
<file path=[Content_Types].xml><?xml version="1.0" encoding="utf-8"?>
<Types xmlns="http://schemas.openxmlformats.org/package/2006/content-types">
  <Default Extension="png" ContentType="image/png"/>
  <Default Extension="bin" ContentType="application/vnd.openxmlformats-officedocument.oleObject"/>
  <Default Extension="jpeg" ContentType="image/jpeg"/>
  <Default Extension="emf" ContentType="image/x-emf"/>
  <Default Extension="xls" ContentType="application/vnd.ms-excel"/>
  <Default Extension="wmf" ContentType="image/x-wmf"/>
  <Default Extension="rels" ContentType="application/vnd.openxmlformats-package.relationships+xml"/>
  <Default Extension="xml" ContentType="application/xml"/>
  <Default Extension="vml" ContentType="application/vnd.openxmlformats-officedocument.vmlDrawin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slides/slide173.xml" ContentType="application/vnd.openxmlformats-officedocument.presentationml.slide+xml"/>
  <Override PartName="/ppt/slides/slide174.xml" ContentType="application/vnd.openxmlformats-officedocument.presentationml.slide+xml"/>
  <Override PartName="/ppt/slides/slide175.xml" ContentType="application/vnd.openxmlformats-officedocument.presentationml.slide+xml"/>
  <Override PartName="/ppt/slides/slide176.xml" ContentType="application/vnd.openxmlformats-officedocument.presentationml.slide+xml"/>
  <Override PartName="/ppt/slides/slide177.xml" ContentType="application/vnd.openxmlformats-officedocument.presentationml.slide+xml"/>
  <Override PartName="/ppt/slides/slide178.xml" ContentType="application/vnd.openxmlformats-officedocument.presentationml.slide+xml"/>
  <Override PartName="/ppt/slides/slide179.xml" ContentType="application/vnd.openxmlformats-officedocument.presentationml.slide+xml"/>
  <Override PartName="/ppt/slides/slide180.xml" ContentType="application/vnd.openxmlformats-officedocument.presentationml.slide+xml"/>
  <Override PartName="/ppt/slides/slide181.xml" ContentType="application/vnd.openxmlformats-officedocument.presentationml.slide+xml"/>
  <Override PartName="/ppt/slides/slide182.xml" ContentType="application/vnd.openxmlformats-officedocument.presentationml.slide+xml"/>
  <Override PartName="/ppt/slides/slide183.xml" ContentType="application/vnd.openxmlformats-officedocument.presentationml.slide+xml"/>
  <Override PartName="/ppt/slides/slide184.xml" ContentType="application/vnd.openxmlformats-officedocument.presentationml.slide+xml"/>
  <Override PartName="/ppt/slides/slide185.xml" ContentType="application/vnd.openxmlformats-officedocument.presentationml.slide+xml"/>
  <Override PartName="/ppt/slides/slide186.xml" ContentType="application/vnd.openxmlformats-officedocument.presentationml.slide+xml"/>
  <Override PartName="/ppt/slides/slide187.xml" ContentType="application/vnd.openxmlformats-officedocument.presentationml.slide+xml"/>
  <Override PartName="/ppt/slides/slide188.xml" ContentType="application/vnd.openxmlformats-officedocument.presentationml.slide+xml"/>
  <Override PartName="/ppt/slides/slide189.xml" ContentType="application/vnd.openxmlformats-officedocument.presentationml.slide+xml"/>
  <Override PartName="/ppt/slides/slide190.xml" ContentType="application/vnd.openxmlformats-officedocument.presentationml.slide+xml"/>
  <Override PartName="/ppt/slides/slide191.xml" ContentType="application/vnd.openxmlformats-officedocument.presentationml.slide+xml"/>
  <Override PartName="/ppt/slides/slide192.xml" ContentType="application/vnd.openxmlformats-officedocument.presentationml.slide+xml"/>
  <Override PartName="/ppt/slides/slide193.xml" ContentType="application/vnd.openxmlformats-officedocument.presentationml.slide+xml"/>
  <Override PartName="/ppt/slides/slide194.xml" ContentType="application/vnd.openxmlformats-officedocument.presentationml.slide+xml"/>
  <Override PartName="/ppt/slides/slide195.xml" ContentType="application/vnd.openxmlformats-officedocument.presentationml.slide+xml"/>
  <Override PartName="/ppt/slides/slide196.xml" ContentType="application/vnd.openxmlformats-officedocument.presentationml.slide+xml"/>
  <Override PartName="/ppt/slides/slide197.xml" ContentType="application/vnd.openxmlformats-officedocument.presentationml.slide+xml"/>
  <Override PartName="/ppt/slides/slide198.xml" ContentType="application/vnd.openxmlformats-officedocument.presentationml.slide+xml"/>
  <Override PartName="/ppt/slides/slide199.xml" ContentType="application/vnd.openxmlformats-officedocument.presentationml.slide+xml"/>
  <Override PartName="/ppt/slides/slide200.xml" ContentType="application/vnd.openxmlformats-officedocument.presentationml.slide+xml"/>
  <Override PartName="/ppt/slides/slide201.xml" ContentType="application/vnd.openxmlformats-officedocument.presentationml.slide+xml"/>
  <Override PartName="/ppt/slides/slide202.xml" ContentType="application/vnd.openxmlformats-officedocument.presentationml.slide+xml"/>
  <Override PartName="/ppt/slides/slide203.xml" ContentType="application/vnd.openxmlformats-officedocument.presentationml.slide+xml"/>
  <Override PartName="/ppt/slides/slide204.xml" ContentType="application/vnd.openxmlformats-officedocument.presentationml.slide+xml"/>
  <Override PartName="/ppt/slides/slide205.xml" ContentType="application/vnd.openxmlformats-officedocument.presentationml.slide+xml"/>
  <Override PartName="/ppt/slides/slide206.xml" ContentType="application/vnd.openxmlformats-officedocument.presentationml.slide+xml"/>
  <Override PartName="/ppt/slides/slide207.xml" ContentType="application/vnd.openxmlformats-officedocument.presentationml.slide+xml"/>
  <Override PartName="/ppt/slides/slide208.xml" ContentType="application/vnd.openxmlformats-officedocument.presentationml.slide+xml"/>
  <Override PartName="/ppt/slides/slide209.xml" ContentType="application/vnd.openxmlformats-officedocument.presentationml.slide+xml"/>
  <Override PartName="/ppt/slides/slide210.xml" ContentType="application/vnd.openxmlformats-officedocument.presentationml.slide+xml"/>
  <Override PartName="/ppt/slides/slide211.xml" ContentType="application/vnd.openxmlformats-officedocument.presentationml.slide+xml"/>
  <Override PartName="/ppt/slides/slide212.xml" ContentType="application/vnd.openxmlformats-officedocument.presentationml.slide+xml"/>
  <Override PartName="/ppt/slides/slide213.xml" ContentType="application/vnd.openxmlformats-officedocument.presentationml.slide+xml"/>
  <Override PartName="/ppt/slides/slide214.xml" ContentType="application/vnd.openxmlformats-officedocument.presentationml.slide+xml"/>
  <Override PartName="/ppt/slides/slide215.xml" ContentType="application/vnd.openxmlformats-officedocument.presentationml.slide+xml"/>
  <Override PartName="/ppt/slides/slide216.xml" ContentType="application/vnd.openxmlformats-officedocument.presentationml.slide+xml"/>
  <Override PartName="/ppt/slides/slide217.xml" ContentType="application/vnd.openxmlformats-officedocument.presentationml.slide+xml"/>
  <Override PartName="/ppt/notesMasters/notesMaster1.xml" ContentType="application/vnd.openxmlformats-officedocument.presentationml.notesMaster+xml"/>
  <Override PartName="/ppt/tags/tag1.xml" ContentType="application/vnd.openxmlformats-officedocument.presentationml.tag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tags/tag2.xml" ContentType="application/vnd.openxmlformats-officedocument.presentationml.tags+xml"/>
  <Override PartName="/ppt/tags/tag3.xml" ContentType="application/vnd.openxmlformats-officedocument.presentationml.tags+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tags/tag4.xml" ContentType="application/vnd.openxmlformats-officedocument.presentationml.tags+xml"/>
  <Override PartName="/ppt/notesSlides/notesSlide11.xml" ContentType="application/vnd.openxmlformats-officedocument.presentationml.notesSlide+xml"/>
  <Override PartName="/ppt/tags/tag5.xml" ContentType="application/vnd.openxmlformats-officedocument.presentationml.tags+xml"/>
  <Override PartName="/ppt/tags/tag6.xml" ContentType="application/vnd.openxmlformats-officedocument.presentationml.tags+xml"/>
  <Override PartName="/ppt/tags/tag7.xml" ContentType="application/vnd.openxmlformats-officedocument.presentationml.tags+xml"/>
  <Override PartName="/ppt/tags/tag8.xml" ContentType="application/vnd.openxmlformats-officedocument.presentationml.tags+xml"/>
  <Override PartName="/ppt/tags/tag9.xml" ContentType="application/vnd.openxmlformats-officedocument.presentationml.tags+xml"/>
  <Override PartName="/ppt/tags/tag10.xml" ContentType="application/vnd.openxmlformats-officedocument.presentationml.tags+xml"/>
  <Override PartName="/ppt/tags/tag11.xml" ContentType="application/vnd.openxmlformats-officedocument.presentationml.tags+xml"/>
  <Override PartName="/ppt/tags/tag12.xml" ContentType="application/vnd.openxmlformats-officedocument.presentationml.tags+xml"/>
  <Override PartName="/ppt/tags/tag13.xml" ContentType="application/vnd.openxmlformats-officedocument.presentationml.tags+xml"/>
  <Override PartName="/ppt/tags/tag14.xml" ContentType="application/vnd.openxmlformats-officedocument.presentationml.tags+xml"/>
  <Override PartName="/ppt/tags/tag15.xml" ContentType="application/vnd.openxmlformats-officedocument.presentationml.tags+xml"/>
  <Override PartName="/ppt/tags/tag16.xml" ContentType="application/vnd.openxmlformats-officedocument.presentationml.tags+xml"/>
  <Override PartName="/ppt/tags/tag17.xml" ContentType="application/vnd.openxmlformats-officedocument.presentationml.tags+xml"/>
  <Override PartName="/ppt/tags/tag18.xml" ContentType="application/vnd.openxmlformats-officedocument.presentationml.tags+xml"/>
  <Override PartName="/ppt/notesSlides/notesSlide12.xml" ContentType="application/vnd.openxmlformats-officedocument.presentationml.notesSlide+xml"/>
  <Override PartName="/ppt/tags/tag19.xml" ContentType="application/vnd.openxmlformats-officedocument.presentationml.tags+xml"/>
  <Override PartName="/ppt/tags/tag20.xml" ContentType="application/vnd.openxmlformats-officedocument.presentationml.tags+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Lst>
  <p:notesMasterIdLst>
    <p:notesMasterId r:id="rId219"/>
  </p:notesMasterIdLst>
  <p:sldIdLst>
    <p:sldId id="320" r:id="rId2"/>
    <p:sldId id="463" r:id="rId3"/>
    <p:sldId id="762" r:id="rId4"/>
    <p:sldId id="347" r:id="rId5"/>
    <p:sldId id="348" r:id="rId6"/>
    <p:sldId id="340" r:id="rId7"/>
    <p:sldId id="312" r:id="rId8"/>
    <p:sldId id="316" r:id="rId9"/>
    <p:sldId id="295" r:id="rId10"/>
    <p:sldId id="317" r:id="rId11"/>
    <p:sldId id="326" r:id="rId12"/>
    <p:sldId id="282" r:id="rId13"/>
    <p:sldId id="305" r:id="rId14"/>
    <p:sldId id="301" r:id="rId15"/>
    <p:sldId id="303" r:id="rId16"/>
    <p:sldId id="306" r:id="rId17"/>
    <p:sldId id="324" r:id="rId18"/>
    <p:sldId id="284" r:id="rId19"/>
    <p:sldId id="308" r:id="rId20"/>
    <p:sldId id="309" r:id="rId21"/>
    <p:sldId id="343" r:id="rId22"/>
    <p:sldId id="344" r:id="rId23"/>
    <p:sldId id="345" r:id="rId24"/>
    <p:sldId id="346" r:id="rId25"/>
    <p:sldId id="331" r:id="rId26"/>
    <p:sldId id="338" r:id="rId27"/>
    <p:sldId id="335" r:id="rId28"/>
    <p:sldId id="336" r:id="rId29"/>
    <p:sldId id="359" r:id="rId30"/>
    <p:sldId id="360" r:id="rId31"/>
    <p:sldId id="361" r:id="rId32"/>
    <p:sldId id="362" r:id="rId33"/>
    <p:sldId id="364" r:id="rId34"/>
    <p:sldId id="365" r:id="rId35"/>
    <p:sldId id="768" r:id="rId36"/>
    <p:sldId id="366" r:id="rId37"/>
    <p:sldId id="367" r:id="rId38"/>
    <p:sldId id="349" r:id="rId39"/>
    <p:sldId id="763" r:id="rId40"/>
    <p:sldId id="764" r:id="rId41"/>
    <p:sldId id="765" r:id="rId42"/>
    <p:sldId id="766" r:id="rId43"/>
    <p:sldId id="767" r:id="rId44"/>
    <p:sldId id="357" r:id="rId45"/>
    <p:sldId id="358" r:id="rId46"/>
    <p:sldId id="375" r:id="rId47"/>
    <p:sldId id="376" r:id="rId48"/>
    <p:sldId id="369" r:id="rId49"/>
    <p:sldId id="370" r:id="rId50"/>
    <p:sldId id="382" r:id="rId51"/>
    <p:sldId id="464" r:id="rId52"/>
    <p:sldId id="465" r:id="rId53"/>
    <p:sldId id="368" r:id="rId54"/>
    <p:sldId id="371" r:id="rId55"/>
    <p:sldId id="372" r:id="rId56"/>
    <p:sldId id="461" r:id="rId57"/>
    <p:sldId id="462" r:id="rId58"/>
    <p:sldId id="374" r:id="rId59"/>
    <p:sldId id="377" r:id="rId60"/>
    <p:sldId id="378" r:id="rId61"/>
    <p:sldId id="758" r:id="rId62"/>
    <p:sldId id="759" r:id="rId63"/>
    <p:sldId id="379" r:id="rId64"/>
    <p:sldId id="380" r:id="rId65"/>
    <p:sldId id="466" r:id="rId66"/>
    <p:sldId id="467" r:id="rId67"/>
    <p:sldId id="482" r:id="rId68"/>
    <p:sldId id="485" r:id="rId69"/>
    <p:sldId id="487" r:id="rId70"/>
    <p:sldId id="488" r:id="rId71"/>
    <p:sldId id="489" r:id="rId72"/>
    <p:sldId id="492" r:id="rId73"/>
    <p:sldId id="499" r:id="rId74"/>
    <p:sldId id="503" r:id="rId75"/>
    <p:sldId id="504" r:id="rId76"/>
    <p:sldId id="505" r:id="rId77"/>
    <p:sldId id="506" r:id="rId78"/>
    <p:sldId id="507" r:id="rId79"/>
    <p:sldId id="513" r:id="rId80"/>
    <p:sldId id="514" r:id="rId81"/>
    <p:sldId id="517" r:id="rId82"/>
    <p:sldId id="518" r:id="rId83"/>
    <p:sldId id="519" r:id="rId84"/>
    <p:sldId id="742" r:id="rId85"/>
    <p:sldId id="743" r:id="rId86"/>
    <p:sldId id="744" r:id="rId87"/>
    <p:sldId id="745" r:id="rId88"/>
    <p:sldId id="468" r:id="rId89"/>
    <p:sldId id="383" r:id="rId90"/>
    <p:sldId id="384" r:id="rId91"/>
    <p:sldId id="471" r:id="rId92"/>
    <p:sldId id="472" r:id="rId93"/>
    <p:sldId id="469" r:id="rId94"/>
    <p:sldId id="470" r:id="rId95"/>
    <p:sldId id="473" r:id="rId96"/>
    <p:sldId id="385" r:id="rId97"/>
    <p:sldId id="386" r:id="rId98"/>
    <p:sldId id="474" r:id="rId99"/>
    <p:sldId id="475" r:id="rId100"/>
    <p:sldId id="476" r:id="rId101"/>
    <p:sldId id="477" r:id="rId102"/>
    <p:sldId id="387" r:id="rId103"/>
    <p:sldId id="388" r:id="rId104"/>
    <p:sldId id="389" r:id="rId105"/>
    <p:sldId id="391" r:id="rId106"/>
    <p:sldId id="392" r:id="rId107"/>
    <p:sldId id="393" r:id="rId108"/>
    <p:sldId id="395" r:id="rId109"/>
    <p:sldId id="396" r:id="rId110"/>
    <p:sldId id="397" r:id="rId111"/>
    <p:sldId id="400" r:id="rId112"/>
    <p:sldId id="405" r:id="rId113"/>
    <p:sldId id="401" r:id="rId114"/>
    <p:sldId id="402" r:id="rId115"/>
    <p:sldId id="406" r:id="rId116"/>
    <p:sldId id="407" r:id="rId117"/>
    <p:sldId id="409" r:id="rId118"/>
    <p:sldId id="413" r:id="rId119"/>
    <p:sldId id="423" r:id="rId120"/>
    <p:sldId id="424" r:id="rId121"/>
    <p:sldId id="425" r:id="rId122"/>
    <p:sldId id="430" r:id="rId123"/>
    <p:sldId id="432" r:id="rId124"/>
    <p:sldId id="433" r:id="rId125"/>
    <p:sldId id="435" r:id="rId126"/>
    <p:sldId id="451" r:id="rId127"/>
    <p:sldId id="453" r:id="rId128"/>
    <p:sldId id="454" r:id="rId129"/>
    <p:sldId id="455" r:id="rId130"/>
    <p:sldId id="456" r:id="rId131"/>
    <p:sldId id="478" r:id="rId132"/>
    <p:sldId id="479" r:id="rId133"/>
    <p:sldId id="480" r:id="rId134"/>
    <p:sldId id="481" r:id="rId135"/>
    <p:sldId id="550" r:id="rId136"/>
    <p:sldId id="531" r:id="rId137"/>
    <p:sldId id="532" r:id="rId138"/>
    <p:sldId id="633" r:id="rId139"/>
    <p:sldId id="576" r:id="rId140"/>
    <p:sldId id="578" r:id="rId141"/>
    <p:sldId id="580" r:id="rId142"/>
    <p:sldId id="581" r:id="rId143"/>
    <p:sldId id="586" r:id="rId144"/>
    <p:sldId id="587" r:id="rId145"/>
    <p:sldId id="588" r:id="rId146"/>
    <p:sldId id="589" r:id="rId147"/>
    <p:sldId id="591" r:id="rId148"/>
    <p:sldId id="594" r:id="rId149"/>
    <p:sldId id="609" r:id="rId150"/>
    <p:sldId id="610" r:id="rId151"/>
    <p:sldId id="611" r:id="rId152"/>
    <p:sldId id="634" r:id="rId153"/>
    <p:sldId id="612" r:id="rId154"/>
    <p:sldId id="617" r:id="rId155"/>
    <p:sldId id="621" r:id="rId156"/>
    <p:sldId id="623" r:id="rId157"/>
    <p:sldId id="636" r:id="rId158"/>
    <p:sldId id="635" r:id="rId159"/>
    <p:sldId id="637" r:id="rId160"/>
    <p:sldId id="639" r:id="rId161"/>
    <p:sldId id="638" r:id="rId162"/>
    <p:sldId id="747" r:id="rId163"/>
    <p:sldId id="748" r:id="rId164"/>
    <p:sldId id="749" r:id="rId165"/>
    <p:sldId id="750" r:id="rId166"/>
    <p:sldId id="751" r:id="rId167"/>
    <p:sldId id="640" r:id="rId168"/>
    <p:sldId id="739" r:id="rId169"/>
    <p:sldId id="641" r:id="rId170"/>
    <p:sldId id="642" r:id="rId171"/>
    <p:sldId id="644" r:id="rId172"/>
    <p:sldId id="730" r:id="rId173"/>
    <p:sldId id="646" r:id="rId174"/>
    <p:sldId id="647" r:id="rId175"/>
    <p:sldId id="649" r:id="rId176"/>
    <p:sldId id="731" r:id="rId177"/>
    <p:sldId id="650" r:id="rId178"/>
    <p:sldId id="653" r:id="rId179"/>
    <p:sldId id="678" r:id="rId180"/>
    <p:sldId id="682" r:id="rId181"/>
    <p:sldId id="657" r:id="rId182"/>
    <p:sldId id="769" r:id="rId183"/>
    <p:sldId id="770" r:id="rId184"/>
    <p:sldId id="771" r:id="rId185"/>
    <p:sldId id="772" r:id="rId186"/>
    <p:sldId id="773" r:id="rId187"/>
    <p:sldId id="774" r:id="rId188"/>
    <p:sldId id="775" r:id="rId189"/>
    <p:sldId id="665" r:id="rId190"/>
    <p:sldId id="666" r:id="rId191"/>
    <p:sldId id="738" r:id="rId192"/>
    <p:sldId id="687" r:id="rId193"/>
    <p:sldId id="688" r:id="rId194"/>
    <p:sldId id="689" r:id="rId195"/>
    <p:sldId id="740" r:id="rId196"/>
    <p:sldId id="696" r:id="rId197"/>
    <p:sldId id="702" r:id="rId198"/>
    <p:sldId id="703" r:id="rId199"/>
    <p:sldId id="741" r:id="rId200"/>
    <p:sldId id="709" r:id="rId201"/>
    <p:sldId id="710" r:id="rId202"/>
    <p:sldId id="713" r:id="rId203"/>
    <p:sldId id="714" r:id="rId204"/>
    <p:sldId id="716" r:id="rId205"/>
    <p:sldId id="717" r:id="rId206"/>
    <p:sldId id="719" r:id="rId207"/>
    <p:sldId id="720" r:id="rId208"/>
    <p:sldId id="723" r:id="rId209"/>
    <p:sldId id="724" r:id="rId210"/>
    <p:sldId id="725" r:id="rId211"/>
    <p:sldId id="729" r:id="rId212"/>
    <p:sldId id="746" r:id="rId213"/>
    <p:sldId id="752" r:id="rId214"/>
    <p:sldId id="753" r:id="rId215"/>
    <p:sldId id="754" r:id="rId216"/>
    <p:sldId id="755" r:id="rId217"/>
    <p:sldId id="756" r:id="rId218"/>
  </p:sldIdLst>
  <p:sldSz cx="9144000" cy="6858000" type="screen4x3"/>
  <p:notesSz cx="6858000" cy="9144000"/>
  <p:custDataLst>
    <p:tags r:id="rId220"/>
  </p:custDataLst>
  <p:defaultTextStyle>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xmlns="">
        <p15:guide id="1" orient="horz" pos="2160">
          <p15:clr>
            <a:srgbClr val="A4A3A4"/>
          </p15:clr>
        </p15:guide>
        <p15:guide id="2" pos="2880">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006600"/>
    <a:srgbClr val="FF00FF"/>
    <a:srgbClr val="800000"/>
    <a:srgbClr val="0000FF"/>
    <a:srgbClr val="FFFF99"/>
    <a:srgbClr val="66FF33"/>
    <a:srgbClr val="FFFFCC"/>
    <a:srgbClr val="000066"/>
    <a:srgbClr val="008000"/>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xmlns="" val="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37285" autoAdjust="0"/>
    <p:restoredTop sz="88904" autoAdjust="0"/>
  </p:normalViewPr>
  <p:slideViewPr>
    <p:cSldViewPr>
      <p:cViewPr>
        <p:scale>
          <a:sx n="50" d="100"/>
          <a:sy n="50" d="100"/>
        </p:scale>
        <p:origin x="-630" y="-534"/>
      </p:cViewPr>
      <p:guideLst>
        <p:guide orient="horz" pos="2160"/>
        <p:guide pos="2880"/>
      </p:guideLst>
    </p:cSldViewPr>
  </p:slideViewPr>
  <p:notesTextViewPr>
    <p:cViewPr>
      <p:scale>
        <a:sx n="1" d="1"/>
        <a:sy n="1" d="1"/>
      </p:scale>
      <p:origin x="0" y="0"/>
    </p:cViewPr>
  </p:notesTextViewPr>
  <p:sorterViewPr>
    <p:cViewPr varScale="1">
      <p:scale>
        <a:sx n="1" d="1"/>
        <a:sy n="1" d="1"/>
      </p:scale>
      <p:origin x="0" y="-53266"/>
    </p:cViewPr>
  </p:sorterViewPr>
  <p:gridSpacing cx="72008" cy="72008"/>
</p:viewPr>
</file>

<file path=ppt/_rels/presentation.xml.rels><?xml version="1.0" encoding="UTF-8" standalone="yes"?>
<Relationships xmlns="http://schemas.openxmlformats.org/package/2006/relationships"><Relationship Id="rId117" Type="http://schemas.openxmlformats.org/officeDocument/2006/relationships/slide" Target="slides/slide116.xml"/><Relationship Id="rId21" Type="http://schemas.openxmlformats.org/officeDocument/2006/relationships/slide" Target="slides/slide20.xml"/><Relationship Id="rId42" Type="http://schemas.openxmlformats.org/officeDocument/2006/relationships/slide" Target="slides/slide41.xml"/><Relationship Id="rId63" Type="http://schemas.openxmlformats.org/officeDocument/2006/relationships/slide" Target="slides/slide62.xml"/><Relationship Id="rId84" Type="http://schemas.openxmlformats.org/officeDocument/2006/relationships/slide" Target="slides/slide83.xml"/><Relationship Id="rId138" Type="http://schemas.openxmlformats.org/officeDocument/2006/relationships/slide" Target="slides/slide137.xml"/><Relationship Id="rId159" Type="http://schemas.openxmlformats.org/officeDocument/2006/relationships/slide" Target="slides/slide158.xml"/><Relationship Id="rId170" Type="http://schemas.openxmlformats.org/officeDocument/2006/relationships/slide" Target="slides/slide169.xml"/><Relationship Id="rId191" Type="http://schemas.openxmlformats.org/officeDocument/2006/relationships/slide" Target="slides/slide190.xml"/><Relationship Id="rId205" Type="http://schemas.openxmlformats.org/officeDocument/2006/relationships/slide" Target="slides/slide204.xml"/><Relationship Id="rId107" Type="http://schemas.openxmlformats.org/officeDocument/2006/relationships/slide" Target="slides/slide106.xml"/><Relationship Id="rId11" Type="http://schemas.openxmlformats.org/officeDocument/2006/relationships/slide" Target="slides/slide10.xml"/><Relationship Id="rId32" Type="http://schemas.openxmlformats.org/officeDocument/2006/relationships/slide" Target="slides/slide31.xml"/><Relationship Id="rId53" Type="http://schemas.openxmlformats.org/officeDocument/2006/relationships/slide" Target="slides/slide52.xml"/><Relationship Id="rId74" Type="http://schemas.openxmlformats.org/officeDocument/2006/relationships/slide" Target="slides/slide73.xml"/><Relationship Id="rId128" Type="http://schemas.openxmlformats.org/officeDocument/2006/relationships/slide" Target="slides/slide127.xml"/><Relationship Id="rId149" Type="http://schemas.openxmlformats.org/officeDocument/2006/relationships/slide" Target="slides/slide148.xml"/><Relationship Id="rId5" Type="http://schemas.openxmlformats.org/officeDocument/2006/relationships/slide" Target="slides/slide4.xml"/><Relationship Id="rId95" Type="http://schemas.openxmlformats.org/officeDocument/2006/relationships/slide" Target="slides/slide94.xml"/><Relationship Id="rId160" Type="http://schemas.openxmlformats.org/officeDocument/2006/relationships/slide" Target="slides/slide159.xml"/><Relationship Id="rId181" Type="http://schemas.openxmlformats.org/officeDocument/2006/relationships/slide" Target="slides/slide180.xml"/><Relationship Id="rId216" Type="http://schemas.openxmlformats.org/officeDocument/2006/relationships/slide" Target="slides/slide215.xml"/><Relationship Id="rId22" Type="http://schemas.openxmlformats.org/officeDocument/2006/relationships/slide" Target="slides/slide21.xml"/><Relationship Id="rId43" Type="http://schemas.openxmlformats.org/officeDocument/2006/relationships/slide" Target="slides/slide42.xml"/><Relationship Id="rId64" Type="http://schemas.openxmlformats.org/officeDocument/2006/relationships/slide" Target="slides/slide63.xml"/><Relationship Id="rId118" Type="http://schemas.openxmlformats.org/officeDocument/2006/relationships/slide" Target="slides/slide117.xml"/><Relationship Id="rId139" Type="http://schemas.openxmlformats.org/officeDocument/2006/relationships/slide" Target="slides/slide138.xml"/><Relationship Id="rId85" Type="http://schemas.openxmlformats.org/officeDocument/2006/relationships/slide" Target="slides/slide84.xml"/><Relationship Id="rId150" Type="http://schemas.openxmlformats.org/officeDocument/2006/relationships/slide" Target="slides/slide149.xml"/><Relationship Id="rId171" Type="http://schemas.openxmlformats.org/officeDocument/2006/relationships/slide" Target="slides/slide170.xml"/><Relationship Id="rId192" Type="http://schemas.openxmlformats.org/officeDocument/2006/relationships/slide" Target="slides/slide191.xml"/><Relationship Id="rId206" Type="http://schemas.openxmlformats.org/officeDocument/2006/relationships/slide" Target="slides/slide205.xml"/><Relationship Id="rId12" Type="http://schemas.openxmlformats.org/officeDocument/2006/relationships/slide" Target="slides/slide11.xml"/><Relationship Id="rId33" Type="http://schemas.openxmlformats.org/officeDocument/2006/relationships/slide" Target="slides/slide32.xml"/><Relationship Id="rId108" Type="http://schemas.openxmlformats.org/officeDocument/2006/relationships/slide" Target="slides/slide107.xml"/><Relationship Id="rId129" Type="http://schemas.openxmlformats.org/officeDocument/2006/relationships/slide" Target="slides/slide128.xml"/><Relationship Id="rId54" Type="http://schemas.openxmlformats.org/officeDocument/2006/relationships/slide" Target="slides/slide53.xml"/><Relationship Id="rId75" Type="http://schemas.openxmlformats.org/officeDocument/2006/relationships/slide" Target="slides/slide74.xml"/><Relationship Id="rId96" Type="http://schemas.openxmlformats.org/officeDocument/2006/relationships/slide" Target="slides/slide95.xml"/><Relationship Id="rId140" Type="http://schemas.openxmlformats.org/officeDocument/2006/relationships/slide" Target="slides/slide139.xml"/><Relationship Id="rId161" Type="http://schemas.openxmlformats.org/officeDocument/2006/relationships/slide" Target="slides/slide160.xml"/><Relationship Id="rId182" Type="http://schemas.openxmlformats.org/officeDocument/2006/relationships/slide" Target="slides/slide181.xml"/><Relationship Id="rId217" Type="http://schemas.openxmlformats.org/officeDocument/2006/relationships/slide" Target="slides/slide216.xml"/><Relationship Id="rId6" Type="http://schemas.openxmlformats.org/officeDocument/2006/relationships/slide" Target="slides/slide5.xml"/><Relationship Id="rId23" Type="http://schemas.openxmlformats.org/officeDocument/2006/relationships/slide" Target="slides/slide22.xml"/><Relationship Id="rId119" Type="http://schemas.openxmlformats.org/officeDocument/2006/relationships/slide" Target="slides/slide118.xml"/><Relationship Id="rId44" Type="http://schemas.openxmlformats.org/officeDocument/2006/relationships/slide" Target="slides/slide43.xml"/><Relationship Id="rId65" Type="http://schemas.openxmlformats.org/officeDocument/2006/relationships/slide" Target="slides/slide64.xml"/><Relationship Id="rId86" Type="http://schemas.openxmlformats.org/officeDocument/2006/relationships/slide" Target="slides/slide85.xml"/><Relationship Id="rId130" Type="http://schemas.openxmlformats.org/officeDocument/2006/relationships/slide" Target="slides/slide129.xml"/><Relationship Id="rId151" Type="http://schemas.openxmlformats.org/officeDocument/2006/relationships/slide" Target="slides/slide150.xml"/><Relationship Id="rId172" Type="http://schemas.openxmlformats.org/officeDocument/2006/relationships/slide" Target="slides/slide171.xml"/><Relationship Id="rId193" Type="http://schemas.openxmlformats.org/officeDocument/2006/relationships/slide" Target="slides/slide192.xml"/><Relationship Id="rId207" Type="http://schemas.openxmlformats.org/officeDocument/2006/relationships/slide" Target="slides/slide206.xml"/><Relationship Id="rId13" Type="http://schemas.openxmlformats.org/officeDocument/2006/relationships/slide" Target="slides/slide12.xml"/><Relationship Id="rId109" Type="http://schemas.openxmlformats.org/officeDocument/2006/relationships/slide" Target="slides/slide108.xml"/><Relationship Id="rId34" Type="http://schemas.openxmlformats.org/officeDocument/2006/relationships/slide" Target="slides/slide33.xml"/><Relationship Id="rId55" Type="http://schemas.openxmlformats.org/officeDocument/2006/relationships/slide" Target="slides/slide54.xml"/><Relationship Id="rId76" Type="http://schemas.openxmlformats.org/officeDocument/2006/relationships/slide" Target="slides/slide75.xml"/><Relationship Id="rId97" Type="http://schemas.openxmlformats.org/officeDocument/2006/relationships/slide" Target="slides/slide96.xml"/><Relationship Id="rId120" Type="http://schemas.openxmlformats.org/officeDocument/2006/relationships/slide" Target="slides/slide119.xml"/><Relationship Id="rId141" Type="http://schemas.openxmlformats.org/officeDocument/2006/relationships/slide" Target="slides/slide140.xml"/><Relationship Id="rId7" Type="http://schemas.openxmlformats.org/officeDocument/2006/relationships/slide" Target="slides/slide6.xml"/><Relationship Id="rId162" Type="http://schemas.openxmlformats.org/officeDocument/2006/relationships/slide" Target="slides/slide161.xml"/><Relationship Id="rId183" Type="http://schemas.openxmlformats.org/officeDocument/2006/relationships/slide" Target="slides/slide182.xml"/><Relationship Id="rId218" Type="http://schemas.openxmlformats.org/officeDocument/2006/relationships/slide" Target="slides/slide217.xml"/><Relationship Id="rId24" Type="http://schemas.openxmlformats.org/officeDocument/2006/relationships/slide" Target="slides/slide23.xml"/><Relationship Id="rId45" Type="http://schemas.openxmlformats.org/officeDocument/2006/relationships/slide" Target="slides/slide44.xml"/><Relationship Id="rId66" Type="http://schemas.openxmlformats.org/officeDocument/2006/relationships/slide" Target="slides/slide65.xml"/><Relationship Id="rId87" Type="http://schemas.openxmlformats.org/officeDocument/2006/relationships/slide" Target="slides/slide86.xml"/><Relationship Id="rId110" Type="http://schemas.openxmlformats.org/officeDocument/2006/relationships/slide" Target="slides/slide109.xml"/><Relationship Id="rId131" Type="http://schemas.openxmlformats.org/officeDocument/2006/relationships/slide" Target="slides/slide130.xml"/><Relationship Id="rId152" Type="http://schemas.openxmlformats.org/officeDocument/2006/relationships/slide" Target="slides/slide151.xml"/><Relationship Id="rId173" Type="http://schemas.openxmlformats.org/officeDocument/2006/relationships/slide" Target="slides/slide172.xml"/><Relationship Id="rId194" Type="http://schemas.openxmlformats.org/officeDocument/2006/relationships/slide" Target="slides/slide193.xml"/><Relationship Id="rId208" Type="http://schemas.openxmlformats.org/officeDocument/2006/relationships/slide" Target="slides/slide207.xml"/><Relationship Id="rId14" Type="http://schemas.openxmlformats.org/officeDocument/2006/relationships/slide" Target="slides/slide13.xml"/><Relationship Id="rId35" Type="http://schemas.openxmlformats.org/officeDocument/2006/relationships/slide" Target="slides/slide34.xml"/><Relationship Id="rId56" Type="http://schemas.openxmlformats.org/officeDocument/2006/relationships/slide" Target="slides/slide55.xml"/><Relationship Id="rId77" Type="http://schemas.openxmlformats.org/officeDocument/2006/relationships/slide" Target="slides/slide76.xml"/><Relationship Id="rId100" Type="http://schemas.openxmlformats.org/officeDocument/2006/relationships/slide" Target="slides/slide99.xml"/><Relationship Id="rId8" Type="http://schemas.openxmlformats.org/officeDocument/2006/relationships/slide" Target="slides/slide7.xml"/><Relationship Id="rId51" Type="http://schemas.openxmlformats.org/officeDocument/2006/relationships/slide" Target="slides/slide50.xml"/><Relationship Id="rId72" Type="http://schemas.openxmlformats.org/officeDocument/2006/relationships/slide" Target="slides/slide71.xml"/><Relationship Id="rId93" Type="http://schemas.openxmlformats.org/officeDocument/2006/relationships/slide" Target="slides/slide92.xml"/><Relationship Id="rId98" Type="http://schemas.openxmlformats.org/officeDocument/2006/relationships/slide" Target="slides/slide97.xml"/><Relationship Id="rId121" Type="http://schemas.openxmlformats.org/officeDocument/2006/relationships/slide" Target="slides/slide120.xml"/><Relationship Id="rId142" Type="http://schemas.openxmlformats.org/officeDocument/2006/relationships/slide" Target="slides/slide141.xml"/><Relationship Id="rId163" Type="http://schemas.openxmlformats.org/officeDocument/2006/relationships/slide" Target="slides/slide162.xml"/><Relationship Id="rId184" Type="http://schemas.openxmlformats.org/officeDocument/2006/relationships/slide" Target="slides/slide183.xml"/><Relationship Id="rId189" Type="http://schemas.openxmlformats.org/officeDocument/2006/relationships/slide" Target="slides/slide188.xml"/><Relationship Id="rId219" Type="http://schemas.openxmlformats.org/officeDocument/2006/relationships/notesMaster" Target="notesMasters/notesMaster1.xml"/><Relationship Id="rId3" Type="http://schemas.openxmlformats.org/officeDocument/2006/relationships/slide" Target="slides/slide2.xml"/><Relationship Id="rId214" Type="http://schemas.openxmlformats.org/officeDocument/2006/relationships/slide" Target="slides/slide213.xml"/><Relationship Id="rId25" Type="http://schemas.openxmlformats.org/officeDocument/2006/relationships/slide" Target="slides/slide24.xml"/><Relationship Id="rId46" Type="http://schemas.openxmlformats.org/officeDocument/2006/relationships/slide" Target="slides/slide45.xml"/><Relationship Id="rId67" Type="http://schemas.openxmlformats.org/officeDocument/2006/relationships/slide" Target="slides/slide66.xml"/><Relationship Id="rId116" Type="http://schemas.openxmlformats.org/officeDocument/2006/relationships/slide" Target="slides/slide115.xml"/><Relationship Id="rId137" Type="http://schemas.openxmlformats.org/officeDocument/2006/relationships/slide" Target="slides/slide136.xml"/><Relationship Id="rId158" Type="http://schemas.openxmlformats.org/officeDocument/2006/relationships/slide" Target="slides/slide157.xml"/><Relationship Id="rId20" Type="http://schemas.openxmlformats.org/officeDocument/2006/relationships/slide" Target="slides/slide19.xml"/><Relationship Id="rId41" Type="http://schemas.openxmlformats.org/officeDocument/2006/relationships/slide" Target="slides/slide40.xml"/><Relationship Id="rId62" Type="http://schemas.openxmlformats.org/officeDocument/2006/relationships/slide" Target="slides/slide61.xml"/><Relationship Id="rId83" Type="http://schemas.openxmlformats.org/officeDocument/2006/relationships/slide" Target="slides/slide82.xml"/><Relationship Id="rId88" Type="http://schemas.openxmlformats.org/officeDocument/2006/relationships/slide" Target="slides/slide87.xml"/><Relationship Id="rId111" Type="http://schemas.openxmlformats.org/officeDocument/2006/relationships/slide" Target="slides/slide110.xml"/><Relationship Id="rId132" Type="http://schemas.openxmlformats.org/officeDocument/2006/relationships/slide" Target="slides/slide131.xml"/><Relationship Id="rId153" Type="http://schemas.openxmlformats.org/officeDocument/2006/relationships/slide" Target="slides/slide152.xml"/><Relationship Id="rId174" Type="http://schemas.openxmlformats.org/officeDocument/2006/relationships/slide" Target="slides/slide173.xml"/><Relationship Id="rId179" Type="http://schemas.openxmlformats.org/officeDocument/2006/relationships/slide" Target="slides/slide178.xml"/><Relationship Id="rId195" Type="http://schemas.openxmlformats.org/officeDocument/2006/relationships/slide" Target="slides/slide194.xml"/><Relationship Id="rId209" Type="http://schemas.openxmlformats.org/officeDocument/2006/relationships/slide" Target="slides/slide208.xml"/><Relationship Id="rId190" Type="http://schemas.openxmlformats.org/officeDocument/2006/relationships/slide" Target="slides/slide189.xml"/><Relationship Id="rId204" Type="http://schemas.openxmlformats.org/officeDocument/2006/relationships/slide" Target="slides/slide203.xml"/><Relationship Id="rId220" Type="http://schemas.openxmlformats.org/officeDocument/2006/relationships/tags" Target="tags/tag1.xml"/><Relationship Id="rId15" Type="http://schemas.openxmlformats.org/officeDocument/2006/relationships/slide" Target="slides/slide14.xml"/><Relationship Id="rId36" Type="http://schemas.openxmlformats.org/officeDocument/2006/relationships/slide" Target="slides/slide35.xml"/><Relationship Id="rId57" Type="http://schemas.openxmlformats.org/officeDocument/2006/relationships/slide" Target="slides/slide56.xml"/><Relationship Id="rId106" Type="http://schemas.openxmlformats.org/officeDocument/2006/relationships/slide" Target="slides/slide105.xml"/><Relationship Id="rId127" Type="http://schemas.openxmlformats.org/officeDocument/2006/relationships/slide" Target="slides/slide126.xml"/><Relationship Id="rId10" Type="http://schemas.openxmlformats.org/officeDocument/2006/relationships/slide" Target="slides/slide9.xml"/><Relationship Id="rId31" Type="http://schemas.openxmlformats.org/officeDocument/2006/relationships/slide" Target="slides/slide30.xml"/><Relationship Id="rId52" Type="http://schemas.openxmlformats.org/officeDocument/2006/relationships/slide" Target="slides/slide51.xml"/><Relationship Id="rId73" Type="http://schemas.openxmlformats.org/officeDocument/2006/relationships/slide" Target="slides/slide72.xml"/><Relationship Id="rId78" Type="http://schemas.openxmlformats.org/officeDocument/2006/relationships/slide" Target="slides/slide77.xml"/><Relationship Id="rId94" Type="http://schemas.openxmlformats.org/officeDocument/2006/relationships/slide" Target="slides/slide93.xml"/><Relationship Id="rId99" Type="http://schemas.openxmlformats.org/officeDocument/2006/relationships/slide" Target="slides/slide98.xml"/><Relationship Id="rId101" Type="http://schemas.openxmlformats.org/officeDocument/2006/relationships/slide" Target="slides/slide100.xml"/><Relationship Id="rId122" Type="http://schemas.openxmlformats.org/officeDocument/2006/relationships/slide" Target="slides/slide121.xml"/><Relationship Id="rId143" Type="http://schemas.openxmlformats.org/officeDocument/2006/relationships/slide" Target="slides/slide142.xml"/><Relationship Id="rId148" Type="http://schemas.openxmlformats.org/officeDocument/2006/relationships/slide" Target="slides/slide147.xml"/><Relationship Id="rId164" Type="http://schemas.openxmlformats.org/officeDocument/2006/relationships/slide" Target="slides/slide163.xml"/><Relationship Id="rId169" Type="http://schemas.openxmlformats.org/officeDocument/2006/relationships/slide" Target="slides/slide168.xml"/><Relationship Id="rId185" Type="http://schemas.openxmlformats.org/officeDocument/2006/relationships/slide" Target="slides/slide184.xml"/><Relationship Id="rId4" Type="http://schemas.openxmlformats.org/officeDocument/2006/relationships/slide" Target="slides/slide3.xml"/><Relationship Id="rId9" Type="http://schemas.openxmlformats.org/officeDocument/2006/relationships/slide" Target="slides/slide8.xml"/><Relationship Id="rId180" Type="http://schemas.openxmlformats.org/officeDocument/2006/relationships/slide" Target="slides/slide179.xml"/><Relationship Id="rId210" Type="http://schemas.openxmlformats.org/officeDocument/2006/relationships/slide" Target="slides/slide209.xml"/><Relationship Id="rId215" Type="http://schemas.openxmlformats.org/officeDocument/2006/relationships/slide" Target="slides/slide214.xml"/><Relationship Id="rId26" Type="http://schemas.openxmlformats.org/officeDocument/2006/relationships/slide" Target="slides/slide25.xml"/><Relationship Id="rId47" Type="http://schemas.openxmlformats.org/officeDocument/2006/relationships/slide" Target="slides/slide46.xml"/><Relationship Id="rId68" Type="http://schemas.openxmlformats.org/officeDocument/2006/relationships/slide" Target="slides/slide67.xml"/><Relationship Id="rId89" Type="http://schemas.openxmlformats.org/officeDocument/2006/relationships/slide" Target="slides/slide88.xml"/><Relationship Id="rId112" Type="http://schemas.openxmlformats.org/officeDocument/2006/relationships/slide" Target="slides/slide111.xml"/><Relationship Id="rId133" Type="http://schemas.openxmlformats.org/officeDocument/2006/relationships/slide" Target="slides/slide132.xml"/><Relationship Id="rId154" Type="http://schemas.openxmlformats.org/officeDocument/2006/relationships/slide" Target="slides/slide153.xml"/><Relationship Id="rId175" Type="http://schemas.openxmlformats.org/officeDocument/2006/relationships/slide" Target="slides/slide174.xml"/><Relationship Id="rId196" Type="http://schemas.openxmlformats.org/officeDocument/2006/relationships/slide" Target="slides/slide195.xml"/><Relationship Id="rId200" Type="http://schemas.openxmlformats.org/officeDocument/2006/relationships/slide" Target="slides/slide199.xml"/><Relationship Id="rId16" Type="http://schemas.openxmlformats.org/officeDocument/2006/relationships/slide" Target="slides/slide15.xml"/><Relationship Id="rId221" Type="http://schemas.openxmlformats.org/officeDocument/2006/relationships/presProps" Target="presProps.xml"/><Relationship Id="rId37" Type="http://schemas.openxmlformats.org/officeDocument/2006/relationships/slide" Target="slides/slide36.xml"/><Relationship Id="rId58" Type="http://schemas.openxmlformats.org/officeDocument/2006/relationships/slide" Target="slides/slide57.xml"/><Relationship Id="rId79" Type="http://schemas.openxmlformats.org/officeDocument/2006/relationships/slide" Target="slides/slide78.xml"/><Relationship Id="rId102" Type="http://schemas.openxmlformats.org/officeDocument/2006/relationships/slide" Target="slides/slide101.xml"/><Relationship Id="rId123" Type="http://schemas.openxmlformats.org/officeDocument/2006/relationships/slide" Target="slides/slide122.xml"/><Relationship Id="rId144" Type="http://schemas.openxmlformats.org/officeDocument/2006/relationships/slide" Target="slides/slide143.xml"/><Relationship Id="rId90" Type="http://schemas.openxmlformats.org/officeDocument/2006/relationships/slide" Target="slides/slide89.xml"/><Relationship Id="rId165" Type="http://schemas.openxmlformats.org/officeDocument/2006/relationships/slide" Target="slides/slide164.xml"/><Relationship Id="rId186" Type="http://schemas.openxmlformats.org/officeDocument/2006/relationships/slide" Target="slides/slide185.xml"/><Relationship Id="rId211" Type="http://schemas.openxmlformats.org/officeDocument/2006/relationships/slide" Target="slides/slide210.xml"/><Relationship Id="rId27" Type="http://schemas.openxmlformats.org/officeDocument/2006/relationships/slide" Target="slides/slide26.xml"/><Relationship Id="rId48" Type="http://schemas.openxmlformats.org/officeDocument/2006/relationships/slide" Target="slides/slide47.xml"/><Relationship Id="rId69" Type="http://schemas.openxmlformats.org/officeDocument/2006/relationships/slide" Target="slides/slide68.xml"/><Relationship Id="rId113" Type="http://schemas.openxmlformats.org/officeDocument/2006/relationships/slide" Target="slides/slide112.xml"/><Relationship Id="rId134" Type="http://schemas.openxmlformats.org/officeDocument/2006/relationships/slide" Target="slides/slide133.xml"/><Relationship Id="rId80" Type="http://schemas.openxmlformats.org/officeDocument/2006/relationships/slide" Target="slides/slide79.xml"/><Relationship Id="rId155" Type="http://schemas.openxmlformats.org/officeDocument/2006/relationships/slide" Target="slides/slide154.xml"/><Relationship Id="rId176" Type="http://schemas.openxmlformats.org/officeDocument/2006/relationships/slide" Target="slides/slide175.xml"/><Relationship Id="rId197" Type="http://schemas.openxmlformats.org/officeDocument/2006/relationships/slide" Target="slides/slide196.xml"/><Relationship Id="rId201" Type="http://schemas.openxmlformats.org/officeDocument/2006/relationships/slide" Target="slides/slide200.xml"/><Relationship Id="rId222" Type="http://schemas.openxmlformats.org/officeDocument/2006/relationships/viewProps" Target="viewProps.xml"/><Relationship Id="rId17" Type="http://schemas.openxmlformats.org/officeDocument/2006/relationships/slide" Target="slides/slide16.xml"/><Relationship Id="rId38" Type="http://schemas.openxmlformats.org/officeDocument/2006/relationships/slide" Target="slides/slide37.xml"/><Relationship Id="rId59" Type="http://schemas.openxmlformats.org/officeDocument/2006/relationships/slide" Target="slides/slide58.xml"/><Relationship Id="rId103" Type="http://schemas.openxmlformats.org/officeDocument/2006/relationships/slide" Target="slides/slide102.xml"/><Relationship Id="rId124" Type="http://schemas.openxmlformats.org/officeDocument/2006/relationships/slide" Target="slides/slide123.xml"/><Relationship Id="rId70" Type="http://schemas.openxmlformats.org/officeDocument/2006/relationships/slide" Target="slides/slide69.xml"/><Relationship Id="rId91" Type="http://schemas.openxmlformats.org/officeDocument/2006/relationships/slide" Target="slides/slide90.xml"/><Relationship Id="rId145" Type="http://schemas.openxmlformats.org/officeDocument/2006/relationships/slide" Target="slides/slide144.xml"/><Relationship Id="rId166" Type="http://schemas.openxmlformats.org/officeDocument/2006/relationships/slide" Target="slides/slide165.xml"/><Relationship Id="rId187" Type="http://schemas.openxmlformats.org/officeDocument/2006/relationships/slide" Target="slides/slide186.xml"/><Relationship Id="rId1" Type="http://schemas.openxmlformats.org/officeDocument/2006/relationships/slideMaster" Target="slideMasters/slideMaster1.xml"/><Relationship Id="rId212" Type="http://schemas.openxmlformats.org/officeDocument/2006/relationships/slide" Target="slides/slide211.xml"/><Relationship Id="rId28" Type="http://schemas.openxmlformats.org/officeDocument/2006/relationships/slide" Target="slides/slide27.xml"/><Relationship Id="rId49" Type="http://schemas.openxmlformats.org/officeDocument/2006/relationships/slide" Target="slides/slide48.xml"/><Relationship Id="rId114" Type="http://schemas.openxmlformats.org/officeDocument/2006/relationships/slide" Target="slides/slide113.xml"/><Relationship Id="rId60" Type="http://schemas.openxmlformats.org/officeDocument/2006/relationships/slide" Target="slides/slide59.xml"/><Relationship Id="rId81" Type="http://schemas.openxmlformats.org/officeDocument/2006/relationships/slide" Target="slides/slide80.xml"/><Relationship Id="rId135" Type="http://schemas.openxmlformats.org/officeDocument/2006/relationships/slide" Target="slides/slide134.xml"/><Relationship Id="rId156" Type="http://schemas.openxmlformats.org/officeDocument/2006/relationships/slide" Target="slides/slide155.xml"/><Relationship Id="rId177" Type="http://schemas.openxmlformats.org/officeDocument/2006/relationships/slide" Target="slides/slide176.xml"/><Relationship Id="rId198" Type="http://schemas.openxmlformats.org/officeDocument/2006/relationships/slide" Target="slides/slide197.xml"/><Relationship Id="rId202" Type="http://schemas.openxmlformats.org/officeDocument/2006/relationships/slide" Target="slides/slide201.xml"/><Relationship Id="rId223" Type="http://schemas.openxmlformats.org/officeDocument/2006/relationships/theme" Target="theme/theme1.xml"/><Relationship Id="rId18" Type="http://schemas.openxmlformats.org/officeDocument/2006/relationships/slide" Target="slides/slide17.xml"/><Relationship Id="rId39" Type="http://schemas.openxmlformats.org/officeDocument/2006/relationships/slide" Target="slides/slide38.xml"/><Relationship Id="rId50" Type="http://schemas.openxmlformats.org/officeDocument/2006/relationships/slide" Target="slides/slide49.xml"/><Relationship Id="rId104" Type="http://schemas.openxmlformats.org/officeDocument/2006/relationships/slide" Target="slides/slide103.xml"/><Relationship Id="rId125" Type="http://schemas.openxmlformats.org/officeDocument/2006/relationships/slide" Target="slides/slide124.xml"/><Relationship Id="rId146" Type="http://schemas.openxmlformats.org/officeDocument/2006/relationships/slide" Target="slides/slide145.xml"/><Relationship Id="rId167" Type="http://schemas.openxmlformats.org/officeDocument/2006/relationships/slide" Target="slides/slide166.xml"/><Relationship Id="rId188" Type="http://schemas.openxmlformats.org/officeDocument/2006/relationships/slide" Target="slides/slide187.xml"/><Relationship Id="rId71" Type="http://schemas.openxmlformats.org/officeDocument/2006/relationships/slide" Target="slides/slide70.xml"/><Relationship Id="rId92" Type="http://schemas.openxmlformats.org/officeDocument/2006/relationships/slide" Target="slides/slide91.xml"/><Relationship Id="rId213" Type="http://schemas.openxmlformats.org/officeDocument/2006/relationships/slide" Target="slides/slide212.xml"/><Relationship Id="rId2" Type="http://schemas.openxmlformats.org/officeDocument/2006/relationships/slide" Target="slides/slide1.xml"/><Relationship Id="rId29" Type="http://schemas.openxmlformats.org/officeDocument/2006/relationships/slide" Target="slides/slide28.xml"/><Relationship Id="rId40" Type="http://schemas.openxmlformats.org/officeDocument/2006/relationships/slide" Target="slides/slide39.xml"/><Relationship Id="rId115" Type="http://schemas.openxmlformats.org/officeDocument/2006/relationships/slide" Target="slides/slide114.xml"/><Relationship Id="rId136" Type="http://schemas.openxmlformats.org/officeDocument/2006/relationships/slide" Target="slides/slide135.xml"/><Relationship Id="rId157" Type="http://schemas.openxmlformats.org/officeDocument/2006/relationships/slide" Target="slides/slide156.xml"/><Relationship Id="rId178" Type="http://schemas.openxmlformats.org/officeDocument/2006/relationships/slide" Target="slides/slide177.xml"/><Relationship Id="rId61" Type="http://schemas.openxmlformats.org/officeDocument/2006/relationships/slide" Target="slides/slide60.xml"/><Relationship Id="rId82" Type="http://schemas.openxmlformats.org/officeDocument/2006/relationships/slide" Target="slides/slide81.xml"/><Relationship Id="rId199" Type="http://schemas.openxmlformats.org/officeDocument/2006/relationships/slide" Target="slides/slide198.xml"/><Relationship Id="rId203" Type="http://schemas.openxmlformats.org/officeDocument/2006/relationships/slide" Target="slides/slide202.xml"/><Relationship Id="rId19" Type="http://schemas.openxmlformats.org/officeDocument/2006/relationships/slide" Target="slides/slide18.xml"/><Relationship Id="rId224" Type="http://schemas.openxmlformats.org/officeDocument/2006/relationships/tableStyles" Target="tableStyles.xml"/><Relationship Id="rId30" Type="http://schemas.openxmlformats.org/officeDocument/2006/relationships/slide" Target="slides/slide29.xml"/><Relationship Id="rId105" Type="http://schemas.openxmlformats.org/officeDocument/2006/relationships/slide" Target="slides/slide104.xml"/><Relationship Id="rId126" Type="http://schemas.openxmlformats.org/officeDocument/2006/relationships/slide" Target="slides/slide125.xml"/><Relationship Id="rId147" Type="http://schemas.openxmlformats.org/officeDocument/2006/relationships/slide" Target="slides/slide146.xml"/><Relationship Id="rId168" Type="http://schemas.openxmlformats.org/officeDocument/2006/relationships/slide" Target="slides/slide167.xml"/></Relationships>
</file>

<file path=ppt/drawings/_rels/vmlDrawing1.v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image" Target="../media/image15.png"/></Relationships>
</file>

<file path=ppt/drawings/_rels/vmlDrawing10.vml.rels><?xml version="1.0" encoding="UTF-8" standalone="yes"?>
<Relationships xmlns="http://schemas.openxmlformats.org/package/2006/relationships"><Relationship Id="rId1" Type="http://schemas.openxmlformats.org/officeDocument/2006/relationships/image" Target="../media/image130.png"/></Relationships>
</file>

<file path=ppt/drawings/_rels/vmlDrawing11.vml.rels><?xml version="1.0" encoding="UTF-8" standalone="yes"?>
<Relationships xmlns="http://schemas.openxmlformats.org/package/2006/relationships"><Relationship Id="rId1" Type="http://schemas.openxmlformats.org/officeDocument/2006/relationships/image" Target="../media/image131.png"/></Relationships>
</file>

<file path=ppt/drawings/_rels/vmlDrawing12.vml.rels><?xml version="1.0" encoding="UTF-8" standalone="yes"?>
<Relationships xmlns="http://schemas.openxmlformats.org/package/2006/relationships"><Relationship Id="rId1" Type="http://schemas.openxmlformats.org/officeDocument/2006/relationships/image" Target="../media/image133.emf"/></Relationships>
</file>

<file path=ppt/drawings/_rels/vmlDrawing2.vml.rels><?xml version="1.0" encoding="UTF-8" standalone="yes"?>
<Relationships xmlns="http://schemas.openxmlformats.org/package/2006/relationships"><Relationship Id="rId1" Type="http://schemas.openxmlformats.org/officeDocument/2006/relationships/image" Target="../media/image39.emf"/></Relationships>
</file>

<file path=ppt/drawings/_rels/vmlDrawing3.vml.rels><?xml version="1.0" encoding="UTF-8" standalone="yes"?>
<Relationships xmlns="http://schemas.openxmlformats.org/package/2006/relationships"><Relationship Id="rId1" Type="http://schemas.openxmlformats.org/officeDocument/2006/relationships/image" Target="../media/image39.emf"/></Relationships>
</file>

<file path=ppt/drawings/_rels/vmlDrawing4.vml.rels><?xml version="1.0" encoding="UTF-8" standalone="yes"?>
<Relationships xmlns="http://schemas.openxmlformats.org/package/2006/relationships"><Relationship Id="rId1" Type="http://schemas.openxmlformats.org/officeDocument/2006/relationships/image" Target="../media/image39.emf"/></Relationships>
</file>

<file path=ppt/drawings/_rels/vmlDrawing5.vml.rels><?xml version="1.0" encoding="UTF-8" standalone="yes"?>
<Relationships xmlns="http://schemas.openxmlformats.org/package/2006/relationships"><Relationship Id="rId1" Type="http://schemas.openxmlformats.org/officeDocument/2006/relationships/image" Target="../media/image60.emf"/></Relationships>
</file>

<file path=ppt/drawings/_rels/vmlDrawing6.vml.rels><?xml version="1.0" encoding="UTF-8" standalone="yes"?>
<Relationships xmlns="http://schemas.openxmlformats.org/package/2006/relationships"><Relationship Id="rId1" Type="http://schemas.openxmlformats.org/officeDocument/2006/relationships/image" Target="../media/image62.png"/></Relationships>
</file>

<file path=ppt/drawings/_rels/vmlDrawing7.vml.rels><?xml version="1.0" encoding="UTF-8" standalone="yes"?>
<Relationships xmlns="http://schemas.openxmlformats.org/package/2006/relationships"><Relationship Id="rId1" Type="http://schemas.openxmlformats.org/officeDocument/2006/relationships/image" Target="../media/image91.png"/></Relationships>
</file>

<file path=ppt/drawings/_rels/vmlDrawing8.vml.rels><?xml version="1.0" encoding="UTF-8" standalone="yes"?>
<Relationships xmlns="http://schemas.openxmlformats.org/package/2006/relationships"><Relationship Id="rId1" Type="http://schemas.openxmlformats.org/officeDocument/2006/relationships/image" Target="../media/image93.png"/></Relationships>
</file>

<file path=ppt/drawings/_rels/vmlDrawing9.vml.rels><?xml version="1.0" encoding="UTF-8" standalone="yes"?>
<Relationships xmlns="http://schemas.openxmlformats.org/package/2006/relationships"><Relationship Id="rId1" Type="http://schemas.openxmlformats.org/officeDocument/2006/relationships/image" Target="../media/image115.png"/></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Espace réservé de l'en-tête 1"/>
          <p:cNvSpPr>
            <a:spLocks noGrp="1"/>
          </p:cNvSpPr>
          <p:nvPr>
            <p:ph type="hdr" sz="quarter"/>
          </p:nvPr>
        </p:nvSpPr>
        <p:spPr>
          <a:xfrm>
            <a:off x="0" y="0"/>
            <a:ext cx="2971800" cy="457200"/>
          </a:xfrm>
          <a:prstGeom prst="rect">
            <a:avLst/>
          </a:prstGeom>
        </p:spPr>
        <p:txBody>
          <a:bodyPr vert="horz" lIns="91440" tIns="45720" rIns="91440" bIns="45720" rtlCol="0"/>
          <a:lstStyle>
            <a:lvl1pPr algn="l">
              <a:defRPr sz="1200"/>
            </a:lvl1pPr>
          </a:lstStyle>
          <a:p>
            <a:endParaRPr lang="fr-BE"/>
          </a:p>
        </p:txBody>
      </p:sp>
      <p:sp>
        <p:nvSpPr>
          <p:cNvPr id="3" name="Espace réservé de la date 2"/>
          <p:cNvSpPr>
            <a:spLocks noGrp="1"/>
          </p:cNvSpPr>
          <p:nvPr>
            <p:ph type="dt" idx="1"/>
          </p:nvPr>
        </p:nvSpPr>
        <p:spPr>
          <a:xfrm>
            <a:off x="3884613" y="0"/>
            <a:ext cx="2971800" cy="457200"/>
          </a:xfrm>
          <a:prstGeom prst="rect">
            <a:avLst/>
          </a:prstGeom>
        </p:spPr>
        <p:txBody>
          <a:bodyPr vert="horz" lIns="91440" tIns="45720" rIns="91440" bIns="45720" rtlCol="0"/>
          <a:lstStyle>
            <a:lvl1pPr algn="r">
              <a:defRPr sz="1200"/>
            </a:lvl1pPr>
          </a:lstStyle>
          <a:p>
            <a:fld id="{6161388B-571B-4936-99A2-DDAAC8009B7C}" type="datetimeFigureOut">
              <a:rPr lang="fr-BE" smtClean="0"/>
              <a:t>28-09-21</a:t>
            </a:fld>
            <a:endParaRPr lang="fr-BE"/>
          </a:p>
        </p:txBody>
      </p:sp>
      <p:sp>
        <p:nvSpPr>
          <p:cNvPr id="4" name="Espace réservé de l'image des diapositives 3"/>
          <p:cNvSpPr>
            <a:spLocks noGrp="1" noRot="1" noChangeAspect="1"/>
          </p:cNvSpPr>
          <p:nvPr>
            <p:ph type="sldImg" idx="2"/>
          </p:nvPr>
        </p:nvSpPr>
        <p:spPr>
          <a:xfrm>
            <a:off x="1143000" y="685800"/>
            <a:ext cx="4572000" cy="3429000"/>
          </a:xfrm>
          <a:prstGeom prst="rect">
            <a:avLst/>
          </a:prstGeom>
          <a:noFill/>
          <a:ln w="12700">
            <a:solidFill>
              <a:prstClr val="black"/>
            </a:solidFill>
          </a:ln>
        </p:spPr>
        <p:txBody>
          <a:bodyPr vert="horz" lIns="91440" tIns="45720" rIns="91440" bIns="45720" rtlCol="0" anchor="ctr"/>
          <a:lstStyle/>
          <a:p>
            <a:endParaRPr lang="fr-BE"/>
          </a:p>
        </p:txBody>
      </p:sp>
      <p:sp>
        <p:nvSpPr>
          <p:cNvPr id="5" name="Espace réservé des commentaires 4"/>
          <p:cNvSpPr>
            <a:spLocks noGrp="1"/>
          </p:cNvSpPr>
          <p:nvPr>
            <p:ph type="body" sz="quarter" idx="3"/>
          </p:nvPr>
        </p:nvSpPr>
        <p:spPr>
          <a:xfrm>
            <a:off x="685800" y="4343400"/>
            <a:ext cx="5486400" cy="4114800"/>
          </a:xfrm>
          <a:prstGeom prst="rect">
            <a:avLst/>
          </a:prstGeom>
        </p:spPr>
        <p:txBody>
          <a:bodyPr vert="horz" lIns="91440" tIns="45720" rIns="91440" bIns="45720" rtlCol="0"/>
          <a:lstStyle/>
          <a:p>
            <a:pPr lvl="0"/>
            <a:r>
              <a:rPr lang="fr-FR" smtClean="0"/>
              <a:t>Modifiez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6" name="Espace réservé du pied de page 5"/>
          <p:cNvSpPr>
            <a:spLocks noGrp="1"/>
          </p:cNvSpPr>
          <p:nvPr>
            <p:ph type="ftr" sz="quarter" idx="4"/>
          </p:nvPr>
        </p:nvSpPr>
        <p:spPr>
          <a:xfrm>
            <a:off x="0" y="8685213"/>
            <a:ext cx="2971800" cy="457200"/>
          </a:xfrm>
          <a:prstGeom prst="rect">
            <a:avLst/>
          </a:prstGeom>
        </p:spPr>
        <p:txBody>
          <a:bodyPr vert="horz" lIns="91440" tIns="45720" rIns="91440" bIns="45720" rtlCol="0" anchor="b"/>
          <a:lstStyle>
            <a:lvl1pPr algn="l">
              <a:defRPr sz="1200"/>
            </a:lvl1pPr>
          </a:lstStyle>
          <a:p>
            <a:endParaRPr lang="fr-BE"/>
          </a:p>
        </p:txBody>
      </p:sp>
      <p:sp>
        <p:nvSpPr>
          <p:cNvPr id="7" name="Espace réservé du numéro de diapositive 6"/>
          <p:cNvSpPr>
            <a:spLocks noGrp="1"/>
          </p:cNvSpPr>
          <p:nvPr>
            <p:ph type="sldNum" sz="quarter" idx="5"/>
          </p:nvPr>
        </p:nvSpPr>
        <p:spPr>
          <a:xfrm>
            <a:off x="3884613" y="8685213"/>
            <a:ext cx="2971800" cy="457200"/>
          </a:xfrm>
          <a:prstGeom prst="rect">
            <a:avLst/>
          </a:prstGeom>
        </p:spPr>
        <p:txBody>
          <a:bodyPr vert="horz" lIns="91440" tIns="45720" rIns="91440" bIns="45720" rtlCol="0" anchor="b"/>
          <a:lstStyle>
            <a:lvl1pPr algn="r">
              <a:defRPr sz="1200"/>
            </a:lvl1pPr>
          </a:lstStyle>
          <a:p>
            <a:fld id="{FB0E4BD9-74B1-4558-B0AC-A77247F4B0A4}" type="slidenum">
              <a:rPr lang="fr-BE" smtClean="0"/>
              <a:t>‹N°›</a:t>
            </a:fld>
            <a:endParaRPr lang="fr-BE"/>
          </a:p>
        </p:txBody>
      </p:sp>
    </p:spTree>
    <p:extLst>
      <p:ext uri="{BB962C8B-B14F-4D97-AF65-F5344CB8AC3E}">
        <p14:creationId xmlns:p14="http://schemas.microsoft.com/office/powerpoint/2010/main" val="2838000265"/>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35.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40.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9.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0.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51.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3.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74.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75.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182.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183.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184.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185.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186.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190.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198.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19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8" name="Espace réservé de l'image des diapositives 1"/>
          <p:cNvSpPr>
            <a:spLocks noGrp="1" noRot="1" noChangeAspect="1" noTextEdit="1"/>
          </p:cNvSpPr>
          <p:nvPr>
            <p:ph type="sldImg"/>
          </p:nvPr>
        </p:nvSpPr>
        <p:spPr>
          <a:xfrm>
            <a:off x="992188" y="768350"/>
            <a:ext cx="5114925" cy="3836988"/>
          </a:xfrm>
          <a:ln/>
        </p:spPr>
      </p:sp>
      <p:sp>
        <p:nvSpPr>
          <p:cNvPr id="14339" name="Espace réservé des commentaires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fr-BE" altLang="fr-FR" smtClean="0"/>
          </a:p>
        </p:txBody>
      </p:sp>
      <p:sp>
        <p:nvSpPr>
          <p:cNvPr id="14340" name="Espace réservé du numéro de diapositive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52500">
              <a:spcBef>
                <a:spcPct val="30000"/>
              </a:spcBef>
              <a:defRPr sz="1200">
                <a:solidFill>
                  <a:schemeClr val="tx1"/>
                </a:solidFill>
                <a:latin typeface="Times New Roman" panose="02020603050405020304" pitchFamily="18" charset="0"/>
              </a:defRPr>
            </a:lvl1pPr>
            <a:lvl2pPr marL="742950" indent="-285750" defTabSz="952500">
              <a:spcBef>
                <a:spcPct val="30000"/>
              </a:spcBef>
              <a:defRPr sz="1200">
                <a:solidFill>
                  <a:schemeClr val="tx1"/>
                </a:solidFill>
                <a:latin typeface="Times New Roman" panose="02020603050405020304" pitchFamily="18" charset="0"/>
              </a:defRPr>
            </a:lvl2pPr>
            <a:lvl3pPr marL="1143000" indent="-228600" defTabSz="952500">
              <a:spcBef>
                <a:spcPct val="30000"/>
              </a:spcBef>
              <a:defRPr sz="1200">
                <a:solidFill>
                  <a:schemeClr val="tx1"/>
                </a:solidFill>
                <a:latin typeface="Times New Roman" panose="02020603050405020304" pitchFamily="18" charset="0"/>
              </a:defRPr>
            </a:lvl3pPr>
            <a:lvl4pPr marL="1600200" indent="-228600" defTabSz="952500">
              <a:spcBef>
                <a:spcPct val="30000"/>
              </a:spcBef>
              <a:defRPr sz="1200">
                <a:solidFill>
                  <a:schemeClr val="tx1"/>
                </a:solidFill>
                <a:latin typeface="Times New Roman" panose="02020603050405020304" pitchFamily="18" charset="0"/>
              </a:defRPr>
            </a:lvl4pPr>
            <a:lvl5pPr marL="2057400" indent="-228600" defTabSz="952500">
              <a:spcBef>
                <a:spcPct val="30000"/>
              </a:spcBef>
              <a:defRPr sz="1200">
                <a:solidFill>
                  <a:schemeClr val="tx1"/>
                </a:solidFill>
                <a:latin typeface="Times New Roman" panose="02020603050405020304" pitchFamily="18" charset="0"/>
              </a:defRPr>
            </a:lvl5pPr>
            <a:lvl6pPr marL="2514600" indent="-228600" defTabSz="952500" eaLnBrk="0" fontAlgn="base" hangingPunct="0">
              <a:spcBef>
                <a:spcPct val="30000"/>
              </a:spcBef>
              <a:spcAft>
                <a:spcPct val="0"/>
              </a:spcAft>
              <a:defRPr sz="1200">
                <a:solidFill>
                  <a:schemeClr val="tx1"/>
                </a:solidFill>
                <a:latin typeface="Times New Roman" panose="02020603050405020304" pitchFamily="18" charset="0"/>
              </a:defRPr>
            </a:lvl6pPr>
            <a:lvl7pPr marL="2971800" indent="-228600" defTabSz="952500" eaLnBrk="0" fontAlgn="base" hangingPunct="0">
              <a:spcBef>
                <a:spcPct val="30000"/>
              </a:spcBef>
              <a:spcAft>
                <a:spcPct val="0"/>
              </a:spcAft>
              <a:defRPr sz="1200">
                <a:solidFill>
                  <a:schemeClr val="tx1"/>
                </a:solidFill>
                <a:latin typeface="Times New Roman" panose="02020603050405020304" pitchFamily="18" charset="0"/>
              </a:defRPr>
            </a:lvl7pPr>
            <a:lvl8pPr marL="3429000" indent="-228600" defTabSz="952500" eaLnBrk="0" fontAlgn="base" hangingPunct="0">
              <a:spcBef>
                <a:spcPct val="30000"/>
              </a:spcBef>
              <a:spcAft>
                <a:spcPct val="0"/>
              </a:spcAft>
              <a:defRPr sz="1200">
                <a:solidFill>
                  <a:schemeClr val="tx1"/>
                </a:solidFill>
                <a:latin typeface="Times New Roman" panose="02020603050405020304" pitchFamily="18" charset="0"/>
              </a:defRPr>
            </a:lvl8pPr>
            <a:lvl9pPr marL="3886200" indent="-228600" defTabSz="952500" eaLnBrk="0" fontAlgn="base" hangingPunct="0">
              <a:spcBef>
                <a:spcPct val="30000"/>
              </a:spcBef>
              <a:spcAft>
                <a:spcPct val="0"/>
              </a:spcAft>
              <a:defRPr sz="1200">
                <a:solidFill>
                  <a:schemeClr val="tx1"/>
                </a:solidFill>
                <a:latin typeface="Times New Roman" panose="02020603050405020304" pitchFamily="18" charset="0"/>
              </a:defRPr>
            </a:lvl9pPr>
          </a:lstStyle>
          <a:p>
            <a:pPr>
              <a:spcBef>
                <a:spcPct val="0"/>
              </a:spcBef>
            </a:pPr>
            <a:fld id="{B0D68EB9-E5D4-4791-A16D-D68F1BAD95E4}" type="slidenum">
              <a:rPr lang="fr-FR" altLang="fr-FR" smtClean="0"/>
              <a:pPr>
                <a:spcBef>
                  <a:spcPct val="0"/>
                </a:spcBef>
              </a:pPr>
              <a:t>3</a:t>
            </a:fld>
            <a:endParaRPr lang="fr-FR" altLang="fr-FR" smtClean="0"/>
          </a:p>
        </p:txBody>
      </p:sp>
    </p:spTree>
    <p:extLst>
      <p:ext uri="{BB962C8B-B14F-4D97-AF65-F5344CB8AC3E}">
        <p14:creationId xmlns:p14="http://schemas.microsoft.com/office/powerpoint/2010/main" val="4062530201"/>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lstStyle/>
          <a:p>
            <a:endParaRPr lang="fr-BE" dirty="0"/>
          </a:p>
        </p:txBody>
      </p:sp>
      <p:sp>
        <p:nvSpPr>
          <p:cNvPr id="4" name="Espace réservé du numéro de diapositive 3"/>
          <p:cNvSpPr>
            <a:spLocks noGrp="1"/>
          </p:cNvSpPr>
          <p:nvPr>
            <p:ph type="sldNum" sz="quarter" idx="10"/>
          </p:nvPr>
        </p:nvSpPr>
        <p:spPr/>
        <p:txBody>
          <a:bodyPr/>
          <a:lstStyle/>
          <a:p>
            <a:fld id="{FB0E4BD9-74B1-4558-B0AC-A77247F4B0A4}" type="slidenum">
              <a:rPr lang="fr-BE" smtClean="0"/>
              <a:t>57</a:t>
            </a:fld>
            <a:endParaRPr lang="fr-BE"/>
          </a:p>
        </p:txBody>
      </p:sp>
    </p:spTree>
    <p:extLst>
      <p:ext uri="{BB962C8B-B14F-4D97-AF65-F5344CB8AC3E}">
        <p14:creationId xmlns:p14="http://schemas.microsoft.com/office/powerpoint/2010/main" val="737304791"/>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6" name="Rectangle 6"/>
          <p:cNvSpPr txBox="1">
            <a:spLocks noGrp="1" noChangeArrowheads="1"/>
          </p:cNvSpPr>
          <p:nvPr/>
        </p:nvSpPr>
        <p:spPr bwMode="auto">
          <a:xfrm>
            <a:off x="0" y="8686800"/>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r>
              <a:rPr lang="fr-FR" altLang="fr-FR" sz="1200"/>
              <a:t>2ème doc 2003-2004 Ch. Hanzen FMV Chapitre 24 L'insémination artificielle</a:t>
            </a:r>
          </a:p>
        </p:txBody>
      </p:sp>
      <p:sp>
        <p:nvSpPr>
          <p:cNvPr id="57347"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algn="r"/>
            <a:fld id="{9EA5B930-CB6F-451E-91EC-BD7C61AD7BBD}" type="slidenum">
              <a:rPr lang="fr-FR" altLang="fr-FR" sz="1200"/>
              <a:pPr algn="r"/>
              <a:t>68</a:t>
            </a:fld>
            <a:endParaRPr lang="fr-FR" altLang="fr-FR" sz="1200"/>
          </a:p>
        </p:txBody>
      </p:sp>
      <p:sp>
        <p:nvSpPr>
          <p:cNvPr id="57348" name="Rectangle 2"/>
          <p:cNvSpPr>
            <a:spLocks noGrp="1" noRot="1" noChangeAspect="1" noChangeArrowheads="1" noTextEdit="1"/>
          </p:cNvSpPr>
          <p:nvPr>
            <p:ph type="sldImg"/>
          </p:nvPr>
        </p:nvSpPr>
        <p:spPr>
          <a:xfrm>
            <a:off x="1300163" y="803275"/>
            <a:ext cx="4257675" cy="3194050"/>
          </a:xfrm>
          <a:ln w="12700" cap="flat">
            <a:solidFill>
              <a:schemeClr val="tx1"/>
            </a:solidFill>
          </a:ln>
        </p:spPr>
      </p:sp>
      <p:sp>
        <p:nvSpPr>
          <p:cNvPr id="57349" name="Rectangle 3"/>
          <p:cNvSpPr>
            <a:spLocks noGrp="1" noChangeArrowheads="1"/>
          </p:cNvSpPr>
          <p:nvPr>
            <p:ph type="body" idx="1"/>
          </p:nvPr>
        </p:nvSpPr>
        <p:spPr>
          <a:xfrm>
            <a:off x="914400" y="4343400"/>
            <a:ext cx="5027613" cy="4114800"/>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2587" tIns="45481" rIns="92587" bIns="45481"/>
          <a:lstStyle/>
          <a:p>
            <a:pPr eaLnBrk="1" hangingPunct="1"/>
            <a:endParaRPr lang="fr-FR" altLang="fr-FR" smtClean="0"/>
          </a:p>
        </p:txBody>
      </p:sp>
    </p:spTree>
    <p:extLst>
      <p:ext uri="{BB962C8B-B14F-4D97-AF65-F5344CB8AC3E}">
        <p14:creationId xmlns:p14="http://schemas.microsoft.com/office/powerpoint/2010/main" val="4169997766"/>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lstStyle/>
          <a:p>
            <a:endParaRPr lang="fr-BE" dirty="0"/>
          </a:p>
        </p:txBody>
      </p:sp>
      <p:sp>
        <p:nvSpPr>
          <p:cNvPr id="4" name="Espace réservé du numéro de diapositive 3"/>
          <p:cNvSpPr>
            <a:spLocks noGrp="1"/>
          </p:cNvSpPr>
          <p:nvPr>
            <p:ph type="sldNum" sz="quarter" idx="10"/>
          </p:nvPr>
        </p:nvSpPr>
        <p:spPr/>
        <p:txBody>
          <a:bodyPr/>
          <a:lstStyle/>
          <a:p>
            <a:fld id="{FB0E4BD9-74B1-4558-B0AC-A77247F4B0A4}" type="slidenum">
              <a:rPr lang="fr-BE" smtClean="0"/>
              <a:t>135</a:t>
            </a:fld>
            <a:endParaRPr lang="fr-BE"/>
          </a:p>
        </p:txBody>
      </p:sp>
    </p:spTree>
    <p:extLst>
      <p:ext uri="{BB962C8B-B14F-4D97-AF65-F5344CB8AC3E}">
        <p14:creationId xmlns:p14="http://schemas.microsoft.com/office/powerpoint/2010/main" val="419006853"/>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chemeClr val="tx1"/>
                </a:solidFill>
                <a:latin typeface="Times New Roman" panose="02020603050405020304" pitchFamily="18" charset="0"/>
              </a:defRPr>
            </a:lvl1pPr>
            <a:lvl2pPr marL="742950" indent="-285750" defTabSz="990600">
              <a:defRPr sz="2400" b="1">
                <a:solidFill>
                  <a:schemeClr val="tx1"/>
                </a:solidFill>
                <a:latin typeface="Times New Roman" panose="02020603050405020304" pitchFamily="18" charset="0"/>
              </a:defRPr>
            </a:lvl2pPr>
            <a:lvl3pPr marL="1143000" indent="-228600" defTabSz="990600">
              <a:defRPr sz="2400" b="1">
                <a:solidFill>
                  <a:schemeClr val="tx1"/>
                </a:solidFill>
                <a:latin typeface="Times New Roman" panose="02020603050405020304" pitchFamily="18" charset="0"/>
              </a:defRPr>
            </a:lvl3pPr>
            <a:lvl4pPr marL="1600200" indent="-228600" defTabSz="990600">
              <a:defRPr sz="2400" b="1">
                <a:solidFill>
                  <a:schemeClr val="tx1"/>
                </a:solidFill>
                <a:latin typeface="Times New Roman" panose="02020603050405020304" pitchFamily="18" charset="0"/>
              </a:defRPr>
            </a:lvl4pPr>
            <a:lvl5pPr marL="2057400" indent="-228600" defTabSz="990600">
              <a:defRPr sz="2400" b="1">
                <a:solidFill>
                  <a:schemeClr val="tx1"/>
                </a:solidFill>
                <a:latin typeface="Times New Roman" panose="02020603050405020304" pitchFamily="18" charset="0"/>
              </a:defRPr>
            </a:lvl5pPr>
            <a:lvl6pPr marL="2514600" indent="-228600" defTabSz="990600" eaLnBrk="0" fontAlgn="base" hangingPunct="0">
              <a:spcBef>
                <a:spcPct val="0"/>
              </a:spcBef>
              <a:spcAft>
                <a:spcPct val="0"/>
              </a:spcAft>
              <a:defRPr sz="2400" b="1">
                <a:solidFill>
                  <a:schemeClr val="tx1"/>
                </a:solidFill>
                <a:latin typeface="Times New Roman" panose="02020603050405020304" pitchFamily="18" charset="0"/>
              </a:defRPr>
            </a:lvl6pPr>
            <a:lvl7pPr marL="2971800" indent="-228600" defTabSz="990600" eaLnBrk="0" fontAlgn="base" hangingPunct="0">
              <a:spcBef>
                <a:spcPct val="0"/>
              </a:spcBef>
              <a:spcAft>
                <a:spcPct val="0"/>
              </a:spcAft>
              <a:defRPr sz="2400" b="1">
                <a:solidFill>
                  <a:schemeClr val="tx1"/>
                </a:solidFill>
                <a:latin typeface="Times New Roman" panose="02020603050405020304" pitchFamily="18" charset="0"/>
              </a:defRPr>
            </a:lvl7pPr>
            <a:lvl8pPr marL="3429000" indent="-228600" defTabSz="990600" eaLnBrk="0" fontAlgn="base" hangingPunct="0">
              <a:spcBef>
                <a:spcPct val="0"/>
              </a:spcBef>
              <a:spcAft>
                <a:spcPct val="0"/>
              </a:spcAft>
              <a:defRPr sz="2400" b="1">
                <a:solidFill>
                  <a:schemeClr val="tx1"/>
                </a:solidFill>
                <a:latin typeface="Times New Roman" panose="02020603050405020304" pitchFamily="18" charset="0"/>
              </a:defRPr>
            </a:lvl8pPr>
            <a:lvl9pPr marL="3886200" indent="-228600" defTabSz="990600" eaLnBrk="0" fontAlgn="base" hangingPunct="0">
              <a:spcBef>
                <a:spcPct val="0"/>
              </a:spcBef>
              <a:spcAft>
                <a:spcPct val="0"/>
              </a:spcAft>
              <a:defRPr sz="2400" b="1">
                <a:solidFill>
                  <a:schemeClr val="tx1"/>
                </a:solidFill>
                <a:latin typeface="Times New Roman" panose="02020603050405020304" pitchFamily="18" charset="0"/>
              </a:defRPr>
            </a:lvl9pPr>
          </a:lstStyle>
          <a:p>
            <a:fld id="{4870AD13-1C18-4520-911E-6D6CE387F71A}" type="slidenum">
              <a:rPr lang="fr-FR" altLang="fr-FR" sz="1300" b="0"/>
              <a:pPr/>
              <a:t>140</a:t>
            </a:fld>
            <a:endParaRPr lang="fr-FR" altLang="fr-FR" sz="1300" b="0"/>
          </a:p>
        </p:txBody>
      </p:sp>
      <p:sp>
        <p:nvSpPr>
          <p:cNvPr id="95235" name="Rectangle 2"/>
          <p:cNvSpPr>
            <a:spLocks noGrp="1" noRot="1" noChangeAspect="1" noChangeArrowheads="1" noTextEdit="1"/>
          </p:cNvSpPr>
          <p:nvPr>
            <p:ph type="sldImg"/>
          </p:nvPr>
        </p:nvSpPr>
        <p:spPr>
          <a:xfrm>
            <a:off x="993775" y="769938"/>
            <a:ext cx="5111750" cy="3833812"/>
          </a:xfrm>
          <a:ln w="12700"/>
        </p:spPr>
      </p:sp>
      <p:sp>
        <p:nvSpPr>
          <p:cNvPr id="95236"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9720" tIns="49862" rIns="99720" bIns="49862"/>
          <a:lstStyle/>
          <a:p>
            <a:endParaRPr lang="fr-FR" altLang="fr-FR" smtClean="0"/>
          </a:p>
        </p:txBody>
      </p:sp>
    </p:spTree>
    <p:extLst>
      <p:ext uri="{BB962C8B-B14F-4D97-AF65-F5344CB8AC3E}">
        <p14:creationId xmlns:p14="http://schemas.microsoft.com/office/powerpoint/2010/main" val="2538188029"/>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649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chemeClr val="tx1"/>
                </a:solidFill>
                <a:latin typeface="Times New Roman" panose="02020603050405020304" pitchFamily="18" charset="0"/>
              </a:defRPr>
            </a:lvl1pPr>
            <a:lvl2pPr marL="742950" indent="-285750" defTabSz="990600">
              <a:defRPr sz="2400" b="1">
                <a:solidFill>
                  <a:schemeClr val="tx1"/>
                </a:solidFill>
                <a:latin typeface="Times New Roman" panose="02020603050405020304" pitchFamily="18" charset="0"/>
              </a:defRPr>
            </a:lvl2pPr>
            <a:lvl3pPr marL="1143000" indent="-228600" defTabSz="990600">
              <a:defRPr sz="2400" b="1">
                <a:solidFill>
                  <a:schemeClr val="tx1"/>
                </a:solidFill>
                <a:latin typeface="Times New Roman" panose="02020603050405020304" pitchFamily="18" charset="0"/>
              </a:defRPr>
            </a:lvl3pPr>
            <a:lvl4pPr marL="1600200" indent="-228600" defTabSz="990600">
              <a:defRPr sz="2400" b="1">
                <a:solidFill>
                  <a:schemeClr val="tx1"/>
                </a:solidFill>
                <a:latin typeface="Times New Roman" panose="02020603050405020304" pitchFamily="18" charset="0"/>
              </a:defRPr>
            </a:lvl4pPr>
            <a:lvl5pPr marL="2057400" indent="-228600" defTabSz="990600">
              <a:defRPr sz="2400" b="1">
                <a:solidFill>
                  <a:schemeClr val="tx1"/>
                </a:solidFill>
                <a:latin typeface="Times New Roman" panose="02020603050405020304" pitchFamily="18" charset="0"/>
              </a:defRPr>
            </a:lvl5pPr>
            <a:lvl6pPr marL="2514600" indent="-228600" defTabSz="990600" eaLnBrk="0" fontAlgn="base" hangingPunct="0">
              <a:spcBef>
                <a:spcPct val="0"/>
              </a:spcBef>
              <a:spcAft>
                <a:spcPct val="0"/>
              </a:spcAft>
              <a:defRPr sz="2400" b="1">
                <a:solidFill>
                  <a:schemeClr val="tx1"/>
                </a:solidFill>
                <a:latin typeface="Times New Roman" panose="02020603050405020304" pitchFamily="18" charset="0"/>
              </a:defRPr>
            </a:lvl6pPr>
            <a:lvl7pPr marL="2971800" indent="-228600" defTabSz="990600" eaLnBrk="0" fontAlgn="base" hangingPunct="0">
              <a:spcBef>
                <a:spcPct val="0"/>
              </a:spcBef>
              <a:spcAft>
                <a:spcPct val="0"/>
              </a:spcAft>
              <a:defRPr sz="2400" b="1">
                <a:solidFill>
                  <a:schemeClr val="tx1"/>
                </a:solidFill>
                <a:latin typeface="Times New Roman" panose="02020603050405020304" pitchFamily="18" charset="0"/>
              </a:defRPr>
            </a:lvl7pPr>
            <a:lvl8pPr marL="3429000" indent="-228600" defTabSz="990600" eaLnBrk="0" fontAlgn="base" hangingPunct="0">
              <a:spcBef>
                <a:spcPct val="0"/>
              </a:spcBef>
              <a:spcAft>
                <a:spcPct val="0"/>
              </a:spcAft>
              <a:defRPr sz="2400" b="1">
                <a:solidFill>
                  <a:schemeClr val="tx1"/>
                </a:solidFill>
                <a:latin typeface="Times New Roman" panose="02020603050405020304" pitchFamily="18" charset="0"/>
              </a:defRPr>
            </a:lvl8pPr>
            <a:lvl9pPr marL="3886200" indent="-228600" defTabSz="990600" eaLnBrk="0" fontAlgn="base" hangingPunct="0">
              <a:spcBef>
                <a:spcPct val="0"/>
              </a:spcBef>
              <a:spcAft>
                <a:spcPct val="0"/>
              </a:spcAft>
              <a:defRPr sz="2400" b="1">
                <a:solidFill>
                  <a:schemeClr val="tx1"/>
                </a:solidFill>
                <a:latin typeface="Times New Roman" panose="02020603050405020304" pitchFamily="18" charset="0"/>
              </a:defRPr>
            </a:lvl9pPr>
          </a:lstStyle>
          <a:p>
            <a:fld id="{31950152-6894-4E37-981B-346E0BC4DAD4}" type="slidenum">
              <a:rPr lang="fr-FR" altLang="fr-FR" sz="1300" b="0"/>
              <a:pPr/>
              <a:t>149</a:t>
            </a:fld>
            <a:endParaRPr lang="fr-FR" altLang="fr-FR" sz="1300" b="0"/>
          </a:p>
        </p:txBody>
      </p:sp>
      <p:sp>
        <p:nvSpPr>
          <p:cNvPr id="106499" name="Rectangle 2"/>
          <p:cNvSpPr>
            <a:spLocks noGrp="1" noRot="1" noChangeAspect="1" noChangeArrowheads="1" noTextEdit="1"/>
          </p:cNvSpPr>
          <p:nvPr>
            <p:ph type="sldImg"/>
          </p:nvPr>
        </p:nvSpPr>
        <p:spPr>
          <a:xfrm>
            <a:off x="993775" y="769938"/>
            <a:ext cx="5111750" cy="3833812"/>
          </a:xfrm>
          <a:ln w="12700"/>
        </p:spPr>
      </p:sp>
      <p:sp>
        <p:nvSpPr>
          <p:cNvPr id="10650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9720" tIns="49862" rIns="99720" bIns="49862"/>
          <a:lstStyle/>
          <a:p>
            <a:endParaRPr lang="fr-FR" altLang="fr-FR" smtClean="0"/>
          </a:p>
        </p:txBody>
      </p:sp>
    </p:spTree>
    <p:extLst>
      <p:ext uri="{BB962C8B-B14F-4D97-AF65-F5344CB8AC3E}">
        <p14:creationId xmlns:p14="http://schemas.microsoft.com/office/powerpoint/2010/main" val="125353476"/>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752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chemeClr val="tx1"/>
                </a:solidFill>
                <a:latin typeface="Times New Roman" panose="02020603050405020304" pitchFamily="18" charset="0"/>
              </a:defRPr>
            </a:lvl1pPr>
            <a:lvl2pPr marL="742950" indent="-285750" defTabSz="990600">
              <a:defRPr sz="2400" b="1">
                <a:solidFill>
                  <a:schemeClr val="tx1"/>
                </a:solidFill>
                <a:latin typeface="Times New Roman" panose="02020603050405020304" pitchFamily="18" charset="0"/>
              </a:defRPr>
            </a:lvl2pPr>
            <a:lvl3pPr marL="1143000" indent="-228600" defTabSz="990600">
              <a:defRPr sz="2400" b="1">
                <a:solidFill>
                  <a:schemeClr val="tx1"/>
                </a:solidFill>
                <a:latin typeface="Times New Roman" panose="02020603050405020304" pitchFamily="18" charset="0"/>
              </a:defRPr>
            </a:lvl3pPr>
            <a:lvl4pPr marL="1600200" indent="-228600" defTabSz="990600">
              <a:defRPr sz="2400" b="1">
                <a:solidFill>
                  <a:schemeClr val="tx1"/>
                </a:solidFill>
                <a:latin typeface="Times New Roman" panose="02020603050405020304" pitchFamily="18" charset="0"/>
              </a:defRPr>
            </a:lvl4pPr>
            <a:lvl5pPr marL="2057400" indent="-228600" defTabSz="990600">
              <a:defRPr sz="2400" b="1">
                <a:solidFill>
                  <a:schemeClr val="tx1"/>
                </a:solidFill>
                <a:latin typeface="Times New Roman" panose="02020603050405020304" pitchFamily="18" charset="0"/>
              </a:defRPr>
            </a:lvl5pPr>
            <a:lvl6pPr marL="2514600" indent="-228600" defTabSz="990600" eaLnBrk="0" fontAlgn="base" hangingPunct="0">
              <a:spcBef>
                <a:spcPct val="0"/>
              </a:spcBef>
              <a:spcAft>
                <a:spcPct val="0"/>
              </a:spcAft>
              <a:defRPr sz="2400" b="1">
                <a:solidFill>
                  <a:schemeClr val="tx1"/>
                </a:solidFill>
                <a:latin typeface="Times New Roman" panose="02020603050405020304" pitchFamily="18" charset="0"/>
              </a:defRPr>
            </a:lvl6pPr>
            <a:lvl7pPr marL="2971800" indent="-228600" defTabSz="990600" eaLnBrk="0" fontAlgn="base" hangingPunct="0">
              <a:spcBef>
                <a:spcPct val="0"/>
              </a:spcBef>
              <a:spcAft>
                <a:spcPct val="0"/>
              </a:spcAft>
              <a:defRPr sz="2400" b="1">
                <a:solidFill>
                  <a:schemeClr val="tx1"/>
                </a:solidFill>
                <a:latin typeface="Times New Roman" panose="02020603050405020304" pitchFamily="18" charset="0"/>
              </a:defRPr>
            </a:lvl7pPr>
            <a:lvl8pPr marL="3429000" indent="-228600" defTabSz="990600" eaLnBrk="0" fontAlgn="base" hangingPunct="0">
              <a:spcBef>
                <a:spcPct val="0"/>
              </a:spcBef>
              <a:spcAft>
                <a:spcPct val="0"/>
              </a:spcAft>
              <a:defRPr sz="2400" b="1">
                <a:solidFill>
                  <a:schemeClr val="tx1"/>
                </a:solidFill>
                <a:latin typeface="Times New Roman" panose="02020603050405020304" pitchFamily="18" charset="0"/>
              </a:defRPr>
            </a:lvl8pPr>
            <a:lvl9pPr marL="3886200" indent="-228600" defTabSz="990600" eaLnBrk="0" fontAlgn="base" hangingPunct="0">
              <a:spcBef>
                <a:spcPct val="0"/>
              </a:spcBef>
              <a:spcAft>
                <a:spcPct val="0"/>
              </a:spcAft>
              <a:defRPr sz="2400" b="1">
                <a:solidFill>
                  <a:schemeClr val="tx1"/>
                </a:solidFill>
                <a:latin typeface="Times New Roman" panose="02020603050405020304" pitchFamily="18" charset="0"/>
              </a:defRPr>
            </a:lvl9pPr>
          </a:lstStyle>
          <a:p>
            <a:fld id="{21DD962E-5476-4305-B0B5-E73123010C5E}" type="slidenum">
              <a:rPr lang="fr-FR" altLang="fr-FR" sz="1300" b="0"/>
              <a:pPr/>
              <a:t>150</a:t>
            </a:fld>
            <a:endParaRPr lang="fr-FR" altLang="fr-FR" sz="1300" b="0"/>
          </a:p>
        </p:txBody>
      </p:sp>
      <p:sp>
        <p:nvSpPr>
          <p:cNvPr id="107523" name="Rectangle 2"/>
          <p:cNvSpPr>
            <a:spLocks noGrp="1" noRot="1" noChangeAspect="1" noChangeArrowheads="1" noTextEdit="1"/>
          </p:cNvSpPr>
          <p:nvPr>
            <p:ph type="sldImg"/>
          </p:nvPr>
        </p:nvSpPr>
        <p:spPr>
          <a:xfrm>
            <a:off x="993775" y="769938"/>
            <a:ext cx="5111750" cy="3833812"/>
          </a:xfrm>
          <a:ln w="12700"/>
        </p:spPr>
      </p:sp>
      <p:sp>
        <p:nvSpPr>
          <p:cNvPr id="107524"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9720" tIns="49862" rIns="99720" bIns="49862"/>
          <a:lstStyle/>
          <a:p>
            <a:endParaRPr lang="fr-FR" altLang="fr-FR" smtClean="0"/>
          </a:p>
        </p:txBody>
      </p:sp>
    </p:spTree>
    <p:extLst>
      <p:ext uri="{BB962C8B-B14F-4D97-AF65-F5344CB8AC3E}">
        <p14:creationId xmlns:p14="http://schemas.microsoft.com/office/powerpoint/2010/main" val="3886703598"/>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lstStyle/>
          <a:p>
            <a:endParaRPr lang="fr-BE" dirty="0"/>
          </a:p>
        </p:txBody>
      </p:sp>
      <p:sp>
        <p:nvSpPr>
          <p:cNvPr id="4" name="Espace réservé du numéro de diapositive 3"/>
          <p:cNvSpPr>
            <a:spLocks noGrp="1"/>
          </p:cNvSpPr>
          <p:nvPr>
            <p:ph type="sldNum" sz="quarter" idx="10"/>
          </p:nvPr>
        </p:nvSpPr>
        <p:spPr/>
        <p:txBody>
          <a:bodyPr/>
          <a:lstStyle/>
          <a:p>
            <a:fld id="{FB0E4BD9-74B1-4558-B0AC-A77247F4B0A4}" type="slidenum">
              <a:rPr lang="fr-BE" smtClean="0"/>
              <a:t>151</a:t>
            </a:fld>
            <a:endParaRPr lang="fr-BE"/>
          </a:p>
        </p:txBody>
      </p:sp>
    </p:spTree>
    <p:extLst>
      <p:ext uri="{BB962C8B-B14F-4D97-AF65-F5344CB8AC3E}">
        <p14:creationId xmlns:p14="http://schemas.microsoft.com/office/powerpoint/2010/main" val="404057924"/>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8306" name="Espace réservé de l'image des diapositives 1"/>
          <p:cNvSpPr>
            <a:spLocks noGrp="1" noRot="1" noChangeAspect="1" noTextEdit="1"/>
          </p:cNvSpPr>
          <p:nvPr>
            <p:ph type="sldImg"/>
          </p:nvPr>
        </p:nvSpPr>
        <p:spPr>
          <a:ln/>
        </p:spPr>
      </p:sp>
      <p:sp>
        <p:nvSpPr>
          <p:cNvPr id="98307" name="Espace réservé des commentaires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fr-BE" altLang="fr-FR" smtClean="0"/>
              <a:t>In the cow, the placenta is expelled during the phase three of parturition. The retention of the placeta i.e. the fetal membranes is defoned as the failure to expel the fetal membranes within 12, 24 or 48 h after calving. Most of the authors consider a period of 24 hours. The process of expulsion also called placental maturation begins some days before calving. According to the hormonal modifications but also the decrease of activity of the leukocyte namely neutrophils , we can consider the placental retention as an inflammatory process. </a:t>
            </a:r>
          </a:p>
          <a:p>
            <a:r>
              <a:rPr lang="fr-BE" altLang="fr-FR" smtClean="0"/>
              <a:t>There are a number of risk factors associated with placental retention including induced parturition, shortened gestation, abortion, twinning, dystocia, fetotomy, nutrionnal deficiencies like vitamien E, Se and carotene, infectious agents and immunosuppression. </a:t>
            </a:r>
          </a:p>
        </p:txBody>
      </p:sp>
      <p:sp>
        <p:nvSpPr>
          <p:cNvPr id="98308" name="Espace réservé du numéro de diapositive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fld id="{4E291E31-AA7E-4555-AD5D-132B7F55B123}" type="slidenum">
              <a:rPr lang="fr-BE" altLang="fr-FR" sz="1200"/>
              <a:pPr/>
              <a:t>173</a:t>
            </a:fld>
            <a:endParaRPr lang="fr-BE" altLang="fr-FR" sz="1200"/>
          </a:p>
        </p:txBody>
      </p:sp>
    </p:spTree>
    <p:extLst>
      <p:ext uri="{BB962C8B-B14F-4D97-AF65-F5344CB8AC3E}">
        <p14:creationId xmlns:p14="http://schemas.microsoft.com/office/powerpoint/2010/main" val="3334543676"/>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9330" name="Espace réservé de l'image des diapositives 1"/>
          <p:cNvSpPr>
            <a:spLocks noGrp="1" noRot="1" noChangeAspect="1" noTextEdit="1"/>
          </p:cNvSpPr>
          <p:nvPr>
            <p:ph type="sldImg"/>
          </p:nvPr>
        </p:nvSpPr>
        <p:spPr>
          <a:ln/>
        </p:spPr>
      </p:sp>
      <p:sp>
        <p:nvSpPr>
          <p:cNvPr id="99331" name="Espace réservé des commentaires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spcBef>
                <a:spcPct val="0"/>
              </a:spcBef>
            </a:pPr>
            <a:r>
              <a:rPr lang="fr-BE" altLang="fr-FR" smtClean="0"/>
              <a:t>Uterine involution can be defined as </a:t>
            </a:r>
            <a:r>
              <a:rPr lang="en-US" altLang="fr-FR" smtClean="0"/>
              <a:t>a process of reduction in size of the uterus after calving due to loss of tissues (lochia), tissue repair and contractions. So different aspects can be distinguished. The first is anatomical aspect. The diameter, length and weight of the uterus decrease in 8 to 30 days due to the uterine contractions.  </a:t>
            </a:r>
          </a:p>
          <a:p>
            <a:endParaRPr lang="fr-BE" altLang="fr-FR" smtClean="0"/>
          </a:p>
        </p:txBody>
      </p:sp>
      <p:sp>
        <p:nvSpPr>
          <p:cNvPr id="99332" name="Espace réservé du numéro de diapositive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fld id="{68247318-E444-4B7B-ABD2-356A06209094}" type="slidenum">
              <a:rPr lang="fr-BE" altLang="fr-FR" sz="1200"/>
              <a:pPr/>
              <a:t>174</a:t>
            </a:fld>
            <a:endParaRPr lang="fr-BE" altLang="fr-FR" sz="1200"/>
          </a:p>
        </p:txBody>
      </p:sp>
    </p:spTree>
    <p:extLst>
      <p:ext uri="{BB962C8B-B14F-4D97-AF65-F5344CB8AC3E}">
        <p14:creationId xmlns:p14="http://schemas.microsoft.com/office/powerpoint/2010/main" val="286817289"/>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fld id="{E37576B7-7282-43CE-BCA5-565FEC4CFD88}" type="slidenum">
              <a:rPr lang="fr-FR" altLang="fr-FR" sz="1200"/>
              <a:pPr/>
              <a:t>175</a:t>
            </a:fld>
            <a:endParaRPr lang="fr-FR" altLang="fr-FR" sz="1200"/>
          </a:p>
        </p:txBody>
      </p:sp>
      <p:sp>
        <p:nvSpPr>
          <p:cNvPr id="101379" name="Rectangle 2"/>
          <p:cNvSpPr>
            <a:spLocks noGrp="1" noRot="1" noChangeAspect="1" noChangeArrowheads="1" noTextEdit="1"/>
          </p:cNvSpPr>
          <p:nvPr>
            <p:ph type="sldImg"/>
          </p:nvPr>
        </p:nvSpPr>
        <p:spPr>
          <a:ln/>
        </p:spPr>
      </p:sp>
      <p:sp>
        <p:nvSpPr>
          <p:cNvPr id="101380" name="Rectangle 3"/>
          <p:cNvSpPr>
            <a:spLocks noGrp="1" noChangeArrowheads="1"/>
          </p:cNvSpPr>
          <p:nvPr>
            <p:ph type="body" idx="1"/>
          </p:nvPr>
        </p:nvSpPr>
        <p:spPr>
          <a:xfrm>
            <a:off x="685800" y="4343400"/>
            <a:ext cx="5486400" cy="4114800"/>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fr-FR" altLang="fr-FR" smtClean="0"/>
          </a:p>
        </p:txBody>
      </p:sp>
    </p:spTree>
    <p:extLst>
      <p:ext uri="{BB962C8B-B14F-4D97-AF65-F5344CB8AC3E}">
        <p14:creationId xmlns:p14="http://schemas.microsoft.com/office/powerpoint/2010/main" val="3178290164"/>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lstStyle/>
          <a:p>
            <a:endParaRPr lang="fr-BE" dirty="0"/>
          </a:p>
        </p:txBody>
      </p:sp>
      <p:sp>
        <p:nvSpPr>
          <p:cNvPr id="4" name="Espace réservé du numéro de diapositive 3"/>
          <p:cNvSpPr>
            <a:spLocks noGrp="1"/>
          </p:cNvSpPr>
          <p:nvPr>
            <p:ph type="sldNum" sz="quarter" idx="10"/>
          </p:nvPr>
        </p:nvSpPr>
        <p:spPr/>
        <p:txBody>
          <a:bodyPr/>
          <a:lstStyle/>
          <a:p>
            <a:fld id="{FB0E4BD9-74B1-4558-B0AC-A77247F4B0A4}" type="slidenum">
              <a:rPr lang="fr-BE" smtClean="0"/>
              <a:t>7</a:t>
            </a:fld>
            <a:endParaRPr lang="fr-BE"/>
          </a:p>
        </p:txBody>
      </p:sp>
    </p:spTree>
    <p:extLst>
      <p:ext uri="{BB962C8B-B14F-4D97-AF65-F5344CB8AC3E}">
        <p14:creationId xmlns:p14="http://schemas.microsoft.com/office/powerpoint/2010/main" val="4095991565"/>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746" name="Rectangle 2"/>
          <p:cNvSpPr>
            <a:spLocks noGrp="1" noRot="1" noChangeAspect="1" noChangeArrowheads="1" noTextEdit="1"/>
          </p:cNvSpPr>
          <p:nvPr>
            <p:ph type="sldImg"/>
          </p:nvPr>
        </p:nvSpPr>
        <p:spPr>
          <a:ln/>
        </p:spPr>
      </p:sp>
      <p:sp>
        <p:nvSpPr>
          <p:cNvPr id="31747" name="Rectangle 3"/>
          <p:cNvSpPr>
            <a:spLocks noGrp="1" noChangeArrowheads="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fr-FR" altLang="fr-FR" smtClean="0">
                <a:latin typeface="Arial" panose="020B0604020202020204" pitchFamily="34" charset="0"/>
              </a:rPr>
              <a:t>According to follicular and luteal ovarian activity four kinds of anoestrus can be distinguished during the postpartum period.</a:t>
            </a:r>
          </a:p>
          <a:p>
            <a:pPr eaLnBrk="1" hangingPunct="1"/>
            <a:r>
              <a:rPr lang="fr-FR" altLang="fr-FR" smtClean="0">
                <a:latin typeface="Arial" panose="020B0604020202020204" pitchFamily="34" charset="0"/>
              </a:rPr>
              <a:t>In anoestrus type I only receruited follicles with a diamter less than 8 mm can be observed by ultrasonography. At palpation such ovaries appears as smooth or granular. </a:t>
            </a:r>
          </a:p>
          <a:p>
            <a:pPr eaLnBrk="1" hangingPunct="1"/>
            <a:r>
              <a:rPr lang="fr-FR" altLang="fr-FR" smtClean="0">
                <a:latin typeface="Arial" panose="020B0604020202020204" pitchFamily="34" charset="0"/>
              </a:rPr>
              <a:t>These follicles do not develop and therefore can not reach the point of deviation.</a:t>
            </a:r>
          </a:p>
          <a:p>
            <a:pPr eaLnBrk="1" hangingPunct="1"/>
            <a:r>
              <a:rPr lang="fr-FR" altLang="fr-FR" smtClean="0">
                <a:latin typeface="Arial" panose="020B0604020202020204" pitchFamily="34" charset="0"/>
              </a:rPr>
              <a:t>Such situation results from a lack of luteinizing hormone (LH) needed for the final growth of the follicle </a:t>
            </a:r>
          </a:p>
          <a:p>
            <a:pPr eaLnBrk="1" hangingPunct="1"/>
            <a:r>
              <a:rPr lang="fr-FR" altLang="fr-FR" smtClean="0">
                <a:latin typeface="Arial" panose="020B0604020202020204" pitchFamily="34" charset="0"/>
              </a:rPr>
              <a:t>This lack is results from a severe undernutrition state. </a:t>
            </a:r>
          </a:p>
          <a:p>
            <a:pPr eaLnBrk="1" hangingPunct="1"/>
            <a:r>
              <a:rPr lang="fr-FR" altLang="fr-FR" smtClean="0">
                <a:latin typeface="Arial" panose="020B0604020202020204" pitchFamily="34" charset="0"/>
              </a:rPr>
              <a:t>This situation should occur in less than 10% of cows in a herd.</a:t>
            </a:r>
            <a:endParaRPr lang="fr-BE" altLang="fr-FR" smtClean="0">
              <a:latin typeface="Arial" panose="020B0604020202020204" pitchFamily="34" charset="0"/>
            </a:endParaRPr>
          </a:p>
        </p:txBody>
      </p:sp>
    </p:spTree>
    <p:extLst>
      <p:ext uri="{BB962C8B-B14F-4D97-AF65-F5344CB8AC3E}">
        <p14:creationId xmlns:p14="http://schemas.microsoft.com/office/powerpoint/2010/main" val="3986504927"/>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794" name="Rectangle 2"/>
          <p:cNvSpPr>
            <a:spLocks noGrp="1" noRot="1" noChangeAspect="1" noChangeArrowheads="1" noTextEdit="1"/>
          </p:cNvSpPr>
          <p:nvPr>
            <p:ph type="sldImg"/>
          </p:nvPr>
        </p:nvSpPr>
        <p:spPr>
          <a:ln/>
        </p:spPr>
      </p:sp>
      <p:sp>
        <p:nvSpPr>
          <p:cNvPr id="33795" name="Rectangle 3"/>
          <p:cNvSpPr>
            <a:spLocks noGrp="1" noChangeArrowheads="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fr-FR" altLang="fr-FR" smtClean="0">
                <a:latin typeface="Arial" panose="020B0604020202020204" pitchFamily="34" charset="0"/>
              </a:rPr>
              <a:t>According to follicular and luteal ovarian activity four kinds of anoestrus can be distinguished during the postpartum period.</a:t>
            </a:r>
          </a:p>
          <a:p>
            <a:pPr eaLnBrk="1" hangingPunct="1"/>
            <a:r>
              <a:rPr lang="fr-FR" altLang="fr-FR" smtClean="0">
                <a:latin typeface="Arial" panose="020B0604020202020204" pitchFamily="34" charset="0"/>
              </a:rPr>
              <a:t>In anoestrus type I only receruited follicles with a diamter less than 8 mm can be observed by ultrasonography. At palpation such ovaries appears as smooth or granular. </a:t>
            </a:r>
          </a:p>
          <a:p>
            <a:pPr eaLnBrk="1" hangingPunct="1"/>
            <a:r>
              <a:rPr lang="fr-FR" altLang="fr-FR" smtClean="0">
                <a:latin typeface="Arial" panose="020B0604020202020204" pitchFamily="34" charset="0"/>
              </a:rPr>
              <a:t>These follicles do not develop and therefore can not reach the point of deviation.</a:t>
            </a:r>
          </a:p>
          <a:p>
            <a:pPr eaLnBrk="1" hangingPunct="1"/>
            <a:r>
              <a:rPr lang="fr-FR" altLang="fr-FR" smtClean="0">
                <a:latin typeface="Arial" panose="020B0604020202020204" pitchFamily="34" charset="0"/>
              </a:rPr>
              <a:t>Such situation results from a lack of luteinizing hormone (LH) needed for the final growth of the follicle </a:t>
            </a:r>
          </a:p>
          <a:p>
            <a:pPr eaLnBrk="1" hangingPunct="1"/>
            <a:r>
              <a:rPr lang="fr-FR" altLang="fr-FR" smtClean="0">
                <a:latin typeface="Arial" panose="020B0604020202020204" pitchFamily="34" charset="0"/>
              </a:rPr>
              <a:t>This lack is results from a severe undernutrition state. </a:t>
            </a:r>
          </a:p>
          <a:p>
            <a:pPr eaLnBrk="1" hangingPunct="1"/>
            <a:r>
              <a:rPr lang="fr-FR" altLang="fr-FR" smtClean="0">
                <a:latin typeface="Arial" panose="020B0604020202020204" pitchFamily="34" charset="0"/>
              </a:rPr>
              <a:t>This situation should occur in less than 10% of cows in a herd.</a:t>
            </a:r>
            <a:endParaRPr lang="fr-BE" altLang="fr-FR" smtClean="0">
              <a:latin typeface="Arial" panose="020B0604020202020204" pitchFamily="34" charset="0"/>
            </a:endParaRPr>
          </a:p>
        </p:txBody>
      </p:sp>
    </p:spTree>
    <p:extLst>
      <p:ext uri="{BB962C8B-B14F-4D97-AF65-F5344CB8AC3E}">
        <p14:creationId xmlns:p14="http://schemas.microsoft.com/office/powerpoint/2010/main" val="311441434"/>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842" name="Rectangle 2"/>
          <p:cNvSpPr>
            <a:spLocks noGrp="1" noRot="1" noChangeAspect="1" noChangeArrowheads="1" noTextEdit="1"/>
          </p:cNvSpPr>
          <p:nvPr>
            <p:ph type="sldImg"/>
          </p:nvPr>
        </p:nvSpPr>
        <p:spPr>
          <a:ln/>
        </p:spPr>
      </p:sp>
      <p:sp>
        <p:nvSpPr>
          <p:cNvPr id="35843" name="Rectangle 3"/>
          <p:cNvSpPr>
            <a:spLocks noGrp="1" noChangeArrowheads="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fr-FR" altLang="fr-FR" smtClean="0">
                <a:latin typeface="Arial" panose="020B0604020202020204" pitchFamily="34" charset="0"/>
              </a:rPr>
              <a:t>According to follicular and luteal ovarian activity four kinds of anoestrus can be distinguished during the postpartum period.</a:t>
            </a:r>
          </a:p>
          <a:p>
            <a:pPr eaLnBrk="1" hangingPunct="1"/>
            <a:r>
              <a:rPr lang="fr-FR" altLang="fr-FR" smtClean="0">
                <a:latin typeface="Arial" panose="020B0604020202020204" pitchFamily="34" charset="0"/>
              </a:rPr>
              <a:t>In anoestrus type I only receruited follicles with a diamter less than 8 mm can be observed by ultrasonography. At palpation such ovaries appears as smooth or granular. </a:t>
            </a:r>
          </a:p>
          <a:p>
            <a:pPr eaLnBrk="1" hangingPunct="1"/>
            <a:r>
              <a:rPr lang="fr-FR" altLang="fr-FR" smtClean="0">
                <a:latin typeface="Arial" panose="020B0604020202020204" pitchFamily="34" charset="0"/>
              </a:rPr>
              <a:t>These follicles do not develop and therefore can not reach the point of deviation.</a:t>
            </a:r>
          </a:p>
          <a:p>
            <a:pPr eaLnBrk="1" hangingPunct="1"/>
            <a:r>
              <a:rPr lang="fr-FR" altLang="fr-FR" smtClean="0">
                <a:latin typeface="Arial" panose="020B0604020202020204" pitchFamily="34" charset="0"/>
              </a:rPr>
              <a:t>Such situation results from a lack of luteinizing hormone (LH) needed for the final growth of the follicle </a:t>
            </a:r>
          </a:p>
          <a:p>
            <a:pPr eaLnBrk="1" hangingPunct="1"/>
            <a:r>
              <a:rPr lang="fr-FR" altLang="fr-FR" smtClean="0">
                <a:latin typeface="Arial" panose="020B0604020202020204" pitchFamily="34" charset="0"/>
              </a:rPr>
              <a:t>This lack is results from a severe undernutrition state. </a:t>
            </a:r>
          </a:p>
          <a:p>
            <a:pPr eaLnBrk="1" hangingPunct="1"/>
            <a:r>
              <a:rPr lang="fr-FR" altLang="fr-FR" smtClean="0">
                <a:latin typeface="Arial" panose="020B0604020202020204" pitchFamily="34" charset="0"/>
              </a:rPr>
              <a:t>This situation should occur in less than 10% of cows in a herd.</a:t>
            </a:r>
            <a:endParaRPr lang="fr-BE" altLang="fr-FR" smtClean="0">
              <a:latin typeface="Arial" panose="020B0604020202020204" pitchFamily="34" charset="0"/>
            </a:endParaRPr>
          </a:p>
        </p:txBody>
      </p:sp>
    </p:spTree>
    <p:extLst>
      <p:ext uri="{BB962C8B-B14F-4D97-AF65-F5344CB8AC3E}">
        <p14:creationId xmlns:p14="http://schemas.microsoft.com/office/powerpoint/2010/main" val="2026975941"/>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890" name="Rectangle 2"/>
          <p:cNvSpPr>
            <a:spLocks noGrp="1" noRot="1" noChangeAspect="1" noChangeArrowheads="1" noTextEdit="1"/>
          </p:cNvSpPr>
          <p:nvPr>
            <p:ph type="sldImg"/>
          </p:nvPr>
        </p:nvSpPr>
        <p:spPr>
          <a:ln/>
        </p:spPr>
      </p:sp>
      <p:sp>
        <p:nvSpPr>
          <p:cNvPr id="37891" name="Rectangle 3"/>
          <p:cNvSpPr>
            <a:spLocks noGrp="1" noChangeArrowheads="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fr-FR" altLang="fr-FR" smtClean="0">
                <a:latin typeface="Arial" panose="020B0604020202020204" pitchFamily="34" charset="0"/>
              </a:rPr>
              <a:t>According to follicular and luteal ovarian activity four kinds of anoestrus can be distinguished during the postpartum period.</a:t>
            </a:r>
          </a:p>
          <a:p>
            <a:pPr eaLnBrk="1" hangingPunct="1"/>
            <a:r>
              <a:rPr lang="fr-FR" altLang="fr-FR" smtClean="0">
                <a:latin typeface="Arial" panose="020B0604020202020204" pitchFamily="34" charset="0"/>
              </a:rPr>
              <a:t>In anoestrus type I only receruited follicles with a diamter less than 8 mm can be observed by ultrasonography. At palpation such ovaries appears as smooth or granular. </a:t>
            </a:r>
          </a:p>
          <a:p>
            <a:pPr eaLnBrk="1" hangingPunct="1"/>
            <a:r>
              <a:rPr lang="fr-FR" altLang="fr-FR" smtClean="0">
                <a:latin typeface="Arial" panose="020B0604020202020204" pitchFamily="34" charset="0"/>
              </a:rPr>
              <a:t>These follicles do not develop and therefore can not reach the point of deviation.</a:t>
            </a:r>
          </a:p>
          <a:p>
            <a:pPr eaLnBrk="1" hangingPunct="1"/>
            <a:r>
              <a:rPr lang="fr-FR" altLang="fr-FR" smtClean="0">
                <a:latin typeface="Arial" panose="020B0604020202020204" pitchFamily="34" charset="0"/>
              </a:rPr>
              <a:t>Such situation results from a lack of luteinizing hormone (LH) needed for the final growth of the follicle </a:t>
            </a:r>
          </a:p>
          <a:p>
            <a:pPr eaLnBrk="1" hangingPunct="1"/>
            <a:r>
              <a:rPr lang="fr-FR" altLang="fr-FR" smtClean="0">
                <a:latin typeface="Arial" panose="020B0604020202020204" pitchFamily="34" charset="0"/>
              </a:rPr>
              <a:t>This lack is results from a severe undernutrition state. </a:t>
            </a:r>
          </a:p>
          <a:p>
            <a:pPr eaLnBrk="1" hangingPunct="1"/>
            <a:r>
              <a:rPr lang="fr-FR" altLang="fr-FR" smtClean="0">
                <a:latin typeface="Arial" panose="020B0604020202020204" pitchFamily="34" charset="0"/>
              </a:rPr>
              <a:t>This situation should occur in less than 10% of cows in a herd.</a:t>
            </a:r>
            <a:endParaRPr lang="fr-BE" altLang="fr-FR" smtClean="0">
              <a:latin typeface="Arial" panose="020B0604020202020204" pitchFamily="34" charset="0"/>
            </a:endParaRPr>
          </a:p>
        </p:txBody>
      </p:sp>
    </p:spTree>
    <p:extLst>
      <p:ext uri="{BB962C8B-B14F-4D97-AF65-F5344CB8AC3E}">
        <p14:creationId xmlns:p14="http://schemas.microsoft.com/office/powerpoint/2010/main" val="1919881313"/>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938" name="Rectangle 2"/>
          <p:cNvSpPr>
            <a:spLocks noGrp="1" noRot="1" noChangeAspect="1" noChangeArrowheads="1" noTextEdit="1"/>
          </p:cNvSpPr>
          <p:nvPr>
            <p:ph type="sldImg"/>
          </p:nvPr>
        </p:nvSpPr>
        <p:spPr>
          <a:ln/>
        </p:spPr>
      </p:sp>
      <p:sp>
        <p:nvSpPr>
          <p:cNvPr id="39939" name="Rectangle 3"/>
          <p:cNvSpPr>
            <a:spLocks noGrp="1" noChangeArrowheads="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fr-FR" altLang="fr-FR" smtClean="0">
                <a:latin typeface="Arial" panose="020B0604020202020204" pitchFamily="34" charset="0"/>
              </a:rPr>
              <a:t>According to follicular and luteal ovarian activity four kinds of anoestrus can be distinguished during the postpartum period.</a:t>
            </a:r>
          </a:p>
          <a:p>
            <a:pPr eaLnBrk="1" hangingPunct="1"/>
            <a:r>
              <a:rPr lang="fr-FR" altLang="fr-FR" smtClean="0">
                <a:latin typeface="Arial" panose="020B0604020202020204" pitchFamily="34" charset="0"/>
              </a:rPr>
              <a:t>In anoestrus type I only receruited follicles with a diamter less than 8 mm can be observed by ultrasonography. At palpation such ovaries appears as smooth or granular. </a:t>
            </a:r>
          </a:p>
          <a:p>
            <a:pPr eaLnBrk="1" hangingPunct="1"/>
            <a:r>
              <a:rPr lang="fr-FR" altLang="fr-FR" smtClean="0">
                <a:latin typeface="Arial" panose="020B0604020202020204" pitchFamily="34" charset="0"/>
              </a:rPr>
              <a:t>These follicles do not develop and therefore can not reach the point of deviation.</a:t>
            </a:r>
          </a:p>
          <a:p>
            <a:pPr eaLnBrk="1" hangingPunct="1"/>
            <a:r>
              <a:rPr lang="fr-FR" altLang="fr-FR" smtClean="0">
                <a:latin typeface="Arial" panose="020B0604020202020204" pitchFamily="34" charset="0"/>
              </a:rPr>
              <a:t>Such situation results from a lack of luteinizing hormone (LH) needed for the final growth of the follicle </a:t>
            </a:r>
          </a:p>
          <a:p>
            <a:pPr eaLnBrk="1" hangingPunct="1"/>
            <a:r>
              <a:rPr lang="fr-FR" altLang="fr-FR" smtClean="0">
                <a:latin typeface="Arial" panose="020B0604020202020204" pitchFamily="34" charset="0"/>
              </a:rPr>
              <a:t>This lack is results from a severe undernutrition state. </a:t>
            </a:r>
          </a:p>
          <a:p>
            <a:pPr eaLnBrk="1" hangingPunct="1"/>
            <a:r>
              <a:rPr lang="fr-FR" altLang="fr-FR" smtClean="0">
                <a:latin typeface="Arial" panose="020B0604020202020204" pitchFamily="34" charset="0"/>
              </a:rPr>
              <a:t>This situation should occur in less than 10% of cows in a herd.</a:t>
            </a:r>
            <a:endParaRPr lang="fr-BE" altLang="fr-FR" smtClean="0">
              <a:latin typeface="Arial" panose="020B0604020202020204" pitchFamily="34" charset="0"/>
            </a:endParaRPr>
          </a:p>
        </p:txBody>
      </p:sp>
    </p:spTree>
    <p:extLst>
      <p:ext uri="{BB962C8B-B14F-4D97-AF65-F5344CB8AC3E}">
        <p14:creationId xmlns:p14="http://schemas.microsoft.com/office/powerpoint/2010/main" val="378456142"/>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546" name="Espace réservé de l'image des diapositives 1"/>
          <p:cNvSpPr>
            <a:spLocks noGrp="1" noRot="1" noChangeAspect="1" noTextEdit="1"/>
          </p:cNvSpPr>
          <p:nvPr>
            <p:ph type="sldImg"/>
          </p:nvPr>
        </p:nvSpPr>
        <p:spPr>
          <a:ln/>
        </p:spPr>
      </p:sp>
      <p:sp>
        <p:nvSpPr>
          <p:cNvPr id="108547" name="Espace réservé des commentaires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type="none" w="sm" len="sm"/>
                <a:tailEnd type="none" w="sm" len="sm"/>
              </a14:hiddenLine>
            </a:ext>
          </a:extLst>
        </p:spPr>
        <p:txBody>
          <a:bodyPr/>
          <a:lstStyle/>
          <a:p>
            <a:r>
              <a:rPr lang="fr-BE" altLang="fr-FR" smtClean="0"/>
              <a:t>L’absence de fécondation est de l’ordre de 15, 20 et 30 % selon que les IA ont été réalisées lors de stress thermique, en l’absence de stress thermique, lors d’IA systématique en l’absence de stress thermique ou lors de stress thermique (Voir références in Wiltbank et al. 2016</a:t>
            </a:r>
          </a:p>
        </p:txBody>
      </p:sp>
      <p:sp>
        <p:nvSpPr>
          <p:cNvPr id="108548" name="Espace réservé du numéro de diapositive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fld id="{B919C9B6-1606-40C4-99ED-6DE73CBCD57A}" type="slidenum">
              <a:rPr lang="fr-FR" altLang="fr-FR" sz="1200"/>
              <a:pPr/>
              <a:t>190</a:t>
            </a:fld>
            <a:endParaRPr lang="fr-FR" altLang="fr-FR" sz="1200"/>
          </a:p>
        </p:txBody>
      </p:sp>
    </p:spTree>
    <p:extLst>
      <p:ext uri="{BB962C8B-B14F-4D97-AF65-F5344CB8AC3E}">
        <p14:creationId xmlns:p14="http://schemas.microsoft.com/office/powerpoint/2010/main" val="4248346810"/>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4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fld id="{B8411E72-E5F2-4863-99E8-F9ED848C315A}" type="slidenum">
              <a:rPr lang="fr-FR" altLang="fr-FR" sz="1200"/>
              <a:pPr/>
              <a:t>198</a:t>
            </a:fld>
            <a:endParaRPr lang="fr-FR" altLang="fr-FR" sz="1200"/>
          </a:p>
        </p:txBody>
      </p:sp>
      <p:sp>
        <p:nvSpPr>
          <p:cNvPr id="112643" name="Rectangle 2"/>
          <p:cNvSpPr>
            <a:spLocks noGrp="1" noRot="1" noChangeAspect="1" noChangeArrowheads="1" noTextEdit="1"/>
          </p:cNvSpPr>
          <p:nvPr>
            <p:ph type="sldImg"/>
          </p:nvPr>
        </p:nvSpPr>
        <p:spPr>
          <a:xfrm>
            <a:off x="1363663" y="850900"/>
            <a:ext cx="4132262" cy="3098800"/>
          </a:xfrm>
          <a:ln w="12700" cap="flat">
            <a:solidFill>
              <a:schemeClr val="tx1"/>
            </a:solidFill>
          </a:ln>
        </p:spPr>
      </p:sp>
      <p:sp>
        <p:nvSpPr>
          <p:cNvPr id="112644" name="Rectangle 3"/>
          <p:cNvSpPr>
            <a:spLocks noGrp="1" noChangeArrowheads="1"/>
          </p:cNvSpPr>
          <p:nvPr>
            <p:ph type="body" idx="1"/>
          </p:nvPr>
        </p:nvSpPr>
        <p:spPr>
          <a:xfrm>
            <a:off x="914400" y="4348163"/>
            <a:ext cx="5029200" cy="3721100"/>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2075" tIns="46038" rIns="92075" bIns="46038"/>
          <a:lstStyle/>
          <a:p>
            <a:pPr eaLnBrk="1" hangingPunct="1"/>
            <a:endParaRPr lang="fr-BE" altLang="fr-FR" smtClean="0"/>
          </a:p>
        </p:txBody>
      </p:sp>
    </p:spTree>
    <p:extLst>
      <p:ext uri="{BB962C8B-B14F-4D97-AF65-F5344CB8AC3E}">
        <p14:creationId xmlns:p14="http://schemas.microsoft.com/office/powerpoint/2010/main" val="2436956559"/>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4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fld id="{B8411E72-E5F2-4863-99E8-F9ED848C315A}" type="slidenum">
              <a:rPr lang="fr-FR" altLang="fr-FR" sz="1200"/>
              <a:pPr/>
              <a:t>199</a:t>
            </a:fld>
            <a:endParaRPr lang="fr-FR" altLang="fr-FR" sz="1200"/>
          </a:p>
        </p:txBody>
      </p:sp>
      <p:sp>
        <p:nvSpPr>
          <p:cNvPr id="112643" name="Rectangle 2"/>
          <p:cNvSpPr>
            <a:spLocks noGrp="1" noRot="1" noChangeAspect="1" noChangeArrowheads="1" noTextEdit="1"/>
          </p:cNvSpPr>
          <p:nvPr>
            <p:ph type="sldImg"/>
          </p:nvPr>
        </p:nvSpPr>
        <p:spPr>
          <a:xfrm>
            <a:off x="1363663" y="850900"/>
            <a:ext cx="4132262" cy="3098800"/>
          </a:xfrm>
          <a:ln w="12700" cap="flat">
            <a:solidFill>
              <a:schemeClr val="tx1"/>
            </a:solidFill>
          </a:ln>
        </p:spPr>
      </p:sp>
      <p:sp>
        <p:nvSpPr>
          <p:cNvPr id="112644" name="Rectangle 3"/>
          <p:cNvSpPr>
            <a:spLocks noGrp="1" noChangeArrowheads="1"/>
          </p:cNvSpPr>
          <p:nvPr>
            <p:ph type="body" idx="1"/>
          </p:nvPr>
        </p:nvSpPr>
        <p:spPr>
          <a:xfrm>
            <a:off x="914400" y="4348163"/>
            <a:ext cx="5029200" cy="3721100"/>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2075" tIns="46038" rIns="92075" bIns="46038"/>
          <a:lstStyle/>
          <a:p>
            <a:pPr eaLnBrk="1" hangingPunct="1"/>
            <a:endParaRPr lang="fr-BE" altLang="fr-FR" smtClean="0"/>
          </a:p>
        </p:txBody>
      </p:sp>
    </p:spTree>
    <p:extLst>
      <p:ext uri="{BB962C8B-B14F-4D97-AF65-F5344CB8AC3E}">
        <p14:creationId xmlns:p14="http://schemas.microsoft.com/office/powerpoint/2010/main" val="2436956559"/>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55F359F7-29B4-4166-A00D-F1C9BE86BB13}" type="slidenum">
              <a:rPr lang="fr-FR" altLang="fr-FR"/>
              <a:pPr/>
              <a:t>12</a:t>
            </a:fld>
            <a:endParaRPr lang="fr-FR" altLang="fr-FR"/>
          </a:p>
        </p:txBody>
      </p:sp>
      <p:sp>
        <p:nvSpPr>
          <p:cNvPr id="483330" name="Rectangle 2"/>
          <p:cNvSpPr>
            <a:spLocks noGrp="1" noRot="1" noChangeAspect="1" noChangeArrowheads="1" noTextEdit="1"/>
          </p:cNvSpPr>
          <p:nvPr>
            <p:ph type="sldImg"/>
          </p:nvPr>
        </p:nvSpPr>
        <p:spPr>
          <a:ln/>
        </p:spPr>
      </p:sp>
      <p:sp>
        <p:nvSpPr>
          <p:cNvPr id="483331" name="Rectangle 3"/>
          <p:cNvSpPr>
            <a:spLocks noGrp="1" noChangeArrowheads="1"/>
          </p:cNvSpPr>
          <p:nvPr>
            <p:ph type="body" idx="1"/>
          </p:nvPr>
        </p:nvSpPr>
        <p:spPr/>
        <p:txBody>
          <a:bodyPr/>
          <a:lstStyle/>
          <a:p>
            <a:r>
              <a:rPr lang="fr-BE" altLang="fr-FR"/>
              <a:t>A cyst is the sign of an abnormal follicular growth.</a:t>
            </a:r>
          </a:p>
          <a:p>
            <a:r>
              <a:rPr lang="fr-BE" altLang="fr-FR"/>
              <a:t>Normally an ovaryu contains different groups of follicles.</a:t>
            </a:r>
          </a:p>
          <a:p>
            <a:r>
              <a:rPr lang="fr-BE" altLang="fr-FR"/>
              <a:t>The first is the follicles reserve.</a:t>
            </a:r>
          </a:p>
          <a:p>
            <a:r>
              <a:rPr lang="fr-BE" altLang="fr-FR"/>
              <a:t>The second group is the recruted follicles.</a:t>
            </a:r>
          </a:p>
          <a:p>
            <a:r>
              <a:rPr lang="fr-BE" altLang="fr-FR"/>
              <a:t>The third is formed by the selcted follicles.</a:t>
            </a:r>
          </a:p>
          <a:p>
            <a:r>
              <a:rPr lang="fr-BE" altLang="fr-FR"/>
              <a:t>The fourth is the dominant follicle. At this time the follicle can continue his growth or undegoes atresia.</a:t>
            </a:r>
          </a:p>
          <a:p>
            <a:r>
              <a:rPr lang="fr-BE" altLang="fr-FR"/>
              <a:t>The last one is the preovulatory follicle. Normally this follicle undergoes ovulation. If it’s not the case, the follicle can continue to growth and becomes cystic. The follicular cyst can be transformed later in a luteinized cyst.</a:t>
            </a:r>
          </a:p>
          <a:p>
            <a:r>
              <a:rPr lang="fr-BE" altLang="fr-FR"/>
              <a:t>Three main evolutions can be observed : atresia, ovulation and cysts. Atresia concerns most of the follicles.</a:t>
            </a:r>
          </a:p>
          <a:p>
            <a:endParaRPr lang="fr-FR" altLang="fr-FR"/>
          </a:p>
        </p:txBody>
      </p:sp>
    </p:spTree>
    <p:extLst>
      <p:ext uri="{BB962C8B-B14F-4D97-AF65-F5344CB8AC3E}">
        <p14:creationId xmlns:p14="http://schemas.microsoft.com/office/powerpoint/2010/main" val="1081283"/>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114" name="Rectangle 2"/>
          <p:cNvSpPr>
            <a:spLocks noGrp="1" noRot="1" noChangeAspect="1" noChangeArrowheads="1" noTextEdit="1"/>
          </p:cNvSpPr>
          <p:nvPr>
            <p:ph type="sldImg"/>
          </p:nvPr>
        </p:nvSpPr>
        <p:spPr>
          <a:xfrm>
            <a:off x="1143000" y="685800"/>
            <a:ext cx="4572000" cy="3429000"/>
          </a:xfrm>
          <a:ln/>
        </p:spPr>
      </p:sp>
      <p:sp>
        <p:nvSpPr>
          <p:cNvPr id="90115" name="Rectangle 3"/>
          <p:cNvSpPr>
            <a:spLocks noGrp="1" noChangeArrowheads="1"/>
          </p:cNvSpPr>
          <p:nvPr>
            <p:ph type="body" idx="1"/>
          </p:nvPr>
        </p:nvSpPr>
        <p:spPr>
          <a:xfrm>
            <a:off x="685494" y="4344358"/>
            <a:ext cx="5487013" cy="4114587"/>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87472" tIns="43736" rIns="87472" bIns="43736"/>
          <a:lstStyle/>
          <a:p>
            <a:pPr eaLnBrk="1" hangingPunct="1">
              <a:lnSpc>
                <a:spcPct val="80000"/>
              </a:lnSpc>
            </a:pPr>
            <a:r>
              <a:rPr lang="fr-BE" sz="1400" dirty="0" smtClean="0"/>
              <a:t>Durant la gestation, la phase de multiplication des ovogonies aboutit à la constitution à la naissance d’un stock de follicules primordiaux (1) dont le nombre chez la vache est compris entre 200 et 250.000 soit 4 à 5 fois moins que chez la femme. Ce stock reste relativement constant durant les 4 premières années suivant la naissance puis diminue progressivement. Ces follicules primordiaux ont un diamètre compris entre 30 et 40 microns. Au stade secondaire et surtout tertiaire, une cavité apparaît. Il devient alors possible d’identifier par échographie ces follicules de diamètre compris entre 2 et 4 </a:t>
            </a:r>
            <a:r>
              <a:rPr lang="fr-BE" sz="1400" dirty="0" err="1" smtClean="0"/>
              <a:t>mm.</a:t>
            </a:r>
            <a:r>
              <a:rPr lang="fr-BE" sz="1400" dirty="0" smtClean="0"/>
              <a:t> Chez la vache comme chez bien d’autres mammifères, la croissance folliculaire se développe sous la forme de vagues. Au cours d’un cycle de 21 jours, on observe deux vagues. La présence d’une troisième vague n’est pas rare. Elle a pour effet d’allonger de quelques jours la durée moyenne d’un cycle (24 vs 21 jours). Lorsque le cycle comporte deux vagues, l’émergence d’une vague apparaît aux jours 1 (2) et 11 (3) du cycle. Le jour 0 correspondant à celui de l’</a:t>
            </a:r>
            <a:r>
              <a:rPr lang="fr-BE" sz="1400" dirty="0" err="1" smtClean="0"/>
              <a:t>oestrus</a:t>
            </a:r>
            <a:r>
              <a:rPr lang="fr-BE" sz="1400" dirty="0" smtClean="0"/>
              <a:t>. Par émergence on entend le moment ou par échographie, il est possible de distinguer dans la masse des follicules recrutés (4) celui qui va devenir dominant (5). Au cours des 2,5 jours suivant l’émergence d’une vague, les futurs follicules dominants et dominés sélectionnés poursuivent leur croissance (6).  Le follicule dominant atteint à ce moment le diamètre moyen de 8 voire 9 mm (7) dans l’espèce </a:t>
            </a:r>
            <a:r>
              <a:rPr lang="fr-BE" sz="1400" dirty="0" err="1" smtClean="0"/>
              <a:t>Bos</a:t>
            </a:r>
            <a:r>
              <a:rPr lang="fr-BE" sz="1400" dirty="0" smtClean="0"/>
              <a:t> </a:t>
            </a:r>
            <a:r>
              <a:rPr lang="fr-BE" sz="1400" dirty="0" err="1" smtClean="0"/>
              <a:t>taurus</a:t>
            </a:r>
            <a:r>
              <a:rPr lang="fr-BE" sz="1400" dirty="0" smtClean="0"/>
              <a:t> (Sartori et al. </a:t>
            </a:r>
            <a:r>
              <a:rPr lang="fr-BE" sz="1400" dirty="0" err="1" smtClean="0"/>
              <a:t>J.Dairy</a:t>
            </a:r>
            <a:r>
              <a:rPr lang="fr-BE" sz="1400" dirty="0" smtClean="0"/>
              <a:t> </a:t>
            </a:r>
            <a:r>
              <a:rPr lang="fr-BE" sz="1400" dirty="0" err="1" smtClean="0"/>
              <a:t>Sci</a:t>
            </a:r>
            <a:r>
              <a:rPr lang="fr-BE" sz="1400" dirty="0" smtClean="0"/>
              <a:t> 2004,87,905) et de 6 mm dans l’espèce </a:t>
            </a:r>
            <a:r>
              <a:rPr lang="fr-BE" sz="1400" dirty="0" err="1" smtClean="0"/>
              <a:t>Bos</a:t>
            </a:r>
            <a:r>
              <a:rPr lang="fr-BE" sz="1400" dirty="0" smtClean="0"/>
              <a:t> </a:t>
            </a:r>
            <a:r>
              <a:rPr lang="fr-BE" sz="1400" dirty="0" err="1" smtClean="0"/>
              <a:t>indicus</a:t>
            </a:r>
            <a:r>
              <a:rPr lang="fr-BE" sz="1400" dirty="0" smtClean="0"/>
              <a:t> (</a:t>
            </a:r>
            <a:r>
              <a:rPr lang="fr-BE" sz="1400" dirty="0" err="1" smtClean="0"/>
              <a:t>Sartorelli</a:t>
            </a:r>
            <a:r>
              <a:rPr lang="fr-BE" sz="1400" dirty="0" smtClean="0"/>
              <a:t> et al. </a:t>
            </a:r>
            <a:r>
              <a:rPr lang="fr-BE" sz="1400" dirty="0" err="1" smtClean="0"/>
              <a:t>Theriogenology</a:t>
            </a:r>
            <a:r>
              <a:rPr lang="fr-BE" sz="1400" dirty="0" smtClean="0"/>
              <a:t> 2005, 63,2382). Ce moment est qualifié de « déviation folliculaire » (</a:t>
            </a:r>
            <a:r>
              <a:rPr lang="fr-BE" sz="1400" dirty="0" err="1" smtClean="0"/>
              <a:t>follicular</a:t>
            </a:r>
            <a:r>
              <a:rPr lang="fr-BE" sz="1400" dirty="0" smtClean="0"/>
              <a:t> </a:t>
            </a:r>
            <a:r>
              <a:rPr lang="fr-BE" sz="1400" dirty="0" err="1" smtClean="0"/>
              <a:t>deviation</a:t>
            </a:r>
            <a:r>
              <a:rPr lang="fr-BE" sz="1400" dirty="0" smtClean="0"/>
              <a:t>) et caractérise le moment ou le follicule dominant va pouvoir clairement se distinguer des autres follicules en croissance. Ainsi son diamètre est-il supérieur de 2 mm à celui des autres follicules sélectionnés. Le follicule poursuit sa croissance jusqu’à atteindre un diamètre de 10mm (8). Cliniquement, cette dominance peut être identifiée par échographie, ou encore par écho-Doppler pour identifier des changements de la vascularisation du follicule ou encore par dosage des hormones telles l’</a:t>
            </a:r>
            <a:r>
              <a:rPr lang="fr-BE" sz="1400" dirty="0" err="1" smtClean="0"/>
              <a:t>oestradiol</a:t>
            </a:r>
            <a:r>
              <a:rPr lang="fr-BE" sz="1400" dirty="0" smtClean="0"/>
              <a:t> ou l’inhibine du liquide folliculaire (</a:t>
            </a:r>
            <a:r>
              <a:rPr lang="fr-BE" sz="1400" dirty="0" err="1" smtClean="0"/>
              <a:t>Beg</a:t>
            </a:r>
            <a:r>
              <a:rPr lang="fr-BE" sz="1400" dirty="0" smtClean="0"/>
              <a:t> et al. </a:t>
            </a:r>
            <a:r>
              <a:rPr lang="fr-BE" sz="1400" dirty="0" err="1" smtClean="0"/>
              <a:t>Biol</a:t>
            </a:r>
            <a:r>
              <a:rPr lang="fr-BE" sz="1400" dirty="0" smtClean="0"/>
              <a:t> </a:t>
            </a:r>
            <a:r>
              <a:rPr lang="fr-BE" sz="1400" dirty="0" err="1" smtClean="0"/>
              <a:t>Reprod</a:t>
            </a:r>
            <a:r>
              <a:rPr lang="fr-BE" sz="1400" dirty="0" smtClean="0"/>
              <a:t> 2002,66,120). Cette dominance est donc tout à la fois morphologique </a:t>
            </a:r>
            <a:r>
              <a:rPr lang="fr-BE" sz="1400" dirty="0" err="1" smtClean="0"/>
              <a:t>cad</a:t>
            </a:r>
            <a:r>
              <a:rPr lang="fr-BE" sz="1400" dirty="0" smtClean="0"/>
              <a:t> exercée par le plus gros follicule et physiologique car elle entraîne un arrêt du développement des follicules dominés qui passent par une phase statique (9) avant de s’</a:t>
            </a:r>
            <a:r>
              <a:rPr lang="fr-BE" sz="1400" dirty="0" err="1" smtClean="0"/>
              <a:t>atrésier</a:t>
            </a:r>
            <a:r>
              <a:rPr lang="fr-BE" sz="1400" dirty="0" smtClean="0"/>
              <a:t> (10). Cette dominance physiologique implique également l’apparition au niveau de la granuleuse de récepteurs à l’hormone LH qui va prendre le relais de la FSH pour assurer la suite de la croissance du follicule dominant. La période de dominance physiologique est plus courte que celle de la dominance morphologique. Cliniquement, l’identification de plus de 10 follicules de diamètre compris entre 3 et 8 mm permet d’exclure la présence d’un follicule physiologiquement dominant (</a:t>
            </a:r>
            <a:r>
              <a:rPr lang="fr-BE" sz="1400" dirty="0" err="1" smtClean="0"/>
              <a:t>Bungartz</a:t>
            </a:r>
            <a:r>
              <a:rPr lang="fr-BE" sz="1400" dirty="0" smtClean="0"/>
              <a:t> et </a:t>
            </a:r>
            <a:r>
              <a:rPr lang="fr-BE" sz="1400" dirty="0" err="1" smtClean="0"/>
              <a:t>Nieman</a:t>
            </a:r>
            <a:r>
              <a:rPr lang="fr-BE" sz="1400" dirty="0" smtClean="0"/>
              <a:t> 1994). La croissance du follicule dominant se poursuivra jusqu’à atteindre un diamètre maximal de 16 mm dans l’espèce </a:t>
            </a:r>
            <a:r>
              <a:rPr lang="fr-BE" sz="1400" dirty="0" err="1" smtClean="0"/>
              <a:t>Bos</a:t>
            </a:r>
            <a:r>
              <a:rPr lang="fr-BE" sz="1400" dirty="0" smtClean="0"/>
              <a:t> </a:t>
            </a:r>
            <a:r>
              <a:rPr lang="fr-BE" sz="1400" dirty="0" err="1" smtClean="0"/>
              <a:t>taurus</a:t>
            </a:r>
            <a:r>
              <a:rPr lang="fr-BE" sz="1400" dirty="0" smtClean="0"/>
              <a:t> (11) (</a:t>
            </a:r>
            <a:r>
              <a:rPr lang="fr-BE" sz="1400" dirty="0" err="1" smtClean="0"/>
              <a:t>Ginther</a:t>
            </a:r>
            <a:r>
              <a:rPr lang="fr-BE" sz="1400" dirty="0" smtClean="0"/>
              <a:t> et al. </a:t>
            </a:r>
            <a:r>
              <a:rPr lang="fr-BE" sz="1400" dirty="0" err="1" smtClean="0"/>
              <a:t>Biol</a:t>
            </a:r>
            <a:r>
              <a:rPr lang="fr-BE" sz="1400" dirty="0" smtClean="0"/>
              <a:t> </a:t>
            </a:r>
            <a:r>
              <a:rPr lang="fr-BE" sz="1400" dirty="0" err="1" smtClean="0"/>
              <a:t>Repro</a:t>
            </a:r>
            <a:r>
              <a:rPr lang="fr-BE" sz="1400" dirty="0" smtClean="0"/>
              <a:t> 1996,55,1187). Y fait suite une phase de plateau dite statique d’une durée de plus ou moins 6 jours (12) au terme de laquelle le follicule dominant va entamer sa régression (13). Attendu la diminution progressive de la synthèse d’</a:t>
            </a:r>
            <a:r>
              <a:rPr lang="fr-BE" sz="1400" dirty="0" err="1" smtClean="0"/>
              <a:t>oestradiol</a:t>
            </a:r>
            <a:r>
              <a:rPr lang="fr-BE" sz="1400" dirty="0" smtClean="0"/>
              <a:t> par le follicule dominant, on assiste à une nouvelle libération de la FSH et l’apparition au jour 10 d’une nouvelle émergence folliculaire (14). Celle-ci ne peut s’observer tant que la follicule dominant de la vague précédente est en phase de croissance ou de plateau. Cette nouvelle vague se développe comme la précédente (15) en passant par le dominance d’un nouveau follicule (16) qui va réprimer la croissance des follicules subordonnés (17) qui vont s’</a:t>
            </a:r>
            <a:r>
              <a:rPr lang="fr-BE" sz="1400" dirty="0" err="1" smtClean="0"/>
              <a:t>atrésier</a:t>
            </a:r>
            <a:r>
              <a:rPr lang="fr-BE" sz="1400" dirty="0" smtClean="0"/>
              <a:t> (18). Le follicule poursuit sa croissance (19). En </a:t>
            </a:r>
            <a:r>
              <a:rPr lang="fr-BE" sz="1400" dirty="0" err="1" smtClean="0"/>
              <a:t>prooestrus</a:t>
            </a:r>
            <a:r>
              <a:rPr lang="fr-BE" sz="1400" dirty="0" smtClean="0"/>
              <a:t>, il n’est plus sous l’influence progestéronique, il peut donc étant donné la libération massive de la LH terminer sa croissance (20) puis ovuler (21).</a:t>
            </a:r>
          </a:p>
          <a:p>
            <a:pPr eaLnBrk="1" hangingPunct="1">
              <a:lnSpc>
                <a:spcPct val="80000"/>
              </a:lnSpc>
            </a:pPr>
            <a:r>
              <a:rPr lang="fr-BE" sz="1400" dirty="0" smtClean="0"/>
              <a:t>Au cours du cycle, la population folliculaire se distribue donc en plusieurs classes  hormis celle des follicules de la réserve. Une première classe est constituée des follicules recrutés (22). Leur diamètre est de 2 à 4 </a:t>
            </a:r>
            <a:r>
              <a:rPr lang="fr-BE" sz="1400" dirty="0" err="1" smtClean="0"/>
              <a:t>mm.</a:t>
            </a:r>
            <a:r>
              <a:rPr lang="fr-BE" sz="1400" dirty="0" smtClean="0"/>
              <a:t> Une seconde classe est constituée des follicules en croissance (23). Ces follicules peuvent potentiellement devenir le follicule ovulatoire.  Leur diamètre est compris entre 6 et 10 </a:t>
            </a:r>
            <a:r>
              <a:rPr lang="fr-BE" sz="1400" dirty="0" err="1" smtClean="0"/>
              <a:t>mm.</a:t>
            </a:r>
            <a:r>
              <a:rPr lang="fr-BE" sz="1400" dirty="0" smtClean="0"/>
              <a:t> La troisième classe fait référence au follicule dominant (24). Son diamètre est compris entre 10 et 16 </a:t>
            </a:r>
            <a:r>
              <a:rPr lang="fr-BE" sz="1400" dirty="0" err="1" smtClean="0"/>
              <a:t>mm.</a:t>
            </a:r>
            <a:r>
              <a:rPr lang="fr-BE" sz="1400" dirty="0" smtClean="0"/>
              <a:t> Enfin, peut-on également identifier le follicule </a:t>
            </a:r>
            <a:r>
              <a:rPr lang="fr-BE" sz="1400" dirty="0" err="1" smtClean="0"/>
              <a:t>preovulatoire</a:t>
            </a:r>
            <a:r>
              <a:rPr lang="fr-BE" sz="1400" dirty="0" smtClean="0"/>
              <a:t> d’un diamètre supérieur à 15 mm (25). Il va persister sur l’ovaire durant 5 à 6 jours avant de  régresser (26) ou d’ovuler (27). </a:t>
            </a:r>
            <a:endParaRPr lang="fr-FR" altLang="fr-FR" sz="1300" dirty="0" smtClean="0"/>
          </a:p>
          <a:p>
            <a:pPr eaLnBrk="1" hangingPunct="1">
              <a:lnSpc>
                <a:spcPct val="80000"/>
              </a:lnSpc>
            </a:pPr>
            <a:endParaRPr lang="fr-FR" altLang="fr-FR" sz="1300" dirty="0" smtClean="0"/>
          </a:p>
          <a:p>
            <a:pPr eaLnBrk="1" hangingPunct="1">
              <a:lnSpc>
                <a:spcPct val="80000"/>
              </a:lnSpc>
            </a:pPr>
            <a:endParaRPr lang="fr-FR" altLang="fr-FR" sz="1300" dirty="0" smtClean="0"/>
          </a:p>
          <a:p>
            <a:pPr eaLnBrk="1" hangingPunct="1">
              <a:lnSpc>
                <a:spcPct val="80000"/>
              </a:lnSpc>
            </a:pPr>
            <a:r>
              <a:rPr lang="fr-FR" altLang="fr-FR" sz="1300" dirty="0" err="1" smtClean="0"/>
              <a:t>Cows</a:t>
            </a:r>
            <a:r>
              <a:rPr lang="fr-FR" altLang="fr-FR" sz="1300" dirty="0" smtClean="0"/>
              <a:t> </a:t>
            </a:r>
            <a:r>
              <a:rPr lang="fr-FR" altLang="fr-FR" sz="1300" dirty="0"/>
              <a:t>as in </a:t>
            </a:r>
            <a:r>
              <a:rPr lang="fr-FR" altLang="fr-FR" sz="1300" dirty="0" err="1"/>
              <a:t>many</a:t>
            </a:r>
            <a:r>
              <a:rPr lang="fr-FR" altLang="fr-FR" sz="1300" dirty="0"/>
              <a:t> </a:t>
            </a:r>
            <a:r>
              <a:rPr lang="fr-FR" altLang="fr-FR" sz="1300" dirty="0" err="1"/>
              <a:t>other</a:t>
            </a:r>
            <a:r>
              <a:rPr lang="fr-FR" altLang="fr-FR" sz="1300" dirty="0"/>
              <a:t> </a:t>
            </a:r>
            <a:r>
              <a:rPr lang="fr-FR" altLang="fr-FR" sz="1300" dirty="0" err="1"/>
              <a:t>mammals</a:t>
            </a:r>
            <a:r>
              <a:rPr lang="fr-FR" altLang="fr-FR" sz="1300" dirty="0"/>
              <a:t>, </a:t>
            </a:r>
            <a:r>
              <a:rPr lang="fr-FR" altLang="fr-FR" sz="1300" dirty="0" err="1"/>
              <a:t>follicular</a:t>
            </a:r>
            <a:r>
              <a:rPr lang="fr-FR" altLang="fr-FR" sz="1300" dirty="0"/>
              <a:t> </a:t>
            </a:r>
            <a:r>
              <a:rPr lang="fr-FR" altLang="fr-FR" sz="1300" dirty="0" err="1"/>
              <a:t>growth</a:t>
            </a:r>
            <a:r>
              <a:rPr lang="fr-FR" altLang="fr-FR" sz="1300" dirty="0"/>
              <a:t> </a:t>
            </a:r>
            <a:r>
              <a:rPr lang="fr-FR" altLang="fr-FR" sz="1300" dirty="0" err="1"/>
              <a:t>develops</a:t>
            </a:r>
            <a:r>
              <a:rPr lang="fr-FR" altLang="fr-FR" sz="1300" dirty="0"/>
              <a:t> in the </a:t>
            </a:r>
            <a:r>
              <a:rPr lang="fr-FR" altLang="fr-FR" sz="1300" dirty="0" err="1"/>
              <a:t>form</a:t>
            </a:r>
            <a:r>
              <a:rPr lang="fr-FR" altLang="fr-FR" sz="1300" dirty="0"/>
              <a:t> of </a:t>
            </a:r>
            <a:r>
              <a:rPr lang="fr-FR" altLang="fr-FR" sz="1300" dirty="0" err="1"/>
              <a:t>waves</a:t>
            </a:r>
            <a:r>
              <a:rPr lang="fr-FR" altLang="fr-FR" sz="1300" dirty="0"/>
              <a:t>. </a:t>
            </a:r>
            <a:r>
              <a:rPr lang="fr-FR" altLang="fr-FR" sz="1300" dirty="0" err="1"/>
              <a:t>During</a:t>
            </a:r>
            <a:r>
              <a:rPr lang="fr-FR" altLang="fr-FR" sz="1300" dirty="0"/>
              <a:t> a 21-day cycle, </a:t>
            </a:r>
            <a:r>
              <a:rPr lang="fr-FR" altLang="fr-FR" sz="1300" dirty="0" err="1"/>
              <a:t>there</a:t>
            </a:r>
            <a:r>
              <a:rPr lang="fr-FR" altLang="fr-FR" sz="1300" dirty="0"/>
              <a:t> are </a:t>
            </a:r>
            <a:r>
              <a:rPr lang="fr-FR" altLang="fr-FR" sz="1300" dirty="0" err="1"/>
              <a:t>usually</a:t>
            </a:r>
            <a:r>
              <a:rPr lang="fr-FR" altLang="fr-FR" sz="1300" dirty="0"/>
              <a:t> </a:t>
            </a:r>
            <a:r>
              <a:rPr lang="fr-FR" altLang="fr-FR" sz="1300" dirty="0" err="1"/>
              <a:t>two</a:t>
            </a:r>
            <a:r>
              <a:rPr lang="fr-FR" altLang="fr-FR" sz="1300" dirty="0"/>
              <a:t> </a:t>
            </a:r>
            <a:r>
              <a:rPr lang="fr-FR" altLang="fr-FR" sz="1300" dirty="0" err="1"/>
              <a:t>waves</a:t>
            </a:r>
            <a:r>
              <a:rPr lang="fr-FR" altLang="fr-FR" sz="1300" dirty="0"/>
              <a:t>. The first </a:t>
            </a:r>
            <a:r>
              <a:rPr lang="fr-FR" altLang="fr-FR" sz="1300" dirty="0" err="1"/>
              <a:t>wave</a:t>
            </a:r>
            <a:r>
              <a:rPr lang="fr-FR" altLang="fr-FR" sz="1300" dirty="0"/>
              <a:t> </a:t>
            </a:r>
            <a:r>
              <a:rPr lang="fr-FR" altLang="fr-FR" sz="1300" dirty="0" err="1"/>
              <a:t>emerge</a:t>
            </a:r>
            <a:r>
              <a:rPr lang="fr-FR" altLang="fr-FR" sz="1300" dirty="0"/>
              <a:t> </a:t>
            </a:r>
            <a:r>
              <a:rPr lang="fr-FR" altLang="fr-FR" sz="1300" dirty="0" err="1"/>
              <a:t>from</a:t>
            </a:r>
            <a:r>
              <a:rPr lang="fr-FR" altLang="fr-FR" sz="1300" dirty="0"/>
              <a:t> the stock of primordial </a:t>
            </a:r>
            <a:r>
              <a:rPr lang="fr-FR" altLang="fr-FR" sz="1300" dirty="0" err="1"/>
              <a:t>follicles</a:t>
            </a:r>
            <a:r>
              <a:rPr lang="fr-FR" altLang="fr-FR" sz="1300" dirty="0"/>
              <a:t> at </a:t>
            </a:r>
            <a:r>
              <a:rPr lang="fr-FR" altLang="fr-FR" sz="1300" dirty="0" err="1"/>
              <a:t>day</a:t>
            </a:r>
            <a:r>
              <a:rPr lang="fr-FR" altLang="fr-FR" sz="1300" dirty="0"/>
              <a:t> 1 and the second at </a:t>
            </a:r>
            <a:r>
              <a:rPr lang="fr-FR" altLang="fr-FR" sz="1300" dirty="0" err="1"/>
              <a:t>two</a:t>
            </a:r>
            <a:r>
              <a:rPr lang="fr-FR" altLang="fr-FR" sz="1300" dirty="0"/>
              <a:t> 11. </a:t>
            </a:r>
            <a:r>
              <a:rPr lang="fr-FR" altLang="fr-FR" sz="1300" dirty="0" err="1"/>
              <a:t>Such</a:t>
            </a:r>
            <a:r>
              <a:rPr lang="fr-FR" altLang="fr-FR" sz="1300" dirty="0"/>
              <a:t> </a:t>
            </a:r>
            <a:r>
              <a:rPr lang="fr-FR" altLang="fr-FR" sz="1300" dirty="0" err="1"/>
              <a:t>recruted</a:t>
            </a:r>
            <a:r>
              <a:rPr lang="fr-FR" altLang="fr-FR" sz="1300" dirty="0"/>
              <a:t>, </a:t>
            </a:r>
            <a:r>
              <a:rPr lang="fr-FR" altLang="fr-FR" sz="1300" dirty="0" err="1"/>
              <a:t>emerging</a:t>
            </a:r>
            <a:r>
              <a:rPr lang="fr-FR" altLang="fr-FR" sz="1300" dirty="0"/>
              <a:t> </a:t>
            </a:r>
            <a:r>
              <a:rPr lang="fr-FR" altLang="fr-FR" sz="1300" dirty="0" err="1"/>
              <a:t>follicles</a:t>
            </a:r>
            <a:r>
              <a:rPr lang="fr-FR" altLang="fr-FR" sz="1300" dirty="0"/>
              <a:t> </a:t>
            </a:r>
            <a:r>
              <a:rPr lang="fr-FR" altLang="fr-FR" sz="1300" dirty="0" err="1"/>
              <a:t>can</a:t>
            </a:r>
            <a:r>
              <a:rPr lang="fr-FR" altLang="fr-FR" sz="1300" dirty="0"/>
              <a:t> </a:t>
            </a:r>
            <a:r>
              <a:rPr lang="fr-FR" altLang="fr-FR" sz="1300" dirty="0" err="1"/>
              <a:t>be</a:t>
            </a:r>
            <a:r>
              <a:rPr lang="fr-FR" altLang="fr-FR" sz="1300" dirty="0"/>
              <a:t> </a:t>
            </a:r>
            <a:r>
              <a:rPr lang="fr-FR" altLang="fr-FR" sz="1300" dirty="0" err="1"/>
              <a:t>distinguished</a:t>
            </a:r>
            <a:r>
              <a:rPr lang="fr-FR" altLang="fr-FR" sz="1300" dirty="0"/>
              <a:t> by </a:t>
            </a:r>
            <a:r>
              <a:rPr lang="fr-FR" altLang="fr-FR" sz="1300" dirty="0" err="1"/>
              <a:t>ultrasonography</a:t>
            </a:r>
            <a:r>
              <a:rPr lang="fr-FR" altLang="fr-FR" sz="1300" dirty="0"/>
              <a:t>. </a:t>
            </a:r>
          </a:p>
          <a:p>
            <a:pPr eaLnBrk="1" hangingPunct="1">
              <a:lnSpc>
                <a:spcPct val="80000"/>
              </a:lnSpc>
            </a:pPr>
            <a:r>
              <a:rPr lang="fr-FR" altLang="fr-FR" sz="1300" dirty="0" err="1"/>
              <a:t>During</a:t>
            </a:r>
            <a:r>
              <a:rPr lang="fr-FR" altLang="fr-FR" sz="1300" dirty="0"/>
              <a:t> the 2.5 </a:t>
            </a:r>
            <a:r>
              <a:rPr lang="fr-FR" altLang="fr-FR" sz="1300" dirty="0" err="1"/>
              <a:t>days</a:t>
            </a:r>
            <a:r>
              <a:rPr lang="fr-FR" altLang="fr-FR" sz="1300" dirty="0"/>
              <a:t> of the </a:t>
            </a:r>
            <a:r>
              <a:rPr lang="fr-FR" altLang="fr-FR" sz="1300" dirty="0" err="1"/>
              <a:t>emergence</a:t>
            </a:r>
            <a:r>
              <a:rPr lang="fr-FR" altLang="fr-FR" sz="1300" dirty="0"/>
              <a:t> of a </a:t>
            </a:r>
            <a:r>
              <a:rPr lang="fr-FR" altLang="fr-FR" sz="1300" dirty="0" err="1"/>
              <a:t>wave</a:t>
            </a:r>
            <a:r>
              <a:rPr lang="fr-FR" altLang="fr-FR" sz="1300" dirty="0"/>
              <a:t>, the future dominant </a:t>
            </a:r>
            <a:r>
              <a:rPr lang="fr-FR" altLang="fr-FR" sz="1300" dirty="0" err="1"/>
              <a:t>follicle</a:t>
            </a:r>
            <a:r>
              <a:rPr lang="fr-FR" altLang="fr-FR" sz="1300" dirty="0"/>
              <a:t> </a:t>
            </a:r>
            <a:r>
              <a:rPr lang="fr-FR" altLang="fr-FR" sz="1300" dirty="0" err="1"/>
              <a:t>is</a:t>
            </a:r>
            <a:r>
              <a:rPr lang="fr-FR" altLang="fr-FR" sz="1300" dirty="0"/>
              <a:t> </a:t>
            </a:r>
            <a:r>
              <a:rPr lang="fr-FR" altLang="fr-FR" sz="1300" dirty="0" err="1"/>
              <a:t>selected</a:t>
            </a:r>
            <a:r>
              <a:rPr lang="fr-FR" altLang="fr-FR" sz="1300" dirty="0"/>
              <a:t> and continue to </a:t>
            </a:r>
            <a:r>
              <a:rPr lang="fr-FR" altLang="fr-FR" sz="1300" dirty="0" err="1"/>
              <a:t>grow</a:t>
            </a:r>
            <a:r>
              <a:rPr lang="fr-FR" altLang="fr-FR" sz="1300" dirty="0"/>
              <a:t> (6). The </a:t>
            </a:r>
            <a:r>
              <a:rPr lang="fr-FR" altLang="fr-FR" sz="1300" dirty="0" err="1"/>
              <a:t>others</a:t>
            </a:r>
            <a:r>
              <a:rPr lang="fr-FR" altLang="fr-FR" sz="1300" dirty="0"/>
              <a:t> non </a:t>
            </a:r>
            <a:r>
              <a:rPr lang="fr-FR" altLang="fr-FR" sz="1300" dirty="0" err="1"/>
              <a:t>selected</a:t>
            </a:r>
            <a:r>
              <a:rPr lang="fr-FR" altLang="fr-FR" sz="1300" dirty="0"/>
              <a:t> </a:t>
            </a:r>
            <a:r>
              <a:rPr lang="fr-FR" altLang="fr-FR" sz="1300" dirty="0" err="1"/>
              <a:t>follicles</a:t>
            </a:r>
            <a:r>
              <a:rPr lang="fr-FR" altLang="fr-FR" sz="1300" dirty="0"/>
              <a:t> </a:t>
            </a:r>
            <a:r>
              <a:rPr lang="fr-FR" altLang="fr-FR" sz="1300" dirty="0" err="1"/>
              <a:t>undergoes</a:t>
            </a:r>
            <a:r>
              <a:rPr lang="fr-FR" altLang="fr-FR" sz="1300" dirty="0"/>
              <a:t> </a:t>
            </a:r>
            <a:r>
              <a:rPr lang="fr-FR" altLang="fr-FR" sz="1300" dirty="0" err="1"/>
              <a:t>atresia</a:t>
            </a:r>
            <a:r>
              <a:rPr lang="fr-FR" altLang="fr-FR" sz="1300" dirty="0"/>
              <a:t>. </a:t>
            </a:r>
          </a:p>
          <a:p>
            <a:pPr eaLnBrk="1" hangingPunct="1">
              <a:lnSpc>
                <a:spcPct val="80000"/>
              </a:lnSpc>
            </a:pPr>
            <a:r>
              <a:rPr lang="fr-FR" altLang="fr-FR" sz="1300" dirty="0"/>
              <a:t>The </a:t>
            </a:r>
            <a:r>
              <a:rPr lang="fr-FR" altLang="fr-FR" sz="1300" dirty="0" err="1"/>
              <a:t>diameter</a:t>
            </a:r>
            <a:r>
              <a:rPr lang="fr-FR" altLang="fr-FR" sz="1300" dirty="0"/>
              <a:t> of the dominant </a:t>
            </a:r>
            <a:r>
              <a:rPr lang="fr-FR" altLang="fr-FR" sz="1300" dirty="0" err="1"/>
              <a:t>follicles</a:t>
            </a:r>
            <a:r>
              <a:rPr lang="fr-FR" altLang="fr-FR" sz="1300" dirty="0"/>
              <a:t> at </a:t>
            </a:r>
            <a:r>
              <a:rPr lang="fr-FR" altLang="fr-FR" sz="1300" dirty="0" err="1"/>
              <a:t>this</a:t>
            </a:r>
            <a:r>
              <a:rPr lang="fr-FR" altLang="fr-FR" sz="1300" dirty="0"/>
              <a:t> time </a:t>
            </a:r>
            <a:r>
              <a:rPr lang="fr-FR" altLang="fr-FR" sz="1300" dirty="0" err="1"/>
              <a:t>is</a:t>
            </a:r>
            <a:r>
              <a:rPr lang="fr-FR" altLang="fr-FR" sz="1300" dirty="0"/>
              <a:t> </a:t>
            </a:r>
            <a:r>
              <a:rPr lang="fr-FR" altLang="fr-FR" sz="1300" dirty="0" err="1"/>
              <a:t>between</a:t>
            </a:r>
            <a:r>
              <a:rPr lang="fr-FR" altLang="fr-FR" sz="1300" dirty="0"/>
              <a:t> 8 and 9 mm (7) </a:t>
            </a:r>
            <a:r>
              <a:rPr lang="fr-FR" altLang="fr-FR" sz="1300" dirty="0" err="1"/>
              <a:t>that’to</a:t>
            </a:r>
            <a:r>
              <a:rPr lang="fr-FR" altLang="fr-FR" sz="1300" dirty="0"/>
              <a:t> </a:t>
            </a:r>
            <a:r>
              <a:rPr lang="fr-FR" altLang="fr-FR" sz="1300" dirty="0" err="1"/>
              <a:t>say</a:t>
            </a:r>
            <a:r>
              <a:rPr lang="fr-FR" altLang="fr-FR" sz="1300" dirty="0"/>
              <a:t> 1 or 2mm </a:t>
            </a:r>
            <a:r>
              <a:rPr lang="fr-FR" altLang="fr-FR" sz="1300" dirty="0" err="1"/>
              <a:t>higher</a:t>
            </a:r>
            <a:r>
              <a:rPr lang="fr-FR" altLang="fr-FR" sz="1300" dirty="0"/>
              <a:t> </a:t>
            </a:r>
            <a:r>
              <a:rPr lang="fr-FR" altLang="fr-FR" sz="1300" dirty="0" err="1"/>
              <a:t>than</a:t>
            </a:r>
            <a:r>
              <a:rPr lang="fr-FR" altLang="fr-FR" sz="1300" dirty="0"/>
              <a:t> the </a:t>
            </a:r>
            <a:r>
              <a:rPr lang="fr-FR" altLang="fr-FR" sz="1300" dirty="0" err="1"/>
              <a:t>other</a:t>
            </a:r>
            <a:r>
              <a:rPr lang="fr-FR" altLang="fr-FR" sz="1300" dirty="0"/>
              <a:t> </a:t>
            </a:r>
            <a:r>
              <a:rPr lang="fr-FR" altLang="fr-FR" sz="1300" dirty="0" err="1"/>
              <a:t>selected</a:t>
            </a:r>
            <a:r>
              <a:rPr lang="fr-FR" altLang="fr-FR" sz="1300" dirty="0"/>
              <a:t> </a:t>
            </a:r>
            <a:r>
              <a:rPr lang="fr-FR" altLang="fr-FR" sz="1300" dirty="0" err="1"/>
              <a:t>follicles</a:t>
            </a:r>
            <a:r>
              <a:rPr lang="fr-FR" altLang="fr-FR" sz="1300" dirty="0"/>
              <a:t>.  This moment </a:t>
            </a:r>
            <a:r>
              <a:rPr lang="fr-FR" altLang="fr-FR" sz="1300" dirty="0" err="1"/>
              <a:t>is</a:t>
            </a:r>
            <a:r>
              <a:rPr lang="fr-FR" altLang="fr-FR" sz="1300" dirty="0"/>
              <a:t> </a:t>
            </a:r>
            <a:r>
              <a:rPr lang="fr-FR" altLang="fr-FR" sz="1300" dirty="0" err="1"/>
              <a:t>called</a:t>
            </a:r>
            <a:r>
              <a:rPr lang="fr-FR" altLang="fr-FR" sz="1300" dirty="0"/>
              <a:t> </a:t>
            </a:r>
            <a:r>
              <a:rPr lang="fr-FR" altLang="fr-FR" sz="1300" dirty="0" err="1"/>
              <a:t>follicular</a:t>
            </a:r>
            <a:r>
              <a:rPr lang="fr-FR" altLang="fr-FR" sz="1300" dirty="0"/>
              <a:t> </a:t>
            </a:r>
            <a:r>
              <a:rPr lang="fr-FR" altLang="fr-FR" sz="1300" dirty="0" err="1"/>
              <a:t>deviation</a:t>
            </a:r>
            <a:r>
              <a:rPr lang="fr-FR" altLang="fr-FR" sz="1300" dirty="0"/>
              <a:t>. </a:t>
            </a:r>
          </a:p>
          <a:p>
            <a:pPr eaLnBrk="1" hangingPunct="1">
              <a:lnSpc>
                <a:spcPct val="80000"/>
              </a:lnSpc>
            </a:pPr>
            <a:r>
              <a:rPr lang="fr-FR" altLang="fr-FR" sz="1300" dirty="0"/>
              <a:t>The </a:t>
            </a:r>
            <a:r>
              <a:rPr lang="fr-FR" altLang="fr-FR" sz="1300" dirty="0" err="1"/>
              <a:t>follicle</a:t>
            </a:r>
            <a:r>
              <a:rPr lang="fr-FR" altLang="fr-FR" sz="1300" dirty="0"/>
              <a:t> continues to </a:t>
            </a:r>
            <a:r>
              <a:rPr lang="fr-FR" altLang="fr-FR" sz="1300" dirty="0" err="1"/>
              <a:t>grow</a:t>
            </a:r>
            <a:r>
              <a:rPr lang="fr-FR" altLang="fr-FR" sz="1300" dirty="0"/>
              <a:t> </a:t>
            </a:r>
            <a:r>
              <a:rPr lang="fr-FR" altLang="fr-FR" sz="1300" dirty="0" err="1"/>
              <a:t>until</a:t>
            </a:r>
            <a:r>
              <a:rPr lang="fr-FR" altLang="fr-FR" sz="1300" dirty="0"/>
              <a:t> </a:t>
            </a:r>
            <a:r>
              <a:rPr lang="fr-FR" altLang="fr-FR" sz="1300" dirty="0" err="1"/>
              <a:t>they</a:t>
            </a:r>
            <a:r>
              <a:rPr lang="fr-FR" altLang="fr-FR" sz="1300" dirty="0"/>
              <a:t> </a:t>
            </a:r>
            <a:r>
              <a:rPr lang="fr-FR" altLang="fr-FR" sz="1300" dirty="0" err="1"/>
              <a:t>reach</a:t>
            </a:r>
            <a:r>
              <a:rPr lang="fr-FR" altLang="fr-FR" sz="1300" dirty="0"/>
              <a:t> a </a:t>
            </a:r>
            <a:r>
              <a:rPr lang="fr-FR" altLang="fr-FR" sz="1300" dirty="0" err="1"/>
              <a:t>diameter</a:t>
            </a:r>
            <a:r>
              <a:rPr lang="fr-FR" altLang="fr-FR" sz="1300" dirty="0"/>
              <a:t> of 10mm (8). </a:t>
            </a:r>
          </a:p>
          <a:p>
            <a:pPr eaLnBrk="1" hangingPunct="1">
              <a:lnSpc>
                <a:spcPct val="80000"/>
              </a:lnSpc>
            </a:pPr>
            <a:r>
              <a:rPr lang="fr-FR" altLang="fr-FR" sz="1300" dirty="0"/>
              <a:t>The </a:t>
            </a:r>
            <a:r>
              <a:rPr lang="fr-FR" altLang="fr-FR" sz="1300" dirty="0" err="1"/>
              <a:t>growth</a:t>
            </a:r>
            <a:r>
              <a:rPr lang="fr-FR" altLang="fr-FR" sz="1300" dirty="0"/>
              <a:t> of the dominant </a:t>
            </a:r>
            <a:r>
              <a:rPr lang="fr-FR" altLang="fr-FR" sz="1300" dirty="0" err="1"/>
              <a:t>follicle</a:t>
            </a:r>
            <a:r>
              <a:rPr lang="fr-FR" altLang="fr-FR" sz="1300" dirty="0"/>
              <a:t> </a:t>
            </a:r>
            <a:r>
              <a:rPr lang="fr-FR" altLang="fr-FR" sz="1300" dirty="0" err="1"/>
              <a:t>will</a:t>
            </a:r>
            <a:r>
              <a:rPr lang="fr-FR" altLang="fr-FR" sz="1300" dirty="0"/>
              <a:t> continue </a:t>
            </a:r>
            <a:r>
              <a:rPr lang="fr-FR" altLang="fr-FR" sz="1300" dirty="0" err="1"/>
              <a:t>until</a:t>
            </a:r>
            <a:r>
              <a:rPr lang="fr-FR" altLang="fr-FR" sz="1300" dirty="0"/>
              <a:t> </a:t>
            </a:r>
            <a:r>
              <a:rPr lang="fr-FR" altLang="fr-FR" sz="1300" dirty="0" err="1"/>
              <a:t>reaching</a:t>
            </a:r>
            <a:r>
              <a:rPr lang="fr-FR" altLang="fr-FR" sz="1300" dirty="0"/>
              <a:t> a maximum </a:t>
            </a:r>
            <a:r>
              <a:rPr lang="fr-FR" altLang="fr-FR" sz="1300" dirty="0" err="1"/>
              <a:t>diameter</a:t>
            </a:r>
            <a:r>
              <a:rPr lang="fr-FR" altLang="fr-FR" sz="1300" dirty="0"/>
              <a:t> of 16 </a:t>
            </a:r>
            <a:r>
              <a:rPr lang="fr-FR" altLang="fr-FR" sz="1300" dirty="0" err="1"/>
              <a:t>mm.</a:t>
            </a:r>
            <a:r>
              <a:rPr lang="fr-FR" altLang="fr-FR" sz="1300" dirty="0"/>
              <a:t> </a:t>
            </a:r>
          </a:p>
          <a:p>
            <a:pPr eaLnBrk="1" hangingPunct="1">
              <a:lnSpc>
                <a:spcPct val="80000"/>
              </a:lnSpc>
            </a:pPr>
            <a:r>
              <a:rPr lang="fr-FR" altLang="fr-FR" sz="1300" dirty="0" err="1"/>
              <a:t>After</a:t>
            </a:r>
            <a:r>
              <a:rPr lang="fr-FR" altLang="fr-FR" sz="1300" dirty="0"/>
              <a:t> and </a:t>
            </a:r>
            <a:r>
              <a:rPr lang="fr-FR" altLang="fr-FR" sz="1300" dirty="0" err="1"/>
              <a:t>during</a:t>
            </a:r>
            <a:r>
              <a:rPr lang="fr-FR" altLang="fr-FR" sz="1300" dirty="0"/>
              <a:t> more </a:t>
            </a:r>
            <a:r>
              <a:rPr lang="fr-FR" altLang="fr-FR" sz="1300" dirty="0" err="1"/>
              <a:t>opr</a:t>
            </a:r>
            <a:r>
              <a:rPr lang="fr-FR" altLang="fr-FR" sz="1300" dirty="0"/>
              <a:t> </a:t>
            </a:r>
            <a:r>
              <a:rPr lang="fr-FR" altLang="fr-FR" sz="1300" dirty="0" err="1"/>
              <a:t>less</a:t>
            </a:r>
            <a:r>
              <a:rPr lang="fr-FR" altLang="fr-FR" sz="1300" dirty="0"/>
              <a:t> 6 </a:t>
            </a:r>
            <a:r>
              <a:rPr lang="fr-FR" altLang="fr-FR" sz="1300" dirty="0" err="1"/>
              <a:t>days</a:t>
            </a:r>
            <a:r>
              <a:rPr lang="fr-FR" altLang="fr-FR" sz="1300" dirty="0"/>
              <a:t>, the dominant </a:t>
            </a:r>
            <a:r>
              <a:rPr lang="fr-FR" altLang="fr-FR" sz="1300" dirty="0" err="1"/>
              <a:t>follicles</a:t>
            </a:r>
            <a:r>
              <a:rPr lang="fr-FR" altLang="fr-FR" sz="1300" dirty="0"/>
              <a:t> </a:t>
            </a:r>
            <a:r>
              <a:rPr lang="fr-FR" altLang="fr-FR" sz="1300" dirty="0" err="1"/>
              <a:t>goes</a:t>
            </a:r>
            <a:r>
              <a:rPr lang="fr-FR" altLang="fr-FR" sz="1300" dirty="0"/>
              <a:t> </a:t>
            </a:r>
            <a:r>
              <a:rPr lang="fr-FR" altLang="fr-FR" sz="1300" dirty="0" err="1"/>
              <a:t>through</a:t>
            </a:r>
            <a:r>
              <a:rPr lang="fr-FR" altLang="fr-FR" sz="1300" dirty="0"/>
              <a:t> a </a:t>
            </a:r>
            <a:r>
              <a:rPr lang="fr-FR" altLang="fr-FR" sz="1300" dirty="0" err="1"/>
              <a:t>static</a:t>
            </a:r>
            <a:r>
              <a:rPr lang="fr-FR" altLang="fr-FR" sz="1300" dirty="0"/>
              <a:t> phase </a:t>
            </a:r>
            <a:r>
              <a:rPr lang="fr-FR" altLang="fr-FR" sz="1300" dirty="0" err="1"/>
              <a:t>followed</a:t>
            </a:r>
            <a:r>
              <a:rPr lang="fr-FR" altLang="fr-FR" sz="1300" dirty="0"/>
              <a:t> by </a:t>
            </a:r>
            <a:r>
              <a:rPr lang="fr-FR" altLang="fr-FR" sz="1300" dirty="0" err="1"/>
              <a:t>atresia</a:t>
            </a:r>
            <a:r>
              <a:rPr lang="fr-FR" altLang="fr-FR" sz="1300" dirty="0"/>
              <a:t>.</a:t>
            </a:r>
          </a:p>
          <a:p>
            <a:pPr eaLnBrk="1" hangingPunct="1">
              <a:lnSpc>
                <a:spcPct val="80000"/>
              </a:lnSpc>
            </a:pPr>
            <a:r>
              <a:rPr lang="fr-FR" altLang="fr-FR" sz="1300" dirty="0"/>
              <a:t>This </a:t>
            </a:r>
            <a:r>
              <a:rPr lang="fr-FR" altLang="fr-FR" sz="1300" dirty="0" err="1"/>
              <a:t>atresia</a:t>
            </a:r>
            <a:r>
              <a:rPr lang="fr-FR" altLang="fr-FR" sz="1300" dirty="0"/>
              <a:t> </a:t>
            </a:r>
            <a:r>
              <a:rPr lang="fr-FR" altLang="fr-FR" sz="1300" dirty="0" err="1"/>
              <a:t>is</a:t>
            </a:r>
            <a:r>
              <a:rPr lang="fr-FR" altLang="fr-FR" sz="1300" dirty="0"/>
              <a:t> </a:t>
            </a:r>
            <a:r>
              <a:rPr lang="fr-FR" altLang="fr-FR" sz="1300" dirty="0" err="1"/>
              <a:t>followed</a:t>
            </a:r>
            <a:r>
              <a:rPr lang="fr-FR" altLang="fr-FR" sz="1300" dirty="0"/>
              <a:t> by a new </a:t>
            </a:r>
            <a:r>
              <a:rPr lang="fr-FR" altLang="fr-FR" sz="1300" dirty="0" err="1"/>
              <a:t>wave</a:t>
            </a:r>
            <a:r>
              <a:rPr lang="fr-FR" altLang="fr-FR" sz="1300" dirty="0"/>
              <a:t> </a:t>
            </a:r>
          </a:p>
          <a:p>
            <a:pPr eaLnBrk="1" hangingPunct="1">
              <a:lnSpc>
                <a:spcPct val="80000"/>
              </a:lnSpc>
            </a:pPr>
            <a:r>
              <a:rPr lang="fr-FR" altLang="fr-FR" sz="1300" dirty="0"/>
              <a:t>In </a:t>
            </a:r>
            <a:r>
              <a:rPr lang="fr-FR" altLang="fr-FR" sz="1300" dirty="0" err="1"/>
              <a:t>proestrus</a:t>
            </a:r>
            <a:r>
              <a:rPr lang="fr-FR" altLang="fr-FR" sz="1300" dirty="0"/>
              <a:t>, the dominant </a:t>
            </a:r>
            <a:r>
              <a:rPr lang="fr-FR" altLang="fr-FR" sz="1300" dirty="0" err="1"/>
              <a:t>follicle</a:t>
            </a:r>
            <a:r>
              <a:rPr lang="fr-FR" altLang="fr-FR" sz="1300" dirty="0"/>
              <a:t> of the second </a:t>
            </a:r>
            <a:r>
              <a:rPr lang="fr-FR" altLang="fr-FR" sz="1300" dirty="0" err="1"/>
              <a:t>wave</a:t>
            </a:r>
            <a:r>
              <a:rPr lang="fr-FR" altLang="fr-FR" sz="1300" dirty="0"/>
              <a:t> continue </a:t>
            </a:r>
            <a:r>
              <a:rPr lang="fr-FR" altLang="fr-FR" sz="1300" dirty="0" err="1"/>
              <a:t>his</a:t>
            </a:r>
            <a:r>
              <a:rPr lang="fr-FR" altLang="fr-FR" sz="1300" dirty="0"/>
              <a:t> </a:t>
            </a:r>
            <a:r>
              <a:rPr lang="fr-FR" altLang="fr-FR" sz="1300" dirty="0" err="1"/>
              <a:t>growth</a:t>
            </a:r>
            <a:r>
              <a:rPr lang="fr-FR" altLang="fr-FR" sz="1300" dirty="0"/>
              <a:t>  </a:t>
            </a:r>
            <a:r>
              <a:rPr lang="fr-FR" altLang="fr-FR" sz="1300" dirty="0" err="1"/>
              <a:t>until</a:t>
            </a:r>
            <a:r>
              <a:rPr lang="fr-FR" altLang="fr-FR" sz="1300" dirty="0"/>
              <a:t> ovulation. </a:t>
            </a:r>
          </a:p>
        </p:txBody>
      </p:sp>
    </p:spTree>
    <p:extLst>
      <p:ext uri="{BB962C8B-B14F-4D97-AF65-F5344CB8AC3E}">
        <p14:creationId xmlns:p14="http://schemas.microsoft.com/office/powerpoint/2010/main" val="2625856356"/>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7" name="Rectangle 2"/>
          <p:cNvSpPr>
            <a:spLocks noGrp="1" noRot="1" noChangeAspect="1" noChangeArrowheads="1" noTextEdit="1"/>
          </p:cNvSpPr>
          <p:nvPr>
            <p:ph type="sldImg"/>
          </p:nvPr>
        </p:nvSpPr>
        <p:spPr>
          <a:ln/>
        </p:spPr>
      </p:sp>
      <p:sp>
        <p:nvSpPr>
          <p:cNvPr id="24578" name="Rectangle 3"/>
          <p:cNvSpPr>
            <a:spLocks noGrp="1" noChangeArrowheads="1"/>
          </p:cNvSpPr>
          <p:nvPr>
            <p:ph type="body" idx="1"/>
          </p:nvPr>
        </p:nvSpPr>
        <p:spPr>
          <a:noFill/>
          <a:ln/>
        </p:spPr>
        <p:txBody>
          <a:bodyPr/>
          <a:lstStyle/>
          <a:p>
            <a:pPr eaLnBrk="1" hangingPunct="1"/>
            <a:r>
              <a:rPr lang="fr-BE" dirty="0" smtClean="0"/>
              <a:t>La régulation hormonale du cycle sexuel est éminemment complexe. En effet, elle fait intervenir les follicules, le corps jaune , l’endomètre mais également l’hypophyse et l’hypothalamus. </a:t>
            </a:r>
          </a:p>
          <a:p>
            <a:r>
              <a:rPr lang="fr-BE" dirty="0" smtClean="0"/>
              <a:t>La phase de recrutement (1) ou phase de développement jusqu’à ce que les follicules acquièrent un diamètre de 4 mm est dite gonadotrope-indépendante. Elle est essentiellement placée sous le contrôle de facteurs de croissance dont et par exemple l’hormone de croissance mais aussi l'</a:t>
            </a:r>
            <a:r>
              <a:rPr lang="fr-BE" dirty="0" err="1" smtClean="0"/>
              <a:t>Epidermal</a:t>
            </a:r>
            <a:r>
              <a:rPr lang="fr-BE" dirty="0" smtClean="0"/>
              <a:t> </a:t>
            </a:r>
            <a:r>
              <a:rPr lang="fr-BE" dirty="0" err="1" smtClean="0"/>
              <a:t>Growth</a:t>
            </a:r>
            <a:r>
              <a:rPr lang="fr-BE" dirty="0" smtClean="0"/>
              <a:t> Factor, l’</a:t>
            </a:r>
            <a:r>
              <a:rPr lang="fr-BE" dirty="0" err="1" smtClean="0"/>
              <a:t>Insulin</a:t>
            </a:r>
            <a:r>
              <a:rPr lang="fr-BE" dirty="0" smtClean="0"/>
              <a:t> </a:t>
            </a:r>
            <a:r>
              <a:rPr lang="fr-BE" dirty="0" err="1" smtClean="0"/>
              <a:t>like</a:t>
            </a:r>
            <a:r>
              <a:rPr lang="fr-BE" dirty="0" smtClean="0"/>
              <a:t> </a:t>
            </a:r>
            <a:r>
              <a:rPr lang="fr-BE" dirty="0" err="1" smtClean="0"/>
              <a:t>Growth</a:t>
            </a:r>
            <a:r>
              <a:rPr lang="fr-BE" dirty="0" smtClean="0"/>
              <a:t> Factor, les </a:t>
            </a:r>
            <a:r>
              <a:rPr lang="fr-BE" dirty="0" err="1" smtClean="0"/>
              <a:t>Transforming</a:t>
            </a:r>
            <a:r>
              <a:rPr lang="fr-BE" dirty="0" smtClean="0"/>
              <a:t> </a:t>
            </a:r>
            <a:r>
              <a:rPr lang="fr-BE" dirty="0" err="1" smtClean="0"/>
              <a:t>Growth</a:t>
            </a:r>
            <a:r>
              <a:rPr lang="fr-BE" dirty="0" smtClean="0"/>
              <a:t> </a:t>
            </a:r>
            <a:r>
              <a:rPr lang="fr-BE" dirty="0" err="1" smtClean="0"/>
              <a:t>Factors</a:t>
            </a:r>
            <a:r>
              <a:rPr lang="fr-BE" dirty="0" smtClean="0"/>
              <a:t>) et le  </a:t>
            </a:r>
            <a:r>
              <a:rPr lang="fr-BE" dirty="0" err="1" smtClean="0"/>
              <a:t>Fibroblast</a:t>
            </a:r>
            <a:r>
              <a:rPr lang="fr-BE" dirty="0" smtClean="0"/>
              <a:t> </a:t>
            </a:r>
            <a:r>
              <a:rPr lang="fr-BE" dirty="0" err="1" smtClean="0"/>
              <a:t>Growth</a:t>
            </a:r>
            <a:r>
              <a:rPr lang="fr-BE" dirty="0" smtClean="0"/>
              <a:t> Factor, tous facteurs produits localement. Chaque phase d’émergence d’une vague de croissance folliculaire est précédée d’une augmentation de la FSH (2). Cette libération de la FSH est responsable de la phase de croissance des follicules recrutés (3). La FSH va stimuler l’activité de l’aromatase des cellules de la granulosa favorisant ainsi l'aromatisation des androgènes en </a:t>
            </a:r>
            <a:r>
              <a:rPr lang="fr-BE" dirty="0" err="1" smtClean="0"/>
              <a:t>oestrogènes</a:t>
            </a:r>
            <a:r>
              <a:rPr lang="fr-BE" dirty="0" smtClean="0"/>
              <a:t> , androgènes dont  la synthèse par la thèque interne a été stimulée part la LH. L’activité de cette enzyme est plus importante dans les follicules dominants que dans les follicules dominés. L’entrée en dominance du follicule sélectionné puis sa croissance (4) s’accompagne d’une augmentation de la concentration en </a:t>
            </a:r>
            <a:r>
              <a:rPr lang="fr-BE" dirty="0" err="1" smtClean="0"/>
              <a:t>oestradiol</a:t>
            </a:r>
            <a:r>
              <a:rPr lang="fr-BE" dirty="0" smtClean="0"/>
              <a:t> (5). Il en résulte une diminution de la FSH (6). La phase de dominance fonctionnelle induit également une augmentation de la concentration folliculaire en inhibine (7). Cette diminution de la FSH et cette augmentation de l’inhibine sont responsables du processus de sélection et donc de l’inhibition du développement des follicules subordonnés (8) qui s’</a:t>
            </a:r>
            <a:r>
              <a:rPr lang="fr-BE" dirty="0" err="1" smtClean="0"/>
              <a:t>atrésient</a:t>
            </a:r>
            <a:r>
              <a:rPr lang="fr-BE" dirty="0" smtClean="0"/>
              <a:t> (9). </a:t>
            </a:r>
          </a:p>
          <a:p>
            <a:r>
              <a:rPr lang="fr-BE" dirty="0" smtClean="0"/>
              <a:t>La production d’</a:t>
            </a:r>
            <a:r>
              <a:rPr lang="fr-BE" dirty="0" err="1" smtClean="0"/>
              <a:t>oestradiol</a:t>
            </a:r>
            <a:r>
              <a:rPr lang="fr-BE" dirty="0" smtClean="0"/>
              <a:t> par le follicule dominant en croissance ne se prolonge pas au-delà du 10èmejour du cycle. En effet durant cette première partie du cycle, la concentration en progestérone augmente (10) puis se maintient pendant une douzaine de jours (11). La progestérone a on le sait un effet inhibiteur sur l’activité de l’aromatase. De même l’augmentation progressive de sa concentration réduit progressivement la libération de la LH (12). Ce double effet se traduit d’une part par la perte de capacité du follicule à synthétiser de l’</a:t>
            </a:r>
            <a:r>
              <a:rPr lang="fr-BE" dirty="0" err="1" smtClean="0"/>
              <a:t>oestradiol</a:t>
            </a:r>
            <a:r>
              <a:rPr lang="fr-BE" dirty="0" smtClean="0"/>
              <a:t> et donc à inhiber la FSH  et par l’entrée en atrésie (13) du follicule dominant son développement n’étant plus soutenu par la LH. La diminution de la concentration en </a:t>
            </a:r>
            <a:r>
              <a:rPr lang="fr-BE" dirty="0" err="1" smtClean="0"/>
              <a:t>oestradiol</a:t>
            </a:r>
            <a:r>
              <a:rPr lang="fr-BE" dirty="0" smtClean="0"/>
              <a:t> a pour effet d’induire une nouvelle augmentation de la FSH (14) et de l’émergence d’une nouvelle vague de croissance folliculaire (15).</a:t>
            </a:r>
          </a:p>
          <a:p>
            <a:r>
              <a:rPr lang="fr-BE" dirty="0" smtClean="0"/>
              <a:t>Cette seconde vague de croissance présente dans sa première phase des changements hormonaux comparables à ceux de la première vague à savoir et notamment une augmentation de l’</a:t>
            </a:r>
            <a:r>
              <a:rPr lang="fr-BE" dirty="0" err="1" smtClean="0"/>
              <a:t>oestradiol</a:t>
            </a:r>
            <a:r>
              <a:rPr lang="fr-BE" dirty="0" smtClean="0"/>
              <a:t> (16). Entre temps, l’augmentation et le maintien d’une imprégnation progestéronique a également eu pour effet d’induire la synthèse de phospholipides par l’endomètre. Les </a:t>
            </a:r>
            <a:r>
              <a:rPr lang="fr-BE" dirty="0" err="1" smtClean="0"/>
              <a:t>oestrogènes</a:t>
            </a:r>
            <a:r>
              <a:rPr lang="fr-BE" dirty="0" smtClean="0"/>
              <a:t> secrétés par les follicules de la deuxième vague, vont stimuler la synthèse des enzymes phospholipase et prostaglandine synthétase responsables de la synthèse de la PGF2a (17). Celle-ci induit la diminution de la concentration en progestérone (18) et l’apparition de la phase </a:t>
            </a:r>
            <a:r>
              <a:rPr lang="fr-BE" dirty="0" err="1" smtClean="0"/>
              <a:t>prooestrale</a:t>
            </a:r>
            <a:r>
              <a:rPr lang="fr-BE" dirty="0" smtClean="0"/>
              <a:t> (19). Le follicule dominant, libéré de l’imprégnation progestéronique peut ainsi poursuivre sa croissance (20) sous l’effet de la libération cyclique de la FSH (21). Il en résulte une synthèse maximale d’</a:t>
            </a:r>
            <a:r>
              <a:rPr lang="fr-BE" dirty="0" err="1" smtClean="0"/>
              <a:t>oestradiol</a:t>
            </a:r>
            <a:r>
              <a:rPr lang="fr-BE" dirty="0" smtClean="0"/>
              <a:t> (22), l’apparition d’un </a:t>
            </a:r>
            <a:r>
              <a:rPr lang="fr-BE" dirty="0" err="1" smtClean="0"/>
              <a:t>oestrus</a:t>
            </a:r>
            <a:r>
              <a:rPr lang="fr-BE" dirty="0" smtClean="0"/>
              <a:t> (23), une libération cyclique de LH (24) et l’ovulation (25).</a:t>
            </a:r>
          </a:p>
          <a:p>
            <a:endParaRPr lang="fr-BE" dirty="0" smtClean="0"/>
          </a:p>
          <a:p>
            <a:pPr eaLnBrk="1" hangingPunct="1"/>
            <a:endParaRPr lang="fr-BE" dirty="0" smtClean="0"/>
          </a:p>
          <a:p>
            <a:pPr eaLnBrk="1" hangingPunct="1"/>
            <a:endParaRPr lang="fr-BE" dirty="0" smtClean="0"/>
          </a:p>
        </p:txBody>
      </p:sp>
    </p:spTree>
    <p:extLst>
      <p:ext uri="{BB962C8B-B14F-4D97-AF65-F5344CB8AC3E}">
        <p14:creationId xmlns:p14="http://schemas.microsoft.com/office/powerpoint/2010/main" val="893960078"/>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0" name="Espace réservé de l'image des diapositives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7171" name="Espace réservé des commentaires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r>
              <a:rPr lang="fr-BE" altLang="fr-FR" b="1" dirty="0" smtClean="0"/>
              <a:t>Intervalle</a:t>
            </a:r>
            <a:r>
              <a:rPr lang="fr-BE" altLang="fr-FR" b="1" baseline="0" dirty="0" smtClean="0"/>
              <a:t> </a:t>
            </a:r>
            <a:r>
              <a:rPr lang="fr-BE" altLang="fr-FR" b="1" baseline="0" dirty="0" err="1" smtClean="0"/>
              <a:t>lutéolyse</a:t>
            </a:r>
            <a:r>
              <a:rPr lang="fr-BE" altLang="fr-FR" b="1" baseline="0" dirty="0" smtClean="0"/>
              <a:t> et ovulation</a:t>
            </a:r>
          </a:p>
          <a:p>
            <a:pPr>
              <a:spcBef>
                <a:spcPct val="0"/>
              </a:spcBef>
            </a:pPr>
            <a:r>
              <a:rPr lang="fr-BE" altLang="fr-FR" b="0" baseline="0" dirty="0" err="1" smtClean="0"/>
              <a:t>Roelofs</a:t>
            </a:r>
            <a:r>
              <a:rPr lang="fr-BE" altLang="fr-FR" b="0" baseline="0" dirty="0" smtClean="0"/>
              <a:t> et al. </a:t>
            </a:r>
            <a:r>
              <a:rPr lang="fr-BE" altLang="fr-FR" b="0" baseline="0" dirty="0" err="1" smtClean="0"/>
              <a:t>Anim</a:t>
            </a:r>
            <a:r>
              <a:rPr lang="fr-BE" altLang="fr-FR" b="0" baseline="0" dirty="0" smtClean="0"/>
              <a:t> </a:t>
            </a:r>
            <a:r>
              <a:rPr lang="fr-BE" altLang="fr-FR" b="0" baseline="0" dirty="0" err="1" smtClean="0"/>
              <a:t>Reprod</a:t>
            </a:r>
            <a:r>
              <a:rPr lang="fr-BE" altLang="fr-FR" b="0" baseline="0" dirty="0" smtClean="0"/>
              <a:t> </a:t>
            </a:r>
            <a:r>
              <a:rPr lang="fr-BE" altLang="fr-FR" b="0" baseline="0" dirty="0" err="1" smtClean="0"/>
              <a:t>Sci</a:t>
            </a:r>
            <a:r>
              <a:rPr lang="fr-BE" altLang="fr-FR" b="0" baseline="0" dirty="0" smtClean="0"/>
              <a:t> 2006 91 337-343</a:t>
            </a:r>
          </a:p>
          <a:p>
            <a:pPr>
              <a:spcBef>
                <a:spcPct val="0"/>
              </a:spcBef>
            </a:pPr>
            <a:endParaRPr lang="fr-BE" altLang="fr-FR" b="1" baseline="0" dirty="0" smtClean="0"/>
          </a:p>
          <a:p>
            <a:pPr>
              <a:spcBef>
                <a:spcPct val="0"/>
              </a:spcBef>
            </a:pPr>
            <a:r>
              <a:rPr lang="fr-BE" altLang="fr-FR" b="1" dirty="0" smtClean="0"/>
              <a:t>Début </a:t>
            </a:r>
            <a:r>
              <a:rPr lang="fr-BE" altLang="fr-FR" b="1" dirty="0" err="1" smtClean="0"/>
              <a:t>oestrus</a:t>
            </a:r>
            <a:r>
              <a:rPr lang="fr-BE" altLang="fr-FR" b="1" dirty="0" smtClean="0"/>
              <a:t> à pic de LH </a:t>
            </a:r>
            <a:r>
              <a:rPr lang="fr-BE" altLang="fr-FR" dirty="0" smtClean="0"/>
              <a:t>: </a:t>
            </a:r>
          </a:p>
          <a:p>
            <a:pPr>
              <a:spcBef>
                <a:spcPct val="0"/>
              </a:spcBef>
            </a:pPr>
            <a:r>
              <a:rPr lang="fr-BE" altLang="fr-FR" dirty="0" err="1" smtClean="0"/>
              <a:t>Kaim</a:t>
            </a:r>
            <a:r>
              <a:rPr lang="fr-BE" altLang="fr-FR" dirty="0" smtClean="0"/>
              <a:t> et al. JDS 2003 86, 2012 : 3,1 , </a:t>
            </a:r>
          </a:p>
          <a:p>
            <a:pPr>
              <a:spcBef>
                <a:spcPct val="0"/>
              </a:spcBef>
            </a:pPr>
            <a:r>
              <a:rPr lang="fr-BE" altLang="fr-FR" dirty="0" err="1" smtClean="0"/>
              <a:t>Roelofs</a:t>
            </a:r>
            <a:r>
              <a:rPr lang="fr-BE" altLang="fr-FR" dirty="0" smtClean="0"/>
              <a:t> et al.  </a:t>
            </a:r>
            <a:r>
              <a:rPr lang="fr-BE" altLang="fr-FR" dirty="0" err="1" smtClean="0"/>
              <a:t>Theriogenology</a:t>
            </a:r>
            <a:r>
              <a:rPr lang="fr-BE" altLang="fr-FR" dirty="0" smtClean="0"/>
              <a:t>  2005 64 1690  : 5,7 </a:t>
            </a:r>
          </a:p>
          <a:p>
            <a:pPr>
              <a:spcBef>
                <a:spcPct val="0"/>
              </a:spcBef>
            </a:pPr>
            <a:r>
              <a:rPr lang="fr-BE" altLang="fr-FR" dirty="0" err="1" smtClean="0"/>
              <a:t>Saumade</a:t>
            </a:r>
            <a:r>
              <a:rPr lang="fr-BE" altLang="fr-FR" dirty="0" smtClean="0"/>
              <a:t> et </a:t>
            </a:r>
            <a:r>
              <a:rPr lang="fr-BE" altLang="fr-FR" dirty="0" err="1" smtClean="0"/>
              <a:t>Humblot</a:t>
            </a:r>
            <a:r>
              <a:rPr lang="fr-BE" altLang="fr-FR" dirty="0" smtClean="0"/>
              <a:t> </a:t>
            </a:r>
            <a:r>
              <a:rPr lang="fr-BE" altLang="fr-FR" dirty="0" err="1" smtClean="0"/>
              <a:t>Anim</a:t>
            </a:r>
            <a:r>
              <a:rPr lang="fr-BE" altLang="fr-FR" dirty="0" smtClean="0"/>
              <a:t> </a:t>
            </a:r>
            <a:r>
              <a:rPr lang="fr-BE" altLang="fr-FR" dirty="0" err="1" smtClean="0"/>
              <a:t>Reprod</a:t>
            </a:r>
            <a:r>
              <a:rPr lang="fr-BE" altLang="fr-FR" dirty="0" smtClean="0"/>
              <a:t> </a:t>
            </a:r>
            <a:r>
              <a:rPr lang="fr-BE" altLang="fr-FR" dirty="0" err="1" smtClean="0"/>
              <a:t>Sci</a:t>
            </a:r>
            <a:r>
              <a:rPr lang="fr-BE" altLang="fr-FR" dirty="0" smtClean="0"/>
              <a:t> 2005 85 171 : 9,1</a:t>
            </a:r>
          </a:p>
          <a:p>
            <a:pPr>
              <a:spcBef>
                <a:spcPct val="0"/>
              </a:spcBef>
            </a:pPr>
            <a:r>
              <a:rPr lang="fr-BE" altLang="fr-FR" dirty="0" smtClean="0"/>
              <a:t>Bloch et al. JDS 2006 89 4694  : 2,8</a:t>
            </a:r>
          </a:p>
          <a:p>
            <a:pPr>
              <a:spcBef>
                <a:spcPct val="0"/>
              </a:spcBef>
            </a:pPr>
            <a:endParaRPr lang="fr-BE" altLang="fr-FR" dirty="0" smtClean="0"/>
          </a:p>
          <a:p>
            <a:pPr>
              <a:spcBef>
                <a:spcPct val="0"/>
              </a:spcBef>
            </a:pPr>
            <a:r>
              <a:rPr lang="fr-BE" altLang="fr-FR" b="1" dirty="0" smtClean="0"/>
              <a:t>Pic de LH – ovulation</a:t>
            </a:r>
          </a:p>
          <a:p>
            <a:pPr>
              <a:spcBef>
                <a:spcPct val="0"/>
              </a:spcBef>
            </a:pPr>
            <a:r>
              <a:rPr lang="fr-BE" altLang="fr-FR" dirty="0" err="1" smtClean="0"/>
              <a:t>Rajamahandran</a:t>
            </a:r>
            <a:r>
              <a:rPr lang="fr-BE" altLang="fr-FR" dirty="0" smtClean="0"/>
              <a:t> et al. </a:t>
            </a:r>
            <a:r>
              <a:rPr lang="fr-BE" altLang="fr-FR" dirty="0" err="1" smtClean="0"/>
              <a:t>Theriogenology</a:t>
            </a:r>
            <a:r>
              <a:rPr lang="fr-BE" altLang="fr-FR" dirty="0" smtClean="0"/>
              <a:t> 1989 31 1173 :  22,0 à 31,0</a:t>
            </a:r>
          </a:p>
          <a:p>
            <a:pPr>
              <a:spcBef>
                <a:spcPct val="0"/>
              </a:spcBef>
            </a:pPr>
            <a:r>
              <a:rPr lang="fr-BE" altLang="fr-FR" dirty="0" err="1" smtClean="0"/>
              <a:t>Bage</a:t>
            </a:r>
            <a:r>
              <a:rPr lang="fr-BE" altLang="fr-FR" dirty="0" smtClean="0"/>
              <a:t> et al. </a:t>
            </a:r>
            <a:r>
              <a:rPr lang="fr-BE" altLang="fr-FR" dirty="0" err="1" smtClean="0"/>
              <a:t>Theriogenology</a:t>
            </a:r>
            <a:r>
              <a:rPr lang="fr-BE" altLang="fr-FR" dirty="0" smtClean="0"/>
              <a:t> 2002 57 2257  : 25,7</a:t>
            </a:r>
          </a:p>
          <a:p>
            <a:pPr>
              <a:spcBef>
                <a:spcPct val="0"/>
              </a:spcBef>
            </a:pPr>
            <a:r>
              <a:rPr lang="fr-BE" altLang="fr-FR" dirty="0" err="1" smtClean="0"/>
              <a:t>Kaim</a:t>
            </a:r>
            <a:r>
              <a:rPr lang="fr-BE" altLang="fr-FR" dirty="0" smtClean="0"/>
              <a:t> et al. JDS 2003 86, 2012 : 25,0 </a:t>
            </a:r>
          </a:p>
          <a:p>
            <a:pPr>
              <a:spcBef>
                <a:spcPct val="0"/>
              </a:spcBef>
            </a:pPr>
            <a:r>
              <a:rPr lang="fr-BE" altLang="fr-FR" dirty="0" err="1" smtClean="0"/>
              <a:t>Roelofs</a:t>
            </a:r>
            <a:r>
              <a:rPr lang="fr-BE" altLang="fr-FR" dirty="0" smtClean="0"/>
              <a:t> et al.  </a:t>
            </a:r>
            <a:r>
              <a:rPr lang="fr-BE" altLang="fr-FR" dirty="0" err="1" smtClean="0"/>
              <a:t>Theriogenology</a:t>
            </a:r>
            <a:r>
              <a:rPr lang="fr-BE" altLang="fr-FR" dirty="0" smtClean="0"/>
              <a:t>  2004 62 1337 : 25,3</a:t>
            </a:r>
          </a:p>
          <a:p>
            <a:pPr>
              <a:spcBef>
                <a:spcPct val="0"/>
              </a:spcBef>
            </a:pPr>
            <a:r>
              <a:rPr lang="fr-BE" altLang="fr-FR" dirty="0" err="1" smtClean="0"/>
              <a:t>Saumade</a:t>
            </a:r>
            <a:r>
              <a:rPr lang="fr-BE" altLang="fr-FR" dirty="0" smtClean="0"/>
              <a:t> et </a:t>
            </a:r>
            <a:r>
              <a:rPr lang="fr-BE" altLang="fr-FR" dirty="0" err="1" smtClean="0"/>
              <a:t>Humblot</a:t>
            </a:r>
            <a:r>
              <a:rPr lang="fr-BE" altLang="fr-FR" dirty="0" smtClean="0"/>
              <a:t> </a:t>
            </a:r>
            <a:r>
              <a:rPr lang="fr-BE" altLang="fr-FR" dirty="0" err="1" smtClean="0"/>
              <a:t>Anim</a:t>
            </a:r>
            <a:r>
              <a:rPr lang="fr-BE" altLang="fr-FR" dirty="0" smtClean="0"/>
              <a:t> </a:t>
            </a:r>
            <a:r>
              <a:rPr lang="fr-BE" altLang="fr-FR" dirty="0" err="1" smtClean="0"/>
              <a:t>Reprod</a:t>
            </a:r>
            <a:r>
              <a:rPr lang="fr-BE" altLang="fr-FR" dirty="0" smtClean="0"/>
              <a:t> </a:t>
            </a:r>
            <a:r>
              <a:rPr lang="fr-BE" altLang="fr-FR" dirty="0" err="1" smtClean="0"/>
              <a:t>Sci</a:t>
            </a:r>
            <a:r>
              <a:rPr lang="fr-BE" altLang="fr-FR" dirty="0" smtClean="0"/>
              <a:t> 2005 85 171 : 29,4</a:t>
            </a:r>
          </a:p>
          <a:p>
            <a:pPr>
              <a:spcBef>
                <a:spcPct val="0"/>
              </a:spcBef>
            </a:pPr>
            <a:r>
              <a:rPr lang="fr-BE" altLang="fr-FR" dirty="0" smtClean="0"/>
              <a:t>Bloch et al. JDS 2006 89 4694  : 25,5</a:t>
            </a:r>
          </a:p>
          <a:p>
            <a:pPr>
              <a:spcBef>
                <a:spcPct val="0"/>
              </a:spcBef>
            </a:pPr>
            <a:r>
              <a:rPr lang="fr-BE" altLang="fr-FR" dirty="0" err="1" smtClean="0"/>
              <a:t>Starbuck</a:t>
            </a:r>
            <a:r>
              <a:rPr lang="fr-BE" altLang="fr-FR" dirty="0" smtClean="0"/>
              <a:t> et al. </a:t>
            </a:r>
            <a:r>
              <a:rPr lang="fr-BE" altLang="fr-FR" dirty="0" err="1" smtClean="0"/>
              <a:t>Veterinary</a:t>
            </a:r>
            <a:r>
              <a:rPr lang="fr-BE" altLang="fr-FR" dirty="0" smtClean="0"/>
              <a:t> Journal 2006 172 103 : 32,2 à 34,9</a:t>
            </a:r>
          </a:p>
          <a:p>
            <a:pPr>
              <a:spcBef>
                <a:spcPct val="0"/>
              </a:spcBef>
            </a:pPr>
            <a:r>
              <a:rPr lang="fr-BE" altLang="fr-FR" dirty="0" err="1" smtClean="0"/>
              <a:t>Siddiqui</a:t>
            </a:r>
            <a:r>
              <a:rPr lang="fr-BE" altLang="fr-FR" dirty="0" smtClean="0"/>
              <a:t> et al. </a:t>
            </a:r>
            <a:r>
              <a:rPr lang="fr-BE" altLang="fr-FR" dirty="0" err="1" smtClean="0"/>
              <a:t>Repro</a:t>
            </a:r>
            <a:r>
              <a:rPr lang="fr-BE" altLang="fr-FR" dirty="0" smtClean="0"/>
              <a:t> Fert </a:t>
            </a:r>
            <a:r>
              <a:rPr lang="fr-BE" altLang="fr-FR" dirty="0" err="1" smtClean="0"/>
              <a:t>Develop</a:t>
            </a:r>
            <a:r>
              <a:rPr lang="fr-BE" altLang="fr-FR" dirty="0" smtClean="0"/>
              <a:t> 2010 22 1110 : 34,0</a:t>
            </a:r>
          </a:p>
          <a:p>
            <a:pPr>
              <a:spcBef>
                <a:spcPct val="0"/>
              </a:spcBef>
            </a:pPr>
            <a:r>
              <a:rPr lang="fr-BE" altLang="fr-FR" dirty="0" err="1" smtClean="0"/>
              <a:t>Endo</a:t>
            </a:r>
            <a:r>
              <a:rPr lang="fr-BE" altLang="fr-FR" dirty="0" smtClean="0"/>
              <a:t> et al. </a:t>
            </a:r>
            <a:r>
              <a:rPr lang="fr-BE" altLang="fr-FR" dirty="0" err="1" smtClean="0"/>
              <a:t>Anim</a:t>
            </a:r>
            <a:r>
              <a:rPr lang="fr-BE" altLang="fr-FR" dirty="0" smtClean="0"/>
              <a:t> </a:t>
            </a:r>
            <a:r>
              <a:rPr lang="fr-BE" altLang="fr-FR" dirty="0" err="1" smtClean="0"/>
              <a:t>Repro</a:t>
            </a:r>
            <a:r>
              <a:rPr lang="fr-BE" altLang="fr-FR" dirty="0" smtClean="0"/>
              <a:t> </a:t>
            </a:r>
            <a:r>
              <a:rPr lang="fr-BE" altLang="fr-FR" dirty="0" err="1" smtClean="0"/>
              <a:t>Sci</a:t>
            </a:r>
            <a:r>
              <a:rPr lang="fr-BE" altLang="fr-FR" dirty="0" smtClean="0"/>
              <a:t> 2012 134 112 : 27</a:t>
            </a:r>
          </a:p>
          <a:p>
            <a:pPr>
              <a:spcBef>
                <a:spcPct val="0"/>
              </a:spcBef>
            </a:pPr>
            <a:r>
              <a:rPr lang="fr-BE" altLang="fr-FR" dirty="0" err="1" smtClean="0"/>
              <a:t>Endo</a:t>
            </a:r>
            <a:r>
              <a:rPr lang="fr-BE" altLang="fr-FR" dirty="0" smtClean="0"/>
              <a:t> et al. J </a:t>
            </a:r>
            <a:r>
              <a:rPr lang="fr-BE" altLang="fr-FR" dirty="0" err="1" smtClean="0"/>
              <a:t>Reprod</a:t>
            </a:r>
            <a:r>
              <a:rPr lang="fr-BE" altLang="fr-FR" dirty="0" smtClean="0"/>
              <a:t> </a:t>
            </a:r>
            <a:r>
              <a:rPr lang="fr-BE" altLang="fr-FR" dirty="0" err="1" smtClean="0"/>
              <a:t>Develop</a:t>
            </a:r>
            <a:r>
              <a:rPr lang="fr-BE" altLang="fr-FR" dirty="0" smtClean="0"/>
              <a:t> 2012 58 685 </a:t>
            </a:r>
          </a:p>
          <a:p>
            <a:pPr>
              <a:spcBef>
                <a:spcPct val="0"/>
              </a:spcBef>
            </a:pPr>
            <a:endParaRPr lang="fr-BE" altLang="fr-FR" dirty="0" smtClean="0"/>
          </a:p>
          <a:p>
            <a:pPr>
              <a:spcBef>
                <a:spcPct val="0"/>
              </a:spcBef>
            </a:pPr>
            <a:r>
              <a:rPr lang="fr-BE" altLang="fr-FR" b="1" dirty="0" smtClean="0"/>
              <a:t>Début </a:t>
            </a:r>
            <a:r>
              <a:rPr lang="fr-BE" altLang="fr-FR" b="1" dirty="0" err="1" smtClean="0"/>
              <a:t>oestrus</a:t>
            </a:r>
            <a:r>
              <a:rPr lang="fr-BE" altLang="fr-FR" b="1" dirty="0" smtClean="0"/>
              <a:t> – ovulation </a:t>
            </a:r>
          </a:p>
          <a:p>
            <a:pPr>
              <a:spcBef>
                <a:spcPct val="0"/>
              </a:spcBef>
            </a:pPr>
            <a:r>
              <a:rPr lang="fr-BE" altLang="fr-FR" dirty="0" err="1" smtClean="0"/>
              <a:t>Rajamahandran</a:t>
            </a:r>
            <a:r>
              <a:rPr lang="fr-BE" altLang="fr-FR" dirty="0" smtClean="0"/>
              <a:t> et al. </a:t>
            </a:r>
            <a:r>
              <a:rPr lang="fr-BE" altLang="fr-FR" dirty="0" err="1" smtClean="0"/>
              <a:t>Theriogenology</a:t>
            </a:r>
            <a:r>
              <a:rPr lang="fr-BE" altLang="fr-FR" dirty="0" smtClean="0"/>
              <a:t> 1989 31 1173 :  24 à 30</a:t>
            </a:r>
          </a:p>
          <a:p>
            <a:pPr>
              <a:spcBef>
                <a:spcPct val="0"/>
              </a:spcBef>
            </a:pPr>
            <a:r>
              <a:rPr lang="fr-BE" altLang="fr-FR" dirty="0" smtClean="0"/>
              <a:t>Walker et al. JDS 1996 79 1555  : 27,6</a:t>
            </a:r>
          </a:p>
          <a:p>
            <a:pPr>
              <a:spcBef>
                <a:spcPct val="0"/>
              </a:spcBef>
            </a:pPr>
            <a:r>
              <a:rPr lang="fr-BE" altLang="fr-FR" dirty="0" err="1" smtClean="0"/>
              <a:t>Kaim</a:t>
            </a:r>
            <a:r>
              <a:rPr lang="fr-BE" altLang="fr-FR" dirty="0" smtClean="0"/>
              <a:t> et al. JDS 2003 86, 2012 : 30,8 </a:t>
            </a:r>
          </a:p>
          <a:p>
            <a:pPr>
              <a:spcBef>
                <a:spcPct val="0"/>
              </a:spcBef>
            </a:pPr>
            <a:r>
              <a:rPr lang="fr-BE" altLang="fr-FR" dirty="0" err="1" smtClean="0"/>
              <a:t>Roelofs</a:t>
            </a:r>
            <a:r>
              <a:rPr lang="fr-BE" altLang="fr-FR" dirty="0" smtClean="0"/>
              <a:t> et al.  </a:t>
            </a:r>
            <a:r>
              <a:rPr lang="fr-BE" altLang="fr-FR" dirty="0" err="1" smtClean="0"/>
              <a:t>Theriogenology</a:t>
            </a:r>
            <a:r>
              <a:rPr lang="fr-BE" altLang="fr-FR" dirty="0" smtClean="0"/>
              <a:t>  2004 62 1337  : 30,2</a:t>
            </a:r>
          </a:p>
          <a:p>
            <a:pPr>
              <a:spcBef>
                <a:spcPct val="0"/>
              </a:spcBef>
            </a:pPr>
            <a:r>
              <a:rPr lang="fr-BE" altLang="fr-FR" dirty="0" err="1" smtClean="0"/>
              <a:t>Roelofs</a:t>
            </a:r>
            <a:r>
              <a:rPr lang="fr-BE" altLang="fr-FR" dirty="0" smtClean="0"/>
              <a:t> et al. </a:t>
            </a:r>
            <a:r>
              <a:rPr lang="fr-BE" altLang="fr-FR" dirty="0" err="1" smtClean="0"/>
              <a:t>Theriogenology</a:t>
            </a:r>
            <a:r>
              <a:rPr lang="fr-BE" altLang="fr-FR" dirty="0" smtClean="0"/>
              <a:t> 2005a 63 1366 : 30,0</a:t>
            </a:r>
          </a:p>
          <a:p>
            <a:pPr>
              <a:spcBef>
                <a:spcPct val="0"/>
              </a:spcBef>
            </a:pPr>
            <a:r>
              <a:rPr lang="fr-BE" altLang="fr-FR" dirty="0" err="1" smtClean="0"/>
              <a:t>Roelofs</a:t>
            </a:r>
            <a:r>
              <a:rPr lang="fr-BE" altLang="fr-FR" dirty="0" smtClean="0"/>
              <a:t> et al. </a:t>
            </a:r>
            <a:r>
              <a:rPr lang="fr-BE" altLang="fr-FR" dirty="0" err="1" smtClean="0"/>
              <a:t>Theriogenology</a:t>
            </a:r>
            <a:r>
              <a:rPr lang="fr-BE" altLang="fr-FR" dirty="0" smtClean="0"/>
              <a:t> 2005 b 64 1690 : 29,3</a:t>
            </a:r>
          </a:p>
          <a:p>
            <a:pPr>
              <a:spcBef>
                <a:spcPct val="0"/>
              </a:spcBef>
            </a:pPr>
            <a:r>
              <a:rPr lang="fr-BE" altLang="fr-FR" dirty="0" err="1" smtClean="0"/>
              <a:t>Roelofs</a:t>
            </a:r>
            <a:r>
              <a:rPr lang="fr-BE" altLang="fr-FR" dirty="0" smtClean="0"/>
              <a:t> et al. </a:t>
            </a:r>
            <a:r>
              <a:rPr lang="fr-BE" altLang="fr-FR" dirty="0" err="1" smtClean="0"/>
              <a:t>Theriogenology</a:t>
            </a:r>
            <a:r>
              <a:rPr lang="fr-BE" altLang="fr-FR" dirty="0" smtClean="0"/>
              <a:t> 2006b 66 2173-2181 : 29,9</a:t>
            </a:r>
          </a:p>
          <a:p>
            <a:pPr>
              <a:spcBef>
                <a:spcPct val="0"/>
              </a:spcBef>
            </a:pPr>
            <a:r>
              <a:rPr lang="fr-BE" altLang="fr-FR" dirty="0" err="1" smtClean="0"/>
              <a:t>Saumande</a:t>
            </a:r>
            <a:r>
              <a:rPr lang="fr-BE" altLang="fr-FR" dirty="0" smtClean="0"/>
              <a:t> et </a:t>
            </a:r>
            <a:r>
              <a:rPr lang="fr-BE" altLang="fr-FR" dirty="0" err="1" smtClean="0"/>
              <a:t>Humblot</a:t>
            </a:r>
            <a:r>
              <a:rPr lang="fr-BE" altLang="fr-FR" dirty="0" smtClean="0"/>
              <a:t> </a:t>
            </a:r>
            <a:r>
              <a:rPr lang="fr-BE" altLang="fr-FR" dirty="0" err="1" smtClean="0"/>
              <a:t>Anim</a:t>
            </a:r>
            <a:r>
              <a:rPr lang="fr-BE" altLang="fr-FR" dirty="0" smtClean="0"/>
              <a:t> </a:t>
            </a:r>
            <a:r>
              <a:rPr lang="fr-BE" altLang="fr-FR" dirty="0" err="1" smtClean="0"/>
              <a:t>Reprod</a:t>
            </a:r>
            <a:r>
              <a:rPr lang="fr-BE" altLang="fr-FR" dirty="0" smtClean="0"/>
              <a:t> </a:t>
            </a:r>
            <a:r>
              <a:rPr lang="fr-BE" altLang="fr-FR" dirty="0" err="1" smtClean="0"/>
              <a:t>Sci</a:t>
            </a:r>
            <a:r>
              <a:rPr lang="fr-BE" altLang="fr-FR" dirty="0" smtClean="0"/>
              <a:t> 2005 85 171 : 38,5</a:t>
            </a:r>
          </a:p>
          <a:p>
            <a:pPr>
              <a:spcBef>
                <a:spcPct val="0"/>
              </a:spcBef>
            </a:pPr>
            <a:r>
              <a:rPr lang="fr-BE" altLang="fr-FR" dirty="0" smtClean="0"/>
              <a:t>Bloch et al. JDS 2006 89 4694  : 28,6</a:t>
            </a:r>
          </a:p>
          <a:p>
            <a:pPr>
              <a:spcBef>
                <a:spcPct val="0"/>
              </a:spcBef>
            </a:pPr>
            <a:r>
              <a:rPr lang="fr-BE" altLang="fr-FR" dirty="0" err="1" smtClean="0"/>
              <a:t>Starbuck</a:t>
            </a:r>
            <a:r>
              <a:rPr lang="fr-BE" altLang="fr-FR" dirty="0" smtClean="0"/>
              <a:t> et al. </a:t>
            </a:r>
            <a:r>
              <a:rPr lang="fr-BE" altLang="fr-FR" dirty="0" err="1" smtClean="0"/>
              <a:t>Veterinary</a:t>
            </a:r>
            <a:r>
              <a:rPr lang="fr-BE" altLang="fr-FR" dirty="0" smtClean="0"/>
              <a:t> Journal 2006 172 103 : 28,6 à 32,6</a:t>
            </a:r>
          </a:p>
          <a:p>
            <a:pPr>
              <a:spcBef>
                <a:spcPct val="0"/>
              </a:spcBef>
            </a:pPr>
            <a:r>
              <a:rPr lang="fr-BE" altLang="fr-FR" dirty="0" smtClean="0"/>
              <a:t>Hockey et al. </a:t>
            </a:r>
            <a:r>
              <a:rPr lang="fr-BE" altLang="fr-FR" dirty="0" err="1" smtClean="0"/>
              <a:t>Reprod</a:t>
            </a:r>
            <a:r>
              <a:rPr lang="fr-BE" altLang="fr-FR" dirty="0" smtClean="0"/>
              <a:t> in </a:t>
            </a:r>
            <a:r>
              <a:rPr lang="fr-BE" altLang="fr-FR" dirty="0" err="1" smtClean="0"/>
              <a:t>domestic</a:t>
            </a:r>
            <a:r>
              <a:rPr lang="fr-BE" altLang="fr-FR" dirty="0" smtClean="0"/>
              <a:t> </a:t>
            </a:r>
            <a:r>
              <a:rPr lang="fr-BE" altLang="fr-FR" dirty="0" err="1" smtClean="0"/>
              <a:t>animals</a:t>
            </a:r>
            <a:r>
              <a:rPr lang="fr-BE" altLang="fr-FR" dirty="0" smtClean="0"/>
              <a:t> 2010 45 239 : 33,4</a:t>
            </a:r>
          </a:p>
          <a:p>
            <a:pPr>
              <a:spcBef>
                <a:spcPct val="0"/>
              </a:spcBef>
            </a:pPr>
            <a:endParaRPr lang="fr-BE" altLang="fr-FR" dirty="0" smtClean="0"/>
          </a:p>
          <a:p>
            <a:pPr>
              <a:spcBef>
                <a:spcPct val="0"/>
              </a:spcBef>
            </a:pPr>
            <a:r>
              <a:rPr lang="fr-BE" altLang="fr-FR" b="1" dirty="0" smtClean="0"/>
              <a:t>Moment</a:t>
            </a:r>
            <a:r>
              <a:rPr lang="fr-BE" altLang="fr-FR" b="1" baseline="0" dirty="0" smtClean="0"/>
              <a:t> de l’IA pour optimiser les gestations : 24 à 4 heures avant l’ovulation</a:t>
            </a:r>
          </a:p>
          <a:p>
            <a:pPr>
              <a:spcBef>
                <a:spcPct val="0"/>
              </a:spcBef>
            </a:pPr>
            <a:r>
              <a:rPr lang="fr-BE" altLang="fr-FR" b="0" baseline="0" dirty="0" smtClean="0"/>
              <a:t>Dalton  et al. J </a:t>
            </a:r>
            <a:r>
              <a:rPr lang="fr-BE" altLang="fr-FR" b="0" baseline="0" dirty="0" err="1" smtClean="0"/>
              <a:t>Dairy</a:t>
            </a:r>
            <a:r>
              <a:rPr lang="fr-BE" altLang="fr-FR" b="0" baseline="0" dirty="0" smtClean="0"/>
              <a:t> </a:t>
            </a:r>
            <a:r>
              <a:rPr lang="fr-BE" altLang="fr-FR" b="0" baseline="0" dirty="0" err="1" smtClean="0"/>
              <a:t>Sci</a:t>
            </a:r>
            <a:r>
              <a:rPr lang="fr-BE" altLang="fr-FR" b="0" baseline="0" dirty="0" smtClean="0"/>
              <a:t>. 2001 84 2413-2418</a:t>
            </a:r>
          </a:p>
          <a:p>
            <a:pPr>
              <a:spcBef>
                <a:spcPct val="0"/>
              </a:spcBef>
            </a:pPr>
            <a:r>
              <a:rPr lang="fr-BE" altLang="fr-FR" b="0" baseline="0" dirty="0" err="1" smtClean="0"/>
              <a:t>Hemmi</a:t>
            </a:r>
            <a:r>
              <a:rPr lang="fr-BE" altLang="fr-FR" b="0" baseline="0" dirty="0" smtClean="0"/>
              <a:t> et al. </a:t>
            </a:r>
            <a:r>
              <a:rPr lang="fr-BE" altLang="fr-FR" b="0" baseline="0" dirty="0" err="1" smtClean="0"/>
              <a:t>Anim</a:t>
            </a:r>
            <a:r>
              <a:rPr lang="fr-BE" altLang="fr-FR" b="0" baseline="0" dirty="0" smtClean="0"/>
              <a:t> </a:t>
            </a:r>
            <a:r>
              <a:rPr lang="fr-BE" altLang="fr-FR" b="0" baseline="0" dirty="0" err="1" smtClean="0"/>
              <a:t>Sci</a:t>
            </a:r>
            <a:r>
              <a:rPr lang="fr-BE" altLang="fr-FR" b="0" baseline="0" dirty="0" smtClean="0"/>
              <a:t> J 2013 84 23-27</a:t>
            </a:r>
          </a:p>
          <a:p>
            <a:pPr>
              <a:spcBef>
                <a:spcPct val="0"/>
              </a:spcBef>
            </a:pPr>
            <a:r>
              <a:rPr lang="fr-BE" altLang="fr-FR" b="0" baseline="0" dirty="0" smtClean="0"/>
              <a:t>Hockey et al. Reproduction in </a:t>
            </a:r>
            <a:r>
              <a:rPr lang="fr-BE" altLang="fr-FR" b="0" baseline="0" dirty="0" err="1" smtClean="0"/>
              <a:t>domestic</a:t>
            </a:r>
            <a:r>
              <a:rPr lang="fr-BE" altLang="fr-FR" b="0" baseline="0" dirty="0" smtClean="0"/>
              <a:t> </a:t>
            </a:r>
            <a:r>
              <a:rPr lang="fr-BE" altLang="fr-FR" b="0" baseline="0" dirty="0" err="1" smtClean="0"/>
              <a:t>animals</a:t>
            </a:r>
            <a:r>
              <a:rPr lang="fr-BE" altLang="fr-FR" b="0" baseline="0" dirty="0" smtClean="0"/>
              <a:t> 2010 45 e239-e248 : IA 48 h avant à 16 h après l’ovulation</a:t>
            </a:r>
          </a:p>
          <a:p>
            <a:pPr>
              <a:spcBef>
                <a:spcPct val="0"/>
              </a:spcBef>
            </a:pPr>
            <a:r>
              <a:rPr lang="fr-BE" altLang="fr-FR" b="0" baseline="0" dirty="0" smtClean="0"/>
              <a:t>Martinez et al. </a:t>
            </a:r>
            <a:r>
              <a:rPr lang="fr-BE" altLang="fr-FR" b="0" baseline="0" dirty="0" err="1" smtClean="0"/>
              <a:t>Theriogenology</a:t>
            </a:r>
            <a:r>
              <a:rPr lang="fr-BE" altLang="fr-FR" b="0" baseline="0" dirty="0" smtClean="0"/>
              <a:t> 2004 62 1264-1270</a:t>
            </a:r>
          </a:p>
          <a:p>
            <a:pPr marL="0" marR="0" indent="0" algn="l" defTabSz="914400" rtl="0" eaLnBrk="1" fontAlgn="auto" latinLnBrk="0" hangingPunct="1">
              <a:lnSpc>
                <a:spcPct val="100000"/>
              </a:lnSpc>
              <a:spcBef>
                <a:spcPct val="0"/>
              </a:spcBef>
              <a:spcAft>
                <a:spcPts val="0"/>
              </a:spcAft>
              <a:buClrTx/>
              <a:buSzTx/>
              <a:buFontTx/>
              <a:buNone/>
              <a:tabLst/>
              <a:defRPr/>
            </a:pPr>
            <a:r>
              <a:rPr lang="fr-BE" altLang="fr-FR" dirty="0" err="1" smtClean="0"/>
              <a:t>Roelofs</a:t>
            </a:r>
            <a:r>
              <a:rPr lang="fr-BE" altLang="fr-FR" dirty="0" smtClean="0"/>
              <a:t> et al. </a:t>
            </a:r>
            <a:r>
              <a:rPr lang="fr-BE" altLang="fr-FR" dirty="0" err="1" smtClean="0"/>
              <a:t>Theriogenology</a:t>
            </a:r>
            <a:r>
              <a:rPr lang="fr-BE" altLang="fr-FR" dirty="0" smtClean="0"/>
              <a:t> 2006b 66 2173-2181 : 29,9</a:t>
            </a:r>
          </a:p>
          <a:p>
            <a:pPr marL="0" marR="0" indent="0" algn="l" defTabSz="914400" rtl="0" eaLnBrk="1" fontAlgn="auto" latinLnBrk="0" hangingPunct="1">
              <a:lnSpc>
                <a:spcPct val="100000"/>
              </a:lnSpc>
              <a:spcBef>
                <a:spcPct val="0"/>
              </a:spcBef>
              <a:spcAft>
                <a:spcPts val="0"/>
              </a:spcAft>
              <a:buClrTx/>
              <a:buSzTx/>
              <a:buFontTx/>
              <a:buNone/>
              <a:tabLst/>
              <a:defRPr/>
            </a:pPr>
            <a:r>
              <a:rPr lang="fr-BE" altLang="fr-FR" dirty="0" err="1" smtClean="0"/>
              <a:t>Freret</a:t>
            </a:r>
            <a:r>
              <a:rPr lang="fr-BE" altLang="fr-FR" dirty="0" smtClean="0"/>
              <a:t> et al. 3R</a:t>
            </a:r>
            <a:r>
              <a:rPr lang="fr-BE" altLang="fr-FR" baseline="0" dirty="0" smtClean="0"/>
              <a:t> 2006 13 281-284 4,5 % IA en phase lutéale (0 à 22 % selon les élevages)</a:t>
            </a:r>
          </a:p>
          <a:p>
            <a:pPr marL="0" marR="0" indent="0" algn="l" defTabSz="914400" rtl="0" eaLnBrk="1" fontAlgn="auto" latinLnBrk="0" hangingPunct="1">
              <a:lnSpc>
                <a:spcPct val="100000"/>
              </a:lnSpc>
              <a:spcBef>
                <a:spcPct val="0"/>
              </a:spcBef>
              <a:spcAft>
                <a:spcPts val="0"/>
              </a:spcAft>
              <a:buClrTx/>
              <a:buSzTx/>
              <a:buFontTx/>
              <a:buNone/>
              <a:tabLst/>
              <a:defRPr/>
            </a:pPr>
            <a:endParaRPr lang="fr-BE" altLang="fr-FR" dirty="0" smtClean="0"/>
          </a:p>
          <a:p>
            <a:pPr>
              <a:spcBef>
                <a:spcPct val="0"/>
              </a:spcBef>
            </a:pPr>
            <a:endParaRPr lang="fr-BE" altLang="fr-FR" b="0" baseline="0" dirty="0" smtClean="0"/>
          </a:p>
          <a:p>
            <a:pPr>
              <a:spcBef>
                <a:spcPct val="0"/>
              </a:spcBef>
            </a:pPr>
            <a:endParaRPr lang="fr-BE" altLang="fr-FR" b="0" baseline="0" dirty="0" smtClean="0"/>
          </a:p>
          <a:p>
            <a:pPr>
              <a:spcBef>
                <a:spcPct val="0"/>
              </a:spcBef>
            </a:pPr>
            <a:endParaRPr lang="fr-BE" altLang="fr-FR" dirty="0" smtClean="0"/>
          </a:p>
          <a:p>
            <a:pPr>
              <a:spcBef>
                <a:spcPct val="0"/>
              </a:spcBef>
            </a:pPr>
            <a:endParaRPr lang="fr-BE" altLang="fr-FR" b="1" dirty="0" smtClean="0"/>
          </a:p>
          <a:p>
            <a:pPr>
              <a:spcBef>
                <a:spcPct val="0"/>
              </a:spcBef>
            </a:pPr>
            <a:endParaRPr lang="fr-BE" altLang="fr-FR" dirty="0" smtClean="0"/>
          </a:p>
          <a:p>
            <a:pPr>
              <a:spcBef>
                <a:spcPct val="0"/>
              </a:spcBef>
            </a:pPr>
            <a:endParaRPr lang="fr-BE" altLang="fr-FR" dirty="0" smtClean="0"/>
          </a:p>
          <a:p>
            <a:pPr>
              <a:spcBef>
                <a:spcPct val="0"/>
              </a:spcBef>
            </a:pPr>
            <a:endParaRPr lang="fr-BE" altLang="fr-FR" dirty="0" smtClean="0"/>
          </a:p>
          <a:p>
            <a:pPr>
              <a:spcBef>
                <a:spcPct val="0"/>
              </a:spcBef>
            </a:pPr>
            <a:endParaRPr lang="fr-BE" altLang="fr-FR" dirty="0" smtClean="0"/>
          </a:p>
          <a:p>
            <a:pPr>
              <a:spcBef>
                <a:spcPct val="0"/>
              </a:spcBef>
            </a:pPr>
            <a:endParaRPr lang="fr-BE" altLang="fr-FR" dirty="0" smtClean="0"/>
          </a:p>
          <a:p>
            <a:pPr>
              <a:spcBef>
                <a:spcPct val="0"/>
              </a:spcBef>
            </a:pPr>
            <a:endParaRPr lang="fr-BE" altLang="fr-FR" dirty="0" smtClean="0"/>
          </a:p>
        </p:txBody>
      </p:sp>
      <p:sp>
        <p:nvSpPr>
          <p:cNvPr id="7172" name="Espace réservé du numéro de diapositive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fld id="{9C5A237B-B5DE-4B78-84E2-809FCE517034}" type="slidenum">
              <a:rPr lang="fr-BE" altLang="fr-FR"/>
              <a:pPr eaLnBrk="1" hangingPunct="1"/>
              <a:t>18</a:t>
            </a:fld>
            <a:endParaRPr lang="fr-BE" altLang="fr-FR"/>
          </a:p>
        </p:txBody>
      </p:sp>
    </p:spTree>
    <p:extLst>
      <p:ext uri="{BB962C8B-B14F-4D97-AF65-F5344CB8AC3E}">
        <p14:creationId xmlns:p14="http://schemas.microsoft.com/office/powerpoint/2010/main" val="609191288"/>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8" name="Espace réservé de l'image des diapositives 1"/>
          <p:cNvSpPr>
            <a:spLocks noGrp="1" noRot="1" noChangeAspect="1" noTextEdit="1"/>
          </p:cNvSpPr>
          <p:nvPr>
            <p:ph type="sldImg"/>
          </p:nvPr>
        </p:nvSpPr>
        <p:spPr>
          <a:xfrm>
            <a:off x="1143000" y="685800"/>
            <a:ext cx="4572000" cy="3429000"/>
          </a:xfrm>
          <a:ln/>
        </p:spPr>
      </p:sp>
      <p:sp>
        <p:nvSpPr>
          <p:cNvPr id="14339" name="Espace réservé des commentaires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fr-BE" altLang="fr-FR" smtClean="0"/>
          </a:p>
        </p:txBody>
      </p:sp>
      <p:sp>
        <p:nvSpPr>
          <p:cNvPr id="14340" name="Espace réservé du numéro de diapositive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879253">
              <a:spcBef>
                <a:spcPct val="30000"/>
              </a:spcBef>
              <a:defRPr sz="1100">
                <a:solidFill>
                  <a:schemeClr val="tx1"/>
                </a:solidFill>
                <a:latin typeface="Times New Roman" pitchFamily="18" charset="0"/>
              </a:defRPr>
            </a:lvl1pPr>
            <a:lvl2pPr marL="685817" indent="-263776" defTabSz="879253">
              <a:spcBef>
                <a:spcPct val="30000"/>
              </a:spcBef>
              <a:defRPr sz="1100">
                <a:solidFill>
                  <a:schemeClr val="tx1"/>
                </a:solidFill>
                <a:latin typeface="Times New Roman" pitchFamily="18" charset="0"/>
              </a:defRPr>
            </a:lvl2pPr>
            <a:lvl3pPr marL="1055103" indent="-211021" defTabSz="879253">
              <a:spcBef>
                <a:spcPct val="30000"/>
              </a:spcBef>
              <a:defRPr sz="1100">
                <a:solidFill>
                  <a:schemeClr val="tx1"/>
                </a:solidFill>
                <a:latin typeface="Times New Roman" pitchFamily="18" charset="0"/>
              </a:defRPr>
            </a:lvl3pPr>
            <a:lvl4pPr marL="1477145" indent="-211021" defTabSz="879253">
              <a:spcBef>
                <a:spcPct val="30000"/>
              </a:spcBef>
              <a:defRPr sz="1100">
                <a:solidFill>
                  <a:schemeClr val="tx1"/>
                </a:solidFill>
                <a:latin typeface="Times New Roman" pitchFamily="18" charset="0"/>
              </a:defRPr>
            </a:lvl4pPr>
            <a:lvl5pPr marL="1899186" indent="-211021" defTabSz="879253">
              <a:spcBef>
                <a:spcPct val="30000"/>
              </a:spcBef>
              <a:defRPr sz="1100">
                <a:solidFill>
                  <a:schemeClr val="tx1"/>
                </a:solidFill>
                <a:latin typeface="Times New Roman" pitchFamily="18" charset="0"/>
              </a:defRPr>
            </a:lvl5pPr>
            <a:lvl6pPr marL="2321227" indent="-211021" defTabSz="879253" eaLnBrk="0" fontAlgn="base" hangingPunct="0">
              <a:spcBef>
                <a:spcPct val="30000"/>
              </a:spcBef>
              <a:spcAft>
                <a:spcPct val="0"/>
              </a:spcAft>
              <a:defRPr sz="1100">
                <a:solidFill>
                  <a:schemeClr val="tx1"/>
                </a:solidFill>
                <a:latin typeface="Times New Roman" pitchFamily="18" charset="0"/>
              </a:defRPr>
            </a:lvl6pPr>
            <a:lvl7pPr marL="2743269" indent="-211021" defTabSz="879253" eaLnBrk="0" fontAlgn="base" hangingPunct="0">
              <a:spcBef>
                <a:spcPct val="30000"/>
              </a:spcBef>
              <a:spcAft>
                <a:spcPct val="0"/>
              </a:spcAft>
              <a:defRPr sz="1100">
                <a:solidFill>
                  <a:schemeClr val="tx1"/>
                </a:solidFill>
                <a:latin typeface="Times New Roman" pitchFamily="18" charset="0"/>
              </a:defRPr>
            </a:lvl7pPr>
            <a:lvl8pPr marL="3165310" indent="-211021" defTabSz="879253" eaLnBrk="0" fontAlgn="base" hangingPunct="0">
              <a:spcBef>
                <a:spcPct val="30000"/>
              </a:spcBef>
              <a:spcAft>
                <a:spcPct val="0"/>
              </a:spcAft>
              <a:defRPr sz="1100">
                <a:solidFill>
                  <a:schemeClr val="tx1"/>
                </a:solidFill>
                <a:latin typeface="Times New Roman" pitchFamily="18" charset="0"/>
              </a:defRPr>
            </a:lvl8pPr>
            <a:lvl9pPr marL="3587351" indent="-211021" defTabSz="879253" eaLnBrk="0" fontAlgn="base" hangingPunct="0">
              <a:spcBef>
                <a:spcPct val="30000"/>
              </a:spcBef>
              <a:spcAft>
                <a:spcPct val="0"/>
              </a:spcAft>
              <a:defRPr sz="1100">
                <a:solidFill>
                  <a:schemeClr val="tx1"/>
                </a:solidFill>
                <a:latin typeface="Times New Roman" pitchFamily="18" charset="0"/>
              </a:defRPr>
            </a:lvl9pPr>
          </a:lstStyle>
          <a:p>
            <a:pPr>
              <a:spcBef>
                <a:spcPct val="0"/>
              </a:spcBef>
            </a:pPr>
            <a:fld id="{EC37C72C-E494-4309-9C22-8973240548E8}" type="slidenum">
              <a:rPr lang="fr-FR" altLang="fr-FR"/>
              <a:pPr>
                <a:spcBef>
                  <a:spcPct val="0"/>
                </a:spcBef>
              </a:pPr>
              <a:t>30</a:t>
            </a:fld>
            <a:endParaRPr lang="fr-FR" altLang="fr-FR"/>
          </a:p>
        </p:txBody>
      </p:sp>
    </p:spTree>
    <p:extLst>
      <p:ext uri="{BB962C8B-B14F-4D97-AF65-F5344CB8AC3E}">
        <p14:creationId xmlns:p14="http://schemas.microsoft.com/office/powerpoint/2010/main" val="2529195872"/>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lstStyle/>
          <a:p>
            <a:r>
              <a:rPr lang="fr-BE" dirty="0" smtClean="0"/>
              <a:t>The </a:t>
            </a:r>
            <a:r>
              <a:rPr lang="fr-BE" dirty="0" err="1" smtClean="0"/>
              <a:t>farmer</a:t>
            </a:r>
            <a:r>
              <a:rPr lang="fr-BE" dirty="0" smtClean="0"/>
              <a:t> and the </a:t>
            </a:r>
            <a:r>
              <a:rPr lang="fr-BE" dirty="0" err="1" smtClean="0"/>
              <a:t>veterinarian</a:t>
            </a:r>
            <a:r>
              <a:rPr lang="fr-BE" dirty="0" smtClean="0"/>
              <a:t> has </a:t>
            </a:r>
            <a:r>
              <a:rPr lang="fr-BE" dirty="0" err="1" smtClean="0"/>
              <a:t>different</a:t>
            </a:r>
            <a:r>
              <a:rPr lang="fr-BE" dirty="0" smtClean="0"/>
              <a:t> </a:t>
            </a:r>
            <a:r>
              <a:rPr lang="fr-BE" dirty="0" err="1" smtClean="0"/>
              <a:t>tools</a:t>
            </a:r>
            <a:r>
              <a:rPr lang="fr-BE" dirty="0" smtClean="0"/>
              <a:t>. </a:t>
            </a:r>
            <a:r>
              <a:rPr lang="fr-BE" dirty="0" err="1" smtClean="0"/>
              <a:t>It’s</a:t>
            </a:r>
            <a:r>
              <a:rPr lang="fr-BE" dirty="0" smtClean="0"/>
              <a:t> important </a:t>
            </a:r>
            <a:r>
              <a:rPr lang="en-US" dirty="0" smtClean="0">
                <a:effectLst/>
              </a:rPr>
              <a:t>to know how and what to see to detect for example dystocia or a placental retention. Thermometer is important to detect the cows suffering from</a:t>
            </a:r>
            <a:r>
              <a:rPr lang="en-US" baseline="0" dirty="0" smtClean="0">
                <a:effectLst/>
              </a:rPr>
              <a:t> </a:t>
            </a:r>
            <a:r>
              <a:rPr lang="en-US" dirty="0" smtClean="0">
                <a:effectLst/>
              </a:rPr>
              <a:t>puerperal metritis. It’s recommended to take temperature on any cow presenting a placental retention. Vaginoscopy is still the best method to detect</a:t>
            </a:r>
            <a:r>
              <a:rPr lang="en-US" baseline="0" dirty="0" smtClean="0">
                <a:effectLst/>
              </a:rPr>
              <a:t> puerperal or clinical endometritis. A </a:t>
            </a:r>
            <a:r>
              <a:rPr lang="en-US" baseline="0" dirty="0" err="1" smtClean="0">
                <a:effectLst/>
              </a:rPr>
              <a:t>transrectal</a:t>
            </a:r>
            <a:r>
              <a:rPr lang="en-US" baseline="0" dirty="0" smtClean="0">
                <a:effectLst/>
              </a:rPr>
              <a:t> examination is very </a:t>
            </a:r>
            <a:r>
              <a:rPr lang="en-US" baseline="0" dirty="0" err="1" smtClean="0">
                <a:effectLst/>
              </a:rPr>
              <a:t>usefull</a:t>
            </a:r>
            <a:r>
              <a:rPr lang="en-US" baseline="0" dirty="0" smtClean="0">
                <a:effectLst/>
              </a:rPr>
              <a:t> to make the diagnosis and to treat dystocia, placental retention, puerperal metritis, clinical endometritis and </a:t>
            </a:r>
            <a:r>
              <a:rPr lang="en-US" baseline="0" dirty="0" err="1" smtClean="0">
                <a:effectLst/>
              </a:rPr>
              <a:t>anoestrus</a:t>
            </a:r>
            <a:r>
              <a:rPr lang="en-US" baseline="0" dirty="0" smtClean="0">
                <a:effectLst/>
              </a:rPr>
              <a:t>. A microscope is necessary to make the diagnosis of a subclinical endometritis. Ultrasound is sometimes required to make a differential diagnosis of the different </a:t>
            </a:r>
            <a:r>
              <a:rPr lang="en-US" baseline="0" dirty="0" err="1" smtClean="0">
                <a:effectLst/>
              </a:rPr>
              <a:t>anoestrus</a:t>
            </a:r>
            <a:r>
              <a:rPr lang="en-US" baseline="0" dirty="0" smtClean="0">
                <a:effectLst/>
              </a:rPr>
              <a:t>. </a:t>
            </a:r>
            <a:endParaRPr lang="en-US" dirty="0" smtClean="0">
              <a:effectLst/>
            </a:endParaRPr>
          </a:p>
          <a:p>
            <a:endParaRPr lang="fr-BE" dirty="0"/>
          </a:p>
        </p:txBody>
      </p:sp>
      <p:sp>
        <p:nvSpPr>
          <p:cNvPr id="4" name="Espace réservé du numéro de diapositive 3"/>
          <p:cNvSpPr>
            <a:spLocks noGrp="1"/>
          </p:cNvSpPr>
          <p:nvPr>
            <p:ph type="sldNum" sz="quarter" idx="10"/>
          </p:nvPr>
        </p:nvSpPr>
        <p:spPr/>
        <p:txBody>
          <a:bodyPr/>
          <a:lstStyle/>
          <a:p>
            <a:fld id="{46B9FDBC-4F28-4821-A00B-FE758714C6A2}" type="slidenum">
              <a:rPr lang="fr-BE" smtClean="0"/>
              <a:t>50</a:t>
            </a:fld>
            <a:endParaRPr lang="fr-BE"/>
          </a:p>
        </p:txBody>
      </p:sp>
    </p:spTree>
    <p:extLst>
      <p:ext uri="{BB962C8B-B14F-4D97-AF65-F5344CB8AC3E}">
        <p14:creationId xmlns:p14="http://schemas.microsoft.com/office/powerpoint/2010/main" val="3963977416"/>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lstStyle/>
          <a:p>
            <a:endParaRPr lang="fr-BE" dirty="0"/>
          </a:p>
        </p:txBody>
      </p:sp>
      <p:sp>
        <p:nvSpPr>
          <p:cNvPr id="4" name="Espace réservé du numéro de diapositive 3"/>
          <p:cNvSpPr>
            <a:spLocks noGrp="1"/>
          </p:cNvSpPr>
          <p:nvPr>
            <p:ph type="sldNum" sz="quarter" idx="10"/>
          </p:nvPr>
        </p:nvSpPr>
        <p:spPr/>
        <p:txBody>
          <a:bodyPr/>
          <a:lstStyle/>
          <a:p>
            <a:fld id="{FB0E4BD9-74B1-4558-B0AC-A77247F4B0A4}" type="slidenum">
              <a:rPr lang="fr-BE" smtClean="0"/>
              <a:t>56</a:t>
            </a:fld>
            <a:endParaRPr lang="fr-BE"/>
          </a:p>
        </p:txBody>
      </p:sp>
    </p:spTree>
    <p:extLst>
      <p:ext uri="{BB962C8B-B14F-4D97-AF65-F5344CB8AC3E}">
        <p14:creationId xmlns:p14="http://schemas.microsoft.com/office/powerpoint/2010/main" val="4149134993"/>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Diapositive de titre">
    <p:spTree>
      <p:nvGrpSpPr>
        <p:cNvPr id="1" name=""/>
        <p:cNvGrpSpPr/>
        <p:nvPr/>
      </p:nvGrpSpPr>
      <p:grpSpPr>
        <a:xfrm>
          <a:off x="0" y="0"/>
          <a:ext cx="0" cy="0"/>
          <a:chOff x="0" y="0"/>
          <a:chExt cx="0" cy="0"/>
        </a:xfrm>
      </p:grpSpPr>
      <p:sp>
        <p:nvSpPr>
          <p:cNvPr id="2" name="Titre 1"/>
          <p:cNvSpPr>
            <a:spLocks noGrp="1"/>
          </p:cNvSpPr>
          <p:nvPr>
            <p:ph type="ctrTitle"/>
          </p:nvPr>
        </p:nvSpPr>
        <p:spPr>
          <a:xfrm>
            <a:off x="685800" y="2130425"/>
            <a:ext cx="7772400" cy="1470025"/>
          </a:xfrm>
        </p:spPr>
        <p:txBody>
          <a:bodyPr/>
          <a:lstStyle/>
          <a:p>
            <a:r>
              <a:rPr lang="fr-FR" smtClean="0"/>
              <a:t>Modifiez le style du titre</a:t>
            </a:r>
            <a:endParaRPr lang="fr-BE"/>
          </a:p>
        </p:txBody>
      </p:sp>
      <p:sp>
        <p:nvSpPr>
          <p:cNvPr id="3" name="Sous-titr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fr-FR" smtClean="0"/>
              <a:t>Modifiez le style des sous-titres du masque</a:t>
            </a:r>
            <a:endParaRPr lang="fr-BE"/>
          </a:p>
        </p:txBody>
      </p:sp>
      <p:sp>
        <p:nvSpPr>
          <p:cNvPr id="4" name="Espace réservé de la date 3"/>
          <p:cNvSpPr>
            <a:spLocks noGrp="1"/>
          </p:cNvSpPr>
          <p:nvPr>
            <p:ph type="dt" sz="half" idx="10"/>
          </p:nvPr>
        </p:nvSpPr>
        <p:spPr/>
        <p:txBody>
          <a:bodyPr/>
          <a:lstStyle/>
          <a:p>
            <a:fld id="{9F400E6F-3CF1-4103-9396-559E6580CE52}" type="datetimeFigureOut">
              <a:rPr lang="fr-BE" smtClean="0"/>
              <a:t>28-09-21</a:t>
            </a:fld>
            <a:endParaRPr lang="fr-BE"/>
          </a:p>
        </p:txBody>
      </p:sp>
      <p:sp>
        <p:nvSpPr>
          <p:cNvPr id="5" name="Espace réservé du pied de page 4"/>
          <p:cNvSpPr>
            <a:spLocks noGrp="1"/>
          </p:cNvSpPr>
          <p:nvPr>
            <p:ph type="ftr" sz="quarter" idx="11"/>
          </p:nvPr>
        </p:nvSpPr>
        <p:spPr/>
        <p:txBody>
          <a:bodyPr/>
          <a:lstStyle/>
          <a:p>
            <a:endParaRPr lang="fr-BE"/>
          </a:p>
        </p:txBody>
      </p:sp>
      <p:sp>
        <p:nvSpPr>
          <p:cNvPr id="6" name="Espace réservé du numéro de diapositive 5"/>
          <p:cNvSpPr>
            <a:spLocks noGrp="1"/>
          </p:cNvSpPr>
          <p:nvPr>
            <p:ph type="sldNum" sz="quarter" idx="12"/>
          </p:nvPr>
        </p:nvSpPr>
        <p:spPr/>
        <p:txBody>
          <a:bodyPr/>
          <a:lstStyle/>
          <a:p>
            <a:fld id="{A86F1A05-098B-4BC5-8AFC-FFFE968C38FD}" type="slidenum">
              <a:rPr lang="fr-BE" smtClean="0"/>
              <a:t>‹N°›</a:t>
            </a:fld>
            <a:endParaRPr lang="fr-BE"/>
          </a:p>
        </p:txBody>
      </p:sp>
    </p:spTree>
    <p:extLst>
      <p:ext uri="{BB962C8B-B14F-4D97-AF65-F5344CB8AC3E}">
        <p14:creationId xmlns:p14="http://schemas.microsoft.com/office/powerpoint/2010/main" val="3202221855"/>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re et texte vertical">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BE"/>
          </a:p>
        </p:txBody>
      </p:sp>
      <p:sp>
        <p:nvSpPr>
          <p:cNvPr id="3" name="Espace réservé du texte vertical 2"/>
          <p:cNvSpPr>
            <a:spLocks noGrp="1"/>
          </p:cNvSpPr>
          <p:nvPr>
            <p:ph type="body" orient="vert" idx="1"/>
          </p:nvPr>
        </p:nvSpPr>
        <p:spPr/>
        <p:txBody>
          <a:bodyPr vert="eaVert"/>
          <a:lstStyle/>
          <a:p>
            <a:pPr lvl="0"/>
            <a:r>
              <a:rPr lang="fr-FR" smtClean="0"/>
              <a:t>Modifiez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4" name="Espace réservé de la date 3"/>
          <p:cNvSpPr>
            <a:spLocks noGrp="1"/>
          </p:cNvSpPr>
          <p:nvPr>
            <p:ph type="dt" sz="half" idx="10"/>
          </p:nvPr>
        </p:nvSpPr>
        <p:spPr/>
        <p:txBody>
          <a:bodyPr/>
          <a:lstStyle/>
          <a:p>
            <a:fld id="{9F400E6F-3CF1-4103-9396-559E6580CE52}" type="datetimeFigureOut">
              <a:rPr lang="fr-BE" smtClean="0"/>
              <a:t>28-09-21</a:t>
            </a:fld>
            <a:endParaRPr lang="fr-BE"/>
          </a:p>
        </p:txBody>
      </p:sp>
      <p:sp>
        <p:nvSpPr>
          <p:cNvPr id="5" name="Espace réservé du pied de page 4"/>
          <p:cNvSpPr>
            <a:spLocks noGrp="1"/>
          </p:cNvSpPr>
          <p:nvPr>
            <p:ph type="ftr" sz="quarter" idx="11"/>
          </p:nvPr>
        </p:nvSpPr>
        <p:spPr/>
        <p:txBody>
          <a:bodyPr/>
          <a:lstStyle/>
          <a:p>
            <a:endParaRPr lang="fr-BE"/>
          </a:p>
        </p:txBody>
      </p:sp>
      <p:sp>
        <p:nvSpPr>
          <p:cNvPr id="6" name="Espace réservé du numéro de diapositive 5"/>
          <p:cNvSpPr>
            <a:spLocks noGrp="1"/>
          </p:cNvSpPr>
          <p:nvPr>
            <p:ph type="sldNum" sz="quarter" idx="12"/>
          </p:nvPr>
        </p:nvSpPr>
        <p:spPr/>
        <p:txBody>
          <a:bodyPr/>
          <a:lstStyle/>
          <a:p>
            <a:fld id="{A86F1A05-098B-4BC5-8AFC-FFFE968C38FD}" type="slidenum">
              <a:rPr lang="fr-BE" smtClean="0"/>
              <a:t>‹N°›</a:t>
            </a:fld>
            <a:endParaRPr lang="fr-BE"/>
          </a:p>
        </p:txBody>
      </p:sp>
    </p:spTree>
    <p:extLst>
      <p:ext uri="{BB962C8B-B14F-4D97-AF65-F5344CB8AC3E}">
        <p14:creationId xmlns:p14="http://schemas.microsoft.com/office/powerpoint/2010/main" val="331690837"/>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Titre vertical et texte">
    <p:spTree>
      <p:nvGrpSpPr>
        <p:cNvPr id="1" name=""/>
        <p:cNvGrpSpPr/>
        <p:nvPr/>
      </p:nvGrpSpPr>
      <p:grpSpPr>
        <a:xfrm>
          <a:off x="0" y="0"/>
          <a:ext cx="0" cy="0"/>
          <a:chOff x="0" y="0"/>
          <a:chExt cx="0" cy="0"/>
        </a:xfrm>
      </p:grpSpPr>
      <p:sp>
        <p:nvSpPr>
          <p:cNvPr id="2" name="Titre vertical 1"/>
          <p:cNvSpPr>
            <a:spLocks noGrp="1"/>
          </p:cNvSpPr>
          <p:nvPr>
            <p:ph type="title" orient="vert"/>
          </p:nvPr>
        </p:nvSpPr>
        <p:spPr>
          <a:xfrm>
            <a:off x="6629400" y="274638"/>
            <a:ext cx="2057400" cy="5851525"/>
          </a:xfrm>
        </p:spPr>
        <p:txBody>
          <a:bodyPr vert="eaVert"/>
          <a:lstStyle/>
          <a:p>
            <a:r>
              <a:rPr lang="fr-FR" smtClean="0"/>
              <a:t>Modifiez le style du titre</a:t>
            </a:r>
            <a:endParaRPr lang="fr-BE"/>
          </a:p>
        </p:txBody>
      </p:sp>
      <p:sp>
        <p:nvSpPr>
          <p:cNvPr id="3" name="Espace réservé du texte vertical 2"/>
          <p:cNvSpPr>
            <a:spLocks noGrp="1"/>
          </p:cNvSpPr>
          <p:nvPr>
            <p:ph type="body" orient="vert" idx="1"/>
          </p:nvPr>
        </p:nvSpPr>
        <p:spPr>
          <a:xfrm>
            <a:off x="457200" y="274638"/>
            <a:ext cx="6019800" cy="5851525"/>
          </a:xfrm>
        </p:spPr>
        <p:txBody>
          <a:bodyPr vert="eaVert"/>
          <a:lstStyle/>
          <a:p>
            <a:pPr lvl="0"/>
            <a:r>
              <a:rPr lang="fr-FR" smtClean="0"/>
              <a:t>Modifiez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4" name="Espace réservé de la date 3"/>
          <p:cNvSpPr>
            <a:spLocks noGrp="1"/>
          </p:cNvSpPr>
          <p:nvPr>
            <p:ph type="dt" sz="half" idx="10"/>
          </p:nvPr>
        </p:nvSpPr>
        <p:spPr/>
        <p:txBody>
          <a:bodyPr/>
          <a:lstStyle/>
          <a:p>
            <a:fld id="{9F400E6F-3CF1-4103-9396-559E6580CE52}" type="datetimeFigureOut">
              <a:rPr lang="fr-BE" smtClean="0"/>
              <a:t>28-09-21</a:t>
            </a:fld>
            <a:endParaRPr lang="fr-BE"/>
          </a:p>
        </p:txBody>
      </p:sp>
      <p:sp>
        <p:nvSpPr>
          <p:cNvPr id="5" name="Espace réservé du pied de page 4"/>
          <p:cNvSpPr>
            <a:spLocks noGrp="1"/>
          </p:cNvSpPr>
          <p:nvPr>
            <p:ph type="ftr" sz="quarter" idx="11"/>
          </p:nvPr>
        </p:nvSpPr>
        <p:spPr/>
        <p:txBody>
          <a:bodyPr/>
          <a:lstStyle/>
          <a:p>
            <a:endParaRPr lang="fr-BE"/>
          </a:p>
        </p:txBody>
      </p:sp>
      <p:sp>
        <p:nvSpPr>
          <p:cNvPr id="6" name="Espace réservé du numéro de diapositive 5"/>
          <p:cNvSpPr>
            <a:spLocks noGrp="1"/>
          </p:cNvSpPr>
          <p:nvPr>
            <p:ph type="sldNum" sz="quarter" idx="12"/>
          </p:nvPr>
        </p:nvSpPr>
        <p:spPr/>
        <p:txBody>
          <a:bodyPr/>
          <a:lstStyle/>
          <a:p>
            <a:fld id="{A86F1A05-098B-4BC5-8AFC-FFFE968C38FD}" type="slidenum">
              <a:rPr lang="fr-BE" smtClean="0"/>
              <a:t>‹N°›</a:t>
            </a:fld>
            <a:endParaRPr lang="fr-BE"/>
          </a:p>
        </p:txBody>
      </p:sp>
    </p:spTree>
    <p:extLst>
      <p:ext uri="{BB962C8B-B14F-4D97-AF65-F5344CB8AC3E}">
        <p14:creationId xmlns:p14="http://schemas.microsoft.com/office/powerpoint/2010/main" val="4223253742"/>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txAndTwoObj">
  <p:cSld name="Titre. Texte et 2 contenus">
    <p:spTree>
      <p:nvGrpSpPr>
        <p:cNvPr id="1" name=""/>
        <p:cNvGrpSpPr/>
        <p:nvPr/>
      </p:nvGrpSpPr>
      <p:grpSpPr>
        <a:xfrm>
          <a:off x="0" y="0"/>
          <a:ext cx="0" cy="0"/>
          <a:chOff x="0" y="0"/>
          <a:chExt cx="0" cy="0"/>
        </a:xfrm>
      </p:grpSpPr>
      <p:sp>
        <p:nvSpPr>
          <p:cNvPr id="2" name="Titre 1"/>
          <p:cNvSpPr>
            <a:spLocks noGrp="1"/>
          </p:cNvSpPr>
          <p:nvPr>
            <p:ph type="title"/>
          </p:nvPr>
        </p:nvSpPr>
        <p:spPr>
          <a:xfrm>
            <a:off x="539750" y="333375"/>
            <a:ext cx="7704138" cy="720725"/>
          </a:xfrm>
        </p:spPr>
        <p:txBody>
          <a:bodyPr/>
          <a:lstStyle/>
          <a:p>
            <a:r>
              <a:rPr lang="fr-FR" smtClean="0"/>
              <a:t>Cliquez pour modifier le style du titre</a:t>
            </a:r>
            <a:endParaRPr lang="en-US"/>
          </a:p>
        </p:txBody>
      </p:sp>
      <p:sp>
        <p:nvSpPr>
          <p:cNvPr id="3" name="Espace réservé du texte 2"/>
          <p:cNvSpPr>
            <a:spLocks noGrp="1"/>
          </p:cNvSpPr>
          <p:nvPr>
            <p:ph type="body" sz="half" idx="1"/>
          </p:nvPr>
        </p:nvSpPr>
        <p:spPr>
          <a:xfrm>
            <a:off x="611188" y="1412875"/>
            <a:ext cx="4100512" cy="4754563"/>
          </a:xfrm>
        </p:spPr>
        <p:txBody>
          <a:body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en-US"/>
          </a:p>
        </p:txBody>
      </p:sp>
      <p:sp>
        <p:nvSpPr>
          <p:cNvPr id="4" name="Espace réservé du contenu 3"/>
          <p:cNvSpPr>
            <a:spLocks noGrp="1"/>
          </p:cNvSpPr>
          <p:nvPr>
            <p:ph sz="quarter" idx="2"/>
          </p:nvPr>
        </p:nvSpPr>
        <p:spPr>
          <a:xfrm>
            <a:off x="4864100" y="1412875"/>
            <a:ext cx="4100513" cy="2300288"/>
          </a:xfrm>
        </p:spPr>
        <p:txBody>
          <a:body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en-US"/>
          </a:p>
        </p:txBody>
      </p:sp>
      <p:sp>
        <p:nvSpPr>
          <p:cNvPr id="5" name="Espace réservé du contenu 4"/>
          <p:cNvSpPr>
            <a:spLocks noGrp="1"/>
          </p:cNvSpPr>
          <p:nvPr>
            <p:ph sz="quarter" idx="3"/>
          </p:nvPr>
        </p:nvSpPr>
        <p:spPr>
          <a:xfrm>
            <a:off x="4864100" y="3865563"/>
            <a:ext cx="4100513" cy="2301875"/>
          </a:xfrm>
        </p:spPr>
        <p:txBody>
          <a:body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en-US"/>
          </a:p>
        </p:txBody>
      </p:sp>
    </p:spTree>
    <p:extLst>
      <p:ext uri="{BB962C8B-B14F-4D97-AF65-F5344CB8AC3E}">
        <p14:creationId xmlns:p14="http://schemas.microsoft.com/office/powerpoint/2010/main" val="714950810"/>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fourObj">
  <p:cSld name="Titre et 4 contenus">
    <p:spTree>
      <p:nvGrpSpPr>
        <p:cNvPr id="1" name=""/>
        <p:cNvGrpSpPr/>
        <p:nvPr/>
      </p:nvGrpSpPr>
      <p:grpSpPr>
        <a:xfrm>
          <a:off x="0" y="0"/>
          <a:ext cx="0" cy="0"/>
          <a:chOff x="0" y="0"/>
          <a:chExt cx="0" cy="0"/>
        </a:xfrm>
      </p:grpSpPr>
      <p:sp>
        <p:nvSpPr>
          <p:cNvPr id="2" name="Titre 1"/>
          <p:cNvSpPr>
            <a:spLocks noGrp="1"/>
          </p:cNvSpPr>
          <p:nvPr>
            <p:ph type="title" sz="quarter"/>
          </p:nvPr>
        </p:nvSpPr>
        <p:spPr>
          <a:xfrm>
            <a:off x="395288" y="404813"/>
            <a:ext cx="8062912" cy="647700"/>
          </a:xfrm>
        </p:spPr>
        <p:txBody>
          <a:bodyPr/>
          <a:lstStyle/>
          <a:p>
            <a:r>
              <a:rPr lang="fr-FR" smtClean="0"/>
              <a:t>Cliquez pour modifier le style du titre</a:t>
            </a:r>
            <a:endParaRPr lang="en-US"/>
          </a:p>
        </p:txBody>
      </p:sp>
      <p:sp>
        <p:nvSpPr>
          <p:cNvPr id="3" name="Espace réservé du contenu 2"/>
          <p:cNvSpPr>
            <a:spLocks noGrp="1"/>
          </p:cNvSpPr>
          <p:nvPr>
            <p:ph sz="quarter" idx="1"/>
          </p:nvPr>
        </p:nvSpPr>
        <p:spPr>
          <a:xfrm>
            <a:off x="381000" y="1268413"/>
            <a:ext cx="4114800" cy="2374900"/>
          </a:xfrm>
        </p:spPr>
        <p:txBody>
          <a:body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en-US"/>
          </a:p>
        </p:txBody>
      </p:sp>
      <p:sp>
        <p:nvSpPr>
          <p:cNvPr id="4" name="Espace réservé du contenu 3"/>
          <p:cNvSpPr>
            <a:spLocks noGrp="1"/>
          </p:cNvSpPr>
          <p:nvPr>
            <p:ph sz="quarter" idx="2"/>
          </p:nvPr>
        </p:nvSpPr>
        <p:spPr>
          <a:xfrm>
            <a:off x="4648200" y="1268413"/>
            <a:ext cx="4114800" cy="2374900"/>
          </a:xfrm>
        </p:spPr>
        <p:txBody>
          <a:body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en-US"/>
          </a:p>
        </p:txBody>
      </p:sp>
      <p:sp>
        <p:nvSpPr>
          <p:cNvPr id="5" name="Espace réservé du contenu 4"/>
          <p:cNvSpPr>
            <a:spLocks noGrp="1"/>
          </p:cNvSpPr>
          <p:nvPr>
            <p:ph sz="quarter" idx="3"/>
          </p:nvPr>
        </p:nvSpPr>
        <p:spPr>
          <a:xfrm>
            <a:off x="381000" y="3795713"/>
            <a:ext cx="4114800" cy="2376487"/>
          </a:xfrm>
        </p:spPr>
        <p:txBody>
          <a:body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en-US"/>
          </a:p>
        </p:txBody>
      </p:sp>
      <p:sp>
        <p:nvSpPr>
          <p:cNvPr id="6" name="Espace réservé du contenu 5"/>
          <p:cNvSpPr>
            <a:spLocks noGrp="1"/>
          </p:cNvSpPr>
          <p:nvPr>
            <p:ph sz="quarter" idx="4"/>
          </p:nvPr>
        </p:nvSpPr>
        <p:spPr>
          <a:xfrm>
            <a:off x="4648200" y="3795713"/>
            <a:ext cx="4114800" cy="2376487"/>
          </a:xfrm>
        </p:spPr>
        <p:txBody>
          <a:body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en-US"/>
          </a:p>
        </p:txBody>
      </p:sp>
      <p:sp>
        <p:nvSpPr>
          <p:cNvPr id="7" name="Rectangle 11"/>
          <p:cNvSpPr>
            <a:spLocks noGrp="1" noChangeArrowheads="1"/>
          </p:cNvSpPr>
          <p:nvPr>
            <p:ph type="sldNum" sz="quarter" idx="10"/>
          </p:nvPr>
        </p:nvSpPr>
        <p:spPr/>
        <p:txBody>
          <a:bodyPr/>
          <a:lstStyle>
            <a:lvl1pPr>
              <a:defRPr/>
            </a:lvl1pPr>
          </a:lstStyle>
          <a:p>
            <a:fld id="{2794B0F6-FB5E-4CF3-BBB5-9D1A31C21E41}" type="slidenum">
              <a:rPr lang="fr-FR" altLang="fr-FR"/>
              <a:pPr/>
              <a:t>‹N°›</a:t>
            </a:fld>
            <a:endParaRPr lang="fr-FR" altLang="fr-FR"/>
          </a:p>
        </p:txBody>
      </p:sp>
    </p:spTree>
    <p:extLst>
      <p:ext uri="{BB962C8B-B14F-4D97-AF65-F5344CB8AC3E}">
        <p14:creationId xmlns:p14="http://schemas.microsoft.com/office/powerpoint/2010/main" val="9368875"/>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re et contenu">
    <p:bg>
      <p:bgPr>
        <a:solidFill>
          <a:schemeClr val="bg1">
            <a:lumMod val="85000"/>
          </a:schemeClr>
        </a:solidFill>
        <a:effectLst/>
      </p:bgPr>
    </p:bg>
    <p:spTree>
      <p:nvGrpSpPr>
        <p:cNvPr id="1" name=""/>
        <p:cNvGrpSpPr/>
        <p:nvPr/>
      </p:nvGrpSpPr>
      <p:grpSpPr>
        <a:xfrm>
          <a:off x="0" y="0"/>
          <a:ext cx="0" cy="0"/>
          <a:chOff x="0" y="0"/>
          <a:chExt cx="0" cy="0"/>
        </a:xfrm>
      </p:grpSpPr>
      <p:sp>
        <p:nvSpPr>
          <p:cNvPr id="2" name="Titre 1"/>
          <p:cNvSpPr>
            <a:spLocks noGrp="1"/>
          </p:cNvSpPr>
          <p:nvPr>
            <p:ph type="title"/>
          </p:nvPr>
        </p:nvSpPr>
        <p:spPr>
          <a:xfrm>
            <a:off x="323528" y="274638"/>
            <a:ext cx="8568952" cy="562074"/>
          </a:xfrm>
          <a:solidFill>
            <a:schemeClr val="bg2"/>
          </a:solidFill>
          <a:ln>
            <a:solidFill>
              <a:schemeClr val="tx1"/>
            </a:solidFill>
          </a:ln>
        </p:spPr>
        <p:txBody>
          <a:bodyPr>
            <a:normAutofit/>
          </a:bodyPr>
          <a:lstStyle>
            <a:lvl1pPr algn="l">
              <a:defRPr sz="2800">
                <a:latin typeface="Arial Narrow" panose="020B0606020202030204" pitchFamily="34" charset="0"/>
                <a:cs typeface="Arial" panose="020B0604020202020204" pitchFamily="34" charset="0"/>
              </a:defRPr>
            </a:lvl1pPr>
          </a:lstStyle>
          <a:p>
            <a:r>
              <a:rPr lang="fr-FR" dirty="0" smtClean="0"/>
              <a:t>Modifiez le style du titre</a:t>
            </a:r>
            <a:endParaRPr lang="fr-BE" dirty="0"/>
          </a:p>
        </p:txBody>
      </p:sp>
      <p:sp>
        <p:nvSpPr>
          <p:cNvPr id="3" name="Espace réservé du contenu 2"/>
          <p:cNvSpPr>
            <a:spLocks noGrp="1"/>
          </p:cNvSpPr>
          <p:nvPr>
            <p:ph idx="1"/>
          </p:nvPr>
        </p:nvSpPr>
        <p:spPr>
          <a:xfrm>
            <a:off x="323528" y="1052736"/>
            <a:ext cx="8568952" cy="5544616"/>
          </a:xfrm>
        </p:spPr>
        <p:txBody>
          <a:bodyPr/>
          <a:lstStyle>
            <a:lvl1pPr>
              <a:defRPr sz="2800">
                <a:latin typeface="Arial Narrow" panose="020B0606020202030204" pitchFamily="34" charset="0"/>
              </a:defRPr>
            </a:lvl1pPr>
            <a:lvl2pPr>
              <a:defRPr sz="2600">
                <a:latin typeface="Arial Narrow" panose="020B0606020202030204" pitchFamily="34" charset="0"/>
              </a:defRPr>
            </a:lvl2pPr>
            <a:lvl3pPr>
              <a:defRPr>
                <a:latin typeface="Arial Narrow" panose="020B0606020202030204" pitchFamily="34" charset="0"/>
              </a:defRPr>
            </a:lvl3pPr>
            <a:lvl4pPr>
              <a:defRPr>
                <a:latin typeface="Arial Narrow" panose="020B0606020202030204" pitchFamily="34" charset="0"/>
              </a:defRPr>
            </a:lvl4pPr>
            <a:lvl5pPr>
              <a:defRPr>
                <a:latin typeface="Arial Narrow" panose="020B0606020202030204" pitchFamily="34" charset="0"/>
              </a:defRPr>
            </a:lvl5pPr>
          </a:lstStyle>
          <a:p>
            <a:pPr lvl="0"/>
            <a:r>
              <a:rPr lang="fr-FR" dirty="0" smtClean="0"/>
              <a:t>Modifiez les styles du texte du masque</a:t>
            </a:r>
          </a:p>
          <a:p>
            <a:pPr lvl="1"/>
            <a:r>
              <a:rPr lang="fr-FR" dirty="0" smtClean="0"/>
              <a:t>Deuxième niveau</a:t>
            </a:r>
          </a:p>
          <a:p>
            <a:pPr lvl="2"/>
            <a:r>
              <a:rPr lang="fr-FR" dirty="0" smtClean="0"/>
              <a:t>Troisième niveau</a:t>
            </a:r>
          </a:p>
          <a:p>
            <a:pPr lvl="3"/>
            <a:r>
              <a:rPr lang="fr-FR" dirty="0" smtClean="0"/>
              <a:t>Quatrième niveau</a:t>
            </a:r>
          </a:p>
          <a:p>
            <a:pPr lvl="4"/>
            <a:r>
              <a:rPr lang="fr-FR" dirty="0" smtClean="0"/>
              <a:t>Cinquième niveau</a:t>
            </a:r>
            <a:endParaRPr lang="fr-BE" dirty="0"/>
          </a:p>
        </p:txBody>
      </p:sp>
    </p:spTree>
    <p:extLst>
      <p:ext uri="{BB962C8B-B14F-4D97-AF65-F5344CB8AC3E}">
        <p14:creationId xmlns:p14="http://schemas.microsoft.com/office/powerpoint/2010/main" val="2195638839"/>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Titre de section">
    <p:spTree>
      <p:nvGrpSpPr>
        <p:cNvPr id="1" name=""/>
        <p:cNvGrpSpPr/>
        <p:nvPr/>
      </p:nvGrpSpPr>
      <p:grpSpPr>
        <a:xfrm>
          <a:off x="0" y="0"/>
          <a:ext cx="0" cy="0"/>
          <a:chOff x="0" y="0"/>
          <a:chExt cx="0" cy="0"/>
        </a:xfrm>
      </p:grpSpPr>
      <p:sp>
        <p:nvSpPr>
          <p:cNvPr id="2" name="Titre 1"/>
          <p:cNvSpPr>
            <a:spLocks noGrp="1"/>
          </p:cNvSpPr>
          <p:nvPr>
            <p:ph type="title"/>
          </p:nvPr>
        </p:nvSpPr>
        <p:spPr>
          <a:xfrm>
            <a:off x="722313" y="4406900"/>
            <a:ext cx="7772400" cy="1362075"/>
          </a:xfrm>
        </p:spPr>
        <p:txBody>
          <a:bodyPr anchor="t"/>
          <a:lstStyle>
            <a:lvl1pPr algn="l">
              <a:defRPr sz="4000" b="1" cap="all"/>
            </a:lvl1pPr>
          </a:lstStyle>
          <a:p>
            <a:r>
              <a:rPr lang="fr-FR" smtClean="0"/>
              <a:t>Modifiez le style du titre</a:t>
            </a:r>
            <a:endParaRPr lang="fr-BE"/>
          </a:p>
        </p:txBody>
      </p:sp>
      <p:sp>
        <p:nvSpPr>
          <p:cNvPr id="3" name="Espace réservé du texte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fr-FR" smtClean="0"/>
              <a:t>Modifiez les styles du texte du masque</a:t>
            </a:r>
          </a:p>
        </p:txBody>
      </p:sp>
      <p:sp>
        <p:nvSpPr>
          <p:cNvPr id="4" name="Espace réservé de la date 3"/>
          <p:cNvSpPr>
            <a:spLocks noGrp="1"/>
          </p:cNvSpPr>
          <p:nvPr>
            <p:ph type="dt" sz="half" idx="10"/>
          </p:nvPr>
        </p:nvSpPr>
        <p:spPr/>
        <p:txBody>
          <a:bodyPr/>
          <a:lstStyle/>
          <a:p>
            <a:fld id="{9F400E6F-3CF1-4103-9396-559E6580CE52}" type="datetimeFigureOut">
              <a:rPr lang="fr-BE" smtClean="0"/>
              <a:t>28-09-21</a:t>
            </a:fld>
            <a:endParaRPr lang="fr-BE"/>
          </a:p>
        </p:txBody>
      </p:sp>
      <p:sp>
        <p:nvSpPr>
          <p:cNvPr id="5" name="Espace réservé du pied de page 4"/>
          <p:cNvSpPr>
            <a:spLocks noGrp="1"/>
          </p:cNvSpPr>
          <p:nvPr>
            <p:ph type="ftr" sz="quarter" idx="11"/>
          </p:nvPr>
        </p:nvSpPr>
        <p:spPr/>
        <p:txBody>
          <a:bodyPr/>
          <a:lstStyle/>
          <a:p>
            <a:endParaRPr lang="fr-BE"/>
          </a:p>
        </p:txBody>
      </p:sp>
      <p:sp>
        <p:nvSpPr>
          <p:cNvPr id="6" name="Espace réservé du numéro de diapositive 5"/>
          <p:cNvSpPr>
            <a:spLocks noGrp="1"/>
          </p:cNvSpPr>
          <p:nvPr>
            <p:ph type="sldNum" sz="quarter" idx="12"/>
          </p:nvPr>
        </p:nvSpPr>
        <p:spPr/>
        <p:txBody>
          <a:bodyPr/>
          <a:lstStyle/>
          <a:p>
            <a:fld id="{A86F1A05-098B-4BC5-8AFC-FFFE968C38FD}" type="slidenum">
              <a:rPr lang="fr-BE" smtClean="0"/>
              <a:t>‹N°›</a:t>
            </a:fld>
            <a:endParaRPr lang="fr-BE"/>
          </a:p>
        </p:txBody>
      </p:sp>
    </p:spTree>
    <p:extLst>
      <p:ext uri="{BB962C8B-B14F-4D97-AF65-F5344CB8AC3E}">
        <p14:creationId xmlns:p14="http://schemas.microsoft.com/office/powerpoint/2010/main" val="3053776871"/>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Deux contenus">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BE"/>
          </a:p>
        </p:txBody>
      </p:sp>
      <p:sp>
        <p:nvSpPr>
          <p:cNvPr id="3" name="Espace réservé du contenu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fr-FR" smtClean="0"/>
              <a:t>Modifiez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4" name="Espace réservé du contenu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fr-FR" smtClean="0"/>
              <a:t>Modifiez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5" name="Espace réservé de la date 4"/>
          <p:cNvSpPr>
            <a:spLocks noGrp="1"/>
          </p:cNvSpPr>
          <p:nvPr>
            <p:ph type="dt" sz="half" idx="10"/>
          </p:nvPr>
        </p:nvSpPr>
        <p:spPr/>
        <p:txBody>
          <a:bodyPr/>
          <a:lstStyle/>
          <a:p>
            <a:fld id="{9F400E6F-3CF1-4103-9396-559E6580CE52}" type="datetimeFigureOut">
              <a:rPr lang="fr-BE" smtClean="0"/>
              <a:t>28-09-21</a:t>
            </a:fld>
            <a:endParaRPr lang="fr-BE"/>
          </a:p>
        </p:txBody>
      </p:sp>
      <p:sp>
        <p:nvSpPr>
          <p:cNvPr id="6" name="Espace réservé du pied de page 5"/>
          <p:cNvSpPr>
            <a:spLocks noGrp="1"/>
          </p:cNvSpPr>
          <p:nvPr>
            <p:ph type="ftr" sz="quarter" idx="11"/>
          </p:nvPr>
        </p:nvSpPr>
        <p:spPr/>
        <p:txBody>
          <a:bodyPr/>
          <a:lstStyle/>
          <a:p>
            <a:endParaRPr lang="fr-BE"/>
          </a:p>
        </p:txBody>
      </p:sp>
      <p:sp>
        <p:nvSpPr>
          <p:cNvPr id="7" name="Espace réservé du numéro de diapositive 6"/>
          <p:cNvSpPr>
            <a:spLocks noGrp="1"/>
          </p:cNvSpPr>
          <p:nvPr>
            <p:ph type="sldNum" sz="quarter" idx="12"/>
          </p:nvPr>
        </p:nvSpPr>
        <p:spPr/>
        <p:txBody>
          <a:bodyPr/>
          <a:lstStyle/>
          <a:p>
            <a:fld id="{A86F1A05-098B-4BC5-8AFC-FFFE968C38FD}" type="slidenum">
              <a:rPr lang="fr-BE" smtClean="0"/>
              <a:t>‹N°›</a:t>
            </a:fld>
            <a:endParaRPr lang="fr-BE"/>
          </a:p>
        </p:txBody>
      </p:sp>
    </p:spTree>
    <p:extLst>
      <p:ext uri="{BB962C8B-B14F-4D97-AF65-F5344CB8AC3E}">
        <p14:creationId xmlns:p14="http://schemas.microsoft.com/office/powerpoint/2010/main" val="205924885"/>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aison">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lvl1pPr>
              <a:defRPr/>
            </a:lvl1pPr>
          </a:lstStyle>
          <a:p>
            <a:r>
              <a:rPr lang="fr-FR" smtClean="0"/>
              <a:t>Modifiez le style du titre</a:t>
            </a:r>
            <a:endParaRPr lang="fr-BE"/>
          </a:p>
        </p:txBody>
      </p:sp>
      <p:sp>
        <p:nvSpPr>
          <p:cNvPr id="3" name="Espace réservé du texte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r-FR" smtClean="0"/>
              <a:t>Modifiez les styles du texte du masque</a:t>
            </a:r>
          </a:p>
        </p:txBody>
      </p:sp>
      <p:sp>
        <p:nvSpPr>
          <p:cNvPr id="4" name="Espace réservé du contenu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fr-FR" smtClean="0"/>
              <a:t>Modifiez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5" name="Espace réservé du texte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r-FR" smtClean="0"/>
              <a:t>Modifiez les styles du texte du masque</a:t>
            </a:r>
          </a:p>
        </p:txBody>
      </p:sp>
      <p:sp>
        <p:nvSpPr>
          <p:cNvPr id="6" name="Espace réservé du contenu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fr-FR" smtClean="0"/>
              <a:t>Modifiez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7" name="Espace réservé de la date 6"/>
          <p:cNvSpPr>
            <a:spLocks noGrp="1"/>
          </p:cNvSpPr>
          <p:nvPr>
            <p:ph type="dt" sz="half" idx="10"/>
          </p:nvPr>
        </p:nvSpPr>
        <p:spPr/>
        <p:txBody>
          <a:bodyPr/>
          <a:lstStyle/>
          <a:p>
            <a:fld id="{9F400E6F-3CF1-4103-9396-559E6580CE52}" type="datetimeFigureOut">
              <a:rPr lang="fr-BE" smtClean="0"/>
              <a:t>28-09-21</a:t>
            </a:fld>
            <a:endParaRPr lang="fr-BE"/>
          </a:p>
        </p:txBody>
      </p:sp>
      <p:sp>
        <p:nvSpPr>
          <p:cNvPr id="8" name="Espace réservé du pied de page 7"/>
          <p:cNvSpPr>
            <a:spLocks noGrp="1"/>
          </p:cNvSpPr>
          <p:nvPr>
            <p:ph type="ftr" sz="quarter" idx="11"/>
          </p:nvPr>
        </p:nvSpPr>
        <p:spPr/>
        <p:txBody>
          <a:bodyPr/>
          <a:lstStyle/>
          <a:p>
            <a:endParaRPr lang="fr-BE"/>
          </a:p>
        </p:txBody>
      </p:sp>
      <p:sp>
        <p:nvSpPr>
          <p:cNvPr id="9" name="Espace réservé du numéro de diapositive 8"/>
          <p:cNvSpPr>
            <a:spLocks noGrp="1"/>
          </p:cNvSpPr>
          <p:nvPr>
            <p:ph type="sldNum" sz="quarter" idx="12"/>
          </p:nvPr>
        </p:nvSpPr>
        <p:spPr/>
        <p:txBody>
          <a:bodyPr/>
          <a:lstStyle/>
          <a:p>
            <a:fld id="{A86F1A05-098B-4BC5-8AFC-FFFE968C38FD}" type="slidenum">
              <a:rPr lang="fr-BE" smtClean="0"/>
              <a:t>‹N°›</a:t>
            </a:fld>
            <a:endParaRPr lang="fr-BE"/>
          </a:p>
        </p:txBody>
      </p:sp>
    </p:spTree>
    <p:extLst>
      <p:ext uri="{BB962C8B-B14F-4D97-AF65-F5344CB8AC3E}">
        <p14:creationId xmlns:p14="http://schemas.microsoft.com/office/powerpoint/2010/main" val="2164893272"/>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re seul">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Modifiez le style du titre</a:t>
            </a:r>
            <a:endParaRPr lang="fr-BE"/>
          </a:p>
        </p:txBody>
      </p:sp>
      <p:sp>
        <p:nvSpPr>
          <p:cNvPr id="3" name="Espace réservé de la date 2"/>
          <p:cNvSpPr>
            <a:spLocks noGrp="1"/>
          </p:cNvSpPr>
          <p:nvPr>
            <p:ph type="dt" sz="half" idx="10"/>
          </p:nvPr>
        </p:nvSpPr>
        <p:spPr/>
        <p:txBody>
          <a:bodyPr/>
          <a:lstStyle/>
          <a:p>
            <a:fld id="{9F400E6F-3CF1-4103-9396-559E6580CE52}" type="datetimeFigureOut">
              <a:rPr lang="fr-BE" smtClean="0"/>
              <a:t>28-09-21</a:t>
            </a:fld>
            <a:endParaRPr lang="fr-BE"/>
          </a:p>
        </p:txBody>
      </p:sp>
      <p:sp>
        <p:nvSpPr>
          <p:cNvPr id="4" name="Espace réservé du pied de page 3"/>
          <p:cNvSpPr>
            <a:spLocks noGrp="1"/>
          </p:cNvSpPr>
          <p:nvPr>
            <p:ph type="ftr" sz="quarter" idx="11"/>
          </p:nvPr>
        </p:nvSpPr>
        <p:spPr/>
        <p:txBody>
          <a:bodyPr/>
          <a:lstStyle/>
          <a:p>
            <a:endParaRPr lang="fr-BE"/>
          </a:p>
        </p:txBody>
      </p:sp>
      <p:sp>
        <p:nvSpPr>
          <p:cNvPr id="5" name="Espace réservé du numéro de diapositive 4"/>
          <p:cNvSpPr>
            <a:spLocks noGrp="1"/>
          </p:cNvSpPr>
          <p:nvPr>
            <p:ph type="sldNum" sz="quarter" idx="12"/>
          </p:nvPr>
        </p:nvSpPr>
        <p:spPr/>
        <p:txBody>
          <a:bodyPr/>
          <a:lstStyle/>
          <a:p>
            <a:fld id="{A86F1A05-098B-4BC5-8AFC-FFFE968C38FD}" type="slidenum">
              <a:rPr lang="fr-BE" smtClean="0"/>
              <a:t>‹N°›</a:t>
            </a:fld>
            <a:endParaRPr lang="fr-BE"/>
          </a:p>
        </p:txBody>
      </p:sp>
    </p:spTree>
    <p:extLst>
      <p:ext uri="{BB962C8B-B14F-4D97-AF65-F5344CB8AC3E}">
        <p14:creationId xmlns:p14="http://schemas.microsoft.com/office/powerpoint/2010/main" val="1375000073"/>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Vide">
    <p:spTree>
      <p:nvGrpSpPr>
        <p:cNvPr id="1" name=""/>
        <p:cNvGrpSpPr/>
        <p:nvPr/>
      </p:nvGrpSpPr>
      <p:grpSpPr>
        <a:xfrm>
          <a:off x="0" y="0"/>
          <a:ext cx="0" cy="0"/>
          <a:chOff x="0" y="0"/>
          <a:chExt cx="0" cy="0"/>
        </a:xfrm>
      </p:grpSpPr>
      <p:sp>
        <p:nvSpPr>
          <p:cNvPr id="2" name="Espace réservé de la date 1"/>
          <p:cNvSpPr>
            <a:spLocks noGrp="1"/>
          </p:cNvSpPr>
          <p:nvPr>
            <p:ph type="dt" sz="half" idx="10"/>
          </p:nvPr>
        </p:nvSpPr>
        <p:spPr/>
        <p:txBody>
          <a:bodyPr/>
          <a:lstStyle/>
          <a:p>
            <a:fld id="{9F400E6F-3CF1-4103-9396-559E6580CE52}" type="datetimeFigureOut">
              <a:rPr lang="fr-BE" smtClean="0"/>
              <a:t>28-09-21</a:t>
            </a:fld>
            <a:endParaRPr lang="fr-BE"/>
          </a:p>
        </p:txBody>
      </p:sp>
      <p:sp>
        <p:nvSpPr>
          <p:cNvPr id="3" name="Espace réservé du pied de page 2"/>
          <p:cNvSpPr>
            <a:spLocks noGrp="1"/>
          </p:cNvSpPr>
          <p:nvPr>
            <p:ph type="ftr" sz="quarter" idx="11"/>
          </p:nvPr>
        </p:nvSpPr>
        <p:spPr/>
        <p:txBody>
          <a:bodyPr/>
          <a:lstStyle/>
          <a:p>
            <a:endParaRPr lang="fr-BE"/>
          </a:p>
        </p:txBody>
      </p:sp>
      <p:sp>
        <p:nvSpPr>
          <p:cNvPr id="4" name="Espace réservé du numéro de diapositive 3"/>
          <p:cNvSpPr>
            <a:spLocks noGrp="1"/>
          </p:cNvSpPr>
          <p:nvPr>
            <p:ph type="sldNum" sz="quarter" idx="12"/>
          </p:nvPr>
        </p:nvSpPr>
        <p:spPr/>
        <p:txBody>
          <a:bodyPr/>
          <a:lstStyle/>
          <a:p>
            <a:fld id="{A86F1A05-098B-4BC5-8AFC-FFFE968C38FD}" type="slidenum">
              <a:rPr lang="fr-BE" smtClean="0"/>
              <a:t>‹N°›</a:t>
            </a:fld>
            <a:endParaRPr lang="fr-BE"/>
          </a:p>
        </p:txBody>
      </p:sp>
    </p:spTree>
    <p:extLst>
      <p:ext uri="{BB962C8B-B14F-4D97-AF65-F5344CB8AC3E}">
        <p14:creationId xmlns:p14="http://schemas.microsoft.com/office/powerpoint/2010/main" val="590063466"/>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u avec légende">
    <p:spTree>
      <p:nvGrpSpPr>
        <p:cNvPr id="1" name=""/>
        <p:cNvGrpSpPr/>
        <p:nvPr/>
      </p:nvGrpSpPr>
      <p:grpSpPr>
        <a:xfrm>
          <a:off x="0" y="0"/>
          <a:ext cx="0" cy="0"/>
          <a:chOff x="0" y="0"/>
          <a:chExt cx="0" cy="0"/>
        </a:xfrm>
      </p:grpSpPr>
      <p:sp>
        <p:nvSpPr>
          <p:cNvPr id="2" name="Titre 1"/>
          <p:cNvSpPr>
            <a:spLocks noGrp="1"/>
          </p:cNvSpPr>
          <p:nvPr>
            <p:ph type="title"/>
          </p:nvPr>
        </p:nvSpPr>
        <p:spPr>
          <a:xfrm>
            <a:off x="457200" y="273050"/>
            <a:ext cx="3008313" cy="1162050"/>
          </a:xfrm>
        </p:spPr>
        <p:txBody>
          <a:bodyPr anchor="b"/>
          <a:lstStyle>
            <a:lvl1pPr algn="l">
              <a:defRPr sz="2000" b="1"/>
            </a:lvl1pPr>
          </a:lstStyle>
          <a:p>
            <a:r>
              <a:rPr lang="fr-FR" smtClean="0"/>
              <a:t>Modifiez le style du titre</a:t>
            </a:r>
            <a:endParaRPr lang="fr-BE"/>
          </a:p>
        </p:txBody>
      </p:sp>
      <p:sp>
        <p:nvSpPr>
          <p:cNvPr id="3" name="Espace réservé du contenu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fr-FR" smtClean="0"/>
              <a:t>Modifiez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4" name="Espace réservé du texte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fr-FR" smtClean="0"/>
              <a:t>Modifiez les styles du texte du masque</a:t>
            </a:r>
          </a:p>
        </p:txBody>
      </p:sp>
      <p:sp>
        <p:nvSpPr>
          <p:cNvPr id="5" name="Espace réservé de la date 4"/>
          <p:cNvSpPr>
            <a:spLocks noGrp="1"/>
          </p:cNvSpPr>
          <p:nvPr>
            <p:ph type="dt" sz="half" idx="10"/>
          </p:nvPr>
        </p:nvSpPr>
        <p:spPr/>
        <p:txBody>
          <a:bodyPr/>
          <a:lstStyle/>
          <a:p>
            <a:fld id="{9F400E6F-3CF1-4103-9396-559E6580CE52}" type="datetimeFigureOut">
              <a:rPr lang="fr-BE" smtClean="0"/>
              <a:t>28-09-21</a:t>
            </a:fld>
            <a:endParaRPr lang="fr-BE"/>
          </a:p>
        </p:txBody>
      </p:sp>
      <p:sp>
        <p:nvSpPr>
          <p:cNvPr id="6" name="Espace réservé du pied de page 5"/>
          <p:cNvSpPr>
            <a:spLocks noGrp="1"/>
          </p:cNvSpPr>
          <p:nvPr>
            <p:ph type="ftr" sz="quarter" idx="11"/>
          </p:nvPr>
        </p:nvSpPr>
        <p:spPr/>
        <p:txBody>
          <a:bodyPr/>
          <a:lstStyle/>
          <a:p>
            <a:endParaRPr lang="fr-BE"/>
          </a:p>
        </p:txBody>
      </p:sp>
      <p:sp>
        <p:nvSpPr>
          <p:cNvPr id="7" name="Espace réservé du numéro de diapositive 6"/>
          <p:cNvSpPr>
            <a:spLocks noGrp="1"/>
          </p:cNvSpPr>
          <p:nvPr>
            <p:ph type="sldNum" sz="quarter" idx="12"/>
          </p:nvPr>
        </p:nvSpPr>
        <p:spPr/>
        <p:txBody>
          <a:bodyPr/>
          <a:lstStyle/>
          <a:p>
            <a:fld id="{A86F1A05-098B-4BC5-8AFC-FFFE968C38FD}" type="slidenum">
              <a:rPr lang="fr-BE" smtClean="0"/>
              <a:t>‹N°›</a:t>
            </a:fld>
            <a:endParaRPr lang="fr-BE"/>
          </a:p>
        </p:txBody>
      </p:sp>
    </p:spTree>
    <p:extLst>
      <p:ext uri="{BB962C8B-B14F-4D97-AF65-F5344CB8AC3E}">
        <p14:creationId xmlns:p14="http://schemas.microsoft.com/office/powerpoint/2010/main" val="2707108862"/>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Image avec légende">
    <p:spTree>
      <p:nvGrpSpPr>
        <p:cNvPr id="1" name=""/>
        <p:cNvGrpSpPr/>
        <p:nvPr/>
      </p:nvGrpSpPr>
      <p:grpSpPr>
        <a:xfrm>
          <a:off x="0" y="0"/>
          <a:ext cx="0" cy="0"/>
          <a:chOff x="0" y="0"/>
          <a:chExt cx="0" cy="0"/>
        </a:xfrm>
      </p:grpSpPr>
      <p:sp>
        <p:nvSpPr>
          <p:cNvPr id="2" name="Titre 1"/>
          <p:cNvSpPr>
            <a:spLocks noGrp="1"/>
          </p:cNvSpPr>
          <p:nvPr>
            <p:ph type="title"/>
          </p:nvPr>
        </p:nvSpPr>
        <p:spPr>
          <a:xfrm>
            <a:off x="1792288" y="4800600"/>
            <a:ext cx="5486400" cy="566738"/>
          </a:xfrm>
        </p:spPr>
        <p:txBody>
          <a:bodyPr anchor="b"/>
          <a:lstStyle>
            <a:lvl1pPr algn="l">
              <a:defRPr sz="2000" b="1"/>
            </a:lvl1pPr>
          </a:lstStyle>
          <a:p>
            <a:r>
              <a:rPr lang="fr-FR" smtClean="0"/>
              <a:t>Modifiez le style du titre</a:t>
            </a:r>
            <a:endParaRPr lang="fr-BE"/>
          </a:p>
        </p:txBody>
      </p:sp>
      <p:sp>
        <p:nvSpPr>
          <p:cNvPr id="3" name="Espace réservé pour une image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fr-BE"/>
          </a:p>
        </p:txBody>
      </p:sp>
      <p:sp>
        <p:nvSpPr>
          <p:cNvPr id="4" name="Espace réservé du texte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fr-FR" smtClean="0"/>
              <a:t>Modifiez les styles du texte du masque</a:t>
            </a:r>
          </a:p>
        </p:txBody>
      </p:sp>
      <p:sp>
        <p:nvSpPr>
          <p:cNvPr id="5" name="Espace réservé de la date 4"/>
          <p:cNvSpPr>
            <a:spLocks noGrp="1"/>
          </p:cNvSpPr>
          <p:nvPr>
            <p:ph type="dt" sz="half" idx="10"/>
          </p:nvPr>
        </p:nvSpPr>
        <p:spPr/>
        <p:txBody>
          <a:bodyPr/>
          <a:lstStyle/>
          <a:p>
            <a:fld id="{9F400E6F-3CF1-4103-9396-559E6580CE52}" type="datetimeFigureOut">
              <a:rPr lang="fr-BE" smtClean="0"/>
              <a:t>28-09-21</a:t>
            </a:fld>
            <a:endParaRPr lang="fr-BE"/>
          </a:p>
        </p:txBody>
      </p:sp>
      <p:sp>
        <p:nvSpPr>
          <p:cNvPr id="6" name="Espace réservé du pied de page 5"/>
          <p:cNvSpPr>
            <a:spLocks noGrp="1"/>
          </p:cNvSpPr>
          <p:nvPr>
            <p:ph type="ftr" sz="quarter" idx="11"/>
          </p:nvPr>
        </p:nvSpPr>
        <p:spPr/>
        <p:txBody>
          <a:bodyPr/>
          <a:lstStyle/>
          <a:p>
            <a:endParaRPr lang="fr-BE"/>
          </a:p>
        </p:txBody>
      </p:sp>
      <p:sp>
        <p:nvSpPr>
          <p:cNvPr id="7" name="Espace réservé du numéro de diapositive 6"/>
          <p:cNvSpPr>
            <a:spLocks noGrp="1"/>
          </p:cNvSpPr>
          <p:nvPr>
            <p:ph type="sldNum" sz="quarter" idx="12"/>
          </p:nvPr>
        </p:nvSpPr>
        <p:spPr/>
        <p:txBody>
          <a:bodyPr/>
          <a:lstStyle/>
          <a:p>
            <a:fld id="{A86F1A05-098B-4BC5-8AFC-FFFE968C38FD}" type="slidenum">
              <a:rPr lang="fr-BE" smtClean="0"/>
              <a:t>‹N°›</a:t>
            </a:fld>
            <a:endParaRPr lang="fr-BE"/>
          </a:p>
        </p:txBody>
      </p:sp>
    </p:spTree>
    <p:extLst>
      <p:ext uri="{BB962C8B-B14F-4D97-AF65-F5344CB8AC3E}">
        <p14:creationId xmlns:p14="http://schemas.microsoft.com/office/powerpoint/2010/main" val="2235444427"/>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theme" Target="../theme/theme1.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Espace réservé du titre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r>
              <a:rPr lang="fr-FR" smtClean="0"/>
              <a:t>Modifiez le style du titre</a:t>
            </a:r>
            <a:endParaRPr lang="fr-BE"/>
          </a:p>
        </p:txBody>
      </p:sp>
      <p:sp>
        <p:nvSpPr>
          <p:cNvPr id="3" name="Espace réservé du texte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a:r>
              <a:rPr lang="fr-FR" smtClean="0"/>
              <a:t>Modifiez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4" name="Espace réservé de la date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9F400E6F-3CF1-4103-9396-559E6580CE52}" type="datetimeFigureOut">
              <a:rPr lang="fr-BE" smtClean="0"/>
              <a:t>28-09-21</a:t>
            </a:fld>
            <a:endParaRPr lang="fr-BE"/>
          </a:p>
        </p:txBody>
      </p:sp>
      <p:sp>
        <p:nvSpPr>
          <p:cNvPr id="5" name="Espace réservé du pied de page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fr-BE"/>
          </a:p>
        </p:txBody>
      </p:sp>
      <p:sp>
        <p:nvSpPr>
          <p:cNvPr id="6" name="Espace réservé du numéro de diapositive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A86F1A05-098B-4BC5-8AFC-FFFE968C38FD}" type="slidenum">
              <a:rPr lang="fr-BE" smtClean="0"/>
              <a:t>‹N°›</a:t>
            </a:fld>
            <a:endParaRPr lang="fr-BE"/>
          </a:p>
        </p:txBody>
      </p:sp>
    </p:spTree>
    <p:extLst>
      <p:ext uri="{BB962C8B-B14F-4D97-AF65-F5344CB8AC3E}">
        <p14:creationId xmlns:p14="http://schemas.microsoft.com/office/powerpoint/2010/main" val="1712513572"/>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0" r:id="rId12"/>
    <p:sldLayoutId id="2147483661" r:id="rId13"/>
  </p:sldLayoutIdLst>
  <p:txStyles>
    <p:titleStyle>
      <a:lvl1pPr algn="ctr" defTabSz="9144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p:bodyStyle>
    <p:otherStyle>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hyperlink" Target="http://orbi.ulg.ac.be/" TargetMode="External"/><Relationship Id="rId2" Type="http://schemas.openxmlformats.org/officeDocument/2006/relationships/hyperlink" Target="mailto:Christian.hanzen@uliege.be" TargetMode="External"/><Relationship Id="rId1" Type="http://schemas.openxmlformats.org/officeDocument/2006/relationships/slideLayout" Target="../slideLayouts/slideLayout6.xml"/><Relationship Id="rId4" Type="http://schemas.openxmlformats.org/officeDocument/2006/relationships/hyperlink" Target="https://www.facebook.com/Theriogenologie" TargetMode="External"/></Relationships>
</file>

<file path=ppt/slides/_rels/slide10.xml.rels><?xml version="1.0" encoding="UTF-8" standalone="yes"?>
<Relationships xmlns="http://schemas.openxmlformats.org/package/2006/relationships"><Relationship Id="rId8" Type="http://schemas.openxmlformats.org/officeDocument/2006/relationships/image" Target="../media/image14.jpeg"/><Relationship Id="rId3" Type="http://schemas.openxmlformats.org/officeDocument/2006/relationships/image" Target="../media/image9.png"/><Relationship Id="rId7" Type="http://schemas.openxmlformats.org/officeDocument/2006/relationships/image" Target="../media/image13.jpeg"/><Relationship Id="rId2" Type="http://schemas.openxmlformats.org/officeDocument/2006/relationships/image" Target="../media/image8.png"/><Relationship Id="rId1" Type="http://schemas.openxmlformats.org/officeDocument/2006/relationships/slideLayout" Target="../slideLayouts/slideLayout7.xml"/><Relationship Id="rId6" Type="http://schemas.openxmlformats.org/officeDocument/2006/relationships/image" Target="../media/image12.jpeg"/><Relationship Id="rId5" Type="http://schemas.openxmlformats.org/officeDocument/2006/relationships/image" Target="../media/image11.png"/><Relationship Id="rId4" Type="http://schemas.openxmlformats.org/officeDocument/2006/relationships/image" Target="../media/image10.jpeg"/></Relationships>
</file>

<file path=ppt/slides/_rels/slide10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2.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03.xml.rels><?xml version="1.0" encoding="UTF-8" standalone="yes"?>
<Relationships xmlns="http://schemas.openxmlformats.org/package/2006/relationships"><Relationship Id="rId2" Type="http://schemas.openxmlformats.org/officeDocument/2006/relationships/image" Target="../media/image97.png"/><Relationship Id="rId1" Type="http://schemas.openxmlformats.org/officeDocument/2006/relationships/slideLayout" Target="../slideLayouts/slideLayout7.xml"/></Relationships>
</file>

<file path=ppt/slides/_rels/slide104.xml.rels><?xml version="1.0" encoding="UTF-8" standalone="yes"?>
<Relationships xmlns="http://schemas.openxmlformats.org/package/2006/relationships"><Relationship Id="rId3" Type="http://schemas.openxmlformats.org/officeDocument/2006/relationships/image" Target="../media/image99.jpeg"/><Relationship Id="rId2" Type="http://schemas.openxmlformats.org/officeDocument/2006/relationships/image" Target="../media/image98.png"/><Relationship Id="rId1" Type="http://schemas.openxmlformats.org/officeDocument/2006/relationships/slideLayout" Target="../slideLayouts/slideLayout7.xml"/><Relationship Id="rId5" Type="http://schemas.openxmlformats.org/officeDocument/2006/relationships/image" Target="../media/image101.png"/><Relationship Id="rId4" Type="http://schemas.openxmlformats.org/officeDocument/2006/relationships/image" Target="../media/image100.png"/></Relationships>
</file>

<file path=ppt/slides/_rels/slide105.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06.xml.rels><?xml version="1.0" encoding="UTF-8" standalone="yes"?>
<Relationships xmlns="http://schemas.openxmlformats.org/package/2006/relationships"><Relationship Id="rId2" Type="http://schemas.openxmlformats.org/officeDocument/2006/relationships/image" Target="../media/image102.png"/><Relationship Id="rId1" Type="http://schemas.openxmlformats.org/officeDocument/2006/relationships/slideLayout" Target="../slideLayouts/slideLayout6.xml"/></Relationships>
</file>

<file path=ppt/slides/_rels/slide107.xml.rels><?xml version="1.0" encoding="UTF-8" standalone="yes"?>
<Relationships xmlns="http://schemas.openxmlformats.org/package/2006/relationships"><Relationship Id="rId3" Type="http://schemas.openxmlformats.org/officeDocument/2006/relationships/image" Target="../media/image104.png"/><Relationship Id="rId2" Type="http://schemas.openxmlformats.org/officeDocument/2006/relationships/image" Target="../media/image103.png"/><Relationship Id="rId1" Type="http://schemas.openxmlformats.org/officeDocument/2006/relationships/slideLayout" Target="../slideLayouts/slideLayout7.xml"/><Relationship Id="rId5" Type="http://schemas.openxmlformats.org/officeDocument/2006/relationships/image" Target="../media/image106.png"/><Relationship Id="rId4" Type="http://schemas.openxmlformats.org/officeDocument/2006/relationships/image" Target="../media/image105.png"/></Relationships>
</file>

<file path=ppt/slides/_rels/slide108.xml.rels><?xml version="1.0" encoding="UTF-8" standalone="yes"?>
<Relationships xmlns="http://schemas.openxmlformats.org/package/2006/relationships"><Relationship Id="rId2" Type="http://schemas.openxmlformats.org/officeDocument/2006/relationships/image" Target="../media/image107.png"/><Relationship Id="rId1" Type="http://schemas.openxmlformats.org/officeDocument/2006/relationships/slideLayout" Target="../slideLayouts/slideLayout7.xml"/></Relationships>
</file>

<file path=ppt/slides/_rels/slide10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1.xml.rels><?xml version="1.0" encoding="UTF-8" standalone="yes"?>
<Relationships xmlns="http://schemas.openxmlformats.org/package/2006/relationships"><Relationship Id="rId3" Type="http://schemas.openxmlformats.org/officeDocument/2006/relationships/oleObject" Target="../embeddings/oleObject1.bin"/><Relationship Id="rId2" Type="http://schemas.openxmlformats.org/officeDocument/2006/relationships/slideLayout" Target="../slideLayouts/slideLayout7.xml"/><Relationship Id="rId1" Type="http://schemas.openxmlformats.org/officeDocument/2006/relationships/vmlDrawing" Target="../drawings/vmlDrawing1.vml"/><Relationship Id="rId6" Type="http://schemas.openxmlformats.org/officeDocument/2006/relationships/image" Target="../media/image16.png"/><Relationship Id="rId5" Type="http://schemas.openxmlformats.org/officeDocument/2006/relationships/oleObject" Target="../embeddings/oleObject2.bin"/><Relationship Id="rId4" Type="http://schemas.openxmlformats.org/officeDocument/2006/relationships/image" Target="../media/image15.png"/></Relationships>
</file>

<file path=ppt/slides/_rels/slide11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11.xml.rels><?xml version="1.0" encoding="UTF-8" standalone="yes"?>
<Relationships xmlns="http://schemas.openxmlformats.org/package/2006/relationships"><Relationship Id="rId2" Type="http://schemas.openxmlformats.org/officeDocument/2006/relationships/image" Target="../media/image108.jpeg"/><Relationship Id="rId1" Type="http://schemas.openxmlformats.org/officeDocument/2006/relationships/slideLayout" Target="../slideLayouts/slideLayout7.xml"/></Relationships>
</file>

<file path=ppt/slides/_rels/slide112.xml.rels><?xml version="1.0" encoding="UTF-8" standalone="yes"?>
<Relationships xmlns="http://schemas.openxmlformats.org/package/2006/relationships"><Relationship Id="rId3" Type="http://schemas.openxmlformats.org/officeDocument/2006/relationships/image" Target="../media/image110.jpeg"/><Relationship Id="rId2" Type="http://schemas.openxmlformats.org/officeDocument/2006/relationships/image" Target="../media/image109.jpeg"/><Relationship Id="rId1" Type="http://schemas.openxmlformats.org/officeDocument/2006/relationships/slideLayout" Target="../slideLayouts/slideLayout7.xml"/></Relationships>
</file>

<file path=ppt/slides/_rels/slide113.xml.rels><?xml version="1.0" encoding="UTF-8" standalone="yes"?>
<Relationships xmlns="http://schemas.openxmlformats.org/package/2006/relationships"><Relationship Id="rId2" Type="http://schemas.openxmlformats.org/officeDocument/2006/relationships/image" Target="../media/image111.jpeg"/><Relationship Id="rId1" Type="http://schemas.openxmlformats.org/officeDocument/2006/relationships/slideLayout" Target="../slideLayouts/slideLayout7.xml"/></Relationships>
</file>

<file path=ppt/slides/_rels/slide114.xml.rels><?xml version="1.0" encoding="UTF-8" standalone="yes"?>
<Relationships xmlns="http://schemas.openxmlformats.org/package/2006/relationships"><Relationship Id="rId2" Type="http://schemas.openxmlformats.org/officeDocument/2006/relationships/image" Target="../media/image112.jpeg"/><Relationship Id="rId1" Type="http://schemas.openxmlformats.org/officeDocument/2006/relationships/slideLayout" Target="../slideLayouts/slideLayout7.xml"/></Relationships>
</file>

<file path=ppt/slides/_rels/slide11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16.xml.rels><?xml version="1.0" encoding="UTF-8" standalone="yes"?>
<Relationships xmlns="http://schemas.openxmlformats.org/package/2006/relationships"><Relationship Id="rId3" Type="http://schemas.openxmlformats.org/officeDocument/2006/relationships/image" Target="../media/image114.png"/><Relationship Id="rId2" Type="http://schemas.openxmlformats.org/officeDocument/2006/relationships/image" Target="../media/image113.jpeg"/><Relationship Id="rId1" Type="http://schemas.openxmlformats.org/officeDocument/2006/relationships/slideLayout" Target="../slideLayouts/slideLayout7.xml"/></Relationships>
</file>

<file path=ppt/slides/_rels/slide117.xml.rels><?xml version="1.0" encoding="UTF-8" standalone="yes"?>
<Relationships xmlns="http://schemas.openxmlformats.org/package/2006/relationships"><Relationship Id="rId3" Type="http://schemas.openxmlformats.org/officeDocument/2006/relationships/oleObject" Target="../embeddings/oleObject10.bin"/><Relationship Id="rId2" Type="http://schemas.openxmlformats.org/officeDocument/2006/relationships/slideLayout" Target="../slideLayouts/slideLayout7.xml"/><Relationship Id="rId1" Type="http://schemas.openxmlformats.org/officeDocument/2006/relationships/vmlDrawing" Target="../drawings/vmlDrawing9.vml"/><Relationship Id="rId5" Type="http://schemas.openxmlformats.org/officeDocument/2006/relationships/image" Target="../media/image115.png"/><Relationship Id="rId4" Type="http://schemas.openxmlformats.org/officeDocument/2006/relationships/oleObject" Target="../embeddings/Microsoft_Excel_97-2003_Worksheet7.xls"/></Relationships>
</file>

<file path=ppt/slides/_rels/slide118.xml.rels><?xml version="1.0" encoding="UTF-8" standalone="yes"?>
<Relationships xmlns="http://schemas.openxmlformats.org/package/2006/relationships"><Relationship Id="rId2" Type="http://schemas.openxmlformats.org/officeDocument/2006/relationships/image" Target="../media/image116.png"/><Relationship Id="rId1" Type="http://schemas.openxmlformats.org/officeDocument/2006/relationships/slideLayout" Target="../slideLayouts/slideLayout7.xml"/></Relationships>
</file>

<file path=ppt/slides/_rels/slide119.xml.rels><?xml version="1.0" encoding="UTF-8" standalone="yes"?>
<Relationships xmlns="http://schemas.openxmlformats.org/package/2006/relationships"><Relationship Id="rId2" Type="http://schemas.openxmlformats.org/officeDocument/2006/relationships/image" Target="../media/image117.png"/><Relationship Id="rId1" Type="http://schemas.openxmlformats.org/officeDocument/2006/relationships/slideLayout" Target="../slideLayouts/slideLayout7.xml"/></Relationships>
</file>

<file path=ppt/slides/_rels/slide12.xml.rels><?xml version="1.0" encoding="UTF-8" standalone="yes"?>
<Relationships xmlns="http://schemas.openxmlformats.org/package/2006/relationships"><Relationship Id="rId3" Type="http://schemas.openxmlformats.org/officeDocument/2006/relationships/image" Target="../media/image17.png"/><Relationship Id="rId7" Type="http://schemas.openxmlformats.org/officeDocument/2006/relationships/image" Target="../media/image21.jpeg"/><Relationship Id="rId2" Type="http://schemas.openxmlformats.org/officeDocument/2006/relationships/notesSlide" Target="../notesSlides/notesSlide3.xml"/><Relationship Id="rId1" Type="http://schemas.openxmlformats.org/officeDocument/2006/relationships/slideLayout" Target="../slideLayouts/slideLayout7.xml"/><Relationship Id="rId6" Type="http://schemas.openxmlformats.org/officeDocument/2006/relationships/image" Target="../media/image20.png"/><Relationship Id="rId5" Type="http://schemas.openxmlformats.org/officeDocument/2006/relationships/image" Target="../media/image19.jpeg"/><Relationship Id="rId4" Type="http://schemas.openxmlformats.org/officeDocument/2006/relationships/image" Target="../media/image18.png"/></Relationships>
</file>

<file path=ppt/slides/_rels/slide120.xml.rels><?xml version="1.0" encoding="UTF-8" standalone="yes"?>
<Relationships xmlns="http://schemas.openxmlformats.org/package/2006/relationships"><Relationship Id="rId2" Type="http://schemas.openxmlformats.org/officeDocument/2006/relationships/image" Target="../media/image118.png"/><Relationship Id="rId1" Type="http://schemas.openxmlformats.org/officeDocument/2006/relationships/slideLayout" Target="../slideLayouts/slideLayout7.xml"/></Relationships>
</file>

<file path=ppt/slides/_rels/slide121.xml.rels><?xml version="1.0" encoding="UTF-8" standalone="yes"?>
<Relationships xmlns="http://schemas.openxmlformats.org/package/2006/relationships"><Relationship Id="rId2" Type="http://schemas.openxmlformats.org/officeDocument/2006/relationships/image" Target="../media/image119.png"/><Relationship Id="rId1" Type="http://schemas.openxmlformats.org/officeDocument/2006/relationships/slideLayout" Target="../slideLayouts/slideLayout7.xml"/></Relationships>
</file>

<file path=ppt/slides/_rels/slide122.xml.rels><?xml version="1.0" encoding="UTF-8" standalone="yes"?>
<Relationships xmlns="http://schemas.openxmlformats.org/package/2006/relationships"><Relationship Id="rId2" Type="http://schemas.openxmlformats.org/officeDocument/2006/relationships/image" Target="../media/image120.jpeg"/><Relationship Id="rId1" Type="http://schemas.openxmlformats.org/officeDocument/2006/relationships/slideLayout" Target="../slideLayouts/slideLayout2.xml"/></Relationships>
</file>

<file path=ppt/slides/_rels/slide123.xml.rels><?xml version="1.0" encoding="UTF-8" standalone="yes"?>
<Relationships xmlns="http://schemas.openxmlformats.org/package/2006/relationships"><Relationship Id="rId3" Type="http://schemas.openxmlformats.org/officeDocument/2006/relationships/image" Target="../media/image122.jpeg"/><Relationship Id="rId2" Type="http://schemas.openxmlformats.org/officeDocument/2006/relationships/image" Target="../media/image121.jpeg"/><Relationship Id="rId1" Type="http://schemas.openxmlformats.org/officeDocument/2006/relationships/slideLayout" Target="../slideLayouts/slideLayout7.xml"/></Relationships>
</file>

<file path=ppt/slides/_rels/slide124.xml.rels><?xml version="1.0" encoding="UTF-8" standalone="yes"?>
<Relationships xmlns="http://schemas.openxmlformats.org/package/2006/relationships"><Relationship Id="rId2" Type="http://schemas.openxmlformats.org/officeDocument/2006/relationships/image" Target="../media/image123.png"/><Relationship Id="rId1" Type="http://schemas.openxmlformats.org/officeDocument/2006/relationships/slideLayout" Target="../slideLayouts/slideLayout7.xml"/></Relationships>
</file>

<file path=ppt/slides/_rels/slide12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2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27.xml.rels><?xml version="1.0" encoding="UTF-8" standalone="yes"?>
<Relationships xmlns="http://schemas.openxmlformats.org/package/2006/relationships"><Relationship Id="rId3" Type="http://schemas.openxmlformats.org/officeDocument/2006/relationships/image" Target="../media/image125.png"/><Relationship Id="rId2" Type="http://schemas.openxmlformats.org/officeDocument/2006/relationships/image" Target="../media/image124.png"/><Relationship Id="rId1" Type="http://schemas.openxmlformats.org/officeDocument/2006/relationships/slideLayout" Target="../slideLayouts/slideLayout7.xml"/><Relationship Id="rId4" Type="http://schemas.openxmlformats.org/officeDocument/2006/relationships/image" Target="../media/image126.png"/></Relationships>
</file>

<file path=ppt/slides/_rels/slide128.xml.rels><?xml version="1.0" encoding="UTF-8" standalone="yes"?>
<Relationships xmlns="http://schemas.openxmlformats.org/package/2006/relationships"><Relationship Id="rId2" Type="http://schemas.openxmlformats.org/officeDocument/2006/relationships/image" Target="../media/image127.jpeg"/><Relationship Id="rId1" Type="http://schemas.openxmlformats.org/officeDocument/2006/relationships/slideLayout" Target="../slideLayouts/slideLayout7.xml"/></Relationships>
</file>

<file path=ppt/slides/_rels/slide129.xml.rels><?xml version="1.0" encoding="UTF-8" standalone="yes"?>
<Relationships xmlns="http://schemas.openxmlformats.org/package/2006/relationships"><Relationship Id="rId2" Type="http://schemas.openxmlformats.org/officeDocument/2006/relationships/image" Target="../media/image128.png"/><Relationship Id="rId1" Type="http://schemas.openxmlformats.org/officeDocument/2006/relationships/slideLayout" Target="../slideLayouts/slideLayout6.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7.xml"/></Relationships>
</file>

<file path=ppt/slides/_rels/slide130.xml.rels><?xml version="1.0" encoding="UTF-8" standalone="yes"?>
<Relationships xmlns="http://schemas.openxmlformats.org/package/2006/relationships"><Relationship Id="rId2" Type="http://schemas.openxmlformats.org/officeDocument/2006/relationships/image" Target="../media/image129.png"/><Relationship Id="rId1" Type="http://schemas.openxmlformats.org/officeDocument/2006/relationships/slideLayout" Target="../slideLayouts/slideLayout7.xml"/></Relationships>
</file>

<file path=ppt/slides/_rels/slide13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3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3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3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35.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6.xml"/></Relationships>
</file>

<file path=ppt/slides/_rels/slide136.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tags" Target="../tags/tag19.xml"/><Relationship Id="rId1" Type="http://schemas.openxmlformats.org/officeDocument/2006/relationships/vmlDrawing" Target="../drawings/vmlDrawing10.vml"/><Relationship Id="rId6" Type="http://schemas.openxmlformats.org/officeDocument/2006/relationships/image" Target="../media/image130.png"/><Relationship Id="rId5" Type="http://schemas.openxmlformats.org/officeDocument/2006/relationships/oleObject" Target="../embeddings/Microsoft_Excel_97-2003_Worksheet8.xls"/><Relationship Id="rId4" Type="http://schemas.openxmlformats.org/officeDocument/2006/relationships/oleObject" Target="../embeddings/oleObject11.bin"/></Relationships>
</file>

<file path=ppt/slides/_rels/slide137.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tags" Target="../tags/tag20.xml"/><Relationship Id="rId1" Type="http://schemas.openxmlformats.org/officeDocument/2006/relationships/vmlDrawing" Target="../drawings/vmlDrawing11.vml"/><Relationship Id="rId6" Type="http://schemas.openxmlformats.org/officeDocument/2006/relationships/image" Target="../media/image131.png"/><Relationship Id="rId5" Type="http://schemas.openxmlformats.org/officeDocument/2006/relationships/oleObject" Target="../embeddings/Microsoft_Excel_97-2003_Worksheet9.xls"/><Relationship Id="rId4" Type="http://schemas.openxmlformats.org/officeDocument/2006/relationships/oleObject" Target="../embeddings/oleObject12.bin"/></Relationships>
</file>

<file path=ppt/slides/_rels/slide13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39.xml.rels><?xml version="1.0" encoding="UTF-8" standalone="yes"?>
<Relationships xmlns="http://schemas.openxmlformats.org/package/2006/relationships"><Relationship Id="rId2" Type="http://schemas.openxmlformats.org/officeDocument/2006/relationships/image" Target="../media/image132.jpeg"/><Relationship Id="rId1" Type="http://schemas.openxmlformats.org/officeDocument/2006/relationships/slideLayout" Target="../slideLayouts/slideLayout2.xml"/></Relationships>
</file>

<file path=ppt/slides/_rels/slide14.xml.rels><?xml version="1.0" encoding="UTF-8" standalone="yes"?>
<Relationships xmlns="http://schemas.openxmlformats.org/package/2006/relationships"><Relationship Id="rId3" Type="http://schemas.openxmlformats.org/officeDocument/2006/relationships/image" Target="../media/image23.jpeg"/><Relationship Id="rId2" Type="http://schemas.openxmlformats.org/officeDocument/2006/relationships/image" Target="../media/image22.jpeg"/><Relationship Id="rId1" Type="http://schemas.openxmlformats.org/officeDocument/2006/relationships/slideLayout" Target="../slideLayouts/slideLayout7.xml"/><Relationship Id="rId4" Type="http://schemas.openxmlformats.org/officeDocument/2006/relationships/image" Target="../media/image24.jpeg"/></Relationships>
</file>

<file path=ppt/slides/_rels/slide140.xml.rels><?xml version="1.0" encoding="UTF-8" standalone="yes"?>
<Relationships xmlns="http://schemas.openxmlformats.org/package/2006/relationships"><Relationship Id="rId3" Type="http://schemas.openxmlformats.org/officeDocument/2006/relationships/notesSlide" Target="../notesSlides/notesSlide13.xml"/><Relationship Id="rId2" Type="http://schemas.openxmlformats.org/officeDocument/2006/relationships/slideLayout" Target="../slideLayouts/slideLayout7.xml"/><Relationship Id="rId1" Type="http://schemas.openxmlformats.org/officeDocument/2006/relationships/vmlDrawing" Target="../drawings/vmlDrawing12.vml"/><Relationship Id="rId6" Type="http://schemas.openxmlformats.org/officeDocument/2006/relationships/image" Target="../media/image133.emf"/><Relationship Id="rId5" Type="http://schemas.openxmlformats.org/officeDocument/2006/relationships/oleObject" Target="../embeddings/Microsoft_Excel_97-2003_Worksheet10.xls"/><Relationship Id="rId4" Type="http://schemas.openxmlformats.org/officeDocument/2006/relationships/oleObject" Target="../embeddings/oleObject13.bin"/></Relationships>
</file>

<file path=ppt/slides/_rels/slide141.xml.rels><?xml version="1.0" encoding="UTF-8" standalone="yes"?>
<Relationships xmlns="http://schemas.openxmlformats.org/package/2006/relationships"><Relationship Id="rId3" Type="http://schemas.openxmlformats.org/officeDocument/2006/relationships/hyperlink" Target="http://www.vetofocus.com/" TargetMode="External"/><Relationship Id="rId2" Type="http://schemas.openxmlformats.org/officeDocument/2006/relationships/image" Target="../media/image134.jpeg"/><Relationship Id="rId1" Type="http://schemas.openxmlformats.org/officeDocument/2006/relationships/slideLayout" Target="../slideLayouts/slideLayout7.xml"/></Relationships>
</file>

<file path=ppt/slides/_rels/slide142.xml.rels><?xml version="1.0" encoding="UTF-8" standalone="yes"?>
<Relationships xmlns="http://schemas.openxmlformats.org/package/2006/relationships"><Relationship Id="rId2" Type="http://schemas.openxmlformats.org/officeDocument/2006/relationships/image" Target="../media/image135.png"/><Relationship Id="rId1" Type="http://schemas.openxmlformats.org/officeDocument/2006/relationships/slideLayout" Target="../slideLayouts/slideLayout6.xml"/></Relationships>
</file>

<file path=ppt/slides/_rels/slide143.xml.rels><?xml version="1.0" encoding="UTF-8" standalone="yes"?>
<Relationships xmlns="http://schemas.openxmlformats.org/package/2006/relationships"><Relationship Id="rId2" Type="http://schemas.openxmlformats.org/officeDocument/2006/relationships/image" Target="../media/image136.jpeg"/><Relationship Id="rId1" Type="http://schemas.openxmlformats.org/officeDocument/2006/relationships/slideLayout" Target="../slideLayouts/slideLayout2.xml"/></Relationships>
</file>

<file path=ppt/slides/_rels/slide144.xml.rels><?xml version="1.0" encoding="UTF-8" standalone="yes"?>
<Relationships xmlns="http://schemas.openxmlformats.org/package/2006/relationships"><Relationship Id="rId3" Type="http://schemas.openxmlformats.org/officeDocument/2006/relationships/image" Target="../media/image138.jpeg"/><Relationship Id="rId2" Type="http://schemas.openxmlformats.org/officeDocument/2006/relationships/image" Target="../media/image137.jpeg"/><Relationship Id="rId1" Type="http://schemas.openxmlformats.org/officeDocument/2006/relationships/slideLayout" Target="../slideLayouts/slideLayout7.xml"/></Relationships>
</file>

<file path=ppt/slides/_rels/slide145.xml.rels><?xml version="1.0" encoding="UTF-8" standalone="yes"?>
<Relationships xmlns="http://schemas.openxmlformats.org/package/2006/relationships"><Relationship Id="rId3" Type="http://schemas.openxmlformats.org/officeDocument/2006/relationships/image" Target="../media/image140.jpeg"/><Relationship Id="rId2" Type="http://schemas.openxmlformats.org/officeDocument/2006/relationships/image" Target="../media/image139.jpeg"/><Relationship Id="rId1" Type="http://schemas.openxmlformats.org/officeDocument/2006/relationships/slideLayout" Target="../slideLayouts/slideLayout7.xml"/></Relationships>
</file>

<file path=ppt/slides/_rels/slide146.xml.rels><?xml version="1.0" encoding="UTF-8" standalone="yes"?>
<Relationships xmlns="http://schemas.openxmlformats.org/package/2006/relationships"><Relationship Id="rId3" Type="http://schemas.openxmlformats.org/officeDocument/2006/relationships/hyperlink" Target="http://www.vetofocus.com/" TargetMode="External"/><Relationship Id="rId2" Type="http://schemas.openxmlformats.org/officeDocument/2006/relationships/image" Target="../media/image141.jpeg"/><Relationship Id="rId1" Type="http://schemas.openxmlformats.org/officeDocument/2006/relationships/slideLayout" Target="../slideLayouts/slideLayout7.xml"/></Relationships>
</file>

<file path=ppt/slides/_rels/slide147.xml.rels><?xml version="1.0" encoding="UTF-8" standalone="yes"?>
<Relationships xmlns="http://schemas.openxmlformats.org/package/2006/relationships"><Relationship Id="rId3" Type="http://schemas.openxmlformats.org/officeDocument/2006/relationships/image" Target="../media/image143.jpeg"/><Relationship Id="rId2" Type="http://schemas.openxmlformats.org/officeDocument/2006/relationships/image" Target="../media/image142.jpeg"/><Relationship Id="rId1" Type="http://schemas.openxmlformats.org/officeDocument/2006/relationships/slideLayout" Target="../slideLayouts/slideLayout7.xml"/></Relationships>
</file>

<file path=ppt/slides/_rels/slide148.xml.rels><?xml version="1.0" encoding="UTF-8" standalone="yes"?>
<Relationships xmlns="http://schemas.openxmlformats.org/package/2006/relationships"><Relationship Id="rId8" Type="http://schemas.openxmlformats.org/officeDocument/2006/relationships/image" Target="../media/image150.png"/><Relationship Id="rId3" Type="http://schemas.openxmlformats.org/officeDocument/2006/relationships/image" Target="../media/image145.jpeg"/><Relationship Id="rId7" Type="http://schemas.openxmlformats.org/officeDocument/2006/relationships/image" Target="../media/image149.png"/><Relationship Id="rId2" Type="http://schemas.openxmlformats.org/officeDocument/2006/relationships/image" Target="../media/image144.png"/><Relationship Id="rId1" Type="http://schemas.openxmlformats.org/officeDocument/2006/relationships/slideLayout" Target="../slideLayouts/slideLayout1.xml"/><Relationship Id="rId6" Type="http://schemas.openxmlformats.org/officeDocument/2006/relationships/image" Target="../media/image148.png"/><Relationship Id="rId5" Type="http://schemas.openxmlformats.org/officeDocument/2006/relationships/image" Target="../media/image147.png"/><Relationship Id="rId4" Type="http://schemas.openxmlformats.org/officeDocument/2006/relationships/image" Target="../media/image146.png"/><Relationship Id="rId9" Type="http://schemas.openxmlformats.org/officeDocument/2006/relationships/image" Target="../media/image151.jpeg"/></Relationships>
</file>

<file path=ppt/slides/_rels/slide149.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2.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50.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2.xml"/></Relationships>
</file>

<file path=ppt/slides/_rels/slide151.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7.xml"/></Relationships>
</file>

<file path=ppt/slides/_rels/slide152.xml.rels><?xml version="1.0" encoding="UTF-8" standalone="yes"?>
<Relationships xmlns="http://schemas.openxmlformats.org/package/2006/relationships"><Relationship Id="rId2" Type="http://schemas.openxmlformats.org/officeDocument/2006/relationships/image" Target="../media/image152.jpeg"/><Relationship Id="rId1" Type="http://schemas.openxmlformats.org/officeDocument/2006/relationships/slideLayout" Target="../slideLayouts/slideLayout7.xml"/></Relationships>
</file>

<file path=ppt/slides/_rels/slide153.xml.rels><?xml version="1.0" encoding="UTF-8" standalone="yes"?>
<Relationships xmlns="http://schemas.openxmlformats.org/package/2006/relationships"><Relationship Id="rId3" Type="http://schemas.openxmlformats.org/officeDocument/2006/relationships/hyperlink" Target="http://www.vetofocus.com/" TargetMode="External"/><Relationship Id="rId2" Type="http://schemas.openxmlformats.org/officeDocument/2006/relationships/image" Target="../media/image153.jpeg"/><Relationship Id="rId1" Type="http://schemas.openxmlformats.org/officeDocument/2006/relationships/slideLayout" Target="../slideLayouts/slideLayout7.xml"/></Relationships>
</file>

<file path=ppt/slides/_rels/slide154.xml.rels><?xml version="1.0" encoding="UTF-8" standalone="yes"?>
<Relationships xmlns="http://schemas.openxmlformats.org/package/2006/relationships"><Relationship Id="rId2" Type="http://schemas.openxmlformats.org/officeDocument/2006/relationships/image" Target="../media/image154.png"/><Relationship Id="rId1" Type="http://schemas.openxmlformats.org/officeDocument/2006/relationships/slideLayout" Target="../slideLayouts/slideLayout7.xml"/></Relationships>
</file>

<file path=ppt/slides/_rels/slide155.xml.rels><?xml version="1.0" encoding="UTF-8" standalone="yes"?>
<Relationships xmlns="http://schemas.openxmlformats.org/package/2006/relationships"><Relationship Id="rId2" Type="http://schemas.openxmlformats.org/officeDocument/2006/relationships/image" Target="../media/image155.png"/><Relationship Id="rId1" Type="http://schemas.openxmlformats.org/officeDocument/2006/relationships/slideLayout" Target="../slideLayouts/slideLayout7.xml"/></Relationships>
</file>

<file path=ppt/slides/_rels/slide156.xml.rels><?xml version="1.0" encoding="UTF-8" standalone="yes"?>
<Relationships xmlns="http://schemas.openxmlformats.org/package/2006/relationships"><Relationship Id="rId2" Type="http://schemas.openxmlformats.org/officeDocument/2006/relationships/image" Target="../media/image156.jpeg"/><Relationship Id="rId1" Type="http://schemas.openxmlformats.org/officeDocument/2006/relationships/slideLayout" Target="../slideLayouts/slideLayout2.xml"/></Relationships>
</file>

<file path=ppt/slides/_rels/slide15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58.xml.rels><?xml version="1.0" encoding="UTF-8" standalone="yes"?>
<Relationships xmlns="http://schemas.openxmlformats.org/package/2006/relationships"><Relationship Id="rId2" Type="http://schemas.openxmlformats.org/officeDocument/2006/relationships/image" Target="../media/image157.jpeg"/><Relationship Id="rId1" Type="http://schemas.openxmlformats.org/officeDocument/2006/relationships/slideLayout" Target="../slideLayouts/slideLayout2.xml"/></Relationships>
</file>

<file path=ppt/slides/_rels/slide159.xml.rels><?xml version="1.0" encoding="UTF-8" standalone="yes"?>
<Relationships xmlns="http://schemas.openxmlformats.org/package/2006/relationships"><Relationship Id="rId2" Type="http://schemas.openxmlformats.org/officeDocument/2006/relationships/image" Target="../media/image158.jpeg"/><Relationship Id="rId1" Type="http://schemas.openxmlformats.org/officeDocument/2006/relationships/slideLayout" Target="../slideLayouts/slideLayout7.xml"/></Relationships>
</file>

<file path=ppt/slides/_rels/slide16.xml.rels><?xml version="1.0" encoding="UTF-8" standalone="yes"?>
<Relationships xmlns="http://schemas.openxmlformats.org/package/2006/relationships"><Relationship Id="rId8" Type="http://schemas.openxmlformats.org/officeDocument/2006/relationships/image" Target="../media/image30.png"/><Relationship Id="rId3" Type="http://schemas.openxmlformats.org/officeDocument/2006/relationships/image" Target="../media/image25.jpeg"/><Relationship Id="rId7" Type="http://schemas.openxmlformats.org/officeDocument/2006/relationships/image" Target="../media/image29.png"/><Relationship Id="rId2" Type="http://schemas.openxmlformats.org/officeDocument/2006/relationships/slideLayout" Target="../slideLayouts/slideLayout7.xml"/><Relationship Id="rId1" Type="http://schemas.openxmlformats.org/officeDocument/2006/relationships/video" Target="file:///C:\Etudiants%202&#232;me%20cycle\Cours%202004\Cours%202004%20WPP\chap4%20mucus.WMV" TargetMode="External"/><Relationship Id="rId6" Type="http://schemas.openxmlformats.org/officeDocument/2006/relationships/image" Target="../media/image28.jpeg"/><Relationship Id="rId5" Type="http://schemas.openxmlformats.org/officeDocument/2006/relationships/image" Target="../media/image27.png"/><Relationship Id="rId10" Type="http://schemas.openxmlformats.org/officeDocument/2006/relationships/image" Target="../media/image32.png"/><Relationship Id="rId4" Type="http://schemas.openxmlformats.org/officeDocument/2006/relationships/image" Target="../media/image26.png"/><Relationship Id="rId9" Type="http://schemas.openxmlformats.org/officeDocument/2006/relationships/image" Target="../media/image31.jpeg"/></Relationships>
</file>

<file path=ppt/slides/_rels/slide160.xml.rels><?xml version="1.0" encoding="UTF-8" standalone="yes"?>
<Relationships xmlns="http://schemas.openxmlformats.org/package/2006/relationships"><Relationship Id="rId2" Type="http://schemas.openxmlformats.org/officeDocument/2006/relationships/image" Target="../media/image159.PNG"/><Relationship Id="rId1" Type="http://schemas.openxmlformats.org/officeDocument/2006/relationships/slideLayout" Target="../slideLayouts/slideLayout7.xml"/></Relationships>
</file>

<file path=ppt/slides/_rels/slide161.xml.rels><?xml version="1.0" encoding="UTF-8" standalone="yes"?>
<Relationships xmlns="http://schemas.openxmlformats.org/package/2006/relationships"><Relationship Id="rId3" Type="http://schemas.openxmlformats.org/officeDocument/2006/relationships/hyperlink" Target="https://www.youtube.com/watch?v=8yY6lVqP-GQ" TargetMode="External"/><Relationship Id="rId2" Type="http://schemas.openxmlformats.org/officeDocument/2006/relationships/hyperlink" Target="https://www.youtube.com/watch?v=WD_DsjwSBHw&amp;feature=share" TargetMode="External"/><Relationship Id="rId1" Type="http://schemas.openxmlformats.org/officeDocument/2006/relationships/slideLayout" Target="../slideLayouts/slideLayout2.xml"/><Relationship Id="rId4" Type="http://schemas.openxmlformats.org/officeDocument/2006/relationships/hyperlink" Target="https://www.youtube.com/watch?v=M-QzkAnT02g&amp;feature=share" TargetMode="External"/></Relationships>
</file>

<file path=ppt/slides/_rels/slide16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6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6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6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6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6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6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69.xml.rels><?xml version="1.0" encoding="UTF-8" standalone="yes"?>
<Relationships xmlns="http://schemas.openxmlformats.org/package/2006/relationships"><Relationship Id="rId2" Type="http://schemas.openxmlformats.org/officeDocument/2006/relationships/image" Target="../media/image160.jpeg"/><Relationship Id="rId1" Type="http://schemas.openxmlformats.org/officeDocument/2006/relationships/slideLayout" Target="../slideLayouts/slideLayout2.xm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7.xml"/></Relationships>
</file>

<file path=ppt/slides/_rels/slide170.xml.rels><?xml version="1.0" encoding="UTF-8" standalone="yes"?>
<Relationships xmlns="http://schemas.openxmlformats.org/package/2006/relationships"><Relationship Id="rId2" Type="http://schemas.openxmlformats.org/officeDocument/2006/relationships/image" Target="../media/image161.png"/><Relationship Id="rId1" Type="http://schemas.openxmlformats.org/officeDocument/2006/relationships/slideLayout" Target="../slideLayouts/slideLayout2.xml"/></Relationships>
</file>

<file path=ppt/slides/_rels/slide171.xml.rels><?xml version="1.0" encoding="UTF-8" standalone="yes"?>
<Relationships xmlns="http://schemas.openxmlformats.org/package/2006/relationships"><Relationship Id="rId2" Type="http://schemas.openxmlformats.org/officeDocument/2006/relationships/image" Target="../media/image162.jpeg"/><Relationship Id="rId1" Type="http://schemas.openxmlformats.org/officeDocument/2006/relationships/slideLayout" Target="../slideLayouts/slideLayout2.xml"/></Relationships>
</file>

<file path=ppt/slides/_rels/slide172.xml.rels><?xml version="1.0" encoding="UTF-8" standalone="yes"?>
<Relationships xmlns="http://schemas.openxmlformats.org/package/2006/relationships"><Relationship Id="rId2" Type="http://schemas.openxmlformats.org/officeDocument/2006/relationships/image" Target="../media/image163.jpeg"/><Relationship Id="rId1" Type="http://schemas.openxmlformats.org/officeDocument/2006/relationships/slideLayout" Target="../slideLayouts/slideLayout7.xml"/></Relationships>
</file>

<file path=ppt/slides/_rels/slide173.xml.rels><?xml version="1.0" encoding="UTF-8" standalone="yes"?>
<Relationships xmlns="http://schemas.openxmlformats.org/package/2006/relationships"><Relationship Id="rId3" Type="http://schemas.openxmlformats.org/officeDocument/2006/relationships/image" Target="../media/image164.jpeg"/><Relationship Id="rId2" Type="http://schemas.openxmlformats.org/officeDocument/2006/relationships/notesSlide" Target="../notesSlides/notesSlide17.xml"/><Relationship Id="rId1" Type="http://schemas.openxmlformats.org/officeDocument/2006/relationships/slideLayout" Target="../slideLayouts/slideLayout2.xml"/><Relationship Id="rId4" Type="http://schemas.openxmlformats.org/officeDocument/2006/relationships/image" Target="../media/image165.png"/></Relationships>
</file>

<file path=ppt/slides/_rels/slide174.xml.rels><?xml version="1.0" encoding="UTF-8" standalone="yes"?>
<Relationships xmlns="http://schemas.openxmlformats.org/package/2006/relationships"><Relationship Id="rId3" Type="http://schemas.openxmlformats.org/officeDocument/2006/relationships/image" Target="../media/image166.png"/><Relationship Id="rId2" Type="http://schemas.openxmlformats.org/officeDocument/2006/relationships/notesSlide" Target="../notesSlides/notesSlide18.xml"/><Relationship Id="rId1" Type="http://schemas.openxmlformats.org/officeDocument/2006/relationships/slideLayout" Target="../slideLayouts/slideLayout2.xml"/></Relationships>
</file>

<file path=ppt/slides/_rels/slide175.xml.rels><?xml version="1.0" encoding="UTF-8" standalone="yes"?>
<Relationships xmlns="http://schemas.openxmlformats.org/package/2006/relationships"><Relationship Id="rId3" Type="http://schemas.openxmlformats.org/officeDocument/2006/relationships/image" Target="../media/image167.png"/><Relationship Id="rId2" Type="http://schemas.openxmlformats.org/officeDocument/2006/relationships/notesSlide" Target="../notesSlides/notesSlide19.xml"/><Relationship Id="rId1" Type="http://schemas.openxmlformats.org/officeDocument/2006/relationships/slideLayout" Target="../slideLayouts/slideLayout1.xml"/></Relationships>
</file>

<file path=ppt/slides/_rels/slide176.xml.rels><?xml version="1.0" encoding="UTF-8" standalone="yes"?>
<Relationships xmlns="http://schemas.openxmlformats.org/package/2006/relationships"><Relationship Id="rId2" Type="http://schemas.openxmlformats.org/officeDocument/2006/relationships/image" Target="../media/image168.jpeg"/><Relationship Id="rId1" Type="http://schemas.openxmlformats.org/officeDocument/2006/relationships/slideLayout" Target="../slideLayouts/slideLayout7.xml"/></Relationships>
</file>

<file path=ppt/slides/_rels/slide177.xml.rels><?xml version="1.0" encoding="UTF-8" standalone="yes"?>
<Relationships xmlns="http://schemas.openxmlformats.org/package/2006/relationships"><Relationship Id="rId3" Type="http://schemas.openxmlformats.org/officeDocument/2006/relationships/image" Target="../media/image170.jpeg"/><Relationship Id="rId2" Type="http://schemas.openxmlformats.org/officeDocument/2006/relationships/image" Target="../media/image169.jpeg"/><Relationship Id="rId1" Type="http://schemas.openxmlformats.org/officeDocument/2006/relationships/slideLayout" Target="../slideLayouts/slideLayout6.xml"/><Relationship Id="rId5" Type="http://schemas.openxmlformats.org/officeDocument/2006/relationships/image" Target="../media/image172.jpeg"/><Relationship Id="rId4" Type="http://schemas.openxmlformats.org/officeDocument/2006/relationships/image" Target="../media/image171.png"/></Relationships>
</file>

<file path=ppt/slides/_rels/slide178.xml.rels><?xml version="1.0" encoding="UTF-8" standalone="yes"?>
<Relationships xmlns="http://schemas.openxmlformats.org/package/2006/relationships"><Relationship Id="rId2" Type="http://schemas.openxmlformats.org/officeDocument/2006/relationships/image" Target="../media/image173.png"/><Relationship Id="rId1" Type="http://schemas.openxmlformats.org/officeDocument/2006/relationships/slideLayout" Target="../slideLayouts/slideLayout6.xml"/></Relationships>
</file>

<file path=ppt/slides/_rels/slide179.xml.rels><?xml version="1.0" encoding="UTF-8" standalone="yes"?>
<Relationships xmlns="http://schemas.openxmlformats.org/package/2006/relationships"><Relationship Id="rId3" Type="http://schemas.openxmlformats.org/officeDocument/2006/relationships/image" Target="../media/image175.png"/><Relationship Id="rId2" Type="http://schemas.openxmlformats.org/officeDocument/2006/relationships/image" Target="../media/image174.png"/><Relationship Id="rId1" Type="http://schemas.openxmlformats.org/officeDocument/2006/relationships/slideLayout" Target="../slideLayouts/slideLayout2.xml"/><Relationship Id="rId5" Type="http://schemas.openxmlformats.org/officeDocument/2006/relationships/image" Target="../media/image46.png"/><Relationship Id="rId4" Type="http://schemas.openxmlformats.org/officeDocument/2006/relationships/image" Target="../media/image176.png"/></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7.xml"/></Relationships>
</file>

<file path=ppt/slides/_rels/slide180.xml.rels><?xml version="1.0" encoding="UTF-8" standalone="yes"?>
<Relationships xmlns="http://schemas.openxmlformats.org/package/2006/relationships"><Relationship Id="rId3" Type="http://schemas.openxmlformats.org/officeDocument/2006/relationships/image" Target="../media/image178.png"/><Relationship Id="rId2" Type="http://schemas.openxmlformats.org/officeDocument/2006/relationships/image" Target="../media/image177.png"/><Relationship Id="rId1" Type="http://schemas.openxmlformats.org/officeDocument/2006/relationships/slideLayout" Target="../slideLayouts/slideLayout6.xml"/></Relationships>
</file>

<file path=ppt/slides/_rels/slide18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82.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7.xml"/></Relationships>
</file>

<file path=ppt/slides/_rels/slide183.xml.rels><?xml version="1.0" encoding="UTF-8" standalone="yes"?>
<Relationships xmlns="http://schemas.openxmlformats.org/package/2006/relationships"><Relationship Id="rId3" Type="http://schemas.openxmlformats.org/officeDocument/2006/relationships/image" Target="../media/image179.png"/><Relationship Id="rId2" Type="http://schemas.openxmlformats.org/officeDocument/2006/relationships/notesSlide" Target="../notesSlides/notesSlide21.xml"/><Relationship Id="rId1" Type="http://schemas.openxmlformats.org/officeDocument/2006/relationships/slideLayout" Target="../slideLayouts/slideLayout7.xml"/><Relationship Id="rId5" Type="http://schemas.openxmlformats.org/officeDocument/2006/relationships/image" Target="../media/image181.png"/><Relationship Id="rId4" Type="http://schemas.openxmlformats.org/officeDocument/2006/relationships/image" Target="../media/image180.png"/></Relationships>
</file>

<file path=ppt/slides/_rels/slide184.xml.rels><?xml version="1.0" encoding="UTF-8" standalone="yes"?>
<Relationships xmlns="http://schemas.openxmlformats.org/package/2006/relationships"><Relationship Id="rId3" Type="http://schemas.openxmlformats.org/officeDocument/2006/relationships/image" Target="../media/image182.png"/><Relationship Id="rId2" Type="http://schemas.openxmlformats.org/officeDocument/2006/relationships/notesSlide" Target="../notesSlides/notesSlide22.xml"/><Relationship Id="rId1" Type="http://schemas.openxmlformats.org/officeDocument/2006/relationships/slideLayout" Target="../slideLayouts/slideLayout7.xml"/><Relationship Id="rId5" Type="http://schemas.openxmlformats.org/officeDocument/2006/relationships/image" Target="../media/image184.jpeg"/><Relationship Id="rId4" Type="http://schemas.openxmlformats.org/officeDocument/2006/relationships/image" Target="../media/image183.jpeg"/></Relationships>
</file>

<file path=ppt/slides/_rels/slide185.xml.rels><?xml version="1.0" encoding="UTF-8" standalone="yes"?>
<Relationships xmlns="http://schemas.openxmlformats.org/package/2006/relationships"><Relationship Id="rId3" Type="http://schemas.openxmlformats.org/officeDocument/2006/relationships/image" Target="../media/image185.jpeg"/><Relationship Id="rId2" Type="http://schemas.openxmlformats.org/officeDocument/2006/relationships/notesSlide" Target="../notesSlides/notesSlide23.xml"/><Relationship Id="rId1" Type="http://schemas.openxmlformats.org/officeDocument/2006/relationships/slideLayout" Target="../slideLayouts/slideLayout7.xml"/><Relationship Id="rId6" Type="http://schemas.openxmlformats.org/officeDocument/2006/relationships/image" Target="../media/image109.jpeg"/><Relationship Id="rId5" Type="http://schemas.openxmlformats.org/officeDocument/2006/relationships/image" Target="../media/image187.jpeg"/><Relationship Id="rId4" Type="http://schemas.openxmlformats.org/officeDocument/2006/relationships/image" Target="../media/image186.png"/></Relationships>
</file>

<file path=ppt/slides/_rels/slide186.xml.rels><?xml version="1.0" encoding="UTF-8" standalone="yes"?>
<Relationships xmlns="http://schemas.openxmlformats.org/package/2006/relationships"><Relationship Id="rId3" Type="http://schemas.openxmlformats.org/officeDocument/2006/relationships/image" Target="../media/image188.png"/><Relationship Id="rId2" Type="http://schemas.openxmlformats.org/officeDocument/2006/relationships/notesSlide" Target="../notesSlides/notesSlide24.xml"/><Relationship Id="rId1" Type="http://schemas.openxmlformats.org/officeDocument/2006/relationships/slideLayout" Target="../slideLayouts/slideLayout7.xml"/><Relationship Id="rId5" Type="http://schemas.openxmlformats.org/officeDocument/2006/relationships/image" Target="../media/image112.jpeg"/><Relationship Id="rId4" Type="http://schemas.openxmlformats.org/officeDocument/2006/relationships/image" Target="../media/image189.png"/></Relationships>
</file>

<file path=ppt/slides/_rels/slide187.xml.rels><?xml version="1.0" encoding="UTF-8" standalone="yes"?>
<Relationships xmlns="http://schemas.openxmlformats.org/package/2006/relationships"><Relationship Id="rId2" Type="http://schemas.openxmlformats.org/officeDocument/2006/relationships/image" Target="../media/image190.jpeg"/><Relationship Id="rId1" Type="http://schemas.openxmlformats.org/officeDocument/2006/relationships/slideLayout" Target="../slideLayouts/slideLayout6.xml"/></Relationships>
</file>

<file path=ppt/slides/_rels/slide18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8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90.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13.xml"/></Relationships>
</file>

<file path=ppt/slides/_rels/slide191.xml.rels><?xml version="1.0" encoding="UTF-8" standalone="yes"?>
<Relationships xmlns="http://schemas.openxmlformats.org/package/2006/relationships"><Relationship Id="rId8" Type="http://schemas.openxmlformats.org/officeDocument/2006/relationships/image" Target="../media/image197.png"/><Relationship Id="rId3" Type="http://schemas.openxmlformats.org/officeDocument/2006/relationships/image" Target="../media/image192.jpeg"/><Relationship Id="rId7" Type="http://schemas.openxmlformats.org/officeDocument/2006/relationships/image" Target="../media/image196.jpeg"/><Relationship Id="rId2" Type="http://schemas.openxmlformats.org/officeDocument/2006/relationships/image" Target="../media/image191.jpeg"/><Relationship Id="rId1" Type="http://schemas.openxmlformats.org/officeDocument/2006/relationships/slideLayout" Target="../slideLayouts/slideLayout1.xml"/><Relationship Id="rId6" Type="http://schemas.openxmlformats.org/officeDocument/2006/relationships/image" Target="../media/image195.jpeg"/><Relationship Id="rId5" Type="http://schemas.openxmlformats.org/officeDocument/2006/relationships/image" Target="../media/image194.jpeg"/><Relationship Id="rId4" Type="http://schemas.openxmlformats.org/officeDocument/2006/relationships/image" Target="../media/image193.jpeg"/><Relationship Id="rId9" Type="http://schemas.openxmlformats.org/officeDocument/2006/relationships/image" Target="../media/image198.png"/></Relationships>
</file>

<file path=ppt/slides/_rels/slide192.xml.rels><?xml version="1.0" encoding="UTF-8" standalone="yes"?>
<Relationships xmlns="http://schemas.openxmlformats.org/package/2006/relationships"><Relationship Id="rId2" Type="http://schemas.openxmlformats.org/officeDocument/2006/relationships/image" Target="../media/image199.emf"/><Relationship Id="rId1" Type="http://schemas.openxmlformats.org/officeDocument/2006/relationships/slideLayout" Target="../slideLayouts/slideLayout7.xml"/></Relationships>
</file>

<file path=ppt/slides/_rels/slide193.xml.rels><?xml version="1.0" encoding="UTF-8" standalone="yes"?>
<Relationships xmlns="http://schemas.openxmlformats.org/package/2006/relationships"><Relationship Id="rId2" Type="http://schemas.openxmlformats.org/officeDocument/2006/relationships/image" Target="../media/image200.emf"/><Relationship Id="rId1" Type="http://schemas.openxmlformats.org/officeDocument/2006/relationships/slideLayout" Target="../slideLayouts/slideLayout7.xml"/></Relationships>
</file>

<file path=ppt/slides/_rels/slide194.xml.rels><?xml version="1.0" encoding="UTF-8" standalone="yes"?>
<Relationships xmlns="http://schemas.openxmlformats.org/package/2006/relationships"><Relationship Id="rId3" Type="http://schemas.openxmlformats.org/officeDocument/2006/relationships/image" Target="../media/image202.emf"/><Relationship Id="rId2" Type="http://schemas.openxmlformats.org/officeDocument/2006/relationships/image" Target="../media/image201.emf"/><Relationship Id="rId1" Type="http://schemas.openxmlformats.org/officeDocument/2006/relationships/slideLayout" Target="../slideLayouts/slideLayout7.xml"/></Relationships>
</file>

<file path=ppt/slides/_rels/slide195.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96.xml.rels><?xml version="1.0" encoding="UTF-8" standalone="yes"?>
<Relationships xmlns="http://schemas.openxmlformats.org/package/2006/relationships"><Relationship Id="rId3" Type="http://schemas.openxmlformats.org/officeDocument/2006/relationships/image" Target="../media/image204.jpeg"/><Relationship Id="rId2" Type="http://schemas.openxmlformats.org/officeDocument/2006/relationships/image" Target="../media/image203.png"/><Relationship Id="rId1" Type="http://schemas.openxmlformats.org/officeDocument/2006/relationships/slideLayout" Target="../slideLayouts/slideLayout7.xml"/></Relationships>
</file>

<file path=ppt/slides/_rels/slide197.xml.rels><?xml version="1.0" encoding="UTF-8" standalone="yes"?>
<Relationships xmlns="http://schemas.openxmlformats.org/package/2006/relationships"><Relationship Id="rId2" Type="http://schemas.openxmlformats.org/officeDocument/2006/relationships/image" Target="../media/image205.png"/><Relationship Id="rId1" Type="http://schemas.openxmlformats.org/officeDocument/2006/relationships/slideLayout" Target="../slideLayouts/slideLayout2.xml"/></Relationships>
</file>

<file path=ppt/slides/_rels/slide198.xml.rels><?xml version="1.0" encoding="UTF-8" standalone="yes"?>
<Relationships xmlns="http://schemas.openxmlformats.org/package/2006/relationships"><Relationship Id="rId3" Type="http://schemas.openxmlformats.org/officeDocument/2006/relationships/image" Target="../media/image206.jpeg"/><Relationship Id="rId2" Type="http://schemas.openxmlformats.org/officeDocument/2006/relationships/notesSlide" Target="../notesSlides/notesSlide26.xml"/><Relationship Id="rId1" Type="http://schemas.openxmlformats.org/officeDocument/2006/relationships/slideLayout" Target="../slideLayouts/slideLayout2.xml"/></Relationships>
</file>

<file path=ppt/slides/_rels/slide199.xml.rels><?xml version="1.0" encoding="UTF-8" standalone="yes"?>
<Relationships xmlns="http://schemas.openxmlformats.org/package/2006/relationships"><Relationship Id="rId3" Type="http://schemas.openxmlformats.org/officeDocument/2006/relationships/image" Target="../media/image206.jpeg"/><Relationship Id="rId2" Type="http://schemas.openxmlformats.org/officeDocument/2006/relationships/notesSlide" Target="../notesSlides/notesSlide27.xml"/><Relationship Id="rId1" Type="http://schemas.openxmlformats.org/officeDocument/2006/relationships/slideLayout" Target="../slideLayouts/slideLayout2.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00.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01.xml.rels><?xml version="1.0" encoding="UTF-8" standalone="yes"?>
<Relationships xmlns="http://schemas.openxmlformats.org/package/2006/relationships"><Relationship Id="rId3" Type="http://schemas.openxmlformats.org/officeDocument/2006/relationships/image" Target="../media/image208.png"/><Relationship Id="rId2" Type="http://schemas.openxmlformats.org/officeDocument/2006/relationships/image" Target="../media/image207.jpeg"/><Relationship Id="rId1" Type="http://schemas.openxmlformats.org/officeDocument/2006/relationships/slideLayout" Target="../slideLayouts/slideLayout2.xml"/></Relationships>
</file>

<file path=ppt/slides/_rels/slide202.xml.rels><?xml version="1.0" encoding="UTF-8" standalone="yes"?>
<Relationships xmlns="http://schemas.openxmlformats.org/package/2006/relationships"><Relationship Id="rId2" Type="http://schemas.openxmlformats.org/officeDocument/2006/relationships/image" Target="../media/image209.wmf"/><Relationship Id="rId1" Type="http://schemas.openxmlformats.org/officeDocument/2006/relationships/slideLayout" Target="../slideLayouts/slideLayout7.xml"/></Relationships>
</file>

<file path=ppt/slides/_rels/slide203.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04.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05.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0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07.xml.rels><?xml version="1.0" encoding="UTF-8" standalone="yes"?>
<Relationships xmlns="http://schemas.openxmlformats.org/package/2006/relationships"><Relationship Id="rId3" Type="http://schemas.openxmlformats.org/officeDocument/2006/relationships/image" Target="../media/image211.jpeg"/><Relationship Id="rId2" Type="http://schemas.openxmlformats.org/officeDocument/2006/relationships/image" Target="../media/image210.jpeg"/><Relationship Id="rId1" Type="http://schemas.openxmlformats.org/officeDocument/2006/relationships/slideLayout" Target="../slideLayouts/slideLayout6.xml"/><Relationship Id="rId4" Type="http://schemas.openxmlformats.org/officeDocument/2006/relationships/image" Target="../media/image212.jpeg"/></Relationships>
</file>

<file path=ppt/slides/_rels/slide208.xml.rels><?xml version="1.0" encoding="UTF-8" standalone="yes"?>
<Relationships xmlns="http://schemas.openxmlformats.org/package/2006/relationships"><Relationship Id="rId3" Type="http://schemas.openxmlformats.org/officeDocument/2006/relationships/image" Target="../media/image214.jpeg"/><Relationship Id="rId2" Type="http://schemas.openxmlformats.org/officeDocument/2006/relationships/image" Target="../media/image213.jpeg"/><Relationship Id="rId1" Type="http://schemas.openxmlformats.org/officeDocument/2006/relationships/slideLayout" Target="../slideLayouts/slideLayout7.xml"/><Relationship Id="rId4" Type="http://schemas.openxmlformats.org/officeDocument/2006/relationships/image" Target="../media/image215.jpeg"/></Relationships>
</file>

<file path=ppt/slides/_rels/slide209.xml.rels><?xml version="1.0" encoding="UTF-8" standalone="yes"?>
<Relationships xmlns="http://schemas.openxmlformats.org/package/2006/relationships"><Relationship Id="rId8" Type="http://schemas.openxmlformats.org/officeDocument/2006/relationships/image" Target="../media/image222.jpeg"/><Relationship Id="rId3" Type="http://schemas.openxmlformats.org/officeDocument/2006/relationships/image" Target="../media/image217.jpeg"/><Relationship Id="rId7" Type="http://schemas.openxmlformats.org/officeDocument/2006/relationships/image" Target="../media/image221.jpeg"/><Relationship Id="rId2" Type="http://schemas.openxmlformats.org/officeDocument/2006/relationships/image" Target="../media/image216.jpeg"/><Relationship Id="rId1" Type="http://schemas.openxmlformats.org/officeDocument/2006/relationships/slideLayout" Target="../slideLayouts/slideLayout7.xml"/><Relationship Id="rId6" Type="http://schemas.openxmlformats.org/officeDocument/2006/relationships/image" Target="../media/image220.jpeg"/><Relationship Id="rId5" Type="http://schemas.openxmlformats.org/officeDocument/2006/relationships/image" Target="../media/image219.jpeg"/><Relationship Id="rId4" Type="http://schemas.openxmlformats.org/officeDocument/2006/relationships/image" Target="../media/image218.jpeg"/><Relationship Id="rId9" Type="http://schemas.openxmlformats.org/officeDocument/2006/relationships/image" Target="../media/image223.jpeg"/></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10.xml.rels><?xml version="1.0" encoding="UTF-8" standalone="yes"?>
<Relationships xmlns="http://schemas.openxmlformats.org/package/2006/relationships"><Relationship Id="rId8" Type="http://schemas.openxmlformats.org/officeDocument/2006/relationships/image" Target="../media/image230.jpeg"/><Relationship Id="rId3" Type="http://schemas.openxmlformats.org/officeDocument/2006/relationships/image" Target="../media/image225.jpeg"/><Relationship Id="rId7" Type="http://schemas.openxmlformats.org/officeDocument/2006/relationships/image" Target="../media/image229.jpeg"/><Relationship Id="rId2" Type="http://schemas.openxmlformats.org/officeDocument/2006/relationships/image" Target="../media/image224.jpeg"/><Relationship Id="rId1" Type="http://schemas.openxmlformats.org/officeDocument/2006/relationships/slideLayout" Target="../slideLayouts/slideLayout6.xml"/><Relationship Id="rId6" Type="http://schemas.openxmlformats.org/officeDocument/2006/relationships/image" Target="../media/image228.jpeg"/><Relationship Id="rId5" Type="http://schemas.openxmlformats.org/officeDocument/2006/relationships/image" Target="../media/image227.jpeg"/><Relationship Id="rId10" Type="http://schemas.openxmlformats.org/officeDocument/2006/relationships/image" Target="../media/image232.jpeg"/><Relationship Id="rId4" Type="http://schemas.openxmlformats.org/officeDocument/2006/relationships/image" Target="../media/image226.jpeg"/><Relationship Id="rId9" Type="http://schemas.openxmlformats.org/officeDocument/2006/relationships/image" Target="../media/image231.jpeg"/></Relationships>
</file>

<file path=ppt/slides/_rels/slide211.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1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1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1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1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1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1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6.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image" Target="../media/image33.jpeg"/><Relationship Id="rId1" Type="http://schemas.openxmlformats.org/officeDocument/2006/relationships/slideLayout" Target="../slideLayouts/slideLayout7.xml"/></Relationships>
</file>

<file path=ppt/slides/_rels/slide27.xml.rels><?xml version="1.0" encoding="UTF-8" standalone="yes"?>
<Relationships xmlns="http://schemas.openxmlformats.org/package/2006/relationships"><Relationship Id="rId3" Type="http://schemas.openxmlformats.org/officeDocument/2006/relationships/image" Target="../media/image36.jpeg"/><Relationship Id="rId2" Type="http://schemas.openxmlformats.org/officeDocument/2006/relationships/image" Target="../media/image35.png"/><Relationship Id="rId1" Type="http://schemas.openxmlformats.org/officeDocument/2006/relationships/slideLayout" Target="../slideLayouts/slideLayout7.xml"/></Relationships>
</file>

<file path=ppt/slides/_rels/slide28.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37.png"/><Relationship Id="rId1" Type="http://schemas.openxmlformats.org/officeDocument/2006/relationships/slideLayout" Target="../slideLayouts/slideLayout7.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7.xml"/></Relationships>
</file>

<file path=ppt/slides/_rels/slide30.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7.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2.xml.rels><?xml version="1.0" encoding="UTF-8" standalone="yes"?>
<Relationships xmlns="http://schemas.openxmlformats.org/package/2006/relationships"><Relationship Id="rId3" Type="http://schemas.openxmlformats.org/officeDocument/2006/relationships/oleObject" Target="../embeddings/oleObject3.bin"/><Relationship Id="rId2" Type="http://schemas.openxmlformats.org/officeDocument/2006/relationships/slideLayout" Target="../slideLayouts/slideLayout7.xml"/><Relationship Id="rId1" Type="http://schemas.openxmlformats.org/officeDocument/2006/relationships/vmlDrawing" Target="../drawings/vmlDrawing2.vml"/><Relationship Id="rId5" Type="http://schemas.openxmlformats.org/officeDocument/2006/relationships/image" Target="../media/image39.emf"/><Relationship Id="rId4" Type="http://schemas.openxmlformats.org/officeDocument/2006/relationships/oleObject" Target="../embeddings/Microsoft_Excel_97-2003_Worksheet1.xls"/></Relationships>
</file>

<file path=ppt/slides/_rels/slide33.xml.rels><?xml version="1.0" encoding="UTF-8" standalone="yes"?>
<Relationships xmlns="http://schemas.openxmlformats.org/package/2006/relationships"><Relationship Id="rId3" Type="http://schemas.openxmlformats.org/officeDocument/2006/relationships/oleObject" Target="../embeddings/oleObject4.bin"/><Relationship Id="rId2" Type="http://schemas.openxmlformats.org/officeDocument/2006/relationships/slideLayout" Target="../slideLayouts/slideLayout7.xml"/><Relationship Id="rId1" Type="http://schemas.openxmlformats.org/officeDocument/2006/relationships/vmlDrawing" Target="../drawings/vmlDrawing3.vml"/><Relationship Id="rId5" Type="http://schemas.openxmlformats.org/officeDocument/2006/relationships/image" Target="../media/image39.emf"/><Relationship Id="rId4" Type="http://schemas.openxmlformats.org/officeDocument/2006/relationships/oleObject" Target="../embeddings/Microsoft_Excel_97-2003_Worksheet2.xls"/></Relationships>
</file>

<file path=ppt/slides/_rels/slide34.xml.rels><?xml version="1.0" encoding="UTF-8" standalone="yes"?>
<Relationships xmlns="http://schemas.openxmlformats.org/package/2006/relationships"><Relationship Id="rId3" Type="http://schemas.openxmlformats.org/officeDocument/2006/relationships/oleObject" Target="../embeddings/oleObject5.bin"/><Relationship Id="rId2" Type="http://schemas.openxmlformats.org/officeDocument/2006/relationships/slideLayout" Target="../slideLayouts/slideLayout7.xml"/><Relationship Id="rId1" Type="http://schemas.openxmlformats.org/officeDocument/2006/relationships/vmlDrawing" Target="../drawings/vmlDrawing4.vml"/><Relationship Id="rId5" Type="http://schemas.openxmlformats.org/officeDocument/2006/relationships/image" Target="../media/image39.emf"/><Relationship Id="rId4" Type="http://schemas.openxmlformats.org/officeDocument/2006/relationships/oleObject" Target="../embeddings/Microsoft_Excel_97-2003_Worksheet3.xls"/></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36.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tags" Target="../tags/tag2.xml"/></Relationships>
</file>

<file path=ppt/slides/_rels/slide37.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tags" Target="../tags/tag3.xm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4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0.xml.rels><?xml version="1.0" encoding="UTF-8" standalone="yes"?>
<Relationships xmlns="http://schemas.openxmlformats.org/package/2006/relationships"><Relationship Id="rId8" Type="http://schemas.openxmlformats.org/officeDocument/2006/relationships/image" Target="../media/image45.png"/><Relationship Id="rId3" Type="http://schemas.openxmlformats.org/officeDocument/2006/relationships/image" Target="../media/image40.png"/><Relationship Id="rId7" Type="http://schemas.openxmlformats.org/officeDocument/2006/relationships/image" Target="../media/image44.png"/><Relationship Id="rId2" Type="http://schemas.openxmlformats.org/officeDocument/2006/relationships/notesSlide" Target="../notesSlides/notesSlide8.xml"/><Relationship Id="rId1" Type="http://schemas.openxmlformats.org/officeDocument/2006/relationships/slideLayout" Target="../slideLayouts/slideLayout7.xml"/><Relationship Id="rId6" Type="http://schemas.openxmlformats.org/officeDocument/2006/relationships/image" Target="../media/image43.png"/><Relationship Id="rId5" Type="http://schemas.openxmlformats.org/officeDocument/2006/relationships/image" Target="../media/image42.png"/><Relationship Id="rId4" Type="http://schemas.openxmlformats.org/officeDocument/2006/relationships/image" Target="../media/image41.png"/><Relationship Id="rId9" Type="http://schemas.openxmlformats.org/officeDocument/2006/relationships/image" Target="../media/image46.png"/></Relationships>
</file>

<file path=ppt/slides/_rels/slide51.xml.rels><?xml version="1.0" encoding="UTF-8" standalone="yes"?>
<Relationships xmlns="http://schemas.openxmlformats.org/package/2006/relationships"><Relationship Id="rId2" Type="http://schemas.openxmlformats.org/officeDocument/2006/relationships/image" Target="../media/image40.png"/><Relationship Id="rId1" Type="http://schemas.openxmlformats.org/officeDocument/2006/relationships/slideLayout" Target="../slideLayouts/slideLayout7.xml"/></Relationships>
</file>

<file path=ppt/slides/_rels/slide52.xml.rels><?xml version="1.0" encoding="UTF-8" standalone="yes"?>
<Relationships xmlns="http://schemas.openxmlformats.org/package/2006/relationships"><Relationship Id="rId2" Type="http://schemas.openxmlformats.org/officeDocument/2006/relationships/image" Target="../media/image47.png"/><Relationship Id="rId1" Type="http://schemas.openxmlformats.org/officeDocument/2006/relationships/slideLayout" Target="../slideLayouts/slideLayout7.xml"/></Relationships>
</file>

<file path=ppt/slides/_rels/slide53.xml.rels><?xml version="1.0" encoding="UTF-8" standalone="yes"?>
<Relationships xmlns="http://schemas.openxmlformats.org/package/2006/relationships"><Relationship Id="rId2" Type="http://schemas.openxmlformats.org/officeDocument/2006/relationships/image" Target="../media/image48.jpeg"/><Relationship Id="rId1" Type="http://schemas.openxmlformats.org/officeDocument/2006/relationships/slideLayout" Target="../slideLayouts/slideLayout7.xml"/></Relationships>
</file>

<file path=ppt/slides/_rels/slide54.xml.rels><?xml version="1.0" encoding="UTF-8" standalone="yes"?>
<Relationships xmlns="http://schemas.openxmlformats.org/package/2006/relationships"><Relationship Id="rId2" Type="http://schemas.openxmlformats.org/officeDocument/2006/relationships/image" Target="../media/image49.jpeg"/><Relationship Id="rId1" Type="http://schemas.openxmlformats.org/officeDocument/2006/relationships/slideLayout" Target="../slideLayouts/slideLayout7.xml"/></Relationships>
</file>

<file path=ppt/slides/_rels/slide55.xml.rels><?xml version="1.0" encoding="UTF-8" standalone="yes"?>
<Relationships xmlns="http://schemas.openxmlformats.org/package/2006/relationships"><Relationship Id="rId2" Type="http://schemas.openxmlformats.org/officeDocument/2006/relationships/image" Target="../media/image50.jpeg"/><Relationship Id="rId1" Type="http://schemas.openxmlformats.org/officeDocument/2006/relationships/slideLayout" Target="../slideLayouts/slideLayout7.xml"/></Relationships>
</file>

<file path=ppt/slides/_rels/slide56.xml.rels><?xml version="1.0" encoding="UTF-8" standalone="yes"?>
<Relationships xmlns="http://schemas.openxmlformats.org/package/2006/relationships"><Relationship Id="rId3" Type="http://schemas.openxmlformats.org/officeDocument/2006/relationships/image" Target="../media/image51.png"/><Relationship Id="rId2" Type="http://schemas.openxmlformats.org/officeDocument/2006/relationships/notesSlide" Target="../notesSlides/notesSlide9.xml"/><Relationship Id="rId1" Type="http://schemas.openxmlformats.org/officeDocument/2006/relationships/slideLayout" Target="../slideLayouts/slideLayout7.xml"/><Relationship Id="rId5" Type="http://schemas.openxmlformats.org/officeDocument/2006/relationships/image" Target="../media/image53.png"/><Relationship Id="rId4" Type="http://schemas.openxmlformats.org/officeDocument/2006/relationships/image" Target="../media/image52.png"/></Relationships>
</file>

<file path=ppt/slides/_rels/slide57.xml.rels><?xml version="1.0" encoding="UTF-8" standalone="yes"?>
<Relationships xmlns="http://schemas.openxmlformats.org/package/2006/relationships"><Relationship Id="rId3" Type="http://schemas.openxmlformats.org/officeDocument/2006/relationships/image" Target="../media/image54.png"/><Relationship Id="rId2" Type="http://schemas.openxmlformats.org/officeDocument/2006/relationships/notesSlide" Target="../notesSlides/notesSlide10.xml"/><Relationship Id="rId1" Type="http://schemas.openxmlformats.org/officeDocument/2006/relationships/slideLayout" Target="../slideLayouts/slideLayout7.xml"/><Relationship Id="rId5" Type="http://schemas.openxmlformats.org/officeDocument/2006/relationships/image" Target="../media/image56.png"/><Relationship Id="rId4" Type="http://schemas.openxmlformats.org/officeDocument/2006/relationships/image" Target="../media/image55.png"/></Relationships>
</file>

<file path=ppt/slides/_rels/slide58.xml.rels><?xml version="1.0" encoding="UTF-8" standalone="yes"?>
<Relationships xmlns="http://schemas.openxmlformats.org/package/2006/relationships"><Relationship Id="rId3" Type="http://schemas.openxmlformats.org/officeDocument/2006/relationships/image" Target="../media/image58.jpeg"/><Relationship Id="rId2" Type="http://schemas.openxmlformats.org/officeDocument/2006/relationships/image" Target="../media/image57.jpeg"/><Relationship Id="rId1" Type="http://schemas.openxmlformats.org/officeDocument/2006/relationships/slideLayout" Target="../slideLayouts/slideLayout7.xml"/></Relationships>
</file>

<file path=ppt/slides/_rels/slide5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60.xml.rels><?xml version="1.0" encoding="UTF-8" standalone="yes"?>
<Relationships xmlns="http://schemas.openxmlformats.org/package/2006/relationships"><Relationship Id="rId2" Type="http://schemas.openxmlformats.org/officeDocument/2006/relationships/image" Target="../media/image59.jpeg"/><Relationship Id="rId1" Type="http://schemas.openxmlformats.org/officeDocument/2006/relationships/slideLayout" Target="../slideLayouts/slideLayout7.xml"/></Relationships>
</file>

<file path=ppt/slides/_rels/slide6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6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6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68.xml.rels><?xml version="1.0" encoding="UTF-8" standalone="yes"?>
<Relationships xmlns="http://schemas.openxmlformats.org/package/2006/relationships"><Relationship Id="rId8" Type="http://schemas.openxmlformats.org/officeDocument/2006/relationships/hyperlink" Target="http://www.unceia.fr/upload/1_2_2208.pdf" TargetMode="External"/><Relationship Id="rId3" Type="http://schemas.openxmlformats.org/officeDocument/2006/relationships/slideLayout" Target="../slideLayouts/slideLayout7.xml"/><Relationship Id="rId7" Type="http://schemas.openxmlformats.org/officeDocument/2006/relationships/image" Target="../media/image60.emf"/><Relationship Id="rId2" Type="http://schemas.openxmlformats.org/officeDocument/2006/relationships/tags" Target="../tags/tag4.xml"/><Relationship Id="rId1" Type="http://schemas.openxmlformats.org/officeDocument/2006/relationships/vmlDrawing" Target="../drawings/vmlDrawing5.vml"/><Relationship Id="rId6" Type="http://schemas.openxmlformats.org/officeDocument/2006/relationships/oleObject" Target="../embeddings/Microsoft_Excel_97-2003_Worksheet4.xls"/><Relationship Id="rId5" Type="http://schemas.openxmlformats.org/officeDocument/2006/relationships/oleObject" Target="../embeddings/oleObject6.bin"/><Relationship Id="rId4" Type="http://schemas.openxmlformats.org/officeDocument/2006/relationships/notesSlide" Target="../notesSlides/notesSlide11.xml"/></Relationships>
</file>

<file path=ppt/slides/_rels/slide69.xml.rels><?xml version="1.0" encoding="UTF-8" standalone="yes"?>
<Relationships xmlns="http://schemas.openxmlformats.org/package/2006/relationships"><Relationship Id="rId3" Type="http://schemas.openxmlformats.org/officeDocument/2006/relationships/image" Target="../media/image61.jpeg"/><Relationship Id="rId2" Type="http://schemas.openxmlformats.org/officeDocument/2006/relationships/slideLayout" Target="../slideLayouts/slideLayout6.xml"/><Relationship Id="rId1" Type="http://schemas.openxmlformats.org/officeDocument/2006/relationships/tags" Target="../tags/tag5.xml"/></Relationships>
</file>

<file path=ppt/slides/_rels/slide7.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2.xml"/><Relationship Id="rId1" Type="http://schemas.openxmlformats.org/officeDocument/2006/relationships/slideLayout" Target="../slideLayouts/slideLayout7.xml"/><Relationship Id="rId4" Type="http://schemas.openxmlformats.org/officeDocument/2006/relationships/image" Target="../media/image2.jpeg"/></Relationships>
</file>

<file path=ppt/slides/_rels/slide70.xml.rels><?xml version="1.0" encoding="UTF-8" standalone="yes"?>
<Relationships xmlns="http://schemas.openxmlformats.org/package/2006/relationships"><Relationship Id="rId3" Type="http://schemas.openxmlformats.org/officeDocument/2006/relationships/slideLayout" Target="../slideLayouts/slideLayout7.xml"/><Relationship Id="rId7" Type="http://schemas.openxmlformats.org/officeDocument/2006/relationships/image" Target="../media/image62.png"/><Relationship Id="rId2" Type="http://schemas.openxmlformats.org/officeDocument/2006/relationships/tags" Target="../tags/tag6.xml"/><Relationship Id="rId1" Type="http://schemas.openxmlformats.org/officeDocument/2006/relationships/vmlDrawing" Target="../drawings/vmlDrawing6.vml"/><Relationship Id="rId6" Type="http://schemas.openxmlformats.org/officeDocument/2006/relationships/oleObject" Target="../embeddings/oleObject7.bin"/><Relationship Id="rId5" Type="http://schemas.openxmlformats.org/officeDocument/2006/relationships/image" Target="../media/image64.jpeg"/><Relationship Id="rId4" Type="http://schemas.openxmlformats.org/officeDocument/2006/relationships/image" Target="../media/image63.jpeg"/></Relationships>
</file>

<file path=ppt/slides/_rels/slide71.xml.rels><?xml version="1.0" encoding="UTF-8" standalone="yes"?>
<Relationships xmlns="http://schemas.openxmlformats.org/package/2006/relationships"><Relationship Id="rId3" Type="http://schemas.openxmlformats.org/officeDocument/2006/relationships/image" Target="../media/image65.jpeg"/><Relationship Id="rId2" Type="http://schemas.openxmlformats.org/officeDocument/2006/relationships/slideLayout" Target="../slideLayouts/slideLayout7.xml"/><Relationship Id="rId1" Type="http://schemas.openxmlformats.org/officeDocument/2006/relationships/tags" Target="../tags/tag7.xml"/><Relationship Id="rId5" Type="http://schemas.openxmlformats.org/officeDocument/2006/relationships/image" Target="../media/image67.jpeg"/><Relationship Id="rId4" Type="http://schemas.openxmlformats.org/officeDocument/2006/relationships/image" Target="../media/image66.jpeg"/></Relationships>
</file>

<file path=ppt/slides/_rels/slide72.xml.rels><?xml version="1.0" encoding="UTF-8" standalone="yes"?>
<Relationships xmlns="http://schemas.openxmlformats.org/package/2006/relationships"><Relationship Id="rId3" Type="http://schemas.openxmlformats.org/officeDocument/2006/relationships/image" Target="../media/image68.png"/><Relationship Id="rId2" Type="http://schemas.openxmlformats.org/officeDocument/2006/relationships/slideLayout" Target="../slideLayouts/slideLayout2.xml"/><Relationship Id="rId1" Type="http://schemas.openxmlformats.org/officeDocument/2006/relationships/tags" Target="../tags/tag8.xml"/><Relationship Id="rId4" Type="http://schemas.openxmlformats.org/officeDocument/2006/relationships/image" Target="../media/image69.jpeg"/></Relationships>
</file>

<file path=ppt/slides/_rels/slide73.xml.rels><?xml version="1.0" encoding="UTF-8" standalone="yes"?>
<Relationships xmlns="http://schemas.openxmlformats.org/package/2006/relationships"><Relationship Id="rId3" Type="http://schemas.openxmlformats.org/officeDocument/2006/relationships/image" Target="../media/image70.jpeg"/><Relationship Id="rId2" Type="http://schemas.openxmlformats.org/officeDocument/2006/relationships/slideLayout" Target="../slideLayouts/slideLayout6.xml"/><Relationship Id="rId1" Type="http://schemas.openxmlformats.org/officeDocument/2006/relationships/tags" Target="../tags/tag9.xml"/><Relationship Id="rId5" Type="http://schemas.openxmlformats.org/officeDocument/2006/relationships/image" Target="../media/image72.jpeg"/><Relationship Id="rId4" Type="http://schemas.openxmlformats.org/officeDocument/2006/relationships/image" Target="../media/image71.jpeg"/></Relationships>
</file>

<file path=ppt/slides/_rels/slide74.xml.rels><?xml version="1.0" encoding="UTF-8" standalone="yes"?>
<Relationships xmlns="http://schemas.openxmlformats.org/package/2006/relationships"><Relationship Id="rId3" Type="http://schemas.openxmlformats.org/officeDocument/2006/relationships/image" Target="../media/image69.jpeg"/><Relationship Id="rId2" Type="http://schemas.openxmlformats.org/officeDocument/2006/relationships/slideLayout" Target="../slideLayouts/slideLayout6.xml"/><Relationship Id="rId1" Type="http://schemas.openxmlformats.org/officeDocument/2006/relationships/tags" Target="../tags/tag10.xml"/><Relationship Id="rId5" Type="http://schemas.openxmlformats.org/officeDocument/2006/relationships/image" Target="../media/image74.jpeg"/><Relationship Id="rId4" Type="http://schemas.openxmlformats.org/officeDocument/2006/relationships/image" Target="../media/image73.jpeg"/></Relationships>
</file>

<file path=ppt/slides/_rels/slide75.xml.rels><?xml version="1.0" encoding="UTF-8" standalone="yes"?>
<Relationships xmlns="http://schemas.openxmlformats.org/package/2006/relationships"><Relationship Id="rId3" Type="http://schemas.openxmlformats.org/officeDocument/2006/relationships/image" Target="../media/image75.jpeg"/><Relationship Id="rId2" Type="http://schemas.openxmlformats.org/officeDocument/2006/relationships/slideLayout" Target="../slideLayouts/slideLayout2.xml"/><Relationship Id="rId1" Type="http://schemas.openxmlformats.org/officeDocument/2006/relationships/tags" Target="../tags/tag11.xml"/><Relationship Id="rId4" Type="http://schemas.openxmlformats.org/officeDocument/2006/relationships/image" Target="../media/image76.jpeg"/></Relationships>
</file>

<file path=ppt/slides/_rels/slide76.xml.rels><?xml version="1.0" encoding="UTF-8" standalone="yes"?>
<Relationships xmlns="http://schemas.openxmlformats.org/package/2006/relationships"><Relationship Id="rId3" Type="http://schemas.openxmlformats.org/officeDocument/2006/relationships/image" Target="../media/image77.png"/><Relationship Id="rId2" Type="http://schemas.openxmlformats.org/officeDocument/2006/relationships/slideLayout" Target="../slideLayouts/slideLayout7.xml"/><Relationship Id="rId1" Type="http://schemas.openxmlformats.org/officeDocument/2006/relationships/tags" Target="../tags/tag12.xml"/><Relationship Id="rId4" Type="http://schemas.openxmlformats.org/officeDocument/2006/relationships/image" Target="../media/image78.png"/></Relationships>
</file>

<file path=ppt/slides/_rels/slide77.xml.rels><?xml version="1.0" encoding="UTF-8" standalone="yes"?>
<Relationships xmlns="http://schemas.openxmlformats.org/package/2006/relationships"><Relationship Id="rId2" Type="http://schemas.openxmlformats.org/officeDocument/2006/relationships/image" Target="../media/image79.jpeg"/><Relationship Id="rId1" Type="http://schemas.openxmlformats.org/officeDocument/2006/relationships/slideLayout" Target="../slideLayouts/slideLayout2.xml"/></Relationships>
</file>

<file path=ppt/slides/_rels/slide78.xml.rels><?xml version="1.0" encoding="UTF-8" standalone="yes"?>
<Relationships xmlns="http://schemas.openxmlformats.org/package/2006/relationships"><Relationship Id="rId3" Type="http://schemas.openxmlformats.org/officeDocument/2006/relationships/image" Target="../media/image80.jpeg"/><Relationship Id="rId2" Type="http://schemas.openxmlformats.org/officeDocument/2006/relationships/slideLayout" Target="../slideLayouts/slideLayout7.xml"/><Relationship Id="rId1" Type="http://schemas.openxmlformats.org/officeDocument/2006/relationships/tags" Target="../tags/tag13.xml"/><Relationship Id="rId4" Type="http://schemas.openxmlformats.org/officeDocument/2006/relationships/image" Target="../media/image81.jpeg"/></Relationships>
</file>

<file path=ppt/slides/_rels/slide79.xml.rels><?xml version="1.0" encoding="UTF-8" standalone="yes"?>
<Relationships xmlns="http://schemas.openxmlformats.org/package/2006/relationships"><Relationship Id="rId3" Type="http://schemas.openxmlformats.org/officeDocument/2006/relationships/image" Target="../media/image82.jpeg"/><Relationship Id="rId2" Type="http://schemas.openxmlformats.org/officeDocument/2006/relationships/slideLayout" Target="../slideLayouts/slideLayout7.xml"/><Relationship Id="rId1" Type="http://schemas.openxmlformats.org/officeDocument/2006/relationships/tags" Target="../tags/tag14.xml"/><Relationship Id="rId5" Type="http://schemas.openxmlformats.org/officeDocument/2006/relationships/image" Target="../media/image84.jpeg"/><Relationship Id="rId4" Type="http://schemas.openxmlformats.org/officeDocument/2006/relationships/image" Target="../media/image83.jpeg"/></Relationships>
</file>

<file path=ppt/slides/_rels/slide8.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3.png"/><Relationship Id="rId1" Type="http://schemas.openxmlformats.org/officeDocument/2006/relationships/slideLayout" Target="../slideLayouts/slideLayout7.xml"/><Relationship Id="rId4" Type="http://schemas.openxmlformats.org/officeDocument/2006/relationships/image" Target="../media/image5.png"/></Relationships>
</file>

<file path=ppt/slides/_rels/slide80.xml.rels><?xml version="1.0" encoding="UTF-8" standalone="yes"?>
<Relationships xmlns="http://schemas.openxmlformats.org/package/2006/relationships"><Relationship Id="rId3" Type="http://schemas.openxmlformats.org/officeDocument/2006/relationships/image" Target="../media/image85.png"/><Relationship Id="rId2" Type="http://schemas.openxmlformats.org/officeDocument/2006/relationships/slideLayout" Target="../slideLayouts/slideLayout2.xml"/><Relationship Id="rId1" Type="http://schemas.openxmlformats.org/officeDocument/2006/relationships/tags" Target="../tags/tag15.xml"/></Relationships>
</file>

<file path=ppt/slides/_rels/slide81.xml.rels><?xml version="1.0" encoding="UTF-8" standalone="yes"?>
<Relationships xmlns="http://schemas.openxmlformats.org/package/2006/relationships"><Relationship Id="rId3" Type="http://schemas.openxmlformats.org/officeDocument/2006/relationships/image" Target="../media/image86.jpeg"/><Relationship Id="rId2" Type="http://schemas.openxmlformats.org/officeDocument/2006/relationships/slideLayout" Target="../slideLayouts/slideLayout2.xml"/><Relationship Id="rId1" Type="http://schemas.openxmlformats.org/officeDocument/2006/relationships/tags" Target="../tags/tag16.xml"/></Relationships>
</file>

<file path=ppt/slides/_rels/slide82.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tags" Target="../tags/tag17.xml"/></Relationships>
</file>

<file path=ppt/slides/_rels/slide83.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tags" Target="../tags/tag18.xml"/></Relationships>
</file>

<file path=ppt/slides/_rels/slide8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89.xml.rels><?xml version="1.0" encoding="UTF-8" standalone="yes"?>
<Relationships xmlns="http://schemas.openxmlformats.org/package/2006/relationships"><Relationship Id="rId2" Type="http://schemas.openxmlformats.org/officeDocument/2006/relationships/image" Target="../media/image87.jpeg"/><Relationship Id="rId1" Type="http://schemas.openxmlformats.org/officeDocument/2006/relationships/slideLayout" Target="../slideLayouts/slideLayout7.xml"/></Relationships>
</file>

<file path=ppt/slides/_rels/slide9.xml.rels><?xml version="1.0" encoding="UTF-8" standalone="yes"?>
<Relationships xmlns="http://schemas.openxmlformats.org/package/2006/relationships"><Relationship Id="rId3" Type="http://schemas.openxmlformats.org/officeDocument/2006/relationships/image" Target="../media/image7.jpeg"/><Relationship Id="rId2" Type="http://schemas.openxmlformats.org/officeDocument/2006/relationships/image" Target="../media/image6.jpeg"/><Relationship Id="rId1" Type="http://schemas.openxmlformats.org/officeDocument/2006/relationships/slideLayout" Target="../slideLayouts/slideLayout12.xml"/></Relationships>
</file>

<file path=ppt/slides/_rels/slide90.xml.rels><?xml version="1.0" encoding="UTF-8" standalone="yes"?>
<Relationships xmlns="http://schemas.openxmlformats.org/package/2006/relationships"><Relationship Id="rId2" Type="http://schemas.openxmlformats.org/officeDocument/2006/relationships/image" Target="../media/image88.jpeg"/><Relationship Id="rId1" Type="http://schemas.openxmlformats.org/officeDocument/2006/relationships/slideLayout" Target="../slideLayouts/slideLayout6.xml"/></Relationships>
</file>

<file path=ppt/slides/_rels/slide91.xml.rels><?xml version="1.0" encoding="UTF-8" standalone="yes"?>
<Relationships xmlns="http://schemas.openxmlformats.org/package/2006/relationships"><Relationship Id="rId2" Type="http://schemas.openxmlformats.org/officeDocument/2006/relationships/image" Target="../media/image89.jpeg"/><Relationship Id="rId1" Type="http://schemas.openxmlformats.org/officeDocument/2006/relationships/slideLayout" Target="../slideLayouts/slideLayout7.xml"/></Relationships>
</file>

<file path=ppt/slides/_rels/slide92.xml.rels><?xml version="1.0" encoding="UTF-8" standalone="yes"?>
<Relationships xmlns="http://schemas.openxmlformats.org/package/2006/relationships"><Relationship Id="rId2" Type="http://schemas.openxmlformats.org/officeDocument/2006/relationships/image" Target="../media/image90.jpeg"/><Relationship Id="rId1" Type="http://schemas.openxmlformats.org/officeDocument/2006/relationships/slideLayout" Target="../slideLayouts/slideLayout7.xml"/></Relationships>
</file>

<file path=ppt/slides/_rels/slide9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9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95.xml.rels><?xml version="1.0" encoding="UTF-8" standalone="yes"?>
<Relationships xmlns="http://schemas.openxmlformats.org/package/2006/relationships"><Relationship Id="rId3" Type="http://schemas.openxmlformats.org/officeDocument/2006/relationships/oleObject" Target="../embeddings/oleObject8.bin"/><Relationship Id="rId2" Type="http://schemas.openxmlformats.org/officeDocument/2006/relationships/slideLayout" Target="../slideLayouts/slideLayout2.xml"/><Relationship Id="rId1" Type="http://schemas.openxmlformats.org/officeDocument/2006/relationships/vmlDrawing" Target="../drawings/vmlDrawing7.vml"/><Relationship Id="rId6" Type="http://schemas.openxmlformats.org/officeDocument/2006/relationships/image" Target="../media/image92.jpeg"/><Relationship Id="rId5" Type="http://schemas.openxmlformats.org/officeDocument/2006/relationships/image" Target="../media/image91.png"/><Relationship Id="rId4" Type="http://schemas.openxmlformats.org/officeDocument/2006/relationships/oleObject" Target="../embeddings/Microsoft_Excel_97-2003_Worksheet5.xls"/></Relationships>
</file>

<file path=ppt/slides/_rels/slide96.xml.rels><?xml version="1.0" encoding="UTF-8" standalone="yes"?>
<Relationships xmlns="http://schemas.openxmlformats.org/package/2006/relationships"><Relationship Id="rId3" Type="http://schemas.openxmlformats.org/officeDocument/2006/relationships/oleObject" Target="../embeddings/oleObject9.bin"/><Relationship Id="rId2" Type="http://schemas.openxmlformats.org/officeDocument/2006/relationships/slideLayout" Target="../slideLayouts/slideLayout2.xml"/><Relationship Id="rId1" Type="http://schemas.openxmlformats.org/officeDocument/2006/relationships/vmlDrawing" Target="../drawings/vmlDrawing8.vml"/><Relationship Id="rId5" Type="http://schemas.openxmlformats.org/officeDocument/2006/relationships/image" Target="../media/image93.png"/><Relationship Id="rId4" Type="http://schemas.openxmlformats.org/officeDocument/2006/relationships/oleObject" Target="../embeddings/Microsoft_Excel_97-2003_Worksheet6.xls"/></Relationships>
</file>

<file path=ppt/slides/_rels/slide97.xml.rels><?xml version="1.0" encoding="UTF-8" standalone="yes"?>
<Relationships xmlns="http://schemas.openxmlformats.org/package/2006/relationships"><Relationship Id="rId2" Type="http://schemas.openxmlformats.org/officeDocument/2006/relationships/image" Target="../media/image94.png"/><Relationship Id="rId1" Type="http://schemas.openxmlformats.org/officeDocument/2006/relationships/slideLayout" Target="../slideLayouts/slideLayout7.xml"/></Relationships>
</file>

<file path=ppt/slides/_rels/slide98.xml.rels><?xml version="1.0" encoding="UTF-8" standalone="yes"?>
<Relationships xmlns="http://schemas.openxmlformats.org/package/2006/relationships"><Relationship Id="rId3" Type="http://schemas.openxmlformats.org/officeDocument/2006/relationships/image" Target="../media/image96.png"/><Relationship Id="rId2" Type="http://schemas.openxmlformats.org/officeDocument/2006/relationships/image" Target="../media/image95.png"/><Relationship Id="rId1" Type="http://schemas.openxmlformats.org/officeDocument/2006/relationships/slideLayout" Target="../slideLayouts/slideLayout7.xml"/></Relationships>
</file>

<file path=ppt/slides/_rels/slide9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a:xfrm>
            <a:off x="179512" y="2420888"/>
            <a:ext cx="8640960" cy="3477875"/>
          </a:xfrm>
          <a:prstGeom prst="rect">
            <a:avLst/>
          </a:prstGeom>
        </p:spPr>
        <p:txBody>
          <a:bodyPr wrap="square">
            <a:spAutoFit/>
          </a:bodyPr>
          <a:lstStyle/>
          <a:p>
            <a:pPr algn="ctr"/>
            <a:r>
              <a:rPr lang="fr-FR" altLang="fr-FR" sz="2200" dirty="0" smtClean="0">
                <a:ea typeface="Verdana" panose="020B0604030504040204" pitchFamily="34" charset="0"/>
                <a:cs typeface="Verdana" panose="020B0604030504040204" pitchFamily="34" charset="0"/>
              </a:rPr>
              <a:t>Professeur honoraire </a:t>
            </a:r>
            <a:r>
              <a:rPr lang="fr-FR" altLang="fr-FR" sz="2200" dirty="0">
                <a:ea typeface="Verdana" panose="020B0604030504040204" pitchFamily="34" charset="0"/>
                <a:cs typeface="Verdana" panose="020B0604030504040204" pitchFamily="34" charset="0"/>
              </a:rPr>
              <a:t>Ch. Hanzen</a:t>
            </a:r>
            <a:br>
              <a:rPr lang="fr-FR" altLang="fr-FR" sz="2200" dirty="0">
                <a:ea typeface="Verdana" panose="020B0604030504040204" pitchFamily="34" charset="0"/>
                <a:cs typeface="Verdana" panose="020B0604030504040204" pitchFamily="34" charset="0"/>
              </a:rPr>
            </a:br>
            <a:r>
              <a:rPr lang="fr-FR" altLang="fr-FR" sz="2200" dirty="0">
                <a:ea typeface="Verdana" panose="020B0604030504040204" pitchFamily="34" charset="0"/>
                <a:cs typeface="Verdana" panose="020B0604030504040204" pitchFamily="34" charset="0"/>
              </a:rPr>
              <a:t/>
            </a:r>
            <a:br>
              <a:rPr lang="fr-FR" altLang="fr-FR" sz="2200" dirty="0">
                <a:ea typeface="Verdana" panose="020B0604030504040204" pitchFamily="34" charset="0"/>
                <a:cs typeface="Verdana" panose="020B0604030504040204" pitchFamily="34" charset="0"/>
              </a:rPr>
            </a:br>
            <a:r>
              <a:rPr lang="fr-FR" altLang="fr-FR" sz="2200" dirty="0">
                <a:ea typeface="Verdana" panose="020B0604030504040204" pitchFamily="34" charset="0"/>
                <a:cs typeface="Verdana" panose="020B0604030504040204" pitchFamily="34" charset="0"/>
              </a:rPr>
              <a:t>Université de Liège</a:t>
            </a:r>
            <a:br>
              <a:rPr lang="fr-FR" altLang="fr-FR" sz="2200" dirty="0">
                <a:ea typeface="Verdana" panose="020B0604030504040204" pitchFamily="34" charset="0"/>
                <a:cs typeface="Verdana" panose="020B0604030504040204" pitchFamily="34" charset="0"/>
              </a:rPr>
            </a:br>
            <a:r>
              <a:rPr lang="fr-FR" altLang="fr-FR" sz="2200" dirty="0">
                <a:ea typeface="Verdana" panose="020B0604030504040204" pitchFamily="34" charset="0"/>
                <a:cs typeface="Verdana" panose="020B0604030504040204" pitchFamily="34" charset="0"/>
              </a:rPr>
              <a:t>Faculté de Médecine Vétérinaire</a:t>
            </a:r>
            <a:br>
              <a:rPr lang="fr-FR" altLang="fr-FR" sz="2200" dirty="0">
                <a:ea typeface="Verdana" panose="020B0604030504040204" pitchFamily="34" charset="0"/>
                <a:cs typeface="Verdana" panose="020B0604030504040204" pitchFamily="34" charset="0"/>
              </a:rPr>
            </a:br>
            <a:r>
              <a:rPr lang="fr-FR" altLang="fr-FR" sz="2200" dirty="0" smtClean="0">
                <a:ea typeface="Verdana" panose="020B0604030504040204" pitchFamily="34" charset="0"/>
                <a:cs typeface="Verdana" panose="020B0604030504040204" pitchFamily="34" charset="0"/>
              </a:rPr>
              <a:t>Courriel</a:t>
            </a:r>
            <a:r>
              <a:rPr lang="fr-FR" altLang="fr-FR" sz="2200" dirty="0">
                <a:ea typeface="Verdana" panose="020B0604030504040204" pitchFamily="34" charset="0"/>
                <a:cs typeface="Verdana" panose="020B0604030504040204" pitchFamily="34" charset="0"/>
              </a:rPr>
              <a:t> : </a:t>
            </a:r>
            <a:r>
              <a:rPr lang="fr-FR" altLang="fr-FR" sz="2200" dirty="0" smtClean="0">
                <a:ea typeface="Verdana" panose="020B0604030504040204" pitchFamily="34" charset="0"/>
                <a:cs typeface="Verdana" panose="020B0604030504040204" pitchFamily="34" charset="0"/>
                <a:hlinkClick r:id="rId2"/>
              </a:rPr>
              <a:t>Christian.hanzen@uliege.be</a:t>
            </a:r>
            <a:r>
              <a:rPr lang="fr-FR" altLang="fr-FR" sz="2200" dirty="0">
                <a:ea typeface="Verdana" panose="020B0604030504040204" pitchFamily="34" charset="0"/>
                <a:cs typeface="Verdana" panose="020B0604030504040204" pitchFamily="34" charset="0"/>
              </a:rPr>
              <a:t/>
            </a:r>
            <a:br>
              <a:rPr lang="fr-FR" altLang="fr-FR" sz="2200" dirty="0">
                <a:ea typeface="Verdana" panose="020B0604030504040204" pitchFamily="34" charset="0"/>
                <a:cs typeface="Verdana" panose="020B0604030504040204" pitchFamily="34" charset="0"/>
              </a:rPr>
            </a:br>
            <a:r>
              <a:rPr lang="fr-FR" altLang="fr-FR" sz="2200" dirty="0" smtClean="0">
                <a:ea typeface="Verdana" panose="020B0604030504040204" pitchFamily="34" charset="0"/>
                <a:cs typeface="Verdana" panose="020B0604030504040204" pitchFamily="34" charset="0"/>
              </a:rPr>
              <a:t>Publications</a:t>
            </a:r>
            <a:r>
              <a:rPr lang="fr-FR" altLang="fr-FR" sz="2200" dirty="0">
                <a:ea typeface="Verdana" panose="020B0604030504040204" pitchFamily="34" charset="0"/>
                <a:cs typeface="Verdana" panose="020B0604030504040204" pitchFamily="34" charset="0"/>
              </a:rPr>
              <a:t> : </a:t>
            </a:r>
            <a:r>
              <a:rPr lang="fr-FR" altLang="fr-FR" sz="2200" dirty="0">
                <a:ea typeface="Verdana" panose="020B0604030504040204" pitchFamily="34" charset="0"/>
                <a:cs typeface="Verdana" panose="020B0604030504040204" pitchFamily="34" charset="0"/>
                <a:hlinkClick r:id="rId3"/>
              </a:rPr>
              <a:t>http://orbi.ulg.ac.be</a:t>
            </a:r>
            <a:r>
              <a:rPr lang="fr-FR" altLang="fr-FR" sz="2200" dirty="0" smtClean="0">
                <a:ea typeface="Verdana" panose="020B0604030504040204" pitchFamily="34" charset="0"/>
                <a:cs typeface="Verdana" panose="020B0604030504040204" pitchFamily="34" charset="0"/>
                <a:hlinkClick r:id="rId3"/>
              </a:rPr>
              <a:t>/</a:t>
            </a:r>
            <a:endParaRPr lang="fr-FR" altLang="fr-FR" sz="2200" dirty="0" smtClean="0">
              <a:ea typeface="Verdana" panose="020B0604030504040204" pitchFamily="34" charset="0"/>
              <a:cs typeface="Verdana" panose="020B0604030504040204" pitchFamily="34" charset="0"/>
            </a:endParaRPr>
          </a:p>
          <a:p>
            <a:pPr algn="ctr"/>
            <a:r>
              <a:rPr lang="fr-FR" altLang="fr-FR" sz="2200" dirty="0" smtClean="0">
                <a:ea typeface="Verdana" panose="020B0604030504040204" pitchFamily="34" charset="0"/>
                <a:cs typeface="Verdana" panose="020B0604030504040204" pitchFamily="34" charset="0"/>
              </a:rPr>
              <a:t>Facebook : </a:t>
            </a:r>
            <a:r>
              <a:rPr lang="fr-FR" altLang="fr-FR" sz="2200" dirty="0" smtClean="0">
                <a:ea typeface="Verdana" panose="020B0604030504040204" pitchFamily="34" charset="0"/>
                <a:cs typeface="Verdana" panose="020B0604030504040204" pitchFamily="34" charset="0"/>
                <a:hlinkClick r:id="rId4"/>
              </a:rPr>
              <a:t>https</a:t>
            </a:r>
            <a:r>
              <a:rPr lang="fr-FR" altLang="fr-FR" sz="2200" dirty="0">
                <a:ea typeface="Verdana" panose="020B0604030504040204" pitchFamily="34" charset="0"/>
                <a:cs typeface="Verdana" panose="020B0604030504040204" pitchFamily="34" charset="0"/>
                <a:hlinkClick r:id="rId4"/>
              </a:rPr>
              <a:t>://</a:t>
            </a:r>
            <a:r>
              <a:rPr lang="fr-FR" altLang="fr-FR" sz="2200" dirty="0" smtClean="0">
                <a:ea typeface="Verdana" panose="020B0604030504040204" pitchFamily="34" charset="0"/>
                <a:cs typeface="Verdana" panose="020B0604030504040204" pitchFamily="34" charset="0"/>
                <a:hlinkClick r:id="rId4"/>
              </a:rPr>
              <a:t>www.facebook.com/Theriogenologie</a:t>
            </a:r>
            <a:endParaRPr lang="fr-FR" altLang="fr-FR" sz="2200" dirty="0" smtClean="0">
              <a:ea typeface="Verdana" panose="020B0604030504040204" pitchFamily="34" charset="0"/>
              <a:cs typeface="Verdana" panose="020B0604030504040204" pitchFamily="34" charset="0"/>
            </a:endParaRPr>
          </a:p>
          <a:p>
            <a:pPr algn="ctr"/>
            <a:endParaRPr lang="fr-FR" altLang="fr-FR" sz="2200" dirty="0">
              <a:ea typeface="Verdana" panose="020B0604030504040204" pitchFamily="34" charset="0"/>
              <a:cs typeface="Verdana" panose="020B0604030504040204" pitchFamily="34" charset="0"/>
            </a:endParaRPr>
          </a:p>
          <a:p>
            <a:pPr algn="ctr"/>
            <a:r>
              <a:rPr lang="fr-FR" altLang="fr-FR" sz="2200" dirty="0" smtClean="0">
                <a:ea typeface="Verdana" panose="020B0604030504040204" pitchFamily="34" charset="0"/>
                <a:cs typeface="Verdana" panose="020B0604030504040204" pitchFamily="34" charset="0"/>
              </a:rPr>
              <a:t>Institut vétérinaire de </a:t>
            </a:r>
            <a:r>
              <a:rPr lang="fr-FR" altLang="fr-FR" sz="2200" dirty="0" smtClean="0">
                <a:ea typeface="Verdana" panose="020B0604030504040204" pitchFamily="34" charset="0"/>
                <a:cs typeface="Verdana" panose="020B0604030504040204" pitchFamily="34" charset="0"/>
              </a:rPr>
              <a:t>Blida  (Algérie) : 15 </a:t>
            </a:r>
            <a:r>
              <a:rPr lang="fr-FR" altLang="fr-FR" sz="2200" dirty="0" smtClean="0">
                <a:ea typeface="Verdana" panose="020B0604030504040204" pitchFamily="34" charset="0"/>
                <a:cs typeface="Verdana" panose="020B0604030504040204" pitchFamily="34" charset="0"/>
              </a:rPr>
              <a:t>avril </a:t>
            </a:r>
            <a:r>
              <a:rPr lang="fr-FR" altLang="fr-FR" sz="2200" dirty="0" smtClean="0">
                <a:ea typeface="Verdana" panose="020B0604030504040204" pitchFamily="34" charset="0"/>
                <a:cs typeface="Verdana" panose="020B0604030504040204" pitchFamily="34" charset="0"/>
              </a:rPr>
              <a:t>2018</a:t>
            </a:r>
          </a:p>
          <a:p>
            <a:pPr algn="ctr"/>
            <a:r>
              <a:rPr lang="fr-FR" altLang="fr-FR" sz="2200" dirty="0" smtClean="0">
                <a:ea typeface="Verdana" panose="020B0604030504040204" pitchFamily="34" charset="0"/>
                <a:cs typeface="Verdana" panose="020B0604030504040204" pitchFamily="34" charset="0"/>
              </a:rPr>
              <a:t>Faculté de médecine vétérinaire de Lubumbashi (RDC) 27 septembre 2021</a:t>
            </a:r>
            <a:r>
              <a:rPr lang="fr-FR" altLang="fr-FR" sz="2200" dirty="0" smtClean="0">
                <a:ea typeface="Verdana" panose="020B0604030504040204" pitchFamily="34" charset="0"/>
                <a:cs typeface="Verdana" panose="020B0604030504040204" pitchFamily="34" charset="0"/>
              </a:rPr>
              <a:t> </a:t>
            </a:r>
            <a:endParaRPr lang="fr-FR" altLang="fr-FR" sz="2200" dirty="0">
              <a:ea typeface="Verdana" panose="020B0604030504040204" pitchFamily="34" charset="0"/>
              <a:cs typeface="Verdana" panose="020B0604030504040204" pitchFamily="34" charset="0"/>
            </a:endParaRPr>
          </a:p>
        </p:txBody>
      </p:sp>
      <p:sp>
        <p:nvSpPr>
          <p:cNvPr id="5" name="Rectangle à coins arrondis 4"/>
          <p:cNvSpPr/>
          <p:nvPr/>
        </p:nvSpPr>
        <p:spPr>
          <a:xfrm>
            <a:off x="1115616" y="548680"/>
            <a:ext cx="7344816" cy="1512168"/>
          </a:xfrm>
          <a:prstGeom prst="roundRect">
            <a:avLst/>
          </a:prstGeom>
          <a:solidFill>
            <a:srgbClr val="80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BE" sz="3200" dirty="0" smtClean="0"/>
              <a:t>Le BABA de la reproduction bovine </a:t>
            </a:r>
          </a:p>
        </p:txBody>
      </p:sp>
    </p:spTree>
    <p:extLst>
      <p:ext uri="{BB962C8B-B14F-4D97-AF65-F5344CB8AC3E}">
        <p14:creationId xmlns:p14="http://schemas.microsoft.com/office/powerpoint/2010/main" val="2288711668"/>
      </p:ext>
    </p:extLst>
  </p:cSld>
  <p:clrMapOvr>
    <a:masterClrMapping/>
  </p:clrMapOvr>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2"/>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5184742" y="545031"/>
            <a:ext cx="3851754" cy="6052321"/>
          </a:xfrm>
          <a:prstGeom prst="rect">
            <a:avLst/>
          </a:prstGeom>
          <a:noFill/>
          <a:ln w="9525">
            <a:solidFill>
              <a:schemeClr val="tx1"/>
            </a:solidFill>
            <a:miter lim="800000"/>
            <a:headEnd/>
            <a:tailEnd/>
          </a:ln>
          <a:extLst>
            <a:ext uri="{909E8E84-426E-40DD-AFC4-6F175D3DCCD1}">
              <a14:hiddenFill xmlns:a14="http://schemas.microsoft.com/office/drawing/2010/main">
                <a:solidFill>
                  <a:schemeClr val="accent1"/>
                </a:solidFill>
              </a14:hiddenFill>
            </a:ext>
          </a:extLst>
        </p:spPr>
      </p:pic>
      <p:pic>
        <p:nvPicPr>
          <p:cNvPr id="9" name="Picture 2"/>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2854468" y="2387432"/>
            <a:ext cx="2077572" cy="1520181"/>
          </a:xfrm>
          <a:prstGeom prst="rect">
            <a:avLst/>
          </a:prstGeom>
          <a:noFill/>
          <a:ln w="9525">
            <a:solidFill>
              <a:schemeClr val="tx1"/>
            </a:solidFill>
            <a:miter lim="800000"/>
            <a:headEnd/>
            <a:tailEnd/>
          </a:ln>
          <a:extLst>
            <a:ext uri="{909E8E84-426E-40DD-AFC4-6F175D3DCCD1}">
              <a14:hiddenFill xmlns:a14="http://schemas.microsoft.com/office/drawing/2010/main">
                <a:solidFill>
                  <a:schemeClr val="accent1"/>
                </a:solidFill>
              </a14:hiddenFill>
            </a:ext>
          </a:extLst>
        </p:spPr>
      </p:pic>
      <p:pic>
        <p:nvPicPr>
          <p:cNvPr id="10" name="Picture 4" descr="3145"/>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a:xfrm>
            <a:off x="2833976" y="4041777"/>
            <a:ext cx="2077572" cy="1702608"/>
          </a:xfrm>
          <a:prstGeom prst="rect">
            <a:avLst/>
          </a:prstGeom>
          <a:noFill/>
          <a:ln>
            <a:solidFill>
              <a:schemeClr val="tx1"/>
            </a:solidFill>
          </a:ln>
        </p:spPr>
      </p:pic>
      <p:sp>
        <p:nvSpPr>
          <p:cNvPr id="7" name="Rectangle 6"/>
          <p:cNvSpPr/>
          <p:nvPr/>
        </p:nvSpPr>
        <p:spPr>
          <a:xfrm>
            <a:off x="5184742" y="545031"/>
            <a:ext cx="3851754" cy="1908388"/>
          </a:xfrm>
          <a:prstGeom prst="rect">
            <a:avLst/>
          </a:prstGeom>
          <a:solidFill>
            <a:schemeClr val="tx2">
              <a:lumMod val="75000"/>
              <a:alpha val="18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2" name="Rectangle 11"/>
          <p:cNvSpPr/>
          <p:nvPr/>
        </p:nvSpPr>
        <p:spPr>
          <a:xfrm>
            <a:off x="5184742" y="2460887"/>
            <a:ext cx="3851754" cy="3808955"/>
          </a:xfrm>
          <a:prstGeom prst="rect">
            <a:avLst/>
          </a:prstGeom>
          <a:solidFill>
            <a:schemeClr val="accent6">
              <a:lumMod val="60000"/>
              <a:lumOff val="40000"/>
              <a:alpha val="71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1" name="Forme libre 10"/>
          <p:cNvSpPr/>
          <p:nvPr/>
        </p:nvSpPr>
        <p:spPr>
          <a:xfrm>
            <a:off x="3974545" y="4649537"/>
            <a:ext cx="503055" cy="487088"/>
          </a:xfrm>
          <a:custGeom>
            <a:avLst/>
            <a:gdLst>
              <a:gd name="connsiteX0" fmla="*/ 138223 w 503055"/>
              <a:gd name="connsiteY0" fmla="*/ 0 h 487088"/>
              <a:gd name="connsiteX1" fmla="*/ 85060 w 503055"/>
              <a:gd name="connsiteY1" fmla="*/ 31897 h 487088"/>
              <a:gd name="connsiteX2" fmla="*/ 53163 w 503055"/>
              <a:gd name="connsiteY2" fmla="*/ 95693 h 487088"/>
              <a:gd name="connsiteX3" fmla="*/ 31898 w 503055"/>
              <a:gd name="connsiteY3" fmla="*/ 127590 h 487088"/>
              <a:gd name="connsiteX4" fmla="*/ 10632 w 503055"/>
              <a:gd name="connsiteY4" fmla="*/ 202018 h 487088"/>
              <a:gd name="connsiteX5" fmla="*/ 0 w 503055"/>
              <a:gd name="connsiteY5" fmla="*/ 233916 h 487088"/>
              <a:gd name="connsiteX6" fmla="*/ 10632 w 503055"/>
              <a:gd name="connsiteY6" fmla="*/ 329609 h 487088"/>
              <a:gd name="connsiteX7" fmla="*/ 31898 w 503055"/>
              <a:gd name="connsiteY7" fmla="*/ 361507 h 487088"/>
              <a:gd name="connsiteX8" fmla="*/ 85060 w 503055"/>
              <a:gd name="connsiteY8" fmla="*/ 414670 h 487088"/>
              <a:gd name="connsiteX9" fmla="*/ 116958 w 503055"/>
              <a:gd name="connsiteY9" fmla="*/ 446567 h 487088"/>
              <a:gd name="connsiteX10" fmla="*/ 159488 w 503055"/>
              <a:gd name="connsiteY10" fmla="*/ 457200 h 487088"/>
              <a:gd name="connsiteX11" fmla="*/ 318977 w 503055"/>
              <a:gd name="connsiteY11" fmla="*/ 467832 h 487088"/>
              <a:gd name="connsiteX12" fmla="*/ 350874 w 503055"/>
              <a:gd name="connsiteY12" fmla="*/ 446567 h 487088"/>
              <a:gd name="connsiteX13" fmla="*/ 382772 w 503055"/>
              <a:gd name="connsiteY13" fmla="*/ 435935 h 487088"/>
              <a:gd name="connsiteX14" fmla="*/ 446567 w 503055"/>
              <a:gd name="connsiteY14" fmla="*/ 393404 h 487088"/>
              <a:gd name="connsiteX15" fmla="*/ 489098 w 503055"/>
              <a:gd name="connsiteY15" fmla="*/ 329609 h 487088"/>
              <a:gd name="connsiteX16" fmla="*/ 489098 w 503055"/>
              <a:gd name="connsiteY16" fmla="*/ 212651 h 487088"/>
              <a:gd name="connsiteX17" fmla="*/ 435935 w 503055"/>
              <a:gd name="connsiteY17" fmla="*/ 170121 h 487088"/>
              <a:gd name="connsiteX18" fmla="*/ 414670 w 503055"/>
              <a:gd name="connsiteY18" fmla="*/ 138223 h 487088"/>
              <a:gd name="connsiteX19" fmla="*/ 318977 w 503055"/>
              <a:gd name="connsiteY19" fmla="*/ 53163 h 487088"/>
              <a:gd name="connsiteX20" fmla="*/ 308344 w 503055"/>
              <a:gd name="connsiteY20" fmla="*/ 21265 h 487088"/>
              <a:gd name="connsiteX21" fmla="*/ 233916 w 503055"/>
              <a:gd name="connsiteY21" fmla="*/ 0 h 487088"/>
              <a:gd name="connsiteX22" fmla="*/ 138223 w 503055"/>
              <a:gd name="connsiteY22" fmla="*/ 0 h 487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503055" h="487088">
                <a:moveTo>
                  <a:pt x="138223" y="0"/>
                </a:moveTo>
                <a:cubicBezTo>
                  <a:pt x="120502" y="10632"/>
                  <a:pt x="100751" y="18448"/>
                  <a:pt x="85060" y="31897"/>
                </a:cubicBezTo>
                <a:cubicBezTo>
                  <a:pt x="58397" y="54751"/>
                  <a:pt x="67118" y="67783"/>
                  <a:pt x="53163" y="95693"/>
                </a:cubicBezTo>
                <a:cubicBezTo>
                  <a:pt x="47448" y="107123"/>
                  <a:pt x="37613" y="116161"/>
                  <a:pt x="31898" y="127590"/>
                </a:cubicBezTo>
                <a:cubicBezTo>
                  <a:pt x="23400" y="144585"/>
                  <a:pt x="15174" y="186121"/>
                  <a:pt x="10632" y="202018"/>
                </a:cubicBezTo>
                <a:cubicBezTo>
                  <a:pt x="7553" y="212795"/>
                  <a:pt x="3544" y="223283"/>
                  <a:pt x="0" y="233916"/>
                </a:cubicBezTo>
                <a:cubicBezTo>
                  <a:pt x="3544" y="265814"/>
                  <a:pt x="2848" y="298473"/>
                  <a:pt x="10632" y="329609"/>
                </a:cubicBezTo>
                <a:cubicBezTo>
                  <a:pt x="13731" y="342006"/>
                  <a:pt x="23483" y="351890"/>
                  <a:pt x="31898" y="361507"/>
                </a:cubicBezTo>
                <a:cubicBezTo>
                  <a:pt x="48401" y="380367"/>
                  <a:pt x="67339" y="396949"/>
                  <a:pt x="85060" y="414670"/>
                </a:cubicBezTo>
                <a:cubicBezTo>
                  <a:pt x="95693" y="425303"/>
                  <a:pt x="102370" y="442920"/>
                  <a:pt x="116958" y="446567"/>
                </a:cubicBezTo>
                <a:lnTo>
                  <a:pt x="159488" y="457200"/>
                </a:lnTo>
                <a:cubicBezTo>
                  <a:pt x="221240" y="498367"/>
                  <a:pt x="197541" y="492119"/>
                  <a:pt x="318977" y="467832"/>
                </a:cubicBezTo>
                <a:cubicBezTo>
                  <a:pt x="331507" y="465326"/>
                  <a:pt x="339444" y="452282"/>
                  <a:pt x="350874" y="446567"/>
                </a:cubicBezTo>
                <a:cubicBezTo>
                  <a:pt x="360899" y="441555"/>
                  <a:pt x="372139" y="439479"/>
                  <a:pt x="382772" y="435935"/>
                </a:cubicBezTo>
                <a:cubicBezTo>
                  <a:pt x="404037" y="421758"/>
                  <a:pt x="435137" y="416263"/>
                  <a:pt x="446567" y="393404"/>
                </a:cubicBezTo>
                <a:cubicBezTo>
                  <a:pt x="472315" y="341908"/>
                  <a:pt x="456624" y="362081"/>
                  <a:pt x="489098" y="329609"/>
                </a:cubicBezTo>
                <a:cubicBezTo>
                  <a:pt x="505291" y="281028"/>
                  <a:pt x="509979" y="282254"/>
                  <a:pt x="489098" y="212651"/>
                </a:cubicBezTo>
                <a:cubicBezTo>
                  <a:pt x="485311" y="200027"/>
                  <a:pt x="442374" y="174414"/>
                  <a:pt x="435935" y="170121"/>
                </a:cubicBezTo>
                <a:cubicBezTo>
                  <a:pt x="428847" y="159488"/>
                  <a:pt x="423160" y="147774"/>
                  <a:pt x="414670" y="138223"/>
                </a:cubicBezTo>
                <a:cubicBezTo>
                  <a:pt x="361703" y="78636"/>
                  <a:pt x="367456" y="85483"/>
                  <a:pt x="318977" y="53163"/>
                </a:cubicBezTo>
                <a:cubicBezTo>
                  <a:pt x="315433" y="42530"/>
                  <a:pt x="316269" y="29190"/>
                  <a:pt x="308344" y="21265"/>
                </a:cubicBezTo>
                <a:cubicBezTo>
                  <a:pt x="303258" y="16179"/>
                  <a:pt x="234286" y="93"/>
                  <a:pt x="233916" y="0"/>
                </a:cubicBezTo>
                <a:lnTo>
                  <a:pt x="138223" y="0"/>
                </a:lnTo>
                <a:close/>
              </a:path>
            </a:pathLst>
          </a:custGeom>
          <a:noFill/>
          <a:ln>
            <a:solidFill>
              <a:srgbClr val="FFFF0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3" name="Forme libre 12"/>
          <p:cNvSpPr/>
          <p:nvPr/>
        </p:nvSpPr>
        <p:spPr>
          <a:xfrm>
            <a:off x="3646359" y="3097183"/>
            <a:ext cx="119730" cy="127591"/>
          </a:xfrm>
          <a:custGeom>
            <a:avLst/>
            <a:gdLst>
              <a:gd name="connsiteX0" fmla="*/ 41107 w 119730"/>
              <a:gd name="connsiteY0" fmla="*/ 21265 h 127591"/>
              <a:gd name="connsiteX1" fmla="*/ 9209 w 119730"/>
              <a:gd name="connsiteY1" fmla="*/ 106326 h 127591"/>
              <a:gd name="connsiteX2" fmla="*/ 41107 w 119730"/>
              <a:gd name="connsiteY2" fmla="*/ 127591 h 127591"/>
              <a:gd name="connsiteX3" fmla="*/ 104902 w 119730"/>
              <a:gd name="connsiteY3" fmla="*/ 116958 h 127591"/>
              <a:gd name="connsiteX4" fmla="*/ 62372 w 119730"/>
              <a:gd name="connsiteY4" fmla="*/ 0 h 127591"/>
              <a:gd name="connsiteX5" fmla="*/ 41107 w 119730"/>
              <a:gd name="connsiteY5" fmla="*/ 21265 h 1275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9730" h="127591">
                <a:moveTo>
                  <a:pt x="41107" y="21265"/>
                </a:moveTo>
                <a:cubicBezTo>
                  <a:pt x="32246" y="38986"/>
                  <a:pt x="-21066" y="68482"/>
                  <a:pt x="9209" y="106326"/>
                </a:cubicBezTo>
                <a:cubicBezTo>
                  <a:pt x="17192" y="116305"/>
                  <a:pt x="30474" y="120503"/>
                  <a:pt x="41107" y="127591"/>
                </a:cubicBezTo>
                <a:lnTo>
                  <a:pt x="104902" y="116958"/>
                </a:lnTo>
                <a:cubicBezTo>
                  <a:pt x="142539" y="41684"/>
                  <a:pt x="101193" y="25880"/>
                  <a:pt x="62372" y="0"/>
                </a:cubicBezTo>
                <a:cubicBezTo>
                  <a:pt x="2258" y="12023"/>
                  <a:pt x="49968" y="3544"/>
                  <a:pt x="41107" y="21265"/>
                </a:cubicBezTo>
                <a:close/>
              </a:path>
            </a:pathLst>
          </a:custGeom>
          <a:noFill/>
          <a:ln>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5" name="Forme libre 14"/>
          <p:cNvSpPr/>
          <p:nvPr/>
        </p:nvSpPr>
        <p:spPr>
          <a:xfrm>
            <a:off x="4106342" y="3465777"/>
            <a:ext cx="119730" cy="127591"/>
          </a:xfrm>
          <a:custGeom>
            <a:avLst/>
            <a:gdLst>
              <a:gd name="connsiteX0" fmla="*/ 41107 w 119730"/>
              <a:gd name="connsiteY0" fmla="*/ 21265 h 127591"/>
              <a:gd name="connsiteX1" fmla="*/ 9209 w 119730"/>
              <a:gd name="connsiteY1" fmla="*/ 106326 h 127591"/>
              <a:gd name="connsiteX2" fmla="*/ 41107 w 119730"/>
              <a:gd name="connsiteY2" fmla="*/ 127591 h 127591"/>
              <a:gd name="connsiteX3" fmla="*/ 104902 w 119730"/>
              <a:gd name="connsiteY3" fmla="*/ 116958 h 127591"/>
              <a:gd name="connsiteX4" fmla="*/ 62372 w 119730"/>
              <a:gd name="connsiteY4" fmla="*/ 0 h 127591"/>
              <a:gd name="connsiteX5" fmla="*/ 41107 w 119730"/>
              <a:gd name="connsiteY5" fmla="*/ 21265 h 1275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9730" h="127591">
                <a:moveTo>
                  <a:pt x="41107" y="21265"/>
                </a:moveTo>
                <a:cubicBezTo>
                  <a:pt x="32246" y="38986"/>
                  <a:pt x="-21066" y="68482"/>
                  <a:pt x="9209" y="106326"/>
                </a:cubicBezTo>
                <a:cubicBezTo>
                  <a:pt x="17192" y="116305"/>
                  <a:pt x="30474" y="120503"/>
                  <a:pt x="41107" y="127591"/>
                </a:cubicBezTo>
                <a:lnTo>
                  <a:pt x="104902" y="116958"/>
                </a:lnTo>
                <a:cubicBezTo>
                  <a:pt x="142539" y="41684"/>
                  <a:pt x="101193" y="25880"/>
                  <a:pt x="62372" y="0"/>
                </a:cubicBezTo>
                <a:cubicBezTo>
                  <a:pt x="2258" y="12023"/>
                  <a:pt x="49968" y="3544"/>
                  <a:pt x="41107" y="21265"/>
                </a:cubicBezTo>
                <a:close/>
              </a:path>
            </a:pathLst>
          </a:custGeom>
          <a:noFill/>
          <a:ln>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6" name="Forme libre 15"/>
          <p:cNvSpPr/>
          <p:nvPr/>
        </p:nvSpPr>
        <p:spPr>
          <a:xfrm>
            <a:off x="3374357" y="3465778"/>
            <a:ext cx="119730" cy="127591"/>
          </a:xfrm>
          <a:custGeom>
            <a:avLst/>
            <a:gdLst>
              <a:gd name="connsiteX0" fmla="*/ 41107 w 119730"/>
              <a:gd name="connsiteY0" fmla="*/ 21265 h 127591"/>
              <a:gd name="connsiteX1" fmla="*/ 9209 w 119730"/>
              <a:gd name="connsiteY1" fmla="*/ 106326 h 127591"/>
              <a:gd name="connsiteX2" fmla="*/ 41107 w 119730"/>
              <a:gd name="connsiteY2" fmla="*/ 127591 h 127591"/>
              <a:gd name="connsiteX3" fmla="*/ 104902 w 119730"/>
              <a:gd name="connsiteY3" fmla="*/ 116958 h 127591"/>
              <a:gd name="connsiteX4" fmla="*/ 62372 w 119730"/>
              <a:gd name="connsiteY4" fmla="*/ 0 h 127591"/>
              <a:gd name="connsiteX5" fmla="*/ 41107 w 119730"/>
              <a:gd name="connsiteY5" fmla="*/ 21265 h 1275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9730" h="127591">
                <a:moveTo>
                  <a:pt x="41107" y="21265"/>
                </a:moveTo>
                <a:cubicBezTo>
                  <a:pt x="32246" y="38986"/>
                  <a:pt x="-21066" y="68482"/>
                  <a:pt x="9209" y="106326"/>
                </a:cubicBezTo>
                <a:cubicBezTo>
                  <a:pt x="17192" y="116305"/>
                  <a:pt x="30474" y="120503"/>
                  <a:pt x="41107" y="127591"/>
                </a:cubicBezTo>
                <a:lnTo>
                  <a:pt x="104902" y="116958"/>
                </a:lnTo>
                <a:cubicBezTo>
                  <a:pt x="142539" y="41684"/>
                  <a:pt x="101193" y="25880"/>
                  <a:pt x="62372" y="0"/>
                </a:cubicBezTo>
                <a:cubicBezTo>
                  <a:pt x="2258" y="12023"/>
                  <a:pt x="49968" y="3544"/>
                  <a:pt x="41107" y="21265"/>
                </a:cubicBezTo>
                <a:close/>
              </a:path>
            </a:pathLst>
          </a:custGeom>
          <a:noFill/>
          <a:ln>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7" name="Forme libre 16"/>
          <p:cNvSpPr/>
          <p:nvPr/>
        </p:nvSpPr>
        <p:spPr>
          <a:xfrm>
            <a:off x="4357870" y="3593368"/>
            <a:ext cx="119730" cy="127591"/>
          </a:xfrm>
          <a:custGeom>
            <a:avLst/>
            <a:gdLst>
              <a:gd name="connsiteX0" fmla="*/ 41107 w 119730"/>
              <a:gd name="connsiteY0" fmla="*/ 21265 h 127591"/>
              <a:gd name="connsiteX1" fmla="*/ 9209 w 119730"/>
              <a:gd name="connsiteY1" fmla="*/ 106326 h 127591"/>
              <a:gd name="connsiteX2" fmla="*/ 41107 w 119730"/>
              <a:gd name="connsiteY2" fmla="*/ 127591 h 127591"/>
              <a:gd name="connsiteX3" fmla="*/ 104902 w 119730"/>
              <a:gd name="connsiteY3" fmla="*/ 116958 h 127591"/>
              <a:gd name="connsiteX4" fmla="*/ 62372 w 119730"/>
              <a:gd name="connsiteY4" fmla="*/ 0 h 127591"/>
              <a:gd name="connsiteX5" fmla="*/ 41107 w 119730"/>
              <a:gd name="connsiteY5" fmla="*/ 21265 h 1275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9730" h="127591">
                <a:moveTo>
                  <a:pt x="41107" y="21265"/>
                </a:moveTo>
                <a:cubicBezTo>
                  <a:pt x="32246" y="38986"/>
                  <a:pt x="-21066" y="68482"/>
                  <a:pt x="9209" y="106326"/>
                </a:cubicBezTo>
                <a:cubicBezTo>
                  <a:pt x="17192" y="116305"/>
                  <a:pt x="30474" y="120503"/>
                  <a:pt x="41107" y="127591"/>
                </a:cubicBezTo>
                <a:lnTo>
                  <a:pt x="104902" y="116958"/>
                </a:lnTo>
                <a:cubicBezTo>
                  <a:pt x="142539" y="41684"/>
                  <a:pt x="101193" y="25880"/>
                  <a:pt x="62372" y="0"/>
                </a:cubicBezTo>
                <a:cubicBezTo>
                  <a:pt x="2258" y="12023"/>
                  <a:pt x="49968" y="3544"/>
                  <a:pt x="41107" y="21265"/>
                </a:cubicBezTo>
                <a:close/>
              </a:path>
            </a:pathLst>
          </a:custGeom>
          <a:noFill/>
          <a:ln>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8" name="Forme libre 17"/>
          <p:cNvSpPr/>
          <p:nvPr/>
        </p:nvSpPr>
        <p:spPr>
          <a:xfrm flipV="1">
            <a:off x="4043822" y="3084777"/>
            <a:ext cx="152400" cy="152400"/>
          </a:xfrm>
          <a:custGeom>
            <a:avLst/>
            <a:gdLst>
              <a:gd name="connsiteX0" fmla="*/ 41107 w 119730"/>
              <a:gd name="connsiteY0" fmla="*/ 21265 h 127591"/>
              <a:gd name="connsiteX1" fmla="*/ 9209 w 119730"/>
              <a:gd name="connsiteY1" fmla="*/ 106326 h 127591"/>
              <a:gd name="connsiteX2" fmla="*/ 41107 w 119730"/>
              <a:gd name="connsiteY2" fmla="*/ 127591 h 127591"/>
              <a:gd name="connsiteX3" fmla="*/ 104902 w 119730"/>
              <a:gd name="connsiteY3" fmla="*/ 116958 h 127591"/>
              <a:gd name="connsiteX4" fmla="*/ 62372 w 119730"/>
              <a:gd name="connsiteY4" fmla="*/ 0 h 127591"/>
              <a:gd name="connsiteX5" fmla="*/ 41107 w 119730"/>
              <a:gd name="connsiteY5" fmla="*/ 21265 h 1275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9730" h="127591">
                <a:moveTo>
                  <a:pt x="41107" y="21265"/>
                </a:moveTo>
                <a:cubicBezTo>
                  <a:pt x="32246" y="38986"/>
                  <a:pt x="-21066" y="68482"/>
                  <a:pt x="9209" y="106326"/>
                </a:cubicBezTo>
                <a:cubicBezTo>
                  <a:pt x="17192" y="116305"/>
                  <a:pt x="30474" y="120503"/>
                  <a:pt x="41107" y="127591"/>
                </a:cubicBezTo>
                <a:lnTo>
                  <a:pt x="104902" y="116958"/>
                </a:lnTo>
                <a:cubicBezTo>
                  <a:pt x="142539" y="41684"/>
                  <a:pt x="101193" y="25880"/>
                  <a:pt x="62372" y="0"/>
                </a:cubicBezTo>
                <a:cubicBezTo>
                  <a:pt x="2258" y="12023"/>
                  <a:pt x="49968" y="3544"/>
                  <a:pt x="41107" y="21265"/>
                </a:cubicBezTo>
                <a:close/>
              </a:path>
            </a:pathLst>
          </a:custGeom>
          <a:noFill/>
          <a:ln>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9" name="Forme libre 18"/>
          <p:cNvSpPr/>
          <p:nvPr/>
        </p:nvSpPr>
        <p:spPr>
          <a:xfrm>
            <a:off x="3501451" y="3269411"/>
            <a:ext cx="119730" cy="127591"/>
          </a:xfrm>
          <a:custGeom>
            <a:avLst/>
            <a:gdLst>
              <a:gd name="connsiteX0" fmla="*/ 41107 w 119730"/>
              <a:gd name="connsiteY0" fmla="*/ 21265 h 127591"/>
              <a:gd name="connsiteX1" fmla="*/ 9209 w 119730"/>
              <a:gd name="connsiteY1" fmla="*/ 106326 h 127591"/>
              <a:gd name="connsiteX2" fmla="*/ 41107 w 119730"/>
              <a:gd name="connsiteY2" fmla="*/ 127591 h 127591"/>
              <a:gd name="connsiteX3" fmla="*/ 104902 w 119730"/>
              <a:gd name="connsiteY3" fmla="*/ 116958 h 127591"/>
              <a:gd name="connsiteX4" fmla="*/ 62372 w 119730"/>
              <a:gd name="connsiteY4" fmla="*/ 0 h 127591"/>
              <a:gd name="connsiteX5" fmla="*/ 41107 w 119730"/>
              <a:gd name="connsiteY5" fmla="*/ 21265 h 1275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9730" h="127591">
                <a:moveTo>
                  <a:pt x="41107" y="21265"/>
                </a:moveTo>
                <a:cubicBezTo>
                  <a:pt x="32246" y="38986"/>
                  <a:pt x="-21066" y="68482"/>
                  <a:pt x="9209" y="106326"/>
                </a:cubicBezTo>
                <a:cubicBezTo>
                  <a:pt x="17192" y="116305"/>
                  <a:pt x="30474" y="120503"/>
                  <a:pt x="41107" y="127591"/>
                </a:cubicBezTo>
                <a:lnTo>
                  <a:pt x="104902" y="116958"/>
                </a:lnTo>
                <a:cubicBezTo>
                  <a:pt x="142539" y="41684"/>
                  <a:pt x="101193" y="25880"/>
                  <a:pt x="62372" y="0"/>
                </a:cubicBezTo>
                <a:cubicBezTo>
                  <a:pt x="2258" y="12023"/>
                  <a:pt x="49968" y="3544"/>
                  <a:pt x="41107" y="21265"/>
                </a:cubicBezTo>
                <a:close/>
              </a:path>
            </a:pathLst>
          </a:custGeom>
          <a:noFill/>
          <a:ln>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20" name="ZoneTexte 19"/>
          <p:cNvSpPr txBox="1"/>
          <p:nvPr/>
        </p:nvSpPr>
        <p:spPr>
          <a:xfrm>
            <a:off x="2247590" y="116632"/>
            <a:ext cx="6812506" cy="338554"/>
          </a:xfrm>
          <a:prstGeom prst="rect">
            <a:avLst/>
          </a:prstGeom>
          <a:solidFill>
            <a:schemeClr val="accent3">
              <a:lumMod val="60000"/>
              <a:lumOff val="40000"/>
            </a:schemeClr>
          </a:solidFill>
          <a:ln>
            <a:solidFill>
              <a:schemeClr val="tx1"/>
            </a:solidFill>
          </a:ln>
        </p:spPr>
        <p:txBody>
          <a:bodyPr wrap="none" rtlCol="0">
            <a:spAutoFit/>
          </a:bodyPr>
          <a:lstStyle/>
          <a:p>
            <a:r>
              <a:rPr lang="fr-BE" sz="1600" dirty="0" smtClean="0">
                <a:latin typeface="Verdana" panose="020B0604030504040204" pitchFamily="34" charset="0"/>
                <a:ea typeface="Verdana" panose="020B0604030504040204" pitchFamily="34" charset="0"/>
                <a:cs typeface="Verdana" panose="020B0604030504040204" pitchFamily="34" charset="0"/>
              </a:rPr>
              <a:t>Follicules non cavitaires : non visibles </a:t>
            </a:r>
            <a:r>
              <a:rPr lang="fr-BE" sz="1600" dirty="0">
                <a:latin typeface="Verdana" panose="020B0604030504040204" pitchFamily="34" charset="0"/>
                <a:ea typeface="Verdana" panose="020B0604030504040204" pitchFamily="34" charset="0"/>
                <a:cs typeface="Verdana" panose="020B0604030504040204" pitchFamily="34" charset="0"/>
              </a:rPr>
              <a:t>à</a:t>
            </a:r>
            <a:r>
              <a:rPr lang="fr-BE" sz="1600" dirty="0" smtClean="0">
                <a:latin typeface="Verdana" panose="020B0604030504040204" pitchFamily="34" charset="0"/>
                <a:ea typeface="Verdana" panose="020B0604030504040204" pitchFamily="34" charset="0"/>
                <a:cs typeface="Verdana" panose="020B0604030504040204" pitchFamily="34" charset="0"/>
              </a:rPr>
              <a:t> l’échographie (&lt; 2 mm)</a:t>
            </a:r>
            <a:endParaRPr lang="fr-BE" sz="1600" dirty="0">
              <a:latin typeface="Verdana" panose="020B0604030504040204" pitchFamily="34" charset="0"/>
              <a:ea typeface="Verdana" panose="020B0604030504040204" pitchFamily="34" charset="0"/>
              <a:cs typeface="Verdana" panose="020B0604030504040204" pitchFamily="34" charset="0"/>
            </a:endParaRPr>
          </a:p>
        </p:txBody>
      </p:sp>
      <p:sp>
        <p:nvSpPr>
          <p:cNvPr id="21" name="ZoneTexte 20"/>
          <p:cNvSpPr txBox="1"/>
          <p:nvPr/>
        </p:nvSpPr>
        <p:spPr>
          <a:xfrm>
            <a:off x="2483768" y="5854343"/>
            <a:ext cx="2574359" cy="830997"/>
          </a:xfrm>
          <a:prstGeom prst="rect">
            <a:avLst/>
          </a:prstGeom>
          <a:solidFill>
            <a:schemeClr val="accent6">
              <a:lumMod val="60000"/>
              <a:lumOff val="40000"/>
            </a:schemeClr>
          </a:solidFill>
          <a:ln>
            <a:solidFill>
              <a:schemeClr val="tx1"/>
            </a:solidFill>
          </a:ln>
        </p:spPr>
        <p:txBody>
          <a:bodyPr wrap="none" rtlCol="0">
            <a:spAutoFit/>
          </a:bodyPr>
          <a:lstStyle/>
          <a:p>
            <a:r>
              <a:rPr lang="fr-BE" sz="1600" dirty="0" smtClean="0">
                <a:latin typeface="Verdana" panose="020B0604030504040204" pitchFamily="34" charset="0"/>
                <a:ea typeface="Verdana" panose="020B0604030504040204" pitchFamily="34" charset="0"/>
                <a:cs typeface="Verdana" panose="020B0604030504040204" pitchFamily="34" charset="0"/>
              </a:rPr>
              <a:t>Follicules cavitaires</a:t>
            </a:r>
          </a:p>
          <a:p>
            <a:r>
              <a:rPr lang="fr-BE" sz="1600" dirty="0" smtClean="0">
                <a:latin typeface="Verdana" panose="020B0604030504040204" pitchFamily="34" charset="0"/>
                <a:ea typeface="Verdana" panose="020B0604030504040204" pitchFamily="34" charset="0"/>
                <a:cs typeface="Verdana" panose="020B0604030504040204" pitchFamily="34" charset="0"/>
              </a:rPr>
              <a:t>visibles à l’échographie</a:t>
            </a:r>
          </a:p>
          <a:p>
            <a:r>
              <a:rPr lang="fr-BE" sz="1600" dirty="0" smtClean="0">
                <a:latin typeface="Verdana" panose="020B0604030504040204" pitchFamily="34" charset="0"/>
                <a:ea typeface="Verdana" panose="020B0604030504040204" pitchFamily="34" charset="0"/>
                <a:cs typeface="Verdana" panose="020B0604030504040204" pitchFamily="34" charset="0"/>
              </a:rPr>
              <a:t>(&gt; 2 mm)</a:t>
            </a:r>
            <a:endParaRPr lang="fr-BE" sz="1600" dirty="0">
              <a:latin typeface="Verdana" panose="020B0604030504040204" pitchFamily="34" charset="0"/>
              <a:ea typeface="Verdana" panose="020B0604030504040204" pitchFamily="34" charset="0"/>
              <a:cs typeface="Verdana" panose="020B0604030504040204" pitchFamily="34" charset="0"/>
            </a:endParaRPr>
          </a:p>
        </p:txBody>
      </p:sp>
      <p:pic>
        <p:nvPicPr>
          <p:cNvPr id="23" name="Picture 3"/>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2832432" y="620295"/>
            <a:ext cx="2147213" cy="1584962"/>
          </a:xfrm>
          <a:prstGeom prst="rect">
            <a:avLst/>
          </a:prstGeom>
          <a:noFill/>
          <a:ln w="9525">
            <a:solidFill>
              <a:schemeClr val="tx1"/>
            </a:solidFill>
            <a:miter lim="800000"/>
            <a:headEnd/>
            <a:tailEnd/>
          </a:ln>
          <a:extLst>
            <a:ext uri="{909E8E84-426E-40DD-AFC4-6F175D3DCCD1}">
              <a14:hiddenFill xmlns:a14="http://schemas.microsoft.com/office/drawing/2010/main">
                <a:solidFill>
                  <a:schemeClr val="accent1"/>
                </a:solidFill>
              </a14:hiddenFill>
            </a:ext>
          </a:extLst>
        </p:spPr>
      </p:pic>
      <p:pic>
        <p:nvPicPr>
          <p:cNvPr id="24" name="Picture 4" descr="ovary"/>
          <p:cNvPicPr>
            <a:picLocks noChangeAspect="1" noChangeArrowheads="1"/>
          </p:cNvPicPr>
          <p:nvPr/>
        </p:nvPicPr>
        <p:blipFill>
          <a:blip r:embed="rId6">
            <a:extLst>
              <a:ext uri="{28A0092B-C50C-407E-A947-70E740481C1C}">
                <a14:useLocalDpi xmlns:a14="http://schemas.microsoft.com/office/drawing/2010/main" val="0"/>
              </a:ext>
            </a:extLst>
          </a:blip>
          <a:srcRect l="4063" t="63571" r="85777" b="21361"/>
          <a:stretch>
            <a:fillRect/>
          </a:stretch>
        </p:blipFill>
        <p:spPr bwMode="auto">
          <a:xfrm>
            <a:off x="240038" y="1412776"/>
            <a:ext cx="1316642" cy="1295751"/>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pic>
      <p:pic>
        <p:nvPicPr>
          <p:cNvPr id="25" name="Picture 5" descr="ovary"/>
          <p:cNvPicPr>
            <a:picLocks noChangeAspect="1" noChangeArrowheads="1"/>
          </p:cNvPicPr>
          <p:nvPr/>
        </p:nvPicPr>
        <p:blipFill>
          <a:blip r:embed="rId6">
            <a:extLst>
              <a:ext uri="{28A0092B-C50C-407E-A947-70E740481C1C}">
                <a14:useLocalDpi xmlns:a14="http://schemas.microsoft.com/office/drawing/2010/main" val="0"/>
              </a:ext>
            </a:extLst>
          </a:blip>
          <a:srcRect l="28850" t="68767" r="63835" b="23439"/>
          <a:stretch>
            <a:fillRect/>
          </a:stretch>
        </p:blipFill>
        <p:spPr bwMode="auto">
          <a:xfrm>
            <a:off x="251520" y="213803"/>
            <a:ext cx="1316642" cy="1126965"/>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pic>
      <p:pic>
        <p:nvPicPr>
          <p:cNvPr id="26" name="Picture 6" descr="ovary2"/>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201746" y="2791586"/>
            <a:ext cx="1354934" cy="1250404"/>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pic>
      <p:pic>
        <p:nvPicPr>
          <p:cNvPr id="27" name="Picture 2" descr="3hr"/>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130203" y="5019019"/>
            <a:ext cx="2117387" cy="15783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 name="ZoneTexte 27"/>
          <p:cNvSpPr txBox="1"/>
          <p:nvPr/>
        </p:nvSpPr>
        <p:spPr>
          <a:xfrm>
            <a:off x="1640448" y="927961"/>
            <a:ext cx="301686" cy="369332"/>
          </a:xfrm>
          <a:prstGeom prst="rect">
            <a:avLst/>
          </a:prstGeom>
          <a:solidFill>
            <a:srgbClr val="FFFF00"/>
          </a:solidFill>
          <a:ln>
            <a:solidFill>
              <a:schemeClr val="tx1"/>
            </a:solidFill>
          </a:ln>
        </p:spPr>
        <p:txBody>
          <a:bodyPr wrap="none" rtlCol="0">
            <a:spAutoFit/>
          </a:bodyPr>
          <a:lstStyle/>
          <a:p>
            <a:r>
              <a:rPr lang="fr-BE" dirty="0" smtClean="0"/>
              <a:t>1</a:t>
            </a:r>
            <a:endParaRPr lang="fr-BE" dirty="0"/>
          </a:p>
        </p:txBody>
      </p:sp>
      <p:sp>
        <p:nvSpPr>
          <p:cNvPr id="29" name="ZoneTexte 28"/>
          <p:cNvSpPr txBox="1"/>
          <p:nvPr/>
        </p:nvSpPr>
        <p:spPr>
          <a:xfrm>
            <a:off x="8244408" y="558629"/>
            <a:ext cx="301686" cy="369332"/>
          </a:xfrm>
          <a:prstGeom prst="rect">
            <a:avLst/>
          </a:prstGeom>
          <a:solidFill>
            <a:srgbClr val="FFFF00"/>
          </a:solidFill>
          <a:ln>
            <a:solidFill>
              <a:schemeClr val="tx1"/>
            </a:solidFill>
          </a:ln>
        </p:spPr>
        <p:txBody>
          <a:bodyPr wrap="none" rtlCol="0">
            <a:spAutoFit/>
          </a:bodyPr>
          <a:lstStyle/>
          <a:p>
            <a:r>
              <a:rPr lang="fr-BE" dirty="0" smtClean="0"/>
              <a:t>1</a:t>
            </a:r>
            <a:endParaRPr lang="fr-BE" dirty="0"/>
          </a:p>
        </p:txBody>
      </p:sp>
      <p:sp>
        <p:nvSpPr>
          <p:cNvPr id="30" name="ZoneTexte 29"/>
          <p:cNvSpPr txBox="1"/>
          <p:nvPr/>
        </p:nvSpPr>
        <p:spPr>
          <a:xfrm>
            <a:off x="1642005" y="1772816"/>
            <a:ext cx="301686" cy="369332"/>
          </a:xfrm>
          <a:prstGeom prst="rect">
            <a:avLst/>
          </a:prstGeom>
          <a:solidFill>
            <a:srgbClr val="FFFF00"/>
          </a:solidFill>
          <a:ln>
            <a:solidFill>
              <a:schemeClr val="tx1"/>
            </a:solidFill>
          </a:ln>
        </p:spPr>
        <p:txBody>
          <a:bodyPr wrap="none" rtlCol="0">
            <a:spAutoFit/>
          </a:bodyPr>
          <a:lstStyle/>
          <a:p>
            <a:r>
              <a:rPr lang="fr-BE" dirty="0"/>
              <a:t>2</a:t>
            </a:r>
          </a:p>
        </p:txBody>
      </p:sp>
      <p:sp>
        <p:nvSpPr>
          <p:cNvPr id="31" name="ZoneTexte 30"/>
          <p:cNvSpPr txBox="1"/>
          <p:nvPr/>
        </p:nvSpPr>
        <p:spPr>
          <a:xfrm>
            <a:off x="8577628" y="1175136"/>
            <a:ext cx="301686" cy="369332"/>
          </a:xfrm>
          <a:prstGeom prst="rect">
            <a:avLst/>
          </a:prstGeom>
          <a:solidFill>
            <a:srgbClr val="FFFF00"/>
          </a:solidFill>
          <a:ln>
            <a:solidFill>
              <a:schemeClr val="tx1"/>
            </a:solidFill>
          </a:ln>
        </p:spPr>
        <p:txBody>
          <a:bodyPr wrap="none" rtlCol="0">
            <a:spAutoFit/>
          </a:bodyPr>
          <a:lstStyle/>
          <a:p>
            <a:r>
              <a:rPr lang="fr-BE" dirty="0"/>
              <a:t>2</a:t>
            </a:r>
          </a:p>
        </p:txBody>
      </p:sp>
      <p:sp>
        <p:nvSpPr>
          <p:cNvPr id="32" name="ZoneTexte 31"/>
          <p:cNvSpPr txBox="1"/>
          <p:nvPr/>
        </p:nvSpPr>
        <p:spPr>
          <a:xfrm>
            <a:off x="1643562" y="3147523"/>
            <a:ext cx="301686" cy="369332"/>
          </a:xfrm>
          <a:prstGeom prst="rect">
            <a:avLst/>
          </a:prstGeom>
          <a:solidFill>
            <a:srgbClr val="FFFF00"/>
          </a:solidFill>
          <a:ln>
            <a:solidFill>
              <a:schemeClr val="tx1"/>
            </a:solidFill>
          </a:ln>
        </p:spPr>
        <p:txBody>
          <a:bodyPr wrap="none" rtlCol="0">
            <a:spAutoFit/>
          </a:bodyPr>
          <a:lstStyle/>
          <a:p>
            <a:r>
              <a:rPr lang="fr-BE" dirty="0" smtClean="0"/>
              <a:t>3</a:t>
            </a:r>
            <a:endParaRPr lang="fr-BE" dirty="0"/>
          </a:p>
        </p:txBody>
      </p:sp>
      <p:sp>
        <p:nvSpPr>
          <p:cNvPr id="33" name="ZoneTexte 32"/>
          <p:cNvSpPr txBox="1"/>
          <p:nvPr/>
        </p:nvSpPr>
        <p:spPr>
          <a:xfrm>
            <a:off x="7110619" y="2060651"/>
            <a:ext cx="301686" cy="369332"/>
          </a:xfrm>
          <a:prstGeom prst="rect">
            <a:avLst/>
          </a:prstGeom>
          <a:solidFill>
            <a:srgbClr val="FFFF00"/>
          </a:solidFill>
          <a:ln>
            <a:solidFill>
              <a:schemeClr val="tx1"/>
            </a:solidFill>
          </a:ln>
        </p:spPr>
        <p:txBody>
          <a:bodyPr wrap="none" rtlCol="0">
            <a:spAutoFit/>
          </a:bodyPr>
          <a:lstStyle/>
          <a:p>
            <a:r>
              <a:rPr lang="fr-BE" dirty="0" smtClean="0"/>
              <a:t>3</a:t>
            </a:r>
            <a:endParaRPr lang="fr-BE" dirty="0"/>
          </a:p>
        </p:txBody>
      </p:sp>
      <p:sp>
        <p:nvSpPr>
          <p:cNvPr id="34" name="ZoneTexte 33"/>
          <p:cNvSpPr txBox="1"/>
          <p:nvPr/>
        </p:nvSpPr>
        <p:spPr>
          <a:xfrm>
            <a:off x="2450165" y="5623519"/>
            <a:ext cx="301686" cy="369332"/>
          </a:xfrm>
          <a:prstGeom prst="rect">
            <a:avLst/>
          </a:prstGeom>
          <a:solidFill>
            <a:srgbClr val="FFFF00"/>
          </a:solidFill>
          <a:ln>
            <a:solidFill>
              <a:schemeClr val="tx1"/>
            </a:solidFill>
          </a:ln>
        </p:spPr>
        <p:txBody>
          <a:bodyPr wrap="none" rtlCol="0">
            <a:spAutoFit/>
          </a:bodyPr>
          <a:lstStyle/>
          <a:p>
            <a:r>
              <a:rPr lang="fr-BE" dirty="0"/>
              <a:t>4</a:t>
            </a:r>
          </a:p>
        </p:txBody>
      </p:sp>
      <p:sp>
        <p:nvSpPr>
          <p:cNvPr id="35" name="ZoneTexte 34"/>
          <p:cNvSpPr txBox="1"/>
          <p:nvPr/>
        </p:nvSpPr>
        <p:spPr>
          <a:xfrm>
            <a:off x="8617155" y="4912100"/>
            <a:ext cx="301686" cy="369332"/>
          </a:xfrm>
          <a:prstGeom prst="rect">
            <a:avLst/>
          </a:prstGeom>
          <a:solidFill>
            <a:srgbClr val="FFFF00"/>
          </a:solidFill>
          <a:ln>
            <a:solidFill>
              <a:schemeClr val="tx1"/>
            </a:solidFill>
          </a:ln>
        </p:spPr>
        <p:txBody>
          <a:bodyPr wrap="none" rtlCol="0">
            <a:spAutoFit/>
          </a:bodyPr>
          <a:lstStyle/>
          <a:p>
            <a:r>
              <a:rPr lang="fr-BE" dirty="0"/>
              <a:t>4</a:t>
            </a:r>
          </a:p>
        </p:txBody>
      </p:sp>
    </p:spTree>
    <p:extLst>
      <p:ext uri="{BB962C8B-B14F-4D97-AF65-F5344CB8AC3E}">
        <p14:creationId xmlns:p14="http://schemas.microsoft.com/office/powerpoint/2010/main" val="348723962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20"/>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nodeType="clickEffect">
                                  <p:stCondLst>
                                    <p:cond delay="0"/>
                                  </p:stCondLst>
                                  <p:childTnLst>
                                    <p:set>
                                      <p:cBhvr>
                                        <p:cTn id="12" dur="1" fill="hold">
                                          <p:stCondLst>
                                            <p:cond delay="0"/>
                                          </p:stCondLst>
                                        </p:cTn>
                                        <p:tgtEl>
                                          <p:spTgt spid="23"/>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29"/>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28"/>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25"/>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grpId="0" nodeType="clickEffect">
                                  <p:stCondLst>
                                    <p:cond delay="0"/>
                                  </p:stCondLst>
                                  <p:childTnLst>
                                    <p:set>
                                      <p:cBhvr>
                                        <p:cTn id="24" dur="1" fill="hold">
                                          <p:stCondLst>
                                            <p:cond delay="0"/>
                                          </p:stCondLst>
                                        </p:cTn>
                                        <p:tgtEl>
                                          <p:spTgt spid="31"/>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30"/>
                                        </p:tgtEl>
                                        <p:attrNameLst>
                                          <p:attrName>style.visibility</p:attrName>
                                        </p:attrNameLst>
                                      </p:cBhvr>
                                      <p:to>
                                        <p:strVal val="visible"/>
                                      </p:to>
                                    </p:set>
                                  </p:childTnLst>
                                </p:cTn>
                              </p:par>
                              <p:par>
                                <p:cTn id="27" presetID="1" presetClass="entr" presetSubtype="0" fill="hold" nodeType="withEffect">
                                  <p:stCondLst>
                                    <p:cond delay="0"/>
                                  </p:stCondLst>
                                  <p:childTnLst>
                                    <p:set>
                                      <p:cBhvr>
                                        <p:cTn id="28" dur="1" fill="hold">
                                          <p:stCondLst>
                                            <p:cond delay="0"/>
                                          </p:stCondLst>
                                        </p:cTn>
                                        <p:tgtEl>
                                          <p:spTgt spid="24"/>
                                        </p:tgtEl>
                                        <p:attrNameLst>
                                          <p:attrName>style.visibility</p:attrName>
                                        </p:attrNameLst>
                                      </p:cBhvr>
                                      <p:to>
                                        <p:strVal val="visible"/>
                                      </p:to>
                                    </p:set>
                                  </p:childTnLst>
                                </p:cTn>
                              </p:par>
                            </p:childTnLst>
                          </p:cTn>
                        </p:par>
                      </p:childTnLst>
                    </p:cTn>
                  </p:par>
                  <p:par>
                    <p:cTn id="29" fill="hold">
                      <p:stCondLst>
                        <p:cond delay="indefinite"/>
                      </p:stCondLst>
                      <p:childTnLst>
                        <p:par>
                          <p:cTn id="30" fill="hold">
                            <p:stCondLst>
                              <p:cond delay="0"/>
                            </p:stCondLst>
                            <p:childTnLst>
                              <p:par>
                                <p:cTn id="31" presetID="1" presetClass="entr" presetSubtype="0" fill="hold" grpId="0" nodeType="clickEffect">
                                  <p:stCondLst>
                                    <p:cond delay="0"/>
                                  </p:stCondLst>
                                  <p:childTnLst>
                                    <p:set>
                                      <p:cBhvr>
                                        <p:cTn id="32" dur="1" fill="hold">
                                          <p:stCondLst>
                                            <p:cond delay="0"/>
                                          </p:stCondLst>
                                        </p:cTn>
                                        <p:tgtEl>
                                          <p:spTgt spid="33"/>
                                        </p:tgtEl>
                                        <p:attrNameLst>
                                          <p:attrName>style.visibility</p:attrName>
                                        </p:attrNameLst>
                                      </p:cBhvr>
                                      <p:to>
                                        <p:strVal val="visible"/>
                                      </p:to>
                                    </p:set>
                                  </p:childTnLst>
                                </p:cTn>
                              </p:par>
                              <p:par>
                                <p:cTn id="33" presetID="1" presetClass="entr" presetSubtype="0" fill="hold" grpId="0" nodeType="withEffect">
                                  <p:stCondLst>
                                    <p:cond delay="0"/>
                                  </p:stCondLst>
                                  <p:childTnLst>
                                    <p:set>
                                      <p:cBhvr>
                                        <p:cTn id="34" dur="1" fill="hold">
                                          <p:stCondLst>
                                            <p:cond delay="0"/>
                                          </p:stCondLst>
                                        </p:cTn>
                                        <p:tgtEl>
                                          <p:spTgt spid="32"/>
                                        </p:tgtEl>
                                        <p:attrNameLst>
                                          <p:attrName>style.visibility</p:attrName>
                                        </p:attrNameLst>
                                      </p:cBhvr>
                                      <p:to>
                                        <p:strVal val="visible"/>
                                      </p:to>
                                    </p:set>
                                  </p:childTnLst>
                                </p:cTn>
                              </p:par>
                              <p:par>
                                <p:cTn id="35" presetID="1" presetClass="entr" presetSubtype="0" fill="hold" nodeType="withEffect">
                                  <p:stCondLst>
                                    <p:cond delay="0"/>
                                  </p:stCondLst>
                                  <p:childTnLst>
                                    <p:set>
                                      <p:cBhvr>
                                        <p:cTn id="36" dur="1" fill="hold">
                                          <p:stCondLst>
                                            <p:cond delay="0"/>
                                          </p:stCondLst>
                                        </p:cTn>
                                        <p:tgtEl>
                                          <p:spTgt spid="26"/>
                                        </p:tgtEl>
                                        <p:attrNameLst>
                                          <p:attrName>style.visibility</p:attrName>
                                        </p:attrNameLst>
                                      </p:cBhvr>
                                      <p:to>
                                        <p:strVal val="visible"/>
                                      </p:to>
                                    </p:set>
                                  </p:childTnLst>
                                </p:cTn>
                              </p:par>
                            </p:childTnLst>
                          </p:cTn>
                        </p:par>
                      </p:childTnLst>
                    </p:cTn>
                  </p:par>
                  <p:par>
                    <p:cTn id="37" fill="hold">
                      <p:stCondLst>
                        <p:cond delay="indefinite"/>
                      </p:stCondLst>
                      <p:childTnLst>
                        <p:par>
                          <p:cTn id="38" fill="hold">
                            <p:stCondLst>
                              <p:cond delay="0"/>
                            </p:stCondLst>
                            <p:childTnLst>
                              <p:par>
                                <p:cTn id="39" presetID="1" presetClass="entr" presetSubtype="0" fill="hold" grpId="0" nodeType="clickEffect">
                                  <p:stCondLst>
                                    <p:cond delay="0"/>
                                  </p:stCondLst>
                                  <p:childTnLst>
                                    <p:set>
                                      <p:cBhvr>
                                        <p:cTn id="40" dur="1" fill="hold">
                                          <p:stCondLst>
                                            <p:cond delay="0"/>
                                          </p:stCondLst>
                                        </p:cTn>
                                        <p:tgtEl>
                                          <p:spTgt spid="12"/>
                                        </p:tgtEl>
                                        <p:attrNameLst>
                                          <p:attrName>style.visibility</p:attrName>
                                        </p:attrNameLst>
                                      </p:cBhvr>
                                      <p:to>
                                        <p:strVal val="visible"/>
                                      </p:to>
                                    </p:set>
                                  </p:childTnLst>
                                </p:cTn>
                              </p:par>
                              <p:par>
                                <p:cTn id="41" presetID="1" presetClass="entr" presetSubtype="0" fill="hold" grpId="0" nodeType="withEffect">
                                  <p:stCondLst>
                                    <p:cond delay="0"/>
                                  </p:stCondLst>
                                  <p:childTnLst>
                                    <p:set>
                                      <p:cBhvr>
                                        <p:cTn id="42" dur="1" fill="hold">
                                          <p:stCondLst>
                                            <p:cond delay="0"/>
                                          </p:stCondLst>
                                        </p:cTn>
                                        <p:tgtEl>
                                          <p:spTgt spid="21"/>
                                        </p:tgtEl>
                                        <p:attrNameLst>
                                          <p:attrName>style.visibility</p:attrName>
                                        </p:attrNameLst>
                                      </p:cBhvr>
                                      <p:to>
                                        <p:strVal val="visible"/>
                                      </p:to>
                                    </p:set>
                                  </p:childTnLst>
                                </p:cTn>
                              </p:par>
                            </p:childTnLst>
                          </p:cTn>
                        </p:par>
                      </p:childTnLst>
                    </p:cTn>
                  </p:par>
                  <p:par>
                    <p:cTn id="43" fill="hold">
                      <p:stCondLst>
                        <p:cond delay="indefinite"/>
                      </p:stCondLst>
                      <p:childTnLst>
                        <p:par>
                          <p:cTn id="44" fill="hold">
                            <p:stCondLst>
                              <p:cond delay="0"/>
                            </p:stCondLst>
                            <p:childTnLst>
                              <p:par>
                                <p:cTn id="45" presetID="1" presetClass="entr" presetSubtype="0" fill="hold" nodeType="clickEffect">
                                  <p:stCondLst>
                                    <p:cond delay="0"/>
                                  </p:stCondLst>
                                  <p:childTnLst>
                                    <p:set>
                                      <p:cBhvr>
                                        <p:cTn id="46" dur="1" fill="hold">
                                          <p:stCondLst>
                                            <p:cond delay="0"/>
                                          </p:stCondLst>
                                        </p:cTn>
                                        <p:tgtEl>
                                          <p:spTgt spid="9"/>
                                        </p:tgtEl>
                                        <p:attrNameLst>
                                          <p:attrName>style.visibility</p:attrName>
                                        </p:attrNameLst>
                                      </p:cBhvr>
                                      <p:to>
                                        <p:strVal val="visible"/>
                                      </p:to>
                                    </p:set>
                                  </p:childTnLst>
                                </p:cTn>
                              </p:par>
                            </p:childTnLst>
                          </p:cTn>
                        </p:par>
                      </p:childTnLst>
                    </p:cTn>
                  </p:par>
                  <p:par>
                    <p:cTn id="47" fill="hold">
                      <p:stCondLst>
                        <p:cond delay="indefinite"/>
                      </p:stCondLst>
                      <p:childTnLst>
                        <p:par>
                          <p:cTn id="48" fill="hold">
                            <p:stCondLst>
                              <p:cond delay="0"/>
                            </p:stCondLst>
                            <p:childTnLst>
                              <p:par>
                                <p:cTn id="49" presetID="1" presetClass="entr" presetSubtype="0" fill="hold" grpId="0" nodeType="clickEffect">
                                  <p:stCondLst>
                                    <p:cond delay="0"/>
                                  </p:stCondLst>
                                  <p:childTnLst>
                                    <p:set>
                                      <p:cBhvr>
                                        <p:cTn id="50" dur="1" fill="hold">
                                          <p:stCondLst>
                                            <p:cond delay="0"/>
                                          </p:stCondLst>
                                        </p:cTn>
                                        <p:tgtEl>
                                          <p:spTgt spid="16"/>
                                        </p:tgtEl>
                                        <p:attrNameLst>
                                          <p:attrName>style.visibility</p:attrName>
                                        </p:attrNameLst>
                                      </p:cBhvr>
                                      <p:to>
                                        <p:strVal val="visible"/>
                                      </p:to>
                                    </p:set>
                                  </p:childTnLst>
                                </p:cTn>
                              </p:par>
                              <p:par>
                                <p:cTn id="51" presetID="1" presetClass="entr" presetSubtype="0" fill="hold" grpId="0" nodeType="withEffect">
                                  <p:stCondLst>
                                    <p:cond delay="0"/>
                                  </p:stCondLst>
                                  <p:childTnLst>
                                    <p:set>
                                      <p:cBhvr>
                                        <p:cTn id="52" dur="1" fill="hold">
                                          <p:stCondLst>
                                            <p:cond delay="0"/>
                                          </p:stCondLst>
                                        </p:cTn>
                                        <p:tgtEl>
                                          <p:spTgt spid="19"/>
                                        </p:tgtEl>
                                        <p:attrNameLst>
                                          <p:attrName>style.visibility</p:attrName>
                                        </p:attrNameLst>
                                      </p:cBhvr>
                                      <p:to>
                                        <p:strVal val="visible"/>
                                      </p:to>
                                    </p:set>
                                  </p:childTnLst>
                                </p:cTn>
                              </p:par>
                              <p:par>
                                <p:cTn id="53" presetID="1" presetClass="entr" presetSubtype="0" fill="hold" grpId="0" nodeType="withEffect">
                                  <p:stCondLst>
                                    <p:cond delay="0"/>
                                  </p:stCondLst>
                                  <p:childTnLst>
                                    <p:set>
                                      <p:cBhvr>
                                        <p:cTn id="54" dur="1" fill="hold">
                                          <p:stCondLst>
                                            <p:cond delay="0"/>
                                          </p:stCondLst>
                                        </p:cTn>
                                        <p:tgtEl>
                                          <p:spTgt spid="13"/>
                                        </p:tgtEl>
                                        <p:attrNameLst>
                                          <p:attrName>style.visibility</p:attrName>
                                        </p:attrNameLst>
                                      </p:cBhvr>
                                      <p:to>
                                        <p:strVal val="visible"/>
                                      </p:to>
                                    </p:set>
                                  </p:childTnLst>
                                </p:cTn>
                              </p:par>
                              <p:par>
                                <p:cTn id="55" presetID="1" presetClass="entr" presetSubtype="0" fill="hold" grpId="0" nodeType="withEffect">
                                  <p:stCondLst>
                                    <p:cond delay="0"/>
                                  </p:stCondLst>
                                  <p:childTnLst>
                                    <p:set>
                                      <p:cBhvr>
                                        <p:cTn id="56" dur="1" fill="hold">
                                          <p:stCondLst>
                                            <p:cond delay="0"/>
                                          </p:stCondLst>
                                        </p:cTn>
                                        <p:tgtEl>
                                          <p:spTgt spid="18"/>
                                        </p:tgtEl>
                                        <p:attrNameLst>
                                          <p:attrName>style.visibility</p:attrName>
                                        </p:attrNameLst>
                                      </p:cBhvr>
                                      <p:to>
                                        <p:strVal val="visible"/>
                                      </p:to>
                                    </p:set>
                                  </p:childTnLst>
                                </p:cTn>
                              </p:par>
                              <p:par>
                                <p:cTn id="57" presetID="1" presetClass="entr" presetSubtype="0" fill="hold" grpId="0" nodeType="withEffect">
                                  <p:stCondLst>
                                    <p:cond delay="0"/>
                                  </p:stCondLst>
                                  <p:childTnLst>
                                    <p:set>
                                      <p:cBhvr>
                                        <p:cTn id="58" dur="1" fill="hold">
                                          <p:stCondLst>
                                            <p:cond delay="0"/>
                                          </p:stCondLst>
                                        </p:cTn>
                                        <p:tgtEl>
                                          <p:spTgt spid="15"/>
                                        </p:tgtEl>
                                        <p:attrNameLst>
                                          <p:attrName>style.visibility</p:attrName>
                                        </p:attrNameLst>
                                      </p:cBhvr>
                                      <p:to>
                                        <p:strVal val="visible"/>
                                      </p:to>
                                    </p:set>
                                  </p:childTnLst>
                                </p:cTn>
                              </p:par>
                              <p:par>
                                <p:cTn id="59" presetID="1" presetClass="entr" presetSubtype="0" fill="hold" grpId="0" nodeType="withEffect">
                                  <p:stCondLst>
                                    <p:cond delay="0"/>
                                  </p:stCondLst>
                                  <p:childTnLst>
                                    <p:set>
                                      <p:cBhvr>
                                        <p:cTn id="60" dur="1" fill="hold">
                                          <p:stCondLst>
                                            <p:cond delay="0"/>
                                          </p:stCondLst>
                                        </p:cTn>
                                        <p:tgtEl>
                                          <p:spTgt spid="17"/>
                                        </p:tgtEl>
                                        <p:attrNameLst>
                                          <p:attrName>style.visibility</p:attrName>
                                        </p:attrNameLst>
                                      </p:cBhvr>
                                      <p:to>
                                        <p:strVal val="visible"/>
                                      </p:to>
                                    </p:set>
                                  </p:childTnLst>
                                </p:cTn>
                              </p:par>
                            </p:childTnLst>
                          </p:cTn>
                        </p:par>
                      </p:childTnLst>
                    </p:cTn>
                  </p:par>
                  <p:par>
                    <p:cTn id="61" fill="hold">
                      <p:stCondLst>
                        <p:cond delay="indefinite"/>
                      </p:stCondLst>
                      <p:childTnLst>
                        <p:par>
                          <p:cTn id="62" fill="hold">
                            <p:stCondLst>
                              <p:cond delay="0"/>
                            </p:stCondLst>
                            <p:childTnLst>
                              <p:par>
                                <p:cTn id="63" presetID="1" presetClass="entr" presetSubtype="0" fill="hold" nodeType="clickEffect">
                                  <p:stCondLst>
                                    <p:cond delay="0"/>
                                  </p:stCondLst>
                                  <p:childTnLst>
                                    <p:set>
                                      <p:cBhvr>
                                        <p:cTn id="64" dur="1" fill="hold">
                                          <p:stCondLst>
                                            <p:cond delay="0"/>
                                          </p:stCondLst>
                                        </p:cTn>
                                        <p:tgtEl>
                                          <p:spTgt spid="10"/>
                                        </p:tgtEl>
                                        <p:attrNameLst>
                                          <p:attrName>style.visibility</p:attrName>
                                        </p:attrNameLst>
                                      </p:cBhvr>
                                      <p:to>
                                        <p:strVal val="visible"/>
                                      </p:to>
                                    </p:set>
                                  </p:childTnLst>
                                </p:cTn>
                              </p:par>
                            </p:childTnLst>
                          </p:cTn>
                        </p:par>
                      </p:childTnLst>
                    </p:cTn>
                  </p:par>
                  <p:par>
                    <p:cTn id="65" fill="hold">
                      <p:stCondLst>
                        <p:cond delay="indefinite"/>
                      </p:stCondLst>
                      <p:childTnLst>
                        <p:par>
                          <p:cTn id="66" fill="hold">
                            <p:stCondLst>
                              <p:cond delay="0"/>
                            </p:stCondLst>
                            <p:childTnLst>
                              <p:par>
                                <p:cTn id="67" presetID="1" presetClass="entr" presetSubtype="0" fill="hold" grpId="0" nodeType="clickEffect">
                                  <p:stCondLst>
                                    <p:cond delay="0"/>
                                  </p:stCondLst>
                                  <p:childTnLst>
                                    <p:set>
                                      <p:cBhvr>
                                        <p:cTn id="68" dur="1" fill="hold">
                                          <p:stCondLst>
                                            <p:cond delay="0"/>
                                          </p:stCondLst>
                                        </p:cTn>
                                        <p:tgtEl>
                                          <p:spTgt spid="11"/>
                                        </p:tgtEl>
                                        <p:attrNameLst>
                                          <p:attrName>style.visibility</p:attrName>
                                        </p:attrNameLst>
                                      </p:cBhvr>
                                      <p:to>
                                        <p:strVal val="visible"/>
                                      </p:to>
                                    </p:set>
                                  </p:childTnLst>
                                </p:cTn>
                              </p:par>
                            </p:childTnLst>
                          </p:cTn>
                        </p:par>
                      </p:childTnLst>
                    </p:cTn>
                  </p:par>
                  <p:par>
                    <p:cTn id="69" fill="hold">
                      <p:stCondLst>
                        <p:cond delay="indefinite"/>
                      </p:stCondLst>
                      <p:childTnLst>
                        <p:par>
                          <p:cTn id="70" fill="hold">
                            <p:stCondLst>
                              <p:cond delay="0"/>
                            </p:stCondLst>
                            <p:childTnLst>
                              <p:par>
                                <p:cTn id="71" presetID="1" presetClass="entr" presetSubtype="0" fill="hold" grpId="0" nodeType="clickEffect">
                                  <p:stCondLst>
                                    <p:cond delay="0"/>
                                  </p:stCondLst>
                                  <p:childTnLst>
                                    <p:set>
                                      <p:cBhvr>
                                        <p:cTn id="72" dur="1" fill="hold">
                                          <p:stCondLst>
                                            <p:cond delay="0"/>
                                          </p:stCondLst>
                                        </p:cTn>
                                        <p:tgtEl>
                                          <p:spTgt spid="35"/>
                                        </p:tgtEl>
                                        <p:attrNameLst>
                                          <p:attrName>style.visibility</p:attrName>
                                        </p:attrNameLst>
                                      </p:cBhvr>
                                      <p:to>
                                        <p:strVal val="visible"/>
                                      </p:to>
                                    </p:set>
                                  </p:childTnLst>
                                </p:cTn>
                              </p:par>
                              <p:par>
                                <p:cTn id="73" presetID="1" presetClass="entr" presetSubtype="0" fill="hold" grpId="0" nodeType="withEffect">
                                  <p:stCondLst>
                                    <p:cond delay="0"/>
                                  </p:stCondLst>
                                  <p:childTnLst>
                                    <p:set>
                                      <p:cBhvr>
                                        <p:cTn id="74" dur="1" fill="hold">
                                          <p:stCondLst>
                                            <p:cond delay="0"/>
                                          </p:stCondLst>
                                        </p:cTn>
                                        <p:tgtEl>
                                          <p:spTgt spid="34"/>
                                        </p:tgtEl>
                                        <p:attrNameLst>
                                          <p:attrName>style.visibility</p:attrName>
                                        </p:attrNameLst>
                                      </p:cBhvr>
                                      <p:to>
                                        <p:strVal val="visible"/>
                                      </p:to>
                                    </p:set>
                                  </p:childTnLst>
                                </p:cTn>
                              </p:par>
                              <p:par>
                                <p:cTn id="75" presetID="1" presetClass="entr" presetSubtype="0" fill="hold" nodeType="withEffect">
                                  <p:stCondLst>
                                    <p:cond delay="0"/>
                                  </p:stCondLst>
                                  <p:childTnLst>
                                    <p:set>
                                      <p:cBhvr>
                                        <p:cTn id="76" dur="1" fill="hold">
                                          <p:stCondLst>
                                            <p:cond delay="0"/>
                                          </p:stCondLst>
                                        </p:cTn>
                                        <p:tgtEl>
                                          <p:spTgt spid="2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12" grpId="0" animBg="1"/>
      <p:bldP spid="11" grpId="0" animBg="1"/>
      <p:bldP spid="13" grpId="0" animBg="1"/>
      <p:bldP spid="15" grpId="0" animBg="1"/>
      <p:bldP spid="16" grpId="0" animBg="1"/>
      <p:bldP spid="17" grpId="0" animBg="1"/>
      <p:bldP spid="18" grpId="0" animBg="1"/>
      <p:bldP spid="19" grpId="0" animBg="1"/>
      <p:bldP spid="20" grpId="0" animBg="1"/>
      <p:bldP spid="21" grpId="0" animBg="1"/>
      <p:bldP spid="28" grpId="0" animBg="1"/>
      <p:bldP spid="29" grpId="0" animBg="1"/>
      <p:bldP spid="30" grpId="0" animBg="1"/>
      <p:bldP spid="31" grpId="0" animBg="1"/>
      <p:bldP spid="32" grpId="0" animBg="1"/>
      <p:bldP spid="33" grpId="0" animBg="1"/>
      <p:bldP spid="34" grpId="0" animBg="1"/>
      <p:bldP spid="35" grpId="0" animBg="1"/>
    </p:bldLst>
  </p:timing>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à coins arrondis 4"/>
          <p:cNvSpPr/>
          <p:nvPr/>
        </p:nvSpPr>
        <p:spPr>
          <a:xfrm>
            <a:off x="539552" y="1484784"/>
            <a:ext cx="8280920" cy="1728192"/>
          </a:xfrm>
          <a:prstGeom prst="roundRect">
            <a:avLst/>
          </a:prstGeom>
          <a:solidFill>
            <a:schemeClr val="tx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BE" sz="3200" dirty="0" smtClean="0">
                <a:solidFill>
                  <a:schemeClr val="bg1"/>
                </a:solidFill>
                <a:latin typeface="Arial Narrow" panose="020B0606020202030204" pitchFamily="34" charset="0"/>
              </a:rPr>
              <a:t>Q19 : Chez la vache, le diamètre de l’artère utérine ne se modifie pas durant la gestation.</a:t>
            </a:r>
          </a:p>
        </p:txBody>
      </p:sp>
      <p:sp>
        <p:nvSpPr>
          <p:cNvPr id="2" name="Rectangle à coins arrondis 1"/>
          <p:cNvSpPr/>
          <p:nvPr/>
        </p:nvSpPr>
        <p:spPr>
          <a:xfrm>
            <a:off x="3635896" y="3645024"/>
            <a:ext cx="1584176" cy="648072"/>
          </a:xfrm>
          <a:prstGeom prst="roundRect">
            <a:avLst/>
          </a:prstGeom>
          <a:solidFill>
            <a:schemeClr val="accent3">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BE" sz="3600" dirty="0" smtClean="0"/>
              <a:t>Vrai</a:t>
            </a:r>
            <a:endParaRPr lang="fr-BE" sz="3600" dirty="0"/>
          </a:p>
        </p:txBody>
      </p:sp>
      <p:sp>
        <p:nvSpPr>
          <p:cNvPr id="4" name="Rectangle à coins arrondis 3"/>
          <p:cNvSpPr/>
          <p:nvPr/>
        </p:nvSpPr>
        <p:spPr>
          <a:xfrm>
            <a:off x="3635896" y="4445496"/>
            <a:ext cx="1584176" cy="648072"/>
          </a:xfrm>
          <a:prstGeom prst="roundRect">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BE" sz="3600" dirty="0" smtClean="0"/>
              <a:t>Faux</a:t>
            </a:r>
            <a:endParaRPr lang="fr-BE" sz="3600" dirty="0"/>
          </a:p>
        </p:txBody>
      </p:sp>
      <p:sp>
        <p:nvSpPr>
          <p:cNvPr id="3" name="Flèche droite 2"/>
          <p:cNvSpPr/>
          <p:nvPr/>
        </p:nvSpPr>
        <p:spPr>
          <a:xfrm>
            <a:off x="2267744" y="4293096"/>
            <a:ext cx="1152128" cy="728464"/>
          </a:xfrm>
          <a:prstGeom prst="rightArrow">
            <a:avLst/>
          </a:prstGeom>
          <a:solidFill>
            <a:schemeClr val="accent2">
              <a:lumMod val="75000"/>
            </a:schemeClr>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Tree>
    <p:extLst>
      <p:ext uri="{BB962C8B-B14F-4D97-AF65-F5344CB8AC3E}">
        <p14:creationId xmlns:p14="http://schemas.microsoft.com/office/powerpoint/2010/main" val="26585189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à coins arrondis 4"/>
          <p:cNvSpPr/>
          <p:nvPr/>
        </p:nvSpPr>
        <p:spPr>
          <a:xfrm>
            <a:off x="539552" y="1484784"/>
            <a:ext cx="8280920" cy="1728192"/>
          </a:xfrm>
          <a:prstGeom prst="roundRect">
            <a:avLst/>
          </a:prstGeom>
          <a:solidFill>
            <a:schemeClr val="tx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BE" sz="3200" dirty="0" smtClean="0">
                <a:solidFill>
                  <a:schemeClr val="bg1"/>
                </a:solidFill>
                <a:latin typeface="Arial Narrow" panose="020B0606020202030204" pitchFamily="34" charset="0"/>
              </a:rPr>
              <a:t>Q20 : Chez la vache, il est possible d’établir un constat de gestation à partir du 40-45</a:t>
            </a:r>
            <a:r>
              <a:rPr lang="fr-BE" sz="3200" baseline="30000" dirty="0" smtClean="0">
                <a:solidFill>
                  <a:schemeClr val="bg1"/>
                </a:solidFill>
                <a:latin typeface="Arial Narrow" panose="020B0606020202030204" pitchFamily="34" charset="0"/>
              </a:rPr>
              <a:t>ème</a:t>
            </a:r>
            <a:r>
              <a:rPr lang="fr-BE" sz="3200" dirty="0" smtClean="0">
                <a:solidFill>
                  <a:schemeClr val="bg1"/>
                </a:solidFill>
                <a:latin typeface="Arial Narrow" panose="020B0606020202030204" pitchFamily="34" charset="0"/>
              </a:rPr>
              <a:t> jour suivant la fécondation.</a:t>
            </a:r>
          </a:p>
        </p:txBody>
      </p:sp>
      <p:sp>
        <p:nvSpPr>
          <p:cNvPr id="2" name="Rectangle à coins arrondis 1"/>
          <p:cNvSpPr/>
          <p:nvPr/>
        </p:nvSpPr>
        <p:spPr>
          <a:xfrm>
            <a:off x="3635896" y="3645024"/>
            <a:ext cx="1584176" cy="648072"/>
          </a:xfrm>
          <a:prstGeom prst="roundRect">
            <a:avLst/>
          </a:prstGeom>
          <a:solidFill>
            <a:schemeClr val="accent3">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BE" sz="3600" dirty="0" smtClean="0"/>
              <a:t>Vrai</a:t>
            </a:r>
            <a:endParaRPr lang="fr-BE" sz="3600" dirty="0"/>
          </a:p>
        </p:txBody>
      </p:sp>
      <p:sp>
        <p:nvSpPr>
          <p:cNvPr id="4" name="Rectangle à coins arrondis 3"/>
          <p:cNvSpPr/>
          <p:nvPr/>
        </p:nvSpPr>
        <p:spPr>
          <a:xfrm>
            <a:off x="3635896" y="4445496"/>
            <a:ext cx="1584176" cy="648072"/>
          </a:xfrm>
          <a:prstGeom prst="roundRect">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BE" sz="3600" dirty="0" smtClean="0"/>
              <a:t>Faux</a:t>
            </a:r>
            <a:endParaRPr lang="fr-BE" sz="3600" dirty="0"/>
          </a:p>
        </p:txBody>
      </p:sp>
      <p:sp>
        <p:nvSpPr>
          <p:cNvPr id="3" name="Flèche droite 2"/>
          <p:cNvSpPr/>
          <p:nvPr/>
        </p:nvSpPr>
        <p:spPr>
          <a:xfrm>
            <a:off x="2339752" y="3621495"/>
            <a:ext cx="1152128" cy="728464"/>
          </a:xfrm>
          <a:prstGeom prst="rightArrow">
            <a:avLst/>
          </a:prstGeom>
          <a:solidFill>
            <a:schemeClr val="accent2">
              <a:lumMod val="75000"/>
            </a:schemeClr>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Tree>
    <p:extLst>
      <p:ext uri="{BB962C8B-B14F-4D97-AF65-F5344CB8AC3E}">
        <p14:creationId xmlns:p14="http://schemas.microsoft.com/office/powerpoint/2010/main" val="122934184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6" name="Rectangle 2"/>
          <p:cNvSpPr>
            <a:spLocks noGrp="1" noChangeArrowheads="1"/>
          </p:cNvSpPr>
          <p:nvPr>
            <p:ph type="title"/>
          </p:nvPr>
        </p:nvSpPr>
        <p:spPr>
          <a:xfrm>
            <a:off x="899592" y="2204864"/>
            <a:ext cx="7345362" cy="2087562"/>
          </a:xfrm>
          <a:prstGeom prst="roundRect">
            <a:avLst/>
          </a:prstGeom>
          <a:solidFill>
            <a:srgbClr val="800000"/>
          </a:solidFill>
          <a:ln>
            <a:solidFill>
              <a:schemeClr val="accent3"/>
            </a:solidFill>
            <a:miter lim="800000"/>
            <a:headEnd/>
            <a:tailEnd/>
          </a:ln>
        </p:spPr>
        <p:txBody>
          <a:bodyPr>
            <a:normAutofit/>
          </a:bodyPr>
          <a:lstStyle/>
          <a:p>
            <a:pPr marL="177800" algn="ctr">
              <a:defRPr/>
            </a:pPr>
            <a:r>
              <a:rPr lang="fr-BE" sz="4500" dirty="0" smtClean="0">
                <a:solidFill>
                  <a:schemeClr val="bg1"/>
                </a:solidFill>
              </a:rPr>
              <a:t>7. L’échographie : c’est quoi et pour quoi faire </a:t>
            </a:r>
            <a:endParaRPr lang="fr-FR" sz="4500" dirty="0" smtClean="0">
              <a:solidFill>
                <a:schemeClr val="bg1"/>
              </a:solidFill>
            </a:endParaRPr>
          </a:p>
        </p:txBody>
      </p:sp>
    </p:spTree>
    <p:extLst>
      <p:ext uri="{BB962C8B-B14F-4D97-AF65-F5344CB8AC3E}">
        <p14:creationId xmlns:p14="http://schemas.microsoft.com/office/powerpoint/2010/main" val="2788296356"/>
      </p:ext>
    </p:extLst>
  </p:cSld>
  <p:clrMapOvr>
    <a:masterClrMapping/>
  </p:clrMapOvr>
  <p:timing>
    <p:tnLst>
      <p:par>
        <p:cTn id="1" dur="indefinite" restart="never" nodeType="tmRoot"/>
      </p:par>
    </p:tnLst>
  </p:timing>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122"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34950" y="692150"/>
            <a:ext cx="8526463" cy="5545138"/>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3" name="ZoneTexte 2"/>
          <p:cNvSpPr txBox="1"/>
          <p:nvPr/>
        </p:nvSpPr>
        <p:spPr>
          <a:xfrm>
            <a:off x="5360988" y="4868863"/>
            <a:ext cx="917575" cy="461962"/>
          </a:xfrm>
          <a:prstGeom prst="rect">
            <a:avLst/>
          </a:prstGeom>
          <a:solidFill>
            <a:schemeClr val="accent5">
              <a:lumMod val="75000"/>
            </a:schemeClr>
          </a:solidFill>
          <a:ln>
            <a:solidFill>
              <a:schemeClr val="accent4"/>
            </a:solidFill>
          </a:ln>
        </p:spPr>
        <p:txBody>
          <a:bodyPr wrap="none">
            <a:spAutoFit/>
          </a:bodyPr>
          <a:lstStyle/>
          <a:p>
            <a:pPr algn="ctr">
              <a:defRPr/>
            </a:pPr>
            <a:r>
              <a:rPr lang="fr-BE" dirty="0">
                <a:solidFill>
                  <a:schemeClr val="tx2"/>
                </a:solidFill>
                <a:latin typeface="+mn-lt"/>
              </a:rPr>
              <a:t>Sonde</a:t>
            </a:r>
          </a:p>
        </p:txBody>
      </p:sp>
      <p:sp>
        <p:nvSpPr>
          <p:cNvPr id="4" name="ZoneTexte 3"/>
          <p:cNvSpPr txBox="1"/>
          <p:nvPr/>
        </p:nvSpPr>
        <p:spPr>
          <a:xfrm>
            <a:off x="671513" y="5229225"/>
            <a:ext cx="1550987" cy="461963"/>
          </a:xfrm>
          <a:prstGeom prst="rect">
            <a:avLst/>
          </a:prstGeom>
          <a:solidFill>
            <a:srgbClr val="FFC000"/>
          </a:solidFill>
          <a:ln>
            <a:solidFill>
              <a:schemeClr val="accent4"/>
            </a:solidFill>
          </a:ln>
        </p:spPr>
        <p:txBody>
          <a:bodyPr wrap="none">
            <a:spAutoFit/>
          </a:bodyPr>
          <a:lstStyle/>
          <a:p>
            <a:pPr algn="ctr">
              <a:defRPr/>
            </a:pPr>
            <a:r>
              <a:rPr lang="fr-BE" dirty="0">
                <a:solidFill>
                  <a:schemeClr val="tx2"/>
                </a:solidFill>
                <a:latin typeface="+mn-lt"/>
              </a:rPr>
              <a:t>Echographe</a:t>
            </a:r>
          </a:p>
        </p:txBody>
      </p:sp>
      <p:sp>
        <p:nvSpPr>
          <p:cNvPr id="5" name="ZoneTexte 4"/>
          <p:cNvSpPr txBox="1"/>
          <p:nvPr/>
        </p:nvSpPr>
        <p:spPr>
          <a:xfrm>
            <a:off x="5148263" y="3332163"/>
            <a:ext cx="957262" cy="460375"/>
          </a:xfrm>
          <a:prstGeom prst="rect">
            <a:avLst/>
          </a:prstGeom>
          <a:solidFill>
            <a:srgbClr val="FFC000"/>
          </a:solidFill>
          <a:ln>
            <a:solidFill>
              <a:schemeClr val="accent4"/>
            </a:solidFill>
          </a:ln>
        </p:spPr>
        <p:txBody>
          <a:bodyPr wrap="none">
            <a:spAutoFit/>
          </a:bodyPr>
          <a:lstStyle/>
          <a:p>
            <a:pPr algn="ctr">
              <a:defRPr/>
            </a:pPr>
            <a:r>
              <a:rPr lang="fr-BE" dirty="0">
                <a:solidFill>
                  <a:schemeClr val="tx2"/>
                </a:solidFill>
                <a:latin typeface="+mn-lt"/>
              </a:rPr>
              <a:t>Animal</a:t>
            </a:r>
          </a:p>
        </p:txBody>
      </p:sp>
      <p:sp>
        <p:nvSpPr>
          <p:cNvPr id="6" name="ZoneTexte 5"/>
          <p:cNvSpPr txBox="1"/>
          <p:nvPr/>
        </p:nvSpPr>
        <p:spPr>
          <a:xfrm>
            <a:off x="6508750" y="893763"/>
            <a:ext cx="1408113" cy="461962"/>
          </a:xfrm>
          <a:prstGeom prst="rect">
            <a:avLst/>
          </a:prstGeom>
          <a:solidFill>
            <a:srgbClr val="FFC000"/>
          </a:solidFill>
          <a:ln>
            <a:solidFill>
              <a:schemeClr val="accent4"/>
            </a:solidFill>
          </a:ln>
        </p:spPr>
        <p:txBody>
          <a:bodyPr wrap="none">
            <a:spAutoFit/>
          </a:bodyPr>
          <a:lstStyle/>
          <a:p>
            <a:pPr algn="ctr">
              <a:defRPr/>
            </a:pPr>
            <a:r>
              <a:rPr lang="fr-BE" dirty="0">
                <a:solidFill>
                  <a:schemeClr val="tx2"/>
                </a:solidFill>
                <a:latin typeface="+mn-lt"/>
              </a:rPr>
              <a:t>Vétérinaire</a:t>
            </a:r>
          </a:p>
        </p:txBody>
      </p:sp>
      <p:sp>
        <p:nvSpPr>
          <p:cNvPr id="7" name="ZoneTexte 6"/>
          <p:cNvSpPr txBox="1"/>
          <p:nvPr/>
        </p:nvSpPr>
        <p:spPr>
          <a:xfrm>
            <a:off x="1446213" y="2492375"/>
            <a:ext cx="844550" cy="461963"/>
          </a:xfrm>
          <a:prstGeom prst="rect">
            <a:avLst/>
          </a:prstGeom>
          <a:solidFill>
            <a:schemeClr val="accent5">
              <a:lumMod val="75000"/>
            </a:schemeClr>
          </a:solidFill>
          <a:ln>
            <a:solidFill>
              <a:schemeClr val="accent4"/>
            </a:solidFill>
          </a:ln>
        </p:spPr>
        <p:txBody>
          <a:bodyPr wrap="none">
            <a:spAutoFit/>
          </a:bodyPr>
          <a:lstStyle/>
          <a:p>
            <a:pPr algn="ctr">
              <a:defRPr/>
            </a:pPr>
            <a:r>
              <a:rPr lang="fr-BE" dirty="0">
                <a:solidFill>
                  <a:schemeClr val="tx2"/>
                </a:solidFill>
                <a:latin typeface="+mn-lt"/>
              </a:rPr>
              <a:t>Ecran</a:t>
            </a:r>
          </a:p>
        </p:txBody>
      </p:sp>
      <p:sp>
        <p:nvSpPr>
          <p:cNvPr id="2" name="Triangle isocèle 1"/>
          <p:cNvSpPr>
            <a:spLocks noChangeArrowheads="1"/>
          </p:cNvSpPr>
          <p:nvPr/>
        </p:nvSpPr>
        <p:spPr bwMode="auto">
          <a:xfrm rot="4145438">
            <a:off x="4209256" y="577057"/>
            <a:ext cx="930275" cy="4437062"/>
          </a:xfrm>
          <a:prstGeom prst="triangle">
            <a:avLst>
              <a:gd name="adj" fmla="val 49282"/>
            </a:avLst>
          </a:prstGeom>
          <a:solidFill>
            <a:srgbClr val="FF6600">
              <a:alpha val="30980"/>
            </a:srgbClr>
          </a:solidFill>
          <a:ln w="9525" algn="ctr">
            <a:solidFill>
              <a:schemeClr val="tx1"/>
            </a:solidFill>
            <a:round/>
            <a:headEnd/>
            <a:tailEnd/>
          </a:ln>
        </p:spPr>
        <p:txBody>
          <a:bodyPr/>
          <a:lstStyle>
            <a:lvl1pPr>
              <a:spcBef>
                <a:spcPct val="20000"/>
              </a:spcBef>
              <a:buClr>
                <a:schemeClr val="bg1"/>
              </a:buClr>
              <a:buSzPct val="80000"/>
              <a:buFont typeface="Monotype Sorts" pitchFamily="2" charset="2"/>
              <a:buChar char="l"/>
              <a:defRPr sz="2200">
                <a:solidFill>
                  <a:schemeClr val="bg1"/>
                </a:solidFill>
                <a:latin typeface="Arial Narrow" panose="020B0606020202030204" pitchFamily="34" charset="0"/>
              </a:defRPr>
            </a:lvl1pPr>
            <a:lvl2pPr marL="742950" indent="-285750">
              <a:spcBef>
                <a:spcPct val="20000"/>
              </a:spcBef>
              <a:buClr>
                <a:schemeClr val="bg1"/>
              </a:buClr>
              <a:buSzPct val="95000"/>
              <a:buFont typeface="Wingdings" panose="05000000000000000000" pitchFamily="2" charset="2"/>
              <a:buChar char="§"/>
              <a:defRPr sz="2000">
                <a:solidFill>
                  <a:schemeClr val="bg1"/>
                </a:solidFill>
                <a:latin typeface="Arial Narrow" panose="020B0606020202030204" pitchFamily="34" charset="0"/>
              </a:defRPr>
            </a:lvl2pPr>
            <a:lvl3pPr marL="1143000" indent="-228600">
              <a:spcBef>
                <a:spcPct val="20000"/>
              </a:spcBef>
              <a:buClr>
                <a:schemeClr val="bg1"/>
              </a:buClr>
              <a:buChar char="•"/>
              <a:defRPr>
                <a:solidFill>
                  <a:schemeClr val="bg1"/>
                </a:solidFill>
                <a:latin typeface="Arial Narrow" panose="020B0606020202030204" pitchFamily="34" charset="0"/>
              </a:defRPr>
            </a:lvl3pPr>
            <a:lvl4pPr marL="1600200" indent="-228600">
              <a:spcBef>
                <a:spcPct val="20000"/>
              </a:spcBef>
              <a:buClr>
                <a:schemeClr val="bg1"/>
              </a:buClr>
              <a:buChar char="–"/>
              <a:defRPr sz="2000">
                <a:solidFill>
                  <a:schemeClr val="bg1"/>
                </a:solidFill>
                <a:latin typeface="Arial Narrow" panose="020B0606020202030204" pitchFamily="34" charset="0"/>
              </a:defRPr>
            </a:lvl4pPr>
            <a:lvl5pPr marL="2057400" indent="-228600">
              <a:spcBef>
                <a:spcPct val="20000"/>
              </a:spcBef>
              <a:buClr>
                <a:schemeClr val="bg1"/>
              </a:buClr>
              <a:buChar char="»"/>
              <a:defRPr sz="2000">
                <a:solidFill>
                  <a:schemeClr val="bg1"/>
                </a:solidFill>
                <a:latin typeface="Arial Narrow" panose="020B0606020202030204" pitchFamily="34" charset="0"/>
              </a:defRPr>
            </a:lvl5pPr>
            <a:lvl6pPr marL="25146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6pPr>
            <a:lvl7pPr marL="29718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7pPr>
            <a:lvl8pPr marL="34290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8pPr>
            <a:lvl9pPr marL="38862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9pPr>
          </a:lstStyle>
          <a:p>
            <a:pPr>
              <a:spcBef>
                <a:spcPct val="0"/>
              </a:spcBef>
              <a:buClrTx/>
              <a:buSzTx/>
              <a:buFontTx/>
              <a:buNone/>
            </a:pPr>
            <a:endParaRPr lang="fr-BE" altLang="fr-FR" sz="2400">
              <a:solidFill>
                <a:schemeClr val="tx1"/>
              </a:solidFill>
              <a:latin typeface="Times New Roman" panose="02020603050405020304" pitchFamily="18" charset="0"/>
            </a:endParaRPr>
          </a:p>
        </p:txBody>
      </p:sp>
      <p:sp>
        <p:nvSpPr>
          <p:cNvPr id="9" name="Text Box 7"/>
          <p:cNvSpPr txBox="1">
            <a:spLocks noChangeArrowheads="1"/>
          </p:cNvSpPr>
          <p:nvPr/>
        </p:nvSpPr>
        <p:spPr bwMode="auto">
          <a:xfrm>
            <a:off x="7667625" y="6505575"/>
            <a:ext cx="1381125" cy="247650"/>
          </a:xfrm>
          <a:prstGeom prst="rect">
            <a:avLst/>
          </a:prstGeom>
          <a:solidFill>
            <a:srgbClr val="FFC000"/>
          </a:solidFill>
          <a:ln w="9525">
            <a:solidFill>
              <a:schemeClr val="tx1"/>
            </a:solidFill>
            <a:miter lim="800000"/>
            <a:headEnd/>
            <a:tailEnd/>
          </a:ln>
        </p:spPr>
        <p:txBody>
          <a:bodyPr>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r>
              <a:rPr lang="fr-BE" sz="1000" dirty="0" smtClean="0">
                <a:latin typeface="+mn-lt"/>
              </a:rPr>
              <a:t>In </a:t>
            </a:r>
            <a:r>
              <a:rPr lang="fr-BE" sz="1000" dirty="0" err="1" smtClean="0">
                <a:latin typeface="+mn-lt"/>
              </a:rPr>
              <a:t>Descoteaux</a:t>
            </a:r>
            <a:r>
              <a:rPr lang="fr-BE" sz="1000" dirty="0" smtClean="0">
                <a:latin typeface="+mn-lt"/>
              </a:rPr>
              <a:t> et al. 2010</a:t>
            </a:r>
          </a:p>
        </p:txBody>
      </p:sp>
      <p:sp>
        <p:nvSpPr>
          <p:cNvPr id="5130" name="Rectangle à coins arrondis 7"/>
          <p:cNvSpPr>
            <a:spLocks noChangeArrowheads="1"/>
          </p:cNvSpPr>
          <p:nvPr/>
        </p:nvSpPr>
        <p:spPr bwMode="auto">
          <a:xfrm>
            <a:off x="234950" y="461963"/>
            <a:ext cx="4913313" cy="863600"/>
          </a:xfrm>
          <a:prstGeom prst="roundRect">
            <a:avLst>
              <a:gd name="adj" fmla="val 16667"/>
            </a:avLst>
          </a:prstGeom>
          <a:solidFill>
            <a:srgbClr val="FFFFCC"/>
          </a:solidFill>
          <a:ln w="9525" algn="ctr">
            <a:solidFill>
              <a:schemeClr val="tx1"/>
            </a:solidFill>
            <a:round/>
            <a:headEnd/>
            <a:tailEnd/>
          </a:ln>
        </p:spPr>
        <p:txBody>
          <a:bodyPr/>
          <a:lstStyle>
            <a:lvl1pPr>
              <a:spcBef>
                <a:spcPct val="20000"/>
              </a:spcBef>
              <a:buClr>
                <a:schemeClr val="bg1"/>
              </a:buClr>
              <a:buSzPct val="80000"/>
              <a:buFont typeface="Monotype Sorts" pitchFamily="2" charset="2"/>
              <a:buChar char="l"/>
              <a:defRPr sz="2200">
                <a:solidFill>
                  <a:schemeClr val="bg1"/>
                </a:solidFill>
                <a:latin typeface="Arial Narrow" panose="020B0606020202030204" pitchFamily="34" charset="0"/>
              </a:defRPr>
            </a:lvl1pPr>
            <a:lvl2pPr marL="742950" indent="-285750">
              <a:spcBef>
                <a:spcPct val="20000"/>
              </a:spcBef>
              <a:buClr>
                <a:schemeClr val="bg1"/>
              </a:buClr>
              <a:buSzPct val="95000"/>
              <a:buFont typeface="Wingdings" panose="05000000000000000000" pitchFamily="2" charset="2"/>
              <a:buChar char="§"/>
              <a:defRPr sz="2000">
                <a:solidFill>
                  <a:schemeClr val="bg1"/>
                </a:solidFill>
                <a:latin typeface="Arial Narrow" panose="020B0606020202030204" pitchFamily="34" charset="0"/>
              </a:defRPr>
            </a:lvl2pPr>
            <a:lvl3pPr marL="1143000" indent="-228600">
              <a:spcBef>
                <a:spcPct val="20000"/>
              </a:spcBef>
              <a:buClr>
                <a:schemeClr val="bg1"/>
              </a:buClr>
              <a:buChar char="•"/>
              <a:defRPr>
                <a:solidFill>
                  <a:schemeClr val="bg1"/>
                </a:solidFill>
                <a:latin typeface="Arial Narrow" panose="020B0606020202030204" pitchFamily="34" charset="0"/>
              </a:defRPr>
            </a:lvl3pPr>
            <a:lvl4pPr marL="1600200" indent="-228600">
              <a:spcBef>
                <a:spcPct val="20000"/>
              </a:spcBef>
              <a:buClr>
                <a:schemeClr val="bg1"/>
              </a:buClr>
              <a:buChar char="–"/>
              <a:defRPr sz="2000">
                <a:solidFill>
                  <a:schemeClr val="bg1"/>
                </a:solidFill>
                <a:latin typeface="Arial Narrow" panose="020B0606020202030204" pitchFamily="34" charset="0"/>
              </a:defRPr>
            </a:lvl4pPr>
            <a:lvl5pPr marL="2057400" indent="-228600">
              <a:spcBef>
                <a:spcPct val="20000"/>
              </a:spcBef>
              <a:buClr>
                <a:schemeClr val="bg1"/>
              </a:buClr>
              <a:buChar char="»"/>
              <a:defRPr sz="2000">
                <a:solidFill>
                  <a:schemeClr val="bg1"/>
                </a:solidFill>
                <a:latin typeface="Arial Narrow" panose="020B0606020202030204" pitchFamily="34" charset="0"/>
              </a:defRPr>
            </a:lvl5pPr>
            <a:lvl6pPr marL="25146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6pPr>
            <a:lvl7pPr marL="29718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7pPr>
            <a:lvl8pPr marL="34290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8pPr>
            <a:lvl9pPr marL="38862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9pPr>
          </a:lstStyle>
          <a:p>
            <a:pPr>
              <a:spcBef>
                <a:spcPct val="0"/>
              </a:spcBef>
              <a:buClrTx/>
              <a:buSzTx/>
              <a:buFontTx/>
              <a:buNone/>
            </a:pPr>
            <a:r>
              <a:rPr lang="fr-BE" altLang="fr-FR" sz="2000">
                <a:solidFill>
                  <a:schemeClr val="tx1"/>
                </a:solidFill>
                <a:latin typeface="Calibri" panose="020F0502020204030204" pitchFamily="34" charset="0"/>
              </a:rPr>
              <a:t>Cerveau et donc connaissances et </a:t>
            </a:r>
          </a:p>
          <a:p>
            <a:pPr>
              <a:spcBef>
                <a:spcPct val="0"/>
              </a:spcBef>
              <a:buClrTx/>
              <a:buSzTx/>
              <a:buFontTx/>
              <a:buNone/>
            </a:pPr>
            <a:r>
              <a:rPr lang="fr-BE" altLang="fr-FR" sz="2000">
                <a:solidFill>
                  <a:schemeClr val="tx1"/>
                </a:solidFill>
                <a:latin typeface="Calibri" panose="020F0502020204030204" pitchFamily="34" charset="0"/>
              </a:rPr>
              <a:t>raisonnement pour l’analyse des images</a:t>
            </a:r>
          </a:p>
        </p:txBody>
      </p:sp>
      <p:sp>
        <p:nvSpPr>
          <p:cNvPr id="5131" name="Flèche droite 9"/>
          <p:cNvSpPr>
            <a:spLocks noChangeArrowheads="1"/>
          </p:cNvSpPr>
          <p:nvPr/>
        </p:nvSpPr>
        <p:spPr bwMode="auto">
          <a:xfrm rot="-9498838">
            <a:off x="5162550" y="1060450"/>
            <a:ext cx="1346200" cy="676275"/>
          </a:xfrm>
          <a:prstGeom prst="rightArrow">
            <a:avLst>
              <a:gd name="adj1" fmla="val 50000"/>
              <a:gd name="adj2" fmla="val 49922"/>
            </a:avLst>
          </a:prstGeom>
          <a:solidFill>
            <a:srgbClr val="FFFFCC"/>
          </a:solidFill>
          <a:ln w="9525" algn="ctr">
            <a:solidFill>
              <a:schemeClr val="tx1"/>
            </a:solidFill>
            <a:round/>
            <a:headEnd/>
            <a:tailEnd/>
          </a:ln>
        </p:spPr>
        <p:txBody>
          <a:bodyPr/>
          <a:lstStyle>
            <a:lvl1pPr>
              <a:spcBef>
                <a:spcPct val="20000"/>
              </a:spcBef>
              <a:buClr>
                <a:schemeClr val="bg1"/>
              </a:buClr>
              <a:buSzPct val="80000"/>
              <a:buFont typeface="Monotype Sorts" pitchFamily="2" charset="2"/>
              <a:buChar char="l"/>
              <a:defRPr sz="2200">
                <a:solidFill>
                  <a:schemeClr val="bg1"/>
                </a:solidFill>
                <a:latin typeface="Arial Narrow" panose="020B0606020202030204" pitchFamily="34" charset="0"/>
              </a:defRPr>
            </a:lvl1pPr>
            <a:lvl2pPr marL="742950" indent="-285750">
              <a:spcBef>
                <a:spcPct val="20000"/>
              </a:spcBef>
              <a:buClr>
                <a:schemeClr val="bg1"/>
              </a:buClr>
              <a:buSzPct val="95000"/>
              <a:buFont typeface="Wingdings" panose="05000000000000000000" pitchFamily="2" charset="2"/>
              <a:buChar char="§"/>
              <a:defRPr sz="2000">
                <a:solidFill>
                  <a:schemeClr val="bg1"/>
                </a:solidFill>
                <a:latin typeface="Arial Narrow" panose="020B0606020202030204" pitchFamily="34" charset="0"/>
              </a:defRPr>
            </a:lvl2pPr>
            <a:lvl3pPr marL="1143000" indent="-228600">
              <a:spcBef>
                <a:spcPct val="20000"/>
              </a:spcBef>
              <a:buClr>
                <a:schemeClr val="bg1"/>
              </a:buClr>
              <a:buChar char="•"/>
              <a:defRPr>
                <a:solidFill>
                  <a:schemeClr val="bg1"/>
                </a:solidFill>
                <a:latin typeface="Arial Narrow" panose="020B0606020202030204" pitchFamily="34" charset="0"/>
              </a:defRPr>
            </a:lvl3pPr>
            <a:lvl4pPr marL="1600200" indent="-228600">
              <a:spcBef>
                <a:spcPct val="20000"/>
              </a:spcBef>
              <a:buClr>
                <a:schemeClr val="bg1"/>
              </a:buClr>
              <a:buChar char="–"/>
              <a:defRPr sz="2000">
                <a:solidFill>
                  <a:schemeClr val="bg1"/>
                </a:solidFill>
                <a:latin typeface="Arial Narrow" panose="020B0606020202030204" pitchFamily="34" charset="0"/>
              </a:defRPr>
            </a:lvl4pPr>
            <a:lvl5pPr marL="2057400" indent="-228600">
              <a:spcBef>
                <a:spcPct val="20000"/>
              </a:spcBef>
              <a:buClr>
                <a:schemeClr val="bg1"/>
              </a:buClr>
              <a:buChar char="»"/>
              <a:defRPr sz="2000">
                <a:solidFill>
                  <a:schemeClr val="bg1"/>
                </a:solidFill>
                <a:latin typeface="Arial Narrow" panose="020B0606020202030204" pitchFamily="34" charset="0"/>
              </a:defRPr>
            </a:lvl5pPr>
            <a:lvl6pPr marL="25146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6pPr>
            <a:lvl7pPr marL="29718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7pPr>
            <a:lvl8pPr marL="34290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8pPr>
            <a:lvl9pPr marL="38862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9pPr>
          </a:lstStyle>
          <a:p>
            <a:pPr>
              <a:spcBef>
                <a:spcPct val="0"/>
              </a:spcBef>
              <a:buClrTx/>
              <a:buSzTx/>
              <a:buFontTx/>
              <a:buNone/>
            </a:pPr>
            <a:endParaRPr lang="fr-BE" altLang="fr-FR" sz="2400">
              <a:solidFill>
                <a:schemeClr val="tx1"/>
              </a:solidFill>
              <a:latin typeface="Times New Roman" panose="02020603050405020304" pitchFamily="18" charset="0"/>
            </a:endParaRPr>
          </a:p>
        </p:txBody>
      </p:sp>
      <p:sp>
        <p:nvSpPr>
          <p:cNvPr id="5132" name="Ellipse 10"/>
          <p:cNvSpPr>
            <a:spLocks noChangeArrowheads="1"/>
          </p:cNvSpPr>
          <p:nvPr/>
        </p:nvSpPr>
        <p:spPr bwMode="auto">
          <a:xfrm>
            <a:off x="234950" y="2276475"/>
            <a:ext cx="3616325" cy="4229100"/>
          </a:xfrm>
          <a:prstGeom prst="ellipse">
            <a:avLst/>
          </a:prstGeom>
          <a:noFill/>
          <a:ln w="38100" algn="ctr">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bg1"/>
              </a:buClr>
              <a:buSzPct val="80000"/>
              <a:buFont typeface="Monotype Sorts" pitchFamily="2" charset="2"/>
              <a:buChar char="l"/>
              <a:defRPr sz="2200">
                <a:solidFill>
                  <a:schemeClr val="bg1"/>
                </a:solidFill>
                <a:latin typeface="Arial Narrow" panose="020B0606020202030204" pitchFamily="34" charset="0"/>
              </a:defRPr>
            </a:lvl1pPr>
            <a:lvl2pPr marL="742950" indent="-285750">
              <a:spcBef>
                <a:spcPct val="20000"/>
              </a:spcBef>
              <a:buClr>
                <a:schemeClr val="bg1"/>
              </a:buClr>
              <a:buSzPct val="95000"/>
              <a:buFont typeface="Wingdings" panose="05000000000000000000" pitchFamily="2" charset="2"/>
              <a:buChar char="§"/>
              <a:defRPr sz="2000">
                <a:solidFill>
                  <a:schemeClr val="bg1"/>
                </a:solidFill>
                <a:latin typeface="Arial Narrow" panose="020B0606020202030204" pitchFamily="34" charset="0"/>
              </a:defRPr>
            </a:lvl2pPr>
            <a:lvl3pPr marL="1143000" indent="-228600">
              <a:spcBef>
                <a:spcPct val="20000"/>
              </a:spcBef>
              <a:buClr>
                <a:schemeClr val="bg1"/>
              </a:buClr>
              <a:buChar char="•"/>
              <a:defRPr>
                <a:solidFill>
                  <a:schemeClr val="bg1"/>
                </a:solidFill>
                <a:latin typeface="Arial Narrow" panose="020B0606020202030204" pitchFamily="34" charset="0"/>
              </a:defRPr>
            </a:lvl3pPr>
            <a:lvl4pPr marL="1600200" indent="-228600">
              <a:spcBef>
                <a:spcPct val="20000"/>
              </a:spcBef>
              <a:buClr>
                <a:schemeClr val="bg1"/>
              </a:buClr>
              <a:buChar char="–"/>
              <a:defRPr sz="2000">
                <a:solidFill>
                  <a:schemeClr val="bg1"/>
                </a:solidFill>
                <a:latin typeface="Arial Narrow" panose="020B0606020202030204" pitchFamily="34" charset="0"/>
              </a:defRPr>
            </a:lvl4pPr>
            <a:lvl5pPr marL="2057400" indent="-228600">
              <a:spcBef>
                <a:spcPct val="20000"/>
              </a:spcBef>
              <a:buClr>
                <a:schemeClr val="bg1"/>
              </a:buClr>
              <a:buChar char="»"/>
              <a:defRPr sz="2000">
                <a:solidFill>
                  <a:schemeClr val="bg1"/>
                </a:solidFill>
                <a:latin typeface="Arial Narrow" panose="020B0606020202030204" pitchFamily="34" charset="0"/>
              </a:defRPr>
            </a:lvl5pPr>
            <a:lvl6pPr marL="25146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6pPr>
            <a:lvl7pPr marL="29718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7pPr>
            <a:lvl8pPr marL="34290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8pPr>
            <a:lvl9pPr marL="38862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9pPr>
          </a:lstStyle>
          <a:p>
            <a:pPr>
              <a:spcBef>
                <a:spcPct val="0"/>
              </a:spcBef>
              <a:buClrTx/>
              <a:buSzTx/>
              <a:buFontTx/>
              <a:buNone/>
            </a:pPr>
            <a:endParaRPr lang="fr-BE" altLang="fr-FR" sz="2400">
              <a:solidFill>
                <a:schemeClr val="tx1"/>
              </a:solidFill>
              <a:latin typeface="Times New Roman" panose="02020603050405020304" pitchFamily="18" charset="0"/>
            </a:endParaRPr>
          </a:p>
        </p:txBody>
      </p:sp>
      <p:sp>
        <p:nvSpPr>
          <p:cNvPr id="5133" name="Rectangle à coins arrondis 12"/>
          <p:cNvSpPr>
            <a:spLocks noChangeArrowheads="1"/>
          </p:cNvSpPr>
          <p:nvPr/>
        </p:nvSpPr>
        <p:spPr bwMode="auto">
          <a:xfrm>
            <a:off x="4891088" y="5708650"/>
            <a:ext cx="2774950" cy="863600"/>
          </a:xfrm>
          <a:prstGeom prst="roundRect">
            <a:avLst>
              <a:gd name="adj" fmla="val 16667"/>
            </a:avLst>
          </a:prstGeom>
          <a:solidFill>
            <a:srgbClr val="FFFFCC"/>
          </a:solidFill>
          <a:ln w="9525" algn="ctr">
            <a:solidFill>
              <a:schemeClr val="tx1"/>
            </a:solidFill>
            <a:round/>
            <a:headEnd/>
            <a:tailEnd/>
          </a:ln>
        </p:spPr>
        <p:txBody>
          <a:bodyPr/>
          <a:lstStyle>
            <a:lvl1pPr>
              <a:spcBef>
                <a:spcPct val="20000"/>
              </a:spcBef>
              <a:buClr>
                <a:schemeClr val="bg1"/>
              </a:buClr>
              <a:buSzPct val="80000"/>
              <a:buFont typeface="Monotype Sorts" pitchFamily="2" charset="2"/>
              <a:buChar char="l"/>
              <a:defRPr sz="2200">
                <a:solidFill>
                  <a:schemeClr val="bg1"/>
                </a:solidFill>
                <a:latin typeface="Arial Narrow" panose="020B0606020202030204" pitchFamily="34" charset="0"/>
              </a:defRPr>
            </a:lvl1pPr>
            <a:lvl2pPr marL="742950" indent="-285750">
              <a:spcBef>
                <a:spcPct val="20000"/>
              </a:spcBef>
              <a:buClr>
                <a:schemeClr val="bg1"/>
              </a:buClr>
              <a:buSzPct val="95000"/>
              <a:buFont typeface="Wingdings" panose="05000000000000000000" pitchFamily="2" charset="2"/>
              <a:buChar char="§"/>
              <a:defRPr sz="2000">
                <a:solidFill>
                  <a:schemeClr val="bg1"/>
                </a:solidFill>
                <a:latin typeface="Arial Narrow" panose="020B0606020202030204" pitchFamily="34" charset="0"/>
              </a:defRPr>
            </a:lvl2pPr>
            <a:lvl3pPr marL="1143000" indent="-228600">
              <a:spcBef>
                <a:spcPct val="20000"/>
              </a:spcBef>
              <a:buClr>
                <a:schemeClr val="bg1"/>
              </a:buClr>
              <a:buChar char="•"/>
              <a:defRPr>
                <a:solidFill>
                  <a:schemeClr val="bg1"/>
                </a:solidFill>
                <a:latin typeface="Arial Narrow" panose="020B0606020202030204" pitchFamily="34" charset="0"/>
              </a:defRPr>
            </a:lvl3pPr>
            <a:lvl4pPr marL="1600200" indent="-228600">
              <a:spcBef>
                <a:spcPct val="20000"/>
              </a:spcBef>
              <a:buClr>
                <a:schemeClr val="bg1"/>
              </a:buClr>
              <a:buChar char="–"/>
              <a:defRPr sz="2000">
                <a:solidFill>
                  <a:schemeClr val="bg1"/>
                </a:solidFill>
                <a:latin typeface="Arial Narrow" panose="020B0606020202030204" pitchFamily="34" charset="0"/>
              </a:defRPr>
            </a:lvl4pPr>
            <a:lvl5pPr marL="2057400" indent="-228600">
              <a:spcBef>
                <a:spcPct val="20000"/>
              </a:spcBef>
              <a:buClr>
                <a:schemeClr val="bg1"/>
              </a:buClr>
              <a:buChar char="»"/>
              <a:defRPr sz="2000">
                <a:solidFill>
                  <a:schemeClr val="bg1"/>
                </a:solidFill>
                <a:latin typeface="Arial Narrow" panose="020B0606020202030204" pitchFamily="34" charset="0"/>
              </a:defRPr>
            </a:lvl5pPr>
            <a:lvl6pPr marL="25146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6pPr>
            <a:lvl7pPr marL="29718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7pPr>
            <a:lvl8pPr marL="34290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8pPr>
            <a:lvl9pPr marL="38862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9pPr>
          </a:lstStyle>
          <a:p>
            <a:pPr>
              <a:spcBef>
                <a:spcPct val="0"/>
              </a:spcBef>
              <a:buClrTx/>
              <a:buSzTx/>
              <a:buFontTx/>
              <a:buNone/>
            </a:pPr>
            <a:r>
              <a:rPr lang="fr-BE" altLang="fr-FR" sz="2000">
                <a:solidFill>
                  <a:schemeClr val="tx1"/>
                </a:solidFill>
                <a:latin typeface="Calibri" panose="020F0502020204030204" pitchFamily="34" charset="0"/>
              </a:rPr>
              <a:t>Technique et donc choix </a:t>
            </a:r>
          </a:p>
          <a:p>
            <a:pPr>
              <a:spcBef>
                <a:spcPct val="0"/>
              </a:spcBef>
              <a:buClrTx/>
              <a:buSzTx/>
              <a:buFontTx/>
              <a:buNone/>
            </a:pPr>
            <a:r>
              <a:rPr lang="fr-BE" altLang="fr-FR" sz="2000">
                <a:solidFill>
                  <a:schemeClr val="tx1"/>
                </a:solidFill>
                <a:latin typeface="Calibri" panose="020F0502020204030204" pitchFamily="34" charset="0"/>
              </a:rPr>
              <a:t>de l’investissement</a:t>
            </a:r>
          </a:p>
        </p:txBody>
      </p:sp>
      <p:sp>
        <p:nvSpPr>
          <p:cNvPr id="5134" name="Flèche droite 13"/>
          <p:cNvSpPr>
            <a:spLocks noChangeArrowheads="1"/>
          </p:cNvSpPr>
          <p:nvPr/>
        </p:nvSpPr>
        <p:spPr bwMode="auto">
          <a:xfrm rot="947401">
            <a:off x="3478213" y="5726113"/>
            <a:ext cx="1346200" cy="676275"/>
          </a:xfrm>
          <a:prstGeom prst="rightArrow">
            <a:avLst>
              <a:gd name="adj1" fmla="val 50000"/>
              <a:gd name="adj2" fmla="val 49922"/>
            </a:avLst>
          </a:prstGeom>
          <a:solidFill>
            <a:srgbClr val="FFFFCC"/>
          </a:solidFill>
          <a:ln w="9525" algn="ctr">
            <a:solidFill>
              <a:schemeClr val="tx1"/>
            </a:solidFill>
            <a:round/>
            <a:headEnd/>
            <a:tailEnd/>
          </a:ln>
        </p:spPr>
        <p:txBody>
          <a:bodyPr/>
          <a:lstStyle>
            <a:lvl1pPr>
              <a:spcBef>
                <a:spcPct val="20000"/>
              </a:spcBef>
              <a:buClr>
                <a:schemeClr val="bg1"/>
              </a:buClr>
              <a:buSzPct val="80000"/>
              <a:buFont typeface="Monotype Sorts" pitchFamily="2" charset="2"/>
              <a:buChar char="l"/>
              <a:defRPr sz="2200">
                <a:solidFill>
                  <a:schemeClr val="bg1"/>
                </a:solidFill>
                <a:latin typeface="Arial Narrow" panose="020B0606020202030204" pitchFamily="34" charset="0"/>
              </a:defRPr>
            </a:lvl1pPr>
            <a:lvl2pPr marL="742950" indent="-285750">
              <a:spcBef>
                <a:spcPct val="20000"/>
              </a:spcBef>
              <a:buClr>
                <a:schemeClr val="bg1"/>
              </a:buClr>
              <a:buSzPct val="95000"/>
              <a:buFont typeface="Wingdings" panose="05000000000000000000" pitchFamily="2" charset="2"/>
              <a:buChar char="§"/>
              <a:defRPr sz="2000">
                <a:solidFill>
                  <a:schemeClr val="bg1"/>
                </a:solidFill>
                <a:latin typeface="Arial Narrow" panose="020B0606020202030204" pitchFamily="34" charset="0"/>
              </a:defRPr>
            </a:lvl2pPr>
            <a:lvl3pPr marL="1143000" indent="-228600">
              <a:spcBef>
                <a:spcPct val="20000"/>
              </a:spcBef>
              <a:buClr>
                <a:schemeClr val="bg1"/>
              </a:buClr>
              <a:buChar char="•"/>
              <a:defRPr>
                <a:solidFill>
                  <a:schemeClr val="bg1"/>
                </a:solidFill>
                <a:latin typeface="Arial Narrow" panose="020B0606020202030204" pitchFamily="34" charset="0"/>
              </a:defRPr>
            </a:lvl3pPr>
            <a:lvl4pPr marL="1600200" indent="-228600">
              <a:spcBef>
                <a:spcPct val="20000"/>
              </a:spcBef>
              <a:buClr>
                <a:schemeClr val="bg1"/>
              </a:buClr>
              <a:buChar char="–"/>
              <a:defRPr sz="2000">
                <a:solidFill>
                  <a:schemeClr val="bg1"/>
                </a:solidFill>
                <a:latin typeface="Arial Narrow" panose="020B0606020202030204" pitchFamily="34" charset="0"/>
              </a:defRPr>
            </a:lvl4pPr>
            <a:lvl5pPr marL="2057400" indent="-228600">
              <a:spcBef>
                <a:spcPct val="20000"/>
              </a:spcBef>
              <a:buClr>
                <a:schemeClr val="bg1"/>
              </a:buClr>
              <a:buChar char="»"/>
              <a:defRPr sz="2000">
                <a:solidFill>
                  <a:schemeClr val="bg1"/>
                </a:solidFill>
                <a:latin typeface="Arial Narrow" panose="020B0606020202030204" pitchFamily="34" charset="0"/>
              </a:defRPr>
            </a:lvl5pPr>
            <a:lvl6pPr marL="25146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6pPr>
            <a:lvl7pPr marL="29718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7pPr>
            <a:lvl8pPr marL="34290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8pPr>
            <a:lvl9pPr marL="38862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9pPr>
          </a:lstStyle>
          <a:p>
            <a:pPr>
              <a:spcBef>
                <a:spcPct val="0"/>
              </a:spcBef>
              <a:buClrTx/>
              <a:buSzTx/>
              <a:buFontTx/>
              <a:buNone/>
            </a:pPr>
            <a:endParaRPr lang="fr-BE" altLang="fr-FR" sz="2400">
              <a:solidFill>
                <a:schemeClr val="tx1"/>
              </a:solidFill>
              <a:latin typeface="Times New Roman" panose="02020603050405020304" pitchFamily="18" charset="0"/>
            </a:endParaRPr>
          </a:p>
        </p:txBody>
      </p:sp>
    </p:spTree>
    <p:extLst>
      <p:ext uri="{BB962C8B-B14F-4D97-AF65-F5344CB8AC3E}">
        <p14:creationId xmlns:p14="http://schemas.microsoft.com/office/powerpoint/2010/main" val="217319345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6"/>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5131"/>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5130"/>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5132"/>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4"/>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5134"/>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5133"/>
                                        </p:tgtEl>
                                        <p:attrNameLst>
                                          <p:attrName>style.visibility</p:attrName>
                                        </p:attrNameLst>
                                      </p:cBhvr>
                                      <p:to>
                                        <p:strVal val="visible"/>
                                      </p:to>
                                    </p:set>
                                  </p:childTnLst>
                                </p:cTn>
                              </p:par>
                            </p:childTnLst>
                          </p:cTn>
                        </p:par>
                      </p:childTnLst>
                    </p:cTn>
                  </p:par>
                  <p:par>
                    <p:cTn id="25" fill="hold">
                      <p:stCondLst>
                        <p:cond delay="indefinite"/>
                      </p:stCondLst>
                      <p:childTnLst>
                        <p:par>
                          <p:cTn id="26" fill="hold">
                            <p:stCondLst>
                              <p:cond delay="0"/>
                            </p:stCondLst>
                            <p:childTnLst>
                              <p:par>
                                <p:cTn id="27" presetID="1" presetClass="entr" presetSubtype="0" fill="hold" grpId="0" nodeType="clickEffect">
                                  <p:stCondLst>
                                    <p:cond delay="0"/>
                                  </p:stCondLst>
                                  <p:childTnLst>
                                    <p:set>
                                      <p:cBhvr>
                                        <p:cTn id="28" dur="1" fill="hold">
                                          <p:stCondLst>
                                            <p:cond delay="0"/>
                                          </p:stCondLst>
                                        </p:cTn>
                                        <p:tgtEl>
                                          <p:spTgt spid="2"/>
                                        </p:tgtEl>
                                        <p:attrNameLst>
                                          <p:attrName>style.visibility</p:attrName>
                                        </p:attrNameLst>
                                      </p:cBhvr>
                                      <p:to>
                                        <p:strVal val="visible"/>
                                      </p:to>
                                    </p:set>
                                  </p:childTnLst>
                                </p:cTn>
                              </p:par>
                              <p:par>
                                <p:cTn id="29" presetID="1" presetClass="entr" presetSubtype="0" fill="hold" grpId="0" nodeType="withEffect">
                                  <p:stCondLst>
                                    <p:cond delay="0"/>
                                  </p:stCondLst>
                                  <p:childTnLst>
                                    <p:set>
                                      <p:cBhvr>
                                        <p:cTn id="30" dur="1" fill="hold">
                                          <p:stCondLst>
                                            <p:cond delay="0"/>
                                          </p:stCondLst>
                                        </p:cTn>
                                        <p:tgtEl>
                                          <p:spTgt spid="7"/>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4" grpId="0" animBg="1"/>
      <p:bldP spid="5" grpId="0" animBg="1"/>
      <p:bldP spid="6" grpId="0" animBg="1"/>
      <p:bldP spid="7" grpId="0" animBg="1"/>
      <p:bldP spid="2" grpId="0" animBg="1"/>
      <p:bldP spid="5130" grpId="0" animBg="1"/>
      <p:bldP spid="5131" grpId="0" animBg="1"/>
      <p:bldP spid="5132" grpId="0" animBg="1"/>
      <p:bldP spid="5133" grpId="0" animBg="1"/>
      <p:bldP spid="5134" grpId="0" animBg="1"/>
    </p:bldLst>
  </p:timing>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58148" name="Text Box 4"/>
          <p:cNvSpPr txBox="1">
            <a:spLocks noChangeArrowheads="1"/>
          </p:cNvSpPr>
          <p:nvPr/>
        </p:nvSpPr>
        <p:spPr bwMode="auto">
          <a:xfrm>
            <a:off x="4954588" y="1519238"/>
            <a:ext cx="989012" cy="466725"/>
          </a:xfrm>
          <a:prstGeom prst="rect">
            <a:avLst/>
          </a:prstGeom>
          <a:solidFill>
            <a:srgbClr val="FFFF00"/>
          </a:solidFill>
          <a:ln w="9525">
            <a:solidFill>
              <a:schemeClr val="tx2"/>
            </a:solidFill>
            <a:miter lim="800000"/>
            <a:headEnd/>
            <a:tailEnd/>
          </a:ln>
        </p:spPr>
        <p:txBody>
          <a:bodyPr wrap="none">
            <a:spAutoFit/>
          </a:bodyPr>
          <a:lstStyle>
            <a:lvl1pPr>
              <a:spcBef>
                <a:spcPct val="20000"/>
              </a:spcBef>
              <a:buClr>
                <a:schemeClr val="bg1"/>
              </a:buClr>
              <a:buSzPct val="80000"/>
              <a:buFont typeface="Monotype Sorts" pitchFamily="2" charset="2"/>
              <a:buChar char="l"/>
              <a:defRPr sz="2200">
                <a:solidFill>
                  <a:schemeClr val="bg1"/>
                </a:solidFill>
                <a:latin typeface="Arial Narrow" panose="020B0606020202030204" pitchFamily="34" charset="0"/>
              </a:defRPr>
            </a:lvl1pPr>
            <a:lvl2pPr marL="742950" indent="-285750">
              <a:spcBef>
                <a:spcPct val="20000"/>
              </a:spcBef>
              <a:buClr>
                <a:schemeClr val="bg1"/>
              </a:buClr>
              <a:buSzPct val="95000"/>
              <a:buFont typeface="Wingdings" panose="05000000000000000000" pitchFamily="2" charset="2"/>
              <a:buChar char="§"/>
              <a:defRPr sz="2000">
                <a:solidFill>
                  <a:schemeClr val="bg1"/>
                </a:solidFill>
                <a:latin typeface="Arial Narrow" panose="020B0606020202030204" pitchFamily="34" charset="0"/>
              </a:defRPr>
            </a:lvl2pPr>
            <a:lvl3pPr marL="1143000" indent="-228600">
              <a:spcBef>
                <a:spcPct val="20000"/>
              </a:spcBef>
              <a:buClr>
                <a:schemeClr val="bg1"/>
              </a:buClr>
              <a:buChar char="•"/>
              <a:defRPr>
                <a:solidFill>
                  <a:schemeClr val="bg1"/>
                </a:solidFill>
                <a:latin typeface="Arial Narrow" panose="020B0606020202030204" pitchFamily="34" charset="0"/>
              </a:defRPr>
            </a:lvl3pPr>
            <a:lvl4pPr marL="1600200" indent="-228600">
              <a:spcBef>
                <a:spcPct val="20000"/>
              </a:spcBef>
              <a:buClr>
                <a:schemeClr val="bg1"/>
              </a:buClr>
              <a:buChar char="–"/>
              <a:defRPr sz="2000">
                <a:solidFill>
                  <a:schemeClr val="bg1"/>
                </a:solidFill>
                <a:latin typeface="Arial Narrow" panose="020B0606020202030204" pitchFamily="34" charset="0"/>
              </a:defRPr>
            </a:lvl4pPr>
            <a:lvl5pPr marL="2057400" indent="-228600">
              <a:spcBef>
                <a:spcPct val="20000"/>
              </a:spcBef>
              <a:buClr>
                <a:schemeClr val="bg1"/>
              </a:buClr>
              <a:buChar char="»"/>
              <a:defRPr sz="2000">
                <a:solidFill>
                  <a:schemeClr val="bg1"/>
                </a:solidFill>
                <a:latin typeface="Arial Narrow" panose="020B0606020202030204" pitchFamily="34" charset="0"/>
              </a:defRPr>
            </a:lvl5pPr>
            <a:lvl6pPr marL="25146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6pPr>
            <a:lvl7pPr marL="29718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7pPr>
            <a:lvl8pPr marL="34290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8pPr>
            <a:lvl9pPr marL="38862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9pPr>
          </a:lstStyle>
          <a:p>
            <a:pPr>
              <a:spcBef>
                <a:spcPct val="0"/>
              </a:spcBef>
              <a:buClrTx/>
              <a:buSzTx/>
              <a:buFontTx/>
              <a:buNone/>
            </a:pPr>
            <a:r>
              <a:rPr lang="fr-BE" altLang="fr-FR" sz="2400">
                <a:solidFill>
                  <a:schemeClr val="tx1"/>
                </a:solidFill>
              </a:rPr>
              <a:t>Sonde </a:t>
            </a:r>
            <a:endParaRPr lang="fr-FR" altLang="fr-FR" sz="2400">
              <a:solidFill>
                <a:schemeClr val="tx1"/>
              </a:solidFill>
            </a:endParaRPr>
          </a:p>
        </p:txBody>
      </p:sp>
      <p:sp>
        <p:nvSpPr>
          <p:cNvPr id="1158149" name="Text Box 5"/>
          <p:cNvSpPr txBox="1">
            <a:spLocks noChangeArrowheads="1"/>
          </p:cNvSpPr>
          <p:nvPr/>
        </p:nvSpPr>
        <p:spPr bwMode="auto">
          <a:xfrm>
            <a:off x="4186238" y="3968750"/>
            <a:ext cx="1322387" cy="466725"/>
          </a:xfrm>
          <a:prstGeom prst="rect">
            <a:avLst/>
          </a:prstGeom>
          <a:solidFill>
            <a:srgbClr val="FF6600"/>
          </a:solidFill>
          <a:ln w="9525">
            <a:solidFill>
              <a:schemeClr val="tx2"/>
            </a:solidFill>
            <a:miter lim="800000"/>
            <a:headEnd/>
            <a:tailEnd/>
          </a:ln>
        </p:spPr>
        <p:txBody>
          <a:bodyPr wrap="none">
            <a:spAutoFit/>
          </a:bodyPr>
          <a:lstStyle>
            <a:lvl1pPr>
              <a:spcBef>
                <a:spcPct val="20000"/>
              </a:spcBef>
              <a:buClr>
                <a:schemeClr val="bg1"/>
              </a:buClr>
              <a:buSzPct val="80000"/>
              <a:buFont typeface="Monotype Sorts" pitchFamily="2" charset="2"/>
              <a:buChar char="l"/>
              <a:defRPr sz="2200">
                <a:solidFill>
                  <a:schemeClr val="bg1"/>
                </a:solidFill>
                <a:latin typeface="Arial Narrow" panose="020B0606020202030204" pitchFamily="34" charset="0"/>
              </a:defRPr>
            </a:lvl1pPr>
            <a:lvl2pPr marL="742950" indent="-285750">
              <a:spcBef>
                <a:spcPct val="20000"/>
              </a:spcBef>
              <a:buClr>
                <a:schemeClr val="bg1"/>
              </a:buClr>
              <a:buSzPct val="95000"/>
              <a:buFont typeface="Wingdings" panose="05000000000000000000" pitchFamily="2" charset="2"/>
              <a:buChar char="§"/>
              <a:defRPr sz="2000">
                <a:solidFill>
                  <a:schemeClr val="bg1"/>
                </a:solidFill>
                <a:latin typeface="Arial Narrow" panose="020B0606020202030204" pitchFamily="34" charset="0"/>
              </a:defRPr>
            </a:lvl2pPr>
            <a:lvl3pPr marL="1143000" indent="-228600">
              <a:spcBef>
                <a:spcPct val="20000"/>
              </a:spcBef>
              <a:buClr>
                <a:schemeClr val="bg1"/>
              </a:buClr>
              <a:buChar char="•"/>
              <a:defRPr>
                <a:solidFill>
                  <a:schemeClr val="bg1"/>
                </a:solidFill>
                <a:latin typeface="Arial Narrow" panose="020B0606020202030204" pitchFamily="34" charset="0"/>
              </a:defRPr>
            </a:lvl3pPr>
            <a:lvl4pPr marL="1600200" indent="-228600">
              <a:spcBef>
                <a:spcPct val="20000"/>
              </a:spcBef>
              <a:buClr>
                <a:schemeClr val="bg1"/>
              </a:buClr>
              <a:buChar char="–"/>
              <a:defRPr sz="2000">
                <a:solidFill>
                  <a:schemeClr val="bg1"/>
                </a:solidFill>
                <a:latin typeface="Arial Narrow" panose="020B0606020202030204" pitchFamily="34" charset="0"/>
              </a:defRPr>
            </a:lvl4pPr>
            <a:lvl5pPr marL="2057400" indent="-228600">
              <a:spcBef>
                <a:spcPct val="20000"/>
              </a:spcBef>
              <a:buClr>
                <a:schemeClr val="bg1"/>
              </a:buClr>
              <a:buChar char="»"/>
              <a:defRPr sz="2000">
                <a:solidFill>
                  <a:schemeClr val="bg1"/>
                </a:solidFill>
                <a:latin typeface="Arial Narrow" panose="020B0606020202030204" pitchFamily="34" charset="0"/>
              </a:defRPr>
            </a:lvl5pPr>
            <a:lvl6pPr marL="25146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6pPr>
            <a:lvl7pPr marL="29718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7pPr>
            <a:lvl8pPr marL="34290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8pPr>
            <a:lvl9pPr marL="38862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9pPr>
          </a:lstStyle>
          <a:p>
            <a:pPr>
              <a:spcBef>
                <a:spcPct val="0"/>
              </a:spcBef>
              <a:buClrTx/>
              <a:buSzTx/>
              <a:buFontTx/>
              <a:buNone/>
            </a:pPr>
            <a:r>
              <a:rPr lang="fr-BE" altLang="fr-FR" sz="2400"/>
              <a:t>Ultrasons </a:t>
            </a:r>
            <a:endParaRPr lang="fr-FR" altLang="fr-FR" sz="2400"/>
          </a:p>
        </p:txBody>
      </p:sp>
      <p:sp>
        <p:nvSpPr>
          <p:cNvPr id="1158150" name="Text Box 6"/>
          <p:cNvSpPr txBox="1">
            <a:spLocks noChangeArrowheads="1"/>
          </p:cNvSpPr>
          <p:nvPr/>
        </p:nvSpPr>
        <p:spPr bwMode="auto">
          <a:xfrm>
            <a:off x="5614988" y="2817813"/>
            <a:ext cx="1058862" cy="466725"/>
          </a:xfrm>
          <a:prstGeom prst="rect">
            <a:avLst/>
          </a:prstGeom>
          <a:noFill/>
          <a:ln w="9525">
            <a:solidFill>
              <a:schemeClr val="tx2"/>
            </a:solidFill>
            <a:miter lim="800000"/>
            <a:headEnd/>
            <a:tailEnd/>
          </a:ln>
          <a:extLst>
            <a:ext uri="{909E8E84-426E-40DD-AFC4-6F175D3DCCD1}">
              <a14:hiddenFill xmlns:a14="http://schemas.microsoft.com/office/drawing/2010/main">
                <a:solidFill>
                  <a:srgbClr val="FFFFFF"/>
                </a:solidFill>
              </a14:hiddenFill>
            </a:ext>
          </a:extLst>
        </p:spPr>
        <p:txBody>
          <a:bodyPr wrap="none">
            <a:spAutoFit/>
          </a:bodyPr>
          <a:lstStyle>
            <a:lvl1pPr>
              <a:spcBef>
                <a:spcPct val="20000"/>
              </a:spcBef>
              <a:buClr>
                <a:schemeClr val="bg1"/>
              </a:buClr>
              <a:buSzPct val="80000"/>
              <a:buFont typeface="Monotype Sorts" pitchFamily="2" charset="2"/>
              <a:buChar char="l"/>
              <a:defRPr sz="2200">
                <a:solidFill>
                  <a:schemeClr val="bg1"/>
                </a:solidFill>
                <a:latin typeface="Arial Narrow" panose="020B0606020202030204" pitchFamily="34" charset="0"/>
              </a:defRPr>
            </a:lvl1pPr>
            <a:lvl2pPr marL="742950" indent="-285750">
              <a:spcBef>
                <a:spcPct val="20000"/>
              </a:spcBef>
              <a:buClr>
                <a:schemeClr val="bg1"/>
              </a:buClr>
              <a:buSzPct val="95000"/>
              <a:buFont typeface="Wingdings" panose="05000000000000000000" pitchFamily="2" charset="2"/>
              <a:buChar char="§"/>
              <a:defRPr sz="2000">
                <a:solidFill>
                  <a:schemeClr val="bg1"/>
                </a:solidFill>
                <a:latin typeface="Arial Narrow" panose="020B0606020202030204" pitchFamily="34" charset="0"/>
              </a:defRPr>
            </a:lvl2pPr>
            <a:lvl3pPr marL="1143000" indent="-228600">
              <a:spcBef>
                <a:spcPct val="20000"/>
              </a:spcBef>
              <a:buClr>
                <a:schemeClr val="bg1"/>
              </a:buClr>
              <a:buChar char="•"/>
              <a:defRPr>
                <a:solidFill>
                  <a:schemeClr val="bg1"/>
                </a:solidFill>
                <a:latin typeface="Arial Narrow" panose="020B0606020202030204" pitchFamily="34" charset="0"/>
              </a:defRPr>
            </a:lvl3pPr>
            <a:lvl4pPr marL="1600200" indent="-228600">
              <a:spcBef>
                <a:spcPct val="20000"/>
              </a:spcBef>
              <a:buClr>
                <a:schemeClr val="bg1"/>
              </a:buClr>
              <a:buChar char="–"/>
              <a:defRPr sz="2000">
                <a:solidFill>
                  <a:schemeClr val="bg1"/>
                </a:solidFill>
                <a:latin typeface="Arial Narrow" panose="020B0606020202030204" pitchFamily="34" charset="0"/>
              </a:defRPr>
            </a:lvl4pPr>
            <a:lvl5pPr marL="2057400" indent="-228600">
              <a:spcBef>
                <a:spcPct val="20000"/>
              </a:spcBef>
              <a:buClr>
                <a:schemeClr val="bg1"/>
              </a:buClr>
              <a:buChar char="»"/>
              <a:defRPr sz="2000">
                <a:solidFill>
                  <a:schemeClr val="bg1"/>
                </a:solidFill>
                <a:latin typeface="Arial Narrow" panose="020B0606020202030204" pitchFamily="34" charset="0"/>
              </a:defRPr>
            </a:lvl5pPr>
            <a:lvl6pPr marL="25146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6pPr>
            <a:lvl7pPr marL="29718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7pPr>
            <a:lvl8pPr marL="34290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8pPr>
            <a:lvl9pPr marL="38862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9pPr>
          </a:lstStyle>
          <a:p>
            <a:pPr>
              <a:spcBef>
                <a:spcPct val="0"/>
              </a:spcBef>
              <a:buClrTx/>
              <a:buSzTx/>
              <a:buFontTx/>
              <a:buNone/>
            </a:pPr>
            <a:r>
              <a:rPr lang="fr-BE" altLang="fr-FR" sz="2400">
                <a:solidFill>
                  <a:schemeClr val="tx1"/>
                </a:solidFill>
              </a:rPr>
              <a:t>Captés </a:t>
            </a:r>
            <a:endParaRPr lang="fr-FR" altLang="fr-FR" sz="2400">
              <a:solidFill>
                <a:schemeClr val="tx1"/>
              </a:solidFill>
            </a:endParaRPr>
          </a:p>
        </p:txBody>
      </p:sp>
      <p:sp>
        <p:nvSpPr>
          <p:cNvPr id="1158151" name="Text Box 7"/>
          <p:cNvSpPr txBox="1">
            <a:spLocks noChangeArrowheads="1"/>
          </p:cNvSpPr>
          <p:nvPr/>
        </p:nvSpPr>
        <p:spPr bwMode="auto">
          <a:xfrm>
            <a:off x="4508500" y="2817813"/>
            <a:ext cx="847725" cy="466725"/>
          </a:xfrm>
          <a:prstGeom prst="rect">
            <a:avLst/>
          </a:prstGeom>
          <a:noFill/>
          <a:ln w="9525">
            <a:solidFill>
              <a:schemeClr val="tx2"/>
            </a:solidFill>
            <a:miter lim="800000"/>
            <a:headEnd/>
            <a:tailEnd/>
          </a:ln>
          <a:extLst>
            <a:ext uri="{909E8E84-426E-40DD-AFC4-6F175D3DCCD1}">
              <a14:hiddenFill xmlns:a14="http://schemas.microsoft.com/office/drawing/2010/main">
                <a:solidFill>
                  <a:srgbClr val="FFFFFF"/>
                </a:solidFill>
              </a14:hiddenFill>
            </a:ext>
          </a:extLst>
        </p:spPr>
        <p:txBody>
          <a:bodyPr wrap="none">
            <a:spAutoFit/>
          </a:bodyPr>
          <a:lstStyle>
            <a:lvl1pPr>
              <a:spcBef>
                <a:spcPct val="20000"/>
              </a:spcBef>
              <a:buClr>
                <a:schemeClr val="bg1"/>
              </a:buClr>
              <a:buSzPct val="80000"/>
              <a:buFont typeface="Monotype Sorts" pitchFamily="2" charset="2"/>
              <a:buChar char="l"/>
              <a:defRPr sz="2200">
                <a:solidFill>
                  <a:schemeClr val="bg1"/>
                </a:solidFill>
                <a:latin typeface="Arial Narrow" panose="020B0606020202030204" pitchFamily="34" charset="0"/>
              </a:defRPr>
            </a:lvl1pPr>
            <a:lvl2pPr marL="742950" indent="-285750">
              <a:spcBef>
                <a:spcPct val="20000"/>
              </a:spcBef>
              <a:buClr>
                <a:schemeClr val="bg1"/>
              </a:buClr>
              <a:buSzPct val="95000"/>
              <a:buFont typeface="Wingdings" panose="05000000000000000000" pitchFamily="2" charset="2"/>
              <a:buChar char="§"/>
              <a:defRPr sz="2000">
                <a:solidFill>
                  <a:schemeClr val="bg1"/>
                </a:solidFill>
                <a:latin typeface="Arial Narrow" panose="020B0606020202030204" pitchFamily="34" charset="0"/>
              </a:defRPr>
            </a:lvl2pPr>
            <a:lvl3pPr marL="1143000" indent="-228600">
              <a:spcBef>
                <a:spcPct val="20000"/>
              </a:spcBef>
              <a:buClr>
                <a:schemeClr val="bg1"/>
              </a:buClr>
              <a:buChar char="•"/>
              <a:defRPr>
                <a:solidFill>
                  <a:schemeClr val="bg1"/>
                </a:solidFill>
                <a:latin typeface="Arial Narrow" panose="020B0606020202030204" pitchFamily="34" charset="0"/>
              </a:defRPr>
            </a:lvl3pPr>
            <a:lvl4pPr marL="1600200" indent="-228600">
              <a:spcBef>
                <a:spcPct val="20000"/>
              </a:spcBef>
              <a:buClr>
                <a:schemeClr val="bg1"/>
              </a:buClr>
              <a:buChar char="–"/>
              <a:defRPr sz="2000">
                <a:solidFill>
                  <a:schemeClr val="bg1"/>
                </a:solidFill>
                <a:latin typeface="Arial Narrow" panose="020B0606020202030204" pitchFamily="34" charset="0"/>
              </a:defRPr>
            </a:lvl4pPr>
            <a:lvl5pPr marL="2057400" indent="-228600">
              <a:spcBef>
                <a:spcPct val="20000"/>
              </a:spcBef>
              <a:buClr>
                <a:schemeClr val="bg1"/>
              </a:buClr>
              <a:buChar char="»"/>
              <a:defRPr sz="2000">
                <a:solidFill>
                  <a:schemeClr val="bg1"/>
                </a:solidFill>
                <a:latin typeface="Arial Narrow" panose="020B0606020202030204" pitchFamily="34" charset="0"/>
              </a:defRPr>
            </a:lvl5pPr>
            <a:lvl6pPr marL="25146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6pPr>
            <a:lvl7pPr marL="29718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7pPr>
            <a:lvl8pPr marL="34290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8pPr>
            <a:lvl9pPr marL="38862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9pPr>
          </a:lstStyle>
          <a:p>
            <a:pPr>
              <a:spcBef>
                <a:spcPct val="0"/>
              </a:spcBef>
              <a:buClrTx/>
              <a:buSzTx/>
              <a:buFontTx/>
              <a:buNone/>
            </a:pPr>
            <a:r>
              <a:rPr lang="fr-BE" altLang="fr-FR" sz="2400">
                <a:solidFill>
                  <a:schemeClr val="tx1"/>
                </a:solidFill>
              </a:rPr>
              <a:t>Emet </a:t>
            </a:r>
            <a:endParaRPr lang="fr-FR" altLang="fr-FR" sz="2400">
              <a:solidFill>
                <a:schemeClr val="tx1"/>
              </a:solidFill>
            </a:endParaRPr>
          </a:p>
        </p:txBody>
      </p:sp>
      <p:sp>
        <p:nvSpPr>
          <p:cNvPr id="1158152" name="Text Box 8"/>
          <p:cNvSpPr txBox="1">
            <a:spLocks noChangeArrowheads="1"/>
          </p:cNvSpPr>
          <p:nvPr/>
        </p:nvSpPr>
        <p:spPr bwMode="auto">
          <a:xfrm>
            <a:off x="4716463" y="5265738"/>
            <a:ext cx="1279525" cy="466725"/>
          </a:xfrm>
          <a:prstGeom prst="rect">
            <a:avLst/>
          </a:prstGeom>
          <a:noFill/>
          <a:ln w="9525">
            <a:solidFill>
              <a:schemeClr val="tx2"/>
            </a:solidFill>
            <a:miter lim="800000"/>
            <a:headEnd/>
            <a:tailEnd/>
          </a:ln>
          <a:extLst>
            <a:ext uri="{909E8E84-426E-40DD-AFC4-6F175D3DCCD1}">
              <a14:hiddenFill xmlns:a14="http://schemas.microsoft.com/office/drawing/2010/main">
                <a:solidFill>
                  <a:srgbClr val="FFFFFF"/>
                </a:solidFill>
              </a14:hiddenFill>
            </a:ext>
          </a:extLst>
        </p:spPr>
        <p:txBody>
          <a:bodyPr wrap="none">
            <a:spAutoFit/>
          </a:bodyPr>
          <a:lstStyle>
            <a:lvl1pPr>
              <a:spcBef>
                <a:spcPct val="20000"/>
              </a:spcBef>
              <a:buClr>
                <a:schemeClr val="bg1"/>
              </a:buClr>
              <a:buSzPct val="80000"/>
              <a:buFont typeface="Monotype Sorts" pitchFamily="2" charset="2"/>
              <a:buChar char="l"/>
              <a:defRPr sz="2200">
                <a:solidFill>
                  <a:schemeClr val="bg1"/>
                </a:solidFill>
                <a:latin typeface="Arial Narrow" panose="020B0606020202030204" pitchFamily="34" charset="0"/>
              </a:defRPr>
            </a:lvl1pPr>
            <a:lvl2pPr marL="742950" indent="-285750">
              <a:spcBef>
                <a:spcPct val="20000"/>
              </a:spcBef>
              <a:buClr>
                <a:schemeClr val="bg1"/>
              </a:buClr>
              <a:buSzPct val="95000"/>
              <a:buFont typeface="Wingdings" panose="05000000000000000000" pitchFamily="2" charset="2"/>
              <a:buChar char="§"/>
              <a:defRPr sz="2000">
                <a:solidFill>
                  <a:schemeClr val="bg1"/>
                </a:solidFill>
                <a:latin typeface="Arial Narrow" panose="020B0606020202030204" pitchFamily="34" charset="0"/>
              </a:defRPr>
            </a:lvl2pPr>
            <a:lvl3pPr marL="1143000" indent="-228600">
              <a:spcBef>
                <a:spcPct val="20000"/>
              </a:spcBef>
              <a:buClr>
                <a:schemeClr val="bg1"/>
              </a:buClr>
              <a:buChar char="•"/>
              <a:defRPr>
                <a:solidFill>
                  <a:schemeClr val="bg1"/>
                </a:solidFill>
                <a:latin typeface="Arial Narrow" panose="020B0606020202030204" pitchFamily="34" charset="0"/>
              </a:defRPr>
            </a:lvl3pPr>
            <a:lvl4pPr marL="1600200" indent="-228600">
              <a:spcBef>
                <a:spcPct val="20000"/>
              </a:spcBef>
              <a:buClr>
                <a:schemeClr val="bg1"/>
              </a:buClr>
              <a:buChar char="–"/>
              <a:defRPr sz="2000">
                <a:solidFill>
                  <a:schemeClr val="bg1"/>
                </a:solidFill>
                <a:latin typeface="Arial Narrow" panose="020B0606020202030204" pitchFamily="34" charset="0"/>
              </a:defRPr>
            </a:lvl4pPr>
            <a:lvl5pPr marL="2057400" indent="-228600">
              <a:spcBef>
                <a:spcPct val="20000"/>
              </a:spcBef>
              <a:buClr>
                <a:schemeClr val="bg1"/>
              </a:buClr>
              <a:buChar char="»"/>
              <a:defRPr sz="2000">
                <a:solidFill>
                  <a:schemeClr val="bg1"/>
                </a:solidFill>
                <a:latin typeface="Arial Narrow" panose="020B0606020202030204" pitchFamily="34" charset="0"/>
              </a:defRPr>
            </a:lvl5pPr>
            <a:lvl6pPr marL="25146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6pPr>
            <a:lvl7pPr marL="29718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7pPr>
            <a:lvl8pPr marL="34290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8pPr>
            <a:lvl9pPr marL="38862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9pPr>
          </a:lstStyle>
          <a:p>
            <a:pPr>
              <a:spcBef>
                <a:spcPct val="0"/>
              </a:spcBef>
              <a:buClrTx/>
              <a:buSzTx/>
              <a:buFontTx/>
              <a:buNone/>
            </a:pPr>
            <a:r>
              <a:rPr lang="fr-BE" altLang="fr-FR" sz="2400">
                <a:solidFill>
                  <a:schemeClr val="tx1"/>
                </a:solidFill>
              </a:rPr>
              <a:t>Structure </a:t>
            </a:r>
            <a:endParaRPr lang="fr-FR" altLang="fr-FR" sz="2400">
              <a:solidFill>
                <a:schemeClr val="tx1"/>
              </a:solidFill>
            </a:endParaRPr>
          </a:p>
        </p:txBody>
      </p:sp>
      <p:sp>
        <p:nvSpPr>
          <p:cNvPr id="1158153" name="Text Box 9"/>
          <p:cNvSpPr txBox="1">
            <a:spLocks noChangeArrowheads="1"/>
          </p:cNvSpPr>
          <p:nvPr/>
        </p:nvSpPr>
        <p:spPr bwMode="auto">
          <a:xfrm>
            <a:off x="5614988" y="3968750"/>
            <a:ext cx="960437" cy="466725"/>
          </a:xfrm>
          <a:prstGeom prst="rect">
            <a:avLst/>
          </a:prstGeom>
          <a:solidFill>
            <a:srgbClr val="FF6600"/>
          </a:solidFill>
          <a:ln w="9525">
            <a:solidFill>
              <a:schemeClr val="tx2"/>
            </a:solidFill>
            <a:miter lim="800000"/>
            <a:headEnd/>
            <a:tailEnd/>
          </a:ln>
        </p:spPr>
        <p:txBody>
          <a:bodyPr wrap="none">
            <a:spAutoFit/>
          </a:bodyPr>
          <a:lstStyle>
            <a:lvl1pPr>
              <a:spcBef>
                <a:spcPct val="20000"/>
              </a:spcBef>
              <a:buClr>
                <a:schemeClr val="bg1"/>
              </a:buClr>
              <a:buSzPct val="80000"/>
              <a:buFont typeface="Monotype Sorts" pitchFamily="2" charset="2"/>
              <a:buChar char="l"/>
              <a:defRPr sz="2200">
                <a:solidFill>
                  <a:schemeClr val="bg1"/>
                </a:solidFill>
                <a:latin typeface="Arial Narrow" panose="020B0606020202030204" pitchFamily="34" charset="0"/>
              </a:defRPr>
            </a:lvl1pPr>
            <a:lvl2pPr marL="742950" indent="-285750">
              <a:spcBef>
                <a:spcPct val="20000"/>
              </a:spcBef>
              <a:buClr>
                <a:schemeClr val="bg1"/>
              </a:buClr>
              <a:buSzPct val="95000"/>
              <a:buFont typeface="Wingdings" panose="05000000000000000000" pitchFamily="2" charset="2"/>
              <a:buChar char="§"/>
              <a:defRPr sz="2000">
                <a:solidFill>
                  <a:schemeClr val="bg1"/>
                </a:solidFill>
                <a:latin typeface="Arial Narrow" panose="020B0606020202030204" pitchFamily="34" charset="0"/>
              </a:defRPr>
            </a:lvl2pPr>
            <a:lvl3pPr marL="1143000" indent="-228600">
              <a:spcBef>
                <a:spcPct val="20000"/>
              </a:spcBef>
              <a:buClr>
                <a:schemeClr val="bg1"/>
              </a:buClr>
              <a:buChar char="•"/>
              <a:defRPr>
                <a:solidFill>
                  <a:schemeClr val="bg1"/>
                </a:solidFill>
                <a:latin typeface="Arial Narrow" panose="020B0606020202030204" pitchFamily="34" charset="0"/>
              </a:defRPr>
            </a:lvl3pPr>
            <a:lvl4pPr marL="1600200" indent="-228600">
              <a:spcBef>
                <a:spcPct val="20000"/>
              </a:spcBef>
              <a:buClr>
                <a:schemeClr val="bg1"/>
              </a:buClr>
              <a:buChar char="–"/>
              <a:defRPr sz="2000">
                <a:solidFill>
                  <a:schemeClr val="bg1"/>
                </a:solidFill>
                <a:latin typeface="Arial Narrow" panose="020B0606020202030204" pitchFamily="34" charset="0"/>
              </a:defRPr>
            </a:lvl4pPr>
            <a:lvl5pPr marL="2057400" indent="-228600">
              <a:spcBef>
                <a:spcPct val="20000"/>
              </a:spcBef>
              <a:buClr>
                <a:schemeClr val="bg1"/>
              </a:buClr>
              <a:buChar char="»"/>
              <a:defRPr sz="2000">
                <a:solidFill>
                  <a:schemeClr val="bg1"/>
                </a:solidFill>
                <a:latin typeface="Arial Narrow" panose="020B0606020202030204" pitchFamily="34" charset="0"/>
              </a:defRPr>
            </a:lvl5pPr>
            <a:lvl6pPr marL="25146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6pPr>
            <a:lvl7pPr marL="29718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7pPr>
            <a:lvl8pPr marL="34290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8pPr>
            <a:lvl9pPr marL="38862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9pPr>
          </a:lstStyle>
          <a:p>
            <a:pPr>
              <a:spcBef>
                <a:spcPct val="0"/>
              </a:spcBef>
              <a:buClrTx/>
              <a:buSzTx/>
              <a:buFontTx/>
              <a:buNone/>
            </a:pPr>
            <a:r>
              <a:rPr lang="fr-BE" altLang="fr-FR" sz="2400"/>
              <a:t>Echos </a:t>
            </a:r>
            <a:endParaRPr lang="fr-FR" altLang="fr-FR" sz="2400"/>
          </a:p>
        </p:txBody>
      </p:sp>
      <p:sp>
        <p:nvSpPr>
          <p:cNvPr id="1158154" name="Text Box 10"/>
          <p:cNvSpPr txBox="1">
            <a:spLocks noChangeArrowheads="1"/>
          </p:cNvSpPr>
          <p:nvPr/>
        </p:nvSpPr>
        <p:spPr bwMode="auto">
          <a:xfrm>
            <a:off x="7700963" y="1519238"/>
            <a:ext cx="917575" cy="466725"/>
          </a:xfrm>
          <a:prstGeom prst="rect">
            <a:avLst/>
          </a:prstGeom>
          <a:solidFill>
            <a:srgbClr val="FFFF00"/>
          </a:solidFill>
          <a:ln w="9525">
            <a:solidFill>
              <a:schemeClr val="tx2"/>
            </a:solidFill>
            <a:miter lim="800000"/>
            <a:headEnd/>
            <a:tailEnd/>
          </a:ln>
        </p:spPr>
        <p:txBody>
          <a:bodyPr wrap="none">
            <a:spAutoFit/>
          </a:bodyPr>
          <a:lstStyle>
            <a:lvl1pPr>
              <a:spcBef>
                <a:spcPct val="20000"/>
              </a:spcBef>
              <a:buClr>
                <a:schemeClr val="bg1"/>
              </a:buClr>
              <a:buSzPct val="80000"/>
              <a:buFont typeface="Monotype Sorts" pitchFamily="2" charset="2"/>
              <a:buChar char="l"/>
              <a:defRPr sz="2200">
                <a:solidFill>
                  <a:schemeClr val="bg1"/>
                </a:solidFill>
                <a:latin typeface="Arial Narrow" panose="020B0606020202030204" pitchFamily="34" charset="0"/>
              </a:defRPr>
            </a:lvl1pPr>
            <a:lvl2pPr marL="742950" indent="-285750">
              <a:spcBef>
                <a:spcPct val="20000"/>
              </a:spcBef>
              <a:buClr>
                <a:schemeClr val="bg1"/>
              </a:buClr>
              <a:buSzPct val="95000"/>
              <a:buFont typeface="Wingdings" panose="05000000000000000000" pitchFamily="2" charset="2"/>
              <a:buChar char="§"/>
              <a:defRPr sz="2000">
                <a:solidFill>
                  <a:schemeClr val="bg1"/>
                </a:solidFill>
                <a:latin typeface="Arial Narrow" panose="020B0606020202030204" pitchFamily="34" charset="0"/>
              </a:defRPr>
            </a:lvl2pPr>
            <a:lvl3pPr marL="1143000" indent="-228600">
              <a:spcBef>
                <a:spcPct val="20000"/>
              </a:spcBef>
              <a:buClr>
                <a:schemeClr val="bg1"/>
              </a:buClr>
              <a:buChar char="•"/>
              <a:defRPr>
                <a:solidFill>
                  <a:schemeClr val="bg1"/>
                </a:solidFill>
                <a:latin typeface="Arial Narrow" panose="020B0606020202030204" pitchFamily="34" charset="0"/>
              </a:defRPr>
            </a:lvl3pPr>
            <a:lvl4pPr marL="1600200" indent="-228600">
              <a:spcBef>
                <a:spcPct val="20000"/>
              </a:spcBef>
              <a:buClr>
                <a:schemeClr val="bg1"/>
              </a:buClr>
              <a:buChar char="–"/>
              <a:defRPr sz="2000">
                <a:solidFill>
                  <a:schemeClr val="bg1"/>
                </a:solidFill>
                <a:latin typeface="Arial Narrow" panose="020B0606020202030204" pitchFamily="34" charset="0"/>
              </a:defRPr>
            </a:lvl4pPr>
            <a:lvl5pPr marL="2057400" indent="-228600">
              <a:spcBef>
                <a:spcPct val="20000"/>
              </a:spcBef>
              <a:buClr>
                <a:schemeClr val="bg1"/>
              </a:buClr>
              <a:buChar char="»"/>
              <a:defRPr sz="2000">
                <a:solidFill>
                  <a:schemeClr val="bg1"/>
                </a:solidFill>
                <a:latin typeface="Arial Narrow" panose="020B0606020202030204" pitchFamily="34" charset="0"/>
              </a:defRPr>
            </a:lvl5pPr>
            <a:lvl6pPr marL="25146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6pPr>
            <a:lvl7pPr marL="29718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7pPr>
            <a:lvl8pPr marL="34290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8pPr>
            <a:lvl9pPr marL="38862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9pPr>
          </a:lstStyle>
          <a:p>
            <a:pPr>
              <a:spcBef>
                <a:spcPct val="0"/>
              </a:spcBef>
              <a:buClrTx/>
              <a:buSzTx/>
              <a:buFontTx/>
              <a:buNone/>
            </a:pPr>
            <a:r>
              <a:rPr lang="fr-BE" altLang="fr-FR" sz="2400">
                <a:solidFill>
                  <a:schemeClr val="tx1"/>
                </a:solidFill>
              </a:rPr>
              <a:t>Ecran </a:t>
            </a:r>
            <a:endParaRPr lang="fr-FR" altLang="fr-FR" sz="2400">
              <a:solidFill>
                <a:schemeClr val="tx1"/>
              </a:solidFill>
            </a:endParaRPr>
          </a:p>
        </p:txBody>
      </p:sp>
      <p:sp>
        <p:nvSpPr>
          <p:cNvPr id="1158155" name="Text Box 11"/>
          <p:cNvSpPr txBox="1">
            <a:spLocks noChangeArrowheads="1"/>
          </p:cNvSpPr>
          <p:nvPr/>
        </p:nvSpPr>
        <p:spPr bwMode="auto">
          <a:xfrm>
            <a:off x="7700963" y="2817813"/>
            <a:ext cx="960437" cy="466725"/>
          </a:xfrm>
          <a:prstGeom prst="rect">
            <a:avLst/>
          </a:prstGeom>
          <a:noFill/>
          <a:ln w="9525">
            <a:solidFill>
              <a:schemeClr val="tx2"/>
            </a:solidFill>
            <a:miter lim="800000"/>
            <a:headEnd/>
            <a:tailEnd/>
          </a:ln>
          <a:extLst>
            <a:ext uri="{909E8E84-426E-40DD-AFC4-6F175D3DCCD1}">
              <a14:hiddenFill xmlns:a14="http://schemas.microsoft.com/office/drawing/2010/main">
                <a:solidFill>
                  <a:srgbClr val="FFFFFF"/>
                </a:solidFill>
              </a14:hiddenFill>
            </a:ext>
          </a:extLst>
        </p:spPr>
        <p:txBody>
          <a:bodyPr wrap="none">
            <a:spAutoFit/>
          </a:bodyPr>
          <a:lstStyle>
            <a:lvl1pPr>
              <a:spcBef>
                <a:spcPct val="20000"/>
              </a:spcBef>
              <a:buClr>
                <a:schemeClr val="bg1"/>
              </a:buClr>
              <a:buSzPct val="80000"/>
              <a:buFont typeface="Monotype Sorts" pitchFamily="2" charset="2"/>
              <a:buChar char="l"/>
              <a:defRPr sz="2200">
                <a:solidFill>
                  <a:schemeClr val="bg1"/>
                </a:solidFill>
                <a:latin typeface="Arial Narrow" panose="020B0606020202030204" pitchFamily="34" charset="0"/>
              </a:defRPr>
            </a:lvl1pPr>
            <a:lvl2pPr marL="742950" indent="-285750">
              <a:spcBef>
                <a:spcPct val="20000"/>
              </a:spcBef>
              <a:buClr>
                <a:schemeClr val="bg1"/>
              </a:buClr>
              <a:buSzPct val="95000"/>
              <a:buFont typeface="Wingdings" panose="05000000000000000000" pitchFamily="2" charset="2"/>
              <a:buChar char="§"/>
              <a:defRPr sz="2000">
                <a:solidFill>
                  <a:schemeClr val="bg1"/>
                </a:solidFill>
                <a:latin typeface="Arial Narrow" panose="020B0606020202030204" pitchFamily="34" charset="0"/>
              </a:defRPr>
            </a:lvl2pPr>
            <a:lvl3pPr marL="1143000" indent="-228600">
              <a:spcBef>
                <a:spcPct val="20000"/>
              </a:spcBef>
              <a:buClr>
                <a:schemeClr val="bg1"/>
              </a:buClr>
              <a:buChar char="•"/>
              <a:defRPr>
                <a:solidFill>
                  <a:schemeClr val="bg1"/>
                </a:solidFill>
                <a:latin typeface="Arial Narrow" panose="020B0606020202030204" pitchFamily="34" charset="0"/>
              </a:defRPr>
            </a:lvl3pPr>
            <a:lvl4pPr marL="1600200" indent="-228600">
              <a:spcBef>
                <a:spcPct val="20000"/>
              </a:spcBef>
              <a:buClr>
                <a:schemeClr val="bg1"/>
              </a:buClr>
              <a:buChar char="–"/>
              <a:defRPr sz="2000">
                <a:solidFill>
                  <a:schemeClr val="bg1"/>
                </a:solidFill>
                <a:latin typeface="Arial Narrow" panose="020B0606020202030204" pitchFamily="34" charset="0"/>
              </a:defRPr>
            </a:lvl4pPr>
            <a:lvl5pPr marL="2057400" indent="-228600">
              <a:spcBef>
                <a:spcPct val="20000"/>
              </a:spcBef>
              <a:buClr>
                <a:schemeClr val="bg1"/>
              </a:buClr>
              <a:buChar char="»"/>
              <a:defRPr sz="2000">
                <a:solidFill>
                  <a:schemeClr val="bg1"/>
                </a:solidFill>
                <a:latin typeface="Arial Narrow" panose="020B0606020202030204" pitchFamily="34" charset="0"/>
              </a:defRPr>
            </a:lvl5pPr>
            <a:lvl6pPr marL="25146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6pPr>
            <a:lvl7pPr marL="29718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7pPr>
            <a:lvl8pPr marL="34290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8pPr>
            <a:lvl9pPr marL="38862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9pPr>
          </a:lstStyle>
          <a:p>
            <a:pPr>
              <a:spcBef>
                <a:spcPct val="0"/>
              </a:spcBef>
              <a:buClrTx/>
              <a:buSzTx/>
              <a:buFontTx/>
              <a:buNone/>
            </a:pPr>
            <a:r>
              <a:rPr lang="fr-BE" altLang="fr-FR" sz="2400">
                <a:solidFill>
                  <a:schemeClr val="tx1"/>
                </a:solidFill>
              </a:rPr>
              <a:t>Image </a:t>
            </a:r>
            <a:endParaRPr lang="fr-FR" altLang="fr-FR" sz="2400">
              <a:solidFill>
                <a:schemeClr val="tx1"/>
              </a:solidFill>
            </a:endParaRPr>
          </a:p>
        </p:txBody>
      </p:sp>
      <p:sp>
        <p:nvSpPr>
          <p:cNvPr id="1158156" name="Text Box 12"/>
          <p:cNvSpPr txBox="1">
            <a:spLocks noChangeArrowheads="1"/>
          </p:cNvSpPr>
          <p:nvPr/>
        </p:nvSpPr>
        <p:spPr bwMode="auto">
          <a:xfrm>
            <a:off x="7505700" y="4202113"/>
            <a:ext cx="1155700" cy="466725"/>
          </a:xfrm>
          <a:prstGeom prst="rect">
            <a:avLst/>
          </a:prstGeom>
          <a:solidFill>
            <a:srgbClr val="FF0066"/>
          </a:solidFill>
          <a:ln w="9525">
            <a:solidFill>
              <a:schemeClr val="tx2"/>
            </a:solidFill>
            <a:miter lim="800000"/>
            <a:headEnd/>
            <a:tailEnd/>
          </a:ln>
        </p:spPr>
        <p:txBody>
          <a:bodyPr wrap="none">
            <a:spAutoFit/>
          </a:bodyPr>
          <a:lstStyle>
            <a:lvl1pPr>
              <a:spcBef>
                <a:spcPct val="20000"/>
              </a:spcBef>
              <a:buClr>
                <a:schemeClr val="bg1"/>
              </a:buClr>
              <a:buSzPct val="80000"/>
              <a:buFont typeface="Monotype Sorts" pitchFamily="2" charset="2"/>
              <a:buChar char="l"/>
              <a:defRPr sz="2200">
                <a:solidFill>
                  <a:schemeClr val="bg1"/>
                </a:solidFill>
                <a:latin typeface="Arial Narrow" panose="020B0606020202030204" pitchFamily="34" charset="0"/>
              </a:defRPr>
            </a:lvl1pPr>
            <a:lvl2pPr marL="742950" indent="-285750">
              <a:spcBef>
                <a:spcPct val="20000"/>
              </a:spcBef>
              <a:buClr>
                <a:schemeClr val="bg1"/>
              </a:buClr>
              <a:buSzPct val="95000"/>
              <a:buFont typeface="Wingdings" panose="05000000000000000000" pitchFamily="2" charset="2"/>
              <a:buChar char="§"/>
              <a:defRPr sz="2000">
                <a:solidFill>
                  <a:schemeClr val="bg1"/>
                </a:solidFill>
                <a:latin typeface="Arial Narrow" panose="020B0606020202030204" pitchFamily="34" charset="0"/>
              </a:defRPr>
            </a:lvl2pPr>
            <a:lvl3pPr marL="1143000" indent="-228600">
              <a:spcBef>
                <a:spcPct val="20000"/>
              </a:spcBef>
              <a:buClr>
                <a:schemeClr val="bg1"/>
              </a:buClr>
              <a:buChar char="•"/>
              <a:defRPr>
                <a:solidFill>
                  <a:schemeClr val="bg1"/>
                </a:solidFill>
                <a:latin typeface="Arial Narrow" panose="020B0606020202030204" pitchFamily="34" charset="0"/>
              </a:defRPr>
            </a:lvl3pPr>
            <a:lvl4pPr marL="1600200" indent="-228600">
              <a:spcBef>
                <a:spcPct val="20000"/>
              </a:spcBef>
              <a:buClr>
                <a:schemeClr val="bg1"/>
              </a:buClr>
              <a:buChar char="–"/>
              <a:defRPr sz="2000">
                <a:solidFill>
                  <a:schemeClr val="bg1"/>
                </a:solidFill>
                <a:latin typeface="Arial Narrow" panose="020B0606020202030204" pitchFamily="34" charset="0"/>
              </a:defRPr>
            </a:lvl4pPr>
            <a:lvl5pPr marL="2057400" indent="-228600">
              <a:spcBef>
                <a:spcPct val="20000"/>
              </a:spcBef>
              <a:buClr>
                <a:schemeClr val="bg1"/>
              </a:buClr>
              <a:buChar char="»"/>
              <a:defRPr sz="2000">
                <a:solidFill>
                  <a:schemeClr val="bg1"/>
                </a:solidFill>
                <a:latin typeface="Arial Narrow" panose="020B0606020202030204" pitchFamily="34" charset="0"/>
              </a:defRPr>
            </a:lvl5pPr>
            <a:lvl6pPr marL="25146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6pPr>
            <a:lvl7pPr marL="29718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7pPr>
            <a:lvl8pPr marL="34290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8pPr>
            <a:lvl9pPr marL="38862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9pPr>
          </a:lstStyle>
          <a:p>
            <a:pPr>
              <a:spcBef>
                <a:spcPct val="0"/>
              </a:spcBef>
              <a:buClrTx/>
              <a:buSzTx/>
              <a:buFontTx/>
              <a:buNone/>
            </a:pPr>
            <a:r>
              <a:rPr lang="fr-BE" altLang="fr-FR" sz="2400"/>
              <a:t>Analyse </a:t>
            </a:r>
            <a:endParaRPr lang="fr-FR" altLang="fr-FR" sz="2400"/>
          </a:p>
        </p:txBody>
      </p:sp>
      <p:sp>
        <p:nvSpPr>
          <p:cNvPr id="6155" name="Text Box 14"/>
          <p:cNvSpPr txBox="1">
            <a:spLocks noChangeArrowheads="1"/>
          </p:cNvSpPr>
          <p:nvPr/>
        </p:nvSpPr>
        <p:spPr bwMode="auto">
          <a:xfrm>
            <a:off x="6249988" y="404813"/>
            <a:ext cx="1616075" cy="466725"/>
          </a:xfrm>
          <a:prstGeom prst="rect">
            <a:avLst/>
          </a:prstGeom>
          <a:solidFill>
            <a:srgbClr val="000099"/>
          </a:solidFill>
          <a:ln w="9525">
            <a:solidFill>
              <a:schemeClr val="tx2"/>
            </a:solidFill>
            <a:miter lim="800000"/>
            <a:headEnd/>
            <a:tailEnd/>
          </a:ln>
        </p:spPr>
        <p:txBody>
          <a:bodyPr wrap="none">
            <a:spAutoFit/>
          </a:bodyPr>
          <a:lstStyle>
            <a:lvl1pPr>
              <a:spcBef>
                <a:spcPct val="20000"/>
              </a:spcBef>
              <a:buClr>
                <a:schemeClr val="bg1"/>
              </a:buClr>
              <a:buSzPct val="80000"/>
              <a:buFont typeface="Monotype Sorts" pitchFamily="2" charset="2"/>
              <a:buChar char="l"/>
              <a:defRPr sz="2200">
                <a:solidFill>
                  <a:schemeClr val="bg1"/>
                </a:solidFill>
                <a:latin typeface="Arial Narrow" panose="020B0606020202030204" pitchFamily="34" charset="0"/>
              </a:defRPr>
            </a:lvl1pPr>
            <a:lvl2pPr marL="742950" indent="-285750">
              <a:spcBef>
                <a:spcPct val="20000"/>
              </a:spcBef>
              <a:buClr>
                <a:schemeClr val="bg1"/>
              </a:buClr>
              <a:buSzPct val="95000"/>
              <a:buFont typeface="Wingdings" panose="05000000000000000000" pitchFamily="2" charset="2"/>
              <a:buChar char="§"/>
              <a:defRPr sz="2000">
                <a:solidFill>
                  <a:schemeClr val="bg1"/>
                </a:solidFill>
                <a:latin typeface="Arial Narrow" panose="020B0606020202030204" pitchFamily="34" charset="0"/>
              </a:defRPr>
            </a:lvl2pPr>
            <a:lvl3pPr marL="1143000" indent="-228600">
              <a:spcBef>
                <a:spcPct val="20000"/>
              </a:spcBef>
              <a:buClr>
                <a:schemeClr val="bg1"/>
              </a:buClr>
              <a:buChar char="•"/>
              <a:defRPr>
                <a:solidFill>
                  <a:schemeClr val="bg1"/>
                </a:solidFill>
                <a:latin typeface="Arial Narrow" panose="020B0606020202030204" pitchFamily="34" charset="0"/>
              </a:defRPr>
            </a:lvl3pPr>
            <a:lvl4pPr marL="1600200" indent="-228600">
              <a:spcBef>
                <a:spcPct val="20000"/>
              </a:spcBef>
              <a:buClr>
                <a:schemeClr val="bg1"/>
              </a:buClr>
              <a:buChar char="–"/>
              <a:defRPr sz="2000">
                <a:solidFill>
                  <a:schemeClr val="bg1"/>
                </a:solidFill>
                <a:latin typeface="Arial Narrow" panose="020B0606020202030204" pitchFamily="34" charset="0"/>
              </a:defRPr>
            </a:lvl4pPr>
            <a:lvl5pPr marL="2057400" indent="-228600">
              <a:spcBef>
                <a:spcPct val="20000"/>
              </a:spcBef>
              <a:buClr>
                <a:schemeClr val="bg1"/>
              </a:buClr>
              <a:buChar char="»"/>
              <a:defRPr sz="2000">
                <a:solidFill>
                  <a:schemeClr val="bg1"/>
                </a:solidFill>
                <a:latin typeface="Arial Narrow" panose="020B0606020202030204" pitchFamily="34" charset="0"/>
              </a:defRPr>
            </a:lvl5pPr>
            <a:lvl6pPr marL="25146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6pPr>
            <a:lvl7pPr marL="29718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7pPr>
            <a:lvl8pPr marL="34290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8pPr>
            <a:lvl9pPr marL="38862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9pPr>
          </a:lstStyle>
          <a:p>
            <a:pPr>
              <a:spcBef>
                <a:spcPct val="0"/>
              </a:spcBef>
              <a:buClrTx/>
              <a:buSzTx/>
              <a:buFontTx/>
              <a:buNone/>
            </a:pPr>
            <a:r>
              <a:rPr lang="fr-BE" altLang="fr-FR" sz="2400"/>
              <a:t>Echographe </a:t>
            </a:r>
            <a:endParaRPr lang="fr-FR" altLang="fr-FR" sz="2400"/>
          </a:p>
        </p:txBody>
      </p:sp>
      <p:sp>
        <p:nvSpPr>
          <p:cNvPr id="6156" name="Text Box 15"/>
          <p:cNvSpPr txBox="1">
            <a:spLocks noChangeArrowheads="1"/>
          </p:cNvSpPr>
          <p:nvPr/>
        </p:nvSpPr>
        <p:spPr bwMode="auto">
          <a:xfrm>
            <a:off x="4806950" y="6092825"/>
            <a:ext cx="1098550" cy="466725"/>
          </a:xfrm>
          <a:prstGeom prst="rect">
            <a:avLst/>
          </a:prstGeom>
          <a:solidFill>
            <a:srgbClr val="000099"/>
          </a:solidFill>
          <a:ln w="9525">
            <a:solidFill>
              <a:schemeClr val="tx2"/>
            </a:solidFill>
            <a:miter lim="800000"/>
            <a:headEnd/>
            <a:tailEnd/>
          </a:ln>
        </p:spPr>
        <p:txBody>
          <a:bodyPr wrap="none">
            <a:spAutoFit/>
          </a:bodyPr>
          <a:lstStyle>
            <a:lvl1pPr>
              <a:spcBef>
                <a:spcPct val="20000"/>
              </a:spcBef>
              <a:buClr>
                <a:schemeClr val="bg1"/>
              </a:buClr>
              <a:buSzPct val="80000"/>
              <a:buFont typeface="Monotype Sorts" pitchFamily="2" charset="2"/>
              <a:buChar char="l"/>
              <a:defRPr sz="2200">
                <a:solidFill>
                  <a:schemeClr val="bg1"/>
                </a:solidFill>
                <a:latin typeface="Arial Narrow" panose="020B0606020202030204" pitchFamily="34" charset="0"/>
              </a:defRPr>
            </a:lvl1pPr>
            <a:lvl2pPr marL="742950" indent="-285750">
              <a:spcBef>
                <a:spcPct val="20000"/>
              </a:spcBef>
              <a:buClr>
                <a:schemeClr val="bg1"/>
              </a:buClr>
              <a:buSzPct val="95000"/>
              <a:buFont typeface="Wingdings" panose="05000000000000000000" pitchFamily="2" charset="2"/>
              <a:buChar char="§"/>
              <a:defRPr sz="2000">
                <a:solidFill>
                  <a:schemeClr val="bg1"/>
                </a:solidFill>
                <a:latin typeface="Arial Narrow" panose="020B0606020202030204" pitchFamily="34" charset="0"/>
              </a:defRPr>
            </a:lvl2pPr>
            <a:lvl3pPr marL="1143000" indent="-228600">
              <a:spcBef>
                <a:spcPct val="20000"/>
              </a:spcBef>
              <a:buClr>
                <a:schemeClr val="bg1"/>
              </a:buClr>
              <a:buChar char="•"/>
              <a:defRPr>
                <a:solidFill>
                  <a:schemeClr val="bg1"/>
                </a:solidFill>
                <a:latin typeface="Arial Narrow" panose="020B0606020202030204" pitchFamily="34" charset="0"/>
              </a:defRPr>
            </a:lvl3pPr>
            <a:lvl4pPr marL="1600200" indent="-228600">
              <a:spcBef>
                <a:spcPct val="20000"/>
              </a:spcBef>
              <a:buClr>
                <a:schemeClr val="bg1"/>
              </a:buClr>
              <a:buChar char="–"/>
              <a:defRPr sz="2000">
                <a:solidFill>
                  <a:schemeClr val="bg1"/>
                </a:solidFill>
                <a:latin typeface="Arial Narrow" panose="020B0606020202030204" pitchFamily="34" charset="0"/>
              </a:defRPr>
            </a:lvl4pPr>
            <a:lvl5pPr marL="2057400" indent="-228600">
              <a:spcBef>
                <a:spcPct val="20000"/>
              </a:spcBef>
              <a:buClr>
                <a:schemeClr val="bg1"/>
              </a:buClr>
              <a:buChar char="»"/>
              <a:defRPr sz="2000">
                <a:solidFill>
                  <a:schemeClr val="bg1"/>
                </a:solidFill>
                <a:latin typeface="Arial Narrow" panose="020B0606020202030204" pitchFamily="34" charset="0"/>
              </a:defRPr>
            </a:lvl5pPr>
            <a:lvl6pPr marL="25146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6pPr>
            <a:lvl7pPr marL="29718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7pPr>
            <a:lvl8pPr marL="34290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8pPr>
            <a:lvl9pPr marL="38862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9pPr>
          </a:lstStyle>
          <a:p>
            <a:pPr>
              <a:spcBef>
                <a:spcPct val="0"/>
              </a:spcBef>
              <a:buClrTx/>
              <a:buSzTx/>
              <a:buFontTx/>
              <a:buNone/>
            </a:pPr>
            <a:r>
              <a:rPr lang="fr-BE" altLang="fr-FR" sz="2400"/>
              <a:t>Animal  </a:t>
            </a:r>
            <a:endParaRPr lang="fr-FR" altLang="fr-FR" sz="2400"/>
          </a:p>
        </p:txBody>
      </p:sp>
      <p:sp>
        <p:nvSpPr>
          <p:cNvPr id="6157" name="Text Box 16"/>
          <p:cNvSpPr txBox="1">
            <a:spLocks noChangeArrowheads="1"/>
          </p:cNvSpPr>
          <p:nvPr/>
        </p:nvSpPr>
        <p:spPr bwMode="auto">
          <a:xfrm>
            <a:off x="7345363" y="5265738"/>
            <a:ext cx="1474787" cy="466725"/>
          </a:xfrm>
          <a:prstGeom prst="rect">
            <a:avLst/>
          </a:prstGeom>
          <a:solidFill>
            <a:srgbClr val="000099"/>
          </a:solidFill>
          <a:ln w="9525">
            <a:solidFill>
              <a:schemeClr val="tx2"/>
            </a:solidFill>
            <a:miter lim="800000"/>
            <a:headEnd/>
            <a:tailEnd/>
          </a:ln>
        </p:spPr>
        <p:txBody>
          <a:bodyPr wrap="none">
            <a:spAutoFit/>
          </a:bodyPr>
          <a:lstStyle>
            <a:lvl1pPr>
              <a:spcBef>
                <a:spcPct val="20000"/>
              </a:spcBef>
              <a:buClr>
                <a:schemeClr val="bg1"/>
              </a:buClr>
              <a:buSzPct val="80000"/>
              <a:buFont typeface="Monotype Sorts" pitchFamily="2" charset="2"/>
              <a:buChar char="l"/>
              <a:defRPr sz="2200">
                <a:solidFill>
                  <a:schemeClr val="bg1"/>
                </a:solidFill>
                <a:latin typeface="Arial Narrow" panose="020B0606020202030204" pitchFamily="34" charset="0"/>
              </a:defRPr>
            </a:lvl1pPr>
            <a:lvl2pPr marL="742950" indent="-285750">
              <a:spcBef>
                <a:spcPct val="20000"/>
              </a:spcBef>
              <a:buClr>
                <a:schemeClr val="bg1"/>
              </a:buClr>
              <a:buSzPct val="95000"/>
              <a:buFont typeface="Wingdings" panose="05000000000000000000" pitchFamily="2" charset="2"/>
              <a:buChar char="§"/>
              <a:defRPr sz="2000">
                <a:solidFill>
                  <a:schemeClr val="bg1"/>
                </a:solidFill>
                <a:latin typeface="Arial Narrow" panose="020B0606020202030204" pitchFamily="34" charset="0"/>
              </a:defRPr>
            </a:lvl2pPr>
            <a:lvl3pPr marL="1143000" indent="-228600">
              <a:spcBef>
                <a:spcPct val="20000"/>
              </a:spcBef>
              <a:buClr>
                <a:schemeClr val="bg1"/>
              </a:buClr>
              <a:buChar char="•"/>
              <a:defRPr>
                <a:solidFill>
                  <a:schemeClr val="bg1"/>
                </a:solidFill>
                <a:latin typeface="Arial Narrow" panose="020B0606020202030204" pitchFamily="34" charset="0"/>
              </a:defRPr>
            </a:lvl3pPr>
            <a:lvl4pPr marL="1600200" indent="-228600">
              <a:spcBef>
                <a:spcPct val="20000"/>
              </a:spcBef>
              <a:buClr>
                <a:schemeClr val="bg1"/>
              </a:buClr>
              <a:buChar char="–"/>
              <a:defRPr sz="2000">
                <a:solidFill>
                  <a:schemeClr val="bg1"/>
                </a:solidFill>
                <a:latin typeface="Arial Narrow" panose="020B0606020202030204" pitchFamily="34" charset="0"/>
              </a:defRPr>
            </a:lvl4pPr>
            <a:lvl5pPr marL="2057400" indent="-228600">
              <a:spcBef>
                <a:spcPct val="20000"/>
              </a:spcBef>
              <a:buClr>
                <a:schemeClr val="bg1"/>
              </a:buClr>
              <a:buChar char="»"/>
              <a:defRPr sz="2000">
                <a:solidFill>
                  <a:schemeClr val="bg1"/>
                </a:solidFill>
                <a:latin typeface="Arial Narrow" panose="020B0606020202030204" pitchFamily="34" charset="0"/>
              </a:defRPr>
            </a:lvl5pPr>
            <a:lvl6pPr marL="25146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6pPr>
            <a:lvl7pPr marL="29718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7pPr>
            <a:lvl8pPr marL="34290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8pPr>
            <a:lvl9pPr marL="38862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9pPr>
          </a:lstStyle>
          <a:p>
            <a:pPr>
              <a:spcBef>
                <a:spcPct val="0"/>
              </a:spcBef>
              <a:buClrTx/>
              <a:buSzTx/>
              <a:buFontTx/>
              <a:buNone/>
            </a:pPr>
            <a:r>
              <a:rPr lang="fr-BE" altLang="fr-FR" sz="2400"/>
              <a:t>Vétérinaire </a:t>
            </a:r>
            <a:endParaRPr lang="fr-FR" altLang="fr-FR" sz="2400"/>
          </a:p>
        </p:txBody>
      </p:sp>
      <p:sp>
        <p:nvSpPr>
          <p:cNvPr id="1158161" name="Line 17"/>
          <p:cNvSpPr>
            <a:spLocks noChangeShapeType="1"/>
          </p:cNvSpPr>
          <p:nvPr/>
        </p:nvSpPr>
        <p:spPr bwMode="auto">
          <a:xfrm flipH="1">
            <a:off x="5614988" y="620713"/>
            <a:ext cx="635000" cy="0"/>
          </a:xfrm>
          <a:prstGeom prst="line">
            <a:avLst/>
          </a:prstGeom>
          <a:noFill/>
          <a:ln w="9525">
            <a:solidFill>
              <a:schemeClr val="tx2"/>
            </a:solidFill>
            <a:round/>
            <a:headEnd/>
            <a:tailEnd/>
          </a:ln>
          <a:extLst>
            <a:ext uri="{909E8E84-426E-40DD-AFC4-6F175D3DCCD1}">
              <a14:hiddenFill xmlns:a14="http://schemas.microsoft.com/office/drawing/2010/main">
                <a:noFill/>
              </a14:hiddenFill>
            </a:ext>
          </a:extLst>
        </p:spPr>
        <p:txBody>
          <a:bodyPr/>
          <a:lstStyle/>
          <a:p>
            <a:endParaRPr lang="fr-BE"/>
          </a:p>
        </p:txBody>
      </p:sp>
      <p:sp>
        <p:nvSpPr>
          <p:cNvPr id="1158162" name="Line 18"/>
          <p:cNvSpPr>
            <a:spLocks noChangeShapeType="1"/>
          </p:cNvSpPr>
          <p:nvPr/>
        </p:nvSpPr>
        <p:spPr bwMode="auto">
          <a:xfrm>
            <a:off x="5614988" y="620713"/>
            <a:ext cx="0" cy="898525"/>
          </a:xfrm>
          <a:prstGeom prst="line">
            <a:avLst/>
          </a:prstGeom>
          <a:noFill/>
          <a:ln w="9525">
            <a:solidFill>
              <a:schemeClr val="tx2"/>
            </a:solidFill>
            <a:round/>
            <a:headEnd/>
            <a:tailEnd type="triangle" w="med" len="med"/>
          </a:ln>
          <a:extLst>
            <a:ext uri="{909E8E84-426E-40DD-AFC4-6F175D3DCCD1}">
              <a14:hiddenFill xmlns:a14="http://schemas.microsoft.com/office/drawing/2010/main">
                <a:noFill/>
              </a14:hiddenFill>
            </a:ext>
          </a:extLst>
        </p:spPr>
        <p:txBody>
          <a:bodyPr/>
          <a:lstStyle/>
          <a:p>
            <a:endParaRPr lang="fr-BE"/>
          </a:p>
        </p:txBody>
      </p:sp>
      <p:sp>
        <p:nvSpPr>
          <p:cNvPr id="1158163" name="Line 19"/>
          <p:cNvSpPr>
            <a:spLocks noChangeShapeType="1"/>
          </p:cNvSpPr>
          <p:nvPr/>
        </p:nvSpPr>
        <p:spPr bwMode="auto">
          <a:xfrm>
            <a:off x="7866063" y="631825"/>
            <a:ext cx="420687" cy="6350"/>
          </a:xfrm>
          <a:prstGeom prst="line">
            <a:avLst/>
          </a:prstGeom>
          <a:noFill/>
          <a:ln w="9525">
            <a:solidFill>
              <a:schemeClr val="tx2"/>
            </a:solidFill>
            <a:round/>
            <a:headEnd/>
            <a:tailEnd/>
          </a:ln>
          <a:extLst>
            <a:ext uri="{909E8E84-426E-40DD-AFC4-6F175D3DCCD1}">
              <a14:hiddenFill xmlns:a14="http://schemas.microsoft.com/office/drawing/2010/main">
                <a:noFill/>
              </a14:hiddenFill>
            </a:ext>
          </a:extLst>
        </p:spPr>
        <p:txBody>
          <a:bodyPr/>
          <a:lstStyle/>
          <a:p>
            <a:endParaRPr lang="fr-BE"/>
          </a:p>
        </p:txBody>
      </p:sp>
      <p:sp>
        <p:nvSpPr>
          <p:cNvPr id="1158164" name="Line 20"/>
          <p:cNvSpPr>
            <a:spLocks noChangeShapeType="1"/>
          </p:cNvSpPr>
          <p:nvPr/>
        </p:nvSpPr>
        <p:spPr bwMode="auto">
          <a:xfrm>
            <a:off x="8286750" y="620713"/>
            <a:ext cx="0" cy="898525"/>
          </a:xfrm>
          <a:prstGeom prst="line">
            <a:avLst/>
          </a:prstGeom>
          <a:noFill/>
          <a:ln w="9525">
            <a:solidFill>
              <a:schemeClr val="tx2"/>
            </a:solidFill>
            <a:round/>
            <a:headEnd/>
            <a:tailEnd type="triangle" w="med" len="med"/>
          </a:ln>
          <a:extLst>
            <a:ext uri="{909E8E84-426E-40DD-AFC4-6F175D3DCCD1}">
              <a14:hiddenFill xmlns:a14="http://schemas.microsoft.com/office/drawing/2010/main">
                <a:noFill/>
              </a14:hiddenFill>
            </a:ext>
          </a:extLst>
        </p:spPr>
        <p:txBody>
          <a:bodyPr/>
          <a:lstStyle/>
          <a:p>
            <a:endParaRPr lang="fr-BE"/>
          </a:p>
        </p:txBody>
      </p:sp>
      <p:sp>
        <p:nvSpPr>
          <p:cNvPr id="1158165" name="Line 21"/>
          <p:cNvSpPr>
            <a:spLocks noChangeShapeType="1"/>
          </p:cNvSpPr>
          <p:nvPr/>
        </p:nvSpPr>
        <p:spPr bwMode="auto">
          <a:xfrm>
            <a:off x="5156200" y="1985963"/>
            <a:ext cx="0" cy="831850"/>
          </a:xfrm>
          <a:prstGeom prst="line">
            <a:avLst/>
          </a:prstGeom>
          <a:noFill/>
          <a:ln w="9525">
            <a:solidFill>
              <a:schemeClr val="tx2"/>
            </a:solidFill>
            <a:round/>
            <a:headEnd/>
            <a:tailEnd type="triangle" w="med" len="med"/>
          </a:ln>
          <a:extLst>
            <a:ext uri="{909E8E84-426E-40DD-AFC4-6F175D3DCCD1}">
              <a14:hiddenFill xmlns:a14="http://schemas.microsoft.com/office/drawing/2010/main">
                <a:noFill/>
              </a14:hiddenFill>
            </a:ext>
          </a:extLst>
        </p:spPr>
        <p:txBody>
          <a:bodyPr/>
          <a:lstStyle/>
          <a:p>
            <a:endParaRPr lang="fr-BE"/>
          </a:p>
        </p:txBody>
      </p:sp>
      <p:sp>
        <p:nvSpPr>
          <p:cNvPr id="1158166" name="Line 22"/>
          <p:cNvSpPr>
            <a:spLocks noChangeShapeType="1"/>
          </p:cNvSpPr>
          <p:nvPr/>
        </p:nvSpPr>
        <p:spPr bwMode="auto">
          <a:xfrm>
            <a:off x="4954588" y="3284538"/>
            <a:ext cx="0" cy="684212"/>
          </a:xfrm>
          <a:prstGeom prst="line">
            <a:avLst/>
          </a:prstGeom>
          <a:noFill/>
          <a:ln w="9525">
            <a:solidFill>
              <a:schemeClr val="tx2"/>
            </a:solidFill>
            <a:round/>
            <a:headEnd/>
            <a:tailEnd type="triangle" w="med" len="med"/>
          </a:ln>
          <a:extLst>
            <a:ext uri="{909E8E84-426E-40DD-AFC4-6F175D3DCCD1}">
              <a14:hiddenFill xmlns:a14="http://schemas.microsoft.com/office/drawing/2010/main">
                <a:noFill/>
              </a14:hiddenFill>
            </a:ext>
          </a:extLst>
        </p:spPr>
        <p:txBody>
          <a:bodyPr/>
          <a:lstStyle/>
          <a:p>
            <a:endParaRPr lang="fr-BE"/>
          </a:p>
        </p:txBody>
      </p:sp>
      <p:sp>
        <p:nvSpPr>
          <p:cNvPr id="1158167" name="Line 23"/>
          <p:cNvSpPr>
            <a:spLocks noChangeShapeType="1"/>
          </p:cNvSpPr>
          <p:nvPr/>
        </p:nvSpPr>
        <p:spPr bwMode="auto">
          <a:xfrm>
            <a:off x="4954588" y="4435475"/>
            <a:ext cx="0" cy="830263"/>
          </a:xfrm>
          <a:prstGeom prst="line">
            <a:avLst/>
          </a:prstGeom>
          <a:noFill/>
          <a:ln w="9525">
            <a:solidFill>
              <a:schemeClr val="tx2"/>
            </a:solidFill>
            <a:round/>
            <a:headEnd/>
            <a:tailEnd type="triangle" w="med" len="med"/>
          </a:ln>
          <a:extLst>
            <a:ext uri="{909E8E84-426E-40DD-AFC4-6F175D3DCCD1}">
              <a14:hiddenFill xmlns:a14="http://schemas.microsoft.com/office/drawing/2010/main">
                <a:noFill/>
              </a14:hiddenFill>
            </a:ext>
          </a:extLst>
        </p:spPr>
        <p:txBody>
          <a:bodyPr/>
          <a:lstStyle/>
          <a:p>
            <a:endParaRPr lang="fr-BE"/>
          </a:p>
        </p:txBody>
      </p:sp>
      <p:sp>
        <p:nvSpPr>
          <p:cNvPr id="1158168" name="Line 24"/>
          <p:cNvSpPr>
            <a:spLocks noChangeShapeType="1"/>
          </p:cNvSpPr>
          <p:nvPr/>
        </p:nvSpPr>
        <p:spPr bwMode="auto">
          <a:xfrm>
            <a:off x="5356225" y="5732463"/>
            <a:ext cx="0" cy="288925"/>
          </a:xfrm>
          <a:prstGeom prst="line">
            <a:avLst/>
          </a:prstGeom>
          <a:noFill/>
          <a:ln w="9525">
            <a:solidFill>
              <a:schemeClr val="tx2"/>
            </a:solidFill>
            <a:round/>
            <a:headEnd/>
            <a:tailEnd type="triangle" w="med" len="med"/>
          </a:ln>
          <a:extLst>
            <a:ext uri="{909E8E84-426E-40DD-AFC4-6F175D3DCCD1}">
              <a14:hiddenFill xmlns:a14="http://schemas.microsoft.com/office/drawing/2010/main">
                <a:noFill/>
              </a14:hiddenFill>
            </a:ext>
          </a:extLst>
        </p:spPr>
        <p:txBody>
          <a:bodyPr/>
          <a:lstStyle/>
          <a:p>
            <a:endParaRPr lang="fr-BE"/>
          </a:p>
        </p:txBody>
      </p:sp>
      <p:sp>
        <p:nvSpPr>
          <p:cNvPr id="1158169" name="Line 25"/>
          <p:cNvSpPr>
            <a:spLocks noChangeShapeType="1"/>
          </p:cNvSpPr>
          <p:nvPr/>
        </p:nvSpPr>
        <p:spPr bwMode="auto">
          <a:xfrm flipV="1">
            <a:off x="5943600" y="4435475"/>
            <a:ext cx="0" cy="830263"/>
          </a:xfrm>
          <a:prstGeom prst="line">
            <a:avLst/>
          </a:prstGeom>
          <a:noFill/>
          <a:ln w="9525">
            <a:solidFill>
              <a:schemeClr val="tx2"/>
            </a:solidFill>
            <a:round/>
            <a:headEnd/>
            <a:tailEnd type="triangle" w="med" len="med"/>
          </a:ln>
          <a:extLst>
            <a:ext uri="{909E8E84-426E-40DD-AFC4-6F175D3DCCD1}">
              <a14:hiddenFill xmlns:a14="http://schemas.microsoft.com/office/drawing/2010/main">
                <a:noFill/>
              </a14:hiddenFill>
            </a:ext>
          </a:extLst>
        </p:spPr>
        <p:txBody>
          <a:bodyPr/>
          <a:lstStyle/>
          <a:p>
            <a:endParaRPr lang="fr-BE"/>
          </a:p>
        </p:txBody>
      </p:sp>
      <p:sp>
        <p:nvSpPr>
          <p:cNvPr id="1158170" name="Line 26"/>
          <p:cNvSpPr>
            <a:spLocks noChangeShapeType="1"/>
          </p:cNvSpPr>
          <p:nvPr/>
        </p:nvSpPr>
        <p:spPr bwMode="auto">
          <a:xfrm flipV="1">
            <a:off x="5943600" y="3284538"/>
            <a:ext cx="0" cy="684212"/>
          </a:xfrm>
          <a:prstGeom prst="line">
            <a:avLst/>
          </a:prstGeom>
          <a:noFill/>
          <a:ln w="9525">
            <a:solidFill>
              <a:schemeClr val="tx2"/>
            </a:solidFill>
            <a:round/>
            <a:headEnd/>
            <a:tailEnd type="triangle" w="med" len="med"/>
          </a:ln>
          <a:extLst>
            <a:ext uri="{909E8E84-426E-40DD-AFC4-6F175D3DCCD1}">
              <a14:hiddenFill xmlns:a14="http://schemas.microsoft.com/office/drawing/2010/main">
                <a:noFill/>
              </a14:hiddenFill>
            </a:ext>
          </a:extLst>
        </p:spPr>
        <p:txBody>
          <a:bodyPr/>
          <a:lstStyle/>
          <a:p>
            <a:endParaRPr lang="fr-BE"/>
          </a:p>
        </p:txBody>
      </p:sp>
      <p:sp>
        <p:nvSpPr>
          <p:cNvPr id="1158171" name="Line 27"/>
          <p:cNvSpPr>
            <a:spLocks noChangeShapeType="1"/>
          </p:cNvSpPr>
          <p:nvPr/>
        </p:nvSpPr>
        <p:spPr bwMode="auto">
          <a:xfrm flipV="1">
            <a:off x="5803900" y="1985963"/>
            <a:ext cx="0" cy="831850"/>
          </a:xfrm>
          <a:prstGeom prst="line">
            <a:avLst/>
          </a:prstGeom>
          <a:noFill/>
          <a:ln w="9525">
            <a:solidFill>
              <a:schemeClr val="tx2"/>
            </a:solidFill>
            <a:round/>
            <a:headEnd/>
            <a:tailEnd type="triangle" w="med" len="med"/>
          </a:ln>
          <a:extLst>
            <a:ext uri="{909E8E84-426E-40DD-AFC4-6F175D3DCCD1}">
              <a14:hiddenFill xmlns:a14="http://schemas.microsoft.com/office/drawing/2010/main">
                <a:noFill/>
              </a14:hiddenFill>
            </a:ext>
          </a:extLst>
        </p:spPr>
        <p:txBody>
          <a:bodyPr/>
          <a:lstStyle/>
          <a:p>
            <a:endParaRPr lang="fr-BE"/>
          </a:p>
        </p:txBody>
      </p:sp>
      <p:sp>
        <p:nvSpPr>
          <p:cNvPr id="1158172" name="Line 28"/>
          <p:cNvSpPr>
            <a:spLocks noChangeShapeType="1"/>
          </p:cNvSpPr>
          <p:nvPr/>
        </p:nvSpPr>
        <p:spPr bwMode="auto">
          <a:xfrm>
            <a:off x="5945188" y="1752600"/>
            <a:ext cx="1755775" cy="0"/>
          </a:xfrm>
          <a:prstGeom prst="line">
            <a:avLst/>
          </a:prstGeom>
          <a:noFill/>
          <a:ln w="9525">
            <a:solidFill>
              <a:schemeClr val="tx2"/>
            </a:solidFill>
            <a:round/>
            <a:headEnd/>
            <a:tailEnd type="triangle" w="med" len="med"/>
          </a:ln>
          <a:extLst>
            <a:ext uri="{909E8E84-426E-40DD-AFC4-6F175D3DCCD1}">
              <a14:hiddenFill xmlns:a14="http://schemas.microsoft.com/office/drawing/2010/main">
                <a:noFill/>
              </a14:hiddenFill>
            </a:ext>
          </a:extLst>
        </p:spPr>
        <p:txBody>
          <a:bodyPr/>
          <a:lstStyle/>
          <a:p>
            <a:endParaRPr lang="fr-BE"/>
          </a:p>
        </p:txBody>
      </p:sp>
      <p:sp>
        <p:nvSpPr>
          <p:cNvPr id="1158173" name="Line 29"/>
          <p:cNvSpPr>
            <a:spLocks noChangeShapeType="1"/>
          </p:cNvSpPr>
          <p:nvPr/>
        </p:nvSpPr>
        <p:spPr bwMode="auto">
          <a:xfrm>
            <a:off x="8286750" y="1985963"/>
            <a:ext cx="0" cy="831850"/>
          </a:xfrm>
          <a:prstGeom prst="line">
            <a:avLst/>
          </a:prstGeom>
          <a:noFill/>
          <a:ln w="9525">
            <a:solidFill>
              <a:schemeClr val="tx2"/>
            </a:solidFill>
            <a:round/>
            <a:headEnd/>
            <a:tailEnd type="triangle" w="med" len="med"/>
          </a:ln>
          <a:extLst>
            <a:ext uri="{909E8E84-426E-40DD-AFC4-6F175D3DCCD1}">
              <a14:hiddenFill xmlns:a14="http://schemas.microsoft.com/office/drawing/2010/main">
                <a:noFill/>
              </a14:hiddenFill>
            </a:ext>
          </a:extLst>
        </p:spPr>
        <p:txBody>
          <a:bodyPr/>
          <a:lstStyle/>
          <a:p>
            <a:endParaRPr lang="fr-BE"/>
          </a:p>
        </p:txBody>
      </p:sp>
      <p:sp>
        <p:nvSpPr>
          <p:cNvPr id="1158174" name="Line 30"/>
          <p:cNvSpPr>
            <a:spLocks noChangeShapeType="1"/>
          </p:cNvSpPr>
          <p:nvPr/>
        </p:nvSpPr>
        <p:spPr bwMode="auto">
          <a:xfrm>
            <a:off x="8070850" y="3284538"/>
            <a:ext cx="0" cy="917575"/>
          </a:xfrm>
          <a:prstGeom prst="line">
            <a:avLst/>
          </a:prstGeom>
          <a:noFill/>
          <a:ln w="9525">
            <a:solidFill>
              <a:schemeClr val="tx2"/>
            </a:solidFill>
            <a:round/>
            <a:headEnd/>
            <a:tailEnd type="triangle" w="med" len="med"/>
          </a:ln>
          <a:extLst>
            <a:ext uri="{909E8E84-426E-40DD-AFC4-6F175D3DCCD1}">
              <a14:hiddenFill xmlns:a14="http://schemas.microsoft.com/office/drawing/2010/main">
                <a:noFill/>
              </a14:hiddenFill>
            </a:ext>
          </a:extLst>
        </p:spPr>
        <p:txBody>
          <a:bodyPr/>
          <a:lstStyle/>
          <a:p>
            <a:endParaRPr lang="fr-BE"/>
          </a:p>
        </p:txBody>
      </p:sp>
      <p:sp>
        <p:nvSpPr>
          <p:cNvPr id="1158175" name="Line 31"/>
          <p:cNvSpPr>
            <a:spLocks noChangeShapeType="1"/>
          </p:cNvSpPr>
          <p:nvPr/>
        </p:nvSpPr>
        <p:spPr bwMode="auto">
          <a:xfrm>
            <a:off x="8070850" y="4668838"/>
            <a:ext cx="12700" cy="596900"/>
          </a:xfrm>
          <a:prstGeom prst="line">
            <a:avLst/>
          </a:prstGeom>
          <a:noFill/>
          <a:ln w="9525">
            <a:solidFill>
              <a:schemeClr val="tx2"/>
            </a:solidFill>
            <a:round/>
            <a:headEnd/>
            <a:tailEnd type="triangle" w="med" len="med"/>
          </a:ln>
          <a:extLst>
            <a:ext uri="{909E8E84-426E-40DD-AFC4-6F175D3DCCD1}">
              <a14:hiddenFill xmlns:a14="http://schemas.microsoft.com/office/drawing/2010/main">
                <a:noFill/>
              </a14:hiddenFill>
            </a:ext>
          </a:extLst>
        </p:spPr>
        <p:txBody>
          <a:bodyPr/>
          <a:lstStyle/>
          <a:p>
            <a:endParaRPr lang="fr-BE"/>
          </a:p>
        </p:txBody>
      </p:sp>
      <p:sp>
        <p:nvSpPr>
          <p:cNvPr id="29" name="Line 21"/>
          <p:cNvSpPr>
            <a:spLocks noChangeShapeType="1"/>
          </p:cNvSpPr>
          <p:nvPr/>
        </p:nvSpPr>
        <p:spPr bwMode="auto">
          <a:xfrm flipH="1">
            <a:off x="4186238" y="1844675"/>
            <a:ext cx="746125" cy="4763"/>
          </a:xfrm>
          <a:prstGeom prst="line">
            <a:avLst/>
          </a:prstGeom>
          <a:noFill/>
          <a:ln w="9525">
            <a:solidFill>
              <a:schemeClr val="tx2"/>
            </a:solidFill>
            <a:round/>
            <a:headEnd/>
            <a:tailEnd type="triangle" w="med" len="med"/>
          </a:ln>
          <a:extLst>
            <a:ext uri="{909E8E84-426E-40DD-AFC4-6F175D3DCCD1}">
              <a14:hiddenFill xmlns:a14="http://schemas.microsoft.com/office/drawing/2010/main">
                <a:noFill/>
              </a14:hiddenFill>
            </a:ext>
          </a:extLst>
        </p:spPr>
        <p:txBody>
          <a:bodyPr/>
          <a:lstStyle/>
          <a:p>
            <a:endParaRPr lang="fr-BE"/>
          </a:p>
        </p:txBody>
      </p:sp>
      <p:pic>
        <p:nvPicPr>
          <p:cNvPr id="6174" name="Picture 54"/>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15900" y="3103563"/>
            <a:ext cx="3779838" cy="1098550"/>
          </a:xfrm>
          <a:prstGeom prst="rect">
            <a:avLst/>
          </a:prstGeom>
          <a:noFill/>
          <a:ln w="9525">
            <a:solidFill>
              <a:schemeClr val="tx2"/>
            </a:solidFill>
            <a:miter lim="800000"/>
            <a:headEnd/>
            <a:tailEnd/>
          </a:ln>
          <a:extLst>
            <a:ext uri="{909E8E84-426E-40DD-AFC4-6F175D3DCCD1}">
              <a14:hiddenFill xmlns:a14="http://schemas.microsoft.com/office/drawing/2010/main">
                <a:solidFill>
                  <a:srgbClr val="FFFFFF"/>
                </a:solidFill>
              </a14:hiddenFill>
            </a:ext>
          </a:extLst>
        </p:spPr>
      </p:pic>
      <p:pic>
        <p:nvPicPr>
          <p:cNvPr id="6175" name="Picture 30" descr="Résultat de recherche d'images pour &quot;sondes echographiques&quot;"/>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924050" y="44450"/>
            <a:ext cx="2233613" cy="2909888"/>
          </a:xfrm>
          <a:prstGeom prst="rect">
            <a:avLst/>
          </a:prstGeom>
          <a:noFill/>
          <a:ln w="9525">
            <a:solidFill>
              <a:schemeClr val="tx2"/>
            </a:solidFill>
            <a:miter lim="800000"/>
            <a:headEnd/>
            <a:tailEnd/>
          </a:ln>
          <a:extLst>
            <a:ext uri="{909E8E84-426E-40DD-AFC4-6F175D3DCCD1}">
              <a14:hiddenFill xmlns:a14="http://schemas.microsoft.com/office/drawing/2010/main">
                <a:solidFill>
                  <a:srgbClr val="FFFFFF"/>
                </a:solidFill>
              </a14:hiddenFill>
            </a:ext>
          </a:extLst>
        </p:spPr>
      </p:pic>
      <p:sp>
        <p:nvSpPr>
          <p:cNvPr id="32" name="Line 21"/>
          <p:cNvSpPr>
            <a:spLocks noChangeShapeType="1"/>
          </p:cNvSpPr>
          <p:nvPr/>
        </p:nvSpPr>
        <p:spPr bwMode="auto">
          <a:xfrm flipH="1">
            <a:off x="3995738" y="1855788"/>
            <a:ext cx="936625" cy="1247775"/>
          </a:xfrm>
          <a:prstGeom prst="line">
            <a:avLst/>
          </a:prstGeom>
          <a:noFill/>
          <a:ln w="9525">
            <a:solidFill>
              <a:schemeClr val="tx2"/>
            </a:solidFill>
            <a:round/>
            <a:headEnd/>
            <a:tailEnd type="triangle" w="med" len="med"/>
          </a:ln>
          <a:extLst>
            <a:ext uri="{909E8E84-426E-40DD-AFC4-6F175D3DCCD1}">
              <a14:hiddenFill xmlns:a14="http://schemas.microsoft.com/office/drawing/2010/main">
                <a:noFill/>
              </a14:hiddenFill>
            </a:ext>
          </a:extLst>
        </p:spPr>
        <p:txBody>
          <a:bodyPr/>
          <a:lstStyle/>
          <a:p>
            <a:endParaRPr lang="fr-BE"/>
          </a:p>
        </p:txBody>
      </p:sp>
      <p:sp>
        <p:nvSpPr>
          <p:cNvPr id="6177" name="Rectangle à coins arrondis 32"/>
          <p:cNvSpPr>
            <a:spLocks noChangeArrowheads="1"/>
          </p:cNvSpPr>
          <p:nvPr/>
        </p:nvSpPr>
        <p:spPr bwMode="auto">
          <a:xfrm>
            <a:off x="128588" y="4664075"/>
            <a:ext cx="2787650" cy="1789113"/>
          </a:xfrm>
          <a:prstGeom prst="roundRect">
            <a:avLst>
              <a:gd name="adj" fmla="val 16667"/>
            </a:avLst>
          </a:prstGeom>
          <a:solidFill>
            <a:srgbClr val="FFFFCC"/>
          </a:solidFill>
          <a:ln w="9525" algn="ctr">
            <a:solidFill>
              <a:schemeClr val="tx1"/>
            </a:solidFill>
            <a:round/>
            <a:headEnd/>
            <a:tailEnd/>
          </a:ln>
        </p:spPr>
        <p:txBody>
          <a:bodyPr/>
          <a:lstStyle>
            <a:lvl1pPr>
              <a:spcBef>
                <a:spcPct val="20000"/>
              </a:spcBef>
              <a:buClr>
                <a:schemeClr val="bg1"/>
              </a:buClr>
              <a:buSzPct val="80000"/>
              <a:buFont typeface="Monotype Sorts" pitchFamily="2" charset="2"/>
              <a:buChar char="l"/>
              <a:defRPr sz="2200">
                <a:solidFill>
                  <a:schemeClr val="bg1"/>
                </a:solidFill>
                <a:latin typeface="Arial Narrow" panose="020B0606020202030204" pitchFamily="34" charset="0"/>
              </a:defRPr>
            </a:lvl1pPr>
            <a:lvl2pPr marL="742950" indent="-285750">
              <a:spcBef>
                <a:spcPct val="20000"/>
              </a:spcBef>
              <a:buClr>
                <a:schemeClr val="bg1"/>
              </a:buClr>
              <a:buSzPct val="95000"/>
              <a:buFont typeface="Wingdings" panose="05000000000000000000" pitchFamily="2" charset="2"/>
              <a:buChar char="§"/>
              <a:defRPr sz="2000">
                <a:solidFill>
                  <a:schemeClr val="bg1"/>
                </a:solidFill>
                <a:latin typeface="Arial Narrow" panose="020B0606020202030204" pitchFamily="34" charset="0"/>
              </a:defRPr>
            </a:lvl2pPr>
            <a:lvl3pPr marL="1143000" indent="-228600">
              <a:spcBef>
                <a:spcPct val="20000"/>
              </a:spcBef>
              <a:buClr>
                <a:schemeClr val="bg1"/>
              </a:buClr>
              <a:buChar char="•"/>
              <a:defRPr>
                <a:solidFill>
                  <a:schemeClr val="bg1"/>
                </a:solidFill>
                <a:latin typeface="Arial Narrow" panose="020B0606020202030204" pitchFamily="34" charset="0"/>
              </a:defRPr>
            </a:lvl3pPr>
            <a:lvl4pPr marL="1600200" indent="-228600">
              <a:spcBef>
                <a:spcPct val="20000"/>
              </a:spcBef>
              <a:buClr>
                <a:schemeClr val="bg1"/>
              </a:buClr>
              <a:buChar char="–"/>
              <a:defRPr sz="2000">
                <a:solidFill>
                  <a:schemeClr val="bg1"/>
                </a:solidFill>
                <a:latin typeface="Arial Narrow" panose="020B0606020202030204" pitchFamily="34" charset="0"/>
              </a:defRPr>
            </a:lvl4pPr>
            <a:lvl5pPr marL="2057400" indent="-228600">
              <a:spcBef>
                <a:spcPct val="20000"/>
              </a:spcBef>
              <a:buClr>
                <a:schemeClr val="bg1"/>
              </a:buClr>
              <a:buChar char="»"/>
              <a:defRPr sz="2000">
                <a:solidFill>
                  <a:schemeClr val="bg1"/>
                </a:solidFill>
                <a:latin typeface="Arial Narrow" panose="020B0606020202030204" pitchFamily="34" charset="0"/>
              </a:defRPr>
            </a:lvl5pPr>
            <a:lvl6pPr marL="25146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6pPr>
            <a:lvl7pPr marL="29718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7pPr>
            <a:lvl8pPr marL="34290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8pPr>
            <a:lvl9pPr marL="38862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9pPr>
          </a:lstStyle>
          <a:p>
            <a:pPr>
              <a:spcBef>
                <a:spcPct val="0"/>
              </a:spcBef>
              <a:buClrTx/>
              <a:buSzTx/>
              <a:buFontTx/>
              <a:buNone/>
            </a:pPr>
            <a:r>
              <a:rPr lang="fr-BE" altLang="fr-FR" sz="2000">
                <a:solidFill>
                  <a:schemeClr val="tx1"/>
                </a:solidFill>
                <a:latin typeface="Calibri" panose="020F0502020204030204" pitchFamily="34" charset="0"/>
              </a:rPr>
              <a:t>Linéaire, endorectale</a:t>
            </a:r>
          </a:p>
          <a:p>
            <a:pPr>
              <a:spcBef>
                <a:spcPct val="0"/>
              </a:spcBef>
              <a:buClrTx/>
              <a:buSzTx/>
              <a:buFontTx/>
              <a:buNone/>
            </a:pPr>
            <a:r>
              <a:rPr lang="fr-BE" altLang="fr-FR" sz="2000">
                <a:solidFill>
                  <a:schemeClr val="tx1"/>
                </a:solidFill>
                <a:latin typeface="Calibri" panose="020F0502020204030204" pitchFamily="34" charset="0"/>
              </a:rPr>
              <a:t>classique en pratique </a:t>
            </a:r>
          </a:p>
          <a:p>
            <a:pPr>
              <a:spcBef>
                <a:spcPct val="0"/>
              </a:spcBef>
              <a:buClrTx/>
              <a:buSzTx/>
              <a:buFontTx/>
              <a:buNone/>
            </a:pPr>
            <a:r>
              <a:rPr lang="fr-BE" altLang="fr-FR" sz="2000">
                <a:solidFill>
                  <a:schemeClr val="tx1"/>
                </a:solidFill>
                <a:latin typeface="Calibri" panose="020F0502020204030204" pitchFamily="34" charset="0"/>
              </a:rPr>
              <a:t>des grands animaux</a:t>
            </a:r>
          </a:p>
          <a:p>
            <a:pPr>
              <a:spcBef>
                <a:spcPct val="0"/>
              </a:spcBef>
              <a:buClrTx/>
              <a:buSzTx/>
              <a:buFontTx/>
              <a:buNone/>
            </a:pPr>
            <a:r>
              <a:rPr lang="fr-BE" altLang="fr-FR" sz="2000">
                <a:solidFill>
                  <a:schemeClr val="tx1"/>
                </a:solidFill>
                <a:latin typeface="Calibri" panose="020F0502020204030204" pitchFamily="34" charset="0"/>
              </a:rPr>
              <a:t>- 5 MHz</a:t>
            </a:r>
          </a:p>
          <a:p>
            <a:pPr>
              <a:spcBef>
                <a:spcPct val="0"/>
              </a:spcBef>
              <a:buClrTx/>
              <a:buSzTx/>
              <a:buFontTx/>
              <a:buNone/>
            </a:pPr>
            <a:r>
              <a:rPr lang="fr-BE" altLang="fr-FR" sz="2000">
                <a:solidFill>
                  <a:schemeClr val="tx1"/>
                </a:solidFill>
                <a:latin typeface="Calibri" panose="020F0502020204030204" pitchFamily="34" charset="0"/>
              </a:rPr>
              <a:t>- 3 à 7,5 MHz</a:t>
            </a:r>
          </a:p>
        </p:txBody>
      </p:sp>
      <p:pic>
        <p:nvPicPr>
          <p:cNvPr id="34" name="Picture 7"/>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128588" y="125413"/>
            <a:ext cx="1703387" cy="1492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179" name="Rectangle à coins arrondis 34"/>
          <p:cNvSpPr>
            <a:spLocks noChangeArrowheads="1"/>
          </p:cNvSpPr>
          <p:nvPr/>
        </p:nvSpPr>
        <p:spPr bwMode="auto">
          <a:xfrm>
            <a:off x="277813" y="1752600"/>
            <a:ext cx="1393825" cy="485775"/>
          </a:xfrm>
          <a:prstGeom prst="roundRect">
            <a:avLst>
              <a:gd name="adj" fmla="val 16667"/>
            </a:avLst>
          </a:prstGeom>
          <a:solidFill>
            <a:srgbClr val="FFFFCC"/>
          </a:solidFill>
          <a:ln w="9525" algn="ctr">
            <a:solidFill>
              <a:schemeClr val="tx1"/>
            </a:solidFill>
            <a:round/>
            <a:headEnd/>
            <a:tailEnd/>
          </a:ln>
        </p:spPr>
        <p:txBody>
          <a:bodyPr/>
          <a:lstStyle>
            <a:lvl1pPr>
              <a:spcBef>
                <a:spcPct val="20000"/>
              </a:spcBef>
              <a:buClr>
                <a:schemeClr val="bg1"/>
              </a:buClr>
              <a:buSzPct val="80000"/>
              <a:buFont typeface="Monotype Sorts" pitchFamily="2" charset="2"/>
              <a:buChar char="l"/>
              <a:defRPr sz="2200">
                <a:solidFill>
                  <a:schemeClr val="bg1"/>
                </a:solidFill>
                <a:latin typeface="Arial Narrow" panose="020B0606020202030204" pitchFamily="34" charset="0"/>
              </a:defRPr>
            </a:lvl1pPr>
            <a:lvl2pPr marL="742950" indent="-285750">
              <a:spcBef>
                <a:spcPct val="20000"/>
              </a:spcBef>
              <a:buClr>
                <a:schemeClr val="bg1"/>
              </a:buClr>
              <a:buSzPct val="95000"/>
              <a:buFont typeface="Wingdings" panose="05000000000000000000" pitchFamily="2" charset="2"/>
              <a:buChar char="§"/>
              <a:defRPr sz="2000">
                <a:solidFill>
                  <a:schemeClr val="bg1"/>
                </a:solidFill>
                <a:latin typeface="Arial Narrow" panose="020B0606020202030204" pitchFamily="34" charset="0"/>
              </a:defRPr>
            </a:lvl2pPr>
            <a:lvl3pPr marL="1143000" indent="-228600">
              <a:spcBef>
                <a:spcPct val="20000"/>
              </a:spcBef>
              <a:buClr>
                <a:schemeClr val="bg1"/>
              </a:buClr>
              <a:buChar char="•"/>
              <a:defRPr>
                <a:solidFill>
                  <a:schemeClr val="bg1"/>
                </a:solidFill>
                <a:latin typeface="Arial Narrow" panose="020B0606020202030204" pitchFamily="34" charset="0"/>
              </a:defRPr>
            </a:lvl3pPr>
            <a:lvl4pPr marL="1600200" indent="-228600">
              <a:spcBef>
                <a:spcPct val="20000"/>
              </a:spcBef>
              <a:buClr>
                <a:schemeClr val="bg1"/>
              </a:buClr>
              <a:buChar char="–"/>
              <a:defRPr sz="2000">
                <a:solidFill>
                  <a:schemeClr val="bg1"/>
                </a:solidFill>
                <a:latin typeface="Arial Narrow" panose="020B0606020202030204" pitchFamily="34" charset="0"/>
              </a:defRPr>
            </a:lvl4pPr>
            <a:lvl5pPr marL="2057400" indent="-228600">
              <a:spcBef>
                <a:spcPct val="20000"/>
              </a:spcBef>
              <a:buClr>
                <a:schemeClr val="bg1"/>
              </a:buClr>
              <a:buChar char="»"/>
              <a:defRPr sz="2000">
                <a:solidFill>
                  <a:schemeClr val="bg1"/>
                </a:solidFill>
                <a:latin typeface="Arial Narrow" panose="020B0606020202030204" pitchFamily="34" charset="0"/>
              </a:defRPr>
            </a:lvl5pPr>
            <a:lvl6pPr marL="25146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6pPr>
            <a:lvl7pPr marL="29718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7pPr>
            <a:lvl8pPr marL="34290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8pPr>
            <a:lvl9pPr marL="38862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9pPr>
          </a:lstStyle>
          <a:p>
            <a:pPr>
              <a:spcBef>
                <a:spcPct val="0"/>
              </a:spcBef>
              <a:buClrTx/>
              <a:buSzTx/>
              <a:buFontTx/>
              <a:buNone/>
            </a:pPr>
            <a:r>
              <a:rPr lang="fr-BE" altLang="fr-FR" sz="2000">
                <a:solidFill>
                  <a:schemeClr val="tx1"/>
                </a:solidFill>
                <a:latin typeface="Calibri" panose="020F0502020204030204" pitchFamily="34" charset="0"/>
              </a:rPr>
              <a:t>Sectorielle</a:t>
            </a:r>
          </a:p>
        </p:txBody>
      </p:sp>
      <p:pic>
        <p:nvPicPr>
          <p:cNvPr id="36" name="Picture 8"/>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065463" y="4548188"/>
            <a:ext cx="1443037" cy="20113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9077988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158148"/>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29"/>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6175"/>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34"/>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6179"/>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grpId="0" nodeType="clickEffect">
                                  <p:stCondLst>
                                    <p:cond delay="0"/>
                                  </p:stCondLst>
                                  <p:childTnLst>
                                    <p:set>
                                      <p:cBhvr>
                                        <p:cTn id="20" dur="1" fill="hold">
                                          <p:stCondLst>
                                            <p:cond delay="0"/>
                                          </p:stCondLst>
                                        </p:cTn>
                                        <p:tgtEl>
                                          <p:spTgt spid="32"/>
                                        </p:tgtEl>
                                        <p:attrNameLst>
                                          <p:attrName>style.visibility</p:attrName>
                                        </p:attrNameLst>
                                      </p:cBhvr>
                                      <p:to>
                                        <p:strVal val="visible"/>
                                      </p:to>
                                    </p:set>
                                  </p:childTnLst>
                                </p:cTn>
                              </p:par>
                              <p:par>
                                <p:cTn id="21" presetID="1" presetClass="entr" presetSubtype="0" fill="hold" nodeType="withEffect">
                                  <p:stCondLst>
                                    <p:cond delay="0"/>
                                  </p:stCondLst>
                                  <p:childTnLst>
                                    <p:set>
                                      <p:cBhvr>
                                        <p:cTn id="22" dur="1" fill="hold">
                                          <p:stCondLst>
                                            <p:cond delay="0"/>
                                          </p:stCondLst>
                                        </p:cTn>
                                        <p:tgtEl>
                                          <p:spTgt spid="6174"/>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6177"/>
                                        </p:tgtEl>
                                        <p:attrNameLst>
                                          <p:attrName>style.visibility</p:attrName>
                                        </p:attrNameLst>
                                      </p:cBhvr>
                                      <p:to>
                                        <p:strVal val="visible"/>
                                      </p:to>
                                    </p:set>
                                  </p:childTnLst>
                                </p:cTn>
                              </p:par>
                              <p:par>
                                <p:cTn id="25" presetID="1" presetClass="entr" presetSubtype="0" fill="hold" nodeType="withEffect">
                                  <p:stCondLst>
                                    <p:cond delay="0"/>
                                  </p:stCondLst>
                                  <p:childTnLst>
                                    <p:set>
                                      <p:cBhvr>
                                        <p:cTn id="26" dur="1" fill="hold">
                                          <p:stCondLst>
                                            <p:cond delay="0"/>
                                          </p:stCondLst>
                                        </p:cTn>
                                        <p:tgtEl>
                                          <p:spTgt spid="36"/>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1158165"/>
                                        </p:tgtEl>
                                        <p:attrNameLst>
                                          <p:attrName>style.visibility</p:attrName>
                                        </p:attrNameLst>
                                      </p:cBhvr>
                                      <p:to>
                                        <p:strVal val="visible"/>
                                      </p:to>
                                    </p:set>
                                  </p:childTnLst>
                                </p:cTn>
                              </p:par>
                              <p:par>
                                <p:cTn id="31" presetID="1" presetClass="entr" presetSubtype="0" fill="hold" grpId="0" nodeType="withEffect">
                                  <p:stCondLst>
                                    <p:cond delay="0"/>
                                  </p:stCondLst>
                                  <p:childTnLst>
                                    <p:set>
                                      <p:cBhvr>
                                        <p:cTn id="32" dur="1" fill="hold">
                                          <p:stCondLst>
                                            <p:cond delay="0"/>
                                          </p:stCondLst>
                                        </p:cTn>
                                        <p:tgtEl>
                                          <p:spTgt spid="1158151"/>
                                        </p:tgtEl>
                                        <p:attrNameLst>
                                          <p:attrName>style.visibility</p:attrName>
                                        </p:attrNameLst>
                                      </p:cBhvr>
                                      <p:to>
                                        <p:strVal val="visible"/>
                                      </p:to>
                                    </p:set>
                                  </p:childTnLst>
                                </p:cTn>
                              </p:par>
                              <p:par>
                                <p:cTn id="33" presetID="1" presetClass="entr" presetSubtype="0" fill="hold" grpId="0" nodeType="withEffect">
                                  <p:stCondLst>
                                    <p:cond delay="0"/>
                                  </p:stCondLst>
                                  <p:childTnLst>
                                    <p:set>
                                      <p:cBhvr>
                                        <p:cTn id="34" dur="1" fill="hold">
                                          <p:stCondLst>
                                            <p:cond delay="0"/>
                                          </p:stCondLst>
                                        </p:cTn>
                                        <p:tgtEl>
                                          <p:spTgt spid="1158166"/>
                                        </p:tgtEl>
                                        <p:attrNameLst>
                                          <p:attrName>style.visibility</p:attrName>
                                        </p:attrNameLst>
                                      </p:cBhvr>
                                      <p:to>
                                        <p:strVal val="visible"/>
                                      </p:to>
                                    </p:set>
                                  </p:childTnLst>
                                </p:cTn>
                              </p:par>
                              <p:par>
                                <p:cTn id="35" presetID="1" presetClass="entr" presetSubtype="0" fill="hold" grpId="0" nodeType="withEffect">
                                  <p:stCondLst>
                                    <p:cond delay="0"/>
                                  </p:stCondLst>
                                  <p:childTnLst>
                                    <p:set>
                                      <p:cBhvr>
                                        <p:cTn id="36" dur="1" fill="hold">
                                          <p:stCondLst>
                                            <p:cond delay="0"/>
                                          </p:stCondLst>
                                        </p:cTn>
                                        <p:tgtEl>
                                          <p:spTgt spid="1158149"/>
                                        </p:tgtEl>
                                        <p:attrNameLst>
                                          <p:attrName>style.visibility</p:attrName>
                                        </p:attrNameLst>
                                      </p:cBhvr>
                                      <p:to>
                                        <p:strVal val="visible"/>
                                      </p:to>
                                    </p:set>
                                  </p:childTnLst>
                                </p:cTn>
                              </p:par>
                            </p:childTnLst>
                          </p:cTn>
                        </p:par>
                      </p:childTnLst>
                    </p:cTn>
                  </p:par>
                  <p:par>
                    <p:cTn id="37" fill="hold">
                      <p:stCondLst>
                        <p:cond delay="indefinite"/>
                      </p:stCondLst>
                      <p:childTnLst>
                        <p:par>
                          <p:cTn id="38" fill="hold">
                            <p:stCondLst>
                              <p:cond delay="0"/>
                            </p:stCondLst>
                            <p:childTnLst>
                              <p:par>
                                <p:cTn id="39" presetID="1" presetClass="entr" presetSubtype="0" fill="hold" grpId="0" nodeType="clickEffect">
                                  <p:stCondLst>
                                    <p:cond delay="0"/>
                                  </p:stCondLst>
                                  <p:childTnLst>
                                    <p:set>
                                      <p:cBhvr>
                                        <p:cTn id="40" dur="1" fill="hold">
                                          <p:stCondLst>
                                            <p:cond delay="0"/>
                                          </p:stCondLst>
                                        </p:cTn>
                                        <p:tgtEl>
                                          <p:spTgt spid="1158167"/>
                                        </p:tgtEl>
                                        <p:attrNameLst>
                                          <p:attrName>style.visibility</p:attrName>
                                        </p:attrNameLst>
                                      </p:cBhvr>
                                      <p:to>
                                        <p:strVal val="visible"/>
                                      </p:to>
                                    </p:set>
                                  </p:childTnLst>
                                </p:cTn>
                              </p:par>
                              <p:par>
                                <p:cTn id="41" presetID="1" presetClass="entr" presetSubtype="0" fill="hold" grpId="0" nodeType="withEffect">
                                  <p:stCondLst>
                                    <p:cond delay="0"/>
                                  </p:stCondLst>
                                  <p:childTnLst>
                                    <p:set>
                                      <p:cBhvr>
                                        <p:cTn id="42" dur="1" fill="hold">
                                          <p:stCondLst>
                                            <p:cond delay="0"/>
                                          </p:stCondLst>
                                        </p:cTn>
                                        <p:tgtEl>
                                          <p:spTgt spid="1158152"/>
                                        </p:tgtEl>
                                        <p:attrNameLst>
                                          <p:attrName>style.visibility</p:attrName>
                                        </p:attrNameLst>
                                      </p:cBhvr>
                                      <p:to>
                                        <p:strVal val="visible"/>
                                      </p:to>
                                    </p:set>
                                  </p:childTnLst>
                                </p:cTn>
                              </p:par>
                              <p:par>
                                <p:cTn id="43" presetID="1" presetClass="entr" presetSubtype="0" fill="hold" grpId="0" nodeType="withEffect">
                                  <p:stCondLst>
                                    <p:cond delay="0"/>
                                  </p:stCondLst>
                                  <p:childTnLst>
                                    <p:set>
                                      <p:cBhvr>
                                        <p:cTn id="44" dur="1" fill="hold">
                                          <p:stCondLst>
                                            <p:cond delay="0"/>
                                          </p:stCondLst>
                                        </p:cTn>
                                        <p:tgtEl>
                                          <p:spTgt spid="1158168"/>
                                        </p:tgtEl>
                                        <p:attrNameLst>
                                          <p:attrName>style.visibility</p:attrName>
                                        </p:attrNameLst>
                                      </p:cBhvr>
                                      <p:to>
                                        <p:strVal val="visible"/>
                                      </p:to>
                                    </p:set>
                                  </p:childTnLst>
                                </p:cTn>
                              </p:par>
                              <p:par>
                                <p:cTn id="45" presetID="1" presetClass="entr" presetSubtype="0" fill="hold" grpId="0" nodeType="withEffect">
                                  <p:stCondLst>
                                    <p:cond delay="0"/>
                                  </p:stCondLst>
                                  <p:childTnLst>
                                    <p:set>
                                      <p:cBhvr>
                                        <p:cTn id="46" dur="1" fill="hold">
                                          <p:stCondLst>
                                            <p:cond delay="0"/>
                                          </p:stCondLst>
                                        </p:cTn>
                                        <p:tgtEl>
                                          <p:spTgt spid="6156"/>
                                        </p:tgtEl>
                                        <p:attrNameLst>
                                          <p:attrName>style.visibility</p:attrName>
                                        </p:attrNameLst>
                                      </p:cBhvr>
                                      <p:to>
                                        <p:strVal val="visible"/>
                                      </p:to>
                                    </p:set>
                                  </p:childTnLst>
                                </p:cTn>
                              </p:par>
                            </p:childTnLst>
                          </p:cTn>
                        </p:par>
                      </p:childTnLst>
                    </p:cTn>
                  </p:par>
                  <p:par>
                    <p:cTn id="47" fill="hold">
                      <p:stCondLst>
                        <p:cond delay="indefinite"/>
                      </p:stCondLst>
                      <p:childTnLst>
                        <p:par>
                          <p:cTn id="48" fill="hold">
                            <p:stCondLst>
                              <p:cond delay="0"/>
                            </p:stCondLst>
                            <p:childTnLst>
                              <p:par>
                                <p:cTn id="49" presetID="1" presetClass="entr" presetSubtype="0" fill="hold" grpId="0" nodeType="clickEffect">
                                  <p:stCondLst>
                                    <p:cond delay="0"/>
                                  </p:stCondLst>
                                  <p:childTnLst>
                                    <p:set>
                                      <p:cBhvr>
                                        <p:cTn id="50" dur="1" fill="hold">
                                          <p:stCondLst>
                                            <p:cond delay="0"/>
                                          </p:stCondLst>
                                        </p:cTn>
                                        <p:tgtEl>
                                          <p:spTgt spid="1158169"/>
                                        </p:tgtEl>
                                        <p:attrNameLst>
                                          <p:attrName>style.visibility</p:attrName>
                                        </p:attrNameLst>
                                      </p:cBhvr>
                                      <p:to>
                                        <p:strVal val="visible"/>
                                      </p:to>
                                    </p:set>
                                  </p:childTnLst>
                                </p:cTn>
                              </p:par>
                              <p:par>
                                <p:cTn id="51" presetID="1" presetClass="entr" presetSubtype="0" fill="hold" grpId="0" nodeType="withEffect">
                                  <p:stCondLst>
                                    <p:cond delay="0"/>
                                  </p:stCondLst>
                                  <p:childTnLst>
                                    <p:set>
                                      <p:cBhvr>
                                        <p:cTn id="52" dur="1" fill="hold">
                                          <p:stCondLst>
                                            <p:cond delay="0"/>
                                          </p:stCondLst>
                                        </p:cTn>
                                        <p:tgtEl>
                                          <p:spTgt spid="1158153"/>
                                        </p:tgtEl>
                                        <p:attrNameLst>
                                          <p:attrName>style.visibility</p:attrName>
                                        </p:attrNameLst>
                                      </p:cBhvr>
                                      <p:to>
                                        <p:strVal val="visible"/>
                                      </p:to>
                                    </p:set>
                                  </p:childTnLst>
                                </p:cTn>
                              </p:par>
                            </p:childTnLst>
                          </p:cTn>
                        </p:par>
                      </p:childTnLst>
                    </p:cTn>
                  </p:par>
                  <p:par>
                    <p:cTn id="53" fill="hold">
                      <p:stCondLst>
                        <p:cond delay="indefinite"/>
                      </p:stCondLst>
                      <p:childTnLst>
                        <p:par>
                          <p:cTn id="54" fill="hold">
                            <p:stCondLst>
                              <p:cond delay="0"/>
                            </p:stCondLst>
                            <p:childTnLst>
                              <p:par>
                                <p:cTn id="55" presetID="1" presetClass="entr" presetSubtype="0" fill="hold" grpId="0" nodeType="clickEffect">
                                  <p:stCondLst>
                                    <p:cond delay="0"/>
                                  </p:stCondLst>
                                  <p:childTnLst>
                                    <p:set>
                                      <p:cBhvr>
                                        <p:cTn id="56" dur="1" fill="hold">
                                          <p:stCondLst>
                                            <p:cond delay="0"/>
                                          </p:stCondLst>
                                        </p:cTn>
                                        <p:tgtEl>
                                          <p:spTgt spid="1158170"/>
                                        </p:tgtEl>
                                        <p:attrNameLst>
                                          <p:attrName>style.visibility</p:attrName>
                                        </p:attrNameLst>
                                      </p:cBhvr>
                                      <p:to>
                                        <p:strVal val="visible"/>
                                      </p:to>
                                    </p:set>
                                  </p:childTnLst>
                                </p:cTn>
                              </p:par>
                              <p:par>
                                <p:cTn id="57" presetID="1" presetClass="entr" presetSubtype="0" fill="hold" grpId="0" nodeType="withEffect">
                                  <p:stCondLst>
                                    <p:cond delay="0"/>
                                  </p:stCondLst>
                                  <p:childTnLst>
                                    <p:set>
                                      <p:cBhvr>
                                        <p:cTn id="58" dur="1" fill="hold">
                                          <p:stCondLst>
                                            <p:cond delay="0"/>
                                          </p:stCondLst>
                                        </p:cTn>
                                        <p:tgtEl>
                                          <p:spTgt spid="1158150"/>
                                        </p:tgtEl>
                                        <p:attrNameLst>
                                          <p:attrName>style.visibility</p:attrName>
                                        </p:attrNameLst>
                                      </p:cBhvr>
                                      <p:to>
                                        <p:strVal val="visible"/>
                                      </p:to>
                                    </p:set>
                                  </p:childTnLst>
                                </p:cTn>
                              </p:par>
                              <p:par>
                                <p:cTn id="59" presetID="1" presetClass="entr" presetSubtype="0" fill="hold" grpId="0" nodeType="withEffect">
                                  <p:stCondLst>
                                    <p:cond delay="0"/>
                                  </p:stCondLst>
                                  <p:childTnLst>
                                    <p:set>
                                      <p:cBhvr>
                                        <p:cTn id="60" dur="1" fill="hold">
                                          <p:stCondLst>
                                            <p:cond delay="0"/>
                                          </p:stCondLst>
                                        </p:cTn>
                                        <p:tgtEl>
                                          <p:spTgt spid="1158171"/>
                                        </p:tgtEl>
                                        <p:attrNameLst>
                                          <p:attrName>style.visibility</p:attrName>
                                        </p:attrNameLst>
                                      </p:cBhvr>
                                      <p:to>
                                        <p:strVal val="visible"/>
                                      </p:to>
                                    </p:set>
                                  </p:childTnLst>
                                </p:cTn>
                              </p:par>
                            </p:childTnLst>
                          </p:cTn>
                        </p:par>
                      </p:childTnLst>
                    </p:cTn>
                  </p:par>
                  <p:par>
                    <p:cTn id="61" fill="hold">
                      <p:stCondLst>
                        <p:cond delay="indefinite"/>
                      </p:stCondLst>
                      <p:childTnLst>
                        <p:par>
                          <p:cTn id="62" fill="hold">
                            <p:stCondLst>
                              <p:cond delay="0"/>
                            </p:stCondLst>
                            <p:childTnLst>
                              <p:par>
                                <p:cTn id="63" presetID="1" presetClass="entr" presetSubtype="0" fill="hold" grpId="0" nodeType="clickEffect">
                                  <p:stCondLst>
                                    <p:cond delay="0"/>
                                  </p:stCondLst>
                                  <p:childTnLst>
                                    <p:set>
                                      <p:cBhvr>
                                        <p:cTn id="64" dur="1" fill="hold">
                                          <p:stCondLst>
                                            <p:cond delay="0"/>
                                          </p:stCondLst>
                                        </p:cTn>
                                        <p:tgtEl>
                                          <p:spTgt spid="1158172"/>
                                        </p:tgtEl>
                                        <p:attrNameLst>
                                          <p:attrName>style.visibility</p:attrName>
                                        </p:attrNameLst>
                                      </p:cBhvr>
                                      <p:to>
                                        <p:strVal val="visible"/>
                                      </p:to>
                                    </p:set>
                                  </p:childTnLst>
                                </p:cTn>
                              </p:par>
                              <p:par>
                                <p:cTn id="65" presetID="1" presetClass="entr" presetSubtype="0" fill="hold" grpId="0" nodeType="withEffect">
                                  <p:stCondLst>
                                    <p:cond delay="0"/>
                                  </p:stCondLst>
                                  <p:childTnLst>
                                    <p:set>
                                      <p:cBhvr>
                                        <p:cTn id="66" dur="1" fill="hold">
                                          <p:stCondLst>
                                            <p:cond delay="0"/>
                                          </p:stCondLst>
                                        </p:cTn>
                                        <p:tgtEl>
                                          <p:spTgt spid="1158154"/>
                                        </p:tgtEl>
                                        <p:attrNameLst>
                                          <p:attrName>style.visibility</p:attrName>
                                        </p:attrNameLst>
                                      </p:cBhvr>
                                      <p:to>
                                        <p:strVal val="visible"/>
                                      </p:to>
                                    </p:set>
                                  </p:childTnLst>
                                </p:cTn>
                              </p:par>
                              <p:par>
                                <p:cTn id="67" presetID="1" presetClass="entr" presetSubtype="0" fill="hold" grpId="0" nodeType="withEffect">
                                  <p:stCondLst>
                                    <p:cond delay="0"/>
                                  </p:stCondLst>
                                  <p:childTnLst>
                                    <p:set>
                                      <p:cBhvr>
                                        <p:cTn id="68" dur="1" fill="hold">
                                          <p:stCondLst>
                                            <p:cond delay="0"/>
                                          </p:stCondLst>
                                        </p:cTn>
                                        <p:tgtEl>
                                          <p:spTgt spid="1158173"/>
                                        </p:tgtEl>
                                        <p:attrNameLst>
                                          <p:attrName>style.visibility</p:attrName>
                                        </p:attrNameLst>
                                      </p:cBhvr>
                                      <p:to>
                                        <p:strVal val="visible"/>
                                      </p:to>
                                    </p:set>
                                  </p:childTnLst>
                                </p:cTn>
                              </p:par>
                              <p:par>
                                <p:cTn id="69" presetID="1" presetClass="entr" presetSubtype="0" fill="hold" grpId="0" nodeType="withEffect">
                                  <p:stCondLst>
                                    <p:cond delay="0"/>
                                  </p:stCondLst>
                                  <p:childTnLst>
                                    <p:set>
                                      <p:cBhvr>
                                        <p:cTn id="70" dur="1" fill="hold">
                                          <p:stCondLst>
                                            <p:cond delay="0"/>
                                          </p:stCondLst>
                                        </p:cTn>
                                        <p:tgtEl>
                                          <p:spTgt spid="1158155"/>
                                        </p:tgtEl>
                                        <p:attrNameLst>
                                          <p:attrName>style.visibility</p:attrName>
                                        </p:attrNameLst>
                                      </p:cBhvr>
                                      <p:to>
                                        <p:strVal val="visible"/>
                                      </p:to>
                                    </p:set>
                                  </p:childTnLst>
                                </p:cTn>
                              </p:par>
                            </p:childTnLst>
                          </p:cTn>
                        </p:par>
                      </p:childTnLst>
                    </p:cTn>
                  </p:par>
                  <p:par>
                    <p:cTn id="71" fill="hold">
                      <p:stCondLst>
                        <p:cond delay="indefinite"/>
                      </p:stCondLst>
                      <p:childTnLst>
                        <p:par>
                          <p:cTn id="72" fill="hold">
                            <p:stCondLst>
                              <p:cond delay="0"/>
                            </p:stCondLst>
                            <p:childTnLst>
                              <p:par>
                                <p:cTn id="73" presetID="1" presetClass="entr" presetSubtype="0" fill="hold" grpId="0" nodeType="clickEffect">
                                  <p:stCondLst>
                                    <p:cond delay="0"/>
                                  </p:stCondLst>
                                  <p:childTnLst>
                                    <p:set>
                                      <p:cBhvr>
                                        <p:cTn id="74" dur="1" fill="hold">
                                          <p:stCondLst>
                                            <p:cond delay="0"/>
                                          </p:stCondLst>
                                        </p:cTn>
                                        <p:tgtEl>
                                          <p:spTgt spid="1158174"/>
                                        </p:tgtEl>
                                        <p:attrNameLst>
                                          <p:attrName>style.visibility</p:attrName>
                                        </p:attrNameLst>
                                      </p:cBhvr>
                                      <p:to>
                                        <p:strVal val="visible"/>
                                      </p:to>
                                    </p:set>
                                  </p:childTnLst>
                                </p:cTn>
                              </p:par>
                              <p:par>
                                <p:cTn id="75" presetID="1" presetClass="entr" presetSubtype="0" fill="hold" grpId="0" nodeType="withEffect">
                                  <p:stCondLst>
                                    <p:cond delay="0"/>
                                  </p:stCondLst>
                                  <p:childTnLst>
                                    <p:set>
                                      <p:cBhvr>
                                        <p:cTn id="76" dur="1" fill="hold">
                                          <p:stCondLst>
                                            <p:cond delay="0"/>
                                          </p:stCondLst>
                                        </p:cTn>
                                        <p:tgtEl>
                                          <p:spTgt spid="1158156"/>
                                        </p:tgtEl>
                                        <p:attrNameLst>
                                          <p:attrName>style.visibility</p:attrName>
                                        </p:attrNameLst>
                                      </p:cBhvr>
                                      <p:to>
                                        <p:strVal val="visible"/>
                                      </p:to>
                                    </p:set>
                                  </p:childTnLst>
                                </p:cTn>
                              </p:par>
                              <p:par>
                                <p:cTn id="77" presetID="1" presetClass="entr" presetSubtype="0" fill="hold" grpId="0" nodeType="withEffect">
                                  <p:stCondLst>
                                    <p:cond delay="0"/>
                                  </p:stCondLst>
                                  <p:childTnLst>
                                    <p:set>
                                      <p:cBhvr>
                                        <p:cTn id="78" dur="1" fill="hold">
                                          <p:stCondLst>
                                            <p:cond delay="0"/>
                                          </p:stCondLst>
                                        </p:cTn>
                                        <p:tgtEl>
                                          <p:spTgt spid="1158175"/>
                                        </p:tgtEl>
                                        <p:attrNameLst>
                                          <p:attrName>style.visibility</p:attrName>
                                        </p:attrNameLst>
                                      </p:cBhvr>
                                      <p:to>
                                        <p:strVal val="visible"/>
                                      </p:to>
                                    </p:set>
                                  </p:childTnLst>
                                </p:cTn>
                              </p:par>
                              <p:par>
                                <p:cTn id="79" presetID="1" presetClass="entr" presetSubtype="0" fill="hold" grpId="0" nodeType="withEffect">
                                  <p:stCondLst>
                                    <p:cond delay="0"/>
                                  </p:stCondLst>
                                  <p:childTnLst>
                                    <p:set>
                                      <p:cBhvr>
                                        <p:cTn id="80" dur="1" fill="hold">
                                          <p:stCondLst>
                                            <p:cond delay="0"/>
                                          </p:stCondLst>
                                        </p:cTn>
                                        <p:tgtEl>
                                          <p:spTgt spid="615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58148" grpId="0" animBg="1"/>
      <p:bldP spid="1158149" grpId="0" animBg="1"/>
      <p:bldP spid="1158150" grpId="0" animBg="1"/>
      <p:bldP spid="1158151" grpId="0" animBg="1"/>
      <p:bldP spid="1158152" grpId="0" animBg="1"/>
      <p:bldP spid="1158153" grpId="0" animBg="1"/>
      <p:bldP spid="1158154" grpId="0" animBg="1"/>
      <p:bldP spid="1158155" grpId="0" animBg="1"/>
      <p:bldP spid="1158156" grpId="0" animBg="1"/>
      <p:bldP spid="6156" grpId="0" animBg="1"/>
      <p:bldP spid="6157" grpId="0" animBg="1"/>
      <p:bldP spid="1158165" grpId="0" animBg="1"/>
      <p:bldP spid="1158166" grpId="0" animBg="1"/>
      <p:bldP spid="1158167" grpId="0" animBg="1"/>
      <p:bldP spid="1158168" grpId="0" animBg="1"/>
      <p:bldP spid="1158169" grpId="0" animBg="1"/>
      <p:bldP spid="1158170" grpId="0" animBg="1"/>
      <p:bldP spid="1158171" grpId="0" animBg="1"/>
      <p:bldP spid="1158172" grpId="0" animBg="1"/>
      <p:bldP spid="1158173" grpId="0" animBg="1"/>
      <p:bldP spid="1158174" grpId="0" animBg="1"/>
      <p:bldP spid="1158175" grpId="0" animBg="1"/>
      <p:bldP spid="29" grpId="0" animBg="1"/>
      <p:bldP spid="32" grpId="0" animBg="1"/>
      <p:bldP spid="6177" grpId="0" animBg="1"/>
      <p:bldP spid="6179" grpId="0" animBg="1"/>
    </p:bldLst>
  </p:timing>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8" name="Rectangle 2"/>
          <p:cNvSpPr>
            <a:spLocks noGrp="1" noChangeArrowheads="1"/>
          </p:cNvSpPr>
          <p:nvPr>
            <p:ph type="title"/>
          </p:nvPr>
        </p:nvSpPr>
        <p:spPr>
          <a:xfrm>
            <a:off x="2063750" y="336550"/>
            <a:ext cx="4654550" cy="685800"/>
          </a:xfrm>
          <a:solidFill>
            <a:srgbClr val="FFFFCC"/>
          </a:solidFill>
          <a:ln>
            <a:solidFill>
              <a:schemeClr val="tx1"/>
            </a:solidFill>
            <a:miter lim="800000"/>
            <a:headEnd/>
            <a:tailEnd/>
          </a:ln>
        </p:spPr>
        <p:txBody>
          <a:bodyPr>
            <a:normAutofit fontScale="90000"/>
          </a:bodyPr>
          <a:lstStyle/>
          <a:p>
            <a:r>
              <a:rPr lang="fr-BE" altLang="fr-FR" sz="3800" smtClean="0">
                <a:solidFill>
                  <a:schemeClr val="tx1"/>
                </a:solidFill>
              </a:rPr>
              <a:t>L’échogénicité tissulaire</a:t>
            </a:r>
          </a:p>
        </p:txBody>
      </p:sp>
      <p:sp>
        <p:nvSpPr>
          <p:cNvPr id="24579" name="Rectangle 3"/>
          <p:cNvSpPr>
            <a:spLocks noChangeArrowheads="1"/>
          </p:cNvSpPr>
          <p:nvPr/>
        </p:nvSpPr>
        <p:spPr bwMode="auto">
          <a:xfrm>
            <a:off x="428625" y="2763838"/>
            <a:ext cx="2016125" cy="1366837"/>
          </a:xfrm>
          <a:prstGeom prst="rect">
            <a:avLst/>
          </a:prstGeom>
          <a:solidFill>
            <a:schemeClr val="bg1"/>
          </a:solidFill>
          <a:ln w="9525">
            <a:solidFill>
              <a:schemeClr val="tx1"/>
            </a:solidFill>
            <a:miter lim="800000"/>
            <a:headEnd/>
            <a:tailEnd/>
          </a:ln>
        </p:spPr>
        <p:txBody>
          <a:bodyPr wrap="none" anchor="ctr"/>
          <a:lstStyle>
            <a:lvl1pPr>
              <a:spcBef>
                <a:spcPct val="20000"/>
              </a:spcBef>
              <a:buClr>
                <a:schemeClr val="bg1"/>
              </a:buClr>
              <a:buSzPct val="80000"/>
              <a:buFont typeface="Monotype Sorts" pitchFamily="2" charset="2"/>
              <a:buChar char="l"/>
              <a:defRPr sz="2200">
                <a:solidFill>
                  <a:schemeClr val="bg1"/>
                </a:solidFill>
                <a:latin typeface="Arial Narrow" panose="020B0606020202030204" pitchFamily="34" charset="0"/>
              </a:defRPr>
            </a:lvl1pPr>
            <a:lvl2pPr marL="742950" indent="-285750">
              <a:spcBef>
                <a:spcPct val="20000"/>
              </a:spcBef>
              <a:buClr>
                <a:schemeClr val="bg1"/>
              </a:buClr>
              <a:buSzPct val="95000"/>
              <a:buFont typeface="Wingdings" panose="05000000000000000000" pitchFamily="2" charset="2"/>
              <a:buChar char="§"/>
              <a:defRPr sz="2000">
                <a:solidFill>
                  <a:schemeClr val="bg1"/>
                </a:solidFill>
                <a:latin typeface="Arial Narrow" panose="020B0606020202030204" pitchFamily="34" charset="0"/>
              </a:defRPr>
            </a:lvl2pPr>
            <a:lvl3pPr marL="1143000" indent="-228600">
              <a:spcBef>
                <a:spcPct val="20000"/>
              </a:spcBef>
              <a:buClr>
                <a:schemeClr val="bg1"/>
              </a:buClr>
              <a:buChar char="•"/>
              <a:defRPr>
                <a:solidFill>
                  <a:schemeClr val="bg1"/>
                </a:solidFill>
                <a:latin typeface="Arial Narrow" panose="020B0606020202030204" pitchFamily="34" charset="0"/>
              </a:defRPr>
            </a:lvl3pPr>
            <a:lvl4pPr marL="1600200" indent="-228600">
              <a:spcBef>
                <a:spcPct val="20000"/>
              </a:spcBef>
              <a:buClr>
                <a:schemeClr val="bg1"/>
              </a:buClr>
              <a:buChar char="–"/>
              <a:defRPr sz="2000">
                <a:solidFill>
                  <a:schemeClr val="bg1"/>
                </a:solidFill>
                <a:latin typeface="Arial Narrow" panose="020B0606020202030204" pitchFamily="34" charset="0"/>
              </a:defRPr>
            </a:lvl4pPr>
            <a:lvl5pPr marL="2057400" indent="-228600">
              <a:spcBef>
                <a:spcPct val="20000"/>
              </a:spcBef>
              <a:buClr>
                <a:schemeClr val="bg1"/>
              </a:buClr>
              <a:buChar char="»"/>
              <a:defRPr sz="2000">
                <a:solidFill>
                  <a:schemeClr val="bg1"/>
                </a:solidFill>
                <a:latin typeface="Arial Narrow" panose="020B0606020202030204" pitchFamily="34" charset="0"/>
              </a:defRPr>
            </a:lvl5pPr>
            <a:lvl6pPr marL="25146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6pPr>
            <a:lvl7pPr marL="29718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7pPr>
            <a:lvl8pPr marL="34290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8pPr>
            <a:lvl9pPr marL="38862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9pPr>
          </a:lstStyle>
          <a:p>
            <a:pPr algn="ctr">
              <a:spcBef>
                <a:spcPct val="0"/>
              </a:spcBef>
              <a:buClrTx/>
              <a:buSzTx/>
              <a:buFontTx/>
              <a:buNone/>
            </a:pPr>
            <a:r>
              <a:rPr lang="fr-FR" altLang="fr-FR" sz="2400">
                <a:solidFill>
                  <a:schemeClr val="tx1"/>
                </a:solidFill>
              </a:rPr>
              <a:t>Hyperéchogène</a:t>
            </a:r>
          </a:p>
        </p:txBody>
      </p:sp>
      <p:sp>
        <p:nvSpPr>
          <p:cNvPr id="24580" name="Rectangle 4"/>
          <p:cNvSpPr>
            <a:spLocks noChangeArrowheads="1"/>
          </p:cNvSpPr>
          <p:nvPr/>
        </p:nvSpPr>
        <p:spPr bwMode="auto">
          <a:xfrm>
            <a:off x="2411413" y="2781300"/>
            <a:ext cx="2016125" cy="1366838"/>
          </a:xfrm>
          <a:prstGeom prst="rect">
            <a:avLst/>
          </a:prstGeom>
          <a:solidFill>
            <a:srgbClr val="5F5F5F"/>
          </a:solidFill>
          <a:ln w="9525">
            <a:solidFill>
              <a:schemeClr val="tx1"/>
            </a:solidFill>
            <a:miter lim="800000"/>
            <a:headEnd/>
            <a:tailEnd/>
          </a:ln>
        </p:spPr>
        <p:txBody>
          <a:bodyPr wrap="none" anchor="ctr"/>
          <a:lstStyle>
            <a:lvl1pPr>
              <a:spcBef>
                <a:spcPct val="20000"/>
              </a:spcBef>
              <a:buClr>
                <a:schemeClr val="bg1"/>
              </a:buClr>
              <a:buSzPct val="80000"/>
              <a:buFont typeface="Monotype Sorts" pitchFamily="2" charset="2"/>
              <a:buChar char="l"/>
              <a:defRPr sz="2200">
                <a:solidFill>
                  <a:schemeClr val="bg1"/>
                </a:solidFill>
                <a:latin typeface="Arial Narrow" panose="020B0606020202030204" pitchFamily="34" charset="0"/>
              </a:defRPr>
            </a:lvl1pPr>
            <a:lvl2pPr marL="742950" indent="-285750">
              <a:spcBef>
                <a:spcPct val="20000"/>
              </a:spcBef>
              <a:buClr>
                <a:schemeClr val="bg1"/>
              </a:buClr>
              <a:buSzPct val="95000"/>
              <a:buFont typeface="Wingdings" panose="05000000000000000000" pitchFamily="2" charset="2"/>
              <a:buChar char="§"/>
              <a:defRPr sz="2000">
                <a:solidFill>
                  <a:schemeClr val="bg1"/>
                </a:solidFill>
                <a:latin typeface="Arial Narrow" panose="020B0606020202030204" pitchFamily="34" charset="0"/>
              </a:defRPr>
            </a:lvl2pPr>
            <a:lvl3pPr marL="1143000" indent="-228600">
              <a:spcBef>
                <a:spcPct val="20000"/>
              </a:spcBef>
              <a:buClr>
                <a:schemeClr val="bg1"/>
              </a:buClr>
              <a:buChar char="•"/>
              <a:defRPr>
                <a:solidFill>
                  <a:schemeClr val="bg1"/>
                </a:solidFill>
                <a:latin typeface="Arial Narrow" panose="020B0606020202030204" pitchFamily="34" charset="0"/>
              </a:defRPr>
            </a:lvl3pPr>
            <a:lvl4pPr marL="1600200" indent="-228600">
              <a:spcBef>
                <a:spcPct val="20000"/>
              </a:spcBef>
              <a:buClr>
                <a:schemeClr val="bg1"/>
              </a:buClr>
              <a:buChar char="–"/>
              <a:defRPr sz="2000">
                <a:solidFill>
                  <a:schemeClr val="bg1"/>
                </a:solidFill>
                <a:latin typeface="Arial Narrow" panose="020B0606020202030204" pitchFamily="34" charset="0"/>
              </a:defRPr>
            </a:lvl4pPr>
            <a:lvl5pPr marL="2057400" indent="-228600">
              <a:spcBef>
                <a:spcPct val="20000"/>
              </a:spcBef>
              <a:buClr>
                <a:schemeClr val="bg1"/>
              </a:buClr>
              <a:buChar char="»"/>
              <a:defRPr sz="2000">
                <a:solidFill>
                  <a:schemeClr val="bg1"/>
                </a:solidFill>
                <a:latin typeface="Arial Narrow" panose="020B0606020202030204" pitchFamily="34" charset="0"/>
              </a:defRPr>
            </a:lvl5pPr>
            <a:lvl6pPr marL="25146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6pPr>
            <a:lvl7pPr marL="29718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7pPr>
            <a:lvl8pPr marL="34290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8pPr>
            <a:lvl9pPr marL="38862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9pPr>
          </a:lstStyle>
          <a:p>
            <a:pPr algn="ctr">
              <a:spcBef>
                <a:spcPct val="0"/>
              </a:spcBef>
              <a:buClrTx/>
              <a:buSzTx/>
              <a:buFontTx/>
              <a:buNone/>
            </a:pPr>
            <a:r>
              <a:rPr lang="fr-FR" altLang="fr-FR" sz="2400">
                <a:solidFill>
                  <a:schemeClr val="tx1"/>
                </a:solidFill>
              </a:rPr>
              <a:t>Isoéchogène</a:t>
            </a:r>
          </a:p>
        </p:txBody>
      </p:sp>
      <p:sp>
        <p:nvSpPr>
          <p:cNvPr id="24581" name="Rectangle 5"/>
          <p:cNvSpPr>
            <a:spLocks noChangeArrowheads="1"/>
          </p:cNvSpPr>
          <p:nvPr/>
        </p:nvSpPr>
        <p:spPr bwMode="auto">
          <a:xfrm>
            <a:off x="4419600" y="2781300"/>
            <a:ext cx="2016125" cy="1366838"/>
          </a:xfrm>
          <a:prstGeom prst="rect">
            <a:avLst/>
          </a:prstGeom>
          <a:solidFill>
            <a:srgbClr val="C0C0C0"/>
          </a:solidFill>
          <a:ln w="9525">
            <a:solidFill>
              <a:schemeClr val="tx1"/>
            </a:solidFill>
            <a:miter lim="800000"/>
            <a:headEnd/>
            <a:tailEnd/>
          </a:ln>
        </p:spPr>
        <p:txBody>
          <a:bodyPr wrap="none" anchor="ctr"/>
          <a:lstStyle>
            <a:lvl1pPr>
              <a:spcBef>
                <a:spcPct val="20000"/>
              </a:spcBef>
              <a:buClr>
                <a:schemeClr val="bg1"/>
              </a:buClr>
              <a:buSzPct val="80000"/>
              <a:buFont typeface="Monotype Sorts" pitchFamily="2" charset="2"/>
              <a:buChar char="l"/>
              <a:defRPr sz="2200">
                <a:solidFill>
                  <a:schemeClr val="bg1"/>
                </a:solidFill>
                <a:latin typeface="Arial Narrow" panose="020B0606020202030204" pitchFamily="34" charset="0"/>
              </a:defRPr>
            </a:lvl1pPr>
            <a:lvl2pPr marL="742950" indent="-285750">
              <a:spcBef>
                <a:spcPct val="20000"/>
              </a:spcBef>
              <a:buClr>
                <a:schemeClr val="bg1"/>
              </a:buClr>
              <a:buSzPct val="95000"/>
              <a:buFont typeface="Wingdings" panose="05000000000000000000" pitchFamily="2" charset="2"/>
              <a:buChar char="§"/>
              <a:defRPr sz="2000">
                <a:solidFill>
                  <a:schemeClr val="bg1"/>
                </a:solidFill>
                <a:latin typeface="Arial Narrow" panose="020B0606020202030204" pitchFamily="34" charset="0"/>
              </a:defRPr>
            </a:lvl2pPr>
            <a:lvl3pPr marL="1143000" indent="-228600">
              <a:spcBef>
                <a:spcPct val="20000"/>
              </a:spcBef>
              <a:buClr>
                <a:schemeClr val="bg1"/>
              </a:buClr>
              <a:buChar char="•"/>
              <a:defRPr>
                <a:solidFill>
                  <a:schemeClr val="bg1"/>
                </a:solidFill>
                <a:latin typeface="Arial Narrow" panose="020B0606020202030204" pitchFamily="34" charset="0"/>
              </a:defRPr>
            </a:lvl3pPr>
            <a:lvl4pPr marL="1600200" indent="-228600">
              <a:spcBef>
                <a:spcPct val="20000"/>
              </a:spcBef>
              <a:buClr>
                <a:schemeClr val="bg1"/>
              </a:buClr>
              <a:buChar char="–"/>
              <a:defRPr sz="2000">
                <a:solidFill>
                  <a:schemeClr val="bg1"/>
                </a:solidFill>
                <a:latin typeface="Arial Narrow" panose="020B0606020202030204" pitchFamily="34" charset="0"/>
              </a:defRPr>
            </a:lvl4pPr>
            <a:lvl5pPr marL="2057400" indent="-228600">
              <a:spcBef>
                <a:spcPct val="20000"/>
              </a:spcBef>
              <a:buClr>
                <a:schemeClr val="bg1"/>
              </a:buClr>
              <a:buChar char="»"/>
              <a:defRPr sz="2000">
                <a:solidFill>
                  <a:schemeClr val="bg1"/>
                </a:solidFill>
                <a:latin typeface="Arial Narrow" panose="020B0606020202030204" pitchFamily="34" charset="0"/>
              </a:defRPr>
            </a:lvl5pPr>
            <a:lvl6pPr marL="25146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6pPr>
            <a:lvl7pPr marL="29718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7pPr>
            <a:lvl8pPr marL="34290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8pPr>
            <a:lvl9pPr marL="38862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9pPr>
          </a:lstStyle>
          <a:p>
            <a:pPr algn="ctr">
              <a:spcBef>
                <a:spcPct val="0"/>
              </a:spcBef>
              <a:buClrTx/>
              <a:buSzTx/>
              <a:buFontTx/>
              <a:buNone/>
            </a:pPr>
            <a:r>
              <a:rPr lang="fr-FR" altLang="fr-FR" sz="2400">
                <a:solidFill>
                  <a:schemeClr val="tx1"/>
                </a:solidFill>
              </a:rPr>
              <a:t>Hypoéchogène</a:t>
            </a:r>
          </a:p>
        </p:txBody>
      </p:sp>
      <p:sp>
        <p:nvSpPr>
          <p:cNvPr id="24582" name="Rectangle 6"/>
          <p:cNvSpPr>
            <a:spLocks noChangeArrowheads="1"/>
          </p:cNvSpPr>
          <p:nvPr/>
        </p:nvSpPr>
        <p:spPr bwMode="auto">
          <a:xfrm>
            <a:off x="6435725" y="2763838"/>
            <a:ext cx="2016125" cy="1366837"/>
          </a:xfrm>
          <a:prstGeom prst="rect">
            <a:avLst/>
          </a:prstGeom>
          <a:solidFill>
            <a:schemeClr val="tx1"/>
          </a:solidFill>
          <a:ln w="9525">
            <a:solidFill>
              <a:schemeClr val="tx1"/>
            </a:solidFill>
            <a:miter lim="800000"/>
            <a:headEnd/>
            <a:tailEnd/>
          </a:ln>
        </p:spPr>
        <p:txBody>
          <a:bodyPr wrap="none" anchor="ctr"/>
          <a:lstStyle>
            <a:lvl1pPr>
              <a:spcBef>
                <a:spcPct val="20000"/>
              </a:spcBef>
              <a:buClr>
                <a:schemeClr val="bg1"/>
              </a:buClr>
              <a:buSzPct val="80000"/>
              <a:buFont typeface="Monotype Sorts" pitchFamily="2" charset="2"/>
              <a:buChar char="l"/>
              <a:defRPr sz="2200">
                <a:solidFill>
                  <a:schemeClr val="bg1"/>
                </a:solidFill>
                <a:latin typeface="Arial Narrow" panose="020B0606020202030204" pitchFamily="34" charset="0"/>
              </a:defRPr>
            </a:lvl1pPr>
            <a:lvl2pPr marL="742950" indent="-285750">
              <a:spcBef>
                <a:spcPct val="20000"/>
              </a:spcBef>
              <a:buClr>
                <a:schemeClr val="bg1"/>
              </a:buClr>
              <a:buSzPct val="95000"/>
              <a:buFont typeface="Wingdings" panose="05000000000000000000" pitchFamily="2" charset="2"/>
              <a:buChar char="§"/>
              <a:defRPr sz="2000">
                <a:solidFill>
                  <a:schemeClr val="bg1"/>
                </a:solidFill>
                <a:latin typeface="Arial Narrow" panose="020B0606020202030204" pitchFamily="34" charset="0"/>
              </a:defRPr>
            </a:lvl2pPr>
            <a:lvl3pPr marL="1143000" indent="-228600">
              <a:spcBef>
                <a:spcPct val="20000"/>
              </a:spcBef>
              <a:buClr>
                <a:schemeClr val="bg1"/>
              </a:buClr>
              <a:buChar char="•"/>
              <a:defRPr>
                <a:solidFill>
                  <a:schemeClr val="bg1"/>
                </a:solidFill>
                <a:latin typeface="Arial Narrow" panose="020B0606020202030204" pitchFamily="34" charset="0"/>
              </a:defRPr>
            </a:lvl3pPr>
            <a:lvl4pPr marL="1600200" indent="-228600">
              <a:spcBef>
                <a:spcPct val="20000"/>
              </a:spcBef>
              <a:buClr>
                <a:schemeClr val="bg1"/>
              </a:buClr>
              <a:buChar char="–"/>
              <a:defRPr sz="2000">
                <a:solidFill>
                  <a:schemeClr val="bg1"/>
                </a:solidFill>
                <a:latin typeface="Arial Narrow" panose="020B0606020202030204" pitchFamily="34" charset="0"/>
              </a:defRPr>
            </a:lvl4pPr>
            <a:lvl5pPr marL="2057400" indent="-228600">
              <a:spcBef>
                <a:spcPct val="20000"/>
              </a:spcBef>
              <a:buClr>
                <a:schemeClr val="bg1"/>
              </a:buClr>
              <a:buChar char="»"/>
              <a:defRPr sz="2000">
                <a:solidFill>
                  <a:schemeClr val="bg1"/>
                </a:solidFill>
                <a:latin typeface="Arial Narrow" panose="020B0606020202030204" pitchFamily="34" charset="0"/>
              </a:defRPr>
            </a:lvl5pPr>
            <a:lvl6pPr marL="25146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6pPr>
            <a:lvl7pPr marL="29718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7pPr>
            <a:lvl8pPr marL="34290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8pPr>
            <a:lvl9pPr marL="38862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9pPr>
          </a:lstStyle>
          <a:p>
            <a:pPr algn="ctr">
              <a:spcBef>
                <a:spcPct val="0"/>
              </a:spcBef>
              <a:buClrTx/>
              <a:buSzTx/>
              <a:buFontTx/>
              <a:buNone/>
            </a:pPr>
            <a:r>
              <a:rPr lang="fr-FR" altLang="fr-FR" sz="2400"/>
              <a:t>Anéchogène</a:t>
            </a:r>
          </a:p>
        </p:txBody>
      </p:sp>
      <p:sp>
        <p:nvSpPr>
          <p:cNvPr id="2" name="ZoneTexte 1"/>
          <p:cNvSpPr txBox="1"/>
          <p:nvPr/>
        </p:nvSpPr>
        <p:spPr>
          <a:xfrm>
            <a:off x="777875" y="5145088"/>
            <a:ext cx="1325563" cy="1570037"/>
          </a:xfrm>
          <a:prstGeom prst="rect">
            <a:avLst/>
          </a:prstGeom>
          <a:solidFill>
            <a:srgbClr val="FFFFCC"/>
          </a:solidFill>
          <a:ln>
            <a:solidFill>
              <a:schemeClr val="tx1"/>
            </a:solidFill>
          </a:ln>
        </p:spPr>
        <p:txBody>
          <a:bodyPr wrap="none">
            <a:spAutoFit/>
          </a:bodyPr>
          <a:lstStyle/>
          <a:p>
            <a:pPr>
              <a:defRPr/>
            </a:pPr>
            <a:r>
              <a:rPr lang="fr-BE" dirty="0">
                <a:latin typeface="+mn-lt"/>
              </a:rPr>
              <a:t>Os</a:t>
            </a:r>
          </a:p>
          <a:p>
            <a:pPr>
              <a:defRPr/>
            </a:pPr>
            <a:r>
              <a:rPr lang="fr-BE" dirty="0">
                <a:latin typeface="+mn-lt"/>
              </a:rPr>
              <a:t>Cartilages</a:t>
            </a:r>
          </a:p>
          <a:p>
            <a:pPr>
              <a:defRPr/>
            </a:pPr>
            <a:r>
              <a:rPr lang="fr-BE" dirty="0">
                <a:latin typeface="+mn-lt"/>
              </a:rPr>
              <a:t>Calculs</a:t>
            </a:r>
          </a:p>
          <a:p>
            <a:pPr>
              <a:defRPr/>
            </a:pPr>
            <a:r>
              <a:rPr lang="fr-BE" dirty="0">
                <a:latin typeface="+mn-lt"/>
              </a:rPr>
              <a:t>Gaz </a:t>
            </a:r>
          </a:p>
        </p:txBody>
      </p:sp>
      <p:sp>
        <p:nvSpPr>
          <p:cNvPr id="8" name="ZoneTexte 7"/>
          <p:cNvSpPr txBox="1"/>
          <p:nvPr/>
        </p:nvSpPr>
        <p:spPr>
          <a:xfrm>
            <a:off x="3497263" y="5514975"/>
            <a:ext cx="5151437" cy="830263"/>
          </a:xfrm>
          <a:prstGeom prst="rect">
            <a:avLst/>
          </a:prstGeom>
          <a:solidFill>
            <a:srgbClr val="FFFFCC"/>
          </a:solidFill>
          <a:ln>
            <a:solidFill>
              <a:schemeClr val="tx1"/>
            </a:solidFill>
          </a:ln>
        </p:spPr>
        <p:txBody>
          <a:bodyPr wrap="none">
            <a:spAutoFit/>
          </a:bodyPr>
          <a:lstStyle/>
          <a:p>
            <a:pPr>
              <a:defRPr/>
            </a:pPr>
            <a:r>
              <a:rPr lang="fr-BE" dirty="0">
                <a:latin typeface="+mn-lt"/>
              </a:rPr>
              <a:t>Homogène si pas de particules</a:t>
            </a:r>
          </a:p>
          <a:p>
            <a:pPr>
              <a:defRPr/>
            </a:pPr>
            <a:r>
              <a:rPr lang="fr-BE" dirty="0">
                <a:latin typeface="+mn-lt"/>
              </a:rPr>
              <a:t>Non Homogène si particules (pus, débris…)</a:t>
            </a:r>
          </a:p>
        </p:txBody>
      </p:sp>
      <p:cxnSp>
        <p:nvCxnSpPr>
          <p:cNvPr id="4" name="Connecteur droit avec flèche 3"/>
          <p:cNvCxnSpPr>
            <a:stCxn id="24579" idx="2"/>
            <a:endCxn id="2" idx="0"/>
          </p:cNvCxnSpPr>
          <p:nvPr/>
        </p:nvCxnSpPr>
        <p:spPr bwMode="auto">
          <a:xfrm>
            <a:off x="1436688" y="4130675"/>
            <a:ext cx="4762" cy="1014413"/>
          </a:xfrm>
          <a:prstGeom prst="straightConnector1">
            <a:avLst/>
          </a:prstGeom>
          <a:solidFill>
            <a:schemeClr val="accent1"/>
          </a:solidFill>
          <a:ln w="9525" cap="flat" cmpd="sng" algn="ctr">
            <a:solidFill>
              <a:schemeClr val="accent3"/>
            </a:solidFill>
            <a:prstDash val="solid"/>
            <a:round/>
            <a:headEnd type="none" w="med" len="med"/>
            <a:tailEnd type="arrow"/>
          </a:ln>
          <a:effectLst/>
        </p:spPr>
      </p:cxnSp>
      <p:cxnSp>
        <p:nvCxnSpPr>
          <p:cNvPr id="6" name="Connecteur droit avec flèche 5"/>
          <p:cNvCxnSpPr>
            <a:stCxn id="24582" idx="2"/>
          </p:cNvCxnSpPr>
          <p:nvPr/>
        </p:nvCxnSpPr>
        <p:spPr bwMode="auto">
          <a:xfrm>
            <a:off x="7443788" y="4130675"/>
            <a:ext cx="0" cy="1384300"/>
          </a:xfrm>
          <a:prstGeom prst="straightConnector1">
            <a:avLst/>
          </a:prstGeom>
          <a:solidFill>
            <a:schemeClr val="accent1"/>
          </a:solidFill>
          <a:ln w="9525" cap="flat" cmpd="sng" algn="ctr">
            <a:solidFill>
              <a:schemeClr val="accent3"/>
            </a:solidFill>
            <a:prstDash val="solid"/>
            <a:round/>
            <a:headEnd type="none" w="med" len="med"/>
            <a:tailEnd type="arrow"/>
          </a:ln>
          <a:effectLst/>
        </p:spPr>
      </p:cxnSp>
      <p:sp>
        <p:nvSpPr>
          <p:cNvPr id="17" name="ZoneTexte 16"/>
          <p:cNvSpPr txBox="1"/>
          <p:nvPr/>
        </p:nvSpPr>
        <p:spPr>
          <a:xfrm>
            <a:off x="5870575" y="4818063"/>
            <a:ext cx="1130300" cy="461962"/>
          </a:xfrm>
          <a:prstGeom prst="rect">
            <a:avLst/>
          </a:prstGeom>
          <a:solidFill>
            <a:srgbClr val="FFFFCC"/>
          </a:solidFill>
          <a:ln>
            <a:solidFill>
              <a:schemeClr val="tx1"/>
            </a:solidFill>
          </a:ln>
        </p:spPr>
        <p:txBody>
          <a:bodyPr wrap="none">
            <a:spAutoFit/>
          </a:bodyPr>
          <a:lstStyle/>
          <a:p>
            <a:pPr>
              <a:defRPr/>
            </a:pPr>
            <a:r>
              <a:rPr lang="fr-BE" dirty="0">
                <a:latin typeface="+mn-lt"/>
              </a:rPr>
              <a:t>Liquides</a:t>
            </a:r>
          </a:p>
        </p:txBody>
      </p:sp>
      <p:cxnSp>
        <p:nvCxnSpPr>
          <p:cNvPr id="13" name="Connecteur droit avec flèche 12"/>
          <p:cNvCxnSpPr>
            <a:cxnSpLocks noChangeShapeType="1"/>
          </p:cNvCxnSpPr>
          <p:nvPr/>
        </p:nvCxnSpPr>
        <p:spPr bwMode="auto">
          <a:xfrm>
            <a:off x="6718300" y="4130675"/>
            <a:ext cx="0" cy="687388"/>
          </a:xfrm>
          <a:prstGeom prst="straightConnector1">
            <a:avLst/>
          </a:prstGeom>
          <a:noFill/>
          <a:ln w="9525" algn="ctr">
            <a:solidFill>
              <a:schemeClr val="bg1"/>
            </a:solidFill>
            <a:round/>
            <a:headEnd/>
            <a:tailEnd type="arrow" w="med" len="med"/>
          </a:ln>
          <a:extLst>
            <a:ext uri="{909E8E84-426E-40DD-AFC4-6F175D3DCCD1}">
              <a14:hiddenFill xmlns:a14="http://schemas.microsoft.com/office/drawing/2010/main">
                <a:noFill/>
              </a14:hiddenFill>
            </a:ext>
          </a:extLst>
        </p:spPr>
      </p:cxnSp>
    </p:spTree>
    <p:extLst>
      <p:ext uri="{BB962C8B-B14F-4D97-AF65-F5344CB8AC3E}">
        <p14:creationId xmlns:p14="http://schemas.microsoft.com/office/powerpoint/2010/main" val="171400138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2"/>
                                        </p:tgtEl>
                                        <p:attrNameLst>
                                          <p:attrName>style.visibility</p:attrName>
                                        </p:attrNameLst>
                                      </p:cBhvr>
                                      <p:to>
                                        <p:strVal val="visible"/>
                                      </p:to>
                                    </p:set>
                                  </p:childTnLst>
                                </p:cTn>
                              </p:par>
                            </p:childTnLst>
                          </p:cTn>
                        </p:par>
                      </p:childTnLst>
                    </p:cTn>
                  </p:par>
                  <p:par>
                    <p:cTn id="9" fill="hold" nodeType="clickPar">
                      <p:stCondLst>
                        <p:cond delay="indefinite"/>
                      </p:stCondLst>
                      <p:childTnLst>
                        <p:par>
                          <p:cTn id="10" fill="hold" nodeType="withGroup">
                            <p:stCondLst>
                              <p:cond delay="0"/>
                            </p:stCondLst>
                            <p:childTnLst>
                              <p:par>
                                <p:cTn id="11" presetID="1" presetClass="entr" presetSubtype="0" fill="hold" nodeType="clickEffect">
                                  <p:stCondLst>
                                    <p:cond delay="0"/>
                                  </p:stCondLst>
                                  <p:childTnLst>
                                    <p:set>
                                      <p:cBhvr>
                                        <p:cTn id="12" dur="1" fill="hold">
                                          <p:stCondLst>
                                            <p:cond delay="0"/>
                                          </p:stCondLst>
                                        </p:cTn>
                                        <p:tgtEl>
                                          <p:spTgt spid="13"/>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17"/>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nodeType="clickEffect">
                                  <p:stCondLst>
                                    <p:cond delay="0"/>
                                  </p:stCondLst>
                                  <p:childTnLst>
                                    <p:set>
                                      <p:cBhvr>
                                        <p:cTn id="18" dur="1" fill="hold">
                                          <p:stCondLst>
                                            <p:cond delay="0"/>
                                          </p:stCondLst>
                                        </p:cTn>
                                        <p:tgtEl>
                                          <p:spTgt spid="6"/>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8" grpId="0" animBg="1"/>
      <p:bldP spid="17" grpId="0" animBg="1"/>
    </p:bldLst>
  </p:timing>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2" name="Rectangle 2"/>
          <p:cNvSpPr>
            <a:spLocks noGrp="1" noChangeArrowheads="1"/>
          </p:cNvSpPr>
          <p:nvPr>
            <p:ph type="title"/>
          </p:nvPr>
        </p:nvSpPr>
        <p:spPr>
          <a:xfrm>
            <a:off x="395288" y="333375"/>
            <a:ext cx="8497887" cy="684213"/>
          </a:xfrm>
          <a:prstGeom prst="roundRect">
            <a:avLst>
              <a:gd name="adj" fmla="val 16667"/>
            </a:avLst>
          </a:prstGeom>
          <a:solidFill>
            <a:srgbClr val="003300"/>
          </a:solidFill>
          <a:ln>
            <a:solidFill>
              <a:schemeClr val="bg1"/>
            </a:solidFill>
            <a:miter lim="800000"/>
            <a:headEnd/>
            <a:tailEnd/>
          </a:ln>
        </p:spPr>
        <p:txBody>
          <a:bodyPr>
            <a:normAutofit/>
          </a:bodyPr>
          <a:lstStyle/>
          <a:p>
            <a:pPr marL="177800"/>
            <a:r>
              <a:rPr lang="fr-BE" altLang="fr-FR" sz="2800" smtClean="0">
                <a:solidFill>
                  <a:schemeClr val="bg1"/>
                </a:solidFill>
              </a:rPr>
              <a:t>Savoir regarder une image échographique</a:t>
            </a:r>
          </a:p>
        </p:txBody>
      </p:sp>
      <p:pic>
        <p:nvPicPr>
          <p:cNvPr id="25603" name="Picture 1" descr="D:\Activités d'enseignements\Ressources\Multimedia\Multimedia echographie RU\Photos Titan Benedicte Gabriel\Bov Ovaire CJC  F.jpe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60338" y="2316163"/>
            <a:ext cx="4430712" cy="3527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5604" name="Picture 1" descr="D:\Activités d'enseignements\Ressources\Multimedia\Multimedia echographie RU\Photos Titan Benedicte Gabriel\Bov Ovaire CJC  F.jpe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564063" y="2316163"/>
            <a:ext cx="4429125" cy="3527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Rectangle 4"/>
          <p:cNvSpPr/>
          <p:nvPr/>
        </p:nvSpPr>
        <p:spPr>
          <a:xfrm>
            <a:off x="180975" y="2574925"/>
            <a:ext cx="723900" cy="215900"/>
          </a:xfrm>
          <a:prstGeom prst="rect">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BE"/>
          </a:p>
        </p:txBody>
      </p:sp>
      <p:sp>
        <p:nvSpPr>
          <p:cNvPr id="6" name="Rectangle 5"/>
          <p:cNvSpPr/>
          <p:nvPr/>
        </p:nvSpPr>
        <p:spPr>
          <a:xfrm>
            <a:off x="4564063" y="2551113"/>
            <a:ext cx="723900" cy="215900"/>
          </a:xfrm>
          <a:prstGeom prst="rect">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BE"/>
          </a:p>
        </p:txBody>
      </p:sp>
      <p:sp>
        <p:nvSpPr>
          <p:cNvPr id="7" name="Forme libre 6"/>
          <p:cNvSpPr/>
          <p:nvPr/>
        </p:nvSpPr>
        <p:spPr>
          <a:xfrm>
            <a:off x="5851525" y="2684463"/>
            <a:ext cx="2614613" cy="1657350"/>
          </a:xfrm>
          <a:custGeom>
            <a:avLst/>
            <a:gdLst>
              <a:gd name="connsiteX0" fmla="*/ 1289304 w 2615184"/>
              <a:gd name="connsiteY0" fmla="*/ 0 h 1656455"/>
              <a:gd name="connsiteX1" fmla="*/ 1234440 w 2615184"/>
              <a:gd name="connsiteY1" fmla="*/ 18288 h 1656455"/>
              <a:gd name="connsiteX2" fmla="*/ 1179576 w 2615184"/>
              <a:gd name="connsiteY2" fmla="*/ 54864 h 1656455"/>
              <a:gd name="connsiteX3" fmla="*/ 1161288 w 2615184"/>
              <a:gd name="connsiteY3" fmla="*/ 82296 h 1656455"/>
              <a:gd name="connsiteX4" fmla="*/ 1097280 w 2615184"/>
              <a:gd name="connsiteY4" fmla="*/ 137160 h 1656455"/>
              <a:gd name="connsiteX5" fmla="*/ 1069848 w 2615184"/>
              <a:gd name="connsiteY5" fmla="*/ 164592 h 1656455"/>
              <a:gd name="connsiteX6" fmla="*/ 1042416 w 2615184"/>
              <a:gd name="connsiteY6" fmla="*/ 219456 h 1656455"/>
              <a:gd name="connsiteX7" fmla="*/ 1033272 w 2615184"/>
              <a:gd name="connsiteY7" fmla="*/ 246888 h 1656455"/>
              <a:gd name="connsiteX8" fmla="*/ 996696 w 2615184"/>
              <a:gd name="connsiteY8" fmla="*/ 301752 h 1656455"/>
              <a:gd name="connsiteX9" fmla="*/ 978408 w 2615184"/>
              <a:gd name="connsiteY9" fmla="*/ 329184 h 1656455"/>
              <a:gd name="connsiteX10" fmla="*/ 950976 w 2615184"/>
              <a:gd name="connsiteY10" fmla="*/ 384048 h 1656455"/>
              <a:gd name="connsiteX11" fmla="*/ 932688 w 2615184"/>
              <a:gd name="connsiteY11" fmla="*/ 420624 h 1656455"/>
              <a:gd name="connsiteX12" fmla="*/ 905256 w 2615184"/>
              <a:gd name="connsiteY12" fmla="*/ 448056 h 1656455"/>
              <a:gd name="connsiteX13" fmla="*/ 877824 w 2615184"/>
              <a:gd name="connsiteY13" fmla="*/ 502920 h 1656455"/>
              <a:gd name="connsiteX14" fmla="*/ 868680 w 2615184"/>
              <a:gd name="connsiteY14" fmla="*/ 530352 h 1656455"/>
              <a:gd name="connsiteX15" fmla="*/ 832104 w 2615184"/>
              <a:gd name="connsiteY15" fmla="*/ 585216 h 1656455"/>
              <a:gd name="connsiteX16" fmla="*/ 804672 w 2615184"/>
              <a:gd name="connsiteY16" fmla="*/ 649224 h 1656455"/>
              <a:gd name="connsiteX17" fmla="*/ 758952 w 2615184"/>
              <a:gd name="connsiteY17" fmla="*/ 731520 h 1656455"/>
              <a:gd name="connsiteX18" fmla="*/ 731520 w 2615184"/>
              <a:gd name="connsiteY18" fmla="*/ 740664 h 1656455"/>
              <a:gd name="connsiteX19" fmla="*/ 713232 w 2615184"/>
              <a:gd name="connsiteY19" fmla="*/ 768096 h 1656455"/>
              <a:gd name="connsiteX20" fmla="*/ 685800 w 2615184"/>
              <a:gd name="connsiteY20" fmla="*/ 777240 h 1656455"/>
              <a:gd name="connsiteX21" fmla="*/ 649224 w 2615184"/>
              <a:gd name="connsiteY21" fmla="*/ 795528 h 1656455"/>
              <a:gd name="connsiteX22" fmla="*/ 621792 w 2615184"/>
              <a:gd name="connsiteY22" fmla="*/ 813816 h 1656455"/>
              <a:gd name="connsiteX23" fmla="*/ 566928 w 2615184"/>
              <a:gd name="connsiteY23" fmla="*/ 832104 h 1656455"/>
              <a:gd name="connsiteX24" fmla="*/ 484632 w 2615184"/>
              <a:gd name="connsiteY24" fmla="*/ 859536 h 1656455"/>
              <a:gd name="connsiteX25" fmla="*/ 384048 w 2615184"/>
              <a:gd name="connsiteY25" fmla="*/ 886968 h 1656455"/>
              <a:gd name="connsiteX26" fmla="*/ 201168 w 2615184"/>
              <a:gd name="connsiteY26" fmla="*/ 914400 h 1656455"/>
              <a:gd name="connsiteX27" fmla="*/ 91440 w 2615184"/>
              <a:gd name="connsiteY27" fmla="*/ 923544 h 1656455"/>
              <a:gd name="connsiteX28" fmla="*/ 45720 w 2615184"/>
              <a:gd name="connsiteY28" fmla="*/ 932688 h 1656455"/>
              <a:gd name="connsiteX29" fmla="*/ 27432 w 2615184"/>
              <a:gd name="connsiteY29" fmla="*/ 969264 h 1656455"/>
              <a:gd name="connsiteX30" fmla="*/ 18288 w 2615184"/>
              <a:gd name="connsiteY30" fmla="*/ 996696 h 1656455"/>
              <a:gd name="connsiteX31" fmla="*/ 0 w 2615184"/>
              <a:gd name="connsiteY31" fmla="*/ 1088136 h 1656455"/>
              <a:gd name="connsiteX32" fmla="*/ 45720 w 2615184"/>
              <a:gd name="connsiteY32" fmla="*/ 1170432 h 1656455"/>
              <a:gd name="connsiteX33" fmla="*/ 54864 w 2615184"/>
              <a:gd name="connsiteY33" fmla="*/ 1197864 h 1656455"/>
              <a:gd name="connsiteX34" fmla="*/ 82296 w 2615184"/>
              <a:gd name="connsiteY34" fmla="*/ 1216152 h 1656455"/>
              <a:gd name="connsiteX35" fmla="*/ 137160 w 2615184"/>
              <a:gd name="connsiteY35" fmla="*/ 1261872 h 1656455"/>
              <a:gd name="connsiteX36" fmla="*/ 201168 w 2615184"/>
              <a:gd name="connsiteY36" fmla="*/ 1325880 h 1656455"/>
              <a:gd name="connsiteX37" fmla="*/ 292608 w 2615184"/>
              <a:gd name="connsiteY37" fmla="*/ 1389888 h 1656455"/>
              <a:gd name="connsiteX38" fmla="*/ 347472 w 2615184"/>
              <a:gd name="connsiteY38" fmla="*/ 1417320 h 1656455"/>
              <a:gd name="connsiteX39" fmla="*/ 374904 w 2615184"/>
              <a:gd name="connsiteY39" fmla="*/ 1426464 h 1656455"/>
              <a:gd name="connsiteX40" fmla="*/ 448056 w 2615184"/>
              <a:gd name="connsiteY40" fmla="*/ 1463040 h 1656455"/>
              <a:gd name="connsiteX41" fmla="*/ 512064 w 2615184"/>
              <a:gd name="connsiteY41" fmla="*/ 1490472 h 1656455"/>
              <a:gd name="connsiteX42" fmla="*/ 621792 w 2615184"/>
              <a:gd name="connsiteY42" fmla="*/ 1545336 h 1656455"/>
              <a:gd name="connsiteX43" fmla="*/ 676656 w 2615184"/>
              <a:gd name="connsiteY43" fmla="*/ 1563624 h 1656455"/>
              <a:gd name="connsiteX44" fmla="*/ 704088 w 2615184"/>
              <a:gd name="connsiteY44" fmla="*/ 1572768 h 1656455"/>
              <a:gd name="connsiteX45" fmla="*/ 1545336 w 2615184"/>
              <a:gd name="connsiteY45" fmla="*/ 1581912 h 1656455"/>
              <a:gd name="connsiteX46" fmla="*/ 1719072 w 2615184"/>
              <a:gd name="connsiteY46" fmla="*/ 1600200 h 1656455"/>
              <a:gd name="connsiteX47" fmla="*/ 1755648 w 2615184"/>
              <a:gd name="connsiteY47" fmla="*/ 1609344 h 1656455"/>
              <a:gd name="connsiteX48" fmla="*/ 1801368 w 2615184"/>
              <a:gd name="connsiteY48" fmla="*/ 1618488 h 1656455"/>
              <a:gd name="connsiteX49" fmla="*/ 1874520 w 2615184"/>
              <a:gd name="connsiteY49" fmla="*/ 1627632 h 1656455"/>
              <a:gd name="connsiteX50" fmla="*/ 1911096 w 2615184"/>
              <a:gd name="connsiteY50" fmla="*/ 1636776 h 1656455"/>
              <a:gd name="connsiteX51" fmla="*/ 1993392 w 2615184"/>
              <a:gd name="connsiteY51" fmla="*/ 1645920 h 1656455"/>
              <a:gd name="connsiteX52" fmla="*/ 2112264 w 2615184"/>
              <a:gd name="connsiteY52" fmla="*/ 1645920 h 1656455"/>
              <a:gd name="connsiteX53" fmla="*/ 2139696 w 2615184"/>
              <a:gd name="connsiteY53" fmla="*/ 1636776 h 1656455"/>
              <a:gd name="connsiteX54" fmla="*/ 2221992 w 2615184"/>
              <a:gd name="connsiteY54" fmla="*/ 1591056 h 1656455"/>
              <a:gd name="connsiteX55" fmla="*/ 2286000 w 2615184"/>
              <a:gd name="connsiteY55" fmla="*/ 1554480 h 1656455"/>
              <a:gd name="connsiteX56" fmla="*/ 2340864 w 2615184"/>
              <a:gd name="connsiteY56" fmla="*/ 1517904 h 1656455"/>
              <a:gd name="connsiteX57" fmla="*/ 2368296 w 2615184"/>
              <a:gd name="connsiteY57" fmla="*/ 1499616 h 1656455"/>
              <a:gd name="connsiteX58" fmla="*/ 2404872 w 2615184"/>
              <a:gd name="connsiteY58" fmla="*/ 1463040 h 1656455"/>
              <a:gd name="connsiteX59" fmla="*/ 2459736 w 2615184"/>
              <a:gd name="connsiteY59" fmla="*/ 1408176 h 1656455"/>
              <a:gd name="connsiteX60" fmla="*/ 2478024 w 2615184"/>
              <a:gd name="connsiteY60" fmla="*/ 1380744 h 1656455"/>
              <a:gd name="connsiteX61" fmla="*/ 2523744 w 2615184"/>
              <a:gd name="connsiteY61" fmla="*/ 1325880 h 1656455"/>
              <a:gd name="connsiteX62" fmla="*/ 2542032 w 2615184"/>
              <a:gd name="connsiteY62" fmla="*/ 1271016 h 1656455"/>
              <a:gd name="connsiteX63" fmla="*/ 2569464 w 2615184"/>
              <a:gd name="connsiteY63" fmla="*/ 1188720 h 1656455"/>
              <a:gd name="connsiteX64" fmla="*/ 2578608 w 2615184"/>
              <a:gd name="connsiteY64" fmla="*/ 1161288 h 1656455"/>
              <a:gd name="connsiteX65" fmla="*/ 2596896 w 2615184"/>
              <a:gd name="connsiteY65" fmla="*/ 1088136 h 1656455"/>
              <a:gd name="connsiteX66" fmla="*/ 2615184 w 2615184"/>
              <a:gd name="connsiteY66" fmla="*/ 1033272 h 1656455"/>
              <a:gd name="connsiteX67" fmla="*/ 2596896 w 2615184"/>
              <a:gd name="connsiteY67" fmla="*/ 960120 h 1656455"/>
              <a:gd name="connsiteX68" fmla="*/ 2578608 w 2615184"/>
              <a:gd name="connsiteY68" fmla="*/ 886968 h 1656455"/>
              <a:gd name="connsiteX69" fmla="*/ 2560320 w 2615184"/>
              <a:gd name="connsiteY69" fmla="*/ 832104 h 1656455"/>
              <a:gd name="connsiteX70" fmla="*/ 2532888 w 2615184"/>
              <a:gd name="connsiteY70" fmla="*/ 740664 h 1656455"/>
              <a:gd name="connsiteX71" fmla="*/ 2523744 w 2615184"/>
              <a:gd name="connsiteY71" fmla="*/ 713232 h 1656455"/>
              <a:gd name="connsiteX72" fmla="*/ 2496312 w 2615184"/>
              <a:gd name="connsiteY72" fmla="*/ 658368 h 1656455"/>
              <a:gd name="connsiteX73" fmla="*/ 2478024 w 2615184"/>
              <a:gd name="connsiteY73" fmla="*/ 630936 h 1656455"/>
              <a:gd name="connsiteX74" fmla="*/ 2459736 w 2615184"/>
              <a:gd name="connsiteY74" fmla="*/ 576072 h 1656455"/>
              <a:gd name="connsiteX75" fmla="*/ 2450592 w 2615184"/>
              <a:gd name="connsiteY75" fmla="*/ 548640 h 1656455"/>
              <a:gd name="connsiteX76" fmla="*/ 2432304 w 2615184"/>
              <a:gd name="connsiteY76" fmla="*/ 521208 h 1656455"/>
              <a:gd name="connsiteX77" fmla="*/ 2414016 w 2615184"/>
              <a:gd name="connsiteY77" fmla="*/ 466344 h 1656455"/>
              <a:gd name="connsiteX78" fmla="*/ 2404872 w 2615184"/>
              <a:gd name="connsiteY78" fmla="*/ 438912 h 1656455"/>
              <a:gd name="connsiteX79" fmla="*/ 2395728 w 2615184"/>
              <a:gd name="connsiteY79" fmla="*/ 411480 h 1656455"/>
              <a:gd name="connsiteX80" fmla="*/ 2359152 w 2615184"/>
              <a:gd name="connsiteY80" fmla="*/ 356616 h 1656455"/>
              <a:gd name="connsiteX81" fmla="*/ 2340864 w 2615184"/>
              <a:gd name="connsiteY81" fmla="*/ 329184 h 1656455"/>
              <a:gd name="connsiteX82" fmla="*/ 2322576 w 2615184"/>
              <a:gd name="connsiteY82" fmla="*/ 292608 h 1656455"/>
              <a:gd name="connsiteX83" fmla="*/ 2295144 w 2615184"/>
              <a:gd name="connsiteY83" fmla="*/ 265176 h 1656455"/>
              <a:gd name="connsiteX84" fmla="*/ 2258568 w 2615184"/>
              <a:gd name="connsiteY84" fmla="*/ 210312 h 1656455"/>
              <a:gd name="connsiteX85" fmla="*/ 2203704 w 2615184"/>
              <a:gd name="connsiteY85" fmla="*/ 164592 h 1656455"/>
              <a:gd name="connsiteX86" fmla="*/ 2121408 w 2615184"/>
              <a:gd name="connsiteY86" fmla="*/ 118872 h 1656455"/>
              <a:gd name="connsiteX87" fmla="*/ 2066544 w 2615184"/>
              <a:gd name="connsiteY87" fmla="*/ 82296 h 1656455"/>
              <a:gd name="connsiteX88" fmla="*/ 1965960 w 2615184"/>
              <a:gd name="connsiteY88" fmla="*/ 54864 h 1656455"/>
              <a:gd name="connsiteX89" fmla="*/ 1938528 w 2615184"/>
              <a:gd name="connsiteY89" fmla="*/ 45720 h 1656455"/>
              <a:gd name="connsiteX90" fmla="*/ 1901952 w 2615184"/>
              <a:gd name="connsiteY90" fmla="*/ 36576 h 1656455"/>
              <a:gd name="connsiteX91" fmla="*/ 1792224 w 2615184"/>
              <a:gd name="connsiteY91" fmla="*/ 18288 h 1656455"/>
              <a:gd name="connsiteX92" fmla="*/ 1709928 w 2615184"/>
              <a:gd name="connsiteY92" fmla="*/ 9144 h 1656455"/>
              <a:gd name="connsiteX93" fmla="*/ 1289304 w 2615184"/>
              <a:gd name="connsiteY93" fmla="*/ 0 h 1656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Lst>
            <a:rect l="l" t="t" r="r" b="b"/>
            <a:pathLst>
              <a:path w="2615184" h="1656455">
                <a:moveTo>
                  <a:pt x="1289304" y="0"/>
                </a:moveTo>
                <a:cubicBezTo>
                  <a:pt x="1210056" y="1524"/>
                  <a:pt x="1251682" y="9667"/>
                  <a:pt x="1234440" y="18288"/>
                </a:cubicBezTo>
                <a:cubicBezTo>
                  <a:pt x="1214781" y="28118"/>
                  <a:pt x="1179576" y="54864"/>
                  <a:pt x="1179576" y="54864"/>
                </a:cubicBezTo>
                <a:cubicBezTo>
                  <a:pt x="1173480" y="64008"/>
                  <a:pt x="1168323" y="73853"/>
                  <a:pt x="1161288" y="82296"/>
                </a:cubicBezTo>
                <a:cubicBezTo>
                  <a:pt x="1132926" y="116330"/>
                  <a:pt x="1132597" y="106888"/>
                  <a:pt x="1097280" y="137160"/>
                </a:cubicBezTo>
                <a:cubicBezTo>
                  <a:pt x="1087462" y="145576"/>
                  <a:pt x="1078992" y="155448"/>
                  <a:pt x="1069848" y="164592"/>
                </a:cubicBezTo>
                <a:cubicBezTo>
                  <a:pt x="1046864" y="233543"/>
                  <a:pt x="1077868" y="148552"/>
                  <a:pt x="1042416" y="219456"/>
                </a:cubicBezTo>
                <a:cubicBezTo>
                  <a:pt x="1038105" y="228077"/>
                  <a:pt x="1037953" y="238462"/>
                  <a:pt x="1033272" y="246888"/>
                </a:cubicBezTo>
                <a:cubicBezTo>
                  <a:pt x="1022598" y="266101"/>
                  <a:pt x="1008888" y="283464"/>
                  <a:pt x="996696" y="301752"/>
                </a:cubicBezTo>
                <a:cubicBezTo>
                  <a:pt x="990600" y="310896"/>
                  <a:pt x="981883" y="318758"/>
                  <a:pt x="978408" y="329184"/>
                </a:cubicBezTo>
                <a:cubicBezTo>
                  <a:pt x="961643" y="379479"/>
                  <a:pt x="979337" y="334415"/>
                  <a:pt x="950976" y="384048"/>
                </a:cubicBezTo>
                <a:cubicBezTo>
                  <a:pt x="944213" y="395883"/>
                  <a:pt x="940611" y="409532"/>
                  <a:pt x="932688" y="420624"/>
                </a:cubicBezTo>
                <a:cubicBezTo>
                  <a:pt x="925172" y="431147"/>
                  <a:pt x="914400" y="438912"/>
                  <a:pt x="905256" y="448056"/>
                </a:cubicBezTo>
                <a:cubicBezTo>
                  <a:pt x="882272" y="517007"/>
                  <a:pt x="913276" y="432016"/>
                  <a:pt x="877824" y="502920"/>
                </a:cubicBezTo>
                <a:cubicBezTo>
                  <a:pt x="873513" y="511541"/>
                  <a:pt x="873361" y="521926"/>
                  <a:pt x="868680" y="530352"/>
                </a:cubicBezTo>
                <a:cubicBezTo>
                  <a:pt x="858006" y="549565"/>
                  <a:pt x="832104" y="585216"/>
                  <a:pt x="832104" y="585216"/>
                </a:cubicBezTo>
                <a:cubicBezTo>
                  <a:pt x="813073" y="661338"/>
                  <a:pt x="836246" y="586076"/>
                  <a:pt x="804672" y="649224"/>
                </a:cubicBezTo>
                <a:cubicBezTo>
                  <a:pt x="791790" y="674988"/>
                  <a:pt x="793549" y="719988"/>
                  <a:pt x="758952" y="731520"/>
                </a:cubicBezTo>
                <a:lnTo>
                  <a:pt x="731520" y="740664"/>
                </a:lnTo>
                <a:cubicBezTo>
                  <a:pt x="725424" y="749808"/>
                  <a:pt x="721814" y="761231"/>
                  <a:pt x="713232" y="768096"/>
                </a:cubicBezTo>
                <a:cubicBezTo>
                  <a:pt x="705706" y="774117"/>
                  <a:pt x="694659" y="773443"/>
                  <a:pt x="685800" y="777240"/>
                </a:cubicBezTo>
                <a:cubicBezTo>
                  <a:pt x="673271" y="782610"/>
                  <a:pt x="661059" y="788765"/>
                  <a:pt x="649224" y="795528"/>
                </a:cubicBezTo>
                <a:cubicBezTo>
                  <a:pt x="639682" y="800980"/>
                  <a:pt x="631835" y="809353"/>
                  <a:pt x="621792" y="813816"/>
                </a:cubicBezTo>
                <a:cubicBezTo>
                  <a:pt x="604176" y="821645"/>
                  <a:pt x="585216" y="826008"/>
                  <a:pt x="566928" y="832104"/>
                </a:cubicBezTo>
                <a:lnTo>
                  <a:pt x="484632" y="859536"/>
                </a:lnTo>
                <a:cubicBezTo>
                  <a:pt x="449175" y="871355"/>
                  <a:pt x="425299" y="880093"/>
                  <a:pt x="384048" y="886968"/>
                </a:cubicBezTo>
                <a:cubicBezTo>
                  <a:pt x="312294" y="898927"/>
                  <a:pt x="269884" y="907528"/>
                  <a:pt x="201168" y="914400"/>
                </a:cubicBezTo>
                <a:cubicBezTo>
                  <a:pt x="164647" y="918052"/>
                  <a:pt x="128016" y="920496"/>
                  <a:pt x="91440" y="923544"/>
                </a:cubicBezTo>
                <a:cubicBezTo>
                  <a:pt x="76200" y="926592"/>
                  <a:pt x="58367" y="923655"/>
                  <a:pt x="45720" y="932688"/>
                </a:cubicBezTo>
                <a:cubicBezTo>
                  <a:pt x="34628" y="940611"/>
                  <a:pt x="32802" y="956735"/>
                  <a:pt x="27432" y="969264"/>
                </a:cubicBezTo>
                <a:cubicBezTo>
                  <a:pt x="23635" y="978123"/>
                  <a:pt x="20936" y="987428"/>
                  <a:pt x="18288" y="996696"/>
                </a:cubicBezTo>
                <a:cubicBezTo>
                  <a:pt x="7375" y="1034890"/>
                  <a:pt x="7185" y="1045024"/>
                  <a:pt x="0" y="1088136"/>
                </a:cubicBezTo>
                <a:cubicBezTo>
                  <a:pt x="22377" y="1155268"/>
                  <a:pt x="4657" y="1129369"/>
                  <a:pt x="45720" y="1170432"/>
                </a:cubicBezTo>
                <a:cubicBezTo>
                  <a:pt x="48768" y="1179576"/>
                  <a:pt x="48843" y="1190338"/>
                  <a:pt x="54864" y="1197864"/>
                </a:cubicBezTo>
                <a:cubicBezTo>
                  <a:pt x="61729" y="1206446"/>
                  <a:pt x="73853" y="1209117"/>
                  <a:pt x="82296" y="1216152"/>
                </a:cubicBezTo>
                <a:cubicBezTo>
                  <a:pt x="152702" y="1274824"/>
                  <a:pt x="69052" y="1216466"/>
                  <a:pt x="137160" y="1261872"/>
                </a:cubicBezTo>
                <a:cubicBezTo>
                  <a:pt x="154276" y="1313220"/>
                  <a:pt x="135955" y="1276970"/>
                  <a:pt x="201168" y="1325880"/>
                </a:cubicBezTo>
                <a:cubicBezTo>
                  <a:pt x="217861" y="1338399"/>
                  <a:pt x="279099" y="1385385"/>
                  <a:pt x="292608" y="1389888"/>
                </a:cubicBezTo>
                <a:cubicBezTo>
                  <a:pt x="361559" y="1412872"/>
                  <a:pt x="276568" y="1381868"/>
                  <a:pt x="347472" y="1417320"/>
                </a:cubicBezTo>
                <a:cubicBezTo>
                  <a:pt x="356093" y="1421631"/>
                  <a:pt x="366129" y="1422476"/>
                  <a:pt x="374904" y="1426464"/>
                </a:cubicBezTo>
                <a:cubicBezTo>
                  <a:pt x="399723" y="1437745"/>
                  <a:pt x="422193" y="1454419"/>
                  <a:pt x="448056" y="1463040"/>
                </a:cubicBezTo>
                <a:cubicBezTo>
                  <a:pt x="476435" y="1472500"/>
                  <a:pt x="483816" y="1473523"/>
                  <a:pt x="512064" y="1490472"/>
                </a:cubicBezTo>
                <a:cubicBezTo>
                  <a:pt x="600694" y="1543650"/>
                  <a:pt x="530530" y="1514915"/>
                  <a:pt x="621792" y="1545336"/>
                </a:cubicBezTo>
                <a:lnTo>
                  <a:pt x="676656" y="1563624"/>
                </a:lnTo>
                <a:cubicBezTo>
                  <a:pt x="685800" y="1566672"/>
                  <a:pt x="694450" y="1572663"/>
                  <a:pt x="704088" y="1572768"/>
                </a:cubicBezTo>
                <a:lnTo>
                  <a:pt x="1545336" y="1581912"/>
                </a:lnTo>
                <a:cubicBezTo>
                  <a:pt x="1590101" y="1585982"/>
                  <a:pt x="1671121" y="1592208"/>
                  <a:pt x="1719072" y="1600200"/>
                </a:cubicBezTo>
                <a:cubicBezTo>
                  <a:pt x="1731468" y="1602266"/>
                  <a:pt x="1743380" y="1606618"/>
                  <a:pt x="1755648" y="1609344"/>
                </a:cubicBezTo>
                <a:cubicBezTo>
                  <a:pt x="1770820" y="1612715"/>
                  <a:pt x="1786007" y="1616125"/>
                  <a:pt x="1801368" y="1618488"/>
                </a:cubicBezTo>
                <a:cubicBezTo>
                  <a:pt x="1825656" y="1622225"/>
                  <a:pt x="1850281" y="1623592"/>
                  <a:pt x="1874520" y="1627632"/>
                </a:cubicBezTo>
                <a:cubicBezTo>
                  <a:pt x="1886916" y="1629698"/>
                  <a:pt x="1898675" y="1634865"/>
                  <a:pt x="1911096" y="1636776"/>
                </a:cubicBezTo>
                <a:cubicBezTo>
                  <a:pt x="1938376" y="1640973"/>
                  <a:pt x="1965960" y="1642872"/>
                  <a:pt x="1993392" y="1645920"/>
                </a:cubicBezTo>
                <a:cubicBezTo>
                  <a:pt x="2050990" y="1660320"/>
                  <a:pt x="2030116" y="1659611"/>
                  <a:pt x="2112264" y="1645920"/>
                </a:cubicBezTo>
                <a:cubicBezTo>
                  <a:pt x="2121771" y="1644335"/>
                  <a:pt x="2131270" y="1641457"/>
                  <a:pt x="2139696" y="1636776"/>
                </a:cubicBezTo>
                <a:cubicBezTo>
                  <a:pt x="2234022" y="1584373"/>
                  <a:pt x="2159920" y="1611747"/>
                  <a:pt x="2221992" y="1591056"/>
                </a:cubicBezTo>
                <a:cubicBezTo>
                  <a:pt x="2341975" y="1501069"/>
                  <a:pt x="2196236" y="1604349"/>
                  <a:pt x="2286000" y="1554480"/>
                </a:cubicBezTo>
                <a:cubicBezTo>
                  <a:pt x="2305213" y="1543806"/>
                  <a:pt x="2322576" y="1530096"/>
                  <a:pt x="2340864" y="1517904"/>
                </a:cubicBezTo>
                <a:lnTo>
                  <a:pt x="2368296" y="1499616"/>
                </a:lnTo>
                <a:cubicBezTo>
                  <a:pt x="2387803" y="1441094"/>
                  <a:pt x="2360981" y="1497178"/>
                  <a:pt x="2404872" y="1463040"/>
                </a:cubicBezTo>
                <a:cubicBezTo>
                  <a:pt x="2425287" y="1447162"/>
                  <a:pt x="2445390" y="1429695"/>
                  <a:pt x="2459736" y="1408176"/>
                </a:cubicBezTo>
                <a:cubicBezTo>
                  <a:pt x="2465832" y="1399032"/>
                  <a:pt x="2470989" y="1389187"/>
                  <a:pt x="2478024" y="1380744"/>
                </a:cubicBezTo>
                <a:cubicBezTo>
                  <a:pt x="2498532" y="1356134"/>
                  <a:pt x="2510771" y="1355069"/>
                  <a:pt x="2523744" y="1325880"/>
                </a:cubicBezTo>
                <a:cubicBezTo>
                  <a:pt x="2531573" y="1308264"/>
                  <a:pt x="2535936" y="1289304"/>
                  <a:pt x="2542032" y="1271016"/>
                </a:cubicBezTo>
                <a:lnTo>
                  <a:pt x="2569464" y="1188720"/>
                </a:lnTo>
                <a:cubicBezTo>
                  <a:pt x="2572512" y="1179576"/>
                  <a:pt x="2576270" y="1170639"/>
                  <a:pt x="2578608" y="1161288"/>
                </a:cubicBezTo>
                <a:cubicBezTo>
                  <a:pt x="2584704" y="1136904"/>
                  <a:pt x="2588948" y="1111981"/>
                  <a:pt x="2596896" y="1088136"/>
                </a:cubicBezTo>
                <a:lnTo>
                  <a:pt x="2615184" y="1033272"/>
                </a:lnTo>
                <a:cubicBezTo>
                  <a:pt x="2592815" y="921428"/>
                  <a:pt x="2617984" y="1037443"/>
                  <a:pt x="2596896" y="960120"/>
                </a:cubicBezTo>
                <a:cubicBezTo>
                  <a:pt x="2590283" y="935871"/>
                  <a:pt x="2586556" y="910813"/>
                  <a:pt x="2578608" y="886968"/>
                </a:cubicBezTo>
                <a:cubicBezTo>
                  <a:pt x="2572512" y="868680"/>
                  <a:pt x="2564995" y="850806"/>
                  <a:pt x="2560320" y="832104"/>
                </a:cubicBezTo>
                <a:cubicBezTo>
                  <a:pt x="2546501" y="776826"/>
                  <a:pt x="2555150" y="807450"/>
                  <a:pt x="2532888" y="740664"/>
                </a:cubicBezTo>
                <a:cubicBezTo>
                  <a:pt x="2529840" y="731520"/>
                  <a:pt x="2529091" y="721252"/>
                  <a:pt x="2523744" y="713232"/>
                </a:cubicBezTo>
                <a:cubicBezTo>
                  <a:pt x="2471333" y="634616"/>
                  <a:pt x="2534170" y="734084"/>
                  <a:pt x="2496312" y="658368"/>
                </a:cubicBezTo>
                <a:cubicBezTo>
                  <a:pt x="2491397" y="648538"/>
                  <a:pt x="2482487" y="640979"/>
                  <a:pt x="2478024" y="630936"/>
                </a:cubicBezTo>
                <a:cubicBezTo>
                  <a:pt x="2470195" y="613320"/>
                  <a:pt x="2465832" y="594360"/>
                  <a:pt x="2459736" y="576072"/>
                </a:cubicBezTo>
                <a:cubicBezTo>
                  <a:pt x="2456688" y="566928"/>
                  <a:pt x="2455939" y="556660"/>
                  <a:pt x="2450592" y="548640"/>
                </a:cubicBezTo>
                <a:cubicBezTo>
                  <a:pt x="2444496" y="539496"/>
                  <a:pt x="2436767" y="531251"/>
                  <a:pt x="2432304" y="521208"/>
                </a:cubicBezTo>
                <a:cubicBezTo>
                  <a:pt x="2424475" y="503592"/>
                  <a:pt x="2420112" y="484632"/>
                  <a:pt x="2414016" y="466344"/>
                </a:cubicBezTo>
                <a:lnTo>
                  <a:pt x="2404872" y="438912"/>
                </a:lnTo>
                <a:cubicBezTo>
                  <a:pt x="2401824" y="429768"/>
                  <a:pt x="2401075" y="419500"/>
                  <a:pt x="2395728" y="411480"/>
                </a:cubicBezTo>
                <a:lnTo>
                  <a:pt x="2359152" y="356616"/>
                </a:lnTo>
                <a:cubicBezTo>
                  <a:pt x="2353056" y="347472"/>
                  <a:pt x="2345779" y="339014"/>
                  <a:pt x="2340864" y="329184"/>
                </a:cubicBezTo>
                <a:cubicBezTo>
                  <a:pt x="2334768" y="316992"/>
                  <a:pt x="2330499" y="303700"/>
                  <a:pt x="2322576" y="292608"/>
                </a:cubicBezTo>
                <a:cubicBezTo>
                  <a:pt x="2315060" y="282085"/>
                  <a:pt x="2303083" y="275384"/>
                  <a:pt x="2295144" y="265176"/>
                </a:cubicBezTo>
                <a:cubicBezTo>
                  <a:pt x="2281650" y="247826"/>
                  <a:pt x="2276856" y="222504"/>
                  <a:pt x="2258568" y="210312"/>
                </a:cubicBezTo>
                <a:cubicBezTo>
                  <a:pt x="2160543" y="144962"/>
                  <a:pt x="2309313" y="246732"/>
                  <a:pt x="2203704" y="164592"/>
                </a:cubicBezTo>
                <a:cubicBezTo>
                  <a:pt x="2062159" y="54501"/>
                  <a:pt x="2204187" y="164860"/>
                  <a:pt x="2121408" y="118872"/>
                </a:cubicBezTo>
                <a:cubicBezTo>
                  <a:pt x="2102195" y="108198"/>
                  <a:pt x="2087396" y="89247"/>
                  <a:pt x="2066544" y="82296"/>
                </a:cubicBezTo>
                <a:cubicBezTo>
                  <a:pt x="1948843" y="43062"/>
                  <a:pt x="2069357" y="80713"/>
                  <a:pt x="1965960" y="54864"/>
                </a:cubicBezTo>
                <a:cubicBezTo>
                  <a:pt x="1956609" y="52526"/>
                  <a:pt x="1947796" y="48368"/>
                  <a:pt x="1938528" y="45720"/>
                </a:cubicBezTo>
                <a:cubicBezTo>
                  <a:pt x="1926444" y="42268"/>
                  <a:pt x="1914220" y="39302"/>
                  <a:pt x="1901952" y="36576"/>
                </a:cubicBezTo>
                <a:cubicBezTo>
                  <a:pt x="1860894" y="27452"/>
                  <a:pt x="1835844" y="23741"/>
                  <a:pt x="1792224" y="18288"/>
                </a:cubicBezTo>
                <a:cubicBezTo>
                  <a:pt x="1764836" y="14865"/>
                  <a:pt x="1737524" y="9637"/>
                  <a:pt x="1709928" y="9144"/>
                </a:cubicBezTo>
                <a:lnTo>
                  <a:pt x="1289304" y="0"/>
                </a:lnTo>
                <a:close/>
              </a:path>
            </a:pathLst>
          </a:custGeom>
          <a:noFill/>
          <a:ln w="12700">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BE"/>
          </a:p>
        </p:txBody>
      </p:sp>
      <p:sp>
        <p:nvSpPr>
          <p:cNvPr id="8" name="Forme libre 7"/>
          <p:cNvSpPr/>
          <p:nvPr/>
        </p:nvSpPr>
        <p:spPr>
          <a:xfrm>
            <a:off x="7177088" y="3270250"/>
            <a:ext cx="495300" cy="403225"/>
          </a:xfrm>
          <a:custGeom>
            <a:avLst/>
            <a:gdLst>
              <a:gd name="connsiteX0" fmla="*/ 155448 w 494584"/>
              <a:gd name="connsiteY0" fmla="*/ 0 h 402696"/>
              <a:gd name="connsiteX1" fmla="*/ 54864 w 494584"/>
              <a:gd name="connsiteY1" fmla="*/ 36576 h 402696"/>
              <a:gd name="connsiteX2" fmla="*/ 27432 w 494584"/>
              <a:gd name="connsiteY2" fmla="*/ 45720 h 402696"/>
              <a:gd name="connsiteX3" fmla="*/ 0 w 494584"/>
              <a:gd name="connsiteY3" fmla="*/ 100584 h 402696"/>
              <a:gd name="connsiteX4" fmla="*/ 9144 w 494584"/>
              <a:gd name="connsiteY4" fmla="*/ 256032 h 402696"/>
              <a:gd name="connsiteX5" fmla="*/ 54864 w 494584"/>
              <a:gd name="connsiteY5" fmla="*/ 310896 h 402696"/>
              <a:gd name="connsiteX6" fmla="*/ 109728 w 494584"/>
              <a:gd name="connsiteY6" fmla="*/ 338328 h 402696"/>
              <a:gd name="connsiteX7" fmla="*/ 137160 w 494584"/>
              <a:gd name="connsiteY7" fmla="*/ 356616 h 402696"/>
              <a:gd name="connsiteX8" fmla="*/ 228600 w 494584"/>
              <a:gd name="connsiteY8" fmla="*/ 384048 h 402696"/>
              <a:gd name="connsiteX9" fmla="*/ 256032 w 494584"/>
              <a:gd name="connsiteY9" fmla="*/ 402336 h 402696"/>
              <a:gd name="connsiteX10" fmla="*/ 310896 w 494584"/>
              <a:gd name="connsiteY10" fmla="*/ 393192 h 402696"/>
              <a:gd name="connsiteX11" fmla="*/ 393192 w 494584"/>
              <a:gd name="connsiteY11" fmla="*/ 347472 h 402696"/>
              <a:gd name="connsiteX12" fmla="*/ 420624 w 494584"/>
              <a:gd name="connsiteY12" fmla="*/ 329184 h 402696"/>
              <a:gd name="connsiteX13" fmla="*/ 448056 w 494584"/>
              <a:gd name="connsiteY13" fmla="*/ 310896 h 402696"/>
              <a:gd name="connsiteX14" fmla="*/ 475488 w 494584"/>
              <a:gd name="connsiteY14" fmla="*/ 292608 h 402696"/>
              <a:gd name="connsiteX15" fmla="*/ 493776 w 494584"/>
              <a:gd name="connsiteY15" fmla="*/ 237744 h 402696"/>
              <a:gd name="connsiteX16" fmla="*/ 475488 w 494584"/>
              <a:gd name="connsiteY16" fmla="*/ 173736 h 402696"/>
              <a:gd name="connsiteX17" fmla="*/ 411480 w 494584"/>
              <a:gd name="connsiteY17" fmla="*/ 91440 h 402696"/>
              <a:gd name="connsiteX18" fmla="*/ 393192 w 494584"/>
              <a:gd name="connsiteY18" fmla="*/ 64008 h 402696"/>
              <a:gd name="connsiteX19" fmla="*/ 292608 w 494584"/>
              <a:gd name="connsiteY19" fmla="*/ 36576 h 402696"/>
              <a:gd name="connsiteX20" fmla="*/ 256032 w 494584"/>
              <a:gd name="connsiteY20" fmla="*/ 27432 h 402696"/>
              <a:gd name="connsiteX21" fmla="*/ 182880 w 494584"/>
              <a:gd name="connsiteY21" fmla="*/ 9144 h 402696"/>
              <a:gd name="connsiteX22" fmla="*/ 155448 w 494584"/>
              <a:gd name="connsiteY22" fmla="*/ 0 h 402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94584" h="402696">
                <a:moveTo>
                  <a:pt x="155448" y="0"/>
                </a:moveTo>
                <a:cubicBezTo>
                  <a:pt x="91830" y="25447"/>
                  <a:pt x="125300" y="13097"/>
                  <a:pt x="54864" y="36576"/>
                </a:cubicBezTo>
                <a:lnTo>
                  <a:pt x="27432" y="45720"/>
                </a:lnTo>
                <a:cubicBezTo>
                  <a:pt x="18186" y="59590"/>
                  <a:pt x="0" y="81655"/>
                  <a:pt x="0" y="100584"/>
                </a:cubicBezTo>
                <a:cubicBezTo>
                  <a:pt x="0" y="152490"/>
                  <a:pt x="1444" y="204701"/>
                  <a:pt x="9144" y="256032"/>
                </a:cubicBezTo>
                <a:cubicBezTo>
                  <a:pt x="11199" y="269733"/>
                  <a:pt x="47203" y="304512"/>
                  <a:pt x="54864" y="310896"/>
                </a:cubicBezTo>
                <a:cubicBezTo>
                  <a:pt x="94172" y="343653"/>
                  <a:pt x="68488" y="317708"/>
                  <a:pt x="109728" y="338328"/>
                </a:cubicBezTo>
                <a:cubicBezTo>
                  <a:pt x="119558" y="343243"/>
                  <a:pt x="127117" y="352153"/>
                  <a:pt x="137160" y="356616"/>
                </a:cubicBezTo>
                <a:cubicBezTo>
                  <a:pt x="165783" y="369337"/>
                  <a:pt x="198202" y="376448"/>
                  <a:pt x="228600" y="384048"/>
                </a:cubicBezTo>
                <a:cubicBezTo>
                  <a:pt x="237744" y="390144"/>
                  <a:pt x="245109" y="401122"/>
                  <a:pt x="256032" y="402336"/>
                </a:cubicBezTo>
                <a:cubicBezTo>
                  <a:pt x="274459" y="404383"/>
                  <a:pt x="292797" y="397214"/>
                  <a:pt x="310896" y="393192"/>
                </a:cubicBezTo>
                <a:cubicBezTo>
                  <a:pt x="347109" y="385145"/>
                  <a:pt x="357834" y="371044"/>
                  <a:pt x="393192" y="347472"/>
                </a:cubicBezTo>
                <a:lnTo>
                  <a:pt x="420624" y="329184"/>
                </a:lnTo>
                <a:lnTo>
                  <a:pt x="448056" y="310896"/>
                </a:lnTo>
                <a:lnTo>
                  <a:pt x="475488" y="292608"/>
                </a:lnTo>
                <a:cubicBezTo>
                  <a:pt x="481584" y="274320"/>
                  <a:pt x="498451" y="256446"/>
                  <a:pt x="493776" y="237744"/>
                </a:cubicBezTo>
                <a:cubicBezTo>
                  <a:pt x="491624" y="229135"/>
                  <a:pt x="481451" y="184469"/>
                  <a:pt x="475488" y="173736"/>
                </a:cubicBezTo>
                <a:cubicBezTo>
                  <a:pt x="429266" y="90537"/>
                  <a:pt x="455909" y="144754"/>
                  <a:pt x="411480" y="91440"/>
                </a:cubicBezTo>
                <a:cubicBezTo>
                  <a:pt x="404445" y="82997"/>
                  <a:pt x="402511" y="69833"/>
                  <a:pt x="393192" y="64008"/>
                </a:cubicBezTo>
                <a:cubicBezTo>
                  <a:pt x="369567" y="49243"/>
                  <a:pt x="320158" y="42698"/>
                  <a:pt x="292608" y="36576"/>
                </a:cubicBezTo>
                <a:cubicBezTo>
                  <a:pt x="280340" y="33850"/>
                  <a:pt x="268300" y="30158"/>
                  <a:pt x="256032" y="27432"/>
                </a:cubicBezTo>
                <a:cubicBezTo>
                  <a:pt x="189826" y="12720"/>
                  <a:pt x="231899" y="25484"/>
                  <a:pt x="182880" y="9144"/>
                </a:cubicBezTo>
                <a:cubicBezTo>
                  <a:pt x="115855" y="18719"/>
                  <a:pt x="140425" y="18288"/>
                  <a:pt x="155448" y="0"/>
                </a:cubicBezTo>
                <a:close/>
              </a:path>
            </a:pathLst>
          </a:custGeom>
          <a:noFill/>
          <a:ln w="12700">
            <a:solidFill>
              <a:srgbClr val="FF660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BE"/>
          </a:p>
        </p:txBody>
      </p:sp>
      <p:sp>
        <p:nvSpPr>
          <p:cNvPr id="9" name="Forme libre 8"/>
          <p:cNvSpPr/>
          <p:nvPr/>
        </p:nvSpPr>
        <p:spPr>
          <a:xfrm>
            <a:off x="5668963" y="2547938"/>
            <a:ext cx="1143000" cy="987425"/>
          </a:xfrm>
          <a:custGeom>
            <a:avLst/>
            <a:gdLst>
              <a:gd name="connsiteX0" fmla="*/ 457200 w 1143000"/>
              <a:gd name="connsiteY0" fmla="*/ 45720 h 987552"/>
              <a:gd name="connsiteX1" fmla="*/ 246888 w 1143000"/>
              <a:gd name="connsiteY1" fmla="*/ 73152 h 987552"/>
              <a:gd name="connsiteX2" fmla="*/ 219456 w 1143000"/>
              <a:gd name="connsiteY2" fmla="*/ 100584 h 987552"/>
              <a:gd name="connsiteX3" fmla="*/ 201168 w 1143000"/>
              <a:gd name="connsiteY3" fmla="*/ 128016 h 987552"/>
              <a:gd name="connsiteX4" fmla="*/ 173736 w 1143000"/>
              <a:gd name="connsiteY4" fmla="*/ 146304 h 987552"/>
              <a:gd name="connsiteX5" fmla="*/ 118872 w 1143000"/>
              <a:gd name="connsiteY5" fmla="*/ 201168 h 987552"/>
              <a:gd name="connsiteX6" fmla="*/ 91440 w 1143000"/>
              <a:gd name="connsiteY6" fmla="*/ 228600 h 987552"/>
              <a:gd name="connsiteX7" fmla="*/ 73152 w 1143000"/>
              <a:gd name="connsiteY7" fmla="*/ 292608 h 987552"/>
              <a:gd name="connsiteX8" fmla="*/ 54864 w 1143000"/>
              <a:gd name="connsiteY8" fmla="*/ 347472 h 987552"/>
              <a:gd name="connsiteX9" fmla="*/ 45720 w 1143000"/>
              <a:gd name="connsiteY9" fmla="*/ 374904 h 987552"/>
              <a:gd name="connsiteX10" fmla="*/ 27432 w 1143000"/>
              <a:gd name="connsiteY10" fmla="*/ 402336 h 987552"/>
              <a:gd name="connsiteX11" fmla="*/ 18288 w 1143000"/>
              <a:gd name="connsiteY11" fmla="*/ 448056 h 987552"/>
              <a:gd name="connsiteX12" fmla="*/ 9144 w 1143000"/>
              <a:gd name="connsiteY12" fmla="*/ 475488 h 987552"/>
              <a:gd name="connsiteX13" fmla="*/ 0 w 1143000"/>
              <a:gd name="connsiteY13" fmla="*/ 566928 h 987552"/>
              <a:gd name="connsiteX14" fmla="*/ 9144 w 1143000"/>
              <a:gd name="connsiteY14" fmla="*/ 749808 h 987552"/>
              <a:gd name="connsiteX15" fmla="*/ 45720 w 1143000"/>
              <a:gd name="connsiteY15" fmla="*/ 832104 h 987552"/>
              <a:gd name="connsiteX16" fmla="*/ 73152 w 1143000"/>
              <a:gd name="connsiteY16" fmla="*/ 859536 h 987552"/>
              <a:gd name="connsiteX17" fmla="*/ 128016 w 1143000"/>
              <a:gd name="connsiteY17" fmla="*/ 896112 h 987552"/>
              <a:gd name="connsiteX18" fmla="*/ 155448 w 1143000"/>
              <a:gd name="connsiteY18" fmla="*/ 914400 h 987552"/>
              <a:gd name="connsiteX19" fmla="*/ 182880 w 1143000"/>
              <a:gd name="connsiteY19" fmla="*/ 923544 h 987552"/>
              <a:gd name="connsiteX20" fmla="*/ 210312 w 1143000"/>
              <a:gd name="connsiteY20" fmla="*/ 941832 h 987552"/>
              <a:gd name="connsiteX21" fmla="*/ 237744 w 1143000"/>
              <a:gd name="connsiteY21" fmla="*/ 950976 h 987552"/>
              <a:gd name="connsiteX22" fmla="*/ 265176 w 1143000"/>
              <a:gd name="connsiteY22" fmla="*/ 969264 h 987552"/>
              <a:gd name="connsiteX23" fmla="*/ 338328 w 1143000"/>
              <a:gd name="connsiteY23" fmla="*/ 987552 h 987552"/>
              <a:gd name="connsiteX24" fmla="*/ 466344 w 1143000"/>
              <a:gd name="connsiteY24" fmla="*/ 978408 h 987552"/>
              <a:gd name="connsiteX25" fmla="*/ 521208 w 1143000"/>
              <a:gd name="connsiteY25" fmla="*/ 960120 h 987552"/>
              <a:gd name="connsiteX26" fmla="*/ 548640 w 1143000"/>
              <a:gd name="connsiteY26" fmla="*/ 950976 h 987552"/>
              <a:gd name="connsiteX27" fmla="*/ 576072 w 1143000"/>
              <a:gd name="connsiteY27" fmla="*/ 932688 h 987552"/>
              <a:gd name="connsiteX28" fmla="*/ 612648 w 1143000"/>
              <a:gd name="connsiteY28" fmla="*/ 923544 h 987552"/>
              <a:gd name="connsiteX29" fmla="*/ 667512 w 1143000"/>
              <a:gd name="connsiteY29" fmla="*/ 905256 h 987552"/>
              <a:gd name="connsiteX30" fmla="*/ 740664 w 1143000"/>
              <a:gd name="connsiteY30" fmla="*/ 886968 h 987552"/>
              <a:gd name="connsiteX31" fmla="*/ 850392 w 1143000"/>
              <a:gd name="connsiteY31" fmla="*/ 832104 h 987552"/>
              <a:gd name="connsiteX32" fmla="*/ 877824 w 1143000"/>
              <a:gd name="connsiteY32" fmla="*/ 813816 h 987552"/>
              <a:gd name="connsiteX33" fmla="*/ 896112 w 1143000"/>
              <a:gd name="connsiteY33" fmla="*/ 786384 h 987552"/>
              <a:gd name="connsiteX34" fmla="*/ 923544 w 1143000"/>
              <a:gd name="connsiteY34" fmla="*/ 768096 h 987552"/>
              <a:gd name="connsiteX35" fmla="*/ 932688 w 1143000"/>
              <a:gd name="connsiteY35" fmla="*/ 740664 h 987552"/>
              <a:gd name="connsiteX36" fmla="*/ 969264 w 1143000"/>
              <a:gd name="connsiteY36" fmla="*/ 685800 h 987552"/>
              <a:gd name="connsiteX37" fmla="*/ 987552 w 1143000"/>
              <a:gd name="connsiteY37" fmla="*/ 658368 h 987552"/>
              <a:gd name="connsiteX38" fmla="*/ 1014984 w 1143000"/>
              <a:gd name="connsiteY38" fmla="*/ 603504 h 987552"/>
              <a:gd name="connsiteX39" fmla="*/ 1024128 w 1143000"/>
              <a:gd name="connsiteY39" fmla="*/ 576072 h 987552"/>
              <a:gd name="connsiteX40" fmla="*/ 1051560 w 1143000"/>
              <a:gd name="connsiteY40" fmla="*/ 557784 h 987552"/>
              <a:gd name="connsiteX41" fmla="*/ 1069848 w 1143000"/>
              <a:gd name="connsiteY41" fmla="*/ 493776 h 987552"/>
              <a:gd name="connsiteX42" fmla="*/ 1088136 w 1143000"/>
              <a:gd name="connsiteY42" fmla="*/ 466344 h 987552"/>
              <a:gd name="connsiteX43" fmla="*/ 1097280 w 1143000"/>
              <a:gd name="connsiteY43" fmla="*/ 438912 h 987552"/>
              <a:gd name="connsiteX44" fmla="*/ 1115568 w 1143000"/>
              <a:gd name="connsiteY44" fmla="*/ 411480 h 987552"/>
              <a:gd name="connsiteX45" fmla="*/ 1133856 w 1143000"/>
              <a:gd name="connsiteY45" fmla="*/ 356616 h 987552"/>
              <a:gd name="connsiteX46" fmla="*/ 1143000 w 1143000"/>
              <a:gd name="connsiteY46" fmla="*/ 329184 h 987552"/>
              <a:gd name="connsiteX47" fmla="*/ 1133856 w 1143000"/>
              <a:gd name="connsiteY47" fmla="*/ 155448 h 987552"/>
              <a:gd name="connsiteX48" fmla="*/ 1115568 w 1143000"/>
              <a:gd name="connsiteY48" fmla="*/ 128016 h 987552"/>
              <a:gd name="connsiteX49" fmla="*/ 1106424 w 1143000"/>
              <a:gd name="connsiteY49" fmla="*/ 100584 h 987552"/>
              <a:gd name="connsiteX50" fmla="*/ 1051560 w 1143000"/>
              <a:gd name="connsiteY50" fmla="*/ 73152 h 987552"/>
              <a:gd name="connsiteX51" fmla="*/ 1024128 w 1143000"/>
              <a:gd name="connsiteY51" fmla="*/ 54864 h 987552"/>
              <a:gd name="connsiteX52" fmla="*/ 987552 w 1143000"/>
              <a:gd name="connsiteY52" fmla="*/ 45720 h 987552"/>
              <a:gd name="connsiteX53" fmla="*/ 960120 w 1143000"/>
              <a:gd name="connsiteY53" fmla="*/ 36576 h 987552"/>
              <a:gd name="connsiteX54" fmla="*/ 850392 w 1143000"/>
              <a:gd name="connsiteY54" fmla="*/ 54864 h 987552"/>
              <a:gd name="connsiteX55" fmla="*/ 795528 w 1143000"/>
              <a:gd name="connsiteY55" fmla="*/ 73152 h 987552"/>
              <a:gd name="connsiteX56" fmla="*/ 420624 w 1143000"/>
              <a:gd name="connsiteY56" fmla="*/ 54864 h 987552"/>
              <a:gd name="connsiteX57" fmla="*/ 393192 w 1143000"/>
              <a:gd name="connsiteY57" fmla="*/ 45720 h 987552"/>
              <a:gd name="connsiteX58" fmla="*/ 365760 w 1143000"/>
              <a:gd name="connsiteY58" fmla="*/ 0 h 987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1143000" h="987552">
                <a:moveTo>
                  <a:pt x="457200" y="45720"/>
                </a:moveTo>
                <a:cubicBezTo>
                  <a:pt x="355772" y="50791"/>
                  <a:pt x="308463" y="21839"/>
                  <a:pt x="246888" y="73152"/>
                </a:cubicBezTo>
                <a:cubicBezTo>
                  <a:pt x="236954" y="81431"/>
                  <a:pt x="227735" y="90650"/>
                  <a:pt x="219456" y="100584"/>
                </a:cubicBezTo>
                <a:cubicBezTo>
                  <a:pt x="212421" y="109027"/>
                  <a:pt x="208939" y="120245"/>
                  <a:pt x="201168" y="128016"/>
                </a:cubicBezTo>
                <a:cubicBezTo>
                  <a:pt x="193397" y="135787"/>
                  <a:pt x="181950" y="139003"/>
                  <a:pt x="173736" y="146304"/>
                </a:cubicBezTo>
                <a:cubicBezTo>
                  <a:pt x="154406" y="163487"/>
                  <a:pt x="137160" y="182880"/>
                  <a:pt x="118872" y="201168"/>
                </a:cubicBezTo>
                <a:lnTo>
                  <a:pt x="91440" y="228600"/>
                </a:lnTo>
                <a:cubicBezTo>
                  <a:pt x="60710" y="320791"/>
                  <a:pt x="107597" y="177791"/>
                  <a:pt x="73152" y="292608"/>
                </a:cubicBezTo>
                <a:cubicBezTo>
                  <a:pt x="67613" y="311072"/>
                  <a:pt x="60960" y="329184"/>
                  <a:pt x="54864" y="347472"/>
                </a:cubicBezTo>
                <a:cubicBezTo>
                  <a:pt x="51816" y="356616"/>
                  <a:pt x="51067" y="366884"/>
                  <a:pt x="45720" y="374904"/>
                </a:cubicBezTo>
                <a:lnTo>
                  <a:pt x="27432" y="402336"/>
                </a:lnTo>
                <a:cubicBezTo>
                  <a:pt x="24384" y="417576"/>
                  <a:pt x="22057" y="432978"/>
                  <a:pt x="18288" y="448056"/>
                </a:cubicBezTo>
                <a:cubicBezTo>
                  <a:pt x="15950" y="457407"/>
                  <a:pt x="10610" y="465961"/>
                  <a:pt x="9144" y="475488"/>
                </a:cubicBezTo>
                <a:cubicBezTo>
                  <a:pt x="4486" y="505764"/>
                  <a:pt x="3048" y="536448"/>
                  <a:pt x="0" y="566928"/>
                </a:cubicBezTo>
                <a:cubicBezTo>
                  <a:pt x="3048" y="627888"/>
                  <a:pt x="2148" y="689174"/>
                  <a:pt x="9144" y="749808"/>
                </a:cubicBezTo>
                <a:cubicBezTo>
                  <a:pt x="12348" y="777576"/>
                  <a:pt x="27319" y="810023"/>
                  <a:pt x="45720" y="832104"/>
                </a:cubicBezTo>
                <a:cubicBezTo>
                  <a:pt x="53999" y="842038"/>
                  <a:pt x="62944" y="851597"/>
                  <a:pt x="73152" y="859536"/>
                </a:cubicBezTo>
                <a:cubicBezTo>
                  <a:pt x="90502" y="873030"/>
                  <a:pt x="109728" y="883920"/>
                  <a:pt x="128016" y="896112"/>
                </a:cubicBezTo>
                <a:cubicBezTo>
                  <a:pt x="137160" y="902208"/>
                  <a:pt x="145022" y="910925"/>
                  <a:pt x="155448" y="914400"/>
                </a:cubicBezTo>
                <a:cubicBezTo>
                  <a:pt x="164592" y="917448"/>
                  <a:pt x="174259" y="919233"/>
                  <a:pt x="182880" y="923544"/>
                </a:cubicBezTo>
                <a:cubicBezTo>
                  <a:pt x="192710" y="928459"/>
                  <a:pt x="200482" y="936917"/>
                  <a:pt x="210312" y="941832"/>
                </a:cubicBezTo>
                <a:cubicBezTo>
                  <a:pt x="218933" y="946143"/>
                  <a:pt x="229123" y="946665"/>
                  <a:pt x="237744" y="950976"/>
                </a:cubicBezTo>
                <a:cubicBezTo>
                  <a:pt x="247574" y="955891"/>
                  <a:pt x="254848" y="965508"/>
                  <a:pt x="265176" y="969264"/>
                </a:cubicBezTo>
                <a:cubicBezTo>
                  <a:pt x="288797" y="977854"/>
                  <a:pt x="338328" y="987552"/>
                  <a:pt x="338328" y="987552"/>
                </a:cubicBezTo>
                <a:cubicBezTo>
                  <a:pt x="381000" y="984504"/>
                  <a:pt x="424037" y="984754"/>
                  <a:pt x="466344" y="978408"/>
                </a:cubicBezTo>
                <a:cubicBezTo>
                  <a:pt x="485408" y="975548"/>
                  <a:pt x="502920" y="966216"/>
                  <a:pt x="521208" y="960120"/>
                </a:cubicBezTo>
                <a:cubicBezTo>
                  <a:pt x="530352" y="957072"/>
                  <a:pt x="540620" y="956323"/>
                  <a:pt x="548640" y="950976"/>
                </a:cubicBezTo>
                <a:cubicBezTo>
                  <a:pt x="557784" y="944880"/>
                  <a:pt x="565971" y="937017"/>
                  <a:pt x="576072" y="932688"/>
                </a:cubicBezTo>
                <a:cubicBezTo>
                  <a:pt x="587623" y="927738"/>
                  <a:pt x="600611" y="927155"/>
                  <a:pt x="612648" y="923544"/>
                </a:cubicBezTo>
                <a:cubicBezTo>
                  <a:pt x="631112" y="918005"/>
                  <a:pt x="648810" y="909931"/>
                  <a:pt x="667512" y="905256"/>
                </a:cubicBezTo>
                <a:cubicBezTo>
                  <a:pt x="691896" y="899160"/>
                  <a:pt x="716819" y="894916"/>
                  <a:pt x="740664" y="886968"/>
                </a:cubicBezTo>
                <a:cubicBezTo>
                  <a:pt x="816380" y="861729"/>
                  <a:pt x="779488" y="879373"/>
                  <a:pt x="850392" y="832104"/>
                </a:cubicBezTo>
                <a:lnTo>
                  <a:pt x="877824" y="813816"/>
                </a:lnTo>
                <a:cubicBezTo>
                  <a:pt x="883920" y="804672"/>
                  <a:pt x="888341" y="794155"/>
                  <a:pt x="896112" y="786384"/>
                </a:cubicBezTo>
                <a:cubicBezTo>
                  <a:pt x="903883" y="778613"/>
                  <a:pt x="916679" y="776678"/>
                  <a:pt x="923544" y="768096"/>
                </a:cubicBezTo>
                <a:cubicBezTo>
                  <a:pt x="929565" y="760570"/>
                  <a:pt x="928007" y="749090"/>
                  <a:pt x="932688" y="740664"/>
                </a:cubicBezTo>
                <a:cubicBezTo>
                  <a:pt x="943362" y="721451"/>
                  <a:pt x="957072" y="704088"/>
                  <a:pt x="969264" y="685800"/>
                </a:cubicBezTo>
                <a:cubicBezTo>
                  <a:pt x="975360" y="676656"/>
                  <a:pt x="984077" y="668794"/>
                  <a:pt x="987552" y="658368"/>
                </a:cubicBezTo>
                <a:cubicBezTo>
                  <a:pt x="1010536" y="589417"/>
                  <a:pt x="979532" y="674408"/>
                  <a:pt x="1014984" y="603504"/>
                </a:cubicBezTo>
                <a:cubicBezTo>
                  <a:pt x="1019295" y="594883"/>
                  <a:pt x="1018107" y="583598"/>
                  <a:pt x="1024128" y="576072"/>
                </a:cubicBezTo>
                <a:cubicBezTo>
                  <a:pt x="1030993" y="567490"/>
                  <a:pt x="1042416" y="563880"/>
                  <a:pt x="1051560" y="557784"/>
                </a:cubicBezTo>
                <a:cubicBezTo>
                  <a:pt x="1054490" y="546065"/>
                  <a:pt x="1063289" y="506894"/>
                  <a:pt x="1069848" y="493776"/>
                </a:cubicBezTo>
                <a:cubicBezTo>
                  <a:pt x="1074763" y="483946"/>
                  <a:pt x="1083221" y="476174"/>
                  <a:pt x="1088136" y="466344"/>
                </a:cubicBezTo>
                <a:cubicBezTo>
                  <a:pt x="1092447" y="457723"/>
                  <a:pt x="1092969" y="447533"/>
                  <a:pt x="1097280" y="438912"/>
                </a:cubicBezTo>
                <a:cubicBezTo>
                  <a:pt x="1102195" y="429082"/>
                  <a:pt x="1111105" y="421523"/>
                  <a:pt x="1115568" y="411480"/>
                </a:cubicBezTo>
                <a:cubicBezTo>
                  <a:pt x="1123397" y="393864"/>
                  <a:pt x="1127760" y="374904"/>
                  <a:pt x="1133856" y="356616"/>
                </a:cubicBezTo>
                <a:lnTo>
                  <a:pt x="1143000" y="329184"/>
                </a:lnTo>
                <a:cubicBezTo>
                  <a:pt x="1139952" y="271272"/>
                  <a:pt x="1141692" y="212908"/>
                  <a:pt x="1133856" y="155448"/>
                </a:cubicBezTo>
                <a:cubicBezTo>
                  <a:pt x="1132371" y="144559"/>
                  <a:pt x="1120483" y="137846"/>
                  <a:pt x="1115568" y="128016"/>
                </a:cubicBezTo>
                <a:cubicBezTo>
                  <a:pt x="1111257" y="119395"/>
                  <a:pt x="1112445" y="108110"/>
                  <a:pt x="1106424" y="100584"/>
                </a:cubicBezTo>
                <a:cubicBezTo>
                  <a:pt x="1088954" y="78746"/>
                  <a:pt x="1073647" y="84195"/>
                  <a:pt x="1051560" y="73152"/>
                </a:cubicBezTo>
                <a:cubicBezTo>
                  <a:pt x="1041730" y="68237"/>
                  <a:pt x="1034229" y="59193"/>
                  <a:pt x="1024128" y="54864"/>
                </a:cubicBezTo>
                <a:cubicBezTo>
                  <a:pt x="1012577" y="49914"/>
                  <a:pt x="999636" y="49172"/>
                  <a:pt x="987552" y="45720"/>
                </a:cubicBezTo>
                <a:cubicBezTo>
                  <a:pt x="978284" y="43072"/>
                  <a:pt x="969264" y="39624"/>
                  <a:pt x="960120" y="36576"/>
                </a:cubicBezTo>
                <a:cubicBezTo>
                  <a:pt x="932644" y="40501"/>
                  <a:pt x="879808" y="46842"/>
                  <a:pt x="850392" y="54864"/>
                </a:cubicBezTo>
                <a:cubicBezTo>
                  <a:pt x="831794" y="59936"/>
                  <a:pt x="795528" y="73152"/>
                  <a:pt x="795528" y="73152"/>
                </a:cubicBezTo>
                <a:cubicBezTo>
                  <a:pt x="625617" y="68560"/>
                  <a:pt x="546489" y="90825"/>
                  <a:pt x="420624" y="54864"/>
                </a:cubicBezTo>
                <a:cubicBezTo>
                  <a:pt x="411356" y="52216"/>
                  <a:pt x="402336" y="48768"/>
                  <a:pt x="393192" y="45720"/>
                </a:cubicBezTo>
                <a:cubicBezTo>
                  <a:pt x="361449" y="13977"/>
                  <a:pt x="365760" y="31220"/>
                  <a:pt x="365760" y="0"/>
                </a:cubicBezTo>
              </a:path>
            </a:pathLst>
          </a:custGeom>
          <a:noFill/>
          <a:ln w="12700">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BE"/>
          </a:p>
        </p:txBody>
      </p:sp>
      <p:sp>
        <p:nvSpPr>
          <p:cNvPr id="10" name="Forme libre 9"/>
          <p:cNvSpPr/>
          <p:nvPr/>
        </p:nvSpPr>
        <p:spPr>
          <a:xfrm>
            <a:off x="5797550" y="4413250"/>
            <a:ext cx="2486025" cy="639763"/>
          </a:xfrm>
          <a:custGeom>
            <a:avLst/>
            <a:gdLst>
              <a:gd name="connsiteX0" fmla="*/ 26416 w 2486152"/>
              <a:gd name="connsiteY0" fmla="*/ 0 h 640087"/>
              <a:gd name="connsiteX1" fmla="*/ 383032 w 2486152"/>
              <a:gd name="connsiteY1" fmla="*/ 9144 h 640087"/>
              <a:gd name="connsiteX2" fmla="*/ 465328 w 2486152"/>
              <a:gd name="connsiteY2" fmla="*/ 18288 h 640087"/>
              <a:gd name="connsiteX3" fmla="*/ 602488 w 2486152"/>
              <a:gd name="connsiteY3" fmla="*/ 36576 h 640087"/>
              <a:gd name="connsiteX4" fmla="*/ 657352 w 2486152"/>
              <a:gd name="connsiteY4" fmla="*/ 54864 h 640087"/>
              <a:gd name="connsiteX5" fmla="*/ 748792 w 2486152"/>
              <a:gd name="connsiteY5" fmla="*/ 73152 h 640087"/>
              <a:gd name="connsiteX6" fmla="*/ 840232 w 2486152"/>
              <a:gd name="connsiteY6" fmla="*/ 100584 h 640087"/>
              <a:gd name="connsiteX7" fmla="*/ 867664 w 2486152"/>
              <a:gd name="connsiteY7" fmla="*/ 109728 h 640087"/>
              <a:gd name="connsiteX8" fmla="*/ 940816 w 2486152"/>
              <a:gd name="connsiteY8" fmla="*/ 118872 h 640087"/>
              <a:gd name="connsiteX9" fmla="*/ 977392 w 2486152"/>
              <a:gd name="connsiteY9" fmla="*/ 128016 h 640087"/>
              <a:gd name="connsiteX10" fmla="*/ 1132840 w 2486152"/>
              <a:gd name="connsiteY10" fmla="*/ 146304 h 640087"/>
              <a:gd name="connsiteX11" fmla="*/ 1224280 w 2486152"/>
              <a:gd name="connsiteY11" fmla="*/ 164592 h 640087"/>
              <a:gd name="connsiteX12" fmla="*/ 1251712 w 2486152"/>
              <a:gd name="connsiteY12" fmla="*/ 173736 h 640087"/>
              <a:gd name="connsiteX13" fmla="*/ 1324864 w 2486152"/>
              <a:gd name="connsiteY13" fmla="*/ 192024 h 640087"/>
              <a:gd name="connsiteX14" fmla="*/ 1352296 w 2486152"/>
              <a:gd name="connsiteY14" fmla="*/ 201168 h 640087"/>
              <a:gd name="connsiteX15" fmla="*/ 1507744 w 2486152"/>
              <a:gd name="connsiteY15" fmla="*/ 228600 h 640087"/>
              <a:gd name="connsiteX16" fmla="*/ 1535176 w 2486152"/>
              <a:gd name="connsiteY16" fmla="*/ 237744 h 640087"/>
              <a:gd name="connsiteX17" fmla="*/ 1590040 w 2486152"/>
              <a:gd name="connsiteY17" fmla="*/ 246888 h 640087"/>
              <a:gd name="connsiteX18" fmla="*/ 1626616 w 2486152"/>
              <a:gd name="connsiteY18" fmla="*/ 256032 h 640087"/>
              <a:gd name="connsiteX19" fmla="*/ 1681480 w 2486152"/>
              <a:gd name="connsiteY19" fmla="*/ 265176 h 640087"/>
              <a:gd name="connsiteX20" fmla="*/ 1754632 w 2486152"/>
              <a:gd name="connsiteY20" fmla="*/ 283464 h 640087"/>
              <a:gd name="connsiteX21" fmla="*/ 1782064 w 2486152"/>
              <a:gd name="connsiteY21" fmla="*/ 292608 h 640087"/>
              <a:gd name="connsiteX22" fmla="*/ 1864360 w 2486152"/>
              <a:gd name="connsiteY22" fmla="*/ 310896 h 640087"/>
              <a:gd name="connsiteX23" fmla="*/ 1891792 w 2486152"/>
              <a:gd name="connsiteY23" fmla="*/ 320040 h 640087"/>
              <a:gd name="connsiteX24" fmla="*/ 1983232 w 2486152"/>
              <a:gd name="connsiteY24" fmla="*/ 338328 h 640087"/>
              <a:gd name="connsiteX25" fmla="*/ 2038096 w 2486152"/>
              <a:gd name="connsiteY25" fmla="*/ 356616 h 640087"/>
              <a:gd name="connsiteX26" fmla="*/ 2129536 w 2486152"/>
              <a:gd name="connsiteY26" fmla="*/ 384048 h 640087"/>
              <a:gd name="connsiteX27" fmla="*/ 2166112 w 2486152"/>
              <a:gd name="connsiteY27" fmla="*/ 402336 h 640087"/>
              <a:gd name="connsiteX28" fmla="*/ 2193544 w 2486152"/>
              <a:gd name="connsiteY28" fmla="*/ 420624 h 640087"/>
              <a:gd name="connsiteX29" fmla="*/ 2220976 w 2486152"/>
              <a:gd name="connsiteY29" fmla="*/ 429768 h 640087"/>
              <a:gd name="connsiteX30" fmla="*/ 2248408 w 2486152"/>
              <a:gd name="connsiteY30" fmla="*/ 448056 h 640087"/>
              <a:gd name="connsiteX31" fmla="*/ 2275840 w 2486152"/>
              <a:gd name="connsiteY31" fmla="*/ 457200 h 640087"/>
              <a:gd name="connsiteX32" fmla="*/ 2330704 w 2486152"/>
              <a:gd name="connsiteY32" fmla="*/ 493776 h 640087"/>
              <a:gd name="connsiteX33" fmla="*/ 2385568 w 2486152"/>
              <a:gd name="connsiteY33" fmla="*/ 521208 h 640087"/>
              <a:gd name="connsiteX34" fmla="*/ 2440432 w 2486152"/>
              <a:gd name="connsiteY34" fmla="*/ 548640 h 640087"/>
              <a:gd name="connsiteX35" fmla="*/ 2486152 w 2486152"/>
              <a:gd name="connsiteY35" fmla="*/ 630936 h 640087"/>
              <a:gd name="connsiteX36" fmla="*/ 2193544 w 2486152"/>
              <a:gd name="connsiteY36" fmla="*/ 630936 h 640087"/>
              <a:gd name="connsiteX37" fmla="*/ 2166112 w 2486152"/>
              <a:gd name="connsiteY37" fmla="*/ 621792 h 640087"/>
              <a:gd name="connsiteX38" fmla="*/ 2129536 w 2486152"/>
              <a:gd name="connsiteY38" fmla="*/ 612648 h 640087"/>
              <a:gd name="connsiteX39" fmla="*/ 2074672 w 2486152"/>
              <a:gd name="connsiteY39" fmla="*/ 585216 h 640087"/>
              <a:gd name="connsiteX40" fmla="*/ 2038096 w 2486152"/>
              <a:gd name="connsiteY40" fmla="*/ 566928 h 640087"/>
              <a:gd name="connsiteX41" fmla="*/ 1983232 w 2486152"/>
              <a:gd name="connsiteY41" fmla="*/ 548640 h 640087"/>
              <a:gd name="connsiteX42" fmla="*/ 1955800 w 2486152"/>
              <a:gd name="connsiteY42" fmla="*/ 539496 h 640087"/>
              <a:gd name="connsiteX43" fmla="*/ 1928368 w 2486152"/>
              <a:gd name="connsiteY43" fmla="*/ 530352 h 640087"/>
              <a:gd name="connsiteX44" fmla="*/ 1891792 w 2486152"/>
              <a:gd name="connsiteY44" fmla="*/ 521208 h 640087"/>
              <a:gd name="connsiteX45" fmla="*/ 1864360 w 2486152"/>
              <a:gd name="connsiteY45" fmla="*/ 512064 h 640087"/>
              <a:gd name="connsiteX46" fmla="*/ 1791208 w 2486152"/>
              <a:gd name="connsiteY46" fmla="*/ 493776 h 640087"/>
              <a:gd name="connsiteX47" fmla="*/ 1690624 w 2486152"/>
              <a:gd name="connsiteY47" fmla="*/ 466344 h 640087"/>
              <a:gd name="connsiteX48" fmla="*/ 1617472 w 2486152"/>
              <a:gd name="connsiteY48" fmla="*/ 457200 h 640087"/>
              <a:gd name="connsiteX49" fmla="*/ 1306576 w 2486152"/>
              <a:gd name="connsiteY49" fmla="*/ 466344 h 640087"/>
              <a:gd name="connsiteX50" fmla="*/ 1251712 w 2486152"/>
              <a:gd name="connsiteY50" fmla="*/ 484632 h 640087"/>
              <a:gd name="connsiteX51" fmla="*/ 1224280 w 2486152"/>
              <a:gd name="connsiteY51" fmla="*/ 493776 h 640087"/>
              <a:gd name="connsiteX52" fmla="*/ 1196848 w 2486152"/>
              <a:gd name="connsiteY52" fmla="*/ 502920 h 640087"/>
              <a:gd name="connsiteX53" fmla="*/ 1096264 w 2486152"/>
              <a:gd name="connsiteY53" fmla="*/ 512064 h 640087"/>
              <a:gd name="connsiteX54" fmla="*/ 602488 w 2486152"/>
              <a:gd name="connsiteY54" fmla="*/ 502920 h 640087"/>
              <a:gd name="connsiteX55" fmla="*/ 575056 w 2486152"/>
              <a:gd name="connsiteY55" fmla="*/ 493776 h 640087"/>
              <a:gd name="connsiteX56" fmla="*/ 520192 w 2486152"/>
              <a:gd name="connsiteY56" fmla="*/ 448056 h 640087"/>
              <a:gd name="connsiteX57" fmla="*/ 474472 w 2486152"/>
              <a:gd name="connsiteY57" fmla="*/ 402336 h 640087"/>
              <a:gd name="connsiteX58" fmla="*/ 456184 w 2486152"/>
              <a:gd name="connsiteY58" fmla="*/ 374904 h 640087"/>
              <a:gd name="connsiteX59" fmla="*/ 401320 w 2486152"/>
              <a:gd name="connsiteY59" fmla="*/ 338328 h 640087"/>
              <a:gd name="connsiteX60" fmla="*/ 373888 w 2486152"/>
              <a:gd name="connsiteY60" fmla="*/ 320040 h 640087"/>
              <a:gd name="connsiteX61" fmla="*/ 319024 w 2486152"/>
              <a:gd name="connsiteY61" fmla="*/ 283464 h 640087"/>
              <a:gd name="connsiteX62" fmla="*/ 273304 w 2486152"/>
              <a:gd name="connsiteY62" fmla="*/ 246888 h 640087"/>
              <a:gd name="connsiteX63" fmla="*/ 255016 w 2486152"/>
              <a:gd name="connsiteY63" fmla="*/ 219456 h 640087"/>
              <a:gd name="connsiteX64" fmla="*/ 227584 w 2486152"/>
              <a:gd name="connsiteY64" fmla="*/ 210312 h 640087"/>
              <a:gd name="connsiteX65" fmla="*/ 172720 w 2486152"/>
              <a:gd name="connsiteY65" fmla="*/ 173736 h 640087"/>
              <a:gd name="connsiteX66" fmla="*/ 145288 w 2486152"/>
              <a:gd name="connsiteY66" fmla="*/ 164592 h 640087"/>
              <a:gd name="connsiteX67" fmla="*/ 90424 w 2486152"/>
              <a:gd name="connsiteY67" fmla="*/ 128016 h 640087"/>
              <a:gd name="connsiteX68" fmla="*/ 53848 w 2486152"/>
              <a:gd name="connsiteY68" fmla="*/ 73152 h 640087"/>
              <a:gd name="connsiteX69" fmla="*/ 26416 w 2486152"/>
              <a:gd name="connsiteY69" fmla="*/ 18288 h 640087"/>
              <a:gd name="connsiteX70" fmla="*/ 26416 w 2486152"/>
              <a:gd name="connsiteY70" fmla="*/ 0 h 640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2486152" h="640087">
                <a:moveTo>
                  <a:pt x="26416" y="0"/>
                </a:moveTo>
                <a:lnTo>
                  <a:pt x="383032" y="9144"/>
                </a:lnTo>
                <a:cubicBezTo>
                  <a:pt x="410609" y="10293"/>
                  <a:pt x="437916" y="15063"/>
                  <a:pt x="465328" y="18288"/>
                </a:cubicBezTo>
                <a:cubicBezTo>
                  <a:pt x="532293" y="26166"/>
                  <a:pt x="538337" y="27412"/>
                  <a:pt x="602488" y="36576"/>
                </a:cubicBezTo>
                <a:cubicBezTo>
                  <a:pt x="620776" y="42672"/>
                  <a:pt x="638449" y="51083"/>
                  <a:pt x="657352" y="54864"/>
                </a:cubicBezTo>
                <a:cubicBezTo>
                  <a:pt x="687832" y="60960"/>
                  <a:pt x="719303" y="63322"/>
                  <a:pt x="748792" y="73152"/>
                </a:cubicBezTo>
                <a:cubicBezTo>
                  <a:pt x="879172" y="116612"/>
                  <a:pt x="743496" y="72945"/>
                  <a:pt x="840232" y="100584"/>
                </a:cubicBezTo>
                <a:cubicBezTo>
                  <a:pt x="849500" y="103232"/>
                  <a:pt x="858181" y="108004"/>
                  <a:pt x="867664" y="109728"/>
                </a:cubicBezTo>
                <a:cubicBezTo>
                  <a:pt x="891841" y="114124"/>
                  <a:pt x="916577" y="114832"/>
                  <a:pt x="940816" y="118872"/>
                </a:cubicBezTo>
                <a:cubicBezTo>
                  <a:pt x="953212" y="120938"/>
                  <a:pt x="965027" y="125768"/>
                  <a:pt x="977392" y="128016"/>
                </a:cubicBezTo>
                <a:cubicBezTo>
                  <a:pt x="1026804" y="137000"/>
                  <a:pt x="1083798" y="141400"/>
                  <a:pt x="1132840" y="146304"/>
                </a:cubicBezTo>
                <a:cubicBezTo>
                  <a:pt x="1194815" y="166962"/>
                  <a:pt x="1119209" y="143578"/>
                  <a:pt x="1224280" y="164592"/>
                </a:cubicBezTo>
                <a:cubicBezTo>
                  <a:pt x="1233731" y="166482"/>
                  <a:pt x="1242413" y="171200"/>
                  <a:pt x="1251712" y="173736"/>
                </a:cubicBezTo>
                <a:cubicBezTo>
                  <a:pt x="1275961" y="180349"/>
                  <a:pt x="1301019" y="184076"/>
                  <a:pt x="1324864" y="192024"/>
                </a:cubicBezTo>
                <a:cubicBezTo>
                  <a:pt x="1334008" y="195072"/>
                  <a:pt x="1342945" y="198830"/>
                  <a:pt x="1352296" y="201168"/>
                </a:cubicBezTo>
                <a:cubicBezTo>
                  <a:pt x="1403518" y="213974"/>
                  <a:pt x="1456522" y="215794"/>
                  <a:pt x="1507744" y="228600"/>
                </a:cubicBezTo>
                <a:cubicBezTo>
                  <a:pt x="1517095" y="230938"/>
                  <a:pt x="1525767" y="235653"/>
                  <a:pt x="1535176" y="237744"/>
                </a:cubicBezTo>
                <a:cubicBezTo>
                  <a:pt x="1553275" y="241766"/>
                  <a:pt x="1571860" y="243252"/>
                  <a:pt x="1590040" y="246888"/>
                </a:cubicBezTo>
                <a:cubicBezTo>
                  <a:pt x="1602363" y="249353"/>
                  <a:pt x="1614293" y="253567"/>
                  <a:pt x="1626616" y="256032"/>
                </a:cubicBezTo>
                <a:cubicBezTo>
                  <a:pt x="1644796" y="259668"/>
                  <a:pt x="1663351" y="261291"/>
                  <a:pt x="1681480" y="265176"/>
                </a:cubicBezTo>
                <a:cubicBezTo>
                  <a:pt x="1706057" y="270442"/>
                  <a:pt x="1730787" y="275516"/>
                  <a:pt x="1754632" y="283464"/>
                </a:cubicBezTo>
                <a:cubicBezTo>
                  <a:pt x="1763776" y="286512"/>
                  <a:pt x="1772713" y="290270"/>
                  <a:pt x="1782064" y="292608"/>
                </a:cubicBezTo>
                <a:cubicBezTo>
                  <a:pt x="1857488" y="311464"/>
                  <a:pt x="1798652" y="292122"/>
                  <a:pt x="1864360" y="310896"/>
                </a:cubicBezTo>
                <a:cubicBezTo>
                  <a:pt x="1873628" y="313544"/>
                  <a:pt x="1882400" y="317873"/>
                  <a:pt x="1891792" y="320040"/>
                </a:cubicBezTo>
                <a:cubicBezTo>
                  <a:pt x="1922080" y="327029"/>
                  <a:pt x="1953743" y="328498"/>
                  <a:pt x="1983232" y="338328"/>
                </a:cubicBezTo>
                <a:cubicBezTo>
                  <a:pt x="2001520" y="344424"/>
                  <a:pt x="2019394" y="351941"/>
                  <a:pt x="2038096" y="356616"/>
                </a:cubicBezTo>
                <a:cubicBezTo>
                  <a:pt x="2064347" y="363179"/>
                  <a:pt x="2107274" y="372917"/>
                  <a:pt x="2129536" y="384048"/>
                </a:cubicBezTo>
                <a:cubicBezTo>
                  <a:pt x="2141728" y="390144"/>
                  <a:pt x="2154277" y="395573"/>
                  <a:pt x="2166112" y="402336"/>
                </a:cubicBezTo>
                <a:cubicBezTo>
                  <a:pt x="2175654" y="407788"/>
                  <a:pt x="2183714" y="415709"/>
                  <a:pt x="2193544" y="420624"/>
                </a:cubicBezTo>
                <a:cubicBezTo>
                  <a:pt x="2202165" y="424935"/>
                  <a:pt x="2212355" y="425457"/>
                  <a:pt x="2220976" y="429768"/>
                </a:cubicBezTo>
                <a:cubicBezTo>
                  <a:pt x="2230806" y="434683"/>
                  <a:pt x="2238578" y="443141"/>
                  <a:pt x="2248408" y="448056"/>
                </a:cubicBezTo>
                <a:cubicBezTo>
                  <a:pt x="2257029" y="452367"/>
                  <a:pt x="2267414" y="452519"/>
                  <a:pt x="2275840" y="457200"/>
                </a:cubicBezTo>
                <a:cubicBezTo>
                  <a:pt x="2295053" y="467874"/>
                  <a:pt x="2309852" y="486825"/>
                  <a:pt x="2330704" y="493776"/>
                </a:cubicBezTo>
                <a:cubicBezTo>
                  <a:pt x="2399655" y="516760"/>
                  <a:pt x="2314664" y="485756"/>
                  <a:pt x="2385568" y="521208"/>
                </a:cubicBezTo>
                <a:cubicBezTo>
                  <a:pt x="2461284" y="559066"/>
                  <a:pt x="2361816" y="496229"/>
                  <a:pt x="2440432" y="548640"/>
                </a:cubicBezTo>
                <a:cubicBezTo>
                  <a:pt x="2482355" y="611524"/>
                  <a:pt x="2470057" y="582652"/>
                  <a:pt x="2486152" y="630936"/>
                </a:cubicBezTo>
                <a:cubicBezTo>
                  <a:pt x="2341507" y="638972"/>
                  <a:pt x="2327583" y="646705"/>
                  <a:pt x="2193544" y="630936"/>
                </a:cubicBezTo>
                <a:cubicBezTo>
                  <a:pt x="2183971" y="629810"/>
                  <a:pt x="2175380" y="624440"/>
                  <a:pt x="2166112" y="621792"/>
                </a:cubicBezTo>
                <a:cubicBezTo>
                  <a:pt x="2154028" y="618340"/>
                  <a:pt x="2141728" y="615696"/>
                  <a:pt x="2129536" y="612648"/>
                </a:cubicBezTo>
                <a:cubicBezTo>
                  <a:pt x="2076818" y="577503"/>
                  <a:pt x="2127673" y="607931"/>
                  <a:pt x="2074672" y="585216"/>
                </a:cubicBezTo>
                <a:cubicBezTo>
                  <a:pt x="2062143" y="579846"/>
                  <a:pt x="2050752" y="571990"/>
                  <a:pt x="2038096" y="566928"/>
                </a:cubicBezTo>
                <a:cubicBezTo>
                  <a:pt x="2020198" y="559769"/>
                  <a:pt x="2001520" y="554736"/>
                  <a:pt x="1983232" y="548640"/>
                </a:cubicBezTo>
                <a:lnTo>
                  <a:pt x="1955800" y="539496"/>
                </a:lnTo>
                <a:cubicBezTo>
                  <a:pt x="1946656" y="536448"/>
                  <a:pt x="1937719" y="532690"/>
                  <a:pt x="1928368" y="530352"/>
                </a:cubicBezTo>
                <a:cubicBezTo>
                  <a:pt x="1916176" y="527304"/>
                  <a:pt x="1903876" y="524660"/>
                  <a:pt x="1891792" y="521208"/>
                </a:cubicBezTo>
                <a:cubicBezTo>
                  <a:pt x="1882524" y="518560"/>
                  <a:pt x="1873659" y="514600"/>
                  <a:pt x="1864360" y="512064"/>
                </a:cubicBezTo>
                <a:cubicBezTo>
                  <a:pt x="1840111" y="505451"/>
                  <a:pt x="1815053" y="501724"/>
                  <a:pt x="1791208" y="493776"/>
                </a:cubicBezTo>
                <a:cubicBezTo>
                  <a:pt x="1758914" y="483011"/>
                  <a:pt x="1723625" y="470469"/>
                  <a:pt x="1690624" y="466344"/>
                </a:cubicBezTo>
                <a:lnTo>
                  <a:pt x="1617472" y="457200"/>
                </a:lnTo>
                <a:cubicBezTo>
                  <a:pt x="1513840" y="460248"/>
                  <a:pt x="1409962" y="458590"/>
                  <a:pt x="1306576" y="466344"/>
                </a:cubicBezTo>
                <a:cubicBezTo>
                  <a:pt x="1287353" y="467786"/>
                  <a:pt x="1270000" y="478536"/>
                  <a:pt x="1251712" y="484632"/>
                </a:cubicBezTo>
                <a:lnTo>
                  <a:pt x="1224280" y="493776"/>
                </a:lnTo>
                <a:cubicBezTo>
                  <a:pt x="1215136" y="496824"/>
                  <a:pt x="1206447" y="502047"/>
                  <a:pt x="1196848" y="502920"/>
                </a:cubicBezTo>
                <a:lnTo>
                  <a:pt x="1096264" y="512064"/>
                </a:lnTo>
                <a:lnTo>
                  <a:pt x="602488" y="502920"/>
                </a:lnTo>
                <a:cubicBezTo>
                  <a:pt x="592855" y="502582"/>
                  <a:pt x="583677" y="498087"/>
                  <a:pt x="575056" y="493776"/>
                </a:cubicBezTo>
                <a:cubicBezTo>
                  <a:pt x="554505" y="483501"/>
                  <a:pt x="534637" y="465390"/>
                  <a:pt x="520192" y="448056"/>
                </a:cubicBezTo>
                <a:cubicBezTo>
                  <a:pt x="482092" y="402336"/>
                  <a:pt x="524764" y="435864"/>
                  <a:pt x="474472" y="402336"/>
                </a:cubicBezTo>
                <a:cubicBezTo>
                  <a:pt x="468376" y="393192"/>
                  <a:pt x="464455" y="382141"/>
                  <a:pt x="456184" y="374904"/>
                </a:cubicBezTo>
                <a:cubicBezTo>
                  <a:pt x="439643" y="360430"/>
                  <a:pt x="419608" y="350520"/>
                  <a:pt x="401320" y="338328"/>
                </a:cubicBezTo>
                <a:cubicBezTo>
                  <a:pt x="392176" y="332232"/>
                  <a:pt x="381659" y="327811"/>
                  <a:pt x="373888" y="320040"/>
                </a:cubicBezTo>
                <a:cubicBezTo>
                  <a:pt x="339640" y="285792"/>
                  <a:pt x="358724" y="296697"/>
                  <a:pt x="319024" y="283464"/>
                </a:cubicBezTo>
                <a:cubicBezTo>
                  <a:pt x="266613" y="204848"/>
                  <a:pt x="336400" y="297365"/>
                  <a:pt x="273304" y="246888"/>
                </a:cubicBezTo>
                <a:cubicBezTo>
                  <a:pt x="264722" y="240023"/>
                  <a:pt x="263598" y="226321"/>
                  <a:pt x="255016" y="219456"/>
                </a:cubicBezTo>
                <a:cubicBezTo>
                  <a:pt x="247490" y="213435"/>
                  <a:pt x="236010" y="214993"/>
                  <a:pt x="227584" y="210312"/>
                </a:cubicBezTo>
                <a:cubicBezTo>
                  <a:pt x="208371" y="199638"/>
                  <a:pt x="193572" y="180687"/>
                  <a:pt x="172720" y="173736"/>
                </a:cubicBezTo>
                <a:cubicBezTo>
                  <a:pt x="163576" y="170688"/>
                  <a:pt x="153714" y="169273"/>
                  <a:pt x="145288" y="164592"/>
                </a:cubicBezTo>
                <a:cubicBezTo>
                  <a:pt x="126075" y="153918"/>
                  <a:pt x="90424" y="128016"/>
                  <a:pt x="90424" y="128016"/>
                </a:cubicBezTo>
                <a:lnTo>
                  <a:pt x="53848" y="73152"/>
                </a:lnTo>
                <a:cubicBezTo>
                  <a:pt x="44602" y="59282"/>
                  <a:pt x="26416" y="37217"/>
                  <a:pt x="26416" y="18288"/>
                </a:cubicBezTo>
                <a:cubicBezTo>
                  <a:pt x="26416" y="11472"/>
                  <a:pt x="-33020" y="1524"/>
                  <a:pt x="26416" y="0"/>
                </a:cubicBezTo>
                <a:close/>
              </a:path>
            </a:pathLst>
          </a:custGeom>
          <a:solidFill>
            <a:srgbClr val="00009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BE"/>
          </a:p>
        </p:txBody>
      </p:sp>
      <p:sp>
        <p:nvSpPr>
          <p:cNvPr id="11" name="Text Box 7"/>
          <p:cNvSpPr txBox="1">
            <a:spLocks noChangeArrowheads="1"/>
          </p:cNvSpPr>
          <p:nvPr/>
        </p:nvSpPr>
        <p:spPr bwMode="auto">
          <a:xfrm>
            <a:off x="4746625" y="3805238"/>
            <a:ext cx="358775" cy="431800"/>
          </a:xfrm>
          <a:prstGeom prst="rect">
            <a:avLst/>
          </a:prstGeom>
          <a:solidFill>
            <a:srgbClr val="00B0F0"/>
          </a:solidFill>
          <a:ln w="9525">
            <a:solidFill>
              <a:schemeClr val="tx1"/>
            </a:solidFill>
            <a:miter lim="800000"/>
            <a:headEnd/>
            <a:tailEnd/>
          </a:ln>
        </p:spPr>
        <p:txBody>
          <a:bodyPr>
            <a:spAutoFit/>
          </a:bodyPr>
          <a:lstStyle>
            <a:lvl1pPr>
              <a:spcBef>
                <a:spcPct val="20000"/>
              </a:spcBef>
              <a:buClr>
                <a:schemeClr val="bg1"/>
              </a:buClr>
              <a:buSzPct val="80000"/>
              <a:buFont typeface="Monotype Sorts" pitchFamily="2" charset="2"/>
              <a:buChar char="l"/>
              <a:defRPr sz="2200">
                <a:solidFill>
                  <a:schemeClr val="bg1"/>
                </a:solidFill>
                <a:latin typeface="Arial Narrow" panose="020B0606020202030204" pitchFamily="34" charset="0"/>
              </a:defRPr>
            </a:lvl1pPr>
            <a:lvl2pPr marL="742950" indent="-285750">
              <a:spcBef>
                <a:spcPct val="20000"/>
              </a:spcBef>
              <a:buClr>
                <a:schemeClr val="bg1"/>
              </a:buClr>
              <a:buSzPct val="95000"/>
              <a:buFont typeface="Wingdings" panose="05000000000000000000" pitchFamily="2" charset="2"/>
              <a:buChar char="§"/>
              <a:defRPr sz="2000">
                <a:solidFill>
                  <a:schemeClr val="bg1"/>
                </a:solidFill>
                <a:latin typeface="Arial Narrow" panose="020B0606020202030204" pitchFamily="34" charset="0"/>
              </a:defRPr>
            </a:lvl2pPr>
            <a:lvl3pPr marL="1143000" indent="-228600">
              <a:spcBef>
                <a:spcPct val="20000"/>
              </a:spcBef>
              <a:buClr>
                <a:schemeClr val="bg1"/>
              </a:buClr>
              <a:buChar char="•"/>
              <a:defRPr>
                <a:solidFill>
                  <a:schemeClr val="bg1"/>
                </a:solidFill>
                <a:latin typeface="Arial Narrow" panose="020B0606020202030204" pitchFamily="34" charset="0"/>
              </a:defRPr>
            </a:lvl3pPr>
            <a:lvl4pPr marL="1600200" indent="-228600">
              <a:spcBef>
                <a:spcPct val="20000"/>
              </a:spcBef>
              <a:buClr>
                <a:schemeClr val="bg1"/>
              </a:buClr>
              <a:buChar char="–"/>
              <a:defRPr sz="2000">
                <a:solidFill>
                  <a:schemeClr val="bg1"/>
                </a:solidFill>
                <a:latin typeface="Arial Narrow" panose="020B0606020202030204" pitchFamily="34" charset="0"/>
              </a:defRPr>
            </a:lvl4pPr>
            <a:lvl5pPr marL="2057400" indent="-228600">
              <a:spcBef>
                <a:spcPct val="20000"/>
              </a:spcBef>
              <a:buClr>
                <a:schemeClr val="bg1"/>
              </a:buClr>
              <a:buChar char="»"/>
              <a:defRPr sz="2000">
                <a:solidFill>
                  <a:schemeClr val="bg1"/>
                </a:solidFill>
                <a:latin typeface="Arial Narrow" panose="020B0606020202030204" pitchFamily="34" charset="0"/>
              </a:defRPr>
            </a:lvl5pPr>
            <a:lvl6pPr marL="25146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6pPr>
            <a:lvl7pPr marL="29718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7pPr>
            <a:lvl8pPr marL="34290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8pPr>
            <a:lvl9pPr marL="38862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9pPr>
          </a:lstStyle>
          <a:p>
            <a:pPr eaLnBrk="1" hangingPunct="1">
              <a:spcBef>
                <a:spcPct val="0"/>
              </a:spcBef>
              <a:buClrTx/>
              <a:buSzTx/>
              <a:buFontTx/>
              <a:buNone/>
            </a:pPr>
            <a:r>
              <a:rPr lang="fr-BE" altLang="fr-FR">
                <a:solidFill>
                  <a:schemeClr val="tx1"/>
                </a:solidFill>
                <a:latin typeface="Calibri" panose="020F0502020204030204" pitchFamily="34" charset="0"/>
              </a:rPr>
              <a:t>2</a:t>
            </a:r>
          </a:p>
        </p:txBody>
      </p:sp>
      <p:sp>
        <p:nvSpPr>
          <p:cNvPr id="12" name="Text Box 7"/>
          <p:cNvSpPr txBox="1">
            <a:spLocks noChangeArrowheads="1"/>
          </p:cNvSpPr>
          <p:nvPr/>
        </p:nvSpPr>
        <p:spPr bwMode="auto">
          <a:xfrm>
            <a:off x="6061075" y="2874963"/>
            <a:ext cx="358775" cy="431800"/>
          </a:xfrm>
          <a:prstGeom prst="rect">
            <a:avLst/>
          </a:prstGeom>
          <a:solidFill>
            <a:srgbClr val="00B050"/>
          </a:solidFill>
          <a:ln w="9525">
            <a:solidFill>
              <a:schemeClr val="tx1"/>
            </a:solidFill>
            <a:miter lim="800000"/>
            <a:headEnd/>
            <a:tailEnd/>
          </a:ln>
        </p:spPr>
        <p:txBody>
          <a:bodyPr>
            <a:spAutoFit/>
          </a:bodyPr>
          <a:lstStyle>
            <a:lvl1pPr>
              <a:spcBef>
                <a:spcPct val="20000"/>
              </a:spcBef>
              <a:buClr>
                <a:schemeClr val="bg1"/>
              </a:buClr>
              <a:buSzPct val="80000"/>
              <a:buFont typeface="Monotype Sorts" pitchFamily="2" charset="2"/>
              <a:buChar char="l"/>
              <a:defRPr sz="2200">
                <a:solidFill>
                  <a:schemeClr val="bg1"/>
                </a:solidFill>
                <a:latin typeface="Arial Narrow" panose="020B0606020202030204" pitchFamily="34" charset="0"/>
              </a:defRPr>
            </a:lvl1pPr>
            <a:lvl2pPr marL="742950" indent="-285750">
              <a:spcBef>
                <a:spcPct val="20000"/>
              </a:spcBef>
              <a:buClr>
                <a:schemeClr val="bg1"/>
              </a:buClr>
              <a:buSzPct val="95000"/>
              <a:buFont typeface="Wingdings" panose="05000000000000000000" pitchFamily="2" charset="2"/>
              <a:buChar char="§"/>
              <a:defRPr sz="2000">
                <a:solidFill>
                  <a:schemeClr val="bg1"/>
                </a:solidFill>
                <a:latin typeface="Arial Narrow" panose="020B0606020202030204" pitchFamily="34" charset="0"/>
              </a:defRPr>
            </a:lvl2pPr>
            <a:lvl3pPr marL="1143000" indent="-228600">
              <a:spcBef>
                <a:spcPct val="20000"/>
              </a:spcBef>
              <a:buClr>
                <a:schemeClr val="bg1"/>
              </a:buClr>
              <a:buChar char="•"/>
              <a:defRPr>
                <a:solidFill>
                  <a:schemeClr val="bg1"/>
                </a:solidFill>
                <a:latin typeface="Arial Narrow" panose="020B0606020202030204" pitchFamily="34" charset="0"/>
              </a:defRPr>
            </a:lvl3pPr>
            <a:lvl4pPr marL="1600200" indent="-228600">
              <a:spcBef>
                <a:spcPct val="20000"/>
              </a:spcBef>
              <a:buClr>
                <a:schemeClr val="bg1"/>
              </a:buClr>
              <a:buChar char="–"/>
              <a:defRPr sz="2000">
                <a:solidFill>
                  <a:schemeClr val="bg1"/>
                </a:solidFill>
                <a:latin typeface="Arial Narrow" panose="020B0606020202030204" pitchFamily="34" charset="0"/>
              </a:defRPr>
            </a:lvl4pPr>
            <a:lvl5pPr marL="2057400" indent="-228600">
              <a:spcBef>
                <a:spcPct val="20000"/>
              </a:spcBef>
              <a:buClr>
                <a:schemeClr val="bg1"/>
              </a:buClr>
              <a:buChar char="»"/>
              <a:defRPr sz="2000">
                <a:solidFill>
                  <a:schemeClr val="bg1"/>
                </a:solidFill>
                <a:latin typeface="Arial Narrow" panose="020B0606020202030204" pitchFamily="34" charset="0"/>
              </a:defRPr>
            </a:lvl5pPr>
            <a:lvl6pPr marL="25146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6pPr>
            <a:lvl7pPr marL="29718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7pPr>
            <a:lvl8pPr marL="34290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8pPr>
            <a:lvl9pPr marL="38862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9pPr>
          </a:lstStyle>
          <a:p>
            <a:pPr eaLnBrk="1" hangingPunct="1">
              <a:spcBef>
                <a:spcPct val="0"/>
              </a:spcBef>
              <a:buClrTx/>
              <a:buSzTx/>
              <a:buFontTx/>
              <a:buNone/>
            </a:pPr>
            <a:r>
              <a:rPr lang="fr-BE" altLang="fr-FR">
                <a:solidFill>
                  <a:schemeClr val="tx1"/>
                </a:solidFill>
                <a:latin typeface="Calibri" panose="020F0502020204030204" pitchFamily="34" charset="0"/>
              </a:rPr>
              <a:t>1</a:t>
            </a:r>
          </a:p>
        </p:txBody>
      </p:sp>
      <p:sp>
        <p:nvSpPr>
          <p:cNvPr id="13" name="Text Box 7"/>
          <p:cNvSpPr txBox="1">
            <a:spLocks noChangeArrowheads="1"/>
          </p:cNvSpPr>
          <p:nvPr/>
        </p:nvSpPr>
        <p:spPr bwMode="auto">
          <a:xfrm>
            <a:off x="7254875" y="4908550"/>
            <a:ext cx="358775" cy="431800"/>
          </a:xfrm>
          <a:prstGeom prst="rect">
            <a:avLst/>
          </a:prstGeom>
          <a:solidFill>
            <a:srgbClr val="000099"/>
          </a:solidFill>
          <a:ln w="9525">
            <a:solidFill>
              <a:schemeClr val="tx1"/>
            </a:solidFill>
            <a:miter lim="800000"/>
            <a:headEnd/>
            <a:tailEnd/>
          </a:ln>
        </p:spPr>
        <p:txBody>
          <a:bodyPr>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r>
              <a:rPr lang="fr-BE" sz="2200" smtClean="0">
                <a:solidFill>
                  <a:schemeClr val="accent3"/>
                </a:solidFill>
                <a:latin typeface="Calibri" pitchFamily="34" charset="0"/>
              </a:rPr>
              <a:t>5</a:t>
            </a:r>
          </a:p>
        </p:txBody>
      </p:sp>
      <p:sp>
        <p:nvSpPr>
          <p:cNvPr id="14" name="Text Box 7"/>
          <p:cNvSpPr txBox="1">
            <a:spLocks noChangeArrowheads="1"/>
          </p:cNvSpPr>
          <p:nvPr/>
        </p:nvSpPr>
        <p:spPr bwMode="auto">
          <a:xfrm>
            <a:off x="7727950" y="3363913"/>
            <a:ext cx="358775" cy="431800"/>
          </a:xfrm>
          <a:prstGeom prst="rect">
            <a:avLst/>
          </a:prstGeom>
          <a:solidFill>
            <a:srgbClr val="FFC000"/>
          </a:solidFill>
          <a:ln w="9525">
            <a:solidFill>
              <a:schemeClr val="tx1"/>
            </a:solidFill>
            <a:miter lim="800000"/>
            <a:headEnd/>
            <a:tailEnd/>
          </a:ln>
        </p:spPr>
        <p:txBody>
          <a:bodyPr>
            <a:spAutoFit/>
          </a:bodyPr>
          <a:lstStyle>
            <a:lvl1pPr>
              <a:spcBef>
                <a:spcPct val="20000"/>
              </a:spcBef>
              <a:buClr>
                <a:schemeClr val="bg1"/>
              </a:buClr>
              <a:buSzPct val="80000"/>
              <a:buFont typeface="Monotype Sorts" pitchFamily="2" charset="2"/>
              <a:buChar char="l"/>
              <a:defRPr sz="2200">
                <a:solidFill>
                  <a:schemeClr val="bg1"/>
                </a:solidFill>
                <a:latin typeface="Arial Narrow" panose="020B0606020202030204" pitchFamily="34" charset="0"/>
              </a:defRPr>
            </a:lvl1pPr>
            <a:lvl2pPr marL="742950" indent="-285750">
              <a:spcBef>
                <a:spcPct val="20000"/>
              </a:spcBef>
              <a:buClr>
                <a:schemeClr val="bg1"/>
              </a:buClr>
              <a:buSzPct val="95000"/>
              <a:buFont typeface="Wingdings" panose="05000000000000000000" pitchFamily="2" charset="2"/>
              <a:buChar char="§"/>
              <a:defRPr sz="2000">
                <a:solidFill>
                  <a:schemeClr val="bg1"/>
                </a:solidFill>
                <a:latin typeface="Arial Narrow" panose="020B0606020202030204" pitchFamily="34" charset="0"/>
              </a:defRPr>
            </a:lvl2pPr>
            <a:lvl3pPr marL="1143000" indent="-228600">
              <a:spcBef>
                <a:spcPct val="20000"/>
              </a:spcBef>
              <a:buClr>
                <a:schemeClr val="bg1"/>
              </a:buClr>
              <a:buChar char="•"/>
              <a:defRPr>
                <a:solidFill>
                  <a:schemeClr val="bg1"/>
                </a:solidFill>
                <a:latin typeface="Arial Narrow" panose="020B0606020202030204" pitchFamily="34" charset="0"/>
              </a:defRPr>
            </a:lvl3pPr>
            <a:lvl4pPr marL="1600200" indent="-228600">
              <a:spcBef>
                <a:spcPct val="20000"/>
              </a:spcBef>
              <a:buClr>
                <a:schemeClr val="bg1"/>
              </a:buClr>
              <a:buChar char="–"/>
              <a:defRPr sz="2000">
                <a:solidFill>
                  <a:schemeClr val="bg1"/>
                </a:solidFill>
                <a:latin typeface="Arial Narrow" panose="020B0606020202030204" pitchFamily="34" charset="0"/>
              </a:defRPr>
            </a:lvl4pPr>
            <a:lvl5pPr marL="2057400" indent="-228600">
              <a:spcBef>
                <a:spcPct val="20000"/>
              </a:spcBef>
              <a:buClr>
                <a:schemeClr val="bg1"/>
              </a:buClr>
              <a:buChar char="»"/>
              <a:defRPr sz="2000">
                <a:solidFill>
                  <a:schemeClr val="bg1"/>
                </a:solidFill>
                <a:latin typeface="Arial Narrow" panose="020B0606020202030204" pitchFamily="34" charset="0"/>
              </a:defRPr>
            </a:lvl5pPr>
            <a:lvl6pPr marL="25146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6pPr>
            <a:lvl7pPr marL="29718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7pPr>
            <a:lvl8pPr marL="34290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8pPr>
            <a:lvl9pPr marL="38862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9pPr>
          </a:lstStyle>
          <a:p>
            <a:pPr eaLnBrk="1" hangingPunct="1">
              <a:spcBef>
                <a:spcPct val="0"/>
              </a:spcBef>
              <a:buClrTx/>
              <a:buSzTx/>
              <a:buFontTx/>
              <a:buNone/>
            </a:pPr>
            <a:r>
              <a:rPr lang="fr-BE" altLang="fr-FR">
                <a:solidFill>
                  <a:schemeClr val="tx1"/>
                </a:solidFill>
                <a:latin typeface="Calibri" panose="020F0502020204030204" pitchFamily="34" charset="0"/>
              </a:rPr>
              <a:t>3</a:t>
            </a:r>
          </a:p>
        </p:txBody>
      </p:sp>
      <p:sp>
        <p:nvSpPr>
          <p:cNvPr id="15" name="Forme libre 14"/>
          <p:cNvSpPr>
            <a:spLocks/>
          </p:cNvSpPr>
          <p:nvPr/>
        </p:nvSpPr>
        <p:spPr bwMode="auto">
          <a:xfrm>
            <a:off x="4629150" y="3498850"/>
            <a:ext cx="1016000" cy="1168400"/>
          </a:xfrm>
          <a:custGeom>
            <a:avLst/>
            <a:gdLst>
              <a:gd name="T0" fmla="*/ 38168 w 1016239"/>
              <a:gd name="T1" fmla="*/ 270 h 1168670"/>
              <a:gd name="T2" fmla="*/ 164598 w 1016239"/>
              <a:gd name="T3" fmla="*/ 63485 h 1168670"/>
              <a:gd name="T4" fmla="*/ 215170 w 1016239"/>
              <a:gd name="T5" fmla="*/ 88771 h 1168670"/>
              <a:gd name="T6" fmla="*/ 253099 w 1016239"/>
              <a:gd name="T7" fmla="*/ 114076 h 1168670"/>
              <a:gd name="T8" fmla="*/ 366896 w 1016239"/>
              <a:gd name="T9" fmla="*/ 139362 h 1168670"/>
              <a:gd name="T10" fmla="*/ 417471 w 1016239"/>
              <a:gd name="T11" fmla="*/ 152005 h 1168670"/>
              <a:gd name="T12" fmla="*/ 455402 w 1016239"/>
              <a:gd name="T13" fmla="*/ 164648 h 1168670"/>
              <a:gd name="T14" fmla="*/ 531263 w 1016239"/>
              <a:gd name="T15" fmla="*/ 215220 h 1168670"/>
              <a:gd name="T16" fmla="*/ 581836 w 1016239"/>
              <a:gd name="T17" fmla="*/ 253150 h 1168670"/>
              <a:gd name="T18" fmla="*/ 657694 w 1016239"/>
              <a:gd name="T19" fmla="*/ 278446 h 1168670"/>
              <a:gd name="T20" fmla="*/ 733552 w 1016239"/>
              <a:gd name="T21" fmla="*/ 329026 h 1168670"/>
              <a:gd name="T22" fmla="*/ 771482 w 1016239"/>
              <a:gd name="T23" fmla="*/ 341669 h 1168670"/>
              <a:gd name="T24" fmla="*/ 847343 w 1016239"/>
              <a:gd name="T25" fmla="*/ 379598 h 1168670"/>
              <a:gd name="T26" fmla="*/ 872630 w 1016239"/>
              <a:gd name="T27" fmla="*/ 417528 h 1168670"/>
              <a:gd name="T28" fmla="*/ 948491 w 1016239"/>
              <a:gd name="T29" fmla="*/ 468113 h 1168670"/>
              <a:gd name="T30" fmla="*/ 1011708 w 1016239"/>
              <a:gd name="T31" fmla="*/ 581906 h 1168670"/>
              <a:gd name="T32" fmla="*/ 999064 w 1016239"/>
              <a:gd name="T33" fmla="*/ 683067 h 1168670"/>
              <a:gd name="T34" fmla="*/ 923204 w 1016239"/>
              <a:gd name="T35" fmla="*/ 695711 h 1168670"/>
              <a:gd name="T36" fmla="*/ 847343 w 1016239"/>
              <a:gd name="T37" fmla="*/ 720997 h 1168670"/>
              <a:gd name="T38" fmla="*/ 809413 w 1016239"/>
              <a:gd name="T39" fmla="*/ 746285 h 1168670"/>
              <a:gd name="T40" fmla="*/ 733552 w 1016239"/>
              <a:gd name="T41" fmla="*/ 771574 h 1168670"/>
              <a:gd name="T42" fmla="*/ 657694 w 1016239"/>
              <a:gd name="T43" fmla="*/ 809509 h 1168670"/>
              <a:gd name="T44" fmla="*/ 619765 w 1016239"/>
              <a:gd name="T45" fmla="*/ 834798 h 1168670"/>
              <a:gd name="T46" fmla="*/ 543907 w 1016239"/>
              <a:gd name="T47" fmla="*/ 847442 h 1168670"/>
              <a:gd name="T48" fmla="*/ 468046 w 1016239"/>
              <a:gd name="T49" fmla="*/ 885375 h 1168670"/>
              <a:gd name="T50" fmla="*/ 430115 w 1016239"/>
              <a:gd name="T51" fmla="*/ 910663 h 1168670"/>
              <a:gd name="T52" fmla="*/ 328964 w 1016239"/>
              <a:gd name="T53" fmla="*/ 973885 h 1168670"/>
              <a:gd name="T54" fmla="*/ 303675 w 1016239"/>
              <a:gd name="T55" fmla="*/ 1011818 h 1168670"/>
              <a:gd name="T56" fmla="*/ 189884 w 1016239"/>
              <a:gd name="T57" fmla="*/ 1100329 h 1168670"/>
              <a:gd name="T58" fmla="*/ 151955 w 1016239"/>
              <a:gd name="T59" fmla="*/ 1112974 h 1168670"/>
              <a:gd name="T60" fmla="*/ 76097 w 1016239"/>
              <a:gd name="T61" fmla="*/ 1163550 h 1168670"/>
              <a:gd name="T62" fmla="*/ 38168 w 1016239"/>
              <a:gd name="T63" fmla="*/ 1150906 h 1168670"/>
              <a:gd name="T64" fmla="*/ 25525 w 1016239"/>
              <a:gd name="T65" fmla="*/ 885375 h 1168670"/>
              <a:gd name="T66" fmla="*/ 239 w 1016239"/>
              <a:gd name="T67" fmla="*/ 468113 h 1168670"/>
              <a:gd name="T68" fmla="*/ 12882 w 1016239"/>
              <a:gd name="T69" fmla="*/ 88771 h 1168670"/>
              <a:gd name="T70" fmla="*/ 38168 w 1016239"/>
              <a:gd name="T71" fmla="*/ 270 h 116867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016239" h="1168670">
                <a:moveTo>
                  <a:pt x="38339" y="270"/>
                </a:moveTo>
                <a:cubicBezTo>
                  <a:pt x="63739" y="-3963"/>
                  <a:pt x="123006" y="42603"/>
                  <a:pt x="165339" y="63770"/>
                </a:cubicBezTo>
                <a:cubicBezTo>
                  <a:pt x="182272" y="72237"/>
                  <a:pt x="200387" y="78668"/>
                  <a:pt x="216139" y="89170"/>
                </a:cubicBezTo>
                <a:cubicBezTo>
                  <a:pt x="228839" y="97637"/>
                  <a:pt x="240587" y="107744"/>
                  <a:pt x="254239" y="114570"/>
                </a:cubicBezTo>
                <a:cubicBezTo>
                  <a:pt x="287194" y="131048"/>
                  <a:pt x="336021" y="133466"/>
                  <a:pt x="368539" y="139970"/>
                </a:cubicBezTo>
                <a:cubicBezTo>
                  <a:pt x="385655" y="143393"/>
                  <a:pt x="402556" y="147875"/>
                  <a:pt x="419339" y="152670"/>
                </a:cubicBezTo>
                <a:cubicBezTo>
                  <a:pt x="432211" y="156348"/>
                  <a:pt x="445737" y="158869"/>
                  <a:pt x="457439" y="165370"/>
                </a:cubicBezTo>
                <a:cubicBezTo>
                  <a:pt x="484124" y="180195"/>
                  <a:pt x="509217" y="197854"/>
                  <a:pt x="533639" y="216170"/>
                </a:cubicBezTo>
                <a:cubicBezTo>
                  <a:pt x="550572" y="228870"/>
                  <a:pt x="565507" y="244804"/>
                  <a:pt x="584439" y="254270"/>
                </a:cubicBezTo>
                <a:cubicBezTo>
                  <a:pt x="608386" y="266244"/>
                  <a:pt x="638362" y="264818"/>
                  <a:pt x="660639" y="279670"/>
                </a:cubicBezTo>
                <a:cubicBezTo>
                  <a:pt x="686039" y="296603"/>
                  <a:pt x="707879" y="320817"/>
                  <a:pt x="736839" y="330470"/>
                </a:cubicBezTo>
                <a:cubicBezTo>
                  <a:pt x="749539" y="334703"/>
                  <a:pt x="762965" y="337183"/>
                  <a:pt x="774939" y="343170"/>
                </a:cubicBezTo>
                <a:cubicBezTo>
                  <a:pt x="873416" y="392409"/>
                  <a:pt x="755374" y="349348"/>
                  <a:pt x="851139" y="381270"/>
                </a:cubicBezTo>
                <a:cubicBezTo>
                  <a:pt x="859606" y="393970"/>
                  <a:pt x="865052" y="409319"/>
                  <a:pt x="876539" y="419370"/>
                </a:cubicBezTo>
                <a:cubicBezTo>
                  <a:pt x="899513" y="439472"/>
                  <a:pt x="952739" y="470170"/>
                  <a:pt x="952739" y="470170"/>
                </a:cubicBezTo>
                <a:cubicBezTo>
                  <a:pt x="1010965" y="557509"/>
                  <a:pt x="993886" y="517410"/>
                  <a:pt x="1016239" y="584470"/>
                </a:cubicBezTo>
                <a:cubicBezTo>
                  <a:pt x="1012006" y="618337"/>
                  <a:pt x="1024493" y="659129"/>
                  <a:pt x="1003539" y="686070"/>
                </a:cubicBezTo>
                <a:cubicBezTo>
                  <a:pt x="987730" y="706396"/>
                  <a:pt x="952321" y="692525"/>
                  <a:pt x="927339" y="698770"/>
                </a:cubicBezTo>
                <a:cubicBezTo>
                  <a:pt x="901364" y="705264"/>
                  <a:pt x="873416" y="709318"/>
                  <a:pt x="851139" y="724170"/>
                </a:cubicBezTo>
                <a:cubicBezTo>
                  <a:pt x="838439" y="732637"/>
                  <a:pt x="826987" y="743371"/>
                  <a:pt x="813039" y="749570"/>
                </a:cubicBezTo>
                <a:cubicBezTo>
                  <a:pt x="788573" y="760444"/>
                  <a:pt x="759116" y="760118"/>
                  <a:pt x="736839" y="774970"/>
                </a:cubicBezTo>
                <a:cubicBezTo>
                  <a:pt x="627650" y="847763"/>
                  <a:pt x="765799" y="760490"/>
                  <a:pt x="660639" y="813070"/>
                </a:cubicBezTo>
                <a:cubicBezTo>
                  <a:pt x="646987" y="819896"/>
                  <a:pt x="637019" y="833643"/>
                  <a:pt x="622539" y="838470"/>
                </a:cubicBezTo>
                <a:cubicBezTo>
                  <a:pt x="598110" y="846613"/>
                  <a:pt x="571739" y="846937"/>
                  <a:pt x="546339" y="851170"/>
                </a:cubicBezTo>
                <a:cubicBezTo>
                  <a:pt x="437150" y="923963"/>
                  <a:pt x="575299" y="836690"/>
                  <a:pt x="470139" y="889270"/>
                </a:cubicBezTo>
                <a:cubicBezTo>
                  <a:pt x="456487" y="896096"/>
                  <a:pt x="445291" y="907097"/>
                  <a:pt x="432039" y="914670"/>
                </a:cubicBezTo>
                <a:cubicBezTo>
                  <a:pt x="385092" y="941497"/>
                  <a:pt x="370910" y="937699"/>
                  <a:pt x="330439" y="978170"/>
                </a:cubicBezTo>
                <a:cubicBezTo>
                  <a:pt x="319646" y="988963"/>
                  <a:pt x="314810" y="1004544"/>
                  <a:pt x="305039" y="1016270"/>
                </a:cubicBezTo>
                <a:cubicBezTo>
                  <a:pt x="279752" y="1046615"/>
                  <a:pt x="223417" y="1094277"/>
                  <a:pt x="190739" y="1105170"/>
                </a:cubicBezTo>
                <a:lnTo>
                  <a:pt x="152639" y="1117870"/>
                </a:lnTo>
                <a:cubicBezTo>
                  <a:pt x="129732" y="1140777"/>
                  <a:pt x="113198" y="1168670"/>
                  <a:pt x="76439" y="1168670"/>
                </a:cubicBezTo>
                <a:cubicBezTo>
                  <a:pt x="63052" y="1168670"/>
                  <a:pt x="51039" y="1160203"/>
                  <a:pt x="38339" y="1155970"/>
                </a:cubicBezTo>
                <a:cubicBezTo>
                  <a:pt x="34106" y="1067070"/>
                  <a:pt x="30576" y="978134"/>
                  <a:pt x="25639" y="889270"/>
                </a:cubicBezTo>
                <a:cubicBezTo>
                  <a:pt x="17876" y="749529"/>
                  <a:pt x="2460" y="610109"/>
                  <a:pt x="239" y="470170"/>
                </a:cubicBezTo>
                <a:cubicBezTo>
                  <a:pt x="-1778" y="343115"/>
                  <a:pt x="9506" y="216194"/>
                  <a:pt x="12939" y="89170"/>
                </a:cubicBezTo>
                <a:cubicBezTo>
                  <a:pt x="13740" y="59547"/>
                  <a:pt x="12939" y="4503"/>
                  <a:pt x="38339" y="270"/>
                </a:cubicBezTo>
                <a:close/>
              </a:path>
            </a:pathLst>
          </a:custGeom>
          <a:noFill/>
          <a:ln w="9525" cap="flat" cmpd="sng" algn="ctr">
            <a:solidFill>
              <a:srgbClr val="00B0F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fr-BE"/>
          </a:p>
        </p:txBody>
      </p:sp>
      <p:sp>
        <p:nvSpPr>
          <p:cNvPr id="16" name="Text Box 7"/>
          <p:cNvSpPr txBox="1">
            <a:spLocks noChangeArrowheads="1"/>
          </p:cNvSpPr>
          <p:nvPr/>
        </p:nvSpPr>
        <p:spPr bwMode="auto">
          <a:xfrm>
            <a:off x="6707188" y="3524250"/>
            <a:ext cx="358775" cy="431800"/>
          </a:xfrm>
          <a:prstGeom prst="rect">
            <a:avLst/>
          </a:prstGeom>
          <a:solidFill>
            <a:srgbClr val="FFFF00"/>
          </a:solidFill>
          <a:ln w="9525">
            <a:solidFill>
              <a:schemeClr val="tx1"/>
            </a:solidFill>
            <a:miter lim="800000"/>
            <a:headEnd/>
            <a:tailEnd/>
          </a:ln>
        </p:spPr>
        <p:txBody>
          <a:bodyPr>
            <a:spAutoFit/>
          </a:bodyPr>
          <a:lstStyle>
            <a:lvl1pPr>
              <a:spcBef>
                <a:spcPct val="20000"/>
              </a:spcBef>
              <a:buClr>
                <a:schemeClr val="bg1"/>
              </a:buClr>
              <a:buSzPct val="80000"/>
              <a:buFont typeface="Monotype Sorts" pitchFamily="2" charset="2"/>
              <a:buChar char="l"/>
              <a:defRPr sz="2200">
                <a:solidFill>
                  <a:schemeClr val="bg1"/>
                </a:solidFill>
                <a:latin typeface="Arial Narrow" panose="020B0606020202030204" pitchFamily="34" charset="0"/>
              </a:defRPr>
            </a:lvl1pPr>
            <a:lvl2pPr marL="742950" indent="-285750">
              <a:spcBef>
                <a:spcPct val="20000"/>
              </a:spcBef>
              <a:buClr>
                <a:schemeClr val="bg1"/>
              </a:buClr>
              <a:buSzPct val="95000"/>
              <a:buFont typeface="Wingdings" panose="05000000000000000000" pitchFamily="2" charset="2"/>
              <a:buChar char="§"/>
              <a:defRPr sz="2000">
                <a:solidFill>
                  <a:schemeClr val="bg1"/>
                </a:solidFill>
                <a:latin typeface="Arial Narrow" panose="020B0606020202030204" pitchFamily="34" charset="0"/>
              </a:defRPr>
            </a:lvl2pPr>
            <a:lvl3pPr marL="1143000" indent="-228600">
              <a:spcBef>
                <a:spcPct val="20000"/>
              </a:spcBef>
              <a:buClr>
                <a:schemeClr val="bg1"/>
              </a:buClr>
              <a:buChar char="•"/>
              <a:defRPr>
                <a:solidFill>
                  <a:schemeClr val="bg1"/>
                </a:solidFill>
                <a:latin typeface="Arial Narrow" panose="020B0606020202030204" pitchFamily="34" charset="0"/>
              </a:defRPr>
            </a:lvl3pPr>
            <a:lvl4pPr marL="1600200" indent="-228600">
              <a:spcBef>
                <a:spcPct val="20000"/>
              </a:spcBef>
              <a:buClr>
                <a:schemeClr val="bg1"/>
              </a:buClr>
              <a:buChar char="–"/>
              <a:defRPr sz="2000">
                <a:solidFill>
                  <a:schemeClr val="bg1"/>
                </a:solidFill>
                <a:latin typeface="Arial Narrow" panose="020B0606020202030204" pitchFamily="34" charset="0"/>
              </a:defRPr>
            </a:lvl4pPr>
            <a:lvl5pPr marL="2057400" indent="-228600">
              <a:spcBef>
                <a:spcPct val="20000"/>
              </a:spcBef>
              <a:buClr>
                <a:schemeClr val="bg1"/>
              </a:buClr>
              <a:buChar char="»"/>
              <a:defRPr sz="2000">
                <a:solidFill>
                  <a:schemeClr val="bg1"/>
                </a:solidFill>
                <a:latin typeface="Arial Narrow" panose="020B0606020202030204" pitchFamily="34" charset="0"/>
              </a:defRPr>
            </a:lvl5pPr>
            <a:lvl6pPr marL="25146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6pPr>
            <a:lvl7pPr marL="29718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7pPr>
            <a:lvl8pPr marL="34290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8pPr>
            <a:lvl9pPr marL="38862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9pPr>
          </a:lstStyle>
          <a:p>
            <a:pPr eaLnBrk="1" hangingPunct="1">
              <a:spcBef>
                <a:spcPct val="0"/>
              </a:spcBef>
              <a:buClrTx/>
              <a:buSzTx/>
              <a:buFontTx/>
              <a:buNone/>
            </a:pPr>
            <a:r>
              <a:rPr lang="fr-BE" altLang="fr-FR">
                <a:solidFill>
                  <a:schemeClr val="tx1"/>
                </a:solidFill>
                <a:latin typeface="Calibri" panose="020F0502020204030204" pitchFamily="34" charset="0"/>
              </a:rPr>
              <a:t>4</a:t>
            </a:r>
          </a:p>
        </p:txBody>
      </p:sp>
      <p:sp>
        <p:nvSpPr>
          <p:cNvPr id="17" name="Text Box 17"/>
          <p:cNvSpPr txBox="1">
            <a:spLocks noChangeArrowheads="1"/>
          </p:cNvSpPr>
          <p:nvPr/>
        </p:nvSpPr>
        <p:spPr bwMode="auto">
          <a:xfrm>
            <a:off x="2057400" y="1598613"/>
            <a:ext cx="3794125" cy="461962"/>
          </a:xfrm>
          <a:prstGeom prst="rect">
            <a:avLst/>
          </a:prstGeom>
          <a:solidFill>
            <a:srgbClr val="FFC000"/>
          </a:solidFill>
          <a:ln w="9525">
            <a:solidFill>
              <a:schemeClr val="tx1"/>
            </a:solidFill>
            <a:miter lim="800000"/>
            <a:headEnd/>
            <a:tailEnd/>
          </a:ln>
        </p:spPr>
        <p:txBody>
          <a:bodyPr>
            <a:spAutoFit/>
          </a:bodyPr>
          <a:lstStyle>
            <a:lvl1pPr>
              <a:spcBef>
                <a:spcPct val="20000"/>
              </a:spcBef>
              <a:buClr>
                <a:schemeClr val="bg1"/>
              </a:buClr>
              <a:buSzPct val="80000"/>
              <a:buFont typeface="Monotype Sorts" pitchFamily="2" charset="2"/>
              <a:buChar char="l"/>
              <a:defRPr sz="2200">
                <a:solidFill>
                  <a:schemeClr val="bg1"/>
                </a:solidFill>
                <a:latin typeface="Arial Narrow" panose="020B0606020202030204" pitchFamily="34" charset="0"/>
              </a:defRPr>
            </a:lvl1pPr>
            <a:lvl2pPr marL="742950" indent="-285750">
              <a:spcBef>
                <a:spcPct val="20000"/>
              </a:spcBef>
              <a:buClr>
                <a:schemeClr val="bg1"/>
              </a:buClr>
              <a:buSzPct val="95000"/>
              <a:buFont typeface="Wingdings" panose="05000000000000000000" pitchFamily="2" charset="2"/>
              <a:buChar char="§"/>
              <a:defRPr sz="2000">
                <a:solidFill>
                  <a:schemeClr val="bg1"/>
                </a:solidFill>
                <a:latin typeface="Arial Narrow" panose="020B0606020202030204" pitchFamily="34" charset="0"/>
              </a:defRPr>
            </a:lvl2pPr>
            <a:lvl3pPr marL="1143000" indent="-228600">
              <a:spcBef>
                <a:spcPct val="20000"/>
              </a:spcBef>
              <a:buClr>
                <a:schemeClr val="bg1"/>
              </a:buClr>
              <a:buChar char="•"/>
              <a:defRPr>
                <a:solidFill>
                  <a:schemeClr val="bg1"/>
                </a:solidFill>
                <a:latin typeface="Arial Narrow" panose="020B0606020202030204" pitchFamily="34" charset="0"/>
              </a:defRPr>
            </a:lvl3pPr>
            <a:lvl4pPr marL="1600200" indent="-228600">
              <a:spcBef>
                <a:spcPct val="20000"/>
              </a:spcBef>
              <a:buClr>
                <a:schemeClr val="bg1"/>
              </a:buClr>
              <a:buChar char="–"/>
              <a:defRPr sz="2000">
                <a:solidFill>
                  <a:schemeClr val="bg1"/>
                </a:solidFill>
                <a:latin typeface="Arial Narrow" panose="020B0606020202030204" pitchFamily="34" charset="0"/>
              </a:defRPr>
            </a:lvl4pPr>
            <a:lvl5pPr marL="2057400" indent="-228600">
              <a:spcBef>
                <a:spcPct val="20000"/>
              </a:spcBef>
              <a:buClr>
                <a:schemeClr val="bg1"/>
              </a:buClr>
              <a:buChar char="»"/>
              <a:defRPr sz="2000">
                <a:solidFill>
                  <a:schemeClr val="bg1"/>
                </a:solidFill>
                <a:latin typeface="Arial Narrow" panose="020B0606020202030204" pitchFamily="34" charset="0"/>
              </a:defRPr>
            </a:lvl5pPr>
            <a:lvl6pPr marL="25146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6pPr>
            <a:lvl7pPr marL="29718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7pPr>
            <a:lvl8pPr marL="34290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8pPr>
            <a:lvl9pPr marL="38862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9pPr>
          </a:lstStyle>
          <a:p>
            <a:pPr>
              <a:spcBef>
                <a:spcPct val="0"/>
              </a:spcBef>
              <a:buClrTx/>
              <a:buSzTx/>
              <a:buFontTx/>
              <a:buNone/>
            </a:pPr>
            <a:r>
              <a:rPr lang="fr-BE" altLang="fr-FR" sz="2400">
                <a:solidFill>
                  <a:schemeClr val="tx2"/>
                </a:solidFill>
                <a:latin typeface="Calibri" panose="020F0502020204030204" pitchFamily="34" charset="0"/>
              </a:rPr>
              <a:t>Etape 1 = Regarder l’échelle</a:t>
            </a:r>
            <a:endParaRPr lang="fr-FR" altLang="fr-FR" sz="2400">
              <a:solidFill>
                <a:schemeClr val="tx2"/>
              </a:solidFill>
              <a:latin typeface="Calibri" panose="020F0502020204030204" pitchFamily="34" charset="0"/>
            </a:endParaRPr>
          </a:p>
        </p:txBody>
      </p:sp>
      <p:sp>
        <p:nvSpPr>
          <p:cNvPr id="18" name="Text Box 17"/>
          <p:cNvSpPr txBox="1">
            <a:spLocks noChangeArrowheads="1"/>
          </p:cNvSpPr>
          <p:nvPr/>
        </p:nvSpPr>
        <p:spPr bwMode="auto">
          <a:xfrm>
            <a:off x="1231900" y="6237288"/>
            <a:ext cx="6292850" cy="461962"/>
          </a:xfrm>
          <a:prstGeom prst="rect">
            <a:avLst/>
          </a:prstGeom>
          <a:solidFill>
            <a:srgbClr val="FFC000"/>
          </a:solidFill>
          <a:ln w="9525">
            <a:solidFill>
              <a:schemeClr val="tx1"/>
            </a:solidFill>
            <a:miter lim="800000"/>
            <a:headEnd/>
            <a:tailEnd/>
          </a:ln>
        </p:spPr>
        <p:txBody>
          <a:bodyPr>
            <a:spAutoFit/>
          </a:bodyPr>
          <a:lstStyle>
            <a:lvl1pPr>
              <a:spcBef>
                <a:spcPct val="20000"/>
              </a:spcBef>
              <a:buClr>
                <a:schemeClr val="bg1"/>
              </a:buClr>
              <a:buSzPct val="80000"/>
              <a:buFont typeface="Monotype Sorts" pitchFamily="2" charset="2"/>
              <a:buChar char="l"/>
              <a:defRPr sz="2200">
                <a:solidFill>
                  <a:schemeClr val="bg1"/>
                </a:solidFill>
                <a:latin typeface="Arial Narrow" panose="020B0606020202030204" pitchFamily="34" charset="0"/>
              </a:defRPr>
            </a:lvl1pPr>
            <a:lvl2pPr marL="742950" indent="-285750">
              <a:spcBef>
                <a:spcPct val="20000"/>
              </a:spcBef>
              <a:buClr>
                <a:schemeClr val="bg1"/>
              </a:buClr>
              <a:buSzPct val="95000"/>
              <a:buFont typeface="Wingdings" panose="05000000000000000000" pitchFamily="2" charset="2"/>
              <a:buChar char="§"/>
              <a:defRPr sz="2000">
                <a:solidFill>
                  <a:schemeClr val="bg1"/>
                </a:solidFill>
                <a:latin typeface="Arial Narrow" panose="020B0606020202030204" pitchFamily="34" charset="0"/>
              </a:defRPr>
            </a:lvl2pPr>
            <a:lvl3pPr marL="1143000" indent="-228600">
              <a:spcBef>
                <a:spcPct val="20000"/>
              </a:spcBef>
              <a:buClr>
                <a:schemeClr val="bg1"/>
              </a:buClr>
              <a:buChar char="•"/>
              <a:defRPr>
                <a:solidFill>
                  <a:schemeClr val="bg1"/>
                </a:solidFill>
                <a:latin typeface="Arial Narrow" panose="020B0606020202030204" pitchFamily="34" charset="0"/>
              </a:defRPr>
            </a:lvl3pPr>
            <a:lvl4pPr marL="1600200" indent="-228600">
              <a:spcBef>
                <a:spcPct val="20000"/>
              </a:spcBef>
              <a:buClr>
                <a:schemeClr val="bg1"/>
              </a:buClr>
              <a:buChar char="–"/>
              <a:defRPr sz="2000">
                <a:solidFill>
                  <a:schemeClr val="bg1"/>
                </a:solidFill>
                <a:latin typeface="Arial Narrow" panose="020B0606020202030204" pitchFamily="34" charset="0"/>
              </a:defRPr>
            </a:lvl4pPr>
            <a:lvl5pPr marL="2057400" indent="-228600">
              <a:spcBef>
                <a:spcPct val="20000"/>
              </a:spcBef>
              <a:buClr>
                <a:schemeClr val="bg1"/>
              </a:buClr>
              <a:buChar char="»"/>
              <a:defRPr sz="2000">
                <a:solidFill>
                  <a:schemeClr val="bg1"/>
                </a:solidFill>
                <a:latin typeface="Arial Narrow" panose="020B0606020202030204" pitchFamily="34" charset="0"/>
              </a:defRPr>
            </a:lvl5pPr>
            <a:lvl6pPr marL="25146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6pPr>
            <a:lvl7pPr marL="29718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7pPr>
            <a:lvl8pPr marL="34290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8pPr>
            <a:lvl9pPr marL="38862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9pPr>
          </a:lstStyle>
          <a:p>
            <a:pPr>
              <a:spcBef>
                <a:spcPct val="0"/>
              </a:spcBef>
              <a:buClrTx/>
              <a:buSzTx/>
              <a:buFontTx/>
              <a:buNone/>
            </a:pPr>
            <a:r>
              <a:rPr lang="fr-BE" altLang="fr-FR" sz="2400">
                <a:solidFill>
                  <a:schemeClr val="tx2"/>
                </a:solidFill>
                <a:latin typeface="Calibri" panose="020F0502020204030204" pitchFamily="34" charset="0"/>
              </a:rPr>
              <a:t>Etape 2 = distinguer les échogénicités tissulaires</a:t>
            </a:r>
            <a:endParaRPr lang="fr-FR" altLang="fr-FR" sz="2400">
              <a:solidFill>
                <a:schemeClr val="tx2"/>
              </a:solidFill>
              <a:latin typeface="Calibri" panose="020F0502020204030204" pitchFamily="34" charset="0"/>
            </a:endParaRPr>
          </a:p>
        </p:txBody>
      </p:sp>
      <p:sp>
        <p:nvSpPr>
          <p:cNvPr id="25619" name="Flèche vers le bas 1"/>
          <p:cNvSpPr>
            <a:spLocks noChangeArrowheads="1"/>
          </p:cNvSpPr>
          <p:nvPr/>
        </p:nvSpPr>
        <p:spPr bwMode="auto">
          <a:xfrm rot="-2158235">
            <a:off x="3963988" y="2105025"/>
            <a:ext cx="503237" cy="947738"/>
          </a:xfrm>
          <a:prstGeom prst="downArrow">
            <a:avLst>
              <a:gd name="adj1" fmla="val 50000"/>
              <a:gd name="adj2" fmla="val 50073"/>
            </a:avLst>
          </a:prstGeom>
          <a:solidFill>
            <a:srgbClr val="FFFFCC"/>
          </a:solidFill>
          <a:ln w="9525" algn="ctr">
            <a:solidFill>
              <a:schemeClr val="tx1"/>
            </a:solidFill>
            <a:round/>
            <a:headEnd/>
            <a:tailEnd/>
          </a:ln>
        </p:spPr>
        <p:txBody>
          <a:bodyPr/>
          <a:lstStyle>
            <a:lvl1pPr>
              <a:spcBef>
                <a:spcPct val="20000"/>
              </a:spcBef>
              <a:buClr>
                <a:schemeClr val="bg1"/>
              </a:buClr>
              <a:buSzPct val="80000"/>
              <a:buFont typeface="Monotype Sorts" pitchFamily="2" charset="2"/>
              <a:buChar char="l"/>
              <a:defRPr sz="2200">
                <a:solidFill>
                  <a:schemeClr val="bg1"/>
                </a:solidFill>
                <a:latin typeface="Arial Narrow" panose="020B0606020202030204" pitchFamily="34" charset="0"/>
              </a:defRPr>
            </a:lvl1pPr>
            <a:lvl2pPr marL="742950" indent="-285750">
              <a:spcBef>
                <a:spcPct val="20000"/>
              </a:spcBef>
              <a:buClr>
                <a:schemeClr val="bg1"/>
              </a:buClr>
              <a:buSzPct val="95000"/>
              <a:buFont typeface="Wingdings" panose="05000000000000000000" pitchFamily="2" charset="2"/>
              <a:buChar char="§"/>
              <a:defRPr sz="2000">
                <a:solidFill>
                  <a:schemeClr val="bg1"/>
                </a:solidFill>
                <a:latin typeface="Arial Narrow" panose="020B0606020202030204" pitchFamily="34" charset="0"/>
              </a:defRPr>
            </a:lvl2pPr>
            <a:lvl3pPr marL="1143000" indent="-228600">
              <a:spcBef>
                <a:spcPct val="20000"/>
              </a:spcBef>
              <a:buClr>
                <a:schemeClr val="bg1"/>
              </a:buClr>
              <a:buChar char="•"/>
              <a:defRPr>
                <a:solidFill>
                  <a:schemeClr val="bg1"/>
                </a:solidFill>
                <a:latin typeface="Arial Narrow" panose="020B0606020202030204" pitchFamily="34" charset="0"/>
              </a:defRPr>
            </a:lvl3pPr>
            <a:lvl4pPr marL="1600200" indent="-228600">
              <a:spcBef>
                <a:spcPct val="20000"/>
              </a:spcBef>
              <a:buClr>
                <a:schemeClr val="bg1"/>
              </a:buClr>
              <a:buChar char="–"/>
              <a:defRPr sz="2000">
                <a:solidFill>
                  <a:schemeClr val="bg1"/>
                </a:solidFill>
                <a:latin typeface="Arial Narrow" panose="020B0606020202030204" pitchFamily="34" charset="0"/>
              </a:defRPr>
            </a:lvl4pPr>
            <a:lvl5pPr marL="2057400" indent="-228600">
              <a:spcBef>
                <a:spcPct val="20000"/>
              </a:spcBef>
              <a:buClr>
                <a:schemeClr val="bg1"/>
              </a:buClr>
              <a:buChar char="»"/>
              <a:defRPr sz="2000">
                <a:solidFill>
                  <a:schemeClr val="bg1"/>
                </a:solidFill>
                <a:latin typeface="Arial Narrow" panose="020B0606020202030204" pitchFamily="34" charset="0"/>
              </a:defRPr>
            </a:lvl5pPr>
            <a:lvl6pPr marL="25146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6pPr>
            <a:lvl7pPr marL="29718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7pPr>
            <a:lvl8pPr marL="34290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8pPr>
            <a:lvl9pPr marL="38862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9pPr>
          </a:lstStyle>
          <a:p>
            <a:pPr>
              <a:spcBef>
                <a:spcPct val="0"/>
              </a:spcBef>
              <a:buClrTx/>
              <a:buSzTx/>
              <a:buFontTx/>
              <a:buNone/>
            </a:pPr>
            <a:endParaRPr lang="fr-BE" altLang="fr-FR" sz="2400">
              <a:solidFill>
                <a:schemeClr val="tx1"/>
              </a:solidFill>
              <a:latin typeface="Times New Roman" panose="02020603050405020304" pitchFamily="18" charset="0"/>
            </a:endParaRPr>
          </a:p>
        </p:txBody>
      </p:sp>
      <p:sp>
        <p:nvSpPr>
          <p:cNvPr id="20" name="Text Box 17"/>
          <p:cNvSpPr txBox="1">
            <a:spLocks noChangeArrowheads="1"/>
          </p:cNvSpPr>
          <p:nvPr/>
        </p:nvSpPr>
        <p:spPr bwMode="auto">
          <a:xfrm>
            <a:off x="457200" y="3667125"/>
            <a:ext cx="1549400" cy="708025"/>
          </a:xfrm>
          <a:prstGeom prst="rect">
            <a:avLst/>
          </a:prstGeom>
          <a:solidFill>
            <a:srgbClr val="FFFFCC"/>
          </a:solidFill>
          <a:ln w="9525">
            <a:solidFill>
              <a:schemeClr val="tx1"/>
            </a:solidFill>
            <a:miter lim="800000"/>
            <a:headEnd/>
            <a:tailEnd/>
          </a:ln>
        </p:spPr>
        <p:txBody>
          <a:bodyPr>
            <a:spAutoFit/>
          </a:bodyPr>
          <a:lstStyle>
            <a:lvl1pPr>
              <a:spcBef>
                <a:spcPct val="20000"/>
              </a:spcBef>
              <a:buClr>
                <a:schemeClr val="bg1"/>
              </a:buClr>
              <a:buSzPct val="80000"/>
              <a:buFont typeface="Monotype Sorts" pitchFamily="2" charset="2"/>
              <a:buChar char="l"/>
              <a:defRPr sz="2200">
                <a:solidFill>
                  <a:schemeClr val="bg1"/>
                </a:solidFill>
                <a:latin typeface="Arial Narrow" panose="020B0606020202030204" pitchFamily="34" charset="0"/>
              </a:defRPr>
            </a:lvl1pPr>
            <a:lvl2pPr marL="742950" indent="-285750">
              <a:spcBef>
                <a:spcPct val="20000"/>
              </a:spcBef>
              <a:buClr>
                <a:schemeClr val="bg1"/>
              </a:buClr>
              <a:buSzPct val="95000"/>
              <a:buFont typeface="Wingdings" panose="05000000000000000000" pitchFamily="2" charset="2"/>
              <a:buChar char="§"/>
              <a:defRPr sz="2000">
                <a:solidFill>
                  <a:schemeClr val="bg1"/>
                </a:solidFill>
                <a:latin typeface="Arial Narrow" panose="020B0606020202030204" pitchFamily="34" charset="0"/>
              </a:defRPr>
            </a:lvl2pPr>
            <a:lvl3pPr marL="1143000" indent="-228600">
              <a:spcBef>
                <a:spcPct val="20000"/>
              </a:spcBef>
              <a:buClr>
                <a:schemeClr val="bg1"/>
              </a:buClr>
              <a:buChar char="•"/>
              <a:defRPr>
                <a:solidFill>
                  <a:schemeClr val="bg1"/>
                </a:solidFill>
                <a:latin typeface="Arial Narrow" panose="020B0606020202030204" pitchFamily="34" charset="0"/>
              </a:defRPr>
            </a:lvl3pPr>
            <a:lvl4pPr marL="1600200" indent="-228600">
              <a:spcBef>
                <a:spcPct val="20000"/>
              </a:spcBef>
              <a:buClr>
                <a:schemeClr val="bg1"/>
              </a:buClr>
              <a:buChar char="–"/>
              <a:defRPr sz="2000">
                <a:solidFill>
                  <a:schemeClr val="bg1"/>
                </a:solidFill>
                <a:latin typeface="Arial Narrow" panose="020B0606020202030204" pitchFamily="34" charset="0"/>
              </a:defRPr>
            </a:lvl4pPr>
            <a:lvl5pPr marL="2057400" indent="-228600">
              <a:spcBef>
                <a:spcPct val="20000"/>
              </a:spcBef>
              <a:buClr>
                <a:schemeClr val="bg1"/>
              </a:buClr>
              <a:buChar char="»"/>
              <a:defRPr sz="2000">
                <a:solidFill>
                  <a:schemeClr val="bg1"/>
                </a:solidFill>
                <a:latin typeface="Arial Narrow" panose="020B0606020202030204" pitchFamily="34" charset="0"/>
              </a:defRPr>
            </a:lvl5pPr>
            <a:lvl6pPr marL="25146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6pPr>
            <a:lvl7pPr marL="29718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7pPr>
            <a:lvl8pPr marL="34290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8pPr>
            <a:lvl9pPr marL="38862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9pPr>
          </a:lstStyle>
          <a:p>
            <a:pPr>
              <a:spcBef>
                <a:spcPct val="0"/>
              </a:spcBef>
              <a:buClrTx/>
              <a:buSzTx/>
              <a:buFontTx/>
              <a:buNone/>
            </a:pPr>
            <a:r>
              <a:rPr lang="fr-BE" altLang="fr-FR" sz="2000">
                <a:solidFill>
                  <a:schemeClr val="tx2"/>
                </a:solidFill>
                <a:latin typeface="Calibri" panose="020F0502020204030204" pitchFamily="34" charset="0"/>
              </a:rPr>
              <a:t>Anéchogène</a:t>
            </a:r>
          </a:p>
          <a:p>
            <a:pPr>
              <a:spcBef>
                <a:spcPct val="0"/>
              </a:spcBef>
              <a:buClrTx/>
              <a:buSzTx/>
              <a:buFontTx/>
              <a:buNone/>
            </a:pPr>
            <a:r>
              <a:rPr lang="fr-BE" altLang="fr-FR" sz="2000">
                <a:solidFill>
                  <a:schemeClr val="tx2"/>
                </a:solidFill>
                <a:latin typeface="Calibri" panose="020F0502020204030204" pitchFamily="34" charset="0"/>
              </a:rPr>
              <a:t>homogène</a:t>
            </a:r>
            <a:endParaRPr lang="fr-FR" altLang="fr-FR" sz="2000">
              <a:solidFill>
                <a:schemeClr val="tx2"/>
              </a:solidFill>
              <a:latin typeface="Calibri" panose="020F0502020204030204" pitchFamily="34" charset="0"/>
            </a:endParaRPr>
          </a:p>
        </p:txBody>
      </p:sp>
      <p:sp>
        <p:nvSpPr>
          <p:cNvPr id="21" name="Text Box 17"/>
          <p:cNvSpPr txBox="1">
            <a:spLocks noChangeArrowheads="1"/>
          </p:cNvSpPr>
          <p:nvPr/>
        </p:nvSpPr>
        <p:spPr bwMode="auto">
          <a:xfrm>
            <a:off x="1608138" y="4822825"/>
            <a:ext cx="1884362" cy="400050"/>
          </a:xfrm>
          <a:prstGeom prst="rect">
            <a:avLst/>
          </a:prstGeom>
          <a:solidFill>
            <a:srgbClr val="FFFFCC"/>
          </a:solidFill>
          <a:ln w="9525">
            <a:solidFill>
              <a:schemeClr val="tx1"/>
            </a:solidFill>
            <a:miter lim="800000"/>
            <a:headEnd/>
            <a:tailEnd/>
          </a:ln>
        </p:spPr>
        <p:txBody>
          <a:bodyPr>
            <a:spAutoFit/>
          </a:bodyPr>
          <a:lstStyle>
            <a:lvl1pPr>
              <a:spcBef>
                <a:spcPct val="20000"/>
              </a:spcBef>
              <a:buClr>
                <a:schemeClr val="bg1"/>
              </a:buClr>
              <a:buSzPct val="80000"/>
              <a:buFont typeface="Monotype Sorts" pitchFamily="2" charset="2"/>
              <a:buChar char="l"/>
              <a:defRPr sz="2200">
                <a:solidFill>
                  <a:schemeClr val="bg1"/>
                </a:solidFill>
                <a:latin typeface="Arial Narrow" panose="020B0606020202030204" pitchFamily="34" charset="0"/>
              </a:defRPr>
            </a:lvl1pPr>
            <a:lvl2pPr marL="742950" indent="-285750">
              <a:spcBef>
                <a:spcPct val="20000"/>
              </a:spcBef>
              <a:buClr>
                <a:schemeClr val="bg1"/>
              </a:buClr>
              <a:buSzPct val="95000"/>
              <a:buFont typeface="Wingdings" panose="05000000000000000000" pitchFamily="2" charset="2"/>
              <a:buChar char="§"/>
              <a:defRPr sz="2000">
                <a:solidFill>
                  <a:schemeClr val="bg1"/>
                </a:solidFill>
                <a:latin typeface="Arial Narrow" panose="020B0606020202030204" pitchFamily="34" charset="0"/>
              </a:defRPr>
            </a:lvl2pPr>
            <a:lvl3pPr marL="1143000" indent="-228600">
              <a:spcBef>
                <a:spcPct val="20000"/>
              </a:spcBef>
              <a:buClr>
                <a:schemeClr val="bg1"/>
              </a:buClr>
              <a:buChar char="•"/>
              <a:defRPr>
                <a:solidFill>
                  <a:schemeClr val="bg1"/>
                </a:solidFill>
                <a:latin typeface="Arial Narrow" panose="020B0606020202030204" pitchFamily="34" charset="0"/>
              </a:defRPr>
            </a:lvl3pPr>
            <a:lvl4pPr marL="1600200" indent="-228600">
              <a:spcBef>
                <a:spcPct val="20000"/>
              </a:spcBef>
              <a:buClr>
                <a:schemeClr val="bg1"/>
              </a:buClr>
              <a:buChar char="–"/>
              <a:defRPr sz="2000">
                <a:solidFill>
                  <a:schemeClr val="bg1"/>
                </a:solidFill>
                <a:latin typeface="Arial Narrow" panose="020B0606020202030204" pitchFamily="34" charset="0"/>
              </a:defRPr>
            </a:lvl4pPr>
            <a:lvl5pPr marL="2057400" indent="-228600">
              <a:spcBef>
                <a:spcPct val="20000"/>
              </a:spcBef>
              <a:buClr>
                <a:schemeClr val="bg1"/>
              </a:buClr>
              <a:buChar char="»"/>
              <a:defRPr sz="2000">
                <a:solidFill>
                  <a:schemeClr val="bg1"/>
                </a:solidFill>
                <a:latin typeface="Arial Narrow" panose="020B0606020202030204" pitchFamily="34" charset="0"/>
              </a:defRPr>
            </a:lvl5pPr>
            <a:lvl6pPr marL="25146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6pPr>
            <a:lvl7pPr marL="29718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7pPr>
            <a:lvl8pPr marL="34290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8pPr>
            <a:lvl9pPr marL="38862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9pPr>
          </a:lstStyle>
          <a:p>
            <a:pPr>
              <a:spcBef>
                <a:spcPct val="0"/>
              </a:spcBef>
              <a:buClrTx/>
              <a:buSzTx/>
              <a:buFontTx/>
              <a:buNone/>
            </a:pPr>
            <a:r>
              <a:rPr lang="fr-BE" altLang="fr-FR" sz="2000">
                <a:solidFill>
                  <a:schemeClr val="tx2"/>
                </a:solidFill>
                <a:latin typeface="Calibri" panose="020F0502020204030204" pitchFamily="34" charset="0"/>
              </a:rPr>
              <a:t>Hyperechogène</a:t>
            </a:r>
            <a:endParaRPr lang="fr-FR" altLang="fr-FR" sz="2000">
              <a:solidFill>
                <a:schemeClr val="tx2"/>
              </a:solidFill>
              <a:latin typeface="Calibri" panose="020F0502020204030204" pitchFamily="34" charset="0"/>
            </a:endParaRPr>
          </a:p>
        </p:txBody>
      </p:sp>
      <p:sp>
        <p:nvSpPr>
          <p:cNvPr id="22" name="Text Box 17"/>
          <p:cNvSpPr txBox="1">
            <a:spLocks noChangeArrowheads="1"/>
          </p:cNvSpPr>
          <p:nvPr/>
        </p:nvSpPr>
        <p:spPr bwMode="auto">
          <a:xfrm>
            <a:off x="2195513" y="3776663"/>
            <a:ext cx="1863725" cy="400050"/>
          </a:xfrm>
          <a:prstGeom prst="rect">
            <a:avLst/>
          </a:prstGeom>
          <a:solidFill>
            <a:srgbClr val="FFFFCC"/>
          </a:solidFill>
          <a:ln w="9525">
            <a:solidFill>
              <a:schemeClr val="tx1"/>
            </a:solidFill>
            <a:miter lim="800000"/>
            <a:headEnd/>
            <a:tailEnd/>
          </a:ln>
        </p:spPr>
        <p:txBody>
          <a:bodyPr>
            <a:spAutoFit/>
          </a:bodyPr>
          <a:lstStyle>
            <a:lvl1pPr>
              <a:spcBef>
                <a:spcPct val="20000"/>
              </a:spcBef>
              <a:buClr>
                <a:schemeClr val="bg1"/>
              </a:buClr>
              <a:buSzPct val="80000"/>
              <a:buFont typeface="Monotype Sorts" pitchFamily="2" charset="2"/>
              <a:buChar char="l"/>
              <a:defRPr sz="2200">
                <a:solidFill>
                  <a:schemeClr val="bg1"/>
                </a:solidFill>
                <a:latin typeface="Arial Narrow" panose="020B0606020202030204" pitchFamily="34" charset="0"/>
              </a:defRPr>
            </a:lvl1pPr>
            <a:lvl2pPr marL="742950" indent="-285750">
              <a:spcBef>
                <a:spcPct val="20000"/>
              </a:spcBef>
              <a:buClr>
                <a:schemeClr val="bg1"/>
              </a:buClr>
              <a:buSzPct val="95000"/>
              <a:buFont typeface="Wingdings" panose="05000000000000000000" pitchFamily="2" charset="2"/>
              <a:buChar char="§"/>
              <a:defRPr sz="2000">
                <a:solidFill>
                  <a:schemeClr val="bg1"/>
                </a:solidFill>
                <a:latin typeface="Arial Narrow" panose="020B0606020202030204" pitchFamily="34" charset="0"/>
              </a:defRPr>
            </a:lvl2pPr>
            <a:lvl3pPr marL="1143000" indent="-228600">
              <a:spcBef>
                <a:spcPct val="20000"/>
              </a:spcBef>
              <a:buClr>
                <a:schemeClr val="bg1"/>
              </a:buClr>
              <a:buChar char="•"/>
              <a:defRPr>
                <a:solidFill>
                  <a:schemeClr val="bg1"/>
                </a:solidFill>
                <a:latin typeface="Arial Narrow" panose="020B0606020202030204" pitchFamily="34" charset="0"/>
              </a:defRPr>
            </a:lvl3pPr>
            <a:lvl4pPr marL="1600200" indent="-228600">
              <a:spcBef>
                <a:spcPct val="20000"/>
              </a:spcBef>
              <a:buClr>
                <a:schemeClr val="bg1"/>
              </a:buClr>
              <a:buChar char="–"/>
              <a:defRPr sz="2000">
                <a:solidFill>
                  <a:schemeClr val="bg1"/>
                </a:solidFill>
                <a:latin typeface="Arial Narrow" panose="020B0606020202030204" pitchFamily="34" charset="0"/>
              </a:defRPr>
            </a:lvl4pPr>
            <a:lvl5pPr marL="2057400" indent="-228600">
              <a:spcBef>
                <a:spcPct val="20000"/>
              </a:spcBef>
              <a:buClr>
                <a:schemeClr val="bg1"/>
              </a:buClr>
              <a:buChar char="»"/>
              <a:defRPr sz="2000">
                <a:solidFill>
                  <a:schemeClr val="bg1"/>
                </a:solidFill>
                <a:latin typeface="Arial Narrow" panose="020B0606020202030204" pitchFamily="34" charset="0"/>
              </a:defRPr>
            </a:lvl5pPr>
            <a:lvl6pPr marL="25146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6pPr>
            <a:lvl7pPr marL="29718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7pPr>
            <a:lvl8pPr marL="34290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8pPr>
            <a:lvl9pPr marL="38862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9pPr>
          </a:lstStyle>
          <a:p>
            <a:pPr>
              <a:spcBef>
                <a:spcPct val="0"/>
              </a:spcBef>
              <a:buClrTx/>
              <a:buSzTx/>
              <a:buFontTx/>
              <a:buNone/>
            </a:pPr>
            <a:r>
              <a:rPr lang="fr-BE" altLang="fr-FR" sz="2000">
                <a:solidFill>
                  <a:schemeClr val="tx2"/>
                </a:solidFill>
                <a:latin typeface="Calibri" panose="020F0502020204030204" pitchFamily="34" charset="0"/>
              </a:rPr>
              <a:t>Hypoéchogène</a:t>
            </a:r>
            <a:endParaRPr lang="fr-FR" altLang="fr-FR" sz="2000">
              <a:solidFill>
                <a:schemeClr val="tx2"/>
              </a:solidFill>
              <a:latin typeface="Calibri" panose="020F0502020204030204" pitchFamily="34" charset="0"/>
            </a:endParaRPr>
          </a:p>
        </p:txBody>
      </p:sp>
    </p:spTree>
    <p:extLst>
      <p:ext uri="{BB962C8B-B14F-4D97-AF65-F5344CB8AC3E}">
        <p14:creationId xmlns:p14="http://schemas.microsoft.com/office/powerpoint/2010/main" val="1495252839"/>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2"/>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9"/>
                                        </p:tgtEl>
                                        <p:attrNameLst>
                                          <p:attrName>style.visibility</p:attrName>
                                        </p:attrNameLst>
                                      </p:cBhvr>
                                      <p:to>
                                        <p:strVal val="visible"/>
                                      </p:to>
                                    </p:set>
                                  </p:childTnLst>
                                </p:cTn>
                              </p:par>
                            </p:childTnLst>
                          </p:cTn>
                        </p:par>
                      </p:childTnLst>
                    </p:cTn>
                  </p:par>
                  <p:par>
                    <p:cTn id="9" fill="hold" nodeType="clickPar">
                      <p:stCondLst>
                        <p:cond delay="indefinite"/>
                      </p:stCondLst>
                      <p:childTnLst>
                        <p:par>
                          <p:cTn id="10" fill="hold" nodeType="withGroup">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15"/>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11"/>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14"/>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8"/>
                                        </p:tgtEl>
                                        <p:attrNameLst>
                                          <p:attrName>style.visibility</p:attrName>
                                        </p:attrNameLst>
                                      </p:cBhvr>
                                      <p:to>
                                        <p:strVal val="visible"/>
                                      </p:to>
                                    </p:set>
                                  </p:childTnLst>
                                </p:cTn>
                              </p:par>
                            </p:childTnLst>
                          </p:cTn>
                        </p:par>
                      </p:childTnLst>
                    </p:cTn>
                  </p:par>
                  <p:par>
                    <p:cTn id="21" fill="hold" nodeType="clickPar">
                      <p:stCondLst>
                        <p:cond delay="indefinite"/>
                      </p:stCondLst>
                      <p:childTnLst>
                        <p:par>
                          <p:cTn id="22" fill="hold" nodeType="withGroup">
                            <p:stCondLst>
                              <p:cond delay="0"/>
                            </p:stCondLst>
                            <p:childTnLst>
                              <p:par>
                                <p:cTn id="23" presetID="1" presetClass="entr" presetSubtype="0" fill="hold" grpId="0" nodeType="clickEffect">
                                  <p:stCondLst>
                                    <p:cond delay="0"/>
                                  </p:stCondLst>
                                  <p:childTnLst>
                                    <p:set>
                                      <p:cBhvr>
                                        <p:cTn id="24" dur="1" fill="hold">
                                          <p:stCondLst>
                                            <p:cond delay="0"/>
                                          </p:stCondLst>
                                        </p:cTn>
                                        <p:tgtEl>
                                          <p:spTgt spid="16"/>
                                        </p:tgtEl>
                                        <p:attrNameLst>
                                          <p:attrName>style.visibility</p:attrName>
                                        </p:attrNameLst>
                                      </p:cBhvr>
                                      <p:to>
                                        <p:strVal val="visible"/>
                                      </p:to>
                                    </p:set>
                                  </p:childTnLst>
                                </p:cTn>
                              </p:par>
                              <p:par>
                                <p:cTn id="25" presetID="1" presetClass="entr" presetSubtype="0" fill="hold" nodeType="withEffect">
                                  <p:stCondLst>
                                    <p:cond delay="0"/>
                                  </p:stCondLst>
                                  <p:childTnLst>
                                    <p:set>
                                      <p:cBhvr>
                                        <p:cTn id="26" dur="1" fill="hold">
                                          <p:stCondLst>
                                            <p:cond delay="0"/>
                                          </p:stCondLst>
                                        </p:cTn>
                                        <p:tgtEl>
                                          <p:spTgt spid="7"/>
                                        </p:tgtEl>
                                        <p:attrNameLst>
                                          <p:attrName>style.visibility</p:attrName>
                                        </p:attrNameLst>
                                      </p:cBhvr>
                                      <p:to>
                                        <p:strVal val="visible"/>
                                      </p:to>
                                    </p:set>
                                  </p:childTnLst>
                                </p:cTn>
                              </p:par>
                            </p:childTnLst>
                          </p:cTn>
                        </p:par>
                      </p:childTnLst>
                    </p:cTn>
                  </p:par>
                  <p:par>
                    <p:cTn id="27" fill="hold" nodeType="clickPar">
                      <p:stCondLst>
                        <p:cond delay="indefinite"/>
                      </p:stCondLst>
                      <p:childTnLst>
                        <p:par>
                          <p:cTn id="28" fill="hold" nodeType="withGroup">
                            <p:stCondLst>
                              <p:cond delay="0"/>
                            </p:stCondLst>
                            <p:childTnLst>
                              <p:par>
                                <p:cTn id="29" presetID="1" presetClass="entr" presetSubtype="0" fill="hold" nodeType="clickEffect">
                                  <p:stCondLst>
                                    <p:cond delay="0"/>
                                  </p:stCondLst>
                                  <p:childTnLst>
                                    <p:set>
                                      <p:cBhvr>
                                        <p:cTn id="30" dur="1" fill="hold">
                                          <p:stCondLst>
                                            <p:cond delay="0"/>
                                          </p:stCondLst>
                                        </p:cTn>
                                        <p:tgtEl>
                                          <p:spTgt spid="10"/>
                                        </p:tgtEl>
                                        <p:attrNameLst>
                                          <p:attrName>style.visibility</p:attrName>
                                        </p:attrNameLst>
                                      </p:cBhvr>
                                      <p:to>
                                        <p:strVal val="visible"/>
                                      </p:to>
                                    </p:set>
                                  </p:childTnLst>
                                </p:cTn>
                              </p:par>
                              <p:par>
                                <p:cTn id="31" presetID="1" presetClass="entr" presetSubtype="0" fill="hold" grpId="0" nodeType="withEffect">
                                  <p:stCondLst>
                                    <p:cond delay="0"/>
                                  </p:stCondLst>
                                  <p:childTnLst>
                                    <p:set>
                                      <p:cBhvr>
                                        <p:cTn id="32" dur="1" fill="hold">
                                          <p:stCondLst>
                                            <p:cond delay="0"/>
                                          </p:stCondLst>
                                        </p:cTn>
                                        <p:tgtEl>
                                          <p:spTgt spid="13"/>
                                        </p:tgtEl>
                                        <p:attrNameLst>
                                          <p:attrName>style.visibility</p:attrName>
                                        </p:attrNameLst>
                                      </p:cBhvr>
                                      <p:to>
                                        <p:strVal val="visible"/>
                                      </p:to>
                                    </p:set>
                                  </p:childTnLst>
                                </p:cTn>
                              </p:par>
                              <p:par>
                                <p:cTn id="33" presetID="1" presetClass="entr" presetSubtype="0" fill="hold" grpId="0" nodeType="withEffect">
                                  <p:stCondLst>
                                    <p:cond delay="0"/>
                                  </p:stCondLst>
                                  <p:childTnLst>
                                    <p:set>
                                      <p:cBhvr>
                                        <p:cTn id="34" dur="1" fill="hold">
                                          <p:stCondLst>
                                            <p:cond delay="0"/>
                                          </p:stCondLst>
                                        </p:cTn>
                                        <p:tgtEl>
                                          <p:spTgt spid="17"/>
                                        </p:tgtEl>
                                        <p:attrNameLst>
                                          <p:attrName>style.visibility</p:attrName>
                                        </p:attrNameLst>
                                      </p:cBhvr>
                                      <p:to>
                                        <p:strVal val="visible"/>
                                      </p:to>
                                    </p:set>
                                  </p:childTnLst>
                                </p:cTn>
                              </p:par>
                              <p:par>
                                <p:cTn id="35" presetID="1" presetClass="entr" presetSubtype="0" fill="hold" grpId="0" nodeType="withEffect">
                                  <p:stCondLst>
                                    <p:cond delay="0"/>
                                  </p:stCondLst>
                                  <p:childTnLst>
                                    <p:set>
                                      <p:cBhvr>
                                        <p:cTn id="36" dur="1" fill="hold">
                                          <p:stCondLst>
                                            <p:cond delay="0"/>
                                          </p:stCondLst>
                                        </p:cTn>
                                        <p:tgtEl>
                                          <p:spTgt spid="18"/>
                                        </p:tgtEl>
                                        <p:attrNameLst>
                                          <p:attrName>style.visibility</p:attrName>
                                        </p:attrNameLst>
                                      </p:cBhvr>
                                      <p:to>
                                        <p:strVal val="visible"/>
                                      </p:to>
                                    </p:set>
                                  </p:childTnLst>
                                </p:cTn>
                              </p:par>
                              <p:par>
                                <p:cTn id="37" presetID="1" presetClass="entr" presetSubtype="0" fill="hold" grpId="0" nodeType="withEffect">
                                  <p:stCondLst>
                                    <p:cond delay="0"/>
                                  </p:stCondLst>
                                  <p:childTnLst>
                                    <p:set>
                                      <p:cBhvr>
                                        <p:cTn id="38" dur="1" fill="hold">
                                          <p:stCondLst>
                                            <p:cond delay="0"/>
                                          </p:stCondLst>
                                        </p:cTn>
                                        <p:tgtEl>
                                          <p:spTgt spid="20"/>
                                        </p:tgtEl>
                                        <p:attrNameLst>
                                          <p:attrName>style.visibility</p:attrName>
                                        </p:attrNameLst>
                                      </p:cBhvr>
                                      <p:to>
                                        <p:strVal val="visible"/>
                                      </p:to>
                                    </p:set>
                                  </p:childTnLst>
                                </p:cTn>
                              </p:par>
                              <p:par>
                                <p:cTn id="39" presetID="1" presetClass="entr" presetSubtype="0" fill="hold" grpId="0" nodeType="withEffect">
                                  <p:stCondLst>
                                    <p:cond delay="0"/>
                                  </p:stCondLst>
                                  <p:childTnLst>
                                    <p:set>
                                      <p:cBhvr>
                                        <p:cTn id="40" dur="1" fill="hold">
                                          <p:stCondLst>
                                            <p:cond delay="0"/>
                                          </p:stCondLst>
                                        </p:cTn>
                                        <p:tgtEl>
                                          <p:spTgt spid="21"/>
                                        </p:tgtEl>
                                        <p:attrNameLst>
                                          <p:attrName>style.visibility</p:attrName>
                                        </p:attrNameLst>
                                      </p:cBhvr>
                                      <p:to>
                                        <p:strVal val="visible"/>
                                      </p:to>
                                    </p:set>
                                  </p:childTnLst>
                                </p:cTn>
                              </p:par>
                              <p:par>
                                <p:cTn id="41" presetID="1" presetClass="entr" presetSubtype="0" fill="hold" grpId="0" nodeType="withEffect">
                                  <p:stCondLst>
                                    <p:cond delay="0"/>
                                  </p:stCondLst>
                                  <p:childTnLst>
                                    <p:set>
                                      <p:cBhvr>
                                        <p:cTn id="42" dur="1" fill="hold">
                                          <p:stCondLst>
                                            <p:cond delay="0"/>
                                          </p:stCondLst>
                                        </p:cTn>
                                        <p:tgtEl>
                                          <p:spTgt spid="2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12" grpId="0" animBg="1"/>
      <p:bldP spid="13" grpId="0" animBg="1"/>
      <p:bldP spid="14" grpId="0" animBg="1"/>
      <p:bldP spid="15" grpId="0" animBg="1"/>
      <p:bldP spid="16" grpId="0" animBg="1"/>
      <p:bldP spid="17" grpId="0" animBg="1"/>
      <p:bldP spid="18" grpId="0" animBg="1"/>
      <p:bldP spid="20" grpId="0" animBg="1"/>
      <p:bldP spid="21" grpId="0" animBg="1"/>
      <p:bldP spid="22" grpId="0" animBg="1"/>
    </p:bldLst>
  </p:timing>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5058" name="Picture 8" descr="Echo Easi scan linéaire"/>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859338" y="3573463"/>
            <a:ext cx="3821112" cy="295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5059" name="Picture 9" descr="Echo echomedic KX 5200 VET"/>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39750" y="3573463"/>
            <a:ext cx="3900488" cy="28273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5060" name="Picture 10" descr="Echo Esaote Tringa"/>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39750" y="260350"/>
            <a:ext cx="3900488" cy="2976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5061" name="Picture 5"/>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808538" y="347663"/>
            <a:ext cx="4046537" cy="288925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Tree>
    <p:extLst>
      <p:ext uri="{BB962C8B-B14F-4D97-AF65-F5344CB8AC3E}">
        <p14:creationId xmlns:p14="http://schemas.microsoft.com/office/powerpoint/2010/main" val="4131148693"/>
      </p:ext>
    </p:extLst>
  </p:cSld>
  <p:clrMapOvr>
    <a:masterClrMapping/>
  </p:clrMapOvr>
  <p:timing>
    <p:tnLst>
      <p:par>
        <p:cTn id="1" dur="indefinite" restart="never" nodeType="tmRoot"/>
      </p:par>
    </p:tnLst>
  </p:timing>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4274"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847725" y="765175"/>
            <a:ext cx="7129463" cy="5241925"/>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3" name="Text Box 7"/>
          <p:cNvSpPr txBox="1">
            <a:spLocks noChangeArrowheads="1"/>
          </p:cNvSpPr>
          <p:nvPr/>
        </p:nvSpPr>
        <p:spPr bwMode="auto">
          <a:xfrm>
            <a:off x="7667625" y="6505575"/>
            <a:ext cx="1381125" cy="247650"/>
          </a:xfrm>
          <a:prstGeom prst="rect">
            <a:avLst/>
          </a:prstGeom>
          <a:solidFill>
            <a:srgbClr val="FFC000"/>
          </a:solidFill>
          <a:ln w="9525">
            <a:solidFill>
              <a:schemeClr val="tx1"/>
            </a:solidFill>
            <a:miter lim="800000"/>
            <a:headEnd/>
            <a:tailEnd/>
          </a:ln>
        </p:spPr>
        <p:txBody>
          <a:bodyPr>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r>
              <a:rPr lang="fr-BE" sz="1000" dirty="0" smtClean="0">
                <a:latin typeface="+mn-lt"/>
              </a:rPr>
              <a:t>In </a:t>
            </a:r>
            <a:r>
              <a:rPr lang="fr-BE" sz="1000" dirty="0" err="1" smtClean="0">
                <a:latin typeface="+mn-lt"/>
              </a:rPr>
              <a:t>Descoteaux</a:t>
            </a:r>
            <a:r>
              <a:rPr lang="fr-BE" sz="1000" dirty="0" smtClean="0">
                <a:latin typeface="+mn-lt"/>
              </a:rPr>
              <a:t> et al. 2010</a:t>
            </a:r>
          </a:p>
        </p:txBody>
      </p:sp>
    </p:spTree>
    <p:extLst>
      <p:ext uri="{BB962C8B-B14F-4D97-AF65-F5344CB8AC3E}">
        <p14:creationId xmlns:p14="http://schemas.microsoft.com/office/powerpoint/2010/main" val="1393749362"/>
      </p:ext>
    </p:extLst>
  </p:cSld>
  <p:clrMapOvr>
    <a:masterClrMapping/>
  </p:clrMapOvr>
  <p:timing>
    <p:tnLst>
      <p:par>
        <p:cTn id="1" dur="indefinite" restart="never" nodeType="tmRoot"/>
      </p:par>
    </p:tnLst>
  </p:timing>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Tableau 1"/>
          <p:cNvGraphicFramePr>
            <a:graphicFrameLocks noGrp="1"/>
          </p:cNvGraphicFramePr>
          <p:nvPr/>
        </p:nvGraphicFramePr>
        <p:xfrm>
          <a:off x="900113" y="981075"/>
          <a:ext cx="7343775" cy="5761038"/>
        </p:xfrm>
        <a:graphic>
          <a:graphicData uri="http://schemas.openxmlformats.org/drawingml/2006/table">
            <a:tbl>
              <a:tblPr firstRow="1" bandRow="1">
                <a:tableStyleId>{5C22544A-7EE6-4342-B048-85BDC9FD1C3A}</a:tableStyleId>
              </a:tblPr>
              <a:tblGrid>
                <a:gridCol w="693977"/>
                <a:gridCol w="5569831"/>
                <a:gridCol w="1079967"/>
              </a:tblGrid>
              <a:tr h="396264">
                <a:tc>
                  <a:txBody>
                    <a:bodyPr/>
                    <a:lstStyle/>
                    <a:p>
                      <a:pPr marL="0" marR="0" lvl="0" indent="0" algn="ctr" defTabSz="914400" rtl="0" eaLnBrk="0" fontAlgn="base" latinLnBrk="0" hangingPunct="0">
                        <a:lnSpc>
                          <a:spcPct val="100000"/>
                        </a:lnSpc>
                        <a:spcBef>
                          <a:spcPct val="20000"/>
                        </a:spcBef>
                        <a:spcAft>
                          <a:spcPct val="0"/>
                        </a:spcAft>
                        <a:buClr>
                          <a:schemeClr val="bg1"/>
                        </a:buClr>
                        <a:buSzPct val="80000"/>
                        <a:buFont typeface="Monotype Sorts" pitchFamily="2" charset="2"/>
                        <a:buNone/>
                        <a:tabLst/>
                      </a:pPr>
                      <a:r>
                        <a:rPr kumimoji="0" lang="fr-FR" sz="2000" b="1" i="0" u="none" strike="noStrike" cap="none" normalizeH="0" baseline="0" dirty="0" smtClean="0">
                          <a:ln>
                            <a:noFill/>
                          </a:ln>
                          <a:solidFill>
                            <a:schemeClr val="bg1"/>
                          </a:solidFill>
                          <a:effectLst/>
                          <a:latin typeface="Calibri" panose="020F0502020204030204" pitchFamily="34" charset="0"/>
                        </a:rPr>
                        <a:t>PM</a:t>
                      </a:r>
                    </a:p>
                  </a:txBody>
                  <a:tcPr marL="91427" marR="91427" marT="45725" marB="45725" horzOverflow="overflow">
                    <a:solidFill>
                      <a:schemeClr val="accent6">
                        <a:lumMod val="50000"/>
                      </a:schemeClr>
                    </a:solidFill>
                  </a:tcPr>
                </a:tc>
                <a:tc>
                  <a:txBody>
                    <a:bodyPr/>
                    <a:lstStyle/>
                    <a:p>
                      <a:pPr marL="0" marR="0" lvl="0" indent="0" algn="ctr" defTabSz="914400" rtl="0" eaLnBrk="0" fontAlgn="base" latinLnBrk="0" hangingPunct="0">
                        <a:lnSpc>
                          <a:spcPct val="100000"/>
                        </a:lnSpc>
                        <a:spcBef>
                          <a:spcPct val="20000"/>
                        </a:spcBef>
                        <a:spcAft>
                          <a:spcPct val="0"/>
                        </a:spcAft>
                        <a:buClr>
                          <a:schemeClr val="bg1"/>
                        </a:buClr>
                        <a:buSzPct val="80000"/>
                        <a:buFont typeface="Monotype Sorts" pitchFamily="2" charset="2"/>
                        <a:buNone/>
                        <a:tabLst/>
                      </a:pPr>
                      <a:r>
                        <a:rPr kumimoji="0" lang="fr-FR" sz="2000" b="1" i="0" u="none" strike="noStrike" cap="none" normalizeH="0" baseline="0" dirty="0" smtClean="0">
                          <a:ln>
                            <a:noFill/>
                          </a:ln>
                          <a:solidFill>
                            <a:schemeClr val="bg1"/>
                          </a:solidFill>
                          <a:effectLst/>
                          <a:latin typeface="Calibri" panose="020F0502020204030204" pitchFamily="34" charset="0"/>
                        </a:rPr>
                        <a:t>Champs d’application</a:t>
                      </a:r>
                    </a:p>
                  </a:txBody>
                  <a:tcPr marL="91427" marR="91427" marT="45725" marB="45725" horzOverflow="overflow">
                    <a:solidFill>
                      <a:schemeClr val="accent6">
                        <a:lumMod val="50000"/>
                      </a:schemeClr>
                    </a:solidFill>
                  </a:tcPr>
                </a:tc>
                <a:tc>
                  <a:txBody>
                    <a:bodyPr/>
                    <a:lstStyle/>
                    <a:p>
                      <a:pPr marL="0" marR="0" lvl="0" indent="0" algn="ctr" defTabSz="914400" rtl="0" eaLnBrk="0" fontAlgn="base" latinLnBrk="0" hangingPunct="0">
                        <a:lnSpc>
                          <a:spcPct val="100000"/>
                        </a:lnSpc>
                        <a:spcBef>
                          <a:spcPct val="20000"/>
                        </a:spcBef>
                        <a:spcAft>
                          <a:spcPct val="0"/>
                        </a:spcAft>
                        <a:buClr>
                          <a:schemeClr val="bg1"/>
                        </a:buClr>
                        <a:buSzPct val="80000"/>
                        <a:buFont typeface="Monotype Sorts" pitchFamily="2" charset="2"/>
                        <a:buNone/>
                        <a:tabLst/>
                      </a:pPr>
                      <a:r>
                        <a:rPr kumimoji="0" lang="fr-FR" sz="2000" b="1" i="0" u="none" strike="noStrike" cap="none" normalizeH="0" baseline="0" dirty="0" smtClean="0">
                          <a:ln>
                            <a:noFill/>
                          </a:ln>
                          <a:solidFill>
                            <a:schemeClr val="bg1"/>
                          </a:solidFill>
                          <a:effectLst/>
                          <a:latin typeface="Calibri" panose="020F0502020204030204" pitchFamily="34" charset="0"/>
                        </a:rPr>
                        <a:t>US</a:t>
                      </a:r>
                    </a:p>
                  </a:txBody>
                  <a:tcPr marL="91427" marR="91427" marT="45725" marB="45725" horzOverflow="overflow">
                    <a:solidFill>
                      <a:schemeClr val="accent6">
                        <a:lumMod val="50000"/>
                      </a:schemeClr>
                    </a:solidFill>
                  </a:tcPr>
                </a:tc>
              </a:tr>
              <a:tr h="335295">
                <a:tc>
                  <a:txBody>
                    <a:bodyPr/>
                    <a:lstStyle/>
                    <a:p>
                      <a:pPr marL="0" marR="0" lvl="0" indent="0" algn="ctr" defTabSz="914400" rtl="0" eaLnBrk="0" fontAlgn="base" latinLnBrk="0" hangingPunct="0">
                        <a:lnSpc>
                          <a:spcPct val="100000"/>
                        </a:lnSpc>
                        <a:spcBef>
                          <a:spcPct val="20000"/>
                        </a:spcBef>
                        <a:spcAft>
                          <a:spcPct val="0"/>
                        </a:spcAft>
                        <a:buClr>
                          <a:schemeClr val="bg1"/>
                        </a:buClr>
                        <a:buSzPct val="80000"/>
                        <a:buFont typeface="Monotype Sorts" pitchFamily="2" charset="2"/>
                        <a:buNone/>
                        <a:tabLst/>
                      </a:pPr>
                      <a:r>
                        <a:rPr kumimoji="0" lang="fr-FR" sz="1600" b="1" i="0" u="none" strike="noStrike" cap="none" normalizeH="0" baseline="0" dirty="0" smtClean="0">
                          <a:ln>
                            <a:noFill/>
                          </a:ln>
                          <a:solidFill>
                            <a:schemeClr val="tx1"/>
                          </a:solidFill>
                          <a:effectLst/>
                          <a:latin typeface="Calibri" panose="020F0502020204030204" pitchFamily="34" charset="0"/>
                        </a:rPr>
                        <a:t>+</a:t>
                      </a:r>
                    </a:p>
                  </a:txBody>
                  <a:tcPr marL="91427" marR="91427" marT="45722" marB="45722" horzOverflow="overflow">
                    <a:solidFill>
                      <a:schemeClr val="accent6">
                        <a:lumMod val="20000"/>
                        <a:lumOff val="80000"/>
                      </a:schemeClr>
                    </a:solidFill>
                  </a:tcPr>
                </a:tc>
                <a:tc>
                  <a:txBody>
                    <a:bodyPr/>
                    <a:lstStyle/>
                    <a:p>
                      <a:pPr marL="0" marR="0" lvl="0" indent="0" algn="l" defTabSz="914400" rtl="0" eaLnBrk="0" fontAlgn="base" latinLnBrk="0" hangingPunct="0">
                        <a:lnSpc>
                          <a:spcPct val="100000"/>
                        </a:lnSpc>
                        <a:spcBef>
                          <a:spcPct val="20000"/>
                        </a:spcBef>
                        <a:spcAft>
                          <a:spcPct val="0"/>
                        </a:spcAft>
                        <a:buClr>
                          <a:schemeClr val="bg1"/>
                        </a:buClr>
                        <a:buSzPct val="80000"/>
                        <a:buFont typeface="Monotype Sorts" pitchFamily="2" charset="2"/>
                        <a:buNone/>
                        <a:tabLst/>
                      </a:pPr>
                      <a:r>
                        <a:rPr kumimoji="0" lang="fr-FR" sz="1600" b="1" i="0" u="none" strike="noStrike" cap="none" normalizeH="0" baseline="0" dirty="0" smtClean="0">
                          <a:ln>
                            <a:noFill/>
                          </a:ln>
                          <a:solidFill>
                            <a:schemeClr val="tx1"/>
                          </a:solidFill>
                          <a:effectLst/>
                          <a:latin typeface="Calibri" panose="020F0502020204030204" pitchFamily="34" charset="0"/>
                        </a:rPr>
                        <a:t>Examen vaginal : pneumovagin</a:t>
                      </a:r>
                    </a:p>
                  </a:txBody>
                  <a:tcPr marL="91427" marR="91427" marT="45722" marB="45722" horzOverflow="overflow">
                    <a:solidFill>
                      <a:schemeClr val="accent6">
                        <a:lumMod val="20000"/>
                        <a:lumOff val="80000"/>
                      </a:schemeClr>
                    </a:solidFill>
                  </a:tcPr>
                </a:tc>
                <a:tc>
                  <a:txBody>
                    <a:bodyPr/>
                    <a:lstStyle/>
                    <a:p>
                      <a:pPr marL="0" marR="0" lvl="0" indent="0" algn="ctr" defTabSz="914400" rtl="0" eaLnBrk="0" fontAlgn="base" latinLnBrk="0" hangingPunct="0">
                        <a:lnSpc>
                          <a:spcPct val="100000"/>
                        </a:lnSpc>
                        <a:spcBef>
                          <a:spcPct val="20000"/>
                        </a:spcBef>
                        <a:spcAft>
                          <a:spcPct val="0"/>
                        </a:spcAft>
                        <a:buClr>
                          <a:schemeClr val="bg1"/>
                        </a:buClr>
                        <a:buSzPct val="80000"/>
                        <a:buFont typeface="Monotype Sorts" pitchFamily="2" charset="2"/>
                        <a:buNone/>
                        <a:tabLst/>
                      </a:pPr>
                      <a:r>
                        <a:rPr kumimoji="0" lang="fr-FR" sz="1600" b="1" i="0" u="none" strike="noStrike" cap="none" normalizeH="0" baseline="0" dirty="0" smtClean="0">
                          <a:ln>
                            <a:noFill/>
                          </a:ln>
                          <a:solidFill>
                            <a:schemeClr val="tx1"/>
                          </a:solidFill>
                          <a:effectLst/>
                          <a:latin typeface="Calibri" panose="020F0502020204030204" pitchFamily="34" charset="0"/>
                        </a:rPr>
                        <a:t>+</a:t>
                      </a:r>
                    </a:p>
                  </a:txBody>
                  <a:tcPr marL="91427" marR="91427" marT="45722" marB="45722" horzOverflow="overflow">
                    <a:solidFill>
                      <a:schemeClr val="accent6">
                        <a:lumMod val="20000"/>
                        <a:lumOff val="80000"/>
                      </a:schemeClr>
                    </a:solidFill>
                  </a:tcPr>
                </a:tc>
              </a:tr>
              <a:tr h="335295">
                <a:tc>
                  <a:txBody>
                    <a:bodyPr/>
                    <a:lstStyle/>
                    <a:p>
                      <a:pPr marL="0" marR="0" lvl="0" indent="0" algn="ctr" defTabSz="914400" rtl="0" eaLnBrk="0" fontAlgn="base" latinLnBrk="0" hangingPunct="0">
                        <a:lnSpc>
                          <a:spcPct val="100000"/>
                        </a:lnSpc>
                        <a:spcBef>
                          <a:spcPct val="20000"/>
                        </a:spcBef>
                        <a:spcAft>
                          <a:spcPct val="0"/>
                        </a:spcAft>
                        <a:buClr>
                          <a:schemeClr val="bg1"/>
                        </a:buClr>
                        <a:buSzPct val="80000"/>
                        <a:buFont typeface="Monotype Sorts" pitchFamily="2" charset="2"/>
                        <a:buNone/>
                        <a:tabLst/>
                      </a:pPr>
                      <a:r>
                        <a:rPr kumimoji="0" lang="fr-FR" sz="1600" b="1" i="0" u="none" strike="noStrike" cap="none" normalizeH="0" baseline="0" dirty="0" smtClean="0">
                          <a:ln>
                            <a:noFill/>
                          </a:ln>
                          <a:solidFill>
                            <a:schemeClr val="tx1"/>
                          </a:solidFill>
                          <a:effectLst/>
                          <a:latin typeface="Calibri" panose="020F0502020204030204" pitchFamily="34" charset="0"/>
                        </a:rPr>
                        <a:t>+</a:t>
                      </a:r>
                    </a:p>
                  </a:txBody>
                  <a:tcPr marL="91427" marR="91427" marT="45722" marB="45722" horzOverflow="overflow">
                    <a:solidFill>
                      <a:schemeClr val="bg1"/>
                    </a:solidFill>
                  </a:tcPr>
                </a:tc>
                <a:tc>
                  <a:txBody>
                    <a:bodyPr/>
                    <a:lstStyle/>
                    <a:p>
                      <a:pPr marL="0" marR="0" lvl="0" indent="0" algn="l" defTabSz="914400" rtl="0" eaLnBrk="0" fontAlgn="base" latinLnBrk="0" hangingPunct="0">
                        <a:lnSpc>
                          <a:spcPct val="100000"/>
                        </a:lnSpc>
                        <a:spcBef>
                          <a:spcPct val="20000"/>
                        </a:spcBef>
                        <a:spcAft>
                          <a:spcPct val="0"/>
                        </a:spcAft>
                        <a:buClr>
                          <a:schemeClr val="bg1"/>
                        </a:buClr>
                        <a:buSzPct val="80000"/>
                        <a:buFont typeface="Monotype Sorts" pitchFamily="2" charset="2"/>
                        <a:buNone/>
                        <a:tabLst/>
                      </a:pPr>
                      <a:r>
                        <a:rPr kumimoji="0" lang="fr-FR" sz="1600" b="1" i="0" u="none" strike="noStrike" cap="none" normalizeH="0" baseline="0" dirty="0" smtClean="0">
                          <a:ln>
                            <a:noFill/>
                          </a:ln>
                          <a:solidFill>
                            <a:schemeClr val="tx1"/>
                          </a:solidFill>
                          <a:effectLst/>
                          <a:latin typeface="Calibri" panose="020F0502020204030204" pitchFamily="34" charset="0"/>
                        </a:rPr>
                        <a:t>Examen vaginal : </a:t>
                      </a:r>
                      <a:r>
                        <a:rPr kumimoji="0" lang="fr-FR" sz="1600" b="1" i="0" u="none" strike="noStrike" cap="none" normalizeH="0" baseline="0" dirty="0" err="1" smtClean="0">
                          <a:ln>
                            <a:noFill/>
                          </a:ln>
                          <a:solidFill>
                            <a:schemeClr val="tx1"/>
                          </a:solidFill>
                          <a:effectLst/>
                          <a:latin typeface="Calibri" panose="020F0502020204030204" pitchFamily="34" charset="0"/>
                        </a:rPr>
                        <a:t>mucocolpos</a:t>
                      </a:r>
                      <a:endParaRPr kumimoji="0" lang="fr-FR" sz="1600" b="1" i="0" u="none" strike="noStrike" cap="none" normalizeH="0" baseline="0" dirty="0" smtClean="0">
                        <a:ln>
                          <a:noFill/>
                        </a:ln>
                        <a:solidFill>
                          <a:schemeClr val="tx1"/>
                        </a:solidFill>
                        <a:effectLst/>
                        <a:latin typeface="Calibri" panose="020F0502020204030204" pitchFamily="34" charset="0"/>
                      </a:endParaRPr>
                    </a:p>
                  </a:txBody>
                  <a:tcPr marL="91427" marR="91427" marT="45722" marB="45722" horzOverflow="overflow">
                    <a:solidFill>
                      <a:schemeClr val="bg1"/>
                    </a:solidFill>
                  </a:tcPr>
                </a:tc>
                <a:tc>
                  <a:txBody>
                    <a:bodyPr/>
                    <a:lstStyle/>
                    <a:p>
                      <a:pPr marL="0" marR="0" lvl="0" indent="0" algn="ctr" defTabSz="914400" rtl="0" eaLnBrk="0" fontAlgn="base" latinLnBrk="0" hangingPunct="0">
                        <a:lnSpc>
                          <a:spcPct val="100000"/>
                        </a:lnSpc>
                        <a:spcBef>
                          <a:spcPct val="20000"/>
                        </a:spcBef>
                        <a:spcAft>
                          <a:spcPct val="0"/>
                        </a:spcAft>
                        <a:buClr>
                          <a:schemeClr val="bg1"/>
                        </a:buClr>
                        <a:buSzPct val="80000"/>
                        <a:buFont typeface="Monotype Sorts" pitchFamily="2" charset="2"/>
                        <a:buNone/>
                        <a:tabLst/>
                      </a:pPr>
                      <a:r>
                        <a:rPr kumimoji="0" lang="fr-FR" sz="1600" b="1" i="0" u="none" strike="noStrike" cap="none" normalizeH="0" baseline="0" dirty="0" smtClean="0">
                          <a:ln>
                            <a:noFill/>
                          </a:ln>
                          <a:solidFill>
                            <a:schemeClr val="tx1"/>
                          </a:solidFill>
                          <a:effectLst/>
                          <a:latin typeface="Calibri" panose="020F0502020204030204" pitchFamily="34" charset="0"/>
                        </a:rPr>
                        <a:t>+</a:t>
                      </a:r>
                    </a:p>
                  </a:txBody>
                  <a:tcPr marL="91427" marR="91427" marT="45722" marB="45722" horzOverflow="overflow">
                    <a:solidFill>
                      <a:schemeClr val="bg1"/>
                    </a:solidFill>
                  </a:tcPr>
                </a:tc>
              </a:tr>
              <a:tr h="335301">
                <a:tc>
                  <a:txBody>
                    <a:bodyPr/>
                    <a:lstStyle/>
                    <a:p>
                      <a:pPr marL="0" marR="0" lvl="0" indent="0" algn="ctr" defTabSz="914400" rtl="0" eaLnBrk="0" fontAlgn="base" latinLnBrk="0" hangingPunct="0">
                        <a:lnSpc>
                          <a:spcPct val="100000"/>
                        </a:lnSpc>
                        <a:spcBef>
                          <a:spcPct val="20000"/>
                        </a:spcBef>
                        <a:spcAft>
                          <a:spcPct val="0"/>
                        </a:spcAft>
                        <a:buClr>
                          <a:schemeClr val="bg1"/>
                        </a:buClr>
                        <a:buSzPct val="80000"/>
                        <a:buFont typeface="Monotype Sorts" pitchFamily="2" charset="2"/>
                        <a:buNone/>
                        <a:tabLst/>
                      </a:pPr>
                      <a:r>
                        <a:rPr kumimoji="0" lang="fr-FR" sz="1600" b="1" i="0" u="none" strike="noStrike" cap="none" normalizeH="0" baseline="0" dirty="0" smtClean="0">
                          <a:ln>
                            <a:noFill/>
                          </a:ln>
                          <a:solidFill>
                            <a:schemeClr val="tx1"/>
                          </a:solidFill>
                          <a:effectLst/>
                          <a:latin typeface="Calibri" panose="020F0502020204030204" pitchFamily="34" charset="0"/>
                        </a:rPr>
                        <a:t>+</a:t>
                      </a:r>
                    </a:p>
                  </a:txBody>
                  <a:tcPr marL="91427" marR="91427" marT="45725" marB="45725" horzOverflow="overflow">
                    <a:solidFill>
                      <a:schemeClr val="accent6">
                        <a:lumMod val="20000"/>
                        <a:lumOff val="80000"/>
                      </a:schemeClr>
                    </a:solidFill>
                  </a:tcPr>
                </a:tc>
                <a:tc>
                  <a:txBody>
                    <a:bodyPr/>
                    <a:lstStyle/>
                    <a:p>
                      <a:pPr marL="0" marR="0" lvl="0" indent="0" algn="l" defTabSz="914400" rtl="0" eaLnBrk="0" fontAlgn="base" latinLnBrk="0" hangingPunct="0">
                        <a:lnSpc>
                          <a:spcPct val="100000"/>
                        </a:lnSpc>
                        <a:spcBef>
                          <a:spcPct val="20000"/>
                        </a:spcBef>
                        <a:spcAft>
                          <a:spcPct val="0"/>
                        </a:spcAft>
                        <a:buClr>
                          <a:schemeClr val="bg1"/>
                        </a:buClr>
                        <a:buSzPct val="80000"/>
                        <a:buFont typeface="Monotype Sorts" pitchFamily="2" charset="2"/>
                        <a:buNone/>
                        <a:tabLst/>
                      </a:pPr>
                      <a:r>
                        <a:rPr kumimoji="0" lang="fr-FR" sz="1600" b="1" i="0" u="none" strike="noStrike" cap="none" normalizeH="0" baseline="0" dirty="0" smtClean="0">
                          <a:ln>
                            <a:noFill/>
                          </a:ln>
                          <a:solidFill>
                            <a:schemeClr val="tx1"/>
                          </a:solidFill>
                          <a:effectLst/>
                          <a:latin typeface="Calibri" panose="020F0502020204030204" pitchFamily="34" charset="0"/>
                        </a:rPr>
                        <a:t>Position du col</a:t>
                      </a:r>
                    </a:p>
                  </a:txBody>
                  <a:tcPr marL="91427" marR="91427" marT="45725" marB="45725" horzOverflow="overflow">
                    <a:solidFill>
                      <a:schemeClr val="accent6">
                        <a:lumMod val="20000"/>
                        <a:lumOff val="80000"/>
                      </a:schemeClr>
                    </a:solidFill>
                  </a:tcPr>
                </a:tc>
                <a:tc>
                  <a:txBody>
                    <a:bodyPr/>
                    <a:lstStyle/>
                    <a:p>
                      <a:pPr marL="0" marR="0" lvl="0" indent="0" algn="ctr" defTabSz="914400" rtl="0" eaLnBrk="0" fontAlgn="base" latinLnBrk="0" hangingPunct="0">
                        <a:lnSpc>
                          <a:spcPct val="100000"/>
                        </a:lnSpc>
                        <a:spcBef>
                          <a:spcPct val="20000"/>
                        </a:spcBef>
                        <a:spcAft>
                          <a:spcPct val="0"/>
                        </a:spcAft>
                        <a:buClr>
                          <a:schemeClr val="bg1"/>
                        </a:buClr>
                        <a:buSzPct val="80000"/>
                        <a:buFont typeface="Monotype Sorts" pitchFamily="2" charset="2"/>
                        <a:buNone/>
                        <a:tabLst/>
                      </a:pPr>
                      <a:r>
                        <a:rPr kumimoji="0" lang="fr-FR" sz="1600" b="1" i="0" u="none" strike="noStrike" cap="none" normalizeH="0" baseline="0" dirty="0" smtClean="0">
                          <a:ln>
                            <a:noFill/>
                          </a:ln>
                          <a:solidFill>
                            <a:schemeClr val="tx1"/>
                          </a:solidFill>
                          <a:effectLst/>
                          <a:latin typeface="Calibri" panose="020F0502020204030204" pitchFamily="34" charset="0"/>
                        </a:rPr>
                        <a:t>-</a:t>
                      </a:r>
                    </a:p>
                  </a:txBody>
                  <a:tcPr marL="91427" marR="91427" marT="45725" marB="45725" horzOverflow="overflow">
                    <a:solidFill>
                      <a:schemeClr val="accent6">
                        <a:lumMod val="20000"/>
                        <a:lumOff val="80000"/>
                      </a:schemeClr>
                    </a:solidFill>
                  </a:tcPr>
                </a:tc>
              </a:tr>
              <a:tr h="335301">
                <a:tc>
                  <a:txBody>
                    <a:bodyPr/>
                    <a:lstStyle/>
                    <a:p>
                      <a:pPr marL="0" marR="0" lvl="0" indent="0" algn="ctr" defTabSz="914400" rtl="0" eaLnBrk="0" fontAlgn="base" latinLnBrk="0" hangingPunct="0">
                        <a:lnSpc>
                          <a:spcPct val="100000"/>
                        </a:lnSpc>
                        <a:spcBef>
                          <a:spcPct val="20000"/>
                        </a:spcBef>
                        <a:spcAft>
                          <a:spcPct val="0"/>
                        </a:spcAft>
                        <a:buClr>
                          <a:schemeClr val="bg1"/>
                        </a:buClr>
                        <a:buSzPct val="80000"/>
                        <a:buFont typeface="Monotype Sorts" pitchFamily="2" charset="2"/>
                        <a:buNone/>
                        <a:tabLst/>
                      </a:pPr>
                      <a:r>
                        <a:rPr kumimoji="0" lang="fr-FR" sz="1600" b="1" i="0" u="none" strike="noStrike" cap="none" normalizeH="0" baseline="0" dirty="0" smtClean="0">
                          <a:ln>
                            <a:noFill/>
                          </a:ln>
                          <a:solidFill>
                            <a:schemeClr val="tx1"/>
                          </a:solidFill>
                          <a:effectLst/>
                          <a:latin typeface="Calibri" panose="020F0502020204030204" pitchFamily="34" charset="0"/>
                        </a:rPr>
                        <a:t>+</a:t>
                      </a:r>
                    </a:p>
                  </a:txBody>
                  <a:tcPr marL="91427" marR="91427" marT="45725" marB="45725" horzOverflow="overflow">
                    <a:solidFill>
                      <a:schemeClr val="bg1"/>
                    </a:solidFill>
                  </a:tcPr>
                </a:tc>
                <a:tc>
                  <a:txBody>
                    <a:bodyPr/>
                    <a:lstStyle/>
                    <a:p>
                      <a:pPr marL="0" marR="0" lvl="0" indent="0" algn="l" defTabSz="914400" rtl="0" eaLnBrk="0" fontAlgn="base" latinLnBrk="0" hangingPunct="0">
                        <a:lnSpc>
                          <a:spcPct val="100000"/>
                        </a:lnSpc>
                        <a:spcBef>
                          <a:spcPct val="20000"/>
                        </a:spcBef>
                        <a:spcAft>
                          <a:spcPct val="0"/>
                        </a:spcAft>
                        <a:buClr>
                          <a:schemeClr val="bg1"/>
                        </a:buClr>
                        <a:buSzPct val="80000"/>
                        <a:buFont typeface="Monotype Sorts" pitchFamily="2" charset="2"/>
                        <a:buNone/>
                        <a:tabLst/>
                      </a:pPr>
                      <a:r>
                        <a:rPr kumimoji="0" lang="fr-FR" sz="1600" b="1" i="0" u="none" strike="noStrike" cap="none" normalizeH="0" baseline="0" dirty="0" smtClean="0">
                          <a:ln>
                            <a:noFill/>
                          </a:ln>
                          <a:solidFill>
                            <a:schemeClr val="tx1"/>
                          </a:solidFill>
                          <a:effectLst/>
                          <a:latin typeface="Calibri" panose="020F0502020204030204" pitchFamily="34" charset="0"/>
                        </a:rPr>
                        <a:t>Diamètre du col</a:t>
                      </a:r>
                    </a:p>
                  </a:txBody>
                  <a:tcPr marL="91427" marR="91427" marT="45725" marB="45725" horzOverflow="overflow">
                    <a:solidFill>
                      <a:schemeClr val="bg1"/>
                    </a:solidFill>
                  </a:tcPr>
                </a:tc>
                <a:tc>
                  <a:txBody>
                    <a:bodyPr/>
                    <a:lstStyle/>
                    <a:p>
                      <a:pPr marL="0" marR="0" lvl="0" indent="0" algn="ctr" defTabSz="914400" rtl="0" eaLnBrk="0" fontAlgn="base" latinLnBrk="0" hangingPunct="0">
                        <a:lnSpc>
                          <a:spcPct val="100000"/>
                        </a:lnSpc>
                        <a:spcBef>
                          <a:spcPct val="20000"/>
                        </a:spcBef>
                        <a:spcAft>
                          <a:spcPct val="0"/>
                        </a:spcAft>
                        <a:buClr>
                          <a:schemeClr val="bg1"/>
                        </a:buClr>
                        <a:buSzPct val="80000"/>
                        <a:buFont typeface="Monotype Sorts" pitchFamily="2" charset="2"/>
                        <a:buNone/>
                        <a:tabLst/>
                      </a:pPr>
                      <a:r>
                        <a:rPr kumimoji="0" lang="fr-FR" sz="1600" b="1" i="0" u="none" strike="noStrike" cap="none" normalizeH="0" baseline="0" dirty="0" smtClean="0">
                          <a:ln>
                            <a:noFill/>
                          </a:ln>
                          <a:solidFill>
                            <a:schemeClr val="tx1"/>
                          </a:solidFill>
                          <a:effectLst/>
                          <a:latin typeface="Calibri" panose="020F0502020204030204" pitchFamily="34" charset="0"/>
                        </a:rPr>
                        <a:t>+</a:t>
                      </a:r>
                    </a:p>
                  </a:txBody>
                  <a:tcPr marL="91427" marR="91427" marT="45725" marB="45725" horzOverflow="overflow">
                    <a:solidFill>
                      <a:schemeClr val="bg1"/>
                    </a:solidFill>
                  </a:tcPr>
                </a:tc>
              </a:tr>
              <a:tr h="335301">
                <a:tc>
                  <a:txBody>
                    <a:bodyPr/>
                    <a:lstStyle/>
                    <a:p>
                      <a:pPr marL="0" marR="0" lvl="0" indent="0" algn="ctr" defTabSz="914400" rtl="0" eaLnBrk="0" fontAlgn="base" latinLnBrk="0" hangingPunct="0">
                        <a:lnSpc>
                          <a:spcPct val="100000"/>
                        </a:lnSpc>
                        <a:spcBef>
                          <a:spcPct val="20000"/>
                        </a:spcBef>
                        <a:spcAft>
                          <a:spcPct val="0"/>
                        </a:spcAft>
                        <a:buClr>
                          <a:schemeClr val="bg1"/>
                        </a:buClr>
                        <a:buSzPct val="80000"/>
                        <a:buFont typeface="Monotype Sorts" pitchFamily="2" charset="2"/>
                        <a:buNone/>
                        <a:tabLst/>
                      </a:pPr>
                      <a:r>
                        <a:rPr kumimoji="0" lang="fr-FR" sz="1600" b="1" i="0" u="none" strike="noStrike" cap="none" normalizeH="0" baseline="0" dirty="0" smtClean="0">
                          <a:ln>
                            <a:noFill/>
                          </a:ln>
                          <a:solidFill>
                            <a:schemeClr val="tx1"/>
                          </a:solidFill>
                          <a:effectLst/>
                          <a:latin typeface="Calibri" panose="020F0502020204030204" pitchFamily="34" charset="0"/>
                        </a:rPr>
                        <a:t>+</a:t>
                      </a:r>
                    </a:p>
                  </a:txBody>
                  <a:tcPr marL="91427" marR="91427" marT="45725" marB="45725" horzOverflow="overflow">
                    <a:solidFill>
                      <a:schemeClr val="accent6">
                        <a:lumMod val="20000"/>
                        <a:lumOff val="80000"/>
                      </a:schemeClr>
                    </a:solidFill>
                  </a:tcPr>
                </a:tc>
                <a:tc>
                  <a:txBody>
                    <a:bodyPr/>
                    <a:lstStyle/>
                    <a:p>
                      <a:pPr marL="0" marR="0" lvl="0" indent="0" algn="l" defTabSz="914400" rtl="0" eaLnBrk="0" fontAlgn="base" latinLnBrk="0" hangingPunct="0">
                        <a:lnSpc>
                          <a:spcPct val="100000"/>
                        </a:lnSpc>
                        <a:spcBef>
                          <a:spcPct val="20000"/>
                        </a:spcBef>
                        <a:spcAft>
                          <a:spcPct val="0"/>
                        </a:spcAft>
                        <a:buClr>
                          <a:schemeClr val="bg1"/>
                        </a:buClr>
                        <a:buSzPct val="80000"/>
                        <a:buFont typeface="Monotype Sorts" pitchFamily="2" charset="2"/>
                        <a:buNone/>
                        <a:tabLst/>
                      </a:pPr>
                      <a:r>
                        <a:rPr kumimoji="0" lang="fr-FR" sz="1600" b="1" i="0" u="none" strike="noStrike" cap="none" normalizeH="0" baseline="0" dirty="0" smtClean="0">
                          <a:ln>
                            <a:noFill/>
                          </a:ln>
                          <a:solidFill>
                            <a:schemeClr val="tx1"/>
                          </a:solidFill>
                          <a:effectLst/>
                          <a:latin typeface="Calibri" panose="020F0502020204030204" pitchFamily="34" charset="0"/>
                        </a:rPr>
                        <a:t>Position des cornes</a:t>
                      </a:r>
                    </a:p>
                  </a:txBody>
                  <a:tcPr marL="91427" marR="91427" marT="45725" marB="45725" horzOverflow="overflow">
                    <a:solidFill>
                      <a:schemeClr val="accent6">
                        <a:lumMod val="20000"/>
                        <a:lumOff val="80000"/>
                      </a:schemeClr>
                    </a:solidFill>
                  </a:tcPr>
                </a:tc>
                <a:tc>
                  <a:txBody>
                    <a:bodyPr/>
                    <a:lstStyle/>
                    <a:p>
                      <a:pPr marL="0" marR="0" lvl="0" indent="0" algn="ctr" defTabSz="914400" rtl="0" eaLnBrk="0" fontAlgn="base" latinLnBrk="0" hangingPunct="0">
                        <a:lnSpc>
                          <a:spcPct val="100000"/>
                        </a:lnSpc>
                        <a:spcBef>
                          <a:spcPct val="20000"/>
                        </a:spcBef>
                        <a:spcAft>
                          <a:spcPct val="0"/>
                        </a:spcAft>
                        <a:buClr>
                          <a:schemeClr val="bg1"/>
                        </a:buClr>
                        <a:buSzPct val="80000"/>
                        <a:buFont typeface="Monotype Sorts" pitchFamily="2" charset="2"/>
                        <a:buNone/>
                        <a:tabLst/>
                      </a:pPr>
                      <a:r>
                        <a:rPr kumimoji="0" lang="fr-FR" sz="1600" b="1" i="0" u="none" strike="noStrike" cap="none" normalizeH="0" baseline="0" dirty="0" smtClean="0">
                          <a:ln>
                            <a:noFill/>
                          </a:ln>
                          <a:solidFill>
                            <a:schemeClr val="tx1"/>
                          </a:solidFill>
                          <a:effectLst/>
                          <a:latin typeface="Calibri" panose="020F0502020204030204" pitchFamily="34" charset="0"/>
                        </a:rPr>
                        <a:t>-</a:t>
                      </a:r>
                    </a:p>
                  </a:txBody>
                  <a:tcPr marL="91427" marR="91427" marT="45725" marB="45725" horzOverflow="overflow">
                    <a:solidFill>
                      <a:schemeClr val="accent6">
                        <a:lumMod val="20000"/>
                        <a:lumOff val="80000"/>
                      </a:schemeClr>
                    </a:solidFill>
                  </a:tcPr>
                </a:tc>
              </a:tr>
              <a:tr h="335301">
                <a:tc>
                  <a:txBody>
                    <a:bodyPr/>
                    <a:lstStyle/>
                    <a:p>
                      <a:pPr marL="0" marR="0" lvl="0" indent="0" algn="ctr" defTabSz="914400" rtl="0" eaLnBrk="0" fontAlgn="base" latinLnBrk="0" hangingPunct="0">
                        <a:lnSpc>
                          <a:spcPct val="100000"/>
                        </a:lnSpc>
                        <a:spcBef>
                          <a:spcPct val="20000"/>
                        </a:spcBef>
                        <a:spcAft>
                          <a:spcPct val="0"/>
                        </a:spcAft>
                        <a:buClr>
                          <a:schemeClr val="bg1"/>
                        </a:buClr>
                        <a:buSzPct val="80000"/>
                        <a:buFont typeface="Monotype Sorts" pitchFamily="2" charset="2"/>
                        <a:buNone/>
                        <a:tabLst/>
                      </a:pPr>
                      <a:r>
                        <a:rPr kumimoji="0" lang="fr-FR" sz="1600" b="1" i="0" u="none" strike="noStrike" cap="none" normalizeH="0" baseline="0" dirty="0" smtClean="0">
                          <a:ln>
                            <a:noFill/>
                          </a:ln>
                          <a:solidFill>
                            <a:schemeClr val="tx1"/>
                          </a:solidFill>
                          <a:effectLst/>
                          <a:latin typeface="Calibri" panose="020F0502020204030204" pitchFamily="34" charset="0"/>
                        </a:rPr>
                        <a:t>+</a:t>
                      </a:r>
                    </a:p>
                  </a:txBody>
                  <a:tcPr marL="91427" marR="91427" marT="45725" marB="45725" horzOverflow="overflow">
                    <a:solidFill>
                      <a:schemeClr val="bg1"/>
                    </a:solidFill>
                  </a:tcPr>
                </a:tc>
                <a:tc>
                  <a:txBody>
                    <a:bodyPr/>
                    <a:lstStyle/>
                    <a:p>
                      <a:pPr marL="0" marR="0" lvl="0" indent="0" algn="l" defTabSz="914400" rtl="0" eaLnBrk="0" fontAlgn="base" latinLnBrk="0" hangingPunct="0">
                        <a:lnSpc>
                          <a:spcPct val="100000"/>
                        </a:lnSpc>
                        <a:spcBef>
                          <a:spcPct val="20000"/>
                        </a:spcBef>
                        <a:spcAft>
                          <a:spcPct val="0"/>
                        </a:spcAft>
                        <a:buClr>
                          <a:schemeClr val="bg1"/>
                        </a:buClr>
                        <a:buSzPct val="80000"/>
                        <a:buFont typeface="Monotype Sorts" pitchFamily="2" charset="2"/>
                        <a:buNone/>
                        <a:tabLst/>
                      </a:pPr>
                      <a:r>
                        <a:rPr kumimoji="0" lang="fr-FR" sz="1600" b="1" i="0" u="none" strike="noStrike" cap="none" normalizeH="0" baseline="0" dirty="0" smtClean="0">
                          <a:ln>
                            <a:noFill/>
                          </a:ln>
                          <a:solidFill>
                            <a:schemeClr val="tx1"/>
                          </a:solidFill>
                          <a:effectLst/>
                          <a:latin typeface="Calibri" panose="020F0502020204030204" pitchFamily="34" charset="0"/>
                        </a:rPr>
                        <a:t>Diamètre des cornes</a:t>
                      </a:r>
                    </a:p>
                  </a:txBody>
                  <a:tcPr marL="91427" marR="91427" marT="45725" marB="45725" horzOverflow="overflow">
                    <a:solidFill>
                      <a:schemeClr val="bg1"/>
                    </a:solidFill>
                  </a:tcPr>
                </a:tc>
                <a:tc>
                  <a:txBody>
                    <a:bodyPr/>
                    <a:lstStyle/>
                    <a:p>
                      <a:pPr marL="0" marR="0" lvl="0" indent="0" algn="ctr" defTabSz="914400" rtl="0" eaLnBrk="0" fontAlgn="base" latinLnBrk="0" hangingPunct="0">
                        <a:lnSpc>
                          <a:spcPct val="100000"/>
                        </a:lnSpc>
                        <a:spcBef>
                          <a:spcPct val="20000"/>
                        </a:spcBef>
                        <a:spcAft>
                          <a:spcPct val="0"/>
                        </a:spcAft>
                        <a:buClr>
                          <a:schemeClr val="bg1"/>
                        </a:buClr>
                        <a:buSzPct val="80000"/>
                        <a:buFont typeface="Monotype Sorts" pitchFamily="2" charset="2"/>
                        <a:buNone/>
                        <a:tabLst/>
                      </a:pPr>
                      <a:r>
                        <a:rPr kumimoji="0" lang="fr-FR" sz="1600" b="1" i="0" u="none" strike="noStrike" cap="none" normalizeH="0" baseline="0" dirty="0" smtClean="0">
                          <a:ln>
                            <a:noFill/>
                          </a:ln>
                          <a:solidFill>
                            <a:schemeClr val="tx1"/>
                          </a:solidFill>
                          <a:effectLst/>
                          <a:latin typeface="Calibri" panose="020F0502020204030204" pitchFamily="34" charset="0"/>
                        </a:rPr>
                        <a:t>+</a:t>
                      </a:r>
                    </a:p>
                  </a:txBody>
                  <a:tcPr marL="91427" marR="91427" marT="45725" marB="45725" horzOverflow="overflow">
                    <a:solidFill>
                      <a:schemeClr val="bg1"/>
                    </a:solidFill>
                  </a:tcPr>
                </a:tc>
              </a:tr>
              <a:tr h="335301">
                <a:tc>
                  <a:txBody>
                    <a:bodyPr/>
                    <a:lstStyle/>
                    <a:p>
                      <a:pPr marL="0" marR="0" lvl="0" indent="0" algn="ctr" defTabSz="914400" rtl="0" eaLnBrk="0" fontAlgn="base" latinLnBrk="0" hangingPunct="0">
                        <a:lnSpc>
                          <a:spcPct val="100000"/>
                        </a:lnSpc>
                        <a:spcBef>
                          <a:spcPct val="20000"/>
                        </a:spcBef>
                        <a:spcAft>
                          <a:spcPct val="0"/>
                        </a:spcAft>
                        <a:buClr>
                          <a:schemeClr val="bg1"/>
                        </a:buClr>
                        <a:buSzPct val="80000"/>
                        <a:buFont typeface="Monotype Sorts" pitchFamily="2" charset="2"/>
                        <a:buNone/>
                        <a:tabLst/>
                      </a:pPr>
                      <a:r>
                        <a:rPr kumimoji="0" lang="fr-FR" sz="1600" b="1" i="0" u="none" strike="noStrike" cap="none" normalizeH="0" baseline="0" dirty="0" smtClean="0">
                          <a:ln>
                            <a:noFill/>
                          </a:ln>
                          <a:solidFill>
                            <a:schemeClr val="tx1"/>
                          </a:solidFill>
                          <a:effectLst/>
                          <a:latin typeface="Calibri" panose="020F0502020204030204" pitchFamily="34" charset="0"/>
                        </a:rPr>
                        <a:t>-</a:t>
                      </a:r>
                    </a:p>
                  </a:txBody>
                  <a:tcPr marL="91427" marR="91427" marT="45725" marB="45725" horzOverflow="overflow">
                    <a:solidFill>
                      <a:schemeClr val="accent2">
                        <a:lumMod val="20000"/>
                        <a:lumOff val="80000"/>
                      </a:schemeClr>
                    </a:solidFill>
                  </a:tcPr>
                </a:tc>
                <a:tc>
                  <a:txBody>
                    <a:bodyPr/>
                    <a:lstStyle/>
                    <a:p>
                      <a:pPr marL="0" marR="0" lvl="0" indent="0" algn="l" defTabSz="914400" rtl="0" eaLnBrk="0" fontAlgn="base" latinLnBrk="0" hangingPunct="0">
                        <a:lnSpc>
                          <a:spcPct val="100000"/>
                        </a:lnSpc>
                        <a:spcBef>
                          <a:spcPct val="20000"/>
                        </a:spcBef>
                        <a:spcAft>
                          <a:spcPct val="0"/>
                        </a:spcAft>
                        <a:buClr>
                          <a:schemeClr val="bg1"/>
                        </a:buClr>
                        <a:buSzPct val="80000"/>
                        <a:buFont typeface="Monotype Sorts" pitchFamily="2" charset="2"/>
                        <a:buNone/>
                        <a:tabLst/>
                      </a:pPr>
                      <a:r>
                        <a:rPr kumimoji="0" lang="fr-FR" sz="1600" b="1" i="0" u="none" strike="noStrike" cap="none" normalizeH="0" baseline="0" dirty="0" smtClean="0">
                          <a:ln>
                            <a:noFill/>
                          </a:ln>
                          <a:solidFill>
                            <a:schemeClr val="tx1"/>
                          </a:solidFill>
                          <a:effectLst/>
                          <a:latin typeface="Calibri" panose="020F0502020204030204" pitchFamily="34" charset="0"/>
                        </a:rPr>
                        <a:t>Mesure de l’épaisseur de la paroi</a:t>
                      </a:r>
                    </a:p>
                  </a:txBody>
                  <a:tcPr marL="91427" marR="91427" marT="45725" marB="45725" horzOverflow="overflow">
                    <a:solidFill>
                      <a:schemeClr val="accent2">
                        <a:lumMod val="20000"/>
                        <a:lumOff val="80000"/>
                      </a:schemeClr>
                    </a:solidFill>
                  </a:tcPr>
                </a:tc>
                <a:tc>
                  <a:txBody>
                    <a:bodyPr/>
                    <a:lstStyle/>
                    <a:p>
                      <a:pPr marL="0" marR="0" lvl="0" indent="0" algn="ctr" defTabSz="914400" rtl="0" eaLnBrk="0" fontAlgn="base" latinLnBrk="0" hangingPunct="0">
                        <a:lnSpc>
                          <a:spcPct val="100000"/>
                        </a:lnSpc>
                        <a:spcBef>
                          <a:spcPct val="20000"/>
                        </a:spcBef>
                        <a:spcAft>
                          <a:spcPct val="0"/>
                        </a:spcAft>
                        <a:buClr>
                          <a:schemeClr val="bg1"/>
                        </a:buClr>
                        <a:buSzPct val="80000"/>
                        <a:buFont typeface="Monotype Sorts" pitchFamily="2" charset="2"/>
                        <a:buNone/>
                        <a:tabLst/>
                      </a:pPr>
                      <a:r>
                        <a:rPr kumimoji="0" lang="fr-FR" sz="1600" b="1" i="0" u="none" strike="noStrike" cap="none" normalizeH="0" baseline="0" dirty="0" smtClean="0">
                          <a:ln>
                            <a:noFill/>
                          </a:ln>
                          <a:solidFill>
                            <a:schemeClr val="tx1"/>
                          </a:solidFill>
                          <a:effectLst/>
                          <a:latin typeface="Calibri" panose="020F0502020204030204" pitchFamily="34" charset="0"/>
                        </a:rPr>
                        <a:t>+</a:t>
                      </a:r>
                    </a:p>
                  </a:txBody>
                  <a:tcPr marL="91427" marR="91427" marT="45725" marB="45725" horzOverflow="overflow">
                    <a:solidFill>
                      <a:schemeClr val="accent2">
                        <a:lumMod val="20000"/>
                        <a:lumOff val="80000"/>
                      </a:schemeClr>
                    </a:solidFill>
                  </a:tcPr>
                </a:tc>
              </a:tr>
              <a:tr h="335301">
                <a:tc>
                  <a:txBody>
                    <a:bodyPr/>
                    <a:lstStyle/>
                    <a:p>
                      <a:pPr marL="0" marR="0" lvl="0" indent="0" algn="ctr" defTabSz="914400" rtl="0" eaLnBrk="0" fontAlgn="base" latinLnBrk="0" hangingPunct="0">
                        <a:lnSpc>
                          <a:spcPct val="100000"/>
                        </a:lnSpc>
                        <a:spcBef>
                          <a:spcPct val="20000"/>
                        </a:spcBef>
                        <a:spcAft>
                          <a:spcPct val="0"/>
                        </a:spcAft>
                        <a:buClr>
                          <a:schemeClr val="bg1"/>
                        </a:buClr>
                        <a:buSzPct val="80000"/>
                        <a:buFont typeface="Monotype Sorts" pitchFamily="2" charset="2"/>
                        <a:buNone/>
                        <a:tabLst/>
                      </a:pPr>
                      <a:r>
                        <a:rPr kumimoji="0" lang="fr-FR" sz="1600" b="1" i="0" u="none" strike="noStrike" cap="none" normalizeH="0" baseline="0" dirty="0" smtClean="0">
                          <a:ln>
                            <a:noFill/>
                          </a:ln>
                          <a:solidFill>
                            <a:schemeClr val="tx1"/>
                          </a:solidFill>
                          <a:effectLst/>
                          <a:latin typeface="Calibri" panose="020F0502020204030204" pitchFamily="34" charset="0"/>
                        </a:rPr>
                        <a:t>-</a:t>
                      </a:r>
                    </a:p>
                  </a:txBody>
                  <a:tcPr marL="91427" marR="91427" marT="45725" marB="45725" horzOverflow="overflow">
                    <a:solidFill>
                      <a:schemeClr val="bg1"/>
                    </a:solidFill>
                  </a:tcPr>
                </a:tc>
                <a:tc>
                  <a:txBody>
                    <a:bodyPr/>
                    <a:lstStyle/>
                    <a:p>
                      <a:pPr marL="0" marR="0" lvl="0" indent="0" algn="l" defTabSz="914400" rtl="0" eaLnBrk="0" fontAlgn="base" latinLnBrk="0" hangingPunct="0">
                        <a:lnSpc>
                          <a:spcPct val="100000"/>
                        </a:lnSpc>
                        <a:spcBef>
                          <a:spcPct val="20000"/>
                        </a:spcBef>
                        <a:spcAft>
                          <a:spcPct val="0"/>
                        </a:spcAft>
                        <a:buClr>
                          <a:schemeClr val="bg1"/>
                        </a:buClr>
                        <a:buSzPct val="80000"/>
                        <a:buFont typeface="Monotype Sorts" pitchFamily="2" charset="2"/>
                        <a:buNone/>
                        <a:tabLst/>
                      </a:pPr>
                      <a:r>
                        <a:rPr kumimoji="0" lang="fr-FR" sz="1600" b="1" i="0" u="none" strike="noStrike" cap="none" normalizeH="0" baseline="0" dirty="0" smtClean="0">
                          <a:ln>
                            <a:noFill/>
                          </a:ln>
                          <a:solidFill>
                            <a:schemeClr val="tx1"/>
                          </a:solidFill>
                          <a:effectLst/>
                          <a:latin typeface="Calibri" panose="020F0502020204030204" pitchFamily="34" charset="0"/>
                        </a:rPr>
                        <a:t>Quantification des contractions </a:t>
                      </a:r>
                    </a:p>
                  </a:txBody>
                  <a:tcPr marL="91427" marR="91427" marT="45725" marB="45725" horzOverflow="overflow">
                    <a:solidFill>
                      <a:schemeClr val="bg1"/>
                    </a:solidFill>
                  </a:tcPr>
                </a:tc>
                <a:tc>
                  <a:txBody>
                    <a:bodyPr/>
                    <a:lstStyle/>
                    <a:p>
                      <a:pPr marL="0" marR="0" lvl="0" indent="0" algn="ctr" defTabSz="914400" rtl="0" eaLnBrk="0" fontAlgn="base" latinLnBrk="0" hangingPunct="0">
                        <a:lnSpc>
                          <a:spcPct val="100000"/>
                        </a:lnSpc>
                        <a:spcBef>
                          <a:spcPct val="20000"/>
                        </a:spcBef>
                        <a:spcAft>
                          <a:spcPct val="0"/>
                        </a:spcAft>
                        <a:buClr>
                          <a:schemeClr val="bg1"/>
                        </a:buClr>
                        <a:buSzPct val="80000"/>
                        <a:buFont typeface="Monotype Sorts" pitchFamily="2" charset="2"/>
                        <a:buNone/>
                        <a:tabLst/>
                      </a:pPr>
                      <a:r>
                        <a:rPr kumimoji="0" lang="fr-FR" sz="1600" b="1" i="0" u="none" strike="noStrike" cap="none" normalizeH="0" baseline="0" dirty="0" smtClean="0">
                          <a:ln>
                            <a:noFill/>
                          </a:ln>
                          <a:solidFill>
                            <a:schemeClr val="tx1"/>
                          </a:solidFill>
                          <a:effectLst/>
                          <a:latin typeface="Calibri" panose="020F0502020204030204" pitchFamily="34" charset="0"/>
                        </a:rPr>
                        <a:t>+</a:t>
                      </a:r>
                    </a:p>
                  </a:txBody>
                  <a:tcPr marL="91427" marR="91427" marT="45725" marB="45725" horzOverflow="overflow">
                    <a:solidFill>
                      <a:schemeClr val="bg1"/>
                    </a:solidFill>
                  </a:tcPr>
                </a:tc>
              </a:tr>
              <a:tr h="335301">
                <a:tc>
                  <a:txBody>
                    <a:bodyPr/>
                    <a:lstStyle/>
                    <a:p>
                      <a:pPr marL="0" marR="0" lvl="0" indent="0" algn="ctr" defTabSz="914400" rtl="0" eaLnBrk="0" fontAlgn="base" latinLnBrk="0" hangingPunct="0">
                        <a:lnSpc>
                          <a:spcPct val="100000"/>
                        </a:lnSpc>
                        <a:spcBef>
                          <a:spcPct val="20000"/>
                        </a:spcBef>
                        <a:spcAft>
                          <a:spcPct val="0"/>
                        </a:spcAft>
                        <a:buClr>
                          <a:schemeClr val="bg1"/>
                        </a:buClr>
                        <a:buSzPct val="80000"/>
                        <a:buFont typeface="Monotype Sorts" pitchFamily="2" charset="2"/>
                        <a:buNone/>
                        <a:tabLst/>
                      </a:pPr>
                      <a:r>
                        <a:rPr kumimoji="0" lang="fr-FR" sz="1600" b="1" i="0" u="none" strike="noStrike" cap="none" normalizeH="0" baseline="0" dirty="0" smtClean="0">
                          <a:ln>
                            <a:noFill/>
                          </a:ln>
                          <a:solidFill>
                            <a:schemeClr val="tx1"/>
                          </a:solidFill>
                          <a:effectLst/>
                          <a:latin typeface="Calibri" panose="020F0502020204030204" pitchFamily="34" charset="0"/>
                        </a:rPr>
                        <a:t>-</a:t>
                      </a:r>
                    </a:p>
                  </a:txBody>
                  <a:tcPr marL="91427" marR="91427" marT="45725" marB="45725" horzOverflow="overflow">
                    <a:solidFill>
                      <a:schemeClr val="accent2">
                        <a:lumMod val="20000"/>
                        <a:lumOff val="80000"/>
                      </a:schemeClr>
                    </a:solidFill>
                  </a:tcPr>
                </a:tc>
                <a:tc>
                  <a:txBody>
                    <a:bodyPr/>
                    <a:lstStyle/>
                    <a:p>
                      <a:pPr marL="0" marR="0" lvl="0" indent="0" algn="l" defTabSz="914400" rtl="0" eaLnBrk="0" fontAlgn="base" latinLnBrk="0" hangingPunct="0">
                        <a:lnSpc>
                          <a:spcPct val="100000"/>
                        </a:lnSpc>
                        <a:spcBef>
                          <a:spcPct val="20000"/>
                        </a:spcBef>
                        <a:spcAft>
                          <a:spcPct val="0"/>
                        </a:spcAft>
                        <a:buClr>
                          <a:schemeClr val="bg1"/>
                        </a:buClr>
                        <a:buSzPct val="80000"/>
                        <a:buFont typeface="Monotype Sorts" pitchFamily="2" charset="2"/>
                        <a:buNone/>
                        <a:tabLst/>
                      </a:pPr>
                      <a:r>
                        <a:rPr kumimoji="0" lang="fr-FR" sz="1600" b="1" i="0" u="none" strike="noStrike" cap="none" normalizeH="0" baseline="0" dirty="0" smtClean="0">
                          <a:ln>
                            <a:noFill/>
                          </a:ln>
                          <a:solidFill>
                            <a:schemeClr val="tx1"/>
                          </a:solidFill>
                          <a:effectLst/>
                          <a:latin typeface="Calibri" panose="020F0502020204030204" pitchFamily="34" charset="0"/>
                        </a:rPr>
                        <a:t>Evaluation de l’</a:t>
                      </a:r>
                      <a:r>
                        <a:rPr kumimoji="0" lang="fr-FR" sz="1600" b="1" i="0" u="none" strike="noStrike" cap="none" normalizeH="0" baseline="0" dirty="0" err="1" smtClean="0">
                          <a:ln>
                            <a:noFill/>
                          </a:ln>
                          <a:solidFill>
                            <a:schemeClr val="tx1"/>
                          </a:solidFill>
                          <a:effectLst/>
                          <a:latin typeface="Calibri" panose="020F0502020204030204" pitchFamily="34" charset="0"/>
                        </a:rPr>
                        <a:t>échostructure</a:t>
                      </a:r>
                      <a:r>
                        <a:rPr kumimoji="0" lang="fr-FR" sz="1600" b="1" i="0" u="none" strike="noStrike" cap="none" normalizeH="0" baseline="0" dirty="0" smtClean="0">
                          <a:ln>
                            <a:noFill/>
                          </a:ln>
                          <a:solidFill>
                            <a:schemeClr val="tx1"/>
                          </a:solidFill>
                          <a:effectLst/>
                          <a:latin typeface="Calibri" panose="020F0502020204030204" pitchFamily="34" charset="0"/>
                        </a:rPr>
                        <a:t> de la paroi</a:t>
                      </a:r>
                    </a:p>
                  </a:txBody>
                  <a:tcPr marL="91427" marR="91427" marT="45725" marB="45725" horzOverflow="overflow">
                    <a:solidFill>
                      <a:schemeClr val="accent2">
                        <a:lumMod val="20000"/>
                        <a:lumOff val="80000"/>
                      </a:schemeClr>
                    </a:solidFill>
                  </a:tcPr>
                </a:tc>
                <a:tc>
                  <a:txBody>
                    <a:bodyPr/>
                    <a:lstStyle/>
                    <a:p>
                      <a:pPr marL="0" marR="0" lvl="0" indent="0" algn="ctr" defTabSz="914400" rtl="0" eaLnBrk="0" fontAlgn="base" latinLnBrk="0" hangingPunct="0">
                        <a:lnSpc>
                          <a:spcPct val="100000"/>
                        </a:lnSpc>
                        <a:spcBef>
                          <a:spcPct val="20000"/>
                        </a:spcBef>
                        <a:spcAft>
                          <a:spcPct val="0"/>
                        </a:spcAft>
                        <a:buClr>
                          <a:schemeClr val="bg1"/>
                        </a:buClr>
                        <a:buSzPct val="80000"/>
                        <a:buFont typeface="Monotype Sorts" pitchFamily="2" charset="2"/>
                        <a:buNone/>
                        <a:tabLst/>
                      </a:pPr>
                      <a:r>
                        <a:rPr kumimoji="0" lang="fr-FR" sz="1600" b="1" i="0" u="none" strike="noStrike" cap="none" normalizeH="0" baseline="0" dirty="0" smtClean="0">
                          <a:ln>
                            <a:noFill/>
                          </a:ln>
                          <a:solidFill>
                            <a:schemeClr val="tx1"/>
                          </a:solidFill>
                          <a:effectLst/>
                          <a:latin typeface="Calibri" panose="020F0502020204030204" pitchFamily="34" charset="0"/>
                        </a:rPr>
                        <a:t>+</a:t>
                      </a:r>
                    </a:p>
                  </a:txBody>
                  <a:tcPr marL="91427" marR="91427" marT="45725" marB="45725" horzOverflow="overflow">
                    <a:solidFill>
                      <a:schemeClr val="accent2">
                        <a:lumMod val="20000"/>
                        <a:lumOff val="80000"/>
                      </a:schemeClr>
                    </a:solidFill>
                  </a:tcPr>
                </a:tc>
              </a:tr>
              <a:tr h="335301">
                <a:tc>
                  <a:txBody>
                    <a:bodyPr/>
                    <a:lstStyle/>
                    <a:p>
                      <a:pPr marL="0" marR="0" lvl="0" indent="0" algn="ctr" defTabSz="914400" rtl="0" eaLnBrk="0" fontAlgn="base" latinLnBrk="0" hangingPunct="0">
                        <a:lnSpc>
                          <a:spcPct val="100000"/>
                        </a:lnSpc>
                        <a:spcBef>
                          <a:spcPct val="20000"/>
                        </a:spcBef>
                        <a:spcAft>
                          <a:spcPct val="0"/>
                        </a:spcAft>
                        <a:buClr>
                          <a:schemeClr val="bg1"/>
                        </a:buClr>
                        <a:buSzPct val="80000"/>
                        <a:buFont typeface="Monotype Sorts" pitchFamily="2" charset="2"/>
                        <a:buNone/>
                        <a:tabLst/>
                      </a:pPr>
                      <a:r>
                        <a:rPr kumimoji="0" lang="fr-FR" sz="1600" b="1" i="0" u="none" strike="noStrike" cap="none" normalizeH="0" baseline="0" dirty="0" smtClean="0">
                          <a:ln>
                            <a:noFill/>
                          </a:ln>
                          <a:solidFill>
                            <a:schemeClr val="tx1"/>
                          </a:solidFill>
                          <a:effectLst/>
                          <a:latin typeface="Calibri" panose="020F0502020204030204" pitchFamily="34" charset="0"/>
                        </a:rPr>
                        <a:t>-</a:t>
                      </a:r>
                    </a:p>
                  </a:txBody>
                  <a:tcPr marL="91427" marR="91427" marT="45725" marB="45725" horzOverflow="overflow">
                    <a:solidFill>
                      <a:schemeClr val="bg1"/>
                    </a:solidFill>
                  </a:tcPr>
                </a:tc>
                <a:tc>
                  <a:txBody>
                    <a:bodyPr/>
                    <a:lstStyle/>
                    <a:p>
                      <a:pPr marL="0" marR="0" lvl="0" indent="0" algn="l" defTabSz="914400" rtl="0" eaLnBrk="0" fontAlgn="base" latinLnBrk="0" hangingPunct="0">
                        <a:lnSpc>
                          <a:spcPct val="100000"/>
                        </a:lnSpc>
                        <a:spcBef>
                          <a:spcPct val="20000"/>
                        </a:spcBef>
                        <a:spcAft>
                          <a:spcPct val="0"/>
                        </a:spcAft>
                        <a:buClr>
                          <a:schemeClr val="bg1"/>
                        </a:buClr>
                        <a:buSzPct val="80000"/>
                        <a:buFont typeface="Monotype Sorts" pitchFamily="2" charset="2"/>
                        <a:buNone/>
                        <a:tabLst/>
                      </a:pPr>
                      <a:r>
                        <a:rPr kumimoji="0" lang="fr-FR" sz="1600" b="1" i="0" u="none" strike="noStrike" cap="none" normalizeH="0" baseline="0" dirty="0" smtClean="0">
                          <a:ln>
                            <a:noFill/>
                          </a:ln>
                          <a:solidFill>
                            <a:schemeClr val="tx1"/>
                          </a:solidFill>
                          <a:effectLst/>
                          <a:latin typeface="Calibri" panose="020F0502020204030204" pitchFamily="34" charset="0"/>
                        </a:rPr>
                        <a:t>Identification du mucus dans la lumière utérine</a:t>
                      </a:r>
                    </a:p>
                  </a:txBody>
                  <a:tcPr marL="91427" marR="91427" marT="45725" marB="45725" horzOverflow="overflow">
                    <a:solidFill>
                      <a:schemeClr val="bg1"/>
                    </a:solidFill>
                  </a:tcPr>
                </a:tc>
                <a:tc>
                  <a:txBody>
                    <a:bodyPr/>
                    <a:lstStyle/>
                    <a:p>
                      <a:pPr marL="0" marR="0" lvl="0" indent="0" algn="ctr" defTabSz="914400" rtl="0" eaLnBrk="0" fontAlgn="base" latinLnBrk="0" hangingPunct="0">
                        <a:lnSpc>
                          <a:spcPct val="100000"/>
                        </a:lnSpc>
                        <a:spcBef>
                          <a:spcPct val="20000"/>
                        </a:spcBef>
                        <a:spcAft>
                          <a:spcPct val="0"/>
                        </a:spcAft>
                        <a:buClr>
                          <a:schemeClr val="bg1"/>
                        </a:buClr>
                        <a:buSzPct val="80000"/>
                        <a:buFont typeface="Monotype Sorts" pitchFamily="2" charset="2"/>
                        <a:buNone/>
                        <a:tabLst/>
                      </a:pPr>
                      <a:r>
                        <a:rPr kumimoji="0" lang="fr-FR" sz="1600" b="1" i="0" u="none" strike="noStrike" cap="none" normalizeH="0" baseline="0" dirty="0" smtClean="0">
                          <a:ln>
                            <a:noFill/>
                          </a:ln>
                          <a:solidFill>
                            <a:schemeClr val="tx1"/>
                          </a:solidFill>
                          <a:effectLst/>
                          <a:latin typeface="Calibri" panose="020F0502020204030204" pitchFamily="34" charset="0"/>
                        </a:rPr>
                        <a:t>+</a:t>
                      </a:r>
                    </a:p>
                  </a:txBody>
                  <a:tcPr marL="91427" marR="91427" marT="45725" marB="45725" horzOverflow="overflow">
                    <a:solidFill>
                      <a:schemeClr val="bg1"/>
                    </a:solidFill>
                  </a:tcPr>
                </a:tc>
              </a:tr>
              <a:tr h="335301">
                <a:tc>
                  <a:txBody>
                    <a:bodyPr/>
                    <a:lstStyle/>
                    <a:p>
                      <a:pPr marL="0" marR="0" lvl="0" indent="0" algn="ctr" defTabSz="914400" rtl="0" eaLnBrk="0" fontAlgn="base" latinLnBrk="0" hangingPunct="0">
                        <a:lnSpc>
                          <a:spcPct val="100000"/>
                        </a:lnSpc>
                        <a:spcBef>
                          <a:spcPct val="20000"/>
                        </a:spcBef>
                        <a:spcAft>
                          <a:spcPct val="0"/>
                        </a:spcAft>
                        <a:buClr>
                          <a:schemeClr val="bg1"/>
                        </a:buClr>
                        <a:buSzPct val="80000"/>
                        <a:buFont typeface="Monotype Sorts" pitchFamily="2" charset="2"/>
                        <a:buNone/>
                        <a:tabLst/>
                      </a:pPr>
                      <a:r>
                        <a:rPr kumimoji="0" lang="fr-FR" sz="1600" b="1" i="0" u="none" strike="noStrike" cap="none" normalizeH="0" baseline="0" dirty="0" smtClean="0">
                          <a:ln>
                            <a:noFill/>
                          </a:ln>
                          <a:solidFill>
                            <a:schemeClr val="tx1"/>
                          </a:solidFill>
                          <a:effectLst/>
                          <a:latin typeface="Calibri" panose="020F0502020204030204" pitchFamily="34" charset="0"/>
                        </a:rPr>
                        <a:t>+</a:t>
                      </a:r>
                    </a:p>
                  </a:txBody>
                  <a:tcPr marL="91427" marR="91427" marT="45725" marB="45725" horzOverflow="overflow">
                    <a:solidFill>
                      <a:schemeClr val="accent2">
                        <a:lumMod val="20000"/>
                        <a:lumOff val="80000"/>
                      </a:schemeClr>
                    </a:solidFill>
                  </a:tcPr>
                </a:tc>
                <a:tc>
                  <a:txBody>
                    <a:bodyPr/>
                    <a:lstStyle/>
                    <a:p>
                      <a:pPr marL="0" marR="0" lvl="0" indent="0" algn="l" defTabSz="914400" rtl="0" eaLnBrk="0" fontAlgn="base" latinLnBrk="0" hangingPunct="0">
                        <a:lnSpc>
                          <a:spcPct val="100000"/>
                        </a:lnSpc>
                        <a:spcBef>
                          <a:spcPct val="20000"/>
                        </a:spcBef>
                        <a:spcAft>
                          <a:spcPct val="0"/>
                        </a:spcAft>
                        <a:buClr>
                          <a:schemeClr val="bg1"/>
                        </a:buClr>
                        <a:buSzPct val="80000"/>
                        <a:buFont typeface="Monotype Sorts" pitchFamily="2" charset="2"/>
                        <a:buNone/>
                        <a:tabLst/>
                      </a:pPr>
                      <a:r>
                        <a:rPr kumimoji="0" lang="fr-FR" sz="1600" b="1" i="0" u="none" strike="noStrike" cap="none" normalizeH="0" baseline="0" dirty="0" smtClean="0">
                          <a:ln>
                            <a:noFill/>
                          </a:ln>
                          <a:solidFill>
                            <a:schemeClr val="tx1"/>
                          </a:solidFill>
                          <a:effectLst/>
                          <a:latin typeface="Calibri" panose="020F0502020204030204" pitchFamily="34" charset="0"/>
                        </a:rPr>
                        <a:t>Consistance des cornes</a:t>
                      </a:r>
                    </a:p>
                  </a:txBody>
                  <a:tcPr marL="91427" marR="91427" marT="45725" marB="45725" horzOverflow="overflow">
                    <a:solidFill>
                      <a:schemeClr val="accent2">
                        <a:lumMod val="20000"/>
                        <a:lumOff val="80000"/>
                      </a:schemeClr>
                    </a:solidFill>
                  </a:tcPr>
                </a:tc>
                <a:tc>
                  <a:txBody>
                    <a:bodyPr/>
                    <a:lstStyle/>
                    <a:p>
                      <a:pPr marL="0" marR="0" lvl="0" indent="0" algn="ctr" defTabSz="914400" rtl="0" eaLnBrk="0" fontAlgn="base" latinLnBrk="0" hangingPunct="0">
                        <a:lnSpc>
                          <a:spcPct val="100000"/>
                        </a:lnSpc>
                        <a:spcBef>
                          <a:spcPct val="20000"/>
                        </a:spcBef>
                        <a:spcAft>
                          <a:spcPct val="0"/>
                        </a:spcAft>
                        <a:buClr>
                          <a:schemeClr val="bg1"/>
                        </a:buClr>
                        <a:buSzPct val="80000"/>
                        <a:buFont typeface="Monotype Sorts" pitchFamily="2" charset="2"/>
                        <a:buNone/>
                        <a:tabLst/>
                      </a:pPr>
                      <a:r>
                        <a:rPr kumimoji="0" lang="fr-FR" sz="1600" b="1" i="0" u="none" strike="noStrike" cap="none" normalizeH="0" baseline="0" dirty="0" smtClean="0">
                          <a:ln>
                            <a:noFill/>
                          </a:ln>
                          <a:solidFill>
                            <a:schemeClr val="tx1"/>
                          </a:solidFill>
                          <a:effectLst/>
                          <a:latin typeface="Calibri" panose="020F0502020204030204" pitchFamily="34" charset="0"/>
                        </a:rPr>
                        <a:t>-</a:t>
                      </a:r>
                    </a:p>
                  </a:txBody>
                  <a:tcPr marL="91427" marR="91427" marT="45725" marB="45725" horzOverflow="overflow">
                    <a:solidFill>
                      <a:schemeClr val="accent2">
                        <a:lumMod val="20000"/>
                        <a:lumOff val="80000"/>
                      </a:schemeClr>
                    </a:solidFill>
                  </a:tcPr>
                </a:tc>
              </a:tr>
              <a:tr h="335295">
                <a:tc>
                  <a:txBody>
                    <a:bodyPr/>
                    <a:lstStyle/>
                    <a:p>
                      <a:pPr marL="0" marR="0" lvl="0" indent="0" algn="ctr" defTabSz="914400" rtl="0" eaLnBrk="0" fontAlgn="base" latinLnBrk="0" hangingPunct="0">
                        <a:lnSpc>
                          <a:spcPct val="100000"/>
                        </a:lnSpc>
                        <a:spcBef>
                          <a:spcPct val="20000"/>
                        </a:spcBef>
                        <a:spcAft>
                          <a:spcPct val="0"/>
                        </a:spcAft>
                        <a:buClr>
                          <a:schemeClr val="bg1"/>
                        </a:buClr>
                        <a:buSzPct val="80000"/>
                        <a:buFont typeface="Monotype Sorts" pitchFamily="2" charset="2"/>
                        <a:buNone/>
                        <a:tabLst/>
                      </a:pPr>
                      <a:r>
                        <a:rPr kumimoji="0" lang="fr-FR" sz="1600" b="1" i="0" u="none" strike="noStrike" cap="none" normalizeH="0" baseline="0" dirty="0" smtClean="0">
                          <a:ln>
                            <a:noFill/>
                          </a:ln>
                          <a:solidFill>
                            <a:schemeClr val="tx1"/>
                          </a:solidFill>
                          <a:effectLst/>
                          <a:latin typeface="Calibri" panose="020F0502020204030204" pitchFamily="34" charset="0"/>
                        </a:rPr>
                        <a:t>+</a:t>
                      </a:r>
                    </a:p>
                  </a:txBody>
                  <a:tcPr marL="91427" marR="91427" marT="45722" marB="45722" horzOverflow="overflow">
                    <a:solidFill>
                      <a:schemeClr val="bg1"/>
                    </a:solidFill>
                  </a:tcPr>
                </a:tc>
                <a:tc>
                  <a:txBody>
                    <a:bodyPr/>
                    <a:lstStyle/>
                    <a:p>
                      <a:pPr marL="0" marR="0" lvl="0" indent="0" algn="l" defTabSz="914400" rtl="0" eaLnBrk="0" fontAlgn="base" latinLnBrk="0" hangingPunct="0">
                        <a:lnSpc>
                          <a:spcPct val="100000"/>
                        </a:lnSpc>
                        <a:spcBef>
                          <a:spcPct val="20000"/>
                        </a:spcBef>
                        <a:spcAft>
                          <a:spcPct val="0"/>
                        </a:spcAft>
                        <a:buClr>
                          <a:schemeClr val="bg1"/>
                        </a:buClr>
                        <a:buSzPct val="80000"/>
                        <a:buFont typeface="Monotype Sorts" pitchFamily="2" charset="2"/>
                        <a:buNone/>
                        <a:tabLst/>
                      </a:pPr>
                      <a:r>
                        <a:rPr kumimoji="0" lang="fr-FR" sz="1600" b="1" i="0" u="none" strike="noStrike" cap="none" normalizeH="0" baseline="0" dirty="0" smtClean="0">
                          <a:ln>
                            <a:noFill/>
                          </a:ln>
                          <a:solidFill>
                            <a:schemeClr val="tx1"/>
                          </a:solidFill>
                          <a:effectLst/>
                          <a:latin typeface="Calibri" panose="020F0502020204030204" pitchFamily="34" charset="0"/>
                        </a:rPr>
                        <a:t>Réactions inflammatoires des cornes (</a:t>
                      </a:r>
                      <a:r>
                        <a:rPr kumimoji="0" lang="fr-FR" sz="1600" b="1" i="0" u="none" strike="noStrike" cap="none" normalizeH="0" baseline="0" dirty="0" err="1" smtClean="0">
                          <a:ln>
                            <a:noFill/>
                          </a:ln>
                          <a:solidFill>
                            <a:schemeClr val="tx1"/>
                          </a:solidFill>
                          <a:effectLst/>
                          <a:latin typeface="Calibri" panose="020F0502020204030204" pitchFamily="34" charset="0"/>
                        </a:rPr>
                        <a:t>adh</a:t>
                      </a:r>
                      <a:r>
                        <a:rPr kumimoji="0" lang="fr-FR" sz="1600" b="1" i="0" u="none" strike="noStrike" cap="none" normalizeH="0" baseline="0" dirty="0" smtClean="0">
                          <a:ln>
                            <a:noFill/>
                          </a:ln>
                          <a:solidFill>
                            <a:schemeClr val="tx1"/>
                          </a:solidFill>
                          <a:effectLst/>
                          <a:latin typeface="Calibri" panose="020F0502020204030204" pitchFamily="34" charset="0"/>
                        </a:rPr>
                        <a:t>, bride, </a:t>
                      </a:r>
                      <a:r>
                        <a:rPr kumimoji="0" lang="fr-FR" sz="1600" b="1" i="0" u="none" strike="noStrike" cap="none" normalizeH="0" baseline="0" dirty="0" err="1" smtClean="0">
                          <a:ln>
                            <a:noFill/>
                          </a:ln>
                          <a:solidFill>
                            <a:schemeClr val="tx1"/>
                          </a:solidFill>
                          <a:effectLst/>
                          <a:latin typeface="Calibri" panose="020F0502020204030204" pitchFamily="34" charset="0"/>
                        </a:rPr>
                        <a:t>cic</a:t>
                      </a:r>
                      <a:r>
                        <a:rPr kumimoji="0" lang="fr-FR" sz="1600" b="1" i="0" u="none" strike="noStrike" cap="none" normalizeH="0" baseline="0" dirty="0" smtClean="0">
                          <a:ln>
                            <a:noFill/>
                          </a:ln>
                          <a:solidFill>
                            <a:schemeClr val="tx1"/>
                          </a:solidFill>
                          <a:effectLst/>
                          <a:latin typeface="Calibri" panose="020F0502020204030204" pitchFamily="34" charset="0"/>
                        </a:rPr>
                        <a:t>)</a:t>
                      </a:r>
                    </a:p>
                  </a:txBody>
                  <a:tcPr marL="91427" marR="91427" marT="45722" marB="45722" horzOverflow="overflow">
                    <a:solidFill>
                      <a:schemeClr val="bg1"/>
                    </a:solidFill>
                  </a:tcPr>
                </a:tc>
                <a:tc>
                  <a:txBody>
                    <a:bodyPr/>
                    <a:lstStyle/>
                    <a:p>
                      <a:pPr marL="0" marR="0" lvl="0" indent="0" algn="ctr" defTabSz="914400" rtl="0" eaLnBrk="0" fontAlgn="base" latinLnBrk="0" hangingPunct="0">
                        <a:lnSpc>
                          <a:spcPct val="100000"/>
                        </a:lnSpc>
                        <a:spcBef>
                          <a:spcPct val="20000"/>
                        </a:spcBef>
                        <a:spcAft>
                          <a:spcPct val="0"/>
                        </a:spcAft>
                        <a:buClr>
                          <a:schemeClr val="bg1"/>
                        </a:buClr>
                        <a:buSzPct val="80000"/>
                        <a:buFont typeface="Monotype Sorts" pitchFamily="2" charset="2"/>
                        <a:buNone/>
                        <a:tabLst/>
                      </a:pPr>
                      <a:r>
                        <a:rPr kumimoji="0" lang="fr-FR" sz="1600" b="1" i="0" u="none" strike="noStrike" cap="none" normalizeH="0" baseline="0" dirty="0" smtClean="0">
                          <a:ln>
                            <a:noFill/>
                          </a:ln>
                          <a:solidFill>
                            <a:schemeClr val="tx1"/>
                          </a:solidFill>
                          <a:effectLst/>
                          <a:latin typeface="Calibri" panose="020F0502020204030204" pitchFamily="34" charset="0"/>
                        </a:rPr>
                        <a:t>-</a:t>
                      </a:r>
                    </a:p>
                  </a:txBody>
                  <a:tcPr marL="91427" marR="91427" marT="45722" marB="45722" horzOverflow="overflow">
                    <a:solidFill>
                      <a:schemeClr val="bg1"/>
                    </a:solidFill>
                  </a:tcPr>
                </a:tc>
              </a:tr>
              <a:tr h="335295">
                <a:tc>
                  <a:txBody>
                    <a:bodyPr/>
                    <a:lstStyle/>
                    <a:p>
                      <a:pPr marL="0" marR="0" lvl="0" indent="0" algn="ctr" defTabSz="914400" rtl="0" eaLnBrk="0" fontAlgn="base" latinLnBrk="0" hangingPunct="0">
                        <a:lnSpc>
                          <a:spcPct val="100000"/>
                        </a:lnSpc>
                        <a:spcBef>
                          <a:spcPct val="20000"/>
                        </a:spcBef>
                        <a:spcAft>
                          <a:spcPct val="0"/>
                        </a:spcAft>
                        <a:buClr>
                          <a:schemeClr val="bg1"/>
                        </a:buClr>
                        <a:buSzPct val="80000"/>
                        <a:buFont typeface="Monotype Sorts" pitchFamily="2" charset="2"/>
                        <a:buNone/>
                        <a:tabLst/>
                      </a:pPr>
                      <a:r>
                        <a:rPr kumimoji="0" lang="fr-FR" sz="1600" b="1" i="0" u="none" strike="noStrike" cap="none" normalizeH="0" baseline="0" dirty="0" smtClean="0">
                          <a:ln>
                            <a:noFill/>
                          </a:ln>
                          <a:solidFill>
                            <a:schemeClr val="tx1"/>
                          </a:solidFill>
                          <a:effectLst/>
                          <a:latin typeface="Calibri" panose="020F0502020204030204" pitchFamily="34" charset="0"/>
                        </a:rPr>
                        <a:t>-</a:t>
                      </a:r>
                    </a:p>
                  </a:txBody>
                  <a:tcPr marL="91427" marR="91427" marT="45722" marB="45722" horzOverflow="overflow">
                    <a:solidFill>
                      <a:schemeClr val="accent2">
                        <a:lumMod val="20000"/>
                        <a:lumOff val="80000"/>
                      </a:schemeClr>
                    </a:solidFill>
                  </a:tcPr>
                </a:tc>
                <a:tc>
                  <a:txBody>
                    <a:bodyPr/>
                    <a:lstStyle/>
                    <a:p>
                      <a:pPr marL="0" marR="0" lvl="0" indent="0" algn="l" defTabSz="914400" rtl="0" eaLnBrk="0" fontAlgn="base" latinLnBrk="0" hangingPunct="0">
                        <a:lnSpc>
                          <a:spcPct val="100000"/>
                        </a:lnSpc>
                        <a:spcBef>
                          <a:spcPct val="20000"/>
                        </a:spcBef>
                        <a:spcAft>
                          <a:spcPct val="0"/>
                        </a:spcAft>
                        <a:buClr>
                          <a:schemeClr val="bg1"/>
                        </a:buClr>
                        <a:buSzPct val="80000"/>
                        <a:buFont typeface="Monotype Sorts" pitchFamily="2" charset="2"/>
                        <a:buNone/>
                        <a:tabLst/>
                      </a:pPr>
                      <a:r>
                        <a:rPr kumimoji="0" lang="fr-FR" sz="1600" b="1" i="0" u="none" strike="noStrike" cap="none" normalizeH="0" baseline="0" dirty="0" smtClean="0">
                          <a:ln>
                            <a:noFill/>
                          </a:ln>
                          <a:solidFill>
                            <a:schemeClr val="tx1"/>
                          </a:solidFill>
                          <a:effectLst/>
                          <a:latin typeface="Calibri" panose="020F0502020204030204" pitchFamily="34" charset="0"/>
                        </a:rPr>
                        <a:t>Identification des endométrites du 2ème degré</a:t>
                      </a:r>
                    </a:p>
                  </a:txBody>
                  <a:tcPr marL="91427" marR="91427" marT="45722" marB="45722" horzOverflow="overflow">
                    <a:solidFill>
                      <a:schemeClr val="accent2">
                        <a:lumMod val="20000"/>
                        <a:lumOff val="80000"/>
                      </a:schemeClr>
                    </a:solidFill>
                  </a:tcPr>
                </a:tc>
                <a:tc>
                  <a:txBody>
                    <a:bodyPr/>
                    <a:lstStyle/>
                    <a:p>
                      <a:pPr marL="0" marR="0" lvl="0" indent="0" algn="ctr" defTabSz="914400" rtl="0" eaLnBrk="0" fontAlgn="base" latinLnBrk="0" hangingPunct="0">
                        <a:lnSpc>
                          <a:spcPct val="100000"/>
                        </a:lnSpc>
                        <a:spcBef>
                          <a:spcPct val="20000"/>
                        </a:spcBef>
                        <a:spcAft>
                          <a:spcPct val="0"/>
                        </a:spcAft>
                        <a:buClr>
                          <a:schemeClr val="bg1"/>
                        </a:buClr>
                        <a:buSzPct val="80000"/>
                        <a:buFont typeface="Monotype Sorts" pitchFamily="2" charset="2"/>
                        <a:buNone/>
                        <a:tabLst/>
                      </a:pPr>
                      <a:r>
                        <a:rPr kumimoji="0" lang="fr-FR" sz="1600" b="1" i="0" u="none" strike="noStrike" cap="none" normalizeH="0" baseline="0" dirty="0" smtClean="0">
                          <a:ln>
                            <a:noFill/>
                          </a:ln>
                          <a:solidFill>
                            <a:schemeClr val="tx1"/>
                          </a:solidFill>
                          <a:effectLst/>
                          <a:latin typeface="Calibri" panose="020F0502020204030204" pitchFamily="34" charset="0"/>
                        </a:rPr>
                        <a:t>++</a:t>
                      </a:r>
                    </a:p>
                  </a:txBody>
                  <a:tcPr marL="91427" marR="91427" marT="45722" marB="45722" horzOverflow="overflow">
                    <a:solidFill>
                      <a:schemeClr val="accent2">
                        <a:lumMod val="20000"/>
                        <a:lumOff val="80000"/>
                      </a:schemeClr>
                    </a:solidFill>
                  </a:tcPr>
                </a:tc>
              </a:tr>
              <a:tr h="335295">
                <a:tc>
                  <a:txBody>
                    <a:bodyPr/>
                    <a:lstStyle/>
                    <a:p>
                      <a:pPr marL="0" marR="0" lvl="0" indent="0" algn="ctr" defTabSz="914400" rtl="0" eaLnBrk="0" fontAlgn="base" latinLnBrk="0" hangingPunct="0">
                        <a:lnSpc>
                          <a:spcPct val="100000"/>
                        </a:lnSpc>
                        <a:spcBef>
                          <a:spcPct val="20000"/>
                        </a:spcBef>
                        <a:spcAft>
                          <a:spcPct val="0"/>
                        </a:spcAft>
                        <a:buClr>
                          <a:schemeClr val="bg1"/>
                        </a:buClr>
                        <a:buSzPct val="80000"/>
                        <a:buFont typeface="Monotype Sorts" pitchFamily="2" charset="2"/>
                        <a:buNone/>
                        <a:tabLst/>
                      </a:pPr>
                      <a:r>
                        <a:rPr kumimoji="0" lang="fr-FR" sz="1600" b="1" i="0" u="none" strike="noStrike" cap="none" normalizeH="0" baseline="0" dirty="0" smtClean="0">
                          <a:ln>
                            <a:noFill/>
                          </a:ln>
                          <a:solidFill>
                            <a:schemeClr val="tx1"/>
                          </a:solidFill>
                          <a:effectLst/>
                          <a:latin typeface="Calibri" panose="020F0502020204030204" pitchFamily="34" charset="0"/>
                        </a:rPr>
                        <a:t>+</a:t>
                      </a:r>
                    </a:p>
                  </a:txBody>
                  <a:tcPr marL="91427" marR="91427" marT="45722" marB="45722" horzOverflow="overflow">
                    <a:solidFill>
                      <a:schemeClr val="bg1"/>
                    </a:solidFill>
                  </a:tcPr>
                </a:tc>
                <a:tc>
                  <a:txBody>
                    <a:bodyPr/>
                    <a:lstStyle/>
                    <a:p>
                      <a:pPr marL="0" marR="0" lvl="0" indent="0" algn="l" defTabSz="914400" rtl="0" eaLnBrk="0" fontAlgn="base" latinLnBrk="0" hangingPunct="0">
                        <a:lnSpc>
                          <a:spcPct val="100000"/>
                        </a:lnSpc>
                        <a:spcBef>
                          <a:spcPct val="20000"/>
                        </a:spcBef>
                        <a:spcAft>
                          <a:spcPct val="0"/>
                        </a:spcAft>
                        <a:buClr>
                          <a:schemeClr val="bg1"/>
                        </a:buClr>
                        <a:buSzPct val="80000"/>
                        <a:buFont typeface="Monotype Sorts" pitchFamily="2" charset="2"/>
                        <a:buNone/>
                        <a:tabLst/>
                      </a:pPr>
                      <a:r>
                        <a:rPr kumimoji="0" lang="fr-FR" sz="1600" b="1" i="0" u="none" strike="noStrike" cap="none" normalizeH="0" baseline="0" dirty="0" smtClean="0">
                          <a:ln>
                            <a:noFill/>
                          </a:ln>
                          <a:solidFill>
                            <a:schemeClr val="tx1"/>
                          </a:solidFill>
                          <a:effectLst/>
                          <a:latin typeface="Calibri" panose="020F0502020204030204" pitchFamily="34" charset="0"/>
                        </a:rPr>
                        <a:t>Diagnostic différentiel du pyomètre</a:t>
                      </a:r>
                    </a:p>
                  </a:txBody>
                  <a:tcPr marL="91427" marR="91427" marT="45722" marB="45722" horzOverflow="overflow">
                    <a:solidFill>
                      <a:schemeClr val="bg1"/>
                    </a:solidFill>
                  </a:tcPr>
                </a:tc>
                <a:tc>
                  <a:txBody>
                    <a:bodyPr/>
                    <a:lstStyle/>
                    <a:p>
                      <a:pPr marL="0" marR="0" lvl="0" indent="0" algn="ctr" defTabSz="914400" rtl="0" eaLnBrk="0" fontAlgn="base" latinLnBrk="0" hangingPunct="0">
                        <a:lnSpc>
                          <a:spcPct val="100000"/>
                        </a:lnSpc>
                        <a:spcBef>
                          <a:spcPct val="20000"/>
                        </a:spcBef>
                        <a:spcAft>
                          <a:spcPct val="0"/>
                        </a:spcAft>
                        <a:buClr>
                          <a:schemeClr val="bg1"/>
                        </a:buClr>
                        <a:buSzPct val="80000"/>
                        <a:buFont typeface="Monotype Sorts" pitchFamily="2" charset="2"/>
                        <a:buNone/>
                        <a:tabLst/>
                      </a:pPr>
                      <a:r>
                        <a:rPr kumimoji="0" lang="fr-FR" sz="1600" b="1" i="0" u="none" strike="noStrike" cap="none" normalizeH="0" baseline="0" dirty="0" smtClean="0">
                          <a:ln>
                            <a:noFill/>
                          </a:ln>
                          <a:solidFill>
                            <a:schemeClr val="tx1"/>
                          </a:solidFill>
                          <a:effectLst/>
                          <a:latin typeface="Calibri" panose="020F0502020204030204" pitchFamily="34" charset="0"/>
                        </a:rPr>
                        <a:t>++</a:t>
                      </a:r>
                    </a:p>
                  </a:txBody>
                  <a:tcPr marL="91427" marR="91427" marT="45722" marB="45722" horzOverflow="overflow">
                    <a:solidFill>
                      <a:schemeClr val="bg1"/>
                    </a:solidFill>
                  </a:tcPr>
                </a:tc>
              </a:tr>
              <a:tr h="335295">
                <a:tc>
                  <a:txBody>
                    <a:bodyPr/>
                    <a:lstStyle/>
                    <a:p>
                      <a:pPr marL="0" marR="0" lvl="0" indent="0" algn="ctr" defTabSz="914400" rtl="0" eaLnBrk="0" fontAlgn="base" latinLnBrk="0" hangingPunct="0">
                        <a:lnSpc>
                          <a:spcPct val="100000"/>
                        </a:lnSpc>
                        <a:spcBef>
                          <a:spcPct val="20000"/>
                        </a:spcBef>
                        <a:spcAft>
                          <a:spcPct val="0"/>
                        </a:spcAft>
                        <a:buClr>
                          <a:schemeClr val="bg1"/>
                        </a:buClr>
                        <a:buSzPct val="80000"/>
                        <a:buFont typeface="Monotype Sorts" pitchFamily="2" charset="2"/>
                        <a:buNone/>
                        <a:tabLst/>
                      </a:pPr>
                      <a:r>
                        <a:rPr kumimoji="0" lang="fr-FR" sz="1600" b="1" i="0" u="none" strike="noStrike" cap="none" normalizeH="0" baseline="0" dirty="0" smtClean="0">
                          <a:ln>
                            <a:noFill/>
                          </a:ln>
                          <a:solidFill>
                            <a:schemeClr val="tx1"/>
                          </a:solidFill>
                          <a:effectLst/>
                          <a:latin typeface="Calibri" panose="020F0502020204030204" pitchFamily="34" charset="0"/>
                        </a:rPr>
                        <a:t>+</a:t>
                      </a:r>
                    </a:p>
                  </a:txBody>
                  <a:tcPr marL="91427" marR="91427" marT="45722" marB="45722" horzOverflow="overflow">
                    <a:solidFill>
                      <a:schemeClr val="accent2">
                        <a:lumMod val="20000"/>
                        <a:lumOff val="80000"/>
                      </a:schemeClr>
                    </a:solidFill>
                  </a:tcPr>
                </a:tc>
                <a:tc>
                  <a:txBody>
                    <a:bodyPr/>
                    <a:lstStyle/>
                    <a:p>
                      <a:pPr marL="0" marR="0" lvl="0" indent="0" algn="l" defTabSz="914400" rtl="0" eaLnBrk="0" fontAlgn="base" latinLnBrk="0" hangingPunct="0">
                        <a:lnSpc>
                          <a:spcPct val="100000"/>
                        </a:lnSpc>
                        <a:spcBef>
                          <a:spcPct val="20000"/>
                        </a:spcBef>
                        <a:spcAft>
                          <a:spcPct val="0"/>
                        </a:spcAft>
                        <a:buClr>
                          <a:schemeClr val="bg1"/>
                        </a:buClr>
                        <a:buSzPct val="80000"/>
                        <a:buFont typeface="Monotype Sorts" pitchFamily="2" charset="2"/>
                        <a:buNone/>
                        <a:tabLst/>
                      </a:pPr>
                      <a:r>
                        <a:rPr kumimoji="0" lang="fr-FR" sz="1600" b="1" i="0" u="none" strike="noStrike" cap="none" normalizeH="0" baseline="0" dirty="0" err="1" smtClean="0">
                          <a:ln>
                            <a:noFill/>
                          </a:ln>
                          <a:solidFill>
                            <a:schemeClr val="tx1"/>
                          </a:solidFill>
                          <a:effectLst/>
                          <a:latin typeface="Calibri" panose="020F0502020204030204" pitchFamily="34" charset="0"/>
                        </a:rPr>
                        <a:t>Mucomètre</a:t>
                      </a:r>
                      <a:r>
                        <a:rPr kumimoji="0" lang="fr-FR" sz="1600" b="1" i="0" u="none" strike="noStrike" cap="none" normalizeH="0" baseline="0" dirty="0" smtClean="0">
                          <a:ln>
                            <a:noFill/>
                          </a:ln>
                          <a:solidFill>
                            <a:schemeClr val="tx1"/>
                          </a:solidFill>
                          <a:effectLst/>
                          <a:latin typeface="Calibri" panose="020F0502020204030204" pitchFamily="34" charset="0"/>
                        </a:rPr>
                        <a:t> utérin (</a:t>
                      </a:r>
                      <a:r>
                        <a:rPr kumimoji="0" lang="fr-FR" sz="1600" b="1" i="0" u="none" strike="noStrike" cap="none" normalizeH="0" baseline="0" dirty="0" err="1" smtClean="0">
                          <a:ln>
                            <a:noFill/>
                          </a:ln>
                          <a:solidFill>
                            <a:schemeClr val="tx1"/>
                          </a:solidFill>
                          <a:effectLst/>
                          <a:latin typeface="Calibri" panose="020F0502020204030204" pitchFamily="34" charset="0"/>
                        </a:rPr>
                        <a:t>WHD</a:t>
                      </a:r>
                      <a:r>
                        <a:rPr kumimoji="0" lang="fr-FR" sz="1600" b="1" i="0" u="none" strike="noStrike" cap="none" normalizeH="0" baseline="0" dirty="0" smtClean="0">
                          <a:ln>
                            <a:noFill/>
                          </a:ln>
                          <a:solidFill>
                            <a:schemeClr val="tx1"/>
                          </a:solidFill>
                          <a:effectLst/>
                          <a:latin typeface="Calibri" panose="020F0502020204030204" pitchFamily="34" charset="0"/>
                        </a:rPr>
                        <a:t>)/</a:t>
                      </a:r>
                      <a:r>
                        <a:rPr kumimoji="0" lang="fr-FR" sz="1600" b="1" i="0" u="none" strike="noStrike" cap="none" normalizeH="0" baseline="0" dirty="0" err="1" smtClean="0">
                          <a:ln>
                            <a:noFill/>
                          </a:ln>
                          <a:solidFill>
                            <a:schemeClr val="tx1"/>
                          </a:solidFill>
                          <a:effectLst/>
                          <a:latin typeface="Calibri" panose="020F0502020204030204" pitchFamily="34" charset="0"/>
                        </a:rPr>
                        <a:t>Pseudogestation</a:t>
                      </a:r>
                      <a:r>
                        <a:rPr kumimoji="0" lang="fr-FR" sz="1600" b="1" i="0" u="none" strike="noStrike" cap="none" normalizeH="0" baseline="0" dirty="0" smtClean="0">
                          <a:ln>
                            <a:noFill/>
                          </a:ln>
                          <a:solidFill>
                            <a:schemeClr val="tx1"/>
                          </a:solidFill>
                          <a:effectLst/>
                          <a:latin typeface="Calibri" panose="020F0502020204030204" pitchFamily="34" charset="0"/>
                        </a:rPr>
                        <a:t> (petits ruminants)</a:t>
                      </a:r>
                    </a:p>
                  </a:txBody>
                  <a:tcPr marL="91427" marR="91427" marT="45722" marB="45722" horzOverflow="overflow">
                    <a:solidFill>
                      <a:schemeClr val="accent2">
                        <a:lumMod val="20000"/>
                        <a:lumOff val="80000"/>
                      </a:schemeClr>
                    </a:solidFill>
                  </a:tcPr>
                </a:tc>
                <a:tc>
                  <a:txBody>
                    <a:bodyPr/>
                    <a:lstStyle/>
                    <a:p>
                      <a:pPr marL="0" marR="0" lvl="0" indent="0" algn="ctr" defTabSz="914400" rtl="0" eaLnBrk="0" fontAlgn="base" latinLnBrk="0" hangingPunct="0">
                        <a:lnSpc>
                          <a:spcPct val="100000"/>
                        </a:lnSpc>
                        <a:spcBef>
                          <a:spcPct val="20000"/>
                        </a:spcBef>
                        <a:spcAft>
                          <a:spcPct val="0"/>
                        </a:spcAft>
                        <a:buClr>
                          <a:schemeClr val="bg1"/>
                        </a:buClr>
                        <a:buSzPct val="80000"/>
                        <a:buFont typeface="Monotype Sorts" pitchFamily="2" charset="2"/>
                        <a:buNone/>
                        <a:tabLst/>
                      </a:pPr>
                      <a:r>
                        <a:rPr kumimoji="0" lang="fr-FR" sz="1600" b="1" i="0" u="none" strike="noStrike" cap="none" normalizeH="0" baseline="0" dirty="0" smtClean="0">
                          <a:ln>
                            <a:noFill/>
                          </a:ln>
                          <a:solidFill>
                            <a:schemeClr val="tx1"/>
                          </a:solidFill>
                          <a:effectLst/>
                          <a:latin typeface="Calibri" panose="020F0502020204030204" pitchFamily="34" charset="0"/>
                        </a:rPr>
                        <a:t>++</a:t>
                      </a:r>
                    </a:p>
                  </a:txBody>
                  <a:tcPr marL="91427" marR="91427" marT="45722" marB="45722" horzOverflow="overflow">
                    <a:solidFill>
                      <a:schemeClr val="accent2">
                        <a:lumMod val="20000"/>
                        <a:lumOff val="80000"/>
                      </a:schemeClr>
                    </a:solidFill>
                  </a:tcPr>
                </a:tc>
              </a:tr>
              <a:tr h="335295">
                <a:tc>
                  <a:txBody>
                    <a:bodyPr/>
                    <a:lstStyle/>
                    <a:p>
                      <a:pPr marL="0" marR="0" lvl="0" indent="0" algn="ctr" defTabSz="914400" rtl="0" eaLnBrk="0" fontAlgn="base" latinLnBrk="0" hangingPunct="0">
                        <a:lnSpc>
                          <a:spcPct val="100000"/>
                        </a:lnSpc>
                        <a:spcBef>
                          <a:spcPct val="20000"/>
                        </a:spcBef>
                        <a:spcAft>
                          <a:spcPct val="0"/>
                        </a:spcAft>
                        <a:buClr>
                          <a:schemeClr val="bg1"/>
                        </a:buClr>
                        <a:buSzPct val="80000"/>
                        <a:buFont typeface="Monotype Sorts" pitchFamily="2" charset="2"/>
                        <a:buNone/>
                        <a:tabLst/>
                      </a:pPr>
                      <a:r>
                        <a:rPr kumimoji="0" lang="fr-FR" sz="1600" b="1" i="0" u="none" strike="noStrike" cap="none" normalizeH="0" baseline="0" dirty="0" smtClean="0">
                          <a:ln>
                            <a:noFill/>
                          </a:ln>
                          <a:solidFill>
                            <a:schemeClr val="tx1"/>
                          </a:solidFill>
                          <a:effectLst/>
                          <a:latin typeface="Calibri" panose="020F0502020204030204" pitchFamily="34" charset="0"/>
                        </a:rPr>
                        <a:t>+</a:t>
                      </a:r>
                    </a:p>
                  </a:txBody>
                  <a:tcPr marL="91427" marR="91427" marT="45722" marB="45722" horzOverflow="overflow">
                    <a:solidFill>
                      <a:schemeClr val="accent2">
                        <a:lumMod val="20000"/>
                        <a:lumOff val="80000"/>
                      </a:schemeClr>
                    </a:solidFill>
                  </a:tcPr>
                </a:tc>
                <a:tc>
                  <a:txBody>
                    <a:bodyPr/>
                    <a:lstStyle/>
                    <a:p>
                      <a:pPr marL="0" marR="0" lvl="0" indent="0" algn="l" defTabSz="914400" rtl="0" eaLnBrk="0" fontAlgn="base" latinLnBrk="0" hangingPunct="0">
                        <a:lnSpc>
                          <a:spcPct val="100000"/>
                        </a:lnSpc>
                        <a:spcBef>
                          <a:spcPct val="20000"/>
                        </a:spcBef>
                        <a:spcAft>
                          <a:spcPct val="0"/>
                        </a:spcAft>
                        <a:buClr>
                          <a:schemeClr val="bg1"/>
                        </a:buClr>
                        <a:buSzPct val="80000"/>
                        <a:buFont typeface="Monotype Sorts" pitchFamily="2" charset="2"/>
                        <a:buNone/>
                        <a:tabLst/>
                      </a:pPr>
                      <a:r>
                        <a:rPr kumimoji="0" lang="fr-FR" sz="1600" b="1" i="0" u="none" strike="noStrike" cap="none" normalizeH="0" baseline="0" dirty="0" smtClean="0">
                          <a:ln>
                            <a:noFill/>
                          </a:ln>
                          <a:solidFill>
                            <a:schemeClr val="tx1"/>
                          </a:solidFill>
                          <a:effectLst/>
                          <a:latin typeface="Calibri" panose="020F0502020204030204" pitchFamily="34" charset="0"/>
                        </a:rPr>
                        <a:t>Identification d’un clapier (Péritonite fibrineuse pariétale)</a:t>
                      </a:r>
                    </a:p>
                  </a:txBody>
                  <a:tcPr marL="91427" marR="91427" marT="45722" marB="45722" horzOverflow="overflow">
                    <a:solidFill>
                      <a:schemeClr val="accent2">
                        <a:lumMod val="20000"/>
                        <a:lumOff val="80000"/>
                      </a:schemeClr>
                    </a:solidFill>
                  </a:tcPr>
                </a:tc>
                <a:tc>
                  <a:txBody>
                    <a:bodyPr/>
                    <a:lstStyle/>
                    <a:p>
                      <a:pPr marL="0" marR="0" lvl="0" indent="0" algn="ctr" defTabSz="914400" rtl="0" eaLnBrk="0" fontAlgn="base" latinLnBrk="0" hangingPunct="0">
                        <a:lnSpc>
                          <a:spcPct val="100000"/>
                        </a:lnSpc>
                        <a:spcBef>
                          <a:spcPct val="20000"/>
                        </a:spcBef>
                        <a:spcAft>
                          <a:spcPct val="0"/>
                        </a:spcAft>
                        <a:buClr>
                          <a:schemeClr val="bg1"/>
                        </a:buClr>
                        <a:buSzPct val="80000"/>
                        <a:buFont typeface="Monotype Sorts" pitchFamily="2" charset="2"/>
                        <a:buNone/>
                        <a:tabLst/>
                      </a:pPr>
                      <a:r>
                        <a:rPr kumimoji="0" lang="fr-FR" sz="1600" b="1" i="0" u="none" strike="noStrike" cap="none" normalizeH="0" baseline="0" dirty="0" smtClean="0">
                          <a:ln>
                            <a:noFill/>
                          </a:ln>
                          <a:solidFill>
                            <a:schemeClr val="tx1"/>
                          </a:solidFill>
                          <a:effectLst/>
                          <a:latin typeface="Calibri" panose="020F0502020204030204" pitchFamily="34" charset="0"/>
                        </a:rPr>
                        <a:t>++</a:t>
                      </a:r>
                    </a:p>
                  </a:txBody>
                  <a:tcPr marL="91427" marR="91427" marT="45722" marB="45722" horzOverflow="overflow">
                    <a:solidFill>
                      <a:schemeClr val="accent2">
                        <a:lumMod val="20000"/>
                        <a:lumOff val="80000"/>
                      </a:schemeClr>
                    </a:solidFill>
                  </a:tcPr>
                </a:tc>
              </a:tr>
            </a:tbl>
          </a:graphicData>
        </a:graphic>
      </p:graphicFrame>
      <p:sp>
        <p:nvSpPr>
          <p:cNvPr id="3" name="Rectangle 2"/>
          <p:cNvSpPr txBox="1">
            <a:spLocks noChangeArrowheads="1"/>
          </p:cNvSpPr>
          <p:nvPr/>
        </p:nvSpPr>
        <p:spPr bwMode="auto">
          <a:xfrm>
            <a:off x="585788" y="115888"/>
            <a:ext cx="7772400" cy="792162"/>
          </a:xfrm>
          <a:prstGeom prst="roundRect">
            <a:avLst/>
          </a:prstGeom>
          <a:solidFill>
            <a:srgbClr val="003300"/>
          </a:solidFill>
          <a:ln>
            <a:solidFill>
              <a:schemeClr val="tx1"/>
            </a:solidFill>
            <a:miter lim="800000"/>
            <a:headEnd/>
            <a:tailEnd/>
          </a:ln>
        </p:spPr>
        <p:txBody>
          <a:bodyPr anchor="ctr"/>
          <a:lstStyle>
            <a:lvl1pPr algn="l" rtl="0" eaLnBrk="0" fontAlgn="base" hangingPunct="0">
              <a:spcBef>
                <a:spcPct val="0"/>
              </a:spcBef>
              <a:spcAft>
                <a:spcPct val="0"/>
              </a:spcAft>
              <a:buClr>
                <a:schemeClr val="bg1"/>
              </a:buClr>
              <a:defRPr sz="2600">
                <a:solidFill>
                  <a:schemeClr val="bg1"/>
                </a:solidFill>
                <a:latin typeface="+mj-lt"/>
                <a:ea typeface="+mj-ea"/>
                <a:cs typeface="+mj-cs"/>
              </a:defRPr>
            </a:lvl1pPr>
            <a:lvl2pPr algn="l" rtl="0" eaLnBrk="0" fontAlgn="base" hangingPunct="0">
              <a:spcBef>
                <a:spcPct val="0"/>
              </a:spcBef>
              <a:spcAft>
                <a:spcPct val="0"/>
              </a:spcAft>
              <a:buClr>
                <a:schemeClr val="bg1"/>
              </a:buClr>
              <a:defRPr sz="2600">
                <a:solidFill>
                  <a:schemeClr val="bg1"/>
                </a:solidFill>
                <a:latin typeface="Arial Narrow" pitchFamily="34" charset="0"/>
              </a:defRPr>
            </a:lvl2pPr>
            <a:lvl3pPr algn="l" rtl="0" eaLnBrk="0" fontAlgn="base" hangingPunct="0">
              <a:spcBef>
                <a:spcPct val="0"/>
              </a:spcBef>
              <a:spcAft>
                <a:spcPct val="0"/>
              </a:spcAft>
              <a:buClr>
                <a:schemeClr val="bg1"/>
              </a:buClr>
              <a:defRPr sz="2600">
                <a:solidFill>
                  <a:schemeClr val="bg1"/>
                </a:solidFill>
                <a:latin typeface="Arial Narrow" pitchFamily="34" charset="0"/>
              </a:defRPr>
            </a:lvl3pPr>
            <a:lvl4pPr algn="l" rtl="0" eaLnBrk="0" fontAlgn="base" hangingPunct="0">
              <a:spcBef>
                <a:spcPct val="0"/>
              </a:spcBef>
              <a:spcAft>
                <a:spcPct val="0"/>
              </a:spcAft>
              <a:buClr>
                <a:schemeClr val="bg1"/>
              </a:buClr>
              <a:defRPr sz="2600">
                <a:solidFill>
                  <a:schemeClr val="bg1"/>
                </a:solidFill>
                <a:latin typeface="Arial Narrow" pitchFamily="34" charset="0"/>
              </a:defRPr>
            </a:lvl4pPr>
            <a:lvl5pPr algn="l" rtl="0" eaLnBrk="0" fontAlgn="base" hangingPunct="0">
              <a:spcBef>
                <a:spcPct val="0"/>
              </a:spcBef>
              <a:spcAft>
                <a:spcPct val="0"/>
              </a:spcAft>
              <a:buClr>
                <a:schemeClr val="bg1"/>
              </a:buClr>
              <a:defRPr sz="2600">
                <a:solidFill>
                  <a:schemeClr val="bg1"/>
                </a:solidFill>
                <a:latin typeface="Arial Narrow" pitchFamily="34" charset="0"/>
              </a:defRPr>
            </a:lvl5pPr>
            <a:lvl6pPr marL="457200" algn="l" rtl="0" eaLnBrk="0" fontAlgn="base" hangingPunct="0">
              <a:spcBef>
                <a:spcPct val="0"/>
              </a:spcBef>
              <a:spcAft>
                <a:spcPct val="0"/>
              </a:spcAft>
              <a:buClr>
                <a:schemeClr val="bg1"/>
              </a:buClr>
              <a:defRPr sz="2600">
                <a:solidFill>
                  <a:schemeClr val="bg1"/>
                </a:solidFill>
                <a:latin typeface="Arial Narrow" pitchFamily="34" charset="0"/>
              </a:defRPr>
            </a:lvl6pPr>
            <a:lvl7pPr marL="914400" algn="l" rtl="0" eaLnBrk="0" fontAlgn="base" hangingPunct="0">
              <a:spcBef>
                <a:spcPct val="0"/>
              </a:spcBef>
              <a:spcAft>
                <a:spcPct val="0"/>
              </a:spcAft>
              <a:buClr>
                <a:schemeClr val="bg1"/>
              </a:buClr>
              <a:defRPr sz="2600">
                <a:solidFill>
                  <a:schemeClr val="bg1"/>
                </a:solidFill>
                <a:latin typeface="Arial Narrow" pitchFamily="34" charset="0"/>
              </a:defRPr>
            </a:lvl7pPr>
            <a:lvl8pPr marL="1371600" algn="l" rtl="0" eaLnBrk="0" fontAlgn="base" hangingPunct="0">
              <a:spcBef>
                <a:spcPct val="0"/>
              </a:spcBef>
              <a:spcAft>
                <a:spcPct val="0"/>
              </a:spcAft>
              <a:buClr>
                <a:schemeClr val="bg1"/>
              </a:buClr>
              <a:defRPr sz="2600">
                <a:solidFill>
                  <a:schemeClr val="bg1"/>
                </a:solidFill>
                <a:latin typeface="Arial Narrow" pitchFamily="34" charset="0"/>
              </a:defRPr>
            </a:lvl8pPr>
            <a:lvl9pPr marL="1828800" algn="l" rtl="0" eaLnBrk="0" fontAlgn="base" hangingPunct="0">
              <a:spcBef>
                <a:spcPct val="0"/>
              </a:spcBef>
              <a:spcAft>
                <a:spcPct val="0"/>
              </a:spcAft>
              <a:buClr>
                <a:schemeClr val="bg1"/>
              </a:buClr>
              <a:defRPr sz="2600">
                <a:solidFill>
                  <a:schemeClr val="bg1"/>
                </a:solidFill>
                <a:latin typeface="Arial Narrow" pitchFamily="34" charset="0"/>
              </a:defRPr>
            </a:lvl9pPr>
          </a:lstStyle>
          <a:p>
            <a:pPr algn="ctr">
              <a:defRPr/>
            </a:pPr>
            <a:r>
              <a:rPr lang="fr-FR" sz="2200" kern="0" dirty="0" smtClean="0">
                <a:latin typeface="Calibri" panose="020F0502020204030204" pitchFamily="34" charset="0"/>
              </a:rPr>
              <a:t>Palpation transrectale vs échographie</a:t>
            </a:r>
          </a:p>
          <a:p>
            <a:pPr algn="ctr">
              <a:defRPr/>
            </a:pPr>
            <a:r>
              <a:rPr lang="fr-FR" sz="2200" kern="0" dirty="0" smtClean="0">
                <a:solidFill>
                  <a:srgbClr val="FFFF00"/>
                </a:solidFill>
                <a:latin typeface="Calibri" panose="020F0502020204030204" pitchFamily="34" charset="0"/>
              </a:rPr>
              <a:t>Du </a:t>
            </a:r>
            <a:r>
              <a:rPr lang="fr-FR" sz="2200" kern="0" dirty="0">
                <a:solidFill>
                  <a:srgbClr val="FFFF00"/>
                </a:solidFill>
                <a:latin typeface="Calibri" panose="020F0502020204030204" pitchFamily="34" charset="0"/>
              </a:rPr>
              <a:t>vagin aux cornes de l’animal non gestant</a:t>
            </a:r>
          </a:p>
        </p:txBody>
      </p:sp>
      <p:sp>
        <p:nvSpPr>
          <p:cNvPr id="4" name="Flèche droite 3"/>
          <p:cNvSpPr>
            <a:spLocks noChangeArrowheads="1"/>
          </p:cNvSpPr>
          <p:nvPr/>
        </p:nvSpPr>
        <p:spPr bwMode="auto">
          <a:xfrm rot="10800000">
            <a:off x="8358188" y="5805488"/>
            <a:ext cx="576262" cy="368300"/>
          </a:xfrm>
          <a:prstGeom prst="rightArrow">
            <a:avLst>
              <a:gd name="adj1" fmla="val 50000"/>
              <a:gd name="adj2" fmla="val 50033"/>
            </a:avLst>
          </a:prstGeom>
          <a:solidFill>
            <a:srgbClr val="FF0066"/>
          </a:solidFill>
          <a:ln w="9525" algn="ctr">
            <a:solidFill>
              <a:schemeClr val="tx1"/>
            </a:solidFill>
            <a:round/>
            <a:headEnd/>
            <a:tailEnd/>
          </a:ln>
        </p:spPr>
        <p:txBody>
          <a:bodyPr/>
          <a:lstStyle>
            <a:lvl1pPr>
              <a:spcBef>
                <a:spcPct val="20000"/>
              </a:spcBef>
              <a:buClr>
                <a:schemeClr val="bg1"/>
              </a:buClr>
              <a:buSzPct val="80000"/>
              <a:buFont typeface="Monotype Sorts" pitchFamily="2" charset="2"/>
              <a:buChar char="l"/>
              <a:defRPr sz="2200">
                <a:solidFill>
                  <a:schemeClr val="bg1"/>
                </a:solidFill>
                <a:latin typeface="Arial Narrow" panose="020B0606020202030204" pitchFamily="34" charset="0"/>
              </a:defRPr>
            </a:lvl1pPr>
            <a:lvl2pPr marL="742950" indent="-285750">
              <a:spcBef>
                <a:spcPct val="20000"/>
              </a:spcBef>
              <a:buClr>
                <a:schemeClr val="bg1"/>
              </a:buClr>
              <a:buSzPct val="95000"/>
              <a:buFont typeface="Wingdings" panose="05000000000000000000" pitchFamily="2" charset="2"/>
              <a:buChar char="§"/>
              <a:defRPr sz="2000">
                <a:solidFill>
                  <a:schemeClr val="bg1"/>
                </a:solidFill>
                <a:latin typeface="Arial Narrow" panose="020B0606020202030204" pitchFamily="34" charset="0"/>
              </a:defRPr>
            </a:lvl2pPr>
            <a:lvl3pPr marL="1143000" indent="-228600">
              <a:spcBef>
                <a:spcPct val="20000"/>
              </a:spcBef>
              <a:buClr>
                <a:schemeClr val="bg1"/>
              </a:buClr>
              <a:buChar char="•"/>
              <a:defRPr>
                <a:solidFill>
                  <a:schemeClr val="bg1"/>
                </a:solidFill>
                <a:latin typeface="Arial Narrow" panose="020B0606020202030204" pitchFamily="34" charset="0"/>
              </a:defRPr>
            </a:lvl3pPr>
            <a:lvl4pPr marL="1600200" indent="-228600">
              <a:spcBef>
                <a:spcPct val="20000"/>
              </a:spcBef>
              <a:buClr>
                <a:schemeClr val="bg1"/>
              </a:buClr>
              <a:buChar char="–"/>
              <a:defRPr sz="2000">
                <a:solidFill>
                  <a:schemeClr val="bg1"/>
                </a:solidFill>
                <a:latin typeface="Arial Narrow" panose="020B0606020202030204" pitchFamily="34" charset="0"/>
              </a:defRPr>
            </a:lvl4pPr>
            <a:lvl5pPr marL="2057400" indent="-228600">
              <a:spcBef>
                <a:spcPct val="20000"/>
              </a:spcBef>
              <a:buClr>
                <a:schemeClr val="bg1"/>
              </a:buClr>
              <a:buChar char="»"/>
              <a:defRPr sz="2000">
                <a:solidFill>
                  <a:schemeClr val="bg1"/>
                </a:solidFill>
                <a:latin typeface="Arial Narrow" panose="020B0606020202030204" pitchFamily="34" charset="0"/>
              </a:defRPr>
            </a:lvl5pPr>
            <a:lvl6pPr marL="25146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6pPr>
            <a:lvl7pPr marL="29718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7pPr>
            <a:lvl8pPr marL="34290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8pPr>
            <a:lvl9pPr marL="38862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9pPr>
          </a:lstStyle>
          <a:p>
            <a:pPr>
              <a:spcBef>
                <a:spcPct val="0"/>
              </a:spcBef>
              <a:buClrTx/>
              <a:buSzTx/>
              <a:buFontTx/>
              <a:buNone/>
            </a:pPr>
            <a:endParaRPr lang="fr-BE" altLang="fr-FR" sz="2400">
              <a:solidFill>
                <a:schemeClr val="tx1"/>
              </a:solidFill>
              <a:latin typeface="Times New Roman" panose="02020603050405020304" pitchFamily="18" charset="0"/>
            </a:endParaRPr>
          </a:p>
        </p:txBody>
      </p:sp>
      <p:sp>
        <p:nvSpPr>
          <p:cNvPr id="6" name="Flèche droite 5"/>
          <p:cNvSpPr>
            <a:spLocks noChangeArrowheads="1"/>
          </p:cNvSpPr>
          <p:nvPr/>
        </p:nvSpPr>
        <p:spPr bwMode="auto">
          <a:xfrm rot="10800000">
            <a:off x="8358188" y="6181725"/>
            <a:ext cx="576262" cy="368300"/>
          </a:xfrm>
          <a:prstGeom prst="rightArrow">
            <a:avLst>
              <a:gd name="adj1" fmla="val 50000"/>
              <a:gd name="adj2" fmla="val 50033"/>
            </a:avLst>
          </a:prstGeom>
          <a:solidFill>
            <a:srgbClr val="FF0066"/>
          </a:solidFill>
          <a:ln w="9525" algn="ctr">
            <a:solidFill>
              <a:schemeClr val="tx1"/>
            </a:solidFill>
            <a:round/>
            <a:headEnd/>
            <a:tailEnd/>
          </a:ln>
        </p:spPr>
        <p:txBody>
          <a:bodyPr/>
          <a:lstStyle>
            <a:lvl1pPr>
              <a:spcBef>
                <a:spcPct val="20000"/>
              </a:spcBef>
              <a:buClr>
                <a:schemeClr val="bg1"/>
              </a:buClr>
              <a:buSzPct val="80000"/>
              <a:buFont typeface="Monotype Sorts" pitchFamily="2" charset="2"/>
              <a:buChar char="l"/>
              <a:defRPr sz="2200">
                <a:solidFill>
                  <a:schemeClr val="bg1"/>
                </a:solidFill>
                <a:latin typeface="Arial Narrow" panose="020B0606020202030204" pitchFamily="34" charset="0"/>
              </a:defRPr>
            </a:lvl1pPr>
            <a:lvl2pPr marL="742950" indent="-285750">
              <a:spcBef>
                <a:spcPct val="20000"/>
              </a:spcBef>
              <a:buClr>
                <a:schemeClr val="bg1"/>
              </a:buClr>
              <a:buSzPct val="95000"/>
              <a:buFont typeface="Wingdings" panose="05000000000000000000" pitchFamily="2" charset="2"/>
              <a:buChar char="§"/>
              <a:defRPr sz="2000">
                <a:solidFill>
                  <a:schemeClr val="bg1"/>
                </a:solidFill>
                <a:latin typeface="Arial Narrow" panose="020B0606020202030204" pitchFamily="34" charset="0"/>
              </a:defRPr>
            </a:lvl2pPr>
            <a:lvl3pPr marL="1143000" indent="-228600">
              <a:spcBef>
                <a:spcPct val="20000"/>
              </a:spcBef>
              <a:buClr>
                <a:schemeClr val="bg1"/>
              </a:buClr>
              <a:buChar char="•"/>
              <a:defRPr>
                <a:solidFill>
                  <a:schemeClr val="bg1"/>
                </a:solidFill>
                <a:latin typeface="Arial Narrow" panose="020B0606020202030204" pitchFamily="34" charset="0"/>
              </a:defRPr>
            </a:lvl3pPr>
            <a:lvl4pPr marL="1600200" indent="-228600">
              <a:spcBef>
                <a:spcPct val="20000"/>
              </a:spcBef>
              <a:buClr>
                <a:schemeClr val="bg1"/>
              </a:buClr>
              <a:buChar char="–"/>
              <a:defRPr sz="2000">
                <a:solidFill>
                  <a:schemeClr val="bg1"/>
                </a:solidFill>
                <a:latin typeface="Arial Narrow" panose="020B0606020202030204" pitchFamily="34" charset="0"/>
              </a:defRPr>
            </a:lvl4pPr>
            <a:lvl5pPr marL="2057400" indent="-228600">
              <a:spcBef>
                <a:spcPct val="20000"/>
              </a:spcBef>
              <a:buClr>
                <a:schemeClr val="bg1"/>
              </a:buClr>
              <a:buChar char="»"/>
              <a:defRPr sz="2000">
                <a:solidFill>
                  <a:schemeClr val="bg1"/>
                </a:solidFill>
                <a:latin typeface="Arial Narrow" panose="020B0606020202030204" pitchFamily="34" charset="0"/>
              </a:defRPr>
            </a:lvl5pPr>
            <a:lvl6pPr marL="25146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6pPr>
            <a:lvl7pPr marL="29718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7pPr>
            <a:lvl8pPr marL="34290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8pPr>
            <a:lvl9pPr marL="38862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9pPr>
          </a:lstStyle>
          <a:p>
            <a:pPr>
              <a:spcBef>
                <a:spcPct val="0"/>
              </a:spcBef>
              <a:buClrTx/>
              <a:buSzTx/>
              <a:buFontTx/>
              <a:buNone/>
            </a:pPr>
            <a:endParaRPr lang="fr-BE" altLang="fr-FR" sz="2400">
              <a:solidFill>
                <a:schemeClr val="tx1"/>
              </a:solidFill>
              <a:latin typeface="Times New Roman" panose="02020603050405020304" pitchFamily="18" charset="0"/>
            </a:endParaRPr>
          </a:p>
        </p:txBody>
      </p:sp>
    </p:spTree>
    <p:extLst>
      <p:ext uri="{BB962C8B-B14F-4D97-AF65-F5344CB8AC3E}">
        <p14:creationId xmlns:p14="http://schemas.microsoft.com/office/powerpoint/2010/main" val="296495055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6" grpId="0" animBg="1"/>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Objet 1"/>
          <p:cNvGraphicFramePr>
            <a:graphicFrameLocks noChangeAspect="1"/>
          </p:cNvGraphicFramePr>
          <p:nvPr>
            <p:extLst>
              <p:ext uri="{D42A27DB-BD31-4B8C-83A1-F6EECF244321}">
                <p14:modId xmlns:p14="http://schemas.microsoft.com/office/powerpoint/2010/main" val="968741784"/>
              </p:ext>
            </p:extLst>
          </p:nvPr>
        </p:nvGraphicFramePr>
        <p:xfrm>
          <a:off x="323528" y="980728"/>
          <a:ext cx="3591225" cy="2792090"/>
        </p:xfrm>
        <a:graphic>
          <a:graphicData uri="http://schemas.openxmlformats.org/presentationml/2006/ole">
            <mc:AlternateContent xmlns:mc="http://schemas.openxmlformats.org/markup-compatibility/2006">
              <mc:Choice xmlns:v="urn:schemas-microsoft-com:vml" Requires="v">
                <p:oleObj spid="_x0000_s8420" name="Photo Editor Photo" r:id="rId3" imgW="6687483" imgH="5200000" progId="MSPhotoEd.3">
                  <p:embed/>
                </p:oleObj>
              </mc:Choice>
              <mc:Fallback>
                <p:oleObj name="Photo Editor Photo" r:id="rId3" imgW="6687483" imgH="5200000" progId="MSPhotoEd.3">
                  <p:embed/>
                  <p:pic>
                    <p:nvPicPr>
                      <p:cNvPr id="0" name="Object 7"/>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23528" y="980728"/>
                        <a:ext cx="3591225" cy="2792090"/>
                      </a:xfrm>
                      <a:prstGeom prst="rect">
                        <a:avLst/>
                      </a:prstGeom>
                      <a:noFill/>
                      <a:ln w="9525" cmpd="sng">
                        <a:solidFill>
                          <a:schemeClr val="tx1"/>
                        </a:solidFill>
                        <a:miter lim="800000"/>
                        <a:headEnd/>
                        <a:tailEnd/>
                      </a:ln>
                      <a:effectLst/>
                    </p:spPr>
                  </p:pic>
                </p:oleObj>
              </mc:Fallback>
            </mc:AlternateContent>
          </a:graphicData>
        </a:graphic>
      </p:graphicFrame>
      <p:graphicFrame>
        <p:nvGraphicFramePr>
          <p:cNvPr id="4" name="Objet 3"/>
          <p:cNvGraphicFramePr>
            <a:graphicFrameLocks noChangeAspect="1"/>
          </p:cNvGraphicFramePr>
          <p:nvPr>
            <p:extLst>
              <p:ext uri="{D42A27DB-BD31-4B8C-83A1-F6EECF244321}">
                <p14:modId xmlns:p14="http://schemas.microsoft.com/office/powerpoint/2010/main" val="2321526900"/>
              </p:ext>
            </p:extLst>
          </p:nvPr>
        </p:nvGraphicFramePr>
        <p:xfrm>
          <a:off x="5633273" y="3429000"/>
          <a:ext cx="3187199" cy="3239889"/>
        </p:xfrm>
        <a:graphic>
          <a:graphicData uri="http://schemas.openxmlformats.org/presentationml/2006/ole">
            <mc:AlternateContent xmlns:mc="http://schemas.openxmlformats.org/markup-compatibility/2006">
              <mc:Choice xmlns:v="urn:schemas-microsoft-com:vml" Requires="v">
                <p:oleObj spid="_x0000_s8421" name="Photo Editor Photo" r:id="rId5" imgW="6838095" imgH="5296639" progId="MSPhotoEd.3">
                  <p:embed/>
                </p:oleObj>
              </mc:Choice>
              <mc:Fallback>
                <p:oleObj name="Photo Editor Photo" r:id="rId5" imgW="6838095" imgH="5296639" progId="MSPhotoEd.3">
                  <p:embed/>
                  <p:pic>
                    <p:nvPicPr>
                      <p:cNvPr id="0" name="Object 9"/>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5633273" y="3429000"/>
                        <a:ext cx="3187199" cy="3239889"/>
                      </a:xfrm>
                      <a:prstGeom prst="rect">
                        <a:avLst/>
                      </a:prstGeom>
                      <a:noFill/>
                      <a:ln w="12700" cmpd="sng">
                        <a:solidFill>
                          <a:schemeClr val="tx1"/>
                        </a:solidFill>
                        <a:miter lim="800000"/>
                        <a:headEnd/>
                        <a:tailEnd/>
                      </a:ln>
                      <a:effectLst/>
                    </p:spPr>
                  </p:pic>
                </p:oleObj>
              </mc:Fallback>
            </mc:AlternateContent>
          </a:graphicData>
        </a:graphic>
      </p:graphicFrame>
      <p:sp>
        <p:nvSpPr>
          <p:cNvPr id="5" name="ZoneTexte 4"/>
          <p:cNvSpPr txBox="1"/>
          <p:nvPr/>
        </p:nvSpPr>
        <p:spPr>
          <a:xfrm>
            <a:off x="210136" y="188640"/>
            <a:ext cx="2273632" cy="461665"/>
          </a:xfrm>
          <a:prstGeom prst="rect">
            <a:avLst/>
          </a:prstGeom>
          <a:solidFill>
            <a:srgbClr val="000066"/>
          </a:solidFill>
          <a:ln>
            <a:solidFill>
              <a:schemeClr val="tx1"/>
            </a:solidFill>
          </a:ln>
        </p:spPr>
        <p:txBody>
          <a:bodyPr wrap="square" rtlCol="0">
            <a:spAutoFit/>
          </a:bodyPr>
          <a:lstStyle/>
          <a:p>
            <a:r>
              <a:rPr lang="fr-BE" altLang="fr-FR" sz="2400" dirty="0" smtClean="0">
                <a:solidFill>
                  <a:schemeClr val="bg1"/>
                </a:solidFill>
                <a:latin typeface="Arial Narrow" panose="020B0606020202030204" pitchFamily="34" charset="0"/>
              </a:rPr>
              <a:t>Lutéinisation</a:t>
            </a:r>
            <a:endParaRPr lang="fr-BE" sz="2400" dirty="0">
              <a:solidFill>
                <a:schemeClr val="bg1"/>
              </a:solidFill>
              <a:latin typeface="Arial Narrow" panose="020B0606020202030204" pitchFamily="34" charset="0"/>
              <a:ea typeface="Verdana" panose="020B0604030504040204" pitchFamily="34" charset="0"/>
              <a:cs typeface="Verdana" panose="020B0604030504040204" pitchFamily="34" charset="0"/>
            </a:endParaRPr>
          </a:p>
        </p:txBody>
      </p:sp>
      <p:sp>
        <p:nvSpPr>
          <p:cNvPr id="6" name="Text Box 10"/>
          <p:cNvSpPr txBox="1">
            <a:spLocks noChangeArrowheads="1"/>
          </p:cNvSpPr>
          <p:nvPr/>
        </p:nvSpPr>
        <p:spPr bwMode="auto">
          <a:xfrm>
            <a:off x="4139952" y="1556792"/>
            <a:ext cx="2513830" cy="369332"/>
          </a:xfrm>
          <a:prstGeom prst="rect">
            <a:avLst/>
          </a:prstGeom>
          <a:noFill/>
          <a:ln w="9525">
            <a:solidFill>
              <a:schemeClr val="tx1"/>
            </a:solidFill>
            <a:miter lim="800000"/>
            <a:headEnd/>
            <a:tailEnd/>
          </a:ln>
          <a:extLst/>
        </p:spPr>
        <p:txBody>
          <a:bodyPr wrap="none">
            <a:spAutoFit/>
          </a:bodyPr>
          <a:lstStyle>
            <a:lvl1pPr eaLnBrk="0" hangingPunct="0">
              <a:defRPr sz="2000">
                <a:solidFill>
                  <a:schemeClr val="tx1"/>
                </a:solidFill>
                <a:latin typeface="Times New Roman" pitchFamily="18" charset="0"/>
              </a:defRPr>
            </a:lvl1pPr>
            <a:lvl2pPr marL="742950" indent="-285750" eaLnBrk="0" hangingPunct="0">
              <a:defRPr sz="2000">
                <a:solidFill>
                  <a:schemeClr val="tx1"/>
                </a:solidFill>
                <a:latin typeface="Times New Roman" pitchFamily="18" charset="0"/>
              </a:defRPr>
            </a:lvl2pPr>
            <a:lvl3pPr marL="1143000" indent="-228600" eaLnBrk="0" hangingPunct="0">
              <a:defRPr sz="2000">
                <a:solidFill>
                  <a:schemeClr val="tx1"/>
                </a:solidFill>
                <a:latin typeface="Times New Roman" pitchFamily="18" charset="0"/>
              </a:defRPr>
            </a:lvl3pPr>
            <a:lvl4pPr marL="1600200" indent="-228600" eaLnBrk="0" hangingPunct="0">
              <a:defRPr sz="2000">
                <a:solidFill>
                  <a:schemeClr val="tx1"/>
                </a:solidFill>
                <a:latin typeface="Times New Roman" pitchFamily="18" charset="0"/>
              </a:defRPr>
            </a:lvl4pPr>
            <a:lvl5pPr marL="2057400" indent="-228600" eaLnBrk="0" hangingPunct="0">
              <a:defRPr sz="2000">
                <a:solidFill>
                  <a:schemeClr val="tx1"/>
                </a:solidFill>
                <a:latin typeface="Times New Roman" pitchFamily="18" charset="0"/>
              </a:defRPr>
            </a:lvl5pPr>
            <a:lvl6pPr marL="2514600" indent="-228600" eaLnBrk="0" fontAlgn="base" hangingPunct="0">
              <a:spcBef>
                <a:spcPct val="0"/>
              </a:spcBef>
              <a:spcAft>
                <a:spcPct val="0"/>
              </a:spcAft>
              <a:defRPr sz="2000">
                <a:solidFill>
                  <a:schemeClr val="tx1"/>
                </a:solidFill>
                <a:latin typeface="Times New Roman" pitchFamily="18" charset="0"/>
              </a:defRPr>
            </a:lvl6pPr>
            <a:lvl7pPr marL="2971800" indent="-228600" eaLnBrk="0" fontAlgn="base" hangingPunct="0">
              <a:spcBef>
                <a:spcPct val="0"/>
              </a:spcBef>
              <a:spcAft>
                <a:spcPct val="0"/>
              </a:spcAft>
              <a:defRPr sz="2000">
                <a:solidFill>
                  <a:schemeClr val="tx1"/>
                </a:solidFill>
                <a:latin typeface="Times New Roman" pitchFamily="18" charset="0"/>
              </a:defRPr>
            </a:lvl7pPr>
            <a:lvl8pPr marL="3429000" indent="-228600" eaLnBrk="0" fontAlgn="base" hangingPunct="0">
              <a:spcBef>
                <a:spcPct val="0"/>
              </a:spcBef>
              <a:spcAft>
                <a:spcPct val="0"/>
              </a:spcAft>
              <a:defRPr sz="2000">
                <a:solidFill>
                  <a:schemeClr val="tx1"/>
                </a:solidFill>
                <a:latin typeface="Times New Roman" pitchFamily="18" charset="0"/>
              </a:defRPr>
            </a:lvl8pPr>
            <a:lvl9pPr marL="3886200" indent="-228600" eaLnBrk="0" fontAlgn="base" hangingPunct="0">
              <a:spcBef>
                <a:spcPct val="0"/>
              </a:spcBef>
              <a:spcAft>
                <a:spcPct val="0"/>
              </a:spcAft>
              <a:defRPr sz="2000">
                <a:solidFill>
                  <a:schemeClr val="tx1"/>
                </a:solidFill>
                <a:latin typeface="Times New Roman" pitchFamily="18" charset="0"/>
              </a:defRPr>
            </a:lvl9pPr>
          </a:lstStyle>
          <a:p>
            <a:pPr eaLnBrk="1" hangingPunct="1"/>
            <a:r>
              <a:rPr lang="fr-BE" altLang="fr-FR" sz="1800" dirty="0" smtClean="0">
                <a:latin typeface="Arial Narrow" pitchFamily="34" charset="0"/>
              </a:rPr>
              <a:t>Rupture vasculaire et caillot</a:t>
            </a:r>
            <a:endParaRPr lang="fr-BE" altLang="fr-FR" sz="1800" dirty="0">
              <a:latin typeface="Arial Narrow" pitchFamily="34" charset="0"/>
            </a:endParaRPr>
          </a:p>
        </p:txBody>
      </p:sp>
      <p:sp>
        <p:nvSpPr>
          <p:cNvPr id="7" name="Text Box 10"/>
          <p:cNvSpPr txBox="1">
            <a:spLocks noChangeArrowheads="1"/>
          </p:cNvSpPr>
          <p:nvPr/>
        </p:nvSpPr>
        <p:spPr bwMode="auto">
          <a:xfrm>
            <a:off x="4139952" y="2422629"/>
            <a:ext cx="3466013" cy="646331"/>
          </a:xfrm>
          <a:prstGeom prst="rect">
            <a:avLst/>
          </a:prstGeom>
          <a:noFill/>
          <a:ln w="9525">
            <a:solidFill>
              <a:schemeClr val="tx1"/>
            </a:solidFill>
            <a:miter lim="800000"/>
            <a:headEnd/>
            <a:tailEnd/>
          </a:ln>
          <a:extLst/>
        </p:spPr>
        <p:txBody>
          <a:bodyPr wrap="none">
            <a:spAutoFit/>
          </a:bodyPr>
          <a:lstStyle>
            <a:lvl1pPr eaLnBrk="0" hangingPunct="0">
              <a:defRPr sz="2000">
                <a:solidFill>
                  <a:schemeClr val="tx1"/>
                </a:solidFill>
                <a:latin typeface="Times New Roman" pitchFamily="18" charset="0"/>
              </a:defRPr>
            </a:lvl1pPr>
            <a:lvl2pPr marL="742950" indent="-285750" eaLnBrk="0" hangingPunct="0">
              <a:defRPr sz="2000">
                <a:solidFill>
                  <a:schemeClr val="tx1"/>
                </a:solidFill>
                <a:latin typeface="Times New Roman" pitchFamily="18" charset="0"/>
              </a:defRPr>
            </a:lvl2pPr>
            <a:lvl3pPr marL="1143000" indent="-228600" eaLnBrk="0" hangingPunct="0">
              <a:defRPr sz="2000">
                <a:solidFill>
                  <a:schemeClr val="tx1"/>
                </a:solidFill>
                <a:latin typeface="Times New Roman" pitchFamily="18" charset="0"/>
              </a:defRPr>
            </a:lvl3pPr>
            <a:lvl4pPr marL="1600200" indent="-228600" eaLnBrk="0" hangingPunct="0">
              <a:defRPr sz="2000">
                <a:solidFill>
                  <a:schemeClr val="tx1"/>
                </a:solidFill>
                <a:latin typeface="Times New Roman" pitchFamily="18" charset="0"/>
              </a:defRPr>
            </a:lvl4pPr>
            <a:lvl5pPr marL="2057400" indent="-228600" eaLnBrk="0" hangingPunct="0">
              <a:defRPr sz="2000">
                <a:solidFill>
                  <a:schemeClr val="tx1"/>
                </a:solidFill>
                <a:latin typeface="Times New Roman" pitchFamily="18" charset="0"/>
              </a:defRPr>
            </a:lvl5pPr>
            <a:lvl6pPr marL="2514600" indent="-228600" eaLnBrk="0" fontAlgn="base" hangingPunct="0">
              <a:spcBef>
                <a:spcPct val="0"/>
              </a:spcBef>
              <a:spcAft>
                <a:spcPct val="0"/>
              </a:spcAft>
              <a:defRPr sz="2000">
                <a:solidFill>
                  <a:schemeClr val="tx1"/>
                </a:solidFill>
                <a:latin typeface="Times New Roman" pitchFamily="18" charset="0"/>
              </a:defRPr>
            </a:lvl6pPr>
            <a:lvl7pPr marL="2971800" indent="-228600" eaLnBrk="0" fontAlgn="base" hangingPunct="0">
              <a:spcBef>
                <a:spcPct val="0"/>
              </a:spcBef>
              <a:spcAft>
                <a:spcPct val="0"/>
              </a:spcAft>
              <a:defRPr sz="2000">
                <a:solidFill>
                  <a:schemeClr val="tx1"/>
                </a:solidFill>
                <a:latin typeface="Times New Roman" pitchFamily="18" charset="0"/>
              </a:defRPr>
            </a:lvl7pPr>
            <a:lvl8pPr marL="3429000" indent="-228600" eaLnBrk="0" fontAlgn="base" hangingPunct="0">
              <a:spcBef>
                <a:spcPct val="0"/>
              </a:spcBef>
              <a:spcAft>
                <a:spcPct val="0"/>
              </a:spcAft>
              <a:defRPr sz="2000">
                <a:solidFill>
                  <a:schemeClr val="tx1"/>
                </a:solidFill>
                <a:latin typeface="Times New Roman" pitchFamily="18" charset="0"/>
              </a:defRPr>
            </a:lvl8pPr>
            <a:lvl9pPr marL="3886200" indent="-228600" eaLnBrk="0" fontAlgn="base" hangingPunct="0">
              <a:spcBef>
                <a:spcPct val="0"/>
              </a:spcBef>
              <a:spcAft>
                <a:spcPct val="0"/>
              </a:spcAft>
              <a:defRPr sz="2000">
                <a:solidFill>
                  <a:schemeClr val="tx1"/>
                </a:solidFill>
                <a:latin typeface="Times New Roman" pitchFamily="18" charset="0"/>
              </a:defRPr>
            </a:lvl9pPr>
          </a:lstStyle>
          <a:p>
            <a:pPr eaLnBrk="1" hangingPunct="1"/>
            <a:r>
              <a:rPr lang="fr-BE" altLang="fr-FR" sz="1800" dirty="0" smtClean="0">
                <a:latin typeface="Arial Narrow" pitchFamily="34" charset="0"/>
              </a:rPr>
              <a:t>Mélange des cellules de la granuleuse </a:t>
            </a:r>
          </a:p>
          <a:p>
            <a:pPr eaLnBrk="1" hangingPunct="1"/>
            <a:r>
              <a:rPr lang="fr-BE" altLang="fr-FR" sz="1800" dirty="0" smtClean="0">
                <a:latin typeface="Arial Narrow" pitchFamily="34" charset="0"/>
              </a:rPr>
              <a:t>et de la thèque interne</a:t>
            </a:r>
          </a:p>
        </p:txBody>
      </p:sp>
      <p:cxnSp>
        <p:nvCxnSpPr>
          <p:cNvPr id="9" name="Connecteur droit avec flèche 8"/>
          <p:cNvCxnSpPr/>
          <p:nvPr/>
        </p:nvCxnSpPr>
        <p:spPr>
          <a:xfrm flipV="1">
            <a:off x="3131840" y="1756847"/>
            <a:ext cx="936104" cy="520025"/>
          </a:xfrm>
          <a:prstGeom prst="straightConnector1">
            <a:avLst/>
          </a:prstGeom>
          <a:ln w="19050">
            <a:solidFill>
              <a:schemeClr val="tx1"/>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10" name="Connecteur droit avec flèche 9"/>
          <p:cNvCxnSpPr/>
          <p:nvPr/>
        </p:nvCxnSpPr>
        <p:spPr>
          <a:xfrm>
            <a:off x="1979712" y="2780928"/>
            <a:ext cx="2160240" cy="0"/>
          </a:xfrm>
          <a:prstGeom prst="straightConnector1">
            <a:avLst/>
          </a:prstGeom>
          <a:ln w="19050">
            <a:solidFill>
              <a:schemeClr val="tx1"/>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cxnSp>
      <p:sp>
        <p:nvSpPr>
          <p:cNvPr id="12" name="Rectangle 11"/>
          <p:cNvSpPr/>
          <p:nvPr/>
        </p:nvSpPr>
        <p:spPr>
          <a:xfrm>
            <a:off x="2483768" y="4628315"/>
            <a:ext cx="1027845" cy="369332"/>
          </a:xfrm>
          <a:prstGeom prst="rect">
            <a:avLst/>
          </a:prstGeom>
          <a:ln>
            <a:solidFill>
              <a:schemeClr val="tx1"/>
            </a:solidFill>
          </a:ln>
        </p:spPr>
        <p:txBody>
          <a:bodyPr wrap="none">
            <a:spAutoFit/>
          </a:bodyPr>
          <a:lstStyle/>
          <a:p>
            <a:r>
              <a:rPr lang="fr-BE" altLang="fr-FR" dirty="0" smtClean="0">
                <a:latin typeface="Arial Narrow" pitchFamily="34" charset="0"/>
              </a:rPr>
              <a:t>Ocytocine</a:t>
            </a:r>
            <a:endParaRPr lang="fr-BE" altLang="fr-FR" dirty="0">
              <a:latin typeface="Arial Narrow" pitchFamily="34" charset="0"/>
            </a:endParaRPr>
          </a:p>
        </p:txBody>
      </p:sp>
      <p:sp>
        <p:nvSpPr>
          <p:cNvPr id="14" name="Rectangle 13"/>
          <p:cNvSpPr/>
          <p:nvPr/>
        </p:nvSpPr>
        <p:spPr>
          <a:xfrm>
            <a:off x="844845" y="4005064"/>
            <a:ext cx="3927678" cy="369332"/>
          </a:xfrm>
          <a:prstGeom prst="rect">
            <a:avLst/>
          </a:prstGeom>
          <a:ln>
            <a:solidFill>
              <a:schemeClr val="tx1"/>
            </a:solidFill>
          </a:ln>
        </p:spPr>
        <p:txBody>
          <a:bodyPr wrap="none">
            <a:spAutoFit/>
          </a:bodyPr>
          <a:lstStyle/>
          <a:p>
            <a:r>
              <a:rPr lang="fr-BE" altLang="fr-FR" dirty="0" smtClean="0">
                <a:latin typeface="Arial Narrow" pitchFamily="34" charset="0"/>
              </a:rPr>
              <a:t>Granuleuse : grandes cellules lutéales (LLC)</a:t>
            </a:r>
            <a:endParaRPr lang="fr-BE" altLang="fr-FR" dirty="0">
              <a:latin typeface="Arial Narrow" pitchFamily="34" charset="0"/>
            </a:endParaRPr>
          </a:p>
        </p:txBody>
      </p:sp>
      <p:sp>
        <p:nvSpPr>
          <p:cNvPr id="15" name="Rectangle 14"/>
          <p:cNvSpPr/>
          <p:nvPr/>
        </p:nvSpPr>
        <p:spPr>
          <a:xfrm>
            <a:off x="3649594" y="5949280"/>
            <a:ext cx="1377300" cy="369332"/>
          </a:xfrm>
          <a:prstGeom prst="rect">
            <a:avLst/>
          </a:prstGeom>
          <a:ln>
            <a:solidFill>
              <a:schemeClr val="tx1"/>
            </a:solidFill>
          </a:ln>
        </p:spPr>
        <p:txBody>
          <a:bodyPr wrap="none">
            <a:spAutoFit/>
          </a:bodyPr>
          <a:lstStyle/>
          <a:p>
            <a:r>
              <a:rPr lang="fr-BE" altLang="fr-FR" dirty="0">
                <a:latin typeface="Arial Narrow" pitchFamily="34" charset="0"/>
              </a:rPr>
              <a:t>P</a:t>
            </a:r>
            <a:r>
              <a:rPr lang="fr-BE" altLang="fr-FR" dirty="0" smtClean="0">
                <a:latin typeface="Arial Narrow" pitchFamily="34" charset="0"/>
              </a:rPr>
              <a:t>rogestérone </a:t>
            </a:r>
            <a:endParaRPr lang="fr-BE" altLang="fr-FR" dirty="0">
              <a:latin typeface="Arial Narrow" pitchFamily="34" charset="0"/>
            </a:endParaRPr>
          </a:p>
        </p:txBody>
      </p:sp>
      <p:sp>
        <p:nvSpPr>
          <p:cNvPr id="16" name="Rectangle 15"/>
          <p:cNvSpPr/>
          <p:nvPr/>
        </p:nvSpPr>
        <p:spPr>
          <a:xfrm>
            <a:off x="1214797" y="5331500"/>
            <a:ext cx="4118435" cy="369332"/>
          </a:xfrm>
          <a:prstGeom prst="rect">
            <a:avLst/>
          </a:prstGeom>
          <a:ln>
            <a:solidFill>
              <a:schemeClr val="tx1"/>
            </a:solidFill>
          </a:ln>
        </p:spPr>
        <p:txBody>
          <a:bodyPr wrap="none">
            <a:spAutoFit/>
          </a:bodyPr>
          <a:lstStyle/>
          <a:p>
            <a:r>
              <a:rPr lang="fr-BE" altLang="fr-FR" dirty="0" smtClean="0">
                <a:latin typeface="Arial Narrow" pitchFamily="34" charset="0"/>
              </a:rPr>
              <a:t>Thèque interne : petites cellules lutéales (SLC)</a:t>
            </a:r>
            <a:endParaRPr lang="fr-BE" altLang="fr-FR" dirty="0">
              <a:latin typeface="Arial Narrow" pitchFamily="34" charset="0"/>
            </a:endParaRPr>
          </a:p>
        </p:txBody>
      </p:sp>
      <p:sp>
        <p:nvSpPr>
          <p:cNvPr id="17" name="Rectangle 16"/>
          <p:cNvSpPr/>
          <p:nvPr/>
        </p:nvSpPr>
        <p:spPr>
          <a:xfrm>
            <a:off x="839203" y="4626739"/>
            <a:ext cx="1430200" cy="369332"/>
          </a:xfrm>
          <a:prstGeom prst="rect">
            <a:avLst/>
          </a:prstGeom>
          <a:ln>
            <a:solidFill>
              <a:schemeClr val="tx1"/>
            </a:solidFill>
          </a:ln>
        </p:spPr>
        <p:txBody>
          <a:bodyPr wrap="none">
            <a:spAutoFit/>
          </a:bodyPr>
          <a:lstStyle/>
          <a:p>
            <a:r>
              <a:rPr lang="fr-BE" altLang="fr-FR" dirty="0" smtClean="0">
                <a:latin typeface="Arial Narrow" pitchFamily="34" charset="0"/>
              </a:rPr>
              <a:t>Progestérone  </a:t>
            </a:r>
            <a:endParaRPr lang="fr-BE" altLang="fr-FR" dirty="0">
              <a:latin typeface="Arial Narrow" pitchFamily="34" charset="0"/>
            </a:endParaRPr>
          </a:p>
        </p:txBody>
      </p:sp>
      <p:sp>
        <p:nvSpPr>
          <p:cNvPr id="18" name="Rectangle 17"/>
          <p:cNvSpPr/>
          <p:nvPr/>
        </p:nvSpPr>
        <p:spPr>
          <a:xfrm>
            <a:off x="3877220" y="4626739"/>
            <a:ext cx="922047" cy="369332"/>
          </a:xfrm>
          <a:prstGeom prst="rect">
            <a:avLst/>
          </a:prstGeom>
          <a:ln>
            <a:solidFill>
              <a:schemeClr val="tx1"/>
            </a:solidFill>
          </a:ln>
        </p:spPr>
        <p:txBody>
          <a:bodyPr wrap="none">
            <a:spAutoFit/>
          </a:bodyPr>
          <a:lstStyle/>
          <a:p>
            <a:r>
              <a:rPr lang="fr-BE" altLang="fr-FR" dirty="0" smtClean="0">
                <a:latin typeface="Arial Narrow" pitchFamily="34" charset="0"/>
              </a:rPr>
              <a:t>Relaxine</a:t>
            </a:r>
            <a:endParaRPr lang="fr-BE" altLang="fr-FR" dirty="0">
              <a:latin typeface="Arial Narrow" pitchFamily="34" charset="0"/>
            </a:endParaRPr>
          </a:p>
        </p:txBody>
      </p:sp>
      <p:cxnSp>
        <p:nvCxnSpPr>
          <p:cNvPr id="21" name="Connecteur droit avec flèche 20"/>
          <p:cNvCxnSpPr>
            <a:endCxn id="17" idx="0"/>
          </p:cNvCxnSpPr>
          <p:nvPr/>
        </p:nvCxnSpPr>
        <p:spPr>
          <a:xfrm>
            <a:off x="1554303" y="4374396"/>
            <a:ext cx="0" cy="252343"/>
          </a:xfrm>
          <a:prstGeom prst="straightConnector1">
            <a:avLst/>
          </a:prstGeom>
          <a:ln w="19050">
            <a:solidFill>
              <a:schemeClr val="tx1"/>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22" name="Connecteur droit avec flèche 21"/>
          <p:cNvCxnSpPr/>
          <p:nvPr/>
        </p:nvCxnSpPr>
        <p:spPr>
          <a:xfrm>
            <a:off x="5062679" y="3101698"/>
            <a:ext cx="0" cy="2229802"/>
          </a:xfrm>
          <a:prstGeom prst="straightConnector1">
            <a:avLst/>
          </a:prstGeom>
          <a:ln w="19050">
            <a:solidFill>
              <a:schemeClr val="tx1"/>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23" name="Connecteur droit avec flèche 22"/>
          <p:cNvCxnSpPr/>
          <p:nvPr/>
        </p:nvCxnSpPr>
        <p:spPr>
          <a:xfrm>
            <a:off x="4445806" y="3101698"/>
            <a:ext cx="0" cy="903366"/>
          </a:xfrm>
          <a:prstGeom prst="straightConnector1">
            <a:avLst/>
          </a:prstGeom>
          <a:ln w="19050">
            <a:solidFill>
              <a:schemeClr val="tx1"/>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31" name="Connecteur droit avec flèche 30"/>
          <p:cNvCxnSpPr/>
          <p:nvPr/>
        </p:nvCxnSpPr>
        <p:spPr>
          <a:xfrm>
            <a:off x="2997690" y="4391568"/>
            <a:ext cx="0" cy="252343"/>
          </a:xfrm>
          <a:prstGeom prst="straightConnector1">
            <a:avLst/>
          </a:prstGeom>
          <a:ln w="19050">
            <a:solidFill>
              <a:schemeClr val="tx1"/>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32" name="Connecteur droit avec flèche 31"/>
          <p:cNvCxnSpPr/>
          <p:nvPr/>
        </p:nvCxnSpPr>
        <p:spPr>
          <a:xfrm>
            <a:off x="4244462" y="4391568"/>
            <a:ext cx="0" cy="252343"/>
          </a:xfrm>
          <a:prstGeom prst="straightConnector1">
            <a:avLst/>
          </a:prstGeom>
          <a:ln w="19050">
            <a:solidFill>
              <a:schemeClr val="tx1"/>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33" name="Connecteur droit avec flèche 32"/>
          <p:cNvCxnSpPr/>
          <p:nvPr/>
        </p:nvCxnSpPr>
        <p:spPr>
          <a:xfrm>
            <a:off x="4260710" y="5700832"/>
            <a:ext cx="0" cy="252343"/>
          </a:xfrm>
          <a:prstGeom prst="straightConnector1">
            <a:avLst/>
          </a:prstGeom>
          <a:ln w="19050">
            <a:solidFill>
              <a:schemeClr val="tx1"/>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76000432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9"/>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6"/>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nodeType="clickEffect">
                                  <p:stCondLst>
                                    <p:cond delay="0"/>
                                  </p:stCondLst>
                                  <p:childTnLst>
                                    <p:set>
                                      <p:cBhvr>
                                        <p:cTn id="12" dur="1" fill="hold">
                                          <p:stCondLst>
                                            <p:cond delay="0"/>
                                          </p:stCondLst>
                                        </p:cTn>
                                        <p:tgtEl>
                                          <p:spTgt spid="10"/>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7"/>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4"/>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23"/>
                                        </p:tgtEl>
                                        <p:attrNameLst>
                                          <p:attrName>style.visibility</p:attrName>
                                        </p:attrNameLst>
                                      </p:cBhvr>
                                      <p:to>
                                        <p:strVal val="visible"/>
                                      </p:to>
                                    </p:set>
                                  </p:childTnLst>
                                </p:cTn>
                              </p:par>
                              <p:par>
                                <p:cTn id="23" presetID="1" presetClass="entr" presetSubtype="0" fill="hold" nodeType="withEffect">
                                  <p:stCondLst>
                                    <p:cond delay="0"/>
                                  </p:stCondLst>
                                  <p:childTnLst>
                                    <p:set>
                                      <p:cBhvr>
                                        <p:cTn id="24" dur="1" fill="hold">
                                          <p:stCondLst>
                                            <p:cond delay="0"/>
                                          </p:stCondLst>
                                        </p:cTn>
                                        <p:tgtEl>
                                          <p:spTgt spid="22"/>
                                        </p:tgtEl>
                                        <p:attrNameLst>
                                          <p:attrName>style.visibility</p:attrName>
                                        </p:attrNameLst>
                                      </p:cBhvr>
                                      <p:to>
                                        <p:strVal val="visible"/>
                                      </p:to>
                                    </p:set>
                                  </p:childTnLst>
                                </p:cTn>
                              </p:par>
                            </p:childTnLst>
                          </p:cTn>
                        </p:par>
                      </p:childTnLst>
                    </p:cTn>
                  </p:par>
                  <p:par>
                    <p:cTn id="25" fill="hold">
                      <p:stCondLst>
                        <p:cond delay="indefinite"/>
                      </p:stCondLst>
                      <p:childTnLst>
                        <p:par>
                          <p:cTn id="26" fill="hold">
                            <p:stCondLst>
                              <p:cond delay="0"/>
                            </p:stCondLst>
                            <p:childTnLst>
                              <p:par>
                                <p:cTn id="27" presetID="1" presetClass="entr" presetSubtype="0" fill="hold" grpId="0" nodeType="clickEffect">
                                  <p:stCondLst>
                                    <p:cond delay="0"/>
                                  </p:stCondLst>
                                  <p:childTnLst>
                                    <p:set>
                                      <p:cBhvr>
                                        <p:cTn id="28" dur="1" fill="hold">
                                          <p:stCondLst>
                                            <p:cond delay="0"/>
                                          </p:stCondLst>
                                        </p:cTn>
                                        <p:tgtEl>
                                          <p:spTgt spid="14"/>
                                        </p:tgtEl>
                                        <p:attrNameLst>
                                          <p:attrName>style.visibility</p:attrName>
                                        </p:attrNameLst>
                                      </p:cBhvr>
                                      <p:to>
                                        <p:strVal val="visible"/>
                                      </p:to>
                                    </p:set>
                                  </p:childTnLst>
                                </p:cTn>
                              </p:par>
                              <p:par>
                                <p:cTn id="29" presetID="1" presetClass="entr" presetSubtype="0" fill="hold" nodeType="withEffect">
                                  <p:stCondLst>
                                    <p:cond delay="0"/>
                                  </p:stCondLst>
                                  <p:childTnLst>
                                    <p:set>
                                      <p:cBhvr>
                                        <p:cTn id="30" dur="1" fill="hold">
                                          <p:stCondLst>
                                            <p:cond delay="0"/>
                                          </p:stCondLst>
                                        </p:cTn>
                                        <p:tgtEl>
                                          <p:spTgt spid="21"/>
                                        </p:tgtEl>
                                        <p:attrNameLst>
                                          <p:attrName>style.visibility</p:attrName>
                                        </p:attrNameLst>
                                      </p:cBhvr>
                                      <p:to>
                                        <p:strVal val="visible"/>
                                      </p:to>
                                    </p:set>
                                  </p:childTnLst>
                                </p:cTn>
                              </p:par>
                              <p:par>
                                <p:cTn id="31" presetID="1" presetClass="entr" presetSubtype="0" fill="hold" nodeType="withEffect">
                                  <p:stCondLst>
                                    <p:cond delay="0"/>
                                  </p:stCondLst>
                                  <p:childTnLst>
                                    <p:set>
                                      <p:cBhvr>
                                        <p:cTn id="32" dur="1" fill="hold">
                                          <p:stCondLst>
                                            <p:cond delay="0"/>
                                          </p:stCondLst>
                                        </p:cTn>
                                        <p:tgtEl>
                                          <p:spTgt spid="31"/>
                                        </p:tgtEl>
                                        <p:attrNameLst>
                                          <p:attrName>style.visibility</p:attrName>
                                        </p:attrNameLst>
                                      </p:cBhvr>
                                      <p:to>
                                        <p:strVal val="visible"/>
                                      </p:to>
                                    </p:set>
                                  </p:childTnLst>
                                </p:cTn>
                              </p:par>
                              <p:par>
                                <p:cTn id="33" presetID="1" presetClass="entr" presetSubtype="0" fill="hold" nodeType="withEffect">
                                  <p:stCondLst>
                                    <p:cond delay="0"/>
                                  </p:stCondLst>
                                  <p:childTnLst>
                                    <p:set>
                                      <p:cBhvr>
                                        <p:cTn id="34" dur="1" fill="hold">
                                          <p:stCondLst>
                                            <p:cond delay="0"/>
                                          </p:stCondLst>
                                        </p:cTn>
                                        <p:tgtEl>
                                          <p:spTgt spid="32"/>
                                        </p:tgtEl>
                                        <p:attrNameLst>
                                          <p:attrName>style.visibility</p:attrName>
                                        </p:attrNameLst>
                                      </p:cBhvr>
                                      <p:to>
                                        <p:strVal val="visible"/>
                                      </p:to>
                                    </p:set>
                                  </p:childTnLst>
                                </p:cTn>
                              </p:par>
                            </p:childTnLst>
                          </p:cTn>
                        </p:par>
                      </p:childTnLst>
                    </p:cTn>
                  </p:par>
                  <p:par>
                    <p:cTn id="35" fill="hold">
                      <p:stCondLst>
                        <p:cond delay="indefinite"/>
                      </p:stCondLst>
                      <p:childTnLst>
                        <p:par>
                          <p:cTn id="36" fill="hold">
                            <p:stCondLst>
                              <p:cond delay="0"/>
                            </p:stCondLst>
                            <p:childTnLst>
                              <p:par>
                                <p:cTn id="37" presetID="1" presetClass="entr" presetSubtype="0" fill="hold" grpId="0" nodeType="clickEffect">
                                  <p:stCondLst>
                                    <p:cond delay="0"/>
                                  </p:stCondLst>
                                  <p:childTnLst>
                                    <p:set>
                                      <p:cBhvr>
                                        <p:cTn id="38" dur="1" fill="hold">
                                          <p:stCondLst>
                                            <p:cond delay="0"/>
                                          </p:stCondLst>
                                        </p:cTn>
                                        <p:tgtEl>
                                          <p:spTgt spid="17"/>
                                        </p:tgtEl>
                                        <p:attrNameLst>
                                          <p:attrName>style.visibility</p:attrName>
                                        </p:attrNameLst>
                                      </p:cBhvr>
                                      <p:to>
                                        <p:strVal val="visible"/>
                                      </p:to>
                                    </p:set>
                                  </p:childTnLst>
                                </p:cTn>
                              </p:par>
                            </p:childTnLst>
                          </p:cTn>
                        </p:par>
                      </p:childTnLst>
                    </p:cTn>
                  </p:par>
                  <p:par>
                    <p:cTn id="39" fill="hold">
                      <p:stCondLst>
                        <p:cond delay="indefinite"/>
                      </p:stCondLst>
                      <p:childTnLst>
                        <p:par>
                          <p:cTn id="40" fill="hold">
                            <p:stCondLst>
                              <p:cond delay="0"/>
                            </p:stCondLst>
                            <p:childTnLst>
                              <p:par>
                                <p:cTn id="41" presetID="1" presetClass="entr" presetSubtype="0" fill="hold" grpId="0" nodeType="clickEffect">
                                  <p:stCondLst>
                                    <p:cond delay="0"/>
                                  </p:stCondLst>
                                  <p:childTnLst>
                                    <p:set>
                                      <p:cBhvr>
                                        <p:cTn id="42" dur="1" fill="hold">
                                          <p:stCondLst>
                                            <p:cond delay="0"/>
                                          </p:stCondLst>
                                        </p:cTn>
                                        <p:tgtEl>
                                          <p:spTgt spid="12"/>
                                        </p:tgtEl>
                                        <p:attrNameLst>
                                          <p:attrName>style.visibility</p:attrName>
                                        </p:attrNameLst>
                                      </p:cBhvr>
                                      <p:to>
                                        <p:strVal val="visible"/>
                                      </p:to>
                                    </p:set>
                                  </p:childTnLst>
                                </p:cTn>
                              </p:par>
                            </p:childTnLst>
                          </p:cTn>
                        </p:par>
                      </p:childTnLst>
                    </p:cTn>
                  </p:par>
                  <p:par>
                    <p:cTn id="43" fill="hold">
                      <p:stCondLst>
                        <p:cond delay="indefinite"/>
                      </p:stCondLst>
                      <p:childTnLst>
                        <p:par>
                          <p:cTn id="44" fill="hold">
                            <p:stCondLst>
                              <p:cond delay="0"/>
                            </p:stCondLst>
                            <p:childTnLst>
                              <p:par>
                                <p:cTn id="45" presetID="1" presetClass="entr" presetSubtype="0" fill="hold" grpId="0" nodeType="clickEffect">
                                  <p:stCondLst>
                                    <p:cond delay="0"/>
                                  </p:stCondLst>
                                  <p:childTnLst>
                                    <p:set>
                                      <p:cBhvr>
                                        <p:cTn id="46" dur="1" fill="hold">
                                          <p:stCondLst>
                                            <p:cond delay="0"/>
                                          </p:stCondLst>
                                        </p:cTn>
                                        <p:tgtEl>
                                          <p:spTgt spid="18"/>
                                        </p:tgtEl>
                                        <p:attrNameLst>
                                          <p:attrName>style.visibility</p:attrName>
                                        </p:attrNameLst>
                                      </p:cBhvr>
                                      <p:to>
                                        <p:strVal val="visible"/>
                                      </p:to>
                                    </p:set>
                                  </p:childTnLst>
                                </p:cTn>
                              </p:par>
                            </p:childTnLst>
                          </p:cTn>
                        </p:par>
                      </p:childTnLst>
                    </p:cTn>
                  </p:par>
                  <p:par>
                    <p:cTn id="47" fill="hold">
                      <p:stCondLst>
                        <p:cond delay="indefinite"/>
                      </p:stCondLst>
                      <p:childTnLst>
                        <p:par>
                          <p:cTn id="48" fill="hold">
                            <p:stCondLst>
                              <p:cond delay="0"/>
                            </p:stCondLst>
                            <p:childTnLst>
                              <p:par>
                                <p:cTn id="49" presetID="1" presetClass="entr" presetSubtype="0" fill="hold" grpId="0" nodeType="clickEffect">
                                  <p:stCondLst>
                                    <p:cond delay="0"/>
                                  </p:stCondLst>
                                  <p:childTnLst>
                                    <p:set>
                                      <p:cBhvr>
                                        <p:cTn id="50" dur="1" fill="hold">
                                          <p:stCondLst>
                                            <p:cond delay="0"/>
                                          </p:stCondLst>
                                        </p:cTn>
                                        <p:tgtEl>
                                          <p:spTgt spid="16"/>
                                        </p:tgtEl>
                                        <p:attrNameLst>
                                          <p:attrName>style.visibility</p:attrName>
                                        </p:attrNameLst>
                                      </p:cBhvr>
                                      <p:to>
                                        <p:strVal val="visible"/>
                                      </p:to>
                                    </p:set>
                                  </p:childTnLst>
                                </p:cTn>
                              </p:par>
                              <p:par>
                                <p:cTn id="51" presetID="1" presetClass="entr" presetSubtype="0" fill="hold" nodeType="withEffect">
                                  <p:stCondLst>
                                    <p:cond delay="0"/>
                                  </p:stCondLst>
                                  <p:childTnLst>
                                    <p:set>
                                      <p:cBhvr>
                                        <p:cTn id="52" dur="1" fill="hold">
                                          <p:stCondLst>
                                            <p:cond delay="0"/>
                                          </p:stCondLst>
                                        </p:cTn>
                                        <p:tgtEl>
                                          <p:spTgt spid="33"/>
                                        </p:tgtEl>
                                        <p:attrNameLst>
                                          <p:attrName>style.visibility</p:attrName>
                                        </p:attrNameLst>
                                      </p:cBhvr>
                                      <p:to>
                                        <p:strVal val="visible"/>
                                      </p:to>
                                    </p:set>
                                  </p:childTnLst>
                                </p:cTn>
                              </p:par>
                            </p:childTnLst>
                          </p:cTn>
                        </p:par>
                      </p:childTnLst>
                    </p:cTn>
                  </p:par>
                  <p:par>
                    <p:cTn id="53" fill="hold">
                      <p:stCondLst>
                        <p:cond delay="indefinite"/>
                      </p:stCondLst>
                      <p:childTnLst>
                        <p:par>
                          <p:cTn id="54" fill="hold">
                            <p:stCondLst>
                              <p:cond delay="0"/>
                            </p:stCondLst>
                            <p:childTnLst>
                              <p:par>
                                <p:cTn id="55" presetID="1" presetClass="entr" presetSubtype="0" fill="hold" grpId="0" nodeType="clickEffect">
                                  <p:stCondLst>
                                    <p:cond delay="0"/>
                                  </p:stCondLst>
                                  <p:childTnLst>
                                    <p:set>
                                      <p:cBhvr>
                                        <p:cTn id="56" dur="1" fill="hold">
                                          <p:stCondLst>
                                            <p:cond delay="0"/>
                                          </p:stCondLst>
                                        </p:cTn>
                                        <p:tgtEl>
                                          <p:spTgt spid="1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12" grpId="0" animBg="1"/>
      <p:bldP spid="14" grpId="0" animBg="1"/>
      <p:bldP spid="15" grpId="0" animBg="1"/>
      <p:bldP spid="16" grpId="0" animBg="1"/>
      <p:bldP spid="17" grpId="0" animBg="1"/>
      <p:bldP spid="18" grpId="0" animBg="1"/>
    </p:bldLst>
  </p:timing>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Tableau 1"/>
          <p:cNvGraphicFramePr>
            <a:graphicFrameLocks noGrp="1"/>
          </p:cNvGraphicFramePr>
          <p:nvPr/>
        </p:nvGraphicFramePr>
        <p:xfrm>
          <a:off x="468313" y="1125538"/>
          <a:ext cx="7775575" cy="5089650"/>
        </p:xfrm>
        <a:graphic>
          <a:graphicData uri="http://schemas.openxmlformats.org/drawingml/2006/table">
            <a:tbl>
              <a:tblPr firstRow="1" bandRow="1">
                <a:tableStyleId>{5C22544A-7EE6-4342-B048-85BDC9FD1C3A}</a:tableStyleId>
              </a:tblPr>
              <a:tblGrid>
                <a:gridCol w="863953"/>
                <a:gridCol w="5768156"/>
                <a:gridCol w="1143466"/>
              </a:tblGrid>
              <a:tr h="396198">
                <a:tc>
                  <a:txBody>
                    <a:bodyPr/>
                    <a:lstStyle/>
                    <a:p>
                      <a:pPr marL="0" marR="0" lvl="0" indent="0" algn="ctr" defTabSz="914400" rtl="0" eaLnBrk="0" fontAlgn="base" latinLnBrk="0" hangingPunct="0">
                        <a:lnSpc>
                          <a:spcPct val="100000"/>
                        </a:lnSpc>
                        <a:spcBef>
                          <a:spcPct val="20000"/>
                        </a:spcBef>
                        <a:spcAft>
                          <a:spcPct val="0"/>
                        </a:spcAft>
                        <a:buClr>
                          <a:schemeClr val="bg1"/>
                        </a:buClr>
                        <a:buSzPct val="80000"/>
                        <a:buFont typeface="Monotype Sorts" pitchFamily="2" charset="2"/>
                        <a:buNone/>
                        <a:tabLst/>
                      </a:pPr>
                      <a:r>
                        <a:rPr kumimoji="0" lang="fr-FR" sz="2000" b="1" i="0" u="none" strike="noStrike" cap="none" normalizeH="0" baseline="0" dirty="0" smtClean="0">
                          <a:ln>
                            <a:noFill/>
                          </a:ln>
                          <a:solidFill>
                            <a:schemeClr val="bg1"/>
                          </a:solidFill>
                          <a:effectLst/>
                          <a:latin typeface="Calibri" panose="020F0502020204030204" pitchFamily="34" charset="0"/>
                        </a:rPr>
                        <a:t>PM</a:t>
                      </a:r>
                    </a:p>
                  </a:txBody>
                  <a:tcPr marL="91425" marR="91425" marT="45704" marB="45704" horzOverflow="overflow">
                    <a:solidFill>
                      <a:schemeClr val="accent6">
                        <a:lumMod val="50000"/>
                      </a:schemeClr>
                    </a:solidFill>
                  </a:tcPr>
                </a:tc>
                <a:tc>
                  <a:txBody>
                    <a:bodyPr/>
                    <a:lstStyle/>
                    <a:p>
                      <a:pPr marL="0" marR="0" lvl="0" indent="0" algn="ctr" defTabSz="914400" rtl="0" eaLnBrk="0" fontAlgn="base" latinLnBrk="0" hangingPunct="0">
                        <a:lnSpc>
                          <a:spcPct val="100000"/>
                        </a:lnSpc>
                        <a:spcBef>
                          <a:spcPct val="20000"/>
                        </a:spcBef>
                        <a:spcAft>
                          <a:spcPct val="0"/>
                        </a:spcAft>
                        <a:buClr>
                          <a:schemeClr val="bg1"/>
                        </a:buClr>
                        <a:buSzPct val="80000"/>
                        <a:buFont typeface="Monotype Sorts" pitchFamily="2" charset="2"/>
                        <a:buNone/>
                        <a:tabLst/>
                      </a:pPr>
                      <a:r>
                        <a:rPr kumimoji="0" lang="fr-FR" sz="2000" b="1" i="0" u="none" strike="noStrike" cap="none" normalizeH="0" baseline="0" dirty="0" smtClean="0">
                          <a:ln>
                            <a:noFill/>
                          </a:ln>
                          <a:solidFill>
                            <a:schemeClr val="bg1"/>
                          </a:solidFill>
                          <a:effectLst/>
                          <a:latin typeface="Calibri" panose="020F0502020204030204" pitchFamily="34" charset="0"/>
                        </a:rPr>
                        <a:t>Champs d’application</a:t>
                      </a:r>
                    </a:p>
                  </a:txBody>
                  <a:tcPr marL="91425" marR="91425" marT="45704" marB="45704" horzOverflow="overflow">
                    <a:solidFill>
                      <a:schemeClr val="accent6">
                        <a:lumMod val="50000"/>
                      </a:schemeClr>
                    </a:solidFill>
                  </a:tcPr>
                </a:tc>
                <a:tc>
                  <a:txBody>
                    <a:bodyPr/>
                    <a:lstStyle/>
                    <a:p>
                      <a:pPr marL="0" marR="0" lvl="0" indent="0" algn="ctr" defTabSz="914400" rtl="0" eaLnBrk="0" fontAlgn="base" latinLnBrk="0" hangingPunct="0">
                        <a:lnSpc>
                          <a:spcPct val="100000"/>
                        </a:lnSpc>
                        <a:spcBef>
                          <a:spcPct val="20000"/>
                        </a:spcBef>
                        <a:spcAft>
                          <a:spcPct val="0"/>
                        </a:spcAft>
                        <a:buClr>
                          <a:schemeClr val="bg1"/>
                        </a:buClr>
                        <a:buSzPct val="80000"/>
                        <a:buFont typeface="Monotype Sorts" pitchFamily="2" charset="2"/>
                        <a:buNone/>
                        <a:tabLst/>
                      </a:pPr>
                      <a:r>
                        <a:rPr kumimoji="0" lang="fr-FR" sz="2000" b="1" i="0" u="none" strike="noStrike" cap="none" normalizeH="0" baseline="0" dirty="0" smtClean="0">
                          <a:ln>
                            <a:noFill/>
                          </a:ln>
                          <a:solidFill>
                            <a:schemeClr val="bg1"/>
                          </a:solidFill>
                          <a:effectLst/>
                          <a:latin typeface="Calibri" panose="020F0502020204030204" pitchFamily="34" charset="0"/>
                        </a:rPr>
                        <a:t>US</a:t>
                      </a:r>
                    </a:p>
                  </a:txBody>
                  <a:tcPr marL="91425" marR="91425" marT="45704" marB="45704" horzOverflow="overflow">
                    <a:solidFill>
                      <a:schemeClr val="accent6">
                        <a:lumMod val="50000"/>
                      </a:schemeClr>
                    </a:solidFill>
                  </a:tcPr>
                </a:tc>
              </a:tr>
              <a:tr h="335240">
                <a:tc>
                  <a:txBody>
                    <a:bodyPr/>
                    <a:lstStyle/>
                    <a:p>
                      <a:pPr marL="0" marR="0" lvl="0" indent="0" algn="ctr" defTabSz="914400" rtl="0" eaLnBrk="0" fontAlgn="base" latinLnBrk="0" hangingPunct="0">
                        <a:lnSpc>
                          <a:spcPct val="100000"/>
                        </a:lnSpc>
                        <a:spcBef>
                          <a:spcPct val="20000"/>
                        </a:spcBef>
                        <a:spcAft>
                          <a:spcPct val="0"/>
                        </a:spcAft>
                        <a:buClr>
                          <a:schemeClr val="bg1"/>
                        </a:buClr>
                        <a:buSzPct val="80000"/>
                        <a:buFont typeface="Monotype Sorts" pitchFamily="2" charset="2"/>
                        <a:buNone/>
                        <a:tabLst/>
                      </a:pPr>
                      <a:r>
                        <a:rPr kumimoji="0" lang="fr-FR" sz="1600" b="1" i="0" u="none" strike="noStrike" cap="none" normalizeH="0" baseline="0" dirty="0" smtClean="0">
                          <a:ln>
                            <a:noFill/>
                          </a:ln>
                          <a:solidFill>
                            <a:schemeClr val="tx1"/>
                          </a:solidFill>
                          <a:effectLst/>
                          <a:latin typeface="Calibri" panose="020F0502020204030204" pitchFamily="34" charset="0"/>
                        </a:rPr>
                        <a:t>+</a:t>
                      </a:r>
                    </a:p>
                  </a:txBody>
                  <a:tcPr marL="91425" marR="91425" marT="45704" marB="45704" horzOverflow="overflow">
                    <a:solidFill>
                      <a:schemeClr val="accent6">
                        <a:lumMod val="20000"/>
                        <a:lumOff val="80000"/>
                      </a:schemeClr>
                    </a:solidFill>
                  </a:tcPr>
                </a:tc>
                <a:tc>
                  <a:txBody>
                    <a:bodyPr/>
                    <a:lstStyle/>
                    <a:p>
                      <a:pPr marL="0" marR="0" lvl="0" indent="0" algn="l" defTabSz="914400" rtl="0" eaLnBrk="0" fontAlgn="base" latinLnBrk="0" hangingPunct="0">
                        <a:lnSpc>
                          <a:spcPct val="100000"/>
                        </a:lnSpc>
                        <a:spcBef>
                          <a:spcPct val="20000"/>
                        </a:spcBef>
                        <a:spcAft>
                          <a:spcPct val="0"/>
                        </a:spcAft>
                        <a:buClr>
                          <a:schemeClr val="bg1"/>
                        </a:buClr>
                        <a:buSzPct val="80000"/>
                        <a:buFont typeface="Monotype Sorts" pitchFamily="2" charset="2"/>
                        <a:buNone/>
                        <a:tabLst/>
                      </a:pPr>
                      <a:r>
                        <a:rPr kumimoji="0" lang="fr-FR" sz="1600" b="1" i="0" u="none" strike="noStrike" cap="none" normalizeH="0" baseline="0" dirty="0" smtClean="0">
                          <a:ln>
                            <a:noFill/>
                          </a:ln>
                          <a:solidFill>
                            <a:schemeClr val="tx1"/>
                          </a:solidFill>
                          <a:effectLst/>
                          <a:latin typeface="Calibri" panose="020F0502020204030204" pitchFamily="34" charset="0"/>
                        </a:rPr>
                        <a:t>Taille des ovaires</a:t>
                      </a:r>
                    </a:p>
                  </a:txBody>
                  <a:tcPr marL="91425" marR="91425" marT="45704" marB="45704" horzOverflow="overflow">
                    <a:solidFill>
                      <a:schemeClr val="accent6">
                        <a:lumMod val="20000"/>
                        <a:lumOff val="80000"/>
                      </a:schemeClr>
                    </a:solidFill>
                  </a:tcPr>
                </a:tc>
                <a:tc>
                  <a:txBody>
                    <a:bodyPr/>
                    <a:lstStyle/>
                    <a:p>
                      <a:pPr marL="0" marR="0" lvl="0" indent="0" algn="ctr" defTabSz="914400" rtl="0" eaLnBrk="0" fontAlgn="base" latinLnBrk="0" hangingPunct="0">
                        <a:lnSpc>
                          <a:spcPct val="100000"/>
                        </a:lnSpc>
                        <a:spcBef>
                          <a:spcPct val="20000"/>
                        </a:spcBef>
                        <a:spcAft>
                          <a:spcPct val="0"/>
                        </a:spcAft>
                        <a:buClr>
                          <a:schemeClr val="bg1"/>
                        </a:buClr>
                        <a:buSzPct val="80000"/>
                        <a:buFont typeface="Monotype Sorts" pitchFamily="2" charset="2"/>
                        <a:buNone/>
                        <a:tabLst/>
                      </a:pPr>
                      <a:r>
                        <a:rPr kumimoji="0" lang="fr-FR" sz="1600" b="1" i="0" u="none" strike="noStrike" cap="none" normalizeH="0" baseline="0" dirty="0" smtClean="0">
                          <a:ln>
                            <a:noFill/>
                          </a:ln>
                          <a:solidFill>
                            <a:schemeClr val="tx1"/>
                          </a:solidFill>
                          <a:effectLst/>
                          <a:latin typeface="Calibri" panose="020F0502020204030204" pitchFamily="34" charset="0"/>
                        </a:rPr>
                        <a:t>++</a:t>
                      </a:r>
                    </a:p>
                  </a:txBody>
                  <a:tcPr marL="91425" marR="91425" marT="45704" marB="45704" horzOverflow="overflow">
                    <a:solidFill>
                      <a:schemeClr val="accent6">
                        <a:lumMod val="20000"/>
                        <a:lumOff val="80000"/>
                      </a:schemeClr>
                    </a:solidFill>
                  </a:tcPr>
                </a:tc>
              </a:tr>
              <a:tr h="335240">
                <a:tc>
                  <a:txBody>
                    <a:bodyPr/>
                    <a:lstStyle/>
                    <a:p>
                      <a:pPr marL="0" marR="0" lvl="0" indent="0" algn="ctr" defTabSz="914400" rtl="0" eaLnBrk="0" fontAlgn="base" latinLnBrk="0" hangingPunct="0">
                        <a:lnSpc>
                          <a:spcPct val="100000"/>
                        </a:lnSpc>
                        <a:spcBef>
                          <a:spcPct val="20000"/>
                        </a:spcBef>
                        <a:spcAft>
                          <a:spcPct val="0"/>
                        </a:spcAft>
                        <a:buClr>
                          <a:schemeClr val="bg1"/>
                        </a:buClr>
                        <a:buSzPct val="80000"/>
                        <a:buFont typeface="Monotype Sorts" pitchFamily="2" charset="2"/>
                        <a:buNone/>
                        <a:tabLst/>
                      </a:pPr>
                      <a:r>
                        <a:rPr kumimoji="0" lang="fr-FR" sz="1600" b="1" i="0" u="none" strike="noStrike" cap="none" normalizeH="0" baseline="0" smtClean="0">
                          <a:ln>
                            <a:noFill/>
                          </a:ln>
                          <a:solidFill>
                            <a:schemeClr val="tx1"/>
                          </a:solidFill>
                          <a:effectLst/>
                          <a:latin typeface="Calibri" panose="020F0502020204030204" pitchFamily="34" charset="0"/>
                        </a:rPr>
                        <a:t>&gt;1cm</a:t>
                      </a:r>
                    </a:p>
                  </a:txBody>
                  <a:tcPr marL="91425" marR="91425" marT="45704" marB="45704" horzOverflow="overflow">
                    <a:solidFill>
                      <a:schemeClr val="bg1"/>
                    </a:solidFill>
                  </a:tcPr>
                </a:tc>
                <a:tc>
                  <a:txBody>
                    <a:bodyPr/>
                    <a:lstStyle/>
                    <a:p>
                      <a:pPr marL="0" marR="0" lvl="0" indent="0" algn="l" defTabSz="914400" rtl="0" eaLnBrk="0" fontAlgn="base" latinLnBrk="0" hangingPunct="0">
                        <a:lnSpc>
                          <a:spcPct val="100000"/>
                        </a:lnSpc>
                        <a:spcBef>
                          <a:spcPct val="20000"/>
                        </a:spcBef>
                        <a:spcAft>
                          <a:spcPct val="0"/>
                        </a:spcAft>
                        <a:buClr>
                          <a:schemeClr val="bg1"/>
                        </a:buClr>
                        <a:buSzPct val="80000"/>
                        <a:buFont typeface="Monotype Sorts" pitchFamily="2" charset="2"/>
                        <a:buNone/>
                        <a:tabLst/>
                      </a:pPr>
                      <a:r>
                        <a:rPr kumimoji="0" lang="fr-FR" sz="1600" b="1" i="0" u="none" strike="noStrike" cap="none" normalizeH="0" baseline="0" dirty="0" smtClean="0">
                          <a:ln>
                            <a:noFill/>
                          </a:ln>
                          <a:solidFill>
                            <a:schemeClr val="tx1"/>
                          </a:solidFill>
                          <a:effectLst/>
                          <a:latin typeface="Calibri" panose="020F0502020204030204" pitchFamily="34" charset="0"/>
                        </a:rPr>
                        <a:t>Identification des follicules cavitaires</a:t>
                      </a:r>
                    </a:p>
                  </a:txBody>
                  <a:tcPr marL="91425" marR="91425" marT="45704" marB="45704" horzOverflow="overflow">
                    <a:solidFill>
                      <a:schemeClr val="bg1"/>
                    </a:solidFill>
                  </a:tcPr>
                </a:tc>
                <a:tc>
                  <a:txBody>
                    <a:bodyPr/>
                    <a:lstStyle/>
                    <a:p>
                      <a:pPr marL="0" marR="0" lvl="0" indent="0" algn="ctr" defTabSz="914400" rtl="0" eaLnBrk="0" fontAlgn="base" latinLnBrk="0" hangingPunct="0">
                        <a:lnSpc>
                          <a:spcPct val="100000"/>
                        </a:lnSpc>
                        <a:spcBef>
                          <a:spcPct val="20000"/>
                        </a:spcBef>
                        <a:spcAft>
                          <a:spcPct val="0"/>
                        </a:spcAft>
                        <a:buClr>
                          <a:schemeClr val="bg1"/>
                        </a:buClr>
                        <a:buSzPct val="80000"/>
                        <a:buFont typeface="Monotype Sorts" pitchFamily="2" charset="2"/>
                        <a:buNone/>
                        <a:tabLst/>
                      </a:pPr>
                      <a:r>
                        <a:rPr kumimoji="0" lang="fr-FR" sz="1600" b="1" i="0" u="none" strike="noStrike" cap="none" normalizeH="0" baseline="0" dirty="0" smtClean="0">
                          <a:ln>
                            <a:noFill/>
                          </a:ln>
                          <a:solidFill>
                            <a:schemeClr val="tx1"/>
                          </a:solidFill>
                          <a:effectLst/>
                          <a:latin typeface="Calibri" panose="020F0502020204030204" pitchFamily="34" charset="0"/>
                        </a:rPr>
                        <a:t>&gt;2 mm</a:t>
                      </a:r>
                    </a:p>
                  </a:txBody>
                  <a:tcPr marL="91425" marR="91425" marT="45704" marB="45704" horzOverflow="overflow">
                    <a:solidFill>
                      <a:schemeClr val="bg1"/>
                    </a:solidFill>
                  </a:tcPr>
                </a:tc>
              </a:tr>
              <a:tr h="335234">
                <a:tc>
                  <a:txBody>
                    <a:bodyPr/>
                    <a:lstStyle/>
                    <a:p>
                      <a:pPr marL="0" marR="0" lvl="0" indent="0" algn="ctr" defTabSz="914400" rtl="0" eaLnBrk="0" fontAlgn="base" latinLnBrk="0" hangingPunct="0">
                        <a:lnSpc>
                          <a:spcPct val="100000"/>
                        </a:lnSpc>
                        <a:spcBef>
                          <a:spcPct val="20000"/>
                        </a:spcBef>
                        <a:spcAft>
                          <a:spcPct val="0"/>
                        </a:spcAft>
                        <a:buClr>
                          <a:schemeClr val="bg1"/>
                        </a:buClr>
                        <a:buSzPct val="80000"/>
                        <a:buFont typeface="Monotype Sorts" pitchFamily="2" charset="2"/>
                        <a:buNone/>
                        <a:tabLst/>
                      </a:pPr>
                      <a:r>
                        <a:rPr kumimoji="0" lang="fr-FR" sz="1600" b="1" i="0" u="none" strike="noStrike" cap="none" normalizeH="0" baseline="0" dirty="0" smtClean="0">
                          <a:ln>
                            <a:noFill/>
                          </a:ln>
                          <a:solidFill>
                            <a:schemeClr val="tx1"/>
                          </a:solidFill>
                          <a:effectLst/>
                          <a:latin typeface="Calibri" panose="020F0502020204030204" pitchFamily="34" charset="0"/>
                        </a:rPr>
                        <a:t>-</a:t>
                      </a:r>
                    </a:p>
                  </a:txBody>
                  <a:tcPr marL="91425" marR="91425" marT="45701" marB="45701" horzOverflow="overflow">
                    <a:solidFill>
                      <a:schemeClr val="accent6">
                        <a:lumMod val="20000"/>
                        <a:lumOff val="80000"/>
                      </a:schemeClr>
                    </a:solidFill>
                  </a:tcPr>
                </a:tc>
                <a:tc>
                  <a:txBody>
                    <a:bodyPr/>
                    <a:lstStyle/>
                    <a:p>
                      <a:pPr marL="0" marR="0" lvl="0" indent="0" algn="l" defTabSz="914400" rtl="0" eaLnBrk="0" fontAlgn="base" latinLnBrk="0" hangingPunct="0">
                        <a:lnSpc>
                          <a:spcPct val="100000"/>
                        </a:lnSpc>
                        <a:spcBef>
                          <a:spcPct val="20000"/>
                        </a:spcBef>
                        <a:spcAft>
                          <a:spcPct val="0"/>
                        </a:spcAft>
                        <a:buClr>
                          <a:schemeClr val="bg1"/>
                        </a:buClr>
                        <a:buSzPct val="80000"/>
                        <a:buFont typeface="Monotype Sorts" pitchFamily="2" charset="2"/>
                        <a:buNone/>
                        <a:tabLst/>
                      </a:pPr>
                      <a:r>
                        <a:rPr kumimoji="0" lang="fr-FR" sz="1600" b="1" i="0" u="none" strike="noStrike" cap="none" normalizeH="0" baseline="0" dirty="0" smtClean="0">
                          <a:ln>
                            <a:noFill/>
                          </a:ln>
                          <a:solidFill>
                            <a:schemeClr val="tx1"/>
                          </a:solidFill>
                          <a:effectLst/>
                          <a:latin typeface="Calibri" panose="020F0502020204030204" pitchFamily="34" charset="0"/>
                        </a:rPr>
                        <a:t>Suivi d’une vague de croissance folliculaire</a:t>
                      </a:r>
                    </a:p>
                  </a:txBody>
                  <a:tcPr marL="91425" marR="91425" marT="45701" marB="45701" horzOverflow="overflow">
                    <a:solidFill>
                      <a:schemeClr val="accent6">
                        <a:lumMod val="20000"/>
                        <a:lumOff val="80000"/>
                      </a:schemeClr>
                    </a:solidFill>
                  </a:tcPr>
                </a:tc>
                <a:tc>
                  <a:txBody>
                    <a:bodyPr/>
                    <a:lstStyle/>
                    <a:p>
                      <a:pPr marL="0" marR="0" lvl="0" indent="0" algn="ctr" defTabSz="914400" rtl="0" eaLnBrk="0" fontAlgn="base" latinLnBrk="0" hangingPunct="0">
                        <a:lnSpc>
                          <a:spcPct val="100000"/>
                        </a:lnSpc>
                        <a:spcBef>
                          <a:spcPct val="20000"/>
                        </a:spcBef>
                        <a:spcAft>
                          <a:spcPct val="0"/>
                        </a:spcAft>
                        <a:buClr>
                          <a:schemeClr val="bg1"/>
                        </a:buClr>
                        <a:buSzPct val="80000"/>
                        <a:buFont typeface="Monotype Sorts" pitchFamily="2" charset="2"/>
                        <a:buNone/>
                        <a:tabLst/>
                      </a:pPr>
                      <a:r>
                        <a:rPr kumimoji="0" lang="fr-FR" sz="1600" b="1" i="0" u="none" strike="noStrike" cap="none" normalizeH="0" baseline="0" dirty="0" smtClean="0">
                          <a:ln>
                            <a:noFill/>
                          </a:ln>
                          <a:solidFill>
                            <a:schemeClr val="tx1"/>
                          </a:solidFill>
                          <a:effectLst/>
                          <a:latin typeface="Calibri" panose="020F0502020204030204" pitchFamily="34" charset="0"/>
                        </a:rPr>
                        <a:t>+</a:t>
                      </a:r>
                    </a:p>
                  </a:txBody>
                  <a:tcPr marL="91425" marR="91425" marT="45701" marB="45701" horzOverflow="overflow">
                    <a:solidFill>
                      <a:schemeClr val="accent6">
                        <a:lumMod val="20000"/>
                        <a:lumOff val="80000"/>
                      </a:schemeClr>
                    </a:solidFill>
                  </a:tcPr>
                </a:tc>
              </a:tr>
              <a:tr h="335234">
                <a:tc>
                  <a:txBody>
                    <a:bodyPr/>
                    <a:lstStyle/>
                    <a:p>
                      <a:pPr marL="0" marR="0" lvl="0" indent="0" algn="ctr" defTabSz="914400" rtl="0" eaLnBrk="0" fontAlgn="base" latinLnBrk="0" hangingPunct="0">
                        <a:lnSpc>
                          <a:spcPct val="100000"/>
                        </a:lnSpc>
                        <a:spcBef>
                          <a:spcPct val="20000"/>
                        </a:spcBef>
                        <a:spcAft>
                          <a:spcPct val="0"/>
                        </a:spcAft>
                        <a:buClr>
                          <a:schemeClr val="bg1"/>
                        </a:buClr>
                        <a:buSzPct val="80000"/>
                        <a:buFont typeface="Monotype Sorts" pitchFamily="2" charset="2"/>
                        <a:buNone/>
                        <a:tabLst/>
                      </a:pPr>
                      <a:r>
                        <a:rPr kumimoji="0" lang="fr-FR" sz="1600" b="1" i="0" u="none" strike="noStrike" cap="none" normalizeH="0" baseline="0" dirty="0" smtClean="0">
                          <a:ln>
                            <a:noFill/>
                          </a:ln>
                          <a:solidFill>
                            <a:schemeClr val="tx1"/>
                          </a:solidFill>
                          <a:effectLst/>
                          <a:latin typeface="Calibri" panose="020F0502020204030204" pitchFamily="34" charset="0"/>
                        </a:rPr>
                        <a:t>-</a:t>
                      </a:r>
                    </a:p>
                  </a:txBody>
                  <a:tcPr marL="91425" marR="91425" marT="45701" marB="45701" horzOverflow="overflow">
                    <a:solidFill>
                      <a:schemeClr val="bg1"/>
                    </a:solidFill>
                  </a:tcPr>
                </a:tc>
                <a:tc>
                  <a:txBody>
                    <a:bodyPr/>
                    <a:lstStyle/>
                    <a:p>
                      <a:pPr marL="0" marR="0" lvl="0" indent="0" algn="l" defTabSz="914400" rtl="0" eaLnBrk="0" fontAlgn="base" latinLnBrk="0" hangingPunct="0">
                        <a:lnSpc>
                          <a:spcPct val="100000"/>
                        </a:lnSpc>
                        <a:spcBef>
                          <a:spcPct val="20000"/>
                        </a:spcBef>
                        <a:spcAft>
                          <a:spcPct val="0"/>
                        </a:spcAft>
                        <a:buClr>
                          <a:schemeClr val="bg1"/>
                        </a:buClr>
                        <a:buSzPct val="80000"/>
                        <a:buFont typeface="Monotype Sorts" pitchFamily="2" charset="2"/>
                        <a:buNone/>
                        <a:tabLst/>
                      </a:pPr>
                      <a:r>
                        <a:rPr kumimoji="0" lang="fr-FR" sz="1600" b="1" i="0" u="none" strike="noStrike" cap="none" normalizeH="0" baseline="0" dirty="0" smtClean="0">
                          <a:ln>
                            <a:noFill/>
                          </a:ln>
                          <a:solidFill>
                            <a:schemeClr val="tx1"/>
                          </a:solidFill>
                          <a:effectLst/>
                          <a:latin typeface="Calibri" panose="020F0502020204030204" pitchFamily="34" charset="0"/>
                        </a:rPr>
                        <a:t>Contrôle d’une superovulation (follicules en croissance)</a:t>
                      </a:r>
                    </a:p>
                  </a:txBody>
                  <a:tcPr marL="91425" marR="91425" marT="45701" marB="45701" horzOverflow="overflow">
                    <a:solidFill>
                      <a:schemeClr val="bg1"/>
                    </a:solidFill>
                  </a:tcPr>
                </a:tc>
                <a:tc>
                  <a:txBody>
                    <a:bodyPr/>
                    <a:lstStyle/>
                    <a:p>
                      <a:pPr marL="0" marR="0" lvl="0" indent="0" algn="ctr" defTabSz="914400" rtl="0" eaLnBrk="0" fontAlgn="base" latinLnBrk="0" hangingPunct="0">
                        <a:lnSpc>
                          <a:spcPct val="100000"/>
                        </a:lnSpc>
                        <a:spcBef>
                          <a:spcPct val="20000"/>
                        </a:spcBef>
                        <a:spcAft>
                          <a:spcPct val="0"/>
                        </a:spcAft>
                        <a:buClr>
                          <a:schemeClr val="bg1"/>
                        </a:buClr>
                        <a:buSzPct val="80000"/>
                        <a:buFont typeface="Monotype Sorts" pitchFamily="2" charset="2"/>
                        <a:buNone/>
                        <a:tabLst/>
                      </a:pPr>
                      <a:r>
                        <a:rPr kumimoji="0" lang="fr-FR" sz="1600" b="1" i="0" u="none" strike="noStrike" cap="none" normalizeH="0" baseline="0" dirty="0" smtClean="0">
                          <a:ln>
                            <a:noFill/>
                          </a:ln>
                          <a:solidFill>
                            <a:schemeClr val="tx1"/>
                          </a:solidFill>
                          <a:effectLst/>
                          <a:latin typeface="Calibri" panose="020F0502020204030204" pitchFamily="34" charset="0"/>
                        </a:rPr>
                        <a:t>++</a:t>
                      </a:r>
                    </a:p>
                  </a:txBody>
                  <a:tcPr marL="91425" marR="91425" marT="45701" marB="45701" horzOverflow="overflow">
                    <a:solidFill>
                      <a:schemeClr val="bg1"/>
                    </a:solidFill>
                  </a:tcPr>
                </a:tc>
              </a:tr>
              <a:tr h="335240">
                <a:tc>
                  <a:txBody>
                    <a:bodyPr/>
                    <a:lstStyle/>
                    <a:p>
                      <a:pPr marL="0" marR="0" lvl="0" indent="0" algn="ctr" defTabSz="914400" rtl="0" eaLnBrk="0" fontAlgn="base" latinLnBrk="0" hangingPunct="0">
                        <a:lnSpc>
                          <a:spcPct val="100000"/>
                        </a:lnSpc>
                        <a:spcBef>
                          <a:spcPct val="20000"/>
                        </a:spcBef>
                        <a:spcAft>
                          <a:spcPct val="0"/>
                        </a:spcAft>
                        <a:buClr>
                          <a:schemeClr val="bg1"/>
                        </a:buClr>
                        <a:buSzPct val="80000"/>
                        <a:buFont typeface="Monotype Sorts" pitchFamily="2" charset="2"/>
                        <a:buNone/>
                        <a:tabLst/>
                      </a:pPr>
                      <a:r>
                        <a:rPr kumimoji="0" lang="fr-FR" sz="1600" b="1" i="0" u="none" strike="noStrike" cap="none" normalizeH="0" baseline="0" dirty="0" smtClean="0">
                          <a:ln>
                            <a:noFill/>
                          </a:ln>
                          <a:solidFill>
                            <a:schemeClr val="tx1"/>
                          </a:solidFill>
                          <a:effectLst/>
                          <a:latin typeface="Calibri" panose="020F0502020204030204" pitchFamily="34" charset="0"/>
                        </a:rPr>
                        <a:t>+</a:t>
                      </a:r>
                    </a:p>
                  </a:txBody>
                  <a:tcPr marL="91425" marR="91425" marT="45704" marB="45704" horzOverflow="overflow">
                    <a:solidFill>
                      <a:schemeClr val="accent2">
                        <a:lumMod val="20000"/>
                        <a:lumOff val="80000"/>
                      </a:schemeClr>
                    </a:solidFill>
                  </a:tcPr>
                </a:tc>
                <a:tc>
                  <a:txBody>
                    <a:bodyPr/>
                    <a:lstStyle/>
                    <a:p>
                      <a:pPr marL="0" marR="0" lvl="0" indent="0" algn="l" defTabSz="914400" rtl="0" eaLnBrk="0" fontAlgn="base" latinLnBrk="0" hangingPunct="0">
                        <a:lnSpc>
                          <a:spcPct val="100000"/>
                        </a:lnSpc>
                        <a:spcBef>
                          <a:spcPct val="20000"/>
                        </a:spcBef>
                        <a:spcAft>
                          <a:spcPct val="0"/>
                        </a:spcAft>
                        <a:buClr>
                          <a:schemeClr val="bg1"/>
                        </a:buClr>
                        <a:buSzPct val="80000"/>
                        <a:buFont typeface="Monotype Sorts" pitchFamily="2" charset="2"/>
                        <a:buNone/>
                        <a:tabLst/>
                      </a:pPr>
                      <a:r>
                        <a:rPr kumimoji="0" lang="fr-FR" sz="1600" b="1" i="0" u="none" strike="noStrike" cap="none" normalizeH="0" baseline="0" dirty="0" smtClean="0">
                          <a:ln>
                            <a:noFill/>
                          </a:ln>
                          <a:solidFill>
                            <a:schemeClr val="tx1"/>
                          </a:solidFill>
                          <a:effectLst/>
                          <a:latin typeface="Calibri" panose="020F0502020204030204" pitchFamily="34" charset="0"/>
                        </a:rPr>
                        <a:t>Mesure du diamètre du follicule lors de l’IA </a:t>
                      </a:r>
                    </a:p>
                  </a:txBody>
                  <a:tcPr marL="91425" marR="91425" marT="45704" marB="45704" horzOverflow="overflow">
                    <a:solidFill>
                      <a:schemeClr val="accent2">
                        <a:lumMod val="20000"/>
                        <a:lumOff val="80000"/>
                      </a:schemeClr>
                    </a:solidFill>
                  </a:tcPr>
                </a:tc>
                <a:tc>
                  <a:txBody>
                    <a:bodyPr/>
                    <a:lstStyle/>
                    <a:p>
                      <a:pPr marL="0" marR="0" lvl="0" indent="0" algn="ctr" defTabSz="914400" rtl="0" eaLnBrk="0" fontAlgn="base" latinLnBrk="0" hangingPunct="0">
                        <a:lnSpc>
                          <a:spcPct val="100000"/>
                        </a:lnSpc>
                        <a:spcBef>
                          <a:spcPct val="20000"/>
                        </a:spcBef>
                        <a:spcAft>
                          <a:spcPct val="0"/>
                        </a:spcAft>
                        <a:buClr>
                          <a:schemeClr val="bg1"/>
                        </a:buClr>
                        <a:buSzPct val="80000"/>
                        <a:buFont typeface="Monotype Sorts" pitchFamily="2" charset="2"/>
                        <a:buNone/>
                        <a:tabLst/>
                      </a:pPr>
                      <a:r>
                        <a:rPr kumimoji="0" lang="fr-FR" sz="1600" b="1" i="0" u="none" strike="noStrike" cap="none" normalizeH="0" baseline="0" dirty="0" smtClean="0">
                          <a:ln>
                            <a:noFill/>
                          </a:ln>
                          <a:solidFill>
                            <a:schemeClr val="tx1"/>
                          </a:solidFill>
                          <a:effectLst/>
                          <a:latin typeface="Calibri" panose="020F0502020204030204" pitchFamily="34" charset="0"/>
                        </a:rPr>
                        <a:t>++</a:t>
                      </a:r>
                    </a:p>
                  </a:txBody>
                  <a:tcPr marL="91425" marR="91425" marT="45704" marB="45704" horzOverflow="overflow">
                    <a:solidFill>
                      <a:schemeClr val="accent2">
                        <a:lumMod val="20000"/>
                        <a:lumOff val="80000"/>
                      </a:schemeClr>
                    </a:solidFill>
                  </a:tcPr>
                </a:tc>
              </a:tr>
              <a:tr h="335240">
                <a:tc>
                  <a:txBody>
                    <a:bodyPr/>
                    <a:lstStyle/>
                    <a:p>
                      <a:pPr marL="0" marR="0" lvl="0" indent="0" algn="ctr" defTabSz="914400" rtl="0" eaLnBrk="0" fontAlgn="base" latinLnBrk="0" hangingPunct="0">
                        <a:lnSpc>
                          <a:spcPct val="100000"/>
                        </a:lnSpc>
                        <a:spcBef>
                          <a:spcPct val="20000"/>
                        </a:spcBef>
                        <a:spcAft>
                          <a:spcPct val="0"/>
                        </a:spcAft>
                        <a:buClr>
                          <a:schemeClr val="bg1"/>
                        </a:buClr>
                        <a:buSzPct val="80000"/>
                        <a:buFont typeface="Monotype Sorts" pitchFamily="2" charset="2"/>
                        <a:buNone/>
                        <a:tabLst/>
                      </a:pPr>
                      <a:r>
                        <a:rPr kumimoji="0" lang="fr-FR" sz="1600" b="1" i="0" u="none" strike="noStrike" cap="none" normalizeH="0" baseline="0" dirty="0" smtClean="0">
                          <a:ln>
                            <a:noFill/>
                          </a:ln>
                          <a:solidFill>
                            <a:schemeClr val="tx1"/>
                          </a:solidFill>
                          <a:effectLst/>
                          <a:latin typeface="Calibri" panose="020F0502020204030204" pitchFamily="34" charset="0"/>
                        </a:rPr>
                        <a:t>+</a:t>
                      </a:r>
                    </a:p>
                  </a:txBody>
                  <a:tcPr marL="91425" marR="91425" marT="45704" marB="45704" horzOverflow="overflow">
                    <a:solidFill>
                      <a:schemeClr val="bg1"/>
                    </a:solidFill>
                  </a:tcPr>
                </a:tc>
                <a:tc>
                  <a:txBody>
                    <a:bodyPr/>
                    <a:lstStyle/>
                    <a:p>
                      <a:pPr marL="0" marR="0" lvl="0" indent="0" algn="l" defTabSz="914400" rtl="0" eaLnBrk="0" fontAlgn="base" latinLnBrk="0" hangingPunct="0">
                        <a:lnSpc>
                          <a:spcPct val="100000"/>
                        </a:lnSpc>
                        <a:spcBef>
                          <a:spcPct val="20000"/>
                        </a:spcBef>
                        <a:spcAft>
                          <a:spcPct val="0"/>
                        </a:spcAft>
                        <a:buClr>
                          <a:schemeClr val="bg1"/>
                        </a:buClr>
                        <a:buSzPct val="80000"/>
                        <a:buFont typeface="Monotype Sorts" pitchFamily="2" charset="2"/>
                        <a:buNone/>
                        <a:tabLst/>
                      </a:pPr>
                      <a:r>
                        <a:rPr kumimoji="0" lang="fr-FR" sz="1600" b="1" i="0" u="none" strike="noStrike" cap="none" normalizeH="0" baseline="0" dirty="0" smtClean="0">
                          <a:ln>
                            <a:noFill/>
                          </a:ln>
                          <a:solidFill>
                            <a:schemeClr val="tx1"/>
                          </a:solidFill>
                          <a:effectLst/>
                          <a:latin typeface="Calibri" panose="020F0502020204030204" pitchFamily="34" charset="0"/>
                        </a:rPr>
                        <a:t>Identification d’un follicule lors de l’IA</a:t>
                      </a:r>
                    </a:p>
                  </a:txBody>
                  <a:tcPr marL="91425" marR="91425" marT="45704" marB="45704" horzOverflow="overflow">
                    <a:solidFill>
                      <a:schemeClr val="bg1"/>
                    </a:solidFill>
                  </a:tcPr>
                </a:tc>
                <a:tc>
                  <a:txBody>
                    <a:bodyPr/>
                    <a:lstStyle/>
                    <a:p>
                      <a:pPr marL="0" marR="0" lvl="0" indent="0" algn="ctr" defTabSz="914400" rtl="0" eaLnBrk="0" fontAlgn="base" latinLnBrk="0" hangingPunct="0">
                        <a:lnSpc>
                          <a:spcPct val="100000"/>
                        </a:lnSpc>
                        <a:spcBef>
                          <a:spcPct val="20000"/>
                        </a:spcBef>
                        <a:spcAft>
                          <a:spcPct val="0"/>
                        </a:spcAft>
                        <a:buClr>
                          <a:schemeClr val="bg1"/>
                        </a:buClr>
                        <a:buSzPct val="80000"/>
                        <a:buFont typeface="Monotype Sorts" pitchFamily="2" charset="2"/>
                        <a:buNone/>
                        <a:tabLst/>
                      </a:pPr>
                      <a:r>
                        <a:rPr kumimoji="0" lang="fr-FR" sz="1600" b="1" i="0" u="none" strike="noStrike" cap="none" normalizeH="0" baseline="0" dirty="0" smtClean="0">
                          <a:ln>
                            <a:noFill/>
                          </a:ln>
                          <a:solidFill>
                            <a:schemeClr val="tx1"/>
                          </a:solidFill>
                          <a:effectLst/>
                          <a:latin typeface="Calibri" panose="020F0502020204030204" pitchFamily="34" charset="0"/>
                        </a:rPr>
                        <a:t>++</a:t>
                      </a:r>
                    </a:p>
                  </a:txBody>
                  <a:tcPr marL="91425" marR="91425" marT="45704" marB="45704" horzOverflow="overflow">
                    <a:solidFill>
                      <a:schemeClr val="bg1"/>
                    </a:solidFill>
                  </a:tcPr>
                </a:tc>
              </a:tr>
              <a:tr h="335240">
                <a:tc>
                  <a:txBody>
                    <a:bodyPr/>
                    <a:lstStyle/>
                    <a:p>
                      <a:pPr marL="0" marR="0" lvl="0" indent="0" algn="ctr" defTabSz="914400" rtl="0" eaLnBrk="0" fontAlgn="base" latinLnBrk="0" hangingPunct="0">
                        <a:lnSpc>
                          <a:spcPct val="100000"/>
                        </a:lnSpc>
                        <a:spcBef>
                          <a:spcPct val="20000"/>
                        </a:spcBef>
                        <a:spcAft>
                          <a:spcPct val="0"/>
                        </a:spcAft>
                        <a:buClr>
                          <a:schemeClr val="bg1"/>
                        </a:buClr>
                        <a:buSzPct val="80000"/>
                        <a:buFont typeface="Monotype Sorts" pitchFamily="2" charset="2"/>
                        <a:buNone/>
                        <a:tabLst/>
                      </a:pPr>
                      <a:r>
                        <a:rPr kumimoji="0" lang="fr-FR" sz="1600" b="1" i="0" u="none" strike="noStrike" cap="none" normalizeH="0" baseline="0" dirty="0" smtClean="0">
                          <a:ln>
                            <a:noFill/>
                          </a:ln>
                          <a:solidFill>
                            <a:schemeClr val="tx1"/>
                          </a:solidFill>
                          <a:effectLst/>
                          <a:latin typeface="Calibri" panose="020F0502020204030204" pitchFamily="34" charset="0"/>
                        </a:rPr>
                        <a:t>-</a:t>
                      </a:r>
                    </a:p>
                  </a:txBody>
                  <a:tcPr marL="91425" marR="91425" marT="45704" marB="45704" horzOverflow="overflow">
                    <a:solidFill>
                      <a:schemeClr val="accent2">
                        <a:lumMod val="20000"/>
                        <a:lumOff val="80000"/>
                      </a:schemeClr>
                    </a:solidFill>
                  </a:tcPr>
                </a:tc>
                <a:tc>
                  <a:txBody>
                    <a:bodyPr/>
                    <a:lstStyle/>
                    <a:p>
                      <a:pPr marL="0" marR="0" lvl="0" indent="0" algn="l" defTabSz="914400" rtl="0" eaLnBrk="0" fontAlgn="base" latinLnBrk="0" hangingPunct="0">
                        <a:lnSpc>
                          <a:spcPct val="100000"/>
                        </a:lnSpc>
                        <a:spcBef>
                          <a:spcPct val="20000"/>
                        </a:spcBef>
                        <a:spcAft>
                          <a:spcPct val="0"/>
                        </a:spcAft>
                        <a:buClr>
                          <a:schemeClr val="bg1"/>
                        </a:buClr>
                        <a:buSzPct val="80000"/>
                        <a:buFont typeface="Monotype Sorts" pitchFamily="2" charset="2"/>
                        <a:buNone/>
                        <a:tabLst/>
                      </a:pPr>
                      <a:r>
                        <a:rPr kumimoji="0" lang="fr-FR" sz="1600" b="1" i="0" u="none" strike="noStrike" cap="none" normalizeH="0" baseline="0" dirty="0" smtClean="0">
                          <a:ln>
                            <a:noFill/>
                          </a:ln>
                          <a:solidFill>
                            <a:schemeClr val="tx1"/>
                          </a:solidFill>
                          <a:effectLst/>
                          <a:latin typeface="Calibri" panose="020F0502020204030204" pitchFamily="34" charset="0"/>
                        </a:rPr>
                        <a:t>Evaluation de la conformation du follicule en œstrus</a:t>
                      </a:r>
                    </a:p>
                  </a:txBody>
                  <a:tcPr marL="91425" marR="91425" marT="45704" marB="45704" horzOverflow="overflow">
                    <a:solidFill>
                      <a:schemeClr val="accent2">
                        <a:lumMod val="20000"/>
                        <a:lumOff val="80000"/>
                      </a:schemeClr>
                    </a:solidFill>
                  </a:tcPr>
                </a:tc>
                <a:tc>
                  <a:txBody>
                    <a:bodyPr/>
                    <a:lstStyle/>
                    <a:p>
                      <a:pPr marL="0" marR="0" lvl="0" indent="0" algn="ctr" defTabSz="914400" rtl="0" eaLnBrk="0" fontAlgn="base" latinLnBrk="0" hangingPunct="0">
                        <a:lnSpc>
                          <a:spcPct val="100000"/>
                        </a:lnSpc>
                        <a:spcBef>
                          <a:spcPct val="20000"/>
                        </a:spcBef>
                        <a:spcAft>
                          <a:spcPct val="0"/>
                        </a:spcAft>
                        <a:buClr>
                          <a:schemeClr val="bg1"/>
                        </a:buClr>
                        <a:buSzPct val="80000"/>
                        <a:buFont typeface="Monotype Sorts" pitchFamily="2" charset="2"/>
                        <a:buNone/>
                        <a:tabLst/>
                      </a:pPr>
                      <a:r>
                        <a:rPr kumimoji="0" lang="fr-FR" sz="1600" b="1" i="0" u="none" strike="noStrike" cap="none" normalizeH="0" baseline="0" dirty="0" smtClean="0">
                          <a:ln>
                            <a:noFill/>
                          </a:ln>
                          <a:solidFill>
                            <a:schemeClr val="tx1"/>
                          </a:solidFill>
                          <a:effectLst/>
                          <a:latin typeface="Calibri" panose="020F0502020204030204" pitchFamily="34" charset="0"/>
                        </a:rPr>
                        <a:t>++</a:t>
                      </a:r>
                    </a:p>
                  </a:txBody>
                  <a:tcPr marL="91425" marR="91425" marT="45704" marB="45704" horzOverflow="overflow">
                    <a:solidFill>
                      <a:schemeClr val="accent2">
                        <a:lumMod val="20000"/>
                        <a:lumOff val="80000"/>
                      </a:schemeClr>
                    </a:solidFill>
                  </a:tcPr>
                </a:tc>
              </a:tr>
              <a:tr h="335240">
                <a:tc>
                  <a:txBody>
                    <a:bodyPr/>
                    <a:lstStyle/>
                    <a:p>
                      <a:pPr marL="0" marR="0" lvl="0" indent="0" algn="ctr" defTabSz="914400" rtl="0" eaLnBrk="0" fontAlgn="base" latinLnBrk="0" hangingPunct="0">
                        <a:lnSpc>
                          <a:spcPct val="100000"/>
                        </a:lnSpc>
                        <a:spcBef>
                          <a:spcPct val="20000"/>
                        </a:spcBef>
                        <a:spcAft>
                          <a:spcPct val="0"/>
                        </a:spcAft>
                        <a:buClr>
                          <a:schemeClr val="bg1"/>
                        </a:buClr>
                        <a:buSzPct val="80000"/>
                        <a:buFont typeface="Monotype Sorts" pitchFamily="2" charset="2"/>
                        <a:buNone/>
                        <a:tabLst/>
                      </a:pPr>
                      <a:r>
                        <a:rPr kumimoji="0" lang="fr-FR" sz="1600" b="1" i="0" u="none" strike="noStrike" cap="none" normalizeH="0" baseline="0" dirty="0" smtClean="0">
                          <a:ln>
                            <a:noFill/>
                          </a:ln>
                          <a:solidFill>
                            <a:schemeClr val="tx1"/>
                          </a:solidFill>
                          <a:effectLst/>
                          <a:latin typeface="Calibri" panose="020F0502020204030204" pitchFamily="34" charset="0"/>
                        </a:rPr>
                        <a:t>+</a:t>
                      </a:r>
                    </a:p>
                  </a:txBody>
                  <a:tcPr marL="91425" marR="91425" marT="45704" marB="45704" horzOverflow="overflow">
                    <a:solidFill>
                      <a:schemeClr val="bg1"/>
                    </a:solidFill>
                  </a:tcPr>
                </a:tc>
                <a:tc>
                  <a:txBody>
                    <a:bodyPr/>
                    <a:lstStyle/>
                    <a:p>
                      <a:pPr marL="0" marR="0" lvl="0" indent="0" algn="l" defTabSz="914400" rtl="0" eaLnBrk="0" fontAlgn="base" latinLnBrk="0" hangingPunct="0">
                        <a:lnSpc>
                          <a:spcPct val="100000"/>
                        </a:lnSpc>
                        <a:spcBef>
                          <a:spcPct val="20000"/>
                        </a:spcBef>
                        <a:spcAft>
                          <a:spcPct val="0"/>
                        </a:spcAft>
                        <a:buClr>
                          <a:schemeClr val="bg1"/>
                        </a:buClr>
                        <a:buSzPct val="80000"/>
                        <a:buFont typeface="Monotype Sorts" pitchFamily="2" charset="2"/>
                        <a:buNone/>
                        <a:tabLst/>
                      </a:pPr>
                      <a:r>
                        <a:rPr kumimoji="0" lang="fr-FR" sz="1600" b="1" i="0" u="none" strike="noStrike" cap="none" normalizeH="0" baseline="0" dirty="0" smtClean="0">
                          <a:ln>
                            <a:noFill/>
                          </a:ln>
                          <a:solidFill>
                            <a:schemeClr val="tx1"/>
                          </a:solidFill>
                          <a:effectLst/>
                          <a:latin typeface="Calibri" panose="020F0502020204030204" pitchFamily="34" charset="0"/>
                        </a:rPr>
                        <a:t>Identification du corps jaune</a:t>
                      </a:r>
                    </a:p>
                  </a:txBody>
                  <a:tcPr marL="91425" marR="91425" marT="45704" marB="45704" horzOverflow="overflow">
                    <a:solidFill>
                      <a:schemeClr val="bg1"/>
                    </a:solidFill>
                  </a:tcPr>
                </a:tc>
                <a:tc>
                  <a:txBody>
                    <a:bodyPr/>
                    <a:lstStyle/>
                    <a:p>
                      <a:pPr marL="0" marR="0" lvl="0" indent="0" algn="ctr" defTabSz="914400" rtl="0" eaLnBrk="0" fontAlgn="base" latinLnBrk="0" hangingPunct="0">
                        <a:lnSpc>
                          <a:spcPct val="100000"/>
                        </a:lnSpc>
                        <a:spcBef>
                          <a:spcPct val="20000"/>
                        </a:spcBef>
                        <a:spcAft>
                          <a:spcPct val="0"/>
                        </a:spcAft>
                        <a:buClr>
                          <a:schemeClr val="bg1"/>
                        </a:buClr>
                        <a:buSzPct val="80000"/>
                        <a:buFont typeface="Monotype Sorts" pitchFamily="2" charset="2"/>
                        <a:buNone/>
                        <a:tabLst/>
                      </a:pPr>
                      <a:r>
                        <a:rPr kumimoji="0" lang="fr-FR" sz="1600" b="1" i="0" u="none" strike="noStrike" cap="none" normalizeH="0" baseline="0" dirty="0" smtClean="0">
                          <a:ln>
                            <a:noFill/>
                          </a:ln>
                          <a:solidFill>
                            <a:schemeClr val="tx1"/>
                          </a:solidFill>
                          <a:effectLst/>
                          <a:latin typeface="Calibri" panose="020F0502020204030204" pitchFamily="34" charset="0"/>
                        </a:rPr>
                        <a:t>++</a:t>
                      </a:r>
                    </a:p>
                  </a:txBody>
                  <a:tcPr marL="91425" marR="91425" marT="45704" marB="45704" horzOverflow="overflow">
                    <a:solidFill>
                      <a:schemeClr val="bg1"/>
                    </a:solidFill>
                  </a:tcPr>
                </a:tc>
              </a:tr>
              <a:tr h="335240">
                <a:tc>
                  <a:txBody>
                    <a:bodyPr/>
                    <a:lstStyle/>
                    <a:p>
                      <a:pPr marL="0" marR="0" lvl="0" indent="0" algn="ctr" defTabSz="914400" rtl="0" eaLnBrk="0" fontAlgn="base" latinLnBrk="0" hangingPunct="0">
                        <a:lnSpc>
                          <a:spcPct val="100000"/>
                        </a:lnSpc>
                        <a:spcBef>
                          <a:spcPct val="20000"/>
                        </a:spcBef>
                        <a:spcAft>
                          <a:spcPct val="0"/>
                        </a:spcAft>
                        <a:buClr>
                          <a:schemeClr val="bg1"/>
                        </a:buClr>
                        <a:buSzPct val="80000"/>
                        <a:buFont typeface="Monotype Sorts" pitchFamily="2" charset="2"/>
                        <a:buNone/>
                        <a:tabLst/>
                      </a:pPr>
                      <a:r>
                        <a:rPr kumimoji="0" lang="fr-FR" sz="1600" b="1" i="0" u="none" strike="noStrike" cap="none" normalizeH="0" baseline="0" dirty="0" smtClean="0">
                          <a:ln>
                            <a:noFill/>
                          </a:ln>
                          <a:solidFill>
                            <a:schemeClr val="tx1"/>
                          </a:solidFill>
                          <a:effectLst/>
                          <a:latin typeface="Calibri" panose="020F0502020204030204" pitchFamily="34" charset="0"/>
                        </a:rPr>
                        <a:t>+</a:t>
                      </a:r>
                    </a:p>
                  </a:txBody>
                  <a:tcPr marL="91425" marR="91425" marT="45704" marB="45704" horzOverflow="overflow">
                    <a:solidFill>
                      <a:schemeClr val="accent2">
                        <a:lumMod val="20000"/>
                        <a:lumOff val="80000"/>
                      </a:schemeClr>
                    </a:solidFill>
                  </a:tcPr>
                </a:tc>
                <a:tc>
                  <a:txBody>
                    <a:bodyPr/>
                    <a:lstStyle/>
                    <a:p>
                      <a:pPr marL="0" marR="0" lvl="0" indent="0" algn="l" defTabSz="914400" rtl="0" eaLnBrk="0" fontAlgn="base" latinLnBrk="0" hangingPunct="0">
                        <a:lnSpc>
                          <a:spcPct val="100000"/>
                        </a:lnSpc>
                        <a:spcBef>
                          <a:spcPct val="20000"/>
                        </a:spcBef>
                        <a:spcAft>
                          <a:spcPct val="0"/>
                        </a:spcAft>
                        <a:buClr>
                          <a:schemeClr val="bg1"/>
                        </a:buClr>
                        <a:buSzPct val="80000"/>
                        <a:buFont typeface="Monotype Sorts" pitchFamily="2" charset="2"/>
                        <a:buNone/>
                        <a:tabLst/>
                      </a:pPr>
                      <a:r>
                        <a:rPr kumimoji="0" lang="fr-FR" sz="1600" b="1" i="0" u="none" strike="noStrike" cap="none" normalizeH="0" baseline="0" dirty="0" smtClean="0">
                          <a:ln>
                            <a:noFill/>
                          </a:ln>
                          <a:solidFill>
                            <a:schemeClr val="tx1"/>
                          </a:solidFill>
                          <a:effectLst/>
                          <a:latin typeface="Calibri" panose="020F0502020204030204" pitchFamily="34" charset="0"/>
                        </a:rPr>
                        <a:t>Confirmation de l’absence de corps jaune</a:t>
                      </a:r>
                    </a:p>
                  </a:txBody>
                  <a:tcPr marL="91425" marR="91425" marT="45704" marB="45704" horzOverflow="overflow">
                    <a:solidFill>
                      <a:schemeClr val="accent2">
                        <a:lumMod val="20000"/>
                        <a:lumOff val="80000"/>
                      </a:schemeClr>
                    </a:solidFill>
                  </a:tcPr>
                </a:tc>
                <a:tc>
                  <a:txBody>
                    <a:bodyPr/>
                    <a:lstStyle/>
                    <a:p>
                      <a:pPr marL="0" marR="0" lvl="0" indent="0" algn="ctr" defTabSz="914400" rtl="0" eaLnBrk="0" fontAlgn="base" latinLnBrk="0" hangingPunct="0">
                        <a:lnSpc>
                          <a:spcPct val="100000"/>
                        </a:lnSpc>
                        <a:spcBef>
                          <a:spcPct val="20000"/>
                        </a:spcBef>
                        <a:spcAft>
                          <a:spcPct val="0"/>
                        </a:spcAft>
                        <a:buClr>
                          <a:schemeClr val="bg1"/>
                        </a:buClr>
                        <a:buSzPct val="80000"/>
                        <a:buFont typeface="Monotype Sorts" pitchFamily="2" charset="2"/>
                        <a:buNone/>
                        <a:tabLst/>
                      </a:pPr>
                      <a:r>
                        <a:rPr kumimoji="0" lang="fr-FR" sz="1600" b="1" i="0" u="none" strike="noStrike" cap="none" normalizeH="0" baseline="0" dirty="0" smtClean="0">
                          <a:ln>
                            <a:noFill/>
                          </a:ln>
                          <a:solidFill>
                            <a:schemeClr val="tx1"/>
                          </a:solidFill>
                          <a:effectLst/>
                          <a:latin typeface="Calibri" panose="020F0502020204030204" pitchFamily="34" charset="0"/>
                        </a:rPr>
                        <a:t>++</a:t>
                      </a:r>
                    </a:p>
                  </a:txBody>
                  <a:tcPr marL="91425" marR="91425" marT="45704" marB="45704" horzOverflow="overflow">
                    <a:solidFill>
                      <a:schemeClr val="accent2">
                        <a:lumMod val="20000"/>
                        <a:lumOff val="80000"/>
                      </a:schemeClr>
                    </a:solidFill>
                  </a:tcPr>
                </a:tc>
              </a:tr>
              <a:tr h="335240">
                <a:tc>
                  <a:txBody>
                    <a:bodyPr/>
                    <a:lstStyle/>
                    <a:p>
                      <a:pPr marL="0" marR="0" lvl="0" indent="0" algn="ctr" defTabSz="914400" rtl="0" eaLnBrk="0" fontAlgn="base" latinLnBrk="0" hangingPunct="0">
                        <a:lnSpc>
                          <a:spcPct val="100000"/>
                        </a:lnSpc>
                        <a:spcBef>
                          <a:spcPct val="20000"/>
                        </a:spcBef>
                        <a:spcAft>
                          <a:spcPct val="0"/>
                        </a:spcAft>
                        <a:buClr>
                          <a:schemeClr val="bg1"/>
                        </a:buClr>
                        <a:buSzPct val="80000"/>
                        <a:buFont typeface="Monotype Sorts" pitchFamily="2" charset="2"/>
                        <a:buNone/>
                        <a:tabLst/>
                      </a:pPr>
                      <a:r>
                        <a:rPr kumimoji="0" lang="fr-FR" sz="1600" b="1" i="0" u="none" strike="noStrike" cap="none" normalizeH="0" baseline="0" smtClean="0">
                          <a:ln>
                            <a:noFill/>
                          </a:ln>
                          <a:solidFill>
                            <a:schemeClr val="tx1"/>
                          </a:solidFill>
                          <a:effectLst/>
                          <a:latin typeface="Calibri" panose="020F0502020204030204" pitchFamily="34" charset="0"/>
                        </a:rPr>
                        <a:t>-</a:t>
                      </a:r>
                    </a:p>
                  </a:txBody>
                  <a:tcPr marL="91425" marR="91425" marT="45704" marB="45704" horzOverflow="overflow">
                    <a:solidFill>
                      <a:schemeClr val="bg1"/>
                    </a:solidFill>
                  </a:tcPr>
                </a:tc>
                <a:tc>
                  <a:txBody>
                    <a:bodyPr/>
                    <a:lstStyle/>
                    <a:p>
                      <a:pPr marL="0" marR="0" lvl="0" indent="0" algn="l" defTabSz="914400" rtl="0" eaLnBrk="0" fontAlgn="base" latinLnBrk="0" hangingPunct="0">
                        <a:lnSpc>
                          <a:spcPct val="100000"/>
                        </a:lnSpc>
                        <a:spcBef>
                          <a:spcPct val="20000"/>
                        </a:spcBef>
                        <a:spcAft>
                          <a:spcPct val="0"/>
                        </a:spcAft>
                        <a:buClr>
                          <a:schemeClr val="bg1"/>
                        </a:buClr>
                        <a:buSzPct val="80000"/>
                        <a:buFont typeface="Monotype Sorts" pitchFamily="2" charset="2"/>
                        <a:buNone/>
                        <a:tabLst/>
                      </a:pPr>
                      <a:r>
                        <a:rPr kumimoji="0" lang="fr-FR" sz="1600" b="1" i="0" u="none" strike="noStrike" cap="none" normalizeH="0" baseline="0" dirty="0" smtClean="0">
                          <a:ln>
                            <a:noFill/>
                          </a:ln>
                          <a:solidFill>
                            <a:schemeClr val="tx1"/>
                          </a:solidFill>
                          <a:effectLst/>
                          <a:latin typeface="Calibri" panose="020F0502020204030204" pitchFamily="34" charset="0"/>
                        </a:rPr>
                        <a:t>Identification du corps jaune cavitaire</a:t>
                      </a:r>
                    </a:p>
                  </a:txBody>
                  <a:tcPr marL="91425" marR="91425" marT="45704" marB="45704" horzOverflow="overflow">
                    <a:solidFill>
                      <a:schemeClr val="bg1"/>
                    </a:solidFill>
                  </a:tcPr>
                </a:tc>
                <a:tc>
                  <a:txBody>
                    <a:bodyPr/>
                    <a:lstStyle/>
                    <a:p>
                      <a:pPr marL="0" marR="0" lvl="0" indent="0" algn="ctr" defTabSz="914400" rtl="0" eaLnBrk="0" fontAlgn="base" latinLnBrk="0" hangingPunct="0">
                        <a:lnSpc>
                          <a:spcPct val="100000"/>
                        </a:lnSpc>
                        <a:spcBef>
                          <a:spcPct val="20000"/>
                        </a:spcBef>
                        <a:spcAft>
                          <a:spcPct val="0"/>
                        </a:spcAft>
                        <a:buClr>
                          <a:schemeClr val="bg1"/>
                        </a:buClr>
                        <a:buSzPct val="80000"/>
                        <a:buFont typeface="Monotype Sorts" pitchFamily="2" charset="2"/>
                        <a:buNone/>
                        <a:tabLst/>
                      </a:pPr>
                      <a:r>
                        <a:rPr kumimoji="0" lang="fr-FR" sz="1600" b="1" i="0" u="none" strike="noStrike" cap="none" normalizeH="0" baseline="0" dirty="0" smtClean="0">
                          <a:ln>
                            <a:noFill/>
                          </a:ln>
                          <a:solidFill>
                            <a:schemeClr val="tx1"/>
                          </a:solidFill>
                          <a:effectLst/>
                          <a:latin typeface="Calibri" panose="020F0502020204030204" pitchFamily="34" charset="0"/>
                        </a:rPr>
                        <a:t>++</a:t>
                      </a:r>
                    </a:p>
                  </a:txBody>
                  <a:tcPr marL="91425" marR="91425" marT="45704" marB="45704" horzOverflow="overflow">
                    <a:solidFill>
                      <a:schemeClr val="bg1"/>
                    </a:solidFill>
                  </a:tcPr>
                </a:tc>
              </a:tr>
              <a:tr h="335234">
                <a:tc>
                  <a:txBody>
                    <a:bodyPr/>
                    <a:lstStyle/>
                    <a:p>
                      <a:pPr marL="0" marR="0" lvl="0" indent="0" algn="ctr" defTabSz="914400" rtl="0" eaLnBrk="0" fontAlgn="base" latinLnBrk="0" hangingPunct="0">
                        <a:lnSpc>
                          <a:spcPct val="100000"/>
                        </a:lnSpc>
                        <a:spcBef>
                          <a:spcPct val="20000"/>
                        </a:spcBef>
                        <a:spcAft>
                          <a:spcPct val="0"/>
                        </a:spcAft>
                        <a:buClr>
                          <a:schemeClr val="bg1"/>
                        </a:buClr>
                        <a:buSzPct val="80000"/>
                        <a:buFont typeface="Monotype Sorts" pitchFamily="2" charset="2"/>
                        <a:buNone/>
                        <a:tabLst/>
                      </a:pPr>
                      <a:r>
                        <a:rPr kumimoji="0" lang="fr-FR" sz="1600" b="1" i="0" u="none" strike="noStrike" cap="none" normalizeH="0" baseline="0" dirty="0" smtClean="0">
                          <a:ln>
                            <a:noFill/>
                          </a:ln>
                          <a:solidFill>
                            <a:schemeClr val="tx1"/>
                          </a:solidFill>
                          <a:effectLst/>
                          <a:latin typeface="Calibri" panose="020F0502020204030204" pitchFamily="34" charset="0"/>
                        </a:rPr>
                        <a:t>+</a:t>
                      </a:r>
                    </a:p>
                  </a:txBody>
                  <a:tcPr marL="91425" marR="91425" marT="45701" marB="45701" horzOverflow="overflow">
                    <a:solidFill>
                      <a:schemeClr val="accent2">
                        <a:lumMod val="20000"/>
                        <a:lumOff val="80000"/>
                      </a:schemeClr>
                    </a:solidFill>
                  </a:tcPr>
                </a:tc>
                <a:tc>
                  <a:txBody>
                    <a:bodyPr/>
                    <a:lstStyle/>
                    <a:p>
                      <a:pPr marL="0" marR="0" lvl="0" indent="0" algn="l" defTabSz="914400" rtl="0" eaLnBrk="0" fontAlgn="base" latinLnBrk="0" hangingPunct="0">
                        <a:lnSpc>
                          <a:spcPct val="100000"/>
                        </a:lnSpc>
                        <a:spcBef>
                          <a:spcPct val="20000"/>
                        </a:spcBef>
                        <a:spcAft>
                          <a:spcPct val="0"/>
                        </a:spcAft>
                        <a:buClr>
                          <a:schemeClr val="bg1"/>
                        </a:buClr>
                        <a:buSzPct val="80000"/>
                        <a:buFont typeface="Monotype Sorts" pitchFamily="2" charset="2"/>
                        <a:buNone/>
                        <a:tabLst/>
                      </a:pPr>
                      <a:r>
                        <a:rPr kumimoji="0" lang="fr-FR" sz="1600" b="1" i="0" u="none" strike="noStrike" cap="none" normalizeH="0" baseline="0" dirty="0" smtClean="0">
                          <a:ln>
                            <a:noFill/>
                          </a:ln>
                          <a:solidFill>
                            <a:schemeClr val="tx1"/>
                          </a:solidFill>
                          <a:effectLst/>
                          <a:latin typeface="Calibri" panose="020F0502020204030204" pitchFamily="34" charset="0"/>
                        </a:rPr>
                        <a:t>Dénombrement des corps jaunes après une superovulation</a:t>
                      </a:r>
                    </a:p>
                  </a:txBody>
                  <a:tcPr marL="91425" marR="91425" marT="45701" marB="45701" horzOverflow="overflow">
                    <a:solidFill>
                      <a:schemeClr val="accent2">
                        <a:lumMod val="20000"/>
                        <a:lumOff val="80000"/>
                      </a:schemeClr>
                    </a:solidFill>
                  </a:tcPr>
                </a:tc>
                <a:tc>
                  <a:txBody>
                    <a:bodyPr/>
                    <a:lstStyle/>
                    <a:p>
                      <a:pPr marL="0" marR="0" lvl="0" indent="0" algn="ctr" defTabSz="914400" rtl="0" eaLnBrk="0" fontAlgn="base" latinLnBrk="0" hangingPunct="0">
                        <a:lnSpc>
                          <a:spcPct val="100000"/>
                        </a:lnSpc>
                        <a:spcBef>
                          <a:spcPct val="20000"/>
                        </a:spcBef>
                        <a:spcAft>
                          <a:spcPct val="0"/>
                        </a:spcAft>
                        <a:buClr>
                          <a:schemeClr val="bg1"/>
                        </a:buClr>
                        <a:buSzPct val="80000"/>
                        <a:buFont typeface="Monotype Sorts" pitchFamily="2" charset="2"/>
                        <a:buNone/>
                        <a:tabLst/>
                      </a:pPr>
                      <a:r>
                        <a:rPr kumimoji="0" lang="fr-FR" sz="1600" b="1" i="0" u="none" strike="noStrike" cap="none" normalizeH="0" baseline="0" dirty="0" smtClean="0">
                          <a:ln>
                            <a:noFill/>
                          </a:ln>
                          <a:solidFill>
                            <a:schemeClr val="tx1"/>
                          </a:solidFill>
                          <a:effectLst/>
                          <a:latin typeface="Calibri" panose="020F0502020204030204" pitchFamily="34" charset="0"/>
                        </a:rPr>
                        <a:t>++</a:t>
                      </a:r>
                    </a:p>
                  </a:txBody>
                  <a:tcPr marL="91425" marR="91425" marT="45701" marB="45701" horzOverflow="overflow">
                    <a:solidFill>
                      <a:schemeClr val="accent2">
                        <a:lumMod val="20000"/>
                        <a:lumOff val="80000"/>
                      </a:schemeClr>
                    </a:solidFill>
                  </a:tcPr>
                </a:tc>
              </a:tr>
              <a:tr h="335240">
                <a:tc>
                  <a:txBody>
                    <a:bodyPr/>
                    <a:lstStyle/>
                    <a:p>
                      <a:pPr marL="0" marR="0" lvl="0" indent="0" algn="ctr" defTabSz="914400" rtl="0" eaLnBrk="0" fontAlgn="base" latinLnBrk="0" hangingPunct="0">
                        <a:lnSpc>
                          <a:spcPct val="100000"/>
                        </a:lnSpc>
                        <a:spcBef>
                          <a:spcPct val="20000"/>
                        </a:spcBef>
                        <a:spcAft>
                          <a:spcPct val="0"/>
                        </a:spcAft>
                        <a:buClr>
                          <a:schemeClr val="bg1"/>
                        </a:buClr>
                        <a:buSzPct val="80000"/>
                        <a:buFont typeface="Monotype Sorts" pitchFamily="2" charset="2"/>
                        <a:buNone/>
                        <a:tabLst/>
                      </a:pPr>
                      <a:r>
                        <a:rPr kumimoji="0" lang="fr-FR" sz="1600" b="1" i="0" u="none" strike="noStrike" cap="none" normalizeH="0" baseline="0" dirty="0" smtClean="0">
                          <a:ln>
                            <a:noFill/>
                          </a:ln>
                          <a:solidFill>
                            <a:schemeClr val="tx1"/>
                          </a:solidFill>
                          <a:effectLst/>
                          <a:latin typeface="Calibri" panose="020F0502020204030204" pitchFamily="34" charset="0"/>
                        </a:rPr>
                        <a:t>+</a:t>
                      </a:r>
                    </a:p>
                  </a:txBody>
                  <a:tcPr marL="91425" marR="91425" marT="45704" marB="45704" horzOverflow="overflow">
                    <a:solidFill>
                      <a:schemeClr val="bg1"/>
                    </a:solidFill>
                  </a:tcPr>
                </a:tc>
                <a:tc>
                  <a:txBody>
                    <a:bodyPr/>
                    <a:lstStyle/>
                    <a:p>
                      <a:pPr marL="0" marR="0" lvl="0" indent="0" algn="l" defTabSz="914400" rtl="0" eaLnBrk="0" fontAlgn="base" latinLnBrk="0" hangingPunct="0">
                        <a:lnSpc>
                          <a:spcPct val="100000"/>
                        </a:lnSpc>
                        <a:spcBef>
                          <a:spcPct val="20000"/>
                        </a:spcBef>
                        <a:spcAft>
                          <a:spcPct val="0"/>
                        </a:spcAft>
                        <a:buClr>
                          <a:schemeClr val="bg1"/>
                        </a:buClr>
                        <a:buSzPct val="80000"/>
                        <a:buFont typeface="Monotype Sorts" pitchFamily="2" charset="2"/>
                        <a:buNone/>
                        <a:tabLst/>
                      </a:pPr>
                      <a:r>
                        <a:rPr kumimoji="0" lang="fr-FR" sz="1600" b="1" i="0" u="none" strike="noStrike" cap="none" normalizeH="0" baseline="0" dirty="0" smtClean="0">
                          <a:ln>
                            <a:noFill/>
                          </a:ln>
                          <a:solidFill>
                            <a:schemeClr val="tx1"/>
                          </a:solidFill>
                          <a:effectLst/>
                          <a:latin typeface="Calibri" panose="020F0502020204030204" pitchFamily="34" charset="0"/>
                        </a:rPr>
                        <a:t>Diagnostic des kystes ovariens (&gt; 22-25 mm)</a:t>
                      </a:r>
                    </a:p>
                  </a:txBody>
                  <a:tcPr marL="91425" marR="91425" marT="45704" marB="45704" horzOverflow="overflow">
                    <a:solidFill>
                      <a:schemeClr val="bg1"/>
                    </a:solidFill>
                  </a:tcPr>
                </a:tc>
                <a:tc>
                  <a:txBody>
                    <a:bodyPr/>
                    <a:lstStyle/>
                    <a:p>
                      <a:pPr marL="0" marR="0" lvl="0" indent="0" algn="ctr" defTabSz="914400" rtl="0" eaLnBrk="0" fontAlgn="base" latinLnBrk="0" hangingPunct="0">
                        <a:lnSpc>
                          <a:spcPct val="100000"/>
                        </a:lnSpc>
                        <a:spcBef>
                          <a:spcPct val="20000"/>
                        </a:spcBef>
                        <a:spcAft>
                          <a:spcPct val="0"/>
                        </a:spcAft>
                        <a:buClr>
                          <a:schemeClr val="bg1"/>
                        </a:buClr>
                        <a:buSzPct val="80000"/>
                        <a:buFont typeface="Monotype Sorts" pitchFamily="2" charset="2"/>
                        <a:buNone/>
                        <a:tabLst/>
                      </a:pPr>
                      <a:r>
                        <a:rPr kumimoji="0" lang="fr-FR" sz="1600" b="1" i="0" u="none" strike="noStrike" cap="none" normalizeH="0" baseline="0" dirty="0" smtClean="0">
                          <a:ln>
                            <a:noFill/>
                          </a:ln>
                          <a:solidFill>
                            <a:schemeClr val="tx1"/>
                          </a:solidFill>
                          <a:effectLst/>
                          <a:latin typeface="Calibri" panose="020F0502020204030204" pitchFamily="34" charset="0"/>
                        </a:rPr>
                        <a:t>++</a:t>
                      </a:r>
                    </a:p>
                  </a:txBody>
                  <a:tcPr marL="91425" marR="91425" marT="45704" marB="45704" horzOverflow="overflow">
                    <a:solidFill>
                      <a:schemeClr val="bg1"/>
                    </a:solidFill>
                  </a:tcPr>
                </a:tc>
              </a:tr>
              <a:tr h="335234">
                <a:tc>
                  <a:txBody>
                    <a:bodyPr/>
                    <a:lstStyle/>
                    <a:p>
                      <a:pPr marL="0" marR="0" lvl="0" indent="0" algn="ctr" defTabSz="914400" rtl="0" eaLnBrk="0" fontAlgn="base" latinLnBrk="0" hangingPunct="0">
                        <a:lnSpc>
                          <a:spcPct val="100000"/>
                        </a:lnSpc>
                        <a:spcBef>
                          <a:spcPct val="20000"/>
                        </a:spcBef>
                        <a:spcAft>
                          <a:spcPct val="0"/>
                        </a:spcAft>
                        <a:buClr>
                          <a:schemeClr val="bg1"/>
                        </a:buClr>
                        <a:buSzPct val="80000"/>
                        <a:buFont typeface="Monotype Sorts" pitchFamily="2" charset="2"/>
                        <a:buNone/>
                        <a:tabLst/>
                      </a:pPr>
                      <a:r>
                        <a:rPr kumimoji="0" lang="fr-FR" sz="1600" b="1" i="0" u="none" strike="noStrike" cap="none" normalizeH="0" baseline="0" dirty="0" smtClean="0">
                          <a:ln>
                            <a:noFill/>
                          </a:ln>
                          <a:solidFill>
                            <a:schemeClr val="tx1"/>
                          </a:solidFill>
                          <a:effectLst/>
                          <a:latin typeface="Calibri" panose="020F0502020204030204" pitchFamily="34" charset="0"/>
                        </a:rPr>
                        <a:t>-</a:t>
                      </a:r>
                    </a:p>
                  </a:txBody>
                  <a:tcPr marL="91425" marR="91425" marT="45701" marB="45701" horzOverflow="overflow">
                    <a:solidFill>
                      <a:schemeClr val="accent2">
                        <a:lumMod val="20000"/>
                        <a:lumOff val="80000"/>
                      </a:schemeClr>
                    </a:solidFill>
                  </a:tcPr>
                </a:tc>
                <a:tc>
                  <a:txBody>
                    <a:bodyPr/>
                    <a:lstStyle/>
                    <a:p>
                      <a:pPr marL="0" marR="0" lvl="0" indent="0" algn="l" defTabSz="914400" rtl="0" eaLnBrk="0" fontAlgn="base" latinLnBrk="0" hangingPunct="0">
                        <a:lnSpc>
                          <a:spcPct val="100000"/>
                        </a:lnSpc>
                        <a:spcBef>
                          <a:spcPct val="20000"/>
                        </a:spcBef>
                        <a:spcAft>
                          <a:spcPct val="0"/>
                        </a:spcAft>
                        <a:buClr>
                          <a:schemeClr val="bg1"/>
                        </a:buClr>
                        <a:buSzPct val="80000"/>
                        <a:buFont typeface="Monotype Sorts" pitchFamily="2" charset="2"/>
                        <a:buNone/>
                        <a:tabLst/>
                      </a:pPr>
                      <a:r>
                        <a:rPr kumimoji="0" lang="fr-FR" sz="1600" b="1" i="0" u="none" strike="noStrike" cap="none" normalizeH="0" baseline="0" dirty="0" smtClean="0">
                          <a:ln>
                            <a:noFill/>
                          </a:ln>
                          <a:solidFill>
                            <a:schemeClr val="tx1"/>
                          </a:solidFill>
                          <a:effectLst/>
                          <a:latin typeface="Calibri" panose="020F0502020204030204" pitchFamily="34" charset="0"/>
                        </a:rPr>
                        <a:t>Diagnostic différentiel entre KF et </a:t>
                      </a:r>
                      <a:r>
                        <a:rPr kumimoji="0" lang="fr-FR" sz="1600" b="1" i="0" u="none" strike="noStrike" cap="none" normalizeH="0" baseline="0" dirty="0" err="1" smtClean="0">
                          <a:ln>
                            <a:noFill/>
                          </a:ln>
                          <a:solidFill>
                            <a:schemeClr val="tx1"/>
                          </a:solidFill>
                          <a:effectLst/>
                          <a:latin typeface="Calibri" panose="020F0502020204030204" pitchFamily="34" charset="0"/>
                        </a:rPr>
                        <a:t>KFL</a:t>
                      </a:r>
                      <a:endParaRPr kumimoji="0" lang="fr-FR" sz="1600" b="1" i="0" u="none" strike="noStrike" cap="none" normalizeH="0" baseline="0" dirty="0" smtClean="0">
                        <a:ln>
                          <a:noFill/>
                        </a:ln>
                        <a:solidFill>
                          <a:schemeClr val="tx1"/>
                        </a:solidFill>
                        <a:effectLst/>
                        <a:latin typeface="Calibri" panose="020F0502020204030204" pitchFamily="34" charset="0"/>
                      </a:endParaRPr>
                    </a:p>
                  </a:txBody>
                  <a:tcPr marL="91425" marR="91425" marT="45701" marB="45701" horzOverflow="overflow">
                    <a:solidFill>
                      <a:schemeClr val="accent2">
                        <a:lumMod val="20000"/>
                        <a:lumOff val="80000"/>
                      </a:schemeClr>
                    </a:solidFill>
                  </a:tcPr>
                </a:tc>
                <a:tc>
                  <a:txBody>
                    <a:bodyPr/>
                    <a:lstStyle/>
                    <a:p>
                      <a:pPr marL="0" marR="0" lvl="0" indent="0" algn="ctr" defTabSz="914400" rtl="0" eaLnBrk="0" fontAlgn="base" latinLnBrk="0" hangingPunct="0">
                        <a:lnSpc>
                          <a:spcPct val="100000"/>
                        </a:lnSpc>
                        <a:spcBef>
                          <a:spcPct val="20000"/>
                        </a:spcBef>
                        <a:spcAft>
                          <a:spcPct val="0"/>
                        </a:spcAft>
                        <a:buClr>
                          <a:schemeClr val="bg1"/>
                        </a:buClr>
                        <a:buSzPct val="80000"/>
                        <a:buFont typeface="Monotype Sorts" pitchFamily="2" charset="2"/>
                        <a:buNone/>
                        <a:tabLst/>
                      </a:pPr>
                      <a:r>
                        <a:rPr kumimoji="0" lang="fr-FR" sz="1600" b="1" i="0" u="none" strike="noStrike" cap="none" normalizeH="0" baseline="0" dirty="0" smtClean="0">
                          <a:ln>
                            <a:noFill/>
                          </a:ln>
                          <a:solidFill>
                            <a:schemeClr val="tx1"/>
                          </a:solidFill>
                          <a:effectLst/>
                          <a:latin typeface="Calibri" panose="020F0502020204030204" pitchFamily="34" charset="0"/>
                        </a:rPr>
                        <a:t>++</a:t>
                      </a:r>
                    </a:p>
                  </a:txBody>
                  <a:tcPr marL="91425" marR="91425" marT="45701" marB="45701" horzOverflow="overflow">
                    <a:solidFill>
                      <a:schemeClr val="accent2">
                        <a:lumMod val="20000"/>
                        <a:lumOff val="80000"/>
                      </a:schemeClr>
                    </a:solidFill>
                  </a:tcPr>
                </a:tc>
              </a:tr>
              <a:tr h="335234">
                <a:tc>
                  <a:txBody>
                    <a:bodyPr/>
                    <a:lstStyle/>
                    <a:p>
                      <a:pPr marL="0" marR="0" lvl="0" indent="0" algn="ctr" defTabSz="914400" rtl="0" eaLnBrk="0" fontAlgn="base" latinLnBrk="0" hangingPunct="0">
                        <a:lnSpc>
                          <a:spcPct val="100000"/>
                        </a:lnSpc>
                        <a:spcBef>
                          <a:spcPct val="20000"/>
                        </a:spcBef>
                        <a:spcAft>
                          <a:spcPct val="0"/>
                        </a:spcAft>
                        <a:buClr>
                          <a:schemeClr val="bg1"/>
                        </a:buClr>
                        <a:buSzPct val="80000"/>
                        <a:buFont typeface="Monotype Sorts" pitchFamily="2" charset="2"/>
                        <a:buNone/>
                        <a:tabLst/>
                      </a:pPr>
                      <a:r>
                        <a:rPr kumimoji="0" lang="fr-FR" sz="1600" b="1" i="0" u="none" strike="noStrike" cap="none" normalizeH="0" baseline="0" smtClean="0">
                          <a:ln>
                            <a:noFill/>
                          </a:ln>
                          <a:solidFill>
                            <a:schemeClr val="tx1"/>
                          </a:solidFill>
                          <a:effectLst/>
                          <a:latin typeface="Calibri" panose="020F0502020204030204" pitchFamily="34" charset="0"/>
                        </a:rPr>
                        <a:t>+</a:t>
                      </a:r>
                    </a:p>
                  </a:txBody>
                  <a:tcPr marL="91425" marR="91425" marT="45701" marB="45701" horzOverflow="overflow">
                    <a:solidFill>
                      <a:schemeClr val="bg1"/>
                    </a:solidFill>
                  </a:tcPr>
                </a:tc>
                <a:tc>
                  <a:txBody>
                    <a:bodyPr/>
                    <a:lstStyle/>
                    <a:p>
                      <a:pPr marL="0" marR="0" lvl="0" indent="0" algn="l" defTabSz="914400" rtl="0" eaLnBrk="0" fontAlgn="base" latinLnBrk="0" hangingPunct="0">
                        <a:lnSpc>
                          <a:spcPct val="100000"/>
                        </a:lnSpc>
                        <a:spcBef>
                          <a:spcPct val="20000"/>
                        </a:spcBef>
                        <a:spcAft>
                          <a:spcPct val="0"/>
                        </a:spcAft>
                        <a:buClr>
                          <a:schemeClr val="bg1"/>
                        </a:buClr>
                        <a:buSzPct val="80000"/>
                        <a:buFont typeface="Monotype Sorts" pitchFamily="2" charset="2"/>
                        <a:buNone/>
                        <a:tabLst/>
                      </a:pPr>
                      <a:r>
                        <a:rPr kumimoji="0" lang="fr-FR" sz="1600" b="1" i="0" u="none" strike="noStrike" cap="none" normalizeH="0" baseline="0" dirty="0" smtClean="0">
                          <a:ln>
                            <a:noFill/>
                          </a:ln>
                          <a:solidFill>
                            <a:schemeClr val="tx1"/>
                          </a:solidFill>
                          <a:effectLst/>
                          <a:latin typeface="Calibri" panose="020F0502020204030204" pitchFamily="34" charset="0"/>
                        </a:rPr>
                        <a:t>Diagnostic des tumeurs ovariennes</a:t>
                      </a:r>
                    </a:p>
                  </a:txBody>
                  <a:tcPr marL="91425" marR="91425" marT="45701" marB="45701" horzOverflow="overflow">
                    <a:solidFill>
                      <a:schemeClr val="bg1"/>
                    </a:solidFill>
                  </a:tcPr>
                </a:tc>
                <a:tc>
                  <a:txBody>
                    <a:bodyPr/>
                    <a:lstStyle/>
                    <a:p>
                      <a:pPr marL="0" marR="0" lvl="0" indent="0" algn="ctr" defTabSz="914400" rtl="0" eaLnBrk="0" fontAlgn="base" latinLnBrk="0" hangingPunct="0">
                        <a:lnSpc>
                          <a:spcPct val="100000"/>
                        </a:lnSpc>
                        <a:spcBef>
                          <a:spcPct val="20000"/>
                        </a:spcBef>
                        <a:spcAft>
                          <a:spcPct val="0"/>
                        </a:spcAft>
                        <a:buClr>
                          <a:schemeClr val="bg1"/>
                        </a:buClr>
                        <a:buSzPct val="80000"/>
                        <a:buFont typeface="Monotype Sorts" pitchFamily="2" charset="2"/>
                        <a:buNone/>
                        <a:tabLst/>
                      </a:pPr>
                      <a:r>
                        <a:rPr kumimoji="0" lang="fr-FR" sz="1600" b="1" i="0" u="none" strike="noStrike" cap="none" normalizeH="0" baseline="0" dirty="0" smtClean="0">
                          <a:ln>
                            <a:noFill/>
                          </a:ln>
                          <a:solidFill>
                            <a:schemeClr val="tx1"/>
                          </a:solidFill>
                          <a:effectLst/>
                          <a:latin typeface="Calibri" panose="020F0502020204030204" pitchFamily="34" charset="0"/>
                        </a:rPr>
                        <a:t>+</a:t>
                      </a:r>
                    </a:p>
                  </a:txBody>
                  <a:tcPr marL="91425" marR="91425" marT="45701" marB="45701" horzOverflow="overflow">
                    <a:solidFill>
                      <a:schemeClr val="bg1"/>
                    </a:solidFill>
                  </a:tcPr>
                </a:tc>
              </a:tr>
            </a:tbl>
          </a:graphicData>
        </a:graphic>
      </p:graphicFrame>
      <p:sp>
        <p:nvSpPr>
          <p:cNvPr id="3" name="Rectangle 2"/>
          <p:cNvSpPr txBox="1">
            <a:spLocks noChangeArrowheads="1"/>
          </p:cNvSpPr>
          <p:nvPr/>
        </p:nvSpPr>
        <p:spPr bwMode="auto">
          <a:xfrm>
            <a:off x="585788" y="115888"/>
            <a:ext cx="7772400" cy="792162"/>
          </a:xfrm>
          <a:prstGeom prst="roundRect">
            <a:avLst/>
          </a:prstGeom>
          <a:solidFill>
            <a:srgbClr val="003300"/>
          </a:solidFill>
          <a:ln>
            <a:solidFill>
              <a:schemeClr val="tx1"/>
            </a:solidFill>
            <a:miter lim="800000"/>
            <a:headEnd/>
            <a:tailEnd/>
          </a:ln>
        </p:spPr>
        <p:txBody>
          <a:bodyPr anchor="ctr"/>
          <a:lstStyle>
            <a:lvl1pPr algn="l" rtl="0" eaLnBrk="0" fontAlgn="base" hangingPunct="0">
              <a:spcBef>
                <a:spcPct val="0"/>
              </a:spcBef>
              <a:spcAft>
                <a:spcPct val="0"/>
              </a:spcAft>
              <a:buClr>
                <a:schemeClr val="bg1"/>
              </a:buClr>
              <a:defRPr sz="2600">
                <a:solidFill>
                  <a:schemeClr val="bg1"/>
                </a:solidFill>
                <a:latin typeface="+mj-lt"/>
                <a:ea typeface="+mj-ea"/>
                <a:cs typeface="+mj-cs"/>
              </a:defRPr>
            </a:lvl1pPr>
            <a:lvl2pPr algn="l" rtl="0" eaLnBrk="0" fontAlgn="base" hangingPunct="0">
              <a:spcBef>
                <a:spcPct val="0"/>
              </a:spcBef>
              <a:spcAft>
                <a:spcPct val="0"/>
              </a:spcAft>
              <a:buClr>
                <a:schemeClr val="bg1"/>
              </a:buClr>
              <a:defRPr sz="2600">
                <a:solidFill>
                  <a:schemeClr val="bg1"/>
                </a:solidFill>
                <a:latin typeface="Arial Narrow" pitchFamily="34" charset="0"/>
              </a:defRPr>
            </a:lvl2pPr>
            <a:lvl3pPr algn="l" rtl="0" eaLnBrk="0" fontAlgn="base" hangingPunct="0">
              <a:spcBef>
                <a:spcPct val="0"/>
              </a:spcBef>
              <a:spcAft>
                <a:spcPct val="0"/>
              </a:spcAft>
              <a:buClr>
                <a:schemeClr val="bg1"/>
              </a:buClr>
              <a:defRPr sz="2600">
                <a:solidFill>
                  <a:schemeClr val="bg1"/>
                </a:solidFill>
                <a:latin typeface="Arial Narrow" pitchFamily="34" charset="0"/>
              </a:defRPr>
            </a:lvl3pPr>
            <a:lvl4pPr algn="l" rtl="0" eaLnBrk="0" fontAlgn="base" hangingPunct="0">
              <a:spcBef>
                <a:spcPct val="0"/>
              </a:spcBef>
              <a:spcAft>
                <a:spcPct val="0"/>
              </a:spcAft>
              <a:buClr>
                <a:schemeClr val="bg1"/>
              </a:buClr>
              <a:defRPr sz="2600">
                <a:solidFill>
                  <a:schemeClr val="bg1"/>
                </a:solidFill>
                <a:latin typeface="Arial Narrow" pitchFamily="34" charset="0"/>
              </a:defRPr>
            </a:lvl4pPr>
            <a:lvl5pPr algn="l" rtl="0" eaLnBrk="0" fontAlgn="base" hangingPunct="0">
              <a:spcBef>
                <a:spcPct val="0"/>
              </a:spcBef>
              <a:spcAft>
                <a:spcPct val="0"/>
              </a:spcAft>
              <a:buClr>
                <a:schemeClr val="bg1"/>
              </a:buClr>
              <a:defRPr sz="2600">
                <a:solidFill>
                  <a:schemeClr val="bg1"/>
                </a:solidFill>
                <a:latin typeface="Arial Narrow" pitchFamily="34" charset="0"/>
              </a:defRPr>
            </a:lvl5pPr>
            <a:lvl6pPr marL="457200" algn="l" rtl="0" eaLnBrk="0" fontAlgn="base" hangingPunct="0">
              <a:spcBef>
                <a:spcPct val="0"/>
              </a:spcBef>
              <a:spcAft>
                <a:spcPct val="0"/>
              </a:spcAft>
              <a:buClr>
                <a:schemeClr val="bg1"/>
              </a:buClr>
              <a:defRPr sz="2600">
                <a:solidFill>
                  <a:schemeClr val="bg1"/>
                </a:solidFill>
                <a:latin typeface="Arial Narrow" pitchFamily="34" charset="0"/>
              </a:defRPr>
            </a:lvl6pPr>
            <a:lvl7pPr marL="914400" algn="l" rtl="0" eaLnBrk="0" fontAlgn="base" hangingPunct="0">
              <a:spcBef>
                <a:spcPct val="0"/>
              </a:spcBef>
              <a:spcAft>
                <a:spcPct val="0"/>
              </a:spcAft>
              <a:buClr>
                <a:schemeClr val="bg1"/>
              </a:buClr>
              <a:defRPr sz="2600">
                <a:solidFill>
                  <a:schemeClr val="bg1"/>
                </a:solidFill>
                <a:latin typeface="Arial Narrow" pitchFamily="34" charset="0"/>
              </a:defRPr>
            </a:lvl7pPr>
            <a:lvl8pPr marL="1371600" algn="l" rtl="0" eaLnBrk="0" fontAlgn="base" hangingPunct="0">
              <a:spcBef>
                <a:spcPct val="0"/>
              </a:spcBef>
              <a:spcAft>
                <a:spcPct val="0"/>
              </a:spcAft>
              <a:buClr>
                <a:schemeClr val="bg1"/>
              </a:buClr>
              <a:defRPr sz="2600">
                <a:solidFill>
                  <a:schemeClr val="bg1"/>
                </a:solidFill>
                <a:latin typeface="Arial Narrow" pitchFamily="34" charset="0"/>
              </a:defRPr>
            </a:lvl8pPr>
            <a:lvl9pPr marL="1828800" algn="l" rtl="0" eaLnBrk="0" fontAlgn="base" hangingPunct="0">
              <a:spcBef>
                <a:spcPct val="0"/>
              </a:spcBef>
              <a:spcAft>
                <a:spcPct val="0"/>
              </a:spcAft>
              <a:buClr>
                <a:schemeClr val="bg1"/>
              </a:buClr>
              <a:defRPr sz="2600">
                <a:solidFill>
                  <a:schemeClr val="bg1"/>
                </a:solidFill>
                <a:latin typeface="Arial Narrow" pitchFamily="34" charset="0"/>
              </a:defRPr>
            </a:lvl9pPr>
          </a:lstStyle>
          <a:p>
            <a:pPr algn="ctr">
              <a:defRPr/>
            </a:pPr>
            <a:r>
              <a:rPr lang="fr-FR" sz="2200" kern="0" dirty="0" smtClean="0">
                <a:latin typeface="Calibri" panose="020F0502020204030204" pitchFamily="34" charset="0"/>
              </a:rPr>
              <a:t>Palpation transrectale vs échographie</a:t>
            </a:r>
          </a:p>
          <a:p>
            <a:pPr algn="ctr">
              <a:defRPr/>
            </a:pPr>
            <a:r>
              <a:rPr lang="fr-FR" sz="2200" kern="0" dirty="0" smtClean="0">
                <a:solidFill>
                  <a:srgbClr val="FFFF00"/>
                </a:solidFill>
                <a:latin typeface="Calibri" panose="020F0502020204030204" pitchFamily="34" charset="0"/>
              </a:rPr>
              <a:t>Les ovaires</a:t>
            </a:r>
          </a:p>
        </p:txBody>
      </p:sp>
      <p:sp>
        <p:nvSpPr>
          <p:cNvPr id="4" name="Flèche droite 3"/>
          <p:cNvSpPr>
            <a:spLocks noChangeArrowheads="1"/>
          </p:cNvSpPr>
          <p:nvPr/>
        </p:nvSpPr>
        <p:spPr bwMode="auto">
          <a:xfrm rot="10800000">
            <a:off x="8358188" y="5621338"/>
            <a:ext cx="576262" cy="368300"/>
          </a:xfrm>
          <a:prstGeom prst="rightArrow">
            <a:avLst>
              <a:gd name="adj1" fmla="val 50000"/>
              <a:gd name="adj2" fmla="val 50033"/>
            </a:avLst>
          </a:prstGeom>
          <a:solidFill>
            <a:srgbClr val="FF0066"/>
          </a:solidFill>
          <a:ln w="9525" algn="ctr">
            <a:solidFill>
              <a:schemeClr val="tx1"/>
            </a:solidFill>
            <a:round/>
            <a:headEnd/>
            <a:tailEnd/>
          </a:ln>
        </p:spPr>
        <p:txBody>
          <a:bodyPr/>
          <a:lstStyle>
            <a:lvl1pPr>
              <a:spcBef>
                <a:spcPct val="20000"/>
              </a:spcBef>
              <a:buClr>
                <a:schemeClr val="bg1"/>
              </a:buClr>
              <a:buSzPct val="80000"/>
              <a:buFont typeface="Monotype Sorts" pitchFamily="2" charset="2"/>
              <a:buChar char="l"/>
              <a:defRPr sz="2200">
                <a:solidFill>
                  <a:schemeClr val="bg1"/>
                </a:solidFill>
                <a:latin typeface="Arial Narrow" panose="020B0606020202030204" pitchFamily="34" charset="0"/>
              </a:defRPr>
            </a:lvl1pPr>
            <a:lvl2pPr marL="742950" indent="-285750">
              <a:spcBef>
                <a:spcPct val="20000"/>
              </a:spcBef>
              <a:buClr>
                <a:schemeClr val="bg1"/>
              </a:buClr>
              <a:buSzPct val="95000"/>
              <a:buFont typeface="Wingdings" panose="05000000000000000000" pitchFamily="2" charset="2"/>
              <a:buChar char="§"/>
              <a:defRPr sz="2000">
                <a:solidFill>
                  <a:schemeClr val="bg1"/>
                </a:solidFill>
                <a:latin typeface="Arial Narrow" panose="020B0606020202030204" pitchFamily="34" charset="0"/>
              </a:defRPr>
            </a:lvl2pPr>
            <a:lvl3pPr marL="1143000" indent="-228600">
              <a:spcBef>
                <a:spcPct val="20000"/>
              </a:spcBef>
              <a:buClr>
                <a:schemeClr val="bg1"/>
              </a:buClr>
              <a:buChar char="•"/>
              <a:defRPr>
                <a:solidFill>
                  <a:schemeClr val="bg1"/>
                </a:solidFill>
                <a:latin typeface="Arial Narrow" panose="020B0606020202030204" pitchFamily="34" charset="0"/>
              </a:defRPr>
            </a:lvl3pPr>
            <a:lvl4pPr marL="1600200" indent="-228600">
              <a:spcBef>
                <a:spcPct val="20000"/>
              </a:spcBef>
              <a:buClr>
                <a:schemeClr val="bg1"/>
              </a:buClr>
              <a:buChar char="–"/>
              <a:defRPr sz="2000">
                <a:solidFill>
                  <a:schemeClr val="bg1"/>
                </a:solidFill>
                <a:latin typeface="Arial Narrow" panose="020B0606020202030204" pitchFamily="34" charset="0"/>
              </a:defRPr>
            </a:lvl4pPr>
            <a:lvl5pPr marL="2057400" indent="-228600">
              <a:spcBef>
                <a:spcPct val="20000"/>
              </a:spcBef>
              <a:buClr>
                <a:schemeClr val="bg1"/>
              </a:buClr>
              <a:buChar char="»"/>
              <a:defRPr sz="2000">
                <a:solidFill>
                  <a:schemeClr val="bg1"/>
                </a:solidFill>
                <a:latin typeface="Arial Narrow" panose="020B0606020202030204" pitchFamily="34" charset="0"/>
              </a:defRPr>
            </a:lvl5pPr>
            <a:lvl6pPr marL="25146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6pPr>
            <a:lvl7pPr marL="29718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7pPr>
            <a:lvl8pPr marL="34290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8pPr>
            <a:lvl9pPr marL="38862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9pPr>
          </a:lstStyle>
          <a:p>
            <a:pPr>
              <a:spcBef>
                <a:spcPct val="0"/>
              </a:spcBef>
              <a:buClrTx/>
              <a:buSzTx/>
              <a:buFontTx/>
              <a:buNone/>
            </a:pPr>
            <a:endParaRPr lang="fr-BE" altLang="fr-FR" sz="2400">
              <a:solidFill>
                <a:schemeClr val="tx1"/>
              </a:solidFill>
              <a:latin typeface="Times New Roman" panose="02020603050405020304" pitchFamily="18" charset="0"/>
            </a:endParaRPr>
          </a:p>
        </p:txBody>
      </p:sp>
      <p:sp>
        <p:nvSpPr>
          <p:cNvPr id="5" name="Flèche droite 4"/>
          <p:cNvSpPr>
            <a:spLocks noChangeArrowheads="1"/>
          </p:cNvSpPr>
          <p:nvPr/>
        </p:nvSpPr>
        <p:spPr bwMode="auto">
          <a:xfrm rot="10800000">
            <a:off x="8310563" y="3789363"/>
            <a:ext cx="576262" cy="368300"/>
          </a:xfrm>
          <a:prstGeom prst="rightArrow">
            <a:avLst>
              <a:gd name="adj1" fmla="val 50000"/>
              <a:gd name="adj2" fmla="val 50033"/>
            </a:avLst>
          </a:prstGeom>
          <a:solidFill>
            <a:srgbClr val="FF0066"/>
          </a:solidFill>
          <a:ln w="9525" algn="ctr">
            <a:solidFill>
              <a:schemeClr val="tx1"/>
            </a:solidFill>
            <a:round/>
            <a:headEnd/>
            <a:tailEnd/>
          </a:ln>
        </p:spPr>
        <p:txBody>
          <a:bodyPr/>
          <a:lstStyle>
            <a:lvl1pPr>
              <a:spcBef>
                <a:spcPct val="20000"/>
              </a:spcBef>
              <a:buClr>
                <a:schemeClr val="bg1"/>
              </a:buClr>
              <a:buSzPct val="80000"/>
              <a:buFont typeface="Monotype Sorts" pitchFamily="2" charset="2"/>
              <a:buChar char="l"/>
              <a:defRPr sz="2200">
                <a:solidFill>
                  <a:schemeClr val="bg1"/>
                </a:solidFill>
                <a:latin typeface="Arial Narrow" panose="020B0606020202030204" pitchFamily="34" charset="0"/>
              </a:defRPr>
            </a:lvl1pPr>
            <a:lvl2pPr marL="742950" indent="-285750">
              <a:spcBef>
                <a:spcPct val="20000"/>
              </a:spcBef>
              <a:buClr>
                <a:schemeClr val="bg1"/>
              </a:buClr>
              <a:buSzPct val="95000"/>
              <a:buFont typeface="Wingdings" panose="05000000000000000000" pitchFamily="2" charset="2"/>
              <a:buChar char="§"/>
              <a:defRPr sz="2000">
                <a:solidFill>
                  <a:schemeClr val="bg1"/>
                </a:solidFill>
                <a:latin typeface="Arial Narrow" panose="020B0606020202030204" pitchFamily="34" charset="0"/>
              </a:defRPr>
            </a:lvl2pPr>
            <a:lvl3pPr marL="1143000" indent="-228600">
              <a:spcBef>
                <a:spcPct val="20000"/>
              </a:spcBef>
              <a:buClr>
                <a:schemeClr val="bg1"/>
              </a:buClr>
              <a:buChar char="•"/>
              <a:defRPr>
                <a:solidFill>
                  <a:schemeClr val="bg1"/>
                </a:solidFill>
                <a:latin typeface="Arial Narrow" panose="020B0606020202030204" pitchFamily="34" charset="0"/>
              </a:defRPr>
            </a:lvl3pPr>
            <a:lvl4pPr marL="1600200" indent="-228600">
              <a:spcBef>
                <a:spcPct val="20000"/>
              </a:spcBef>
              <a:buClr>
                <a:schemeClr val="bg1"/>
              </a:buClr>
              <a:buChar char="–"/>
              <a:defRPr sz="2000">
                <a:solidFill>
                  <a:schemeClr val="bg1"/>
                </a:solidFill>
                <a:latin typeface="Arial Narrow" panose="020B0606020202030204" pitchFamily="34" charset="0"/>
              </a:defRPr>
            </a:lvl4pPr>
            <a:lvl5pPr marL="2057400" indent="-228600">
              <a:spcBef>
                <a:spcPct val="20000"/>
              </a:spcBef>
              <a:buClr>
                <a:schemeClr val="bg1"/>
              </a:buClr>
              <a:buChar char="»"/>
              <a:defRPr sz="2000">
                <a:solidFill>
                  <a:schemeClr val="bg1"/>
                </a:solidFill>
                <a:latin typeface="Arial Narrow" panose="020B0606020202030204" pitchFamily="34" charset="0"/>
              </a:defRPr>
            </a:lvl5pPr>
            <a:lvl6pPr marL="25146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6pPr>
            <a:lvl7pPr marL="29718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7pPr>
            <a:lvl8pPr marL="34290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8pPr>
            <a:lvl9pPr marL="38862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9pPr>
          </a:lstStyle>
          <a:p>
            <a:pPr>
              <a:spcBef>
                <a:spcPct val="0"/>
              </a:spcBef>
              <a:buClrTx/>
              <a:buSzTx/>
              <a:buFontTx/>
              <a:buNone/>
            </a:pPr>
            <a:endParaRPr lang="fr-BE" altLang="fr-FR" sz="2400">
              <a:solidFill>
                <a:schemeClr val="tx1"/>
              </a:solidFill>
              <a:latin typeface="Times New Roman" panose="02020603050405020304" pitchFamily="18" charset="0"/>
            </a:endParaRPr>
          </a:p>
        </p:txBody>
      </p:sp>
      <p:sp>
        <p:nvSpPr>
          <p:cNvPr id="6" name="Flèche droite 5"/>
          <p:cNvSpPr>
            <a:spLocks noChangeArrowheads="1"/>
          </p:cNvSpPr>
          <p:nvPr/>
        </p:nvSpPr>
        <p:spPr bwMode="auto">
          <a:xfrm rot="10800000">
            <a:off x="8358188" y="4213225"/>
            <a:ext cx="576262" cy="368300"/>
          </a:xfrm>
          <a:prstGeom prst="rightArrow">
            <a:avLst>
              <a:gd name="adj1" fmla="val 50000"/>
              <a:gd name="adj2" fmla="val 50033"/>
            </a:avLst>
          </a:prstGeom>
          <a:solidFill>
            <a:srgbClr val="FF0066"/>
          </a:solidFill>
          <a:ln w="9525" algn="ctr">
            <a:solidFill>
              <a:schemeClr val="tx1"/>
            </a:solidFill>
            <a:round/>
            <a:headEnd/>
            <a:tailEnd/>
          </a:ln>
        </p:spPr>
        <p:txBody>
          <a:bodyPr/>
          <a:lstStyle>
            <a:lvl1pPr>
              <a:spcBef>
                <a:spcPct val="20000"/>
              </a:spcBef>
              <a:buClr>
                <a:schemeClr val="bg1"/>
              </a:buClr>
              <a:buSzPct val="80000"/>
              <a:buFont typeface="Monotype Sorts" pitchFamily="2" charset="2"/>
              <a:buChar char="l"/>
              <a:defRPr sz="2200">
                <a:solidFill>
                  <a:schemeClr val="bg1"/>
                </a:solidFill>
                <a:latin typeface="Arial Narrow" panose="020B0606020202030204" pitchFamily="34" charset="0"/>
              </a:defRPr>
            </a:lvl1pPr>
            <a:lvl2pPr marL="742950" indent="-285750">
              <a:spcBef>
                <a:spcPct val="20000"/>
              </a:spcBef>
              <a:buClr>
                <a:schemeClr val="bg1"/>
              </a:buClr>
              <a:buSzPct val="95000"/>
              <a:buFont typeface="Wingdings" panose="05000000000000000000" pitchFamily="2" charset="2"/>
              <a:buChar char="§"/>
              <a:defRPr sz="2000">
                <a:solidFill>
                  <a:schemeClr val="bg1"/>
                </a:solidFill>
                <a:latin typeface="Arial Narrow" panose="020B0606020202030204" pitchFamily="34" charset="0"/>
              </a:defRPr>
            </a:lvl2pPr>
            <a:lvl3pPr marL="1143000" indent="-228600">
              <a:spcBef>
                <a:spcPct val="20000"/>
              </a:spcBef>
              <a:buClr>
                <a:schemeClr val="bg1"/>
              </a:buClr>
              <a:buChar char="•"/>
              <a:defRPr>
                <a:solidFill>
                  <a:schemeClr val="bg1"/>
                </a:solidFill>
                <a:latin typeface="Arial Narrow" panose="020B0606020202030204" pitchFamily="34" charset="0"/>
              </a:defRPr>
            </a:lvl3pPr>
            <a:lvl4pPr marL="1600200" indent="-228600">
              <a:spcBef>
                <a:spcPct val="20000"/>
              </a:spcBef>
              <a:buClr>
                <a:schemeClr val="bg1"/>
              </a:buClr>
              <a:buChar char="–"/>
              <a:defRPr sz="2000">
                <a:solidFill>
                  <a:schemeClr val="bg1"/>
                </a:solidFill>
                <a:latin typeface="Arial Narrow" panose="020B0606020202030204" pitchFamily="34" charset="0"/>
              </a:defRPr>
            </a:lvl4pPr>
            <a:lvl5pPr marL="2057400" indent="-228600">
              <a:spcBef>
                <a:spcPct val="20000"/>
              </a:spcBef>
              <a:buClr>
                <a:schemeClr val="bg1"/>
              </a:buClr>
              <a:buChar char="»"/>
              <a:defRPr sz="2000">
                <a:solidFill>
                  <a:schemeClr val="bg1"/>
                </a:solidFill>
                <a:latin typeface="Arial Narrow" panose="020B0606020202030204" pitchFamily="34" charset="0"/>
              </a:defRPr>
            </a:lvl5pPr>
            <a:lvl6pPr marL="25146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6pPr>
            <a:lvl7pPr marL="29718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7pPr>
            <a:lvl8pPr marL="34290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8pPr>
            <a:lvl9pPr marL="38862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9pPr>
          </a:lstStyle>
          <a:p>
            <a:pPr>
              <a:spcBef>
                <a:spcPct val="0"/>
              </a:spcBef>
              <a:buClrTx/>
              <a:buSzTx/>
              <a:buFontTx/>
              <a:buNone/>
            </a:pPr>
            <a:endParaRPr lang="fr-BE" altLang="fr-FR" sz="2400">
              <a:solidFill>
                <a:schemeClr val="tx1"/>
              </a:solidFill>
              <a:latin typeface="Times New Roman" panose="02020603050405020304" pitchFamily="18" charset="0"/>
            </a:endParaRPr>
          </a:p>
        </p:txBody>
      </p:sp>
      <p:sp>
        <p:nvSpPr>
          <p:cNvPr id="7" name="Flèche droite 6"/>
          <p:cNvSpPr>
            <a:spLocks noChangeArrowheads="1"/>
          </p:cNvSpPr>
          <p:nvPr/>
        </p:nvSpPr>
        <p:spPr bwMode="auto">
          <a:xfrm rot="10800000">
            <a:off x="8310563" y="2852738"/>
            <a:ext cx="576262" cy="368300"/>
          </a:xfrm>
          <a:prstGeom prst="rightArrow">
            <a:avLst>
              <a:gd name="adj1" fmla="val 50000"/>
              <a:gd name="adj2" fmla="val 50033"/>
            </a:avLst>
          </a:prstGeom>
          <a:solidFill>
            <a:srgbClr val="FF0066"/>
          </a:solidFill>
          <a:ln w="9525" algn="ctr">
            <a:solidFill>
              <a:schemeClr val="tx1"/>
            </a:solidFill>
            <a:round/>
            <a:headEnd/>
            <a:tailEnd/>
          </a:ln>
        </p:spPr>
        <p:txBody>
          <a:bodyPr/>
          <a:lstStyle>
            <a:lvl1pPr>
              <a:spcBef>
                <a:spcPct val="20000"/>
              </a:spcBef>
              <a:buClr>
                <a:schemeClr val="bg1"/>
              </a:buClr>
              <a:buSzPct val="80000"/>
              <a:buFont typeface="Monotype Sorts" pitchFamily="2" charset="2"/>
              <a:buChar char="l"/>
              <a:defRPr sz="2200">
                <a:solidFill>
                  <a:schemeClr val="bg1"/>
                </a:solidFill>
                <a:latin typeface="Arial Narrow" panose="020B0606020202030204" pitchFamily="34" charset="0"/>
              </a:defRPr>
            </a:lvl1pPr>
            <a:lvl2pPr marL="742950" indent="-285750">
              <a:spcBef>
                <a:spcPct val="20000"/>
              </a:spcBef>
              <a:buClr>
                <a:schemeClr val="bg1"/>
              </a:buClr>
              <a:buSzPct val="95000"/>
              <a:buFont typeface="Wingdings" panose="05000000000000000000" pitchFamily="2" charset="2"/>
              <a:buChar char="§"/>
              <a:defRPr sz="2000">
                <a:solidFill>
                  <a:schemeClr val="bg1"/>
                </a:solidFill>
                <a:latin typeface="Arial Narrow" panose="020B0606020202030204" pitchFamily="34" charset="0"/>
              </a:defRPr>
            </a:lvl2pPr>
            <a:lvl3pPr marL="1143000" indent="-228600">
              <a:spcBef>
                <a:spcPct val="20000"/>
              </a:spcBef>
              <a:buClr>
                <a:schemeClr val="bg1"/>
              </a:buClr>
              <a:buChar char="•"/>
              <a:defRPr>
                <a:solidFill>
                  <a:schemeClr val="bg1"/>
                </a:solidFill>
                <a:latin typeface="Arial Narrow" panose="020B0606020202030204" pitchFamily="34" charset="0"/>
              </a:defRPr>
            </a:lvl3pPr>
            <a:lvl4pPr marL="1600200" indent="-228600">
              <a:spcBef>
                <a:spcPct val="20000"/>
              </a:spcBef>
              <a:buClr>
                <a:schemeClr val="bg1"/>
              </a:buClr>
              <a:buChar char="–"/>
              <a:defRPr sz="2000">
                <a:solidFill>
                  <a:schemeClr val="bg1"/>
                </a:solidFill>
                <a:latin typeface="Arial Narrow" panose="020B0606020202030204" pitchFamily="34" charset="0"/>
              </a:defRPr>
            </a:lvl4pPr>
            <a:lvl5pPr marL="2057400" indent="-228600">
              <a:spcBef>
                <a:spcPct val="20000"/>
              </a:spcBef>
              <a:buClr>
                <a:schemeClr val="bg1"/>
              </a:buClr>
              <a:buChar char="»"/>
              <a:defRPr sz="2000">
                <a:solidFill>
                  <a:schemeClr val="bg1"/>
                </a:solidFill>
                <a:latin typeface="Arial Narrow" panose="020B0606020202030204" pitchFamily="34" charset="0"/>
              </a:defRPr>
            </a:lvl5pPr>
            <a:lvl6pPr marL="25146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6pPr>
            <a:lvl7pPr marL="29718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7pPr>
            <a:lvl8pPr marL="34290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8pPr>
            <a:lvl9pPr marL="38862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9pPr>
          </a:lstStyle>
          <a:p>
            <a:pPr>
              <a:spcBef>
                <a:spcPct val="0"/>
              </a:spcBef>
              <a:buClrTx/>
              <a:buSzTx/>
              <a:buFontTx/>
              <a:buNone/>
            </a:pPr>
            <a:endParaRPr lang="fr-BE" altLang="fr-FR" sz="2400">
              <a:solidFill>
                <a:schemeClr val="tx1"/>
              </a:solidFill>
              <a:latin typeface="Times New Roman" panose="02020603050405020304" pitchFamily="18" charset="0"/>
            </a:endParaRPr>
          </a:p>
        </p:txBody>
      </p:sp>
    </p:spTree>
    <p:extLst>
      <p:ext uri="{BB962C8B-B14F-4D97-AF65-F5344CB8AC3E}">
        <p14:creationId xmlns:p14="http://schemas.microsoft.com/office/powerpoint/2010/main" val="322367356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5"/>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6"/>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P spid="6" grpId="0" animBg="1"/>
      <p:bldP spid="7" grpId="0" animBg="1"/>
    </p:bldLst>
  </p:timing>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3730" name="Picture 1" descr="D:\Activités d'enseignements\Ressources\Multimedia\Multimedia echographie RU\Photos Titan Benedicte Gabriel\Bov Ovaire CJ CJ F.jpe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50825" y="260350"/>
            <a:ext cx="4330700" cy="3529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3731" name="Picture 1" descr="D:\Activités d'enseignements\Ressources\Multimedia\Multimedia echographie RU\Photos Titan Benedicte Gabriel\Bov Ovaire CJ CJ F.jpe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581525" y="260350"/>
            <a:ext cx="4330700" cy="3529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 name="Rectangle 3"/>
          <p:cNvSpPr/>
          <p:nvPr/>
        </p:nvSpPr>
        <p:spPr>
          <a:xfrm>
            <a:off x="273050" y="541338"/>
            <a:ext cx="723900" cy="215900"/>
          </a:xfrm>
          <a:prstGeom prst="rect">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BE"/>
          </a:p>
        </p:txBody>
      </p:sp>
      <p:sp>
        <p:nvSpPr>
          <p:cNvPr id="5" name="Rectangle 4"/>
          <p:cNvSpPr/>
          <p:nvPr/>
        </p:nvSpPr>
        <p:spPr>
          <a:xfrm>
            <a:off x="4581525" y="555625"/>
            <a:ext cx="723900" cy="215900"/>
          </a:xfrm>
          <a:prstGeom prst="rect">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BE"/>
          </a:p>
        </p:txBody>
      </p:sp>
      <p:sp>
        <p:nvSpPr>
          <p:cNvPr id="2" name="Forme libre 1"/>
          <p:cNvSpPr/>
          <p:nvPr/>
        </p:nvSpPr>
        <p:spPr>
          <a:xfrm>
            <a:off x="4911725" y="436563"/>
            <a:ext cx="3716338" cy="1824037"/>
          </a:xfrm>
          <a:custGeom>
            <a:avLst/>
            <a:gdLst>
              <a:gd name="connsiteX0" fmla="*/ 818707 w 3715941"/>
              <a:gd name="connsiteY0" fmla="*/ 0 h 1823979"/>
              <a:gd name="connsiteX1" fmla="*/ 499730 w 3715941"/>
              <a:gd name="connsiteY1" fmla="*/ 21265 h 1823979"/>
              <a:gd name="connsiteX2" fmla="*/ 425302 w 3715941"/>
              <a:gd name="connsiteY2" fmla="*/ 53163 h 1823979"/>
              <a:gd name="connsiteX3" fmla="*/ 361507 w 3715941"/>
              <a:gd name="connsiteY3" fmla="*/ 74428 h 1823979"/>
              <a:gd name="connsiteX4" fmla="*/ 329609 w 3715941"/>
              <a:gd name="connsiteY4" fmla="*/ 85060 h 1823979"/>
              <a:gd name="connsiteX5" fmla="*/ 276446 w 3715941"/>
              <a:gd name="connsiteY5" fmla="*/ 127591 h 1823979"/>
              <a:gd name="connsiteX6" fmla="*/ 223284 w 3715941"/>
              <a:gd name="connsiteY6" fmla="*/ 191386 h 1823979"/>
              <a:gd name="connsiteX7" fmla="*/ 191386 w 3715941"/>
              <a:gd name="connsiteY7" fmla="*/ 202018 h 1823979"/>
              <a:gd name="connsiteX8" fmla="*/ 170121 w 3715941"/>
              <a:gd name="connsiteY8" fmla="*/ 223284 h 1823979"/>
              <a:gd name="connsiteX9" fmla="*/ 116958 w 3715941"/>
              <a:gd name="connsiteY9" fmla="*/ 276446 h 1823979"/>
              <a:gd name="connsiteX10" fmla="*/ 74428 w 3715941"/>
              <a:gd name="connsiteY10" fmla="*/ 446567 h 1823979"/>
              <a:gd name="connsiteX11" fmla="*/ 53163 w 3715941"/>
              <a:gd name="connsiteY11" fmla="*/ 520995 h 1823979"/>
              <a:gd name="connsiteX12" fmla="*/ 21265 w 3715941"/>
              <a:gd name="connsiteY12" fmla="*/ 627321 h 1823979"/>
              <a:gd name="connsiteX13" fmla="*/ 10632 w 3715941"/>
              <a:gd name="connsiteY13" fmla="*/ 659218 h 1823979"/>
              <a:gd name="connsiteX14" fmla="*/ 0 w 3715941"/>
              <a:gd name="connsiteY14" fmla="*/ 691116 h 1823979"/>
              <a:gd name="connsiteX15" fmla="*/ 10632 w 3715941"/>
              <a:gd name="connsiteY15" fmla="*/ 956930 h 1823979"/>
              <a:gd name="connsiteX16" fmla="*/ 31898 w 3715941"/>
              <a:gd name="connsiteY16" fmla="*/ 1020725 h 1823979"/>
              <a:gd name="connsiteX17" fmla="*/ 53163 w 3715941"/>
              <a:gd name="connsiteY17" fmla="*/ 1052623 h 1823979"/>
              <a:gd name="connsiteX18" fmla="*/ 95693 w 3715941"/>
              <a:gd name="connsiteY18" fmla="*/ 1148316 h 1823979"/>
              <a:gd name="connsiteX19" fmla="*/ 127591 w 3715941"/>
              <a:gd name="connsiteY19" fmla="*/ 1222744 h 1823979"/>
              <a:gd name="connsiteX20" fmla="*/ 148856 w 3715941"/>
              <a:gd name="connsiteY20" fmla="*/ 1286539 h 1823979"/>
              <a:gd name="connsiteX21" fmla="*/ 170121 w 3715941"/>
              <a:gd name="connsiteY21" fmla="*/ 1360967 h 1823979"/>
              <a:gd name="connsiteX22" fmla="*/ 191386 w 3715941"/>
              <a:gd name="connsiteY22" fmla="*/ 1424763 h 1823979"/>
              <a:gd name="connsiteX23" fmla="*/ 223284 w 3715941"/>
              <a:gd name="connsiteY23" fmla="*/ 1446028 h 1823979"/>
              <a:gd name="connsiteX24" fmla="*/ 308344 w 3715941"/>
              <a:gd name="connsiteY24" fmla="*/ 1520456 h 1823979"/>
              <a:gd name="connsiteX25" fmla="*/ 340242 w 3715941"/>
              <a:gd name="connsiteY25" fmla="*/ 1531088 h 1823979"/>
              <a:gd name="connsiteX26" fmla="*/ 404037 w 3715941"/>
              <a:gd name="connsiteY26" fmla="*/ 1562986 h 1823979"/>
              <a:gd name="connsiteX27" fmla="*/ 499730 w 3715941"/>
              <a:gd name="connsiteY27" fmla="*/ 1605516 h 1823979"/>
              <a:gd name="connsiteX28" fmla="*/ 563525 w 3715941"/>
              <a:gd name="connsiteY28" fmla="*/ 1626781 h 1823979"/>
              <a:gd name="connsiteX29" fmla="*/ 733646 w 3715941"/>
              <a:gd name="connsiteY29" fmla="*/ 1637414 h 1823979"/>
              <a:gd name="connsiteX30" fmla="*/ 765544 w 3715941"/>
              <a:gd name="connsiteY30" fmla="*/ 1648046 h 1823979"/>
              <a:gd name="connsiteX31" fmla="*/ 893135 w 3715941"/>
              <a:gd name="connsiteY31" fmla="*/ 1669312 h 1823979"/>
              <a:gd name="connsiteX32" fmla="*/ 988828 w 3715941"/>
              <a:gd name="connsiteY32" fmla="*/ 1701209 h 1823979"/>
              <a:gd name="connsiteX33" fmla="*/ 1020725 w 3715941"/>
              <a:gd name="connsiteY33" fmla="*/ 1711842 h 1823979"/>
              <a:gd name="connsiteX34" fmla="*/ 1063256 w 3715941"/>
              <a:gd name="connsiteY34" fmla="*/ 1722474 h 1823979"/>
              <a:gd name="connsiteX35" fmla="*/ 1095153 w 3715941"/>
              <a:gd name="connsiteY35" fmla="*/ 1733107 h 1823979"/>
              <a:gd name="connsiteX36" fmla="*/ 1212111 w 3715941"/>
              <a:gd name="connsiteY36" fmla="*/ 1754372 h 1823979"/>
              <a:gd name="connsiteX37" fmla="*/ 1477925 w 3715941"/>
              <a:gd name="connsiteY37" fmla="*/ 1765005 h 1823979"/>
              <a:gd name="connsiteX38" fmla="*/ 1573618 w 3715941"/>
              <a:gd name="connsiteY38" fmla="*/ 1786270 h 1823979"/>
              <a:gd name="connsiteX39" fmla="*/ 1658679 w 3715941"/>
              <a:gd name="connsiteY39" fmla="*/ 1796902 h 1823979"/>
              <a:gd name="connsiteX40" fmla="*/ 2083981 w 3715941"/>
              <a:gd name="connsiteY40" fmla="*/ 1796902 h 1823979"/>
              <a:gd name="connsiteX41" fmla="*/ 2190307 w 3715941"/>
              <a:gd name="connsiteY41" fmla="*/ 1786270 h 1823979"/>
              <a:gd name="connsiteX42" fmla="*/ 2232837 w 3715941"/>
              <a:gd name="connsiteY42" fmla="*/ 1775637 h 1823979"/>
              <a:gd name="connsiteX43" fmla="*/ 2583711 w 3715941"/>
              <a:gd name="connsiteY43" fmla="*/ 1754372 h 1823979"/>
              <a:gd name="connsiteX44" fmla="*/ 2647507 w 3715941"/>
              <a:gd name="connsiteY44" fmla="*/ 1733107 h 1823979"/>
              <a:gd name="connsiteX45" fmla="*/ 2679405 w 3715941"/>
              <a:gd name="connsiteY45" fmla="*/ 1722474 h 1823979"/>
              <a:gd name="connsiteX46" fmla="*/ 2711302 w 3715941"/>
              <a:gd name="connsiteY46" fmla="*/ 1701209 h 1823979"/>
              <a:gd name="connsiteX47" fmla="*/ 2775098 w 3715941"/>
              <a:gd name="connsiteY47" fmla="*/ 1679944 h 1823979"/>
              <a:gd name="connsiteX48" fmla="*/ 2806995 w 3715941"/>
              <a:gd name="connsiteY48" fmla="*/ 1669312 h 1823979"/>
              <a:gd name="connsiteX49" fmla="*/ 2838893 w 3715941"/>
              <a:gd name="connsiteY49" fmla="*/ 1648046 h 1823979"/>
              <a:gd name="connsiteX50" fmla="*/ 2870791 w 3715941"/>
              <a:gd name="connsiteY50" fmla="*/ 1637414 h 1823979"/>
              <a:gd name="connsiteX51" fmla="*/ 2934586 w 3715941"/>
              <a:gd name="connsiteY51" fmla="*/ 1594884 h 1823979"/>
              <a:gd name="connsiteX52" fmla="*/ 2998381 w 3715941"/>
              <a:gd name="connsiteY52" fmla="*/ 1573618 h 1823979"/>
              <a:gd name="connsiteX53" fmla="*/ 3030279 w 3715941"/>
              <a:gd name="connsiteY53" fmla="*/ 1541721 h 1823979"/>
              <a:gd name="connsiteX54" fmla="*/ 3072809 w 3715941"/>
              <a:gd name="connsiteY54" fmla="*/ 1477925 h 1823979"/>
              <a:gd name="connsiteX55" fmla="*/ 3094074 w 3715941"/>
              <a:gd name="connsiteY55" fmla="*/ 1446028 h 1823979"/>
              <a:gd name="connsiteX56" fmla="*/ 3136605 w 3715941"/>
              <a:gd name="connsiteY56" fmla="*/ 1382232 h 1823979"/>
              <a:gd name="connsiteX57" fmla="*/ 3168502 w 3715941"/>
              <a:gd name="connsiteY57" fmla="*/ 1371600 h 1823979"/>
              <a:gd name="connsiteX58" fmla="*/ 3274828 w 3715941"/>
              <a:gd name="connsiteY58" fmla="*/ 1286539 h 1823979"/>
              <a:gd name="connsiteX59" fmla="*/ 3306725 w 3715941"/>
              <a:gd name="connsiteY59" fmla="*/ 1265274 h 1823979"/>
              <a:gd name="connsiteX60" fmla="*/ 3370521 w 3715941"/>
              <a:gd name="connsiteY60" fmla="*/ 1244009 h 1823979"/>
              <a:gd name="connsiteX61" fmla="*/ 3402418 w 3715941"/>
              <a:gd name="connsiteY61" fmla="*/ 1222744 h 1823979"/>
              <a:gd name="connsiteX62" fmla="*/ 3476846 w 3715941"/>
              <a:gd name="connsiteY62" fmla="*/ 1180214 h 1823979"/>
              <a:gd name="connsiteX63" fmla="*/ 3530009 w 3715941"/>
              <a:gd name="connsiteY63" fmla="*/ 1105786 h 1823979"/>
              <a:gd name="connsiteX64" fmla="*/ 3540642 w 3715941"/>
              <a:gd name="connsiteY64" fmla="*/ 1073888 h 1823979"/>
              <a:gd name="connsiteX65" fmla="*/ 3561907 w 3715941"/>
              <a:gd name="connsiteY65" fmla="*/ 1041991 h 1823979"/>
              <a:gd name="connsiteX66" fmla="*/ 3572539 w 3715941"/>
              <a:gd name="connsiteY66" fmla="*/ 1010093 h 1823979"/>
              <a:gd name="connsiteX67" fmla="*/ 3593805 w 3715941"/>
              <a:gd name="connsiteY67" fmla="*/ 967563 h 1823979"/>
              <a:gd name="connsiteX68" fmla="*/ 3604437 w 3715941"/>
              <a:gd name="connsiteY68" fmla="*/ 925032 h 1823979"/>
              <a:gd name="connsiteX69" fmla="*/ 3615070 w 3715941"/>
              <a:gd name="connsiteY69" fmla="*/ 871870 h 1823979"/>
              <a:gd name="connsiteX70" fmla="*/ 3636335 w 3715941"/>
              <a:gd name="connsiteY70" fmla="*/ 839972 h 1823979"/>
              <a:gd name="connsiteX71" fmla="*/ 3657600 w 3715941"/>
              <a:gd name="connsiteY71" fmla="*/ 776177 h 1823979"/>
              <a:gd name="connsiteX72" fmla="*/ 3668232 w 3715941"/>
              <a:gd name="connsiteY72" fmla="*/ 744279 h 1823979"/>
              <a:gd name="connsiteX73" fmla="*/ 3689498 w 3715941"/>
              <a:gd name="connsiteY73" fmla="*/ 723014 h 1823979"/>
              <a:gd name="connsiteX74" fmla="*/ 3700130 w 3715941"/>
              <a:gd name="connsiteY74" fmla="*/ 691116 h 1823979"/>
              <a:gd name="connsiteX75" fmla="*/ 3700130 w 3715941"/>
              <a:gd name="connsiteY75" fmla="*/ 372139 h 1823979"/>
              <a:gd name="connsiteX76" fmla="*/ 3668232 w 3715941"/>
              <a:gd name="connsiteY76" fmla="*/ 276446 h 1823979"/>
              <a:gd name="connsiteX77" fmla="*/ 3646967 w 3715941"/>
              <a:gd name="connsiteY77" fmla="*/ 212651 h 1823979"/>
              <a:gd name="connsiteX78" fmla="*/ 3625702 w 3715941"/>
              <a:gd name="connsiteY78" fmla="*/ 180753 h 1823979"/>
              <a:gd name="connsiteX79" fmla="*/ 3572539 w 3715941"/>
              <a:gd name="connsiteY79" fmla="*/ 127591 h 1823979"/>
              <a:gd name="connsiteX80" fmla="*/ 3551274 w 3715941"/>
              <a:gd name="connsiteY80" fmla="*/ 106325 h 1823979"/>
              <a:gd name="connsiteX81" fmla="*/ 3519377 w 3715941"/>
              <a:gd name="connsiteY81" fmla="*/ 95693 h 1823979"/>
              <a:gd name="connsiteX82" fmla="*/ 3444949 w 3715941"/>
              <a:gd name="connsiteY82" fmla="*/ 74428 h 1823979"/>
              <a:gd name="connsiteX83" fmla="*/ 3391786 w 3715941"/>
              <a:gd name="connsiteY83" fmla="*/ 53163 h 1823979"/>
              <a:gd name="connsiteX84" fmla="*/ 3274828 w 3715941"/>
              <a:gd name="connsiteY84" fmla="*/ 42530 h 1823979"/>
              <a:gd name="connsiteX85" fmla="*/ 2881423 w 3715941"/>
              <a:gd name="connsiteY85" fmla="*/ 31898 h 1823979"/>
              <a:gd name="connsiteX86" fmla="*/ 2307265 w 3715941"/>
              <a:gd name="connsiteY86" fmla="*/ 31898 h 1823979"/>
              <a:gd name="connsiteX87" fmla="*/ 2254102 w 3715941"/>
              <a:gd name="connsiteY87" fmla="*/ 42530 h 1823979"/>
              <a:gd name="connsiteX88" fmla="*/ 2147777 w 3715941"/>
              <a:gd name="connsiteY88" fmla="*/ 53163 h 1823979"/>
              <a:gd name="connsiteX89" fmla="*/ 2094614 w 3715941"/>
              <a:gd name="connsiteY89" fmla="*/ 63795 h 1823979"/>
              <a:gd name="connsiteX90" fmla="*/ 1977656 w 3715941"/>
              <a:gd name="connsiteY90" fmla="*/ 85060 h 1823979"/>
              <a:gd name="connsiteX91" fmla="*/ 1318437 w 3715941"/>
              <a:gd name="connsiteY91" fmla="*/ 74428 h 1823979"/>
              <a:gd name="connsiteX92" fmla="*/ 1222744 w 3715941"/>
              <a:gd name="connsiteY92" fmla="*/ 42530 h 1823979"/>
              <a:gd name="connsiteX93" fmla="*/ 1084521 w 3715941"/>
              <a:gd name="connsiteY93" fmla="*/ 31898 h 1823979"/>
              <a:gd name="connsiteX94" fmla="*/ 956930 w 3715941"/>
              <a:gd name="connsiteY94" fmla="*/ 10632 h 1823979"/>
              <a:gd name="connsiteX95" fmla="*/ 606056 w 3715941"/>
              <a:gd name="connsiteY95" fmla="*/ 0 h 1823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Lst>
            <a:rect l="l" t="t" r="r" b="b"/>
            <a:pathLst>
              <a:path w="3715941" h="1823979">
                <a:moveTo>
                  <a:pt x="818707" y="0"/>
                </a:moveTo>
                <a:cubicBezTo>
                  <a:pt x="647967" y="6567"/>
                  <a:pt x="612659" y="-11002"/>
                  <a:pt x="499730" y="21265"/>
                </a:cubicBezTo>
                <a:cubicBezTo>
                  <a:pt x="439833" y="38379"/>
                  <a:pt x="496188" y="24808"/>
                  <a:pt x="425302" y="53163"/>
                </a:cubicBezTo>
                <a:cubicBezTo>
                  <a:pt x="404490" y="61488"/>
                  <a:pt x="382772" y="67340"/>
                  <a:pt x="361507" y="74428"/>
                </a:cubicBezTo>
                <a:lnTo>
                  <a:pt x="329609" y="85060"/>
                </a:lnTo>
                <a:cubicBezTo>
                  <a:pt x="305921" y="100852"/>
                  <a:pt x="293763" y="105944"/>
                  <a:pt x="276446" y="127591"/>
                </a:cubicBezTo>
                <a:cubicBezTo>
                  <a:pt x="254033" y="155608"/>
                  <a:pt x="255753" y="169740"/>
                  <a:pt x="223284" y="191386"/>
                </a:cubicBezTo>
                <a:cubicBezTo>
                  <a:pt x="213959" y="197603"/>
                  <a:pt x="202019" y="198474"/>
                  <a:pt x="191386" y="202018"/>
                </a:cubicBezTo>
                <a:cubicBezTo>
                  <a:pt x="184298" y="209107"/>
                  <a:pt x="177949" y="217022"/>
                  <a:pt x="170121" y="223284"/>
                </a:cubicBezTo>
                <a:cubicBezTo>
                  <a:pt x="138346" y="248705"/>
                  <a:pt x="134557" y="236849"/>
                  <a:pt x="116958" y="276446"/>
                </a:cubicBezTo>
                <a:cubicBezTo>
                  <a:pt x="89182" y="338943"/>
                  <a:pt x="92159" y="375644"/>
                  <a:pt x="74428" y="446567"/>
                </a:cubicBezTo>
                <a:cubicBezTo>
                  <a:pt x="41190" y="579515"/>
                  <a:pt x="83668" y="414230"/>
                  <a:pt x="53163" y="520995"/>
                </a:cubicBezTo>
                <a:cubicBezTo>
                  <a:pt x="21032" y="633454"/>
                  <a:pt x="71789" y="475752"/>
                  <a:pt x="21265" y="627321"/>
                </a:cubicBezTo>
                <a:lnTo>
                  <a:pt x="10632" y="659218"/>
                </a:lnTo>
                <a:lnTo>
                  <a:pt x="0" y="691116"/>
                </a:lnTo>
                <a:cubicBezTo>
                  <a:pt x="3544" y="779721"/>
                  <a:pt x="2090" y="868667"/>
                  <a:pt x="10632" y="956930"/>
                </a:cubicBezTo>
                <a:cubicBezTo>
                  <a:pt x="12791" y="979241"/>
                  <a:pt x="19464" y="1002074"/>
                  <a:pt x="31898" y="1020725"/>
                </a:cubicBezTo>
                <a:lnTo>
                  <a:pt x="53163" y="1052623"/>
                </a:lnTo>
                <a:cubicBezTo>
                  <a:pt x="78469" y="1128541"/>
                  <a:pt x="61994" y="1097767"/>
                  <a:pt x="95693" y="1148316"/>
                </a:cubicBezTo>
                <a:cubicBezTo>
                  <a:pt x="123817" y="1260817"/>
                  <a:pt x="85633" y="1128339"/>
                  <a:pt x="127591" y="1222744"/>
                </a:cubicBezTo>
                <a:cubicBezTo>
                  <a:pt x="136695" y="1243227"/>
                  <a:pt x="141768" y="1265274"/>
                  <a:pt x="148856" y="1286539"/>
                </a:cubicBezTo>
                <a:cubicBezTo>
                  <a:pt x="184583" y="1393723"/>
                  <a:pt x="130074" y="1227479"/>
                  <a:pt x="170121" y="1360967"/>
                </a:cubicBezTo>
                <a:cubicBezTo>
                  <a:pt x="176562" y="1382437"/>
                  <a:pt x="172735" y="1412329"/>
                  <a:pt x="191386" y="1424763"/>
                </a:cubicBezTo>
                <a:cubicBezTo>
                  <a:pt x="202019" y="1431851"/>
                  <a:pt x="213667" y="1437613"/>
                  <a:pt x="223284" y="1446028"/>
                </a:cubicBezTo>
                <a:cubicBezTo>
                  <a:pt x="260239" y="1478364"/>
                  <a:pt x="268466" y="1500517"/>
                  <a:pt x="308344" y="1520456"/>
                </a:cubicBezTo>
                <a:cubicBezTo>
                  <a:pt x="318369" y="1525468"/>
                  <a:pt x="329609" y="1527544"/>
                  <a:pt x="340242" y="1531088"/>
                </a:cubicBezTo>
                <a:cubicBezTo>
                  <a:pt x="431648" y="1592026"/>
                  <a:pt x="316001" y="1518968"/>
                  <a:pt x="404037" y="1562986"/>
                </a:cubicBezTo>
                <a:cubicBezTo>
                  <a:pt x="505133" y="1613534"/>
                  <a:pt x="335147" y="1550654"/>
                  <a:pt x="499730" y="1605516"/>
                </a:cubicBezTo>
                <a:cubicBezTo>
                  <a:pt x="499732" y="1605517"/>
                  <a:pt x="563522" y="1626781"/>
                  <a:pt x="563525" y="1626781"/>
                </a:cubicBezTo>
                <a:lnTo>
                  <a:pt x="733646" y="1637414"/>
                </a:lnTo>
                <a:cubicBezTo>
                  <a:pt x="744279" y="1640958"/>
                  <a:pt x="754554" y="1645848"/>
                  <a:pt x="765544" y="1648046"/>
                </a:cubicBezTo>
                <a:cubicBezTo>
                  <a:pt x="807824" y="1656502"/>
                  <a:pt x="852231" y="1655677"/>
                  <a:pt x="893135" y="1669312"/>
                </a:cubicBezTo>
                <a:lnTo>
                  <a:pt x="988828" y="1701209"/>
                </a:lnTo>
                <a:cubicBezTo>
                  <a:pt x="999460" y="1704753"/>
                  <a:pt x="1009852" y="1709124"/>
                  <a:pt x="1020725" y="1711842"/>
                </a:cubicBezTo>
                <a:cubicBezTo>
                  <a:pt x="1034902" y="1715386"/>
                  <a:pt x="1049205" y="1718459"/>
                  <a:pt x="1063256" y="1722474"/>
                </a:cubicBezTo>
                <a:cubicBezTo>
                  <a:pt x="1074032" y="1725553"/>
                  <a:pt x="1084377" y="1730028"/>
                  <a:pt x="1095153" y="1733107"/>
                </a:cubicBezTo>
                <a:cubicBezTo>
                  <a:pt x="1132635" y="1743816"/>
                  <a:pt x="1173572" y="1751963"/>
                  <a:pt x="1212111" y="1754372"/>
                </a:cubicBezTo>
                <a:cubicBezTo>
                  <a:pt x="1300614" y="1759904"/>
                  <a:pt x="1389320" y="1761461"/>
                  <a:pt x="1477925" y="1765005"/>
                </a:cubicBezTo>
                <a:cubicBezTo>
                  <a:pt x="1511781" y="1773468"/>
                  <a:pt x="1538537" y="1780873"/>
                  <a:pt x="1573618" y="1786270"/>
                </a:cubicBezTo>
                <a:cubicBezTo>
                  <a:pt x="1601860" y="1790615"/>
                  <a:pt x="1630325" y="1793358"/>
                  <a:pt x="1658679" y="1796902"/>
                </a:cubicBezTo>
                <a:cubicBezTo>
                  <a:pt x="1813600" y="1848544"/>
                  <a:pt x="1696084" y="1813408"/>
                  <a:pt x="2083981" y="1796902"/>
                </a:cubicBezTo>
                <a:cubicBezTo>
                  <a:pt x="2119568" y="1795388"/>
                  <a:pt x="2154865" y="1789814"/>
                  <a:pt x="2190307" y="1786270"/>
                </a:cubicBezTo>
                <a:cubicBezTo>
                  <a:pt x="2204484" y="1782726"/>
                  <a:pt x="2218252" y="1776549"/>
                  <a:pt x="2232837" y="1775637"/>
                </a:cubicBezTo>
                <a:cubicBezTo>
                  <a:pt x="2302729" y="1771269"/>
                  <a:pt x="2477925" y="1783223"/>
                  <a:pt x="2583711" y="1754372"/>
                </a:cubicBezTo>
                <a:cubicBezTo>
                  <a:pt x="2605337" y="1748474"/>
                  <a:pt x="2626242" y="1740195"/>
                  <a:pt x="2647507" y="1733107"/>
                </a:cubicBezTo>
                <a:cubicBezTo>
                  <a:pt x="2658140" y="1729563"/>
                  <a:pt x="2670080" y="1728691"/>
                  <a:pt x="2679405" y="1722474"/>
                </a:cubicBezTo>
                <a:cubicBezTo>
                  <a:pt x="2690037" y="1715386"/>
                  <a:pt x="2699625" y="1706399"/>
                  <a:pt x="2711302" y="1701209"/>
                </a:cubicBezTo>
                <a:cubicBezTo>
                  <a:pt x="2731786" y="1692105"/>
                  <a:pt x="2753833" y="1687032"/>
                  <a:pt x="2775098" y="1679944"/>
                </a:cubicBezTo>
                <a:lnTo>
                  <a:pt x="2806995" y="1669312"/>
                </a:lnTo>
                <a:cubicBezTo>
                  <a:pt x="2817628" y="1662223"/>
                  <a:pt x="2827463" y="1653761"/>
                  <a:pt x="2838893" y="1648046"/>
                </a:cubicBezTo>
                <a:cubicBezTo>
                  <a:pt x="2848918" y="1643034"/>
                  <a:pt x="2860994" y="1642857"/>
                  <a:pt x="2870791" y="1637414"/>
                </a:cubicBezTo>
                <a:cubicBezTo>
                  <a:pt x="2893132" y="1625002"/>
                  <a:pt x="2910340" y="1602966"/>
                  <a:pt x="2934586" y="1594884"/>
                </a:cubicBezTo>
                <a:lnTo>
                  <a:pt x="2998381" y="1573618"/>
                </a:lnTo>
                <a:cubicBezTo>
                  <a:pt x="3009014" y="1562986"/>
                  <a:pt x="3021047" y="1553590"/>
                  <a:pt x="3030279" y="1541721"/>
                </a:cubicBezTo>
                <a:cubicBezTo>
                  <a:pt x="3045970" y="1521547"/>
                  <a:pt x="3058632" y="1499190"/>
                  <a:pt x="3072809" y="1477925"/>
                </a:cubicBezTo>
                <a:lnTo>
                  <a:pt x="3094074" y="1446028"/>
                </a:lnTo>
                <a:cubicBezTo>
                  <a:pt x="3094075" y="1446027"/>
                  <a:pt x="3136603" y="1382233"/>
                  <a:pt x="3136605" y="1382232"/>
                </a:cubicBezTo>
                <a:lnTo>
                  <a:pt x="3168502" y="1371600"/>
                </a:lnTo>
                <a:cubicBezTo>
                  <a:pt x="3265461" y="1274643"/>
                  <a:pt x="3193828" y="1332826"/>
                  <a:pt x="3274828" y="1286539"/>
                </a:cubicBezTo>
                <a:cubicBezTo>
                  <a:pt x="3285923" y="1280199"/>
                  <a:pt x="3295048" y="1270464"/>
                  <a:pt x="3306725" y="1265274"/>
                </a:cubicBezTo>
                <a:cubicBezTo>
                  <a:pt x="3327209" y="1256170"/>
                  <a:pt x="3351870" y="1256443"/>
                  <a:pt x="3370521" y="1244009"/>
                </a:cubicBezTo>
                <a:cubicBezTo>
                  <a:pt x="3381153" y="1236921"/>
                  <a:pt x="3391323" y="1229084"/>
                  <a:pt x="3402418" y="1222744"/>
                </a:cubicBezTo>
                <a:cubicBezTo>
                  <a:pt x="3435511" y="1203834"/>
                  <a:pt x="3448584" y="1203766"/>
                  <a:pt x="3476846" y="1180214"/>
                </a:cubicBezTo>
                <a:cubicBezTo>
                  <a:pt x="3509262" y="1153201"/>
                  <a:pt x="3513287" y="1144803"/>
                  <a:pt x="3530009" y="1105786"/>
                </a:cubicBezTo>
                <a:cubicBezTo>
                  <a:pt x="3534424" y="1095484"/>
                  <a:pt x="3535630" y="1083913"/>
                  <a:pt x="3540642" y="1073888"/>
                </a:cubicBezTo>
                <a:cubicBezTo>
                  <a:pt x="3546357" y="1062459"/>
                  <a:pt x="3554819" y="1052623"/>
                  <a:pt x="3561907" y="1041991"/>
                </a:cubicBezTo>
                <a:cubicBezTo>
                  <a:pt x="3565451" y="1031358"/>
                  <a:pt x="3568124" y="1020395"/>
                  <a:pt x="3572539" y="1010093"/>
                </a:cubicBezTo>
                <a:cubicBezTo>
                  <a:pt x="3578783" y="995524"/>
                  <a:pt x="3588240" y="982404"/>
                  <a:pt x="3593805" y="967563"/>
                </a:cubicBezTo>
                <a:cubicBezTo>
                  <a:pt x="3598936" y="953880"/>
                  <a:pt x="3601267" y="939297"/>
                  <a:pt x="3604437" y="925032"/>
                </a:cubicBezTo>
                <a:cubicBezTo>
                  <a:pt x="3608357" y="907391"/>
                  <a:pt x="3608725" y="888791"/>
                  <a:pt x="3615070" y="871870"/>
                </a:cubicBezTo>
                <a:cubicBezTo>
                  <a:pt x="3619557" y="859905"/>
                  <a:pt x="3629247" y="850605"/>
                  <a:pt x="3636335" y="839972"/>
                </a:cubicBezTo>
                <a:lnTo>
                  <a:pt x="3657600" y="776177"/>
                </a:lnTo>
                <a:cubicBezTo>
                  <a:pt x="3661144" y="765544"/>
                  <a:pt x="3660307" y="752204"/>
                  <a:pt x="3668232" y="744279"/>
                </a:cubicBezTo>
                <a:lnTo>
                  <a:pt x="3689498" y="723014"/>
                </a:lnTo>
                <a:cubicBezTo>
                  <a:pt x="3693042" y="712381"/>
                  <a:pt x="3697412" y="701989"/>
                  <a:pt x="3700130" y="691116"/>
                </a:cubicBezTo>
                <a:cubicBezTo>
                  <a:pt x="3727741" y="580670"/>
                  <a:pt x="3713513" y="510424"/>
                  <a:pt x="3700130" y="372139"/>
                </a:cubicBezTo>
                <a:cubicBezTo>
                  <a:pt x="3700130" y="372134"/>
                  <a:pt x="3673549" y="292397"/>
                  <a:pt x="3668232" y="276446"/>
                </a:cubicBezTo>
                <a:cubicBezTo>
                  <a:pt x="3668231" y="276442"/>
                  <a:pt x="3646969" y="212654"/>
                  <a:pt x="3646967" y="212651"/>
                </a:cubicBezTo>
                <a:cubicBezTo>
                  <a:pt x="3639879" y="202018"/>
                  <a:pt x="3634117" y="190370"/>
                  <a:pt x="3625702" y="180753"/>
                </a:cubicBezTo>
                <a:cubicBezTo>
                  <a:pt x="3609199" y="161893"/>
                  <a:pt x="3590260" y="145312"/>
                  <a:pt x="3572539" y="127591"/>
                </a:cubicBezTo>
                <a:cubicBezTo>
                  <a:pt x="3565450" y="120502"/>
                  <a:pt x="3560784" y="109495"/>
                  <a:pt x="3551274" y="106325"/>
                </a:cubicBezTo>
                <a:cubicBezTo>
                  <a:pt x="3540642" y="102781"/>
                  <a:pt x="3530153" y="98772"/>
                  <a:pt x="3519377" y="95693"/>
                </a:cubicBezTo>
                <a:cubicBezTo>
                  <a:pt x="3472464" y="82289"/>
                  <a:pt x="3485731" y="89721"/>
                  <a:pt x="3444949" y="74428"/>
                </a:cubicBezTo>
                <a:cubicBezTo>
                  <a:pt x="3427078" y="67727"/>
                  <a:pt x="3410545" y="56680"/>
                  <a:pt x="3391786" y="53163"/>
                </a:cubicBezTo>
                <a:cubicBezTo>
                  <a:pt x="3353310" y="45949"/>
                  <a:pt x="3313941" y="44160"/>
                  <a:pt x="3274828" y="42530"/>
                </a:cubicBezTo>
                <a:cubicBezTo>
                  <a:pt x="3143759" y="37069"/>
                  <a:pt x="3012558" y="35442"/>
                  <a:pt x="2881423" y="31898"/>
                </a:cubicBezTo>
                <a:cubicBezTo>
                  <a:pt x="2655358" y="-5781"/>
                  <a:pt x="2795201" y="13485"/>
                  <a:pt x="2307265" y="31898"/>
                </a:cubicBezTo>
                <a:cubicBezTo>
                  <a:pt x="2289206" y="32579"/>
                  <a:pt x="2272015" y="40142"/>
                  <a:pt x="2254102" y="42530"/>
                </a:cubicBezTo>
                <a:cubicBezTo>
                  <a:pt x="2218796" y="47237"/>
                  <a:pt x="2183083" y="48456"/>
                  <a:pt x="2147777" y="53163"/>
                </a:cubicBezTo>
                <a:cubicBezTo>
                  <a:pt x="2129864" y="55551"/>
                  <a:pt x="2112394" y="60562"/>
                  <a:pt x="2094614" y="63795"/>
                </a:cubicBezTo>
                <a:cubicBezTo>
                  <a:pt x="1944989" y="90999"/>
                  <a:pt x="2108962" y="58800"/>
                  <a:pt x="1977656" y="85060"/>
                </a:cubicBezTo>
                <a:cubicBezTo>
                  <a:pt x="1757916" y="81516"/>
                  <a:pt x="1537992" y="84114"/>
                  <a:pt x="1318437" y="74428"/>
                </a:cubicBezTo>
                <a:cubicBezTo>
                  <a:pt x="1069073" y="63427"/>
                  <a:pt x="1363376" y="53347"/>
                  <a:pt x="1222744" y="42530"/>
                </a:cubicBezTo>
                <a:lnTo>
                  <a:pt x="1084521" y="31898"/>
                </a:lnTo>
                <a:cubicBezTo>
                  <a:pt x="1041991" y="24809"/>
                  <a:pt x="1000025" y="12022"/>
                  <a:pt x="956930" y="10632"/>
                </a:cubicBezTo>
                <a:cubicBezTo>
                  <a:pt x="620236" y="-229"/>
                  <a:pt x="737248" y="0"/>
                  <a:pt x="606056" y="0"/>
                </a:cubicBezTo>
              </a:path>
            </a:pathLst>
          </a:custGeom>
          <a:noFill/>
          <a:ln w="12700">
            <a:solidFill>
              <a:srgbClr val="FF00FF"/>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BE"/>
          </a:p>
        </p:txBody>
      </p:sp>
      <p:sp>
        <p:nvSpPr>
          <p:cNvPr id="6" name="Forme libre 5"/>
          <p:cNvSpPr/>
          <p:nvPr/>
        </p:nvSpPr>
        <p:spPr>
          <a:xfrm>
            <a:off x="5124450" y="541338"/>
            <a:ext cx="1479550" cy="1117600"/>
          </a:xfrm>
          <a:custGeom>
            <a:avLst/>
            <a:gdLst>
              <a:gd name="connsiteX0" fmla="*/ 617084 w 1479239"/>
              <a:gd name="connsiteY0" fmla="*/ 1224 h 1117643"/>
              <a:gd name="connsiteX1" fmla="*/ 542656 w 1479239"/>
              <a:gd name="connsiteY1" fmla="*/ 11857 h 1117643"/>
              <a:gd name="connsiteX2" fmla="*/ 500126 w 1479239"/>
              <a:gd name="connsiteY2" fmla="*/ 22490 h 1117643"/>
              <a:gd name="connsiteX3" fmla="*/ 383168 w 1479239"/>
              <a:gd name="connsiteY3" fmla="*/ 33122 h 1117643"/>
              <a:gd name="connsiteX4" fmla="*/ 351270 w 1479239"/>
              <a:gd name="connsiteY4" fmla="*/ 43755 h 1117643"/>
              <a:gd name="connsiteX5" fmla="*/ 223680 w 1479239"/>
              <a:gd name="connsiteY5" fmla="*/ 65020 h 1117643"/>
              <a:gd name="connsiteX6" fmla="*/ 191782 w 1479239"/>
              <a:gd name="connsiteY6" fmla="*/ 75652 h 1117643"/>
              <a:gd name="connsiteX7" fmla="*/ 138619 w 1479239"/>
              <a:gd name="connsiteY7" fmla="*/ 139448 h 1117643"/>
              <a:gd name="connsiteX8" fmla="*/ 106722 w 1479239"/>
              <a:gd name="connsiteY8" fmla="*/ 160713 h 1117643"/>
              <a:gd name="connsiteX9" fmla="*/ 53559 w 1479239"/>
              <a:gd name="connsiteY9" fmla="*/ 213876 h 1117643"/>
              <a:gd name="connsiteX10" fmla="*/ 21661 w 1479239"/>
              <a:gd name="connsiteY10" fmla="*/ 245773 h 1117643"/>
              <a:gd name="connsiteX11" fmla="*/ 396 w 1479239"/>
              <a:gd name="connsiteY11" fmla="*/ 447792 h 1117643"/>
              <a:gd name="connsiteX12" fmla="*/ 11029 w 1479239"/>
              <a:gd name="connsiteY12" fmla="*/ 756136 h 1117643"/>
              <a:gd name="connsiteX13" fmla="*/ 42926 w 1479239"/>
              <a:gd name="connsiteY13" fmla="*/ 862462 h 1117643"/>
              <a:gd name="connsiteX14" fmla="*/ 64191 w 1479239"/>
              <a:gd name="connsiteY14" fmla="*/ 894359 h 1117643"/>
              <a:gd name="connsiteX15" fmla="*/ 74824 w 1479239"/>
              <a:gd name="connsiteY15" fmla="*/ 926257 h 1117643"/>
              <a:gd name="connsiteX16" fmla="*/ 96089 w 1479239"/>
              <a:gd name="connsiteY16" fmla="*/ 958155 h 1117643"/>
              <a:gd name="connsiteX17" fmla="*/ 149252 w 1479239"/>
              <a:gd name="connsiteY17" fmla="*/ 1053848 h 1117643"/>
              <a:gd name="connsiteX18" fmla="*/ 181150 w 1479239"/>
              <a:gd name="connsiteY18" fmla="*/ 1075113 h 1117643"/>
              <a:gd name="connsiteX19" fmla="*/ 244945 w 1479239"/>
              <a:gd name="connsiteY19" fmla="*/ 1096378 h 1117643"/>
              <a:gd name="connsiteX20" fmla="*/ 340638 w 1479239"/>
              <a:gd name="connsiteY20" fmla="*/ 1117643 h 1117643"/>
              <a:gd name="connsiteX21" fmla="*/ 404433 w 1479239"/>
              <a:gd name="connsiteY21" fmla="*/ 1107011 h 1117643"/>
              <a:gd name="connsiteX22" fmla="*/ 468229 w 1479239"/>
              <a:gd name="connsiteY22" fmla="*/ 1064480 h 1117643"/>
              <a:gd name="connsiteX23" fmla="*/ 532024 w 1479239"/>
              <a:gd name="connsiteY23" fmla="*/ 1011317 h 1117643"/>
              <a:gd name="connsiteX24" fmla="*/ 627717 w 1479239"/>
              <a:gd name="connsiteY24" fmla="*/ 979420 h 1117643"/>
              <a:gd name="connsiteX25" fmla="*/ 659615 w 1479239"/>
              <a:gd name="connsiteY25" fmla="*/ 968787 h 1117643"/>
              <a:gd name="connsiteX26" fmla="*/ 734043 w 1479239"/>
              <a:gd name="connsiteY26" fmla="*/ 936890 h 1117643"/>
              <a:gd name="connsiteX27" fmla="*/ 797838 w 1479239"/>
              <a:gd name="connsiteY27" fmla="*/ 915624 h 1117643"/>
              <a:gd name="connsiteX28" fmla="*/ 1414526 w 1479239"/>
              <a:gd name="connsiteY28" fmla="*/ 904992 h 1117643"/>
              <a:gd name="connsiteX29" fmla="*/ 1435791 w 1479239"/>
              <a:gd name="connsiteY29" fmla="*/ 841197 h 1117643"/>
              <a:gd name="connsiteX30" fmla="*/ 1457056 w 1479239"/>
              <a:gd name="connsiteY30" fmla="*/ 724238 h 1117643"/>
              <a:gd name="connsiteX31" fmla="*/ 1467689 w 1479239"/>
              <a:gd name="connsiteY31" fmla="*/ 426527 h 1117643"/>
              <a:gd name="connsiteX32" fmla="*/ 1446424 w 1479239"/>
              <a:gd name="connsiteY32" fmla="*/ 394629 h 1117643"/>
              <a:gd name="connsiteX33" fmla="*/ 1414526 w 1479239"/>
              <a:gd name="connsiteY33" fmla="*/ 373364 h 1117643"/>
              <a:gd name="connsiteX34" fmla="*/ 1382629 w 1479239"/>
              <a:gd name="connsiteY34" fmla="*/ 309569 h 1117643"/>
              <a:gd name="connsiteX35" fmla="*/ 1329466 w 1479239"/>
              <a:gd name="connsiteY35" fmla="*/ 245773 h 1117643"/>
              <a:gd name="connsiteX36" fmla="*/ 1276303 w 1479239"/>
              <a:gd name="connsiteY36" fmla="*/ 181978 h 1117643"/>
              <a:gd name="connsiteX37" fmla="*/ 1233773 w 1479239"/>
              <a:gd name="connsiteY37" fmla="*/ 160713 h 1117643"/>
              <a:gd name="connsiteX38" fmla="*/ 1159345 w 1479239"/>
              <a:gd name="connsiteY38" fmla="*/ 139448 h 1117643"/>
              <a:gd name="connsiteX39" fmla="*/ 1116815 w 1479239"/>
              <a:gd name="connsiteY39" fmla="*/ 107550 h 1117643"/>
              <a:gd name="connsiteX40" fmla="*/ 1084917 w 1479239"/>
              <a:gd name="connsiteY40" fmla="*/ 96917 h 1117643"/>
              <a:gd name="connsiteX41" fmla="*/ 999856 w 1479239"/>
              <a:gd name="connsiteY41" fmla="*/ 65020 h 1117643"/>
              <a:gd name="connsiteX42" fmla="*/ 946694 w 1479239"/>
              <a:gd name="connsiteY42" fmla="*/ 43755 h 1117643"/>
              <a:gd name="connsiteX43" fmla="*/ 893531 w 1479239"/>
              <a:gd name="connsiteY43" fmla="*/ 33122 h 1117643"/>
              <a:gd name="connsiteX44" fmla="*/ 765940 w 1479239"/>
              <a:gd name="connsiteY44" fmla="*/ 1224 h 1117643"/>
              <a:gd name="connsiteX45" fmla="*/ 542656 w 1479239"/>
              <a:gd name="connsiteY45" fmla="*/ 1224 h 11176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1479239" h="1117643">
                <a:moveTo>
                  <a:pt x="617084" y="1224"/>
                </a:moveTo>
                <a:cubicBezTo>
                  <a:pt x="592275" y="4768"/>
                  <a:pt x="567313" y="7374"/>
                  <a:pt x="542656" y="11857"/>
                </a:cubicBezTo>
                <a:cubicBezTo>
                  <a:pt x="528279" y="14471"/>
                  <a:pt x="514611" y="20559"/>
                  <a:pt x="500126" y="22490"/>
                </a:cubicBezTo>
                <a:cubicBezTo>
                  <a:pt x="461323" y="27664"/>
                  <a:pt x="422154" y="29578"/>
                  <a:pt x="383168" y="33122"/>
                </a:cubicBezTo>
                <a:cubicBezTo>
                  <a:pt x="372535" y="36666"/>
                  <a:pt x="362143" y="41037"/>
                  <a:pt x="351270" y="43755"/>
                </a:cubicBezTo>
                <a:cubicBezTo>
                  <a:pt x="309818" y="54118"/>
                  <a:pt x="265679" y="59020"/>
                  <a:pt x="223680" y="65020"/>
                </a:cubicBezTo>
                <a:cubicBezTo>
                  <a:pt x="213047" y="68564"/>
                  <a:pt x="201107" y="69435"/>
                  <a:pt x="191782" y="75652"/>
                </a:cubicBezTo>
                <a:cubicBezTo>
                  <a:pt x="139528" y="110488"/>
                  <a:pt x="177845" y="100221"/>
                  <a:pt x="138619" y="139448"/>
                </a:cubicBezTo>
                <a:cubicBezTo>
                  <a:pt x="129583" y="148484"/>
                  <a:pt x="116339" y="152298"/>
                  <a:pt x="106722" y="160713"/>
                </a:cubicBezTo>
                <a:cubicBezTo>
                  <a:pt x="87862" y="177216"/>
                  <a:pt x="71280" y="196155"/>
                  <a:pt x="53559" y="213876"/>
                </a:cubicBezTo>
                <a:lnTo>
                  <a:pt x="21661" y="245773"/>
                </a:lnTo>
                <a:cubicBezTo>
                  <a:pt x="-4702" y="324867"/>
                  <a:pt x="396" y="300484"/>
                  <a:pt x="396" y="447792"/>
                </a:cubicBezTo>
                <a:cubicBezTo>
                  <a:pt x="396" y="550634"/>
                  <a:pt x="4808" y="653482"/>
                  <a:pt x="11029" y="756136"/>
                </a:cubicBezTo>
                <a:cubicBezTo>
                  <a:pt x="12020" y="772482"/>
                  <a:pt x="40169" y="858326"/>
                  <a:pt x="42926" y="862462"/>
                </a:cubicBezTo>
                <a:cubicBezTo>
                  <a:pt x="50014" y="873094"/>
                  <a:pt x="58476" y="882930"/>
                  <a:pt x="64191" y="894359"/>
                </a:cubicBezTo>
                <a:cubicBezTo>
                  <a:pt x="69203" y="904384"/>
                  <a:pt x="69812" y="916232"/>
                  <a:pt x="74824" y="926257"/>
                </a:cubicBezTo>
                <a:cubicBezTo>
                  <a:pt x="80539" y="937687"/>
                  <a:pt x="90374" y="946725"/>
                  <a:pt x="96089" y="958155"/>
                </a:cubicBezTo>
                <a:cubicBezTo>
                  <a:pt x="115478" y="996933"/>
                  <a:pt x="98969" y="1020327"/>
                  <a:pt x="149252" y="1053848"/>
                </a:cubicBezTo>
                <a:cubicBezTo>
                  <a:pt x="159885" y="1060936"/>
                  <a:pt x="169473" y="1069923"/>
                  <a:pt x="181150" y="1075113"/>
                </a:cubicBezTo>
                <a:cubicBezTo>
                  <a:pt x="201633" y="1084217"/>
                  <a:pt x="223199" y="1090941"/>
                  <a:pt x="244945" y="1096378"/>
                </a:cubicBezTo>
                <a:cubicBezTo>
                  <a:pt x="305007" y="1111394"/>
                  <a:pt x="273146" y="1104145"/>
                  <a:pt x="340638" y="1117643"/>
                </a:cubicBezTo>
                <a:cubicBezTo>
                  <a:pt x="361903" y="1114099"/>
                  <a:pt x="384533" y="1115303"/>
                  <a:pt x="404433" y="1107011"/>
                </a:cubicBezTo>
                <a:cubicBezTo>
                  <a:pt x="428025" y="1097181"/>
                  <a:pt x="450157" y="1082552"/>
                  <a:pt x="468229" y="1064480"/>
                </a:cubicBezTo>
                <a:cubicBezTo>
                  <a:pt x="488259" y="1044450"/>
                  <a:pt x="505380" y="1023159"/>
                  <a:pt x="532024" y="1011317"/>
                </a:cubicBezTo>
                <a:cubicBezTo>
                  <a:pt x="532042" y="1011309"/>
                  <a:pt x="611759" y="984739"/>
                  <a:pt x="627717" y="979420"/>
                </a:cubicBezTo>
                <a:cubicBezTo>
                  <a:pt x="638350" y="975876"/>
                  <a:pt x="650290" y="975004"/>
                  <a:pt x="659615" y="968787"/>
                </a:cubicBezTo>
                <a:cubicBezTo>
                  <a:pt x="710223" y="935048"/>
                  <a:pt x="671622" y="955616"/>
                  <a:pt x="734043" y="936890"/>
                </a:cubicBezTo>
                <a:cubicBezTo>
                  <a:pt x="755513" y="930449"/>
                  <a:pt x="775426" y="916010"/>
                  <a:pt x="797838" y="915624"/>
                </a:cubicBezTo>
                <a:lnTo>
                  <a:pt x="1414526" y="904992"/>
                </a:lnTo>
                <a:cubicBezTo>
                  <a:pt x="1421614" y="883727"/>
                  <a:pt x="1433011" y="863439"/>
                  <a:pt x="1435791" y="841197"/>
                </a:cubicBezTo>
                <a:cubicBezTo>
                  <a:pt x="1447814" y="745015"/>
                  <a:pt x="1437389" y="783244"/>
                  <a:pt x="1457056" y="724238"/>
                </a:cubicBezTo>
                <a:cubicBezTo>
                  <a:pt x="1474205" y="595625"/>
                  <a:pt x="1491245" y="552158"/>
                  <a:pt x="1467689" y="426527"/>
                </a:cubicBezTo>
                <a:cubicBezTo>
                  <a:pt x="1465334" y="413967"/>
                  <a:pt x="1455460" y="403665"/>
                  <a:pt x="1446424" y="394629"/>
                </a:cubicBezTo>
                <a:cubicBezTo>
                  <a:pt x="1437388" y="385593"/>
                  <a:pt x="1425159" y="380452"/>
                  <a:pt x="1414526" y="373364"/>
                </a:cubicBezTo>
                <a:cubicBezTo>
                  <a:pt x="1353576" y="281938"/>
                  <a:pt x="1426655" y="397619"/>
                  <a:pt x="1382629" y="309569"/>
                </a:cubicBezTo>
                <a:cubicBezTo>
                  <a:pt x="1362832" y="269975"/>
                  <a:pt x="1358856" y="281042"/>
                  <a:pt x="1329466" y="245773"/>
                </a:cubicBezTo>
                <a:cubicBezTo>
                  <a:pt x="1302038" y="212859"/>
                  <a:pt x="1314674" y="209386"/>
                  <a:pt x="1276303" y="181978"/>
                </a:cubicBezTo>
                <a:cubicBezTo>
                  <a:pt x="1263405" y="172765"/>
                  <a:pt x="1248341" y="166957"/>
                  <a:pt x="1233773" y="160713"/>
                </a:cubicBezTo>
                <a:cubicBezTo>
                  <a:pt x="1212414" y="151559"/>
                  <a:pt x="1180933" y="144845"/>
                  <a:pt x="1159345" y="139448"/>
                </a:cubicBezTo>
                <a:cubicBezTo>
                  <a:pt x="1145168" y="128815"/>
                  <a:pt x="1132201" y="116342"/>
                  <a:pt x="1116815" y="107550"/>
                </a:cubicBezTo>
                <a:cubicBezTo>
                  <a:pt x="1107084" y="101989"/>
                  <a:pt x="1095219" y="101332"/>
                  <a:pt x="1084917" y="96917"/>
                </a:cubicBezTo>
                <a:cubicBezTo>
                  <a:pt x="932665" y="31665"/>
                  <a:pt x="1146874" y="114025"/>
                  <a:pt x="999856" y="65020"/>
                </a:cubicBezTo>
                <a:cubicBezTo>
                  <a:pt x="981750" y="58985"/>
                  <a:pt x="964975" y="49239"/>
                  <a:pt x="946694" y="43755"/>
                </a:cubicBezTo>
                <a:cubicBezTo>
                  <a:pt x="929384" y="38562"/>
                  <a:pt x="910966" y="37877"/>
                  <a:pt x="893531" y="33122"/>
                </a:cubicBezTo>
                <a:cubicBezTo>
                  <a:pt x="836748" y="17636"/>
                  <a:pt x="825431" y="3427"/>
                  <a:pt x="765940" y="1224"/>
                </a:cubicBezTo>
                <a:cubicBezTo>
                  <a:pt x="691563" y="-1531"/>
                  <a:pt x="617084" y="1224"/>
                  <a:pt x="542656" y="1224"/>
                </a:cubicBezTo>
              </a:path>
            </a:pathLst>
          </a:custGeom>
          <a:noFill/>
          <a:ln w="12700">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BE"/>
          </a:p>
        </p:txBody>
      </p:sp>
      <p:sp>
        <p:nvSpPr>
          <p:cNvPr id="7" name="Forme libre 6"/>
          <p:cNvSpPr/>
          <p:nvPr/>
        </p:nvSpPr>
        <p:spPr>
          <a:xfrm>
            <a:off x="6518275" y="765175"/>
            <a:ext cx="1265238" cy="1308100"/>
          </a:xfrm>
          <a:custGeom>
            <a:avLst/>
            <a:gdLst>
              <a:gd name="connsiteX0" fmla="*/ 212651 w 1265275"/>
              <a:gd name="connsiteY0" fmla="*/ 138223 h 1307805"/>
              <a:gd name="connsiteX1" fmla="*/ 276447 w 1265275"/>
              <a:gd name="connsiteY1" fmla="*/ 106326 h 1307805"/>
              <a:gd name="connsiteX2" fmla="*/ 308344 w 1265275"/>
              <a:gd name="connsiteY2" fmla="*/ 95693 h 1307805"/>
              <a:gd name="connsiteX3" fmla="*/ 382772 w 1265275"/>
              <a:gd name="connsiteY3" fmla="*/ 63796 h 1307805"/>
              <a:gd name="connsiteX4" fmla="*/ 404037 w 1265275"/>
              <a:gd name="connsiteY4" fmla="*/ 42530 h 1307805"/>
              <a:gd name="connsiteX5" fmla="*/ 467833 w 1265275"/>
              <a:gd name="connsiteY5" fmla="*/ 21265 h 1307805"/>
              <a:gd name="connsiteX6" fmla="*/ 499730 w 1265275"/>
              <a:gd name="connsiteY6" fmla="*/ 0 h 1307805"/>
              <a:gd name="connsiteX7" fmla="*/ 776177 w 1265275"/>
              <a:gd name="connsiteY7" fmla="*/ 10633 h 1307805"/>
              <a:gd name="connsiteX8" fmla="*/ 914400 w 1265275"/>
              <a:gd name="connsiteY8" fmla="*/ 42530 h 1307805"/>
              <a:gd name="connsiteX9" fmla="*/ 946298 w 1265275"/>
              <a:gd name="connsiteY9" fmla="*/ 53163 h 1307805"/>
              <a:gd name="connsiteX10" fmla="*/ 999461 w 1265275"/>
              <a:gd name="connsiteY10" fmla="*/ 106326 h 1307805"/>
              <a:gd name="connsiteX11" fmla="*/ 1020726 w 1265275"/>
              <a:gd name="connsiteY11" fmla="*/ 138223 h 1307805"/>
              <a:gd name="connsiteX12" fmla="*/ 1041991 w 1265275"/>
              <a:gd name="connsiteY12" fmla="*/ 159489 h 1307805"/>
              <a:gd name="connsiteX13" fmla="*/ 1063256 w 1265275"/>
              <a:gd name="connsiteY13" fmla="*/ 223284 h 1307805"/>
              <a:gd name="connsiteX14" fmla="*/ 1105786 w 1265275"/>
              <a:gd name="connsiteY14" fmla="*/ 287079 h 1307805"/>
              <a:gd name="connsiteX15" fmla="*/ 1127051 w 1265275"/>
              <a:gd name="connsiteY15" fmla="*/ 318977 h 1307805"/>
              <a:gd name="connsiteX16" fmla="*/ 1148316 w 1265275"/>
              <a:gd name="connsiteY16" fmla="*/ 350875 h 1307805"/>
              <a:gd name="connsiteX17" fmla="*/ 1169582 w 1265275"/>
              <a:gd name="connsiteY17" fmla="*/ 372140 h 1307805"/>
              <a:gd name="connsiteX18" fmla="*/ 1201479 w 1265275"/>
              <a:gd name="connsiteY18" fmla="*/ 435935 h 1307805"/>
              <a:gd name="connsiteX19" fmla="*/ 1222744 w 1265275"/>
              <a:gd name="connsiteY19" fmla="*/ 499730 h 1307805"/>
              <a:gd name="connsiteX20" fmla="*/ 1233377 w 1265275"/>
              <a:gd name="connsiteY20" fmla="*/ 531628 h 1307805"/>
              <a:gd name="connsiteX21" fmla="*/ 1244009 w 1265275"/>
              <a:gd name="connsiteY21" fmla="*/ 574158 h 1307805"/>
              <a:gd name="connsiteX22" fmla="*/ 1265275 w 1265275"/>
              <a:gd name="connsiteY22" fmla="*/ 637954 h 1307805"/>
              <a:gd name="connsiteX23" fmla="*/ 1254642 w 1265275"/>
              <a:gd name="connsiteY23" fmla="*/ 914400 h 1307805"/>
              <a:gd name="connsiteX24" fmla="*/ 1244009 w 1265275"/>
              <a:gd name="connsiteY24" fmla="*/ 946298 h 1307805"/>
              <a:gd name="connsiteX25" fmla="*/ 1233377 w 1265275"/>
              <a:gd name="connsiteY25" fmla="*/ 988828 h 1307805"/>
              <a:gd name="connsiteX26" fmla="*/ 1222744 w 1265275"/>
              <a:gd name="connsiteY26" fmla="*/ 1020726 h 1307805"/>
              <a:gd name="connsiteX27" fmla="*/ 1190847 w 1265275"/>
              <a:gd name="connsiteY27" fmla="*/ 1105786 h 1307805"/>
              <a:gd name="connsiteX28" fmla="*/ 1180214 w 1265275"/>
              <a:gd name="connsiteY28" fmla="*/ 1137684 h 1307805"/>
              <a:gd name="connsiteX29" fmla="*/ 1148316 w 1265275"/>
              <a:gd name="connsiteY29" fmla="*/ 1169582 h 1307805"/>
              <a:gd name="connsiteX30" fmla="*/ 1063256 w 1265275"/>
              <a:gd name="connsiteY30" fmla="*/ 1265275 h 1307805"/>
              <a:gd name="connsiteX31" fmla="*/ 1031358 w 1265275"/>
              <a:gd name="connsiteY31" fmla="*/ 1286540 h 1307805"/>
              <a:gd name="connsiteX32" fmla="*/ 967563 w 1265275"/>
              <a:gd name="connsiteY32" fmla="*/ 1307805 h 1307805"/>
              <a:gd name="connsiteX33" fmla="*/ 616689 w 1265275"/>
              <a:gd name="connsiteY33" fmla="*/ 1297172 h 1307805"/>
              <a:gd name="connsiteX34" fmla="*/ 552893 w 1265275"/>
              <a:gd name="connsiteY34" fmla="*/ 1275907 h 1307805"/>
              <a:gd name="connsiteX35" fmla="*/ 520995 w 1265275"/>
              <a:gd name="connsiteY35" fmla="*/ 1265275 h 1307805"/>
              <a:gd name="connsiteX36" fmla="*/ 499730 w 1265275"/>
              <a:gd name="connsiteY36" fmla="*/ 1244009 h 1307805"/>
              <a:gd name="connsiteX37" fmla="*/ 435935 w 1265275"/>
              <a:gd name="connsiteY37" fmla="*/ 1212112 h 1307805"/>
              <a:gd name="connsiteX38" fmla="*/ 372140 w 1265275"/>
              <a:gd name="connsiteY38" fmla="*/ 1169582 h 1307805"/>
              <a:gd name="connsiteX39" fmla="*/ 350875 w 1265275"/>
              <a:gd name="connsiteY39" fmla="*/ 1148316 h 1307805"/>
              <a:gd name="connsiteX40" fmla="*/ 265814 w 1265275"/>
              <a:gd name="connsiteY40" fmla="*/ 1127051 h 1307805"/>
              <a:gd name="connsiteX41" fmla="*/ 191386 w 1265275"/>
              <a:gd name="connsiteY41" fmla="*/ 1073889 h 1307805"/>
              <a:gd name="connsiteX42" fmla="*/ 138223 w 1265275"/>
              <a:gd name="connsiteY42" fmla="*/ 1041991 h 1307805"/>
              <a:gd name="connsiteX43" fmla="*/ 106326 w 1265275"/>
              <a:gd name="connsiteY43" fmla="*/ 1010093 h 1307805"/>
              <a:gd name="connsiteX44" fmla="*/ 74428 w 1265275"/>
              <a:gd name="connsiteY44" fmla="*/ 999461 h 1307805"/>
              <a:gd name="connsiteX45" fmla="*/ 0 w 1265275"/>
              <a:gd name="connsiteY45" fmla="*/ 829340 h 1307805"/>
              <a:gd name="connsiteX46" fmla="*/ 10633 w 1265275"/>
              <a:gd name="connsiteY46" fmla="*/ 754912 h 1307805"/>
              <a:gd name="connsiteX47" fmla="*/ 74428 w 1265275"/>
              <a:gd name="connsiteY47" fmla="*/ 691116 h 1307805"/>
              <a:gd name="connsiteX48" fmla="*/ 95693 w 1265275"/>
              <a:gd name="connsiteY48" fmla="*/ 542261 h 1307805"/>
              <a:gd name="connsiteX49" fmla="*/ 106326 w 1265275"/>
              <a:gd name="connsiteY49" fmla="*/ 510363 h 1307805"/>
              <a:gd name="connsiteX50" fmla="*/ 116958 w 1265275"/>
              <a:gd name="connsiteY50" fmla="*/ 457200 h 1307805"/>
              <a:gd name="connsiteX51" fmla="*/ 127591 w 1265275"/>
              <a:gd name="connsiteY51" fmla="*/ 414670 h 1307805"/>
              <a:gd name="connsiteX52" fmla="*/ 148856 w 1265275"/>
              <a:gd name="connsiteY52" fmla="*/ 202019 h 1307805"/>
              <a:gd name="connsiteX53" fmla="*/ 202019 w 1265275"/>
              <a:gd name="connsiteY53" fmla="*/ 138223 h 1307805"/>
              <a:gd name="connsiteX54" fmla="*/ 223284 w 1265275"/>
              <a:gd name="connsiteY54" fmla="*/ 95693 h 1307805"/>
              <a:gd name="connsiteX55" fmla="*/ 244549 w 1265275"/>
              <a:gd name="connsiteY55" fmla="*/ 53163 h 13078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1265275" h="1307805">
                <a:moveTo>
                  <a:pt x="212651" y="138223"/>
                </a:moveTo>
                <a:cubicBezTo>
                  <a:pt x="233916" y="127591"/>
                  <a:pt x="254721" y="115982"/>
                  <a:pt x="276447" y="106326"/>
                </a:cubicBezTo>
                <a:cubicBezTo>
                  <a:pt x="286689" y="101774"/>
                  <a:pt x="298320" y="100705"/>
                  <a:pt x="308344" y="95693"/>
                </a:cubicBezTo>
                <a:cubicBezTo>
                  <a:pt x="381766" y="58981"/>
                  <a:pt x="294264" y="85922"/>
                  <a:pt x="382772" y="63796"/>
                </a:cubicBezTo>
                <a:cubicBezTo>
                  <a:pt x="389860" y="56707"/>
                  <a:pt x="395071" y="47013"/>
                  <a:pt x="404037" y="42530"/>
                </a:cubicBezTo>
                <a:cubicBezTo>
                  <a:pt x="424086" y="32505"/>
                  <a:pt x="449182" y="33699"/>
                  <a:pt x="467833" y="21265"/>
                </a:cubicBezTo>
                <a:lnTo>
                  <a:pt x="499730" y="0"/>
                </a:lnTo>
                <a:cubicBezTo>
                  <a:pt x="591879" y="3544"/>
                  <a:pt x="684129" y="5054"/>
                  <a:pt x="776177" y="10633"/>
                </a:cubicBezTo>
                <a:cubicBezTo>
                  <a:pt x="843658" y="14723"/>
                  <a:pt x="852891" y="22027"/>
                  <a:pt x="914400" y="42530"/>
                </a:cubicBezTo>
                <a:lnTo>
                  <a:pt x="946298" y="53163"/>
                </a:lnTo>
                <a:cubicBezTo>
                  <a:pt x="1003002" y="138220"/>
                  <a:pt x="928580" y="35446"/>
                  <a:pt x="999461" y="106326"/>
                </a:cubicBezTo>
                <a:cubicBezTo>
                  <a:pt x="1008497" y="115362"/>
                  <a:pt x="1012743" y="128245"/>
                  <a:pt x="1020726" y="138223"/>
                </a:cubicBezTo>
                <a:cubicBezTo>
                  <a:pt x="1026988" y="146051"/>
                  <a:pt x="1034903" y="152400"/>
                  <a:pt x="1041991" y="159489"/>
                </a:cubicBezTo>
                <a:cubicBezTo>
                  <a:pt x="1049079" y="180754"/>
                  <a:pt x="1050822" y="204633"/>
                  <a:pt x="1063256" y="223284"/>
                </a:cubicBezTo>
                <a:lnTo>
                  <a:pt x="1105786" y="287079"/>
                </a:lnTo>
                <a:lnTo>
                  <a:pt x="1127051" y="318977"/>
                </a:lnTo>
                <a:cubicBezTo>
                  <a:pt x="1134139" y="329610"/>
                  <a:pt x="1139280" y="341839"/>
                  <a:pt x="1148316" y="350875"/>
                </a:cubicBezTo>
                <a:lnTo>
                  <a:pt x="1169582" y="372140"/>
                </a:lnTo>
                <a:cubicBezTo>
                  <a:pt x="1208354" y="488460"/>
                  <a:pt x="1146519" y="312274"/>
                  <a:pt x="1201479" y="435935"/>
                </a:cubicBezTo>
                <a:cubicBezTo>
                  <a:pt x="1210583" y="456418"/>
                  <a:pt x="1215656" y="478465"/>
                  <a:pt x="1222744" y="499730"/>
                </a:cubicBezTo>
                <a:cubicBezTo>
                  <a:pt x="1226288" y="510363"/>
                  <a:pt x="1230659" y="520755"/>
                  <a:pt x="1233377" y="531628"/>
                </a:cubicBezTo>
                <a:cubicBezTo>
                  <a:pt x="1236921" y="545805"/>
                  <a:pt x="1239810" y="560161"/>
                  <a:pt x="1244009" y="574158"/>
                </a:cubicBezTo>
                <a:cubicBezTo>
                  <a:pt x="1250450" y="595628"/>
                  <a:pt x="1265275" y="637954"/>
                  <a:pt x="1265275" y="637954"/>
                </a:cubicBezTo>
                <a:cubicBezTo>
                  <a:pt x="1261731" y="730103"/>
                  <a:pt x="1260987" y="822402"/>
                  <a:pt x="1254642" y="914400"/>
                </a:cubicBezTo>
                <a:cubicBezTo>
                  <a:pt x="1253871" y="925581"/>
                  <a:pt x="1247088" y="935521"/>
                  <a:pt x="1244009" y="946298"/>
                </a:cubicBezTo>
                <a:cubicBezTo>
                  <a:pt x="1239995" y="960349"/>
                  <a:pt x="1237391" y="974777"/>
                  <a:pt x="1233377" y="988828"/>
                </a:cubicBezTo>
                <a:cubicBezTo>
                  <a:pt x="1230298" y="999605"/>
                  <a:pt x="1225462" y="1009853"/>
                  <a:pt x="1222744" y="1020726"/>
                </a:cubicBezTo>
                <a:cubicBezTo>
                  <a:pt x="1191974" y="1143809"/>
                  <a:pt x="1234604" y="1018273"/>
                  <a:pt x="1190847" y="1105786"/>
                </a:cubicBezTo>
                <a:cubicBezTo>
                  <a:pt x="1185835" y="1115811"/>
                  <a:pt x="1186431" y="1128359"/>
                  <a:pt x="1180214" y="1137684"/>
                </a:cubicBezTo>
                <a:cubicBezTo>
                  <a:pt x="1171873" y="1150195"/>
                  <a:pt x="1157548" y="1157713"/>
                  <a:pt x="1148316" y="1169582"/>
                </a:cubicBezTo>
                <a:cubicBezTo>
                  <a:pt x="1081999" y="1254846"/>
                  <a:pt x="1135909" y="1213380"/>
                  <a:pt x="1063256" y="1265275"/>
                </a:cubicBezTo>
                <a:cubicBezTo>
                  <a:pt x="1052857" y="1272703"/>
                  <a:pt x="1043035" y="1281350"/>
                  <a:pt x="1031358" y="1286540"/>
                </a:cubicBezTo>
                <a:cubicBezTo>
                  <a:pt x="1010875" y="1295644"/>
                  <a:pt x="967563" y="1307805"/>
                  <a:pt x="967563" y="1307805"/>
                </a:cubicBezTo>
                <a:cubicBezTo>
                  <a:pt x="850605" y="1304261"/>
                  <a:pt x="733356" y="1306146"/>
                  <a:pt x="616689" y="1297172"/>
                </a:cubicBezTo>
                <a:cubicBezTo>
                  <a:pt x="594339" y="1295453"/>
                  <a:pt x="574158" y="1282995"/>
                  <a:pt x="552893" y="1275907"/>
                </a:cubicBezTo>
                <a:lnTo>
                  <a:pt x="520995" y="1265275"/>
                </a:lnTo>
                <a:cubicBezTo>
                  <a:pt x="513907" y="1258186"/>
                  <a:pt x="508326" y="1249167"/>
                  <a:pt x="499730" y="1244009"/>
                </a:cubicBezTo>
                <a:cubicBezTo>
                  <a:pt x="431219" y="1202902"/>
                  <a:pt x="505082" y="1269735"/>
                  <a:pt x="435935" y="1212112"/>
                </a:cubicBezTo>
                <a:cubicBezTo>
                  <a:pt x="382838" y="1167864"/>
                  <a:pt x="428196" y="1188267"/>
                  <a:pt x="372140" y="1169582"/>
                </a:cubicBezTo>
                <a:cubicBezTo>
                  <a:pt x="365052" y="1162493"/>
                  <a:pt x="359471" y="1153474"/>
                  <a:pt x="350875" y="1148316"/>
                </a:cubicBezTo>
                <a:cubicBezTo>
                  <a:pt x="334531" y="1138509"/>
                  <a:pt x="277242" y="1129337"/>
                  <a:pt x="265814" y="1127051"/>
                </a:cubicBezTo>
                <a:cubicBezTo>
                  <a:pt x="154630" y="1015867"/>
                  <a:pt x="276253" y="1124810"/>
                  <a:pt x="191386" y="1073889"/>
                </a:cubicBezTo>
                <a:cubicBezTo>
                  <a:pt x="118411" y="1030103"/>
                  <a:pt x="228584" y="1072110"/>
                  <a:pt x="138223" y="1041991"/>
                </a:cubicBezTo>
                <a:cubicBezTo>
                  <a:pt x="127591" y="1031358"/>
                  <a:pt x="118837" y="1018434"/>
                  <a:pt x="106326" y="1010093"/>
                </a:cubicBezTo>
                <a:cubicBezTo>
                  <a:pt x="97001" y="1003876"/>
                  <a:pt x="82353" y="1007386"/>
                  <a:pt x="74428" y="999461"/>
                </a:cubicBezTo>
                <a:cubicBezTo>
                  <a:pt x="28155" y="953188"/>
                  <a:pt x="15113" y="889790"/>
                  <a:pt x="0" y="829340"/>
                </a:cubicBezTo>
                <a:cubicBezTo>
                  <a:pt x="3544" y="804531"/>
                  <a:pt x="-1248" y="776978"/>
                  <a:pt x="10633" y="754912"/>
                </a:cubicBezTo>
                <a:cubicBezTo>
                  <a:pt x="24891" y="728433"/>
                  <a:pt x="74428" y="691116"/>
                  <a:pt x="74428" y="691116"/>
                </a:cubicBezTo>
                <a:cubicBezTo>
                  <a:pt x="100642" y="586264"/>
                  <a:pt x="66686" y="730808"/>
                  <a:pt x="95693" y="542261"/>
                </a:cubicBezTo>
                <a:cubicBezTo>
                  <a:pt x="97397" y="531183"/>
                  <a:pt x="103608" y="521236"/>
                  <a:pt x="106326" y="510363"/>
                </a:cubicBezTo>
                <a:cubicBezTo>
                  <a:pt x="110709" y="492831"/>
                  <a:pt x="113038" y="474842"/>
                  <a:pt x="116958" y="457200"/>
                </a:cubicBezTo>
                <a:cubicBezTo>
                  <a:pt x="120128" y="442935"/>
                  <a:pt x="124047" y="428847"/>
                  <a:pt x="127591" y="414670"/>
                </a:cubicBezTo>
                <a:cubicBezTo>
                  <a:pt x="128213" y="404088"/>
                  <a:pt x="121117" y="257497"/>
                  <a:pt x="148856" y="202019"/>
                </a:cubicBezTo>
                <a:cubicBezTo>
                  <a:pt x="176984" y="145764"/>
                  <a:pt x="162824" y="193096"/>
                  <a:pt x="202019" y="138223"/>
                </a:cubicBezTo>
                <a:cubicBezTo>
                  <a:pt x="211232" y="125325"/>
                  <a:pt x="215420" y="109455"/>
                  <a:pt x="223284" y="95693"/>
                </a:cubicBezTo>
                <a:cubicBezTo>
                  <a:pt x="246515" y="55039"/>
                  <a:pt x="244549" y="78185"/>
                  <a:pt x="244549" y="53163"/>
                </a:cubicBezTo>
              </a:path>
            </a:pathLst>
          </a:custGeom>
          <a:noFill/>
          <a:ln w="12700">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BE"/>
          </a:p>
        </p:txBody>
      </p:sp>
      <p:sp>
        <p:nvSpPr>
          <p:cNvPr id="8" name="Forme libre 7"/>
          <p:cNvSpPr/>
          <p:nvPr/>
        </p:nvSpPr>
        <p:spPr>
          <a:xfrm>
            <a:off x="5532438" y="1520825"/>
            <a:ext cx="900112" cy="500063"/>
          </a:xfrm>
          <a:custGeom>
            <a:avLst/>
            <a:gdLst>
              <a:gd name="connsiteX0" fmla="*/ 761733 w 899957"/>
              <a:gd name="connsiteY0" fmla="*/ 5 h 499735"/>
              <a:gd name="connsiteX1" fmla="*/ 708571 w 899957"/>
              <a:gd name="connsiteY1" fmla="*/ 10637 h 499735"/>
              <a:gd name="connsiteX2" fmla="*/ 676673 w 899957"/>
              <a:gd name="connsiteY2" fmla="*/ 31902 h 499735"/>
              <a:gd name="connsiteX3" fmla="*/ 644775 w 899957"/>
              <a:gd name="connsiteY3" fmla="*/ 21270 h 499735"/>
              <a:gd name="connsiteX4" fmla="*/ 549082 w 899957"/>
              <a:gd name="connsiteY4" fmla="*/ 10637 h 499735"/>
              <a:gd name="connsiteX5" fmla="*/ 315166 w 899957"/>
              <a:gd name="connsiteY5" fmla="*/ 21270 h 499735"/>
              <a:gd name="connsiteX6" fmla="*/ 251371 w 899957"/>
              <a:gd name="connsiteY6" fmla="*/ 63800 h 499735"/>
              <a:gd name="connsiteX7" fmla="*/ 176943 w 899957"/>
              <a:gd name="connsiteY7" fmla="*/ 85065 h 499735"/>
              <a:gd name="connsiteX8" fmla="*/ 145045 w 899957"/>
              <a:gd name="connsiteY8" fmla="*/ 106330 h 499735"/>
              <a:gd name="connsiteX9" fmla="*/ 59985 w 899957"/>
              <a:gd name="connsiteY9" fmla="*/ 180758 h 499735"/>
              <a:gd name="connsiteX10" fmla="*/ 28087 w 899957"/>
              <a:gd name="connsiteY10" fmla="*/ 191391 h 499735"/>
              <a:gd name="connsiteX11" fmla="*/ 17454 w 899957"/>
              <a:gd name="connsiteY11" fmla="*/ 340247 h 499735"/>
              <a:gd name="connsiteX12" fmla="*/ 49352 w 899957"/>
              <a:gd name="connsiteY12" fmla="*/ 361512 h 499735"/>
              <a:gd name="connsiteX13" fmla="*/ 145045 w 899957"/>
              <a:gd name="connsiteY13" fmla="*/ 393409 h 499735"/>
              <a:gd name="connsiteX14" fmla="*/ 208840 w 899957"/>
              <a:gd name="connsiteY14" fmla="*/ 414675 h 499735"/>
              <a:gd name="connsiteX15" fmla="*/ 272636 w 899957"/>
              <a:gd name="connsiteY15" fmla="*/ 457205 h 499735"/>
              <a:gd name="connsiteX16" fmla="*/ 368329 w 899957"/>
              <a:gd name="connsiteY16" fmla="*/ 478470 h 499735"/>
              <a:gd name="connsiteX17" fmla="*/ 527817 w 899957"/>
              <a:gd name="connsiteY17" fmla="*/ 499735 h 499735"/>
              <a:gd name="connsiteX18" fmla="*/ 761733 w 899957"/>
              <a:gd name="connsiteY18" fmla="*/ 489102 h 499735"/>
              <a:gd name="connsiteX19" fmla="*/ 782999 w 899957"/>
              <a:gd name="connsiteY19" fmla="*/ 467837 h 499735"/>
              <a:gd name="connsiteX20" fmla="*/ 825529 w 899957"/>
              <a:gd name="connsiteY20" fmla="*/ 404042 h 499735"/>
              <a:gd name="connsiteX21" fmla="*/ 836161 w 899957"/>
              <a:gd name="connsiteY21" fmla="*/ 372144 h 499735"/>
              <a:gd name="connsiteX22" fmla="*/ 846794 w 899957"/>
              <a:gd name="connsiteY22" fmla="*/ 329614 h 499735"/>
              <a:gd name="connsiteX23" fmla="*/ 868059 w 899957"/>
              <a:gd name="connsiteY23" fmla="*/ 287084 h 499735"/>
              <a:gd name="connsiteX24" fmla="*/ 878692 w 899957"/>
              <a:gd name="connsiteY24" fmla="*/ 255186 h 499735"/>
              <a:gd name="connsiteX25" fmla="*/ 899957 w 899957"/>
              <a:gd name="connsiteY25" fmla="*/ 148861 h 499735"/>
              <a:gd name="connsiteX26" fmla="*/ 889324 w 899957"/>
              <a:gd name="connsiteY26" fmla="*/ 63800 h 499735"/>
              <a:gd name="connsiteX27" fmla="*/ 878692 w 899957"/>
              <a:gd name="connsiteY27" fmla="*/ 31902 h 499735"/>
              <a:gd name="connsiteX28" fmla="*/ 846794 w 899957"/>
              <a:gd name="connsiteY28" fmla="*/ 10637 h 499735"/>
              <a:gd name="connsiteX29" fmla="*/ 761733 w 899957"/>
              <a:gd name="connsiteY29" fmla="*/ 5 h 499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899957" h="499735">
                <a:moveTo>
                  <a:pt x="761733" y="5"/>
                </a:moveTo>
                <a:cubicBezTo>
                  <a:pt x="738696" y="5"/>
                  <a:pt x="725492" y="4292"/>
                  <a:pt x="708571" y="10637"/>
                </a:cubicBezTo>
                <a:cubicBezTo>
                  <a:pt x="696606" y="15124"/>
                  <a:pt x="689278" y="29801"/>
                  <a:pt x="676673" y="31902"/>
                </a:cubicBezTo>
                <a:cubicBezTo>
                  <a:pt x="665618" y="33745"/>
                  <a:pt x="655830" y="23113"/>
                  <a:pt x="644775" y="21270"/>
                </a:cubicBezTo>
                <a:cubicBezTo>
                  <a:pt x="613118" y="15994"/>
                  <a:pt x="580980" y="14181"/>
                  <a:pt x="549082" y="10637"/>
                </a:cubicBezTo>
                <a:cubicBezTo>
                  <a:pt x="471110" y="14181"/>
                  <a:pt x="392003" y="7549"/>
                  <a:pt x="315166" y="21270"/>
                </a:cubicBezTo>
                <a:cubicBezTo>
                  <a:pt x="290007" y="25763"/>
                  <a:pt x="276165" y="57601"/>
                  <a:pt x="251371" y="63800"/>
                </a:cubicBezTo>
                <a:cubicBezTo>
                  <a:pt x="197967" y="77151"/>
                  <a:pt x="222703" y="69812"/>
                  <a:pt x="176943" y="85065"/>
                </a:cubicBezTo>
                <a:cubicBezTo>
                  <a:pt x="166310" y="92153"/>
                  <a:pt x="154662" y="97915"/>
                  <a:pt x="145045" y="106330"/>
                </a:cubicBezTo>
                <a:cubicBezTo>
                  <a:pt x="108093" y="138663"/>
                  <a:pt x="99861" y="160820"/>
                  <a:pt x="59985" y="180758"/>
                </a:cubicBezTo>
                <a:cubicBezTo>
                  <a:pt x="49960" y="185770"/>
                  <a:pt x="38720" y="187847"/>
                  <a:pt x="28087" y="191391"/>
                </a:cubicBezTo>
                <a:cubicBezTo>
                  <a:pt x="-1501" y="250566"/>
                  <a:pt x="-11849" y="252337"/>
                  <a:pt x="17454" y="340247"/>
                </a:cubicBezTo>
                <a:cubicBezTo>
                  <a:pt x="21495" y="352370"/>
                  <a:pt x="37675" y="356322"/>
                  <a:pt x="49352" y="361512"/>
                </a:cubicBezTo>
                <a:cubicBezTo>
                  <a:pt x="49370" y="361520"/>
                  <a:pt x="129087" y="388090"/>
                  <a:pt x="145045" y="393409"/>
                </a:cubicBezTo>
                <a:cubicBezTo>
                  <a:pt x="145046" y="393409"/>
                  <a:pt x="208839" y="414674"/>
                  <a:pt x="208840" y="414675"/>
                </a:cubicBezTo>
                <a:cubicBezTo>
                  <a:pt x="230105" y="428852"/>
                  <a:pt x="248390" y="449123"/>
                  <a:pt x="272636" y="457205"/>
                </a:cubicBezTo>
                <a:cubicBezTo>
                  <a:pt x="334712" y="477896"/>
                  <a:pt x="274768" y="459758"/>
                  <a:pt x="368329" y="478470"/>
                </a:cubicBezTo>
                <a:cubicBezTo>
                  <a:pt x="485731" y="501950"/>
                  <a:pt x="297470" y="478793"/>
                  <a:pt x="527817" y="499735"/>
                </a:cubicBezTo>
                <a:cubicBezTo>
                  <a:pt x="605789" y="496191"/>
                  <a:pt x="684283" y="498783"/>
                  <a:pt x="761733" y="489102"/>
                </a:cubicBezTo>
                <a:cubicBezTo>
                  <a:pt x="771680" y="487859"/>
                  <a:pt x="776984" y="475857"/>
                  <a:pt x="782999" y="467837"/>
                </a:cubicBezTo>
                <a:cubicBezTo>
                  <a:pt x="798334" y="447391"/>
                  <a:pt x="825529" y="404042"/>
                  <a:pt x="825529" y="404042"/>
                </a:cubicBezTo>
                <a:cubicBezTo>
                  <a:pt x="829073" y="393409"/>
                  <a:pt x="833082" y="382921"/>
                  <a:pt x="836161" y="372144"/>
                </a:cubicBezTo>
                <a:cubicBezTo>
                  <a:pt x="840175" y="358093"/>
                  <a:pt x="841663" y="343297"/>
                  <a:pt x="846794" y="329614"/>
                </a:cubicBezTo>
                <a:cubicBezTo>
                  <a:pt x="852359" y="314773"/>
                  <a:pt x="861815" y="301652"/>
                  <a:pt x="868059" y="287084"/>
                </a:cubicBezTo>
                <a:cubicBezTo>
                  <a:pt x="872474" y="276782"/>
                  <a:pt x="875613" y="265963"/>
                  <a:pt x="878692" y="255186"/>
                </a:cubicBezTo>
                <a:cubicBezTo>
                  <a:pt x="891379" y="210781"/>
                  <a:pt x="891603" y="198980"/>
                  <a:pt x="899957" y="148861"/>
                </a:cubicBezTo>
                <a:cubicBezTo>
                  <a:pt x="896413" y="120507"/>
                  <a:pt x="894435" y="91913"/>
                  <a:pt x="889324" y="63800"/>
                </a:cubicBezTo>
                <a:cubicBezTo>
                  <a:pt x="887319" y="52773"/>
                  <a:pt x="885693" y="40654"/>
                  <a:pt x="878692" y="31902"/>
                </a:cubicBezTo>
                <a:cubicBezTo>
                  <a:pt x="870709" y="21923"/>
                  <a:pt x="858917" y="14678"/>
                  <a:pt x="846794" y="10637"/>
                </a:cubicBezTo>
                <a:cubicBezTo>
                  <a:pt x="813149" y="-578"/>
                  <a:pt x="784770" y="5"/>
                  <a:pt x="761733" y="5"/>
                </a:cubicBezTo>
                <a:close/>
              </a:path>
            </a:pathLst>
          </a:custGeom>
          <a:solidFill>
            <a:srgbClr val="00B05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BE"/>
          </a:p>
        </p:txBody>
      </p:sp>
      <p:sp>
        <p:nvSpPr>
          <p:cNvPr id="9" name="Forme libre 8"/>
          <p:cNvSpPr/>
          <p:nvPr/>
        </p:nvSpPr>
        <p:spPr>
          <a:xfrm>
            <a:off x="6421438" y="1722438"/>
            <a:ext cx="436562" cy="404812"/>
          </a:xfrm>
          <a:custGeom>
            <a:avLst/>
            <a:gdLst>
              <a:gd name="connsiteX0" fmla="*/ 63795 w 436490"/>
              <a:gd name="connsiteY0" fmla="*/ 0 h 404038"/>
              <a:gd name="connsiteX1" fmla="*/ 31898 w 436490"/>
              <a:gd name="connsiteY1" fmla="*/ 138224 h 404038"/>
              <a:gd name="connsiteX2" fmla="*/ 0 w 436490"/>
              <a:gd name="connsiteY2" fmla="*/ 170121 h 404038"/>
              <a:gd name="connsiteX3" fmla="*/ 10633 w 436490"/>
              <a:gd name="connsiteY3" fmla="*/ 329610 h 404038"/>
              <a:gd name="connsiteX4" fmla="*/ 42530 w 436490"/>
              <a:gd name="connsiteY4" fmla="*/ 340242 h 404038"/>
              <a:gd name="connsiteX5" fmla="*/ 116958 w 436490"/>
              <a:gd name="connsiteY5" fmla="*/ 372140 h 404038"/>
              <a:gd name="connsiteX6" fmla="*/ 180754 w 436490"/>
              <a:gd name="connsiteY6" fmla="*/ 393405 h 404038"/>
              <a:gd name="connsiteX7" fmla="*/ 212651 w 436490"/>
              <a:gd name="connsiteY7" fmla="*/ 404038 h 404038"/>
              <a:gd name="connsiteX8" fmla="*/ 414670 w 436490"/>
              <a:gd name="connsiteY8" fmla="*/ 393405 h 404038"/>
              <a:gd name="connsiteX9" fmla="*/ 435935 w 436490"/>
              <a:gd name="connsiteY9" fmla="*/ 361507 h 404038"/>
              <a:gd name="connsiteX10" fmla="*/ 425302 w 436490"/>
              <a:gd name="connsiteY10" fmla="*/ 255182 h 404038"/>
              <a:gd name="connsiteX11" fmla="*/ 414670 w 436490"/>
              <a:gd name="connsiteY11" fmla="*/ 223284 h 404038"/>
              <a:gd name="connsiteX12" fmla="*/ 382772 w 436490"/>
              <a:gd name="connsiteY12" fmla="*/ 202019 h 404038"/>
              <a:gd name="connsiteX13" fmla="*/ 329609 w 436490"/>
              <a:gd name="connsiteY13" fmla="*/ 191386 h 404038"/>
              <a:gd name="connsiteX14" fmla="*/ 265814 w 436490"/>
              <a:gd name="connsiteY14" fmla="*/ 170121 h 404038"/>
              <a:gd name="connsiteX15" fmla="*/ 233916 w 436490"/>
              <a:gd name="connsiteY15" fmla="*/ 159489 h 404038"/>
              <a:gd name="connsiteX16" fmla="*/ 170121 w 436490"/>
              <a:gd name="connsiteY16" fmla="*/ 116959 h 404038"/>
              <a:gd name="connsiteX17" fmla="*/ 148856 w 436490"/>
              <a:gd name="connsiteY17" fmla="*/ 95693 h 404038"/>
              <a:gd name="connsiteX18" fmla="*/ 127591 w 436490"/>
              <a:gd name="connsiteY18" fmla="*/ 63796 h 404038"/>
              <a:gd name="connsiteX19" fmla="*/ 63795 w 436490"/>
              <a:gd name="connsiteY19" fmla="*/ 0 h 4040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36490" h="404038">
                <a:moveTo>
                  <a:pt x="63795" y="0"/>
                </a:moveTo>
                <a:cubicBezTo>
                  <a:pt x="60871" y="20468"/>
                  <a:pt x="51358" y="118764"/>
                  <a:pt x="31898" y="138224"/>
                </a:cubicBezTo>
                <a:lnTo>
                  <a:pt x="0" y="170121"/>
                </a:lnTo>
                <a:cubicBezTo>
                  <a:pt x="3544" y="223284"/>
                  <a:pt x="-2289" y="277920"/>
                  <a:pt x="10633" y="329610"/>
                </a:cubicBezTo>
                <a:cubicBezTo>
                  <a:pt x="13351" y="340483"/>
                  <a:pt x="32506" y="335230"/>
                  <a:pt x="42530" y="340242"/>
                </a:cubicBezTo>
                <a:cubicBezTo>
                  <a:pt x="135308" y="386631"/>
                  <a:pt x="6316" y="338947"/>
                  <a:pt x="116958" y="372140"/>
                </a:cubicBezTo>
                <a:cubicBezTo>
                  <a:pt x="138428" y="378581"/>
                  <a:pt x="159489" y="386316"/>
                  <a:pt x="180754" y="393405"/>
                </a:cubicBezTo>
                <a:lnTo>
                  <a:pt x="212651" y="404038"/>
                </a:lnTo>
                <a:cubicBezTo>
                  <a:pt x="279991" y="400494"/>
                  <a:pt x="348428" y="406023"/>
                  <a:pt x="414670" y="393405"/>
                </a:cubicBezTo>
                <a:cubicBezTo>
                  <a:pt x="427223" y="391014"/>
                  <a:pt x="434955" y="374248"/>
                  <a:pt x="435935" y="361507"/>
                </a:cubicBezTo>
                <a:cubicBezTo>
                  <a:pt x="438667" y="325993"/>
                  <a:pt x="430718" y="290386"/>
                  <a:pt x="425302" y="255182"/>
                </a:cubicBezTo>
                <a:cubicBezTo>
                  <a:pt x="423598" y="244105"/>
                  <a:pt x="421671" y="232036"/>
                  <a:pt x="414670" y="223284"/>
                </a:cubicBezTo>
                <a:cubicBezTo>
                  <a:pt x="406687" y="213305"/>
                  <a:pt x="394737" y="206506"/>
                  <a:pt x="382772" y="202019"/>
                </a:cubicBezTo>
                <a:cubicBezTo>
                  <a:pt x="365851" y="195673"/>
                  <a:pt x="347044" y="196141"/>
                  <a:pt x="329609" y="191386"/>
                </a:cubicBezTo>
                <a:cubicBezTo>
                  <a:pt x="307984" y="185488"/>
                  <a:pt x="287079" y="177209"/>
                  <a:pt x="265814" y="170121"/>
                </a:cubicBezTo>
                <a:lnTo>
                  <a:pt x="233916" y="159489"/>
                </a:lnTo>
                <a:cubicBezTo>
                  <a:pt x="212651" y="145312"/>
                  <a:pt x="188192" y="135031"/>
                  <a:pt x="170121" y="116959"/>
                </a:cubicBezTo>
                <a:cubicBezTo>
                  <a:pt x="163033" y="109870"/>
                  <a:pt x="155118" y="103521"/>
                  <a:pt x="148856" y="95693"/>
                </a:cubicBezTo>
                <a:cubicBezTo>
                  <a:pt x="140873" y="85715"/>
                  <a:pt x="138223" y="70884"/>
                  <a:pt x="127591" y="63796"/>
                </a:cubicBezTo>
                <a:cubicBezTo>
                  <a:pt x="20943" y="-7303"/>
                  <a:pt x="115719" y="83818"/>
                  <a:pt x="63795" y="0"/>
                </a:cubicBezTo>
                <a:close/>
              </a:path>
            </a:pathLst>
          </a:custGeom>
          <a:solidFill>
            <a:srgbClr val="00B05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BE"/>
          </a:p>
        </p:txBody>
      </p:sp>
      <p:sp>
        <p:nvSpPr>
          <p:cNvPr id="10" name="Forme libre 9"/>
          <p:cNvSpPr/>
          <p:nvPr/>
        </p:nvSpPr>
        <p:spPr>
          <a:xfrm>
            <a:off x="8272463" y="903288"/>
            <a:ext cx="212725" cy="223837"/>
          </a:xfrm>
          <a:custGeom>
            <a:avLst/>
            <a:gdLst>
              <a:gd name="connsiteX0" fmla="*/ 74428 w 212677"/>
              <a:gd name="connsiteY0" fmla="*/ 191 h 223475"/>
              <a:gd name="connsiteX1" fmla="*/ 21265 w 212677"/>
              <a:gd name="connsiteY1" fmla="*/ 21457 h 223475"/>
              <a:gd name="connsiteX2" fmla="*/ 10633 w 212677"/>
              <a:gd name="connsiteY2" fmla="*/ 53354 h 223475"/>
              <a:gd name="connsiteX3" fmla="*/ 0 w 212677"/>
              <a:gd name="connsiteY3" fmla="*/ 95884 h 223475"/>
              <a:gd name="connsiteX4" fmla="*/ 10633 w 212677"/>
              <a:gd name="connsiteY4" fmla="*/ 159680 h 223475"/>
              <a:gd name="connsiteX5" fmla="*/ 21265 w 212677"/>
              <a:gd name="connsiteY5" fmla="*/ 191577 h 223475"/>
              <a:gd name="connsiteX6" fmla="*/ 53163 w 212677"/>
              <a:gd name="connsiteY6" fmla="*/ 202210 h 223475"/>
              <a:gd name="connsiteX7" fmla="*/ 85061 w 212677"/>
              <a:gd name="connsiteY7" fmla="*/ 223475 h 223475"/>
              <a:gd name="connsiteX8" fmla="*/ 202019 w 212677"/>
              <a:gd name="connsiteY8" fmla="*/ 212843 h 223475"/>
              <a:gd name="connsiteX9" fmla="*/ 212651 w 212677"/>
              <a:gd name="connsiteY9" fmla="*/ 180945 h 223475"/>
              <a:gd name="connsiteX10" fmla="*/ 202019 w 212677"/>
              <a:gd name="connsiteY10" fmla="*/ 53354 h 223475"/>
              <a:gd name="connsiteX11" fmla="*/ 170121 w 212677"/>
              <a:gd name="connsiteY11" fmla="*/ 32089 h 223475"/>
              <a:gd name="connsiteX12" fmla="*/ 74428 w 212677"/>
              <a:gd name="connsiteY12" fmla="*/ 191 h 223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2677" h="223475">
                <a:moveTo>
                  <a:pt x="74428" y="191"/>
                </a:moveTo>
                <a:cubicBezTo>
                  <a:pt x="49619" y="-1581"/>
                  <a:pt x="35927" y="9238"/>
                  <a:pt x="21265" y="21457"/>
                </a:cubicBezTo>
                <a:cubicBezTo>
                  <a:pt x="12655" y="28632"/>
                  <a:pt x="13712" y="42578"/>
                  <a:pt x="10633" y="53354"/>
                </a:cubicBezTo>
                <a:cubicBezTo>
                  <a:pt x="6618" y="67405"/>
                  <a:pt x="3544" y="81707"/>
                  <a:pt x="0" y="95884"/>
                </a:cubicBezTo>
                <a:cubicBezTo>
                  <a:pt x="3544" y="117149"/>
                  <a:pt x="5956" y="138635"/>
                  <a:pt x="10633" y="159680"/>
                </a:cubicBezTo>
                <a:cubicBezTo>
                  <a:pt x="13064" y="170621"/>
                  <a:pt x="13340" y="183652"/>
                  <a:pt x="21265" y="191577"/>
                </a:cubicBezTo>
                <a:cubicBezTo>
                  <a:pt x="29190" y="199502"/>
                  <a:pt x="43138" y="197198"/>
                  <a:pt x="53163" y="202210"/>
                </a:cubicBezTo>
                <a:cubicBezTo>
                  <a:pt x="64593" y="207925"/>
                  <a:pt x="74428" y="216387"/>
                  <a:pt x="85061" y="223475"/>
                </a:cubicBezTo>
                <a:cubicBezTo>
                  <a:pt x="124047" y="219931"/>
                  <a:pt x="164881" y="225222"/>
                  <a:pt x="202019" y="212843"/>
                </a:cubicBezTo>
                <a:cubicBezTo>
                  <a:pt x="212652" y="209299"/>
                  <a:pt x="212651" y="192153"/>
                  <a:pt x="212651" y="180945"/>
                </a:cubicBezTo>
                <a:cubicBezTo>
                  <a:pt x="212651" y="138267"/>
                  <a:pt x="213743" y="94390"/>
                  <a:pt x="202019" y="53354"/>
                </a:cubicBezTo>
                <a:cubicBezTo>
                  <a:pt x="198508" y="41067"/>
                  <a:pt x="181867" y="37123"/>
                  <a:pt x="170121" y="32089"/>
                </a:cubicBezTo>
                <a:cubicBezTo>
                  <a:pt x="135284" y="17159"/>
                  <a:pt x="99237" y="1963"/>
                  <a:pt x="74428" y="191"/>
                </a:cubicBezTo>
                <a:close/>
              </a:path>
            </a:pathLst>
          </a:custGeom>
          <a:solidFill>
            <a:srgbClr val="00B05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BE"/>
          </a:p>
        </p:txBody>
      </p:sp>
      <p:sp>
        <p:nvSpPr>
          <p:cNvPr id="12" name="Text Box 7"/>
          <p:cNvSpPr txBox="1">
            <a:spLocks noChangeArrowheads="1"/>
          </p:cNvSpPr>
          <p:nvPr/>
        </p:nvSpPr>
        <p:spPr bwMode="auto">
          <a:xfrm>
            <a:off x="8093075" y="1828800"/>
            <a:ext cx="358775" cy="369888"/>
          </a:xfrm>
          <a:prstGeom prst="rect">
            <a:avLst/>
          </a:prstGeom>
          <a:solidFill>
            <a:srgbClr val="FF00FF"/>
          </a:solidFill>
          <a:ln w="9525">
            <a:solidFill>
              <a:schemeClr val="tx1"/>
            </a:solidFill>
            <a:miter lim="800000"/>
            <a:headEnd/>
            <a:tailEnd/>
          </a:ln>
        </p:spPr>
        <p:txBody>
          <a:bodyPr>
            <a:spAutoFit/>
          </a:bodyPr>
          <a:lstStyle>
            <a:lvl1pPr>
              <a:spcBef>
                <a:spcPct val="20000"/>
              </a:spcBef>
              <a:buClr>
                <a:schemeClr val="bg1"/>
              </a:buClr>
              <a:buSzPct val="80000"/>
              <a:buFont typeface="Monotype Sorts" pitchFamily="2" charset="2"/>
              <a:buChar char="l"/>
              <a:defRPr sz="2200">
                <a:solidFill>
                  <a:schemeClr val="bg1"/>
                </a:solidFill>
                <a:latin typeface="Arial Narrow" panose="020B0606020202030204" pitchFamily="34" charset="0"/>
              </a:defRPr>
            </a:lvl1pPr>
            <a:lvl2pPr marL="742950" indent="-285750">
              <a:spcBef>
                <a:spcPct val="20000"/>
              </a:spcBef>
              <a:buClr>
                <a:schemeClr val="bg1"/>
              </a:buClr>
              <a:buSzPct val="95000"/>
              <a:buFont typeface="Wingdings" panose="05000000000000000000" pitchFamily="2" charset="2"/>
              <a:buChar char="§"/>
              <a:defRPr sz="2000">
                <a:solidFill>
                  <a:schemeClr val="bg1"/>
                </a:solidFill>
                <a:latin typeface="Arial Narrow" panose="020B0606020202030204" pitchFamily="34" charset="0"/>
              </a:defRPr>
            </a:lvl2pPr>
            <a:lvl3pPr marL="1143000" indent="-228600">
              <a:spcBef>
                <a:spcPct val="20000"/>
              </a:spcBef>
              <a:buClr>
                <a:schemeClr val="bg1"/>
              </a:buClr>
              <a:buChar char="•"/>
              <a:defRPr>
                <a:solidFill>
                  <a:schemeClr val="bg1"/>
                </a:solidFill>
                <a:latin typeface="Arial Narrow" panose="020B0606020202030204" pitchFamily="34" charset="0"/>
              </a:defRPr>
            </a:lvl3pPr>
            <a:lvl4pPr marL="1600200" indent="-228600">
              <a:spcBef>
                <a:spcPct val="20000"/>
              </a:spcBef>
              <a:buClr>
                <a:schemeClr val="bg1"/>
              </a:buClr>
              <a:buChar char="–"/>
              <a:defRPr sz="2000">
                <a:solidFill>
                  <a:schemeClr val="bg1"/>
                </a:solidFill>
                <a:latin typeface="Arial Narrow" panose="020B0606020202030204" pitchFamily="34" charset="0"/>
              </a:defRPr>
            </a:lvl4pPr>
            <a:lvl5pPr marL="2057400" indent="-228600">
              <a:spcBef>
                <a:spcPct val="20000"/>
              </a:spcBef>
              <a:buClr>
                <a:schemeClr val="bg1"/>
              </a:buClr>
              <a:buChar char="»"/>
              <a:defRPr sz="2000">
                <a:solidFill>
                  <a:schemeClr val="bg1"/>
                </a:solidFill>
                <a:latin typeface="Arial Narrow" panose="020B0606020202030204" pitchFamily="34" charset="0"/>
              </a:defRPr>
            </a:lvl5pPr>
            <a:lvl6pPr marL="25146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6pPr>
            <a:lvl7pPr marL="29718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7pPr>
            <a:lvl8pPr marL="34290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8pPr>
            <a:lvl9pPr marL="38862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9pPr>
          </a:lstStyle>
          <a:p>
            <a:pPr eaLnBrk="1" hangingPunct="1">
              <a:spcBef>
                <a:spcPct val="0"/>
              </a:spcBef>
              <a:buClrTx/>
              <a:buSzTx/>
              <a:buFontTx/>
              <a:buNone/>
            </a:pPr>
            <a:r>
              <a:rPr lang="fr-BE" altLang="fr-FR" sz="2400">
                <a:solidFill>
                  <a:schemeClr val="tx1"/>
                </a:solidFill>
                <a:latin typeface="Calibri" panose="020F0502020204030204" pitchFamily="34" charset="0"/>
              </a:rPr>
              <a:t>1</a:t>
            </a:r>
          </a:p>
        </p:txBody>
      </p:sp>
      <p:sp>
        <p:nvSpPr>
          <p:cNvPr id="13" name="Text Box 7"/>
          <p:cNvSpPr txBox="1">
            <a:spLocks noChangeArrowheads="1"/>
          </p:cNvSpPr>
          <p:nvPr/>
        </p:nvSpPr>
        <p:spPr bwMode="auto">
          <a:xfrm>
            <a:off x="5983288" y="2260600"/>
            <a:ext cx="358775" cy="369888"/>
          </a:xfrm>
          <a:prstGeom prst="rect">
            <a:avLst/>
          </a:prstGeom>
          <a:solidFill>
            <a:srgbClr val="00B050"/>
          </a:solidFill>
          <a:ln w="9525">
            <a:solidFill>
              <a:schemeClr val="tx1"/>
            </a:solidFill>
            <a:miter lim="800000"/>
            <a:headEnd/>
            <a:tailEnd/>
          </a:ln>
        </p:spPr>
        <p:txBody>
          <a:bodyPr>
            <a:spAutoFit/>
          </a:bodyPr>
          <a:lstStyle>
            <a:lvl1pPr>
              <a:spcBef>
                <a:spcPct val="20000"/>
              </a:spcBef>
              <a:buClr>
                <a:schemeClr val="bg1"/>
              </a:buClr>
              <a:buSzPct val="80000"/>
              <a:buFont typeface="Monotype Sorts" pitchFamily="2" charset="2"/>
              <a:buChar char="l"/>
              <a:defRPr sz="2200">
                <a:solidFill>
                  <a:schemeClr val="bg1"/>
                </a:solidFill>
                <a:latin typeface="Arial Narrow" panose="020B0606020202030204" pitchFamily="34" charset="0"/>
              </a:defRPr>
            </a:lvl1pPr>
            <a:lvl2pPr marL="742950" indent="-285750">
              <a:spcBef>
                <a:spcPct val="20000"/>
              </a:spcBef>
              <a:buClr>
                <a:schemeClr val="bg1"/>
              </a:buClr>
              <a:buSzPct val="95000"/>
              <a:buFont typeface="Wingdings" panose="05000000000000000000" pitchFamily="2" charset="2"/>
              <a:buChar char="§"/>
              <a:defRPr sz="2000">
                <a:solidFill>
                  <a:schemeClr val="bg1"/>
                </a:solidFill>
                <a:latin typeface="Arial Narrow" panose="020B0606020202030204" pitchFamily="34" charset="0"/>
              </a:defRPr>
            </a:lvl2pPr>
            <a:lvl3pPr marL="1143000" indent="-228600">
              <a:spcBef>
                <a:spcPct val="20000"/>
              </a:spcBef>
              <a:buClr>
                <a:schemeClr val="bg1"/>
              </a:buClr>
              <a:buChar char="•"/>
              <a:defRPr>
                <a:solidFill>
                  <a:schemeClr val="bg1"/>
                </a:solidFill>
                <a:latin typeface="Arial Narrow" panose="020B0606020202030204" pitchFamily="34" charset="0"/>
              </a:defRPr>
            </a:lvl3pPr>
            <a:lvl4pPr marL="1600200" indent="-228600">
              <a:spcBef>
                <a:spcPct val="20000"/>
              </a:spcBef>
              <a:buClr>
                <a:schemeClr val="bg1"/>
              </a:buClr>
              <a:buChar char="–"/>
              <a:defRPr sz="2000">
                <a:solidFill>
                  <a:schemeClr val="bg1"/>
                </a:solidFill>
                <a:latin typeface="Arial Narrow" panose="020B0606020202030204" pitchFamily="34" charset="0"/>
              </a:defRPr>
            </a:lvl4pPr>
            <a:lvl5pPr marL="2057400" indent="-228600">
              <a:spcBef>
                <a:spcPct val="20000"/>
              </a:spcBef>
              <a:buClr>
                <a:schemeClr val="bg1"/>
              </a:buClr>
              <a:buChar char="»"/>
              <a:defRPr sz="2000">
                <a:solidFill>
                  <a:schemeClr val="bg1"/>
                </a:solidFill>
                <a:latin typeface="Arial Narrow" panose="020B0606020202030204" pitchFamily="34" charset="0"/>
              </a:defRPr>
            </a:lvl5pPr>
            <a:lvl6pPr marL="25146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6pPr>
            <a:lvl7pPr marL="29718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7pPr>
            <a:lvl8pPr marL="34290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8pPr>
            <a:lvl9pPr marL="38862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9pPr>
          </a:lstStyle>
          <a:p>
            <a:pPr eaLnBrk="1" hangingPunct="1">
              <a:spcBef>
                <a:spcPct val="0"/>
              </a:spcBef>
              <a:buClrTx/>
              <a:buSzTx/>
              <a:buFontTx/>
              <a:buNone/>
            </a:pPr>
            <a:r>
              <a:rPr lang="fr-BE" altLang="fr-FR" sz="2400">
                <a:solidFill>
                  <a:schemeClr val="tx1"/>
                </a:solidFill>
                <a:latin typeface="Calibri" panose="020F0502020204030204" pitchFamily="34" charset="0"/>
              </a:rPr>
              <a:t>4</a:t>
            </a:r>
          </a:p>
        </p:txBody>
      </p:sp>
      <p:sp>
        <p:nvSpPr>
          <p:cNvPr id="14" name="Text Box 7"/>
          <p:cNvSpPr txBox="1">
            <a:spLocks noChangeArrowheads="1"/>
          </p:cNvSpPr>
          <p:nvPr/>
        </p:nvSpPr>
        <p:spPr bwMode="auto">
          <a:xfrm>
            <a:off x="6970713" y="1131888"/>
            <a:ext cx="358775" cy="369887"/>
          </a:xfrm>
          <a:prstGeom prst="rect">
            <a:avLst/>
          </a:prstGeom>
          <a:solidFill>
            <a:srgbClr val="FFFF00"/>
          </a:solidFill>
          <a:ln w="9525">
            <a:solidFill>
              <a:schemeClr val="tx1"/>
            </a:solidFill>
            <a:miter lim="800000"/>
            <a:headEnd/>
            <a:tailEnd/>
          </a:ln>
        </p:spPr>
        <p:txBody>
          <a:bodyPr>
            <a:spAutoFit/>
          </a:bodyPr>
          <a:lstStyle>
            <a:lvl1pPr>
              <a:spcBef>
                <a:spcPct val="20000"/>
              </a:spcBef>
              <a:buClr>
                <a:schemeClr val="bg1"/>
              </a:buClr>
              <a:buSzPct val="80000"/>
              <a:buFont typeface="Monotype Sorts" pitchFamily="2" charset="2"/>
              <a:buChar char="l"/>
              <a:defRPr sz="2200">
                <a:solidFill>
                  <a:schemeClr val="bg1"/>
                </a:solidFill>
                <a:latin typeface="Arial Narrow" panose="020B0606020202030204" pitchFamily="34" charset="0"/>
              </a:defRPr>
            </a:lvl1pPr>
            <a:lvl2pPr marL="742950" indent="-285750">
              <a:spcBef>
                <a:spcPct val="20000"/>
              </a:spcBef>
              <a:buClr>
                <a:schemeClr val="bg1"/>
              </a:buClr>
              <a:buSzPct val="95000"/>
              <a:buFont typeface="Wingdings" panose="05000000000000000000" pitchFamily="2" charset="2"/>
              <a:buChar char="§"/>
              <a:defRPr sz="2000">
                <a:solidFill>
                  <a:schemeClr val="bg1"/>
                </a:solidFill>
                <a:latin typeface="Arial Narrow" panose="020B0606020202030204" pitchFamily="34" charset="0"/>
              </a:defRPr>
            </a:lvl2pPr>
            <a:lvl3pPr marL="1143000" indent="-228600">
              <a:spcBef>
                <a:spcPct val="20000"/>
              </a:spcBef>
              <a:buClr>
                <a:schemeClr val="bg1"/>
              </a:buClr>
              <a:buChar char="•"/>
              <a:defRPr>
                <a:solidFill>
                  <a:schemeClr val="bg1"/>
                </a:solidFill>
                <a:latin typeface="Arial Narrow" panose="020B0606020202030204" pitchFamily="34" charset="0"/>
              </a:defRPr>
            </a:lvl3pPr>
            <a:lvl4pPr marL="1600200" indent="-228600">
              <a:spcBef>
                <a:spcPct val="20000"/>
              </a:spcBef>
              <a:buClr>
                <a:schemeClr val="bg1"/>
              </a:buClr>
              <a:buChar char="–"/>
              <a:defRPr sz="2000">
                <a:solidFill>
                  <a:schemeClr val="bg1"/>
                </a:solidFill>
                <a:latin typeface="Arial Narrow" panose="020B0606020202030204" pitchFamily="34" charset="0"/>
              </a:defRPr>
            </a:lvl4pPr>
            <a:lvl5pPr marL="2057400" indent="-228600">
              <a:spcBef>
                <a:spcPct val="20000"/>
              </a:spcBef>
              <a:buClr>
                <a:schemeClr val="bg1"/>
              </a:buClr>
              <a:buChar char="»"/>
              <a:defRPr sz="2000">
                <a:solidFill>
                  <a:schemeClr val="bg1"/>
                </a:solidFill>
                <a:latin typeface="Arial Narrow" panose="020B0606020202030204" pitchFamily="34" charset="0"/>
              </a:defRPr>
            </a:lvl5pPr>
            <a:lvl6pPr marL="25146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6pPr>
            <a:lvl7pPr marL="29718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7pPr>
            <a:lvl8pPr marL="34290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8pPr>
            <a:lvl9pPr marL="38862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9pPr>
          </a:lstStyle>
          <a:p>
            <a:pPr eaLnBrk="1" hangingPunct="1">
              <a:spcBef>
                <a:spcPct val="0"/>
              </a:spcBef>
              <a:buClrTx/>
              <a:buSzTx/>
              <a:buFontTx/>
              <a:buNone/>
            </a:pPr>
            <a:r>
              <a:rPr lang="fr-BE" altLang="fr-FR" sz="2400">
                <a:solidFill>
                  <a:schemeClr val="tx1"/>
                </a:solidFill>
                <a:latin typeface="Calibri" panose="020F0502020204030204" pitchFamily="34" charset="0"/>
              </a:rPr>
              <a:t>3</a:t>
            </a:r>
          </a:p>
        </p:txBody>
      </p:sp>
      <p:sp>
        <p:nvSpPr>
          <p:cNvPr id="15" name="Text Box 7"/>
          <p:cNvSpPr txBox="1">
            <a:spLocks noChangeArrowheads="1"/>
          </p:cNvSpPr>
          <p:nvPr/>
        </p:nvSpPr>
        <p:spPr bwMode="auto">
          <a:xfrm>
            <a:off x="5305425" y="800100"/>
            <a:ext cx="358775" cy="369888"/>
          </a:xfrm>
          <a:prstGeom prst="rect">
            <a:avLst/>
          </a:prstGeom>
          <a:solidFill>
            <a:srgbClr val="FFFF00"/>
          </a:solidFill>
          <a:ln w="9525">
            <a:solidFill>
              <a:schemeClr val="tx1"/>
            </a:solidFill>
            <a:miter lim="800000"/>
            <a:headEnd/>
            <a:tailEnd/>
          </a:ln>
        </p:spPr>
        <p:txBody>
          <a:bodyPr>
            <a:spAutoFit/>
          </a:bodyPr>
          <a:lstStyle>
            <a:lvl1pPr>
              <a:spcBef>
                <a:spcPct val="20000"/>
              </a:spcBef>
              <a:buClr>
                <a:schemeClr val="bg1"/>
              </a:buClr>
              <a:buSzPct val="80000"/>
              <a:buFont typeface="Monotype Sorts" pitchFamily="2" charset="2"/>
              <a:buChar char="l"/>
              <a:defRPr sz="2200">
                <a:solidFill>
                  <a:schemeClr val="bg1"/>
                </a:solidFill>
                <a:latin typeface="Arial Narrow" panose="020B0606020202030204" pitchFamily="34" charset="0"/>
              </a:defRPr>
            </a:lvl1pPr>
            <a:lvl2pPr marL="742950" indent="-285750">
              <a:spcBef>
                <a:spcPct val="20000"/>
              </a:spcBef>
              <a:buClr>
                <a:schemeClr val="bg1"/>
              </a:buClr>
              <a:buSzPct val="95000"/>
              <a:buFont typeface="Wingdings" panose="05000000000000000000" pitchFamily="2" charset="2"/>
              <a:buChar char="§"/>
              <a:defRPr sz="2000">
                <a:solidFill>
                  <a:schemeClr val="bg1"/>
                </a:solidFill>
                <a:latin typeface="Arial Narrow" panose="020B0606020202030204" pitchFamily="34" charset="0"/>
              </a:defRPr>
            </a:lvl2pPr>
            <a:lvl3pPr marL="1143000" indent="-228600">
              <a:spcBef>
                <a:spcPct val="20000"/>
              </a:spcBef>
              <a:buClr>
                <a:schemeClr val="bg1"/>
              </a:buClr>
              <a:buChar char="•"/>
              <a:defRPr>
                <a:solidFill>
                  <a:schemeClr val="bg1"/>
                </a:solidFill>
                <a:latin typeface="Arial Narrow" panose="020B0606020202030204" pitchFamily="34" charset="0"/>
              </a:defRPr>
            </a:lvl3pPr>
            <a:lvl4pPr marL="1600200" indent="-228600">
              <a:spcBef>
                <a:spcPct val="20000"/>
              </a:spcBef>
              <a:buClr>
                <a:schemeClr val="bg1"/>
              </a:buClr>
              <a:buChar char="–"/>
              <a:defRPr sz="2000">
                <a:solidFill>
                  <a:schemeClr val="bg1"/>
                </a:solidFill>
                <a:latin typeface="Arial Narrow" panose="020B0606020202030204" pitchFamily="34" charset="0"/>
              </a:defRPr>
            </a:lvl4pPr>
            <a:lvl5pPr marL="2057400" indent="-228600">
              <a:spcBef>
                <a:spcPct val="20000"/>
              </a:spcBef>
              <a:buClr>
                <a:schemeClr val="bg1"/>
              </a:buClr>
              <a:buChar char="»"/>
              <a:defRPr sz="2000">
                <a:solidFill>
                  <a:schemeClr val="bg1"/>
                </a:solidFill>
                <a:latin typeface="Arial Narrow" panose="020B0606020202030204" pitchFamily="34" charset="0"/>
              </a:defRPr>
            </a:lvl5pPr>
            <a:lvl6pPr marL="25146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6pPr>
            <a:lvl7pPr marL="29718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7pPr>
            <a:lvl8pPr marL="34290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8pPr>
            <a:lvl9pPr marL="38862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9pPr>
          </a:lstStyle>
          <a:p>
            <a:pPr eaLnBrk="1" hangingPunct="1">
              <a:spcBef>
                <a:spcPct val="0"/>
              </a:spcBef>
              <a:buClrTx/>
              <a:buSzTx/>
              <a:buFontTx/>
              <a:buNone/>
            </a:pPr>
            <a:r>
              <a:rPr lang="fr-BE" altLang="fr-FR" sz="2400">
                <a:solidFill>
                  <a:schemeClr val="tx1"/>
                </a:solidFill>
                <a:latin typeface="Calibri" panose="020F0502020204030204" pitchFamily="34" charset="0"/>
              </a:rPr>
              <a:t>2</a:t>
            </a:r>
          </a:p>
        </p:txBody>
      </p:sp>
      <p:sp>
        <p:nvSpPr>
          <p:cNvPr id="16" name="Text Box 7"/>
          <p:cNvSpPr txBox="1">
            <a:spLocks noChangeArrowheads="1"/>
          </p:cNvSpPr>
          <p:nvPr/>
        </p:nvSpPr>
        <p:spPr bwMode="auto">
          <a:xfrm>
            <a:off x="153988" y="4581525"/>
            <a:ext cx="3338512" cy="400050"/>
          </a:xfrm>
          <a:prstGeom prst="rect">
            <a:avLst/>
          </a:prstGeom>
          <a:solidFill>
            <a:srgbClr val="FFFFCC"/>
          </a:solidFill>
          <a:ln w="9525">
            <a:solidFill>
              <a:schemeClr val="tx1"/>
            </a:solidFill>
            <a:miter lim="800000"/>
            <a:headEnd/>
            <a:tailEnd/>
          </a:ln>
        </p:spPr>
        <p:txBody>
          <a:bodyPr>
            <a:spAutoFit/>
          </a:bodyPr>
          <a:lstStyle>
            <a:lvl1pPr>
              <a:spcBef>
                <a:spcPct val="20000"/>
              </a:spcBef>
              <a:buClr>
                <a:schemeClr val="bg1"/>
              </a:buClr>
              <a:buSzPct val="80000"/>
              <a:buFont typeface="Monotype Sorts" pitchFamily="2" charset="2"/>
              <a:buChar char="l"/>
              <a:defRPr sz="2200">
                <a:solidFill>
                  <a:schemeClr val="bg1"/>
                </a:solidFill>
                <a:latin typeface="Arial Narrow" panose="020B0606020202030204" pitchFamily="34" charset="0"/>
              </a:defRPr>
            </a:lvl1pPr>
            <a:lvl2pPr marL="742950" indent="-285750">
              <a:spcBef>
                <a:spcPct val="20000"/>
              </a:spcBef>
              <a:buClr>
                <a:schemeClr val="bg1"/>
              </a:buClr>
              <a:buSzPct val="95000"/>
              <a:buFont typeface="Wingdings" panose="05000000000000000000" pitchFamily="2" charset="2"/>
              <a:buChar char="§"/>
              <a:defRPr sz="2000">
                <a:solidFill>
                  <a:schemeClr val="bg1"/>
                </a:solidFill>
                <a:latin typeface="Arial Narrow" panose="020B0606020202030204" pitchFamily="34" charset="0"/>
              </a:defRPr>
            </a:lvl2pPr>
            <a:lvl3pPr marL="1143000" indent="-228600">
              <a:spcBef>
                <a:spcPct val="20000"/>
              </a:spcBef>
              <a:buClr>
                <a:schemeClr val="bg1"/>
              </a:buClr>
              <a:buChar char="•"/>
              <a:defRPr>
                <a:solidFill>
                  <a:schemeClr val="bg1"/>
                </a:solidFill>
                <a:latin typeface="Arial Narrow" panose="020B0606020202030204" pitchFamily="34" charset="0"/>
              </a:defRPr>
            </a:lvl3pPr>
            <a:lvl4pPr marL="1600200" indent="-228600">
              <a:spcBef>
                <a:spcPct val="20000"/>
              </a:spcBef>
              <a:buClr>
                <a:schemeClr val="bg1"/>
              </a:buClr>
              <a:buChar char="–"/>
              <a:defRPr sz="2000">
                <a:solidFill>
                  <a:schemeClr val="bg1"/>
                </a:solidFill>
                <a:latin typeface="Arial Narrow" panose="020B0606020202030204" pitchFamily="34" charset="0"/>
              </a:defRPr>
            </a:lvl4pPr>
            <a:lvl5pPr marL="2057400" indent="-228600">
              <a:spcBef>
                <a:spcPct val="20000"/>
              </a:spcBef>
              <a:buClr>
                <a:schemeClr val="bg1"/>
              </a:buClr>
              <a:buChar char="»"/>
              <a:defRPr sz="2000">
                <a:solidFill>
                  <a:schemeClr val="bg1"/>
                </a:solidFill>
                <a:latin typeface="Arial Narrow" panose="020B0606020202030204" pitchFamily="34" charset="0"/>
              </a:defRPr>
            </a:lvl5pPr>
            <a:lvl6pPr marL="25146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6pPr>
            <a:lvl7pPr marL="29718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7pPr>
            <a:lvl8pPr marL="34290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8pPr>
            <a:lvl9pPr marL="38862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9pPr>
          </a:lstStyle>
          <a:p>
            <a:pPr eaLnBrk="1" hangingPunct="1">
              <a:spcBef>
                <a:spcPct val="0"/>
              </a:spcBef>
              <a:buClrTx/>
              <a:buSzTx/>
              <a:buFontTx/>
              <a:buNone/>
            </a:pPr>
            <a:r>
              <a:rPr lang="fr-BE" altLang="fr-FR" sz="2000">
                <a:solidFill>
                  <a:schemeClr val="tx1"/>
                </a:solidFill>
                <a:latin typeface="Calibri" panose="020F0502020204030204" pitchFamily="34" charset="0"/>
              </a:rPr>
              <a:t>2. Contour du premier  CJ</a:t>
            </a:r>
          </a:p>
        </p:txBody>
      </p:sp>
      <p:sp>
        <p:nvSpPr>
          <p:cNvPr id="17" name="Text Box 7"/>
          <p:cNvSpPr txBox="1">
            <a:spLocks noChangeArrowheads="1"/>
          </p:cNvSpPr>
          <p:nvPr/>
        </p:nvSpPr>
        <p:spPr bwMode="auto">
          <a:xfrm>
            <a:off x="153988" y="5084763"/>
            <a:ext cx="4346575" cy="400050"/>
          </a:xfrm>
          <a:prstGeom prst="rect">
            <a:avLst/>
          </a:prstGeom>
          <a:solidFill>
            <a:srgbClr val="FFFFCC"/>
          </a:solidFill>
          <a:ln w="9525">
            <a:solidFill>
              <a:schemeClr val="tx1"/>
            </a:solidFill>
            <a:miter lim="800000"/>
            <a:headEnd/>
            <a:tailEnd/>
          </a:ln>
        </p:spPr>
        <p:txBody>
          <a:bodyPr>
            <a:spAutoFit/>
          </a:bodyPr>
          <a:lstStyle>
            <a:lvl1pPr>
              <a:spcBef>
                <a:spcPct val="20000"/>
              </a:spcBef>
              <a:buClr>
                <a:schemeClr val="bg1"/>
              </a:buClr>
              <a:buSzPct val="80000"/>
              <a:buFont typeface="Monotype Sorts" pitchFamily="2" charset="2"/>
              <a:buChar char="l"/>
              <a:defRPr sz="2200">
                <a:solidFill>
                  <a:schemeClr val="bg1"/>
                </a:solidFill>
                <a:latin typeface="Arial Narrow" panose="020B0606020202030204" pitchFamily="34" charset="0"/>
              </a:defRPr>
            </a:lvl1pPr>
            <a:lvl2pPr marL="742950" indent="-285750">
              <a:spcBef>
                <a:spcPct val="20000"/>
              </a:spcBef>
              <a:buClr>
                <a:schemeClr val="bg1"/>
              </a:buClr>
              <a:buSzPct val="95000"/>
              <a:buFont typeface="Wingdings" panose="05000000000000000000" pitchFamily="2" charset="2"/>
              <a:buChar char="§"/>
              <a:defRPr sz="2000">
                <a:solidFill>
                  <a:schemeClr val="bg1"/>
                </a:solidFill>
                <a:latin typeface="Arial Narrow" panose="020B0606020202030204" pitchFamily="34" charset="0"/>
              </a:defRPr>
            </a:lvl2pPr>
            <a:lvl3pPr marL="1143000" indent="-228600">
              <a:spcBef>
                <a:spcPct val="20000"/>
              </a:spcBef>
              <a:buClr>
                <a:schemeClr val="bg1"/>
              </a:buClr>
              <a:buChar char="•"/>
              <a:defRPr>
                <a:solidFill>
                  <a:schemeClr val="bg1"/>
                </a:solidFill>
                <a:latin typeface="Arial Narrow" panose="020B0606020202030204" pitchFamily="34" charset="0"/>
              </a:defRPr>
            </a:lvl3pPr>
            <a:lvl4pPr marL="1600200" indent="-228600">
              <a:spcBef>
                <a:spcPct val="20000"/>
              </a:spcBef>
              <a:buClr>
                <a:schemeClr val="bg1"/>
              </a:buClr>
              <a:buChar char="–"/>
              <a:defRPr sz="2000">
                <a:solidFill>
                  <a:schemeClr val="bg1"/>
                </a:solidFill>
                <a:latin typeface="Arial Narrow" panose="020B0606020202030204" pitchFamily="34" charset="0"/>
              </a:defRPr>
            </a:lvl4pPr>
            <a:lvl5pPr marL="2057400" indent="-228600">
              <a:spcBef>
                <a:spcPct val="20000"/>
              </a:spcBef>
              <a:buClr>
                <a:schemeClr val="bg1"/>
              </a:buClr>
              <a:buChar char="»"/>
              <a:defRPr sz="2000">
                <a:solidFill>
                  <a:schemeClr val="bg1"/>
                </a:solidFill>
                <a:latin typeface="Arial Narrow" panose="020B0606020202030204" pitchFamily="34" charset="0"/>
              </a:defRPr>
            </a:lvl5pPr>
            <a:lvl6pPr marL="25146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6pPr>
            <a:lvl7pPr marL="29718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7pPr>
            <a:lvl8pPr marL="34290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8pPr>
            <a:lvl9pPr marL="38862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9pPr>
          </a:lstStyle>
          <a:p>
            <a:pPr eaLnBrk="1" hangingPunct="1">
              <a:spcBef>
                <a:spcPct val="0"/>
              </a:spcBef>
              <a:buClrTx/>
              <a:buSzTx/>
              <a:buFontTx/>
              <a:buNone/>
            </a:pPr>
            <a:r>
              <a:rPr lang="fr-BE" altLang="fr-FR" sz="2000">
                <a:solidFill>
                  <a:schemeClr val="tx1"/>
                </a:solidFill>
                <a:latin typeface="Calibri" panose="020F0502020204030204" pitchFamily="34" charset="0"/>
              </a:rPr>
              <a:t>3. Contour du second corps jaune </a:t>
            </a:r>
          </a:p>
        </p:txBody>
      </p:sp>
      <p:sp>
        <p:nvSpPr>
          <p:cNvPr id="18" name="Text Box 7"/>
          <p:cNvSpPr txBox="1">
            <a:spLocks noChangeArrowheads="1"/>
          </p:cNvSpPr>
          <p:nvPr/>
        </p:nvSpPr>
        <p:spPr bwMode="auto">
          <a:xfrm>
            <a:off x="153988" y="4076700"/>
            <a:ext cx="4562475" cy="400050"/>
          </a:xfrm>
          <a:prstGeom prst="rect">
            <a:avLst/>
          </a:prstGeom>
          <a:solidFill>
            <a:srgbClr val="FFFFCC"/>
          </a:solidFill>
          <a:ln w="9525">
            <a:solidFill>
              <a:schemeClr val="tx1"/>
            </a:solidFill>
            <a:miter lim="800000"/>
            <a:headEnd/>
            <a:tailEnd/>
          </a:ln>
        </p:spPr>
        <p:txBody>
          <a:bodyPr>
            <a:spAutoFit/>
          </a:bodyPr>
          <a:lstStyle>
            <a:lvl1pPr>
              <a:spcBef>
                <a:spcPct val="20000"/>
              </a:spcBef>
              <a:buClr>
                <a:schemeClr val="bg1"/>
              </a:buClr>
              <a:buSzPct val="80000"/>
              <a:buFont typeface="Monotype Sorts" pitchFamily="2" charset="2"/>
              <a:buChar char="l"/>
              <a:defRPr sz="2200">
                <a:solidFill>
                  <a:schemeClr val="bg1"/>
                </a:solidFill>
                <a:latin typeface="Arial Narrow" panose="020B0606020202030204" pitchFamily="34" charset="0"/>
              </a:defRPr>
            </a:lvl1pPr>
            <a:lvl2pPr marL="742950" indent="-285750">
              <a:spcBef>
                <a:spcPct val="20000"/>
              </a:spcBef>
              <a:buClr>
                <a:schemeClr val="bg1"/>
              </a:buClr>
              <a:buSzPct val="95000"/>
              <a:buFont typeface="Wingdings" panose="05000000000000000000" pitchFamily="2" charset="2"/>
              <a:buChar char="§"/>
              <a:defRPr sz="2000">
                <a:solidFill>
                  <a:schemeClr val="bg1"/>
                </a:solidFill>
                <a:latin typeface="Arial Narrow" panose="020B0606020202030204" pitchFamily="34" charset="0"/>
              </a:defRPr>
            </a:lvl2pPr>
            <a:lvl3pPr marL="1143000" indent="-228600">
              <a:spcBef>
                <a:spcPct val="20000"/>
              </a:spcBef>
              <a:buClr>
                <a:schemeClr val="bg1"/>
              </a:buClr>
              <a:buChar char="•"/>
              <a:defRPr>
                <a:solidFill>
                  <a:schemeClr val="bg1"/>
                </a:solidFill>
                <a:latin typeface="Arial Narrow" panose="020B0606020202030204" pitchFamily="34" charset="0"/>
              </a:defRPr>
            </a:lvl3pPr>
            <a:lvl4pPr marL="1600200" indent="-228600">
              <a:spcBef>
                <a:spcPct val="20000"/>
              </a:spcBef>
              <a:buClr>
                <a:schemeClr val="bg1"/>
              </a:buClr>
              <a:buChar char="–"/>
              <a:defRPr sz="2000">
                <a:solidFill>
                  <a:schemeClr val="bg1"/>
                </a:solidFill>
                <a:latin typeface="Arial Narrow" panose="020B0606020202030204" pitchFamily="34" charset="0"/>
              </a:defRPr>
            </a:lvl4pPr>
            <a:lvl5pPr marL="2057400" indent="-228600">
              <a:spcBef>
                <a:spcPct val="20000"/>
              </a:spcBef>
              <a:buClr>
                <a:schemeClr val="bg1"/>
              </a:buClr>
              <a:buChar char="»"/>
              <a:defRPr sz="2000">
                <a:solidFill>
                  <a:schemeClr val="bg1"/>
                </a:solidFill>
                <a:latin typeface="Arial Narrow" panose="020B0606020202030204" pitchFamily="34" charset="0"/>
              </a:defRPr>
            </a:lvl5pPr>
            <a:lvl6pPr marL="25146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6pPr>
            <a:lvl7pPr marL="29718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7pPr>
            <a:lvl8pPr marL="34290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8pPr>
            <a:lvl9pPr marL="38862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9pPr>
          </a:lstStyle>
          <a:p>
            <a:pPr eaLnBrk="1" hangingPunct="1">
              <a:spcBef>
                <a:spcPct val="0"/>
              </a:spcBef>
              <a:buClrTx/>
              <a:buSzTx/>
              <a:buFontTx/>
              <a:buNone/>
            </a:pPr>
            <a:r>
              <a:rPr lang="fr-BE" altLang="fr-FR" sz="2000">
                <a:solidFill>
                  <a:schemeClr val="tx1"/>
                </a:solidFill>
                <a:latin typeface="Calibri" panose="020F0502020204030204" pitchFamily="34" charset="0"/>
              </a:rPr>
              <a:t>1 . Limite approximative de l’ovaire</a:t>
            </a:r>
          </a:p>
        </p:txBody>
      </p:sp>
      <p:sp>
        <p:nvSpPr>
          <p:cNvPr id="19" name="Text Box 7"/>
          <p:cNvSpPr txBox="1">
            <a:spLocks noChangeArrowheads="1"/>
          </p:cNvSpPr>
          <p:nvPr/>
        </p:nvSpPr>
        <p:spPr bwMode="auto">
          <a:xfrm>
            <a:off x="138113" y="5589588"/>
            <a:ext cx="1554162" cy="400050"/>
          </a:xfrm>
          <a:prstGeom prst="rect">
            <a:avLst/>
          </a:prstGeom>
          <a:solidFill>
            <a:srgbClr val="FFFFCC"/>
          </a:solidFill>
          <a:ln w="9525">
            <a:solidFill>
              <a:schemeClr val="tx1"/>
            </a:solidFill>
            <a:miter lim="800000"/>
            <a:headEnd/>
            <a:tailEnd/>
          </a:ln>
        </p:spPr>
        <p:txBody>
          <a:bodyPr>
            <a:spAutoFit/>
          </a:bodyPr>
          <a:lstStyle>
            <a:lvl1pPr>
              <a:spcBef>
                <a:spcPct val="20000"/>
              </a:spcBef>
              <a:buClr>
                <a:schemeClr val="bg1"/>
              </a:buClr>
              <a:buSzPct val="80000"/>
              <a:buFont typeface="Monotype Sorts" pitchFamily="2" charset="2"/>
              <a:buChar char="l"/>
              <a:defRPr sz="2200">
                <a:solidFill>
                  <a:schemeClr val="bg1"/>
                </a:solidFill>
                <a:latin typeface="Arial Narrow" panose="020B0606020202030204" pitchFamily="34" charset="0"/>
              </a:defRPr>
            </a:lvl1pPr>
            <a:lvl2pPr marL="742950" indent="-285750">
              <a:spcBef>
                <a:spcPct val="20000"/>
              </a:spcBef>
              <a:buClr>
                <a:schemeClr val="bg1"/>
              </a:buClr>
              <a:buSzPct val="95000"/>
              <a:buFont typeface="Wingdings" panose="05000000000000000000" pitchFamily="2" charset="2"/>
              <a:buChar char="§"/>
              <a:defRPr sz="2000">
                <a:solidFill>
                  <a:schemeClr val="bg1"/>
                </a:solidFill>
                <a:latin typeface="Arial Narrow" panose="020B0606020202030204" pitchFamily="34" charset="0"/>
              </a:defRPr>
            </a:lvl2pPr>
            <a:lvl3pPr marL="1143000" indent="-228600">
              <a:spcBef>
                <a:spcPct val="20000"/>
              </a:spcBef>
              <a:buClr>
                <a:schemeClr val="bg1"/>
              </a:buClr>
              <a:buChar char="•"/>
              <a:defRPr>
                <a:solidFill>
                  <a:schemeClr val="bg1"/>
                </a:solidFill>
                <a:latin typeface="Arial Narrow" panose="020B0606020202030204" pitchFamily="34" charset="0"/>
              </a:defRPr>
            </a:lvl3pPr>
            <a:lvl4pPr marL="1600200" indent="-228600">
              <a:spcBef>
                <a:spcPct val="20000"/>
              </a:spcBef>
              <a:buClr>
                <a:schemeClr val="bg1"/>
              </a:buClr>
              <a:buChar char="–"/>
              <a:defRPr sz="2000">
                <a:solidFill>
                  <a:schemeClr val="bg1"/>
                </a:solidFill>
                <a:latin typeface="Arial Narrow" panose="020B0606020202030204" pitchFamily="34" charset="0"/>
              </a:defRPr>
            </a:lvl4pPr>
            <a:lvl5pPr marL="2057400" indent="-228600">
              <a:spcBef>
                <a:spcPct val="20000"/>
              </a:spcBef>
              <a:buClr>
                <a:schemeClr val="bg1"/>
              </a:buClr>
              <a:buChar char="»"/>
              <a:defRPr sz="2000">
                <a:solidFill>
                  <a:schemeClr val="bg1"/>
                </a:solidFill>
                <a:latin typeface="Arial Narrow" panose="020B0606020202030204" pitchFamily="34" charset="0"/>
              </a:defRPr>
            </a:lvl5pPr>
            <a:lvl6pPr marL="25146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6pPr>
            <a:lvl7pPr marL="29718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7pPr>
            <a:lvl8pPr marL="34290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8pPr>
            <a:lvl9pPr marL="38862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9pPr>
          </a:lstStyle>
          <a:p>
            <a:pPr eaLnBrk="1" hangingPunct="1">
              <a:spcBef>
                <a:spcPct val="0"/>
              </a:spcBef>
              <a:buClrTx/>
              <a:buSzTx/>
              <a:buFontTx/>
              <a:buNone/>
            </a:pPr>
            <a:r>
              <a:rPr lang="fr-BE" altLang="fr-FR" sz="2000">
                <a:solidFill>
                  <a:schemeClr val="tx1"/>
                </a:solidFill>
                <a:latin typeface="Calibri" panose="020F0502020204030204" pitchFamily="34" charset="0"/>
              </a:rPr>
              <a:t>4. Follicules</a:t>
            </a:r>
          </a:p>
        </p:txBody>
      </p:sp>
      <p:sp>
        <p:nvSpPr>
          <p:cNvPr id="20" name="Text Box 7"/>
          <p:cNvSpPr txBox="1">
            <a:spLocks noChangeArrowheads="1"/>
          </p:cNvSpPr>
          <p:nvPr/>
        </p:nvSpPr>
        <p:spPr bwMode="auto">
          <a:xfrm>
            <a:off x="6605588" y="6505575"/>
            <a:ext cx="2443162" cy="247650"/>
          </a:xfrm>
          <a:prstGeom prst="rect">
            <a:avLst/>
          </a:prstGeom>
          <a:solidFill>
            <a:srgbClr val="FFC000"/>
          </a:solidFill>
          <a:ln w="9525">
            <a:solidFill>
              <a:schemeClr val="tx1"/>
            </a:solidFill>
            <a:miter lim="800000"/>
            <a:headEnd/>
            <a:tailEnd/>
          </a:ln>
        </p:spPr>
        <p:txBody>
          <a:bodyPr>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r>
              <a:rPr lang="fr-BE" sz="1000" dirty="0" smtClean="0">
                <a:latin typeface="+mn-lt"/>
              </a:rPr>
              <a:t>Image échographique du Dr. B. Gabriel</a:t>
            </a:r>
          </a:p>
        </p:txBody>
      </p:sp>
    </p:spTree>
    <p:extLst>
      <p:ext uri="{BB962C8B-B14F-4D97-AF65-F5344CB8AC3E}">
        <p14:creationId xmlns:p14="http://schemas.microsoft.com/office/powerpoint/2010/main" val="199431824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2"/>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18"/>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2"/>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15"/>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6"/>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16"/>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14"/>
                                        </p:tgtEl>
                                        <p:attrNameLst>
                                          <p:attrName>style.visibility</p:attrName>
                                        </p:attrNameLst>
                                      </p:cBhvr>
                                      <p:to>
                                        <p:strVal val="visible"/>
                                      </p:to>
                                    </p:set>
                                  </p:childTnLst>
                                </p:cTn>
                              </p:par>
                              <p:par>
                                <p:cTn id="23" presetID="1" presetClass="entr" presetSubtype="0" fill="hold" nodeType="withEffect">
                                  <p:stCondLst>
                                    <p:cond delay="0"/>
                                  </p:stCondLst>
                                  <p:childTnLst>
                                    <p:set>
                                      <p:cBhvr>
                                        <p:cTn id="24" dur="1" fill="hold">
                                          <p:stCondLst>
                                            <p:cond delay="0"/>
                                          </p:stCondLst>
                                        </p:cTn>
                                        <p:tgtEl>
                                          <p:spTgt spid="7"/>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17"/>
                                        </p:tgtEl>
                                        <p:attrNameLst>
                                          <p:attrName>style.visibility</p:attrName>
                                        </p:attrNameLst>
                                      </p:cBhvr>
                                      <p:to>
                                        <p:strVal val="visible"/>
                                      </p:to>
                                    </p:set>
                                  </p:childTnLst>
                                </p:cTn>
                              </p:par>
                            </p:childTnLst>
                          </p:cTn>
                        </p:par>
                      </p:childTnLst>
                    </p:cTn>
                  </p:par>
                  <p:par>
                    <p:cTn id="27" fill="hold" nodeType="clickPar">
                      <p:stCondLst>
                        <p:cond delay="indefinite"/>
                      </p:stCondLst>
                      <p:childTnLst>
                        <p:par>
                          <p:cTn id="28" fill="hold" nodeType="withGroup">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13"/>
                                        </p:tgtEl>
                                        <p:attrNameLst>
                                          <p:attrName>style.visibility</p:attrName>
                                        </p:attrNameLst>
                                      </p:cBhvr>
                                      <p:to>
                                        <p:strVal val="visible"/>
                                      </p:to>
                                    </p:set>
                                  </p:childTnLst>
                                </p:cTn>
                              </p:par>
                              <p:par>
                                <p:cTn id="31" presetID="1" presetClass="entr" presetSubtype="0" fill="hold" nodeType="withEffect">
                                  <p:stCondLst>
                                    <p:cond delay="0"/>
                                  </p:stCondLst>
                                  <p:childTnLst>
                                    <p:set>
                                      <p:cBhvr>
                                        <p:cTn id="32" dur="1" fill="hold">
                                          <p:stCondLst>
                                            <p:cond delay="0"/>
                                          </p:stCondLst>
                                        </p:cTn>
                                        <p:tgtEl>
                                          <p:spTgt spid="8"/>
                                        </p:tgtEl>
                                        <p:attrNameLst>
                                          <p:attrName>style.visibility</p:attrName>
                                        </p:attrNameLst>
                                      </p:cBhvr>
                                      <p:to>
                                        <p:strVal val="visible"/>
                                      </p:to>
                                    </p:set>
                                  </p:childTnLst>
                                </p:cTn>
                              </p:par>
                              <p:par>
                                <p:cTn id="33" presetID="1" presetClass="entr" presetSubtype="0" fill="hold" nodeType="withEffect">
                                  <p:stCondLst>
                                    <p:cond delay="0"/>
                                  </p:stCondLst>
                                  <p:childTnLst>
                                    <p:set>
                                      <p:cBhvr>
                                        <p:cTn id="34" dur="1" fill="hold">
                                          <p:stCondLst>
                                            <p:cond delay="0"/>
                                          </p:stCondLst>
                                        </p:cTn>
                                        <p:tgtEl>
                                          <p:spTgt spid="9"/>
                                        </p:tgtEl>
                                        <p:attrNameLst>
                                          <p:attrName>style.visibility</p:attrName>
                                        </p:attrNameLst>
                                      </p:cBhvr>
                                      <p:to>
                                        <p:strVal val="visible"/>
                                      </p:to>
                                    </p:set>
                                  </p:childTnLst>
                                </p:cTn>
                              </p:par>
                              <p:par>
                                <p:cTn id="35" presetID="1" presetClass="entr" presetSubtype="0" fill="hold" nodeType="withEffect">
                                  <p:stCondLst>
                                    <p:cond delay="0"/>
                                  </p:stCondLst>
                                  <p:childTnLst>
                                    <p:set>
                                      <p:cBhvr>
                                        <p:cTn id="36" dur="1" fill="hold">
                                          <p:stCondLst>
                                            <p:cond delay="0"/>
                                          </p:stCondLst>
                                        </p:cTn>
                                        <p:tgtEl>
                                          <p:spTgt spid="10"/>
                                        </p:tgtEl>
                                        <p:attrNameLst>
                                          <p:attrName>style.visibility</p:attrName>
                                        </p:attrNameLst>
                                      </p:cBhvr>
                                      <p:to>
                                        <p:strVal val="visible"/>
                                      </p:to>
                                    </p:set>
                                  </p:childTnLst>
                                </p:cTn>
                              </p:par>
                              <p:par>
                                <p:cTn id="37" presetID="1" presetClass="entr" presetSubtype="0" fill="hold" grpId="0" nodeType="withEffect">
                                  <p:stCondLst>
                                    <p:cond delay="0"/>
                                  </p:stCondLst>
                                  <p:childTnLst>
                                    <p:set>
                                      <p:cBhvr>
                                        <p:cTn id="38" dur="1" fill="hold">
                                          <p:stCondLst>
                                            <p:cond delay="0"/>
                                          </p:stCondLst>
                                        </p:cTn>
                                        <p:tgtEl>
                                          <p:spTgt spid="1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3" grpId="0" animBg="1"/>
      <p:bldP spid="14" grpId="0" animBg="1"/>
      <p:bldP spid="15" grpId="0" animBg="1"/>
      <p:bldP spid="16" grpId="0" animBg="1"/>
      <p:bldP spid="17" grpId="0" animBg="1"/>
      <p:bldP spid="18" grpId="0" animBg="1"/>
      <p:bldP spid="19" grpId="0" animBg="1"/>
    </p:bldLst>
  </p:timing>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5234" name="Picture 2" descr="D:\Activités d'enseignements\Ressources\Multimedia\Multimedia echographie RU\Photos Titan Benedicte Gabriel\Bov Ovaire KFL 2.jpe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07950" y="115888"/>
            <a:ext cx="4535488" cy="4487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5235" name="Picture 2" descr="D:\Activités d'enseignements\Ressources\Multimedia\Multimedia echographie RU\Photos Titan Benedicte Gabriel\Bov Ovaire KFL 2.jpe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602163" y="115888"/>
            <a:ext cx="4535487" cy="4487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Forme libre 1"/>
          <p:cNvSpPr/>
          <p:nvPr/>
        </p:nvSpPr>
        <p:spPr>
          <a:xfrm>
            <a:off x="4529138" y="339725"/>
            <a:ext cx="4456112" cy="2978150"/>
          </a:xfrm>
          <a:custGeom>
            <a:avLst/>
            <a:gdLst>
              <a:gd name="connsiteX0" fmla="*/ 3976577 w 4455042"/>
              <a:gd name="connsiteY0" fmla="*/ 223865 h 2977697"/>
              <a:gd name="connsiteX1" fmla="*/ 3891516 w 4455042"/>
              <a:gd name="connsiteY1" fmla="*/ 191967 h 2977697"/>
              <a:gd name="connsiteX2" fmla="*/ 3838353 w 4455042"/>
              <a:gd name="connsiteY2" fmla="*/ 181334 h 2977697"/>
              <a:gd name="connsiteX3" fmla="*/ 3774558 w 4455042"/>
              <a:gd name="connsiteY3" fmla="*/ 160069 h 2977697"/>
              <a:gd name="connsiteX4" fmla="*/ 3455581 w 4455042"/>
              <a:gd name="connsiteY4" fmla="*/ 149437 h 2977697"/>
              <a:gd name="connsiteX5" fmla="*/ 3413051 w 4455042"/>
              <a:gd name="connsiteY5" fmla="*/ 138804 h 2977697"/>
              <a:gd name="connsiteX6" fmla="*/ 3381153 w 4455042"/>
              <a:gd name="connsiteY6" fmla="*/ 128172 h 2977697"/>
              <a:gd name="connsiteX7" fmla="*/ 3327990 w 4455042"/>
              <a:gd name="connsiteY7" fmla="*/ 117539 h 2977697"/>
              <a:gd name="connsiteX8" fmla="*/ 3285460 w 4455042"/>
              <a:gd name="connsiteY8" fmla="*/ 106906 h 2977697"/>
              <a:gd name="connsiteX9" fmla="*/ 3168502 w 4455042"/>
              <a:gd name="connsiteY9" fmla="*/ 85641 h 2977697"/>
              <a:gd name="connsiteX10" fmla="*/ 3040911 w 4455042"/>
              <a:gd name="connsiteY10" fmla="*/ 75009 h 2977697"/>
              <a:gd name="connsiteX11" fmla="*/ 2934586 w 4455042"/>
              <a:gd name="connsiteY11" fmla="*/ 64376 h 2977697"/>
              <a:gd name="connsiteX12" fmla="*/ 2775097 w 4455042"/>
              <a:gd name="connsiteY12" fmla="*/ 53744 h 2977697"/>
              <a:gd name="connsiteX13" fmla="*/ 2615609 w 4455042"/>
              <a:gd name="connsiteY13" fmla="*/ 32479 h 2977697"/>
              <a:gd name="connsiteX14" fmla="*/ 2083981 w 4455042"/>
              <a:gd name="connsiteY14" fmla="*/ 32479 h 2977697"/>
              <a:gd name="connsiteX15" fmla="*/ 2020186 w 4455042"/>
              <a:gd name="connsiteY15" fmla="*/ 43111 h 2977697"/>
              <a:gd name="connsiteX16" fmla="*/ 1913860 w 4455042"/>
              <a:gd name="connsiteY16" fmla="*/ 53744 h 2977697"/>
              <a:gd name="connsiteX17" fmla="*/ 1860697 w 4455042"/>
              <a:gd name="connsiteY17" fmla="*/ 64376 h 2977697"/>
              <a:gd name="connsiteX18" fmla="*/ 1818167 w 4455042"/>
              <a:gd name="connsiteY18" fmla="*/ 75009 h 2977697"/>
              <a:gd name="connsiteX19" fmla="*/ 1637414 w 4455042"/>
              <a:gd name="connsiteY19" fmla="*/ 85641 h 2977697"/>
              <a:gd name="connsiteX20" fmla="*/ 1541721 w 4455042"/>
              <a:gd name="connsiteY20" fmla="*/ 106906 h 2977697"/>
              <a:gd name="connsiteX21" fmla="*/ 1509823 w 4455042"/>
              <a:gd name="connsiteY21" fmla="*/ 117539 h 2977697"/>
              <a:gd name="connsiteX22" fmla="*/ 1403497 w 4455042"/>
              <a:gd name="connsiteY22" fmla="*/ 160069 h 2977697"/>
              <a:gd name="connsiteX23" fmla="*/ 1339702 w 4455042"/>
              <a:gd name="connsiteY23" fmla="*/ 181334 h 2977697"/>
              <a:gd name="connsiteX24" fmla="*/ 1265274 w 4455042"/>
              <a:gd name="connsiteY24" fmla="*/ 191967 h 2977697"/>
              <a:gd name="connsiteX25" fmla="*/ 1158949 w 4455042"/>
              <a:gd name="connsiteY25" fmla="*/ 223865 h 2977697"/>
              <a:gd name="connsiteX26" fmla="*/ 1095153 w 4455042"/>
              <a:gd name="connsiteY26" fmla="*/ 245130 h 2977697"/>
              <a:gd name="connsiteX27" fmla="*/ 1063256 w 4455042"/>
              <a:gd name="connsiteY27" fmla="*/ 266395 h 2977697"/>
              <a:gd name="connsiteX28" fmla="*/ 999460 w 4455042"/>
              <a:gd name="connsiteY28" fmla="*/ 287660 h 2977697"/>
              <a:gd name="connsiteX29" fmla="*/ 967563 w 4455042"/>
              <a:gd name="connsiteY29" fmla="*/ 298292 h 2977697"/>
              <a:gd name="connsiteX30" fmla="*/ 946297 w 4455042"/>
              <a:gd name="connsiteY30" fmla="*/ 319558 h 2977697"/>
              <a:gd name="connsiteX31" fmla="*/ 914400 w 4455042"/>
              <a:gd name="connsiteY31" fmla="*/ 330190 h 2977697"/>
              <a:gd name="connsiteX32" fmla="*/ 871870 w 4455042"/>
              <a:gd name="connsiteY32" fmla="*/ 351455 h 2977697"/>
              <a:gd name="connsiteX33" fmla="*/ 850604 w 4455042"/>
              <a:gd name="connsiteY33" fmla="*/ 372720 h 2977697"/>
              <a:gd name="connsiteX34" fmla="*/ 786809 w 4455042"/>
              <a:gd name="connsiteY34" fmla="*/ 425883 h 2977697"/>
              <a:gd name="connsiteX35" fmla="*/ 776177 w 4455042"/>
              <a:gd name="connsiteY35" fmla="*/ 457781 h 2977697"/>
              <a:gd name="connsiteX36" fmla="*/ 680483 w 4455042"/>
              <a:gd name="connsiteY36" fmla="*/ 542841 h 2977697"/>
              <a:gd name="connsiteX37" fmla="*/ 659218 w 4455042"/>
              <a:gd name="connsiteY37" fmla="*/ 574739 h 2977697"/>
              <a:gd name="connsiteX38" fmla="*/ 627321 w 4455042"/>
              <a:gd name="connsiteY38" fmla="*/ 585372 h 2977697"/>
              <a:gd name="connsiteX39" fmla="*/ 595423 w 4455042"/>
              <a:gd name="connsiteY39" fmla="*/ 606637 h 2977697"/>
              <a:gd name="connsiteX40" fmla="*/ 563525 w 4455042"/>
              <a:gd name="connsiteY40" fmla="*/ 638534 h 2977697"/>
              <a:gd name="connsiteX41" fmla="*/ 531628 w 4455042"/>
              <a:gd name="connsiteY41" fmla="*/ 659799 h 2977697"/>
              <a:gd name="connsiteX42" fmla="*/ 457200 w 4455042"/>
              <a:gd name="connsiteY42" fmla="*/ 734227 h 2977697"/>
              <a:gd name="connsiteX43" fmla="*/ 425302 w 4455042"/>
              <a:gd name="connsiteY43" fmla="*/ 766125 h 2977697"/>
              <a:gd name="connsiteX44" fmla="*/ 372139 w 4455042"/>
              <a:gd name="connsiteY44" fmla="*/ 819288 h 2977697"/>
              <a:gd name="connsiteX45" fmla="*/ 361507 w 4455042"/>
              <a:gd name="connsiteY45" fmla="*/ 851186 h 2977697"/>
              <a:gd name="connsiteX46" fmla="*/ 265814 w 4455042"/>
              <a:gd name="connsiteY46" fmla="*/ 925613 h 2977697"/>
              <a:gd name="connsiteX47" fmla="*/ 233916 w 4455042"/>
              <a:gd name="connsiteY47" fmla="*/ 936246 h 2977697"/>
              <a:gd name="connsiteX48" fmla="*/ 170121 w 4455042"/>
              <a:gd name="connsiteY48" fmla="*/ 968144 h 2977697"/>
              <a:gd name="connsiteX49" fmla="*/ 106325 w 4455042"/>
              <a:gd name="connsiteY49" fmla="*/ 1031939 h 2977697"/>
              <a:gd name="connsiteX50" fmla="*/ 42530 w 4455042"/>
              <a:gd name="connsiteY50" fmla="*/ 1095734 h 2977697"/>
              <a:gd name="connsiteX51" fmla="*/ 21265 w 4455042"/>
              <a:gd name="connsiteY51" fmla="*/ 1138265 h 2977697"/>
              <a:gd name="connsiteX52" fmla="*/ 0 w 4455042"/>
              <a:gd name="connsiteY52" fmla="*/ 1202060 h 2977697"/>
              <a:gd name="connsiteX53" fmla="*/ 10632 w 4455042"/>
              <a:gd name="connsiteY53" fmla="*/ 1478506 h 2977697"/>
              <a:gd name="connsiteX54" fmla="*/ 21265 w 4455042"/>
              <a:gd name="connsiteY54" fmla="*/ 1563567 h 2977697"/>
              <a:gd name="connsiteX55" fmla="*/ 42530 w 4455042"/>
              <a:gd name="connsiteY55" fmla="*/ 1627362 h 2977697"/>
              <a:gd name="connsiteX56" fmla="*/ 63795 w 4455042"/>
              <a:gd name="connsiteY56" fmla="*/ 1691158 h 2977697"/>
              <a:gd name="connsiteX57" fmla="*/ 85060 w 4455042"/>
              <a:gd name="connsiteY57" fmla="*/ 1754953 h 2977697"/>
              <a:gd name="connsiteX58" fmla="*/ 95693 w 4455042"/>
              <a:gd name="connsiteY58" fmla="*/ 1786851 h 2977697"/>
              <a:gd name="connsiteX59" fmla="*/ 138223 w 4455042"/>
              <a:gd name="connsiteY59" fmla="*/ 1871911 h 2977697"/>
              <a:gd name="connsiteX60" fmla="*/ 148856 w 4455042"/>
              <a:gd name="connsiteY60" fmla="*/ 1903809 h 2977697"/>
              <a:gd name="connsiteX61" fmla="*/ 191386 w 4455042"/>
              <a:gd name="connsiteY61" fmla="*/ 1956972 h 2977697"/>
              <a:gd name="connsiteX62" fmla="*/ 223283 w 4455042"/>
              <a:gd name="connsiteY62" fmla="*/ 2020767 h 2977697"/>
              <a:gd name="connsiteX63" fmla="*/ 233916 w 4455042"/>
              <a:gd name="connsiteY63" fmla="*/ 2052665 h 2977697"/>
              <a:gd name="connsiteX64" fmla="*/ 276446 w 4455042"/>
              <a:gd name="connsiteY64" fmla="*/ 2116460 h 2977697"/>
              <a:gd name="connsiteX65" fmla="*/ 297711 w 4455042"/>
              <a:gd name="connsiteY65" fmla="*/ 2148358 h 2977697"/>
              <a:gd name="connsiteX66" fmla="*/ 340242 w 4455042"/>
              <a:gd name="connsiteY66" fmla="*/ 2222786 h 2977697"/>
              <a:gd name="connsiteX67" fmla="*/ 372139 w 4455042"/>
              <a:gd name="connsiteY67" fmla="*/ 2254683 h 2977697"/>
              <a:gd name="connsiteX68" fmla="*/ 382772 w 4455042"/>
              <a:gd name="connsiteY68" fmla="*/ 2286581 h 2977697"/>
              <a:gd name="connsiteX69" fmla="*/ 414670 w 4455042"/>
              <a:gd name="connsiteY69" fmla="*/ 2318479 h 2977697"/>
              <a:gd name="connsiteX70" fmla="*/ 435935 w 4455042"/>
              <a:gd name="connsiteY70" fmla="*/ 2350376 h 2977697"/>
              <a:gd name="connsiteX71" fmla="*/ 478465 w 4455042"/>
              <a:gd name="connsiteY71" fmla="*/ 2403539 h 2977697"/>
              <a:gd name="connsiteX72" fmla="*/ 520995 w 4455042"/>
              <a:gd name="connsiteY72" fmla="*/ 2467334 h 2977697"/>
              <a:gd name="connsiteX73" fmla="*/ 627321 w 4455042"/>
              <a:gd name="connsiteY73" fmla="*/ 2552395 h 2977697"/>
              <a:gd name="connsiteX74" fmla="*/ 659218 w 4455042"/>
              <a:gd name="connsiteY74" fmla="*/ 2563027 h 2977697"/>
              <a:gd name="connsiteX75" fmla="*/ 691116 w 4455042"/>
              <a:gd name="connsiteY75" fmla="*/ 2584292 h 2977697"/>
              <a:gd name="connsiteX76" fmla="*/ 712381 w 4455042"/>
              <a:gd name="connsiteY76" fmla="*/ 2605558 h 2977697"/>
              <a:gd name="connsiteX77" fmla="*/ 744279 w 4455042"/>
              <a:gd name="connsiteY77" fmla="*/ 2616190 h 2977697"/>
              <a:gd name="connsiteX78" fmla="*/ 776177 w 4455042"/>
              <a:gd name="connsiteY78" fmla="*/ 2648088 h 2977697"/>
              <a:gd name="connsiteX79" fmla="*/ 818707 w 4455042"/>
              <a:gd name="connsiteY79" fmla="*/ 2669353 h 2977697"/>
              <a:gd name="connsiteX80" fmla="*/ 850604 w 4455042"/>
              <a:gd name="connsiteY80" fmla="*/ 2690618 h 2977697"/>
              <a:gd name="connsiteX81" fmla="*/ 893135 w 4455042"/>
              <a:gd name="connsiteY81" fmla="*/ 2711883 h 2977697"/>
              <a:gd name="connsiteX82" fmla="*/ 956930 w 4455042"/>
              <a:gd name="connsiteY82" fmla="*/ 2754413 h 2977697"/>
              <a:gd name="connsiteX83" fmla="*/ 1031358 w 4455042"/>
              <a:gd name="connsiteY83" fmla="*/ 2786311 h 2977697"/>
              <a:gd name="connsiteX84" fmla="*/ 1095153 w 4455042"/>
              <a:gd name="connsiteY84" fmla="*/ 2807576 h 2977697"/>
              <a:gd name="connsiteX85" fmla="*/ 1127051 w 4455042"/>
              <a:gd name="connsiteY85" fmla="*/ 2818209 h 2977697"/>
              <a:gd name="connsiteX86" fmla="*/ 1158949 w 4455042"/>
              <a:gd name="connsiteY86" fmla="*/ 2828841 h 2977697"/>
              <a:gd name="connsiteX87" fmla="*/ 1190846 w 4455042"/>
              <a:gd name="connsiteY87" fmla="*/ 2850106 h 2977697"/>
              <a:gd name="connsiteX88" fmla="*/ 1286539 w 4455042"/>
              <a:gd name="connsiteY88" fmla="*/ 2871372 h 2977697"/>
              <a:gd name="connsiteX89" fmla="*/ 1339702 w 4455042"/>
              <a:gd name="connsiteY89" fmla="*/ 2882004 h 2977697"/>
              <a:gd name="connsiteX90" fmla="*/ 1371600 w 4455042"/>
              <a:gd name="connsiteY90" fmla="*/ 2892637 h 2977697"/>
              <a:gd name="connsiteX91" fmla="*/ 1477925 w 4455042"/>
              <a:gd name="connsiteY91" fmla="*/ 2903269 h 2977697"/>
              <a:gd name="connsiteX92" fmla="*/ 1531088 w 4455042"/>
              <a:gd name="connsiteY92" fmla="*/ 2913902 h 2977697"/>
              <a:gd name="connsiteX93" fmla="*/ 1573618 w 4455042"/>
              <a:gd name="connsiteY93" fmla="*/ 2924534 h 2977697"/>
              <a:gd name="connsiteX94" fmla="*/ 1690577 w 4455042"/>
              <a:gd name="connsiteY94" fmla="*/ 2935167 h 2977697"/>
              <a:gd name="connsiteX95" fmla="*/ 1775637 w 4455042"/>
              <a:gd name="connsiteY95" fmla="*/ 2956432 h 2977697"/>
              <a:gd name="connsiteX96" fmla="*/ 1807535 w 4455042"/>
              <a:gd name="connsiteY96" fmla="*/ 2967065 h 2977697"/>
              <a:gd name="connsiteX97" fmla="*/ 1860697 w 4455042"/>
              <a:gd name="connsiteY97" fmla="*/ 2977697 h 2977697"/>
              <a:gd name="connsiteX98" fmla="*/ 2806995 w 4455042"/>
              <a:gd name="connsiteY98" fmla="*/ 2967065 h 2977697"/>
              <a:gd name="connsiteX99" fmla="*/ 2934586 w 4455042"/>
              <a:gd name="connsiteY99" fmla="*/ 2935167 h 2977697"/>
              <a:gd name="connsiteX100" fmla="*/ 2966483 w 4455042"/>
              <a:gd name="connsiteY100" fmla="*/ 2924534 h 2977697"/>
              <a:gd name="connsiteX101" fmla="*/ 3019646 w 4455042"/>
              <a:gd name="connsiteY101" fmla="*/ 2892637 h 2977697"/>
              <a:gd name="connsiteX102" fmla="*/ 3083442 w 4455042"/>
              <a:gd name="connsiteY102" fmla="*/ 2850106 h 2977697"/>
              <a:gd name="connsiteX103" fmla="*/ 3147237 w 4455042"/>
              <a:gd name="connsiteY103" fmla="*/ 2828841 h 2977697"/>
              <a:gd name="connsiteX104" fmla="*/ 3211032 w 4455042"/>
              <a:gd name="connsiteY104" fmla="*/ 2796944 h 2977697"/>
              <a:gd name="connsiteX105" fmla="*/ 3264195 w 4455042"/>
              <a:gd name="connsiteY105" fmla="*/ 2754413 h 2977697"/>
              <a:gd name="connsiteX106" fmla="*/ 3296093 w 4455042"/>
              <a:gd name="connsiteY106" fmla="*/ 2733148 h 2977697"/>
              <a:gd name="connsiteX107" fmla="*/ 3327990 w 4455042"/>
              <a:gd name="connsiteY107" fmla="*/ 2690618 h 2977697"/>
              <a:gd name="connsiteX108" fmla="*/ 3359888 w 4455042"/>
              <a:gd name="connsiteY108" fmla="*/ 2669353 h 2977697"/>
              <a:gd name="connsiteX109" fmla="*/ 3402418 w 4455042"/>
              <a:gd name="connsiteY109" fmla="*/ 2605558 h 2977697"/>
              <a:gd name="connsiteX110" fmla="*/ 3423683 w 4455042"/>
              <a:gd name="connsiteY110" fmla="*/ 2584292 h 2977697"/>
              <a:gd name="connsiteX111" fmla="*/ 3444949 w 4455042"/>
              <a:gd name="connsiteY111" fmla="*/ 2552395 h 2977697"/>
              <a:gd name="connsiteX112" fmla="*/ 3508744 w 4455042"/>
              <a:gd name="connsiteY112" fmla="*/ 2499232 h 2977697"/>
              <a:gd name="connsiteX113" fmla="*/ 3561907 w 4455042"/>
              <a:gd name="connsiteY113" fmla="*/ 2424804 h 2977697"/>
              <a:gd name="connsiteX114" fmla="*/ 3593804 w 4455042"/>
              <a:gd name="connsiteY114" fmla="*/ 2403539 h 2977697"/>
              <a:gd name="connsiteX115" fmla="*/ 3615070 w 4455042"/>
              <a:gd name="connsiteY115" fmla="*/ 2382274 h 2977697"/>
              <a:gd name="connsiteX116" fmla="*/ 3678865 w 4455042"/>
              <a:gd name="connsiteY116" fmla="*/ 2339744 h 2977697"/>
              <a:gd name="connsiteX117" fmla="*/ 3742660 w 4455042"/>
              <a:gd name="connsiteY117" fmla="*/ 2297213 h 2977697"/>
              <a:gd name="connsiteX118" fmla="*/ 3806456 w 4455042"/>
              <a:gd name="connsiteY118" fmla="*/ 2244051 h 2977697"/>
              <a:gd name="connsiteX119" fmla="*/ 3838353 w 4455042"/>
              <a:gd name="connsiteY119" fmla="*/ 2212153 h 2977697"/>
              <a:gd name="connsiteX120" fmla="*/ 3902149 w 4455042"/>
              <a:gd name="connsiteY120" fmla="*/ 2169623 h 2977697"/>
              <a:gd name="connsiteX121" fmla="*/ 3934046 w 4455042"/>
              <a:gd name="connsiteY121" fmla="*/ 2137725 h 2977697"/>
              <a:gd name="connsiteX122" fmla="*/ 3955311 w 4455042"/>
              <a:gd name="connsiteY122" fmla="*/ 2105827 h 2977697"/>
              <a:gd name="connsiteX123" fmla="*/ 3987209 w 4455042"/>
              <a:gd name="connsiteY123" fmla="*/ 2084562 h 2977697"/>
              <a:gd name="connsiteX124" fmla="*/ 4019107 w 4455042"/>
              <a:gd name="connsiteY124" fmla="*/ 2052665 h 2977697"/>
              <a:gd name="connsiteX125" fmla="*/ 4051004 w 4455042"/>
              <a:gd name="connsiteY125" fmla="*/ 1988869 h 2977697"/>
              <a:gd name="connsiteX126" fmla="*/ 4082902 w 4455042"/>
              <a:gd name="connsiteY126" fmla="*/ 1967604 h 2977697"/>
              <a:gd name="connsiteX127" fmla="*/ 4104167 w 4455042"/>
              <a:gd name="connsiteY127" fmla="*/ 1925074 h 2977697"/>
              <a:gd name="connsiteX128" fmla="*/ 4114800 w 4455042"/>
              <a:gd name="connsiteY128" fmla="*/ 1893176 h 2977697"/>
              <a:gd name="connsiteX129" fmla="*/ 4136065 w 4455042"/>
              <a:gd name="connsiteY129" fmla="*/ 1861279 h 2977697"/>
              <a:gd name="connsiteX130" fmla="*/ 4167963 w 4455042"/>
              <a:gd name="connsiteY130" fmla="*/ 1797483 h 2977697"/>
              <a:gd name="connsiteX131" fmla="*/ 4189228 w 4455042"/>
              <a:gd name="connsiteY131" fmla="*/ 1733688 h 2977697"/>
              <a:gd name="connsiteX132" fmla="*/ 4210493 w 4455042"/>
              <a:gd name="connsiteY132" fmla="*/ 1691158 h 2977697"/>
              <a:gd name="connsiteX133" fmla="*/ 4231758 w 4455042"/>
              <a:gd name="connsiteY133" fmla="*/ 1627362 h 2977697"/>
              <a:gd name="connsiteX134" fmla="*/ 4274288 w 4455042"/>
              <a:gd name="connsiteY134" fmla="*/ 1542302 h 2977697"/>
              <a:gd name="connsiteX135" fmla="*/ 4295553 w 4455042"/>
              <a:gd name="connsiteY135" fmla="*/ 1478506 h 2977697"/>
              <a:gd name="connsiteX136" fmla="*/ 4316818 w 4455042"/>
              <a:gd name="connsiteY136" fmla="*/ 1435976 h 2977697"/>
              <a:gd name="connsiteX137" fmla="*/ 4327451 w 4455042"/>
              <a:gd name="connsiteY137" fmla="*/ 1404079 h 2977697"/>
              <a:gd name="connsiteX138" fmla="*/ 4369981 w 4455042"/>
              <a:gd name="connsiteY138" fmla="*/ 1340283 h 2977697"/>
              <a:gd name="connsiteX139" fmla="*/ 4391246 w 4455042"/>
              <a:gd name="connsiteY139" fmla="*/ 1308386 h 2977697"/>
              <a:gd name="connsiteX140" fmla="*/ 4412511 w 4455042"/>
              <a:gd name="connsiteY140" fmla="*/ 1233958 h 2977697"/>
              <a:gd name="connsiteX141" fmla="*/ 4423144 w 4455042"/>
              <a:gd name="connsiteY141" fmla="*/ 1191427 h 2977697"/>
              <a:gd name="connsiteX142" fmla="*/ 4444409 w 4455042"/>
              <a:gd name="connsiteY142" fmla="*/ 1127632 h 2977697"/>
              <a:gd name="connsiteX143" fmla="*/ 4455042 w 4455042"/>
              <a:gd name="connsiteY143" fmla="*/ 1074469 h 2977697"/>
              <a:gd name="connsiteX144" fmla="*/ 4444409 w 4455042"/>
              <a:gd name="connsiteY144" fmla="*/ 702330 h 2977697"/>
              <a:gd name="connsiteX145" fmla="*/ 4401879 w 4455042"/>
              <a:gd name="connsiteY145" fmla="*/ 532209 h 2977697"/>
              <a:gd name="connsiteX146" fmla="*/ 4391246 w 4455042"/>
              <a:gd name="connsiteY146" fmla="*/ 500311 h 2977697"/>
              <a:gd name="connsiteX147" fmla="*/ 4380614 w 4455042"/>
              <a:gd name="connsiteY147" fmla="*/ 468413 h 2977697"/>
              <a:gd name="connsiteX148" fmla="*/ 4359349 w 4455042"/>
              <a:gd name="connsiteY148" fmla="*/ 436516 h 2977697"/>
              <a:gd name="connsiteX149" fmla="*/ 4348716 w 4455042"/>
              <a:gd name="connsiteY149" fmla="*/ 404618 h 2977697"/>
              <a:gd name="connsiteX150" fmla="*/ 4295553 w 4455042"/>
              <a:gd name="connsiteY150" fmla="*/ 340823 h 2977697"/>
              <a:gd name="connsiteX151" fmla="*/ 4263656 w 4455042"/>
              <a:gd name="connsiteY151" fmla="*/ 319558 h 2977697"/>
              <a:gd name="connsiteX152" fmla="*/ 4167963 w 4455042"/>
              <a:gd name="connsiteY152" fmla="*/ 298292 h 2977697"/>
              <a:gd name="connsiteX153" fmla="*/ 4082902 w 4455042"/>
              <a:gd name="connsiteY153" fmla="*/ 277027 h 2977697"/>
              <a:gd name="connsiteX154" fmla="*/ 4040372 w 4455042"/>
              <a:gd name="connsiteY154" fmla="*/ 266395 h 2977697"/>
              <a:gd name="connsiteX155" fmla="*/ 3976577 w 4455042"/>
              <a:gd name="connsiteY155" fmla="*/ 234497 h 2977697"/>
              <a:gd name="connsiteX156" fmla="*/ 3955311 w 4455042"/>
              <a:gd name="connsiteY156" fmla="*/ 213232 h 2977697"/>
              <a:gd name="connsiteX157" fmla="*/ 3923414 w 4455042"/>
              <a:gd name="connsiteY157" fmla="*/ 213232 h 2977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Lst>
            <a:rect l="l" t="t" r="r" b="b"/>
            <a:pathLst>
              <a:path w="4455042" h="2977697">
                <a:moveTo>
                  <a:pt x="3976577" y="223865"/>
                </a:moveTo>
                <a:cubicBezTo>
                  <a:pt x="3800258" y="188600"/>
                  <a:pt x="4016675" y="238902"/>
                  <a:pt x="3891516" y="191967"/>
                </a:cubicBezTo>
                <a:cubicBezTo>
                  <a:pt x="3874595" y="185621"/>
                  <a:pt x="3855788" y="186089"/>
                  <a:pt x="3838353" y="181334"/>
                </a:cubicBezTo>
                <a:cubicBezTo>
                  <a:pt x="3816728" y="175436"/>
                  <a:pt x="3796961" y="160816"/>
                  <a:pt x="3774558" y="160069"/>
                </a:cubicBezTo>
                <a:lnTo>
                  <a:pt x="3455581" y="149437"/>
                </a:lnTo>
                <a:cubicBezTo>
                  <a:pt x="3441404" y="145893"/>
                  <a:pt x="3427102" y="142818"/>
                  <a:pt x="3413051" y="138804"/>
                </a:cubicBezTo>
                <a:cubicBezTo>
                  <a:pt x="3402274" y="135725"/>
                  <a:pt x="3392026" y="130890"/>
                  <a:pt x="3381153" y="128172"/>
                </a:cubicBezTo>
                <a:cubicBezTo>
                  <a:pt x="3363621" y="123789"/>
                  <a:pt x="3345632" y="121460"/>
                  <a:pt x="3327990" y="117539"/>
                </a:cubicBezTo>
                <a:cubicBezTo>
                  <a:pt x="3313725" y="114369"/>
                  <a:pt x="3299725" y="110076"/>
                  <a:pt x="3285460" y="106906"/>
                </a:cubicBezTo>
                <a:cubicBezTo>
                  <a:pt x="3260241" y="101302"/>
                  <a:pt x="3191570" y="88204"/>
                  <a:pt x="3168502" y="85641"/>
                </a:cubicBezTo>
                <a:cubicBezTo>
                  <a:pt x="3126085" y="80928"/>
                  <a:pt x="3083413" y="78873"/>
                  <a:pt x="3040911" y="75009"/>
                </a:cubicBezTo>
                <a:cubicBezTo>
                  <a:pt x="3005439" y="71784"/>
                  <a:pt x="2970091" y="67216"/>
                  <a:pt x="2934586" y="64376"/>
                </a:cubicBezTo>
                <a:cubicBezTo>
                  <a:pt x="2881475" y="60127"/>
                  <a:pt x="2828178" y="58360"/>
                  <a:pt x="2775097" y="53744"/>
                </a:cubicBezTo>
                <a:cubicBezTo>
                  <a:pt x="2740003" y="50692"/>
                  <a:pt x="2652690" y="37776"/>
                  <a:pt x="2615609" y="32479"/>
                </a:cubicBezTo>
                <a:cubicBezTo>
                  <a:pt x="2427172" y="-30335"/>
                  <a:pt x="2572255" y="14054"/>
                  <a:pt x="2083981" y="32479"/>
                </a:cubicBezTo>
                <a:cubicBezTo>
                  <a:pt x="2062438" y="33292"/>
                  <a:pt x="2041578" y="40437"/>
                  <a:pt x="2020186" y="43111"/>
                </a:cubicBezTo>
                <a:cubicBezTo>
                  <a:pt x="1984842" y="47529"/>
                  <a:pt x="1949166" y="49037"/>
                  <a:pt x="1913860" y="53744"/>
                </a:cubicBezTo>
                <a:cubicBezTo>
                  <a:pt x="1895947" y="56132"/>
                  <a:pt x="1878339" y="60456"/>
                  <a:pt x="1860697" y="64376"/>
                </a:cubicBezTo>
                <a:cubicBezTo>
                  <a:pt x="1846432" y="67546"/>
                  <a:pt x="1832714" y="73624"/>
                  <a:pt x="1818167" y="75009"/>
                </a:cubicBezTo>
                <a:cubicBezTo>
                  <a:pt x="1758084" y="80731"/>
                  <a:pt x="1697665" y="82097"/>
                  <a:pt x="1637414" y="85641"/>
                </a:cubicBezTo>
                <a:cubicBezTo>
                  <a:pt x="1600884" y="92947"/>
                  <a:pt x="1576748" y="96898"/>
                  <a:pt x="1541721" y="106906"/>
                </a:cubicBezTo>
                <a:cubicBezTo>
                  <a:pt x="1530944" y="109985"/>
                  <a:pt x="1520125" y="113124"/>
                  <a:pt x="1509823" y="117539"/>
                </a:cubicBezTo>
                <a:cubicBezTo>
                  <a:pt x="1400307" y="164475"/>
                  <a:pt x="1548709" y="111664"/>
                  <a:pt x="1403497" y="160069"/>
                </a:cubicBezTo>
                <a:lnTo>
                  <a:pt x="1339702" y="181334"/>
                </a:lnTo>
                <a:cubicBezTo>
                  <a:pt x="1314893" y="184878"/>
                  <a:pt x="1289931" y="187484"/>
                  <a:pt x="1265274" y="191967"/>
                </a:cubicBezTo>
                <a:cubicBezTo>
                  <a:pt x="1229913" y="198396"/>
                  <a:pt x="1192253" y="212763"/>
                  <a:pt x="1158949" y="223865"/>
                </a:cubicBezTo>
                <a:cubicBezTo>
                  <a:pt x="1158944" y="223867"/>
                  <a:pt x="1095157" y="245127"/>
                  <a:pt x="1095153" y="245130"/>
                </a:cubicBezTo>
                <a:cubicBezTo>
                  <a:pt x="1084521" y="252218"/>
                  <a:pt x="1074933" y="261205"/>
                  <a:pt x="1063256" y="266395"/>
                </a:cubicBezTo>
                <a:cubicBezTo>
                  <a:pt x="1042772" y="275499"/>
                  <a:pt x="1020725" y="280572"/>
                  <a:pt x="999460" y="287660"/>
                </a:cubicBezTo>
                <a:lnTo>
                  <a:pt x="967563" y="298292"/>
                </a:lnTo>
                <a:cubicBezTo>
                  <a:pt x="960474" y="305381"/>
                  <a:pt x="954893" y="314400"/>
                  <a:pt x="946297" y="319558"/>
                </a:cubicBezTo>
                <a:cubicBezTo>
                  <a:pt x="936687" y="325324"/>
                  <a:pt x="924701" y="325775"/>
                  <a:pt x="914400" y="330190"/>
                </a:cubicBezTo>
                <a:cubicBezTo>
                  <a:pt x="899832" y="336434"/>
                  <a:pt x="885058" y="342663"/>
                  <a:pt x="871870" y="351455"/>
                </a:cubicBezTo>
                <a:cubicBezTo>
                  <a:pt x="863529" y="357016"/>
                  <a:pt x="858432" y="366458"/>
                  <a:pt x="850604" y="372720"/>
                </a:cubicBezTo>
                <a:cubicBezTo>
                  <a:pt x="776591" y="431931"/>
                  <a:pt x="862579" y="350115"/>
                  <a:pt x="786809" y="425883"/>
                </a:cubicBezTo>
                <a:cubicBezTo>
                  <a:pt x="783265" y="436516"/>
                  <a:pt x="782902" y="448815"/>
                  <a:pt x="776177" y="457781"/>
                </a:cubicBezTo>
                <a:cubicBezTo>
                  <a:pt x="748021" y="495322"/>
                  <a:pt x="716520" y="515814"/>
                  <a:pt x="680483" y="542841"/>
                </a:cubicBezTo>
                <a:cubicBezTo>
                  <a:pt x="673395" y="553474"/>
                  <a:pt x="669196" y="566756"/>
                  <a:pt x="659218" y="574739"/>
                </a:cubicBezTo>
                <a:cubicBezTo>
                  <a:pt x="650466" y="581740"/>
                  <a:pt x="637345" y="580360"/>
                  <a:pt x="627321" y="585372"/>
                </a:cubicBezTo>
                <a:cubicBezTo>
                  <a:pt x="615891" y="591087"/>
                  <a:pt x="605240" y="598456"/>
                  <a:pt x="595423" y="606637"/>
                </a:cubicBezTo>
                <a:cubicBezTo>
                  <a:pt x="583871" y="616263"/>
                  <a:pt x="575077" y="628908"/>
                  <a:pt x="563525" y="638534"/>
                </a:cubicBezTo>
                <a:cubicBezTo>
                  <a:pt x="553708" y="646715"/>
                  <a:pt x="541330" y="651483"/>
                  <a:pt x="531628" y="659799"/>
                </a:cubicBezTo>
                <a:lnTo>
                  <a:pt x="457200" y="734227"/>
                </a:lnTo>
                <a:cubicBezTo>
                  <a:pt x="446567" y="744860"/>
                  <a:pt x="433643" y="753614"/>
                  <a:pt x="425302" y="766125"/>
                </a:cubicBezTo>
                <a:cubicBezTo>
                  <a:pt x="396949" y="808656"/>
                  <a:pt x="414670" y="790935"/>
                  <a:pt x="372139" y="819288"/>
                </a:cubicBezTo>
                <a:cubicBezTo>
                  <a:pt x="368595" y="829921"/>
                  <a:pt x="367724" y="841861"/>
                  <a:pt x="361507" y="851186"/>
                </a:cubicBezTo>
                <a:cubicBezTo>
                  <a:pt x="345781" y="874775"/>
                  <a:pt x="283917" y="919579"/>
                  <a:pt x="265814" y="925613"/>
                </a:cubicBezTo>
                <a:cubicBezTo>
                  <a:pt x="255181" y="929157"/>
                  <a:pt x="243941" y="931234"/>
                  <a:pt x="233916" y="936246"/>
                </a:cubicBezTo>
                <a:cubicBezTo>
                  <a:pt x="151467" y="977471"/>
                  <a:pt x="250298" y="941417"/>
                  <a:pt x="170121" y="968144"/>
                </a:cubicBezTo>
                <a:cubicBezTo>
                  <a:pt x="148856" y="989409"/>
                  <a:pt x="131348" y="1015257"/>
                  <a:pt x="106325" y="1031939"/>
                </a:cubicBezTo>
                <a:cubicBezTo>
                  <a:pt x="67836" y="1057599"/>
                  <a:pt x="70790" y="1050518"/>
                  <a:pt x="42530" y="1095734"/>
                </a:cubicBezTo>
                <a:cubicBezTo>
                  <a:pt x="34129" y="1109175"/>
                  <a:pt x="27152" y="1123548"/>
                  <a:pt x="21265" y="1138265"/>
                </a:cubicBezTo>
                <a:cubicBezTo>
                  <a:pt x="12940" y="1159077"/>
                  <a:pt x="0" y="1202060"/>
                  <a:pt x="0" y="1202060"/>
                </a:cubicBezTo>
                <a:cubicBezTo>
                  <a:pt x="3544" y="1294209"/>
                  <a:pt x="5217" y="1386448"/>
                  <a:pt x="10632" y="1478506"/>
                </a:cubicBezTo>
                <a:cubicBezTo>
                  <a:pt x="12310" y="1507031"/>
                  <a:pt x="15278" y="1535627"/>
                  <a:pt x="21265" y="1563567"/>
                </a:cubicBezTo>
                <a:cubicBezTo>
                  <a:pt x="25962" y="1585485"/>
                  <a:pt x="35442" y="1606097"/>
                  <a:pt x="42530" y="1627362"/>
                </a:cubicBezTo>
                <a:lnTo>
                  <a:pt x="63795" y="1691158"/>
                </a:lnTo>
                <a:lnTo>
                  <a:pt x="85060" y="1754953"/>
                </a:lnTo>
                <a:cubicBezTo>
                  <a:pt x="88604" y="1765586"/>
                  <a:pt x="90681" y="1776826"/>
                  <a:pt x="95693" y="1786851"/>
                </a:cubicBezTo>
                <a:cubicBezTo>
                  <a:pt x="109870" y="1815204"/>
                  <a:pt x="128198" y="1841838"/>
                  <a:pt x="138223" y="1871911"/>
                </a:cubicBezTo>
                <a:cubicBezTo>
                  <a:pt x="141767" y="1882544"/>
                  <a:pt x="143844" y="1893784"/>
                  <a:pt x="148856" y="1903809"/>
                </a:cubicBezTo>
                <a:cubicBezTo>
                  <a:pt x="162268" y="1930633"/>
                  <a:pt x="171608" y="1937193"/>
                  <a:pt x="191386" y="1956972"/>
                </a:cubicBezTo>
                <a:cubicBezTo>
                  <a:pt x="218108" y="2037142"/>
                  <a:pt x="182062" y="1938326"/>
                  <a:pt x="223283" y="2020767"/>
                </a:cubicBezTo>
                <a:cubicBezTo>
                  <a:pt x="228295" y="2030792"/>
                  <a:pt x="228473" y="2042868"/>
                  <a:pt x="233916" y="2052665"/>
                </a:cubicBezTo>
                <a:cubicBezTo>
                  <a:pt x="246328" y="2075006"/>
                  <a:pt x="262269" y="2095195"/>
                  <a:pt x="276446" y="2116460"/>
                </a:cubicBezTo>
                <a:cubicBezTo>
                  <a:pt x="283534" y="2127093"/>
                  <a:pt x="291996" y="2136928"/>
                  <a:pt x="297711" y="2148358"/>
                </a:cubicBezTo>
                <a:cubicBezTo>
                  <a:pt x="310709" y="2174353"/>
                  <a:pt x="321458" y="2200245"/>
                  <a:pt x="340242" y="2222786"/>
                </a:cubicBezTo>
                <a:cubicBezTo>
                  <a:pt x="349868" y="2234337"/>
                  <a:pt x="361507" y="2244051"/>
                  <a:pt x="372139" y="2254683"/>
                </a:cubicBezTo>
                <a:cubicBezTo>
                  <a:pt x="375683" y="2265316"/>
                  <a:pt x="376555" y="2277256"/>
                  <a:pt x="382772" y="2286581"/>
                </a:cubicBezTo>
                <a:cubicBezTo>
                  <a:pt x="391113" y="2299092"/>
                  <a:pt x="405044" y="2306927"/>
                  <a:pt x="414670" y="2318479"/>
                </a:cubicBezTo>
                <a:cubicBezTo>
                  <a:pt x="422851" y="2328296"/>
                  <a:pt x="428847" y="2339744"/>
                  <a:pt x="435935" y="2350376"/>
                </a:cubicBezTo>
                <a:cubicBezTo>
                  <a:pt x="459877" y="2422208"/>
                  <a:pt x="426672" y="2344348"/>
                  <a:pt x="478465" y="2403539"/>
                </a:cubicBezTo>
                <a:cubicBezTo>
                  <a:pt x="495295" y="2422773"/>
                  <a:pt x="502923" y="2449262"/>
                  <a:pt x="520995" y="2467334"/>
                </a:cubicBezTo>
                <a:cubicBezTo>
                  <a:pt x="579532" y="2525872"/>
                  <a:pt x="566569" y="2526359"/>
                  <a:pt x="627321" y="2552395"/>
                </a:cubicBezTo>
                <a:cubicBezTo>
                  <a:pt x="637622" y="2556810"/>
                  <a:pt x="648586" y="2559483"/>
                  <a:pt x="659218" y="2563027"/>
                </a:cubicBezTo>
                <a:cubicBezTo>
                  <a:pt x="669851" y="2570115"/>
                  <a:pt x="681137" y="2576309"/>
                  <a:pt x="691116" y="2584292"/>
                </a:cubicBezTo>
                <a:cubicBezTo>
                  <a:pt x="698944" y="2590554"/>
                  <a:pt x="703785" y="2600400"/>
                  <a:pt x="712381" y="2605558"/>
                </a:cubicBezTo>
                <a:cubicBezTo>
                  <a:pt x="721992" y="2611324"/>
                  <a:pt x="733646" y="2612646"/>
                  <a:pt x="744279" y="2616190"/>
                </a:cubicBezTo>
                <a:cubicBezTo>
                  <a:pt x="754912" y="2626823"/>
                  <a:pt x="763941" y="2639348"/>
                  <a:pt x="776177" y="2648088"/>
                </a:cubicBezTo>
                <a:cubicBezTo>
                  <a:pt x="789075" y="2657301"/>
                  <a:pt x="804945" y="2661489"/>
                  <a:pt x="818707" y="2669353"/>
                </a:cubicBezTo>
                <a:cubicBezTo>
                  <a:pt x="829802" y="2675693"/>
                  <a:pt x="839509" y="2684278"/>
                  <a:pt x="850604" y="2690618"/>
                </a:cubicBezTo>
                <a:cubicBezTo>
                  <a:pt x="864366" y="2698482"/>
                  <a:pt x="879543" y="2703728"/>
                  <a:pt x="893135" y="2711883"/>
                </a:cubicBezTo>
                <a:cubicBezTo>
                  <a:pt x="915050" y="2725032"/>
                  <a:pt x="932684" y="2746331"/>
                  <a:pt x="956930" y="2754413"/>
                </a:cubicBezTo>
                <a:cubicBezTo>
                  <a:pt x="1059617" y="2788643"/>
                  <a:pt x="899959" y="2733751"/>
                  <a:pt x="1031358" y="2786311"/>
                </a:cubicBezTo>
                <a:cubicBezTo>
                  <a:pt x="1052170" y="2794636"/>
                  <a:pt x="1073888" y="2800488"/>
                  <a:pt x="1095153" y="2807576"/>
                </a:cubicBezTo>
                <a:lnTo>
                  <a:pt x="1127051" y="2818209"/>
                </a:lnTo>
                <a:lnTo>
                  <a:pt x="1158949" y="2828841"/>
                </a:lnTo>
                <a:cubicBezTo>
                  <a:pt x="1169581" y="2835929"/>
                  <a:pt x="1179417" y="2844391"/>
                  <a:pt x="1190846" y="2850106"/>
                </a:cubicBezTo>
                <a:cubicBezTo>
                  <a:pt x="1217628" y="2863497"/>
                  <a:pt x="1260869" y="2866705"/>
                  <a:pt x="1286539" y="2871372"/>
                </a:cubicBezTo>
                <a:cubicBezTo>
                  <a:pt x="1304319" y="2874605"/>
                  <a:pt x="1322170" y="2877621"/>
                  <a:pt x="1339702" y="2882004"/>
                </a:cubicBezTo>
                <a:cubicBezTo>
                  <a:pt x="1350575" y="2884722"/>
                  <a:pt x="1360522" y="2890933"/>
                  <a:pt x="1371600" y="2892637"/>
                </a:cubicBezTo>
                <a:cubicBezTo>
                  <a:pt x="1406804" y="2898053"/>
                  <a:pt x="1442483" y="2899725"/>
                  <a:pt x="1477925" y="2903269"/>
                </a:cubicBezTo>
                <a:cubicBezTo>
                  <a:pt x="1495646" y="2906813"/>
                  <a:pt x="1513446" y="2909982"/>
                  <a:pt x="1531088" y="2913902"/>
                </a:cubicBezTo>
                <a:cubicBezTo>
                  <a:pt x="1545353" y="2917072"/>
                  <a:pt x="1559133" y="2922603"/>
                  <a:pt x="1573618" y="2924534"/>
                </a:cubicBezTo>
                <a:cubicBezTo>
                  <a:pt x="1612422" y="2929708"/>
                  <a:pt x="1651591" y="2931623"/>
                  <a:pt x="1690577" y="2935167"/>
                </a:cubicBezTo>
                <a:cubicBezTo>
                  <a:pt x="1763496" y="2959472"/>
                  <a:pt x="1672983" y="2930768"/>
                  <a:pt x="1775637" y="2956432"/>
                </a:cubicBezTo>
                <a:cubicBezTo>
                  <a:pt x="1786510" y="2959150"/>
                  <a:pt x="1796662" y="2964347"/>
                  <a:pt x="1807535" y="2967065"/>
                </a:cubicBezTo>
                <a:cubicBezTo>
                  <a:pt x="1825067" y="2971448"/>
                  <a:pt x="1842976" y="2974153"/>
                  <a:pt x="1860697" y="2977697"/>
                </a:cubicBezTo>
                <a:lnTo>
                  <a:pt x="2806995" y="2967065"/>
                </a:lnTo>
                <a:cubicBezTo>
                  <a:pt x="2852839" y="2966100"/>
                  <a:pt x="2891992" y="2949365"/>
                  <a:pt x="2934586" y="2935167"/>
                </a:cubicBezTo>
                <a:lnTo>
                  <a:pt x="2966483" y="2924534"/>
                </a:lnTo>
                <a:cubicBezTo>
                  <a:pt x="3014196" y="2876823"/>
                  <a:pt x="2957532" y="2927145"/>
                  <a:pt x="3019646" y="2892637"/>
                </a:cubicBezTo>
                <a:cubicBezTo>
                  <a:pt x="3041988" y="2880225"/>
                  <a:pt x="3059196" y="2858188"/>
                  <a:pt x="3083442" y="2850106"/>
                </a:cubicBezTo>
                <a:cubicBezTo>
                  <a:pt x="3104707" y="2843018"/>
                  <a:pt x="3128586" y="2841275"/>
                  <a:pt x="3147237" y="2828841"/>
                </a:cubicBezTo>
                <a:cubicBezTo>
                  <a:pt x="3188460" y="2801359"/>
                  <a:pt x="3167012" y="2811617"/>
                  <a:pt x="3211032" y="2796944"/>
                </a:cubicBezTo>
                <a:cubicBezTo>
                  <a:pt x="3309210" y="2731493"/>
                  <a:pt x="3188442" y="2815016"/>
                  <a:pt x="3264195" y="2754413"/>
                </a:cubicBezTo>
                <a:cubicBezTo>
                  <a:pt x="3274174" y="2746430"/>
                  <a:pt x="3285460" y="2740236"/>
                  <a:pt x="3296093" y="2733148"/>
                </a:cubicBezTo>
                <a:cubicBezTo>
                  <a:pt x="3306725" y="2718971"/>
                  <a:pt x="3315460" y="2703148"/>
                  <a:pt x="3327990" y="2690618"/>
                </a:cubicBezTo>
                <a:cubicBezTo>
                  <a:pt x="3337026" y="2681582"/>
                  <a:pt x="3351473" y="2678970"/>
                  <a:pt x="3359888" y="2669353"/>
                </a:cubicBezTo>
                <a:cubicBezTo>
                  <a:pt x="3376718" y="2650119"/>
                  <a:pt x="3384347" y="2623630"/>
                  <a:pt x="3402418" y="2605558"/>
                </a:cubicBezTo>
                <a:cubicBezTo>
                  <a:pt x="3409506" y="2598469"/>
                  <a:pt x="3417421" y="2592120"/>
                  <a:pt x="3423683" y="2584292"/>
                </a:cubicBezTo>
                <a:cubicBezTo>
                  <a:pt x="3431666" y="2574314"/>
                  <a:pt x="3435913" y="2561431"/>
                  <a:pt x="3444949" y="2552395"/>
                </a:cubicBezTo>
                <a:cubicBezTo>
                  <a:pt x="3528572" y="2468773"/>
                  <a:pt x="3421665" y="2603727"/>
                  <a:pt x="3508744" y="2499232"/>
                </a:cubicBezTo>
                <a:cubicBezTo>
                  <a:pt x="3538934" y="2463003"/>
                  <a:pt x="3523596" y="2463115"/>
                  <a:pt x="3561907" y="2424804"/>
                </a:cubicBezTo>
                <a:cubicBezTo>
                  <a:pt x="3570943" y="2415768"/>
                  <a:pt x="3583826" y="2411522"/>
                  <a:pt x="3593804" y="2403539"/>
                </a:cubicBezTo>
                <a:cubicBezTo>
                  <a:pt x="3601632" y="2397277"/>
                  <a:pt x="3607050" y="2388289"/>
                  <a:pt x="3615070" y="2382274"/>
                </a:cubicBezTo>
                <a:cubicBezTo>
                  <a:pt x="3635516" y="2366940"/>
                  <a:pt x="3660793" y="2357816"/>
                  <a:pt x="3678865" y="2339744"/>
                </a:cubicBezTo>
                <a:cubicBezTo>
                  <a:pt x="3718688" y="2299921"/>
                  <a:pt x="3696498" y="2312601"/>
                  <a:pt x="3742660" y="2297213"/>
                </a:cubicBezTo>
                <a:cubicBezTo>
                  <a:pt x="3835868" y="2204008"/>
                  <a:pt x="3717622" y="2318080"/>
                  <a:pt x="3806456" y="2244051"/>
                </a:cubicBezTo>
                <a:cubicBezTo>
                  <a:pt x="3818007" y="2234425"/>
                  <a:pt x="3826484" y="2221385"/>
                  <a:pt x="3838353" y="2212153"/>
                </a:cubicBezTo>
                <a:cubicBezTo>
                  <a:pt x="3858527" y="2196462"/>
                  <a:pt x="3884077" y="2187695"/>
                  <a:pt x="3902149" y="2169623"/>
                </a:cubicBezTo>
                <a:cubicBezTo>
                  <a:pt x="3912781" y="2158990"/>
                  <a:pt x="3924420" y="2149277"/>
                  <a:pt x="3934046" y="2137725"/>
                </a:cubicBezTo>
                <a:cubicBezTo>
                  <a:pt x="3942227" y="2127908"/>
                  <a:pt x="3946275" y="2114863"/>
                  <a:pt x="3955311" y="2105827"/>
                </a:cubicBezTo>
                <a:cubicBezTo>
                  <a:pt x="3964347" y="2096791"/>
                  <a:pt x="3977392" y="2092743"/>
                  <a:pt x="3987209" y="2084562"/>
                </a:cubicBezTo>
                <a:cubicBezTo>
                  <a:pt x="3998761" y="2074936"/>
                  <a:pt x="4008474" y="2063297"/>
                  <a:pt x="4019107" y="2052665"/>
                </a:cubicBezTo>
                <a:cubicBezTo>
                  <a:pt x="4027754" y="2026722"/>
                  <a:pt x="4030392" y="2009481"/>
                  <a:pt x="4051004" y="1988869"/>
                </a:cubicBezTo>
                <a:cubicBezTo>
                  <a:pt x="4060040" y="1979833"/>
                  <a:pt x="4072269" y="1974692"/>
                  <a:pt x="4082902" y="1967604"/>
                </a:cubicBezTo>
                <a:cubicBezTo>
                  <a:pt x="4089990" y="1953427"/>
                  <a:pt x="4097923" y="1939642"/>
                  <a:pt x="4104167" y="1925074"/>
                </a:cubicBezTo>
                <a:cubicBezTo>
                  <a:pt x="4108582" y="1914772"/>
                  <a:pt x="4109788" y="1903201"/>
                  <a:pt x="4114800" y="1893176"/>
                </a:cubicBezTo>
                <a:cubicBezTo>
                  <a:pt x="4120515" y="1881747"/>
                  <a:pt x="4128977" y="1871911"/>
                  <a:pt x="4136065" y="1861279"/>
                </a:cubicBezTo>
                <a:cubicBezTo>
                  <a:pt x="4174835" y="1744963"/>
                  <a:pt x="4113005" y="1921136"/>
                  <a:pt x="4167963" y="1797483"/>
                </a:cubicBezTo>
                <a:cubicBezTo>
                  <a:pt x="4177067" y="1777000"/>
                  <a:pt x="4179204" y="1753737"/>
                  <a:pt x="4189228" y="1733688"/>
                </a:cubicBezTo>
                <a:cubicBezTo>
                  <a:pt x="4196316" y="1719511"/>
                  <a:pt x="4204607" y="1705874"/>
                  <a:pt x="4210493" y="1691158"/>
                </a:cubicBezTo>
                <a:cubicBezTo>
                  <a:pt x="4218818" y="1670346"/>
                  <a:pt x="4221733" y="1647411"/>
                  <a:pt x="4231758" y="1627362"/>
                </a:cubicBezTo>
                <a:cubicBezTo>
                  <a:pt x="4245935" y="1599009"/>
                  <a:pt x="4264264" y="1572375"/>
                  <a:pt x="4274288" y="1542302"/>
                </a:cubicBezTo>
                <a:cubicBezTo>
                  <a:pt x="4281376" y="1521037"/>
                  <a:pt x="4285528" y="1498555"/>
                  <a:pt x="4295553" y="1478506"/>
                </a:cubicBezTo>
                <a:cubicBezTo>
                  <a:pt x="4302641" y="1464329"/>
                  <a:pt x="4310574" y="1450544"/>
                  <a:pt x="4316818" y="1435976"/>
                </a:cubicBezTo>
                <a:cubicBezTo>
                  <a:pt x="4321233" y="1425675"/>
                  <a:pt x="4322008" y="1413876"/>
                  <a:pt x="4327451" y="1404079"/>
                </a:cubicBezTo>
                <a:cubicBezTo>
                  <a:pt x="4339863" y="1381738"/>
                  <a:pt x="4355804" y="1361548"/>
                  <a:pt x="4369981" y="1340283"/>
                </a:cubicBezTo>
                <a:lnTo>
                  <a:pt x="4391246" y="1308386"/>
                </a:lnTo>
                <a:cubicBezTo>
                  <a:pt x="4424487" y="1175423"/>
                  <a:pt x="4382004" y="1340735"/>
                  <a:pt x="4412511" y="1233958"/>
                </a:cubicBezTo>
                <a:cubicBezTo>
                  <a:pt x="4416526" y="1219907"/>
                  <a:pt x="4418945" y="1205424"/>
                  <a:pt x="4423144" y="1191427"/>
                </a:cubicBezTo>
                <a:cubicBezTo>
                  <a:pt x="4429585" y="1169957"/>
                  <a:pt x="4440013" y="1149612"/>
                  <a:pt x="4444409" y="1127632"/>
                </a:cubicBezTo>
                <a:lnTo>
                  <a:pt x="4455042" y="1074469"/>
                </a:lnTo>
                <a:cubicBezTo>
                  <a:pt x="4451498" y="950423"/>
                  <a:pt x="4452664" y="826152"/>
                  <a:pt x="4444409" y="702330"/>
                </a:cubicBezTo>
                <a:cubicBezTo>
                  <a:pt x="4440132" y="638177"/>
                  <a:pt x="4421312" y="590507"/>
                  <a:pt x="4401879" y="532209"/>
                </a:cubicBezTo>
                <a:lnTo>
                  <a:pt x="4391246" y="500311"/>
                </a:lnTo>
                <a:cubicBezTo>
                  <a:pt x="4387702" y="489678"/>
                  <a:pt x="4386831" y="477738"/>
                  <a:pt x="4380614" y="468413"/>
                </a:cubicBezTo>
                <a:cubicBezTo>
                  <a:pt x="4373526" y="457781"/>
                  <a:pt x="4365064" y="447945"/>
                  <a:pt x="4359349" y="436516"/>
                </a:cubicBezTo>
                <a:cubicBezTo>
                  <a:pt x="4354337" y="426491"/>
                  <a:pt x="4353728" y="414643"/>
                  <a:pt x="4348716" y="404618"/>
                </a:cubicBezTo>
                <a:cubicBezTo>
                  <a:pt x="4336767" y="380719"/>
                  <a:pt x="4315711" y="357621"/>
                  <a:pt x="4295553" y="340823"/>
                </a:cubicBezTo>
                <a:cubicBezTo>
                  <a:pt x="4285736" y="332642"/>
                  <a:pt x="4275085" y="325273"/>
                  <a:pt x="4263656" y="319558"/>
                </a:cubicBezTo>
                <a:cubicBezTo>
                  <a:pt x="4236874" y="306167"/>
                  <a:pt x="4193633" y="302959"/>
                  <a:pt x="4167963" y="298292"/>
                </a:cubicBezTo>
                <a:cubicBezTo>
                  <a:pt x="4078776" y="282076"/>
                  <a:pt x="4147470" y="295475"/>
                  <a:pt x="4082902" y="277027"/>
                </a:cubicBezTo>
                <a:cubicBezTo>
                  <a:pt x="4068851" y="273013"/>
                  <a:pt x="4054423" y="270409"/>
                  <a:pt x="4040372" y="266395"/>
                </a:cubicBezTo>
                <a:cubicBezTo>
                  <a:pt x="4009801" y="257660"/>
                  <a:pt x="4002465" y="255207"/>
                  <a:pt x="3976577" y="234497"/>
                </a:cubicBezTo>
                <a:cubicBezTo>
                  <a:pt x="3968749" y="228235"/>
                  <a:pt x="3964619" y="216955"/>
                  <a:pt x="3955311" y="213232"/>
                </a:cubicBezTo>
                <a:cubicBezTo>
                  <a:pt x="3945439" y="209283"/>
                  <a:pt x="3934046" y="213232"/>
                  <a:pt x="3923414" y="213232"/>
                </a:cubicBezTo>
              </a:path>
            </a:pathLst>
          </a:custGeom>
          <a:noFill/>
          <a:ln w="12700">
            <a:solidFill>
              <a:srgbClr val="FF00FF"/>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BE"/>
          </a:p>
        </p:txBody>
      </p:sp>
      <p:sp>
        <p:nvSpPr>
          <p:cNvPr id="4" name="Forme libre 3"/>
          <p:cNvSpPr/>
          <p:nvPr/>
        </p:nvSpPr>
        <p:spPr>
          <a:xfrm>
            <a:off x="5523292" y="3189324"/>
            <a:ext cx="2460210" cy="1170025"/>
          </a:xfrm>
          <a:custGeom>
            <a:avLst/>
            <a:gdLst>
              <a:gd name="connsiteX0" fmla="*/ 430941 w 2460210"/>
              <a:gd name="connsiteY0" fmla="*/ 159932 h 1170025"/>
              <a:gd name="connsiteX1" fmla="*/ 377778 w 2460210"/>
              <a:gd name="connsiteY1" fmla="*/ 149299 h 1170025"/>
              <a:gd name="connsiteX2" fmla="*/ 197024 w 2460210"/>
              <a:gd name="connsiteY2" fmla="*/ 181197 h 1170025"/>
              <a:gd name="connsiteX3" fmla="*/ 143861 w 2460210"/>
              <a:gd name="connsiteY3" fmla="*/ 191829 h 1170025"/>
              <a:gd name="connsiteX4" fmla="*/ 80066 w 2460210"/>
              <a:gd name="connsiteY4" fmla="*/ 223727 h 1170025"/>
              <a:gd name="connsiteX5" fmla="*/ 16271 w 2460210"/>
              <a:gd name="connsiteY5" fmla="*/ 266257 h 1170025"/>
              <a:gd name="connsiteX6" fmla="*/ 16271 w 2460210"/>
              <a:gd name="connsiteY6" fmla="*/ 404481 h 1170025"/>
              <a:gd name="connsiteX7" fmla="*/ 48168 w 2460210"/>
              <a:gd name="connsiteY7" fmla="*/ 425746 h 1170025"/>
              <a:gd name="connsiteX8" fmla="*/ 69434 w 2460210"/>
              <a:gd name="connsiteY8" fmla="*/ 447011 h 1170025"/>
              <a:gd name="connsiteX9" fmla="*/ 90699 w 2460210"/>
              <a:gd name="connsiteY9" fmla="*/ 478909 h 1170025"/>
              <a:gd name="connsiteX10" fmla="*/ 154494 w 2460210"/>
              <a:gd name="connsiteY10" fmla="*/ 532071 h 1170025"/>
              <a:gd name="connsiteX11" fmla="*/ 186392 w 2460210"/>
              <a:gd name="connsiteY11" fmla="*/ 574602 h 1170025"/>
              <a:gd name="connsiteX12" fmla="*/ 218289 w 2460210"/>
              <a:gd name="connsiteY12" fmla="*/ 595867 h 1170025"/>
              <a:gd name="connsiteX13" fmla="*/ 271452 w 2460210"/>
              <a:gd name="connsiteY13" fmla="*/ 627764 h 1170025"/>
              <a:gd name="connsiteX14" fmla="*/ 335248 w 2460210"/>
              <a:gd name="connsiteY14" fmla="*/ 659662 h 1170025"/>
              <a:gd name="connsiteX15" fmla="*/ 367145 w 2460210"/>
              <a:gd name="connsiteY15" fmla="*/ 680927 h 1170025"/>
              <a:gd name="connsiteX16" fmla="*/ 409675 w 2460210"/>
              <a:gd name="connsiteY16" fmla="*/ 691560 h 1170025"/>
              <a:gd name="connsiteX17" fmla="*/ 441573 w 2460210"/>
              <a:gd name="connsiteY17" fmla="*/ 702192 h 1170025"/>
              <a:gd name="connsiteX18" fmla="*/ 494736 w 2460210"/>
              <a:gd name="connsiteY18" fmla="*/ 712825 h 1170025"/>
              <a:gd name="connsiteX19" fmla="*/ 526634 w 2460210"/>
              <a:gd name="connsiteY19" fmla="*/ 723457 h 1170025"/>
              <a:gd name="connsiteX20" fmla="*/ 569164 w 2460210"/>
              <a:gd name="connsiteY20" fmla="*/ 734090 h 1170025"/>
              <a:gd name="connsiteX21" fmla="*/ 632959 w 2460210"/>
              <a:gd name="connsiteY21" fmla="*/ 755355 h 1170025"/>
              <a:gd name="connsiteX22" fmla="*/ 728652 w 2460210"/>
              <a:gd name="connsiteY22" fmla="*/ 776620 h 1170025"/>
              <a:gd name="connsiteX23" fmla="*/ 760550 w 2460210"/>
              <a:gd name="connsiteY23" fmla="*/ 787253 h 1170025"/>
              <a:gd name="connsiteX24" fmla="*/ 813713 w 2460210"/>
              <a:gd name="connsiteY24" fmla="*/ 797885 h 1170025"/>
              <a:gd name="connsiteX25" fmla="*/ 877508 w 2460210"/>
              <a:gd name="connsiteY25" fmla="*/ 829783 h 1170025"/>
              <a:gd name="connsiteX26" fmla="*/ 930671 w 2460210"/>
              <a:gd name="connsiteY26" fmla="*/ 840416 h 1170025"/>
              <a:gd name="connsiteX27" fmla="*/ 962568 w 2460210"/>
              <a:gd name="connsiteY27" fmla="*/ 851048 h 1170025"/>
              <a:gd name="connsiteX28" fmla="*/ 1026364 w 2460210"/>
              <a:gd name="connsiteY28" fmla="*/ 893578 h 1170025"/>
              <a:gd name="connsiteX29" fmla="*/ 1058261 w 2460210"/>
              <a:gd name="connsiteY29" fmla="*/ 914843 h 1170025"/>
              <a:gd name="connsiteX30" fmla="*/ 1111424 w 2460210"/>
              <a:gd name="connsiteY30" fmla="*/ 957374 h 1170025"/>
              <a:gd name="connsiteX31" fmla="*/ 1175220 w 2460210"/>
              <a:gd name="connsiteY31" fmla="*/ 1010536 h 1170025"/>
              <a:gd name="connsiteX32" fmla="*/ 1217750 w 2460210"/>
              <a:gd name="connsiteY32" fmla="*/ 1063699 h 1170025"/>
              <a:gd name="connsiteX33" fmla="*/ 1249648 w 2460210"/>
              <a:gd name="connsiteY33" fmla="*/ 1074332 h 1170025"/>
              <a:gd name="connsiteX34" fmla="*/ 1281545 w 2460210"/>
              <a:gd name="connsiteY34" fmla="*/ 1095597 h 1170025"/>
              <a:gd name="connsiteX35" fmla="*/ 1398503 w 2460210"/>
              <a:gd name="connsiteY35" fmla="*/ 1116862 h 1170025"/>
              <a:gd name="connsiteX36" fmla="*/ 1504829 w 2460210"/>
              <a:gd name="connsiteY36" fmla="*/ 1138127 h 1170025"/>
              <a:gd name="connsiteX37" fmla="*/ 1579257 w 2460210"/>
              <a:gd name="connsiteY37" fmla="*/ 1148760 h 1170025"/>
              <a:gd name="connsiteX38" fmla="*/ 1643052 w 2460210"/>
              <a:gd name="connsiteY38" fmla="*/ 1159392 h 1170025"/>
              <a:gd name="connsiteX39" fmla="*/ 1674950 w 2460210"/>
              <a:gd name="connsiteY39" fmla="*/ 1170025 h 1170025"/>
              <a:gd name="connsiteX40" fmla="*/ 1760010 w 2460210"/>
              <a:gd name="connsiteY40" fmla="*/ 1159392 h 1170025"/>
              <a:gd name="connsiteX41" fmla="*/ 1834438 w 2460210"/>
              <a:gd name="connsiteY41" fmla="*/ 1106229 h 1170025"/>
              <a:gd name="connsiteX42" fmla="*/ 1908866 w 2460210"/>
              <a:gd name="connsiteY42" fmla="*/ 1053067 h 1170025"/>
              <a:gd name="connsiteX43" fmla="*/ 1930131 w 2460210"/>
              <a:gd name="connsiteY43" fmla="*/ 1021169 h 1170025"/>
              <a:gd name="connsiteX44" fmla="*/ 2047089 w 2460210"/>
              <a:gd name="connsiteY44" fmla="*/ 882946 h 1170025"/>
              <a:gd name="connsiteX45" fmla="*/ 2057722 w 2460210"/>
              <a:gd name="connsiteY45" fmla="*/ 851048 h 1170025"/>
              <a:gd name="connsiteX46" fmla="*/ 2078987 w 2460210"/>
              <a:gd name="connsiteY46" fmla="*/ 808518 h 1170025"/>
              <a:gd name="connsiteX47" fmla="*/ 2110885 w 2460210"/>
              <a:gd name="connsiteY47" fmla="*/ 734090 h 1170025"/>
              <a:gd name="connsiteX48" fmla="*/ 2121517 w 2460210"/>
              <a:gd name="connsiteY48" fmla="*/ 680927 h 1170025"/>
              <a:gd name="connsiteX49" fmla="*/ 2132150 w 2460210"/>
              <a:gd name="connsiteY49" fmla="*/ 638397 h 1170025"/>
              <a:gd name="connsiteX50" fmla="*/ 2142782 w 2460210"/>
              <a:gd name="connsiteY50" fmla="*/ 574602 h 1170025"/>
              <a:gd name="connsiteX51" fmla="*/ 2164048 w 2460210"/>
              <a:gd name="connsiteY51" fmla="*/ 489541 h 1170025"/>
              <a:gd name="connsiteX52" fmla="*/ 2174680 w 2460210"/>
              <a:gd name="connsiteY52" fmla="*/ 457643 h 1170025"/>
              <a:gd name="connsiteX53" fmla="*/ 2281006 w 2460210"/>
              <a:gd name="connsiteY53" fmla="*/ 330053 h 1170025"/>
              <a:gd name="connsiteX54" fmla="*/ 2323536 w 2460210"/>
              <a:gd name="connsiteY54" fmla="*/ 287523 h 1170025"/>
              <a:gd name="connsiteX55" fmla="*/ 2355434 w 2460210"/>
              <a:gd name="connsiteY55" fmla="*/ 266257 h 1170025"/>
              <a:gd name="connsiteX56" fmla="*/ 2429861 w 2460210"/>
              <a:gd name="connsiteY56" fmla="*/ 170564 h 1170025"/>
              <a:gd name="connsiteX57" fmla="*/ 2451127 w 2460210"/>
              <a:gd name="connsiteY57" fmla="*/ 149299 h 1170025"/>
              <a:gd name="connsiteX58" fmla="*/ 2440494 w 2460210"/>
              <a:gd name="connsiteY58" fmla="*/ 21709 h 1170025"/>
              <a:gd name="connsiteX59" fmla="*/ 2142782 w 2460210"/>
              <a:gd name="connsiteY59" fmla="*/ 42974 h 1170025"/>
              <a:gd name="connsiteX60" fmla="*/ 2121517 w 2460210"/>
              <a:gd name="connsiteY60" fmla="*/ 74871 h 1170025"/>
              <a:gd name="connsiteX61" fmla="*/ 2110885 w 2460210"/>
              <a:gd name="connsiteY61" fmla="*/ 106769 h 1170025"/>
              <a:gd name="connsiteX62" fmla="*/ 2078987 w 2460210"/>
              <a:gd name="connsiteY62" fmla="*/ 128034 h 1170025"/>
              <a:gd name="connsiteX63" fmla="*/ 1866336 w 2460210"/>
              <a:gd name="connsiteY63" fmla="*/ 159932 h 1170025"/>
              <a:gd name="connsiteX64" fmla="*/ 1760010 w 2460210"/>
              <a:gd name="connsiteY64" fmla="*/ 170564 h 1170025"/>
              <a:gd name="connsiteX65" fmla="*/ 1706848 w 2460210"/>
              <a:gd name="connsiteY65" fmla="*/ 181197 h 1170025"/>
              <a:gd name="connsiteX66" fmla="*/ 1674950 w 2460210"/>
              <a:gd name="connsiteY66" fmla="*/ 191829 h 1170025"/>
              <a:gd name="connsiteX67" fmla="*/ 1632420 w 2460210"/>
              <a:gd name="connsiteY67" fmla="*/ 202462 h 1170025"/>
              <a:gd name="connsiteX68" fmla="*/ 1600522 w 2460210"/>
              <a:gd name="connsiteY68" fmla="*/ 213095 h 1170025"/>
              <a:gd name="connsiteX69" fmla="*/ 1515461 w 2460210"/>
              <a:gd name="connsiteY69" fmla="*/ 223727 h 1170025"/>
              <a:gd name="connsiteX70" fmla="*/ 1387871 w 2460210"/>
              <a:gd name="connsiteY70" fmla="*/ 213095 h 1170025"/>
              <a:gd name="connsiteX71" fmla="*/ 941303 w 2460210"/>
              <a:gd name="connsiteY71" fmla="*/ 202462 h 1170025"/>
              <a:gd name="connsiteX72" fmla="*/ 813713 w 2460210"/>
              <a:gd name="connsiteY72" fmla="*/ 181197 h 1170025"/>
              <a:gd name="connsiteX73" fmla="*/ 760550 w 2460210"/>
              <a:gd name="connsiteY73" fmla="*/ 170564 h 1170025"/>
              <a:gd name="connsiteX74" fmla="*/ 558531 w 2460210"/>
              <a:gd name="connsiteY74" fmla="*/ 159932 h 1170025"/>
              <a:gd name="connsiteX75" fmla="*/ 430941 w 2460210"/>
              <a:gd name="connsiteY75" fmla="*/ 149299 h 1170025"/>
              <a:gd name="connsiteX76" fmla="*/ 377778 w 2460210"/>
              <a:gd name="connsiteY76" fmla="*/ 138667 h 1170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2460210" h="1170025">
                <a:moveTo>
                  <a:pt x="430941" y="159932"/>
                </a:moveTo>
                <a:cubicBezTo>
                  <a:pt x="413220" y="156388"/>
                  <a:pt x="395850" y="149299"/>
                  <a:pt x="377778" y="149299"/>
                </a:cubicBezTo>
                <a:cubicBezTo>
                  <a:pt x="346294" y="149299"/>
                  <a:pt x="214387" y="177725"/>
                  <a:pt x="197024" y="181197"/>
                </a:cubicBezTo>
                <a:lnTo>
                  <a:pt x="143861" y="191829"/>
                </a:lnTo>
                <a:cubicBezTo>
                  <a:pt x="94341" y="241352"/>
                  <a:pt x="158447" y="184537"/>
                  <a:pt x="80066" y="223727"/>
                </a:cubicBezTo>
                <a:cubicBezTo>
                  <a:pt x="57207" y="235157"/>
                  <a:pt x="16271" y="266257"/>
                  <a:pt x="16271" y="266257"/>
                </a:cubicBezTo>
                <a:cubicBezTo>
                  <a:pt x="-1313" y="319008"/>
                  <a:pt x="-9183" y="328119"/>
                  <a:pt x="16271" y="404481"/>
                </a:cubicBezTo>
                <a:cubicBezTo>
                  <a:pt x="20312" y="416604"/>
                  <a:pt x="38190" y="417763"/>
                  <a:pt x="48168" y="425746"/>
                </a:cubicBezTo>
                <a:cubicBezTo>
                  <a:pt x="55996" y="432008"/>
                  <a:pt x="63172" y="439183"/>
                  <a:pt x="69434" y="447011"/>
                </a:cubicBezTo>
                <a:cubicBezTo>
                  <a:pt x="77417" y="456990"/>
                  <a:pt x="81663" y="469873"/>
                  <a:pt x="90699" y="478909"/>
                </a:cubicBezTo>
                <a:cubicBezTo>
                  <a:pt x="189144" y="577356"/>
                  <a:pt x="49974" y="410132"/>
                  <a:pt x="154494" y="532071"/>
                </a:cubicBezTo>
                <a:cubicBezTo>
                  <a:pt x="166027" y="545526"/>
                  <a:pt x="173861" y="562071"/>
                  <a:pt x="186392" y="574602"/>
                </a:cubicBezTo>
                <a:cubicBezTo>
                  <a:pt x="195428" y="583638"/>
                  <a:pt x="208311" y="587884"/>
                  <a:pt x="218289" y="595867"/>
                </a:cubicBezTo>
                <a:cubicBezTo>
                  <a:pt x="259988" y="629226"/>
                  <a:pt x="216061" y="609301"/>
                  <a:pt x="271452" y="627764"/>
                </a:cubicBezTo>
                <a:cubicBezTo>
                  <a:pt x="362872" y="688709"/>
                  <a:pt x="247202" y="615638"/>
                  <a:pt x="335248" y="659662"/>
                </a:cubicBezTo>
                <a:cubicBezTo>
                  <a:pt x="346677" y="665377"/>
                  <a:pt x="355400" y="675893"/>
                  <a:pt x="367145" y="680927"/>
                </a:cubicBezTo>
                <a:cubicBezTo>
                  <a:pt x="380576" y="686683"/>
                  <a:pt x="395624" y="687546"/>
                  <a:pt x="409675" y="691560"/>
                </a:cubicBezTo>
                <a:cubicBezTo>
                  <a:pt x="420452" y="694639"/>
                  <a:pt x="430700" y="699474"/>
                  <a:pt x="441573" y="702192"/>
                </a:cubicBezTo>
                <a:cubicBezTo>
                  <a:pt x="459105" y="706575"/>
                  <a:pt x="477204" y="708442"/>
                  <a:pt x="494736" y="712825"/>
                </a:cubicBezTo>
                <a:cubicBezTo>
                  <a:pt x="505609" y="715543"/>
                  <a:pt x="515857" y="720378"/>
                  <a:pt x="526634" y="723457"/>
                </a:cubicBezTo>
                <a:cubicBezTo>
                  <a:pt x="540685" y="727471"/>
                  <a:pt x="555167" y="729891"/>
                  <a:pt x="569164" y="734090"/>
                </a:cubicBezTo>
                <a:cubicBezTo>
                  <a:pt x="590634" y="740531"/>
                  <a:pt x="611489" y="748914"/>
                  <a:pt x="632959" y="755355"/>
                </a:cubicBezTo>
                <a:cubicBezTo>
                  <a:pt x="687552" y="771733"/>
                  <a:pt x="667924" y="761438"/>
                  <a:pt x="728652" y="776620"/>
                </a:cubicBezTo>
                <a:cubicBezTo>
                  <a:pt x="739525" y="779338"/>
                  <a:pt x="749677" y="784535"/>
                  <a:pt x="760550" y="787253"/>
                </a:cubicBezTo>
                <a:cubicBezTo>
                  <a:pt x="778082" y="791636"/>
                  <a:pt x="796181" y="793502"/>
                  <a:pt x="813713" y="797885"/>
                </a:cubicBezTo>
                <a:cubicBezTo>
                  <a:pt x="912735" y="822641"/>
                  <a:pt x="773571" y="790807"/>
                  <a:pt x="877508" y="829783"/>
                </a:cubicBezTo>
                <a:cubicBezTo>
                  <a:pt x="894429" y="836129"/>
                  <a:pt x="913139" y="836033"/>
                  <a:pt x="930671" y="840416"/>
                </a:cubicBezTo>
                <a:cubicBezTo>
                  <a:pt x="941544" y="843134"/>
                  <a:pt x="951936" y="847504"/>
                  <a:pt x="962568" y="851048"/>
                </a:cubicBezTo>
                <a:lnTo>
                  <a:pt x="1026364" y="893578"/>
                </a:lnTo>
                <a:cubicBezTo>
                  <a:pt x="1036996" y="900666"/>
                  <a:pt x="1049225" y="905807"/>
                  <a:pt x="1058261" y="914843"/>
                </a:cubicBezTo>
                <a:cubicBezTo>
                  <a:pt x="1088563" y="945145"/>
                  <a:pt x="1071186" y="930548"/>
                  <a:pt x="1111424" y="957374"/>
                </a:cubicBezTo>
                <a:cubicBezTo>
                  <a:pt x="1150183" y="1015512"/>
                  <a:pt x="1110466" y="967366"/>
                  <a:pt x="1175220" y="1010536"/>
                </a:cubicBezTo>
                <a:cubicBezTo>
                  <a:pt x="1240244" y="1053886"/>
                  <a:pt x="1146661" y="1006829"/>
                  <a:pt x="1217750" y="1063699"/>
                </a:cubicBezTo>
                <a:cubicBezTo>
                  <a:pt x="1226502" y="1070700"/>
                  <a:pt x="1239623" y="1069320"/>
                  <a:pt x="1249648" y="1074332"/>
                </a:cubicBezTo>
                <a:cubicBezTo>
                  <a:pt x="1261077" y="1080047"/>
                  <a:pt x="1270115" y="1089882"/>
                  <a:pt x="1281545" y="1095597"/>
                </a:cubicBezTo>
                <a:cubicBezTo>
                  <a:pt x="1314898" y="1112273"/>
                  <a:pt x="1367724" y="1112465"/>
                  <a:pt x="1398503" y="1116862"/>
                </a:cubicBezTo>
                <a:cubicBezTo>
                  <a:pt x="1592715" y="1144608"/>
                  <a:pt x="1362756" y="1112296"/>
                  <a:pt x="1504829" y="1138127"/>
                </a:cubicBezTo>
                <a:cubicBezTo>
                  <a:pt x="1529486" y="1142610"/>
                  <a:pt x="1554487" y="1144949"/>
                  <a:pt x="1579257" y="1148760"/>
                </a:cubicBezTo>
                <a:cubicBezTo>
                  <a:pt x="1600565" y="1152038"/>
                  <a:pt x="1621787" y="1155848"/>
                  <a:pt x="1643052" y="1159392"/>
                </a:cubicBezTo>
                <a:cubicBezTo>
                  <a:pt x="1653685" y="1162936"/>
                  <a:pt x="1663742" y="1170025"/>
                  <a:pt x="1674950" y="1170025"/>
                </a:cubicBezTo>
                <a:cubicBezTo>
                  <a:pt x="1703524" y="1170025"/>
                  <a:pt x="1732700" y="1167795"/>
                  <a:pt x="1760010" y="1159392"/>
                </a:cubicBezTo>
                <a:cubicBezTo>
                  <a:pt x="1810884" y="1143739"/>
                  <a:pt x="1803841" y="1131727"/>
                  <a:pt x="1834438" y="1106229"/>
                </a:cubicBezTo>
                <a:cubicBezTo>
                  <a:pt x="1860811" y="1084251"/>
                  <a:pt x="1881246" y="1071480"/>
                  <a:pt x="1908866" y="1053067"/>
                </a:cubicBezTo>
                <a:cubicBezTo>
                  <a:pt x="1915954" y="1042434"/>
                  <a:pt x="1921582" y="1030667"/>
                  <a:pt x="1930131" y="1021169"/>
                </a:cubicBezTo>
                <a:cubicBezTo>
                  <a:pt x="1960491" y="987436"/>
                  <a:pt x="2030362" y="933127"/>
                  <a:pt x="2047089" y="882946"/>
                </a:cubicBezTo>
                <a:cubicBezTo>
                  <a:pt x="2050633" y="872313"/>
                  <a:pt x="2053307" y="861350"/>
                  <a:pt x="2057722" y="851048"/>
                </a:cubicBezTo>
                <a:cubicBezTo>
                  <a:pt x="2063966" y="836480"/>
                  <a:pt x="2073422" y="823359"/>
                  <a:pt x="2078987" y="808518"/>
                </a:cubicBezTo>
                <a:cubicBezTo>
                  <a:pt x="2108413" y="730050"/>
                  <a:pt x="2067791" y="798733"/>
                  <a:pt x="2110885" y="734090"/>
                </a:cubicBezTo>
                <a:cubicBezTo>
                  <a:pt x="2114429" y="716369"/>
                  <a:pt x="2117597" y="698569"/>
                  <a:pt x="2121517" y="680927"/>
                </a:cubicBezTo>
                <a:cubicBezTo>
                  <a:pt x="2124687" y="666662"/>
                  <a:pt x="2129284" y="652726"/>
                  <a:pt x="2132150" y="638397"/>
                </a:cubicBezTo>
                <a:cubicBezTo>
                  <a:pt x="2136378" y="617257"/>
                  <a:pt x="2138265" y="595682"/>
                  <a:pt x="2142782" y="574602"/>
                </a:cubicBezTo>
                <a:cubicBezTo>
                  <a:pt x="2148906" y="546024"/>
                  <a:pt x="2154806" y="517268"/>
                  <a:pt x="2164048" y="489541"/>
                </a:cubicBezTo>
                <a:cubicBezTo>
                  <a:pt x="2167592" y="478908"/>
                  <a:pt x="2169237" y="467440"/>
                  <a:pt x="2174680" y="457643"/>
                </a:cubicBezTo>
                <a:cubicBezTo>
                  <a:pt x="2211687" y="391030"/>
                  <a:pt x="2225267" y="385792"/>
                  <a:pt x="2281006" y="330053"/>
                </a:cubicBezTo>
                <a:cubicBezTo>
                  <a:pt x="2295183" y="315876"/>
                  <a:pt x="2306855" y="298644"/>
                  <a:pt x="2323536" y="287523"/>
                </a:cubicBezTo>
                <a:cubicBezTo>
                  <a:pt x="2334169" y="280434"/>
                  <a:pt x="2345617" y="274438"/>
                  <a:pt x="2355434" y="266257"/>
                </a:cubicBezTo>
                <a:cubicBezTo>
                  <a:pt x="2445249" y="191411"/>
                  <a:pt x="2311264" y="289155"/>
                  <a:pt x="2429861" y="170564"/>
                </a:cubicBezTo>
                <a:lnTo>
                  <a:pt x="2451127" y="149299"/>
                </a:lnTo>
                <a:cubicBezTo>
                  <a:pt x="2447583" y="106769"/>
                  <a:pt x="2479799" y="38338"/>
                  <a:pt x="2440494" y="21709"/>
                </a:cubicBezTo>
                <a:cubicBezTo>
                  <a:pt x="2333066" y="-23741"/>
                  <a:pt x="2237371" y="11443"/>
                  <a:pt x="2142782" y="42974"/>
                </a:cubicBezTo>
                <a:cubicBezTo>
                  <a:pt x="2135694" y="53606"/>
                  <a:pt x="2127232" y="63441"/>
                  <a:pt x="2121517" y="74871"/>
                </a:cubicBezTo>
                <a:cubicBezTo>
                  <a:pt x="2116505" y="84896"/>
                  <a:pt x="2117886" y="98017"/>
                  <a:pt x="2110885" y="106769"/>
                </a:cubicBezTo>
                <a:cubicBezTo>
                  <a:pt x="2102902" y="116748"/>
                  <a:pt x="2090082" y="121694"/>
                  <a:pt x="2078987" y="128034"/>
                </a:cubicBezTo>
                <a:cubicBezTo>
                  <a:pt x="1997608" y="174536"/>
                  <a:pt x="2009365" y="148930"/>
                  <a:pt x="1866336" y="159932"/>
                </a:cubicBezTo>
                <a:cubicBezTo>
                  <a:pt x="1830822" y="162664"/>
                  <a:pt x="1795452" y="167020"/>
                  <a:pt x="1760010" y="170564"/>
                </a:cubicBezTo>
                <a:cubicBezTo>
                  <a:pt x="1742289" y="174108"/>
                  <a:pt x="1724380" y="176814"/>
                  <a:pt x="1706848" y="181197"/>
                </a:cubicBezTo>
                <a:cubicBezTo>
                  <a:pt x="1695975" y="183915"/>
                  <a:pt x="1685727" y="188750"/>
                  <a:pt x="1674950" y="191829"/>
                </a:cubicBezTo>
                <a:cubicBezTo>
                  <a:pt x="1660899" y="195843"/>
                  <a:pt x="1646471" y="198447"/>
                  <a:pt x="1632420" y="202462"/>
                </a:cubicBezTo>
                <a:cubicBezTo>
                  <a:pt x="1621643" y="205541"/>
                  <a:pt x="1611549" y="211090"/>
                  <a:pt x="1600522" y="213095"/>
                </a:cubicBezTo>
                <a:cubicBezTo>
                  <a:pt x="1572409" y="218206"/>
                  <a:pt x="1543815" y="220183"/>
                  <a:pt x="1515461" y="223727"/>
                </a:cubicBezTo>
                <a:cubicBezTo>
                  <a:pt x="1472931" y="220183"/>
                  <a:pt x="1430519" y="214675"/>
                  <a:pt x="1387871" y="213095"/>
                </a:cubicBezTo>
                <a:cubicBezTo>
                  <a:pt x="1239075" y="207584"/>
                  <a:pt x="1089972" y="210721"/>
                  <a:pt x="941303" y="202462"/>
                </a:cubicBezTo>
                <a:cubicBezTo>
                  <a:pt x="898253" y="200070"/>
                  <a:pt x="855992" y="189653"/>
                  <a:pt x="813713" y="181197"/>
                </a:cubicBezTo>
                <a:cubicBezTo>
                  <a:pt x="795992" y="177653"/>
                  <a:pt x="778560" y="172065"/>
                  <a:pt x="760550" y="170564"/>
                </a:cubicBezTo>
                <a:cubicBezTo>
                  <a:pt x="693350" y="164964"/>
                  <a:pt x="625824" y="164273"/>
                  <a:pt x="558531" y="159932"/>
                </a:cubicBezTo>
                <a:cubicBezTo>
                  <a:pt x="515942" y="157184"/>
                  <a:pt x="473471" y="152843"/>
                  <a:pt x="430941" y="149299"/>
                </a:cubicBezTo>
                <a:lnTo>
                  <a:pt x="377778" y="138667"/>
                </a:lnTo>
              </a:path>
            </a:pathLst>
          </a:custGeom>
          <a:gradFill flip="none" rotWithShape="1">
            <a:gsLst>
              <a:gs pos="0">
                <a:schemeClr val="accent1">
                  <a:shade val="30000"/>
                  <a:satMod val="115000"/>
                </a:schemeClr>
              </a:gs>
              <a:gs pos="50000">
                <a:schemeClr val="accent1">
                  <a:shade val="67500"/>
                  <a:satMod val="115000"/>
                </a:schemeClr>
              </a:gs>
              <a:gs pos="100000">
                <a:schemeClr val="accent1">
                  <a:shade val="100000"/>
                  <a:satMod val="115000"/>
                </a:schemeClr>
              </a:gs>
            </a:gsLst>
            <a:path path="circle">
              <a:fillToRect l="100000" b="100000"/>
            </a:path>
            <a:tileRect t="-100000" r="-100000"/>
          </a:gra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BE"/>
          </a:p>
        </p:txBody>
      </p:sp>
      <p:sp>
        <p:nvSpPr>
          <p:cNvPr id="5" name="Forme libre 4"/>
          <p:cNvSpPr/>
          <p:nvPr/>
        </p:nvSpPr>
        <p:spPr>
          <a:xfrm>
            <a:off x="4997450" y="436563"/>
            <a:ext cx="3232150" cy="2530475"/>
          </a:xfrm>
          <a:custGeom>
            <a:avLst/>
            <a:gdLst>
              <a:gd name="connsiteX0" fmla="*/ 744279 w 3232298"/>
              <a:gd name="connsiteY0" fmla="*/ 170121 h 2530549"/>
              <a:gd name="connsiteX1" fmla="*/ 648586 w 3232298"/>
              <a:gd name="connsiteY1" fmla="*/ 191386 h 2530549"/>
              <a:gd name="connsiteX2" fmla="*/ 616689 w 3232298"/>
              <a:gd name="connsiteY2" fmla="*/ 212651 h 2530549"/>
              <a:gd name="connsiteX3" fmla="*/ 595424 w 3232298"/>
              <a:gd name="connsiteY3" fmla="*/ 244549 h 2530549"/>
              <a:gd name="connsiteX4" fmla="*/ 563526 w 3232298"/>
              <a:gd name="connsiteY4" fmla="*/ 255181 h 2530549"/>
              <a:gd name="connsiteX5" fmla="*/ 552893 w 3232298"/>
              <a:gd name="connsiteY5" fmla="*/ 287079 h 2530549"/>
              <a:gd name="connsiteX6" fmla="*/ 489098 w 3232298"/>
              <a:gd name="connsiteY6" fmla="*/ 340242 h 2530549"/>
              <a:gd name="connsiteX7" fmla="*/ 457200 w 3232298"/>
              <a:gd name="connsiteY7" fmla="*/ 350874 h 2530549"/>
              <a:gd name="connsiteX8" fmla="*/ 425303 w 3232298"/>
              <a:gd name="connsiteY8" fmla="*/ 372139 h 2530549"/>
              <a:gd name="connsiteX9" fmla="*/ 350875 w 3232298"/>
              <a:gd name="connsiteY9" fmla="*/ 435935 h 2530549"/>
              <a:gd name="connsiteX10" fmla="*/ 318977 w 3232298"/>
              <a:gd name="connsiteY10" fmla="*/ 446567 h 2530549"/>
              <a:gd name="connsiteX11" fmla="*/ 287079 w 3232298"/>
              <a:gd name="connsiteY11" fmla="*/ 467832 h 2530549"/>
              <a:gd name="connsiteX12" fmla="*/ 244549 w 3232298"/>
              <a:gd name="connsiteY12" fmla="*/ 531628 h 2530549"/>
              <a:gd name="connsiteX13" fmla="*/ 212651 w 3232298"/>
              <a:gd name="connsiteY13" fmla="*/ 637953 h 2530549"/>
              <a:gd name="connsiteX14" fmla="*/ 202019 w 3232298"/>
              <a:gd name="connsiteY14" fmla="*/ 712381 h 2530549"/>
              <a:gd name="connsiteX15" fmla="*/ 159489 w 3232298"/>
              <a:gd name="connsiteY15" fmla="*/ 808074 h 2530549"/>
              <a:gd name="connsiteX16" fmla="*/ 148856 w 3232298"/>
              <a:gd name="connsiteY16" fmla="*/ 839972 h 2530549"/>
              <a:gd name="connsiteX17" fmla="*/ 95693 w 3232298"/>
              <a:gd name="connsiteY17" fmla="*/ 903767 h 2530549"/>
              <a:gd name="connsiteX18" fmla="*/ 53163 w 3232298"/>
              <a:gd name="connsiteY18" fmla="*/ 967563 h 2530549"/>
              <a:gd name="connsiteX19" fmla="*/ 21265 w 3232298"/>
              <a:gd name="connsiteY19" fmla="*/ 1031358 h 2530549"/>
              <a:gd name="connsiteX20" fmla="*/ 0 w 3232298"/>
              <a:gd name="connsiteY20" fmla="*/ 1127051 h 2530549"/>
              <a:gd name="connsiteX21" fmla="*/ 10633 w 3232298"/>
              <a:gd name="connsiteY21" fmla="*/ 1392865 h 2530549"/>
              <a:gd name="connsiteX22" fmla="*/ 21265 w 3232298"/>
              <a:gd name="connsiteY22" fmla="*/ 1424763 h 2530549"/>
              <a:gd name="connsiteX23" fmla="*/ 42531 w 3232298"/>
              <a:gd name="connsiteY23" fmla="*/ 1446028 h 2530549"/>
              <a:gd name="connsiteX24" fmla="*/ 95693 w 3232298"/>
              <a:gd name="connsiteY24" fmla="*/ 1552353 h 2530549"/>
              <a:gd name="connsiteX25" fmla="*/ 116958 w 3232298"/>
              <a:gd name="connsiteY25" fmla="*/ 1584251 h 2530549"/>
              <a:gd name="connsiteX26" fmla="*/ 170121 w 3232298"/>
              <a:gd name="connsiteY26" fmla="*/ 1637414 h 2530549"/>
              <a:gd name="connsiteX27" fmla="*/ 223284 w 3232298"/>
              <a:gd name="connsiteY27" fmla="*/ 1701209 h 2530549"/>
              <a:gd name="connsiteX28" fmla="*/ 255182 w 3232298"/>
              <a:gd name="connsiteY28" fmla="*/ 1722474 h 2530549"/>
              <a:gd name="connsiteX29" fmla="*/ 308345 w 3232298"/>
              <a:gd name="connsiteY29" fmla="*/ 1775637 h 2530549"/>
              <a:gd name="connsiteX30" fmla="*/ 340242 w 3232298"/>
              <a:gd name="connsiteY30" fmla="*/ 1796902 h 2530549"/>
              <a:gd name="connsiteX31" fmla="*/ 372140 w 3232298"/>
              <a:gd name="connsiteY31" fmla="*/ 1828800 h 2530549"/>
              <a:gd name="connsiteX32" fmla="*/ 467833 w 3232298"/>
              <a:gd name="connsiteY32" fmla="*/ 1892595 h 2530549"/>
              <a:gd name="connsiteX33" fmla="*/ 595424 w 3232298"/>
              <a:gd name="connsiteY33" fmla="*/ 1977656 h 2530549"/>
              <a:gd name="connsiteX34" fmla="*/ 627321 w 3232298"/>
              <a:gd name="connsiteY34" fmla="*/ 1998921 h 2530549"/>
              <a:gd name="connsiteX35" fmla="*/ 659219 w 3232298"/>
              <a:gd name="connsiteY35" fmla="*/ 2020186 h 2530549"/>
              <a:gd name="connsiteX36" fmla="*/ 733647 w 3232298"/>
              <a:gd name="connsiteY36" fmla="*/ 2083981 h 2530549"/>
              <a:gd name="connsiteX37" fmla="*/ 765545 w 3232298"/>
              <a:gd name="connsiteY37" fmla="*/ 2105246 h 2530549"/>
              <a:gd name="connsiteX38" fmla="*/ 850605 w 3232298"/>
              <a:gd name="connsiteY38" fmla="*/ 2169042 h 2530549"/>
              <a:gd name="connsiteX39" fmla="*/ 882503 w 3232298"/>
              <a:gd name="connsiteY39" fmla="*/ 2200939 h 2530549"/>
              <a:gd name="connsiteX40" fmla="*/ 914400 w 3232298"/>
              <a:gd name="connsiteY40" fmla="*/ 2211572 h 2530549"/>
              <a:gd name="connsiteX41" fmla="*/ 946298 w 3232298"/>
              <a:gd name="connsiteY41" fmla="*/ 2232837 h 2530549"/>
              <a:gd name="connsiteX42" fmla="*/ 978196 w 3232298"/>
              <a:gd name="connsiteY42" fmla="*/ 2243470 h 2530549"/>
              <a:gd name="connsiteX43" fmla="*/ 1084521 w 3232298"/>
              <a:gd name="connsiteY43" fmla="*/ 2307265 h 2530549"/>
              <a:gd name="connsiteX44" fmla="*/ 1127051 w 3232298"/>
              <a:gd name="connsiteY44" fmla="*/ 2317898 h 2530549"/>
              <a:gd name="connsiteX45" fmla="*/ 1222745 w 3232298"/>
              <a:gd name="connsiteY45" fmla="*/ 2360428 h 2530549"/>
              <a:gd name="connsiteX46" fmla="*/ 1286540 w 3232298"/>
              <a:gd name="connsiteY46" fmla="*/ 2381693 h 2530549"/>
              <a:gd name="connsiteX47" fmla="*/ 1318438 w 3232298"/>
              <a:gd name="connsiteY47" fmla="*/ 2402958 h 2530549"/>
              <a:gd name="connsiteX48" fmla="*/ 1360968 w 3232298"/>
              <a:gd name="connsiteY48" fmla="*/ 2434856 h 2530549"/>
              <a:gd name="connsiteX49" fmla="*/ 1424763 w 3232298"/>
              <a:gd name="connsiteY49" fmla="*/ 2456121 h 2530549"/>
              <a:gd name="connsiteX50" fmla="*/ 1499191 w 3232298"/>
              <a:gd name="connsiteY50" fmla="*/ 2477386 h 2530549"/>
              <a:gd name="connsiteX51" fmla="*/ 1531089 w 3232298"/>
              <a:gd name="connsiteY51" fmla="*/ 2498651 h 2530549"/>
              <a:gd name="connsiteX52" fmla="*/ 1584251 w 3232298"/>
              <a:gd name="connsiteY52" fmla="*/ 2509284 h 2530549"/>
              <a:gd name="connsiteX53" fmla="*/ 1669312 w 3232298"/>
              <a:gd name="connsiteY53" fmla="*/ 2530549 h 2530549"/>
              <a:gd name="connsiteX54" fmla="*/ 2179675 w 3232298"/>
              <a:gd name="connsiteY54" fmla="*/ 2519916 h 2530549"/>
              <a:gd name="connsiteX55" fmla="*/ 2307265 w 3232298"/>
              <a:gd name="connsiteY55" fmla="*/ 2488018 h 2530549"/>
              <a:gd name="connsiteX56" fmla="*/ 2339163 w 3232298"/>
              <a:gd name="connsiteY56" fmla="*/ 2477386 h 2530549"/>
              <a:gd name="connsiteX57" fmla="*/ 2434856 w 3232298"/>
              <a:gd name="connsiteY57" fmla="*/ 2413591 h 2530549"/>
              <a:gd name="connsiteX58" fmla="*/ 2466754 w 3232298"/>
              <a:gd name="connsiteY58" fmla="*/ 2392325 h 2530549"/>
              <a:gd name="connsiteX59" fmla="*/ 2488019 w 3232298"/>
              <a:gd name="connsiteY59" fmla="*/ 2360428 h 2530549"/>
              <a:gd name="connsiteX60" fmla="*/ 2530549 w 3232298"/>
              <a:gd name="connsiteY60" fmla="*/ 2349795 h 2530549"/>
              <a:gd name="connsiteX61" fmla="*/ 2594345 w 3232298"/>
              <a:gd name="connsiteY61" fmla="*/ 2328530 h 2530549"/>
              <a:gd name="connsiteX62" fmla="*/ 2626242 w 3232298"/>
              <a:gd name="connsiteY62" fmla="*/ 2317898 h 2530549"/>
              <a:gd name="connsiteX63" fmla="*/ 2690038 w 3232298"/>
              <a:gd name="connsiteY63" fmla="*/ 2296632 h 2530549"/>
              <a:gd name="connsiteX64" fmla="*/ 2721935 w 3232298"/>
              <a:gd name="connsiteY64" fmla="*/ 2286000 h 2530549"/>
              <a:gd name="connsiteX65" fmla="*/ 2785731 w 3232298"/>
              <a:gd name="connsiteY65" fmla="*/ 2243470 h 2530549"/>
              <a:gd name="connsiteX66" fmla="*/ 2817628 w 3232298"/>
              <a:gd name="connsiteY66" fmla="*/ 2222205 h 2530549"/>
              <a:gd name="connsiteX67" fmla="*/ 2870791 w 3232298"/>
              <a:gd name="connsiteY67" fmla="*/ 2169042 h 2530549"/>
              <a:gd name="connsiteX68" fmla="*/ 2902689 w 3232298"/>
              <a:gd name="connsiteY68" fmla="*/ 2147777 h 2530549"/>
              <a:gd name="connsiteX69" fmla="*/ 3009014 w 3232298"/>
              <a:gd name="connsiteY69" fmla="*/ 2062716 h 2530549"/>
              <a:gd name="connsiteX70" fmla="*/ 3030279 w 3232298"/>
              <a:gd name="connsiteY70" fmla="*/ 2030818 h 2530549"/>
              <a:gd name="connsiteX71" fmla="*/ 3051545 w 3232298"/>
              <a:gd name="connsiteY71" fmla="*/ 2009553 h 2530549"/>
              <a:gd name="connsiteX72" fmla="*/ 3094075 w 3232298"/>
              <a:gd name="connsiteY72" fmla="*/ 1945758 h 2530549"/>
              <a:gd name="connsiteX73" fmla="*/ 3115340 w 3232298"/>
              <a:gd name="connsiteY73" fmla="*/ 1913860 h 2530549"/>
              <a:gd name="connsiteX74" fmla="*/ 3125972 w 3232298"/>
              <a:gd name="connsiteY74" fmla="*/ 1881963 h 2530549"/>
              <a:gd name="connsiteX75" fmla="*/ 3147238 w 3232298"/>
              <a:gd name="connsiteY75" fmla="*/ 1839432 h 2530549"/>
              <a:gd name="connsiteX76" fmla="*/ 3157870 w 3232298"/>
              <a:gd name="connsiteY76" fmla="*/ 1796902 h 2530549"/>
              <a:gd name="connsiteX77" fmla="*/ 3179135 w 3232298"/>
              <a:gd name="connsiteY77" fmla="*/ 1733107 h 2530549"/>
              <a:gd name="connsiteX78" fmla="*/ 3200400 w 3232298"/>
              <a:gd name="connsiteY78" fmla="*/ 1648046 h 2530549"/>
              <a:gd name="connsiteX79" fmla="*/ 3221665 w 3232298"/>
              <a:gd name="connsiteY79" fmla="*/ 1584251 h 2530549"/>
              <a:gd name="connsiteX80" fmla="*/ 3232298 w 3232298"/>
              <a:gd name="connsiteY80" fmla="*/ 1456660 h 2530549"/>
              <a:gd name="connsiteX81" fmla="*/ 3211033 w 3232298"/>
              <a:gd name="connsiteY81" fmla="*/ 1116418 h 2530549"/>
              <a:gd name="connsiteX82" fmla="*/ 3200400 w 3232298"/>
              <a:gd name="connsiteY82" fmla="*/ 1020725 h 2530549"/>
              <a:gd name="connsiteX83" fmla="*/ 3189768 w 3232298"/>
              <a:gd name="connsiteY83" fmla="*/ 978195 h 2530549"/>
              <a:gd name="connsiteX84" fmla="*/ 3179135 w 3232298"/>
              <a:gd name="connsiteY84" fmla="*/ 893135 h 2530549"/>
              <a:gd name="connsiteX85" fmla="*/ 3168503 w 3232298"/>
              <a:gd name="connsiteY85" fmla="*/ 850605 h 2530549"/>
              <a:gd name="connsiteX86" fmla="*/ 3157870 w 3232298"/>
              <a:gd name="connsiteY86" fmla="*/ 786809 h 2530549"/>
              <a:gd name="connsiteX87" fmla="*/ 3136605 w 3232298"/>
              <a:gd name="connsiteY87" fmla="*/ 723014 h 2530549"/>
              <a:gd name="connsiteX88" fmla="*/ 3125972 w 3232298"/>
              <a:gd name="connsiteY88" fmla="*/ 680484 h 2530549"/>
              <a:gd name="connsiteX89" fmla="*/ 3104707 w 3232298"/>
              <a:gd name="connsiteY89" fmla="*/ 659218 h 2530549"/>
              <a:gd name="connsiteX90" fmla="*/ 3072810 w 3232298"/>
              <a:gd name="connsiteY90" fmla="*/ 552893 h 2530549"/>
              <a:gd name="connsiteX91" fmla="*/ 3019647 w 3232298"/>
              <a:gd name="connsiteY91" fmla="*/ 478465 h 2530549"/>
              <a:gd name="connsiteX92" fmla="*/ 2987749 w 3232298"/>
              <a:gd name="connsiteY92" fmla="*/ 414670 h 2530549"/>
              <a:gd name="connsiteX93" fmla="*/ 2955851 w 3232298"/>
              <a:gd name="connsiteY93" fmla="*/ 361507 h 2530549"/>
              <a:gd name="connsiteX94" fmla="*/ 2945219 w 3232298"/>
              <a:gd name="connsiteY94" fmla="*/ 329609 h 2530549"/>
              <a:gd name="connsiteX95" fmla="*/ 2860158 w 3232298"/>
              <a:gd name="connsiteY95" fmla="*/ 265814 h 2530549"/>
              <a:gd name="connsiteX96" fmla="*/ 2828261 w 3232298"/>
              <a:gd name="connsiteY96" fmla="*/ 244549 h 2530549"/>
              <a:gd name="connsiteX97" fmla="*/ 2796363 w 3232298"/>
              <a:gd name="connsiteY97" fmla="*/ 212651 h 2530549"/>
              <a:gd name="connsiteX98" fmla="*/ 2764465 w 3232298"/>
              <a:gd name="connsiteY98" fmla="*/ 202018 h 2530549"/>
              <a:gd name="connsiteX99" fmla="*/ 2732568 w 3232298"/>
              <a:gd name="connsiteY99" fmla="*/ 170121 h 2530549"/>
              <a:gd name="connsiteX100" fmla="*/ 2658140 w 3232298"/>
              <a:gd name="connsiteY100" fmla="*/ 127591 h 2530549"/>
              <a:gd name="connsiteX101" fmla="*/ 2626242 w 3232298"/>
              <a:gd name="connsiteY101" fmla="*/ 116958 h 2530549"/>
              <a:gd name="connsiteX102" fmla="*/ 2541182 w 3232298"/>
              <a:gd name="connsiteY102" fmla="*/ 106325 h 2530549"/>
              <a:gd name="connsiteX103" fmla="*/ 2477386 w 3232298"/>
              <a:gd name="connsiteY103" fmla="*/ 85060 h 2530549"/>
              <a:gd name="connsiteX104" fmla="*/ 2445489 w 3232298"/>
              <a:gd name="connsiteY104" fmla="*/ 74428 h 2530549"/>
              <a:gd name="connsiteX105" fmla="*/ 2392326 w 3232298"/>
              <a:gd name="connsiteY105" fmla="*/ 63795 h 2530549"/>
              <a:gd name="connsiteX106" fmla="*/ 2360428 w 3232298"/>
              <a:gd name="connsiteY106" fmla="*/ 53163 h 2530549"/>
              <a:gd name="connsiteX107" fmla="*/ 2190307 w 3232298"/>
              <a:gd name="connsiteY107" fmla="*/ 31898 h 2530549"/>
              <a:gd name="connsiteX108" fmla="*/ 2126512 w 3232298"/>
              <a:gd name="connsiteY108" fmla="*/ 21265 h 2530549"/>
              <a:gd name="connsiteX109" fmla="*/ 2030819 w 3232298"/>
              <a:gd name="connsiteY109" fmla="*/ 0 h 2530549"/>
              <a:gd name="connsiteX110" fmla="*/ 1648047 w 3232298"/>
              <a:gd name="connsiteY110" fmla="*/ 10632 h 2530549"/>
              <a:gd name="connsiteX111" fmla="*/ 1499191 w 3232298"/>
              <a:gd name="connsiteY111" fmla="*/ 31898 h 2530549"/>
              <a:gd name="connsiteX112" fmla="*/ 1456661 w 3232298"/>
              <a:gd name="connsiteY112" fmla="*/ 42530 h 2530549"/>
              <a:gd name="connsiteX113" fmla="*/ 1403498 w 3232298"/>
              <a:gd name="connsiteY113" fmla="*/ 53163 h 2530549"/>
              <a:gd name="connsiteX114" fmla="*/ 1329070 w 3232298"/>
              <a:gd name="connsiteY114" fmla="*/ 74428 h 2530549"/>
              <a:gd name="connsiteX115" fmla="*/ 1010093 w 3232298"/>
              <a:gd name="connsiteY115" fmla="*/ 85060 h 2530549"/>
              <a:gd name="connsiteX116" fmla="*/ 914400 w 3232298"/>
              <a:gd name="connsiteY116" fmla="*/ 116958 h 2530549"/>
              <a:gd name="connsiteX117" fmla="*/ 882503 w 3232298"/>
              <a:gd name="connsiteY117" fmla="*/ 127591 h 2530549"/>
              <a:gd name="connsiteX118" fmla="*/ 786810 w 3232298"/>
              <a:gd name="connsiteY118" fmla="*/ 170121 h 2530549"/>
              <a:gd name="connsiteX119" fmla="*/ 744279 w 3232298"/>
              <a:gd name="connsiteY119" fmla="*/ 170121 h 2530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Lst>
            <a:rect l="l" t="t" r="r" b="b"/>
            <a:pathLst>
              <a:path w="3232298" h="2530549">
                <a:moveTo>
                  <a:pt x="744279" y="170121"/>
                </a:moveTo>
                <a:cubicBezTo>
                  <a:pt x="734813" y="172014"/>
                  <a:pt x="661728" y="185754"/>
                  <a:pt x="648586" y="191386"/>
                </a:cubicBezTo>
                <a:cubicBezTo>
                  <a:pt x="636841" y="196420"/>
                  <a:pt x="627321" y="205563"/>
                  <a:pt x="616689" y="212651"/>
                </a:cubicBezTo>
                <a:cubicBezTo>
                  <a:pt x="609601" y="223284"/>
                  <a:pt x="605403" y="236566"/>
                  <a:pt x="595424" y="244549"/>
                </a:cubicBezTo>
                <a:cubicBezTo>
                  <a:pt x="586672" y="251550"/>
                  <a:pt x="571451" y="247256"/>
                  <a:pt x="563526" y="255181"/>
                </a:cubicBezTo>
                <a:cubicBezTo>
                  <a:pt x="555601" y="263106"/>
                  <a:pt x="559110" y="277753"/>
                  <a:pt x="552893" y="287079"/>
                </a:cubicBezTo>
                <a:cubicBezTo>
                  <a:pt x="541135" y="304717"/>
                  <a:pt x="508713" y="330435"/>
                  <a:pt x="489098" y="340242"/>
                </a:cubicBezTo>
                <a:cubicBezTo>
                  <a:pt x="479073" y="345254"/>
                  <a:pt x="467833" y="347330"/>
                  <a:pt x="457200" y="350874"/>
                </a:cubicBezTo>
                <a:cubicBezTo>
                  <a:pt x="446568" y="357962"/>
                  <a:pt x="435005" y="363823"/>
                  <a:pt x="425303" y="372139"/>
                </a:cubicBezTo>
                <a:cubicBezTo>
                  <a:pt x="388683" y="403528"/>
                  <a:pt x="389928" y="416409"/>
                  <a:pt x="350875" y="435935"/>
                </a:cubicBezTo>
                <a:cubicBezTo>
                  <a:pt x="340850" y="440947"/>
                  <a:pt x="329610" y="443023"/>
                  <a:pt x="318977" y="446567"/>
                </a:cubicBezTo>
                <a:cubicBezTo>
                  <a:pt x="308344" y="453655"/>
                  <a:pt x="295494" y="458215"/>
                  <a:pt x="287079" y="467832"/>
                </a:cubicBezTo>
                <a:cubicBezTo>
                  <a:pt x="270249" y="487066"/>
                  <a:pt x="244549" y="531628"/>
                  <a:pt x="244549" y="531628"/>
                </a:cubicBezTo>
                <a:cubicBezTo>
                  <a:pt x="233455" y="564911"/>
                  <a:pt x="219078" y="602606"/>
                  <a:pt x="212651" y="637953"/>
                </a:cubicBezTo>
                <a:cubicBezTo>
                  <a:pt x="208168" y="662610"/>
                  <a:pt x="207654" y="687962"/>
                  <a:pt x="202019" y="712381"/>
                </a:cubicBezTo>
                <a:cubicBezTo>
                  <a:pt x="178507" y="814268"/>
                  <a:pt x="192165" y="742722"/>
                  <a:pt x="159489" y="808074"/>
                </a:cubicBezTo>
                <a:cubicBezTo>
                  <a:pt x="154477" y="818099"/>
                  <a:pt x="153868" y="829947"/>
                  <a:pt x="148856" y="839972"/>
                </a:cubicBezTo>
                <a:cubicBezTo>
                  <a:pt x="126057" y="885570"/>
                  <a:pt x="128618" y="861435"/>
                  <a:pt x="95693" y="903767"/>
                </a:cubicBezTo>
                <a:cubicBezTo>
                  <a:pt x="80002" y="923941"/>
                  <a:pt x="53163" y="967563"/>
                  <a:pt x="53163" y="967563"/>
                </a:cubicBezTo>
                <a:cubicBezTo>
                  <a:pt x="26439" y="1047739"/>
                  <a:pt x="62489" y="948909"/>
                  <a:pt x="21265" y="1031358"/>
                </a:cubicBezTo>
                <a:cubicBezTo>
                  <a:pt x="8179" y="1057529"/>
                  <a:pt x="4083" y="1102557"/>
                  <a:pt x="0" y="1127051"/>
                </a:cubicBezTo>
                <a:cubicBezTo>
                  <a:pt x="3544" y="1215656"/>
                  <a:pt x="4315" y="1304415"/>
                  <a:pt x="10633" y="1392865"/>
                </a:cubicBezTo>
                <a:cubicBezTo>
                  <a:pt x="11432" y="1404044"/>
                  <a:pt x="15499" y="1415152"/>
                  <a:pt x="21265" y="1424763"/>
                </a:cubicBezTo>
                <a:cubicBezTo>
                  <a:pt x="26423" y="1433359"/>
                  <a:pt x="35442" y="1438940"/>
                  <a:pt x="42531" y="1446028"/>
                </a:cubicBezTo>
                <a:cubicBezTo>
                  <a:pt x="71790" y="1533805"/>
                  <a:pt x="48457" y="1486222"/>
                  <a:pt x="95693" y="1552353"/>
                </a:cubicBezTo>
                <a:cubicBezTo>
                  <a:pt x="103120" y="1562752"/>
                  <a:pt x="108543" y="1574634"/>
                  <a:pt x="116958" y="1584251"/>
                </a:cubicBezTo>
                <a:cubicBezTo>
                  <a:pt x="133461" y="1603112"/>
                  <a:pt x="156220" y="1616562"/>
                  <a:pt x="170121" y="1637414"/>
                </a:cubicBezTo>
                <a:cubicBezTo>
                  <a:pt x="191031" y="1668779"/>
                  <a:pt x="192582" y="1675625"/>
                  <a:pt x="223284" y="1701209"/>
                </a:cubicBezTo>
                <a:cubicBezTo>
                  <a:pt x="233101" y="1709390"/>
                  <a:pt x="245565" y="1714059"/>
                  <a:pt x="255182" y="1722474"/>
                </a:cubicBezTo>
                <a:cubicBezTo>
                  <a:pt x="274043" y="1738977"/>
                  <a:pt x="287493" y="1761735"/>
                  <a:pt x="308345" y="1775637"/>
                </a:cubicBezTo>
                <a:cubicBezTo>
                  <a:pt x="318977" y="1782725"/>
                  <a:pt x="330425" y="1788721"/>
                  <a:pt x="340242" y="1796902"/>
                </a:cubicBezTo>
                <a:cubicBezTo>
                  <a:pt x="351794" y="1806528"/>
                  <a:pt x="360271" y="1819568"/>
                  <a:pt x="372140" y="1828800"/>
                </a:cubicBezTo>
                <a:cubicBezTo>
                  <a:pt x="372147" y="1828805"/>
                  <a:pt x="451881" y="1881960"/>
                  <a:pt x="467833" y="1892595"/>
                </a:cubicBezTo>
                <a:lnTo>
                  <a:pt x="595424" y="1977656"/>
                </a:lnTo>
                <a:lnTo>
                  <a:pt x="627321" y="1998921"/>
                </a:lnTo>
                <a:cubicBezTo>
                  <a:pt x="637954" y="2006009"/>
                  <a:pt x="650183" y="2011150"/>
                  <a:pt x="659219" y="2020186"/>
                </a:cubicBezTo>
                <a:cubicBezTo>
                  <a:pt x="697861" y="2058828"/>
                  <a:pt x="685907" y="2049882"/>
                  <a:pt x="733647" y="2083981"/>
                </a:cubicBezTo>
                <a:cubicBezTo>
                  <a:pt x="744046" y="2091408"/>
                  <a:pt x="755928" y="2096831"/>
                  <a:pt x="765545" y="2105246"/>
                </a:cubicBezTo>
                <a:cubicBezTo>
                  <a:pt x="840731" y="2171034"/>
                  <a:pt x="788627" y="2148382"/>
                  <a:pt x="850605" y="2169042"/>
                </a:cubicBezTo>
                <a:cubicBezTo>
                  <a:pt x="861238" y="2179674"/>
                  <a:pt x="869992" y="2192598"/>
                  <a:pt x="882503" y="2200939"/>
                </a:cubicBezTo>
                <a:cubicBezTo>
                  <a:pt x="891828" y="2207156"/>
                  <a:pt x="904376" y="2206560"/>
                  <a:pt x="914400" y="2211572"/>
                </a:cubicBezTo>
                <a:cubicBezTo>
                  <a:pt x="925830" y="2217287"/>
                  <a:pt x="934868" y="2227122"/>
                  <a:pt x="946298" y="2232837"/>
                </a:cubicBezTo>
                <a:cubicBezTo>
                  <a:pt x="956323" y="2237849"/>
                  <a:pt x="968399" y="2238027"/>
                  <a:pt x="978196" y="2243470"/>
                </a:cubicBezTo>
                <a:cubicBezTo>
                  <a:pt x="1029560" y="2272006"/>
                  <a:pt x="1035020" y="2288702"/>
                  <a:pt x="1084521" y="2307265"/>
                </a:cubicBezTo>
                <a:cubicBezTo>
                  <a:pt x="1098204" y="2312396"/>
                  <a:pt x="1112874" y="2314354"/>
                  <a:pt x="1127051" y="2317898"/>
                </a:cubicBezTo>
                <a:cubicBezTo>
                  <a:pt x="1177600" y="2351597"/>
                  <a:pt x="1146826" y="2335122"/>
                  <a:pt x="1222745" y="2360428"/>
                </a:cubicBezTo>
                <a:cubicBezTo>
                  <a:pt x="1222749" y="2360429"/>
                  <a:pt x="1286537" y="2381691"/>
                  <a:pt x="1286540" y="2381693"/>
                </a:cubicBezTo>
                <a:cubicBezTo>
                  <a:pt x="1297173" y="2388781"/>
                  <a:pt x="1308039" y="2395530"/>
                  <a:pt x="1318438" y="2402958"/>
                </a:cubicBezTo>
                <a:cubicBezTo>
                  <a:pt x="1332858" y="2413258"/>
                  <a:pt x="1345118" y="2426931"/>
                  <a:pt x="1360968" y="2434856"/>
                </a:cubicBezTo>
                <a:cubicBezTo>
                  <a:pt x="1381017" y="2444880"/>
                  <a:pt x="1403498" y="2449033"/>
                  <a:pt x="1424763" y="2456121"/>
                </a:cubicBezTo>
                <a:cubicBezTo>
                  <a:pt x="1470517" y="2471372"/>
                  <a:pt x="1445798" y="2464037"/>
                  <a:pt x="1499191" y="2477386"/>
                </a:cubicBezTo>
                <a:cubicBezTo>
                  <a:pt x="1509824" y="2484474"/>
                  <a:pt x="1519124" y="2494164"/>
                  <a:pt x="1531089" y="2498651"/>
                </a:cubicBezTo>
                <a:cubicBezTo>
                  <a:pt x="1548010" y="2504996"/>
                  <a:pt x="1566642" y="2505220"/>
                  <a:pt x="1584251" y="2509284"/>
                </a:cubicBezTo>
                <a:cubicBezTo>
                  <a:pt x="1612729" y="2515856"/>
                  <a:pt x="1640958" y="2523461"/>
                  <a:pt x="1669312" y="2530549"/>
                </a:cubicBezTo>
                <a:lnTo>
                  <a:pt x="2179675" y="2519916"/>
                </a:lnTo>
                <a:cubicBezTo>
                  <a:pt x="2228003" y="2518126"/>
                  <a:pt x="2262090" y="2503077"/>
                  <a:pt x="2307265" y="2488018"/>
                </a:cubicBezTo>
                <a:lnTo>
                  <a:pt x="2339163" y="2477386"/>
                </a:lnTo>
                <a:lnTo>
                  <a:pt x="2434856" y="2413591"/>
                </a:lnTo>
                <a:lnTo>
                  <a:pt x="2466754" y="2392325"/>
                </a:lnTo>
                <a:cubicBezTo>
                  <a:pt x="2473842" y="2381693"/>
                  <a:pt x="2477387" y="2367516"/>
                  <a:pt x="2488019" y="2360428"/>
                </a:cubicBezTo>
                <a:cubicBezTo>
                  <a:pt x="2500178" y="2352322"/>
                  <a:pt x="2516552" y="2353994"/>
                  <a:pt x="2530549" y="2349795"/>
                </a:cubicBezTo>
                <a:cubicBezTo>
                  <a:pt x="2552019" y="2343354"/>
                  <a:pt x="2573080" y="2335618"/>
                  <a:pt x="2594345" y="2328530"/>
                </a:cubicBezTo>
                <a:lnTo>
                  <a:pt x="2626242" y="2317898"/>
                </a:lnTo>
                <a:lnTo>
                  <a:pt x="2690038" y="2296632"/>
                </a:lnTo>
                <a:lnTo>
                  <a:pt x="2721935" y="2286000"/>
                </a:lnTo>
                <a:lnTo>
                  <a:pt x="2785731" y="2243470"/>
                </a:lnTo>
                <a:cubicBezTo>
                  <a:pt x="2796363" y="2236382"/>
                  <a:pt x="2808592" y="2231241"/>
                  <a:pt x="2817628" y="2222205"/>
                </a:cubicBezTo>
                <a:cubicBezTo>
                  <a:pt x="2835349" y="2204484"/>
                  <a:pt x="2849939" y="2182943"/>
                  <a:pt x="2870791" y="2169042"/>
                </a:cubicBezTo>
                <a:cubicBezTo>
                  <a:pt x="2881424" y="2161954"/>
                  <a:pt x="2893138" y="2156267"/>
                  <a:pt x="2902689" y="2147777"/>
                </a:cubicBezTo>
                <a:cubicBezTo>
                  <a:pt x="2999122" y="2062058"/>
                  <a:pt x="2928290" y="2103078"/>
                  <a:pt x="3009014" y="2062716"/>
                </a:cubicBezTo>
                <a:cubicBezTo>
                  <a:pt x="3016102" y="2052083"/>
                  <a:pt x="3022296" y="2040797"/>
                  <a:pt x="3030279" y="2030818"/>
                </a:cubicBezTo>
                <a:cubicBezTo>
                  <a:pt x="3036541" y="2022990"/>
                  <a:pt x="3045530" y="2017573"/>
                  <a:pt x="3051545" y="2009553"/>
                </a:cubicBezTo>
                <a:cubicBezTo>
                  <a:pt x="3066880" y="1989107"/>
                  <a:pt x="3079898" y="1967023"/>
                  <a:pt x="3094075" y="1945758"/>
                </a:cubicBezTo>
                <a:lnTo>
                  <a:pt x="3115340" y="1913860"/>
                </a:lnTo>
                <a:cubicBezTo>
                  <a:pt x="3118884" y="1903228"/>
                  <a:pt x="3121557" y="1892264"/>
                  <a:pt x="3125972" y="1881963"/>
                </a:cubicBezTo>
                <a:cubicBezTo>
                  <a:pt x="3132216" y="1867394"/>
                  <a:pt x="3141673" y="1854273"/>
                  <a:pt x="3147238" y="1839432"/>
                </a:cubicBezTo>
                <a:cubicBezTo>
                  <a:pt x="3152369" y="1825749"/>
                  <a:pt x="3153671" y="1810899"/>
                  <a:pt x="3157870" y="1796902"/>
                </a:cubicBezTo>
                <a:cubicBezTo>
                  <a:pt x="3164311" y="1775432"/>
                  <a:pt x="3173699" y="1754853"/>
                  <a:pt x="3179135" y="1733107"/>
                </a:cubicBezTo>
                <a:cubicBezTo>
                  <a:pt x="3186223" y="1704753"/>
                  <a:pt x="3191158" y="1675772"/>
                  <a:pt x="3200400" y="1648046"/>
                </a:cubicBezTo>
                <a:lnTo>
                  <a:pt x="3221665" y="1584251"/>
                </a:lnTo>
                <a:cubicBezTo>
                  <a:pt x="3225209" y="1541721"/>
                  <a:pt x="3232298" y="1499338"/>
                  <a:pt x="3232298" y="1456660"/>
                </a:cubicBezTo>
                <a:cubicBezTo>
                  <a:pt x="3232298" y="1176919"/>
                  <a:pt x="3230917" y="1275489"/>
                  <a:pt x="3211033" y="1116418"/>
                </a:cubicBezTo>
                <a:cubicBezTo>
                  <a:pt x="3207052" y="1084572"/>
                  <a:pt x="3205280" y="1052446"/>
                  <a:pt x="3200400" y="1020725"/>
                </a:cubicBezTo>
                <a:cubicBezTo>
                  <a:pt x="3198178" y="1006282"/>
                  <a:pt x="3192170" y="992609"/>
                  <a:pt x="3189768" y="978195"/>
                </a:cubicBezTo>
                <a:cubicBezTo>
                  <a:pt x="3185070" y="950010"/>
                  <a:pt x="3183833" y="921320"/>
                  <a:pt x="3179135" y="893135"/>
                </a:cubicBezTo>
                <a:cubicBezTo>
                  <a:pt x="3176733" y="878721"/>
                  <a:pt x="3171369" y="864934"/>
                  <a:pt x="3168503" y="850605"/>
                </a:cubicBezTo>
                <a:cubicBezTo>
                  <a:pt x="3164275" y="829465"/>
                  <a:pt x="3163099" y="807724"/>
                  <a:pt x="3157870" y="786809"/>
                </a:cubicBezTo>
                <a:cubicBezTo>
                  <a:pt x="3152433" y="765063"/>
                  <a:pt x="3142042" y="744760"/>
                  <a:pt x="3136605" y="723014"/>
                </a:cubicBezTo>
                <a:cubicBezTo>
                  <a:pt x="3133061" y="708837"/>
                  <a:pt x="3132507" y="693554"/>
                  <a:pt x="3125972" y="680484"/>
                </a:cubicBezTo>
                <a:cubicBezTo>
                  <a:pt x="3121489" y="671518"/>
                  <a:pt x="3111795" y="666307"/>
                  <a:pt x="3104707" y="659218"/>
                </a:cubicBezTo>
                <a:cubicBezTo>
                  <a:pt x="3098763" y="635442"/>
                  <a:pt x="3083166" y="568427"/>
                  <a:pt x="3072810" y="552893"/>
                </a:cubicBezTo>
                <a:cubicBezTo>
                  <a:pt x="3041715" y="506250"/>
                  <a:pt x="3059212" y="531218"/>
                  <a:pt x="3019647" y="478465"/>
                </a:cubicBezTo>
                <a:cubicBezTo>
                  <a:pt x="2992918" y="398281"/>
                  <a:pt x="3028975" y="497124"/>
                  <a:pt x="2987749" y="414670"/>
                </a:cubicBezTo>
                <a:cubicBezTo>
                  <a:pt x="2960144" y="359459"/>
                  <a:pt x="2997388" y="403042"/>
                  <a:pt x="2955851" y="361507"/>
                </a:cubicBezTo>
                <a:cubicBezTo>
                  <a:pt x="2952307" y="350874"/>
                  <a:pt x="2951944" y="338575"/>
                  <a:pt x="2945219" y="329609"/>
                </a:cubicBezTo>
                <a:cubicBezTo>
                  <a:pt x="2904494" y="275308"/>
                  <a:pt x="2906725" y="281335"/>
                  <a:pt x="2860158" y="265814"/>
                </a:cubicBezTo>
                <a:cubicBezTo>
                  <a:pt x="2849526" y="258726"/>
                  <a:pt x="2838078" y="252730"/>
                  <a:pt x="2828261" y="244549"/>
                </a:cubicBezTo>
                <a:cubicBezTo>
                  <a:pt x="2816709" y="234923"/>
                  <a:pt x="2808874" y="220992"/>
                  <a:pt x="2796363" y="212651"/>
                </a:cubicBezTo>
                <a:cubicBezTo>
                  <a:pt x="2787038" y="206434"/>
                  <a:pt x="2775098" y="205562"/>
                  <a:pt x="2764465" y="202018"/>
                </a:cubicBezTo>
                <a:cubicBezTo>
                  <a:pt x="2753833" y="191386"/>
                  <a:pt x="2744119" y="179747"/>
                  <a:pt x="2732568" y="170121"/>
                </a:cubicBezTo>
                <a:cubicBezTo>
                  <a:pt x="2713725" y="154418"/>
                  <a:pt x="2679550" y="136767"/>
                  <a:pt x="2658140" y="127591"/>
                </a:cubicBezTo>
                <a:cubicBezTo>
                  <a:pt x="2647838" y="123176"/>
                  <a:pt x="2637269" y="118963"/>
                  <a:pt x="2626242" y="116958"/>
                </a:cubicBezTo>
                <a:cubicBezTo>
                  <a:pt x="2598129" y="111846"/>
                  <a:pt x="2569535" y="109869"/>
                  <a:pt x="2541182" y="106325"/>
                </a:cubicBezTo>
                <a:lnTo>
                  <a:pt x="2477386" y="85060"/>
                </a:lnTo>
                <a:cubicBezTo>
                  <a:pt x="2466754" y="81516"/>
                  <a:pt x="2456479" y="76626"/>
                  <a:pt x="2445489" y="74428"/>
                </a:cubicBezTo>
                <a:cubicBezTo>
                  <a:pt x="2427768" y="70884"/>
                  <a:pt x="2409858" y="68178"/>
                  <a:pt x="2392326" y="63795"/>
                </a:cubicBezTo>
                <a:cubicBezTo>
                  <a:pt x="2381453" y="61077"/>
                  <a:pt x="2371369" y="55594"/>
                  <a:pt x="2360428" y="53163"/>
                </a:cubicBezTo>
                <a:cubicBezTo>
                  <a:pt x="2298130" y="39319"/>
                  <a:pt x="2257562" y="40305"/>
                  <a:pt x="2190307" y="31898"/>
                </a:cubicBezTo>
                <a:cubicBezTo>
                  <a:pt x="2168915" y="29224"/>
                  <a:pt x="2147723" y="25122"/>
                  <a:pt x="2126512" y="21265"/>
                </a:cubicBezTo>
                <a:cubicBezTo>
                  <a:pt x="2077023" y="12267"/>
                  <a:pt x="2076324" y="11376"/>
                  <a:pt x="2030819" y="0"/>
                </a:cubicBezTo>
                <a:lnTo>
                  <a:pt x="1648047" y="10632"/>
                </a:lnTo>
                <a:cubicBezTo>
                  <a:pt x="1622678" y="11785"/>
                  <a:pt x="1529996" y="25737"/>
                  <a:pt x="1499191" y="31898"/>
                </a:cubicBezTo>
                <a:cubicBezTo>
                  <a:pt x="1484862" y="34764"/>
                  <a:pt x="1470926" y="39360"/>
                  <a:pt x="1456661" y="42530"/>
                </a:cubicBezTo>
                <a:cubicBezTo>
                  <a:pt x="1439019" y="46450"/>
                  <a:pt x="1421030" y="48780"/>
                  <a:pt x="1403498" y="53163"/>
                </a:cubicBezTo>
                <a:cubicBezTo>
                  <a:pt x="1378755" y="59349"/>
                  <a:pt x="1355068" y="72899"/>
                  <a:pt x="1329070" y="74428"/>
                </a:cubicBezTo>
                <a:cubicBezTo>
                  <a:pt x="1222869" y="80675"/>
                  <a:pt x="1116419" y="81516"/>
                  <a:pt x="1010093" y="85060"/>
                </a:cubicBezTo>
                <a:lnTo>
                  <a:pt x="914400" y="116958"/>
                </a:lnTo>
                <a:cubicBezTo>
                  <a:pt x="903768" y="120502"/>
                  <a:pt x="891828" y="121374"/>
                  <a:pt x="882503" y="127591"/>
                </a:cubicBezTo>
                <a:cubicBezTo>
                  <a:pt x="853595" y="146863"/>
                  <a:pt x="824768" y="170121"/>
                  <a:pt x="786810" y="170121"/>
                </a:cubicBezTo>
                <a:lnTo>
                  <a:pt x="744279" y="170121"/>
                </a:lnTo>
                <a:close/>
              </a:path>
            </a:pathLst>
          </a:custGeom>
          <a:noFill/>
          <a:ln w="12700">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BE"/>
          </a:p>
        </p:txBody>
      </p:sp>
      <p:sp>
        <p:nvSpPr>
          <p:cNvPr id="6" name="Forme libre 5"/>
          <p:cNvSpPr/>
          <p:nvPr/>
        </p:nvSpPr>
        <p:spPr>
          <a:xfrm>
            <a:off x="5678488" y="638175"/>
            <a:ext cx="2062162" cy="1892300"/>
          </a:xfrm>
          <a:custGeom>
            <a:avLst/>
            <a:gdLst>
              <a:gd name="connsiteX0" fmla="*/ 552893 w 2062716"/>
              <a:gd name="connsiteY0" fmla="*/ 95694 h 1893190"/>
              <a:gd name="connsiteX1" fmla="*/ 478465 w 2062716"/>
              <a:gd name="connsiteY1" fmla="*/ 127591 h 1893190"/>
              <a:gd name="connsiteX2" fmla="*/ 404037 w 2062716"/>
              <a:gd name="connsiteY2" fmla="*/ 148856 h 1893190"/>
              <a:gd name="connsiteX3" fmla="*/ 340242 w 2062716"/>
              <a:gd name="connsiteY3" fmla="*/ 170121 h 1893190"/>
              <a:gd name="connsiteX4" fmla="*/ 297712 w 2062716"/>
              <a:gd name="connsiteY4" fmla="*/ 180754 h 1893190"/>
              <a:gd name="connsiteX5" fmla="*/ 223284 w 2062716"/>
              <a:gd name="connsiteY5" fmla="*/ 212652 h 1893190"/>
              <a:gd name="connsiteX6" fmla="*/ 191386 w 2062716"/>
              <a:gd name="connsiteY6" fmla="*/ 223284 h 1893190"/>
              <a:gd name="connsiteX7" fmla="*/ 170121 w 2062716"/>
              <a:gd name="connsiteY7" fmla="*/ 255182 h 1893190"/>
              <a:gd name="connsiteX8" fmla="*/ 148856 w 2062716"/>
              <a:gd name="connsiteY8" fmla="*/ 340242 h 1893190"/>
              <a:gd name="connsiteX9" fmla="*/ 127591 w 2062716"/>
              <a:gd name="connsiteY9" fmla="*/ 404038 h 1893190"/>
              <a:gd name="connsiteX10" fmla="*/ 116958 w 2062716"/>
              <a:gd name="connsiteY10" fmla="*/ 435935 h 1893190"/>
              <a:gd name="connsiteX11" fmla="*/ 85061 w 2062716"/>
              <a:gd name="connsiteY11" fmla="*/ 457200 h 1893190"/>
              <a:gd name="connsiteX12" fmla="*/ 74428 w 2062716"/>
              <a:gd name="connsiteY12" fmla="*/ 510363 h 1893190"/>
              <a:gd name="connsiteX13" fmla="*/ 53163 w 2062716"/>
              <a:gd name="connsiteY13" fmla="*/ 542261 h 1893190"/>
              <a:gd name="connsiteX14" fmla="*/ 42530 w 2062716"/>
              <a:gd name="connsiteY14" fmla="*/ 659219 h 1893190"/>
              <a:gd name="connsiteX15" fmla="*/ 31898 w 2062716"/>
              <a:gd name="connsiteY15" fmla="*/ 691117 h 1893190"/>
              <a:gd name="connsiteX16" fmla="*/ 21265 w 2062716"/>
              <a:gd name="connsiteY16" fmla="*/ 754912 h 1893190"/>
              <a:gd name="connsiteX17" fmla="*/ 0 w 2062716"/>
              <a:gd name="connsiteY17" fmla="*/ 861238 h 1893190"/>
              <a:gd name="connsiteX18" fmla="*/ 10633 w 2062716"/>
              <a:gd name="connsiteY18" fmla="*/ 1169582 h 1893190"/>
              <a:gd name="connsiteX19" fmla="*/ 31898 w 2062716"/>
              <a:gd name="connsiteY19" fmla="*/ 1244010 h 1893190"/>
              <a:gd name="connsiteX20" fmla="*/ 63795 w 2062716"/>
              <a:gd name="connsiteY20" fmla="*/ 1350335 h 1893190"/>
              <a:gd name="connsiteX21" fmla="*/ 85061 w 2062716"/>
              <a:gd name="connsiteY21" fmla="*/ 1392866 h 1893190"/>
              <a:gd name="connsiteX22" fmla="*/ 159488 w 2062716"/>
              <a:gd name="connsiteY22" fmla="*/ 1456661 h 1893190"/>
              <a:gd name="connsiteX23" fmla="*/ 212651 w 2062716"/>
              <a:gd name="connsiteY23" fmla="*/ 1488559 h 1893190"/>
              <a:gd name="connsiteX24" fmla="*/ 233916 w 2062716"/>
              <a:gd name="connsiteY24" fmla="*/ 1520456 h 1893190"/>
              <a:gd name="connsiteX25" fmla="*/ 297712 w 2062716"/>
              <a:gd name="connsiteY25" fmla="*/ 1562987 h 1893190"/>
              <a:gd name="connsiteX26" fmla="*/ 361507 w 2062716"/>
              <a:gd name="connsiteY26" fmla="*/ 1594884 h 1893190"/>
              <a:gd name="connsiteX27" fmla="*/ 425302 w 2062716"/>
              <a:gd name="connsiteY27" fmla="*/ 1637414 h 1893190"/>
              <a:gd name="connsiteX28" fmla="*/ 467833 w 2062716"/>
              <a:gd name="connsiteY28" fmla="*/ 1679945 h 1893190"/>
              <a:gd name="connsiteX29" fmla="*/ 499730 w 2062716"/>
              <a:gd name="connsiteY29" fmla="*/ 1701210 h 1893190"/>
              <a:gd name="connsiteX30" fmla="*/ 574158 w 2062716"/>
              <a:gd name="connsiteY30" fmla="*/ 1743740 h 1893190"/>
              <a:gd name="connsiteX31" fmla="*/ 606056 w 2062716"/>
              <a:gd name="connsiteY31" fmla="*/ 1775638 h 1893190"/>
              <a:gd name="connsiteX32" fmla="*/ 648586 w 2062716"/>
              <a:gd name="connsiteY32" fmla="*/ 1786270 h 1893190"/>
              <a:gd name="connsiteX33" fmla="*/ 765544 w 2062716"/>
              <a:gd name="connsiteY33" fmla="*/ 1818168 h 1893190"/>
              <a:gd name="connsiteX34" fmla="*/ 871870 w 2062716"/>
              <a:gd name="connsiteY34" fmla="*/ 1850066 h 1893190"/>
              <a:gd name="connsiteX35" fmla="*/ 903767 w 2062716"/>
              <a:gd name="connsiteY35" fmla="*/ 1860698 h 1893190"/>
              <a:gd name="connsiteX36" fmla="*/ 1116419 w 2062716"/>
              <a:gd name="connsiteY36" fmla="*/ 1871331 h 1893190"/>
              <a:gd name="connsiteX37" fmla="*/ 1382233 w 2062716"/>
              <a:gd name="connsiteY37" fmla="*/ 1871331 h 1893190"/>
              <a:gd name="connsiteX38" fmla="*/ 1414130 w 2062716"/>
              <a:gd name="connsiteY38" fmla="*/ 1850066 h 1893190"/>
              <a:gd name="connsiteX39" fmla="*/ 1456661 w 2062716"/>
              <a:gd name="connsiteY39" fmla="*/ 1839433 h 1893190"/>
              <a:gd name="connsiteX40" fmla="*/ 1488558 w 2062716"/>
              <a:gd name="connsiteY40" fmla="*/ 1818168 h 1893190"/>
              <a:gd name="connsiteX41" fmla="*/ 1520456 w 2062716"/>
              <a:gd name="connsiteY41" fmla="*/ 1807535 h 1893190"/>
              <a:gd name="connsiteX42" fmla="*/ 1584251 w 2062716"/>
              <a:gd name="connsiteY42" fmla="*/ 1765005 h 1893190"/>
              <a:gd name="connsiteX43" fmla="*/ 1637414 w 2062716"/>
              <a:gd name="connsiteY43" fmla="*/ 1722475 h 1893190"/>
              <a:gd name="connsiteX44" fmla="*/ 1701209 w 2062716"/>
              <a:gd name="connsiteY44" fmla="*/ 1669312 h 1893190"/>
              <a:gd name="connsiteX45" fmla="*/ 1722474 w 2062716"/>
              <a:gd name="connsiteY45" fmla="*/ 1637414 h 1893190"/>
              <a:gd name="connsiteX46" fmla="*/ 1775637 w 2062716"/>
              <a:gd name="connsiteY46" fmla="*/ 1584252 h 1893190"/>
              <a:gd name="connsiteX47" fmla="*/ 1818167 w 2062716"/>
              <a:gd name="connsiteY47" fmla="*/ 1520456 h 1893190"/>
              <a:gd name="connsiteX48" fmla="*/ 1860698 w 2062716"/>
              <a:gd name="connsiteY48" fmla="*/ 1467294 h 1893190"/>
              <a:gd name="connsiteX49" fmla="*/ 1871330 w 2062716"/>
              <a:gd name="connsiteY49" fmla="*/ 1424763 h 1893190"/>
              <a:gd name="connsiteX50" fmla="*/ 1913861 w 2062716"/>
              <a:gd name="connsiteY50" fmla="*/ 1371600 h 1893190"/>
              <a:gd name="connsiteX51" fmla="*/ 1956391 w 2062716"/>
              <a:gd name="connsiteY51" fmla="*/ 1307805 h 1893190"/>
              <a:gd name="connsiteX52" fmla="*/ 1977656 w 2062716"/>
              <a:gd name="connsiteY52" fmla="*/ 1275907 h 1893190"/>
              <a:gd name="connsiteX53" fmla="*/ 1998921 w 2062716"/>
              <a:gd name="connsiteY53" fmla="*/ 1244010 h 1893190"/>
              <a:gd name="connsiteX54" fmla="*/ 2020186 w 2062716"/>
              <a:gd name="connsiteY54" fmla="*/ 1180214 h 1893190"/>
              <a:gd name="connsiteX55" fmla="*/ 2030819 w 2062716"/>
              <a:gd name="connsiteY55" fmla="*/ 1148317 h 1893190"/>
              <a:gd name="connsiteX56" fmla="*/ 2041451 w 2062716"/>
              <a:gd name="connsiteY56" fmla="*/ 1105787 h 1893190"/>
              <a:gd name="connsiteX57" fmla="*/ 2062716 w 2062716"/>
              <a:gd name="connsiteY57" fmla="*/ 1041991 h 1893190"/>
              <a:gd name="connsiteX58" fmla="*/ 2052084 w 2062716"/>
              <a:gd name="connsiteY58" fmla="*/ 659219 h 1893190"/>
              <a:gd name="connsiteX59" fmla="*/ 2041451 w 2062716"/>
              <a:gd name="connsiteY59" fmla="*/ 616689 h 1893190"/>
              <a:gd name="connsiteX60" fmla="*/ 2020186 w 2062716"/>
              <a:gd name="connsiteY60" fmla="*/ 531628 h 1893190"/>
              <a:gd name="connsiteX61" fmla="*/ 1998921 w 2062716"/>
              <a:gd name="connsiteY61" fmla="*/ 499731 h 1893190"/>
              <a:gd name="connsiteX62" fmla="*/ 1988288 w 2062716"/>
              <a:gd name="connsiteY62" fmla="*/ 467833 h 1893190"/>
              <a:gd name="connsiteX63" fmla="*/ 1945758 w 2062716"/>
              <a:gd name="connsiteY63" fmla="*/ 393405 h 1893190"/>
              <a:gd name="connsiteX64" fmla="*/ 1935126 w 2062716"/>
              <a:gd name="connsiteY64" fmla="*/ 361507 h 1893190"/>
              <a:gd name="connsiteX65" fmla="*/ 1903228 w 2062716"/>
              <a:gd name="connsiteY65" fmla="*/ 329610 h 1893190"/>
              <a:gd name="connsiteX66" fmla="*/ 1860698 w 2062716"/>
              <a:gd name="connsiteY66" fmla="*/ 265814 h 1893190"/>
              <a:gd name="connsiteX67" fmla="*/ 1850065 w 2062716"/>
              <a:gd name="connsiteY67" fmla="*/ 233917 h 1893190"/>
              <a:gd name="connsiteX68" fmla="*/ 1818167 w 2062716"/>
              <a:gd name="connsiteY68" fmla="*/ 202019 h 1893190"/>
              <a:gd name="connsiteX69" fmla="*/ 1807535 w 2062716"/>
              <a:gd name="connsiteY69" fmla="*/ 170121 h 1893190"/>
              <a:gd name="connsiteX70" fmla="*/ 1733107 w 2062716"/>
              <a:gd name="connsiteY70" fmla="*/ 106326 h 1893190"/>
              <a:gd name="connsiteX71" fmla="*/ 1701209 w 2062716"/>
              <a:gd name="connsiteY71" fmla="*/ 95694 h 1893190"/>
              <a:gd name="connsiteX72" fmla="*/ 1637414 w 2062716"/>
              <a:gd name="connsiteY72" fmla="*/ 63796 h 1893190"/>
              <a:gd name="connsiteX73" fmla="*/ 1424763 w 2062716"/>
              <a:gd name="connsiteY73" fmla="*/ 31898 h 1893190"/>
              <a:gd name="connsiteX74" fmla="*/ 1371600 w 2062716"/>
              <a:gd name="connsiteY74" fmla="*/ 21266 h 1893190"/>
              <a:gd name="connsiteX75" fmla="*/ 1329070 w 2062716"/>
              <a:gd name="connsiteY75" fmla="*/ 10633 h 1893190"/>
              <a:gd name="connsiteX76" fmla="*/ 1105786 w 2062716"/>
              <a:gd name="connsiteY76" fmla="*/ 0 h 1893190"/>
              <a:gd name="connsiteX77" fmla="*/ 786809 w 2062716"/>
              <a:gd name="connsiteY77" fmla="*/ 10633 h 1893190"/>
              <a:gd name="connsiteX78" fmla="*/ 754912 w 2062716"/>
              <a:gd name="connsiteY78" fmla="*/ 31898 h 1893190"/>
              <a:gd name="connsiteX79" fmla="*/ 723014 w 2062716"/>
              <a:gd name="connsiteY79" fmla="*/ 42531 h 1893190"/>
              <a:gd name="connsiteX80" fmla="*/ 659219 w 2062716"/>
              <a:gd name="connsiteY80" fmla="*/ 85061 h 1893190"/>
              <a:gd name="connsiteX81" fmla="*/ 627321 w 2062716"/>
              <a:gd name="connsiteY81" fmla="*/ 95694 h 1893190"/>
              <a:gd name="connsiteX82" fmla="*/ 595423 w 2062716"/>
              <a:gd name="connsiteY82" fmla="*/ 116959 h 1893190"/>
              <a:gd name="connsiteX83" fmla="*/ 552893 w 2062716"/>
              <a:gd name="connsiteY83" fmla="*/ 95694 h 18931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Lst>
            <a:rect l="l" t="t" r="r" b="b"/>
            <a:pathLst>
              <a:path w="2062716" h="1893190">
                <a:moveTo>
                  <a:pt x="552893" y="95694"/>
                </a:moveTo>
                <a:cubicBezTo>
                  <a:pt x="533400" y="97466"/>
                  <a:pt x="503884" y="118513"/>
                  <a:pt x="478465" y="127591"/>
                </a:cubicBezTo>
                <a:cubicBezTo>
                  <a:pt x="454166" y="136269"/>
                  <a:pt x="428698" y="141268"/>
                  <a:pt x="404037" y="148856"/>
                </a:cubicBezTo>
                <a:cubicBezTo>
                  <a:pt x="382613" y="155448"/>
                  <a:pt x="361712" y="163680"/>
                  <a:pt x="340242" y="170121"/>
                </a:cubicBezTo>
                <a:cubicBezTo>
                  <a:pt x="326245" y="174320"/>
                  <a:pt x="311763" y="176739"/>
                  <a:pt x="297712" y="180754"/>
                </a:cubicBezTo>
                <a:cubicBezTo>
                  <a:pt x="247838" y="195004"/>
                  <a:pt x="279996" y="188347"/>
                  <a:pt x="223284" y="212652"/>
                </a:cubicBezTo>
                <a:cubicBezTo>
                  <a:pt x="212982" y="217067"/>
                  <a:pt x="202019" y="219740"/>
                  <a:pt x="191386" y="223284"/>
                </a:cubicBezTo>
                <a:cubicBezTo>
                  <a:pt x="184298" y="233917"/>
                  <a:pt x="175836" y="243752"/>
                  <a:pt x="170121" y="255182"/>
                </a:cubicBezTo>
                <a:cubicBezTo>
                  <a:pt x="157215" y="280995"/>
                  <a:pt x="156137" y="313545"/>
                  <a:pt x="148856" y="340242"/>
                </a:cubicBezTo>
                <a:cubicBezTo>
                  <a:pt x="142958" y="361868"/>
                  <a:pt x="134680" y="382773"/>
                  <a:pt x="127591" y="404038"/>
                </a:cubicBezTo>
                <a:cubicBezTo>
                  <a:pt x="124047" y="414670"/>
                  <a:pt x="126283" y="429718"/>
                  <a:pt x="116958" y="435935"/>
                </a:cubicBezTo>
                <a:lnTo>
                  <a:pt x="85061" y="457200"/>
                </a:lnTo>
                <a:cubicBezTo>
                  <a:pt x="81517" y="474921"/>
                  <a:pt x="80774" y="493442"/>
                  <a:pt x="74428" y="510363"/>
                </a:cubicBezTo>
                <a:cubicBezTo>
                  <a:pt x="69941" y="522328"/>
                  <a:pt x="55841" y="529766"/>
                  <a:pt x="53163" y="542261"/>
                </a:cubicBezTo>
                <a:cubicBezTo>
                  <a:pt x="44961" y="580539"/>
                  <a:pt x="48066" y="620466"/>
                  <a:pt x="42530" y="659219"/>
                </a:cubicBezTo>
                <a:cubicBezTo>
                  <a:pt x="40945" y="670314"/>
                  <a:pt x="34329" y="680176"/>
                  <a:pt x="31898" y="691117"/>
                </a:cubicBezTo>
                <a:cubicBezTo>
                  <a:pt x="27221" y="712162"/>
                  <a:pt x="25238" y="733723"/>
                  <a:pt x="21265" y="754912"/>
                </a:cubicBezTo>
                <a:cubicBezTo>
                  <a:pt x="14604" y="790437"/>
                  <a:pt x="7088" y="825796"/>
                  <a:pt x="0" y="861238"/>
                </a:cubicBezTo>
                <a:cubicBezTo>
                  <a:pt x="3544" y="964019"/>
                  <a:pt x="2092" y="1067095"/>
                  <a:pt x="10633" y="1169582"/>
                </a:cubicBezTo>
                <a:cubicBezTo>
                  <a:pt x="12776" y="1195295"/>
                  <a:pt x="25109" y="1219117"/>
                  <a:pt x="31898" y="1244010"/>
                </a:cubicBezTo>
                <a:cubicBezTo>
                  <a:pt x="41056" y="1277589"/>
                  <a:pt x="48509" y="1319764"/>
                  <a:pt x="63795" y="1350335"/>
                </a:cubicBezTo>
                <a:cubicBezTo>
                  <a:pt x="70884" y="1364512"/>
                  <a:pt x="75848" y="1379968"/>
                  <a:pt x="85061" y="1392866"/>
                </a:cubicBezTo>
                <a:cubicBezTo>
                  <a:pt x="104935" y="1420689"/>
                  <a:pt x="133866" y="1435310"/>
                  <a:pt x="159488" y="1456661"/>
                </a:cubicBezTo>
                <a:cubicBezTo>
                  <a:pt x="198408" y="1489094"/>
                  <a:pt x="160367" y="1471130"/>
                  <a:pt x="212651" y="1488559"/>
                </a:cubicBezTo>
                <a:cubicBezTo>
                  <a:pt x="219739" y="1499191"/>
                  <a:pt x="224299" y="1512041"/>
                  <a:pt x="233916" y="1520456"/>
                </a:cubicBezTo>
                <a:cubicBezTo>
                  <a:pt x="253150" y="1537286"/>
                  <a:pt x="276447" y="1548810"/>
                  <a:pt x="297712" y="1562987"/>
                </a:cubicBezTo>
                <a:cubicBezTo>
                  <a:pt x="338935" y="1590469"/>
                  <a:pt x="317486" y="1580211"/>
                  <a:pt x="361507" y="1594884"/>
                </a:cubicBezTo>
                <a:cubicBezTo>
                  <a:pt x="382772" y="1609061"/>
                  <a:pt x="407230" y="1619342"/>
                  <a:pt x="425302" y="1637414"/>
                </a:cubicBezTo>
                <a:cubicBezTo>
                  <a:pt x="439479" y="1651591"/>
                  <a:pt x="451151" y="1668824"/>
                  <a:pt x="467833" y="1679945"/>
                </a:cubicBezTo>
                <a:cubicBezTo>
                  <a:pt x="478465" y="1687033"/>
                  <a:pt x="488635" y="1694870"/>
                  <a:pt x="499730" y="1701210"/>
                </a:cubicBezTo>
                <a:cubicBezTo>
                  <a:pt x="532823" y="1720120"/>
                  <a:pt x="545896" y="1720188"/>
                  <a:pt x="574158" y="1743740"/>
                </a:cubicBezTo>
                <a:cubicBezTo>
                  <a:pt x="585710" y="1753366"/>
                  <a:pt x="593000" y="1768178"/>
                  <a:pt x="606056" y="1775638"/>
                </a:cubicBezTo>
                <a:cubicBezTo>
                  <a:pt x="618744" y="1782888"/>
                  <a:pt x="634589" y="1782071"/>
                  <a:pt x="648586" y="1786270"/>
                </a:cubicBezTo>
                <a:cubicBezTo>
                  <a:pt x="790840" y="1828946"/>
                  <a:pt x="640967" y="1790484"/>
                  <a:pt x="765544" y="1818168"/>
                </a:cubicBezTo>
                <a:cubicBezTo>
                  <a:pt x="813761" y="1828883"/>
                  <a:pt x="818845" y="1832391"/>
                  <a:pt x="871870" y="1850066"/>
                </a:cubicBezTo>
                <a:cubicBezTo>
                  <a:pt x="882502" y="1853610"/>
                  <a:pt x="892574" y="1860138"/>
                  <a:pt x="903767" y="1860698"/>
                </a:cubicBezTo>
                <a:lnTo>
                  <a:pt x="1116419" y="1871331"/>
                </a:lnTo>
                <a:cubicBezTo>
                  <a:pt x="1216576" y="1904716"/>
                  <a:pt x="1177427" y="1895907"/>
                  <a:pt x="1382233" y="1871331"/>
                </a:cubicBezTo>
                <a:cubicBezTo>
                  <a:pt x="1394921" y="1869809"/>
                  <a:pt x="1402385" y="1855100"/>
                  <a:pt x="1414130" y="1850066"/>
                </a:cubicBezTo>
                <a:cubicBezTo>
                  <a:pt x="1427562" y="1844309"/>
                  <a:pt x="1442484" y="1842977"/>
                  <a:pt x="1456661" y="1839433"/>
                </a:cubicBezTo>
                <a:cubicBezTo>
                  <a:pt x="1467293" y="1832345"/>
                  <a:pt x="1477129" y="1823883"/>
                  <a:pt x="1488558" y="1818168"/>
                </a:cubicBezTo>
                <a:cubicBezTo>
                  <a:pt x="1498583" y="1813156"/>
                  <a:pt x="1511704" y="1814536"/>
                  <a:pt x="1520456" y="1807535"/>
                </a:cubicBezTo>
                <a:cubicBezTo>
                  <a:pt x="1587209" y="1754133"/>
                  <a:pt x="1486576" y="1789425"/>
                  <a:pt x="1584251" y="1765005"/>
                </a:cubicBezTo>
                <a:cubicBezTo>
                  <a:pt x="1649374" y="1667319"/>
                  <a:pt x="1560379" y="1786669"/>
                  <a:pt x="1637414" y="1722475"/>
                </a:cubicBezTo>
                <a:cubicBezTo>
                  <a:pt x="1714662" y="1658103"/>
                  <a:pt x="1628072" y="1693693"/>
                  <a:pt x="1701209" y="1669312"/>
                </a:cubicBezTo>
                <a:cubicBezTo>
                  <a:pt x="1708297" y="1658679"/>
                  <a:pt x="1714059" y="1647031"/>
                  <a:pt x="1722474" y="1637414"/>
                </a:cubicBezTo>
                <a:cubicBezTo>
                  <a:pt x="1738977" y="1618554"/>
                  <a:pt x="1761736" y="1605104"/>
                  <a:pt x="1775637" y="1584252"/>
                </a:cubicBezTo>
                <a:cubicBezTo>
                  <a:pt x="1789814" y="1562987"/>
                  <a:pt x="1800095" y="1538528"/>
                  <a:pt x="1818167" y="1520456"/>
                </a:cubicBezTo>
                <a:cubicBezTo>
                  <a:pt x="1848469" y="1490155"/>
                  <a:pt x="1833872" y="1507532"/>
                  <a:pt x="1860698" y="1467294"/>
                </a:cubicBezTo>
                <a:cubicBezTo>
                  <a:pt x="1864242" y="1453117"/>
                  <a:pt x="1865574" y="1438195"/>
                  <a:pt x="1871330" y="1424763"/>
                </a:cubicBezTo>
                <a:cubicBezTo>
                  <a:pt x="1888674" y="1384292"/>
                  <a:pt x="1890998" y="1402084"/>
                  <a:pt x="1913861" y="1371600"/>
                </a:cubicBezTo>
                <a:cubicBezTo>
                  <a:pt x="1929195" y="1351154"/>
                  <a:pt x="1942214" y="1329070"/>
                  <a:pt x="1956391" y="1307805"/>
                </a:cubicBezTo>
                <a:lnTo>
                  <a:pt x="1977656" y="1275907"/>
                </a:lnTo>
                <a:cubicBezTo>
                  <a:pt x="1984744" y="1265275"/>
                  <a:pt x="1994880" y="1256133"/>
                  <a:pt x="1998921" y="1244010"/>
                </a:cubicBezTo>
                <a:lnTo>
                  <a:pt x="2020186" y="1180214"/>
                </a:lnTo>
                <a:cubicBezTo>
                  <a:pt x="2023730" y="1169582"/>
                  <a:pt x="2028101" y="1159190"/>
                  <a:pt x="2030819" y="1148317"/>
                </a:cubicBezTo>
                <a:cubicBezTo>
                  <a:pt x="2034363" y="1134140"/>
                  <a:pt x="2037252" y="1119784"/>
                  <a:pt x="2041451" y="1105787"/>
                </a:cubicBezTo>
                <a:cubicBezTo>
                  <a:pt x="2047892" y="1084317"/>
                  <a:pt x="2062716" y="1041991"/>
                  <a:pt x="2062716" y="1041991"/>
                </a:cubicBezTo>
                <a:cubicBezTo>
                  <a:pt x="2059172" y="914400"/>
                  <a:pt x="2058458" y="786700"/>
                  <a:pt x="2052084" y="659219"/>
                </a:cubicBezTo>
                <a:cubicBezTo>
                  <a:pt x="2051354" y="644624"/>
                  <a:pt x="2044621" y="630954"/>
                  <a:pt x="2041451" y="616689"/>
                </a:cubicBezTo>
                <a:cubicBezTo>
                  <a:pt x="2036597" y="594846"/>
                  <a:pt x="2031588" y="554431"/>
                  <a:pt x="2020186" y="531628"/>
                </a:cubicBezTo>
                <a:cubicBezTo>
                  <a:pt x="2014471" y="520199"/>
                  <a:pt x="2004636" y="511160"/>
                  <a:pt x="1998921" y="499731"/>
                </a:cubicBezTo>
                <a:cubicBezTo>
                  <a:pt x="1993909" y="489706"/>
                  <a:pt x="1993300" y="477858"/>
                  <a:pt x="1988288" y="467833"/>
                </a:cubicBezTo>
                <a:cubicBezTo>
                  <a:pt x="1934907" y="361071"/>
                  <a:pt x="2001667" y="523863"/>
                  <a:pt x="1945758" y="393405"/>
                </a:cubicBezTo>
                <a:cubicBezTo>
                  <a:pt x="1941343" y="383103"/>
                  <a:pt x="1941343" y="370832"/>
                  <a:pt x="1935126" y="361507"/>
                </a:cubicBezTo>
                <a:cubicBezTo>
                  <a:pt x="1926785" y="348996"/>
                  <a:pt x="1912460" y="341479"/>
                  <a:pt x="1903228" y="329610"/>
                </a:cubicBezTo>
                <a:cubicBezTo>
                  <a:pt x="1887537" y="309436"/>
                  <a:pt x="1868780" y="290060"/>
                  <a:pt x="1860698" y="265814"/>
                </a:cubicBezTo>
                <a:cubicBezTo>
                  <a:pt x="1857154" y="255182"/>
                  <a:pt x="1856282" y="243242"/>
                  <a:pt x="1850065" y="233917"/>
                </a:cubicBezTo>
                <a:cubicBezTo>
                  <a:pt x="1841724" y="221406"/>
                  <a:pt x="1828800" y="212652"/>
                  <a:pt x="1818167" y="202019"/>
                </a:cubicBezTo>
                <a:cubicBezTo>
                  <a:pt x="1814623" y="191386"/>
                  <a:pt x="1813752" y="179446"/>
                  <a:pt x="1807535" y="170121"/>
                </a:cubicBezTo>
                <a:cubicBezTo>
                  <a:pt x="1795934" y="152720"/>
                  <a:pt x="1748978" y="115395"/>
                  <a:pt x="1733107" y="106326"/>
                </a:cubicBezTo>
                <a:cubicBezTo>
                  <a:pt x="1723376" y="100765"/>
                  <a:pt x="1711842" y="99238"/>
                  <a:pt x="1701209" y="95694"/>
                </a:cubicBezTo>
                <a:cubicBezTo>
                  <a:pt x="1667051" y="61534"/>
                  <a:pt x="1693402" y="80592"/>
                  <a:pt x="1637414" y="63796"/>
                </a:cubicBezTo>
                <a:cubicBezTo>
                  <a:pt x="1510238" y="25644"/>
                  <a:pt x="1631904" y="46694"/>
                  <a:pt x="1424763" y="31898"/>
                </a:cubicBezTo>
                <a:cubicBezTo>
                  <a:pt x="1407042" y="28354"/>
                  <a:pt x="1389242" y="25186"/>
                  <a:pt x="1371600" y="21266"/>
                </a:cubicBezTo>
                <a:cubicBezTo>
                  <a:pt x="1357335" y="18096"/>
                  <a:pt x="1343636" y="11798"/>
                  <a:pt x="1329070" y="10633"/>
                </a:cubicBezTo>
                <a:cubicBezTo>
                  <a:pt x="1254795" y="4691"/>
                  <a:pt x="1180214" y="3544"/>
                  <a:pt x="1105786" y="0"/>
                </a:cubicBezTo>
                <a:cubicBezTo>
                  <a:pt x="999460" y="3544"/>
                  <a:pt x="892757" y="1001"/>
                  <a:pt x="786809" y="10633"/>
                </a:cubicBezTo>
                <a:cubicBezTo>
                  <a:pt x="774083" y="11790"/>
                  <a:pt x="766341" y="26183"/>
                  <a:pt x="754912" y="31898"/>
                </a:cubicBezTo>
                <a:cubicBezTo>
                  <a:pt x="744887" y="36910"/>
                  <a:pt x="732811" y="37088"/>
                  <a:pt x="723014" y="42531"/>
                </a:cubicBezTo>
                <a:cubicBezTo>
                  <a:pt x="700673" y="54943"/>
                  <a:pt x="683465" y="76979"/>
                  <a:pt x="659219" y="85061"/>
                </a:cubicBezTo>
                <a:cubicBezTo>
                  <a:pt x="648586" y="88605"/>
                  <a:pt x="637346" y="90682"/>
                  <a:pt x="627321" y="95694"/>
                </a:cubicBezTo>
                <a:cubicBezTo>
                  <a:pt x="615891" y="101409"/>
                  <a:pt x="607898" y="114187"/>
                  <a:pt x="595423" y="116959"/>
                </a:cubicBezTo>
                <a:cubicBezTo>
                  <a:pt x="574664" y="121572"/>
                  <a:pt x="572386" y="93922"/>
                  <a:pt x="552893" y="95694"/>
                </a:cubicBezTo>
                <a:close/>
              </a:path>
            </a:pathLst>
          </a:custGeom>
          <a:noFill/>
          <a:ln w="12700">
            <a:solidFill>
              <a:srgbClr val="FFFF0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BE"/>
          </a:p>
        </p:txBody>
      </p:sp>
      <p:sp>
        <p:nvSpPr>
          <p:cNvPr id="7" name="Forme libre 6"/>
          <p:cNvSpPr/>
          <p:nvPr/>
        </p:nvSpPr>
        <p:spPr>
          <a:xfrm>
            <a:off x="6443663" y="703263"/>
            <a:ext cx="785812" cy="84137"/>
          </a:xfrm>
          <a:custGeom>
            <a:avLst/>
            <a:gdLst>
              <a:gd name="connsiteX0" fmla="*/ 0 w 786810"/>
              <a:gd name="connsiteY0" fmla="*/ 20269 h 84064"/>
              <a:gd name="connsiteX1" fmla="*/ 457200 w 786810"/>
              <a:gd name="connsiteY1" fmla="*/ 20269 h 84064"/>
              <a:gd name="connsiteX2" fmla="*/ 520996 w 786810"/>
              <a:gd name="connsiteY2" fmla="*/ 41534 h 84064"/>
              <a:gd name="connsiteX3" fmla="*/ 552893 w 786810"/>
              <a:gd name="connsiteY3" fmla="*/ 52167 h 84064"/>
              <a:gd name="connsiteX4" fmla="*/ 712382 w 786810"/>
              <a:gd name="connsiteY4" fmla="*/ 62799 h 84064"/>
              <a:gd name="connsiteX5" fmla="*/ 744279 w 786810"/>
              <a:gd name="connsiteY5" fmla="*/ 73432 h 84064"/>
              <a:gd name="connsiteX6" fmla="*/ 786810 w 786810"/>
              <a:gd name="connsiteY6" fmla="*/ 84064 h 840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10" h="84064">
                <a:moveTo>
                  <a:pt x="0" y="20269"/>
                </a:moveTo>
                <a:cubicBezTo>
                  <a:pt x="180866" y="-9876"/>
                  <a:pt x="117254" y="-3448"/>
                  <a:pt x="457200" y="20269"/>
                </a:cubicBezTo>
                <a:cubicBezTo>
                  <a:pt x="479561" y="21829"/>
                  <a:pt x="499731" y="34445"/>
                  <a:pt x="520996" y="41534"/>
                </a:cubicBezTo>
                <a:cubicBezTo>
                  <a:pt x="531628" y="45078"/>
                  <a:pt x="541710" y="51422"/>
                  <a:pt x="552893" y="52167"/>
                </a:cubicBezTo>
                <a:lnTo>
                  <a:pt x="712382" y="62799"/>
                </a:lnTo>
                <a:cubicBezTo>
                  <a:pt x="723014" y="66343"/>
                  <a:pt x="733503" y="70353"/>
                  <a:pt x="744279" y="73432"/>
                </a:cubicBezTo>
                <a:cubicBezTo>
                  <a:pt x="758330" y="77447"/>
                  <a:pt x="786810" y="84064"/>
                  <a:pt x="786810" y="84064"/>
                </a:cubicBezTo>
              </a:path>
            </a:pathLst>
          </a:custGeom>
          <a:noFill/>
          <a:ln w="38100">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BE"/>
          </a:p>
        </p:txBody>
      </p:sp>
      <p:sp>
        <p:nvSpPr>
          <p:cNvPr id="8" name="Forme libre 7"/>
          <p:cNvSpPr/>
          <p:nvPr/>
        </p:nvSpPr>
        <p:spPr>
          <a:xfrm>
            <a:off x="4684713" y="2017713"/>
            <a:ext cx="301625" cy="354012"/>
          </a:xfrm>
          <a:custGeom>
            <a:avLst/>
            <a:gdLst>
              <a:gd name="connsiteX0" fmla="*/ 14798 w 301877"/>
              <a:gd name="connsiteY0" fmla="*/ 2733 h 353607"/>
              <a:gd name="connsiteX1" fmla="*/ 248714 w 301877"/>
              <a:gd name="connsiteY1" fmla="*/ 23998 h 353607"/>
              <a:gd name="connsiteX2" fmla="*/ 269979 w 301877"/>
              <a:gd name="connsiteY2" fmla="*/ 55896 h 353607"/>
              <a:gd name="connsiteX3" fmla="*/ 280612 w 301877"/>
              <a:gd name="connsiteY3" fmla="*/ 87794 h 353607"/>
              <a:gd name="connsiteX4" fmla="*/ 301877 w 301877"/>
              <a:gd name="connsiteY4" fmla="*/ 194119 h 353607"/>
              <a:gd name="connsiteX5" fmla="*/ 248714 w 301877"/>
              <a:gd name="connsiteY5" fmla="*/ 342975 h 353607"/>
              <a:gd name="connsiteX6" fmla="*/ 216816 w 301877"/>
              <a:gd name="connsiteY6" fmla="*/ 353607 h 353607"/>
              <a:gd name="connsiteX7" fmla="*/ 110491 w 301877"/>
              <a:gd name="connsiteY7" fmla="*/ 342975 h 353607"/>
              <a:gd name="connsiteX8" fmla="*/ 89226 w 301877"/>
              <a:gd name="connsiteY8" fmla="*/ 311077 h 353607"/>
              <a:gd name="connsiteX9" fmla="*/ 67960 w 301877"/>
              <a:gd name="connsiteY9" fmla="*/ 247282 h 353607"/>
              <a:gd name="connsiteX10" fmla="*/ 36063 w 301877"/>
              <a:gd name="connsiteY10" fmla="*/ 151589 h 353607"/>
              <a:gd name="connsiteX11" fmla="*/ 25430 w 301877"/>
              <a:gd name="connsiteY11" fmla="*/ 119691 h 353607"/>
              <a:gd name="connsiteX12" fmla="*/ 14798 w 301877"/>
              <a:gd name="connsiteY12" fmla="*/ 77161 h 353607"/>
              <a:gd name="connsiteX13" fmla="*/ 14798 w 301877"/>
              <a:gd name="connsiteY13" fmla="*/ 2733 h 3536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01877" h="353607">
                <a:moveTo>
                  <a:pt x="14798" y="2733"/>
                </a:moveTo>
                <a:cubicBezTo>
                  <a:pt x="53784" y="-6127"/>
                  <a:pt x="172066" y="8030"/>
                  <a:pt x="248714" y="23998"/>
                </a:cubicBezTo>
                <a:cubicBezTo>
                  <a:pt x="261224" y="26604"/>
                  <a:pt x="264264" y="44466"/>
                  <a:pt x="269979" y="55896"/>
                </a:cubicBezTo>
                <a:cubicBezTo>
                  <a:pt x="274991" y="65921"/>
                  <a:pt x="277533" y="77017"/>
                  <a:pt x="280612" y="87794"/>
                </a:cubicBezTo>
                <a:cubicBezTo>
                  <a:pt x="293299" y="132199"/>
                  <a:pt x="293523" y="144000"/>
                  <a:pt x="301877" y="194119"/>
                </a:cubicBezTo>
                <a:cubicBezTo>
                  <a:pt x="291269" y="321407"/>
                  <a:pt x="328918" y="308603"/>
                  <a:pt x="248714" y="342975"/>
                </a:cubicBezTo>
                <a:cubicBezTo>
                  <a:pt x="238412" y="347390"/>
                  <a:pt x="227449" y="350063"/>
                  <a:pt x="216816" y="353607"/>
                </a:cubicBezTo>
                <a:cubicBezTo>
                  <a:pt x="181374" y="350063"/>
                  <a:pt x="144282" y="354239"/>
                  <a:pt x="110491" y="342975"/>
                </a:cubicBezTo>
                <a:cubicBezTo>
                  <a:pt x="98368" y="338934"/>
                  <a:pt x="94416" y="322754"/>
                  <a:pt x="89226" y="311077"/>
                </a:cubicBezTo>
                <a:cubicBezTo>
                  <a:pt x="80122" y="290594"/>
                  <a:pt x="75048" y="268547"/>
                  <a:pt x="67960" y="247282"/>
                </a:cubicBezTo>
                <a:lnTo>
                  <a:pt x="36063" y="151589"/>
                </a:lnTo>
                <a:cubicBezTo>
                  <a:pt x="32519" y="140956"/>
                  <a:pt x="28148" y="130564"/>
                  <a:pt x="25430" y="119691"/>
                </a:cubicBezTo>
                <a:lnTo>
                  <a:pt x="14798" y="77161"/>
                </a:lnTo>
                <a:cubicBezTo>
                  <a:pt x="27671" y="38538"/>
                  <a:pt x="-24188" y="11593"/>
                  <a:pt x="14798" y="2733"/>
                </a:cubicBezTo>
                <a:close/>
              </a:path>
            </a:pathLst>
          </a:custGeom>
          <a:solidFill>
            <a:srgbClr val="00B05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BE"/>
          </a:p>
        </p:txBody>
      </p:sp>
      <p:sp>
        <p:nvSpPr>
          <p:cNvPr id="9" name="Forme libre 8"/>
          <p:cNvSpPr/>
          <p:nvPr/>
        </p:nvSpPr>
        <p:spPr>
          <a:xfrm>
            <a:off x="5262563" y="2584450"/>
            <a:ext cx="279400" cy="244475"/>
          </a:xfrm>
          <a:custGeom>
            <a:avLst/>
            <a:gdLst>
              <a:gd name="connsiteX0" fmla="*/ 10633 w 278228"/>
              <a:gd name="connsiteY0" fmla="*/ 10632 h 244548"/>
              <a:gd name="connsiteX1" fmla="*/ 127591 w 278228"/>
              <a:gd name="connsiteY1" fmla="*/ 21265 h 244548"/>
              <a:gd name="connsiteX2" fmla="*/ 159489 w 278228"/>
              <a:gd name="connsiteY2" fmla="*/ 31897 h 244548"/>
              <a:gd name="connsiteX3" fmla="*/ 212651 w 278228"/>
              <a:gd name="connsiteY3" fmla="*/ 74428 h 244548"/>
              <a:gd name="connsiteX4" fmla="*/ 244549 w 278228"/>
              <a:gd name="connsiteY4" fmla="*/ 95693 h 244548"/>
              <a:gd name="connsiteX5" fmla="*/ 265814 w 278228"/>
              <a:gd name="connsiteY5" fmla="*/ 127590 h 244548"/>
              <a:gd name="connsiteX6" fmla="*/ 255182 w 278228"/>
              <a:gd name="connsiteY6" fmla="*/ 233916 h 244548"/>
              <a:gd name="connsiteX7" fmla="*/ 180754 w 278228"/>
              <a:gd name="connsiteY7" fmla="*/ 244548 h 244548"/>
              <a:gd name="connsiteX8" fmla="*/ 53163 w 278228"/>
              <a:gd name="connsiteY8" fmla="*/ 223283 h 244548"/>
              <a:gd name="connsiteX9" fmla="*/ 21265 w 278228"/>
              <a:gd name="connsiteY9" fmla="*/ 202018 h 244548"/>
              <a:gd name="connsiteX10" fmla="*/ 10633 w 278228"/>
              <a:gd name="connsiteY10" fmla="*/ 159488 h 244548"/>
              <a:gd name="connsiteX11" fmla="*/ 0 w 278228"/>
              <a:gd name="connsiteY11" fmla="*/ 127590 h 244548"/>
              <a:gd name="connsiteX12" fmla="*/ 10633 w 278228"/>
              <a:gd name="connsiteY12" fmla="*/ 42530 h 244548"/>
              <a:gd name="connsiteX13" fmla="*/ 10633 w 278228"/>
              <a:gd name="connsiteY13" fmla="*/ 10632 h 2445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78228" h="244548">
                <a:moveTo>
                  <a:pt x="10633" y="10632"/>
                </a:moveTo>
                <a:cubicBezTo>
                  <a:pt x="85777" y="-4396"/>
                  <a:pt x="46650" y="-5715"/>
                  <a:pt x="127591" y="21265"/>
                </a:cubicBezTo>
                <a:lnTo>
                  <a:pt x="159489" y="31897"/>
                </a:lnTo>
                <a:cubicBezTo>
                  <a:pt x="257674" y="97354"/>
                  <a:pt x="136892" y="13820"/>
                  <a:pt x="212651" y="74428"/>
                </a:cubicBezTo>
                <a:cubicBezTo>
                  <a:pt x="222630" y="82411"/>
                  <a:pt x="233916" y="88605"/>
                  <a:pt x="244549" y="95693"/>
                </a:cubicBezTo>
                <a:cubicBezTo>
                  <a:pt x="251637" y="106325"/>
                  <a:pt x="260099" y="116161"/>
                  <a:pt x="265814" y="127590"/>
                </a:cubicBezTo>
                <a:cubicBezTo>
                  <a:pt x="281553" y="159068"/>
                  <a:pt x="286555" y="206029"/>
                  <a:pt x="255182" y="233916"/>
                </a:cubicBezTo>
                <a:cubicBezTo>
                  <a:pt x="236451" y="250566"/>
                  <a:pt x="205563" y="241004"/>
                  <a:pt x="180754" y="244548"/>
                </a:cubicBezTo>
                <a:cubicBezTo>
                  <a:pt x="150427" y="241179"/>
                  <a:pt x="88791" y="241097"/>
                  <a:pt x="53163" y="223283"/>
                </a:cubicBezTo>
                <a:cubicBezTo>
                  <a:pt x="41733" y="217568"/>
                  <a:pt x="31898" y="209106"/>
                  <a:pt x="21265" y="202018"/>
                </a:cubicBezTo>
                <a:cubicBezTo>
                  <a:pt x="17721" y="187841"/>
                  <a:pt x="14647" y="173539"/>
                  <a:pt x="10633" y="159488"/>
                </a:cubicBezTo>
                <a:cubicBezTo>
                  <a:pt x="7554" y="148711"/>
                  <a:pt x="0" y="138798"/>
                  <a:pt x="0" y="127590"/>
                </a:cubicBezTo>
                <a:cubicBezTo>
                  <a:pt x="0" y="99016"/>
                  <a:pt x="5522" y="70643"/>
                  <a:pt x="10633" y="42530"/>
                </a:cubicBezTo>
                <a:cubicBezTo>
                  <a:pt x="12638" y="31503"/>
                  <a:pt x="21265" y="10632"/>
                  <a:pt x="10633" y="10632"/>
                </a:cubicBezTo>
                <a:close/>
              </a:path>
            </a:pathLst>
          </a:custGeom>
          <a:solidFill>
            <a:srgbClr val="00B05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BE"/>
          </a:p>
        </p:txBody>
      </p:sp>
      <p:sp>
        <p:nvSpPr>
          <p:cNvPr id="10" name="Forme libre 9"/>
          <p:cNvSpPr/>
          <p:nvPr/>
        </p:nvSpPr>
        <p:spPr>
          <a:xfrm>
            <a:off x="8218488" y="1860550"/>
            <a:ext cx="350837" cy="384175"/>
          </a:xfrm>
          <a:custGeom>
            <a:avLst/>
            <a:gdLst>
              <a:gd name="connsiteX0" fmla="*/ 85061 w 350875"/>
              <a:gd name="connsiteY0" fmla="*/ 11028 h 383722"/>
              <a:gd name="connsiteX1" fmla="*/ 138224 w 350875"/>
              <a:gd name="connsiteY1" fmla="*/ 396 h 383722"/>
              <a:gd name="connsiteX2" fmla="*/ 202019 w 350875"/>
              <a:gd name="connsiteY2" fmla="*/ 21661 h 383722"/>
              <a:gd name="connsiteX3" fmla="*/ 276447 w 350875"/>
              <a:gd name="connsiteY3" fmla="*/ 42926 h 383722"/>
              <a:gd name="connsiteX4" fmla="*/ 329610 w 350875"/>
              <a:gd name="connsiteY4" fmla="*/ 117354 h 383722"/>
              <a:gd name="connsiteX5" fmla="*/ 350875 w 350875"/>
              <a:gd name="connsiteY5" fmla="*/ 181149 h 383722"/>
              <a:gd name="connsiteX6" fmla="*/ 308345 w 350875"/>
              <a:gd name="connsiteY6" fmla="*/ 234312 h 383722"/>
              <a:gd name="connsiteX7" fmla="*/ 244549 w 350875"/>
              <a:gd name="connsiteY7" fmla="*/ 255577 h 383722"/>
              <a:gd name="connsiteX8" fmla="*/ 212652 w 350875"/>
              <a:gd name="connsiteY8" fmla="*/ 276842 h 383722"/>
              <a:gd name="connsiteX9" fmla="*/ 180754 w 350875"/>
              <a:gd name="connsiteY9" fmla="*/ 340638 h 383722"/>
              <a:gd name="connsiteX10" fmla="*/ 148856 w 350875"/>
              <a:gd name="connsiteY10" fmla="*/ 351270 h 383722"/>
              <a:gd name="connsiteX11" fmla="*/ 116959 w 350875"/>
              <a:gd name="connsiteY11" fmla="*/ 372535 h 383722"/>
              <a:gd name="connsiteX12" fmla="*/ 0 w 350875"/>
              <a:gd name="connsiteY12" fmla="*/ 372535 h 383722"/>
              <a:gd name="connsiteX13" fmla="*/ 10633 w 350875"/>
              <a:gd name="connsiteY13" fmla="*/ 298107 h 383722"/>
              <a:gd name="connsiteX14" fmla="*/ 42531 w 350875"/>
              <a:gd name="connsiteY14" fmla="*/ 266210 h 383722"/>
              <a:gd name="connsiteX15" fmla="*/ 63796 w 350875"/>
              <a:gd name="connsiteY15" fmla="*/ 234312 h 383722"/>
              <a:gd name="connsiteX16" fmla="*/ 74428 w 350875"/>
              <a:gd name="connsiteY16" fmla="*/ 191782 h 383722"/>
              <a:gd name="connsiteX17" fmla="*/ 85061 w 350875"/>
              <a:gd name="connsiteY17" fmla="*/ 74824 h 383722"/>
              <a:gd name="connsiteX18" fmla="*/ 106326 w 350875"/>
              <a:gd name="connsiteY18" fmla="*/ 53558 h 383722"/>
              <a:gd name="connsiteX19" fmla="*/ 85061 w 350875"/>
              <a:gd name="connsiteY19" fmla="*/ 11028 h 383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50875" h="383722">
                <a:moveTo>
                  <a:pt x="85061" y="11028"/>
                </a:moveTo>
                <a:cubicBezTo>
                  <a:pt x="90377" y="2168"/>
                  <a:pt x="120226" y="-1240"/>
                  <a:pt x="138224" y="396"/>
                </a:cubicBezTo>
                <a:cubicBezTo>
                  <a:pt x="160547" y="2425"/>
                  <a:pt x="180273" y="16225"/>
                  <a:pt x="202019" y="21661"/>
                </a:cubicBezTo>
                <a:cubicBezTo>
                  <a:pt x="255422" y="35011"/>
                  <a:pt x="230686" y="27672"/>
                  <a:pt x="276447" y="42926"/>
                </a:cubicBezTo>
                <a:cubicBezTo>
                  <a:pt x="280734" y="48642"/>
                  <a:pt x="323955" y="104630"/>
                  <a:pt x="329610" y="117354"/>
                </a:cubicBezTo>
                <a:cubicBezTo>
                  <a:pt x="338714" y="137837"/>
                  <a:pt x="350875" y="181149"/>
                  <a:pt x="350875" y="181149"/>
                </a:cubicBezTo>
                <a:cubicBezTo>
                  <a:pt x="339345" y="215737"/>
                  <a:pt x="345983" y="217584"/>
                  <a:pt x="308345" y="234312"/>
                </a:cubicBezTo>
                <a:cubicBezTo>
                  <a:pt x="287861" y="243416"/>
                  <a:pt x="244549" y="255577"/>
                  <a:pt x="244549" y="255577"/>
                </a:cubicBezTo>
                <a:cubicBezTo>
                  <a:pt x="233917" y="262665"/>
                  <a:pt x="220635" y="266864"/>
                  <a:pt x="212652" y="276842"/>
                </a:cubicBezTo>
                <a:cubicBezTo>
                  <a:pt x="178412" y="319642"/>
                  <a:pt x="230544" y="300806"/>
                  <a:pt x="180754" y="340638"/>
                </a:cubicBezTo>
                <a:cubicBezTo>
                  <a:pt x="172002" y="347639"/>
                  <a:pt x="159489" y="347726"/>
                  <a:pt x="148856" y="351270"/>
                </a:cubicBezTo>
                <a:cubicBezTo>
                  <a:pt x="138224" y="358358"/>
                  <a:pt x="129082" y="368494"/>
                  <a:pt x="116959" y="372535"/>
                </a:cubicBezTo>
                <a:cubicBezTo>
                  <a:pt x="60843" y="391241"/>
                  <a:pt x="52922" y="383120"/>
                  <a:pt x="0" y="372535"/>
                </a:cubicBezTo>
                <a:cubicBezTo>
                  <a:pt x="3544" y="347726"/>
                  <a:pt x="1325" y="321376"/>
                  <a:pt x="10633" y="298107"/>
                </a:cubicBezTo>
                <a:cubicBezTo>
                  <a:pt x="16218" y="284146"/>
                  <a:pt x="32905" y="277761"/>
                  <a:pt x="42531" y="266210"/>
                </a:cubicBezTo>
                <a:cubicBezTo>
                  <a:pt x="50712" y="256393"/>
                  <a:pt x="56708" y="244945"/>
                  <a:pt x="63796" y="234312"/>
                </a:cubicBezTo>
                <a:cubicBezTo>
                  <a:pt x="67340" y="220135"/>
                  <a:pt x="72497" y="206267"/>
                  <a:pt x="74428" y="191782"/>
                </a:cubicBezTo>
                <a:cubicBezTo>
                  <a:pt x="79602" y="152979"/>
                  <a:pt x="76258" y="112968"/>
                  <a:pt x="85061" y="74824"/>
                </a:cubicBezTo>
                <a:cubicBezTo>
                  <a:pt x="87315" y="65056"/>
                  <a:pt x="102603" y="62866"/>
                  <a:pt x="106326" y="53558"/>
                </a:cubicBezTo>
                <a:cubicBezTo>
                  <a:pt x="110275" y="43686"/>
                  <a:pt x="79745" y="19888"/>
                  <a:pt x="85061" y="11028"/>
                </a:cubicBezTo>
                <a:close/>
              </a:path>
            </a:pathLst>
          </a:custGeom>
          <a:solidFill>
            <a:srgbClr val="00B05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BE"/>
          </a:p>
        </p:txBody>
      </p:sp>
      <p:sp>
        <p:nvSpPr>
          <p:cNvPr id="11" name="Forme libre 10"/>
          <p:cNvSpPr/>
          <p:nvPr/>
        </p:nvSpPr>
        <p:spPr>
          <a:xfrm>
            <a:off x="8283575" y="1169988"/>
            <a:ext cx="192088" cy="158750"/>
          </a:xfrm>
          <a:custGeom>
            <a:avLst/>
            <a:gdLst>
              <a:gd name="connsiteX0" fmla="*/ 73467 w 191522"/>
              <a:gd name="connsiteY0" fmla="*/ 31898 h 159489"/>
              <a:gd name="connsiteX1" fmla="*/ 20304 w 191522"/>
              <a:gd name="connsiteY1" fmla="*/ 42531 h 159489"/>
              <a:gd name="connsiteX2" fmla="*/ 30936 w 191522"/>
              <a:gd name="connsiteY2" fmla="*/ 159489 h 159489"/>
              <a:gd name="connsiteX3" fmla="*/ 169160 w 191522"/>
              <a:gd name="connsiteY3" fmla="*/ 148856 h 159489"/>
              <a:gd name="connsiteX4" fmla="*/ 190425 w 191522"/>
              <a:gd name="connsiteY4" fmla="*/ 116959 h 159489"/>
              <a:gd name="connsiteX5" fmla="*/ 179792 w 191522"/>
              <a:gd name="connsiteY5" fmla="*/ 31898 h 159489"/>
              <a:gd name="connsiteX6" fmla="*/ 137262 w 191522"/>
              <a:gd name="connsiteY6" fmla="*/ 0 h 159489"/>
              <a:gd name="connsiteX7" fmla="*/ 94732 w 191522"/>
              <a:gd name="connsiteY7" fmla="*/ 21266 h 159489"/>
              <a:gd name="connsiteX8" fmla="*/ 73467 w 191522"/>
              <a:gd name="connsiteY8" fmla="*/ 31898 h 1594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1522" h="159489">
                <a:moveTo>
                  <a:pt x="73467" y="31898"/>
                </a:moveTo>
                <a:cubicBezTo>
                  <a:pt x="61062" y="35442"/>
                  <a:pt x="30329" y="27494"/>
                  <a:pt x="20304" y="42531"/>
                </a:cubicBezTo>
                <a:cubicBezTo>
                  <a:pt x="-18385" y="100564"/>
                  <a:pt x="5659" y="121574"/>
                  <a:pt x="30936" y="159489"/>
                </a:cubicBezTo>
                <a:cubicBezTo>
                  <a:pt x="77011" y="155945"/>
                  <a:pt x="124509" y="160763"/>
                  <a:pt x="169160" y="148856"/>
                </a:cubicBezTo>
                <a:cubicBezTo>
                  <a:pt x="181507" y="145563"/>
                  <a:pt x="189268" y="129685"/>
                  <a:pt x="190425" y="116959"/>
                </a:cubicBezTo>
                <a:cubicBezTo>
                  <a:pt x="193012" y="88502"/>
                  <a:pt x="191616" y="57911"/>
                  <a:pt x="179792" y="31898"/>
                </a:cubicBezTo>
                <a:cubicBezTo>
                  <a:pt x="172459" y="15765"/>
                  <a:pt x="151439" y="10633"/>
                  <a:pt x="137262" y="0"/>
                </a:cubicBezTo>
                <a:cubicBezTo>
                  <a:pt x="123085" y="7089"/>
                  <a:pt x="108494" y="13402"/>
                  <a:pt x="94732" y="21266"/>
                </a:cubicBezTo>
                <a:cubicBezTo>
                  <a:pt x="54079" y="44497"/>
                  <a:pt x="85872" y="28354"/>
                  <a:pt x="73467" y="31898"/>
                </a:cubicBezTo>
                <a:close/>
              </a:path>
            </a:pathLst>
          </a:custGeom>
          <a:solidFill>
            <a:srgbClr val="00B05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BE"/>
          </a:p>
        </p:txBody>
      </p:sp>
      <p:sp>
        <p:nvSpPr>
          <p:cNvPr id="12" name="Forme libre 11"/>
          <p:cNvSpPr/>
          <p:nvPr/>
        </p:nvSpPr>
        <p:spPr>
          <a:xfrm>
            <a:off x="5762625" y="1233488"/>
            <a:ext cx="1733550" cy="265112"/>
          </a:xfrm>
          <a:custGeom>
            <a:avLst/>
            <a:gdLst>
              <a:gd name="connsiteX0" fmla="*/ 0 w 1733106"/>
              <a:gd name="connsiteY0" fmla="*/ 266258 h 266258"/>
              <a:gd name="connsiteX1" fmla="*/ 340241 w 1733106"/>
              <a:gd name="connsiteY1" fmla="*/ 244993 h 266258"/>
              <a:gd name="connsiteX2" fmla="*/ 435934 w 1733106"/>
              <a:gd name="connsiteY2" fmla="*/ 223727 h 266258"/>
              <a:gd name="connsiteX3" fmla="*/ 808074 w 1733106"/>
              <a:gd name="connsiteY3" fmla="*/ 213095 h 266258"/>
              <a:gd name="connsiteX4" fmla="*/ 850604 w 1733106"/>
              <a:gd name="connsiteY4" fmla="*/ 202462 h 266258"/>
              <a:gd name="connsiteX5" fmla="*/ 999460 w 1733106"/>
              <a:gd name="connsiteY5" fmla="*/ 181197 h 266258"/>
              <a:gd name="connsiteX6" fmla="*/ 1382232 w 1733106"/>
              <a:gd name="connsiteY6" fmla="*/ 170565 h 266258"/>
              <a:gd name="connsiteX7" fmla="*/ 1414130 w 1733106"/>
              <a:gd name="connsiteY7" fmla="*/ 149300 h 266258"/>
              <a:gd name="connsiteX8" fmla="*/ 1435395 w 1733106"/>
              <a:gd name="connsiteY8" fmla="*/ 128034 h 266258"/>
              <a:gd name="connsiteX9" fmla="*/ 1467293 w 1733106"/>
              <a:gd name="connsiteY9" fmla="*/ 117402 h 266258"/>
              <a:gd name="connsiteX10" fmla="*/ 1531088 w 1733106"/>
              <a:gd name="connsiteY10" fmla="*/ 74872 h 266258"/>
              <a:gd name="connsiteX11" fmla="*/ 1594883 w 1733106"/>
              <a:gd name="connsiteY11" fmla="*/ 53607 h 266258"/>
              <a:gd name="connsiteX12" fmla="*/ 1626781 w 1733106"/>
              <a:gd name="connsiteY12" fmla="*/ 42974 h 266258"/>
              <a:gd name="connsiteX13" fmla="*/ 1733106 w 1733106"/>
              <a:gd name="connsiteY13" fmla="*/ 444 h 266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33106" h="266258">
                <a:moveTo>
                  <a:pt x="0" y="266258"/>
                </a:moveTo>
                <a:cubicBezTo>
                  <a:pt x="158740" y="234508"/>
                  <a:pt x="-26784" y="268672"/>
                  <a:pt x="340241" y="244993"/>
                </a:cubicBezTo>
                <a:cubicBezTo>
                  <a:pt x="603812" y="227989"/>
                  <a:pt x="116774" y="239685"/>
                  <a:pt x="435934" y="223727"/>
                </a:cubicBezTo>
                <a:cubicBezTo>
                  <a:pt x="559876" y="217530"/>
                  <a:pt x="684027" y="216639"/>
                  <a:pt x="808074" y="213095"/>
                </a:cubicBezTo>
                <a:cubicBezTo>
                  <a:pt x="822251" y="209551"/>
                  <a:pt x="836275" y="205328"/>
                  <a:pt x="850604" y="202462"/>
                </a:cubicBezTo>
                <a:cubicBezTo>
                  <a:pt x="881398" y="196303"/>
                  <a:pt x="974106" y="182349"/>
                  <a:pt x="999460" y="181197"/>
                </a:cubicBezTo>
                <a:cubicBezTo>
                  <a:pt x="1126968" y="175401"/>
                  <a:pt x="1254641" y="174109"/>
                  <a:pt x="1382232" y="170565"/>
                </a:cubicBezTo>
                <a:cubicBezTo>
                  <a:pt x="1392865" y="163477"/>
                  <a:pt x="1404151" y="157283"/>
                  <a:pt x="1414130" y="149300"/>
                </a:cubicBezTo>
                <a:cubicBezTo>
                  <a:pt x="1421958" y="143038"/>
                  <a:pt x="1426799" y="133192"/>
                  <a:pt x="1435395" y="128034"/>
                </a:cubicBezTo>
                <a:cubicBezTo>
                  <a:pt x="1445006" y="122268"/>
                  <a:pt x="1456660" y="120946"/>
                  <a:pt x="1467293" y="117402"/>
                </a:cubicBezTo>
                <a:cubicBezTo>
                  <a:pt x="1488558" y="103225"/>
                  <a:pt x="1506842" y="82954"/>
                  <a:pt x="1531088" y="74872"/>
                </a:cubicBezTo>
                <a:lnTo>
                  <a:pt x="1594883" y="53607"/>
                </a:lnTo>
                <a:cubicBezTo>
                  <a:pt x="1605516" y="50063"/>
                  <a:pt x="1617456" y="49191"/>
                  <a:pt x="1626781" y="42974"/>
                </a:cubicBezTo>
                <a:cubicBezTo>
                  <a:pt x="1702372" y="-7420"/>
                  <a:pt x="1665019" y="444"/>
                  <a:pt x="1733106" y="444"/>
                </a:cubicBezTo>
              </a:path>
            </a:pathLst>
          </a:cu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BE"/>
          </a:p>
        </p:txBody>
      </p:sp>
      <p:sp>
        <p:nvSpPr>
          <p:cNvPr id="122896" name="Text Box 7"/>
          <p:cNvSpPr txBox="1">
            <a:spLocks noChangeArrowheads="1"/>
          </p:cNvSpPr>
          <p:nvPr/>
        </p:nvSpPr>
        <p:spPr bwMode="auto">
          <a:xfrm>
            <a:off x="6126163" y="1839913"/>
            <a:ext cx="317500" cy="368300"/>
          </a:xfrm>
          <a:prstGeom prst="rect">
            <a:avLst/>
          </a:prstGeom>
          <a:solidFill>
            <a:srgbClr val="FFFF00"/>
          </a:solidFill>
          <a:ln w="9525">
            <a:solidFill>
              <a:schemeClr val="tx1"/>
            </a:solidFill>
            <a:miter lim="800000"/>
            <a:headEnd/>
            <a:tailEnd/>
          </a:ln>
        </p:spPr>
        <p:txBody>
          <a:bodyPr>
            <a:spAutoFit/>
          </a:bodyPr>
          <a:lstStyle>
            <a:lvl1pPr>
              <a:spcBef>
                <a:spcPct val="20000"/>
              </a:spcBef>
              <a:buClr>
                <a:schemeClr val="bg1"/>
              </a:buClr>
              <a:buSzPct val="80000"/>
              <a:buFont typeface="Monotype Sorts" pitchFamily="2" charset="2"/>
              <a:buChar char="l"/>
              <a:defRPr sz="2200">
                <a:solidFill>
                  <a:schemeClr val="bg1"/>
                </a:solidFill>
                <a:latin typeface="Arial Narrow" panose="020B0606020202030204" pitchFamily="34" charset="0"/>
              </a:defRPr>
            </a:lvl1pPr>
            <a:lvl2pPr marL="742950" indent="-285750">
              <a:spcBef>
                <a:spcPct val="20000"/>
              </a:spcBef>
              <a:buClr>
                <a:schemeClr val="bg1"/>
              </a:buClr>
              <a:buSzPct val="95000"/>
              <a:buFont typeface="Wingdings" panose="05000000000000000000" pitchFamily="2" charset="2"/>
              <a:buChar char="§"/>
              <a:defRPr sz="2000">
                <a:solidFill>
                  <a:schemeClr val="bg1"/>
                </a:solidFill>
                <a:latin typeface="Arial Narrow" panose="020B0606020202030204" pitchFamily="34" charset="0"/>
              </a:defRPr>
            </a:lvl2pPr>
            <a:lvl3pPr marL="1143000" indent="-228600">
              <a:spcBef>
                <a:spcPct val="20000"/>
              </a:spcBef>
              <a:buClr>
                <a:schemeClr val="bg1"/>
              </a:buClr>
              <a:buChar char="•"/>
              <a:defRPr>
                <a:solidFill>
                  <a:schemeClr val="bg1"/>
                </a:solidFill>
                <a:latin typeface="Arial Narrow" panose="020B0606020202030204" pitchFamily="34" charset="0"/>
              </a:defRPr>
            </a:lvl3pPr>
            <a:lvl4pPr marL="1600200" indent="-228600">
              <a:spcBef>
                <a:spcPct val="20000"/>
              </a:spcBef>
              <a:buClr>
                <a:schemeClr val="bg1"/>
              </a:buClr>
              <a:buChar char="–"/>
              <a:defRPr sz="2000">
                <a:solidFill>
                  <a:schemeClr val="bg1"/>
                </a:solidFill>
                <a:latin typeface="Arial Narrow" panose="020B0606020202030204" pitchFamily="34" charset="0"/>
              </a:defRPr>
            </a:lvl4pPr>
            <a:lvl5pPr marL="2057400" indent="-228600">
              <a:spcBef>
                <a:spcPct val="20000"/>
              </a:spcBef>
              <a:buClr>
                <a:schemeClr val="bg1"/>
              </a:buClr>
              <a:buChar char="»"/>
              <a:defRPr sz="2000">
                <a:solidFill>
                  <a:schemeClr val="bg1"/>
                </a:solidFill>
                <a:latin typeface="Arial Narrow" panose="020B0606020202030204" pitchFamily="34" charset="0"/>
              </a:defRPr>
            </a:lvl5pPr>
            <a:lvl6pPr marL="25146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6pPr>
            <a:lvl7pPr marL="29718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7pPr>
            <a:lvl8pPr marL="34290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8pPr>
            <a:lvl9pPr marL="38862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9pPr>
          </a:lstStyle>
          <a:p>
            <a:pPr eaLnBrk="1" hangingPunct="1">
              <a:spcBef>
                <a:spcPct val="0"/>
              </a:spcBef>
              <a:buClrTx/>
              <a:buSzTx/>
              <a:buFontTx/>
              <a:buNone/>
            </a:pPr>
            <a:r>
              <a:rPr lang="fr-BE" altLang="fr-FR" sz="2400">
                <a:solidFill>
                  <a:schemeClr val="tx1"/>
                </a:solidFill>
                <a:latin typeface="Calibri" panose="020F0502020204030204" pitchFamily="34" charset="0"/>
              </a:rPr>
              <a:t>3</a:t>
            </a:r>
          </a:p>
        </p:txBody>
      </p:sp>
      <p:sp>
        <p:nvSpPr>
          <p:cNvPr id="122897" name="Text Box 7"/>
          <p:cNvSpPr txBox="1">
            <a:spLocks noChangeArrowheads="1"/>
          </p:cNvSpPr>
          <p:nvPr/>
        </p:nvSpPr>
        <p:spPr bwMode="auto">
          <a:xfrm>
            <a:off x="5103813" y="1400175"/>
            <a:ext cx="317500" cy="368300"/>
          </a:xfrm>
          <a:prstGeom prst="rect">
            <a:avLst/>
          </a:prstGeom>
          <a:solidFill>
            <a:srgbClr val="FFFF00"/>
          </a:solidFill>
          <a:ln w="9525">
            <a:solidFill>
              <a:schemeClr val="tx1"/>
            </a:solidFill>
            <a:miter lim="800000"/>
            <a:headEnd/>
            <a:tailEnd/>
          </a:ln>
        </p:spPr>
        <p:txBody>
          <a:bodyPr>
            <a:spAutoFit/>
          </a:bodyPr>
          <a:lstStyle>
            <a:lvl1pPr>
              <a:spcBef>
                <a:spcPct val="20000"/>
              </a:spcBef>
              <a:buClr>
                <a:schemeClr val="bg1"/>
              </a:buClr>
              <a:buSzPct val="80000"/>
              <a:buFont typeface="Monotype Sorts" pitchFamily="2" charset="2"/>
              <a:buChar char="l"/>
              <a:defRPr sz="2200">
                <a:solidFill>
                  <a:schemeClr val="bg1"/>
                </a:solidFill>
                <a:latin typeface="Arial Narrow" panose="020B0606020202030204" pitchFamily="34" charset="0"/>
              </a:defRPr>
            </a:lvl1pPr>
            <a:lvl2pPr marL="742950" indent="-285750">
              <a:spcBef>
                <a:spcPct val="20000"/>
              </a:spcBef>
              <a:buClr>
                <a:schemeClr val="bg1"/>
              </a:buClr>
              <a:buSzPct val="95000"/>
              <a:buFont typeface="Wingdings" panose="05000000000000000000" pitchFamily="2" charset="2"/>
              <a:buChar char="§"/>
              <a:defRPr sz="2000">
                <a:solidFill>
                  <a:schemeClr val="bg1"/>
                </a:solidFill>
                <a:latin typeface="Arial Narrow" panose="020B0606020202030204" pitchFamily="34" charset="0"/>
              </a:defRPr>
            </a:lvl2pPr>
            <a:lvl3pPr marL="1143000" indent="-228600">
              <a:spcBef>
                <a:spcPct val="20000"/>
              </a:spcBef>
              <a:buClr>
                <a:schemeClr val="bg1"/>
              </a:buClr>
              <a:buChar char="•"/>
              <a:defRPr>
                <a:solidFill>
                  <a:schemeClr val="bg1"/>
                </a:solidFill>
                <a:latin typeface="Arial Narrow" panose="020B0606020202030204" pitchFamily="34" charset="0"/>
              </a:defRPr>
            </a:lvl3pPr>
            <a:lvl4pPr marL="1600200" indent="-228600">
              <a:spcBef>
                <a:spcPct val="20000"/>
              </a:spcBef>
              <a:buClr>
                <a:schemeClr val="bg1"/>
              </a:buClr>
              <a:buChar char="–"/>
              <a:defRPr sz="2000">
                <a:solidFill>
                  <a:schemeClr val="bg1"/>
                </a:solidFill>
                <a:latin typeface="Arial Narrow" panose="020B0606020202030204" pitchFamily="34" charset="0"/>
              </a:defRPr>
            </a:lvl4pPr>
            <a:lvl5pPr marL="2057400" indent="-228600">
              <a:spcBef>
                <a:spcPct val="20000"/>
              </a:spcBef>
              <a:buClr>
                <a:schemeClr val="bg1"/>
              </a:buClr>
              <a:buChar char="»"/>
              <a:defRPr sz="2000">
                <a:solidFill>
                  <a:schemeClr val="bg1"/>
                </a:solidFill>
                <a:latin typeface="Arial Narrow" panose="020B0606020202030204" pitchFamily="34" charset="0"/>
              </a:defRPr>
            </a:lvl5pPr>
            <a:lvl6pPr marL="25146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6pPr>
            <a:lvl7pPr marL="29718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7pPr>
            <a:lvl8pPr marL="34290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8pPr>
            <a:lvl9pPr marL="38862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9pPr>
          </a:lstStyle>
          <a:p>
            <a:pPr eaLnBrk="1" hangingPunct="1">
              <a:spcBef>
                <a:spcPct val="0"/>
              </a:spcBef>
              <a:buClrTx/>
              <a:buSzTx/>
              <a:buFontTx/>
              <a:buNone/>
            </a:pPr>
            <a:r>
              <a:rPr lang="fr-BE" altLang="fr-FR" sz="2400">
                <a:solidFill>
                  <a:schemeClr val="tx1"/>
                </a:solidFill>
                <a:latin typeface="Calibri" panose="020F0502020204030204" pitchFamily="34" charset="0"/>
              </a:rPr>
              <a:t>2</a:t>
            </a:r>
          </a:p>
        </p:txBody>
      </p:sp>
      <p:sp>
        <p:nvSpPr>
          <p:cNvPr id="122898" name="Text Box 7"/>
          <p:cNvSpPr txBox="1">
            <a:spLocks noChangeArrowheads="1"/>
          </p:cNvSpPr>
          <p:nvPr/>
        </p:nvSpPr>
        <p:spPr bwMode="auto">
          <a:xfrm>
            <a:off x="8388350" y="1490663"/>
            <a:ext cx="317500" cy="369887"/>
          </a:xfrm>
          <a:prstGeom prst="rect">
            <a:avLst/>
          </a:prstGeom>
          <a:solidFill>
            <a:srgbClr val="00B050"/>
          </a:solidFill>
          <a:ln w="9525">
            <a:solidFill>
              <a:schemeClr val="tx1"/>
            </a:solidFill>
            <a:miter lim="800000"/>
            <a:headEnd/>
            <a:tailEnd/>
          </a:ln>
        </p:spPr>
        <p:txBody>
          <a:bodyPr>
            <a:spAutoFit/>
          </a:bodyPr>
          <a:lstStyle>
            <a:lvl1pPr>
              <a:spcBef>
                <a:spcPct val="20000"/>
              </a:spcBef>
              <a:buClr>
                <a:schemeClr val="bg1"/>
              </a:buClr>
              <a:buSzPct val="80000"/>
              <a:buFont typeface="Monotype Sorts" pitchFamily="2" charset="2"/>
              <a:buChar char="l"/>
              <a:defRPr sz="2200">
                <a:solidFill>
                  <a:schemeClr val="bg1"/>
                </a:solidFill>
                <a:latin typeface="Arial Narrow" panose="020B0606020202030204" pitchFamily="34" charset="0"/>
              </a:defRPr>
            </a:lvl1pPr>
            <a:lvl2pPr marL="742950" indent="-285750">
              <a:spcBef>
                <a:spcPct val="20000"/>
              </a:spcBef>
              <a:buClr>
                <a:schemeClr val="bg1"/>
              </a:buClr>
              <a:buSzPct val="95000"/>
              <a:buFont typeface="Wingdings" panose="05000000000000000000" pitchFamily="2" charset="2"/>
              <a:buChar char="§"/>
              <a:defRPr sz="2000">
                <a:solidFill>
                  <a:schemeClr val="bg1"/>
                </a:solidFill>
                <a:latin typeface="Arial Narrow" panose="020B0606020202030204" pitchFamily="34" charset="0"/>
              </a:defRPr>
            </a:lvl2pPr>
            <a:lvl3pPr marL="1143000" indent="-228600">
              <a:spcBef>
                <a:spcPct val="20000"/>
              </a:spcBef>
              <a:buClr>
                <a:schemeClr val="bg1"/>
              </a:buClr>
              <a:buChar char="•"/>
              <a:defRPr>
                <a:solidFill>
                  <a:schemeClr val="bg1"/>
                </a:solidFill>
                <a:latin typeface="Arial Narrow" panose="020B0606020202030204" pitchFamily="34" charset="0"/>
              </a:defRPr>
            </a:lvl3pPr>
            <a:lvl4pPr marL="1600200" indent="-228600">
              <a:spcBef>
                <a:spcPct val="20000"/>
              </a:spcBef>
              <a:buClr>
                <a:schemeClr val="bg1"/>
              </a:buClr>
              <a:buChar char="–"/>
              <a:defRPr sz="2000">
                <a:solidFill>
                  <a:schemeClr val="bg1"/>
                </a:solidFill>
                <a:latin typeface="Arial Narrow" panose="020B0606020202030204" pitchFamily="34" charset="0"/>
              </a:defRPr>
            </a:lvl4pPr>
            <a:lvl5pPr marL="2057400" indent="-228600">
              <a:spcBef>
                <a:spcPct val="20000"/>
              </a:spcBef>
              <a:buClr>
                <a:schemeClr val="bg1"/>
              </a:buClr>
              <a:buChar char="»"/>
              <a:defRPr sz="2000">
                <a:solidFill>
                  <a:schemeClr val="bg1"/>
                </a:solidFill>
                <a:latin typeface="Arial Narrow" panose="020B0606020202030204" pitchFamily="34" charset="0"/>
              </a:defRPr>
            </a:lvl5pPr>
            <a:lvl6pPr marL="25146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6pPr>
            <a:lvl7pPr marL="29718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7pPr>
            <a:lvl8pPr marL="34290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8pPr>
            <a:lvl9pPr marL="38862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9pPr>
          </a:lstStyle>
          <a:p>
            <a:pPr eaLnBrk="1" hangingPunct="1">
              <a:spcBef>
                <a:spcPct val="0"/>
              </a:spcBef>
              <a:buClrTx/>
              <a:buSzTx/>
              <a:buFontTx/>
              <a:buNone/>
            </a:pPr>
            <a:r>
              <a:rPr lang="fr-BE" altLang="fr-FR" sz="2400">
                <a:solidFill>
                  <a:schemeClr val="tx1"/>
                </a:solidFill>
                <a:latin typeface="Calibri" panose="020F0502020204030204" pitchFamily="34" charset="0"/>
              </a:rPr>
              <a:t>4</a:t>
            </a:r>
          </a:p>
        </p:txBody>
      </p:sp>
      <p:sp>
        <p:nvSpPr>
          <p:cNvPr id="122899" name="Text Box 7"/>
          <p:cNvSpPr txBox="1">
            <a:spLocks noChangeArrowheads="1"/>
          </p:cNvSpPr>
          <p:nvPr/>
        </p:nvSpPr>
        <p:spPr bwMode="auto">
          <a:xfrm>
            <a:off x="6657975" y="838200"/>
            <a:ext cx="317500" cy="368300"/>
          </a:xfrm>
          <a:prstGeom prst="rect">
            <a:avLst/>
          </a:prstGeom>
          <a:solidFill>
            <a:srgbClr val="FFC000"/>
          </a:solidFill>
          <a:ln w="9525">
            <a:solidFill>
              <a:schemeClr val="tx1"/>
            </a:solidFill>
            <a:miter lim="800000"/>
            <a:headEnd/>
            <a:tailEnd/>
          </a:ln>
        </p:spPr>
        <p:txBody>
          <a:bodyPr>
            <a:spAutoFit/>
          </a:bodyPr>
          <a:lstStyle>
            <a:lvl1pPr>
              <a:spcBef>
                <a:spcPct val="20000"/>
              </a:spcBef>
              <a:buClr>
                <a:schemeClr val="bg1"/>
              </a:buClr>
              <a:buSzPct val="80000"/>
              <a:buFont typeface="Monotype Sorts" pitchFamily="2" charset="2"/>
              <a:buChar char="l"/>
              <a:defRPr sz="2200">
                <a:solidFill>
                  <a:schemeClr val="bg1"/>
                </a:solidFill>
                <a:latin typeface="Arial Narrow" panose="020B0606020202030204" pitchFamily="34" charset="0"/>
              </a:defRPr>
            </a:lvl1pPr>
            <a:lvl2pPr marL="742950" indent="-285750">
              <a:spcBef>
                <a:spcPct val="20000"/>
              </a:spcBef>
              <a:buClr>
                <a:schemeClr val="bg1"/>
              </a:buClr>
              <a:buSzPct val="95000"/>
              <a:buFont typeface="Wingdings" panose="05000000000000000000" pitchFamily="2" charset="2"/>
              <a:buChar char="§"/>
              <a:defRPr sz="2000">
                <a:solidFill>
                  <a:schemeClr val="bg1"/>
                </a:solidFill>
                <a:latin typeface="Arial Narrow" panose="020B0606020202030204" pitchFamily="34" charset="0"/>
              </a:defRPr>
            </a:lvl2pPr>
            <a:lvl3pPr marL="1143000" indent="-228600">
              <a:spcBef>
                <a:spcPct val="20000"/>
              </a:spcBef>
              <a:buClr>
                <a:schemeClr val="bg1"/>
              </a:buClr>
              <a:buChar char="•"/>
              <a:defRPr>
                <a:solidFill>
                  <a:schemeClr val="bg1"/>
                </a:solidFill>
                <a:latin typeface="Arial Narrow" panose="020B0606020202030204" pitchFamily="34" charset="0"/>
              </a:defRPr>
            </a:lvl3pPr>
            <a:lvl4pPr marL="1600200" indent="-228600">
              <a:spcBef>
                <a:spcPct val="20000"/>
              </a:spcBef>
              <a:buClr>
                <a:schemeClr val="bg1"/>
              </a:buClr>
              <a:buChar char="–"/>
              <a:defRPr sz="2000">
                <a:solidFill>
                  <a:schemeClr val="bg1"/>
                </a:solidFill>
                <a:latin typeface="Arial Narrow" panose="020B0606020202030204" pitchFamily="34" charset="0"/>
              </a:defRPr>
            </a:lvl4pPr>
            <a:lvl5pPr marL="2057400" indent="-228600">
              <a:spcBef>
                <a:spcPct val="20000"/>
              </a:spcBef>
              <a:buClr>
                <a:schemeClr val="bg1"/>
              </a:buClr>
              <a:buChar char="»"/>
              <a:defRPr sz="2000">
                <a:solidFill>
                  <a:schemeClr val="bg1"/>
                </a:solidFill>
                <a:latin typeface="Arial Narrow" panose="020B0606020202030204" pitchFamily="34" charset="0"/>
              </a:defRPr>
            </a:lvl5pPr>
            <a:lvl6pPr marL="25146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6pPr>
            <a:lvl7pPr marL="29718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7pPr>
            <a:lvl8pPr marL="34290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8pPr>
            <a:lvl9pPr marL="38862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9pPr>
          </a:lstStyle>
          <a:p>
            <a:pPr eaLnBrk="1" hangingPunct="1">
              <a:spcBef>
                <a:spcPct val="0"/>
              </a:spcBef>
              <a:buClrTx/>
              <a:buSzTx/>
              <a:buFontTx/>
              <a:buNone/>
            </a:pPr>
            <a:r>
              <a:rPr lang="fr-BE" altLang="fr-FR" sz="2400">
                <a:solidFill>
                  <a:schemeClr val="tx1"/>
                </a:solidFill>
                <a:latin typeface="Calibri" panose="020F0502020204030204" pitchFamily="34" charset="0"/>
              </a:rPr>
              <a:t>5</a:t>
            </a:r>
          </a:p>
        </p:txBody>
      </p:sp>
      <p:sp>
        <p:nvSpPr>
          <p:cNvPr id="122900" name="Text Box 7"/>
          <p:cNvSpPr txBox="1">
            <a:spLocks noChangeArrowheads="1"/>
          </p:cNvSpPr>
          <p:nvPr/>
        </p:nvSpPr>
        <p:spPr bwMode="auto">
          <a:xfrm>
            <a:off x="8634413" y="158750"/>
            <a:ext cx="317500" cy="368300"/>
          </a:xfrm>
          <a:prstGeom prst="rect">
            <a:avLst/>
          </a:prstGeom>
          <a:solidFill>
            <a:srgbClr val="FF00FF"/>
          </a:solidFill>
          <a:ln w="9525">
            <a:solidFill>
              <a:schemeClr val="tx1"/>
            </a:solidFill>
            <a:miter lim="800000"/>
            <a:headEnd/>
            <a:tailEnd/>
          </a:ln>
        </p:spPr>
        <p:txBody>
          <a:bodyPr>
            <a:spAutoFit/>
          </a:bodyPr>
          <a:lstStyle>
            <a:lvl1pPr>
              <a:spcBef>
                <a:spcPct val="20000"/>
              </a:spcBef>
              <a:buClr>
                <a:schemeClr val="bg1"/>
              </a:buClr>
              <a:buSzPct val="80000"/>
              <a:buFont typeface="Monotype Sorts" pitchFamily="2" charset="2"/>
              <a:buChar char="l"/>
              <a:defRPr sz="2200">
                <a:solidFill>
                  <a:schemeClr val="bg1"/>
                </a:solidFill>
                <a:latin typeface="Arial Narrow" panose="020B0606020202030204" pitchFamily="34" charset="0"/>
              </a:defRPr>
            </a:lvl1pPr>
            <a:lvl2pPr marL="742950" indent="-285750">
              <a:spcBef>
                <a:spcPct val="20000"/>
              </a:spcBef>
              <a:buClr>
                <a:schemeClr val="bg1"/>
              </a:buClr>
              <a:buSzPct val="95000"/>
              <a:buFont typeface="Wingdings" panose="05000000000000000000" pitchFamily="2" charset="2"/>
              <a:buChar char="§"/>
              <a:defRPr sz="2000">
                <a:solidFill>
                  <a:schemeClr val="bg1"/>
                </a:solidFill>
                <a:latin typeface="Arial Narrow" panose="020B0606020202030204" pitchFamily="34" charset="0"/>
              </a:defRPr>
            </a:lvl2pPr>
            <a:lvl3pPr marL="1143000" indent="-228600">
              <a:spcBef>
                <a:spcPct val="20000"/>
              </a:spcBef>
              <a:buClr>
                <a:schemeClr val="bg1"/>
              </a:buClr>
              <a:buChar char="•"/>
              <a:defRPr>
                <a:solidFill>
                  <a:schemeClr val="bg1"/>
                </a:solidFill>
                <a:latin typeface="Arial Narrow" panose="020B0606020202030204" pitchFamily="34" charset="0"/>
              </a:defRPr>
            </a:lvl3pPr>
            <a:lvl4pPr marL="1600200" indent="-228600">
              <a:spcBef>
                <a:spcPct val="20000"/>
              </a:spcBef>
              <a:buClr>
                <a:schemeClr val="bg1"/>
              </a:buClr>
              <a:buChar char="–"/>
              <a:defRPr sz="2000">
                <a:solidFill>
                  <a:schemeClr val="bg1"/>
                </a:solidFill>
                <a:latin typeface="Arial Narrow" panose="020B0606020202030204" pitchFamily="34" charset="0"/>
              </a:defRPr>
            </a:lvl4pPr>
            <a:lvl5pPr marL="2057400" indent="-228600">
              <a:spcBef>
                <a:spcPct val="20000"/>
              </a:spcBef>
              <a:buClr>
                <a:schemeClr val="bg1"/>
              </a:buClr>
              <a:buChar char="»"/>
              <a:defRPr sz="2000">
                <a:solidFill>
                  <a:schemeClr val="bg1"/>
                </a:solidFill>
                <a:latin typeface="Arial Narrow" panose="020B0606020202030204" pitchFamily="34" charset="0"/>
              </a:defRPr>
            </a:lvl5pPr>
            <a:lvl6pPr marL="25146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6pPr>
            <a:lvl7pPr marL="29718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7pPr>
            <a:lvl8pPr marL="34290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8pPr>
            <a:lvl9pPr marL="38862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9pPr>
          </a:lstStyle>
          <a:p>
            <a:pPr eaLnBrk="1" hangingPunct="1">
              <a:spcBef>
                <a:spcPct val="0"/>
              </a:spcBef>
              <a:buClrTx/>
              <a:buSzTx/>
              <a:buFontTx/>
              <a:buNone/>
            </a:pPr>
            <a:r>
              <a:rPr lang="fr-BE" altLang="fr-FR" sz="2400">
                <a:solidFill>
                  <a:schemeClr val="tx1"/>
                </a:solidFill>
                <a:latin typeface="Calibri" panose="020F0502020204030204" pitchFamily="34" charset="0"/>
              </a:rPr>
              <a:t>1</a:t>
            </a:r>
          </a:p>
        </p:txBody>
      </p:sp>
      <p:sp>
        <p:nvSpPr>
          <p:cNvPr id="122901" name="Text Box 7"/>
          <p:cNvSpPr txBox="1">
            <a:spLocks noChangeArrowheads="1"/>
          </p:cNvSpPr>
          <p:nvPr/>
        </p:nvSpPr>
        <p:spPr bwMode="auto">
          <a:xfrm>
            <a:off x="6810375" y="1516063"/>
            <a:ext cx="317500" cy="369887"/>
          </a:xfrm>
          <a:prstGeom prst="rect">
            <a:avLst/>
          </a:prstGeom>
          <a:solidFill>
            <a:srgbClr val="FF0000"/>
          </a:solidFill>
          <a:ln w="9525">
            <a:solidFill>
              <a:schemeClr val="tx1"/>
            </a:solidFill>
            <a:miter lim="800000"/>
            <a:headEnd/>
            <a:tailEnd/>
          </a:ln>
        </p:spPr>
        <p:txBody>
          <a:bodyPr>
            <a:spAutoFit/>
          </a:bodyPr>
          <a:lstStyle>
            <a:lvl1pPr>
              <a:spcBef>
                <a:spcPct val="20000"/>
              </a:spcBef>
              <a:buClr>
                <a:schemeClr val="bg1"/>
              </a:buClr>
              <a:buSzPct val="80000"/>
              <a:buFont typeface="Monotype Sorts" pitchFamily="2" charset="2"/>
              <a:buChar char="l"/>
              <a:defRPr sz="2200">
                <a:solidFill>
                  <a:schemeClr val="bg1"/>
                </a:solidFill>
                <a:latin typeface="Arial Narrow" panose="020B0606020202030204" pitchFamily="34" charset="0"/>
              </a:defRPr>
            </a:lvl1pPr>
            <a:lvl2pPr marL="742950" indent="-285750">
              <a:spcBef>
                <a:spcPct val="20000"/>
              </a:spcBef>
              <a:buClr>
                <a:schemeClr val="bg1"/>
              </a:buClr>
              <a:buSzPct val="95000"/>
              <a:buFont typeface="Wingdings" panose="05000000000000000000" pitchFamily="2" charset="2"/>
              <a:buChar char="§"/>
              <a:defRPr sz="2000">
                <a:solidFill>
                  <a:schemeClr val="bg1"/>
                </a:solidFill>
                <a:latin typeface="Arial Narrow" panose="020B0606020202030204" pitchFamily="34" charset="0"/>
              </a:defRPr>
            </a:lvl2pPr>
            <a:lvl3pPr marL="1143000" indent="-228600">
              <a:spcBef>
                <a:spcPct val="20000"/>
              </a:spcBef>
              <a:buClr>
                <a:schemeClr val="bg1"/>
              </a:buClr>
              <a:buChar char="•"/>
              <a:defRPr>
                <a:solidFill>
                  <a:schemeClr val="bg1"/>
                </a:solidFill>
                <a:latin typeface="Arial Narrow" panose="020B0606020202030204" pitchFamily="34" charset="0"/>
              </a:defRPr>
            </a:lvl3pPr>
            <a:lvl4pPr marL="1600200" indent="-228600">
              <a:spcBef>
                <a:spcPct val="20000"/>
              </a:spcBef>
              <a:buClr>
                <a:schemeClr val="bg1"/>
              </a:buClr>
              <a:buChar char="–"/>
              <a:defRPr sz="2000">
                <a:solidFill>
                  <a:schemeClr val="bg1"/>
                </a:solidFill>
                <a:latin typeface="Arial Narrow" panose="020B0606020202030204" pitchFamily="34" charset="0"/>
              </a:defRPr>
            </a:lvl4pPr>
            <a:lvl5pPr marL="2057400" indent="-228600">
              <a:spcBef>
                <a:spcPct val="20000"/>
              </a:spcBef>
              <a:buClr>
                <a:schemeClr val="bg1"/>
              </a:buClr>
              <a:buChar char="»"/>
              <a:defRPr sz="2000">
                <a:solidFill>
                  <a:schemeClr val="bg1"/>
                </a:solidFill>
                <a:latin typeface="Arial Narrow" panose="020B0606020202030204" pitchFamily="34" charset="0"/>
              </a:defRPr>
            </a:lvl5pPr>
            <a:lvl6pPr marL="25146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6pPr>
            <a:lvl7pPr marL="29718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7pPr>
            <a:lvl8pPr marL="34290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8pPr>
            <a:lvl9pPr marL="38862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9pPr>
          </a:lstStyle>
          <a:p>
            <a:pPr eaLnBrk="1" hangingPunct="1">
              <a:spcBef>
                <a:spcPct val="0"/>
              </a:spcBef>
              <a:buClrTx/>
              <a:buSzTx/>
              <a:buFontTx/>
              <a:buNone/>
            </a:pPr>
            <a:r>
              <a:rPr lang="fr-BE" altLang="fr-FR" sz="2400">
                <a:solidFill>
                  <a:schemeClr val="tx1"/>
                </a:solidFill>
                <a:latin typeface="Calibri" panose="020F0502020204030204" pitchFamily="34" charset="0"/>
              </a:rPr>
              <a:t>6</a:t>
            </a:r>
          </a:p>
        </p:txBody>
      </p:sp>
      <p:sp>
        <p:nvSpPr>
          <p:cNvPr id="20" name="Text Box 7"/>
          <p:cNvSpPr txBox="1">
            <a:spLocks noChangeArrowheads="1"/>
          </p:cNvSpPr>
          <p:nvPr/>
        </p:nvSpPr>
        <p:spPr bwMode="auto">
          <a:xfrm>
            <a:off x="6975475" y="3589338"/>
            <a:ext cx="317500" cy="369887"/>
          </a:xfrm>
          <a:prstGeom prst="rect">
            <a:avLst/>
          </a:prstGeom>
          <a:solidFill>
            <a:schemeClr val="accent5">
              <a:lumMod val="90000"/>
            </a:schemeClr>
          </a:solidFill>
          <a:ln w="9525">
            <a:solidFill>
              <a:schemeClr val="tx1"/>
            </a:solidFill>
            <a:miter lim="800000"/>
            <a:headEnd/>
            <a:tailEnd/>
          </a:ln>
        </p:spPr>
        <p:txBody>
          <a:bodyPr>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r>
              <a:rPr lang="fr-BE" dirty="0" smtClean="0">
                <a:latin typeface="Calibri" pitchFamily="34" charset="0"/>
              </a:rPr>
              <a:t>7</a:t>
            </a:r>
          </a:p>
        </p:txBody>
      </p:sp>
      <p:sp>
        <p:nvSpPr>
          <p:cNvPr id="21" name="Text Box 7"/>
          <p:cNvSpPr txBox="1">
            <a:spLocks noChangeArrowheads="1"/>
          </p:cNvSpPr>
          <p:nvPr/>
        </p:nvSpPr>
        <p:spPr bwMode="auto">
          <a:xfrm>
            <a:off x="284163" y="5275263"/>
            <a:ext cx="6051550" cy="400050"/>
          </a:xfrm>
          <a:prstGeom prst="rect">
            <a:avLst/>
          </a:prstGeom>
          <a:solidFill>
            <a:srgbClr val="FFFFCC"/>
          </a:solidFill>
          <a:ln w="9525">
            <a:solidFill>
              <a:schemeClr val="tx1"/>
            </a:solidFill>
            <a:miter lim="800000"/>
            <a:headEnd/>
            <a:tailEnd/>
          </a:ln>
        </p:spPr>
        <p:txBody>
          <a:bodyPr>
            <a:spAutoFit/>
          </a:bodyPr>
          <a:lstStyle>
            <a:lvl1pPr>
              <a:spcBef>
                <a:spcPct val="20000"/>
              </a:spcBef>
              <a:buClr>
                <a:schemeClr val="bg1"/>
              </a:buClr>
              <a:buSzPct val="80000"/>
              <a:buFont typeface="Monotype Sorts" pitchFamily="2" charset="2"/>
              <a:buChar char="l"/>
              <a:defRPr sz="2200">
                <a:solidFill>
                  <a:schemeClr val="bg1"/>
                </a:solidFill>
                <a:latin typeface="Arial Narrow" panose="020B0606020202030204" pitchFamily="34" charset="0"/>
              </a:defRPr>
            </a:lvl1pPr>
            <a:lvl2pPr marL="742950" indent="-285750">
              <a:spcBef>
                <a:spcPct val="20000"/>
              </a:spcBef>
              <a:buClr>
                <a:schemeClr val="bg1"/>
              </a:buClr>
              <a:buSzPct val="95000"/>
              <a:buFont typeface="Wingdings" panose="05000000000000000000" pitchFamily="2" charset="2"/>
              <a:buChar char="§"/>
              <a:defRPr sz="2000">
                <a:solidFill>
                  <a:schemeClr val="bg1"/>
                </a:solidFill>
                <a:latin typeface="Arial Narrow" panose="020B0606020202030204" pitchFamily="34" charset="0"/>
              </a:defRPr>
            </a:lvl2pPr>
            <a:lvl3pPr marL="1143000" indent="-228600">
              <a:spcBef>
                <a:spcPct val="20000"/>
              </a:spcBef>
              <a:buClr>
                <a:schemeClr val="bg1"/>
              </a:buClr>
              <a:buChar char="•"/>
              <a:defRPr>
                <a:solidFill>
                  <a:schemeClr val="bg1"/>
                </a:solidFill>
                <a:latin typeface="Arial Narrow" panose="020B0606020202030204" pitchFamily="34" charset="0"/>
              </a:defRPr>
            </a:lvl3pPr>
            <a:lvl4pPr marL="1600200" indent="-228600">
              <a:spcBef>
                <a:spcPct val="20000"/>
              </a:spcBef>
              <a:buClr>
                <a:schemeClr val="bg1"/>
              </a:buClr>
              <a:buChar char="–"/>
              <a:defRPr sz="2000">
                <a:solidFill>
                  <a:schemeClr val="bg1"/>
                </a:solidFill>
                <a:latin typeface="Arial Narrow" panose="020B0606020202030204" pitchFamily="34" charset="0"/>
              </a:defRPr>
            </a:lvl4pPr>
            <a:lvl5pPr marL="2057400" indent="-228600">
              <a:spcBef>
                <a:spcPct val="20000"/>
              </a:spcBef>
              <a:buClr>
                <a:schemeClr val="bg1"/>
              </a:buClr>
              <a:buChar char="»"/>
              <a:defRPr sz="2000">
                <a:solidFill>
                  <a:schemeClr val="bg1"/>
                </a:solidFill>
                <a:latin typeface="Arial Narrow" panose="020B0606020202030204" pitchFamily="34" charset="0"/>
              </a:defRPr>
            </a:lvl5pPr>
            <a:lvl6pPr marL="25146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6pPr>
            <a:lvl7pPr marL="29718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7pPr>
            <a:lvl8pPr marL="34290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8pPr>
            <a:lvl9pPr marL="38862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9pPr>
          </a:lstStyle>
          <a:p>
            <a:pPr eaLnBrk="1" hangingPunct="1">
              <a:spcBef>
                <a:spcPct val="0"/>
              </a:spcBef>
              <a:buClrTx/>
              <a:buSzTx/>
              <a:buFontTx/>
              <a:buNone/>
            </a:pPr>
            <a:r>
              <a:rPr lang="fr-BE" altLang="fr-FR" sz="2000">
                <a:solidFill>
                  <a:schemeClr val="tx1"/>
                </a:solidFill>
                <a:latin typeface="Calibri" panose="020F0502020204030204" pitchFamily="34" charset="0"/>
              </a:rPr>
              <a:t>2. Limite externe de la paroi du kyste folliculaire lutéinisé</a:t>
            </a:r>
          </a:p>
        </p:txBody>
      </p:sp>
      <p:sp>
        <p:nvSpPr>
          <p:cNvPr id="22" name="Text Box 7"/>
          <p:cNvSpPr txBox="1">
            <a:spLocks noChangeArrowheads="1"/>
          </p:cNvSpPr>
          <p:nvPr/>
        </p:nvSpPr>
        <p:spPr bwMode="auto">
          <a:xfrm>
            <a:off x="284163" y="5778500"/>
            <a:ext cx="6159500" cy="400050"/>
          </a:xfrm>
          <a:prstGeom prst="rect">
            <a:avLst/>
          </a:prstGeom>
          <a:solidFill>
            <a:srgbClr val="FFFFCC"/>
          </a:solidFill>
          <a:ln w="9525">
            <a:solidFill>
              <a:schemeClr val="tx1"/>
            </a:solidFill>
            <a:miter lim="800000"/>
            <a:headEnd/>
            <a:tailEnd/>
          </a:ln>
        </p:spPr>
        <p:txBody>
          <a:bodyPr>
            <a:spAutoFit/>
          </a:bodyPr>
          <a:lstStyle>
            <a:lvl1pPr>
              <a:spcBef>
                <a:spcPct val="20000"/>
              </a:spcBef>
              <a:buClr>
                <a:schemeClr val="bg1"/>
              </a:buClr>
              <a:buSzPct val="80000"/>
              <a:buFont typeface="Monotype Sorts" pitchFamily="2" charset="2"/>
              <a:buChar char="l"/>
              <a:defRPr sz="2200">
                <a:solidFill>
                  <a:schemeClr val="bg1"/>
                </a:solidFill>
                <a:latin typeface="Arial Narrow" panose="020B0606020202030204" pitchFamily="34" charset="0"/>
              </a:defRPr>
            </a:lvl1pPr>
            <a:lvl2pPr marL="742950" indent="-285750">
              <a:spcBef>
                <a:spcPct val="20000"/>
              </a:spcBef>
              <a:buClr>
                <a:schemeClr val="bg1"/>
              </a:buClr>
              <a:buSzPct val="95000"/>
              <a:buFont typeface="Wingdings" panose="05000000000000000000" pitchFamily="2" charset="2"/>
              <a:buChar char="§"/>
              <a:defRPr sz="2000">
                <a:solidFill>
                  <a:schemeClr val="bg1"/>
                </a:solidFill>
                <a:latin typeface="Arial Narrow" panose="020B0606020202030204" pitchFamily="34" charset="0"/>
              </a:defRPr>
            </a:lvl2pPr>
            <a:lvl3pPr marL="1143000" indent="-228600">
              <a:spcBef>
                <a:spcPct val="20000"/>
              </a:spcBef>
              <a:buClr>
                <a:schemeClr val="bg1"/>
              </a:buClr>
              <a:buChar char="•"/>
              <a:defRPr>
                <a:solidFill>
                  <a:schemeClr val="bg1"/>
                </a:solidFill>
                <a:latin typeface="Arial Narrow" panose="020B0606020202030204" pitchFamily="34" charset="0"/>
              </a:defRPr>
            </a:lvl3pPr>
            <a:lvl4pPr marL="1600200" indent="-228600">
              <a:spcBef>
                <a:spcPct val="20000"/>
              </a:spcBef>
              <a:buClr>
                <a:schemeClr val="bg1"/>
              </a:buClr>
              <a:buChar char="–"/>
              <a:defRPr sz="2000">
                <a:solidFill>
                  <a:schemeClr val="bg1"/>
                </a:solidFill>
                <a:latin typeface="Arial Narrow" panose="020B0606020202030204" pitchFamily="34" charset="0"/>
              </a:defRPr>
            </a:lvl4pPr>
            <a:lvl5pPr marL="2057400" indent="-228600">
              <a:spcBef>
                <a:spcPct val="20000"/>
              </a:spcBef>
              <a:buClr>
                <a:schemeClr val="bg1"/>
              </a:buClr>
              <a:buChar char="»"/>
              <a:defRPr sz="2000">
                <a:solidFill>
                  <a:schemeClr val="bg1"/>
                </a:solidFill>
                <a:latin typeface="Arial Narrow" panose="020B0606020202030204" pitchFamily="34" charset="0"/>
              </a:defRPr>
            </a:lvl5pPr>
            <a:lvl6pPr marL="25146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6pPr>
            <a:lvl7pPr marL="29718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7pPr>
            <a:lvl8pPr marL="34290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8pPr>
            <a:lvl9pPr marL="38862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9pPr>
          </a:lstStyle>
          <a:p>
            <a:pPr eaLnBrk="1" hangingPunct="1">
              <a:spcBef>
                <a:spcPct val="0"/>
              </a:spcBef>
              <a:buClrTx/>
              <a:buSzTx/>
              <a:buFontTx/>
              <a:buNone/>
            </a:pPr>
            <a:r>
              <a:rPr lang="fr-BE" altLang="fr-FR" sz="2000">
                <a:solidFill>
                  <a:schemeClr val="tx1"/>
                </a:solidFill>
                <a:latin typeface="Calibri" panose="020F0502020204030204" pitchFamily="34" charset="0"/>
              </a:rPr>
              <a:t>3. Limite interne de la paroi du kyste folliculaire lutéinisé</a:t>
            </a:r>
          </a:p>
        </p:txBody>
      </p:sp>
      <p:sp>
        <p:nvSpPr>
          <p:cNvPr id="23" name="Text Box 7"/>
          <p:cNvSpPr txBox="1">
            <a:spLocks noChangeArrowheads="1"/>
          </p:cNvSpPr>
          <p:nvPr/>
        </p:nvSpPr>
        <p:spPr bwMode="auto">
          <a:xfrm>
            <a:off x="284163" y="6283325"/>
            <a:ext cx="1397000" cy="400050"/>
          </a:xfrm>
          <a:prstGeom prst="rect">
            <a:avLst/>
          </a:prstGeom>
          <a:solidFill>
            <a:srgbClr val="FFFFCC"/>
          </a:solidFill>
          <a:ln w="9525">
            <a:solidFill>
              <a:schemeClr val="tx1"/>
            </a:solidFill>
            <a:miter lim="800000"/>
            <a:headEnd/>
            <a:tailEnd/>
          </a:ln>
        </p:spPr>
        <p:txBody>
          <a:bodyPr>
            <a:spAutoFit/>
          </a:bodyPr>
          <a:lstStyle>
            <a:lvl1pPr>
              <a:spcBef>
                <a:spcPct val="20000"/>
              </a:spcBef>
              <a:buClr>
                <a:schemeClr val="bg1"/>
              </a:buClr>
              <a:buSzPct val="80000"/>
              <a:buFont typeface="Monotype Sorts" pitchFamily="2" charset="2"/>
              <a:buChar char="l"/>
              <a:defRPr sz="2200">
                <a:solidFill>
                  <a:schemeClr val="bg1"/>
                </a:solidFill>
                <a:latin typeface="Arial Narrow" panose="020B0606020202030204" pitchFamily="34" charset="0"/>
              </a:defRPr>
            </a:lvl1pPr>
            <a:lvl2pPr marL="742950" indent="-285750">
              <a:spcBef>
                <a:spcPct val="20000"/>
              </a:spcBef>
              <a:buClr>
                <a:schemeClr val="bg1"/>
              </a:buClr>
              <a:buSzPct val="95000"/>
              <a:buFont typeface="Wingdings" panose="05000000000000000000" pitchFamily="2" charset="2"/>
              <a:buChar char="§"/>
              <a:defRPr sz="2000">
                <a:solidFill>
                  <a:schemeClr val="bg1"/>
                </a:solidFill>
                <a:latin typeface="Arial Narrow" panose="020B0606020202030204" pitchFamily="34" charset="0"/>
              </a:defRPr>
            </a:lvl2pPr>
            <a:lvl3pPr marL="1143000" indent="-228600">
              <a:spcBef>
                <a:spcPct val="20000"/>
              </a:spcBef>
              <a:buClr>
                <a:schemeClr val="bg1"/>
              </a:buClr>
              <a:buChar char="•"/>
              <a:defRPr>
                <a:solidFill>
                  <a:schemeClr val="bg1"/>
                </a:solidFill>
                <a:latin typeface="Arial Narrow" panose="020B0606020202030204" pitchFamily="34" charset="0"/>
              </a:defRPr>
            </a:lvl3pPr>
            <a:lvl4pPr marL="1600200" indent="-228600">
              <a:spcBef>
                <a:spcPct val="20000"/>
              </a:spcBef>
              <a:buClr>
                <a:schemeClr val="bg1"/>
              </a:buClr>
              <a:buChar char="–"/>
              <a:defRPr sz="2000">
                <a:solidFill>
                  <a:schemeClr val="bg1"/>
                </a:solidFill>
                <a:latin typeface="Arial Narrow" panose="020B0606020202030204" pitchFamily="34" charset="0"/>
              </a:defRPr>
            </a:lvl4pPr>
            <a:lvl5pPr marL="2057400" indent="-228600">
              <a:spcBef>
                <a:spcPct val="20000"/>
              </a:spcBef>
              <a:buClr>
                <a:schemeClr val="bg1"/>
              </a:buClr>
              <a:buChar char="»"/>
              <a:defRPr sz="2000">
                <a:solidFill>
                  <a:schemeClr val="bg1"/>
                </a:solidFill>
                <a:latin typeface="Arial Narrow" panose="020B0606020202030204" pitchFamily="34" charset="0"/>
              </a:defRPr>
            </a:lvl5pPr>
            <a:lvl6pPr marL="25146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6pPr>
            <a:lvl7pPr marL="29718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7pPr>
            <a:lvl8pPr marL="34290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8pPr>
            <a:lvl9pPr marL="38862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9pPr>
          </a:lstStyle>
          <a:p>
            <a:pPr eaLnBrk="1" hangingPunct="1">
              <a:spcBef>
                <a:spcPct val="0"/>
              </a:spcBef>
              <a:buClrTx/>
              <a:buSzTx/>
              <a:buFontTx/>
              <a:buNone/>
            </a:pPr>
            <a:r>
              <a:rPr lang="fr-BE" altLang="fr-FR" sz="2000">
                <a:solidFill>
                  <a:schemeClr val="tx1"/>
                </a:solidFill>
                <a:latin typeface="Calibri" panose="020F0502020204030204" pitchFamily="34" charset="0"/>
              </a:rPr>
              <a:t>4. Follicule</a:t>
            </a:r>
          </a:p>
        </p:txBody>
      </p:sp>
      <p:sp>
        <p:nvSpPr>
          <p:cNvPr id="24" name="Text Box 7"/>
          <p:cNvSpPr txBox="1">
            <a:spLocks noChangeArrowheads="1"/>
          </p:cNvSpPr>
          <p:nvPr/>
        </p:nvSpPr>
        <p:spPr bwMode="auto">
          <a:xfrm>
            <a:off x="3565525" y="6283325"/>
            <a:ext cx="1489075" cy="400050"/>
          </a:xfrm>
          <a:prstGeom prst="rect">
            <a:avLst/>
          </a:prstGeom>
          <a:solidFill>
            <a:srgbClr val="FFFFCC"/>
          </a:solidFill>
          <a:ln w="9525">
            <a:solidFill>
              <a:schemeClr val="tx1"/>
            </a:solidFill>
            <a:miter lim="800000"/>
            <a:headEnd/>
            <a:tailEnd/>
          </a:ln>
        </p:spPr>
        <p:txBody>
          <a:bodyPr>
            <a:spAutoFit/>
          </a:bodyPr>
          <a:lstStyle>
            <a:lvl1pPr>
              <a:spcBef>
                <a:spcPct val="20000"/>
              </a:spcBef>
              <a:buClr>
                <a:schemeClr val="bg1"/>
              </a:buClr>
              <a:buSzPct val="80000"/>
              <a:buFont typeface="Monotype Sorts" pitchFamily="2" charset="2"/>
              <a:buChar char="l"/>
              <a:defRPr sz="2200">
                <a:solidFill>
                  <a:schemeClr val="bg1"/>
                </a:solidFill>
                <a:latin typeface="Arial Narrow" panose="020B0606020202030204" pitchFamily="34" charset="0"/>
              </a:defRPr>
            </a:lvl1pPr>
            <a:lvl2pPr marL="742950" indent="-285750">
              <a:spcBef>
                <a:spcPct val="20000"/>
              </a:spcBef>
              <a:buClr>
                <a:schemeClr val="bg1"/>
              </a:buClr>
              <a:buSzPct val="95000"/>
              <a:buFont typeface="Wingdings" panose="05000000000000000000" pitchFamily="2" charset="2"/>
              <a:buChar char="§"/>
              <a:defRPr sz="2000">
                <a:solidFill>
                  <a:schemeClr val="bg1"/>
                </a:solidFill>
                <a:latin typeface="Arial Narrow" panose="020B0606020202030204" pitchFamily="34" charset="0"/>
              </a:defRPr>
            </a:lvl2pPr>
            <a:lvl3pPr marL="1143000" indent="-228600">
              <a:spcBef>
                <a:spcPct val="20000"/>
              </a:spcBef>
              <a:buClr>
                <a:schemeClr val="bg1"/>
              </a:buClr>
              <a:buChar char="•"/>
              <a:defRPr>
                <a:solidFill>
                  <a:schemeClr val="bg1"/>
                </a:solidFill>
                <a:latin typeface="Arial Narrow" panose="020B0606020202030204" pitchFamily="34" charset="0"/>
              </a:defRPr>
            </a:lvl3pPr>
            <a:lvl4pPr marL="1600200" indent="-228600">
              <a:spcBef>
                <a:spcPct val="20000"/>
              </a:spcBef>
              <a:buClr>
                <a:schemeClr val="bg1"/>
              </a:buClr>
              <a:buChar char="–"/>
              <a:defRPr sz="2000">
                <a:solidFill>
                  <a:schemeClr val="bg1"/>
                </a:solidFill>
                <a:latin typeface="Arial Narrow" panose="020B0606020202030204" pitchFamily="34" charset="0"/>
              </a:defRPr>
            </a:lvl4pPr>
            <a:lvl5pPr marL="2057400" indent="-228600">
              <a:spcBef>
                <a:spcPct val="20000"/>
              </a:spcBef>
              <a:buClr>
                <a:schemeClr val="bg1"/>
              </a:buClr>
              <a:buChar char="»"/>
              <a:defRPr sz="2000">
                <a:solidFill>
                  <a:schemeClr val="bg1"/>
                </a:solidFill>
                <a:latin typeface="Arial Narrow" panose="020B0606020202030204" pitchFamily="34" charset="0"/>
              </a:defRPr>
            </a:lvl5pPr>
            <a:lvl6pPr marL="25146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6pPr>
            <a:lvl7pPr marL="29718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7pPr>
            <a:lvl8pPr marL="34290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8pPr>
            <a:lvl9pPr marL="38862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9pPr>
          </a:lstStyle>
          <a:p>
            <a:pPr eaLnBrk="1" hangingPunct="1">
              <a:spcBef>
                <a:spcPct val="0"/>
              </a:spcBef>
              <a:buClrTx/>
              <a:buSzTx/>
              <a:buFontTx/>
              <a:buNone/>
            </a:pPr>
            <a:r>
              <a:rPr lang="fr-BE" altLang="fr-FR" sz="2000">
                <a:solidFill>
                  <a:schemeClr val="tx1"/>
                </a:solidFill>
                <a:latin typeface="Calibri" panose="020F0502020204030204" pitchFamily="34" charset="0"/>
              </a:rPr>
              <a:t>6. Fibrine</a:t>
            </a:r>
          </a:p>
        </p:txBody>
      </p:sp>
      <p:sp>
        <p:nvSpPr>
          <p:cNvPr id="25" name="Text Box 7"/>
          <p:cNvSpPr txBox="1">
            <a:spLocks noChangeArrowheads="1"/>
          </p:cNvSpPr>
          <p:nvPr/>
        </p:nvSpPr>
        <p:spPr bwMode="auto">
          <a:xfrm>
            <a:off x="293688" y="4770438"/>
            <a:ext cx="3846512" cy="400050"/>
          </a:xfrm>
          <a:prstGeom prst="rect">
            <a:avLst/>
          </a:prstGeom>
          <a:solidFill>
            <a:srgbClr val="FFFFCC"/>
          </a:solidFill>
          <a:ln w="9525">
            <a:solidFill>
              <a:schemeClr val="tx1"/>
            </a:solidFill>
            <a:miter lim="800000"/>
            <a:headEnd/>
            <a:tailEnd/>
          </a:ln>
        </p:spPr>
        <p:txBody>
          <a:bodyPr>
            <a:spAutoFit/>
          </a:bodyPr>
          <a:lstStyle>
            <a:lvl1pPr>
              <a:spcBef>
                <a:spcPct val="20000"/>
              </a:spcBef>
              <a:buClr>
                <a:schemeClr val="bg1"/>
              </a:buClr>
              <a:buSzPct val="80000"/>
              <a:buFont typeface="Monotype Sorts" pitchFamily="2" charset="2"/>
              <a:buChar char="l"/>
              <a:defRPr sz="2200">
                <a:solidFill>
                  <a:schemeClr val="bg1"/>
                </a:solidFill>
                <a:latin typeface="Arial Narrow" panose="020B0606020202030204" pitchFamily="34" charset="0"/>
              </a:defRPr>
            </a:lvl1pPr>
            <a:lvl2pPr marL="742950" indent="-285750">
              <a:spcBef>
                <a:spcPct val="20000"/>
              </a:spcBef>
              <a:buClr>
                <a:schemeClr val="bg1"/>
              </a:buClr>
              <a:buSzPct val="95000"/>
              <a:buFont typeface="Wingdings" panose="05000000000000000000" pitchFamily="2" charset="2"/>
              <a:buChar char="§"/>
              <a:defRPr sz="2000">
                <a:solidFill>
                  <a:schemeClr val="bg1"/>
                </a:solidFill>
                <a:latin typeface="Arial Narrow" panose="020B0606020202030204" pitchFamily="34" charset="0"/>
              </a:defRPr>
            </a:lvl2pPr>
            <a:lvl3pPr marL="1143000" indent="-228600">
              <a:spcBef>
                <a:spcPct val="20000"/>
              </a:spcBef>
              <a:buClr>
                <a:schemeClr val="bg1"/>
              </a:buClr>
              <a:buChar char="•"/>
              <a:defRPr>
                <a:solidFill>
                  <a:schemeClr val="bg1"/>
                </a:solidFill>
                <a:latin typeface="Arial Narrow" panose="020B0606020202030204" pitchFamily="34" charset="0"/>
              </a:defRPr>
            </a:lvl3pPr>
            <a:lvl4pPr marL="1600200" indent="-228600">
              <a:spcBef>
                <a:spcPct val="20000"/>
              </a:spcBef>
              <a:buClr>
                <a:schemeClr val="bg1"/>
              </a:buClr>
              <a:buChar char="–"/>
              <a:defRPr sz="2000">
                <a:solidFill>
                  <a:schemeClr val="bg1"/>
                </a:solidFill>
                <a:latin typeface="Arial Narrow" panose="020B0606020202030204" pitchFamily="34" charset="0"/>
              </a:defRPr>
            </a:lvl4pPr>
            <a:lvl5pPr marL="2057400" indent="-228600">
              <a:spcBef>
                <a:spcPct val="20000"/>
              </a:spcBef>
              <a:buClr>
                <a:schemeClr val="bg1"/>
              </a:buClr>
              <a:buChar char="»"/>
              <a:defRPr sz="2000">
                <a:solidFill>
                  <a:schemeClr val="bg1"/>
                </a:solidFill>
                <a:latin typeface="Arial Narrow" panose="020B0606020202030204" pitchFamily="34" charset="0"/>
              </a:defRPr>
            </a:lvl5pPr>
            <a:lvl6pPr marL="25146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6pPr>
            <a:lvl7pPr marL="29718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7pPr>
            <a:lvl8pPr marL="34290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8pPr>
            <a:lvl9pPr marL="38862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9pPr>
          </a:lstStyle>
          <a:p>
            <a:pPr eaLnBrk="1" hangingPunct="1">
              <a:spcBef>
                <a:spcPct val="0"/>
              </a:spcBef>
              <a:buClrTx/>
              <a:buSzTx/>
              <a:buFontTx/>
              <a:buNone/>
            </a:pPr>
            <a:r>
              <a:rPr lang="fr-BE" altLang="fr-FR" sz="2000">
                <a:solidFill>
                  <a:schemeClr val="tx1"/>
                </a:solidFill>
                <a:latin typeface="Calibri" panose="020F0502020204030204" pitchFamily="34" charset="0"/>
              </a:rPr>
              <a:t>1 . Limite approximative de l’ovaire</a:t>
            </a:r>
          </a:p>
        </p:txBody>
      </p:sp>
      <p:sp>
        <p:nvSpPr>
          <p:cNvPr id="26" name="Text Box 7"/>
          <p:cNvSpPr txBox="1">
            <a:spLocks noChangeArrowheads="1"/>
          </p:cNvSpPr>
          <p:nvPr/>
        </p:nvSpPr>
        <p:spPr bwMode="auto">
          <a:xfrm>
            <a:off x="1835150" y="6283325"/>
            <a:ext cx="1489075" cy="400050"/>
          </a:xfrm>
          <a:prstGeom prst="rect">
            <a:avLst/>
          </a:prstGeom>
          <a:solidFill>
            <a:srgbClr val="FFFFCC"/>
          </a:solidFill>
          <a:ln w="9525">
            <a:solidFill>
              <a:schemeClr val="tx1"/>
            </a:solidFill>
            <a:miter lim="800000"/>
            <a:headEnd/>
            <a:tailEnd/>
          </a:ln>
        </p:spPr>
        <p:txBody>
          <a:bodyPr>
            <a:spAutoFit/>
          </a:bodyPr>
          <a:lstStyle>
            <a:lvl1pPr>
              <a:spcBef>
                <a:spcPct val="20000"/>
              </a:spcBef>
              <a:buClr>
                <a:schemeClr val="bg1"/>
              </a:buClr>
              <a:buSzPct val="80000"/>
              <a:buFont typeface="Monotype Sorts" pitchFamily="2" charset="2"/>
              <a:buChar char="l"/>
              <a:defRPr sz="2200">
                <a:solidFill>
                  <a:schemeClr val="bg1"/>
                </a:solidFill>
                <a:latin typeface="Arial Narrow" panose="020B0606020202030204" pitchFamily="34" charset="0"/>
              </a:defRPr>
            </a:lvl1pPr>
            <a:lvl2pPr marL="742950" indent="-285750">
              <a:spcBef>
                <a:spcPct val="20000"/>
              </a:spcBef>
              <a:buClr>
                <a:schemeClr val="bg1"/>
              </a:buClr>
              <a:buSzPct val="95000"/>
              <a:buFont typeface="Wingdings" panose="05000000000000000000" pitchFamily="2" charset="2"/>
              <a:buChar char="§"/>
              <a:defRPr sz="2000">
                <a:solidFill>
                  <a:schemeClr val="bg1"/>
                </a:solidFill>
                <a:latin typeface="Arial Narrow" panose="020B0606020202030204" pitchFamily="34" charset="0"/>
              </a:defRPr>
            </a:lvl2pPr>
            <a:lvl3pPr marL="1143000" indent="-228600">
              <a:spcBef>
                <a:spcPct val="20000"/>
              </a:spcBef>
              <a:buClr>
                <a:schemeClr val="bg1"/>
              </a:buClr>
              <a:buChar char="•"/>
              <a:defRPr>
                <a:solidFill>
                  <a:schemeClr val="bg1"/>
                </a:solidFill>
                <a:latin typeface="Arial Narrow" panose="020B0606020202030204" pitchFamily="34" charset="0"/>
              </a:defRPr>
            </a:lvl3pPr>
            <a:lvl4pPr marL="1600200" indent="-228600">
              <a:spcBef>
                <a:spcPct val="20000"/>
              </a:spcBef>
              <a:buClr>
                <a:schemeClr val="bg1"/>
              </a:buClr>
              <a:buChar char="–"/>
              <a:defRPr sz="2000">
                <a:solidFill>
                  <a:schemeClr val="bg1"/>
                </a:solidFill>
                <a:latin typeface="Arial Narrow" panose="020B0606020202030204" pitchFamily="34" charset="0"/>
              </a:defRPr>
            </a:lvl4pPr>
            <a:lvl5pPr marL="2057400" indent="-228600">
              <a:spcBef>
                <a:spcPct val="20000"/>
              </a:spcBef>
              <a:buClr>
                <a:schemeClr val="bg1"/>
              </a:buClr>
              <a:buChar char="»"/>
              <a:defRPr sz="2000">
                <a:solidFill>
                  <a:schemeClr val="bg1"/>
                </a:solidFill>
                <a:latin typeface="Arial Narrow" panose="020B0606020202030204" pitchFamily="34" charset="0"/>
              </a:defRPr>
            </a:lvl5pPr>
            <a:lvl6pPr marL="25146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6pPr>
            <a:lvl7pPr marL="29718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7pPr>
            <a:lvl8pPr marL="34290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8pPr>
            <a:lvl9pPr marL="38862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9pPr>
          </a:lstStyle>
          <a:p>
            <a:pPr eaLnBrk="1" hangingPunct="1">
              <a:spcBef>
                <a:spcPct val="0"/>
              </a:spcBef>
              <a:buClrTx/>
              <a:buSzTx/>
              <a:buFontTx/>
              <a:buNone/>
            </a:pPr>
            <a:r>
              <a:rPr lang="fr-BE" altLang="fr-FR" sz="2000">
                <a:solidFill>
                  <a:schemeClr val="tx1"/>
                </a:solidFill>
                <a:latin typeface="Calibri" panose="020F0502020204030204" pitchFamily="34" charset="0"/>
              </a:rPr>
              <a:t>5. Artéfact</a:t>
            </a:r>
          </a:p>
        </p:txBody>
      </p:sp>
      <p:sp>
        <p:nvSpPr>
          <p:cNvPr id="27" name="Text Box 7"/>
          <p:cNvSpPr txBox="1">
            <a:spLocks noChangeArrowheads="1"/>
          </p:cNvSpPr>
          <p:nvPr/>
        </p:nvSpPr>
        <p:spPr bwMode="auto">
          <a:xfrm>
            <a:off x="4325938" y="4757738"/>
            <a:ext cx="2192337" cy="400050"/>
          </a:xfrm>
          <a:prstGeom prst="rect">
            <a:avLst/>
          </a:prstGeom>
          <a:solidFill>
            <a:srgbClr val="FFFFCC"/>
          </a:solidFill>
          <a:ln w="9525">
            <a:solidFill>
              <a:schemeClr val="tx1"/>
            </a:solidFill>
            <a:miter lim="800000"/>
            <a:headEnd/>
            <a:tailEnd/>
          </a:ln>
        </p:spPr>
        <p:txBody>
          <a:bodyPr>
            <a:spAutoFit/>
          </a:bodyPr>
          <a:lstStyle>
            <a:lvl1pPr>
              <a:spcBef>
                <a:spcPct val="20000"/>
              </a:spcBef>
              <a:buClr>
                <a:schemeClr val="bg1"/>
              </a:buClr>
              <a:buSzPct val="80000"/>
              <a:buFont typeface="Monotype Sorts" pitchFamily="2" charset="2"/>
              <a:buChar char="l"/>
              <a:defRPr sz="2200">
                <a:solidFill>
                  <a:schemeClr val="bg1"/>
                </a:solidFill>
                <a:latin typeface="Arial Narrow" panose="020B0606020202030204" pitchFamily="34" charset="0"/>
              </a:defRPr>
            </a:lvl1pPr>
            <a:lvl2pPr marL="742950" indent="-285750">
              <a:spcBef>
                <a:spcPct val="20000"/>
              </a:spcBef>
              <a:buClr>
                <a:schemeClr val="bg1"/>
              </a:buClr>
              <a:buSzPct val="95000"/>
              <a:buFont typeface="Wingdings" panose="05000000000000000000" pitchFamily="2" charset="2"/>
              <a:buChar char="§"/>
              <a:defRPr sz="2000">
                <a:solidFill>
                  <a:schemeClr val="bg1"/>
                </a:solidFill>
                <a:latin typeface="Arial Narrow" panose="020B0606020202030204" pitchFamily="34" charset="0"/>
              </a:defRPr>
            </a:lvl2pPr>
            <a:lvl3pPr marL="1143000" indent="-228600">
              <a:spcBef>
                <a:spcPct val="20000"/>
              </a:spcBef>
              <a:buClr>
                <a:schemeClr val="bg1"/>
              </a:buClr>
              <a:buChar char="•"/>
              <a:defRPr>
                <a:solidFill>
                  <a:schemeClr val="bg1"/>
                </a:solidFill>
                <a:latin typeface="Arial Narrow" panose="020B0606020202030204" pitchFamily="34" charset="0"/>
              </a:defRPr>
            </a:lvl3pPr>
            <a:lvl4pPr marL="1600200" indent="-228600">
              <a:spcBef>
                <a:spcPct val="20000"/>
              </a:spcBef>
              <a:buClr>
                <a:schemeClr val="bg1"/>
              </a:buClr>
              <a:buChar char="–"/>
              <a:defRPr sz="2000">
                <a:solidFill>
                  <a:schemeClr val="bg1"/>
                </a:solidFill>
                <a:latin typeface="Arial Narrow" panose="020B0606020202030204" pitchFamily="34" charset="0"/>
              </a:defRPr>
            </a:lvl4pPr>
            <a:lvl5pPr marL="2057400" indent="-228600">
              <a:spcBef>
                <a:spcPct val="20000"/>
              </a:spcBef>
              <a:buClr>
                <a:schemeClr val="bg1"/>
              </a:buClr>
              <a:buChar char="»"/>
              <a:defRPr sz="2000">
                <a:solidFill>
                  <a:schemeClr val="bg1"/>
                </a:solidFill>
                <a:latin typeface="Arial Narrow" panose="020B0606020202030204" pitchFamily="34" charset="0"/>
              </a:defRPr>
            </a:lvl5pPr>
            <a:lvl6pPr marL="25146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6pPr>
            <a:lvl7pPr marL="29718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7pPr>
            <a:lvl8pPr marL="34290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8pPr>
            <a:lvl9pPr marL="38862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9pPr>
          </a:lstStyle>
          <a:p>
            <a:pPr eaLnBrk="1" hangingPunct="1">
              <a:spcBef>
                <a:spcPct val="0"/>
              </a:spcBef>
              <a:buClrTx/>
              <a:buSzTx/>
              <a:buFontTx/>
              <a:buNone/>
            </a:pPr>
            <a:r>
              <a:rPr lang="fr-BE" altLang="fr-FR" sz="2000">
                <a:solidFill>
                  <a:schemeClr val="tx1"/>
                </a:solidFill>
                <a:latin typeface="Calibri" panose="020F0502020204030204" pitchFamily="34" charset="0"/>
              </a:rPr>
              <a:t>7. Zone pubienne</a:t>
            </a:r>
          </a:p>
        </p:txBody>
      </p:sp>
      <p:sp>
        <p:nvSpPr>
          <p:cNvPr id="28" name="Text Box 7"/>
          <p:cNvSpPr txBox="1">
            <a:spLocks noChangeArrowheads="1"/>
          </p:cNvSpPr>
          <p:nvPr/>
        </p:nvSpPr>
        <p:spPr bwMode="auto">
          <a:xfrm>
            <a:off x="6630988" y="4646613"/>
            <a:ext cx="2443162" cy="247650"/>
          </a:xfrm>
          <a:prstGeom prst="rect">
            <a:avLst/>
          </a:prstGeom>
          <a:solidFill>
            <a:srgbClr val="FFC000"/>
          </a:solidFill>
          <a:ln w="9525">
            <a:solidFill>
              <a:schemeClr val="tx1"/>
            </a:solidFill>
            <a:miter lim="800000"/>
            <a:headEnd/>
            <a:tailEnd/>
          </a:ln>
        </p:spPr>
        <p:txBody>
          <a:bodyPr>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r>
              <a:rPr lang="fr-BE" sz="1000" dirty="0" smtClean="0">
                <a:latin typeface="+mn-lt"/>
              </a:rPr>
              <a:t>Image échographique du Dr. B. Gabriel</a:t>
            </a:r>
          </a:p>
        </p:txBody>
      </p:sp>
      <p:pic>
        <p:nvPicPr>
          <p:cNvPr id="95263" name="Picture 2" descr="0489"/>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967538" y="5037138"/>
            <a:ext cx="2032000" cy="164623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3032086509"/>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5"/>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2"/>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122900"/>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21"/>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5"/>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122897"/>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22"/>
                                        </p:tgtEl>
                                        <p:attrNameLst>
                                          <p:attrName>style.visibility</p:attrName>
                                        </p:attrNameLst>
                                      </p:cBhvr>
                                      <p:to>
                                        <p:strVal val="visible"/>
                                      </p:to>
                                    </p:set>
                                  </p:childTnLst>
                                </p:cTn>
                              </p:par>
                              <p:par>
                                <p:cTn id="23" presetID="1" presetClass="entr" presetSubtype="0" fill="hold" nodeType="withEffect">
                                  <p:stCondLst>
                                    <p:cond delay="0"/>
                                  </p:stCondLst>
                                  <p:childTnLst>
                                    <p:set>
                                      <p:cBhvr>
                                        <p:cTn id="24" dur="1" fill="hold">
                                          <p:stCondLst>
                                            <p:cond delay="0"/>
                                          </p:stCondLst>
                                        </p:cTn>
                                        <p:tgtEl>
                                          <p:spTgt spid="6"/>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122896"/>
                                        </p:tgtEl>
                                        <p:attrNameLst>
                                          <p:attrName>style.visibility</p:attrName>
                                        </p:attrNameLst>
                                      </p:cBhvr>
                                      <p:to>
                                        <p:strVal val="visible"/>
                                      </p:to>
                                    </p:set>
                                  </p:childTnLst>
                                </p:cTn>
                              </p:par>
                            </p:childTnLst>
                          </p:cTn>
                        </p:par>
                      </p:childTnLst>
                    </p:cTn>
                  </p:par>
                  <p:par>
                    <p:cTn id="27" fill="hold" nodeType="clickPar">
                      <p:stCondLst>
                        <p:cond delay="indefinite"/>
                      </p:stCondLst>
                      <p:childTnLst>
                        <p:par>
                          <p:cTn id="28" fill="hold" nodeType="withGroup">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23"/>
                                        </p:tgtEl>
                                        <p:attrNameLst>
                                          <p:attrName>style.visibility</p:attrName>
                                        </p:attrNameLst>
                                      </p:cBhvr>
                                      <p:to>
                                        <p:strVal val="visible"/>
                                      </p:to>
                                    </p:set>
                                  </p:childTnLst>
                                </p:cTn>
                              </p:par>
                              <p:par>
                                <p:cTn id="31" presetID="1" presetClass="entr" presetSubtype="0" fill="hold" nodeType="withEffect">
                                  <p:stCondLst>
                                    <p:cond delay="0"/>
                                  </p:stCondLst>
                                  <p:childTnLst>
                                    <p:set>
                                      <p:cBhvr>
                                        <p:cTn id="32" dur="1" fill="hold">
                                          <p:stCondLst>
                                            <p:cond delay="0"/>
                                          </p:stCondLst>
                                        </p:cTn>
                                        <p:tgtEl>
                                          <p:spTgt spid="8"/>
                                        </p:tgtEl>
                                        <p:attrNameLst>
                                          <p:attrName>style.visibility</p:attrName>
                                        </p:attrNameLst>
                                      </p:cBhvr>
                                      <p:to>
                                        <p:strVal val="visible"/>
                                      </p:to>
                                    </p:set>
                                  </p:childTnLst>
                                </p:cTn>
                              </p:par>
                              <p:par>
                                <p:cTn id="33" presetID="1" presetClass="entr" presetSubtype="0" fill="hold" nodeType="withEffect">
                                  <p:stCondLst>
                                    <p:cond delay="0"/>
                                  </p:stCondLst>
                                  <p:childTnLst>
                                    <p:set>
                                      <p:cBhvr>
                                        <p:cTn id="34" dur="1" fill="hold">
                                          <p:stCondLst>
                                            <p:cond delay="0"/>
                                          </p:stCondLst>
                                        </p:cTn>
                                        <p:tgtEl>
                                          <p:spTgt spid="9"/>
                                        </p:tgtEl>
                                        <p:attrNameLst>
                                          <p:attrName>style.visibility</p:attrName>
                                        </p:attrNameLst>
                                      </p:cBhvr>
                                      <p:to>
                                        <p:strVal val="visible"/>
                                      </p:to>
                                    </p:set>
                                  </p:childTnLst>
                                </p:cTn>
                              </p:par>
                              <p:par>
                                <p:cTn id="35" presetID="1" presetClass="entr" presetSubtype="0" fill="hold" nodeType="withEffect">
                                  <p:stCondLst>
                                    <p:cond delay="0"/>
                                  </p:stCondLst>
                                  <p:childTnLst>
                                    <p:set>
                                      <p:cBhvr>
                                        <p:cTn id="36" dur="1" fill="hold">
                                          <p:stCondLst>
                                            <p:cond delay="0"/>
                                          </p:stCondLst>
                                        </p:cTn>
                                        <p:tgtEl>
                                          <p:spTgt spid="10"/>
                                        </p:tgtEl>
                                        <p:attrNameLst>
                                          <p:attrName>style.visibility</p:attrName>
                                        </p:attrNameLst>
                                      </p:cBhvr>
                                      <p:to>
                                        <p:strVal val="visible"/>
                                      </p:to>
                                    </p:set>
                                  </p:childTnLst>
                                </p:cTn>
                              </p:par>
                              <p:par>
                                <p:cTn id="37" presetID="1" presetClass="entr" presetSubtype="0" fill="hold" grpId="0" nodeType="withEffect">
                                  <p:stCondLst>
                                    <p:cond delay="0"/>
                                  </p:stCondLst>
                                  <p:childTnLst>
                                    <p:set>
                                      <p:cBhvr>
                                        <p:cTn id="38" dur="1" fill="hold">
                                          <p:stCondLst>
                                            <p:cond delay="0"/>
                                          </p:stCondLst>
                                        </p:cTn>
                                        <p:tgtEl>
                                          <p:spTgt spid="122898"/>
                                        </p:tgtEl>
                                        <p:attrNameLst>
                                          <p:attrName>style.visibility</p:attrName>
                                        </p:attrNameLst>
                                      </p:cBhvr>
                                      <p:to>
                                        <p:strVal val="visible"/>
                                      </p:to>
                                    </p:set>
                                  </p:childTnLst>
                                </p:cTn>
                              </p:par>
                              <p:par>
                                <p:cTn id="39" presetID="1" presetClass="entr" presetSubtype="0" fill="hold" nodeType="withEffect">
                                  <p:stCondLst>
                                    <p:cond delay="0"/>
                                  </p:stCondLst>
                                  <p:childTnLst>
                                    <p:set>
                                      <p:cBhvr>
                                        <p:cTn id="40" dur="1" fill="hold">
                                          <p:stCondLst>
                                            <p:cond delay="0"/>
                                          </p:stCondLst>
                                        </p:cTn>
                                        <p:tgtEl>
                                          <p:spTgt spid="11"/>
                                        </p:tgtEl>
                                        <p:attrNameLst>
                                          <p:attrName>style.visibility</p:attrName>
                                        </p:attrNameLst>
                                      </p:cBhvr>
                                      <p:to>
                                        <p:strVal val="visible"/>
                                      </p:to>
                                    </p:set>
                                  </p:childTnLst>
                                </p:cTn>
                              </p:par>
                            </p:childTnLst>
                          </p:cTn>
                        </p:par>
                      </p:childTnLst>
                    </p:cTn>
                  </p:par>
                  <p:par>
                    <p:cTn id="41" fill="hold" nodeType="clickPar">
                      <p:stCondLst>
                        <p:cond delay="indefinite"/>
                      </p:stCondLst>
                      <p:childTnLst>
                        <p:par>
                          <p:cTn id="42" fill="hold" nodeType="withGroup">
                            <p:stCondLst>
                              <p:cond delay="0"/>
                            </p:stCondLst>
                            <p:childTnLst>
                              <p:par>
                                <p:cTn id="43" presetID="1" presetClass="entr" presetSubtype="0" fill="hold" grpId="0" nodeType="clickEffect">
                                  <p:stCondLst>
                                    <p:cond delay="0"/>
                                  </p:stCondLst>
                                  <p:childTnLst>
                                    <p:set>
                                      <p:cBhvr>
                                        <p:cTn id="44" dur="1" fill="hold">
                                          <p:stCondLst>
                                            <p:cond delay="0"/>
                                          </p:stCondLst>
                                        </p:cTn>
                                        <p:tgtEl>
                                          <p:spTgt spid="26"/>
                                        </p:tgtEl>
                                        <p:attrNameLst>
                                          <p:attrName>style.visibility</p:attrName>
                                        </p:attrNameLst>
                                      </p:cBhvr>
                                      <p:to>
                                        <p:strVal val="visible"/>
                                      </p:to>
                                    </p:set>
                                  </p:childTnLst>
                                </p:cTn>
                              </p:par>
                              <p:par>
                                <p:cTn id="45" presetID="1" presetClass="entr" presetSubtype="0" fill="hold" grpId="0" nodeType="withEffect">
                                  <p:stCondLst>
                                    <p:cond delay="0"/>
                                  </p:stCondLst>
                                  <p:childTnLst>
                                    <p:set>
                                      <p:cBhvr>
                                        <p:cTn id="46" dur="1" fill="hold">
                                          <p:stCondLst>
                                            <p:cond delay="0"/>
                                          </p:stCondLst>
                                        </p:cTn>
                                        <p:tgtEl>
                                          <p:spTgt spid="122899"/>
                                        </p:tgtEl>
                                        <p:attrNameLst>
                                          <p:attrName>style.visibility</p:attrName>
                                        </p:attrNameLst>
                                      </p:cBhvr>
                                      <p:to>
                                        <p:strVal val="visible"/>
                                      </p:to>
                                    </p:set>
                                  </p:childTnLst>
                                </p:cTn>
                              </p:par>
                              <p:par>
                                <p:cTn id="47" presetID="1" presetClass="entr" presetSubtype="0" fill="hold" nodeType="withEffect">
                                  <p:stCondLst>
                                    <p:cond delay="0"/>
                                  </p:stCondLst>
                                  <p:childTnLst>
                                    <p:set>
                                      <p:cBhvr>
                                        <p:cTn id="48" dur="1" fill="hold">
                                          <p:stCondLst>
                                            <p:cond delay="0"/>
                                          </p:stCondLst>
                                        </p:cTn>
                                        <p:tgtEl>
                                          <p:spTgt spid="7"/>
                                        </p:tgtEl>
                                        <p:attrNameLst>
                                          <p:attrName>style.visibility</p:attrName>
                                        </p:attrNameLst>
                                      </p:cBhvr>
                                      <p:to>
                                        <p:strVal val="visible"/>
                                      </p:to>
                                    </p:set>
                                  </p:childTnLst>
                                </p:cTn>
                              </p:par>
                            </p:childTnLst>
                          </p:cTn>
                        </p:par>
                      </p:childTnLst>
                    </p:cTn>
                  </p:par>
                  <p:par>
                    <p:cTn id="49" fill="hold" nodeType="clickPar">
                      <p:stCondLst>
                        <p:cond delay="indefinite"/>
                      </p:stCondLst>
                      <p:childTnLst>
                        <p:par>
                          <p:cTn id="50" fill="hold" nodeType="withGroup">
                            <p:stCondLst>
                              <p:cond delay="0"/>
                            </p:stCondLst>
                            <p:childTnLst>
                              <p:par>
                                <p:cTn id="51" presetID="1" presetClass="entr" presetSubtype="0" fill="hold" grpId="0" nodeType="clickEffect">
                                  <p:stCondLst>
                                    <p:cond delay="0"/>
                                  </p:stCondLst>
                                  <p:childTnLst>
                                    <p:set>
                                      <p:cBhvr>
                                        <p:cTn id="52" dur="1" fill="hold">
                                          <p:stCondLst>
                                            <p:cond delay="0"/>
                                          </p:stCondLst>
                                        </p:cTn>
                                        <p:tgtEl>
                                          <p:spTgt spid="24"/>
                                        </p:tgtEl>
                                        <p:attrNameLst>
                                          <p:attrName>style.visibility</p:attrName>
                                        </p:attrNameLst>
                                      </p:cBhvr>
                                      <p:to>
                                        <p:strVal val="visible"/>
                                      </p:to>
                                    </p:set>
                                  </p:childTnLst>
                                </p:cTn>
                              </p:par>
                              <p:par>
                                <p:cTn id="53" presetID="1" presetClass="entr" presetSubtype="0" fill="hold" nodeType="withEffect">
                                  <p:stCondLst>
                                    <p:cond delay="0"/>
                                  </p:stCondLst>
                                  <p:childTnLst>
                                    <p:set>
                                      <p:cBhvr>
                                        <p:cTn id="54" dur="1" fill="hold">
                                          <p:stCondLst>
                                            <p:cond delay="0"/>
                                          </p:stCondLst>
                                        </p:cTn>
                                        <p:tgtEl>
                                          <p:spTgt spid="12"/>
                                        </p:tgtEl>
                                        <p:attrNameLst>
                                          <p:attrName>style.visibility</p:attrName>
                                        </p:attrNameLst>
                                      </p:cBhvr>
                                      <p:to>
                                        <p:strVal val="visible"/>
                                      </p:to>
                                    </p:set>
                                  </p:childTnLst>
                                </p:cTn>
                              </p:par>
                              <p:par>
                                <p:cTn id="55" presetID="1" presetClass="entr" presetSubtype="0" fill="hold" grpId="0" nodeType="withEffect">
                                  <p:stCondLst>
                                    <p:cond delay="0"/>
                                  </p:stCondLst>
                                  <p:childTnLst>
                                    <p:set>
                                      <p:cBhvr>
                                        <p:cTn id="56" dur="1" fill="hold">
                                          <p:stCondLst>
                                            <p:cond delay="0"/>
                                          </p:stCondLst>
                                        </p:cTn>
                                        <p:tgtEl>
                                          <p:spTgt spid="122901"/>
                                        </p:tgtEl>
                                        <p:attrNameLst>
                                          <p:attrName>style.visibility</p:attrName>
                                        </p:attrNameLst>
                                      </p:cBhvr>
                                      <p:to>
                                        <p:strVal val="visible"/>
                                      </p:to>
                                    </p:set>
                                  </p:childTnLst>
                                </p:cTn>
                              </p:par>
                            </p:childTnLst>
                          </p:cTn>
                        </p:par>
                      </p:childTnLst>
                    </p:cTn>
                  </p:par>
                  <p:par>
                    <p:cTn id="57" fill="hold" nodeType="clickPar">
                      <p:stCondLst>
                        <p:cond delay="indefinite"/>
                      </p:stCondLst>
                      <p:childTnLst>
                        <p:par>
                          <p:cTn id="58" fill="hold" nodeType="withGroup">
                            <p:stCondLst>
                              <p:cond delay="0"/>
                            </p:stCondLst>
                            <p:childTnLst>
                              <p:par>
                                <p:cTn id="59" presetID="1" presetClass="entr" presetSubtype="0" fill="hold" nodeType="clickEffect">
                                  <p:stCondLst>
                                    <p:cond delay="0"/>
                                  </p:stCondLst>
                                  <p:childTnLst>
                                    <p:set>
                                      <p:cBhvr>
                                        <p:cTn id="60" dur="1" fill="hold">
                                          <p:stCondLst>
                                            <p:cond delay="0"/>
                                          </p:stCondLst>
                                        </p:cTn>
                                        <p:tgtEl>
                                          <p:spTgt spid="4"/>
                                        </p:tgtEl>
                                        <p:attrNameLst>
                                          <p:attrName>style.visibility</p:attrName>
                                        </p:attrNameLst>
                                      </p:cBhvr>
                                      <p:to>
                                        <p:strVal val="visible"/>
                                      </p:to>
                                    </p:set>
                                  </p:childTnLst>
                                </p:cTn>
                              </p:par>
                              <p:par>
                                <p:cTn id="61" presetID="1" presetClass="entr" presetSubtype="0" fill="hold" grpId="0" nodeType="withEffect">
                                  <p:stCondLst>
                                    <p:cond delay="0"/>
                                  </p:stCondLst>
                                  <p:childTnLst>
                                    <p:set>
                                      <p:cBhvr>
                                        <p:cTn id="62" dur="1" fill="hold">
                                          <p:stCondLst>
                                            <p:cond delay="0"/>
                                          </p:stCondLst>
                                        </p:cTn>
                                        <p:tgtEl>
                                          <p:spTgt spid="20"/>
                                        </p:tgtEl>
                                        <p:attrNameLst>
                                          <p:attrName>style.visibility</p:attrName>
                                        </p:attrNameLst>
                                      </p:cBhvr>
                                      <p:to>
                                        <p:strVal val="visible"/>
                                      </p:to>
                                    </p:set>
                                  </p:childTnLst>
                                </p:cTn>
                              </p:par>
                              <p:par>
                                <p:cTn id="63" presetID="1" presetClass="entr" presetSubtype="0" fill="hold" grpId="0" nodeType="withEffect">
                                  <p:stCondLst>
                                    <p:cond delay="0"/>
                                  </p:stCondLst>
                                  <p:childTnLst>
                                    <p:set>
                                      <p:cBhvr>
                                        <p:cTn id="64" dur="1" fill="hold">
                                          <p:stCondLst>
                                            <p:cond delay="0"/>
                                          </p:stCondLst>
                                        </p:cTn>
                                        <p:tgtEl>
                                          <p:spTgt spid="2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2896" grpId="0" animBg="1"/>
      <p:bldP spid="122897" grpId="0" animBg="1"/>
      <p:bldP spid="122898" grpId="0" animBg="1"/>
      <p:bldP spid="122899" grpId="0" animBg="1"/>
      <p:bldP spid="122900" grpId="0" animBg="1"/>
      <p:bldP spid="122901" grpId="0" animBg="1"/>
      <p:bldP spid="20" grpId="0" animBg="1"/>
      <p:bldP spid="21" grpId="0" animBg="1"/>
      <p:bldP spid="22" grpId="0" animBg="1"/>
      <p:bldP spid="23" grpId="0" animBg="1"/>
      <p:bldP spid="24" grpId="0" animBg="1"/>
      <p:bldP spid="25" grpId="0" animBg="1"/>
      <p:bldP spid="26" grpId="0" animBg="1"/>
      <p:bldP spid="27" grpId="0" animBg="1"/>
    </p:bldLst>
  </p:timing>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4994" name="Picture 2" descr="D:\Activités d'enseignements\Ressources\Multimedia\Multimedia echographie RU\Photos Titan Benedicte Gabriel\Bov utérus metrite.jp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684213" y="200025"/>
            <a:ext cx="3806825" cy="4945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4995" name="Picture 2" descr="D:\Activités d'enseignements\Ressources\Multimedia\Multimedia echographie RU\Photos Titan Benedicte Gabriel\Bov utérus metrite.jp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716463" y="128588"/>
            <a:ext cx="3816350" cy="4956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 name="Forme libre 6"/>
          <p:cNvSpPr/>
          <p:nvPr/>
        </p:nvSpPr>
        <p:spPr>
          <a:xfrm>
            <a:off x="4967288" y="638175"/>
            <a:ext cx="3462337" cy="4379913"/>
          </a:xfrm>
          <a:custGeom>
            <a:avLst/>
            <a:gdLst>
              <a:gd name="connsiteX0" fmla="*/ 5780 w 3462655"/>
              <a:gd name="connsiteY0" fmla="*/ 0 h 4380111"/>
              <a:gd name="connsiteX1" fmla="*/ 69575 w 3462655"/>
              <a:gd name="connsiteY1" fmla="*/ 10633 h 4380111"/>
              <a:gd name="connsiteX2" fmla="*/ 144003 w 3462655"/>
              <a:gd name="connsiteY2" fmla="*/ 31898 h 4380111"/>
              <a:gd name="connsiteX3" fmla="*/ 186533 w 3462655"/>
              <a:gd name="connsiteY3" fmla="*/ 42531 h 4380111"/>
              <a:gd name="connsiteX4" fmla="*/ 250329 w 3462655"/>
              <a:gd name="connsiteY4" fmla="*/ 63796 h 4380111"/>
              <a:gd name="connsiteX5" fmla="*/ 282226 w 3462655"/>
              <a:gd name="connsiteY5" fmla="*/ 74428 h 4380111"/>
              <a:gd name="connsiteX6" fmla="*/ 377919 w 3462655"/>
              <a:gd name="connsiteY6" fmla="*/ 106326 h 4380111"/>
              <a:gd name="connsiteX7" fmla="*/ 409817 w 3462655"/>
              <a:gd name="connsiteY7" fmla="*/ 116959 h 4380111"/>
              <a:gd name="connsiteX8" fmla="*/ 558673 w 3462655"/>
              <a:gd name="connsiteY8" fmla="*/ 138224 h 4380111"/>
              <a:gd name="connsiteX9" fmla="*/ 590571 w 3462655"/>
              <a:gd name="connsiteY9" fmla="*/ 159489 h 4380111"/>
              <a:gd name="connsiteX10" fmla="*/ 696896 w 3462655"/>
              <a:gd name="connsiteY10" fmla="*/ 180754 h 4380111"/>
              <a:gd name="connsiteX11" fmla="*/ 803222 w 3462655"/>
              <a:gd name="connsiteY11" fmla="*/ 202019 h 4380111"/>
              <a:gd name="connsiteX12" fmla="*/ 835119 w 3462655"/>
              <a:gd name="connsiteY12" fmla="*/ 212652 h 4380111"/>
              <a:gd name="connsiteX13" fmla="*/ 1388012 w 3462655"/>
              <a:gd name="connsiteY13" fmla="*/ 233917 h 4380111"/>
              <a:gd name="connsiteX14" fmla="*/ 1600664 w 3462655"/>
              <a:gd name="connsiteY14" fmla="*/ 265814 h 4380111"/>
              <a:gd name="connsiteX15" fmla="*/ 1675092 w 3462655"/>
              <a:gd name="connsiteY15" fmla="*/ 276447 h 4380111"/>
              <a:gd name="connsiteX16" fmla="*/ 1792050 w 3462655"/>
              <a:gd name="connsiteY16" fmla="*/ 297712 h 4380111"/>
              <a:gd name="connsiteX17" fmla="*/ 2568226 w 3462655"/>
              <a:gd name="connsiteY17" fmla="*/ 287080 h 4380111"/>
              <a:gd name="connsiteX18" fmla="*/ 2600124 w 3462655"/>
              <a:gd name="connsiteY18" fmla="*/ 276447 h 4380111"/>
              <a:gd name="connsiteX19" fmla="*/ 2653287 w 3462655"/>
              <a:gd name="connsiteY19" fmla="*/ 255182 h 4380111"/>
              <a:gd name="connsiteX20" fmla="*/ 2748980 w 3462655"/>
              <a:gd name="connsiteY20" fmla="*/ 244549 h 4380111"/>
              <a:gd name="connsiteX21" fmla="*/ 3057324 w 3462655"/>
              <a:gd name="connsiteY21" fmla="*/ 202019 h 4380111"/>
              <a:gd name="connsiteX22" fmla="*/ 3344403 w 3462655"/>
              <a:gd name="connsiteY22" fmla="*/ 212652 h 4380111"/>
              <a:gd name="connsiteX23" fmla="*/ 3376301 w 3462655"/>
              <a:gd name="connsiteY23" fmla="*/ 223284 h 4380111"/>
              <a:gd name="connsiteX24" fmla="*/ 3418831 w 3462655"/>
              <a:gd name="connsiteY24" fmla="*/ 287080 h 4380111"/>
              <a:gd name="connsiteX25" fmla="*/ 3440096 w 3462655"/>
              <a:gd name="connsiteY25" fmla="*/ 1701210 h 4380111"/>
              <a:gd name="connsiteX26" fmla="*/ 3408199 w 3462655"/>
              <a:gd name="connsiteY26" fmla="*/ 3827721 h 4380111"/>
              <a:gd name="connsiteX27" fmla="*/ 3397566 w 3462655"/>
              <a:gd name="connsiteY27" fmla="*/ 4263656 h 4380111"/>
              <a:gd name="connsiteX28" fmla="*/ 3333771 w 3462655"/>
              <a:gd name="connsiteY28" fmla="*/ 4295554 h 4380111"/>
              <a:gd name="connsiteX29" fmla="*/ 3216812 w 3462655"/>
              <a:gd name="connsiteY29" fmla="*/ 4316819 h 4380111"/>
              <a:gd name="connsiteX30" fmla="*/ 3153017 w 3462655"/>
              <a:gd name="connsiteY30" fmla="*/ 4327452 h 4380111"/>
              <a:gd name="connsiteX31" fmla="*/ 2089761 w 3462655"/>
              <a:gd name="connsiteY31" fmla="*/ 4316819 h 4380111"/>
              <a:gd name="connsiteX32" fmla="*/ 2025966 w 3462655"/>
              <a:gd name="connsiteY32" fmla="*/ 4295554 h 4380111"/>
              <a:gd name="connsiteX33" fmla="*/ 1877110 w 3462655"/>
              <a:gd name="connsiteY33" fmla="*/ 4284921 h 4380111"/>
              <a:gd name="connsiteX34" fmla="*/ 1823947 w 3462655"/>
              <a:gd name="connsiteY34" fmla="*/ 4274289 h 4380111"/>
              <a:gd name="connsiteX35" fmla="*/ 1738887 w 3462655"/>
              <a:gd name="connsiteY35" fmla="*/ 4263656 h 4380111"/>
              <a:gd name="connsiteX36" fmla="*/ 1696357 w 3462655"/>
              <a:gd name="connsiteY36" fmla="*/ 4253024 h 4380111"/>
              <a:gd name="connsiteX37" fmla="*/ 1398645 w 3462655"/>
              <a:gd name="connsiteY37" fmla="*/ 4263656 h 4380111"/>
              <a:gd name="connsiteX38" fmla="*/ 1292319 w 3462655"/>
              <a:gd name="connsiteY38" fmla="*/ 4295554 h 4380111"/>
              <a:gd name="connsiteX39" fmla="*/ 1228524 w 3462655"/>
              <a:gd name="connsiteY39" fmla="*/ 4306187 h 4380111"/>
              <a:gd name="connsiteX40" fmla="*/ 1175361 w 3462655"/>
              <a:gd name="connsiteY40" fmla="*/ 4327452 h 4380111"/>
              <a:gd name="connsiteX41" fmla="*/ 1090301 w 3462655"/>
              <a:gd name="connsiteY41" fmla="*/ 4338084 h 4380111"/>
              <a:gd name="connsiteX42" fmla="*/ 409817 w 3462655"/>
              <a:gd name="connsiteY42" fmla="*/ 4348717 h 4380111"/>
              <a:gd name="connsiteX43" fmla="*/ 37678 w 3462655"/>
              <a:gd name="connsiteY43" fmla="*/ 4306187 h 4380111"/>
              <a:gd name="connsiteX44" fmla="*/ 16412 w 3462655"/>
              <a:gd name="connsiteY44" fmla="*/ 4263656 h 4380111"/>
              <a:gd name="connsiteX45" fmla="*/ 16412 w 3462655"/>
              <a:gd name="connsiteY45" fmla="*/ 3763926 h 4380111"/>
              <a:gd name="connsiteX46" fmla="*/ 27045 w 3462655"/>
              <a:gd name="connsiteY46" fmla="*/ 3657600 h 4380111"/>
              <a:gd name="connsiteX47" fmla="*/ 37678 w 3462655"/>
              <a:gd name="connsiteY47" fmla="*/ 3625703 h 4380111"/>
              <a:gd name="connsiteX48" fmla="*/ 58943 w 3462655"/>
              <a:gd name="connsiteY48" fmla="*/ 3540642 h 4380111"/>
              <a:gd name="connsiteX49" fmla="*/ 69575 w 3462655"/>
              <a:gd name="connsiteY49" fmla="*/ 3498112 h 4380111"/>
              <a:gd name="connsiteX50" fmla="*/ 80208 w 3462655"/>
              <a:gd name="connsiteY50" fmla="*/ 3466214 h 4380111"/>
              <a:gd name="connsiteX51" fmla="*/ 80208 w 3462655"/>
              <a:gd name="connsiteY51" fmla="*/ 3115340 h 4380111"/>
              <a:gd name="connsiteX52" fmla="*/ 69575 w 3462655"/>
              <a:gd name="connsiteY52" fmla="*/ 3009014 h 4380111"/>
              <a:gd name="connsiteX53" fmla="*/ 37678 w 3462655"/>
              <a:gd name="connsiteY53" fmla="*/ 2902689 h 4380111"/>
              <a:gd name="connsiteX54" fmla="*/ 27045 w 3462655"/>
              <a:gd name="connsiteY54" fmla="*/ 2838894 h 4380111"/>
              <a:gd name="connsiteX55" fmla="*/ 5780 w 3462655"/>
              <a:gd name="connsiteY55" fmla="*/ 2775098 h 4380111"/>
              <a:gd name="connsiteX56" fmla="*/ 16412 w 3462655"/>
              <a:gd name="connsiteY56" fmla="*/ 2094614 h 4380111"/>
              <a:gd name="connsiteX57" fmla="*/ 27045 w 3462655"/>
              <a:gd name="connsiteY57" fmla="*/ 2020187 h 4380111"/>
              <a:gd name="connsiteX58" fmla="*/ 48310 w 3462655"/>
              <a:gd name="connsiteY58" fmla="*/ 1892596 h 4380111"/>
              <a:gd name="connsiteX59" fmla="*/ 58943 w 3462655"/>
              <a:gd name="connsiteY59" fmla="*/ 1765005 h 4380111"/>
              <a:gd name="connsiteX60" fmla="*/ 69575 w 3462655"/>
              <a:gd name="connsiteY60" fmla="*/ 1711842 h 4380111"/>
              <a:gd name="connsiteX61" fmla="*/ 80208 w 3462655"/>
              <a:gd name="connsiteY61" fmla="*/ 1637414 h 4380111"/>
              <a:gd name="connsiteX62" fmla="*/ 69575 w 3462655"/>
              <a:gd name="connsiteY62" fmla="*/ 1105787 h 4380111"/>
              <a:gd name="connsiteX63" fmla="*/ 58943 w 3462655"/>
              <a:gd name="connsiteY63" fmla="*/ 1073889 h 4380111"/>
              <a:gd name="connsiteX64" fmla="*/ 37678 w 3462655"/>
              <a:gd name="connsiteY64" fmla="*/ 999461 h 4380111"/>
              <a:gd name="connsiteX65" fmla="*/ 16412 w 3462655"/>
              <a:gd name="connsiteY65" fmla="*/ 829340 h 4380111"/>
              <a:gd name="connsiteX66" fmla="*/ 27045 w 3462655"/>
              <a:gd name="connsiteY66" fmla="*/ 499731 h 4380111"/>
              <a:gd name="connsiteX67" fmla="*/ 48310 w 3462655"/>
              <a:gd name="connsiteY67" fmla="*/ 372140 h 4380111"/>
              <a:gd name="connsiteX68" fmla="*/ 58943 w 3462655"/>
              <a:gd name="connsiteY68" fmla="*/ 255182 h 4380111"/>
              <a:gd name="connsiteX69" fmla="*/ 69575 w 3462655"/>
              <a:gd name="connsiteY69" fmla="*/ 212652 h 4380111"/>
              <a:gd name="connsiteX70" fmla="*/ 58943 w 3462655"/>
              <a:gd name="connsiteY70" fmla="*/ 31898 h 4380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3462655" h="4380111">
                <a:moveTo>
                  <a:pt x="5780" y="0"/>
                </a:moveTo>
                <a:cubicBezTo>
                  <a:pt x="27045" y="3544"/>
                  <a:pt x="48435" y="6405"/>
                  <a:pt x="69575" y="10633"/>
                </a:cubicBezTo>
                <a:cubicBezTo>
                  <a:pt x="124967" y="21712"/>
                  <a:pt x="96717" y="18388"/>
                  <a:pt x="144003" y="31898"/>
                </a:cubicBezTo>
                <a:cubicBezTo>
                  <a:pt x="158054" y="35913"/>
                  <a:pt x="172536" y="38332"/>
                  <a:pt x="186533" y="42531"/>
                </a:cubicBezTo>
                <a:cubicBezTo>
                  <a:pt x="208003" y="48972"/>
                  <a:pt x="229064" y="56708"/>
                  <a:pt x="250329" y="63796"/>
                </a:cubicBezTo>
                <a:lnTo>
                  <a:pt x="282226" y="74428"/>
                </a:lnTo>
                <a:lnTo>
                  <a:pt x="377919" y="106326"/>
                </a:lnTo>
                <a:cubicBezTo>
                  <a:pt x="388552" y="109870"/>
                  <a:pt x="398762" y="115117"/>
                  <a:pt x="409817" y="116959"/>
                </a:cubicBezTo>
                <a:cubicBezTo>
                  <a:pt x="501798" y="132288"/>
                  <a:pt x="452220" y="124917"/>
                  <a:pt x="558673" y="138224"/>
                </a:cubicBezTo>
                <a:cubicBezTo>
                  <a:pt x="569306" y="145312"/>
                  <a:pt x="578357" y="155731"/>
                  <a:pt x="590571" y="159489"/>
                </a:cubicBezTo>
                <a:cubicBezTo>
                  <a:pt x="625116" y="170118"/>
                  <a:pt x="661832" y="171988"/>
                  <a:pt x="696896" y="180754"/>
                </a:cubicBezTo>
                <a:cubicBezTo>
                  <a:pt x="760341" y="196616"/>
                  <a:pt x="725012" y="188985"/>
                  <a:pt x="803222" y="202019"/>
                </a:cubicBezTo>
                <a:cubicBezTo>
                  <a:pt x="813854" y="205563"/>
                  <a:pt x="824343" y="209573"/>
                  <a:pt x="835119" y="212652"/>
                </a:cubicBezTo>
                <a:cubicBezTo>
                  <a:pt x="1014723" y="263967"/>
                  <a:pt x="1189130" y="229773"/>
                  <a:pt x="1388012" y="233917"/>
                </a:cubicBezTo>
                <a:cubicBezTo>
                  <a:pt x="1530740" y="269599"/>
                  <a:pt x="1420198" y="246818"/>
                  <a:pt x="1600664" y="265814"/>
                </a:cubicBezTo>
                <a:cubicBezTo>
                  <a:pt x="1625588" y="268438"/>
                  <a:pt x="1650322" y="272636"/>
                  <a:pt x="1675092" y="276447"/>
                </a:cubicBezTo>
                <a:cubicBezTo>
                  <a:pt x="1734030" y="285515"/>
                  <a:pt x="1736762" y="286655"/>
                  <a:pt x="1792050" y="297712"/>
                </a:cubicBezTo>
                <a:lnTo>
                  <a:pt x="2568226" y="287080"/>
                </a:lnTo>
                <a:cubicBezTo>
                  <a:pt x="2579430" y="286785"/>
                  <a:pt x="2589630" y="280382"/>
                  <a:pt x="2600124" y="276447"/>
                </a:cubicBezTo>
                <a:cubicBezTo>
                  <a:pt x="2617995" y="269745"/>
                  <a:pt x="2634625" y="259181"/>
                  <a:pt x="2653287" y="255182"/>
                </a:cubicBezTo>
                <a:cubicBezTo>
                  <a:pt x="2684669" y="248457"/>
                  <a:pt x="2717259" y="249429"/>
                  <a:pt x="2748980" y="244549"/>
                </a:cubicBezTo>
                <a:cubicBezTo>
                  <a:pt x="3043237" y="199279"/>
                  <a:pt x="2818904" y="221888"/>
                  <a:pt x="3057324" y="202019"/>
                </a:cubicBezTo>
                <a:cubicBezTo>
                  <a:pt x="3153017" y="205563"/>
                  <a:pt x="3248856" y="206282"/>
                  <a:pt x="3344403" y="212652"/>
                </a:cubicBezTo>
                <a:cubicBezTo>
                  <a:pt x="3355586" y="213398"/>
                  <a:pt x="3368376" y="215359"/>
                  <a:pt x="3376301" y="223284"/>
                </a:cubicBezTo>
                <a:cubicBezTo>
                  <a:pt x="3394373" y="241356"/>
                  <a:pt x="3418831" y="287080"/>
                  <a:pt x="3418831" y="287080"/>
                </a:cubicBezTo>
                <a:cubicBezTo>
                  <a:pt x="3502950" y="791772"/>
                  <a:pt x="3440096" y="394125"/>
                  <a:pt x="3440096" y="1701210"/>
                </a:cubicBezTo>
                <a:cubicBezTo>
                  <a:pt x="3440096" y="2403391"/>
                  <a:pt x="3496154" y="3124048"/>
                  <a:pt x="3408199" y="3827721"/>
                </a:cubicBezTo>
                <a:cubicBezTo>
                  <a:pt x="3404655" y="3973033"/>
                  <a:pt x="3411030" y="4118926"/>
                  <a:pt x="3397566" y="4263656"/>
                </a:cubicBezTo>
                <a:cubicBezTo>
                  <a:pt x="3396294" y="4277332"/>
                  <a:pt x="3342752" y="4292988"/>
                  <a:pt x="3333771" y="4295554"/>
                </a:cubicBezTo>
                <a:cubicBezTo>
                  <a:pt x="3280710" y="4310715"/>
                  <a:pt x="3282070" y="4306779"/>
                  <a:pt x="3216812" y="4316819"/>
                </a:cubicBezTo>
                <a:cubicBezTo>
                  <a:pt x="3195504" y="4320097"/>
                  <a:pt x="3174282" y="4323908"/>
                  <a:pt x="3153017" y="4327452"/>
                </a:cubicBezTo>
                <a:lnTo>
                  <a:pt x="2089761" y="4316819"/>
                </a:lnTo>
                <a:cubicBezTo>
                  <a:pt x="2067355" y="4316185"/>
                  <a:pt x="2048133" y="4298879"/>
                  <a:pt x="2025966" y="4295554"/>
                </a:cubicBezTo>
                <a:cubicBezTo>
                  <a:pt x="1976771" y="4288175"/>
                  <a:pt x="1926729" y="4288465"/>
                  <a:pt x="1877110" y="4284921"/>
                </a:cubicBezTo>
                <a:cubicBezTo>
                  <a:pt x="1859389" y="4281377"/>
                  <a:pt x="1841809" y="4277037"/>
                  <a:pt x="1823947" y="4274289"/>
                </a:cubicBezTo>
                <a:cubicBezTo>
                  <a:pt x="1795705" y="4269944"/>
                  <a:pt x="1767072" y="4268354"/>
                  <a:pt x="1738887" y="4263656"/>
                </a:cubicBezTo>
                <a:cubicBezTo>
                  <a:pt x="1724473" y="4261254"/>
                  <a:pt x="1710534" y="4256568"/>
                  <a:pt x="1696357" y="4253024"/>
                </a:cubicBezTo>
                <a:cubicBezTo>
                  <a:pt x="1597120" y="4256568"/>
                  <a:pt x="1497752" y="4257462"/>
                  <a:pt x="1398645" y="4263656"/>
                </a:cubicBezTo>
                <a:cubicBezTo>
                  <a:pt x="1369074" y="4265504"/>
                  <a:pt x="1316742" y="4291483"/>
                  <a:pt x="1292319" y="4295554"/>
                </a:cubicBezTo>
                <a:lnTo>
                  <a:pt x="1228524" y="4306187"/>
                </a:lnTo>
                <a:cubicBezTo>
                  <a:pt x="1210803" y="4313275"/>
                  <a:pt x="1193958" y="4323160"/>
                  <a:pt x="1175361" y="4327452"/>
                </a:cubicBezTo>
                <a:cubicBezTo>
                  <a:pt x="1147519" y="4333877"/>
                  <a:pt x="1118864" y="4337291"/>
                  <a:pt x="1090301" y="4338084"/>
                </a:cubicBezTo>
                <a:cubicBezTo>
                  <a:pt x="863533" y="4344383"/>
                  <a:pt x="636645" y="4345173"/>
                  <a:pt x="409817" y="4348717"/>
                </a:cubicBezTo>
                <a:cubicBezTo>
                  <a:pt x="-114669" y="4333290"/>
                  <a:pt x="100542" y="4452867"/>
                  <a:pt x="37678" y="4306187"/>
                </a:cubicBezTo>
                <a:cubicBezTo>
                  <a:pt x="31434" y="4291618"/>
                  <a:pt x="23501" y="4277833"/>
                  <a:pt x="16412" y="4263656"/>
                </a:cubicBezTo>
                <a:cubicBezTo>
                  <a:pt x="-10321" y="4049779"/>
                  <a:pt x="-23" y="4166592"/>
                  <a:pt x="16412" y="3763926"/>
                </a:cubicBezTo>
                <a:cubicBezTo>
                  <a:pt x="17865" y="3728337"/>
                  <a:pt x="21629" y="3692805"/>
                  <a:pt x="27045" y="3657600"/>
                </a:cubicBezTo>
                <a:cubicBezTo>
                  <a:pt x="28749" y="3646523"/>
                  <a:pt x="34729" y="3636516"/>
                  <a:pt x="37678" y="3625703"/>
                </a:cubicBezTo>
                <a:cubicBezTo>
                  <a:pt x="45368" y="3597507"/>
                  <a:pt x="51855" y="3568996"/>
                  <a:pt x="58943" y="3540642"/>
                </a:cubicBezTo>
                <a:cubicBezTo>
                  <a:pt x="62487" y="3526465"/>
                  <a:pt x="64954" y="3511975"/>
                  <a:pt x="69575" y="3498112"/>
                </a:cubicBezTo>
                <a:lnTo>
                  <a:pt x="80208" y="3466214"/>
                </a:lnTo>
                <a:cubicBezTo>
                  <a:pt x="105689" y="3313321"/>
                  <a:pt x="95604" y="3400165"/>
                  <a:pt x="80208" y="3115340"/>
                </a:cubicBezTo>
                <a:cubicBezTo>
                  <a:pt x="78285" y="3079773"/>
                  <a:pt x="74612" y="3044275"/>
                  <a:pt x="69575" y="3009014"/>
                </a:cubicBezTo>
                <a:cubicBezTo>
                  <a:pt x="51088" y="2879605"/>
                  <a:pt x="67274" y="3080257"/>
                  <a:pt x="37678" y="2902689"/>
                </a:cubicBezTo>
                <a:cubicBezTo>
                  <a:pt x="34134" y="2881424"/>
                  <a:pt x="32274" y="2859809"/>
                  <a:pt x="27045" y="2838894"/>
                </a:cubicBezTo>
                <a:cubicBezTo>
                  <a:pt x="21608" y="2817148"/>
                  <a:pt x="5780" y="2775098"/>
                  <a:pt x="5780" y="2775098"/>
                </a:cubicBezTo>
                <a:cubicBezTo>
                  <a:pt x="9324" y="2548270"/>
                  <a:pt x="10024" y="2321380"/>
                  <a:pt x="16412" y="2094614"/>
                </a:cubicBezTo>
                <a:cubicBezTo>
                  <a:pt x="17118" y="2069563"/>
                  <a:pt x="23136" y="2044941"/>
                  <a:pt x="27045" y="2020187"/>
                </a:cubicBezTo>
                <a:cubicBezTo>
                  <a:pt x="33770" y="1977598"/>
                  <a:pt x="42962" y="1935380"/>
                  <a:pt x="48310" y="1892596"/>
                </a:cubicBezTo>
                <a:cubicBezTo>
                  <a:pt x="53604" y="1850248"/>
                  <a:pt x="53957" y="1807390"/>
                  <a:pt x="58943" y="1765005"/>
                </a:cubicBezTo>
                <a:cubicBezTo>
                  <a:pt x="61055" y="1747057"/>
                  <a:pt x="66604" y="1729668"/>
                  <a:pt x="69575" y="1711842"/>
                </a:cubicBezTo>
                <a:cubicBezTo>
                  <a:pt x="73695" y="1687122"/>
                  <a:pt x="76664" y="1662223"/>
                  <a:pt x="80208" y="1637414"/>
                </a:cubicBezTo>
                <a:cubicBezTo>
                  <a:pt x="76664" y="1460205"/>
                  <a:pt x="76259" y="1282905"/>
                  <a:pt x="69575" y="1105787"/>
                </a:cubicBezTo>
                <a:cubicBezTo>
                  <a:pt x="69152" y="1094587"/>
                  <a:pt x="62022" y="1084666"/>
                  <a:pt x="58943" y="1073889"/>
                </a:cubicBezTo>
                <a:cubicBezTo>
                  <a:pt x="32241" y="980433"/>
                  <a:pt x="63170" y="1075942"/>
                  <a:pt x="37678" y="999461"/>
                </a:cubicBezTo>
                <a:cubicBezTo>
                  <a:pt x="30589" y="942754"/>
                  <a:pt x="14569" y="886459"/>
                  <a:pt x="16412" y="829340"/>
                </a:cubicBezTo>
                <a:cubicBezTo>
                  <a:pt x="19956" y="719470"/>
                  <a:pt x="21267" y="609506"/>
                  <a:pt x="27045" y="499731"/>
                </a:cubicBezTo>
                <a:cubicBezTo>
                  <a:pt x="28929" y="463942"/>
                  <a:pt x="40916" y="409114"/>
                  <a:pt x="48310" y="372140"/>
                </a:cubicBezTo>
                <a:cubicBezTo>
                  <a:pt x="51854" y="333154"/>
                  <a:pt x="53769" y="293985"/>
                  <a:pt x="58943" y="255182"/>
                </a:cubicBezTo>
                <a:cubicBezTo>
                  <a:pt x="60874" y="240697"/>
                  <a:pt x="69575" y="227265"/>
                  <a:pt x="69575" y="212652"/>
                </a:cubicBezTo>
                <a:cubicBezTo>
                  <a:pt x="69575" y="152297"/>
                  <a:pt x="58943" y="92253"/>
                  <a:pt x="58943" y="31898"/>
                </a:cubicBezTo>
              </a:path>
            </a:pathLst>
          </a:custGeom>
          <a:noFill/>
          <a:ln w="12700">
            <a:solidFill>
              <a:srgbClr val="FF00FF"/>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BE"/>
          </a:p>
        </p:txBody>
      </p:sp>
      <p:sp>
        <p:nvSpPr>
          <p:cNvPr id="8" name="Forme libre 7"/>
          <p:cNvSpPr/>
          <p:nvPr/>
        </p:nvSpPr>
        <p:spPr>
          <a:xfrm>
            <a:off x="5011738" y="201613"/>
            <a:ext cx="3448050" cy="649287"/>
          </a:xfrm>
          <a:custGeom>
            <a:avLst/>
            <a:gdLst>
              <a:gd name="connsiteX0" fmla="*/ 13938 w 3447489"/>
              <a:gd name="connsiteY0" fmla="*/ 22110 h 649431"/>
              <a:gd name="connsiteX1" fmla="*/ 120263 w 3447489"/>
              <a:gd name="connsiteY1" fmla="*/ 32742 h 649431"/>
              <a:gd name="connsiteX2" fmla="*/ 162794 w 3447489"/>
              <a:gd name="connsiteY2" fmla="*/ 43375 h 649431"/>
              <a:gd name="connsiteX3" fmla="*/ 194691 w 3447489"/>
              <a:gd name="connsiteY3" fmla="*/ 54007 h 649431"/>
              <a:gd name="connsiteX4" fmla="*/ 322282 w 3447489"/>
              <a:gd name="connsiteY4" fmla="*/ 64640 h 649431"/>
              <a:gd name="connsiteX5" fmla="*/ 417975 w 3447489"/>
              <a:gd name="connsiteY5" fmla="*/ 75273 h 649431"/>
              <a:gd name="connsiteX6" fmla="*/ 545566 w 3447489"/>
              <a:gd name="connsiteY6" fmla="*/ 96538 h 649431"/>
              <a:gd name="connsiteX7" fmla="*/ 673156 w 3447489"/>
              <a:gd name="connsiteY7" fmla="*/ 117803 h 649431"/>
              <a:gd name="connsiteX8" fmla="*/ 981501 w 3447489"/>
              <a:gd name="connsiteY8" fmla="*/ 107170 h 649431"/>
              <a:gd name="connsiteX9" fmla="*/ 1055928 w 3447489"/>
              <a:gd name="connsiteY9" fmla="*/ 85905 h 649431"/>
              <a:gd name="connsiteX10" fmla="*/ 1151621 w 3447489"/>
              <a:gd name="connsiteY10" fmla="*/ 75273 h 649431"/>
              <a:gd name="connsiteX11" fmla="*/ 1194152 w 3447489"/>
              <a:gd name="connsiteY11" fmla="*/ 64640 h 649431"/>
              <a:gd name="connsiteX12" fmla="*/ 1226049 w 3447489"/>
              <a:gd name="connsiteY12" fmla="*/ 54007 h 649431"/>
              <a:gd name="connsiteX13" fmla="*/ 1279212 w 3447489"/>
              <a:gd name="connsiteY13" fmla="*/ 43375 h 649431"/>
              <a:gd name="connsiteX14" fmla="*/ 2682710 w 3447489"/>
              <a:gd name="connsiteY14" fmla="*/ 54007 h 649431"/>
              <a:gd name="connsiteX15" fmla="*/ 3246235 w 3447489"/>
              <a:gd name="connsiteY15" fmla="*/ 64640 h 649431"/>
              <a:gd name="connsiteX16" fmla="*/ 3310031 w 3447489"/>
              <a:gd name="connsiteY16" fmla="*/ 85905 h 649431"/>
              <a:gd name="connsiteX17" fmla="*/ 3341928 w 3447489"/>
              <a:gd name="connsiteY17" fmla="*/ 96538 h 649431"/>
              <a:gd name="connsiteX18" fmla="*/ 3373826 w 3447489"/>
              <a:gd name="connsiteY18" fmla="*/ 117803 h 649431"/>
              <a:gd name="connsiteX19" fmla="*/ 3395091 w 3447489"/>
              <a:gd name="connsiteY19" fmla="*/ 202863 h 649431"/>
              <a:gd name="connsiteX20" fmla="*/ 3416356 w 3447489"/>
              <a:gd name="connsiteY20" fmla="*/ 266659 h 649431"/>
              <a:gd name="connsiteX21" fmla="*/ 3437621 w 3447489"/>
              <a:gd name="connsiteY21" fmla="*/ 351719 h 649431"/>
              <a:gd name="connsiteX22" fmla="*/ 3426989 w 3447489"/>
              <a:gd name="connsiteY22" fmla="*/ 500575 h 649431"/>
              <a:gd name="connsiteX23" fmla="*/ 3203705 w 3447489"/>
              <a:gd name="connsiteY23" fmla="*/ 511207 h 649431"/>
              <a:gd name="connsiteX24" fmla="*/ 3150542 w 3447489"/>
              <a:gd name="connsiteY24" fmla="*/ 521840 h 649431"/>
              <a:gd name="connsiteX25" fmla="*/ 3086747 w 3447489"/>
              <a:gd name="connsiteY25" fmla="*/ 532473 h 649431"/>
              <a:gd name="connsiteX26" fmla="*/ 3044217 w 3447489"/>
              <a:gd name="connsiteY26" fmla="*/ 543105 h 649431"/>
              <a:gd name="connsiteX27" fmla="*/ 2746505 w 3447489"/>
              <a:gd name="connsiteY27" fmla="*/ 553738 h 649431"/>
              <a:gd name="connsiteX28" fmla="*/ 2682710 w 3447489"/>
              <a:gd name="connsiteY28" fmla="*/ 564370 h 649431"/>
              <a:gd name="connsiteX29" fmla="*/ 2640180 w 3447489"/>
              <a:gd name="connsiteY29" fmla="*/ 575003 h 649431"/>
              <a:gd name="connsiteX30" fmla="*/ 2555119 w 3447489"/>
              <a:gd name="connsiteY30" fmla="*/ 585635 h 649431"/>
              <a:gd name="connsiteX31" fmla="*/ 2491324 w 3447489"/>
              <a:gd name="connsiteY31" fmla="*/ 606900 h 649431"/>
              <a:gd name="connsiteX32" fmla="*/ 2448794 w 3447489"/>
              <a:gd name="connsiteY32" fmla="*/ 617533 h 649431"/>
              <a:gd name="connsiteX33" fmla="*/ 2384998 w 3447489"/>
              <a:gd name="connsiteY33" fmla="*/ 638798 h 649431"/>
              <a:gd name="connsiteX34" fmla="*/ 2236142 w 3447489"/>
              <a:gd name="connsiteY34" fmla="*/ 649431 h 649431"/>
              <a:gd name="connsiteX35" fmla="*/ 1598189 w 3447489"/>
              <a:gd name="connsiteY35" fmla="*/ 638798 h 649431"/>
              <a:gd name="connsiteX36" fmla="*/ 1534394 w 3447489"/>
              <a:gd name="connsiteY36" fmla="*/ 628166 h 649431"/>
              <a:gd name="connsiteX37" fmla="*/ 1300477 w 3447489"/>
              <a:gd name="connsiteY37" fmla="*/ 617533 h 649431"/>
              <a:gd name="connsiteX38" fmla="*/ 1268580 w 3447489"/>
              <a:gd name="connsiteY38" fmla="*/ 606900 h 649431"/>
              <a:gd name="connsiteX39" fmla="*/ 1087826 w 3447489"/>
              <a:gd name="connsiteY39" fmla="*/ 585635 h 649431"/>
              <a:gd name="connsiteX40" fmla="*/ 970868 w 3447489"/>
              <a:gd name="connsiteY40" fmla="*/ 564370 h 649431"/>
              <a:gd name="connsiteX41" fmla="*/ 779482 w 3447489"/>
              <a:gd name="connsiteY41" fmla="*/ 532473 h 649431"/>
              <a:gd name="connsiteX42" fmla="*/ 683789 w 3447489"/>
              <a:gd name="connsiteY42" fmla="*/ 521840 h 649431"/>
              <a:gd name="connsiteX43" fmla="*/ 460505 w 3447489"/>
              <a:gd name="connsiteY43" fmla="*/ 489942 h 649431"/>
              <a:gd name="connsiteX44" fmla="*/ 386077 w 3447489"/>
              <a:gd name="connsiteY44" fmla="*/ 479310 h 649431"/>
              <a:gd name="connsiteX45" fmla="*/ 311649 w 3447489"/>
              <a:gd name="connsiteY45" fmla="*/ 468677 h 649431"/>
              <a:gd name="connsiteX46" fmla="*/ 237221 w 3447489"/>
              <a:gd name="connsiteY46" fmla="*/ 447412 h 649431"/>
              <a:gd name="connsiteX47" fmla="*/ 173426 w 3447489"/>
              <a:gd name="connsiteY47" fmla="*/ 426147 h 649431"/>
              <a:gd name="connsiteX48" fmla="*/ 141528 w 3447489"/>
              <a:gd name="connsiteY48" fmla="*/ 415514 h 649431"/>
              <a:gd name="connsiteX49" fmla="*/ 67101 w 3447489"/>
              <a:gd name="connsiteY49" fmla="*/ 394249 h 649431"/>
              <a:gd name="connsiteX50" fmla="*/ 24570 w 3447489"/>
              <a:gd name="connsiteY50" fmla="*/ 383617 h 649431"/>
              <a:gd name="connsiteX51" fmla="*/ 3305 w 3447489"/>
              <a:gd name="connsiteY51" fmla="*/ 351719 h 649431"/>
              <a:gd name="connsiteX52" fmla="*/ 13938 w 3447489"/>
              <a:gd name="connsiteY52" fmla="*/ 22110 h 6494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3447489" h="649431">
                <a:moveTo>
                  <a:pt x="13938" y="22110"/>
                </a:moveTo>
                <a:cubicBezTo>
                  <a:pt x="33431" y="-31053"/>
                  <a:pt x="85003" y="27705"/>
                  <a:pt x="120263" y="32742"/>
                </a:cubicBezTo>
                <a:cubicBezTo>
                  <a:pt x="134729" y="34809"/>
                  <a:pt x="148743" y="39360"/>
                  <a:pt x="162794" y="43375"/>
                </a:cubicBezTo>
                <a:cubicBezTo>
                  <a:pt x="173570" y="46454"/>
                  <a:pt x="183582" y="52526"/>
                  <a:pt x="194691" y="54007"/>
                </a:cubicBezTo>
                <a:cubicBezTo>
                  <a:pt x="236994" y="59647"/>
                  <a:pt x="279796" y="60594"/>
                  <a:pt x="322282" y="64640"/>
                </a:cubicBezTo>
                <a:cubicBezTo>
                  <a:pt x="354231" y="67683"/>
                  <a:pt x="386129" y="71292"/>
                  <a:pt x="417975" y="75273"/>
                </a:cubicBezTo>
                <a:cubicBezTo>
                  <a:pt x="527568" y="88972"/>
                  <a:pt x="455372" y="80621"/>
                  <a:pt x="545566" y="96538"/>
                </a:cubicBezTo>
                <a:lnTo>
                  <a:pt x="673156" y="117803"/>
                </a:lnTo>
                <a:cubicBezTo>
                  <a:pt x="775938" y="114259"/>
                  <a:pt x="878847" y="113391"/>
                  <a:pt x="981501" y="107170"/>
                </a:cubicBezTo>
                <a:cubicBezTo>
                  <a:pt x="1033317" y="104030"/>
                  <a:pt x="1011385" y="93329"/>
                  <a:pt x="1055928" y="85905"/>
                </a:cubicBezTo>
                <a:cubicBezTo>
                  <a:pt x="1087585" y="80629"/>
                  <a:pt x="1119723" y="78817"/>
                  <a:pt x="1151621" y="75273"/>
                </a:cubicBezTo>
                <a:cubicBezTo>
                  <a:pt x="1165798" y="71729"/>
                  <a:pt x="1180101" y="68655"/>
                  <a:pt x="1194152" y="64640"/>
                </a:cubicBezTo>
                <a:cubicBezTo>
                  <a:pt x="1204928" y="61561"/>
                  <a:pt x="1215176" y="56725"/>
                  <a:pt x="1226049" y="54007"/>
                </a:cubicBezTo>
                <a:cubicBezTo>
                  <a:pt x="1243581" y="49624"/>
                  <a:pt x="1261491" y="46919"/>
                  <a:pt x="1279212" y="43375"/>
                </a:cubicBezTo>
                <a:lnTo>
                  <a:pt x="2682710" y="54007"/>
                </a:lnTo>
                <a:cubicBezTo>
                  <a:pt x="2870574" y="56038"/>
                  <a:pt x="3058602" y="55099"/>
                  <a:pt x="3246235" y="64640"/>
                </a:cubicBezTo>
                <a:cubicBezTo>
                  <a:pt x="3268622" y="65778"/>
                  <a:pt x="3288766" y="78816"/>
                  <a:pt x="3310031" y="85905"/>
                </a:cubicBezTo>
                <a:cubicBezTo>
                  <a:pt x="3320663" y="89449"/>
                  <a:pt x="3332603" y="90321"/>
                  <a:pt x="3341928" y="96538"/>
                </a:cubicBezTo>
                <a:lnTo>
                  <a:pt x="3373826" y="117803"/>
                </a:lnTo>
                <a:cubicBezTo>
                  <a:pt x="3380914" y="146156"/>
                  <a:pt x="3385849" y="175137"/>
                  <a:pt x="3395091" y="202863"/>
                </a:cubicBezTo>
                <a:cubicBezTo>
                  <a:pt x="3402179" y="224128"/>
                  <a:pt x="3411960" y="244679"/>
                  <a:pt x="3416356" y="266659"/>
                </a:cubicBezTo>
                <a:cubicBezTo>
                  <a:pt x="3429187" y="330811"/>
                  <a:pt x="3421275" y="302677"/>
                  <a:pt x="3437621" y="351719"/>
                </a:cubicBezTo>
                <a:cubicBezTo>
                  <a:pt x="3434077" y="401338"/>
                  <a:pt x="3468090" y="472552"/>
                  <a:pt x="3426989" y="500575"/>
                </a:cubicBezTo>
                <a:cubicBezTo>
                  <a:pt x="3365425" y="542551"/>
                  <a:pt x="3277998" y="505492"/>
                  <a:pt x="3203705" y="511207"/>
                </a:cubicBezTo>
                <a:cubicBezTo>
                  <a:pt x="3185686" y="512593"/>
                  <a:pt x="3168322" y="518607"/>
                  <a:pt x="3150542" y="521840"/>
                </a:cubicBezTo>
                <a:cubicBezTo>
                  <a:pt x="3129331" y="525697"/>
                  <a:pt x="3107887" y="528245"/>
                  <a:pt x="3086747" y="532473"/>
                </a:cubicBezTo>
                <a:cubicBezTo>
                  <a:pt x="3072418" y="535339"/>
                  <a:pt x="3058801" y="542193"/>
                  <a:pt x="3044217" y="543105"/>
                </a:cubicBezTo>
                <a:cubicBezTo>
                  <a:pt x="2945110" y="549299"/>
                  <a:pt x="2845742" y="550194"/>
                  <a:pt x="2746505" y="553738"/>
                </a:cubicBezTo>
                <a:cubicBezTo>
                  <a:pt x="2725240" y="557282"/>
                  <a:pt x="2703850" y="560142"/>
                  <a:pt x="2682710" y="564370"/>
                </a:cubicBezTo>
                <a:cubicBezTo>
                  <a:pt x="2668381" y="567236"/>
                  <a:pt x="2654594" y="572601"/>
                  <a:pt x="2640180" y="575003"/>
                </a:cubicBezTo>
                <a:cubicBezTo>
                  <a:pt x="2611994" y="579701"/>
                  <a:pt x="2583473" y="582091"/>
                  <a:pt x="2555119" y="585635"/>
                </a:cubicBezTo>
                <a:cubicBezTo>
                  <a:pt x="2533854" y="592723"/>
                  <a:pt x="2513070" y="601463"/>
                  <a:pt x="2491324" y="606900"/>
                </a:cubicBezTo>
                <a:cubicBezTo>
                  <a:pt x="2477147" y="610444"/>
                  <a:pt x="2462791" y="613334"/>
                  <a:pt x="2448794" y="617533"/>
                </a:cubicBezTo>
                <a:cubicBezTo>
                  <a:pt x="2427324" y="623974"/>
                  <a:pt x="2407357" y="637201"/>
                  <a:pt x="2384998" y="638798"/>
                </a:cubicBezTo>
                <a:lnTo>
                  <a:pt x="2236142" y="649431"/>
                </a:lnTo>
                <a:lnTo>
                  <a:pt x="1598189" y="638798"/>
                </a:lnTo>
                <a:cubicBezTo>
                  <a:pt x="1576641" y="638145"/>
                  <a:pt x="1555898" y="629702"/>
                  <a:pt x="1534394" y="628166"/>
                </a:cubicBezTo>
                <a:cubicBezTo>
                  <a:pt x="1456540" y="622605"/>
                  <a:pt x="1378449" y="621077"/>
                  <a:pt x="1300477" y="617533"/>
                </a:cubicBezTo>
                <a:cubicBezTo>
                  <a:pt x="1289845" y="613989"/>
                  <a:pt x="1279453" y="609618"/>
                  <a:pt x="1268580" y="606900"/>
                </a:cubicBezTo>
                <a:cubicBezTo>
                  <a:pt x="1202079" y="590275"/>
                  <a:pt x="1166097" y="592158"/>
                  <a:pt x="1087826" y="585635"/>
                </a:cubicBezTo>
                <a:cubicBezTo>
                  <a:pt x="956505" y="559372"/>
                  <a:pt x="1120507" y="591577"/>
                  <a:pt x="970868" y="564370"/>
                </a:cubicBezTo>
                <a:cubicBezTo>
                  <a:pt x="855736" y="543437"/>
                  <a:pt x="977503" y="559476"/>
                  <a:pt x="779482" y="532473"/>
                </a:cubicBezTo>
                <a:cubicBezTo>
                  <a:pt x="747682" y="528137"/>
                  <a:pt x="715601" y="526082"/>
                  <a:pt x="683789" y="521840"/>
                </a:cubicBezTo>
                <a:lnTo>
                  <a:pt x="460505" y="489942"/>
                </a:lnTo>
                <a:lnTo>
                  <a:pt x="386077" y="479310"/>
                </a:lnTo>
                <a:lnTo>
                  <a:pt x="311649" y="468677"/>
                </a:lnTo>
                <a:cubicBezTo>
                  <a:pt x="204435" y="432940"/>
                  <a:pt x="370754" y="487472"/>
                  <a:pt x="237221" y="447412"/>
                </a:cubicBezTo>
                <a:cubicBezTo>
                  <a:pt x="215751" y="440971"/>
                  <a:pt x="194691" y="433235"/>
                  <a:pt x="173426" y="426147"/>
                </a:cubicBezTo>
                <a:cubicBezTo>
                  <a:pt x="162793" y="422603"/>
                  <a:pt x="152401" y="418232"/>
                  <a:pt x="141528" y="415514"/>
                </a:cubicBezTo>
                <a:cubicBezTo>
                  <a:pt x="8557" y="382273"/>
                  <a:pt x="173887" y="424759"/>
                  <a:pt x="67101" y="394249"/>
                </a:cubicBezTo>
                <a:cubicBezTo>
                  <a:pt x="53050" y="390234"/>
                  <a:pt x="38747" y="387161"/>
                  <a:pt x="24570" y="383617"/>
                </a:cubicBezTo>
                <a:cubicBezTo>
                  <a:pt x="17482" y="372984"/>
                  <a:pt x="3704" y="364492"/>
                  <a:pt x="3305" y="351719"/>
                </a:cubicBezTo>
                <a:cubicBezTo>
                  <a:pt x="93" y="248927"/>
                  <a:pt x="-5555" y="75273"/>
                  <a:pt x="13938" y="22110"/>
                </a:cubicBezTo>
                <a:close/>
              </a:path>
            </a:pathLst>
          </a:custGeom>
          <a:noFill/>
          <a:ln>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BE"/>
          </a:p>
        </p:txBody>
      </p:sp>
      <p:sp>
        <p:nvSpPr>
          <p:cNvPr id="5" name="Forme libre 4"/>
          <p:cNvSpPr/>
          <p:nvPr/>
        </p:nvSpPr>
        <p:spPr>
          <a:xfrm>
            <a:off x="5029200" y="2116138"/>
            <a:ext cx="1706563" cy="1520825"/>
          </a:xfrm>
          <a:custGeom>
            <a:avLst/>
            <a:gdLst>
              <a:gd name="connsiteX0" fmla="*/ 53163 w 1706680"/>
              <a:gd name="connsiteY0" fmla="*/ 212651 h 1520456"/>
              <a:gd name="connsiteX1" fmla="*/ 148856 w 1706680"/>
              <a:gd name="connsiteY1" fmla="*/ 202019 h 1520456"/>
              <a:gd name="connsiteX2" fmla="*/ 223284 w 1706680"/>
              <a:gd name="connsiteY2" fmla="*/ 180754 h 1520456"/>
              <a:gd name="connsiteX3" fmla="*/ 244549 w 1706680"/>
              <a:gd name="connsiteY3" fmla="*/ 159488 h 1520456"/>
              <a:gd name="connsiteX4" fmla="*/ 350874 w 1706680"/>
              <a:gd name="connsiteY4" fmla="*/ 95693 h 1520456"/>
              <a:gd name="connsiteX5" fmla="*/ 382772 w 1706680"/>
              <a:gd name="connsiteY5" fmla="*/ 85061 h 1520456"/>
              <a:gd name="connsiteX6" fmla="*/ 435935 w 1706680"/>
              <a:gd name="connsiteY6" fmla="*/ 53163 h 1520456"/>
              <a:gd name="connsiteX7" fmla="*/ 467833 w 1706680"/>
              <a:gd name="connsiteY7" fmla="*/ 31898 h 1520456"/>
              <a:gd name="connsiteX8" fmla="*/ 531628 w 1706680"/>
              <a:gd name="connsiteY8" fmla="*/ 10633 h 1520456"/>
              <a:gd name="connsiteX9" fmla="*/ 563526 w 1706680"/>
              <a:gd name="connsiteY9" fmla="*/ 0 h 1520456"/>
              <a:gd name="connsiteX10" fmla="*/ 595423 w 1706680"/>
              <a:gd name="connsiteY10" fmla="*/ 10633 h 1520456"/>
              <a:gd name="connsiteX11" fmla="*/ 606056 w 1706680"/>
              <a:gd name="connsiteY11" fmla="*/ 42530 h 1520456"/>
              <a:gd name="connsiteX12" fmla="*/ 627321 w 1706680"/>
              <a:gd name="connsiteY12" fmla="*/ 74428 h 1520456"/>
              <a:gd name="connsiteX13" fmla="*/ 616688 w 1706680"/>
              <a:gd name="connsiteY13" fmla="*/ 170121 h 1520456"/>
              <a:gd name="connsiteX14" fmla="*/ 616688 w 1706680"/>
              <a:gd name="connsiteY14" fmla="*/ 297712 h 1520456"/>
              <a:gd name="connsiteX15" fmla="*/ 648586 w 1706680"/>
              <a:gd name="connsiteY15" fmla="*/ 308344 h 1520456"/>
              <a:gd name="connsiteX16" fmla="*/ 691116 w 1706680"/>
              <a:gd name="connsiteY16" fmla="*/ 329609 h 1520456"/>
              <a:gd name="connsiteX17" fmla="*/ 1041991 w 1706680"/>
              <a:gd name="connsiteY17" fmla="*/ 340242 h 1520456"/>
              <a:gd name="connsiteX18" fmla="*/ 1137684 w 1706680"/>
              <a:gd name="connsiteY18" fmla="*/ 361507 h 1520456"/>
              <a:gd name="connsiteX19" fmla="*/ 1233377 w 1706680"/>
              <a:gd name="connsiteY19" fmla="*/ 372140 h 1520456"/>
              <a:gd name="connsiteX20" fmla="*/ 1286540 w 1706680"/>
              <a:gd name="connsiteY20" fmla="*/ 414670 h 1520456"/>
              <a:gd name="connsiteX21" fmla="*/ 1307805 w 1706680"/>
              <a:gd name="connsiteY21" fmla="*/ 446568 h 1520456"/>
              <a:gd name="connsiteX22" fmla="*/ 1339702 w 1706680"/>
              <a:gd name="connsiteY22" fmla="*/ 478465 h 1520456"/>
              <a:gd name="connsiteX23" fmla="*/ 1382233 w 1706680"/>
              <a:gd name="connsiteY23" fmla="*/ 531628 h 1520456"/>
              <a:gd name="connsiteX24" fmla="*/ 1414130 w 1706680"/>
              <a:gd name="connsiteY24" fmla="*/ 542261 h 1520456"/>
              <a:gd name="connsiteX25" fmla="*/ 1446028 w 1706680"/>
              <a:gd name="connsiteY25" fmla="*/ 574158 h 1520456"/>
              <a:gd name="connsiteX26" fmla="*/ 1509823 w 1706680"/>
              <a:gd name="connsiteY26" fmla="*/ 616688 h 1520456"/>
              <a:gd name="connsiteX27" fmla="*/ 1562986 w 1706680"/>
              <a:gd name="connsiteY27" fmla="*/ 669851 h 1520456"/>
              <a:gd name="connsiteX28" fmla="*/ 1605516 w 1706680"/>
              <a:gd name="connsiteY28" fmla="*/ 733647 h 1520456"/>
              <a:gd name="connsiteX29" fmla="*/ 1690577 w 1706680"/>
              <a:gd name="connsiteY29" fmla="*/ 829340 h 1520456"/>
              <a:gd name="connsiteX30" fmla="*/ 1690577 w 1706680"/>
              <a:gd name="connsiteY30" fmla="*/ 1010093 h 1520456"/>
              <a:gd name="connsiteX31" fmla="*/ 1658679 w 1706680"/>
              <a:gd name="connsiteY31" fmla="*/ 1041991 h 1520456"/>
              <a:gd name="connsiteX32" fmla="*/ 1594884 w 1706680"/>
              <a:gd name="connsiteY32" fmla="*/ 1052623 h 1520456"/>
              <a:gd name="connsiteX33" fmla="*/ 1520456 w 1706680"/>
              <a:gd name="connsiteY33" fmla="*/ 1105786 h 1520456"/>
              <a:gd name="connsiteX34" fmla="*/ 1499191 w 1706680"/>
              <a:gd name="connsiteY34" fmla="*/ 1137684 h 1520456"/>
              <a:gd name="connsiteX35" fmla="*/ 1488558 w 1706680"/>
              <a:gd name="connsiteY35" fmla="*/ 1190847 h 1520456"/>
              <a:gd name="connsiteX36" fmla="*/ 1467293 w 1706680"/>
              <a:gd name="connsiteY36" fmla="*/ 1254642 h 1520456"/>
              <a:gd name="connsiteX37" fmla="*/ 1456660 w 1706680"/>
              <a:gd name="connsiteY37" fmla="*/ 1371600 h 1520456"/>
              <a:gd name="connsiteX38" fmla="*/ 1339702 w 1706680"/>
              <a:gd name="connsiteY38" fmla="*/ 1403498 h 1520456"/>
              <a:gd name="connsiteX39" fmla="*/ 1127051 w 1706680"/>
              <a:gd name="connsiteY39" fmla="*/ 1414130 h 1520456"/>
              <a:gd name="connsiteX40" fmla="*/ 1063256 w 1706680"/>
              <a:gd name="connsiteY40" fmla="*/ 1456661 h 1520456"/>
              <a:gd name="connsiteX41" fmla="*/ 1031358 w 1706680"/>
              <a:gd name="connsiteY41" fmla="*/ 1488558 h 1520456"/>
              <a:gd name="connsiteX42" fmla="*/ 988828 w 1706680"/>
              <a:gd name="connsiteY42" fmla="*/ 1499191 h 1520456"/>
              <a:gd name="connsiteX43" fmla="*/ 914400 w 1706680"/>
              <a:gd name="connsiteY43" fmla="*/ 1520456 h 1520456"/>
              <a:gd name="connsiteX44" fmla="*/ 723014 w 1706680"/>
              <a:gd name="connsiteY44" fmla="*/ 1509823 h 1520456"/>
              <a:gd name="connsiteX45" fmla="*/ 691116 w 1706680"/>
              <a:gd name="connsiteY45" fmla="*/ 1499191 h 1520456"/>
              <a:gd name="connsiteX46" fmla="*/ 606056 w 1706680"/>
              <a:gd name="connsiteY46" fmla="*/ 1435395 h 1520456"/>
              <a:gd name="connsiteX47" fmla="*/ 584791 w 1706680"/>
              <a:gd name="connsiteY47" fmla="*/ 1403498 h 1520456"/>
              <a:gd name="connsiteX48" fmla="*/ 552893 w 1706680"/>
              <a:gd name="connsiteY48" fmla="*/ 1371600 h 1520456"/>
              <a:gd name="connsiteX49" fmla="*/ 531628 w 1706680"/>
              <a:gd name="connsiteY49" fmla="*/ 1275907 h 1520456"/>
              <a:gd name="connsiteX50" fmla="*/ 520995 w 1706680"/>
              <a:gd name="connsiteY50" fmla="*/ 1244009 h 1520456"/>
              <a:gd name="connsiteX51" fmla="*/ 510363 w 1706680"/>
              <a:gd name="connsiteY51" fmla="*/ 1052623 h 1520456"/>
              <a:gd name="connsiteX52" fmla="*/ 446567 w 1706680"/>
              <a:gd name="connsiteY52" fmla="*/ 967563 h 1520456"/>
              <a:gd name="connsiteX53" fmla="*/ 414670 w 1706680"/>
              <a:gd name="connsiteY53" fmla="*/ 956930 h 1520456"/>
              <a:gd name="connsiteX54" fmla="*/ 382772 w 1706680"/>
              <a:gd name="connsiteY54" fmla="*/ 925033 h 1520456"/>
              <a:gd name="connsiteX55" fmla="*/ 265814 w 1706680"/>
              <a:gd name="connsiteY55" fmla="*/ 893135 h 1520456"/>
              <a:gd name="connsiteX56" fmla="*/ 31898 w 1706680"/>
              <a:gd name="connsiteY56" fmla="*/ 893135 h 1520456"/>
              <a:gd name="connsiteX57" fmla="*/ 0 w 1706680"/>
              <a:gd name="connsiteY57" fmla="*/ 829340 h 1520456"/>
              <a:gd name="connsiteX58" fmla="*/ 10633 w 1706680"/>
              <a:gd name="connsiteY58" fmla="*/ 701749 h 1520456"/>
              <a:gd name="connsiteX59" fmla="*/ 21265 w 1706680"/>
              <a:gd name="connsiteY59" fmla="*/ 669851 h 1520456"/>
              <a:gd name="connsiteX60" fmla="*/ 31898 w 1706680"/>
              <a:gd name="connsiteY60" fmla="*/ 457200 h 1520456"/>
              <a:gd name="connsiteX61" fmla="*/ 53163 w 1706680"/>
              <a:gd name="connsiteY61" fmla="*/ 212651 h 15204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1706680" h="1520456">
                <a:moveTo>
                  <a:pt x="53163" y="212651"/>
                </a:moveTo>
                <a:cubicBezTo>
                  <a:pt x="72656" y="170121"/>
                  <a:pt x="117135" y="206899"/>
                  <a:pt x="148856" y="202019"/>
                </a:cubicBezTo>
                <a:cubicBezTo>
                  <a:pt x="173643" y="198206"/>
                  <a:pt x="199470" y="188691"/>
                  <a:pt x="223284" y="180754"/>
                </a:cubicBezTo>
                <a:cubicBezTo>
                  <a:pt x="230372" y="173665"/>
                  <a:pt x="236529" y="165503"/>
                  <a:pt x="244549" y="159488"/>
                </a:cubicBezTo>
                <a:cubicBezTo>
                  <a:pt x="278140" y="134294"/>
                  <a:pt x="312395" y="112183"/>
                  <a:pt x="350874" y="95693"/>
                </a:cubicBezTo>
                <a:cubicBezTo>
                  <a:pt x="361176" y="91278"/>
                  <a:pt x="372139" y="88605"/>
                  <a:pt x="382772" y="85061"/>
                </a:cubicBezTo>
                <a:cubicBezTo>
                  <a:pt x="424306" y="43525"/>
                  <a:pt x="380725" y="80767"/>
                  <a:pt x="435935" y="53163"/>
                </a:cubicBezTo>
                <a:cubicBezTo>
                  <a:pt x="447365" y="47448"/>
                  <a:pt x="456156" y="37088"/>
                  <a:pt x="467833" y="31898"/>
                </a:cubicBezTo>
                <a:cubicBezTo>
                  <a:pt x="488316" y="22794"/>
                  <a:pt x="510363" y="17721"/>
                  <a:pt x="531628" y="10633"/>
                </a:cubicBezTo>
                <a:lnTo>
                  <a:pt x="563526" y="0"/>
                </a:lnTo>
                <a:cubicBezTo>
                  <a:pt x="574158" y="3544"/>
                  <a:pt x="587498" y="2708"/>
                  <a:pt x="595423" y="10633"/>
                </a:cubicBezTo>
                <a:cubicBezTo>
                  <a:pt x="603348" y="18558"/>
                  <a:pt x="601044" y="32506"/>
                  <a:pt x="606056" y="42530"/>
                </a:cubicBezTo>
                <a:cubicBezTo>
                  <a:pt x="611771" y="53960"/>
                  <a:pt x="620233" y="63795"/>
                  <a:pt x="627321" y="74428"/>
                </a:cubicBezTo>
                <a:cubicBezTo>
                  <a:pt x="623777" y="106326"/>
                  <a:pt x="620930" y="138309"/>
                  <a:pt x="616688" y="170121"/>
                </a:cubicBezTo>
                <a:cubicBezTo>
                  <a:pt x="611324" y="210351"/>
                  <a:pt x="593700" y="257482"/>
                  <a:pt x="616688" y="297712"/>
                </a:cubicBezTo>
                <a:cubicBezTo>
                  <a:pt x="622249" y="307443"/>
                  <a:pt x="638284" y="303929"/>
                  <a:pt x="648586" y="308344"/>
                </a:cubicBezTo>
                <a:cubicBezTo>
                  <a:pt x="663154" y="314588"/>
                  <a:pt x="675318" y="328328"/>
                  <a:pt x="691116" y="329609"/>
                </a:cubicBezTo>
                <a:cubicBezTo>
                  <a:pt x="807745" y="339066"/>
                  <a:pt x="925033" y="336698"/>
                  <a:pt x="1041991" y="340242"/>
                </a:cubicBezTo>
                <a:cubicBezTo>
                  <a:pt x="1072942" y="347979"/>
                  <a:pt x="1106195" y="357008"/>
                  <a:pt x="1137684" y="361507"/>
                </a:cubicBezTo>
                <a:cubicBezTo>
                  <a:pt x="1169455" y="366046"/>
                  <a:pt x="1201479" y="368596"/>
                  <a:pt x="1233377" y="372140"/>
                </a:cubicBezTo>
                <a:cubicBezTo>
                  <a:pt x="1257058" y="387928"/>
                  <a:pt x="1269227" y="393029"/>
                  <a:pt x="1286540" y="414670"/>
                </a:cubicBezTo>
                <a:cubicBezTo>
                  <a:pt x="1294523" y="424649"/>
                  <a:pt x="1299624" y="436751"/>
                  <a:pt x="1307805" y="446568"/>
                </a:cubicBezTo>
                <a:cubicBezTo>
                  <a:pt x="1317431" y="458119"/>
                  <a:pt x="1330076" y="466914"/>
                  <a:pt x="1339702" y="478465"/>
                </a:cubicBezTo>
                <a:cubicBezTo>
                  <a:pt x="1354193" y="495854"/>
                  <a:pt x="1361607" y="519252"/>
                  <a:pt x="1382233" y="531628"/>
                </a:cubicBezTo>
                <a:cubicBezTo>
                  <a:pt x="1391843" y="537394"/>
                  <a:pt x="1403498" y="538717"/>
                  <a:pt x="1414130" y="542261"/>
                </a:cubicBezTo>
                <a:cubicBezTo>
                  <a:pt x="1424763" y="552893"/>
                  <a:pt x="1434159" y="564926"/>
                  <a:pt x="1446028" y="574158"/>
                </a:cubicBezTo>
                <a:cubicBezTo>
                  <a:pt x="1466202" y="589849"/>
                  <a:pt x="1491751" y="598616"/>
                  <a:pt x="1509823" y="616688"/>
                </a:cubicBezTo>
                <a:cubicBezTo>
                  <a:pt x="1527544" y="634409"/>
                  <a:pt x="1549085" y="648999"/>
                  <a:pt x="1562986" y="669851"/>
                </a:cubicBezTo>
                <a:cubicBezTo>
                  <a:pt x="1577163" y="691116"/>
                  <a:pt x="1587444" y="715575"/>
                  <a:pt x="1605516" y="733647"/>
                </a:cubicBezTo>
                <a:cubicBezTo>
                  <a:pt x="1678348" y="806478"/>
                  <a:pt x="1652630" y="772419"/>
                  <a:pt x="1690577" y="829340"/>
                </a:cubicBezTo>
                <a:cubicBezTo>
                  <a:pt x="1708235" y="899975"/>
                  <a:pt x="1715552" y="910192"/>
                  <a:pt x="1690577" y="1010093"/>
                </a:cubicBezTo>
                <a:cubicBezTo>
                  <a:pt x="1686930" y="1024681"/>
                  <a:pt x="1672420" y="1035884"/>
                  <a:pt x="1658679" y="1041991"/>
                </a:cubicBezTo>
                <a:cubicBezTo>
                  <a:pt x="1638979" y="1050747"/>
                  <a:pt x="1616149" y="1049079"/>
                  <a:pt x="1594884" y="1052623"/>
                </a:cubicBezTo>
                <a:cubicBezTo>
                  <a:pt x="1499189" y="1084521"/>
                  <a:pt x="1548809" y="1049078"/>
                  <a:pt x="1520456" y="1105786"/>
                </a:cubicBezTo>
                <a:cubicBezTo>
                  <a:pt x="1514741" y="1117216"/>
                  <a:pt x="1506279" y="1127051"/>
                  <a:pt x="1499191" y="1137684"/>
                </a:cubicBezTo>
                <a:cubicBezTo>
                  <a:pt x="1495647" y="1155405"/>
                  <a:pt x="1493313" y="1173412"/>
                  <a:pt x="1488558" y="1190847"/>
                </a:cubicBezTo>
                <a:cubicBezTo>
                  <a:pt x="1482660" y="1212472"/>
                  <a:pt x="1467293" y="1254642"/>
                  <a:pt x="1467293" y="1254642"/>
                </a:cubicBezTo>
                <a:cubicBezTo>
                  <a:pt x="1463749" y="1293628"/>
                  <a:pt x="1475220" y="1337132"/>
                  <a:pt x="1456660" y="1371600"/>
                </a:cubicBezTo>
                <a:cubicBezTo>
                  <a:pt x="1451416" y="1381339"/>
                  <a:pt x="1353817" y="1402369"/>
                  <a:pt x="1339702" y="1403498"/>
                </a:cubicBezTo>
                <a:cubicBezTo>
                  <a:pt x="1268956" y="1409158"/>
                  <a:pt x="1197935" y="1410586"/>
                  <a:pt x="1127051" y="1414130"/>
                </a:cubicBezTo>
                <a:cubicBezTo>
                  <a:pt x="1025297" y="1515884"/>
                  <a:pt x="1155577" y="1395113"/>
                  <a:pt x="1063256" y="1456661"/>
                </a:cubicBezTo>
                <a:cubicBezTo>
                  <a:pt x="1050745" y="1465002"/>
                  <a:pt x="1044413" y="1481098"/>
                  <a:pt x="1031358" y="1488558"/>
                </a:cubicBezTo>
                <a:cubicBezTo>
                  <a:pt x="1018670" y="1495808"/>
                  <a:pt x="1002879" y="1495177"/>
                  <a:pt x="988828" y="1499191"/>
                </a:cubicBezTo>
                <a:cubicBezTo>
                  <a:pt x="882053" y="1529698"/>
                  <a:pt x="1047355" y="1487216"/>
                  <a:pt x="914400" y="1520456"/>
                </a:cubicBezTo>
                <a:cubicBezTo>
                  <a:pt x="850605" y="1516912"/>
                  <a:pt x="786620" y="1515881"/>
                  <a:pt x="723014" y="1509823"/>
                </a:cubicBezTo>
                <a:cubicBezTo>
                  <a:pt x="711857" y="1508760"/>
                  <a:pt x="700913" y="1504634"/>
                  <a:pt x="691116" y="1499191"/>
                </a:cubicBezTo>
                <a:cubicBezTo>
                  <a:pt x="666619" y="1485582"/>
                  <a:pt x="626706" y="1461208"/>
                  <a:pt x="606056" y="1435395"/>
                </a:cubicBezTo>
                <a:cubicBezTo>
                  <a:pt x="598073" y="1425417"/>
                  <a:pt x="592972" y="1413315"/>
                  <a:pt x="584791" y="1403498"/>
                </a:cubicBezTo>
                <a:cubicBezTo>
                  <a:pt x="575165" y="1391946"/>
                  <a:pt x="563526" y="1382233"/>
                  <a:pt x="552893" y="1371600"/>
                </a:cubicBezTo>
                <a:cubicBezTo>
                  <a:pt x="545587" y="1335070"/>
                  <a:pt x="541636" y="1310934"/>
                  <a:pt x="531628" y="1275907"/>
                </a:cubicBezTo>
                <a:cubicBezTo>
                  <a:pt x="528549" y="1265130"/>
                  <a:pt x="524539" y="1254642"/>
                  <a:pt x="520995" y="1244009"/>
                </a:cubicBezTo>
                <a:cubicBezTo>
                  <a:pt x="517451" y="1180214"/>
                  <a:pt x="523394" y="1115174"/>
                  <a:pt x="510363" y="1052623"/>
                </a:cubicBezTo>
                <a:cubicBezTo>
                  <a:pt x="509608" y="1049000"/>
                  <a:pt x="467338" y="980026"/>
                  <a:pt x="446567" y="967563"/>
                </a:cubicBezTo>
                <a:cubicBezTo>
                  <a:pt x="436957" y="961797"/>
                  <a:pt x="425302" y="960474"/>
                  <a:pt x="414670" y="956930"/>
                </a:cubicBezTo>
                <a:cubicBezTo>
                  <a:pt x="404037" y="946298"/>
                  <a:pt x="395916" y="932335"/>
                  <a:pt x="382772" y="925033"/>
                </a:cubicBezTo>
                <a:cubicBezTo>
                  <a:pt x="352420" y="908171"/>
                  <a:pt x="300171" y="900007"/>
                  <a:pt x="265814" y="893135"/>
                </a:cubicBezTo>
                <a:cubicBezTo>
                  <a:pt x="212471" y="897238"/>
                  <a:pt x="92344" y="915116"/>
                  <a:pt x="31898" y="893135"/>
                </a:cubicBezTo>
                <a:cubicBezTo>
                  <a:pt x="16263" y="887449"/>
                  <a:pt x="4284" y="842192"/>
                  <a:pt x="0" y="829340"/>
                </a:cubicBezTo>
                <a:cubicBezTo>
                  <a:pt x="3544" y="786810"/>
                  <a:pt x="4993" y="744052"/>
                  <a:pt x="10633" y="701749"/>
                </a:cubicBezTo>
                <a:cubicBezTo>
                  <a:pt x="12114" y="690640"/>
                  <a:pt x="20294" y="681017"/>
                  <a:pt x="21265" y="669851"/>
                </a:cubicBezTo>
                <a:cubicBezTo>
                  <a:pt x="27413" y="599146"/>
                  <a:pt x="28601" y="528096"/>
                  <a:pt x="31898" y="457200"/>
                </a:cubicBezTo>
                <a:cubicBezTo>
                  <a:pt x="35689" y="375695"/>
                  <a:pt x="33670" y="255181"/>
                  <a:pt x="53163" y="212651"/>
                </a:cubicBezTo>
                <a:close/>
              </a:path>
            </a:pathLst>
          </a:custGeom>
          <a:no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BE"/>
          </a:p>
        </p:txBody>
      </p:sp>
      <p:sp>
        <p:nvSpPr>
          <p:cNvPr id="10" name="Text Box 7"/>
          <p:cNvSpPr txBox="1">
            <a:spLocks noChangeArrowheads="1"/>
          </p:cNvSpPr>
          <p:nvPr/>
        </p:nvSpPr>
        <p:spPr bwMode="auto">
          <a:xfrm>
            <a:off x="5702300" y="2690813"/>
            <a:ext cx="360363" cy="369887"/>
          </a:xfrm>
          <a:prstGeom prst="rect">
            <a:avLst/>
          </a:prstGeom>
          <a:solidFill>
            <a:srgbClr val="00B0F0"/>
          </a:solidFill>
          <a:ln w="9525">
            <a:solidFill>
              <a:schemeClr val="tx1"/>
            </a:solidFill>
            <a:miter lim="800000"/>
            <a:headEnd/>
            <a:tailEnd/>
          </a:ln>
        </p:spPr>
        <p:txBody>
          <a:bodyPr>
            <a:spAutoFit/>
          </a:bodyPr>
          <a:lstStyle>
            <a:lvl1pPr>
              <a:spcBef>
                <a:spcPct val="20000"/>
              </a:spcBef>
              <a:buClr>
                <a:schemeClr val="bg1"/>
              </a:buClr>
              <a:buSzPct val="80000"/>
              <a:buFont typeface="Monotype Sorts" pitchFamily="2" charset="2"/>
              <a:buChar char="l"/>
              <a:defRPr sz="2200">
                <a:solidFill>
                  <a:schemeClr val="bg1"/>
                </a:solidFill>
                <a:latin typeface="Arial Narrow" panose="020B0606020202030204" pitchFamily="34" charset="0"/>
              </a:defRPr>
            </a:lvl1pPr>
            <a:lvl2pPr marL="742950" indent="-285750">
              <a:spcBef>
                <a:spcPct val="20000"/>
              </a:spcBef>
              <a:buClr>
                <a:schemeClr val="bg1"/>
              </a:buClr>
              <a:buSzPct val="95000"/>
              <a:buFont typeface="Wingdings" panose="05000000000000000000" pitchFamily="2" charset="2"/>
              <a:buChar char="§"/>
              <a:defRPr sz="2000">
                <a:solidFill>
                  <a:schemeClr val="bg1"/>
                </a:solidFill>
                <a:latin typeface="Arial Narrow" panose="020B0606020202030204" pitchFamily="34" charset="0"/>
              </a:defRPr>
            </a:lvl2pPr>
            <a:lvl3pPr marL="1143000" indent="-228600">
              <a:spcBef>
                <a:spcPct val="20000"/>
              </a:spcBef>
              <a:buClr>
                <a:schemeClr val="bg1"/>
              </a:buClr>
              <a:buChar char="•"/>
              <a:defRPr>
                <a:solidFill>
                  <a:schemeClr val="bg1"/>
                </a:solidFill>
                <a:latin typeface="Arial Narrow" panose="020B0606020202030204" pitchFamily="34" charset="0"/>
              </a:defRPr>
            </a:lvl3pPr>
            <a:lvl4pPr marL="1600200" indent="-228600">
              <a:spcBef>
                <a:spcPct val="20000"/>
              </a:spcBef>
              <a:buClr>
                <a:schemeClr val="bg1"/>
              </a:buClr>
              <a:buChar char="–"/>
              <a:defRPr sz="2000">
                <a:solidFill>
                  <a:schemeClr val="bg1"/>
                </a:solidFill>
                <a:latin typeface="Arial Narrow" panose="020B0606020202030204" pitchFamily="34" charset="0"/>
              </a:defRPr>
            </a:lvl4pPr>
            <a:lvl5pPr marL="2057400" indent="-228600">
              <a:spcBef>
                <a:spcPct val="20000"/>
              </a:spcBef>
              <a:buClr>
                <a:schemeClr val="bg1"/>
              </a:buClr>
              <a:buChar char="»"/>
              <a:defRPr sz="2000">
                <a:solidFill>
                  <a:schemeClr val="bg1"/>
                </a:solidFill>
                <a:latin typeface="Arial Narrow" panose="020B0606020202030204" pitchFamily="34" charset="0"/>
              </a:defRPr>
            </a:lvl5pPr>
            <a:lvl6pPr marL="25146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6pPr>
            <a:lvl7pPr marL="29718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7pPr>
            <a:lvl8pPr marL="34290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8pPr>
            <a:lvl9pPr marL="38862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9pPr>
          </a:lstStyle>
          <a:p>
            <a:pPr eaLnBrk="1" hangingPunct="1">
              <a:spcBef>
                <a:spcPct val="0"/>
              </a:spcBef>
              <a:buClrTx/>
              <a:buSzTx/>
              <a:buFontTx/>
              <a:buNone/>
            </a:pPr>
            <a:r>
              <a:rPr lang="fr-BE" altLang="fr-FR" sz="2400">
                <a:solidFill>
                  <a:schemeClr val="tx1"/>
                </a:solidFill>
                <a:latin typeface="Calibri" panose="020F0502020204030204" pitchFamily="34" charset="0"/>
              </a:rPr>
              <a:t>3</a:t>
            </a:r>
          </a:p>
        </p:txBody>
      </p:sp>
      <p:sp>
        <p:nvSpPr>
          <p:cNvPr id="11" name="Text Box 7"/>
          <p:cNvSpPr txBox="1">
            <a:spLocks noChangeArrowheads="1"/>
          </p:cNvSpPr>
          <p:nvPr/>
        </p:nvSpPr>
        <p:spPr bwMode="auto">
          <a:xfrm>
            <a:off x="8002588" y="1179513"/>
            <a:ext cx="360362" cy="369887"/>
          </a:xfrm>
          <a:prstGeom prst="rect">
            <a:avLst/>
          </a:prstGeom>
          <a:solidFill>
            <a:srgbClr val="FF00FF"/>
          </a:solidFill>
          <a:ln w="9525">
            <a:solidFill>
              <a:schemeClr val="tx1"/>
            </a:solidFill>
            <a:miter lim="800000"/>
            <a:headEnd/>
            <a:tailEnd/>
          </a:ln>
        </p:spPr>
        <p:txBody>
          <a:bodyPr>
            <a:spAutoFit/>
          </a:bodyPr>
          <a:lstStyle>
            <a:lvl1pPr>
              <a:spcBef>
                <a:spcPct val="20000"/>
              </a:spcBef>
              <a:buClr>
                <a:schemeClr val="bg1"/>
              </a:buClr>
              <a:buSzPct val="80000"/>
              <a:buFont typeface="Monotype Sorts" pitchFamily="2" charset="2"/>
              <a:buChar char="l"/>
              <a:defRPr sz="2200">
                <a:solidFill>
                  <a:schemeClr val="bg1"/>
                </a:solidFill>
                <a:latin typeface="Arial Narrow" panose="020B0606020202030204" pitchFamily="34" charset="0"/>
              </a:defRPr>
            </a:lvl1pPr>
            <a:lvl2pPr marL="742950" indent="-285750">
              <a:spcBef>
                <a:spcPct val="20000"/>
              </a:spcBef>
              <a:buClr>
                <a:schemeClr val="bg1"/>
              </a:buClr>
              <a:buSzPct val="95000"/>
              <a:buFont typeface="Wingdings" panose="05000000000000000000" pitchFamily="2" charset="2"/>
              <a:buChar char="§"/>
              <a:defRPr sz="2000">
                <a:solidFill>
                  <a:schemeClr val="bg1"/>
                </a:solidFill>
                <a:latin typeface="Arial Narrow" panose="020B0606020202030204" pitchFamily="34" charset="0"/>
              </a:defRPr>
            </a:lvl2pPr>
            <a:lvl3pPr marL="1143000" indent="-228600">
              <a:spcBef>
                <a:spcPct val="20000"/>
              </a:spcBef>
              <a:buClr>
                <a:schemeClr val="bg1"/>
              </a:buClr>
              <a:buChar char="•"/>
              <a:defRPr>
                <a:solidFill>
                  <a:schemeClr val="bg1"/>
                </a:solidFill>
                <a:latin typeface="Arial Narrow" panose="020B0606020202030204" pitchFamily="34" charset="0"/>
              </a:defRPr>
            </a:lvl3pPr>
            <a:lvl4pPr marL="1600200" indent="-228600">
              <a:spcBef>
                <a:spcPct val="20000"/>
              </a:spcBef>
              <a:buClr>
                <a:schemeClr val="bg1"/>
              </a:buClr>
              <a:buChar char="–"/>
              <a:defRPr sz="2000">
                <a:solidFill>
                  <a:schemeClr val="bg1"/>
                </a:solidFill>
                <a:latin typeface="Arial Narrow" panose="020B0606020202030204" pitchFamily="34" charset="0"/>
              </a:defRPr>
            </a:lvl4pPr>
            <a:lvl5pPr marL="2057400" indent="-228600">
              <a:spcBef>
                <a:spcPct val="20000"/>
              </a:spcBef>
              <a:buClr>
                <a:schemeClr val="bg1"/>
              </a:buClr>
              <a:buChar char="»"/>
              <a:defRPr sz="2000">
                <a:solidFill>
                  <a:schemeClr val="bg1"/>
                </a:solidFill>
                <a:latin typeface="Arial Narrow" panose="020B0606020202030204" pitchFamily="34" charset="0"/>
              </a:defRPr>
            </a:lvl5pPr>
            <a:lvl6pPr marL="25146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6pPr>
            <a:lvl7pPr marL="29718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7pPr>
            <a:lvl8pPr marL="34290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8pPr>
            <a:lvl9pPr marL="38862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9pPr>
          </a:lstStyle>
          <a:p>
            <a:pPr eaLnBrk="1" hangingPunct="1">
              <a:spcBef>
                <a:spcPct val="0"/>
              </a:spcBef>
              <a:buClrTx/>
              <a:buSzTx/>
              <a:buFontTx/>
              <a:buNone/>
            </a:pPr>
            <a:r>
              <a:rPr lang="fr-BE" altLang="fr-FR" sz="2400">
                <a:solidFill>
                  <a:schemeClr val="tx1"/>
                </a:solidFill>
                <a:latin typeface="Calibri" panose="020F0502020204030204" pitchFamily="34" charset="0"/>
              </a:rPr>
              <a:t>2</a:t>
            </a:r>
          </a:p>
        </p:txBody>
      </p:sp>
      <p:sp>
        <p:nvSpPr>
          <p:cNvPr id="12" name="Text Box 7"/>
          <p:cNvSpPr txBox="1">
            <a:spLocks noChangeArrowheads="1"/>
          </p:cNvSpPr>
          <p:nvPr/>
        </p:nvSpPr>
        <p:spPr bwMode="auto">
          <a:xfrm>
            <a:off x="7740650" y="269875"/>
            <a:ext cx="360363" cy="369888"/>
          </a:xfrm>
          <a:prstGeom prst="rect">
            <a:avLst/>
          </a:prstGeom>
          <a:solidFill>
            <a:srgbClr val="FFC000"/>
          </a:solidFill>
          <a:ln w="9525">
            <a:solidFill>
              <a:schemeClr val="tx1"/>
            </a:solidFill>
            <a:miter lim="800000"/>
            <a:headEnd/>
            <a:tailEnd/>
          </a:ln>
        </p:spPr>
        <p:txBody>
          <a:bodyPr>
            <a:spAutoFit/>
          </a:bodyPr>
          <a:lstStyle>
            <a:lvl1pPr>
              <a:spcBef>
                <a:spcPct val="20000"/>
              </a:spcBef>
              <a:buClr>
                <a:schemeClr val="bg1"/>
              </a:buClr>
              <a:buSzPct val="80000"/>
              <a:buFont typeface="Monotype Sorts" pitchFamily="2" charset="2"/>
              <a:buChar char="l"/>
              <a:defRPr sz="2200">
                <a:solidFill>
                  <a:schemeClr val="bg1"/>
                </a:solidFill>
                <a:latin typeface="Arial Narrow" panose="020B0606020202030204" pitchFamily="34" charset="0"/>
              </a:defRPr>
            </a:lvl1pPr>
            <a:lvl2pPr marL="742950" indent="-285750">
              <a:spcBef>
                <a:spcPct val="20000"/>
              </a:spcBef>
              <a:buClr>
                <a:schemeClr val="bg1"/>
              </a:buClr>
              <a:buSzPct val="95000"/>
              <a:buFont typeface="Wingdings" panose="05000000000000000000" pitchFamily="2" charset="2"/>
              <a:buChar char="§"/>
              <a:defRPr sz="2000">
                <a:solidFill>
                  <a:schemeClr val="bg1"/>
                </a:solidFill>
                <a:latin typeface="Arial Narrow" panose="020B0606020202030204" pitchFamily="34" charset="0"/>
              </a:defRPr>
            </a:lvl2pPr>
            <a:lvl3pPr marL="1143000" indent="-228600">
              <a:spcBef>
                <a:spcPct val="20000"/>
              </a:spcBef>
              <a:buClr>
                <a:schemeClr val="bg1"/>
              </a:buClr>
              <a:buChar char="•"/>
              <a:defRPr>
                <a:solidFill>
                  <a:schemeClr val="bg1"/>
                </a:solidFill>
                <a:latin typeface="Arial Narrow" panose="020B0606020202030204" pitchFamily="34" charset="0"/>
              </a:defRPr>
            </a:lvl3pPr>
            <a:lvl4pPr marL="1600200" indent="-228600">
              <a:spcBef>
                <a:spcPct val="20000"/>
              </a:spcBef>
              <a:buClr>
                <a:schemeClr val="bg1"/>
              </a:buClr>
              <a:buChar char="–"/>
              <a:defRPr sz="2000">
                <a:solidFill>
                  <a:schemeClr val="bg1"/>
                </a:solidFill>
                <a:latin typeface="Arial Narrow" panose="020B0606020202030204" pitchFamily="34" charset="0"/>
              </a:defRPr>
            </a:lvl4pPr>
            <a:lvl5pPr marL="2057400" indent="-228600">
              <a:spcBef>
                <a:spcPct val="20000"/>
              </a:spcBef>
              <a:buClr>
                <a:schemeClr val="bg1"/>
              </a:buClr>
              <a:buChar char="»"/>
              <a:defRPr sz="2000">
                <a:solidFill>
                  <a:schemeClr val="bg1"/>
                </a:solidFill>
                <a:latin typeface="Arial Narrow" panose="020B0606020202030204" pitchFamily="34" charset="0"/>
              </a:defRPr>
            </a:lvl5pPr>
            <a:lvl6pPr marL="25146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6pPr>
            <a:lvl7pPr marL="29718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7pPr>
            <a:lvl8pPr marL="34290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8pPr>
            <a:lvl9pPr marL="38862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9pPr>
          </a:lstStyle>
          <a:p>
            <a:pPr eaLnBrk="1" hangingPunct="1">
              <a:spcBef>
                <a:spcPct val="0"/>
              </a:spcBef>
              <a:buClrTx/>
              <a:buSzTx/>
              <a:buFontTx/>
              <a:buNone/>
            </a:pPr>
            <a:r>
              <a:rPr lang="fr-BE" altLang="fr-FR" sz="2400">
                <a:solidFill>
                  <a:schemeClr val="tx1"/>
                </a:solidFill>
                <a:latin typeface="Calibri" panose="020F0502020204030204" pitchFamily="34" charset="0"/>
              </a:rPr>
              <a:t>1</a:t>
            </a:r>
          </a:p>
        </p:txBody>
      </p:sp>
      <p:sp>
        <p:nvSpPr>
          <p:cNvPr id="13" name="Text Box 7"/>
          <p:cNvSpPr txBox="1">
            <a:spLocks noChangeArrowheads="1"/>
          </p:cNvSpPr>
          <p:nvPr/>
        </p:nvSpPr>
        <p:spPr bwMode="auto">
          <a:xfrm>
            <a:off x="293688" y="5805488"/>
            <a:ext cx="6654800" cy="400050"/>
          </a:xfrm>
          <a:prstGeom prst="rect">
            <a:avLst/>
          </a:prstGeom>
          <a:solidFill>
            <a:srgbClr val="FFFFCC"/>
          </a:solidFill>
          <a:ln w="9525">
            <a:solidFill>
              <a:schemeClr val="tx1"/>
            </a:solidFill>
            <a:miter lim="800000"/>
            <a:headEnd/>
            <a:tailEnd/>
          </a:ln>
        </p:spPr>
        <p:txBody>
          <a:bodyPr>
            <a:spAutoFit/>
          </a:bodyPr>
          <a:lstStyle>
            <a:lvl1pPr>
              <a:spcBef>
                <a:spcPct val="20000"/>
              </a:spcBef>
              <a:buClr>
                <a:schemeClr val="bg1"/>
              </a:buClr>
              <a:buSzPct val="80000"/>
              <a:buFont typeface="Monotype Sorts" pitchFamily="2" charset="2"/>
              <a:buChar char="l"/>
              <a:defRPr sz="2200">
                <a:solidFill>
                  <a:schemeClr val="bg1"/>
                </a:solidFill>
                <a:latin typeface="Arial Narrow" panose="020B0606020202030204" pitchFamily="34" charset="0"/>
              </a:defRPr>
            </a:lvl1pPr>
            <a:lvl2pPr marL="742950" indent="-285750">
              <a:spcBef>
                <a:spcPct val="20000"/>
              </a:spcBef>
              <a:buClr>
                <a:schemeClr val="bg1"/>
              </a:buClr>
              <a:buSzPct val="95000"/>
              <a:buFont typeface="Wingdings" panose="05000000000000000000" pitchFamily="2" charset="2"/>
              <a:buChar char="§"/>
              <a:defRPr sz="2000">
                <a:solidFill>
                  <a:schemeClr val="bg1"/>
                </a:solidFill>
                <a:latin typeface="Arial Narrow" panose="020B0606020202030204" pitchFamily="34" charset="0"/>
              </a:defRPr>
            </a:lvl2pPr>
            <a:lvl3pPr marL="1143000" indent="-228600">
              <a:spcBef>
                <a:spcPct val="20000"/>
              </a:spcBef>
              <a:buClr>
                <a:schemeClr val="bg1"/>
              </a:buClr>
              <a:buChar char="•"/>
              <a:defRPr>
                <a:solidFill>
                  <a:schemeClr val="bg1"/>
                </a:solidFill>
                <a:latin typeface="Arial Narrow" panose="020B0606020202030204" pitchFamily="34" charset="0"/>
              </a:defRPr>
            </a:lvl3pPr>
            <a:lvl4pPr marL="1600200" indent="-228600">
              <a:spcBef>
                <a:spcPct val="20000"/>
              </a:spcBef>
              <a:buClr>
                <a:schemeClr val="bg1"/>
              </a:buClr>
              <a:buChar char="–"/>
              <a:defRPr sz="2000">
                <a:solidFill>
                  <a:schemeClr val="bg1"/>
                </a:solidFill>
                <a:latin typeface="Arial Narrow" panose="020B0606020202030204" pitchFamily="34" charset="0"/>
              </a:defRPr>
            </a:lvl4pPr>
            <a:lvl5pPr marL="2057400" indent="-228600">
              <a:spcBef>
                <a:spcPct val="20000"/>
              </a:spcBef>
              <a:buClr>
                <a:schemeClr val="bg1"/>
              </a:buClr>
              <a:buChar char="»"/>
              <a:defRPr sz="2000">
                <a:solidFill>
                  <a:schemeClr val="bg1"/>
                </a:solidFill>
                <a:latin typeface="Arial Narrow" panose="020B0606020202030204" pitchFamily="34" charset="0"/>
              </a:defRPr>
            </a:lvl5pPr>
            <a:lvl6pPr marL="25146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6pPr>
            <a:lvl7pPr marL="29718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7pPr>
            <a:lvl8pPr marL="34290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8pPr>
            <a:lvl9pPr marL="38862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9pPr>
          </a:lstStyle>
          <a:p>
            <a:pPr eaLnBrk="1" hangingPunct="1">
              <a:spcBef>
                <a:spcPct val="0"/>
              </a:spcBef>
              <a:buClrTx/>
              <a:buSzTx/>
              <a:buFontTx/>
              <a:buNone/>
            </a:pPr>
            <a:r>
              <a:rPr lang="fr-BE" altLang="fr-FR" sz="2000">
                <a:solidFill>
                  <a:schemeClr val="tx1"/>
                </a:solidFill>
                <a:latin typeface="Calibri" panose="020F0502020204030204" pitchFamily="34" charset="0"/>
              </a:rPr>
              <a:t>2 : contour plus spécifique d’une partie de la corne</a:t>
            </a:r>
          </a:p>
        </p:txBody>
      </p:sp>
      <p:sp>
        <p:nvSpPr>
          <p:cNvPr id="14" name="Text Box 7"/>
          <p:cNvSpPr txBox="1">
            <a:spLocks noChangeArrowheads="1"/>
          </p:cNvSpPr>
          <p:nvPr/>
        </p:nvSpPr>
        <p:spPr bwMode="auto">
          <a:xfrm>
            <a:off x="323850" y="6308725"/>
            <a:ext cx="7858125" cy="400050"/>
          </a:xfrm>
          <a:prstGeom prst="rect">
            <a:avLst/>
          </a:prstGeom>
          <a:solidFill>
            <a:srgbClr val="FFFFCC"/>
          </a:solidFill>
          <a:ln w="9525">
            <a:solidFill>
              <a:schemeClr val="tx1"/>
            </a:solidFill>
            <a:miter lim="800000"/>
            <a:headEnd/>
            <a:tailEnd/>
          </a:ln>
        </p:spPr>
        <p:txBody>
          <a:bodyPr>
            <a:spAutoFit/>
          </a:bodyPr>
          <a:lstStyle>
            <a:lvl1pPr>
              <a:spcBef>
                <a:spcPct val="20000"/>
              </a:spcBef>
              <a:buClr>
                <a:schemeClr val="bg1"/>
              </a:buClr>
              <a:buSzPct val="80000"/>
              <a:buFont typeface="Monotype Sorts" pitchFamily="2" charset="2"/>
              <a:buChar char="l"/>
              <a:defRPr sz="2200">
                <a:solidFill>
                  <a:schemeClr val="bg1"/>
                </a:solidFill>
                <a:latin typeface="Arial Narrow" panose="020B0606020202030204" pitchFamily="34" charset="0"/>
              </a:defRPr>
            </a:lvl1pPr>
            <a:lvl2pPr marL="742950" indent="-285750">
              <a:spcBef>
                <a:spcPct val="20000"/>
              </a:spcBef>
              <a:buClr>
                <a:schemeClr val="bg1"/>
              </a:buClr>
              <a:buSzPct val="95000"/>
              <a:buFont typeface="Wingdings" panose="05000000000000000000" pitchFamily="2" charset="2"/>
              <a:buChar char="§"/>
              <a:defRPr sz="2000">
                <a:solidFill>
                  <a:schemeClr val="bg1"/>
                </a:solidFill>
                <a:latin typeface="Arial Narrow" panose="020B0606020202030204" pitchFamily="34" charset="0"/>
              </a:defRPr>
            </a:lvl2pPr>
            <a:lvl3pPr marL="1143000" indent="-228600">
              <a:spcBef>
                <a:spcPct val="20000"/>
              </a:spcBef>
              <a:buClr>
                <a:schemeClr val="bg1"/>
              </a:buClr>
              <a:buChar char="•"/>
              <a:defRPr>
                <a:solidFill>
                  <a:schemeClr val="bg1"/>
                </a:solidFill>
                <a:latin typeface="Arial Narrow" panose="020B0606020202030204" pitchFamily="34" charset="0"/>
              </a:defRPr>
            </a:lvl3pPr>
            <a:lvl4pPr marL="1600200" indent="-228600">
              <a:spcBef>
                <a:spcPct val="20000"/>
              </a:spcBef>
              <a:buClr>
                <a:schemeClr val="bg1"/>
              </a:buClr>
              <a:buChar char="–"/>
              <a:defRPr sz="2000">
                <a:solidFill>
                  <a:schemeClr val="bg1"/>
                </a:solidFill>
                <a:latin typeface="Arial Narrow" panose="020B0606020202030204" pitchFamily="34" charset="0"/>
              </a:defRPr>
            </a:lvl4pPr>
            <a:lvl5pPr marL="2057400" indent="-228600">
              <a:spcBef>
                <a:spcPct val="20000"/>
              </a:spcBef>
              <a:buClr>
                <a:schemeClr val="bg1"/>
              </a:buClr>
              <a:buChar char="»"/>
              <a:defRPr sz="2000">
                <a:solidFill>
                  <a:schemeClr val="bg1"/>
                </a:solidFill>
                <a:latin typeface="Arial Narrow" panose="020B0606020202030204" pitchFamily="34" charset="0"/>
              </a:defRPr>
            </a:lvl5pPr>
            <a:lvl6pPr marL="25146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6pPr>
            <a:lvl7pPr marL="29718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7pPr>
            <a:lvl8pPr marL="34290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8pPr>
            <a:lvl9pPr marL="38862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9pPr>
          </a:lstStyle>
          <a:p>
            <a:pPr eaLnBrk="1" hangingPunct="1">
              <a:spcBef>
                <a:spcPct val="0"/>
              </a:spcBef>
              <a:buClrTx/>
              <a:buSzTx/>
              <a:buFontTx/>
              <a:buNone/>
            </a:pPr>
            <a:r>
              <a:rPr lang="fr-BE" altLang="fr-FR" sz="2000">
                <a:solidFill>
                  <a:schemeClr val="tx1"/>
                </a:solidFill>
                <a:latin typeface="Calibri" panose="020F0502020204030204" pitchFamily="34" charset="0"/>
              </a:rPr>
              <a:t>3 : limite de la cavité utérine : présence d’amas de pyocytes (pyomètre)</a:t>
            </a:r>
          </a:p>
        </p:txBody>
      </p:sp>
      <p:sp>
        <p:nvSpPr>
          <p:cNvPr id="15" name="Text Box 7"/>
          <p:cNvSpPr txBox="1">
            <a:spLocks noChangeArrowheads="1"/>
          </p:cNvSpPr>
          <p:nvPr/>
        </p:nvSpPr>
        <p:spPr bwMode="auto">
          <a:xfrm>
            <a:off x="323850" y="5300663"/>
            <a:ext cx="2879725" cy="400050"/>
          </a:xfrm>
          <a:prstGeom prst="rect">
            <a:avLst/>
          </a:prstGeom>
          <a:solidFill>
            <a:srgbClr val="FFFFCC"/>
          </a:solidFill>
          <a:ln w="9525">
            <a:solidFill>
              <a:schemeClr val="tx1"/>
            </a:solidFill>
            <a:miter lim="800000"/>
            <a:headEnd/>
            <a:tailEnd/>
          </a:ln>
        </p:spPr>
        <p:txBody>
          <a:bodyPr>
            <a:spAutoFit/>
          </a:bodyPr>
          <a:lstStyle>
            <a:lvl1pPr>
              <a:spcBef>
                <a:spcPct val="20000"/>
              </a:spcBef>
              <a:buClr>
                <a:schemeClr val="bg1"/>
              </a:buClr>
              <a:buSzPct val="80000"/>
              <a:buFont typeface="Monotype Sorts" pitchFamily="2" charset="2"/>
              <a:buChar char="l"/>
              <a:defRPr sz="2200">
                <a:solidFill>
                  <a:schemeClr val="bg1"/>
                </a:solidFill>
                <a:latin typeface="Arial Narrow" panose="020B0606020202030204" pitchFamily="34" charset="0"/>
              </a:defRPr>
            </a:lvl1pPr>
            <a:lvl2pPr marL="742950" indent="-285750">
              <a:spcBef>
                <a:spcPct val="20000"/>
              </a:spcBef>
              <a:buClr>
                <a:schemeClr val="bg1"/>
              </a:buClr>
              <a:buSzPct val="95000"/>
              <a:buFont typeface="Wingdings" panose="05000000000000000000" pitchFamily="2" charset="2"/>
              <a:buChar char="§"/>
              <a:defRPr sz="2000">
                <a:solidFill>
                  <a:schemeClr val="bg1"/>
                </a:solidFill>
                <a:latin typeface="Arial Narrow" panose="020B0606020202030204" pitchFamily="34" charset="0"/>
              </a:defRPr>
            </a:lvl2pPr>
            <a:lvl3pPr marL="1143000" indent="-228600">
              <a:spcBef>
                <a:spcPct val="20000"/>
              </a:spcBef>
              <a:buClr>
                <a:schemeClr val="bg1"/>
              </a:buClr>
              <a:buChar char="•"/>
              <a:defRPr>
                <a:solidFill>
                  <a:schemeClr val="bg1"/>
                </a:solidFill>
                <a:latin typeface="Arial Narrow" panose="020B0606020202030204" pitchFamily="34" charset="0"/>
              </a:defRPr>
            </a:lvl3pPr>
            <a:lvl4pPr marL="1600200" indent="-228600">
              <a:spcBef>
                <a:spcPct val="20000"/>
              </a:spcBef>
              <a:buClr>
                <a:schemeClr val="bg1"/>
              </a:buClr>
              <a:buChar char="–"/>
              <a:defRPr sz="2000">
                <a:solidFill>
                  <a:schemeClr val="bg1"/>
                </a:solidFill>
                <a:latin typeface="Arial Narrow" panose="020B0606020202030204" pitchFamily="34" charset="0"/>
              </a:defRPr>
            </a:lvl4pPr>
            <a:lvl5pPr marL="2057400" indent="-228600">
              <a:spcBef>
                <a:spcPct val="20000"/>
              </a:spcBef>
              <a:buClr>
                <a:schemeClr val="bg1"/>
              </a:buClr>
              <a:buChar char="»"/>
              <a:defRPr sz="2000">
                <a:solidFill>
                  <a:schemeClr val="bg1"/>
                </a:solidFill>
                <a:latin typeface="Arial Narrow" panose="020B0606020202030204" pitchFamily="34" charset="0"/>
              </a:defRPr>
            </a:lvl5pPr>
            <a:lvl6pPr marL="25146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6pPr>
            <a:lvl7pPr marL="29718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7pPr>
            <a:lvl8pPr marL="34290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8pPr>
            <a:lvl9pPr marL="38862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9pPr>
          </a:lstStyle>
          <a:p>
            <a:pPr eaLnBrk="1" hangingPunct="1">
              <a:spcBef>
                <a:spcPct val="0"/>
              </a:spcBef>
              <a:buClrTx/>
              <a:buSzTx/>
              <a:buFontTx/>
              <a:buNone/>
            </a:pPr>
            <a:r>
              <a:rPr lang="fr-BE" altLang="fr-FR" sz="2000">
                <a:solidFill>
                  <a:schemeClr val="tx1"/>
                </a:solidFill>
                <a:latin typeface="Calibri" panose="020F0502020204030204" pitchFamily="34" charset="0"/>
              </a:rPr>
              <a:t>1 . Paroi du rectum</a:t>
            </a:r>
          </a:p>
        </p:txBody>
      </p:sp>
    </p:spTree>
    <p:extLst>
      <p:ext uri="{BB962C8B-B14F-4D97-AF65-F5344CB8AC3E}">
        <p14:creationId xmlns:p14="http://schemas.microsoft.com/office/powerpoint/2010/main" val="267953060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2"/>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8"/>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15"/>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11"/>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7"/>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13"/>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10"/>
                                        </p:tgtEl>
                                        <p:attrNameLst>
                                          <p:attrName>style.visibility</p:attrName>
                                        </p:attrNameLst>
                                      </p:cBhvr>
                                      <p:to>
                                        <p:strVal val="visible"/>
                                      </p:to>
                                    </p:set>
                                  </p:childTnLst>
                                </p:cTn>
                              </p:par>
                              <p:par>
                                <p:cTn id="23" presetID="1" presetClass="entr" presetSubtype="0" fill="hold" nodeType="withEffect">
                                  <p:stCondLst>
                                    <p:cond delay="0"/>
                                  </p:stCondLst>
                                  <p:childTnLst>
                                    <p:set>
                                      <p:cBhvr>
                                        <p:cTn id="24" dur="1" fill="hold">
                                          <p:stCondLst>
                                            <p:cond delay="0"/>
                                          </p:stCondLst>
                                        </p:cTn>
                                        <p:tgtEl>
                                          <p:spTgt spid="5"/>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1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1" grpId="0" animBg="1"/>
      <p:bldP spid="12" grpId="0" animBg="1"/>
      <p:bldP spid="13" grpId="0" animBg="1"/>
      <p:bldP spid="14" grpId="0" animBg="1"/>
      <p:bldP spid="15" grpId="0" animBg="1"/>
    </p:bldLst>
  </p:timing>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6018" name="Picture 2" descr="D:\Activités d'enseignements\Ressources\Multimedia\Multimedia echographie RU\Photos Titan Benedicte Gabriel\Bov Uterus pyometre 2.jpe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96838" y="150813"/>
            <a:ext cx="4470400" cy="3600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6019" name="Picture 2" descr="D:\Activités d'enseignements\Ressources\Multimedia\Multimedia echographie RU\Photos Titan Benedicte Gabriel\Bov Uterus pyometre 2.jpe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591050" y="188913"/>
            <a:ext cx="4470400" cy="3600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 name="Rectangle 3"/>
          <p:cNvSpPr/>
          <p:nvPr/>
        </p:nvSpPr>
        <p:spPr>
          <a:xfrm>
            <a:off x="147638" y="449263"/>
            <a:ext cx="1255712" cy="215900"/>
          </a:xfrm>
          <a:prstGeom prst="rect">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BE"/>
          </a:p>
        </p:txBody>
      </p:sp>
      <p:sp>
        <p:nvSpPr>
          <p:cNvPr id="5" name="Rectangle 4"/>
          <p:cNvSpPr/>
          <p:nvPr/>
        </p:nvSpPr>
        <p:spPr>
          <a:xfrm>
            <a:off x="4613275" y="446088"/>
            <a:ext cx="1255713" cy="215900"/>
          </a:xfrm>
          <a:prstGeom prst="rect">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BE"/>
          </a:p>
        </p:txBody>
      </p:sp>
      <p:sp>
        <p:nvSpPr>
          <p:cNvPr id="2" name="Forme libre 1"/>
          <p:cNvSpPr/>
          <p:nvPr/>
        </p:nvSpPr>
        <p:spPr>
          <a:xfrm>
            <a:off x="4676775" y="204788"/>
            <a:ext cx="3860800" cy="241300"/>
          </a:xfrm>
          <a:custGeom>
            <a:avLst/>
            <a:gdLst>
              <a:gd name="connsiteX0" fmla="*/ 2242 w 3861860"/>
              <a:gd name="connsiteY0" fmla="*/ 7565 h 241481"/>
              <a:gd name="connsiteX1" fmla="*/ 23507 w 3861860"/>
              <a:gd name="connsiteY1" fmla="*/ 103258 h 241481"/>
              <a:gd name="connsiteX2" fmla="*/ 34139 w 3861860"/>
              <a:gd name="connsiteY2" fmla="*/ 135156 h 241481"/>
              <a:gd name="connsiteX3" fmla="*/ 44772 w 3861860"/>
              <a:gd name="connsiteY3" fmla="*/ 209584 h 241481"/>
              <a:gd name="connsiteX4" fmla="*/ 76669 w 3861860"/>
              <a:gd name="connsiteY4" fmla="*/ 220216 h 241481"/>
              <a:gd name="connsiteX5" fmla="*/ 385014 w 3861860"/>
              <a:gd name="connsiteY5" fmla="*/ 209584 h 241481"/>
              <a:gd name="connsiteX6" fmla="*/ 1065497 w 3861860"/>
              <a:gd name="connsiteY6" fmla="*/ 177686 h 241481"/>
              <a:gd name="connsiteX7" fmla="*/ 1235618 w 3861860"/>
              <a:gd name="connsiteY7" fmla="*/ 156421 h 241481"/>
              <a:gd name="connsiteX8" fmla="*/ 1607758 w 3861860"/>
              <a:gd name="connsiteY8" fmla="*/ 177686 h 241481"/>
              <a:gd name="connsiteX9" fmla="*/ 1682186 w 3861860"/>
              <a:gd name="connsiteY9" fmla="*/ 188319 h 241481"/>
              <a:gd name="connsiteX10" fmla="*/ 1714083 w 3861860"/>
              <a:gd name="connsiteY10" fmla="*/ 198951 h 241481"/>
              <a:gd name="connsiteX11" fmla="*/ 3234539 w 3861860"/>
              <a:gd name="connsiteY11" fmla="*/ 209584 h 241481"/>
              <a:gd name="connsiteX12" fmla="*/ 3266437 w 3861860"/>
              <a:gd name="connsiteY12" fmla="*/ 220216 h 241481"/>
              <a:gd name="connsiteX13" fmla="*/ 3489721 w 3861860"/>
              <a:gd name="connsiteY13" fmla="*/ 241481 h 241481"/>
              <a:gd name="connsiteX14" fmla="*/ 3766167 w 3861860"/>
              <a:gd name="connsiteY14" fmla="*/ 230849 h 241481"/>
              <a:gd name="connsiteX15" fmla="*/ 3861860 w 3861860"/>
              <a:gd name="connsiteY15" fmla="*/ 188319 h 241481"/>
              <a:gd name="connsiteX16" fmla="*/ 3851228 w 3861860"/>
              <a:gd name="connsiteY16" fmla="*/ 50095 h 241481"/>
              <a:gd name="connsiteX17" fmla="*/ 3819330 w 3861860"/>
              <a:gd name="connsiteY17" fmla="*/ 39463 h 241481"/>
              <a:gd name="connsiteX18" fmla="*/ 3596046 w 3861860"/>
              <a:gd name="connsiteY18" fmla="*/ 50095 h 241481"/>
              <a:gd name="connsiteX19" fmla="*/ 1969265 w 3861860"/>
              <a:gd name="connsiteY19" fmla="*/ 39463 h 241481"/>
              <a:gd name="connsiteX20" fmla="*/ 1916102 w 3861860"/>
              <a:gd name="connsiteY20" fmla="*/ 28830 h 241481"/>
              <a:gd name="connsiteX21" fmla="*/ 1777879 w 3861860"/>
              <a:gd name="connsiteY21" fmla="*/ 7565 h 241481"/>
              <a:gd name="connsiteX22" fmla="*/ 1427004 w 3861860"/>
              <a:gd name="connsiteY22" fmla="*/ 18198 h 241481"/>
              <a:gd name="connsiteX23" fmla="*/ 480707 w 3861860"/>
              <a:gd name="connsiteY23" fmla="*/ 39463 h 241481"/>
              <a:gd name="connsiteX24" fmla="*/ 193628 w 3861860"/>
              <a:gd name="connsiteY24" fmla="*/ 28830 h 241481"/>
              <a:gd name="connsiteX25" fmla="*/ 66037 w 3861860"/>
              <a:gd name="connsiteY25" fmla="*/ 18198 h 241481"/>
              <a:gd name="connsiteX26" fmla="*/ 2242 w 3861860"/>
              <a:gd name="connsiteY26" fmla="*/ 7565 h 241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861860" h="241481">
                <a:moveTo>
                  <a:pt x="2242" y="7565"/>
                </a:moveTo>
                <a:cubicBezTo>
                  <a:pt x="-4846" y="21742"/>
                  <a:pt x="13493" y="68209"/>
                  <a:pt x="23507" y="103258"/>
                </a:cubicBezTo>
                <a:cubicBezTo>
                  <a:pt x="26586" y="114035"/>
                  <a:pt x="30595" y="124523"/>
                  <a:pt x="34139" y="135156"/>
                </a:cubicBezTo>
                <a:cubicBezTo>
                  <a:pt x="37683" y="159965"/>
                  <a:pt x="33564" y="187169"/>
                  <a:pt x="44772" y="209584"/>
                </a:cubicBezTo>
                <a:cubicBezTo>
                  <a:pt x="49784" y="219608"/>
                  <a:pt x="65462" y="220216"/>
                  <a:pt x="76669" y="220216"/>
                </a:cubicBezTo>
                <a:cubicBezTo>
                  <a:pt x="179512" y="220216"/>
                  <a:pt x="282232" y="213128"/>
                  <a:pt x="385014" y="209584"/>
                </a:cubicBezTo>
                <a:cubicBezTo>
                  <a:pt x="662653" y="140174"/>
                  <a:pt x="440853" y="188841"/>
                  <a:pt x="1065497" y="177686"/>
                </a:cubicBezTo>
                <a:cubicBezTo>
                  <a:pt x="1128725" y="165041"/>
                  <a:pt x="1162012" y="156421"/>
                  <a:pt x="1235618" y="156421"/>
                </a:cubicBezTo>
                <a:cubicBezTo>
                  <a:pt x="1326592" y="156421"/>
                  <a:pt x="1506083" y="170424"/>
                  <a:pt x="1607758" y="177686"/>
                </a:cubicBezTo>
                <a:cubicBezTo>
                  <a:pt x="1632567" y="181230"/>
                  <a:pt x="1657611" y="183404"/>
                  <a:pt x="1682186" y="188319"/>
                </a:cubicBezTo>
                <a:cubicBezTo>
                  <a:pt x="1693176" y="190517"/>
                  <a:pt x="1702877" y="198797"/>
                  <a:pt x="1714083" y="198951"/>
                </a:cubicBezTo>
                <a:lnTo>
                  <a:pt x="3234539" y="209584"/>
                </a:lnTo>
                <a:cubicBezTo>
                  <a:pt x="3245172" y="213128"/>
                  <a:pt x="3255496" y="217785"/>
                  <a:pt x="3266437" y="220216"/>
                </a:cubicBezTo>
                <a:cubicBezTo>
                  <a:pt x="3341241" y="236839"/>
                  <a:pt x="3411403" y="236260"/>
                  <a:pt x="3489721" y="241481"/>
                </a:cubicBezTo>
                <a:cubicBezTo>
                  <a:pt x="3581870" y="237937"/>
                  <a:pt x="3674109" y="236264"/>
                  <a:pt x="3766167" y="230849"/>
                </a:cubicBezTo>
                <a:cubicBezTo>
                  <a:pt x="3860185" y="225319"/>
                  <a:pt x="3843041" y="244777"/>
                  <a:pt x="3861860" y="188319"/>
                </a:cubicBezTo>
                <a:cubicBezTo>
                  <a:pt x="3858316" y="142244"/>
                  <a:pt x="3863923" y="94528"/>
                  <a:pt x="3851228" y="50095"/>
                </a:cubicBezTo>
                <a:cubicBezTo>
                  <a:pt x="3848149" y="39318"/>
                  <a:pt x="3830538" y="39463"/>
                  <a:pt x="3819330" y="39463"/>
                </a:cubicBezTo>
                <a:cubicBezTo>
                  <a:pt x="3744818" y="39463"/>
                  <a:pt x="3670474" y="46551"/>
                  <a:pt x="3596046" y="50095"/>
                </a:cubicBezTo>
                <a:lnTo>
                  <a:pt x="1969265" y="39463"/>
                </a:lnTo>
                <a:cubicBezTo>
                  <a:pt x="1951194" y="39234"/>
                  <a:pt x="1933964" y="31578"/>
                  <a:pt x="1916102" y="28830"/>
                </a:cubicBezTo>
                <a:cubicBezTo>
                  <a:pt x="1748739" y="3082"/>
                  <a:pt x="1899773" y="31945"/>
                  <a:pt x="1777879" y="7565"/>
                </a:cubicBezTo>
                <a:lnTo>
                  <a:pt x="1427004" y="18198"/>
                </a:lnTo>
                <a:cubicBezTo>
                  <a:pt x="488194" y="34110"/>
                  <a:pt x="816508" y="-44491"/>
                  <a:pt x="480707" y="39463"/>
                </a:cubicBezTo>
                <a:lnTo>
                  <a:pt x="193628" y="28830"/>
                </a:lnTo>
                <a:cubicBezTo>
                  <a:pt x="151006" y="26644"/>
                  <a:pt x="108422" y="23184"/>
                  <a:pt x="66037" y="18198"/>
                </a:cubicBezTo>
                <a:cubicBezTo>
                  <a:pt x="-30252" y="6870"/>
                  <a:pt x="9330" y="-6612"/>
                  <a:pt x="2242" y="7565"/>
                </a:cubicBezTo>
                <a:close/>
              </a:path>
            </a:pathLst>
          </a:cu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BE"/>
          </a:p>
        </p:txBody>
      </p:sp>
      <p:sp>
        <p:nvSpPr>
          <p:cNvPr id="6" name="Forme libre 5"/>
          <p:cNvSpPr/>
          <p:nvPr/>
        </p:nvSpPr>
        <p:spPr>
          <a:xfrm>
            <a:off x="4635500" y="425450"/>
            <a:ext cx="3998913" cy="3668713"/>
          </a:xfrm>
          <a:custGeom>
            <a:avLst/>
            <a:gdLst>
              <a:gd name="connsiteX0" fmla="*/ 63796 w 3997842"/>
              <a:gd name="connsiteY0" fmla="*/ 53163 h 3668233"/>
              <a:gd name="connsiteX1" fmla="*/ 170121 w 3997842"/>
              <a:gd name="connsiteY1" fmla="*/ 42531 h 3668233"/>
              <a:gd name="connsiteX2" fmla="*/ 382772 w 3997842"/>
              <a:gd name="connsiteY2" fmla="*/ 31898 h 3668233"/>
              <a:gd name="connsiteX3" fmla="*/ 446568 w 3997842"/>
              <a:gd name="connsiteY3" fmla="*/ 21265 h 3668233"/>
              <a:gd name="connsiteX4" fmla="*/ 616689 w 3997842"/>
              <a:gd name="connsiteY4" fmla="*/ 0 h 3668233"/>
              <a:gd name="connsiteX5" fmla="*/ 1254642 w 3997842"/>
              <a:gd name="connsiteY5" fmla="*/ 10633 h 3668233"/>
              <a:gd name="connsiteX6" fmla="*/ 1499191 w 3997842"/>
              <a:gd name="connsiteY6" fmla="*/ 31898 h 3668233"/>
              <a:gd name="connsiteX7" fmla="*/ 1531089 w 3997842"/>
              <a:gd name="connsiteY7" fmla="*/ 42531 h 3668233"/>
              <a:gd name="connsiteX8" fmla="*/ 1637414 w 3997842"/>
              <a:gd name="connsiteY8" fmla="*/ 63796 h 3668233"/>
              <a:gd name="connsiteX9" fmla="*/ 1967024 w 3997842"/>
              <a:gd name="connsiteY9" fmla="*/ 53163 h 3668233"/>
              <a:gd name="connsiteX10" fmla="*/ 2009554 w 3997842"/>
              <a:gd name="connsiteY10" fmla="*/ 42531 h 3668233"/>
              <a:gd name="connsiteX11" fmla="*/ 2147777 w 3997842"/>
              <a:gd name="connsiteY11" fmla="*/ 31898 h 3668233"/>
              <a:gd name="connsiteX12" fmla="*/ 2796363 w 3997842"/>
              <a:gd name="connsiteY12" fmla="*/ 31898 h 3668233"/>
              <a:gd name="connsiteX13" fmla="*/ 2838893 w 3997842"/>
              <a:gd name="connsiteY13" fmla="*/ 42531 h 3668233"/>
              <a:gd name="connsiteX14" fmla="*/ 2892056 w 3997842"/>
              <a:gd name="connsiteY14" fmla="*/ 53163 h 3668233"/>
              <a:gd name="connsiteX15" fmla="*/ 3094075 w 3997842"/>
              <a:gd name="connsiteY15" fmla="*/ 63796 h 3668233"/>
              <a:gd name="connsiteX16" fmla="*/ 3987210 w 3997842"/>
              <a:gd name="connsiteY16" fmla="*/ 85061 h 3668233"/>
              <a:gd name="connsiteX17" fmla="*/ 3997842 w 3997842"/>
              <a:gd name="connsiteY17" fmla="*/ 116958 h 3668233"/>
              <a:gd name="connsiteX18" fmla="*/ 3987210 w 3997842"/>
              <a:gd name="connsiteY18" fmla="*/ 265814 h 3668233"/>
              <a:gd name="connsiteX19" fmla="*/ 3965945 w 3997842"/>
              <a:gd name="connsiteY19" fmla="*/ 329610 h 3668233"/>
              <a:gd name="connsiteX20" fmla="*/ 3944679 w 3997842"/>
              <a:gd name="connsiteY20" fmla="*/ 350875 h 3668233"/>
              <a:gd name="connsiteX21" fmla="*/ 3923414 w 3997842"/>
              <a:gd name="connsiteY21" fmla="*/ 425303 h 3668233"/>
              <a:gd name="connsiteX22" fmla="*/ 3923414 w 3997842"/>
              <a:gd name="connsiteY22" fmla="*/ 999461 h 3668233"/>
              <a:gd name="connsiteX23" fmla="*/ 3955312 w 3997842"/>
              <a:gd name="connsiteY23" fmla="*/ 1222745 h 3668233"/>
              <a:gd name="connsiteX24" fmla="*/ 3965945 w 3997842"/>
              <a:gd name="connsiteY24" fmla="*/ 1275907 h 3668233"/>
              <a:gd name="connsiteX25" fmla="*/ 3976577 w 3997842"/>
              <a:gd name="connsiteY25" fmla="*/ 1392865 h 3668233"/>
              <a:gd name="connsiteX26" fmla="*/ 3987210 w 3997842"/>
              <a:gd name="connsiteY26" fmla="*/ 1456661 h 3668233"/>
              <a:gd name="connsiteX27" fmla="*/ 3976577 w 3997842"/>
              <a:gd name="connsiteY27" fmla="*/ 1892596 h 3668233"/>
              <a:gd name="connsiteX28" fmla="*/ 3955312 w 3997842"/>
              <a:gd name="connsiteY28" fmla="*/ 2020186 h 3668233"/>
              <a:gd name="connsiteX29" fmla="*/ 3944679 w 3997842"/>
              <a:gd name="connsiteY29" fmla="*/ 2105247 h 3668233"/>
              <a:gd name="connsiteX30" fmla="*/ 3923414 w 3997842"/>
              <a:gd name="connsiteY30" fmla="*/ 2243470 h 3668233"/>
              <a:gd name="connsiteX31" fmla="*/ 3912782 w 3997842"/>
              <a:gd name="connsiteY31" fmla="*/ 2541182 h 3668233"/>
              <a:gd name="connsiteX32" fmla="*/ 3902149 w 3997842"/>
              <a:gd name="connsiteY32" fmla="*/ 2615610 h 3668233"/>
              <a:gd name="connsiteX33" fmla="*/ 3859619 w 3997842"/>
              <a:gd name="connsiteY33" fmla="*/ 2721935 h 3668233"/>
              <a:gd name="connsiteX34" fmla="*/ 3827721 w 3997842"/>
              <a:gd name="connsiteY34" fmla="*/ 2753833 h 3668233"/>
              <a:gd name="connsiteX35" fmla="*/ 3795824 w 3997842"/>
              <a:gd name="connsiteY35" fmla="*/ 2764465 h 3668233"/>
              <a:gd name="connsiteX36" fmla="*/ 3721396 w 3997842"/>
              <a:gd name="connsiteY36" fmla="*/ 2796363 h 3668233"/>
              <a:gd name="connsiteX37" fmla="*/ 3615070 w 3997842"/>
              <a:gd name="connsiteY37" fmla="*/ 2828261 h 3668233"/>
              <a:gd name="connsiteX38" fmla="*/ 3540642 w 3997842"/>
              <a:gd name="connsiteY38" fmla="*/ 2838893 h 3668233"/>
              <a:gd name="connsiteX39" fmla="*/ 3296093 w 3997842"/>
              <a:gd name="connsiteY39" fmla="*/ 2881424 h 3668233"/>
              <a:gd name="connsiteX40" fmla="*/ 3200400 w 3997842"/>
              <a:gd name="connsiteY40" fmla="*/ 2892056 h 3668233"/>
              <a:gd name="connsiteX41" fmla="*/ 3051545 w 3997842"/>
              <a:gd name="connsiteY41" fmla="*/ 2934586 h 3668233"/>
              <a:gd name="connsiteX42" fmla="*/ 3009014 w 3997842"/>
              <a:gd name="connsiteY42" fmla="*/ 2955851 h 3668233"/>
              <a:gd name="connsiteX43" fmla="*/ 2977117 w 3997842"/>
              <a:gd name="connsiteY43" fmla="*/ 2966484 h 3668233"/>
              <a:gd name="connsiteX44" fmla="*/ 2945219 w 3997842"/>
              <a:gd name="connsiteY44" fmla="*/ 2987749 h 3668233"/>
              <a:gd name="connsiteX45" fmla="*/ 2881424 w 3997842"/>
              <a:gd name="connsiteY45" fmla="*/ 3009014 h 3668233"/>
              <a:gd name="connsiteX46" fmla="*/ 2849526 w 3997842"/>
              <a:gd name="connsiteY46" fmla="*/ 3019647 h 3668233"/>
              <a:gd name="connsiteX47" fmla="*/ 2785731 w 3997842"/>
              <a:gd name="connsiteY47" fmla="*/ 3062177 h 3668233"/>
              <a:gd name="connsiteX48" fmla="*/ 2711303 w 3997842"/>
              <a:gd name="connsiteY48" fmla="*/ 3094075 h 3668233"/>
              <a:gd name="connsiteX49" fmla="*/ 2679405 w 3997842"/>
              <a:gd name="connsiteY49" fmla="*/ 3104707 h 3668233"/>
              <a:gd name="connsiteX50" fmla="*/ 2615610 w 3997842"/>
              <a:gd name="connsiteY50" fmla="*/ 3147238 h 3668233"/>
              <a:gd name="connsiteX51" fmla="*/ 2583712 w 3997842"/>
              <a:gd name="connsiteY51" fmla="*/ 3168503 h 3668233"/>
              <a:gd name="connsiteX52" fmla="*/ 2519917 w 3997842"/>
              <a:gd name="connsiteY52" fmla="*/ 3221665 h 3668233"/>
              <a:gd name="connsiteX53" fmla="*/ 2445489 w 3997842"/>
              <a:gd name="connsiteY53" fmla="*/ 3274828 h 3668233"/>
              <a:gd name="connsiteX54" fmla="*/ 2381693 w 3997842"/>
              <a:gd name="connsiteY54" fmla="*/ 3317358 h 3668233"/>
              <a:gd name="connsiteX55" fmla="*/ 2360428 w 3997842"/>
              <a:gd name="connsiteY55" fmla="*/ 3338624 h 3668233"/>
              <a:gd name="connsiteX56" fmla="*/ 2328531 w 3997842"/>
              <a:gd name="connsiteY56" fmla="*/ 3349256 h 3668233"/>
              <a:gd name="connsiteX57" fmla="*/ 2264735 w 3997842"/>
              <a:gd name="connsiteY57" fmla="*/ 3381154 h 3668233"/>
              <a:gd name="connsiteX58" fmla="*/ 2200940 w 3997842"/>
              <a:gd name="connsiteY58" fmla="*/ 3413051 h 3668233"/>
              <a:gd name="connsiteX59" fmla="*/ 2147777 w 3997842"/>
              <a:gd name="connsiteY59" fmla="*/ 3444949 h 3668233"/>
              <a:gd name="connsiteX60" fmla="*/ 2115879 w 3997842"/>
              <a:gd name="connsiteY60" fmla="*/ 3466214 h 3668233"/>
              <a:gd name="connsiteX61" fmla="*/ 2073349 w 3997842"/>
              <a:gd name="connsiteY61" fmla="*/ 3476847 h 3668233"/>
              <a:gd name="connsiteX62" fmla="*/ 2009554 w 3997842"/>
              <a:gd name="connsiteY62" fmla="*/ 3498112 h 3668233"/>
              <a:gd name="connsiteX63" fmla="*/ 1818168 w 3997842"/>
              <a:gd name="connsiteY63" fmla="*/ 3519377 h 3668233"/>
              <a:gd name="connsiteX64" fmla="*/ 1754372 w 3997842"/>
              <a:gd name="connsiteY64" fmla="*/ 3530010 h 3668233"/>
              <a:gd name="connsiteX65" fmla="*/ 1711842 w 3997842"/>
              <a:gd name="connsiteY65" fmla="*/ 3540642 h 3668233"/>
              <a:gd name="connsiteX66" fmla="*/ 1605517 w 3997842"/>
              <a:gd name="connsiteY66" fmla="*/ 3551275 h 3668233"/>
              <a:gd name="connsiteX67" fmla="*/ 1488558 w 3997842"/>
              <a:gd name="connsiteY67" fmla="*/ 3572540 h 3668233"/>
              <a:gd name="connsiteX68" fmla="*/ 1424763 w 3997842"/>
              <a:gd name="connsiteY68" fmla="*/ 3583172 h 3668233"/>
              <a:gd name="connsiteX69" fmla="*/ 1392865 w 3997842"/>
              <a:gd name="connsiteY69" fmla="*/ 3593805 h 3668233"/>
              <a:gd name="connsiteX70" fmla="*/ 1297172 w 3997842"/>
              <a:gd name="connsiteY70" fmla="*/ 3615070 h 3668233"/>
              <a:gd name="connsiteX71" fmla="*/ 1244010 w 3997842"/>
              <a:gd name="connsiteY71" fmla="*/ 3636335 h 3668233"/>
              <a:gd name="connsiteX72" fmla="*/ 1201479 w 3997842"/>
              <a:gd name="connsiteY72" fmla="*/ 3646968 h 3668233"/>
              <a:gd name="connsiteX73" fmla="*/ 1084521 w 3997842"/>
              <a:gd name="connsiteY73" fmla="*/ 3668233 h 3668233"/>
              <a:gd name="connsiteX74" fmla="*/ 776177 w 3997842"/>
              <a:gd name="connsiteY74" fmla="*/ 3657600 h 3668233"/>
              <a:gd name="connsiteX75" fmla="*/ 712382 w 3997842"/>
              <a:gd name="connsiteY75" fmla="*/ 3625703 h 3668233"/>
              <a:gd name="connsiteX76" fmla="*/ 680484 w 3997842"/>
              <a:gd name="connsiteY76" fmla="*/ 3615070 h 3668233"/>
              <a:gd name="connsiteX77" fmla="*/ 648586 w 3997842"/>
              <a:gd name="connsiteY77" fmla="*/ 3593805 h 3668233"/>
              <a:gd name="connsiteX78" fmla="*/ 606056 w 3997842"/>
              <a:gd name="connsiteY78" fmla="*/ 3572540 h 3668233"/>
              <a:gd name="connsiteX79" fmla="*/ 574158 w 3997842"/>
              <a:gd name="connsiteY79" fmla="*/ 3540642 h 3668233"/>
              <a:gd name="connsiteX80" fmla="*/ 510363 w 3997842"/>
              <a:gd name="connsiteY80" fmla="*/ 3508745 h 3668233"/>
              <a:gd name="connsiteX81" fmla="*/ 446568 w 3997842"/>
              <a:gd name="connsiteY81" fmla="*/ 3466214 h 3668233"/>
              <a:gd name="connsiteX82" fmla="*/ 404038 w 3997842"/>
              <a:gd name="connsiteY82" fmla="*/ 3434317 h 3668233"/>
              <a:gd name="connsiteX83" fmla="*/ 372140 w 3997842"/>
              <a:gd name="connsiteY83" fmla="*/ 3423684 h 3668233"/>
              <a:gd name="connsiteX84" fmla="*/ 329610 w 3997842"/>
              <a:gd name="connsiteY84" fmla="*/ 3402419 h 3668233"/>
              <a:gd name="connsiteX85" fmla="*/ 265814 w 3997842"/>
              <a:gd name="connsiteY85" fmla="*/ 3381154 h 3668233"/>
              <a:gd name="connsiteX86" fmla="*/ 233917 w 3997842"/>
              <a:gd name="connsiteY86" fmla="*/ 3370521 h 3668233"/>
              <a:gd name="connsiteX87" fmla="*/ 202019 w 3997842"/>
              <a:gd name="connsiteY87" fmla="*/ 3359889 h 3668233"/>
              <a:gd name="connsiteX88" fmla="*/ 106326 w 3997842"/>
              <a:gd name="connsiteY88" fmla="*/ 3306726 h 3668233"/>
              <a:gd name="connsiteX89" fmla="*/ 63796 w 3997842"/>
              <a:gd name="connsiteY89" fmla="*/ 3242931 h 3668233"/>
              <a:gd name="connsiteX90" fmla="*/ 42531 w 3997842"/>
              <a:gd name="connsiteY90" fmla="*/ 3211033 h 3668233"/>
              <a:gd name="connsiteX91" fmla="*/ 0 w 3997842"/>
              <a:gd name="connsiteY91" fmla="*/ 3125972 h 3668233"/>
              <a:gd name="connsiteX92" fmla="*/ 21265 w 3997842"/>
              <a:gd name="connsiteY92" fmla="*/ 2838893 h 3668233"/>
              <a:gd name="connsiteX93" fmla="*/ 42531 w 3997842"/>
              <a:gd name="connsiteY93" fmla="*/ 2764465 h 3668233"/>
              <a:gd name="connsiteX94" fmla="*/ 53163 w 3997842"/>
              <a:gd name="connsiteY94" fmla="*/ 2647507 h 3668233"/>
              <a:gd name="connsiteX95" fmla="*/ 63796 w 3997842"/>
              <a:gd name="connsiteY95" fmla="*/ 2615610 h 3668233"/>
              <a:gd name="connsiteX96" fmla="*/ 42531 w 3997842"/>
              <a:gd name="connsiteY96" fmla="*/ 2360428 h 3668233"/>
              <a:gd name="connsiteX97" fmla="*/ 21265 w 3997842"/>
              <a:gd name="connsiteY97" fmla="*/ 2200940 h 3668233"/>
              <a:gd name="connsiteX98" fmla="*/ 31898 w 3997842"/>
              <a:gd name="connsiteY98" fmla="*/ 1903228 h 3668233"/>
              <a:gd name="connsiteX99" fmla="*/ 42531 w 3997842"/>
              <a:gd name="connsiteY99" fmla="*/ 1775638 h 3668233"/>
              <a:gd name="connsiteX100" fmla="*/ 53163 w 3997842"/>
              <a:gd name="connsiteY100" fmla="*/ 1201479 h 3668233"/>
              <a:gd name="connsiteX101" fmla="*/ 74428 w 3997842"/>
              <a:gd name="connsiteY101" fmla="*/ 1095154 h 3668233"/>
              <a:gd name="connsiteX102" fmla="*/ 63796 w 3997842"/>
              <a:gd name="connsiteY102" fmla="*/ 637954 h 3668233"/>
              <a:gd name="connsiteX103" fmla="*/ 42531 w 3997842"/>
              <a:gd name="connsiteY103" fmla="*/ 531628 h 3668233"/>
              <a:gd name="connsiteX104" fmla="*/ 31898 w 3997842"/>
              <a:gd name="connsiteY104" fmla="*/ 404038 h 3668233"/>
              <a:gd name="connsiteX105" fmla="*/ 21265 w 3997842"/>
              <a:gd name="connsiteY105" fmla="*/ 372140 h 3668233"/>
              <a:gd name="connsiteX106" fmla="*/ 31898 w 3997842"/>
              <a:gd name="connsiteY106" fmla="*/ 191386 h 3668233"/>
              <a:gd name="connsiteX107" fmla="*/ 53163 w 3997842"/>
              <a:gd name="connsiteY107" fmla="*/ 106326 h 3668233"/>
              <a:gd name="connsiteX108" fmla="*/ 63796 w 3997842"/>
              <a:gd name="connsiteY108" fmla="*/ 53163 h 3668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Lst>
            <a:rect l="l" t="t" r="r" b="b"/>
            <a:pathLst>
              <a:path w="3997842" h="3668233">
                <a:moveTo>
                  <a:pt x="63796" y="53163"/>
                </a:moveTo>
                <a:cubicBezTo>
                  <a:pt x="83289" y="42531"/>
                  <a:pt x="134581" y="44900"/>
                  <a:pt x="170121" y="42531"/>
                </a:cubicBezTo>
                <a:cubicBezTo>
                  <a:pt x="240936" y="37810"/>
                  <a:pt x="312009" y="37342"/>
                  <a:pt x="382772" y="31898"/>
                </a:cubicBezTo>
                <a:cubicBezTo>
                  <a:pt x="404267" y="30244"/>
                  <a:pt x="425207" y="24178"/>
                  <a:pt x="446568" y="21265"/>
                </a:cubicBezTo>
                <a:cubicBezTo>
                  <a:pt x="503192" y="13543"/>
                  <a:pt x="616689" y="0"/>
                  <a:pt x="616689" y="0"/>
                </a:cubicBezTo>
                <a:lnTo>
                  <a:pt x="1254642" y="10633"/>
                </a:lnTo>
                <a:cubicBezTo>
                  <a:pt x="1344900" y="12947"/>
                  <a:pt x="1417082" y="11370"/>
                  <a:pt x="1499191" y="31898"/>
                </a:cubicBezTo>
                <a:cubicBezTo>
                  <a:pt x="1510064" y="34616"/>
                  <a:pt x="1520168" y="40011"/>
                  <a:pt x="1531089" y="42531"/>
                </a:cubicBezTo>
                <a:cubicBezTo>
                  <a:pt x="1566307" y="50658"/>
                  <a:pt x="1637414" y="63796"/>
                  <a:pt x="1637414" y="63796"/>
                </a:cubicBezTo>
                <a:cubicBezTo>
                  <a:pt x="1747284" y="60252"/>
                  <a:pt x="1857276" y="59434"/>
                  <a:pt x="1967024" y="53163"/>
                </a:cubicBezTo>
                <a:cubicBezTo>
                  <a:pt x="1981613" y="52329"/>
                  <a:pt x="1995041" y="44238"/>
                  <a:pt x="2009554" y="42531"/>
                </a:cubicBezTo>
                <a:cubicBezTo>
                  <a:pt x="2055448" y="37132"/>
                  <a:pt x="2101703" y="35442"/>
                  <a:pt x="2147777" y="31898"/>
                </a:cubicBezTo>
                <a:cubicBezTo>
                  <a:pt x="2398628" y="-9912"/>
                  <a:pt x="2237531" y="12954"/>
                  <a:pt x="2796363" y="31898"/>
                </a:cubicBezTo>
                <a:cubicBezTo>
                  <a:pt x="2810968" y="32393"/>
                  <a:pt x="2824628" y="39361"/>
                  <a:pt x="2838893" y="42531"/>
                </a:cubicBezTo>
                <a:cubicBezTo>
                  <a:pt x="2856535" y="46451"/>
                  <a:pt x="2874047" y="51662"/>
                  <a:pt x="2892056" y="53163"/>
                </a:cubicBezTo>
                <a:cubicBezTo>
                  <a:pt x="2959256" y="58763"/>
                  <a:pt x="3026735" y="60252"/>
                  <a:pt x="3094075" y="63796"/>
                </a:cubicBezTo>
                <a:cubicBezTo>
                  <a:pt x="3402702" y="166668"/>
                  <a:pt x="3003054" y="37054"/>
                  <a:pt x="3987210" y="85061"/>
                </a:cubicBezTo>
                <a:cubicBezTo>
                  <a:pt x="3998404" y="85607"/>
                  <a:pt x="3994298" y="106326"/>
                  <a:pt x="3997842" y="116958"/>
                </a:cubicBezTo>
                <a:cubicBezTo>
                  <a:pt x="3994298" y="166577"/>
                  <a:pt x="3994589" y="216619"/>
                  <a:pt x="3987210" y="265814"/>
                </a:cubicBezTo>
                <a:cubicBezTo>
                  <a:pt x="3983885" y="287982"/>
                  <a:pt x="3981796" y="313760"/>
                  <a:pt x="3965945" y="329610"/>
                </a:cubicBezTo>
                <a:lnTo>
                  <a:pt x="3944679" y="350875"/>
                </a:lnTo>
                <a:cubicBezTo>
                  <a:pt x="3937591" y="375684"/>
                  <a:pt x="3927898" y="399894"/>
                  <a:pt x="3923414" y="425303"/>
                </a:cubicBezTo>
                <a:cubicBezTo>
                  <a:pt x="3895144" y="585500"/>
                  <a:pt x="3921245" y="939812"/>
                  <a:pt x="3923414" y="999461"/>
                </a:cubicBezTo>
                <a:cubicBezTo>
                  <a:pt x="3927122" y="1101423"/>
                  <a:pt x="3935785" y="1125113"/>
                  <a:pt x="3955312" y="1222745"/>
                </a:cubicBezTo>
                <a:lnTo>
                  <a:pt x="3965945" y="1275907"/>
                </a:lnTo>
                <a:cubicBezTo>
                  <a:pt x="3969489" y="1314893"/>
                  <a:pt x="3972003" y="1353986"/>
                  <a:pt x="3976577" y="1392865"/>
                </a:cubicBezTo>
                <a:cubicBezTo>
                  <a:pt x="3979096" y="1414276"/>
                  <a:pt x="3987210" y="1435102"/>
                  <a:pt x="3987210" y="1456661"/>
                </a:cubicBezTo>
                <a:cubicBezTo>
                  <a:pt x="3987210" y="1602016"/>
                  <a:pt x="3982387" y="1747357"/>
                  <a:pt x="3976577" y="1892596"/>
                </a:cubicBezTo>
                <a:cubicBezTo>
                  <a:pt x="3973340" y="1973533"/>
                  <a:pt x="3973080" y="1966885"/>
                  <a:pt x="3955312" y="2020186"/>
                </a:cubicBezTo>
                <a:cubicBezTo>
                  <a:pt x="3951768" y="2048540"/>
                  <a:pt x="3947834" y="2076847"/>
                  <a:pt x="3944679" y="2105247"/>
                </a:cubicBezTo>
                <a:cubicBezTo>
                  <a:pt x="3930973" y="2228600"/>
                  <a:pt x="3945927" y="2175933"/>
                  <a:pt x="3923414" y="2243470"/>
                </a:cubicBezTo>
                <a:cubicBezTo>
                  <a:pt x="3919870" y="2342707"/>
                  <a:pt x="3918447" y="2442043"/>
                  <a:pt x="3912782" y="2541182"/>
                </a:cubicBezTo>
                <a:cubicBezTo>
                  <a:pt x="3911352" y="2566202"/>
                  <a:pt x="3907784" y="2591191"/>
                  <a:pt x="3902149" y="2615610"/>
                </a:cubicBezTo>
                <a:cubicBezTo>
                  <a:pt x="3896867" y="2638498"/>
                  <a:pt x="3876063" y="2698914"/>
                  <a:pt x="3859619" y="2721935"/>
                </a:cubicBezTo>
                <a:cubicBezTo>
                  <a:pt x="3850879" y="2734171"/>
                  <a:pt x="3840232" y="2745492"/>
                  <a:pt x="3827721" y="2753833"/>
                </a:cubicBezTo>
                <a:cubicBezTo>
                  <a:pt x="3818396" y="2760050"/>
                  <a:pt x="3806456" y="2760921"/>
                  <a:pt x="3795824" y="2764465"/>
                </a:cubicBezTo>
                <a:cubicBezTo>
                  <a:pt x="3745217" y="2798204"/>
                  <a:pt x="3783814" y="2777638"/>
                  <a:pt x="3721396" y="2796363"/>
                </a:cubicBezTo>
                <a:cubicBezTo>
                  <a:pt x="3678726" y="2809164"/>
                  <a:pt x="3656536" y="2820722"/>
                  <a:pt x="3615070" y="2828261"/>
                </a:cubicBezTo>
                <a:cubicBezTo>
                  <a:pt x="3590413" y="2832744"/>
                  <a:pt x="3565362" y="2834773"/>
                  <a:pt x="3540642" y="2838893"/>
                </a:cubicBezTo>
                <a:cubicBezTo>
                  <a:pt x="3412560" y="2860240"/>
                  <a:pt x="3546460" y="2853607"/>
                  <a:pt x="3296093" y="2881424"/>
                </a:cubicBezTo>
                <a:lnTo>
                  <a:pt x="3200400" y="2892056"/>
                </a:lnTo>
                <a:cubicBezTo>
                  <a:pt x="3173145" y="2898870"/>
                  <a:pt x="3082053" y="2919332"/>
                  <a:pt x="3051545" y="2934586"/>
                </a:cubicBezTo>
                <a:cubicBezTo>
                  <a:pt x="3037368" y="2941674"/>
                  <a:pt x="3023583" y="2949607"/>
                  <a:pt x="3009014" y="2955851"/>
                </a:cubicBezTo>
                <a:cubicBezTo>
                  <a:pt x="2998713" y="2960266"/>
                  <a:pt x="2987141" y="2961472"/>
                  <a:pt x="2977117" y="2966484"/>
                </a:cubicBezTo>
                <a:cubicBezTo>
                  <a:pt x="2965687" y="2972199"/>
                  <a:pt x="2956896" y="2982559"/>
                  <a:pt x="2945219" y="2987749"/>
                </a:cubicBezTo>
                <a:cubicBezTo>
                  <a:pt x="2924736" y="2996853"/>
                  <a:pt x="2902689" y="3001926"/>
                  <a:pt x="2881424" y="3009014"/>
                </a:cubicBezTo>
                <a:cubicBezTo>
                  <a:pt x="2870791" y="3012558"/>
                  <a:pt x="2858851" y="3013430"/>
                  <a:pt x="2849526" y="3019647"/>
                </a:cubicBezTo>
                <a:cubicBezTo>
                  <a:pt x="2828261" y="3033824"/>
                  <a:pt x="2809977" y="3054095"/>
                  <a:pt x="2785731" y="3062177"/>
                </a:cubicBezTo>
                <a:cubicBezTo>
                  <a:pt x="2710915" y="3087116"/>
                  <a:pt x="2803287" y="3054654"/>
                  <a:pt x="2711303" y="3094075"/>
                </a:cubicBezTo>
                <a:cubicBezTo>
                  <a:pt x="2701001" y="3098490"/>
                  <a:pt x="2690038" y="3101163"/>
                  <a:pt x="2679405" y="3104707"/>
                </a:cubicBezTo>
                <a:lnTo>
                  <a:pt x="2615610" y="3147238"/>
                </a:lnTo>
                <a:cubicBezTo>
                  <a:pt x="2604977" y="3154326"/>
                  <a:pt x="2591379" y="3158280"/>
                  <a:pt x="2583712" y="3168503"/>
                </a:cubicBezTo>
                <a:cubicBezTo>
                  <a:pt x="2545089" y="3219999"/>
                  <a:pt x="2568626" y="3205429"/>
                  <a:pt x="2519917" y="3221665"/>
                </a:cubicBezTo>
                <a:cubicBezTo>
                  <a:pt x="2469461" y="3272121"/>
                  <a:pt x="2496407" y="3257856"/>
                  <a:pt x="2445489" y="3274828"/>
                </a:cubicBezTo>
                <a:cubicBezTo>
                  <a:pt x="2424224" y="3289005"/>
                  <a:pt x="2399765" y="3299286"/>
                  <a:pt x="2381693" y="3317358"/>
                </a:cubicBezTo>
                <a:cubicBezTo>
                  <a:pt x="2374605" y="3324447"/>
                  <a:pt x="2369024" y="3333466"/>
                  <a:pt x="2360428" y="3338624"/>
                </a:cubicBezTo>
                <a:cubicBezTo>
                  <a:pt x="2350818" y="3344390"/>
                  <a:pt x="2339163" y="3345712"/>
                  <a:pt x="2328531" y="3349256"/>
                </a:cubicBezTo>
                <a:cubicBezTo>
                  <a:pt x="2237111" y="3410201"/>
                  <a:pt x="2352781" y="3337130"/>
                  <a:pt x="2264735" y="3381154"/>
                </a:cubicBezTo>
                <a:cubicBezTo>
                  <a:pt x="2182297" y="3422374"/>
                  <a:pt x="2281110" y="3386329"/>
                  <a:pt x="2200940" y="3413051"/>
                </a:cubicBezTo>
                <a:cubicBezTo>
                  <a:pt x="2159406" y="3454587"/>
                  <a:pt x="2202987" y="3417345"/>
                  <a:pt x="2147777" y="3444949"/>
                </a:cubicBezTo>
                <a:cubicBezTo>
                  <a:pt x="2136347" y="3450664"/>
                  <a:pt x="2127625" y="3461180"/>
                  <a:pt x="2115879" y="3466214"/>
                </a:cubicBezTo>
                <a:cubicBezTo>
                  <a:pt x="2102448" y="3471970"/>
                  <a:pt x="2087346" y="3472648"/>
                  <a:pt x="2073349" y="3476847"/>
                </a:cubicBezTo>
                <a:cubicBezTo>
                  <a:pt x="2051879" y="3483288"/>
                  <a:pt x="2031744" y="3494942"/>
                  <a:pt x="2009554" y="3498112"/>
                </a:cubicBezTo>
                <a:cubicBezTo>
                  <a:pt x="1800026" y="3528046"/>
                  <a:pt x="2110582" y="3484976"/>
                  <a:pt x="1818168" y="3519377"/>
                </a:cubicBezTo>
                <a:cubicBezTo>
                  <a:pt x="1796757" y="3521896"/>
                  <a:pt x="1775512" y="3525782"/>
                  <a:pt x="1754372" y="3530010"/>
                </a:cubicBezTo>
                <a:cubicBezTo>
                  <a:pt x="1740043" y="3532876"/>
                  <a:pt x="1726308" y="3538575"/>
                  <a:pt x="1711842" y="3540642"/>
                </a:cubicBezTo>
                <a:cubicBezTo>
                  <a:pt x="1676582" y="3545679"/>
                  <a:pt x="1640860" y="3546857"/>
                  <a:pt x="1605517" y="3551275"/>
                </a:cubicBezTo>
                <a:cubicBezTo>
                  <a:pt x="1555360" y="3557545"/>
                  <a:pt x="1536485" y="3563826"/>
                  <a:pt x="1488558" y="3572540"/>
                </a:cubicBezTo>
                <a:cubicBezTo>
                  <a:pt x="1467347" y="3576396"/>
                  <a:pt x="1446028" y="3579628"/>
                  <a:pt x="1424763" y="3583172"/>
                </a:cubicBezTo>
                <a:cubicBezTo>
                  <a:pt x="1414130" y="3586716"/>
                  <a:pt x="1403642" y="3590726"/>
                  <a:pt x="1392865" y="3593805"/>
                </a:cubicBezTo>
                <a:cubicBezTo>
                  <a:pt x="1357822" y="3603818"/>
                  <a:pt x="1333723" y="3607760"/>
                  <a:pt x="1297172" y="3615070"/>
                </a:cubicBezTo>
                <a:cubicBezTo>
                  <a:pt x="1279451" y="3622158"/>
                  <a:pt x="1262116" y="3630299"/>
                  <a:pt x="1244010" y="3636335"/>
                </a:cubicBezTo>
                <a:cubicBezTo>
                  <a:pt x="1230147" y="3640956"/>
                  <a:pt x="1215744" y="3643798"/>
                  <a:pt x="1201479" y="3646968"/>
                </a:cubicBezTo>
                <a:cubicBezTo>
                  <a:pt x="1156910" y="3656872"/>
                  <a:pt x="1130673" y="3660541"/>
                  <a:pt x="1084521" y="3668233"/>
                </a:cubicBezTo>
                <a:cubicBezTo>
                  <a:pt x="981740" y="3664689"/>
                  <a:pt x="878819" y="3664015"/>
                  <a:pt x="776177" y="3657600"/>
                </a:cubicBezTo>
                <a:cubicBezTo>
                  <a:pt x="745631" y="3655691"/>
                  <a:pt x="738241" y="3638633"/>
                  <a:pt x="712382" y="3625703"/>
                </a:cubicBezTo>
                <a:cubicBezTo>
                  <a:pt x="702357" y="3620691"/>
                  <a:pt x="690509" y="3620082"/>
                  <a:pt x="680484" y="3615070"/>
                </a:cubicBezTo>
                <a:cubicBezTo>
                  <a:pt x="669054" y="3609355"/>
                  <a:pt x="659681" y="3600145"/>
                  <a:pt x="648586" y="3593805"/>
                </a:cubicBezTo>
                <a:cubicBezTo>
                  <a:pt x="634824" y="3585941"/>
                  <a:pt x="618954" y="3581753"/>
                  <a:pt x="606056" y="3572540"/>
                </a:cubicBezTo>
                <a:cubicBezTo>
                  <a:pt x="593820" y="3563800"/>
                  <a:pt x="585710" y="3550268"/>
                  <a:pt x="574158" y="3540642"/>
                </a:cubicBezTo>
                <a:cubicBezTo>
                  <a:pt x="546675" y="3517740"/>
                  <a:pt x="542333" y="3519401"/>
                  <a:pt x="510363" y="3508745"/>
                </a:cubicBezTo>
                <a:cubicBezTo>
                  <a:pt x="489098" y="3494568"/>
                  <a:pt x="467014" y="3481548"/>
                  <a:pt x="446568" y="3466214"/>
                </a:cubicBezTo>
                <a:cubicBezTo>
                  <a:pt x="432391" y="3455582"/>
                  <a:pt x="419424" y="3443109"/>
                  <a:pt x="404038" y="3434317"/>
                </a:cubicBezTo>
                <a:cubicBezTo>
                  <a:pt x="394307" y="3428756"/>
                  <a:pt x="382442" y="3428099"/>
                  <a:pt x="372140" y="3423684"/>
                </a:cubicBezTo>
                <a:cubicBezTo>
                  <a:pt x="357572" y="3417440"/>
                  <a:pt x="344326" y="3408305"/>
                  <a:pt x="329610" y="3402419"/>
                </a:cubicBezTo>
                <a:cubicBezTo>
                  <a:pt x="308798" y="3394094"/>
                  <a:pt x="287079" y="3388243"/>
                  <a:pt x="265814" y="3381154"/>
                </a:cubicBezTo>
                <a:lnTo>
                  <a:pt x="233917" y="3370521"/>
                </a:lnTo>
                <a:lnTo>
                  <a:pt x="202019" y="3359889"/>
                </a:lnTo>
                <a:cubicBezTo>
                  <a:pt x="128899" y="3311141"/>
                  <a:pt x="162470" y="3325440"/>
                  <a:pt x="106326" y="3306726"/>
                </a:cubicBezTo>
                <a:lnTo>
                  <a:pt x="63796" y="3242931"/>
                </a:lnTo>
                <a:cubicBezTo>
                  <a:pt x="56708" y="3232298"/>
                  <a:pt x="46572" y="3223156"/>
                  <a:pt x="42531" y="3211033"/>
                </a:cubicBezTo>
                <a:cubicBezTo>
                  <a:pt x="18095" y="3137728"/>
                  <a:pt x="37115" y="3163088"/>
                  <a:pt x="0" y="3125972"/>
                </a:cubicBezTo>
                <a:cubicBezTo>
                  <a:pt x="4756" y="3040359"/>
                  <a:pt x="7424" y="2928863"/>
                  <a:pt x="21265" y="2838893"/>
                </a:cubicBezTo>
                <a:cubicBezTo>
                  <a:pt x="25079" y="2814101"/>
                  <a:pt x="34592" y="2788282"/>
                  <a:pt x="42531" y="2764465"/>
                </a:cubicBezTo>
                <a:cubicBezTo>
                  <a:pt x="46075" y="2725479"/>
                  <a:pt x="47627" y="2686260"/>
                  <a:pt x="53163" y="2647507"/>
                </a:cubicBezTo>
                <a:cubicBezTo>
                  <a:pt x="54748" y="2636412"/>
                  <a:pt x="63796" y="2626818"/>
                  <a:pt x="63796" y="2615610"/>
                </a:cubicBezTo>
                <a:cubicBezTo>
                  <a:pt x="63796" y="2517046"/>
                  <a:pt x="51356" y="2453089"/>
                  <a:pt x="42531" y="2360428"/>
                </a:cubicBezTo>
                <a:cubicBezTo>
                  <a:pt x="28655" y="2214734"/>
                  <a:pt x="46001" y="2275147"/>
                  <a:pt x="21265" y="2200940"/>
                </a:cubicBezTo>
                <a:cubicBezTo>
                  <a:pt x="24809" y="2101703"/>
                  <a:pt x="26939" y="2002405"/>
                  <a:pt x="31898" y="1903228"/>
                </a:cubicBezTo>
                <a:cubicBezTo>
                  <a:pt x="34029" y="1860604"/>
                  <a:pt x="41238" y="1818296"/>
                  <a:pt x="42531" y="1775638"/>
                </a:cubicBezTo>
                <a:cubicBezTo>
                  <a:pt x="48329" y="1584307"/>
                  <a:pt x="44200" y="1392688"/>
                  <a:pt x="53163" y="1201479"/>
                </a:cubicBezTo>
                <a:cubicBezTo>
                  <a:pt x="54855" y="1165375"/>
                  <a:pt x="74428" y="1095154"/>
                  <a:pt x="74428" y="1095154"/>
                </a:cubicBezTo>
                <a:cubicBezTo>
                  <a:pt x="70884" y="942754"/>
                  <a:pt x="72411" y="790152"/>
                  <a:pt x="63796" y="637954"/>
                </a:cubicBezTo>
                <a:cubicBezTo>
                  <a:pt x="61753" y="601868"/>
                  <a:pt x="42531" y="531628"/>
                  <a:pt x="42531" y="531628"/>
                </a:cubicBezTo>
                <a:cubicBezTo>
                  <a:pt x="38987" y="489098"/>
                  <a:pt x="37539" y="446341"/>
                  <a:pt x="31898" y="404038"/>
                </a:cubicBezTo>
                <a:cubicBezTo>
                  <a:pt x="30417" y="392928"/>
                  <a:pt x="21265" y="383348"/>
                  <a:pt x="21265" y="372140"/>
                </a:cubicBezTo>
                <a:cubicBezTo>
                  <a:pt x="21265" y="311785"/>
                  <a:pt x="26433" y="251494"/>
                  <a:pt x="31898" y="191386"/>
                </a:cubicBezTo>
                <a:cubicBezTo>
                  <a:pt x="38967" y="113633"/>
                  <a:pt x="40390" y="163803"/>
                  <a:pt x="53163" y="106326"/>
                </a:cubicBezTo>
                <a:cubicBezTo>
                  <a:pt x="57840" y="85281"/>
                  <a:pt x="44303" y="63795"/>
                  <a:pt x="63796" y="53163"/>
                </a:cubicBezTo>
                <a:close/>
              </a:path>
            </a:pathLst>
          </a:custGeom>
          <a:noFill/>
          <a:ln w="12700">
            <a:solidFill>
              <a:srgbClr val="FF00FF"/>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BE"/>
          </a:p>
        </p:txBody>
      </p:sp>
      <p:sp>
        <p:nvSpPr>
          <p:cNvPr id="7" name="Forme libre 6"/>
          <p:cNvSpPr/>
          <p:nvPr/>
        </p:nvSpPr>
        <p:spPr>
          <a:xfrm>
            <a:off x="4699000" y="828675"/>
            <a:ext cx="3870325" cy="2840038"/>
          </a:xfrm>
          <a:custGeom>
            <a:avLst/>
            <a:gdLst>
              <a:gd name="connsiteX0" fmla="*/ 10632 w 3870251"/>
              <a:gd name="connsiteY0" fmla="*/ 223283 h 2838893"/>
              <a:gd name="connsiteX1" fmla="*/ 95693 w 3870251"/>
              <a:gd name="connsiteY1" fmla="*/ 212651 h 2838893"/>
              <a:gd name="connsiteX2" fmla="*/ 202018 w 3870251"/>
              <a:gd name="connsiteY2" fmla="*/ 202018 h 2838893"/>
              <a:gd name="connsiteX3" fmla="*/ 233916 w 3870251"/>
              <a:gd name="connsiteY3" fmla="*/ 191386 h 2838893"/>
              <a:gd name="connsiteX4" fmla="*/ 318976 w 3870251"/>
              <a:gd name="connsiteY4" fmla="*/ 170120 h 2838893"/>
              <a:gd name="connsiteX5" fmla="*/ 425302 w 3870251"/>
              <a:gd name="connsiteY5" fmla="*/ 138223 h 2838893"/>
              <a:gd name="connsiteX6" fmla="*/ 1212111 w 3870251"/>
              <a:gd name="connsiteY6" fmla="*/ 148855 h 2838893"/>
              <a:gd name="connsiteX7" fmla="*/ 1254642 w 3870251"/>
              <a:gd name="connsiteY7" fmla="*/ 159488 h 2838893"/>
              <a:gd name="connsiteX8" fmla="*/ 1371600 w 3870251"/>
              <a:gd name="connsiteY8" fmla="*/ 170120 h 2838893"/>
              <a:gd name="connsiteX9" fmla="*/ 1605516 w 3870251"/>
              <a:gd name="connsiteY9" fmla="*/ 159488 h 2838893"/>
              <a:gd name="connsiteX10" fmla="*/ 1637414 w 3870251"/>
              <a:gd name="connsiteY10" fmla="*/ 148855 h 2838893"/>
              <a:gd name="connsiteX11" fmla="*/ 1818167 w 3870251"/>
              <a:gd name="connsiteY11" fmla="*/ 116958 h 2838893"/>
              <a:gd name="connsiteX12" fmla="*/ 1913860 w 3870251"/>
              <a:gd name="connsiteY12" fmla="*/ 106325 h 2838893"/>
              <a:gd name="connsiteX13" fmla="*/ 2083981 w 3870251"/>
              <a:gd name="connsiteY13" fmla="*/ 74427 h 2838893"/>
              <a:gd name="connsiteX14" fmla="*/ 2222204 w 3870251"/>
              <a:gd name="connsiteY14" fmla="*/ 53162 h 2838893"/>
              <a:gd name="connsiteX15" fmla="*/ 2371060 w 3870251"/>
              <a:gd name="connsiteY15" fmla="*/ 31897 h 2838893"/>
              <a:gd name="connsiteX16" fmla="*/ 2445488 w 3870251"/>
              <a:gd name="connsiteY16" fmla="*/ 21265 h 2838893"/>
              <a:gd name="connsiteX17" fmla="*/ 2498651 w 3870251"/>
              <a:gd name="connsiteY17" fmla="*/ 10632 h 2838893"/>
              <a:gd name="connsiteX18" fmla="*/ 2838893 w 3870251"/>
              <a:gd name="connsiteY18" fmla="*/ 0 h 2838893"/>
              <a:gd name="connsiteX19" fmla="*/ 3030279 w 3870251"/>
              <a:gd name="connsiteY19" fmla="*/ 10632 h 2838893"/>
              <a:gd name="connsiteX20" fmla="*/ 3072809 w 3870251"/>
              <a:gd name="connsiteY20" fmla="*/ 21265 h 2838893"/>
              <a:gd name="connsiteX21" fmla="*/ 3104707 w 3870251"/>
              <a:gd name="connsiteY21" fmla="*/ 53162 h 2838893"/>
              <a:gd name="connsiteX22" fmla="*/ 3136604 w 3870251"/>
              <a:gd name="connsiteY22" fmla="*/ 63795 h 2838893"/>
              <a:gd name="connsiteX23" fmla="*/ 3168502 w 3870251"/>
              <a:gd name="connsiteY23" fmla="*/ 85060 h 2838893"/>
              <a:gd name="connsiteX24" fmla="*/ 3200400 w 3870251"/>
              <a:gd name="connsiteY24" fmla="*/ 95693 h 2838893"/>
              <a:gd name="connsiteX25" fmla="*/ 3285460 w 3870251"/>
              <a:gd name="connsiteY25" fmla="*/ 127590 h 2838893"/>
              <a:gd name="connsiteX26" fmla="*/ 3349256 w 3870251"/>
              <a:gd name="connsiteY26" fmla="*/ 159488 h 2838893"/>
              <a:gd name="connsiteX27" fmla="*/ 3381153 w 3870251"/>
              <a:gd name="connsiteY27" fmla="*/ 180753 h 2838893"/>
              <a:gd name="connsiteX28" fmla="*/ 3444949 w 3870251"/>
              <a:gd name="connsiteY28" fmla="*/ 202018 h 2838893"/>
              <a:gd name="connsiteX29" fmla="*/ 3476846 w 3870251"/>
              <a:gd name="connsiteY29" fmla="*/ 233916 h 2838893"/>
              <a:gd name="connsiteX30" fmla="*/ 3508744 w 3870251"/>
              <a:gd name="connsiteY30" fmla="*/ 244548 h 2838893"/>
              <a:gd name="connsiteX31" fmla="*/ 3561907 w 3870251"/>
              <a:gd name="connsiteY31" fmla="*/ 287079 h 2838893"/>
              <a:gd name="connsiteX32" fmla="*/ 3583172 w 3870251"/>
              <a:gd name="connsiteY32" fmla="*/ 329609 h 2838893"/>
              <a:gd name="connsiteX33" fmla="*/ 3625702 w 3870251"/>
              <a:gd name="connsiteY33" fmla="*/ 393404 h 2838893"/>
              <a:gd name="connsiteX34" fmla="*/ 3646967 w 3870251"/>
              <a:gd name="connsiteY34" fmla="*/ 425302 h 2838893"/>
              <a:gd name="connsiteX35" fmla="*/ 3700130 w 3870251"/>
              <a:gd name="connsiteY35" fmla="*/ 489097 h 2838893"/>
              <a:gd name="connsiteX36" fmla="*/ 3710762 w 3870251"/>
              <a:gd name="connsiteY36" fmla="*/ 520995 h 2838893"/>
              <a:gd name="connsiteX37" fmla="*/ 3753293 w 3870251"/>
              <a:gd name="connsiteY37" fmla="*/ 584790 h 2838893"/>
              <a:gd name="connsiteX38" fmla="*/ 3763925 w 3870251"/>
              <a:gd name="connsiteY38" fmla="*/ 616688 h 2838893"/>
              <a:gd name="connsiteX39" fmla="*/ 3785190 w 3870251"/>
              <a:gd name="connsiteY39" fmla="*/ 648586 h 2838893"/>
              <a:gd name="connsiteX40" fmla="*/ 3806456 w 3870251"/>
              <a:gd name="connsiteY40" fmla="*/ 712381 h 2838893"/>
              <a:gd name="connsiteX41" fmla="*/ 3817088 w 3870251"/>
              <a:gd name="connsiteY41" fmla="*/ 839972 h 2838893"/>
              <a:gd name="connsiteX42" fmla="*/ 3838353 w 3870251"/>
              <a:gd name="connsiteY42" fmla="*/ 903767 h 2838893"/>
              <a:gd name="connsiteX43" fmla="*/ 3848986 w 3870251"/>
              <a:gd name="connsiteY43" fmla="*/ 946297 h 2838893"/>
              <a:gd name="connsiteX44" fmla="*/ 3859618 w 3870251"/>
              <a:gd name="connsiteY44" fmla="*/ 1201479 h 2838893"/>
              <a:gd name="connsiteX45" fmla="*/ 3870251 w 3870251"/>
              <a:gd name="connsiteY45" fmla="*/ 1254641 h 2838893"/>
              <a:gd name="connsiteX46" fmla="*/ 3838353 w 3870251"/>
              <a:gd name="connsiteY46" fmla="*/ 1456660 h 2838893"/>
              <a:gd name="connsiteX47" fmla="*/ 3817088 w 3870251"/>
              <a:gd name="connsiteY47" fmla="*/ 1520455 h 2838893"/>
              <a:gd name="connsiteX48" fmla="*/ 3795823 w 3870251"/>
              <a:gd name="connsiteY48" fmla="*/ 1552353 h 2838893"/>
              <a:gd name="connsiteX49" fmla="*/ 3763925 w 3870251"/>
              <a:gd name="connsiteY49" fmla="*/ 1616148 h 2838893"/>
              <a:gd name="connsiteX50" fmla="*/ 3732028 w 3870251"/>
              <a:gd name="connsiteY50" fmla="*/ 1690576 h 2838893"/>
              <a:gd name="connsiteX51" fmla="*/ 3721395 w 3870251"/>
              <a:gd name="connsiteY51" fmla="*/ 1722474 h 2838893"/>
              <a:gd name="connsiteX52" fmla="*/ 3700130 w 3870251"/>
              <a:gd name="connsiteY52" fmla="*/ 1754372 h 2838893"/>
              <a:gd name="connsiteX53" fmla="*/ 3689497 w 3870251"/>
              <a:gd name="connsiteY53" fmla="*/ 1786269 h 2838893"/>
              <a:gd name="connsiteX54" fmla="*/ 3593804 w 3870251"/>
              <a:gd name="connsiteY54" fmla="*/ 1860697 h 2838893"/>
              <a:gd name="connsiteX55" fmla="*/ 3561907 w 3870251"/>
              <a:gd name="connsiteY55" fmla="*/ 1871330 h 2838893"/>
              <a:gd name="connsiteX56" fmla="*/ 3498111 w 3870251"/>
              <a:gd name="connsiteY56" fmla="*/ 1913860 h 2838893"/>
              <a:gd name="connsiteX57" fmla="*/ 3423683 w 3870251"/>
              <a:gd name="connsiteY57" fmla="*/ 1945758 h 2838893"/>
              <a:gd name="connsiteX58" fmla="*/ 3391786 w 3870251"/>
              <a:gd name="connsiteY58" fmla="*/ 1967023 h 2838893"/>
              <a:gd name="connsiteX59" fmla="*/ 3359888 w 3870251"/>
              <a:gd name="connsiteY59" fmla="*/ 1977655 h 2838893"/>
              <a:gd name="connsiteX60" fmla="*/ 3317358 w 3870251"/>
              <a:gd name="connsiteY60" fmla="*/ 1998920 h 2838893"/>
              <a:gd name="connsiteX61" fmla="*/ 3285460 w 3870251"/>
              <a:gd name="connsiteY61" fmla="*/ 2020186 h 2838893"/>
              <a:gd name="connsiteX62" fmla="*/ 3189767 w 3870251"/>
              <a:gd name="connsiteY62" fmla="*/ 2041451 h 2838893"/>
              <a:gd name="connsiteX63" fmla="*/ 3125972 w 3870251"/>
              <a:gd name="connsiteY63" fmla="*/ 2062716 h 2838893"/>
              <a:gd name="connsiteX64" fmla="*/ 3051544 w 3870251"/>
              <a:gd name="connsiteY64" fmla="*/ 2094613 h 2838893"/>
              <a:gd name="connsiteX65" fmla="*/ 3009014 w 3870251"/>
              <a:gd name="connsiteY65" fmla="*/ 2126511 h 2838893"/>
              <a:gd name="connsiteX66" fmla="*/ 2966483 w 3870251"/>
              <a:gd name="connsiteY66" fmla="*/ 2137144 h 2838893"/>
              <a:gd name="connsiteX67" fmla="*/ 2934586 w 3870251"/>
              <a:gd name="connsiteY67" fmla="*/ 2158409 h 2838893"/>
              <a:gd name="connsiteX68" fmla="*/ 2860158 w 3870251"/>
              <a:gd name="connsiteY68" fmla="*/ 2190307 h 2838893"/>
              <a:gd name="connsiteX69" fmla="*/ 2796362 w 3870251"/>
              <a:gd name="connsiteY69" fmla="*/ 2232837 h 2838893"/>
              <a:gd name="connsiteX70" fmla="*/ 2764465 w 3870251"/>
              <a:gd name="connsiteY70" fmla="*/ 2254102 h 2838893"/>
              <a:gd name="connsiteX71" fmla="*/ 2732567 w 3870251"/>
              <a:gd name="connsiteY71" fmla="*/ 2264734 h 2838893"/>
              <a:gd name="connsiteX72" fmla="*/ 2679404 w 3870251"/>
              <a:gd name="connsiteY72" fmla="*/ 2307265 h 2838893"/>
              <a:gd name="connsiteX73" fmla="*/ 2647507 w 3870251"/>
              <a:gd name="connsiteY73" fmla="*/ 2317897 h 2838893"/>
              <a:gd name="connsiteX74" fmla="*/ 2573079 w 3870251"/>
              <a:gd name="connsiteY74" fmla="*/ 2360427 h 2838893"/>
              <a:gd name="connsiteX75" fmla="*/ 2509283 w 3870251"/>
              <a:gd name="connsiteY75" fmla="*/ 2371060 h 2838893"/>
              <a:gd name="connsiteX76" fmla="*/ 2339162 w 3870251"/>
              <a:gd name="connsiteY76" fmla="*/ 2402958 h 2838893"/>
              <a:gd name="connsiteX77" fmla="*/ 2179674 w 3870251"/>
              <a:gd name="connsiteY77" fmla="*/ 2456120 h 2838893"/>
              <a:gd name="connsiteX78" fmla="*/ 2115879 w 3870251"/>
              <a:gd name="connsiteY78" fmla="*/ 2477386 h 2838893"/>
              <a:gd name="connsiteX79" fmla="*/ 2073349 w 3870251"/>
              <a:gd name="connsiteY79" fmla="*/ 2498651 h 2838893"/>
              <a:gd name="connsiteX80" fmla="*/ 2041451 w 3870251"/>
              <a:gd name="connsiteY80" fmla="*/ 2519916 h 2838893"/>
              <a:gd name="connsiteX81" fmla="*/ 1998921 w 3870251"/>
              <a:gd name="connsiteY81" fmla="*/ 2530548 h 2838893"/>
              <a:gd name="connsiteX82" fmla="*/ 1892595 w 3870251"/>
              <a:gd name="connsiteY82" fmla="*/ 2594344 h 2838893"/>
              <a:gd name="connsiteX83" fmla="*/ 1860697 w 3870251"/>
              <a:gd name="connsiteY83" fmla="*/ 2604976 h 2838893"/>
              <a:gd name="connsiteX84" fmla="*/ 1796902 w 3870251"/>
              <a:gd name="connsiteY84" fmla="*/ 2636874 h 2838893"/>
              <a:gd name="connsiteX85" fmla="*/ 1765004 w 3870251"/>
              <a:gd name="connsiteY85" fmla="*/ 2658139 h 2838893"/>
              <a:gd name="connsiteX86" fmla="*/ 1733107 w 3870251"/>
              <a:gd name="connsiteY86" fmla="*/ 2668772 h 2838893"/>
              <a:gd name="connsiteX87" fmla="*/ 1690576 w 3870251"/>
              <a:gd name="connsiteY87" fmla="*/ 2690037 h 2838893"/>
              <a:gd name="connsiteX88" fmla="*/ 1626781 w 3870251"/>
              <a:gd name="connsiteY88" fmla="*/ 2711302 h 2838893"/>
              <a:gd name="connsiteX89" fmla="*/ 1594883 w 3870251"/>
              <a:gd name="connsiteY89" fmla="*/ 2721934 h 2838893"/>
              <a:gd name="connsiteX90" fmla="*/ 1573618 w 3870251"/>
              <a:gd name="connsiteY90" fmla="*/ 2743200 h 2838893"/>
              <a:gd name="connsiteX91" fmla="*/ 1531088 w 3870251"/>
              <a:gd name="connsiteY91" fmla="*/ 2753832 h 2838893"/>
              <a:gd name="connsiteX92" fmla="*/ 1456660 w 3870251"/>
              <a:gd name="connsiteY92" fmla="*/ 2775097 h 2838893"/>
              <a:gd name="connsiteX93" fmla="*/ 1435395 w 3870251"/>
              <a:gd name="connsiteY93" fmla="*/ 2806995 h 2838893"/>
              <a:gd name="connsiteX94" fmla="*/ 1392865 w 3870251"/>
              <a:gd name="connsiteY94" fmla="*/ 2817627 h 2838893"/>
              <a:gd name="connsiteX95" fmla="*/ 1307804 w 3870251"/>
              <a:gd name="connsiteY95" fmla="*/ 2838893 h 2838893"/>
              <a:gd name="connsiteX96" fmla="*/ 893135 w 3870251"/>
              <a:gd name="connsiteY96" fmla="*/ 2828260 h 2838893"/>
              <a:gd name="connsiteX97" fmla="*/ 839972 w 3870251"/>
              <a:gd name="connsiteY97" fmla="*/ 2817627 h 2838893"/>
              <a:gd name="connsiteX98" fmla="*/ 765544 w 3870251"/>
              <a:gd name="connsiteY98" fmla="*/ 2806995 h 2838893"/>
              <a:gd name="connsiteX99" fmla="*/ 648586 w 3870251"/>
              <a:gd name="connsiteY99" fmla="*/ 2785730 h 2838893"/>
              <a:gd name="connsiteX100" fmla="*/ 574158 w 3870251"/>
              <a:gd name="connsiteY100" fmla="*/ 2775097 h 2838893"/>
              <a:gd name="connsiteX101" fmla="*/ 404037 w 3870251"/>
              <a:gd name="connsiteY101" fmla="*/ 2753832 h 2838893"/>
              <a:gd name="connsiteX102" fmla="*/ 361507 w 3870251"/>
              <a:gd name="connsiteY102" fmla="*/ 2743200 h 2838893"/>
              <a:gd name="connsiteX103" fmla="*/ 287079 w 3870251"/>
              <a:gd name="connsiteY103" fmla="*/ 2732567 h 2838893"/>
              <a:gd name="connsiteX104" fmla="*/ 223283 w 3870251"/>
              <a:gd name="connsiteY104" fmla="*/ 2700669 h 2838893"/>
              <a:gd name="connsiteX105" fmla="*/ 191386 w 3870251"/>
              <a:gd name="connsiteY105" fmla="*/ 2690037 h 2838893"/>
              <a:gd name="connsiteX106" fmla="*/ 159488 w 3870251"/>
              <a:gd name="connsiteY106" fmla="*/ 2658139 h 2838893"/>
              <a:gd name="connsiteX107" fmla="*/ 95693 w 3870251"/>
              <a:gd name="connsiteY107" fmla="*/ 2615609 h 2838893"/>
              <a:gd name="connsiteX108" fmla="*/ 74428 w 3870251"/>
              <a:gd name="connsiteY108" fmla="*/ 2583711 h 2838893"/>
              <a:gd name="connsiteX109" fmla="*/ 53162 w 3870251"/>
              <a:gd name="connsiteY109" fmla="*/ 2562446 h 2838893"/>
              <a:gd name="connsiteX110" fmla="*/ 63795 w 3870251"/>
              <a:gd name="connsiteY110" fmla="*/ 2137144 h 2838893"/>
              <a:gd name="connsiteX111" fmla="*/ 53162 w 3870251"/>
              <a:gd name="connsiteY111" fmla="*/ 1988288 h 2838893"/>
              <a:gd name="connsiteX112" fmla="*/ 31897 w 3870251"/>
              <a:gd name="connsiteY112" fmla="*/ 1924493 h 2838893"/>
              <a:gd name="connsiteX113" fmla="*/ 21265 w 3870251"/>
              <a:gd name="connsiteY113" fmla="*/ 1881962 h 2838893"/>
              <a:gd name="connsiteX114" fmla="*/ 10632 w 3870251"/>
              <a:gd name="connsiteY114" fmla="*/ 1807534 h 2838893"/>
              <a:gd name="connsiteX115" fmla="*/ 0 w 3870251"/>
              <a:gd name="connsiteY115" fmla="*/ 1743739 h 2838893"/>
              <a:gd name="connsiteX116" fmla="*/ 10632 w 3870251"/>
              <a:gd name="connsiteY116" fmla="*/ 1552353 h 2838893"/>
              <a:gd name="connsiteX117" fmla="*/ 31897 w 3870251"/>
              <a:gd name="connsiteY117" fmla="*/ 1488558 h 2838893"/>
              <a:gd name="connsiteX118" fmla="*/ 42530 w 3870251"/>
              <a:gd name="connsiteY118" fmla="*/ 1095153 h 2838893"/>
              <a:gd name="connsiteX119" fmla="*/ 53162 w 3870251"/>
              <a:gd name="connsiteY119" fmla="*/ 1052623 h 2838893"/>
              <a:gd name="connsiteX120" fmla="*/ 74428 w 3870251"/>
              <a:gd name="connsiteY120" fmla="*/ 1020725 h 2838893"/>
              <a:gd name="connsiteX121" fmla="*/ 63795 w 3870251"/>
              <a:gd name="connsiteY121" fmla="*/ 542260 h 2838893"/>
              <a:gd name="connsiteX122" fmla="*/ 31897 w 3870251"/>
              <a:gd name="connsiteY122" fmla="*/ 393404 h 2838893"/>
              <a:gd name="connsiteX123" fmla="*/ 10632 w 3870251"/>
              <a:gd name="connsiteY123" fmla="*/ 223283 h 28388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3870251" h="2838893">
                <a:moveTo>
                  <a:pt x="10632" y="223283"/>
                </a:moveTo>
                <a:cubicBezTo>
                  <a:pt x="21265" y="193157"/>
                  <a:pt x="67293" y="215806"/>
                  <a:pt x="95693" y="212651"/>
                </a:cubicBezTo>
                <a:cubicBezTo>
                  <a:pt x="131094" y="208718"/>
                  <a:pt x="166814" y="207434"/>
                  <a:pt x="202018" y="202018"/>
                </a:cubicBezTo>
                <a:cubicBezTo>
                  <a:pt x="213095" y="200314"/>
                  <a:pt x="223103" y="194335"/>
                  <a:pt x="233916" y="191386"/>
                </a:cubicBezTo>
                <a:cubicBezTo>
                  <a:pt x="262112" y="183696"/>
                  <a:pt x="291250" y="179362"/>
                  <a:pt x="318976" y="170120"/>
                </a:cubicBezTo>
                <a:cubicBezTo>
                  <a:pt x="396635" y="144234"/>
                  <a:pt x="361026" y="154291"/>
                  <a:pt x="425302" y="138223"/>
                </a:cubicBezTo>
                <a:lnTo>
                  <a:pt x="1212111" y="148855"/>
                </a:lnTo>
                <a:cubicBezTo>
                  <a:pt x="1226720" y="149230"/>
                  <a:pt x="1240157" y="157557"/>
                  <a:pt x="1254642" y="159488"/>
                </a:cubicBezTo>
                <a:cubicBezTo>
                  <a:pt x="1293445" y="164662"/>
                  <a:pt x="1332614" y="166576"/>
                  <a:pt x="1371600" y="170120"/>
                </a:cubicBezTo>
                <a:cubicBezTo>
                  <a:pt x="1449572" y="166576"/>
                  <a:pt x="1527712" y="165712"/>
                  <a:pt x="1605516" y="159488"/>
                </a:cubicBezTo>
                <a:cubicBezTo>
                  <a:pt x="1616688" y="158594"/>
                  <a:pt x="1626541" y="151573"/>
                  <a:pt x="1637414" y="148855"/>
                </a:cubicBezTo>
                <a:cubicBezTo>
                  <a:pt x="1674766" y="139517"/>
                  <a:pt x="1811346" y="117932"/>
                  <a:pt x="1818167" y="116958"/>
                </a:cubicBezTo>
                <a:cubicBezTo>
                  <a:pt x="1849938" y="112419"/>
                  <a:pt x="1882089" y="110864"/>
                  <a:pt x="1913860" y="106325"/>
                </a:cubicBezTo>
                <a:cubicBezTo>
                  <a:pt x="2214554" y="63368"/>
                  <a:pt x="1945839" y="102055"/>
                  <a:pt x="2083981" y="74427"/>
                </a:cubicBezTo>
                <a:cubicBezTo>
                  <a:pt x="2120845" y="67054"/>
                  <a:pt x="2186478" y="58266"/>
                  <a:pt x="2222204" y="53162"/>
                </a:cubicBezTo>
                <a:cubicBezTo>
                  <a:pt x="2294574" y="29040"/>
                  <a:pt x="2231295" y="47426"/>
                  <a:pt x="2371060" y="31897"/>
                </a:cubicBezTo>
                <a:cubicBezTo>
                  <a:pt x="2395968" y="29129"/>
                  <a:pt x="2420768" y="25385"/>
                  <a:pt x="2445488" y="21265"/>
                </a:cubicBezTo>
                <a:cubicBezTo>
                  <a:pt x="2463314" y="18294"/>
                  <a:pt x="2480605" y="11607"/>
                  <a:pt x="2498651" y="10632"/>
                </a:cubicBezTo>
                <a:cubicBezTo>
                  <a:pt x="2611955" y="4508"/>
                  <a:pt x="2725479" y="3544"/>
                  <a:pt x="2838893" y="0"/>
                </a:cubicBezTo>
                <a:cubicBezTo>
                  <a:pt x="2902688" y="3544"/>
                  <a:pt x="2966648" y="4847"/>
                  <a:pt x="3030279" y="10632"/>
                </a:cubicBezTo>
                <a:cubicBezTo>
                  <a:pt x="3044832" y="11955"/>
                  <a:pt x="3060121" y="14015"/>
                  <a:pt x="3072809" y="21265"/>
                </a:cubicBezTo>
                <a:cubicBezTo>
                  <a:pt x="3085864" y="28725"/>
                  <a:pt x="3092196" y="44821"/>
                  <a:pt x="3104707" y="53162"/>
                </a:cubicBezTo>
                <a:cubicBezTo>
                  <a:pt x="3114032" y="59379"/>
                  <a:pt x="3126580" y="58783"/>
                  <a:pt x="3136604" y="63795"/>
                </a:cubicBezTo>
                <a:cubicBezTo>
                  <a:pt x="3148034" y="69510"/>
                  <a:pt x="3157072" y="79345"/>
                  <a:pt x="3168502" y="85060"/>
                </a:cubicBezTo>
                <a:cubicBezTo>
                  <a:pt x="3178527" y="90072"/>
                  <a:pt x="3189906" y="91758"/>
                  <a:pt x="3200400" y="95693"/>
                </a:cubicBezTo>
                <a:cubicBezTo>
                  <a:pt x="3302081" y="133824"/>
                  <a:pt x="3213074" y="103463"/>
                  <a:pt x="3285460" y="127590"/>
                </a:cubicBezTo>
                <a:cubicBezTo>
                  <a:pt x="3376880" y="188535"/>
                  <a:pt x="3261210" y="115464"/>
                  <a:pt x="3349256" y="159488"/>
                </a:cubicBezTo>
                <a:cubicBezTo>
                  <a:pt x="3360685" y="165203"/>
                  <a:pt x="3369476" y="175563"/>
                  <a:pt x="3381153" y="180753"/>
                </a:cubicBezTo>
                <a:cubicBezTo>
                  <a:pt x="3401637" y="189857"/>
                  <a:pt x="3444949" y="202018"/>
                  <a:pt x="3444949" y="202018"/>
                </a:cubicBezTo>
                <a:cubicBezTo>
                  <a:pt x="3455581" y="212651"/>
                  <a:pt x="3464335" y="225575"/>
                  <a:pt x="3476846" y="233916"/>
                </a:cubicBezTo>
                <a:cubicBezTo>
                  <a:pt x="3486171" y="240133"/>
                  <a:pt x="3498719" y="239536"/>
                  <a:pt x="3508744" y="244548"/>
                </a:cubicBezTo>
                <a:cubicBezTo>
                  <a:pt x="3522965" y="251659"/>
                  <a:pt x="3552016" y="272243"/>
                  <a:pt x="3561907" y="287079"/>
                </a:cubicBezTo>
                <a:cubicBezTo>
                  <a:pt x="3570699" y="300267"/>
                  <a:pt x="3575017" y="316018"/>
                  <a:pt x="3583172" y="329609"/>
                </a:cubicBezTo>
                <a:cubicBezTo>
                  <a:pt x="3596321" y="351524"/>
                  <a:pt x="3611525" y="372139"/>
                  <a:pt x="3625702" y="393404"/>
                </a:cubicBezTo>
                <a:cubicBezTo>
                  <a:pt x="3632790" y="404037"/>
                  <a:pt x="3637931" y="416266"/>
                  <a:pt x="3646967" y="425302"/>
                </a:cubicBezTo>
                <a:cubicBezTo>
                  <a:pt x="3687901" y="466236"/>
                  <a:pt x="3670524" y="444689"/>
                  <a:pt x="3700130" y="489097"/>
                </a:cubicBezTo>
                <a:cubicBezTo>
                  <a:pt x="3703674" y="499730"/>
                  <a:pt x="3705319" y="511198"/>
                  <a:pt x="3710762" y="520995"/>
                </a:cubicBezTo>
                <a:cubicBezTo>
                  <a:pt x="3723174" y="543336"/>
                  <a:pt x="3753293" y="584790"/>
                  <a:pt x="3753293" y="584790"/>
                </a:cubicBezTo>
                <a:cubicBezTo>
                  <a:pt x="3756837" y="595423"/>
                  <a:pt x="3758913" y="606663"/>
                  <a:pt x="3763925" y="616688"/>
                </a:cubicBezTo>
                <a:cubicBezTo>
                  <a:pt x="3769640" y="628118"/>
                  <a:pt x="3780000" y="636909"/>
                  <a:pt x="3785190" y="648586"/>
                </a:cubicBezTo>
                <a:cubicBezTo>
                  <a:pt x="3794294" y="669069"/>
                  <a:pt x="3806456" y="712381"/>
                  <a:pt x="3806456" y="712381"/>
                </a:cubicBezTo>
                <a:cubicBezTo>
                  <a:pt x="3810000" y="754911"/>
                  <a:pt x="3810072" y="797875"/>
                  <a:pt x="3817088" y="839972"/>
                </a:cubicBezTo>
                <a:cubicBezTo>
                  <a:pt x="3820773" y="862082"/>
                  <a:pt x="3832916" y="882021"/>
                  <a:pt x="3838353" y="903767"/>
                </a:cubicBezTo>
                <a:lnTo>
                  <a:pt x="3848986" y="946297"/>
                </a:lnTo>
                <a:cubicBezTo>
                  <a:pt x="3852530" y="1031358"/>
                  <a:pt x="3853761" y="1116546"/>
                  <a:pt x="3859618" y="1201479"/>
                </a:cubicBezTo>
                <a:cubicBezTo>
                  <a:pt x="3860861" y="1219508"/>
                  <a:pt x="3870251" y="1236569"/>
                  <a:pt x="3870251" y="1254641"/>
                </a:cubicBezTo>
                <a:cubicBezTo>
                  <a:pt x="3870251" y="1352781"/>
                  <a:pt x="3863618" y="1374547"/>
                  <a:pt x="3838353" y="1456660"/>
                </a:cubicBezTo>
                <a:cubicBezTo>
                  <a:pt x="3831761" y="1478084"/>
                  <a:pt x="3829522" y="1501804"/>
                  <a:pt x="3817088" y="1520455"/>
                </a:cubicBezTo>
                <a:cubicBezTo>
                  <a:pt x="3810000" y="1531088"/>
                  <a:pt x="3801538" y="1540923"/>
                  <a:pt x="3795823" y="1552353"/>
                </a:cubicBezTo>
                <a:cubicBezTo>
                  <a:pt x="3751805" y="1640389"/>
                  <a:pt x="3824863" y="1524742"/>
                  <a:pt x="3763925" y="1616148"/>
                </a:cubicBezTo>
                <a:cubicBezTo>
                  <a:pt x="3741798" y="1704661"/>
                  <a:pt x="3768741" y="1617152"/>
                  <a:pt x="3732028" y="1690576"/>
                </a:cubicBezTo>
                <a:cubicBezTo>
                  <a:pt x="3727016" y="1700601"/>
                  <a:pt x="3726407" y="1712449"/>
                  <a:pt x="3721395" y="1722474"/>
                </a:cubicBezTo>
                <a:cubicBezTo>
                  <a:pt x="3715680" y="1733904"/>
                  <a:pt x="3705845" y="1742942"/>
                  <a:pt x="3700130" y="1754372"/>
                </a:cubicBezTo>
                <a:cubicBezTo>
                  <a:pt x="3695118" y="1764396"/>
                  <a:pt x="3695714" y="1776944"/>
                  <a:pt x="3689497" y="1786269"/>
                </a:cubicBezTo>
                <a:cubicBezTo>
                  <a:pt x="3673769" y="1809862"/>
                  <a:pt x="3611913" y="1854660"/>
                  <a:pt x="3593804" y="1860697"/>
                </a:cubicBezTo>
                <a:cubicBezTo>
                  <a:pt x="3583172" y="1864241"/>
                  <a:pt x="3571704" y="1865887"/>
                  <a:pt x="3561907" y="1871330"/>
                </a:cubicBezTo>
                <a:cubicBezTo>
                  <a:pt x="3539566" y="1883742"/>
                  <a:pt x="3522357" y="1905778"/>
                  <a:pt x="3498111" y="1913860"/>
                </a:cubicBezTo>
                <a:cubicBezTo>
                  <a:pt x="3462328" y="1925788"/>
                  <a:pt x="3460468" y="1924738"/>
                  <a:pt x="3423683" y="1945758"/>
                </a:cubicBezTo>
                <a:cubicBezTo>
                  <a:pt x="3412588" y="1952098"/>
                  <a:pt x="3403216" y="1961308"/>
                  <a:pt x="3391786" y="1967023"/>
                </a:cubicBezTo>
                <a:cubicBezTo>
                  <a:pt x="3381761" y="1972035"/>
                  <a:pt x="3370190" y="1973240"/>
                  <a:pt x="3359888" y="1977655"/>
                </a:cubicBezTo>
                <a:cubicBezTo>
                  <a:pt x="3345320" y="1983899"/>
                  <a:pt x="3331120" y="1991056"/>
                  <a:pt x="3317358" y="1998920"/>
                </a:cubicBezTo>
                <a:cubicBezTo>
                  <a:pt x="3306263" y="2005260"/>
                  <a:pt x="3297206" y="2015152"/>
                  <a:pt x="3285460" y="2020186"/>
                </a:cubicBezTo>
                <a:cubicBezTo>
                  <a:pt x="3268759" y="2027344"/>
                  <a:pt x="3203634" y="2037669"/>
                  <a:pt x="3189767" y="2041451"/>
                </a:cubicBezTo>
                <a:cubicBezTo>
                  <a:pt x="3168142" y="2047349"/>
                  <a:pt x="3146021" y="2052692"/>
                  <a:pt x="3125972" y="2062716"/>
                </a:cubicBezTo>
                <a:cubicBezTo>
                  <a:pt x="3073417" y="2088993"/>
                  <a:pt x="3098479" y="2078969"/>
                  <a:pt x="3051544" y="2094613"/>
                </a:cubicBezTo>
                <a:cubicBezTo>
                  <a:pt x="3037367" y="2105246"/>
                  <a:pt x="3024864" y="2118586"/>
                  <a:pt x="3009014" y="2126511"/>
                </a:cubicBezTo>
                <a:cubicBezTo>
                  <a:pt x="2995943" y="2133046"/>
                  <a:pt x="2979915" y="2131387"/>
                  <a:pt x="2966483" y="2137144"/>
                </a:cubicBezTo>
                <a:cubicBezTo>
                  <a:pt x="2954738" y="2142178"/>
                  <a:pt x="2946016" y="2152694"/>
                  <a:pt x="2934586" y="2158409"/>
                </a:cubicBezTo>
                <a:cubicBezTo>
                  <a:pt x="2846579" y="2202412"/>
                  <a:pt x="2970797" y="2123923"/>
                  <a:pt x="2860158" y="2190307"/>
                </a:cubicBezTo>
                <a:cubicBezTo>
                  <a:pt x="2838243" y="2203456"/>
                  <a:pt x="2817627" y="2218660"/>
                  <a:pt x="2796362" y="2232837"/>
                </a:cubicBezTo>
                <a:cubicBezTo>
                  <a:pt x="2785730" y="2239925"/>
                  <a:pt x="2776588" y="2250061"/>
                  <a:pt x="2764465" y="2254102"/>
                </a:cubicBezTo>
                <a:lnTo>
                  <a:pt x="2732567" y="2264734"/>
                </a:lnTo>
                <a:cubicBezTo>
                  <a:pt x="2712787" y="2284515"/>
                  <a:pt x="2706232" y="2293851"/>
                  <a:pt x="2679404" y="2307265"/>
                </a:cubicBezTo>
                <a:cubicBezTo>
                  <a:pt x="2669380" y="2312277"/>
                  <a:pt x="2658139" y="2314353"/>
                  <a:pt x="2647507" y="2317897"/>
                </a:cubicBezTo>
                <a:cubicBezTo>
                  <a:pt x="2626151" y="2332134"/>
                  <a:pt x="2597605" y="2353069"/>
                  <a:pt x="2573079" y="2360427"/>
                </a:cubicBezTo>
                <a:cubicBezTo>
                  <a:pt x="2552430" y="2366622"/>
                  <a:pt x="2530363" y="2366543"/>
                  <a:pt x="2509283" y="2371060"/>
                </a:cubicBezTo>
                <a:cubicBezTo>
                  <a:pt x="2351391" y="2404894"/>
                  <a:pt x="2497329" y="2383186"/>
                  <a:pt x="2339162" y="2402958"/>
                </a:cubicBezTo>
                <a:lnTo>
                  <a:pt x="2179674" y="2456120"/>
                </a:lnTo>
                <a:cubicBezTo>
                  <a:pt x="2179672" y="2456121"/>
                  <a:pt x="2115882" y="2477385"/>
                  <a:pt x="2115879" y="2477386"/>
                </a:cubicBezTo>
                <a:cubicBezTo>
                  <a:pt x="2101702" y="2484474"/>
                  <a:pt x="2087111" y="2490787"/>
                  <a:pt x="2073349" y="2498651"/>
                </a:cubicBezTo>
                <a:cubicBezTo>
                  <a:pt x="2062254" y="2504991"/>
                  <a:pt x="2053197" y="2514882"/>
                  <a:pt x="2041451" y="2519916"/>
                </a:cubicBezTo>
                <a:cubicBezTo>
                  <a:pt x="2028020" y="2525672"/>
                  <a:pt x="2013098" y="2527004"/>
                  <a:pt x="1998921" y="2530548"/>
                </a:cubicBezTo>
                <a:cubicBezTo>
                  <a:pt x="1953571" y="2560781"/>
                  <a:pt x="1938366" y="2574728"/>
                  <a:pt x="1892595" y="2594344"/>
                </a:cubicBezTo>
                <a:cubicBezTo>
                  <a:pt x="1882293" y="2598759"/>
                  <a:pt x="1871330" y="2601432"/>
                  <a:pt x="1860697" y="2604976"/>
                </a:cubicBezTo>
                <a:cubicBezTo>
                  <a:pt x="1769291" y="2665914"/>
                  <a:pt x="1884938" y="2592856"/>
                  <a:pt x="1796902" y="2636874"/>
                </a:cubicBezTo>
                <a:cubicBezTo>
                  <a:pt x="1785472" y="2642589"/>
                  <a:pt x="1776434" y="2652424"/>
                  <a:pt x="1765004" y="2658139"/>
                </a:cubicBezTo>
                <a:cubicBezTo>
                  <a:pt x="1754980" y="2663151"/>
                  <a:pt x="1743408" y="2664357"/>
                  <a:pt x="1733107" y="2668772"/>
                </a:cubicBezTo>
                <a:cubicBezTo>
                  <a:pt x="1718538" y="2675016"/>
                  <a:pt x="1705293" y="2684150"/>
                  <a:pt x="1690576" y="2690037"/>
                </a:cubicBezTo>
                <a:cubicBezTo>
                  <a:pt x="1669764" y="2698362"/>
                  <a:pt x="1648046" y="2704214"/>
                  <a:pt x="1626781" y="2711302"/>
                </a:cubicBezTo>
                <a:lnTo>
                  <a:pt x="1594883" y="2721934"/>
                </a:lnTo>
                <a:cubicBezTo>
                  <a:pt x="1587795" y="2729023"/>
                  <a:pt x="1582584" y="2738717"/>
                  <a:pt x="1573618" y="2743200"/>
                </a:cubicBezTo>
                <a:cubicBezTo>
                  <a:pt x="1560548" y="2749735"/>
                  <a:pt x="1545139" y="2749818"/>
                  <a:pt x="1531088" y="2753832"/>
                </a:cubicBezTo>
                <a:cubicBezTo>
                  <a:pt x="1424313" y="2784339"/>
                  <a:pt x="1589614" y="2741860"/>
                  <a:pt x="1456660" y="2775097"/>
                </a:cubicBezTo>
                <a:cubicBezTo>
                  <a:pt x="1449572" y="2785730"/>
                  <a:pt x="1446028" y="2799907"/>
                  <a:pt x="1435395" y="2806995"/>
                </a:cubicBezTo>
                <a:cubicBezTo>
                  <a:pt x="1423236" y="2815101"/>
                  <a:pt x="1407130" y="2814457"/>
                  <a:pt x="1392865" y="2817627"/>
                </a:cubicBezTo>
                <a:cubicBezTo>
                  <a:pt x="1315888" y="2834733"/>
                  <a:pt x="1364800" y="2819894"/>
                  <a:pt x="1307804" y="2838893"/>
                </a:cubicBezTo>
                <a:lnTo>
                  <a:pt x="893135" y="2828260"/>
                </a:lnTo>
                <a:cubicBezTo>
                  <a:pt x="875082" y="2827439"/>
                  <a:pt x="857798" y="2820598"/>
                  <a:pt x="839972" y="2817627"/>
                </a:cubicBezTo>
                <a:cubicBezTo>
                  <a:pt x="815252" y="2813507"/>
                  <a:pt x="790353" y="2810539"/>
                  <a:pt x="765544" y="2806995"/>
                </a:cubicBezTo>
                <a:cubicBezTo>
                  <a:pt x="704966" y="2786802"/>
                  <a:pt x="748777" y="2799089"/>
                  <a:pt x="648586" y="2785730"/>
                </a:cubicBezTo>
                <a:lnTo>
                  <a:pt x="574158" y="2775097"/>
                </a:lnTo>
                <a:cubicBezTo>
                  <a:pt x="491579" y="2747572"/>
                  <a:pt x="581643" y="2774727"/>
                  <a:pt x="404037" y="2753832"/>
                </a:cubicBezTo>
                <a:cubicBezTo>
                  <a:pt x="389524" y="2752125"/>
                  <a:pt x="375884" y="2745814"/>
                  <a:pt x="361507" y="2743200"/>
                </a:cubicBezTo>
                <a:cubicBezTo>
                  <a:pt x="336850" y="2738717"/>
                  <a:pt x="311888" y="2736111"/>
                  <a:pt x="287079" y="2732567"/>
                </a:cubicBezTo>
                <a:cubicBezTo>
                  <a:pt x="206899" y="2705839"/>
                  <a:pt x="305734" y="2741894"/>
                  <a:pt x="223283" y="2700669"/>
                </a:cubicBezTo>
                <a:cubicBezTo>
                  <a:pt x="213259" y="2695657"/>
                  <a:pt x="202018" y="2693581"/>
                  <a:pt x="191386" y="2690037"/>
                </a:cubicBezTo>
                <a:cubicBezTo>
                  <a:pt x="180753" y="2679404"/>
                  <a:pt x="171357" y="2667371"/>
                  <a:pt x="159488" y="2658139"/>
                </a:cubicBezTo>
                <a:cubicBezTo>
                  <a:pt x="139314" y="2642448"/>
                  <a:pt x="95693" y="2615609"/>
                  <a:pt x="95693" y="2615609"/>
                </a:cubicBezTo>
                <a:cubicBezTo>
                  <a:pt x="88605" y="2604976"/>
                  <a:pt x="82411" y="2593690"/>
                  <a:pt x="74428" y="2583711"/>
                </a:cubicBezTo>
                <a:cubicBezTo>
                  <a:pt x="68166" y="2575883"/>
                  <a:pt x="53401" y="2572468"/>
                  <a:pt x="53162" y="2562446"/>
                </a:cubicBezTo>
                <a:cubicBezTo>
                  <a:pt x="49786" y="2420675"/>
                  <a:pt x="60251" y="2278911"/>
                  <a:pt x="63795" y="2137144"/>
                </a:cubicBezTo>
                <a:cubicBezTo>
                  <a:pt x="60251" y="2087525"/>
                  <a:pt x="60541" y="2037483"/>
                  <a:pt x="53162" y="1988288"/>
                </a:cubicBezTo>
                <a:cubicBezTo>
                  <a:pt x="49837" y="1966121"/>
                  <a:pt x="37333" y="1946239"/>
                  <a:pt x="31897" y="1924493"/>
                </a:cubicBezTo>
                <a:cubicBezTo>
                  <a:pt x="28353" y="1910316"/>
                  <a:pt x="23879" y="1896340"/>
                  <a:pt x="21265" y="1881962"/>
                </a:cubicBezTo>
                <a:cubicBezTo>
                  <a:pt x="16782" y="1857305"/>
                  <a:pt x="14443" y="1832304"/>
                  <a:pt x="10632" y="1807534"/>
                </a:cubicBezTo>
                <a:cubicBezTo>
                  <a:pt x="7354" y="1786226"/>
                  <a:pt x="3544" y="1765004"/>
                  <a:pt x="0" y="1743739"/>
                </a:cubicBezTo>
                <a:cubicBezTo>
                  <a:pt x="3544" y="1679944"/>
                  <a:pt x="2707" y="1615753"/>
                  <a:pt x="10632" y="1552353"/>
                </a:cubicBezTo>
                <a:cubicBezTo>
                  <a:pt x="13412" y="1530111"/>
                  <a:pt x="31897" y="1488558"/>
                  <a:pt x="31897" y="1488558"/>
                </a:cubicBezTo>
                <a:cubicBezTo>
                  <a:pt x="35441" y="1357423"/>
                  <a:pt x="36138" y="1226180"/>
                  <a:pt x="42530" y="1095153"/>
                </a:cubicBezTo>
                <a:cubicBezTo>
                  <a:pt x="43242" y="1080557"/>
                  <a:pt x="47406" y="1066054"/>
                  <a:pt x="53162" y="1052623"/>
                </a:cubicBezTo>
                <a:cubicBezTo>
                  <a:pt x="58196" y="1040877"/>
                  <a:pt x="67339" y="1031358"/>
                  <a:pt x="74428" y="1020725"/>
                </a:cubicBezTo>
                <a:cubicBezTo>
                  <a:pt x="70884" y="861237"/>
                  <a:pt x="70046" y="701665"/>
                  <a:pt x="63795" y="542260"/>
                </a:cubicBezTo>
                <a:cubicBezTo>
                  <a:pt x="59075" y="421917"/>
                  <a:pt x="43860" y="536959"/>
                  <a:pt x="31897" y="393404"/>
                </a:cubicBezTo>
                <a:cubicBezTo>
                  <a:pt x="27188" y="336893"/>
                  <a:pt x="-1" y="253409"/>
                  <a:pt x="10632" y="223283"/>
                </a:cubicBezTo>
                <a:close/>
              </a:path>
            </a:pathLst>
          </a:custGeom>
          <a:no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BE"/>
          </a:p>
        </p:txBody>
      </p:sp>
      <p:sp>
        <p:nvSpPr>
          <p:cNvPr id="9" name="Text Box 7"/>
          <p:cNvSpPr txBox="1">
            <a:spLocks noChangeArrowheads="1"/>
          </p:cNvSpPr>
          <p:nvPr/>
        </p:nvSpPr>
        <p:spPr bwMode="auto">
          <a:xfrm>
            <a:off x="293688" y="4779963"/>
            <a:ext cx="6149975" cy="400050"/>
          </a:xfrm>
          <a:prstGeom prst="rect">
            <a:avLst/>
          </a:prstGeom>
          <a:solidFill>
            <a:srgbClr val="FFFFCC"/>
          </a:solidFill>
          <a:ln w="9525">
            <a:solidFill>
              <a:schemeClr val="tx1"/>
            </a:solidFill>
            <a:miter lim="800000"/>
            <a:headEnd/>
            <a:tailEnd/>
          </a:ln>
        </p:spPr>
        <p:txBody>
          <a:bodyPr>
            <a:spAutoFit/>
          </a:bodyPr>
          <a:lstStyle>
            <a:lvl1pPr>
              <a:spcBef>
                <a:spcPct val="20000"/>
              </a:spcBef>
              <a:buClr>
                <a:schemeClr val="bg1"/>
              </a:buClr>
              <a:buSzPct val="80000"/>
              <a:buFont typeface="Monotype Sorts" pitchFamily="2" charset="2"/>
              <a:buChar char="l"/>
              <a:defRPr sz="2200">
                <a:solidFill>
                  <a:schemeClr val="bg1"/>
                </a:solidFill>
                <a:latin typeface="Arial Narrow" panose="020B0606020202030204" pitchFamily="34" charset="0"/>
              </a:defRPr>
            </a:lvl1pPr>
            <a:lvl2pPr marL="742950" indent="-285750">
              <a:spcBef>
                <a:spcPct val="20000"/>
              </a:spcBef>
              <a:buClr>
                <a:schemeClr val="bg1"/>
              </a:buClr>
              <a:buSzPct val="95000"/>
              <a:buFont typeface="Wingdings" panose="05000000000000000000" pitchFamily="2" charset="2"/>
              <a:buChar char="§"/>
              <a:defRPr sz="2000">
                <a:solidFill>
                  <a:schemeClr val="bg1"/>
                </a:solidFill>
                <a:latin typeface="Arial Narrow" panose="020B0606020202030204" pitchFamily="34" charset="0"/>
              </a:defRPr>
            </a:lvl2pPr>
            <a:lvl3pPr marL="1143000" indent="-228600">
              <a:spcBef>
                <a:spcPct val="20000"/>
              </a:spcBef>
              <a:buClr>
                <a:schemeClr val="bg1"/>
              </a:buClr>
              <a:buChar char="•"/>
              <a:defRPr>
                <a:solidFill>
                  <a:schemeClr val="bg1"/>
                </a:solidFill>
                <a:latin typeface="Arial Narrow" panose="020B0606020202030204" pitchFamily="34" charset="0"/>
              </a:defRPr>
            </a:lvl3pPr>
            <a:lvl4pPr marL="1600200" indent="-228600">
              <a:spcBef>
                <a:spcPct val="20000"/>
              </a:spcBef>
              <a:buClr>
                <a:schemeClr val="bg1"/>
              </a:buClr>
              <a:buChar char="–"/>
              <a:defRPr sz="2000">
                <a:solidFill>
                  <a:schemeClr val="bg1"/>
                </a:solidFill>
                <a:latin typeface="Arial Narrow" panose="020B0606020202030204" pitchFamily="34" charset="0"/>
              </a:defRPr>
            </a:lvl4pPr>
            <a:lvl5pPr marL="2057400" indent="-228600">
              <a:spcBef>
                <a:spcPct val="20000"/>
              </a:spcBef>
              <a:buClr>
                <a:schemeClr val="bg1"/>
              </a:buClr>
              <a:buChar char="»"/>
              <a:defRPr sz="2000">
                <a:solidFill>
                  <a:schemeClr val="bg1"/>
                </a:solidFill>
                <a:latin typeface="Arial Narrow" panose="020B0606020202030204" pitchFamily="34" charset="0"/>
              </a:defRPr>
            </a:lvl5pPr>
            <a:lvl6pPr marL="25146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6pPr>
            <a:lvl7pPr marL="29718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7pPr>
            <a:lvl8pPr marL="34290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8pPr>
            <a:lvl9pPr marL="38862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9pPr>
          </a:lstStyle>
          <a:p>
            <a:pPr eaLnBrk="1" hangingPunct="1">
              <a:spcBef>
                <a:spcPct val="0"/>
              </a:spcBef>
              <a:buClrTx/>
              <a:buSzTx/>
              <a:buFontTx/>
              <a:buNone/>
            </a:pPr>
            <a:r>
              <a:rPr lang="fr-BE" altLang="fr-FR" sz="2000">
                <a:solidFill>
                  <a:schemeClr val="tx1"/>
                </a:solidFill>
                <a:latin typeface="Calibri" panose="020F0502020204030204" pitchFamily="34" charset="0"/>
              </a:rPr>
              <a:t>2 : contour plus spécifique d’une partie de la corne</a:t>
            </a:r>
          </a:p>
        </p:txBody>
      </p:sp>
      <p:sp>
        <p:nvSpPr>
          <p:cNvPr id="10" name="Text Box 7"/>
          <p:cNvSpPr txBox="1">
            <a:spLocks noChangeArrowheads="1"/>
          </p:cNvSpPr>
          <p:nvPr/>
        </p:nvSpPr>
        <p:spPr bwMode="auto">
          <a:xfrm>
            <a:off x="323850" y="5260975"/>
            <a:ext cx="7704138" cy="400050"/>
          </a:xfrm>
          <a:prstGeom prst="rect">
            <a:avLst/>
          </a:prstGeom>
          <a:solidFill>
            <a:srgbClr val="FFFFCC"/>
          </a:solidFill>
          <a:ln w="9525">
            <a:solidFill>
              <a:schemeClr val="tx1"/>
            </a:solidFill>
            <a:miter lim="800000"/>
            <a:headEnd/>
            <a:tailEnd/>
          </a:ln>
        </p:spPr>
        <p:txBody>
          <a:bodyPr>
            <a:spAutoFit/>
          </a:bodyPr>
          <a:lstStyle>
            <a:lvl1pPr>
              <a:spcBef>
                <a:spcPct val="20000"/>
              </a:spcBef>
              <a:buClr>
                <a:schemeClr val="bg1"/>
              </a:buClr>
              <a:buSzPct val="80000"/>
              <a:buFont typeface="Monotype Sorts" pitchFamily="2" charset="2"/>
              <a:buChar char="l"/>
              <a:defRPr sz="2200">
                <a:solidFill>
                  <a:schemeClr val="bg1"/>
                </a:solidFill>
                <a:latin typeface="Arial Narrow" panose="020B0606020202030204" pitchFamily="34" charset="0"/>
              </a:defRPr>
            </a:lvl1pPr>
            <a:lvl2pPr marL="742950" indent="-285750">
              <a:spcBef>
                <a:spcPct val="20000"/>
              </a:spcBef>
              <a:buClr>
                <a:schemeClr val="bg1"/>
              </a:buClr>
              <a:buSzPct val="95000"/>
              <a:buFont typeface="Wingdings" panose="05000000000000000000" pitchFamily="2" charset="2"/>
              <a:buChar char="§"/>
              <a:defRPr sz="2000">
                <a:solidFill>
                  <a:schemeClr val="bg1"/>
                </a:solidFill>
                <a:latin typeface="Arial Narrow" panose="020B0606020202030204" pitchFamily="34" charset="0"/>
              </a:defRPr>
            </a:lvl2pPr>
            <a:lvl3pPr marL="1143000" indent="-228600">
              <a:spcBef>
                <a:spcPct val="20000"/>
              </a:spcBef>
              <a:buClr>
                <a:schemeClr val="bg1"/>
              </a:buClr>
              <a:buChar char="•"/>
              <a:defRPr>
                <a:solidFill>
                  <a:schemeClr val="bg1"/>
                </a:solidFill>
                <a:latin typeface="Arial Narrow" panose="020B0606020202030204" pitchFamily="34" charset="0"/>
              </a:defRPr>
            </a:lvl3pPr>
            <a:lvl4pPr marL="1600200" indent="-228600">
              <a:spcBef>
                <a:spcPct val="20000"/>
              </a:spcBef>
              <a:buClr>
                <a:schemeClr val="bg1"/>
              </a:buClr>
              <a:buChar char="–"/>
              <a:defRPr sz="2000">
                <a:solidFill>
                  <a:schemeClr val="bg1"/>
                </a:solidFill>
                <a:latin typeface="Arial Narrow" panose="020B0606020202030204" pitchFamily="34" charset="0"/>
              </a:defRPr>
            </a:lvl4pPr>
            <a:lvl5pPr marL="2057400" indent="-228600">
              <a:spcBef>
                <a:spcPct val="20000"/>
              </a:spcBef>
              <a:buClr>
                <a:schemeClr val="bg1"/>
              </a:buClr>
              <a:buChar char="»"/>
              <a:defRPr sz="2000">
                <a:solidFill>
                  <a:schemeClr val="bg1"/>
                </a:solidFill>
                <a:latin typeface="Arial Narrow" panose="020B0606020202030204" pitchFamily="34" charset="0"/>
              </a:defRPr>
            </a:lvl5pPr>
            <a:lvl6pPr marL="25146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6pPr>
            <a:lvl7pPr marL="29718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7pPr>
            <a:lvl8pPr marL="34290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8pPr>
            <a:lvl9pPr marL="38862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9pPr>
          </a:lstStyle>
          <a:p>
            <a:pPr eaLnBrk="1" hangingPunct="1">
              <a:spcBef>
                <a:spcPct val="0"/>
              </a:spcBef>
              <a:buClrTx/>
              <a:buSzTx/>
              <a:buFontTx/>
              <a:buNone/>
            </a:pPr>
            <a:r>
              <a:rPr lang="fr-BE" altLang="fr-FR" sz="2000">
                <a:solidFill>
                  <a:schemeClr val="tx1"/>
                </a:solidFill>
                <a:latin typeface="Calibri" panose="020F0502020204030204" pitchFamily="34" charset="0"/>
              </a:rPr>
              <a:t>3 : limite de la cavité utérine : présence d’amas de pyocytes (pyomètre)</a:t>
            </a:r>
          </a:p>
        </p:txBody>
      </p:sp>
      <p:sp>
        <p:nvSpPr>
          <p:cNvPr id="11" name="Text Box 7"/>
          <p:cNvSpPr txBox="1">
            <a:spLocks noChangeArrowheads="1"/>
          </p:cNvSpPr>
          <p:nvPr/>
        </p:nvSpPr>
        <p:spPr bwMode="auto">
          <a:xfrm>
            <a:off x="323850" y="4281488"/>
            <a:ext cx="3527425" cy="400050"/>
          </a:xfrm>
          <a:prstGeom prst="rect">
            <a:avLst/>
          </a:prstGeom>
          <a:solidFill>
            <a:srgbClr val="FFFFCC"/>
          </a:solidFill>
          <a:ln w="9525">
            <a:solidFill>
              <a:schemeClr val="tx1"/>
            </a:solidFill>
            <a:miter lim="800000"/>
            <a:headEnd/>
            <a:tailEnd/>
          </a:ln>
        </p:spPr>
        <p:txBody>
          <a:bodyPr>
            <a:spAutoFit/>
          </a:bodyPr>
          <a:lstStyle>
            <a:lvl1pPr>
              <a:spcBef>
                <a:spcPct val="20000"/>
              </a:spcBef>
              <a:buClr>
                <a:schemeClr val="bg1"/>
              </a:buClr>
              <a:buSzPct val="80000"/>
              <a:buFont typeface="Monotype Sorts" pitchFamily="2" charset="2"/>
              <a:buChar char="l"/>
              <a:defRPr sz="2200">
                <a:solidFill>
                  <a:schemeClr val="bg1"/>
                </a:solidFill>
                <a:latin typeface="Arial Narrow" panose="020B0606020202030204" pitchFamily="34" charset="0"/>
              </a:defRPr>
            </a:lvl1pPr>
            <a:lvl2pPr marL="742950" indent="-285750">
              <a:spcBef>
                <a:spcPct val="20000"/>
              </a:spcBef>
              <a:buClr>
                <a:schemeClr val="bg1"/>
              </a:buClr>
              <a:buSzPct val="95000"/>
              <a:buFont typeface="Wingdings" panose="05000000000000000000" pitchFamily="2" charset="2"/>
              <a:buChar char="§"/>
              <a:defRPr sz="2000">
                <a:solidFill>
                  <a:schemeClr val="bg1"/>
                </a:solidFill>
                <a:latin typeface="Arial Narrow" panose="020B0606020202030204" pitchFamily="34" charset="0"/>
              </a:defRPr>
            </a:lvl2pPr>
            <a:lvl3pPr marL="1143000" indent="-228600">
              <a:spcBef>
                <a:spcPct val="20000"/>
              </a:spcBef>
              <a:buClr>
                <a:schemeClr val="bg1"/>
              </a:buClr>
              <a:buChar char="•"/>
              <a:defRPr>
                <a:solidFill>
                  <a:schemeClr val="bg1"/>
                </a:solidFill>
                <a:latin typeface="Arial Narrow" panose="020B0606020202030204" pitchFamily="34" charset="0"/>
              </a:defRPr>
            </a:lvl3pPr>
            <a:lvl4pPr marL="1600200" indent="-228600">
              <a:spcBef>
                <a:spcPct val="20000"/>
              </a:spcBef>
              <a:buClr>
                <a:schemeClr val="bg1"/>
              </a:buClr>
              <a:buChar char="–"/>
              <a:defRPr sz="2000">
                <a:solidFill>
                  <a:schemeClr val="bg1"/>
                </a:solidFill>
                <a:latin typeface="Arial Narrow" panose="020B0606020202030204" pitchFamily="34" charset="0"/>
              </a:defRPr>
            </a:lvl4pPr>
            <a:lvl5pPr marL="2057400" indent="-228600">
              <a:spcBef>
                <a:spcPct val="20000"/>
              </a:spcBef>
              <a:buClr>
                <a:schemeClr val="bg1"/>
              </a:buClr>
              <a:buChar char="»"/>
              <a:defRPr sz="2000">
                <a:solidFill>
                  <a:schemeClr val="bg1"/>
                </a:solidFill>
                <a:latin typeface="Arial Narrow" panose="020B0606020202030204" pitchFamily="34" charset="0"/>
              </a:defRPr>
            </a:lvl5pPr>
            <a:lvl6pPr marL="25146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6pPr>
            <a:lvl7pPr marL="29718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7pPr>
            <a:lvl8pPr marL="34290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8pPr>
            <a:lvl9pPr marL="38862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9pPr>
          </a:lstStyle>
          <a:p>
            <a:pPr eaLnBrk="1" hangingPunct="1">
              <a:spcBef>
                <a:spcPct val="0"/>
              </a:spcBef>
              <a:buClrTx/>
              <a:buSzTx/>
              <a:buFontTx/>
              <a:buNone/>
            </a:pPr>
            <a:r>
              <a:rPr lang="fr-BE" altLang="fr-FR" sz="2000">
                <a:solidFill>
                  <a:schemeClr val="tx1"/>
                </a:solidFill>
                <a:latin typeface="Calibri" panose="020F0502020204030204" pitchFamily="34" charset="0"/>
              </a:rPr>
              <a:t>1 . Paroi du rectum</a:t>
            </a:r>
          </a:p>
        </p:txBody>
      </p:sp>
      <p:sp>
        <p:nvSpPr>
          <p:cNvPr id="12" name="Text Box 7"/>
          <p:cNvSpPr txBox="1">
            <a:spLocks noChangeArrowheads="1"/>
          </p:cNvSpPr>
          <p:nvPr/>
        </p:nvSpPr>
        <p:spPr bwMode="auto">
          <a:xfrm>
            <a:off x="8607425" y="963613"/>
            <a:ext cx="360363" cy="369887"/>
          </a:xfrm>
          <a:prstGeom prst="rect">
            <a:avLst/>
          </a:prstGeom>
          <a:solidFill>
            <a:srgbClr val="FF00FF"/>
          </a:solidFill>
          <a:ln w="9525">
            <a:solidFill>
              <a:schemeClr val="tx1"/>
            </a:solidFill>
            <a:miter lim="800000"/>
            <a:headEnd/>
            <a:tailEnd/>
          </a:ln>
        </p:spPr>
        <p:txBody>
          <a:bodyPr>
            <a:spAutoFit/>
          </a:bodyPr>
          <a:lstStyle>
            <a:lvl1pPr>
              <a:spcBef>
                <a:spcPct val="20000"/>
              </a:spcBef>
              <a:buClr>
                <a:schemeClr val="bg1"/>
              </a:buClr>
              <a:buSzPct val="80000"/>
              <a:buFont typeface="Monotype Sorts" pitchFamily="2" charset="2"/>
              <a:buChar char="l"/>
              <a:defRPr sz="2200">
                <a:solidFill>
                  <a:schemeClr val="bg1"/>
                </a:solidFill>
                <a:latin typeface="Arial Narrow" panose="020B0606020202030204" pitchFamily="34" charset="0"/>
              </a:defRPr>
            </a:lvl1pPr>
            <a:lvl2pPr marL="742950" indent="-285750">
              <a:spcBef>
                <a:spcPct val="20000"/>
              </a:spcBef>
              <a:buClr>
                <a:schemeClr val="bg1"/>
              </a:buClr>
              <a:buSzPct val="95000"/>
              <a:buFont typeface="Wingdings" panose="05000000000000000000" pitchFamily="2" charset="2"/>
              <a:buChar char="§"/>
              <a:defRPr sz="2000">
                <a:solidFill>
                  <a:schemeClr val="bg1"/>
                </a:solidFill>
                <a:latin typeface="Arial Narrow" panose="020B0606020202030204" pitchFamily="34" charset="0"/>
              </a:defRPr>
            </a:lvl2pPr>
            <a:lvl3pPr marL="1143000" indent="-228600">
              <a:spcBef>
                <a:spcPct val="20000"/>
              </a:spcBef>
              <a:buClr>
                <a:schemeClr val="bg1"/>
              </a:buClr>
              <a:buChar char="•"/>
              <a:defRPr>
                <a:solidFill>
                  <a:schemeClr val="bg1"/>
                </a:solidFill>
                <a:latin typeface="Arial Narrow" panose="020B0606020202030204" pitchFamily="34" charset="0"/>
              </a:defRPr>
            </a:lvl3pPr>
            <a:lvl4pPr marL="1600200" indent="-228600">
              <a:spcBef>
                <a:spcPct val="20000"/>
              </a:spcBef>
              <a:buClr>
                <a:schemeClr val="bg1"/>
              </a:buClr>
              <a:buChar char="–"/>
              <a:defRPr sz="2000">
                <a:solidFill>
                  <a:schemeClr val="bg1"/>
                </a:solidFill>
                <a:latin typeface="Arial Narrow" panose="020B0606020202030204" pitchFamily="34" charset="0"/>
              </a:defRPr>
            </a:lvl4pPr>
            <a:lvl5pPr marL="2057400" indent="-228600">
              <a:spcBef>
                <a:spcPct val="20000"/>
              </a:spcBef>
              <a:buClr>
                <a:schemeClr val="bg1"/>
              </a:buClr>
              <a:buChar char="»"/>
              <a:defRPr sz="2000">
                <a:solidFill>
                  <a:schemeClr val="bg1"/>
                </a:solidFill>
                <a:latin typeface="Arial Narrow" panose="020B0606020202030204" pitchFamily="34" charset="0"/>
              </a:defRPr>
            </a:lvl5pPr>
            <a:lvl6pPr marL="25146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6pPr>
            <a:lvl7pPr marL="29718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7pPr>
            <a:lvl8pPr marL="34290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8pPr>
            <a:lvl9pPr marL="38862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9pPr>
          </a:lstStyle>
          <a:p>
            <a:pPr eaLnBrk="1" hangingPunct="1">
              <a:spcBef>
                <a:spcPct val="0"/>
              </a:spcBef>
              <a:buClrTx/>
              <a:buSzTx/>
              <a:buFontTx/>
              <a:buNone/>
            </a:pPr>
            <a:r>
              <a:rPr lang="fr-BE" altLang="fr-FR" sz="2400">
                <a:solidFill>
                  <a:schemeClr val="tx1"/>
                </a:solidFill>
                <a:latin typeface="Calibri" panose="020F0502020204030204" pitchFamily="34" charset="0"/>
              </a:rPr>
              <a:t>2</a:t>
            </a:r>
          </a:p>
        </p:txBody>
      </p:sp>
      <p:sp>
        <p:nvSpPr>
          <p:cNvPr id="13" name="Text Box 7"/>
          <p:cNvSpPr txBox="1">
            <a:spLocks noChangeArrowheads="1"/>
          </p:cNvSpPr>
          <p:nvPr/>
        </p:nvSpPr>
        <p:spPr bwMode="auto">
          <a:xfrm>
            <a:off x="8101013" y="1803400"/>
            <a:ext cx="360362" cy="369888"/>
          </a:xfrm>
          <a:prstGeom prst="rect">
            <a:avLst/>
          </a:prstGeom>
          <a:solidFill>
            <a:srgbClr val="00B050"/>
          </a:solidFill>
          <a:ln w="9525">
            <a:solidFill>
              <a:schemeClr val="tx1"/>
            </a:solidFill>
            <a:miter lim="800000"/>
            <a:headEnd/>
            <a:tailEnd/>
          </a:ln>
        </p:spPr>
        <p:txBody>
          <a:bodyPr>
            <a:spAutoFit/>
          </a:bodyPr>
          <a:lstStyle>
            <a:lvl1pPr>
              <a:spcBef>
                <a:spcPct val="20000"/>
              </a:spcBef>
              <a:buClr>
                <a:schemeClr val="bg1"/>
              </a:buClr>
              <a:buSzPct val="80000"/>
              <a:buFont typeface="Monotype Sorts" pitchFamily="2" charset="2"/>
              <a:buChar char="l"/>
              <a:defRPr sz="2200">
                <a:solidFill>
                  <a:schemeClr val="bg1"/>
                </a:solidFill>
                <a:latin typeface="Arial Narrow" panose="020B0606020202030204" pitchFamily="34" charset="0"/>
              </a:defRPr>
            </a:lvl1pPr>
            <a:lvl2pPr marL="742950" indent="-285750">
              <a:spcBef>
                <a:spcPct val="20000"/>
              </a:spcBef>
              <a:buClr>
                <a:schemeClr val="bg1"/>
              </a:buClr>
              <a:buSzPct val="95000"/>
              <a:buFont typeface="Wingdings" panose="05000000000000000000" pitchFamily="2" charset="2"/>
              <a:buChar char="§"/>
              <a:defRPr sz="2000">
                <a:solidFill>
                  <a:schemeClr val="bg1"/>
                </a:solidFill>
                <a:latin typeface="Arial Narrow" panose="020B0606020202030204" pitchFamily="34" charset="0"/>
              </a:defRPr>
            </a:lvl2pPr>
            <a:lvl3pPr marL="1143000" indent="-228600">
              <a:spcBef>
                <a:spcPct val="20000"/>
              </a:spcBef>
              <a:buClr>
                <a:schemeClr val="bg1"/>
              </a:buClr>
              <a:buChar char="•"/>
              <a:defRPr>
                <a:solidFill>
                  <a:schemeClr val="bg1"/>
                </a:solidFill>
                <a:latin typeface="Arial Narrow" panose="020B0606020202030204" pitchFamily="34" charset="0"/>
              </a:defRPr>
            </a:lvl3pPr>
            <a:lvl4pPr marL="1600200" indent="-228600">
              <a:spcBef>
                <a:spcPct val="20000"/>
              </a:spcBef>
              <a:buClr>
                <a:schemeClr val="bg1"/>
              </a:buClr>
              <a:buChar char="–"/>
              <a:defRPr sz="2000">
                <a:solidFill>
                  <a:schemeClr val="bg1"/>
                </a:solidFill>
                <a:latin typeface="Arial Narrow" panose="020B0606020202030204" pitchFamily="34" charset="0"/>
              </a:defRPr>
            </a:lvl4pPr>
            <a:lvl5pPr marL="2057400" indent="-228600">
              <a:spcBef>
                <a:spcPct val="20000"/>
              </a:spcBef>
              <a:buClr>
                <a:schemeClr val="bg1"/>
              </a:buClr>
              <a:buChar char="»"/>
              <a:defRPr sz="2000">
                <a:solidFill>
                  <a:schemeClr val="bg1"/>
                </a:solidFill>
                <a:latin typeface="Arial Narrow" panose="020B0606020202030204" pitchFamily="34" charset="0"/>
              </a:defRPr>
            </a:lvl5pPr>
            <a:lvl6pPr marL="25146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6pPr>
            <a:lvl7pPr marL="29718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7pPr>
            <a:lvl8pPr marL="34290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8pPr>
            <a:lvl9pPr marL="38862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9pPr>
          </a:lstStyle>
          <a:p>
            <a:pPr eaLnBrk="1" hangingPunct="1">
              <a:spcBef>
                <a:spcPct val="0"/>
              </a:spcBef>
              <a:buClrTx/>
              <a:buSzTx/>
              <a:buFontTx/>
              <a:buNone/>
            </a:pPr>
            <a:r>
              <a:rPr lang="fr-BE" altLang="fr-FR" sz="2400">
                <a:solidFill>
                  <a:schemeClr val="tx1"/>
                </a:solidFill>
                <a:latin typeface="Calibri" panose="020F0502020204030204" pitchFamily="34" charset="0"/>
              </a:rPr>
              <a:t>3</a:t>
            </a:r>
          </a:p>
        </p:txBody>
      </p:sp>
      <p:sp>
        <p:nvSpPr>
          <p:cNvPr id="14" name="Text Box 7"/>
          <p:cNvSpPr txBox="1">
            <a:spLocks noChangeArrowheads="1"/>
          </p:cNvSpPr>
          <p:nvPr/>
        </p:nvSpPr>
        <p:spPr bwMode="auto">
          <a:xfrm>
            <a:off x="8607425" y="185738"/>
            <a:ext cx="360363" cy="368300"/>
          </a:xfrm>
          <a:prstGeom prst="rect">
            <a:avLst/>
          </a:prstGeom>
          <a:solidFill>
            <a:srgbClr val="FFC000"/>
          </a:solidFill>
          <a:ln w="9525">
            <a:solidFill>
              <a:schemeClr val="tx1"/>
            </a:solidFill>
            <a:miter lim="800000"/>
            <a:headEnd/>
            <a:tailEnd/>
          </a:ln>
        </p:spPr>
        <p:txBody>
          <a:bodyPr>
            <a:spAutoFit/>
          </a:bodyPr>
          <a:lstStyle>
            <a:lvl1pPr>
              <a:spcBef>
                <a:spcPct val="20000"/>
              </a:spcBef>
              <a:buClr>
                <a:schemeClr val="bg1"/>
              </a:buClr>
              <a:buSzPct val="80000"/>
              <a:buFont typeface="Monotype Sorts" pitchFamily="2" charset="2"/>
              <a:buChar char="l"/>
              <a:defRPr sz="2200">
                <a:solidFill>
                  <a:schemeClr val="bg1"/>
                </a:solidFill>
                <a:latin typeface="Arial Narrow" panose="020B0606020202030204" pitchFamily="34" charset="0"/>
              </a:defRPr>
            </a:lvl1pPr>
            <a:lvl2pPr marL="742950" indent="-285750">
              <a:spcBef>
                <a:spcPct val="20000"/>
              </a:spcBef>
              <a:buClr>
                <a:schemeClr val="bg1"/>
              </a:buClr>
              <a:buSzPct val="95000"/>
              <a:buFont typeface="Wingdings" panose="05000000000000000000" pitchFamily="2" charset="2"/>
              <a:buChar char="§"/>
              <a:defRPr sz="2000">
                <a:solidFill>
                  <a:schemeClr val="bg1"/>
                </a:solidFill>
                <a:latin typeface="Arial Narrow" panose="020B0606020202030204" pitchFamily="34" charset="0"/>
              </a:defRPr>
            </a:lvl2pPr>
            <a:lvl3pPr marL="1143000" indent="-228600">
              <a:spcBef>
                <a:spcPct val="20000"/>
              </a:spcBef>
              <a:buClr>
                <a:schemeClr val="bg1"/>
              </a:buClr>
              <a:buChar char="•"/>
              <a:defRPr>
                <a:solidFill>
                  <a:schemeClr val="bg1"/>
                </a:solidFill>
                <a:latin typeface="Arial Narrow" panose="020B0606020202030204" pitchFamily="34" charset="0"/>
              </a:defRPr>
            </a:lvl3pPr>
            <a:lvl4pPr marL="1600200" indent="-228600">
              <a:spcBef>
                <a:spcPct val="20000"/>
              </a:spcBef>
              <a:buClr>
                <a:schemeClr val="bg1"/>
              </a:buClr>
              <a:buChar char="–"/>
              <a:defRPr sz="2000">
                <a:solidFill>
                  <a:schemeClr val="bg1"/>
                </a:solidFill>
                <a:latin typeface="Arial Narrow" panose="020B0606020202030204" pitchFamily="34" charset="0"/>
              </a:defRPr>
            </a:lvl4pPr>
            <a:lvl5pPr marL="2057400" indent="-228600">
              <a:spcBef>
                <a:spcPct val="20000"/>
              </a:spcBef>
              <a:buClr>
                <a:schemeClr val="bg1"/>
              </a:buClr>
              <a:buChar char="»"/>
              <a:defRPr sz="2000">
                <a:solidFill>
                  <a:schemeClr val="bg1"/>
                </a:solidFill>
                <a:latin typeface="Arial Narrow" panose="020B0606020202030204" pitchFamily="34" charset="0"/>
              </a:defRPr>
            </a:lvl5pPr>
            <a:lvl6pPr marL="25146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6pPr>
            <a:lvl7pPr marL="29718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7pPr>
            <a:lvl8pPr marL="34290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8pPr>
            <a:lvl9pPr marL="38862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9pPr>
          </a:lstStyle>
          <a:p>
            <a:pPr eaLnBrk="1" hangingPunct="1">
              <a:spcBef>
                <a:spcPct val="0"/>
              </a:spcBef>
              <a:buClrTx/>
              <a:buSzTx/>
              <a:buFontTx/>
              <a:buNone/>
            </a:pPr>
            <a:r>
              <a:rPr lang="fr-BE" altLang="fr-FR" sz="2400">
                <a:solidFill>
                  <a:schemeClr val="tx1"/>
                </a:solidFill>
                <a:latin typeface="Calibri" panose="020F0502020204030204" pitchFamily="34" charset="0"/>
              </a:rPr>
              <a:t>1</a:t>
            </a:r>
          </a:p>
        </p:txBody>
      </p:sp>
      <p:sp>
        <p:nvSpPr>
          <p:cNvPr id="15" name="Text Box 7"/>
          <p:cNvSpPr txBox="1">
            <a:spLocks noChangeArrowheads="1"/>
          </p:cNvSpPr>
          <p:nvPr/>
        </p:nvSpPr>
        <p:spPr bwMode="auto">
          <a:xfrm>
            <a:off x="6605588" y="6505575"/>
            <a:ext cx="2443162" cy="247650"/>
          </a:xfrm>
          <a:prstGeom prst="rect">
            <a:avLst/>
          </a:prstGeom>
          <a:solidFill>
            <a:srgbClr val="FFC000"/>
          </a:solidFill>
          <a:ln w="9525">
            <a:solidFill>
              <a:schemeClr val="tx1"/>
            </a:solidFill>
            <a:miter lim="800000"/>
            <a:headEnd/>
            <a:tailEnd/>
          </a:ln>
        </p:spPr>
        <p:txBody>
          <a:bodyPr>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r>
              <a:rPr lang="fr-BE" sz="1000" dirty="0" smtClean="0">
                <a:latin typeface="+mn-lt"/>
              </a:rPr>
              <a:t>Image échographique du Dr. B. Gabriel</a:t>
            </a:r>
          </a:p>
        </p:txBody>
      </p:sp>
    </p:spTree>
    <p:extLst>
      <p:ext uri="{BB962C8B-B14F-4D97-AF65-F5344CB8AC3E}">
        <p14:creationId xmlns:p14="http://schemas.microsoft.com/office/powerpoint/2010/main" val="367382468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4"/>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2"/>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11"/>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12"/>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6"/>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9"/>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13"/>
                                        </p:tgtEl>
                                        <p:attrNameLst>
                                          <p:attrName>style.visibility</p:attrName>
                                        </p:attrNameLst>
                                      </p:cBhvr>
                                      <p:to>
                                        <p:strVal val="visible"/>
                                      </p:to>
                                    </p:set>
                                  </p:childTnLst>
                                </p:cTn>
                              </p:par>
                              <p:par>
                                <p:cTn id="23" presetID="1" presetClass="entr" presetSubtype="0" fill="hold" nodeType="withEffect">
                                  <p:stCondLst>
                                    <p:cond delay="0"/>
                                  </p:stCondLst>
                                  <p:childTnLst>
                                    <p:set>
                                      <p:cBhvr>
                                        <p:cTn id="24" dur="1" fill="hold">
                                          <p:stCondLst>
                                            <p:cond delay="0"/>
                                          </p:stCondLst>
                                        </p:cTn>
                                        <p:tgtEl>
                                          <p:spTgt spid="7"/>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1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0" grpId="0" animBg="1"/>
      <p:bldP spid="11" grpId="0" animBg="1"/>
      <p:bldP spid="12" grpId="0" animBg="1"/>
      <p:bldP spid="13" grpId="0" animBg="1"/>
      <p:bldP spid="14" grpId="0" animBg="1"/>
    </p:bldLst>
  </p:timing>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Tableau 1"/>
          <p:cNvGraphicFramePr>
            <a:graphicFrameLocks noGrp="1"/>
          </p:cNvGraphicFramePr>
          <p:nvPr/>
        </p:nvGraphicFramePr>
        <p:xfrm>
          <a:off x="395288" y="1884363"/>
          <a:ext cx="7848600" cy="4084635"/>
        </p:xfrm>
        <a:graphic>
          <a:graphicData uri="http://schemas.openxmlformats.org/drawingml/2006/table">
            <a:tbl>
              <a:tblPr firstRow="1" bandRow="1">
                <a:tableStyleId>{5C22544A-7EE6-4342-B048-85BDC9FD1C3A}</a:tableStyleId>
              </a:tblPr>
              <a:tblGrid>
                <a:gridCol w="1008078"/>
                <a:gridCol w="5686316"/>
                <a:gridCol w="1154206"/>
              </a:tblGrid>
              <a:tr h="396276">
                <a:tc>
                  <a:txBody>
                    <a:bodyPr/>
                    <a:lstStyle/>
                    <a:p>
                      <a:pPr marL="0" marR="0" lvl="0" indent="0" algn="ctr" defTabSz="914400" rtl="0" eaLnBrk="0" fontAlgn="base" latinLnBrk="0" hangingPunct="0">
                        <a:lnSpc>
                          <a:spcPct val="100000"/>
                        </a:lnSpc>
                        <a:spcBef>
                          <a:spcPct val="20000"/>
                        </a:spcBef>
                        <a:spcAft>
                          <a:spcPct val="0"/>
                        </a:spcAft>
                        <a:buClr>
                          <a:schemeClr val="bg1"/>
                        </a:buClr>
                        <a:buSzPct val="80000"/>
                        <a:buFont typeface="Monotype Sorts" pitchFamily="2" charset="2"/>
                        <a:buNone/>
                        <a:tabLst/>
                      </a:pPr>
                      <a:r>
                        <a:rPr kumimoji="0" lang="fr-FR" sz="2000" b="1" i="0" u="none" strike="noStrike" cap="none" normalizeH="0" baseline="0" dirty="0" smtClean="0">
                          <a:ln>
                            <a:noFill/>
                          </a:ln>
                          <a:solidFill>
                            <a:schemeClr val="bg1"/>
                          </a:solidFill>
                          <a:effectLst/>
                          <a:latin typeface="Calibri" panose="020F0502020204030204" pitchFamily="34" charset="0"/>
                        </a:rPr>
                        <a:t>PM</a:t>
                      </a:r>
                    </a:p>
                  </a:txBody>
                  <a:tcPr marL="91437" marR="91437" marT="45715" marB="45715" horzOverflow="overflow">
                    <a:solidFill>
                      <a:schemeClr val="accent6">
                        <a:lumMod val="50000"/>
                      </a:schemeClr>
                    </a:solidFill>
                  </a:tcPr>
                </a:tc>
                <a:tc>
                  <a:txBody>
                    <a:bodyPr/>
                    <a:lstStyle/>
                    <a:p>
                      <a:pPr marL="0" marR="0" lvl="0" indent="0" algn="ctr" defTabSz="914400" rtl="0" eaLnBrk="0" fontAlgn="base" latinLnBrk="0" hangingPunct="0">
                        <a:lnSpc>
                          <a:spcPct val="100000"/>
                        </a:lnSpc>
                        <a:spcBef>
                          <a:spcPct val="20000"/>
                        </a:spcBef>
                        <a:spcAft>
                          <a:spcPct val="0"/>
                        </a:spcAft>
                        <a:buClr>
                          <a:schemeClr val="bg1"/>
                        </a:buClr>
                        <a:buSzPct val="80000"/>
                        <a:buFont typeface="Monotype Sorts" pitchFamily="2" charset="2"/>
                        <a:buNone/>
                        <a:tabLst/>
                      </a:pPr>
                      <a:r>
                        <a:rPr kumimoji="0" lang="fr-FR" sz="2000" b="1" i="0" u="none" strike="noStrike" cap="none" normalizeH="0" baseline="0" dirty="0" smtClean="0">
                          <a:ln>
                            <a:noFill/>
                          </a:ln>
                          <a:solidFill>
                            <a:schemeClr val="bg1"/>
                          </a:solidFill>
                          <a:effectLst/>
                          <a:latin typeface="Calibri" panose="020F0502020204030204" pitchFamily="34" charset="0"/>
                        </a:rPr>
                        <a:t>Champs d’application</a:t>
                      </a:r>
                    </a:p>
                  </a:txBody>
                  <a:tcPr marL="91437" marR="91437" marT="45715" marB="45715" horzOverflow="overflow">
                    <a:solidFill>
                      <a:schemeClr val="accent6">
                        <a:lumMod val="50000"/>
                      </a:schemeClr>
                    </a:solidFill>
                  </a:tcPr>
                </a:tc>
                <a:tc>
                  <a:txBody>
                    <a:bodyPr/>
                    <a:lstStyle/>
                    <a:p>
                      <a:pPr marL="0" marR="0" lvl="0" indent="0" algn="ctr" defTabSz="914400" rtl="0" eaLnBrk="0" fontAlgn="base" latinLnBrk="0" hangingPunct="0">
                        <a:lnSpc>
                          <a:spcPct val="100000"/>
                        </a:lnSpc>
                        <a:spcBef>
                          <a:spcPct val="20000"/>
                        </a:spcBef>
                        <a:spcAft>
                          <a:spcPct val="0"/>
                        </a:spcAft>
                        <a:buClr>
                          <a:schemeClr val="bg1"/>
                        </a:buClr>
                        <a:buSzPct val="80000"/>
                        <a:buFont typeface="Monotype Sorts" pitchFamily="2" charset="2"/>
                        <a:buNone/>
                        <a:tabLst/>
                      </a:pPr>
                      <a:r>
                        <a:rPr kumimoji="0" lang="fr-FR" sz="2000" b="1" i="0" u="none" strike="noStrike" cap="none" normalizeH="0" baseline="0" dirty="0" smtClean="0">
                          <a:ln>
                            <a:noFill/>
                          </a:ln>
                          <a:solidFill>
                            <a:schemeClr val="bg1"/>
                          </a:solidFill>
                          <a:effectLst/>
                          <a:latin typeface="Calibri" panose="020F0502020204030204" pitchFamily="34" charset="0"/>
                        </a:rPr>
                        <a:t>US</a:t>
                      </a:r>
                    </a:p>
                  </a:txBody>
                  <a:tcPr marL="91437" marR="91437" marT="45715" marB="45715" horzOverflow="overflow">
                    <a:solidFill>
                      <a:schemeClr val="accent6">
                        <a:lumMod val="50000"/>
                      </a:schemeClr>
                    </a:solidFill>
                  </a:tcPr>
                </a:tc>
              </a:tr>
              <a:tr h="335301">
                <a:tc>
                  <a:txBody>
                    <a:bodyPr/>
                    <a:lstStyle/>
                    <a:p>
                      <a:pPr marL="0" marR="0" lvl="0" indent="0" algn="ctr" defTabSz="914400" rtl="0" eaLnBrk="0" fontAlgn="base" latinLnBrk="0" hangingPunct="0">
                        <a:lnSpc>
                          <a:spcPct val="100000"/>
                        </a:lnSpc>
                        <a:spcBef>
                          <a:spcPct val="20000"/>
                        </a:spcBef>
                        <a:spcAft>
                          <a:spcPct val="0"/>
                        </a:spcAft>
                        <a:buClr>
                          <a:schemeClr val="bg1"/>
                        </a:buClr>
                        <a:buSzPct val="80000"/>
                        <a:buFont typeface="Monotype Sorts" pitchFamily="2" charset="2"/>
                        <a:buNone/>
                        <a:tabLst/>
                      </a:pPr>
                      <a:r>
                        <a:rPr kumimoji="0" lang="fr-FR" sz="1600" b="1" i="0" u="none" strike="noStrike" cap="none" normalizeH="0" baseline="0" dirty="0" smtClean="0">
                          <a:ln>
                            <a:noFill/>
                          </a:ln>
                          <a:solidFill>
                            <a:schemeClr val="tx1"/>
                          </a:solidFill>
                          <a:effectLst/>
                          <a:latin typeface="Calibri" panose="020F0502020204030204" pitchFamily="34" charset="0"/>
                        </a:rPr>
                        <a:t>+ (&gt; 40 J</a:t>
                      </a:r>
                    </a:p>
                  </a:txBody>
                  <a:tcPr marL="91437" marR="91437" marT="45712" marB="45712" horzOverflow="overflow">
                    <a:solidFill>
                      <a:schemeClr val="accent6">
                        <a:lumMod val="20000"/>
                        <a:lumOff val="80000"/>
                      </a:schemeClr>
                    </a:solidFill>
                  </a:tcPr>
                </a:tc>
                <a:tc>
                  <a:txBody>
                    <a:bodyPr/>
                    <a:lstStyle/>
                    <a:p>
                      <a:pPr marL="0" marR="0" lvl="0" indent="0" algn="l" defTabSz="914400" rtl="0" eaLnBrk="0" fontAlgn="base" latinLnBrk="0" hangingPunct="0">
                        <a:lnSpc>
                          <a:spcPct val="100000"/>
                        </a:lnSpc>
                        <a:spcBef>
                          <a:spcPct val="20000"/>
                        </a:spcBef>
                        <a:spcAft>
                          <a:spcPct val="0"/>
                        </a:spcAft>
                        <a:buClr>
                          <a:schemeClr val="bg1"/>
                        </a:buClr>
                        <a:buSzPct val="80000"/>
                        <a:buFont typeface="Monotype Sorts" pitchFamily="2" charset="2"/>
                        <a:buNone/>
                        <a:tabLst/>
                      </a:pPr>
                      <a:r>
                        <a:rPr kumimoji="0" lang="fr-FR" sz="1600" b="1" i="0" u="none" strike="noStrike" cap="none" normalizeH="0" baseline="0" dirty="0" smtClean="0">
                          <a:ln>
                            <a:noFill/>
                          </a:ln>
                          <a:solidFill>
                            <a:schemeClr val="tx1"/>
                          </a:solidFill>
                          <a:effectLst/>
                          <a:latin typeface="Calibri" panose="020F0502020204030204" pitchFamily="34" charset="0"/>
                        </a:rPr>
                        <a:t>Constat de gestation</a:t>
                      </a:r>
                    </a:p>
                  </a:txBody>
                  <a:tcPr marL="91437" marR="91437" marT="45712" marB="45712" horzOverflow="overflow">
                    <a:solidFill>
                      <a:schemeClr val="accent6">
                        <a:lumMod val="20000"/>
                        <a:lumOff val="80000"/>
                      </a:schemeClr>
                    </a:solidFill>
                  </a:tcPr>
                </a:tc>
                <a:tc>
                  <a:txBody>
                    <a:bodyPr/>
                    <a:lstStyle/>
                    <a:p>
                      <a:pPr marL="0" marR="0" lvl="0" indent="0" algn="ctr" defTabSz="914400" rtl="0" eaLnBrk="0" fontAlgn="base" latinLnBrk="0" hangingPunct="0">
                        <a:lnSpc>
                          <a:spcPct val="100000"/>
                        </a:lnSpc>
                        <a:spcBef>
                          <a:spcPct val="20000"/>
                        </a:spcBef>
                        <a:spcAft>
                          <a:spcPct val="0"/>
                        </a:spcAft>
                        <a:buClr>
                          <a:schemeClr val="bg1"/>
                        </a:buClr>
                        <a:buSzPct val="80000"/>
                        <a:buFont typeface="Monotype Sorts" pitchFamily="2" charset="2"/>
                        <a:buNone/>
                        <a:tabLst/>
                      </a:pPr>
                      <a:r>
                        <a:rPr kumimoji="0" lang="fr-FR" sz="1600" b="1" i="0" u="none" strike="noStrike" cap="none" normalizeH="0" baseline="0" dirty="0" smtClean="0">
                          <a:ln>
                            <a:noFill/>
                          </a:ln>
                          <a:solidFill>
                            <a:schemeClr val="tx1"/>
                          </a:solidFill>
                          <a:effectLst/>
                          <a:latin typeface="Calibri" panose="020F0502020204030204" pitchFamily="34" charset="0"/>
                        </a:rPr>
                        <a:t>+ (&gt; 25 J)</a:t>
                      </a:r>
                    </a:p>
                  </a:txBody>
                  <a:tcPr marL="91437" marR="91437" marT="45712" marB="45712" horzOverflow="overflow">
                    <a:solidFill>
                      <a:schemeClr val="accent6">
                        <a:lumMod val="20000"/>
                        <a:lumOff val="80000"/>
                      </a:schemeClr>
                    </a:solidFill>
                  </a:tcPr>
                </a:tc>
              </a:tr>
              <a:tr h="335307">
                <a:tc>
                  <a:txBody>
                    <a:bodyPr/>
                    <a:lstStyle/>
                    <a:p>
                      <a:pPr marL="0" marR="0" lvl="0" indent="0" algn="ctr" defTabSz="914400" rtl="0" eaLnBrk="0" fontAlgn="base" latinLnBrk="0" hangingPunct="0">
                        <a:lnSpc>
                          <a:spcPct val="100000"/>
                        </a:lnSpc>
                        <a:spcBef>
                          <a:spcPct val="20000"/>
                        </a:spcBef>
                        <a:spcAft>
                          <a:spcPct val="0"/>
                        </a:spcAft>
                        <a:buClr>
                          <a:schemeClr val="bg1"/>
                        </a:buClr>
                        <a:buSzPct val="80000"/>
                        <a:buFont typeface="Monotype Sorts" pitchFamily="2" charset="2"/>
                        <a:buNone/>
                        <a:tabLst/>
                      </a:pPr>
                      <a:r>
                        <a:rPr kumimoji="0" lang="fr-FR" sz="1600" b="1" i="0" u="none" strike="noStrike" cap="none" normalizeH="0" baseline="0" dirty="0" smtClean="0">
                          <a:ln>
                            <a:noFill/>
                          </a:ln>
                          <a:solidFill>
                            <a:schemeClr val="tx1"/>
                          </a:solidFill>
                          <a:effectLst/>
                          <a:latin typeface="Calibri" panose="020F0502020204030204" pitchFamily="34" charset="0"/>
                        </a:rPr>
                        <a:t>+</a:t>
                      </a:r>
                    </a:p>
                  </a:txBody>
                  <a:tcPr marL="91437" marR="91437" marT="45715" marB="45715" horzOverflow="overflow">
                    <a:solidFill>
                      <a:schemeClr val="accent6">
                        <a:lumMod val="20000"/>
                        <a:lumOff val="80000"/>
                      </a:schemeClr>
                    </a:solidFill>
                  </a:tcPr>
                </a:tc>
                <a:tc>
                  <a:txBody>
                    <a:bodyPr/>
                    <a:lstStyle/>
                    <a:p>
                      <a:pPr marL="0" marR="0" lvl="0" indent="0" algn="l" defTabSz="914400" rtl="0" eaLnBrk="0" fontAlgn="base" latinLnBrk="0" hangingPunct="0">
                        <a:lnSpc>
                          <a:spcPct val="100000"/>
                        </a:lnSpc>
                        <a:spcBef>
                          <a:spcPct val="20000"/>
                        </a:spcBef>
                        <a:spcAft>
                          <a:spcPct val="0"/>
                        </a:spcAft>
                        <a:buClr>
                          <a:schemeClr val="bg1"/>
                        </a:buClr>
                        <a:buSzPct val="80000"/>
                        <a:buFont typeface="Monotype Sorts" pitchFamily="2" charset="2"/>
                        <a:buNone/>
                        <a:tabLst/>
                      </a:pPr>
                      <a:r>
                        <a:rPr kumimoji="0" lang="fr-FR" sz="1600" b="1" i="0" u="none" strike="noStrike" cap="none" normalizeH="0" baseline="0" dirty="0" smtClean="0">
                          <a:ln>
                            <a:noFill/>
                          </a:ln>
                          <a:solidFill>
                            <a:schemeClr val="tx1"/>
                          </a:solidFill>
                          <a:effectLst/>
                          <a:latin typeface="Calibri" panose="020F0502020204030204" pitchFamily="34" charset="0"/>
                        </a:rPr>
                        <a:t>Détermination du stade de gestation</a:t>
                      </a:r>
                    </a:p>
                  </a:txBody>
                  <a:tcPr marL="91437" marR="91437" marT="45715" marB="45715" horzOverflow="overflow">
                    <a:solidFill>
                      <a:schemeClr val="accent6">
                        <a:lumMod val="20000"/>
                        <a:lumOff val="80000"/>
                      </a:schemeClr>
                    </a:solidFill>
                  </a:tcPr>
                </a:tc>
                <a:tc>
                  <a:txBody>
                    <a:bodyPr/>
                    <a:lstStyle/>
                    <a:p>
                      <a:pPr marL="0" marR="0" lvl="0" indent="0" algn="ctr" defTabSz="914400" rtl="0" eaLnBrk="0" fontAlgn="base" latinLnBrk="0" hangingPunct="0">
                        <a:lnSpc>
                          <a:spcPct val="100000"/>
                        </a:lnSpc>
                        <a:spcBef>
                          <a:spcPct val="20000"/>
                        </a:spcBef>
                        <a:spcAft>
                          <a:spcPct val="0"/>
                        </a:spcAft>
                        <a:buClr>
                          <a:schemeClr val="bg1"/>
                        </a:buClr>
                        <a:buSzPct val="80000"/>
                        <a:buFont typeface="Monotype Sorts" pitchFamily="2" charset="2"/>
                        <a:buNone/>
                        <a:tabLst/>
                      </a:pPr>
                      <a:r>
                        <a:rPr kumimoji="0" lang="fr-FR" sz="1600" b="1" i="0" u="none" strike="noStrike" cap="none" normalizeH="0" baseline="0" dirty="0" smtClean="0">
                          <a:ln>
                            <a:noFill/>
                          </a:ln>
                          <a:solidFill>
                            <a:schemeClr val="tx1"/>
                          </a:solidFill>
                          <a:effectLst/>
                          <a:latin typeface="Calibri" panose="020F0502020204030204" pitchFamily="34" charset="0"/>
                        </a:rPr>
                        <a:t>++ (&lt;90 J)</a:t>
                      </a:r>
                    </a:p>
                  </a:txBody>
                  <a:tcPr marL="91437" marR="91437" marT="45715" marB="45715" horzOverflow="overflow">
                    <a:solidFill>
                      <a:schemeClr val="accent6">
                        <a:lumMod val="20000"/>
                        <a:lumOff val="80000"/>
                      </a:schemeClr>
                    </a:solidFill>
                  </a:tcPr>
                </a:tc>
              </a:tr>
              <a:tr h="335307">
                <a:tc>
                  <a:txBody>
                    <a:bodyPr/>
                    <a:lstStyle/>
                    <a:p>
                      <a:pPr marL="0" marR="0" lvl="0" indent="0" algn="ctr" defTabSz="914400" rtl="0" eaLnBrk="0" fontAlgn="base" latinLnBrk="0" hangingPunct="0">
                        <a:lnSpc>
                          <a:spcPct val="100000"/>
                        </a:lnSpc>
                        <a:spcBef>
                          <a:spcPct val="20000"/>
                        </a:spcBef>
                        <a:spcAft>
                          <a:spcPct val="0"/>
                        </a:spcAft>
                        <a:buClr>
                          <a:schemeClr val="bg1"/>
                        </a:buClr>
                        <a:buSzPct val="80000"/>
                        <a:buFont typeface="Monotype Sorts" pitchFamily="2" charset="2"/>
                        <a:buNone/>
                        <a:tabLst/>
                      </a:pPr>
                      <a:r>
                        <a:rPr kumimoji="0" lang="fr-FR" sz="1600" b="1" i="0" u="none" strike="noStrike" cap="none" normalizeH="0" baseline="0" dirty="0" smtClean="0">
                          <a:ln>
                            <a:noFill/>
                          </a:ln>
                          <a:solidFill>
                            <a:schemeClr val="tx1"/>
                          </a:solidFill>
                          <a:effectLst/>
                          <a:latin typeface="Calibri" panose="020F0502020204030204" pitchFamily="34" charset="0"/>
                        </a:rPr>
                        <a:t>-</a:t>
                      </a:r>
                    </a:p>
                  </a:txBody>
                  <a:tcPr marL="91437" marR="91437" marT="45715" marB="45715" horzOverflow="overflow">
                    <a:solidFill>
                      <a:schemeClr val="bg1"/>
                    </a:solidFill>
                  </a:tcPr>
                </a:tc>
                <a:tc>
                  <a:txBody>
                    <a:bodyPr/>
                    <a:lstStyle/>
                    <a:p>
                      <a:pPr marL="0" marR="0" lvl="0" indent="0" algn="l" defTabSz="914400" rtl="0" eaLnBrk="0" fontAlgn="base" latinLnBrk="0" hangingPunct="0">
                        <a:lnSpc>
                          <a:spcPct val="100000"/>
                        </a:lnSpc>
                        <a:spcBef>
                          <a:spcPct val="20000"/>
                        </a:spcBef>
                        <a:spcAft>
                          <a:spcPct val="0"/>
                        </a:spcAft>
                        <a:buClr>
                          <a:schemeClr val="bg1"/>
                        </a:buClr>
                        <a:buSzPct val="80000"/>
                        <a:buFont typeface="Monotype Sorts" pitchFamily="2" charset="2"/>
                        <a:buNone/>
                        <a:tabLst/>
                      </a:pPr>
                      <a:r>
                        <a:rPr kumimoji="0" lang="fr-FR" sz="1600" b="1" i="0" u="none" strike="noStrike" cap="none" normalizeH="0" baseline="0" dirty="0" smtClean="0">
                          <a:ln>
                            <a:noFill/>
                          </a:ln>
                          <a:solidFill>
                            <a:schemeClr val="tx1"/>
                          </a:solidFill>
                          <a:effectLst/>
                          <a:latin typeface="Calibri" panose="020F0502020204030204" pitchFamily="34" charset="0"/>
                        </a:rPr>
                        <a:t>Mesure des paramètres fœtaux de taille </a:t>
                      </a:r>
                    </a:p>
                  </a:txBody>
                  <a:tcPr marL="91437" marR="91437" marT="45715" marB="45715" horzOverflow="overflow">
                    <a:solidFill>
                      <a:schemeClr val="bg1"/>
                    </a:solidFill>
                  </a:tcPr>
                </a:tc>
                <a:tc>
                  <a:txBody>
                    <a:bodyPr/>
                    <a:lstStyle/>
                    <a:p>
                      <a:pPr marL="0" marR="0" lvl="0" indent="0" algn="ctr" defTabSz="914400" rtl="0" eaLnBrk="0" fontAlgn="base" latinLnBrk="0" hangingPunct="0">
                        <a:lnSpc>
                          <a:spcPct val="100000"/>
                        </a:lnSpc>
                        <a:spcBef>
                          <a:spcPct val="20000"/>
                        </a:spcBef>
                        <a:spcAft>
                          <a:spcPct val="0"/>
                        </a:spcAft>
                        <a:buClr>
                          <a:schemeClr val="bg1"/>
                        </a:buClr>
                        <a:buSzPct val="80000"/>
                        <a:buFont typeface="Monotype Sorts" pitchFamily="2" charset="2"/>
                        <a:buNone/>
                        <a:tabLst/>
                      </a:pPr>
                      <a:r>
                        <a:rPr kumimoji="0" lang="fr-FR" sz="1600" b="1" i="0" u="none" strike="noStrike" cap="none" normalizeH="0" baseline="0" dirty="0" smtClean="0">
                          <a:ln>
                            <a:noFill/>
                          </a:ln>
                          <a:solidFill>
                            <a:schemeClr val="tx1"/>
                          </a:solidFill>
                          <a:effectLst/>
                          <a:latin typeface="Calibri" panose="020F0502020204030204" pitchFamily="34" charset="0"/>
                        </a:rPr>
                        <a:t>++</a:t>
                      </a:r>
                    </a:p>
                  </a:txBody>
                  <a:tcPr marL="91437" marR="91437" marT="45715" marB="45715" horzOverflow="overflow">
                    <a:solidFill>
                      <a:schemeClr val="bg1"/>
                    </a:solidFill>
                  </a:tcPr>
                </a:tc>
              </a:tr>
              <a:tr h="335307">
                <a:tc>
                  <a:txBody>
                    <a:bodyPr/>
                    <a:lstStyle/>
                    <a:p>
                      <a:pPr marL="0" marR="0" lvl="0" indent="0" algn="ctr" defTabSz="914400" rtl="0" eaLnBrk="0" fontAlgn="base" latinLnBrk="0" hangingPunct="0">
                        <a:lnSpc>
                          <a:spcPct val="100000"/>
                        </a:lnSpc>
                        <a:spcBef>
                          <a:spcPct val="20000"/>
                        </a:spcBef>
                        <a:spcAft>
                          <a:spcPct val="0"/>
                        </a:spcAft>
                        <a:buClr>
                          <a:schemeClr val="bg1"/>
                        </a:buClr>
                        <a:buSzPct val="80000"/>
                        <a:buFont typeface="Monotype Sorts" pitchFamily="2" charset="2"/>
                        <a:buNone/>
                        <a:tabLst/>
                      </a:pPr>
                      <a:r>
                        <a:rPr kumimoji="0" lang="fr-FR" sz="1600" b="1" i="0" u="none" strike="noStrike" cap="none" normalizeH="0" baseline="0" dirty="0" smtClean="0">
                          <a:ln>
                            <a:noFill/>
                          </a:ln>
                          <a:solidFill>
                            <a:schemeClr val="tx1"/>
                          </a:solidFill>
                          <a:effectLst/>
                          <a:latin typeface="Calibri" panose="020F0502020204030204" pitchFamily="34" charset="0"/>
                        </a:rPr>
                        <a:t>-</a:t>
                      </a:r>
                    </a:p>
                  </a:txBody>
                  <a:tcPr marL="91437" marR="91437" marT="45715" marB="45715" horzOverflow="overflow">
                    <a:solidFill>
                      <a:schemeClr val="accent6">
                        <a:lumMod val="20000"/>
                        <a:lumOff val="80000"/>
                      </a:schemeClr>
                    </a:solidFill>
                  </a:tcPr>
                </a:tc>
                <a:tc>
                  <a:txBody>
                    <a:bodyPr/>
                    <a:lstStyle/>
                    <a:p>
                      <a:pPr marL="0" marR="0" lvl="0" indent="0" algn="l" defTabSz="914400" rtl="0" eaLnBrk="0" fontAlgn="base" latinLnBrk="0" hangingPunct="0">
                        <a:lnSpc>
                          <a:spcPct val="100000"/>
                        </a:lnSpc>
                        <a:spcBef>
                          <a:spcPct val="20000"/>
                        </a:spcBef>
                        <a:spcAft>
                          <a:spcPct val="0"/>
                        </a:spcAft>
                        <a:buClr>
                          <a:schemeClr val="bg1"/>
                        </a:buClr>
                        <a:buSzPct val="80000"/>
                        <a:buFont typeface="Monotype Sorts" pitchFamily="2" charset="2"/>
                        <a:buNone/>
                        <a:tabLst/>
                      </a:pPr>
                      <a:r>
                        <a:rPr kumimoji="0" lang="fr-FR" sz="1600" b="1" i="0" u="none" strike="noStrike" cap="none" normalizeH="0" baseline="0" dirty="0" smtClean="0">
                          <a:ln>
                            <a:noFill/>
                          </a:ln>
                          <a:solidFill>
                            <a:schemeClr val="tx1"/>
                          </a:solidFill>
                          <a:effectLst/>
                          <a:latin typeface="Calibri" panose="020F0502020204030204" pitchFamily="34" charset="0"/>
                        </a:rPr>
                        <a:t>Détermination du sexe fœtal </a:t>
                      </a:r>
                    </a:p>
                  </a:txBody>
                  <a:tcPr marL="91437" marR="91437" marT="45715" marB="45715" horzOverflow="overflow">
                    <a:solidFill>
                      <a:schemeClr val="accent6">
                        <a:lumMod val="20000"/>
                        <a:lumOff val="80000"/>
                      </a:schemeClr>
                    </a:solidFill>
                  </a:tcPr>
                </a:tc>
                <a:tc>
                  <a:txBody>
                    <a:bodyPr/>
                    <a:lstStyle/>
                    <a:p>
                      <a:pPr marL="0" marR="0" lvl="0" indent="0" algn="ctr" defTabSz="914400" rtl="0" eaLnBrk="0" fontAlgn="base" latinLnBrk="0" hangingPunct="0">
                        <a:lnSpc>
                          <a:spcPct val="100000"/>
                        </a:lnSpc>
                        <a:spcBef>
                          <a:spcPct val="20000"/>
                        </a:spcBef>
                        <a:spcAft>
                          <a:spcPct val="0"/>
                        </a:spcAft>
                        <a:buClr>
                          <a:schemeClr val="bg1"/>
                        </a:buClr>
                        <a:buSzPct val="80000"/>
                        <a:buFont typeface="Monotype Sorts" pitchFamily="2" charset="2"/>
                        <a:buNone/>
                        <a:tabLst/>
                      </a:pPr>
                      <a:r>
                        <a:rPr kumimoji="0" lang="fr-FR" sz="1600" b="1" i="0" u="none" strike="noStrike" cap="none" normalizeH="0" baseline="0" dirty="0" smtClean="0">
                          <a:ln>
                            <a:noFill/>
                          </a:ln>
                          <a:solidFill>
                            <a:schemeClr val="tx1"/>
                          </a:solidFill>
                          <a:effectLst/>
                          <a:latin typeface="Calibri" panose="020F0502020204030204" pitchFamily="34" charset="0"/>
                        </a:rPr>
                        <a:t>++ &gt; 50 J</a:t>
                      </a:r>
                    </a:p>
                  </a:txBody>
                  <a:tcPr marL="91437" marR="91437" marT="45715" marB="45715" horzOverflow="overflow">
                    <a:solidFill>
                      <a:schemeClr val="accent6">
                        <a:lumMod val="20000"/>
                        <a:lumOff val="80000"/>
                      </a:schemeClr>
                    </a:solidFill>
                  </a:tcPr>
                </a:tc>
              </a:tr>
              <a:tr h="335307">
                <a:tc>
                  <a:txBody>
                    <a:bodyPr/>
                    <a:lstStyle/>
                    <a:p>
                      <a:pPr marL="0" marR="0" lvl="0" indent="0" algn="ctr" defTabSz="914400" rtl="0" eaLnBrk="0" fontAlgn="base" latinLnBrk="0" hangingPunct="0">
                        <a:lnSpc>
                          <a:spcPct val="100000"/>
                        </a:lnSpc>
                        <a:spcBef>
                          <a:spcPct val="20000"/>
                        </a:spcBef>
                        <a:spcAft>
                          <a:spcPct val="0"/>
                        </a:spcAft>
                        <a:buClr>
                          <a:schemeClr val="bg1"/>
                        </a:buClr>
                        <a:buSzPct val="80000"/>
                        <a:buFont typeface="Monotype Sorts" pitchFamily="2" charset="2"/>
                        <a:buNone/>
                        <a:tabLst/>
                      </a:pPr>
                      <a:r>
                        <a:rPr kumimoji="0" lang="fr-FR" sz="1600" b="1" i="0" u="none" strike="noStrike" cap="none" normalizeH="0" baseline="0" dirty="0" smtClean="0">
                          <a:ln>
                            <a:noFill/>
                          </a:ln>
                          <a:solidFill>
                            <a:schemeClr val="tx1"/>
                          </a:solidFill>
                          <a:effectLst/>
                          <a:latin typeface="Calibri" panose="020F0502020204030204" pitchFamily="34" charset="0"/>
                        </a:rPr>
                        <a:t>-</a:t>
                      </a:r>
                    </a:p>
                  </a:txBody>
                  <a:tcPr marL="91437" marR="91437" marT="45715" marB="45715" horzOverflow="overflow">
                    <a:solidFill>
                      <a:schemeClr val="bg1"/>
                    </a:solidFill>
                  </a:tcPr>
                </a:tc>
                <a:tc>
                  <a:txBody>
                    <a:bodyPr/>
                    <a:lstStyle/>
                    <a:p>
                      <a:pPr marL="0" marR="0" lvl="0" indent="0" algn="l" defTabSz="914400" rtl="0" eaLnBrk="0" fontAlgn="base" latinLnBrk="0" hangingPunct="0">
                        <a:lnSpc>
                          <a:spcPct val="100000"/>
                        </a:lnSpc>
                        <a:spcBef>
                          <a:spcPct val="20000"/>
                        </a:spcBef>
                        <a:spcAft>
                          <a:spcPct val="0"/>
                        </a:spcAft>
                        <a:buClr>
                          <a:schemeClr val="bg1"/>
                        </a:buClr>
                        <a:buSzPct val="80000"/>
                        <a:buFont typeface="Monotype Sorts" pitchFamily="2" charset="2"/>
                        <a:buNone/>
                        <a:tabLst/>
                      </a:pPr>
                      <a:r>
                        <a:rPr kumimoji="0" lang="fr-FR" sz="1600" b="1" i="0" u="none" strike="noStrike" cap="none" normalizeH="0" baseline="0" dirty="0" smtClean="0">
                          <a:ln>
                            <a:noFill/>
                          </a:ln>
                          <a:solidFill>
                            <a:schemeClr val="tx1"/>
                          </a:solidFill>
                          <a:effectLst/>
                          <a:latin typeface="Calibri" panose="020F0502020204030204" pitchFamily="34" charset="0"/>
                        </a:rPr>
                        <a:t>Suivi de la fréquence cardiaque </a:t>
                      </a:r>
                    </a:p>
                  </a:txBody>
                  <a:tcPr marL="91437" marR="91437" marT="45715" marB="45715" horzOverflow="overflow">
                    <a:solidFill>
                      <a:schemeClr val="bg1"/>
                    </a:solidFill>
                  </a:tcPr>
                </a:tc>
                <a:tc>
                  <a:txBody>
                    <a:bodyPr/>
                    <a:lstStyle/>
                    <a:p>
                      <a:pPr marL="0" marR="0" lvl="0" indent="0" algn="ctr" defTabSz="914400" rtl="0" eaLnBrk="0" fontAlgn="base" latinLnBrk="0" hangingPunct="0">
                        <a:lnSpc>
                          <a:spcPct val="100000"/>
                        </a:lnSpc>
                        <a:spcBef>
                          <a:spcPct val="20000"/>
                        </a:spcBef>
                        <a:spcAft>
                          <a:spcPct val="0"/>
                        </a:spcAft>
                        <a:buClr>
                          <a:schemeClr val="bg1"/>
                        </a:buClr>
                        <a:buSzPct val="80000"/>
                        <a:buFont typeface="Monotype Sorts" pitchFamily="2" charset="2"/>
                        <a:buNone/>
                        <a:tabLst/>
                      </a:pPr>
                      <a:r>
                        <a:rPr kumimoji="0" lang="fr-FR" sz="1600" b="1" i="0" u="none" strike="noStrike" cap="none" normalizeH="0" baseline="0" dirty="0" smtClean="0">
                          <a:ln>
                            <a:noFill/>
                          </a:ln>
                          <a:solidFill>
                            <a:schemeClr val="tx1"/>
                          </a:solidFill>
                          <a:effectLst/>
                          <a:latin typeface="Calibri" panose="020F0502020204030204" pitchFamily="34" charset="0"/>
                        </a:rPr>
                        <a:t>++</a:t>
                      </a:r>
                    </a:p>
                  </a:txBody>
                  <a:tcPr marL="91437" marR="91437" marT="45715" marB="45715" horzOverflow="overflow">
                    <a:solidFill>
                      <a:schemeClr val="bg1"/>
                    </a:solidFill>
                  </a:tcPr>
                </a:tc>
              </a:tr>
              <a:tr h="335301">
                <a:tc>
                  <a:txBody>
                    <a:bodyPr/>
                    <a:lstStyle/>
                    <a:p>
                      <a:pPr marL="0" marR="0" lvl="0" indent="0" algn="ctr" defTabSz="914400" rtl="0" eaLnBrk="0" fontAlgn="base" latinLnBrk="0" hangingPunct="0">
                        <a:lnSpc>
                          <a:spcPct val="100000"/>
                        </a:lnSpc>
                        <a:spcBef>
                          <a:spcPct val="20000"/>
                        </a:spcBef>
                        <a:spcAft>
                          <a:spcPct val="0"/>
                        </a:spcAft>
                        <a:buClr>
                          <a:schemeClr val="bg1"/>
                        </a:buClr>
                        <a:buSzPct val="80000"/>
                        <a:buFont typeface="Monotype Sorts" pitchFamily="2" charset="2"/>
                        <a:buNone/>
                        <a:tabLst/>
                      </a:pPr>
                      <a:r>
                        <a:rPr kumimoji="0" lang="fr-FR" sz="1600" b="1" i="0" u="none" strike="noStrike" cap="none" normalizeH="0" baseline="0" dirty="0" smtClean="0">
                          <a:ln>
                            <a:noFill/>
                          </a:ln>
                          <a:solidFill>
                            <a:schemeClr val="tx1"/>
                          </a:solidFill>
                          <a:effectLst/>
                          <a:latin typeface="Calibri" panose="020F0502020204030204" pitchFamily="34" charset="0"/>
                        </a:rPr>
                        <a:t>-</a:t>
                      </a:r>
                    </a:p>
                  </a:txBody>
                  <a:tcPr marL="91437" marR="91437" marT="45712" marB="45712" horzOverflow="overflow">
                    <a:solidFill>
                      <a:schemeClr val="accent2">
                        <a:lumMod val="20000"/>
                        <a:lumOff val="80000"/>
                      </a:schemeClr>
                    </a:solidFill>
                  </a:tcPr>
                </a:tc>
                <a:tc>
                  <a:txBody>
                    <a:bodyPr/>
                    <a:lstStyle/>
                    <a:p>
                      <a:pPr marL="0" marR="0" lvl="0" indent="0" algn="l" defTabSz="914400" rtl="0" eaLnBrk="0" fontAlgn="base" latinLnBrk="0" hangingPunct="0">
                        <a:lnSpc>
                          <a:spcPct val="100000"/>
                        </a:lnSpc>
                        <a:spcBef>
                          <a:spcPct val="20000"/>
                        </a:spcBef>
                        <a:spcAft>
                          <a:spcPct val="0"/>
                        </a:spcAft>
                        <a:buClr>
                          <a:schemeClr val="bg1"/>
                        </a:buClr>
                        <a:buSzPct val="80000"/>
                        <a:buFont typeface="Monotype Sorts" pitchFamily="2" charset="2"/>
                        <a:buNone/>
                        <a:tabLst/>
                      </a:pPr>
                      <a:r>
                        <a:rPr kumimoji="0" lang="fr-FR" sz="1600" b="1" i="0" u="none" strike="noStrike" cap="none" normalizeH="0" baseline="0" dirty="0" smtClean="0">
                          <a:ln>
                            <a:noFill/>
                          </a:ln>
                          <a:solidFill>
                            <a:schemeClr val="tx1"/>
                          </a:solidFill>
                          <a:effectLst/>
                          <a:latin typeface="Calibri" panose="020F0502020204030204" pitchFamily="34" charset="0"/>
                        </a:rPr>
                        <a:t>Détermination du nombre de fœtus (petits ruminants)</a:t>
                      </a:r>
                    </a:p>
                  </a:txBody>
                  <a:tcPr marL="91437" marR="91437" marT="45712" marB="45712" horzOverflow="overflow">
                    <a:solidFill>
                      <a:schemeClr val="accent2">
                        <a:lumMod val="20000"/>
                        <a:lumOff val="80000"/>
                      </a:schemeClr>
                    </a:solidFill>
                  </a:tcPr>
                </a:tc>
                <a:tc>
                  <a:txBody>
                    <a:bodyPr/>
                    <a:lstStyle/>
                    <a:p>
                      <a:pPr marL="0" marR="0" lvl="0" indent="0" algn="ctr" defTabSz="914400" rtl="0" eaLnBrk="0" fontAlgn="base" latinLnBrk="0" hangingPunct="0">
                        <a:lnSpc>
                          <a:spcPct val="100000"/>
                        </a:lnSpc>
                        <a:spcBef>
                          <a:spcPct val="20000"/>
                        </a:spcBef>
                        <a:spcAft>
                          <a:spcPct val="0"/>
                        </a:spcAft>
                        <a:buClr>
                          <a:schemeClr val="bg1"/>
                        </a:buClr>
                        <a:buSzPct val="80000"/>
                        <a:buFont typeface="Monotype Sorts" pitchFamily="2" charset="2"/>
                        <a:buNone/>
                        <a:tabLst/>
                      </a:pPr>
                      <a:r>
                        <a:rPr kumimoji="0" lang="fr-FR" sz="1600" b="1" i="0" u="none" strike="noStrike" cap="none" normalizeH="0" baseline="0" dirty="0" smtClean="0">
                          <a:ln>
                            <a:noFill/>
                          </a:ln>
                          <a:solidFill>
                            <a:schemeClr val="tx1"/>
                          </a:solidFill>
                          <a:effectLst/>
                          <a:latin typeface="Calibri" panose="020F0502020204030204" pitchFamily="34" charset="0"/>
                        </a:rPr>
                        <a:t>++</a:t>
                      </a:r>
                    </a:p>
                  </a:txBody>
                  <a:tcPr marL="91437" marR="91437" marT="45712" marB="45712" horzOverflow="overflow">
                    <a:solidFill>
                      <a:schemeClr val="accent2">
                        <a:lumMod val="20000"/>
                        <a:lumOff val="80000"/>
                      </a:schemeClr>
                    </a:solidFill>
                  </a:tcPr>
                </a:tc>
              </a:tr>
              <a:tr h="335307">
                <a:tc>
                  <a:txBody>
                    <a:bodyPr/>
                    <a:lstStyle/>
                    <a:p>
                      <a:pPr marL="0" marR="0" lvl="0" indent="0" algn="ctr" defTabSz="914400" rtl="0" eaLnBrk="0" fontAlgn="base" latinLnBrk="0" hangingPunct="0">
                        <a:lnSpc>
                          <a:spcPct val="100000"/>
                        </a:lnSpc>
                        <a:spcBef>
                          <a:spcPct val="20000"/>
                        </a:spcBef>
                        <a:spcAft>
                          <a:spcPct val="0"/>
                        </a:spcAft>
                        <a:buClr>
                          <a:schemeClr val="bg1"/>
                        </a:buClr>
                        <a:buSzPct val="80000"/>
                        <a:buFont typeface="Monotype Sorts" pitchFamily="2" charset="2"/>
                        <a:buNone/>
                        <a:tabLst/>
                      </a:pPr>
                      <a:r>
                        <a:rPr kumimoji="0" lang="fr-FR" sz="1600" b="1" i="0" u="none" strike="noStrike" cap="none" normalizeH="0" baseline="0" dirty="0" smtClean="0">
                          <a:ln>
                            <a:noFill/>
                          </a:ln>
                          <a:solidFill>
                            <a:schemeClr val="tx1"/>
                          </a:solidFill>
                          <a:effectLst/>
                          <a:latin typeface="Calibri" panose="020F0502020204030204" pitchFamily="34" charset="0"/>
                        </a:rPr>
                        <a:t>-</a:t>
                      </a:r>
                    </a:p>
                  </a:txBody>
                  <a:tcPr marL="91437" marR="91437" marT="45715" marB="45715" horzOverflow="overflow">
                    <a:solidFill>
                      <a:schemeClr val="bg1"/>
                    </a:solidFill>
                  </a:tcPr>
                </a:tc>
                <a:tc>
                  <a:txBody>
                    <a:bodyPr/>
                    <a:lstStyle/>
                    <a:p>
                      <a:pPr marL="0" marR="0" lvl="0" indent="0" algn="l" defTabSz="914400" rtl="0" eaLnBrk="0" fontAlgn="base" latinLnBrk="0" hangingPunct="0">
                        <a:lnSpc>
                          <a:spcPct val="100000"/>
                        </a:lnSpc>
                        <a:spcBef>
                          <a:spcPct val="20000"/>
                        </a:spcBef>
                        <a:spcAft>
                          <a:spcPct val="0"/>
                        </a:spcAft>
                        <a:buClr>
                          <a:schemeClr val="bg1"/>
                        </a:buClr>
                        <a:buSzPct val="80000"/>
                        <a:buFont typeface="Monotype Sorts" pitchFamily="2" charset="2"/>
                        <a:buNone/>
                        <a:tabLst/>
                      </a:pPr>
                      <a:r>
                        <a:rPr kumimoji="0" lang="fr-FR" sz="1600" b="1" i="0" u="none" strike="noStrike" cap="none" normalizeH="0" baseline="0" dirty="0" smtClean="0">
                          <a:ln>
                            <a:noFill/>
                          </a:ln>
                          <a:solidFill>
                            <a:schemeClr val="tx1"/>
                          </a:solidFill>
                          <a:effectLst/>
                          <a:latin typeface="Calibri" panose="020F0502020204030204" pitchFamily="34" charset="0"/>
                        </a:rPr>
                        <a:t>Suivi de la croissance de la vésicule embryonnaire</a:t>
                      </a:r>
                    </a:p>
                  </a:txBody>
                  <a:tcPr marL="91437" marR="91437" marT="45715" marB="45715" horzOverflow="overflow">
                    <a:solidFill>
                      <a:schemeClr val="bg1"/>
                    </a:solidFill>
                  </a:tcPr>
                </a:tc>
                <a:tc>
                  <a:txBody>
                    <a:bodyPr/>
                    <a:lstStyle/>
                    <a:p>
                      <a:pPr marL="0" marR="0" lvl="0" indent="0" algn="ctr" defTabSz="914400" rtl="0" eaLnBrk="0" fontAlgn="base" latinLnBrk="0" hangingPunct="0">
                        <a:lnSpc>
                          <a:spcPct val="100000"/>
                        </a:lnSpc>
                        <a:spcBef>
                          <a:spcPct val="20000"/>
                        </a:spcBef>
                        <a:spcAft>
                          <a:spcPct val="0"/>
                        </a:spcAft>
                        <a:buClr>
                          <a:schemeClr val="bg1"/>
                        </a:buClr>
                        <a:buSzPct val="80000"/>
                        <a:buFont typeface="Monotype Sorts" pitchFamily="2" charset="2"/>
                        <a:buNone/>
                        <a:tabLst/>
                      </a:pPr>
                      <a:r>
                        <a:rPr kumimoji="0" lang="fr-FR" sz="1600" b="1" i="0" u="none" strike="noStrike" cap="none" normalizeH="0" baseline="0" dirty="0" smtClean="0">
                          <a:ln>
                            <a:noFill/>
                          </a:ln>
                          <a:solidFill>
                            <a:schemeClr val="tx1"/>
                          </a:solidFill>
                          <a:effectLst/>
                          <a:latin typeface="Calibri" panose="020F0502020204030204" pitchFamily="34" charset="0"/>
                        </a:rPr>
                        <a:t>++</a:t>
                      </a:r>
                    </a:p>
                  </a:txBody>
                  <a:tcPr marL="91437" marR="91437" marT="45715" marB="45715" horzOverflow="overflow">
                    <a:solidFill>
                      <a:schemeClr val="bg1"/>
                    </a:solidFill>
                  </a:tcPr>
                </a:tc>
              </a:tr>
              <a:tr h="335307">
                <a:tc>
                  <a:txBody>
                    <a:bodyPr/>
                    <a:lstStyle/>
                    <a:p>
                      <a:pPr marL="0" marR="0" lvl="0" indent="0" algn="ctr" defTabSz="914400" rtl="0" eaLnBrk="0" fontAlgn="base" latinLnBrk="0" hangingPunct="0">
                        <a:lnSpc>
                          <a:spcPct val="100000"/>
                        </a:lnSpc>
                        <a:spcBef>
                          <a:spcPct val="20000"/>
                        </a:spcBef>
                        <a:spcAft>
                          <a:spcPct val="0"/>
                        </a:spcAft>
                        <a:buClr>
                          <a:schemeClr val="bg1"/>
                        </a:buClr>
                        <a:buSzPct val="80000"/>
                        <a:buFont typeface="Monotype Sorts" pitchFamily="2" charset="2"/>
                        <a:buNone/>
                        <a:tabLst/>
                      </a:pPr>
                      <a:r>
                        <a:rPr kumimoji="0" lang="fr-FR" sz="1600" b="1" i="0" u="none" strike="noStrike" cap="none" normalizeH="0" baseline="0" dirty="0" smtClean="0">
                          <a:ln>
                            <a:noFill/>
                          </a:ln>
                          <a:solidFill>
                            <a:schemeClr val="tx1"/>
                          </a:solidFill>
                          <a:effectLst/>
                          <a:latin typeface="Calibri" panose="020F0502020204030204" pitchFamily="34" charset="0"/>
                        </a:rPr>
                        <a:t>+</a:t>
                      </a:r>
                    </a:p>
                  </a:txBody>
                  <a:tcPr marL="91437" marR="91437" marT="45715" marB="45715" horzOverflow="overflow">
                    <a:solidFill>
                      <a:schemeClr val="bg1"/>
                    </a:solidFill>
                  </a:tcPr>
                </a:tc>
                <a:tc>
                  <a:txBody>
                    <a:bodyPr/>
                    <a:lstStyle/>
                    <a:p>
                      <a:pPr marL="0" marR="0" lvl="0" indent="0" algn="l" defTabSz="914400" rtl="0" eaLnBrk="0" fontAlgn="base" latinLnBrk="0" hangingPunct="0">
                        <a:lnSpc>
                          <a:spcPct val="100000"/>
                        </a:lnSpc>
                        <a:spcBef>
                          <a:spcPct val="20000"/>
                        </a:spcBef>
                        <a:spcAft>
                          <a:spcPct val="0"/>
                        </a:spcAft>
                        <a:buClr>
                          <a:schemeClr val="bg1"/>
                        </a:buClr>
                        <a:buSzPct val="80000"/>
                        <a:buFont typeface="Monotype Sorts" pitchFamily="2" charset="2"/>
                        <a:buNone/>
                        <a:tabLst/>
                      </a:pPr>
                      <a:r>
                        <a:rPr kumimoji="0" lang="fr-FR" sz="1600" b="1" i="0" u="none" strike="noStrike" cap="none" normalizeH="0" baseline="0" dirty="0" smtClean="0">
                          <a:ln>
                            <a:noFill/>
                          </a:ln>
                          <a:solidFill>
                            <a:schemeClr val="tx1"/>
                          </a:solidFill>
                          <a:effectLst/>
                          <a:latin typeface="Calibri" panose="020F0502020204030204" pitchFamily="34" charset="0"/>
                        </a:rPr>
                        <a:t>Mesure du diamètre de l’artère utérine</a:t>
                      </a:r>
                    </a:p>
                  </a:txBody>
                  <a:tcPr marL="91437" marR="91437" marT="45715" marB="45715" horzOverflow="overflow">
                    <a:solidFill>
                      <a:schemeClr val="bg1"/>
                    </a:solidFill>
                  </a:tcPr>
                </a:tc>
                <a:tc>
                  <a:txBody>
                    <a:bodyPr/>
                    <a:lstStyle/>
                    <a:p>
                      <a:pPr marL="0" marR="0" lvl="0" indent="0" algn="ctr" defTabSz="914400" rtl="0" eaLnBrk="0" fontAlgn="base" latinLnBrk="0" hangingPunct="0">
                        <a:lnSpc>
                          <a:spcPct val="100000"/>
                        </a:lnSpc>
                        <a:spcBef>
                          <a:spcPct val="20000"/>
                        </a:spcBef>
                        <a:spcAft>
                          <a:spcPct val="0"/>
                        </a:spcAft>
                        <a:buClr>
                          <a:schemeClr val="bg1"/>
                        </a:buClr>
                        <a:buSzPct val="80000"/>
                        <a:buFont typeface="Monotype Sorts" pitchFamily="2" charset="2"/>
                        <a:buNone/>
                        <a:tabLst/>
                      </a:pPr>
                      <a:r>
                        <a:rPr kumimoji="0" lang="fr-FR" sz="1600" b="1" i="0" u="none" strike="noStrike" cap="none" normalizeH="0" baseline="0" dirty="0" smtClean="0">
                          <a:ln>
                            <a:noFill/>
                          </a:ln>
                          <a:solidFill>
                            <a:schemeClr val="tx1"/>
                          </a:solidFill>
                          <a:effectLst/>
                          <a:latin typeface="Calibri" panose="020F0502020204030204" pitchFamily="34" charset="0"/>
                        </a:rPr>
                        <a:t>++</a:t>
                      </a:r>
                    </a:p>
                  </a:txBody>
                  <a:tcPr marL="91437" marR="91437" marT="45715" marB="45715" horzOverflow="overflow">
                    <a:solidFill>
                      <a:schemeClr val="bg1"/>
                    </a:solidFill>
                  </a:tcPr>
                </a:tc>
              </a:tr>
              <a:tr h="335301">
                <a:tc>
                  <a:txBody>
                    <a:bodyPr/>
                    <a:lstStyle/>
                    <a:p>
                      <a:pPr marL="0" marR="0" lvl="0" indent="0" algn="ctr" defTabSz="914400" rtl="0" eaLnBrk="0" fontAlgn="base" latinLnBrk="0" hangingPunct="0">
                        <a:lnSpc>
                          <a:spcPct val="100000"/>
                        </a:lnSpc>
                        <a:spcBef>
                          <a:spcPct val="20000"/>
                        </a:spcBef>
                        <a:spcAft>
                          <a:spcPct val="0"/>
                        </a:spcAft>
                        <a:buClr>
                          <a:schemeClr val="bg1"/>
                        </a:buClr>
                        <a:buSzPct val="80000"/>
                        <a:buFont typeface="Monotype Sorts" pitchFamily="2" charset="2"/>
                        <a:buNone/>
                        <a:tabLst/>
                      </a:pPr>
                      <a:r>
                        <a:rPr kumimoji="0" lang="fr-FR" sz="1600" b="1" i="0" u="none" strike="noStrike" cap="none" normalizeH="0" baseline="0" dirty="0" smtClean="0">
                          <a:ln>
                            <a:noFill/>
                          </a:ln>
                          <a:solidFill>
                            <a:schemeClr val="tx1"/>
                          </a:solidFill>
                          <a:effectLst/>
                          <a:latin typeface="Calibri" panose="020F0502020204030204" pitchFamily="34" charset="0"/>
                        </a:rPr>
                        <a:t>-</a:t>
                      </a:r>
                    </a:p>
                  </a:txBody>
                  <a:tcPr marL="91437" marR="91437" marT="45712" marB="45712" horzOverflow="overflow">
                    <a:solidFill>
                      <a:schemeClr val="accent2">
                        <a:lumMod val="20000"/>
                        <a:lumOff val="80000"/>
                      </a:schemeClr>
                    </a:solidFill>
                  </a:tcPr>
                </a:tc>
                <a:tc>
                  <a:txBody>
                    <a:bodyPr/>
                    <a:lstStyle/>
                    <a:p>
                      <a:pPr marL="0" marR="0" lvl="0" indent="0" algn="l" defTabSz="914400" rtl="0" eaLnBrk="0" fontAlgn="base" latinLnBrk="0" hangingPunct="0">
                        <a:lnSpc>
                          <a:spcPct val="100000"/>
                        </a:lnSpc>
                        <a:spcBef>
                          <a:spcPct val="20000"/>
                        </a:spcBef>
                        <a:spcAft>
                          <a:spcPct val="0"/>
                        </a:spcAft>
                        <a:buClr>
                          <a:schemeClr val="bg1"/>
                        </a:buClr>
                        <a:buSzPct val="80000"/>
                        <a:buFont typeface="Monotype Sorts" pitchFamily="2" charset="2"/>
                        <a:buNone/>
                        <a:tabLst/>
                      </a:pPr>
                      <a:r>
                        <a:rPr kumimoji="0" lang="fr-FR" sz="1600" b="1" i="0" u="none" strike="noStrike" cap="none" normalizeH="0" baseline="0" dirty="0" smtClean="0">
                          <a:ln>
                            <a:noFill/>
                          </a:ln>
                          <a:solidFill>
                            <a:schemeClr val="tx1"/>
                          </a:solidFill>
                          <a:effectLst/>
                          <a:latin typeface="Calibri" panose="020F0502020204030204" pitchFamily="34" charset="0"/>
                        </a:rPr>
                        <a:t>ME : arrêt des battements cardiaques </a:t>
                      </a:r>
                    </a:p>
                  </a:txBody>
                  <a:tcPr marL="91437" marR="91437" marT="45712" marB="45712" horzOverflow="overflow">
                    <a:solidFill>
                      <a:schemeClr val="accent2">
                        <a:lumMod val="20000"/>
                        <a:lumOff val="80000"/>
                      </a:schemeClr>
                    </a:solidFill>
                  </a:tcPr>
                </a:tc>
                <a:tc>
                  <a:txBody>
                    <a:bodyPr/>
                    <a:lstStyle/>
                    <a:p>
                      <a:pPr marL="0" marR="0" lvl="0" indent="0" algn="ctr" defTabSz="914400" rtl="0" eaLnBrk="0" fontAlgn="base" latinLnBrk="0" hangingPunct="0">
                        <a:lnSpc>
                          <a:spcPct val="100000"/>
                        </a:lnSpc>
                        <a:spcBef>
                          <a:spcPct val="20000"/>
                        </a:spcBef>
                        <a:spcAft>
                          <a:spcPct val="0"/>
                        </a:spcAft>
                        <a:buClr>
                          <a:schemeClr val="bg1"/>
                        </a:buClr>
                        <a:buSzPct val="80000"/>
                        <a:buFont typeface="Monotype Sorts" pitchFamily="2" charset="2"/>
                        <a:buNone/>
                        <a:tabLst/>
                      </a:pPr>
                      <a:r>
                        <a:rPr kumimoji="0" lang="fr-FR" sz="1600" b="1" i="0" u="none" strike="noStrike" cap="none" normalizeH="0" baseline="0" dirty="0" smtClean="0">
                          <a:ln>
                            <a:noFill/>
                          </a:ln>
                          <a:solidFill>
                            <a:schemeClr val="tx1"/>
                          </a:solidFill>
                          <a:effectLst/>
                          <a:latin typeface="Calibri" panose="020F0502020204030204" pitchFamily="34" charset="0"/>
                        </a:rPr>
                        <a:t>++</a:t>
                      </a:r>
                    </a:p>
                  </a:txBody>
                  <a:tcPr marL="91437" marR="91437" marT="45712" marB="45712" horzOverflow="overflow">
                    <a:solidFill>
                      <a:schemeClr val="accent2">
                        <a:lumMod val="20000"/>
                        <a:lumOff val="80000"/>
                      </a:schemeClr>
                    </a:solidFill>
                  </a:tcPr>
                </a:tc>
              </a:tr>
              <a:tr h="335307">
                <a:tc>
                  <a:txBody>
                    <a:bodyPr/>
                    <a:lstStyle/>
                    <a:p>
                      <a:pPr marL="0" marR="0" lvl="0" indent="0" algn="ctr" defTabSz="914400" rtl="0" eaLnBrk="0" fontAlgn="base" latinLnBrk="0" hangingPunct="0">
                        <a:lnSpc>
                          <a:spcPct val="100000"/>
                        </a:lnSpc>
                        <a:spcBef>
                          <a:spcPct val="20000"/>
                        </a:spcBef>
                        <a:spcAft>
                          <a:spcPct val="0"/>
                        </a:spcAft>
                        <a:buClr>
                          <a:schemeClr val="bg1"/>
                        </a:buClr>
                        <a:buSzPct val="80000"/>
                        <a:buFont typeface="Monotype Sorts" pitchFamily="2" charset="2"/>
                        <a:buNone/>
                        <a:tabLst/>
                      </a:pPr>
                      <a:r>
                        <a:rPr kumimoji="0" lang="fr-FR" sz="1600" b="1" i="0" u="none" strike="noStrike" cap="none" normalizeH="0" baseline="0" dirty="0" smtClean="0">
                          <a:ln>
                            <a:noFill/>
                          </a:ln>
                          <a:solidFill>
                            <a:schemeClr val="tx1"/>
                          </a:solidFill>
                          <a:effectLst/>
                          <a:latin typeface="Calibri" panose="020F0502020204030204" pitchFamily="34" charset="0"/>
                        </a:rPr>
                        <a:t>-</a:t>
                      </a:r>
                    </a:p>
                  </a:txBody>
                  <a:tcPr marL="91437" marR="91437" marT="45715" marB="45715" horzOverflow="overflow">
                    <a:solidFill>
                      <a:schemeClr val="accent2">
                        <a:lumMod val="20000"/>
                        <a:lumOff val="80000"/>
                      </a:schemeClr>
                    </a:solidFill>
                  </a:tcPr>
                </a:tc>
                <a:tc>
                  <a:txBody>
                    <a:bodyPr/>
                    <a:lstStyle/>
                    <a:p>
                      <a:pPr marL="0" marR="0" lvl="0" indent="0" algn="l" defTabSz="914400" rtl="0" eaLnBrk="0" fontAlgn="base" latinLnBrk="0" hangingPunct="0">
                        <a:lnSpc>
                          <a:spcPct val="100000"/>
                        </a:lnSpc>
                        <a:spcBef>
                          <a:spcPct val="20000"/>
                        </a:spcBef>
                        <a:spcAft>
                          <a:spcPct val="0"/>
                        </a:spcAft>
                        <a:buClr>
                          <a:schemeClr val="bg1"/>
                        </a:buClr>
                        <a:buSzPct val="80000"/>
                        <a:buFont typeface="Monotype Sorts" pitchFamily="2" charset="2"/>
                        <a:buNone/>
                        <a:tabLst/>
                      </a:pPr>
                      <a:r>
                        <a:rPr kumimoji="0" lang="fr-FR" sz="1600" b="1" i="0" u="none" strike="noStrike" cap="none" normalizeH="0" baseline="0" dirty="0" smtClean="0">
                          <a:ln>
                            <a:noFill/>
                          </a:ln>
                          <a:solidFill>
                            <a:schemeClr val="tx1"/>
                          </a:solidFill>
                          <a:effectLst/>
                          <a:latin typeface="Calibri" panose="020F0502020204030204" pitchFamily="34" charset="0"/>
                        </a:rPr>
                        <a:t>ME : dégénérescence de la vésicule embryonnaire/embryon</a:t>
                      </a:r>
                    </a:p>
                  </a:txBody>
                  <a:tcPr marL="91437" marR="91437" marT="45715" marB="45715" horzOverflow="overflow">
                    <a:solidFill>
                      <a:schemeClr val="accent2">
                        <a:lumMod val="20000"/>
                        <a:lumOff val="80000"/>
                      </a:schemeClr>
                    </a:solidFill>
                  </a:tcPr>
                </a:tc>
                <a:tc>
                  <a:txBody>
                    <a:bodyPr/>
                    <a:lstStyle/>
                    <a:p>
                      <a:pPr marL="0" marR="0" lvl="0" indent="0" algn="ctr" defTabSz="914400" rtl="0" eaLnBrk="0" fontAlgn="base" latinLnBrk="0" hangingPunct="0">
                        <a:lnSpc>
                          <a:spcPct val="100000"/>
                        </a:lnSpc>
                        <a:spcBef>
                          <a:spcPct val="20000"/>
                        </a:spcBef>
                        <a:spcAft>
                          <a:spcPct val="0"/>
                        </a:spcAft>
                        <a:buClr>
                          <a:schemeClr val="bg1"/>
                        </a:buClr>
                        <a:buSzPct val="80000"/>
                        <a:buFont typeface="Monotype Sorts" pitchFamily="2" charset="2"/>
                        <a:buNone/>
                        <a:tabLst/>
                      </a:pPr>
                      <a:r>
                        <a:rPr kumimoji="0" lang="fr-FR" sz="1600" b="1" i="0" u="none" strike="noStrike" cap="none" normalizeH="0" baseline="0" dirty="0" smtClean="0">
                          <a:ln>
                            <a:noFill/>
                          </a:ln>
                          <a:solidFill>
                            <a:schemeClr val="tx1"/>
                          </a:solidFill>
                          <a:effectLst/>
                          <a:latin typeface="Calibri" panose="020F0502020204030204" pitchFamily="34" charset="0"/>
                        </a:rPr>
                        <a:t>++</a:t>
                      </a:r>
                    </a:p>
                  </a:txBody>
                  <a:tcPr marL="91437" marR="91437" marT="45715" marB="45715" horzOverflow="overflow">
                    <a:solidFill>
                      <a:schemeClr val="accent2">
                        <a:lumMod val="20000"/>
                        <a:lumOff val="80000"/>
                      </a:schemeClr>
                    </a:solidFill>
                  </a:tcPr>
                </a:tc>
              </a:tr>
              <a:tr h="335307">
                <a:tc>
                  <a:txBody>
                    <a:bodyPr/>
                    <a:lstStyle/>
                    <a:p>
                      <a:pPr marL="0" marR="0" lvl="0" indent="0" algn="ctr" defTabSz="914400" rtl="0" eaLnBrk="0" fontAlgn="base" latinLnBrk="0" hangingPunct="0">
                        <a:lnSpc>
                          <a:spcPct val="100000"/>
                        </a:lnSpc>
                        <a:spcBef>
                          <a:spcPct val="20000"/>
                        </a:spcBef>
                        <a:spcAft>
                          <a:spcPct val="0"/>
                        </a:spcAft>
                        <a:buClr>
                          <a:schemeClr val="bg1"/>
                        </a:buClr>
                        <a:buSzPct val="80000"/>
                        <a:buFont typeface="Monotype Sorts" pitchFamily="2" charset="2"/>
                        <a:buNone/>
                        <a:tabLst/>
                      </a:pPr>
                      <a:r>
                        <a:rPr kumimoji="0" lang="fr-FR" sz="1600" b="1" i="0" u="none" strike="noStrike" cap="none" normalizeH="0" baseline="0" dirty="0" smtClean="0">
                          <a:ln>
                            <a:noFill/>
                          </a:ln>
                          <a:solidFill>
                            <a:schemeClr val="tx1"/>
                          </a:solidFill>
                          <a:effectLst/>
                          <a:latin typeface="Calibri" panose="020F0502020204030204" pitchFamily="34" charset="0"/>
                        </a:rPr>
                        <a:t>-</a:t>
                      </a:r>
                    </a:p>
                  </a:txBody>
                  <a:tcPr marL="91437" marR="91437" marT="45715" marB="45715" horzOverflow="overflow">
                    <a:solidFill>
                      <a:schemeClr val="accent2">
                        <a:lumMod val="20000"/>
                        <a:lumOff val="80000"/>
                      </a:schemeClr>
                    </a:solidFill>
                  </a:tcPr>
                </a:tc>
                <a:tc>
                  <a:txBody>
                    <a:bodyPr/>
                    <a:lstStyle/>
                    <a:p>
                      <a:pPr marL="0" marR="0" lvl="0" indent="0" algn="l" defTabSz="914400" rtl="0" eaLnBrk="0" fontAlgn="base" latinLnBrk="0" hangingPunct="0">
                        <a:lnSpc>
                          <a:spcPct val="100000"/>
                        </a:lnSpc>
                        <a:spcBef>
                          <a:spcPct val="20000"/>
                        </a:spcBef>
                        <a:spcAft>
                          <a:spcPct val="0"/>
                        </a:spcAft>
                        <a:buClr>
                          <a:schemeClr val="bg1"/>
                        </a:buClr>
                        <a:buSzPct val="80000"/>
                        <a:buFont typeface="Monotype Sorts" pitchFamily="2" charset="2"/>
                        <a:buNone/>
                        <a:tabLst/>
                      </a:pPr>
                      <a:r>
                        <a:rPr kumimoji="0" lang="fr-FR" sz="1600" b="1" i="0" u="none" strike="noStrike" cap="none" normalizeH="0" baseline="0" dirty="0" smtClean="0">
                          <a:ln>
                            <a:noFill/>
                          </a:ln>
                          <a:solidFill>
                            <a:schemeClr val="tx1"/>
                          </a:solidFill>
                          <a:effectLst/>
                          <a:latin typeface="Calibri" panose="020F0502020204030204" pitchFamily="34" charset="0"/>
                        </a:rPr>
                        <a:t>Diagnostic des </a:t>
                      </a:r>
                      <a:r>
                        <a:rPr kumimoji="0" lang="fr-FR" sz="1600" b="1" i="0" u="none" strike="noStrike" cap="none" normalizeH="0" baseline="0" dirty="0" err="1" smtClean="0">
                          <a:ln>
                            <a:noFill/>
                          </a:ln>
                          <a:solidFill>
                            <a:schemeClr val="tx1"/>
                          </a:solidFill>
                          <a:effectLst/>
                          <a:latin typeface="Calibri" panose="020F0502020204030204" pitchFamily="34" charset="0"/>
                        </a:rPr>
                        <a:t>pseudogestations</a:t>
                      </a:r>
                      <a:r>
                        <a:rPr kumimoji="0" lang="fr-FR" sz="1600" b="1" i="0" u="none" strike="noStrike" cap="none" normalizeH="0" baseline="0" dirty="0" smtClean="0">
                          <a:ln>
                            <a:noFill/>
                          </a:ln>
                          <a:solidFill>
                            <a:schemeClr val="tx1"/>
                          </a:solidFill>
                          <a:effectLst/>
                          <a:latin typeface="Calibri" panose="020F0502020204030204" pitchFamily="34" charset="0"/>
                        </a:rPr>
                        <a:t> (chèvre)</a:t>
                      </a:r>
                    </a:p>
                  </a:txBody>
                  <a:tcPr marL="91437" marR="91437" marT="45715" marB="45715" horzOverflow="overflow">
                    <a:solidFill>
                      <a:schemeClr val="accent2">
                        <a:lumMod val="20000"/>
                        <a:lumOff val="80000"/>
                      </a:schemeClr>
                    </a:solidFill>
                  </a:tcPr>
                </a:tc>
                <a:tc>
                  <a:txBody>
                    <a:bodyPr/>
                    <a:lstStyle/>
                    <a:p>
                      <a:pPr marL="0" marR="0" lvl="0" indent="0" algn="ctr" defTabSz="914400" rtl="0" eaLnBrk="0" fontAlgn="base" latinLnBrk="0" hangingPunct="0">
                        <a:lnSpc>
                          <a:spcPct val="100000"/>
                        </a:lnSpc>
                        <a:spcBef>
                          <a:spcPct val="20000"/>
                        </a:spcBef>
                        <a:spcAft>
                          <a:spcPct val="0"/>
                        </a:spcAft>
                        <a:buClr>
                          <a:schemeClr val="bg1"/>
                        </a:buClr>
                        <a:buSzPct val="80000"/>
                        <a:buFont typeface="Monotype Sorts" pitchFamily="2" charset="2"/>
                        <a:buNone/>
                        <a:tabLst/>
                      </a:pPr>
                      <a:r>
                        <a:rPr kumimoji="0" lang="fr-FR" sz="1600" b="1" i="0" u="none" strike="noStrike" cap="none" normalizeH="0" baseline="0" dirty="0" smtClean="0">
                          <a:ln>
                            <a:noFill/>
                          </a:ln>
                          <a:solidFill>
                            <a:schemeClr val="tx1"/>
                          </a:solidFill>
                          <a:effectLst/>
                          <a:latin typeface="Calibri" panose="020F0502020204030204" pitchFamily="34" charset="0"/>
                        </a:rPr>
                        <a:t>++</a:t>
                      </a:r>
                    </a:p>
                  </a:txBody>
                  <a:tcPr marL="91437" marR="91437" marT="45715" marB="45715" horzOverflow="overflow">
                    <a:solidFill>
                      <a:schemeClr val="accent2">
                        <a:lumMod val="20000"/>
                        <a:lumOff val="80000"/>
                      </a:schemeClr>
                    </a:solidFill>
                  </a:tcPr>
                </a:tc>
              </a:tr>
            </a:tbl>
          </a:graphicData>
        </a:graphic>
      </p:graphicFrame>
      <p:sp>
        <p:nvSpPr>
          <p:cNvPr id="3" name="Rectangle 2"/>
          <p:cNvSpPr txBox="1">
            <a:spLocks noChangeArrowheads="1"/>
          </p:cNvSpPr>
          <p:nvPr/>
        </p:nvSpPr>
        <p:spPr bwMode="auto">
          <a:xfrm>
            <a:off x="471488" y="333375"/>
            <a:ext cx="7772400" cy="792163"/>
          </a:xfrm>
          <a:prstGeom prst="roundRect">
            <a:avLst/>
          </a:prstGeom>
          <a:solidFill>
            <a:srgbClr val="003300"/>
          </a:solidFill>
          <a:ln>
            <a:solidFill>
              <a:schemeClr val="tx1"/>
            </a:solidFill>
            <a:miter lim="800000"/>
            <a:headEnd/>
            <a:tailEnd/>
          </a:ln>
        </p:spPr>
        <p:txBody>
          <a:bodyPr anchor="ctr"/>
          <a:lstStyle>
            <a:lvl1pPr algn="l" rtl="0" eaLnBrk="0" fontAlgn="base" hangingPunct="0">
              <a:spcBef>
                <a:spcPct val="0"/>
              </a:spcBef>
              <a:spcAft>
                <a:spcPct val="0"/>
              </a:spcAft>
              <a:buClr>
                <a:schemeClr val="bg1"/>
              </a:buClr>
              <a:defRPr sz="2600">
                <a:solidFill>
                  <a:schemeClr val="bg1"/>
                </a:solidFill>
                <a:latin typeface="+mj-lt"/>
                <a:ea typeface="+mj-ea"/>
                <a:cs typeface="+mj-cs"/>
              </a:defRPr>
            </a:lvl1pPr>
            <a:lvl2pPr algn="l" rtl="0" eaLnBrk="0" fontAlgn="base" hangingPunct="0">
              <a:spcBef>
                <a:spcPct val="0"/>
              </a:spcBef>
              <a:spcAft>
                <a:spcPct val="0"/>
              </a:spcAft>
              <a:buClr>
                <a:schemeClr val="bg1"/>
              </a:buClr>
              <a:defRPr sz="2600">
                <a:solidFill>
                  <a:schemeClr val="bg1"/>
                </a:solidFill>
                <a:latin typeface="Arial Narrow" pitchFamily="34" charset="0"/>
              </a:defRPr>
            </a:lvl2pPr>
            <a:lvl3pPr algn="l" rtl="0" eaLnBrk="0" fontAlgn="base" hangingPunct="0">
              <a:spcBef>
                <a:spcPct val="0"/>
              </a:spcBef>
              <a:spcAft>
                <a:spcPct val="0"/>
              </a:spcAft>
              <a:buClr>
                <a:schemeClr val="bg1"/>
              </a:buClr>
              <a:defRPr sz="2600">
                <a:solidFill>
                  <a:schemeClr val="bg1"/>
                </a:solidFill>
                <a:latin typeface="Arial Narrow" pitchFamily="34" charset="0"/>
              </a:defRPr>
            </a:lvl3pPr>
            <a:lvl4pPr algn="l" rtl="0" eaLnBrk="0" fontAlgn="base" hangingPunct="0">
              <a:spcBef>
                <a:spcPct val="0"/>
              </a:spcBef>
              <a:spcAft>
                <a:spcPct val="0"/>
              </a:spcAft>
              <a:buClr>
                <a:schemeClr val="bg1"/>
              </a:buClr>
              <a:defRPr sz="2600">
                <a:solidFill>
                  <a:schemeClr val="bg1"/>
                </a:solidFill>
                <a:latin typeface="Arial Narrow" pitchFamily="34" charset="0"/>
              </a:defRPr>
            </a:lvl4pPr>
            <a:lvl5pPr algn="l" rtl="0" eaLnBrk="0" fontAlgn="base" hangingPunct="0">
              <a:spcBef>
                <a:spcPct val="0"/>
              </a:spcBef>
              <a:spcAft>
                <a:spcPct val="0"/>
              </a:spcAft>
              <a:buClr>
                <a:schemeClr val="bg1"/>
              </a:buClr>
              <a:defRPr sz="2600">
                <a:solidFill>
                  <a:schemeClr val="bg1"/>
                </a:solidFill>
                <a:latin typeface="Arial Narrow" pitchFamily="34" charset="0"/>
              </a:defRPr>
            </a:lvl5pPr>
            <a:lvl6pPr marL="457200" algn="l" rtl="0" eaLnBrk="0" fontAlgn="base" hangingPunct="0">
              <a:spcBef>
                <a:spcPct val="0"/>
              </a:spcBef>
              <a:spcAft>
                <a:spcPct val="0"/>
              </a:spcAft>
              <a:buClr>
                <a:schemeClr val="bg1"/>
              </a:buClr>
              <a:defRPr sz="2600">
                <a:solidFill>
                  <a:schemeClr val="bg1"/>
                </a:solidFill>
                <a:latin typeface="Arial Narrow" pitchFamily="34" charset="0"/>
              </a:defRPr>
            </a:lvl6pPr>
            <a:lvl7pPr marL="914400" algn="l" rtl="0" eaLnBrk="0" fontAlgn="base" hangingPunct="0">
              <a:spcBef>
                <a:spcPct val="0"/>
              </a:spcBef>
              <a:spcAft>
                <a:spcPct val="0"/>
              </a:spcAft>
              <a:buClr>
                <a:schemeClr val="bg1"/>
              </a:buClr>
              <a:defRPr sz="2600">
                <a:solidFill>
                  <a:schemeClr val="bg1"/>
                </a:solidFill>
                <a:latin typeface="Arial Narrow" pitchFamily="34" charset="0"/>
              </a:defRPr>
            </a:lvl7pPr>
            <a:lvl8pPr marL="1371600" algn="l" rtl="0" eaLnBrk="0" fontAlgn="base" hangingPunct="0">
              <a:spcBef>
                <a:spcPct val="0"/>
              </a:spcBef>
              <a:spcAft>
                <a:spcPct val="0"/>
              </a:spcAft>
              <a:buClr>
                <a:schemeClr val="bg1"/>
              </a:buClr>
              <a:defRPr sz="2600">
                <a:solidFill>
                  <a:schemeClr val="bg1"/>
                </a:solidFill>
                <a:latin typeface="Arial Narrow" pitchFamily="34" charset="0"/>
              </a:defRPr>
            </a:lvl8pPr>
            <a:lvl9pPr marL="1828800" algn="l" rtl="0" eaLnBrk="0" fontAlgn="base" hangingPunct="0">
              <a:spcBef>
                <a:spcPct val="0"/>
              </a:spcBef>
              <a:spcAft>
                <a:spcPct val="0"/>
              </a:spcAft>
              <a:buClr>
                <a:schemeClr val="bg1"/>
              </a:buClr>
              <a:defRPr sz="2600">
                <a:solidFill>
                  <a:schemeClr val="bg1"/>
                </a:solidFill>
                <a:latin typeface="Arial Narrow" pitchFamily="34" charset="0"/>
              </a:defRPr>
            </a:lvl9pPr>
          </a:lstStyle>
          <a:p>
            <a:pPr algn="ctr">
              <a:defRPr/>
            </a:pPr>
            <a:r>
              <a:rPr lang="fr-FR" sz="2200" kern="0" dirty="0" smtClean="0">
                <a:latin typeface="Calibri" panose="020F0502020204030204" pitchFamily="34" charset="0"/>
              </a:rPr>
              <a:t>Palpation transrectale vs échographie</a:t>
            </a:r>
          </a:p>
          <a:p>
            <a:pPr algn="ctr">
              <a:defRPr/>
            </a:pPr>
            <a:r>
              <a:rPr lang="fr-FR" sz="2200" kern="0" dirty="0" smtClean="0">
                <a:solidFill>
                  <a:srgbClr val="FFFF00"/>
                </a:solidFill>
                <a:latin typeface="Calibri" panose="020F0502020204030204" pitchFamily="34" charset="0"/>
              </a:rPr>
              <a:t>L’animal gestant</a:t>
            </a:r>
            <a:endParaRPr lang="fr-FR" sz="2200" kern="0" dirty="0">
              <a:solidFill>
                <a:srgbClr val="FFFF00"/>
              </a:solidFill>
              <a:latin typeface="Calibri" panose="020F0502020204030204" pitchFamily="34" charset="0"/>
            </a:endParaRPr>
          </a:p>
        </p:txBody>
      </p:sp>
      <p:sp>
        <p:nvSpPr>
          <p:cNvPr id="4" name="Flèche droite 3"/>
          <p:cNvSpPr>
            <a:spLocks noChangeArrowheads="1"/>
          </p:cNvSpPr>
          <p:nvPr/>
        </p:nvSpPr>
        <p:spPr bwMode="auto">
          <a:xfrm rot="10800000">
            <a:off x="8358188" y="2176463"/>
            <a:ext cx="576262" cy="368300"/>
          </a:xfrm>
          <a:prstGeom prst="rightArrow">
            <a:avLst>
              <a:gd name="adj1" fmla="val 50000"/>
              <a:gd name="adj2" fmla="val 50033"/>
            </a:avLst>
          </a:prstGeom>
          <a:solidFill>
            <a:srgbClr val="FF0066"/>
          </a:solidFill>
          <a:ln w="9525" algn="ctr">
            <a:solidFill>
              <a:schemeClr val="tx1"/>
            </a:solidFill>
            <a:round/>
            <a:headEnd/>
            <a:tailEnd/>
          </a:ln>
        </p:spPr>
        <p:txBody>
          <a:bodyPr/>
          <a:lstStyle>
            <a:lvl1pPr>
              <a:spcBef>
                <a:spcPct val="20000"/>
              </a:spcBef>
              <a:buClr>
                <a:schemeClr val="bg1"/>
              </a:buClr>
              <a:buSzPct val="80000"/>
              <a:buFont typeface="Monotype Sorts" pitchFamily="2" charset="2"/>
              <a:buChar char="l"/>
              <a:defRPr sz="2200">
                <a:solidFill>
                  <a:schemeClr val="bg1"/>
                </a:solidFill>
                <a:latin typeface="Arial Narrow" panose="020B0606020202030204" pitchFamily="34" charset="0"/>
              </a:defRPr>
            </a:lvl1pPr>
            <a:lvl2pPr marL="742950" indent="-285750">
              <a:spcBef>
                <a:spcPct val="20000"/>
              </a:spcBef>
              <a:buClr>
                <a:schemeClr val="bg1"/>
              </a:buClr>
              <a:buSzPct val="95000"/>
              <a:buFont typeface="Wingdings" panose="05000000000000000000" pitchFamily="2" charset="2"/>
              <a:buChar char="§"/>
              <a:defRPr sz="2000">
                <a:solidFill>
                  <a:schemeClr val="bg1"/>
                </a:solidFill>
                <a:latin typeface="Arial Narrow" panose="020B0606020202030204" pitchFamily="34" charset="0"/>
              </a:defRPr>
            </a:lvl2pPr>
            <a:lvl3pPr marL="1143000" indent="-228600">
              <a:spcBef>
                <a:spcPct val="20000"/>
              </a:spcBef>
              <a:buClr>
                <a:schemeClr val="bg1"/>
              </a:buClr>
              <a:buChar char="•"/>
              <a:defRPr>
                <a:solidFill>
                  <a:schemeClr val="bg1"/>
                </a:solidFill>
                <a:latin typeface="Arial Narrow" panose="020B0606020202030204" pitchFamily="34" charset="0"/>
              </a:defRPr>
            </a:lvl3pPr>
            <a:lvl4pPr marL="1600200" indent="-228600">
              <a:spcBef>
                <a:spcPct val="20000"/>
              </a:spcBef>
              <a:buClr>
                <a:schemeClr val="bg1"/>
              </a:buClr>
              <a:buChar char="–"/>
              <a:defRPr sz="2000">
                <a:solidFill>
                  <a:schemeClr val="bg1"/>
                </a:solidFill>
                <a:latin typeface="Arial Narrow" panose="020B0606020202030204" pitchFamily="34" charset="0"/>
              </a:defRPr>
            </a:lvl4pPr>
            <a:lvl5pPr marL="2057400" indent="-228600">
              <a:spcBef>
                <a:spcPct val="20000"/>
              </a:spcBef>
              <a:buClr>
                <a:schemeClr val="bg1"/>
              </a:buClr>
              <a:buChar char="»"/>
              <a:defRPr sz="2000">
                <a:solidFill>
                  <a:schemeClr val="bg1"/>
                </a:solidFill>
                <a:latin typeface="Arial Narrow" panose="020B0606020202030204" pitchFamily="34" charset="0"/>
              </a:defRPr>
            </a:lvl5pPr>
            <a:lvl6pPr marL="25146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6pPr>
            <a:lvl7pPr marL="29718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7pPr>
            <a:lvl8pPr marL="34290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8pPr>
            <a:lvl9pPr marL="38862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9pPr>
          </a:lstStyle>
          <a:p>
            <a:pPr>
              <a:spcBef>
                <a:spcPct val="0"/>
              </a:spcBef>
              <a:buClrTx/>
              <a:buSzTx/>
              <a:buFontTx/>
              <a:buNone/>
            </a:pPr>
            <a:endParaRPr lang="fr-BE" altLang="fr-FR" sz="2400">
              <a:solidFill>
                <a:schemeClr val="tx1"/>
              </a:solidFill>
              <a:latin typeface="Times New Roman" panose="02020603050405020304" pitchFamily="18" charset="0"/>
            </a:endParaRPr>
          </a:p>
        </p:txBody>
      </p:sp>
      <p:sp>
        <p:nvSpPr>
          <p:cNvPr id="6" name="Flèche droite 5"/>
          <p:cNvSpPr>
            <a:spLocks noChangeArrowheads="1"/>
          </p:cNvSpPr>
          <p:nvPr/>
        </p:nvSpPr>
        <p:spPr bwMode="auto">
          <a:xfrm rot="10800000">
            <a:off x="8358188" y="2565400"/>
            <a:ext cx="576262" cy="368300"/>
          </a:xfrm>
          <a:prstGeom prst="rightArrow">
            <a:avLst>
              <a:gd name="adj1" fmla="val 50000"/>
              <a:gd name="adj2" fmla="val 50033"/>
            </a:avLst>
          </a:prstGeom>
          <a:solidFill>
            <a:srgbClr val="FF0066"/>
          </a:solidFill>
          <a:ln w="9525" algn="ctr">
            <a:solidFill>
              <a:schemeClr val="tx1"/>
            </a:solidFill>
            <a:round/>
            <a:headEnd/>
            <a:tailEnd/>
          </a:ln>
        </p:spPr>
        <p:txBody>
          <a:bodyPr/>
          <a:lstStyle>
            <a:lvl1pPr>
              <a:spcBef>
                <a:spcPct val="20000"/>
              </a:spcBef>
              <a:buClr>
                <a:schemeClr val="bg1"/>
              </a:buClr>
              <a:buSzPct val="80000"/>
              <a:buFont typeface="Monotype Sorts" pitchFamily="2" charset="2"/>
              <a:buChar char="l"/>
              <a:defRPr sz="2200">
                <a:solidFill>
                  <a:schemeClr val="bg1"/>
                </a:solidFill>
                <a:latin typeface="Arial Narrow" panose="020B0606020202030204" pitchFamily="34" charset="0"/>
              </a:defRPr>
            </a:lvl1pPr>
            <a:lvl2pPr marL="742950" indent="-285750">
              <a:spcBef>
                <a:spcPct val="20000"/>
              </a:spcBef>
              <a:buClr>
                <a:schemeClr val="bg1"/>
              </a:buClr>
              <a:buSzPct val="95000"/>
              <a:buFont typeface="Wingdings" panose="05000000000000000000" pitchFamily="2" charset="2"/>
              <a:buChar char="§"/>
              <a:defRPr sz="2000">
                <a:solidFill>
                  <a:schemeClr val="bg1"/>
                </a:solidFill>
                <a:latin typeface="Arial Narrow" panose="020B0606020202030204" pitchFamily="34" charset="0"/>
              </a:defRPr>
            </a:lvl2pPr>
            <a:lvl3pPr marL="1143000" indent="-228600">
              <a:spcBef>
                <a:spcPct val="20000"/>
              </a:spcBef>
              <a:buClr>
                <a:schemeClr val="bg1"/>
              </a:buClr>
              <a:buChar char="•"/>
              <a:defRPr>
                <a:solidFill>
                  <a:schemeClr val="bg1"/>
                </a:solidFill>
                <a:latin typeface="Arial Narrow" panose="020B0606020202030204" pitchFamily="34" charset="0"/>
              </a:defRPr>
            </a:lvl3pPr>
            <a:lvl4pPr marL="1600200" indent="-228600">
              <a:spcBef>
                <a:spcPct val="20000"/>
              </a:spcBef>
              <a:buClr>
                <a:schemeClr val="bg1"/>
              </a:buClr>
              <a:buChar char="–"/>
              <a:defRPr sz="2000">
                <a:solidFill>
                  <a:schemeClr val="bg1"/>
                </a:solidFill>
                <a:latin typeface="Arial Narrow" panose="020B0606020202030204" pitchFamily="34" charset="0"/>
              </a:defRPr>
            </a:lvl4pPr>
            <a:lvl5pPr marL="2057400" indent="-228600">
              <a:spcBef>
                <a:spcPct val="20000"/>
              </a:spcBef>
              <a:buClr>
                <a:schemeClr val="bg1"/>
              </a:buClr>
              <a:buChar char="»"/>
              <a:defRPr sz="2000">
                <a:solidFill>
                  <a:schemeClr val="bg1"/>
                </a:solidFill>
                <a:latin typeface="Arial Narrow" panose="020B0606020202030204" pitchFamily="34" charset="0"/>
              </a:defRPr>
            </a:lvl5pPr>
            <a:lvl6pPr marL="25146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6pPr>
            <a:lvl7pPr marL="29718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7pPr>
            <a:lvl8pPr marL="34290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8pPr>
            <a:lvl9pPr marL="38862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9pPr>
          </a:lstStyle>
          <a:p>
            <a:pPr>
              <a:spcBef>
                <a:spcPct val="0"/>
              </a:spcBef>
              <a:buClrTx/>
              <a:buSzTx/>
              <a:buFontTx/>
              <a:buNone/>
            </a:pPr>
            <a:endParaRPr lang="fr-BE" altLang="fr-FR" sz="2400">
              <a:solidFill>
                <a:schemeClr val="tx1"/>
              </a:solidFill>
              <a:latin typeface="Times New Roman" panose="02020603050405020304" pitchFamily="18" charset="0"/>
            </a:endParaRPr>
          </a:p>
        </p:txBody>
      </p:sp>
      <p:sp>
        <p:nvSpPr>
          <p:cNvPr id="7" name="Flèche droite 6"/>
          <p:cNvSpPr>
            <a:spLocks noChangeArrowheads="1"/>
          </p:cNvSpPr>
          <p:nvPr/>
        </p:nvSpPr>
        <p:spPr bwMode="auto">
          <a:xfrm rot="10800000">
            <a:off x="8358188" y="5599113"/>
            <a:ext cx="576262" cy="368300"/>
          </a:xfrm>
          <a:prstGeom prst="rightArrow">
            <a:avLst>
              <a:gd name="adj1" fmla="val 50000"/>
              <a:gd name="adj2" fmla="val 50033"/>
            </a:avLst>
          </a:prstGeom>
          <a:solidFill>
            <a:srgbClr val="FF0066"/>
          </a:solidFill>
          <a:ln w="9525" algn="ctr">
            <a:solidFill>
              <a:schemeClr val="tx1"/>
            </a:solidFill>
            <a:round/>
            <a:headEnd/>
            <a:tailEnd/>
          </a:ln>
        </p:spPr>
        <p:txBody>
          <a:bodyPr/>
          <a:lstStyle>
            <a:lvl1pPr>
              <a:spcBef>
                <a:spcPct val="20000"/>
              </a:spcBef>
              <a:buClr>
                <a:schemeClr val="bg1"/>
              </a:buClr>
              <a:buSzPct val="80000"/>
              <a:buFont typeface="Monotype Sorts" pitchFamily="2" charset="2"/>
              <a:buChar char="l"/>
              <a:defRPr sz="2200">
                <a:solidFill>
                  <a:schemeClr val="bg1"/>
                </a:solidFill>
                <a:latin typeface="Arial Narrow" panose="020B0606020202030204" pitchFamily="34" charset="0"/>
              </a:defRPr>
            </a:lvl1pPr>
            <a:lvl2pPr marL="742950" indent="-285750">
              <a:spcBef>
                <a:spcPct val="20000"/>
              </a:spcBef>
              <a:buClr>
                <a:schemeClr val="bg1"/>
              </a:buClr>
              <a:buSzPct val="95000"/>
              <a:buFont typeface="Wingdings" panose="05000000000000000000" pitchFamily="2" charset="2"/>
              <a:buChar char="§"/>
              <a:defRPr sz="2000">
                <a:solidFill>
                  <a:schemeClr val="bg1"/>
                </a:solidFill>
                <a:latin typeface="Arial Narrow" panose="020B0606020202030204" pitchFamily="34" charset="0"/>
              </a:defRPr>
            </a:lvl2pPr>
            <a:lvl3pPr marL="1143000" indent="-228600">
              <a:spcBef>
                <a:spcPct val="20000"/>
              </a:spcBef>
              <a:buClr>
                <a:schemeClr val="bg1"/>
              </a:buClr>
              <a:buChar char="•"/>
              <a:defRPr>
                <a:solidFill>
                  <a:schemeClr val="bg1"/>
                </a:solidFill>
                <a:latin typeface="Arial Narrow" panose="020B0606020202030204" pitchFamily="34" charset="0"/>
              </a:defRPr>
            </a:lvl3pPr>
            <a:lvl4pPr marL="1600200" indent="-228600">
              <a:spcBef>
                <a:spcPct val="20000"/>
              </a:spcBef>
              <a:buClr>
                <a:schemeClr val="bg1"/>
              </a:buClr>
              <a:buChar char="–"/>
              <a:defRPr sz="2000">
                <a:solidFill>
                  <a:schemeClr val="bg1"/>
                </a:solidFill>
                <a:latin typeface="Arial Narrow" panose="020B0606020202030204" pitchFamily="34" charset="0"/>
              </a:defRPr>
            </a:lvl4pPr>
            <a:lvl5pPr marL="2057400" indent="-228600">
              <a:spcBef>
                <a:spcPct val="20000"/>
              </a:spcBef>
              <a:buClr>
                <a:schemeClr val="bg1"/>
              </a:buClr>
              <a:buChar char="»"/>
              <a:defRPr sz="2000">
                <a:solidFill>
                  <a:schemeClr val="bg1"/>
                </a:solidFill>
                <a:latin typeface="Arial Narrow" panose="020B0606020202030204" pitchFamily="34" charset="0"/>
              </a:defRPr>
            </a:lvl5pPr>
            <a:lvl6pPr marL="25146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6pPr>
            <a:lvl7pPr marL="29718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7pPr>
            <a:lvl8pPr marL="34290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8pPr>
            <a:lvl9pPr marL="38862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9pPr>
          </a:lstStyle>
          <a:p>
            <a:pPr>
              <a:spcBef>
                <a:spcPct val="0"/>
              </a:spcBef>
              <a:buClrTx/>
              <a:buSzTx/>
              <a:buFontTx/>
              <a:buNone/>
            </a:pPr>
            <a:endParaRPr lang="fr-BE" altLang="fr-FR" sz="2400">
              <a:solidFill>
                <a:schemeClr val="tx1"/>
              </a:solidFill>
              <a:latin typeface="Times New Roman" panose="02020603050405020304" pitchFamily="18" charset="0"/>
            </a:endParaRPr>
          </a:p>
        </p:txBody>
      </p:sp>
    </p:spTree>
    <p:extLst>
      <p:ext uri="{BB962C8B-B14F-4D97-AF65-F5344CB8AC3E}">
        <p14:creationId xmlns:p14="http://schemas.microsoft.com/office/powerpoint/2010/main" val="22002190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6"/>
                                        </p:tgtEl>
                                        <p:attrNameLst>
                                          <p:attrName>style.visibility</p:attrName>
                                        </p:attrNameLst>
                                      </p:cBhvr>
                                      <p:to>
                                        <p:strVal val="visible"/>
                                      </p:to>
                                    </p:set>
                                  </p:childTnLst>
                                </p:cTn>
                              </p:par>
                            </p:childTnLst>
                          </p:cTn>
                        </p:par>
                      </p:childTnLst>
                    </p:cTn>
                  </p:par>
                  <p:par>
                    <p:cTn id="9" fill="hold" nodeType="clickPar">
                      <p:stCondLst>
                        <p:cond delay="indefinite"/>
                      </p:stCondLst>
                      <p:childTnLst>
                        <p:par>
                          <p:cTn id="10" fill="hold" nodeType="withGroup">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6" grpId="0" animBg="1"/>
      <p:bldP spid="7" grpId="0" animBg="1"/>
    </p:bldLst>
  </p:timing>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02" name="Text Box 7"/>
          <p:cNvSpPr txBox="1">
            <a:spLocks noChangeArrowheads="1"/>
          </p:cNvSpPr>
          <p:nvPr/>
        </p:nvSpPr>
        <p:spPr bwMode="auto">
          <a:xfrm>
            <a:off x="4630738" y="174625"/>
            <a:ext cx="3973512" cy="706438"/>
          </a:xfrm>
          <a:prstGeom prst="rect">
            <a:avLst/>
          </a:prstGeom>
          <a:solidFill>
            <a:srgbClr val="FFFFCC"/>
          </a:solidFill>
          <a:ln w="9525">
            <a:solidFill>
              <a:schemeClr val="tx1"/>
            </a:solidFill>
            <a:miter lim="800000"/>
            <a:headEnd/>
            <a:tailEnd/>
          </a:ln>
        </p:spPr>
        <p:txBody>
          <a:bodyPr>
            <a:spAutoFit/>
          </a:bodyPr>
          <a:lstStyle>
            <a:lvl1pPr>
              <a:spcBef>
                <a:spcPct val="20000"/>
              </a:spcBef>
              <a:buClr>
                <a:schemeClr val="bg1"/>
              </a:buClr>
              <a:buSzPct val="80000"/>
              <a:buFont typeface="Monotype Sorts" pitchFamily="2" charset="2"/>
              <a:buChar char="l"/>
              <a:defRPr sz="2200">
                <a:solidFill>
                  <a:schemeClr val="bg1"/>
                </a:solidFill>
                <a:latin typeface="Arial Narrow" panose="020B0606020202030204" pitchFamily="34" charset="0"/>
              </a:defRPr>
            </a:lvl1pPr>
            <a:lvl2pPr marL="742950" indent="-285750">
              <a:spcBef>
                <a:spcPct val="20000"/>
              </a:spcBef>
              <a:buClr>
                <a:schemeClr val="bg1"/>
              </a:buClr>
              <a:buSzPct val="95000"/>
              <a:buFont typeface="Wingdings" panose="05000000000000000000" pitchFamily="2" charset="2"/>
              <a:buChar char="§"/>
              <a:defRPr sz="2000">
                <a:solidFill>
                  <a:schemeClr val="bg1"/>
                </a:solidFill>
                <a:latin typeface="Arial Narrow" panose="020B0606020202030204" pitchFamily="34" charset="0"/>
              </a:defRPr>
            </a:lvl2pPr>
            <a:lvl3pPr marL="1143000" indent="-228600">
              <a:spcBef>
                <a:spcPct val="20000"/>
              </a:spcBef>
              <a:buClr>
                <a:schemeClr val="bg1"/>
              </a:buClr>
              <a:buChar char="•"/>
              <a:defRPr>
                <a:solidFill>
                  <a:schemeClr val="bg1"/>
                </a:solidFill>
                <a:latin typeface="Arial Narrow" panose="020B0606020202030204" pitchFamily="34" charset="0"/>
              </a:defRPr>
            </a:lvl3pPr>
            <a:lvl4pPr marL="1600200" indent="-228600">
              <a:spcBef>
                <a:spcPct val="20000"/>
              </a:spcBef>
              <a:buClr>
                <a:schemeClr val="bg1"/>
              </a:buClr>
              <a:buChar char="–"/>
              <a:defRPr sz="2000">
                <a:solidFill>
                  <a:schemeClr val="bg1"/>
                </a:solidFill>
                <a:latin typeface="Arial Narrow" panose="020B0606020202030204" pitchFamily="34" charset="0"/>
              </a:defRPr>
            </a:lvl4pPr>
            <a:lvl5pPr marL="2057400" indent="-228600">
              <a:spcBef>
                <a:spcPct val="20000"/>
              </a:spcBef>
              <a:buClr>
                <a:schemeClr val="bg1"/>
              </a:buClr>
              <a:buChar char="»"/>
              <a:defRPr sz="2000">
                <a:solidFill>
                  <a:schemeClr val="bg1"/>
                </a:solidFill>
                <a:latin typeface="Arial Narrow" panose="020B0606020202030204" pitchFamily="34" charset="0"/>
              </a:defRPr>
            </a:lvl5pPr>
            <a:lvl6pPr marL="25146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6pPr>
            <a:lvl7pPr marL="29718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7pPr>
            <a:lvl8pPr marL="34290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8pPr>
            <a:lvl9pPr marL="38862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9pPr>
          </a:lstStyle>
          <a:p>
            <a:pPr eaLnBrk="1" hangingPunct="1">
              <a:spcBef>
                <a:spcPct val="0"/>
              </a:spcBef>
              <a:buClrTx/>
              <a:buSzTx/>
              <a:buFontTx/>
              <a:buNone/>
            </a:pPr>
            <a:r>
              <a:rPr lang="fr-BE" altLang="fr-FR" sz="2000">
                <a:solidFill>
                  <a:schemeClr val="tx1"/>
                </a:solidFill>
                <a:latin typeface="Calibri" panose="020F0502020204030204" pitchFamily="34" charset="0"/>
              </a:rPr>
              <a:t>La corne utérine n’est pas rectiligne</a:t>
            </a:r>
          </a:p>
          <a:p>
            <a:pPr eaLnBrk="1" hangingPunct="1">
              <a:spcBef>
                <a:spcPct val="0"/>
              </a:spcBef>
              <a:buClrTx/>
              <a:buSzTx/>
              <a:buFontTx/>
              <a:buNone/>
            </a:pPr>
            <a:r>
              <a:rPr lang="fr-BE" altLang="fr-FR" sz="2000">
                <a:solidFill>
                  <a:schemeClr val="tx1"/>
                </a:solidFill>
                <a:latin typeface="Calibri" panose="020F0502020204030204" pitchFamily="34" charset="0"/>
              </a:rPr>
              <a:t>Une seule vésicule mais 4 sections </a:t>
            </a:r>
          </a:p>
        </p:txBody>
      </p:sp>
      <p:grpSp>
        <p:nvGrpSpPr>
          <p:cNvPr id="102403" name="Groupe 2"/>
          <p:cNvGrpSpPr>
            <a:grpSpLocks/>
          </p:cNvGrpSpPr>
          <p:nvPr/>
        </p:nvGrpSpPr>
        <p:grpSpPr bwMode="auto">
          <a:xfrm>
            <a:off x="4464050" y="1268413"/>
            <a:ext cx="3757613" cy="4864100"/>
            <a:chOff x="4559300" y="1074738"/>
            <a:chExt cx="3757613" cy="4864100"/>
          </a:xfrm>
        </p:grpSpPr>
        <p:pic>
          <p:nvPicPr>
            <p:cNvPr id="102408" name="Picture 2" descr="dia2334"/>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559300" y="1074738"/>
              <a:ext cx="3757613" cy="4864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2409" name="Forme libre 13"/>
            <p:cNvSpPr>
              <a:spLocks/>
            </p:cNvSpPr>
            <p:nvPr/>
          </p:nvSpPr>
          <p:spPr bwMode="auto">
            <a:xfrm>
              <a:off x="6886575" y="1663700"/>
              <a:ext cx="1412875" cy="674688"/>
            </a:xfrm>
            <a:custGeom>
              <a:avLst/>
              <a:gdLst>
                <a:gd name="T0" fmla="*/ 33386153 w 1168400"/>
                <a:gd name="T1" fmla="*/ 168214 h 660400"/>
                <a:gd name="T2" fmla="*/ 25621897 w 1168400"/>
                <a:gd name="T3" fmla="*/ 130832 h 660400"/>
                <a:gd name="T4" fmla="*/ 23292668 w 1168400"/>
                <a:gd name="T5" fmla="*/ 56070 h 660400"/>
                <a:gd name="T6" fmla="*/ 13587371 w 1168400"/>
                <a:gd name="T7" fmla="*/ 0 h 660400"/>
                <a:gd name="T8" fmla="*/ 5046752 w 1168400"/>
                <a:gd name="T9" fmla="*/ 18690 h 660400"/>
                <a:gd name="T10" fmla="*/ 2717486 w 1168400"/>
                <a:gd name="T11" fmla="*/ 93453 h 660400"/>
                <a:gd name="T12" fmla="*/ 1552850 w 1168400"/>
                <a:gd name="T13" fmla="*/ 130832 h 660400"/>
                <a:gd name="T14" fmla="*/ 388225 w 1168400"/>
                <a:gd name="T15" fmla="*/ 168214 h 660400"/>
                <a:gd name="T16" fmla="*/ 0 w 1168400"/>
                <a:gd name="T17" fmla="*/ 224282 h 660400"/>
                <a:gd name="T18" fmla="*/ 1552850 w 1168400"/>
                <a:gd name="T19" fmla="*/ 355116 h 660400"/>
                <a:gd name="T20" fmla="*/ 2717486 w 1168400"/>
                <a:gd name="T21" fmla="*/ 373806 h 660400"/>
                <a:gd name="T22" fmla="*/ 3882097 w 1168400"/>
                <a:gd name="T23" fmla="*/ 411185 h 660400"/>
                <a:gd name="T24" fmla="*/ 6987782 w 1168400"/>
                <a:gd name="T25" fmla="*/ 448569 h 660400"/>
                <a:gd name="T26" fmla="*/ 7764215 w 1168400"/>
                <a:gd name="T27" fmla="*/ 560709 h 660400"/>
                <a:gd name="T28" fmla="*/ 8928871 w 1168400"/>
                <a:gd name="T29" fmla="*/ 672850 h 660400"/>
                <a:gd name="T30" fmla="*/ 11646310 w 1168400"/>
                <a:gd name="T31" fmla="*/ 803679 h 660400"/>
                <a:gd name="T32" fmla="*/ 13975596 w 1168400"/>
                <a:gd name="T33" fmla="*/ 841063 h 660400"/>
                <a:gd name="T34" fmla="*/ 15140245 w 1168400"/>
                <a:gd name="T35" fmla="*/ 859755 h 660400"/>
                <a:gd name="T36" fmla="*/ 16693066 w 1168400"/>
                <a:gd name="T37" fmla="*/ 897133 h 660400"/>
                <a:gd name="T38" fmla="*/ 17857700 w 1168400"/>
                <a:gd name="T39" fmla="*/ 915823 h 660400"/>
                <a:gd name="T40" fmla="*/ 20963376 w 1168400"/>
                <a:gd name="T41" fmla="*/ 971896 h 660400"/>
                <a:gd name="T42" fmla="*/ 24845484 w 1168400"/>
                <a:gd name="T43" fmla="*/ 953204 h 660400"/>
                <a:gd name="T44" fmla="*/ 25621897 w 1168400"/>
                <a:gd name="T45" fmla="*/ 878441 h 660400"/>
                <a:gd name="T46" fmla="*/ 26010125 w 1168400"/>
                <a:gd name="T47" fmla="*/ 822375 h 660400"/>
                <a:gd name="T48" fmla="*/ 26398364 w 1168400"/>
                <a:gd name="T49" fmla="*/ 728922 h 660400"/>
                <a:gd name="T50" fmla="*/ 28339402 w 1168400"/>
                <a:gd name="T51" fmla="*/ 691543 h 660400"/>
                <a:gd name="T52" fmla="*/ 33386153 w 1168400"/>
                <a:gd name="T53" fmla="*/ 672850 h 660400"/>
                <a:gd name="T54" fmla="*/ 33774346 w 1168400"/>
                <a:gd name="T55" fmla="*/ 579400 h 660400"/>
                <a:gd name="T56" fmla="*/ 35715418 w 1168400"/>
                <a:gd name="T57" fmla="*/ 467259 h 660400"/>
                <a:gd name="T58" fmla="*/ 34550748 w 1168400"/>
                <a:gd name="T59" fmla="*/ 261663 h 660400"/>
                <a:gd name="T60" fmla="*/ 32609746 w 1168400"/>
                <a:gd name="T61" fmla="*/ 242973 h 660400"/>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1168400" h="660400">
                  <a:moveTo>
                    <a:pt x="1092200" y="114300"/>
                  </a:moveTo>
                  <a:cubicBezTo>
                    <a:pt x="1007533" y="105833"/>
                    <a:pt x="921110" y="108033"/>
                    <a:pt x="838200" y="88900"/>
                  </a:cubicBezTo>
                  <a:cubicBezTo>
                    <a:pt x="808455" y="82036"/>
                    <a:pt x="792310" y="41737"/>
                    <a:pt x="762000" y="38100"/>
                  </a:cubicBezTo>
                  <a:lnTo>
                    <a:pt x="444500" y="0"/>
                  </a:lnTo>
                  <a:cubicBezTo>
                    <a:pt x="351367" y="4233"/>
                    <a:pt x="256878" y="-3689"/>
                    <a:pt x="165100" y="12700"/>
                  </a:cubicBezTo>
                  <a:cubicBezTo>
                    <a:pt x="135048" y="18066"/>
                    <a:pt x="114300" y="46567"/>
                    <a:pt x="88900" y="63500"/>
                  </a:cubicBezTo>
                  <a:lnTo>
                    <a:pt x="50800" y="88900"/>
                  </a:lnTo>
                  <a:lnTo>
                    <a:pt x="12700" y="114300"/>
                  </a:lnTo>
                  <a:cubicBezTo>
                    <a:pt x="8467" y="127000"/>
                    <a:pt x="0" y="139013"/>
                    <a:pt x="0" y="152400"/>
                  </a:cubicBezTo>
                  <a:cubicBezTo>
                    <a:pt x="0" y="192913"/>
                    <a:pt x="17908" y="219372"/>
                    <a:pt x="50800" y="241300"/>
                  </a:cubicBezTo>
                  <a:cubicBezTo>
                    <a:pt x="61939" y="248726"/>
                    <a:pt x="76926" y="248013"/>
                    <a:pt x="88900" y="254000"/>
                  </a:cubicBezTo>
                  <a:cubicBezTo>
                    <a:pt x="102552" y="260826"/>
                    <a:pt x="112655" y="274184"/>
                    <a:pt x="127000" y="279400"/>
                  </a:cubicBezTo>
                  <a:cubicBezTo>
                    <a:pt x="159807" y="291330"/>
                    <a:pt x="228600" y="304800"/>
                    <a:pt x="228600" y="304800"/>
                  </a:cubicBezTo>
                  <a:lnTo>
                    <a:pt x="254000" y="381000"/>
                  </a:lnTo>
                  <a:cubicBezTo>
                    <a:pt x="265599" y="415798"/>
                    <a:pt x="266032" y="428236"/>
                    <a:pt x="292100" y="457200"/>
                  </a:cubicBezTo>
                  <a:cubicBezTo>
                    <a:pt x="320135" y="488350"/>
                    <a:pt x="341243" y="532848"/>
                    <a:pt x="381000" y="546100"/>
                  </a:cubicBezTo>
                  <a:lnTo>
                    <a:pt x="457200" y="571500"/>
                  </a:lnTo>
                  <a:cubicBezTo>
                    <a:pt x="469900" y="575733"/>
                    <a:pt x="483326" y="578213"/>
                    <a:pt x="495300" y="584200"/>
                  </a:cubicBezTo>
                  <a:cubicBezTo>
                    <a:pt x="512233" y="592667"/>
                    <a:pt x="528699" y="602142"/>
                    <a:pt x="546100" y="609600"/>
                  </a:cubicBezTo>
                  <a:cubicBezTo>
                    <a:pt x="558405" y="614873"/>
                    <a:pt x="571665" y="617600"/>
                    <a:pt x="584200" y="622300"/>
                  </a:cubicBezTo>
                  <a:cubicBezTo>
                    <a:pt x="705687" y="667858"/>
                    <a:pt x="599320" y="631573"/>
                    <a:pt x="685800" y="660400"/>
                  </a:cubicBezTo>
                  <a:cubicBezTo>
                    <a:pt x="728133" y="656167"/>
                    <a:pt x="773528" y="664063"/>
                    <a:pt x="812800" y="647700"/>
                  </a:cubicBezTo>
                  <a:cubicBezTo>
                    <a:pt x="830276" y="640418"/>
                    <a:pt x="830742" y="614301"/>
                    <a:pt x="838200" y="596900"/>
                  </a:cubicBezTo>
                  <a:cubicBezTo>
                    <a:pt x="843473" y="584595"/>
                    <a:pt x="847653" y="571787"/>
                    <a:pt x="850900" y="558800"/>
                  </a:cubicBezTo>
                  <a:cubicBezTo>
                    <a:pt x="856135" y="537859"/>
                    <a:pt x="849552" y="511689"/>
                    <a:pt x="863600" y="495300"/>
                  </a:cubicBezTo>
                  <a:cubicBezTo>
                    <a:pt x="878436" y="477991"/>
                    <a:pt x="904613" y="473648"/>
                    <a:pt x="927100" y="469900"/>
                  </a:cubicBezTo>
                  <a:cubicBezTo>
                    <a:pt x="981545" y="460826"/>
                    <a:pt x="1037167" y="461433"/>
                    <a:pt x="1092200" y="457200"/>
                  </a:cubicBezTo>
                  <a:cubicBezTo>
                    <a:pt x="1096433" y="436033"/>
                    <a:pt x="1097321" y="413911"/>
                    <a:pt x="1104900" y="393700"/>
                  </a:cubicBezTo>
                  <a:cubicBezTo>
                    <a:pt x="1115509" y="365410"/>
                    <a:pt x="1148635" y="337265"/>
                    <a:pt x="1168400" y="317500"/>
                  </a:cubicBezTo>
                  <a:cubicBezTo>
                    <a:pt x="1163028" y="274525"/>
                    <a:pt x="1170508" y="211307"/>
                    <a:pt x="1130300" y="177800"/>
                  </a:cubicBezTo>
                  <a:cubicBezTo>
                    <a:pt x="1084355" y="139513"/>
                    <a:pt x="1089658" y="142242"/>
                    <a:pt x="1066800" y="165100"/>
                  </a:cubicBezTo>
                </a:path>
              </a:pathLst>
            </a:custGeom>
            <a:noFill/>
            <a:ln w="9525" cap="flat" cmpd="sng" algn="ctr">
              <a:solidFill>
                <a:srgbClr val="FFFF00"/>
              </a:solidFill>
              <a:prstDash val="sysDash"/>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fr-BE"/>
            </a:p>
          </p:txBody>
        </p:sp>
        <p:sp>
          <p:nvSpPr>
            <p:cNvPr id="102410" name="Forme libre 14"/>
            <p:cNvSpPr>
              <a:spLocks/>
            </p:cNvSpPr>
            <p:nvPr/>
          </p:nvSpPr>
          <p:spPr bwMode="auto">
            <a:xfrm>
              <a:off x="4916488" y="2444750"/>
              <a:ext cx="1322387" cy="638175"/>
            </a:xfrm>
            <a:custGeom>
              <a:avLst/>
              <a:gdLst>
                <a:gd name="T0" fmla="*/ 14341783 w 1093782"/>
                <a:gd name="T1" fmla="*/ 21359 h 623764"/>
                <a:gd name="T2" fmla="*/ 3894650 w 1093782"/>
                <a:gd name="T3" fmla="*/ 21359 h 623764"/>
                <a:gd name="T4" fmla="*/ 2346942 w 1093782"/>
                <a:gd name="T5" fmla="*/ 59663 h 623764"/>
                <a:gd name="T6" fmla="*/ 1573078 w 1093782"/>
                <a:gd name="T7" fmla="*/ 174575 h 623764"/>
                <a:gd name="T8" fmla="*/ 1186148 w 1093782"/>
                <a:gd name="T9" fmla="*/ 251186 h 623764"/>
                <a:gd name="T10" fmla="*/ 412263 w 1093782"/>
                <a:gd name="T11" fmla="*/ 308641 h 623764"/>
                <a:gd name="T12" fmla="*/ 25326 w 1093782"/>
                <a:gd name="T13" fmla="*/ 366097 h 623764"/>
                <a:gd name="T14" fmla="*/ 1186148 w 1093782"/>
                <a:gd name="T15" fmla="*/ 653377 h 623764"/>
                <a:gd name="T16" fmla="*/ 2733849 w 1093782"/>
                <a:gd name="T17" fmla="*/ 672532 h 623764"/>
                <a:gd name="T18" fmla="*/ 5055434 w 1093782"/>
                <a:gd name="T19" fmla="*/ 768291 h 623764"/>
                <a:gd name="T20" fmla="*/ 5442373 w 1093782"/>
                <a:gd name="T21" fmla="*/ 844900 h 623764"/>
                <a:gd name="T22" fmla="*/ 7377035 w 1093782"/>
                <a:gd name="T23" fmla="*/ 940660 h 623764"/>
                <a:gd name="T24" fmla="*/ 12020211 w 1093782"/>
                <a:gd name="T25" fmla="*/ 921507 h 623764"/>
                <a:gd name="T26" fmla="*/ 14728719 w 1093782"/>
                <a:gd name="T27" fmla="*/ 883204 h 623764"/>
                <a:gd name="T28" fmla="*/ 18211088 w 1093782"/>
                <a:gd name="T29" fmla="*/ 864052 h 623764"/>
                <a:gd name="T30" fmla="*/ 23241195 w 1093782"/>
                <a:gd name="T31" fmla="*/ 825749 h 623764"/>
                <a:gd name="T32" fmla="*/ 26336616 w 1093782"/>
                <a:gd name="T33" fmla="*/ 806598 h 623764"/>
                <a:gd name="T34" fmla="*/ 28658209 w 1093782"/>
                <a:gd name="T35" fmla="*/ 768291 h 623764"/>
                <a:gd name="T36" fmla="*/ 29819007 w 1093782"/>
                <a:gd name="T37" fmla="*/ 749137 h 623764"/>
                <a:gd name="T38" fmla="*/ 31753662 w 1093782"/>
                <a:gd name="T39" fmla="*/ 729985 h 623764"/>
                <a:gd name="T40" fmla="*/ 32914440 w 1093782"/>
                <a:gd name="T41" fmla="*/ 691684 h 623764"/>
                <a:gd name="T42" fmla="*/ 32914440 w 1093782"/>
                <a:gd name="T43" fmla="*/ 461858 h 623764"/>
                <a:gd name="T44" fmla="*/ 32527511 w 1093782"/>
                <a:gd name="T45" fmla="*/ 404402 h 623764"/>
                <a:gd name="T46" fmla="*/ 29819007 w 1093782"/>
                <a:gd name="T47" fmla="*/ 327794 h 623764"/>
                <a:gd name="T48" fmla="*/ 27884372 w 1093782"/>
                <a:gd name="T49" fmla="*/ 212882 h 623764"/>
                <a:gd name="T50" fmla="*/ 25562779 w 1093782"/>
                <a:gd name="T51" fmla="*/ 136273 h 623764"/>
                <a:gd name="T52" fmla="*/ 21693454 w 1093782"/>
                <a:gd name="T53" fmla="*/ 117121 h 623764"/>
                <a:gd name="T54" fmla="*/ 17437217 w 1093782"/>
                <a:gd name="T55" fmla="*/ 40513 h 623764"/>
                <a:gd name="T56" fmla="*/ 14341783 w 1093782"/>
                <a:gd name="T57" fmla="*/ 21359 h 623764"/>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1093782" h="623764">
                  <a:moveTo>
                    <a:pt x="470732" y="14164"/>
                  </a:moveTo>
                  <a:cubicBezTo>
                    <a:pt x="325974" y="1004"/>
                    <a:pt x="286946" y="-9703"/>
                    <a:pt x="127832" y="14164"/>
                  </a:cubicBezTo>
                  <a:cubicBezTo>
                    <a:pt x="109109" y="16972"/>
                    <a:pt x="93965" y="31097"/>
                    <a:pt x="77032" y="39564"/>
                  </a:cubicBezTo>
                  <a:cubicBezTo>
                    <a:pt x="68565" y="64964"/>
                    <a:pt x="58126" y="89789"/>
                    <a:pt x="51632" y="115764"/>
                  </a:cubicBezTo>
                  <a:cubicBezTo>
                    <a:pt x="47399" y="132697"/>
                    <a:pt x="45808" y="150521"/>
                    <a:pt x="38932" y="166564"/>
                  </a:cubicBezTo>
                  <a:cubicBezTo>
                    <a:pt x="32919" y="180593"/>
                    <a:pt x="20358" y="191012"/>
                    <a:pt x="13532" y="204664"/>
                  </a:cubicBezTo>
                  <a:cubicBezTo>
                    <a:pt x="7545" y="216638"/>
                    <a:pt x="5065" y="230064"/>
                    <a:pt x="832" y="242764"/>
                  </a:cubicBezTo>
                  <a:cubicBezTo>
                    <a:pt x="1618" y="252200"/>
                    <a:pt x="-10798" y="400111"/>
                    <a:pt x="38932" y="433264"/>
                  </a:cubicBezTo>
                  <a:cubicBezTo>
                    <a:pt x="53455" y="442946"/>
                    <a:pt x="72799" y="441731"/>
                    <a:pt x="89732" y="445964"/>
                  </a:cubicBezTo>
                  <a:cubicBezTo>
                    <a:pt x="114010" y="462149"/>
                    <a:pt x="150888" y="483137"/>
                    <a:pt x="165932" y="509464"/>
                  </a:cubicBezTo>
                  <a:cubicBezTo>
                    <a:pt x="174592" y="524619"/>
                    <a:pt x="171756" y="544221"/>
                    <a:pt x="178632" y="560264"/>
                  </a:cubicBezTo>
                  <a:cubicBezTo>
                    <a:pt x="195565" y="599775"/>
                    <a:pt x="208265" y="601186"/>
                    <a:pt x="242132" y="623764"/>
                  </a:cubicBezTo>
                  <a:cubicBezTo>
                    <a:pt x="292932" y="619531"/>
                    <a:pt x="343950" y="617387"/>
                    <a:pt x="394532" y="611064"/>
                  </a:cubicBezTo>
                  <a:cubicBezTo>
                    <a:pt x="552023" y="591378"/>
                    <a:pt x="356906" y="606752"/>
                    <a:pt x="483432" y="585664"/>
                  </a:cubicBezTo>
                  <a:cubicBezTo>
                    <a:pt x="521245" y="579362"/>
                    <a:pt x="559632" y="577197"/>
                    <a:pt x="597732" y="572964"/>
                  </a:cubicBezTo>
                  <a:cubicBezTo>
                    <a:pt x="678401" y="546074"/>
                    <a:pt x="615495" y="563935"/>
                    <a:pt x="762832" y="547564"/>
                  </a:cubicBezTo>
                  <a:cubicBezTo>
                    <a:pt x="796753" y="543795"/>
                    <a:pt x="830565" y="539097"/>
                    <a:pt x="864432" y="534864"/>
                  </a:cubicBezTo>
                  <a:lnTo>
                    <a:pt x="940632" y="509464"/>
                  </a:lnTo>
                  <a:cubicBezTo>
                    <a:pt x="953332" y="505231"/>
                    <a:pt x="965605" y="499389"/>
                    <a:pt x="978732" y="496764"/>
                  </a:cubicBezTo>
                  <a:lnTo>
                    <a:pt x="1042232" y="484064"/>
                  </a:lnTo>
                  <a:cubicBezTo>
                    <a:pt x="1054932" y="475597"/>
                    <a:pt x="1070797" y="470583"/>
                    <a:pt x="1080332" y="458664"/>
                  </a:cubicBezTo>
                  <a:cubicBezTo>
                    <a:pt x="1109097" y="422707"/>
                    <a:pt x="1083220" y="323591"/>
                    <a:pt x="1080332" y="306264"/>
                  </a:cubicBezTo>
                  <a:cubicBezTo>
                    <a:pt x="1078131" y="293059"/>
                    <a:pt x="1075995" y="278617"/>
                    <a:pt x="1067632" y="268164"/>
                  </a:cubicBezTo>
                  <a:cubicBezTo>
                    <a:pt x="1055665" y="253205"/>
                    <a:pt x="991232" y="223614"/>
                    <a:pt x="978732" y="217364"/>
                  </a:cubicBezTo>
                  <a:cubicBezTo>
                    <a:pt x="956154" y="183497"/>
                    <a:pt x="949081" y="167491"/>
                    <a:pt x="915232" y="141164"/>
                  </a:cubicBezTo>
                  <a:cubicBezTo>
                    <a:pt x="891135" y="122422"/>
                    <a:pt x="869408" y="93402"/>
                    <a:pt x="839032" y="90364"/>
                  </a:cubicBezTo>
                  <a:lnTo>
                    <a:pt x="712032" y="77664"/>
                  </a:lnTo>
                  <a:cubicBezTo>
                    <a:pt x="693087" y="70086"/>
                    <a:pt x="588637" y="26864"/>
                    <a:pt x="572332" y="26864"/>
                  </a:cubicBezTo>
                  <a:lnTo>
                    <a:pt x="470732" y="14164"/>
                  </a:lnTo>
                  <a:close/>
                </a:path>
              </a:pathLst>
            </a:custGeom>
            <a:noFill/>
            <a:ln w="9525" cap="flat" cmpd="sng" algn="ctr">
              <a:solidFill>
                <a:srgbClr val="FFFF00"/>
              </a:solidFill>
              <a:prstDash val="sysDash"/>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fr-BE"/>
            </a:p>
          </p:txBody>
        </p:sp>
        <p:sp>
          <p:nvSpPr>
            <p:cNvPr id="102411" name="Forme libre 15"/>
            <p:cNvSpPr>
              <a:spLocks/>
            </p:cNvSpPr>
            <p:nvPr/>
          </p:nvSpPr>
          <p:spPr bwMode="auto">
            <a:xfrm>
              <a:off x="5195888" y="3513138"/>
              <a:ext cx="1552575" cy="998537"/>
            </a:xfrm>
            <a:custGeom>
              <a:avLst/>
              <a:gdLst>
                <a:gd name="T0" fmla="*/ 31471578 w 1282944"/>
                <a:gd name="T1" fmla="*/ 1518 h 977496"/>
                <a:gd name="T2" fmla="*/ 28718430 w 1282944"/>
                <a:gd name="T3" fmla="*/ 20171 h 977496"/>
                <a:gd name="T4" fmla="*/ 25178749 w 1282944"/>
                <a:gd name="T5" fmla="*/ 76142 h 977496"/>
                <a:gd name="T6" fmla="*/ 19279244 w 1282944"/>
                <a:gd name="T7" fmla="*/ 94797 h 977496"/>
                <a:gd name="T8" fmla="*/ 11019963 w 1282944"/>
                <a:gd name="T9" fmla="*/ 169423 h 977496"/>
                <a:gd name="T10" fmla="*/ 8660151 w 1282944"/>
                <a:gd name="T11" fmla="*/ 206736 h 977496"/>
                <a:gd name="T12" fmla="*/ 7480275 w 1282944"/>
                <a:gd name="T13" fmla="*/ 225390 h 977496"/>
                <a:gd name="T14" fmla="*/ 6300364 w 1282944"/>
                <a:gd name="T15" fmla="*/ 244049 h 977496"/>
                <a:gd name="T16" fmla="*/ 4727157 w 1282944"/>
                <a:gd name="T17" fmla="*/ 262704 h 977496"/>
                <a:gd name="T18" fmla="*/ 3547243 w 1282944"/>
                <a:gd name="T19" fmla="*/ 281364 h 977496"/>
                <a:gd name="T20" fmla="*/ 400853 w 1282944"/>
                <a:gd name="T21" fmla="*/ 300016 h 977496"/>
                <a:gd name="T22" fmla="*/ 400853 w 1282944"/>
                <a:gd name="T23" fmla="*/ 523891 h 977496"/>
                <a:gd name="T24" fmla="*/ 2760670 w 1282944"/>
                <a:gd name="T25" fmla="*/ 598515 h 977496"/>
                <a:gd name="T26" fmla="*/ 3940546 w 1282944"/>
                <a:gd name="T27" fmla="*/ 635825 h 977496"/>
                <a:gd name="T28" fmla="*/ 5120457 w 1282944"/>
                <a:gd name="T29" fmla="*/ 747761 h 977496"/>
                <a:gd name="T30" fmla="*/ 5513760 w 1282944"/>
                <a:gd name="T31" fmla="*/ 822386 h 977496"/>
                <a:gd name="T32" fmla="*/ 6300364 w 1282944"/>
                <a:gd name="T33" fmla="*/ 878352 h 977496"/>
                <a:gd name="T34" fmla="*/ 6693677 w 1282944"/>
                <a:gd name="T35" fmla="*/ 934323 h 977496"/>
                <a:gd name="T36" fmla="*/ 9053437 w 1282944"/>
                <a:gd name="T37" fmla="*/ 1027602 h 977496"/>
                <a:gd name="T38" fmla="*/ 10233344 w 1282944"/>
                <a:gd name="T39" fmla="*/ 1046261 h 977496"/>
                <a:gd name="T40" fmla="*/ 20459154 w 1282944"/>
                <a:gd name="T41" fmla="*/ 1064915 h 977496"/>
                <a:gd name="T42" fmla="*/ 21639067 w 1282944"/>
                <a:gd name="T43" fmla="*/ 1083573 h 977496"/>
                <a:gd name="T44" fmla="*/ 20852455 w 1282944"/>
                <a:gd name="T45" fmla="*/ 1195509 h 977496"/>
                <a:gd name="T46" fmla="*/ 21639067 w 1282944"/>
                <a:gd name="T47" fmla="*/ 1251477 h 977496"/>
                <a:gd name="T48" fmla="*/ 24392141 w 1282944"/>
                <a:gd name="T49" fmla="*/ 1382069 h 977496"/>
                <a:gd name="T50" fmla="*/ 26751959 w 1282944"/>
                <a:gd name="T51" fmla="*/ 1419383 h 977496"/>
                <a:gd name="T52" fmla="*/ 33438045 w 1282944"/>
                <a:gd name="T53" fmla="*/ 1400726 h 977496"/>
                <a:gd name="T54" fmla="*/ 33831328 w 1282944"/>
                <a:gd name="T55" fmla="*/ 1120883 h 977496"/>
                <a:gd name="T56" fmla="*/ 35011246 w 1282944"/>
                <a:gd name="T57" fmla="*/ 1102229 h 977496"/>
                <a:gd name="T58" fmla="*/ 37371019 w 1282944"/>
                <a:gd name="T59" fmla="*/ 1046261 h 977496"/>
                <a:gd name="T60" fmla="*/ 38157619 w 1282944"/>
                <a:gd name="T61" fmla="*/ 785074 h 977496"/>
                <a:gd name="T62" fmla="*/ 38944248 w 1282944"/>
                <a:gd name="T63" fmla="*/ 635825 h 977496"/>
                <a:gd name="T64" fmla="*/ 39730826 w 1282944"/>
                <a:gd name="T65" fmla="*/ 411953 h 977496"/>
                <a:gd name="T66" fmla="*/ 39337539 w 1282944"/>
                <a:gd name="T67" fmla="*/ 188077 h 977496"/>
                <a:gd name="T68" fmla="*/ 36977763 w 1282944"/>
                <a:gd name="T69" fmla="*/ 113454 h 977496"/>
                <a:gd name="T70" fmla="*/ 35797860 w 1282944"/>
                <a:gd name="T71" fmla="*/ 76142 h 977496"/>
                <a:gd name="T72" fmla="*/ 33831328 w 1282944"/>
                <a:gd name="T73" fmla="*/ 57485 h 977496"/>
                <a:gd name="T74" fmla="*/ 31471578 w 1282944"/>
                <a:gd name="T75" fmla="*/ 1518 h 97749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282944" h="977496">
                  <a:moveTo>
                    <a:pt x="1016244" y="1033"/>
                  </a:moveTo>
                  <a:cubicBezTo>
                    <a:pt x="988727" y="-3200"/>
                    <a:pt x="956384" y="6473"/>
                    <a:pt x="927344" y="13733"/>
                  </a:cubicBezTo>
                  <a:cubicBezTo>
                    <a:pt x="888382" y="23473"/>
                    <a:pt x="853116" y="49162"/>
                    <a:pt x="813044" y="51833"/>
                  </a:cubicBezTo>
                  <a:lnTo>
                    <a:pt x="622544" y="64533"/>
                  </a:lnTo>
                  <a:cubicBezTo>
                    <a:pt x="525875" y="161202"/>
                    <a:pt x="621943" y="82071"/>
                    <a:pt x="355844" y="115333"/>
                  </a:cubicBezTo>
                  <a:cubicBezTo>
                    <a:pt x="329277" y="118654"/>
                    <a:pt x="305044" y="132266"/>
                    <a:pt x="279644" y="140733"/>
                  </a:cubicBezTo>
                  <a:lnTo>
                    <a:pt x="241544" y="153433"/>
                  </a:lnTo>
                  <a:cubicBezTo>
                    <a:pt x="228844" y="157666"/>
                    <a:pt x="216431" y="162886"/>
                    <a:pt x="203444" y="166133"/>
                  </a:cubicBezTo>
                  <a:cubicBezTo>
                    <a:pt x="186511" y="170366"/>
                    <a:pt x="169427" y="174038"/>
                    <a:pt x="152644" y="178833"/>
                  </a:cubicBezTo>
                  <a:cubicBezTo>
                    <a:pt x="139772" y="182511"/>
                    <a:pt x="127715" y="189138"/>
                    <a:pt x="114544" y="191533"/>
                  </a:cubicBezTo>
                  <a:cubicBezTo>
                    <a:pt x="80964" y="197638"/>
                    <a:pt x="46811" y="200000"/>
                    <a:pt x="12944" y="204233"/>
                  </a:cubicBezTo>
                  <a:cubicBezTo>
                    <a:pt x="8736" y="233692"/>
                    <a:pt x="-13951" y="322053"/>
                    <a:pt x="12944" y="356633"/>
                  </a:cubicBezTo>
                  <a:cubicBezTo>
                    <a:pt x="31686" y="380730"/>
                    <a:pt x="63744" y="390500"/>
                    <a:pt x="89144" y="407433"/>
                  </a:cubicBezTo>
                  <a:lnTo>
                    <a:pt x="127244" y="432833"/>
                  </a:lnTo>
                  <a:cubicBezTo>
                    <a:pt x="180758" y="593376"/>
                    <a:pt x="91486" y="336698"/>
                    <a:pt x="165344" y="509033"/>
                  </a:cubicBezTo>
                  <a:cubicBezTo>
                    <a:pt x="172220" y="525076"/>
                    <a:pt x="171168" y="543790"/>
                    <a:pt x="178044" y="559833"/>
                  </a:cubicBezTo>
                  <a:cubicBezTo>
                    <a:pt x="184057" y="573862"/>
                    <a:pt x="196618" y="584281"/>
                    <a:pt x="203444" y="597933"/>
                  </a:cubicBezTo>
                  <a:cubicBezTo>
                    <a:pt x="209431" y="609907"/>
                    <a:pt x="208718" y="624894"/>
                    <a:pt x="216144" y="636033"/>
                  </a:cubicBezTo>
                  <a:cubicBezTo>
                    <a:pt x="230188" y="657099"/>
                    <a:pt x="268916" y="687819"/>
                    <a:pt x="292344" y="699533"/>
                  </a:cubicBezTo>
                  <a:cubicBezTo>
                    <a:pt x="304318" y="705520"/>
                    <a:pt x="317089" y="711312"/>
                    <a:pt x="330444" y="712233"/>
                  </a:cubicBezTo>
                  <a:cubicBezTo>
                    <a:pt x="440331" y="719811"/>
                    <a:pt x="550577" y="720700"/>
                    <a:pt x="660644" y="724933"/>
                  </a:cubicBezTo>
                  <a:cubicBezTo>
                    <a:pt x="673344" y="729166"/>
                    <a:pt x="696851" y="724381"/>
                    <a:pt x="698744" y="737633"/>
                  </a:cubicBezTo>
                  <a:cubicBezTo>
                    <a:pt x="702530" y="764138"/>
                    <a:pt x="673344" y="813833"/>
                    <a:pt x="673344" y="813833"/>
                  </a:cubicBezTo>
                  <a:cubicBezTo>
                    <a:pt x="681811" y="826533"/>
                    <a:pt x="691918" y="838281"/>
                    <a:pt x="698744" y="851933"/>
                  </a:cubicBezTo>
                  <a:cubicBezTo>
                    <a:pt x="726849" y="908144"/>
                    <a:pt x="687189" y="907348"/>
                    <a:pt x="787644" y="940833"/>
                  </a:cubicBezTo>
                  <a:lnTo>
                    <a:pt x="863844" y="966233"/>
                  </a:lnTo>
                  <a:cubicBezTo>
                    <a:pt x="935811" y="962000"/>
                    <a:pt x="1025862" y="1001428"/>
                    <a:pt x="1079744" y="953533"/>
                  </a:cubicBezTo>
                  <a:cubicBezTo>
                    <a:pt x="1127310" y="911252"/>
                    <a:pt x="1077009" y="824774"/>
                    <a:pt x="1092444" y="763033"/>
                  </a:cubicBezTo>
                  <a:cubicBezTo>
                    <a:pt x="1095691" y="750046"/>
                    <a:pt x="1118570" y="756320"/>
                    <a:pt x="1130544" y="750333"/>
                  </a:cubicBezTo>
                  <a:cubicBezTo>
                    <a:pt x="1229021" y="701094"/>
                    <a:pt x="1110979" y="744155"/>
                    <a:pt x="1206744" y="712233"/>
                  </a:cubicBezTo>
                  <a:cubicBezTo>
                    <a:pt x="1239807" y="613045"/>
                    <a:pt x="1198755" y="745895"/>
                    <a:pt x="1232144" y="534433"/>
                  </a:cubicBezTo>
                  <a:cubicBezTo>
                    <a:pt x="1237588" y="499951"/>
                    <a:pt x="1251805" y="467267"/>
                    <a:pt x="1257544" y="432833"/>
                  </a:cubicBezTo>
                  <a:lnTo>
                    <a:pt x="1282944" y="280433"/>
                  </a:lnTo>
                  <a:cubicBezTo>
                    <a:pt x="1278711" y="229633"/>
                    <a:pt x="1283379" y="177288"/>
                    <a:pt x="1270244" y="128033"/>
                  </a:cubicBezTo>
                  <a:cubicBezTo>
                    <a:pt x="1259132" y="86365"/>
                    <a:pt x="1222011" y="91217"/>
                    <a:pt x="1194044" y="77233"/>
                  </a:cubicBezTo>
                  <a:cubicBezTo>
                    <a:pt x="1180392" y="70407"/>
                    <a:pt x="1170236" y="57192"/>
                    <a:pt x="1155944" y="51833"/>
                  </a:cubicBezTo>
                  <a:cubicBezTo>
                    <a:pt x="1135733" y="44254"/>
                    <a:pt x="1113269" y="44813"/>
                    <a:pt x="1092444" y="39133"/>
                  </a:cubicBezTo>
                  <a:cubicBezTo>
                    <a:pt x="984585" y="9717"/>
                    <a:pt x="1043761" y="5266"/>
                    <a:pt x="1016244" y="1033"/>
                  </a:cubicBezTo>
                  <a:close/>
                </a:path>
              </a:pathLst>
            </a:custGeom>
            <a:noFill/>
            <a:ln w="9525" cap="flat" cmpd="sng" algn="ctr">
              <a:solidFill>
                <a:srgbClr val="FFFF00"/>
              </a:solidFill>
              <a:prstDash val="sysDash"/>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fr-BE"/>
            </a:p>
          </p:txBody>
        </p:sp>
        <p:sp>
          <p:nvSpPr>
            <p:cNvPr id="102412" name="Forme libre 16"/>
            <p:cNvSpPr>
              <a:spLocks/>
            </p:cNvSpPr>
            <p:nvPr/>
          </p:nvSpPr>
          <p:spPr bwMode="auto">
            <a:xfrm>
              <a:off x="7354888" y="4002088"/>
              <a:ext cx="936625" cy="1003300"/>
            </a:xfrm>
            <a:custGeom>
              <a:avLst/>
              <a:gdLst>
                <a:gd name="T0" fmla="*/ 21284850 w 774700"/>
                <a:gd name="T1" fmla="*/ 41494 h 981127"/>
                <a:gd name="T2" fmla="*/ 19349858 w 774700"/>
                <a:gd name="T3" fmla="*/ 3506 h 981127"/>
                <a:gd name="T4" fmla="*/ 9674945 w 774700"/>
                <a:gd name="T5" fmla="*/ 41494 h 981127"/>
                <a:gd name="T6" fmla="*/ 8513935 w 774700"/>
                <a:gd name="T7" fmla="*/ 79480 h 981127"/>
                <a:gd name="T8" fmla="*/ 5804962 w 774700"/>
                <a:gd name="T9" fmla="*/ 250410 h 981127"/>
                <a:gd name="T10" fmla="*/ 5417965 w 774700"/>
                <a:gd name="T11" fmla="*/ 307386 h 981127"/>
                <a:gd name="T12" fmla="*/ 4256982 w 774700"/>
                <a:gd name="T13" fmla="*/ 364361 h 981127"/>
                <a:gd name="T14" fmla="*/ 2708984 w 774700"/>
                <a:gd name="T15" fmla="*/ 478318 h 981127"/>
                <a:gd name="T16" fmla="*/ 1934990 w 774700"/>
                <a:gd name="T17" fmla="*/ 535297 h 981127"/>
                <a:gd name="T18" fmla="*/ 1161014 w 774700"/>
                <a:gd name="T19" fmla="*/ 592271 h 981127"/>
                <a:gd name="T20" fmla="*/ 0 w 774700"/>
                <a:gd name="T21" fmla="*/ 706230 h 981127"/>
                <a:gd name="T22" fmla="*/ 386984 w 774700"/>
                <a:gd name="T23" fmla="*/ 1048093 h 981127"/>
                <a:gd name="T24" fmla="*/ 2321993 w 774700"/>
                <a:gd name="T25" fmla="*/ 1162045 h 981127"/>
                <a:gd name="T26" fmla="*/ 4643969 w 774700"/>
                <a:gd name="T27" fmla="*/ 1238016 h 981127"/>
                <a:gd name="T28" fmla="*/ 6965961 w 774700"/>
                <a:gd name="T29" fmla="*/ 1332979 h 981127"/>
                <a:gd name="T30" fmla="*/ 8126948 w 774700"/>
                <a:gd name="T31" fmla="*/ 1389953 h 981127"/>
                <a:gd name="T32" fmla="*/ 9287918 w 774700"/>
                <a:gd name="T33" fmla="*/ 1408948 h 981127"/>
                <a:gd name="T34" fmla="*/ 11609911 w 774700"/>
                <a:gd name="T35" fmla="*/ 1465924 h 981127"/>
                <a:gd name="T36" fmla="*/ 18962864 w 774700"/>
                <a:gd name="T37" fmla="*/ 1446934 h 981127"/>
                <a:gd name="T38" fmla="*/ 20510852 w 774700"/>
                <a:gd name="T39" fmla="*/ 1332979 h 981127"/>
                <a:gd name="T40" fmla="*/ 21284850 w 774700"/>
                <a:gd name="T41" fmla="*/ 1276000 h 981127"/>
                <a:gd name="T42" fmla="*/ 22058831 w 774700"/>
                <a:gd name="T43" fmla="*/ 1219024 h 981127"/>
                <a:gd name="T44" fmla="*/ 22445816 w 774700"/>
                <a:gd name="T45" fmla="*/ 706230 h 981127"/>
                <a:gd name="T46" fmla="*/ 23219844 w 774700"/>
                <a:gd name="T47" fmla="*/ 421341 h 981127"/>
                <a:gd name="T48" fmla="*/ 23606837 w 774700"/>
                <a:gd name="T49" fmla="*/ 345371 h 981127"/>
                <a:gd name="T50" fmla="*/ 23219844 w 774700"/>
                <a:gd name="T51" fmla="*/ 155446 h 981127"/>
                <a:gd name="T52" fmla="*/ 21284850 w 774700"/>
                <a:gd name="T53" fmla="*/ 60484 h 981127"/>
                <a:gd name="T54" fmla="*/ 16640873 w 774700"/>
                <a:gd name="T55" fmla="*/ 22503 h 981127"/>
                <a:gd name="T56" fmla="*/ 16253889 w 774700"/>
                <a:gd name="T57" fmla="*/ 3506 h 981127"/>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774700" h="981127">
                  <a:moveTo>
                    <a:pt x="698500" y="27746"/>
                  </a:moveTo>
                  <a:cubicBezTo>
                    <a:pt x="677333" y="19279"/>
                    <a:pt x="657779" y="3257"/>
                    <a:pt x="635000" y="2346"/>
                  </a:cubicBezTo>
                  <a:cubicBezTo>
                    <a:pt x="462776" y="-4543"/>
                    <a:pt x="437814" y="3683"/>
                    <a:pt x="317500" y="27746"/>
                  </a:cubicBezTo>
                  <a:cubicBezTo>
                    <a:pt x="304800" y="36213"/>
                    <a:pt x="291126" y="43375"/>
                    <a:pt x="279400" y="53146"/>
                  </a:cubicBezTo>
                  <a:cubicBezTo>
                    <a:pt x="249055" y="78433"/>
                    <a:pt x="201393" y="134768"/>
                    <a:pt x="190500" y="167446"/>
                  </a:cubicBezTo>
                  <a:cubicBezTo>
                    <a:pt x="186267" y="180146"/>
                    <a:pt x="185226" y="194407"/>
                    <a:pt x="177800" y="205546"/>
                  </a:cubicBezTo>
                  <a:cubicBezTo>
                    <a:pt x="167837" y="220490"/>
                    <a:pt x="150727" y="229469"/>
                    <a:pt x="139700" y="243646"/>
                  </a:cubicBezTo>
                  <a:cubicBezTo>
                    <a:pt x="120958" y="267743"/>
                    <a:pt x="105833" y="294446"/>
                    <a:pt x="88900" y="319846"/>
                  </a:cubicBezTo>
                  <a:lnTo>
                    <a:pt x="63500" y="357946"/>
                  </a:lnTo>
                  <a:cubicBezTo>
                    <a:pt x="55033" y="370646"/>
                    <a:pt x="42927" y="381566"/>
                    <a:pt x="38100" y="396046"/>
                  </a:cubicBezTo>
                  <a:cubicBezTo>
                    <a:pt x="20573" y="448626"/>
                    <a:pt x="32826" y="423007"/>
                    <a:pt x="0" y="472246"/>
                  </a:cubicBezTo>
                  <a:cubicBezTo>
                    <a:pt x="4233" y="548446"/>
                    <a:pt x="1907" y="625296"/>
                    <a:pt x="12700" y="700846"/>
                  </a:cubicBezTo>
                  <a:cubicBezTo>
                    <a:pt x="15321" y="719190"/>
                    <a:pt x="65835" y="768984"/>
                    <a:pt x="76200" y="777046"/>
                  </a:cubicBezTo>
                  <a:cubicBezTo>
                    <a:pt x="100297" y="795788"/>
                    <a:pt x="130814" y="806260"/>
                    <a:pt x="152400" y="827846"/>
                  </a:cubicBezTo>
                  <a:cubicBezTo>
                    <a:pt x="263710" y="939156"/>
                    <a:pt x="122512" y="802939"/>
                    <a:pt x="228600" y="891346"/>
                  </a:cubicBezTo>
                  <a:cubicBezTo>
                    <a:pt x="242398" y="902844"/>
                    <a:pt x="251756" y="919483"/>
                    <a:pt x="266700" y="929446"/>
                  </a:cubicBezTo>
                  <a:cubicBezTo>
                    <a:pt x="277839" y="936872"/>
                    <a:pt x="292826" y="936159"/>
                    <a:pt x="304800" y="942146"/>
                  </a:cubicBezTo>
                  <a:cubicBezTo>
                    <a:pt x="403277" y="991385"/>
                    <a:pt x="285235" y="948324"/>
                    <a:pt x="381000" y="980246"/>
                  </a:cubicBezTo>
                  <a:cubicBezTo>
                    <a:pt x="461433" y="976013"/>
                    <a:pt x="545245" y="990998"/>
                    <a:pt x="622300" y="967546"/>
                  </a:cubicBezTo>
                  <a:cubicBezTo>
                    <a:pt x="651504" y="958658"/>
                    <a:pt x="656167" y="916746"/>
                    <a:pt x="673100" y="891346"/>
                  </a:cubicBezTo>
                  <a:lnTo>
                    <a:pt x="698500" y="853246"/>
                  </a:lnTo>
                  <a:lnTo>
                    <a:pt x="723900" y="815146"/>
                  </a:lnTo>
                  <a:cubicBezTo>
                    <a:pt x="728133" y="700846"/>
                    <a:pt x="730075" y="586438"/>
                    <a:pt x="736600" y="472246"/>
                  </a:cubicBezTo>
                  <a:cubicBezTo>
                    <a:pt x="737521" y="456121"/>
                    <a:pt x="758060" y="303415"/>
                    <a:pt x="762000" y="281746"/>
                  </a:cubicBezTo>
                  <a:cubicBezTo>
                    <a:pt x="765122" y="264573"/>
                    <a:pt x="770467" y="247879"/>
                    <a:pt x="774700" y="230946"/>
                  </a:cubicBezTo>
                  <a:cubicBezTo>
                    <a:pt x="770467" y="188613"/>
                    <a:pt x="768469" y="145996"/>
                    <a:pt x="762000" y="103946"/>
                  </a:cubicBezTo>
                  <a:cubicBezTo>
                    <a:pt x="755553" y="62042"/>
                    <a:pt x="743964" y="51812"/>
                    <a:pt x="698500" y="40446"/>
                  </a:cubicBezTo>
                  <a:cubicBezTo>
                    <a:pt x="644559" y="26961"/>
                    <a:pt x="596780" y="35318"/>
                    <a:pt x="546100" y="15046"/>
                  </a:cubicBezTo>
                  <a:cubicBezTo>
                    <a:pt x="540541" y="12823"/>
                    <a:pt x="537633" y="6579"/>
                    <a:pt x="533400" y="2346"/>
                  </a:cubicBezTo>
                </a:path>
              </a:pathLst>
            </a:custGeom>
            <a:noFill/>
            <a:ln w="9525" cap="flat" cmpd="sng" algn="ctr">
              <a:solidFill>
                <a:srgbClr val="FFFF00"/>
              </a:solidFill>
              <a:prstDash val="sysDash"/>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fr-BE"/>
            </a:p>
          </p:txBody>
        </p:sp>
      </p:grpSp>
      <p:grpSp>
        <p:nvGrpSpPr>
          <p:cNvPr id="102404" name="Groupe 5"/>
          <p:cNvGrpSpPr>
            <a:grpSpLocks/>
          </p:cNvGrpSpPr>
          <p:nvPr/>
        </p:nvGrpSpPr>
        <p:grpSpPr bwMode="auto">
          <a:xfrm>
            <a:off x="1042988" y="668338"/>
            <a:ext cx="3421062" cy="5815012"/>
            <a:chOff x="1043608" y="668587"/>
            <a:chExt cx="3421041" cy="5814762"/>
          </a:xfrm>
        </p:grpSpPr>
        <p:pic>
          <p:nvPicPr>
            <p:cNvPr id="102406" name="Picture 10"/>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043608" y="668587"/>
              <a:ext cx="3421041" cy="563304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102407" name="Rectangle 1"/>
            <p:cNvSpPr>
              <a:spLocks noChangeArrowheads="1"/>
            </p:cNvSpPr>
            <p:nvPr/>
          </p:nvSpPr>
          <p:spPr bwMode="auto">
            <a:xfrm>
              <a:off x="1485471" y="6206350"/>
              <a:ext cx="2502024"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chemeClr val="bg1"/>
                </a:buClr>
                <a:buSzPct val="80000"/>
                <a:buFont typeface="Monotype Sorts" pitchFamily="2" charset="2"/>
                <a:buChar char="l"/>
                <a:defRPr sz="2200">
                  <a:solidFill>
                    <a:schemeClr val="bg1"/>
                  </a:solidFill>
                  <a:latin typeface="Arial Narrow" panose="020B0606020202030204" pitchFamily="34" charset="0"/>
                </a:defRPr>
              </a:lvl1pPr>
              <a:lvl2pPr marL="742950" indent="-285750">
                <a:spcBef>
                  <a:spcPct val="20000"/>
                </a:spcBef>
                <a:buClr>
                  <a:schemeClr val="bg1"/>
                </a:buClr>
                <a:buSzPct val="95000"/>
                <a:buFont typeface="Wingdings" panose="05000000000000000000" pitchFamily="2" charset="2"/>
                <a:buChar char="§"/>
                <a:defRPr sz="2000">
                  <a:solidFill>
                    <a:schemeClr val="bg1"/>
                  </a:solidFill>
                  <a:latin typeface="Arial Narrow" panose="020B0606020202030204" pitchFamily="34" charset="0"/>
                </a:defRPr>
              </a:lvl2pPr>
              <a:lvl3pPr marL="1143000" indent="-228600">
                <a:spcBef>
                  <a:spcPct val="20000"/>
                </a:spcBef>
                <a:buClr>
                  <a:schemeClr val="bg1"/>
                </a:buClr>
                <a:buChar char="•"/>
                <a:defRPr>
                  <a:solidFill>
                    <a:schemeClr val="bg1"/>
                  </a:solidFill>
                  <a:latin typeface="Arial Narrow" panose="020B0606020202030204" pitchFamily="34" charset="0"/>
                </a:defRPr>
              </a:lvl3pPr>
              <a:lvl4pPr marL="1600200" indent="-228600">
                <a:spcBef>
                  <a:spcPct val="20000"/>
                </a:spcBef>
                <a:buClr>
                  <a:schemeClr val="bg1"/>
                </a:buClr>
                <a:buChar char="–"/>
                <a:defRPr sz="2000">
                  <a:solidFill>
                    <a:schemeClr val="bg1"/>
                  </a:solidFill>
                  <a:latin typeface="Arial Narrow" panose="020B0606020202030204" pitchFamily="34" charset="0"/>
                </a:defRPr>
              </a:lvl4pPr>
              <a:lvl5pPr marL="2057400" indent="-228600">
                <a:spcBef>
                  <a:spcPct val="20000"/>
                </a:spcBef>
                <a:buClr>
                  <a:schemeClr val="bg1"/>
                </a:buClr>
                <a:buChar char="»"/>
                <a:defRPr sz="2000">
                  <a:solidFill>
                    <a:schemeClr val="bg1"/>
                  </a:solidFill>
                  <a:latin typeface="Arial Narrow" panose="020B0606020202030204" pitchFamily="34" charset="0"/>
                </a:defRPr>
              </a:lvl5pPr>
              <a:lvl6pPr marL="25146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6pPr>
              <a:lvl7pPr marL="29718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7pPr>
              <a:lvl8pPr marL="34290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8pPr>
              <a:lvl9pPr marL="38862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9pPr>
            </a:lstStyle>
            <a:p>
              <a:pPr>
                <a:spcBef>
                  <a:spcPct val="0"/>
                </a:spcBef>
                <a:buClrTx/>
                <a:buSzTx/>
                <a:buFontTx/>
                <a:buNone/>
              </a:pPr>
              <a:r>
                <a:rPr lang="fr-FR" altLang="fr-FR" sz="1200">
                  <a:solidFill>
                    <a:schemeClr val="tx1"/>
                  </a:solidFill>
                  <a:latin typeface="Calibri" panose="020F0502020204030204" pitchFamily="34" charset="0"/>
                  <a:cs typeface="Arial" panose="020B0604020202020204" pitchFamily="34" charset="0"/>
                </a:rPr>
                <a:t>Hiyarama et al.Theriogenology 2014</a:t>
              </a:r>
              <a:endParaRPr lang="fr-BE" altLang="fr-FR" sz="1200">
                <a:solidFill>
                  <a:schemeClr val="tx1"/>
                </a:solidFill>
                <a:latin typeface="Times New Roman" panose="02020603050405020304" pitchFamily="18" charset="0"/>
              </a:endParaRPr>
            </a:p>
          </p:txBody>
        </p:sp>
      </p:grpSp>
      <p:sp>
        <p:nvSpPr>
          <p:cNvPr id="102405" name="Double flèche horizontale 3"/>
          <p:cNvSpPr>
            <a:spLocks noChangeArrowheads="1"/>
          </p:cNvSpPr>
          <p:nvPr/>
        </p:nvSpPr>
        <p:spPr bwMode="auto">
          <a:xfrm rot="5400000">
            <a:off x="1886744" y="4691856"/>
            <a:ext cx="2035175" cy="334963"/>
          </a:xfrm>
          <a:prstGeom prst="leftRightArrow">
            <a:avLst>
              <a:gd name="adj1" fmla="val 50000"/>
              <a:gd name="adj2" fmla="val 50013"/>
            </a:avLst>
          </a:prstGeom>
          <a:solidFill>
            <a:srgbClr val="FFFFCC"/>
          </a:solidFill>
          <a:ln w="9525" algn="ctr">
            <a:solidFill>
              <a:schemeClr val="tx1"/>
            </a:solidFill>
            <a:round/>
            <a:headEnd/>
            <a:tailEnd/>
          </a:ln>
        </p:spPr>
        <p:txBody>
          <a:bodyPr/>
          <a:lstStyle>
            <a:lvl1pPr>
              <a:spcBef>
                <a:spcPct val="20000"/>
              </a:spcBef>
              <a:buClr>
                <a:schemeClr val="bg1"/>
              </a:buClr>
              <a:buSzPct val="80000"/>
              <a:buFont typeface="Monotype Sorts" pitchFamily="2" charset="2"/>
              <a:buChar char="l"/>
              <a:defRPr sz="2200">
                <a:solidFill>
                  <a:schemeClr val="bg1"/>
                </a:solidFill>
                <a:latin typeface="Arial Narrow" panose="020B0606020202030204" pitchFamily="34" charset="0"/>
              </a:defRPr>
            </a:lvl1pPr>
            <a:lvl2pPr marL="742950" indent="-285750">
              <a:spcBef>
                <a:spcPct val="20000"/>
              </a:spcBef>
              <a:buClr>
                <a:schemeClr val="bg1"/>
              </a:buClr>
              <a:buSzPct val="95000"/>
              <a:buFont typeface="Wingdings" panose="05000000000000000000" pitchFamily="2" charset="2"/>
              <a:buChar char="§"/>
              <a:defRPr sz="2000">
                <a:solidFill>
                  <a:schemeClr val="bg1"/>
                </a:solidFill>
                <a:latin typeface="Arial Narrow" panose="020B0606020202030204" pitchFamily="34" charset="0"/>
              </a:defRPr>
            </a:lvl2pPr>
            <a:lvl3pPr marL="1143000" indent="-228600">
              <a:spcBef>
                <a:spcPct val="20000"/>
              </a:spcBef>
              <a:buClr>
                <a:schemeClr val="bg1"/>
              </a:buClr>
              <a:buChar char="•"/>
              <a:defRPr>
                <a:solidFill>
                  <a:schemeClr val="bg1"/>
                </a:solidFill>
                <a:latin typeface="Arial Narrow" panose="020B0606020202030204" pitchFamily="34" charset="0"/>
              </a:defRPr>
            </a:lvl3pPr>
            <a:lvl4pPr marL="1600200" indent="-228600">
              <a:spcBef>
                <a:spcPct val="20000"/>
              </a:spcBef>
              <a:buClr>
                <a:schemeClr val="bg1"/>
              </a:buClr>
              <a:buChar char="–"/>
              <a:defRPr sz="2000">
                <a:solidFill>
                  <a:schemeClr val="bg1"/>
                </a:solidFill>
                <a:latin typeface="Arial Narrow" panose="020B0606020202030204" pitchFamily="34" charset="0"/>
              </a:defRPr>
            </a:lvl4pPr>
            <a:lvl5pPr marL="2057400" indent="-228600">
              <a:spcBef>
                <a:spcPct val="20000"/>
              </a:spcBef>
              <a:buClr>
                <a:schemeClr val="bg1"/>
              </a:buClr>
              <a:buChar char="»"/>
              <a:defRPr sz="2000">
                <a:solidFill>
                  <a:schemeClr val="bg1"/>
                </a:solidFill>
                <a:latin typeface="Arial Narrow" panose="020B0606020202030204" pitchFamily="34" charset="0"/>
              </a:defRPr>
            </a:lvl5pPr>
            <a:lvl6pPr marL="25146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6pPr>
            <a:lvl7pPr marL="29718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7pPr>
            <a:lvl8pPr marL="34290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8pPr>
            <a:lvl9pPr marL="38862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9pPr>
          </a:lstStyle>
          <a:p>
            <a:pPr>
              <a:spcBef>
                <a:spcPct val="0"/>
              </a:spcBef>
              <a:buClrTx/>
              <a:buSzTx/>
              <a:buFontTx/>
              <a:buNone/>
            </a:pPr>
            <a:endParaRPr lang="fr-BE" altLang="fr-FR" sz="2400">
              <a:solidFill>
                <a:schemeClr val="tx1"/>
              </a:solidFill>
              <a:latin typeface="Times New Roman" panose="02020603050405020304" pitchFamily="18" charset="0"/>
            </a:endParaRPr>
          </a:p>
        </p:txBody>
      </p:sp>
    </p:spTree>
    <p:extLst>
      <p:ext uri="{BB962C8B-B14F-4D97-AF65-F5344CB8AC3E}">
        <p14:creationId xmlns:p14="http://schemas.microsoft.com/office/powerpoint/2010/main" val="4285605058"/>
      </p:ext>
    </p:extLst>
  </p:cSld>
  <p:clrMapOvr>
    <a:masterClrMapping/>
  </p:clrMapOvr>
  <p:timing>
    <p:tnLst>
      <p:par>
        <p:cTn id="1" dur="indefinite" restart="never" nodeType="tmRoot"/>
      </p:par>
    </p:tnLst>
  </p:timing>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04450" name="Graphique 1"/>
          <p:cNvGraphicFramePr>
            <a:graphicFrameLocks/>
          </p:cNvGraphicFramePr>
          <p:nvPr/>
        </p:nvGraphicFramePr>
        <p:xfrm>
          <a:off x="57150" y="1290638"/>
          <a:ext cx="9007475" cy="4916487"/>
        </p:xfrm>
        <a:graphic>
          <a:graphicData uri="http://schemas.openxmlformats.org/presentationml/2006/ole">
            <mc:AlternateContent xmlns:mc="http://schemas.openxmlformats.org/markup-compatibility/2006">
              <mc:Choice xmlns:v="urn:schemas-microsoft-com:vml" Requires="v">
                <p:oleObj spid="_x0000_s14370" r:id="rId4" imgW="9010669" imgH="4913802" progId="Excel.Chart.8">
                  <p:embed/>
                </p:oleObj>
              </mc:Choice>
              <mc:Fallback>
                <p:oleObj r:id="rId4" imgW="9010669" imgH="4913802" progId="Excel.Chart.8">
                  <p:embed/>
                  <p:pic>
                    <p:nvPicPr>
                      <p:cNvPr id="0" name=""/>
                      <p:cNvPicPr>
                        <a:picLocks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7150" y="1290638"/>
                        <a:ext cx="9007475" cy="49164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104451" name="Ellipse 2"/>
          <p:cNvSpPr>
            <a:spLocks noChangeArrowheads="1"/>
          </p:cNvSpPr>
          <p:nvPr/>
        </p:nvSpPr>
        <p:spPr bwMode="auto">
          <a:xfrm>
            <a:off x="8101013" y="4724400"/>
            <a:ext cx="719137" cy="217488"/>
          </a:xfrm>
          <a:prstGeom prst="ellipse">
            <a:avLst/>
          </a:prstGeom>
          <a:solidFill>
            <a:srgbClr val="FF0066">
              <a:alpha val="38039"/>
            </a:srgbClr>
          </a:solidFill>
          <a:ln w="9525" algn="ctr">
            <a:solidFill>
              <a:schemeClr val="tx1"/>
            </a:solidFill>
            <a:round/>
            <a:headEnd/>
            <a:tailEnd/>
          </a:ln>
        </p:spPr>
        <p:txBody>
          <a:bodyPr/>
          <a:lstStyle>
            <a:lvl1pPr>
              <a:spcBef>
                <a:spcPct val="20000"/>
              </a:spcBef>
              <a:buClr>
                <a:schemeClr val="bg1"/>
              </a:buClr>
              <a:buSzPct val="80000"/>
              <a:buFont typeface="Monotype Sorts" pitchFamily="2" charset="2"/>
              <a:buChar char="l"/>
              <a:defRPr sz="2200">
                <a:solidFill>
                  <a:schemeClr val="bg1"/>
                </a:solidFill>
                <a:latin typeface="Arial Narrow" panose="020B0606020202030204" pitchFamily="34" charset="0"/>
              </a:defRPr>
            </a:lvl1pPr>
            <a:lvl2pPr marL="742950" indent="-285750">
              <a:spcBef>
                <a:spcPct val="20000"/>
              </a:spcBef>
              <a:buClr>
                <a:schemeClr val="bg1"/>
              </a:buClr>
              <a:buSzPct val="95000"/>
              <a:buFont typeface="Wingdings" panose="05000000000000000000" pitchFamily="2" charset="2"/>
              <a:buChar char="§"/>
              <a:defRPr sz="2000">
                <a:solidFill>
                  <a:schemeClr val="bg1"/>
                </a:solidFill>
                <a:latin typeface="Arial Narrow" panose="020B0606020202030204" pitchFamily="34" charset="0"/>
              </a:defRPr>
            </a:lvl2pPr>
            <a:lvl3pPr marL="1143000" indent="-228600">
              <a:spcBef>
                <a:spcPct val="20000"/>
              </a:spcBef>
              <a:buClr>
                <a:schemeClr val="bg1"/>
              </a:buClr>
              <a:buChar char="•"/>
              <a:defRPr>
                <a:solidFill>
                  <a:schemeClr val="bg1"/>
                </a:solidFill>
                <a:latin typeface="Arial Narrow" panose="020B0606020202030204" pitchFamily="34" charset="0"/>
              </a:defRPr>
            </a:lvl3pPr>
            <a:lvl4pPr marL="1600200" indent="-228600">
              <a:spcBef>
                <a:spcPct val="20000"/>
              </a:spcBef>
              <a:buClr>
                <a:schemeClr val="bg1"/>
              </a:buClr>
              <a:buChar char="–"/>
              <a:defRPr sz="2000">
                <a:solidFill>
                  <a:schemeClr val="bg1"/>
                </a:solidFill>
                <a:latin typeface="Arial Narrow" panose="020B0606020202030204" pitchFamily="34" charset="0"/>
              </a:defRPr>
            </a:lvl4pPr>
            <a:lvl5pPr marL="2057400" indent="-228600">
              <a:spcBef>
                <a:spcPct val="20000"/>
              </a:spcBef>
              <a:buClr>
                <a:schemeClr val="bg1"/>
              </a:buClr>
              <a:buChar char="»"/>
              <a:defRPr sz="2000">
                <a:solidFill>
                  <a:schemeClr val="bg1"/>
                </a:solidFill>
                <a:latin typeface="Arial Narrow" panose="020B0606020202030204" pitchFamily="34" charset="0"/>
              </a:defRPr>
            </a:lvl5pPr>
            <a:lvl6pPr marL="25146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6pPr>
            <a:lvl7pPr marL="29718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7pPr>
            <a:lvl8pPr marL="34290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8pPr>
            <a:lvl9pPr marL="38862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9pPr>
          </a:lstStyle>
          <a:p>
            <a:pPr>
              <a:spcBef>
                <a:spcPct val="0"/>
              </a:spcBef>
              <a:buClrTx/>
              <a:buSzTx/>
              <a:buFontTx/>
              <a:buNone/>
            </a:pPr>
            <a:endParaRPr lang="fr-FR" altLang="fr-FR" sz="1100">
              <a:solidFill>
                <a:schemeClr val="tx1"/>
              </a:solidFill>
            </a:endParaRPr>
          </a:p>
        </p:txBody>
      </p:sp>
      <p:sp>
        <p:nvSpPr>
          <p:cNvPr id="4" name="Rectangle 2"/>
          <p:cNvSpPr txBox="1">
            <a:spLocks noChangeArrowheads="1"/>
          </p:cNvSpPr>
          <p:nvPr/>
        </p:nvSpPr>
        <p:spPr>
          <a:xfrm>
            <a:off x="250825" y="115888"/>
            <a:ext cx="8569325" cy="792162"/>
          </a:xfrm>
          <a:prstGeom prst="roundRect">
            <a:avLst>
              <a:gd name="adj" fmla="val 16667"/>
            </a:avLst>
          </a:prstGeom>
          <a:solidFill>
            <a:schemeClr val="accent6">
              <a:lumMod val="50000"/>
            </a:schemeClr>
          </a:solidFill>
          <a:ln>
            <a:solidFill>
              <a:schemeClr val="bg1"/>
            </a:solidFill>
            <a:miter lim="800000"/>
            <a:headEnd/>
            <a:tailEnd/>
          </a:ln>
        </p:spPr>
        <p:txBody>
          <a:bodyPr/>
          <a:lstStyle>
            <a:lvl1pPr algn="l" rtl="0" eaLnBrk="0" fontAlgn="base" hangingPunct="0">
              <a:spcBef>
                <a:spcPct val="0"/>
              </a:spcBef>
              <a:spcAft>
                <a:spcPct val="0"/>
              </a:spcAft>
              <a:buClr>
                <a:schemeClr val="bg1"/>
              </a:buClr>
              <a:defRPr sz="2600">
                <a:solidFill>
                  <a:schemeClr val="bg1"/>
                </a:solidFill>
                <a:latin typeface="+mj-lt"/>
                <a:ea typeface="+mj-ea"/>
                <a:cs typeface="+mj-cs"/>
              </a:defRPr>
            </a:lvl1pPr>
            <a:lvl2pPr algn="l" rtl="0" eaLnBrk="0" fontAlgn="base" hangingPunct="0">
              <a:spcBef>
                <a:spcPct val="0"/>
              </a:spcBef>
              <a:spcAft>
                <a:spcPct val="0"/>
              </a:spcAft>
              <a:buClr>
                <a:schemeClr val="bg1"/>
              </a:buClr>
              <a:defRPr sz="2600">
                <a:solidFill>
                  <a:schemeClr val="bg1"/>
                </a:solidFill>
                <a:latin typeface="Arial Narrow" pitchFamily="34" charset="0"/>
              </a:defRPr>
            </a:lvl2pPr>
            <a:lvl3pPr algn="l" rtl="0" eaLnBrk="0" fontAlgn="base" hangingPunct="0">
              <a:spcBef>
                <a:spcPct val="0"/>
              </a:spcBef>
              <a:spcAft>
                <a:spcPct val="0"/>
              </a:spcAft>
              <a:buClr>
                <a:schemeClr val="bg1"/>
              </a:buClr>
              <a:defRPr sz="2600">
                <a:solidFill>
                  <a:schemeClr val="bg1"/>
                </a:solidFill>
                <a:latin typeface="Arial Narrow" pitchFamily="34" charset="0"/>
              </a:defRPr>
            </a:lvl3pPr>
            <a:lvl4pPr algn="l" rtl="0" eaLnBrk="0" fontAlgn="base" hangingPunct="0">
              <a:spcBef>
                <a:spcPct val="0"/>
              </a:spcBef>
              <a:spcAft>
                <a:spcPct val="0"/>
              </a:spcAft>
              <a:buClr>
                <a:schemeClr val="bg1"/>
              </a:buClr>
              <a:defRPr sz="2600">
                <a:solidFill>
                  <a:schemeClr val="bg1"/>
                </a:solidFill>
                <a:latin typeface="Arial Narrow" pitchFamily="34" charset="0"/>
              </a:defRPr>
            </a:lvl4pPr>
            <a:lvl5pPr algn="l" rtl="0" eaLnBrk="0" fontAlgn="base" hangingPunct="0">
              <a:spcBef>
                <a:spcPct val="0"/>
              </a:spcBef>
              <a:spcAft>
                <a:spcPct val="0"/>
              </a:spcAft>
              <a:buClr>
                <a:schemeClr val="bg1"/>
              </a:buClr>
              <a:defRPr sz="2600">
                <a:solidFill>
                  <a:schemeClr val="bg1"/>
                </a:solidFill>
                <a:latin typeface="Arial Narrow" pitchFamily="34" charset="0"/>
              </a:defRPr>
            </a:lvl5pPr>
            <a:lvl6pPr marL="457200" algn="l" rtl="0" eaLnBrk="0" fontAlgn="base" hangingPunct="0">
              <a:spcBef>
                <a:spcPct val="0"/>
              </a:spcBef>
              <a:spcAft>
                <a:spcPct val="0"/>
              </a:spcAft>
              <a:buClr>
                <a:schemeClr val="bg1"/>
              </a:buClr>
              <a:defRPr sz="2600">
                <a:solidFill>
                  <a:schemeClr val="bg1"/>
                </a:solidFill>
                <a:latin typeface="Arial Narrow" pitchFamily="34" charset="0"/>
              </a:defRPr>
            </a:lvl6pPr>
            <a:lvl7pPr marL="914400" algn="l" rtl="0" eaLnBrk="0" fontAlgn="base" hangingPunct="0">
              <a:spcBef>
                <a:spcPct val="0"/>
              </a:spcBef>
              <a:spcAft>
                <a:spcPct val="0"/>
              </a:spcAft>
              <a:buClr>
                <a:schemeClr val="bg1"/>
              </a:buClr>
              <a:defRPr sz="2600">
                <a:solidFill>
                  <a:schemeClr val="bg1"/>
                </a:solidFill>
                <a:latin typeface="Arial Narrow" pitchFamily="34" charset="0"/>
              </a:defRPr>
            </a:lvl7pPr>
            <a:lvl8pPr marL="1371600" algn="l" rtl="0" eaLnBrk="0" fontAlgn="base" hangingPunct="0">
              <a:spcBef>
                <a:spcPct val="0"/>
              </a:spcBef>
              <a:spcAft>
                <a:spcPct val="0"/>
              </a:spcAft>
              <a:buClr>
                <a:schemeClr val="bg1"/>
              </a:buClr>
              <a:defRPr sz="2600">
                <a:solidFill>
                  <a:schemeClr val="bg1"/>
                </a:solidFill>
                <a:latin typeface="Arial Narrow" pitchFamily="34" charset="0"/>
              </a:defRPr>
            </a:lvl8pPr>
            <a:lvl9pPr marL="1828800" algn="l" rtl="0" eaLnBrk="0" fontAlgn="base" hangingPunct="0">
              <a:spcBef>
                <a:spcPct val="0"/>
              </a:spcBef>
              <a:spcAft>
                <a:spcPct val="0"/>
              </a:spcAft>
              <a:buClr>
                <a:schemeClr val="bg1"/>
              </a:buClr>
              <a:defRPr sz="2600">
                <a:solidFill>
                  <a:schemeClr val="bg1"/>
                </a:solidFill>
                <a:latin typeface="Arial Narrow" pitchFamily="34" charset="0"/>
              </a:defRPr>
            </a:lvl9pPr>
          </a:lstStyle>
          <a:p>
            <a:pPr algn="ctr">
              <a:defRPr/>
            </a:pPr>
            <a:r>
              <a:rPr lang="fr-BE" altLang="fr-FR" sz="2000" kern="0" dirty="0" smtClean="0">
                <a:latin typeface="Calibri" panose="020F0502020204030204" pitchFamily="34" charset="0"/>
              </a:rPr>
              <a:t>Le constat échographique de gestation est une méthode plus sensible que spécifique. Son degré d’exactitude total est compris entre 85 et 97 %</a:t>
            </a:r>
          </a:p>
        </p:txBody>
      </p:sp>
    </p:spTree>
    <p:extLst>
      <p:ext uri="{BB962C8B-B14F-4D97-AF65-F5344CB8AC3E}">
        <p14:creationId xmlns:p14="http://schemas.microsoft.com/office/powerpoint/2010/main" val="1536415596"/>
      </p:ext>
    </p:extLst>
  </p:cSld>
  <p:clrMapOvr>
    <a:masterClrMapping/>
  </p:clrMapOvr>
  <p:timing>
    <p:tnLst>
      <p:par>
        <p:cTn id="1" dur="indefinite" restart="never" nodeType="tmRoot"/>
      </p:par>
    </p:tnLst>
  </p:timing>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8546" name="Picture 2" descr="D:\Activités d'enseignements\Ressources\Multimedia\Multimedia echographie RU\Photos Titan Benedicte Gabriel\Bov Gestation J29.jpe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07950" y="115888"/>
            <a:ext cx="4464050" cy="3554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8547" name="Picture 2" descr="D:\Activités d'enseignements\Ressources\Multimedia\Multimedia echographie RU\Photos Titan Benedicte Gabriel\Bov Gestation J29.jpe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579938" y="115888"/>
            <a:ext cx="4464050" cy="3554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 name="Rectangle 3"/>
          <p:cNvSpPr/>
          <p:nvPr/>
        </p:nvSpPr>
        <p:spPr>
          <a:xfrm>
            <a:off x="103188" y="341313"/>
            <a:ext cx="1290637" cy="215900"/>
          </a:xfrm>
          <a:prstGeom prst="rect">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BE"/>
          </a:p>
        </p:txBody>
      </p:sp>
      <p:sp>
        <p:nvSpPr>
          <p:cNvPr id="5" name="Rectangle 4"/>
          <p:cNvSpPr/>
          <p:nvPr/>
        </p:nvSpPr>
        <p:spPr>
          <a:xfrm>
            <a:off x="4579938" y="341313"/>
            <a:ext cx="1290637" cy="215900"/>
          </a:xfrm>
          <a:prstGeom prst="rect">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BE"/>
          </a:p>
        </p:txBody>
      </p:sp>
      <p:sp>
        <p:nvSpPr>
          <p:cNvPr id="2" name="Forme libre 1"/>
          <p:cNvSpPr/>
          <p:nvPr/>
        </p:nvSpPr>
        <p:spPr>
          <a:xfrm>
            <a:off x="4624388" y="382588"/>
            <a:ext cx="3935412" cy="3508375"/>
          </a:xfrm>
          <a:custGeom>
            <a:avLst/>
            <a:gdLst>
              <a:gd name="connsiteX0" fmla="*/ 3912781 w 3934046"/>
              <a:gd name="connsiteY0" fmla="*/ 53163 h 3508744"/>
              <a:gd name="connsiteX1" fmla="*/ 3572539 w 3934046"/>
              <a:gd name="connsiteY1" fmla="*/ 42530 h 3508744"/>
              <a:gd name="connsiteX2" fmla="*/ 2828260 w 3934046"/>
              <a:gd name="connsiteY2" fmla="*/ 53163 h 3508744"/>
              <a:gd name="connsiteX3" fmla="*/ 2700670 w 3934046"/>
              <a:gd name="connsiteY3" fmla="*/ 63795 h 3508744"/>
              <a:gd name="connsiteX4" fmla="*/ 2115879 w 3934046"/>
              <a:gd name="connsiteY4" fmla="*/ 74428 h 3508744"/>
              <a:gd name="connsiteX5" fmla="*/ 2083981 w 3934046"/>
              <a:gd name="connsiteY5" fmla="*/ 85061 h 3508744"/>
              <a:gd name="connsiteX6" fmla="*/ 1998921 w 3934046"/>
              <a:gd name="connsiteY6" fmla="*/ 106326 h 3508744"/>
              <a:gd name="connsiteX7" fmla="*/ 1892595 w 3934046"/>
              <a:gd name="connsiteY7" fmla="*/ 127591 h 3508744"/>
              <a:gd name="connsiteX8" fmla="*/ 1520456 w 3934046"/>
              <a:gd name="connsiteY8" fmla="*/ 138223 h 3508744"/>
              <a:gd name="connsiteX9" fmla="*/ 1477925 w 3934046"/>
              <a:gd name="connsiteY9" fmla="*/ 148856 h 3508744"/>
              <a:gd name="connsiteX10" fmla="*/ 1414130 w 3934046"/>
              <a:gd name="connsiteY10" fmla="*/ 170121 h 3508744"/>
              <a:gd name="connsiteX11" fmla="*/ 1360967 w 3934046"/>
              <a:gd name="connsiteY11" fmla="*/ 180754 h 3508744"/>
              <a:gd name="connsiteX12" fmla="*/ 1329070 w 3934046"/>
              <a:gd name="connsiteY12" fmla="*/ 191386 h 3508744"/>
              <a:gd name="connsiteX13" fmla="*/ 1254642 w 3934046"/>
              <a:gd name="connsiteY13" fmla="*/ 202019 h 3508744"/>
              <a:gd name="connsiteX14" fmla="*/ 1190846 w 3934046"/>
              <a:gd name="connsiteY14" fmla="*/ 212651 h 3508744"/>
              <a:gd name="connsiteX15" fmla="*/ 978195 w 3934046"/>
              <a:gd name="connsiteY15" fmla="*/ 233916 h 3508744"/>
              <a:gd name="connsiteX16" fmla="*/ 871870 w 3934046"/>
              <a:gd name="connsiteY16" fmla="*/ 265814 h 3508744"/>
              <a:gd name="connsiteX17" fmla="*/ 808074 w 3934046"/>
              <a:gd name="connsiteY17" fmla="*/ 287079 h 3508744"/>
              <a:gd name="connsiteX18" fmla="*/ 765544 w 3934046"/>
              <a:gd name="connsiteY18" fmla="*/ 297712 h 3508744"/>
              <a:gd name="connsiteX19" fmla="*/ 701749 w 3934046"/>
              <a:gd name="connsiteY19" fmla="*/ 318977 h 3508744"/>
              <a:gd name="connsiteX20" fmla="*/ 542260 w 3934046"/>
              <a:gd name="connsiteY20" fmla="*/ 340242 h 3508744"/>
              <a:gd name="connsiteX21" fmla="*/ 489097 w 3934046"/>
              <a:gd name="connsiteY21" fmla="*/ 372140 h 3508744"/>
              <a:gd name="connsiteX22" fmla="*/ 414670 w 3934046"/>
              <a:gd name="connsiteY22" fmla="*/ 414670 h 3508744"/>
              <a:gd name="connsiteX23" fmla="*/ 393404 w 3934046"/>
              <a:gd name="connsiteY23" fmla="*/ 446568 h 3508744"/>
              <a:gd name="connsiteX24" fmla="*/ 361507 w 3934046"/>
              <a:gd name="connsiteY24" fmla="*/ 457200 h 3508744"/>
              <a:gd name="connsiteX25" fmla="*/ 318977 w 3934046"/>
              <a:gd name="connsiteY25" fmla="*/ 520995 h 3508744"/>
              <a:gd name="connsiteX26" fmla="*/ 297711 w 3934046"/>
              <a:gd name="connsiteY26" fmla="*/ 542261 h 3508744"/>
              <a:gd name="connsiteX27" fmla="*/ 265814 w 3934046"/>
              <a:gd name="connsiteY27" fmla="*/ 606056 h 3508744"/>
              <a:gd name="connsiteX28" fmla="*/ 255181 w 3934046"/>
              <a:gd name="connsiteY28" fmla="*/ 637954 h 3508744"/>
              <a:gd name="connsiteX29" fmla="*/ 233916 w 3934046"/>
              <a:gd name="connsiteY29" fmla="*/ 669851 h 3508744"/>
              <a:gd name="connsiteX30" fmla="*/ 191386 w 3934046"/>
              <a:gd name="connsiteY30" fmla="*/ 733647 h 3508744"/>
              <a:gd name="connsiteX31" fmla="*/ 148856 w 3934046"/>
              <a:gd name="connsiteY31" fmla="*/ 786809 h 3508744"/>
              <a:gd name="connsiteX32" fmla="*/ 106325 w 3934046"/>
              <a:gd name="connsiteY32" fmla="*/ 850605 h 3508744"/>
              <a:gd name="connsiteX33" fmla="*/ 95693 w 3934046"/>
              <a:gd name="connsiteY33" fmla="*/ 882502 h 3508744"/>
              <a:gd name="connsiteX34" fmla="*/ 74428 w 3934046"/>
              <a:gd name="connsiteY34" fmla="*/ 903768 h 3508744"/>
              <a:gd name="connsiteX35" fmla="*/ 63795 w 3934046"/>
              <a:gd name="connsiteY35" fmla="*/ 946298 h 3508744"/>
              <a:gd name="connsiteX36" fmla="*/ 42530 w 3934046"/>
              <a:gd name="connsiteY36" fmla="*/ 988828 h 3508744"/>
              <a:gd name="connsiteX37" fmla="*/ 21265 w 3934046"/>
              <a:gd name="connsiteY37" fmla="*/ 1052623 h 3508744"/>
              <a:gd name="connsiteX38" fmla="*/ 0 w 3934046"/>
              <a:gd name="connsiteY38" fmla="*/ 1127051 h 3508744"/>
              <a:gd name="connsiteX39" fmla="*/ 10632 w 3934046"/>
              <a:gd name="connsiteY39" fmla="*/ 1467293 h 3508744"/>
              <a:gd name="connsiteX40" fmla="*/ 21265 w 3934046"/>
              <a:gd name="connsiteY40" fmla="*/ 1499191 h 3508744"/>
              <a:gd name="connsiteX41" fmla="*/ 31897 w 3934046"/>
              <a:gd name="connsiteY41" fmla="*/ 1743740 h 3508744"/>
              <a:gd name="connsiteX42" fmla="*/ 53163 w 3934046"/>
              <a:gd name="connsiteY42" fmla="*/ 1860698 h 3508744"/>
              <a:gd name="connsiteX43" fmla="*/ 63795 w 3934046"/>
              <a:gd name="connsiteY43" fmla="*/ 2434856 h 3508744"/>
              <a:gd name="connsiteX44" fmla="*/ 106325 w 3934046"/>
              <a:gd name="connsiteY44" fmla="*/ 2530549 h 3508744"/>
              <a:gd name="connsiteX45" fmla="*/ 127590 w 3934046"/>
              <a:gd name="connsiteY45" fmla="*/ 2594344 h 3508744"/>
              <a:gd name="connsiteX46" fmla="*/ 148856 w 3934046"/>
              <a:gd name="connsiteY46" fmla="*/ 2636875 h 3508744"/>
              <a:gd name="connsiteX47" fmla="*/ 170121 w 3934046"/>
              <a:gd name="connsiteY47" fmla="*/ 2700670 h 3508744"/>
              <a:gd name="connsiteX48" fmla="*/ 191386 w 3934046"/>
              <a:gd name="connsiteY48" fmla="*/ 2732568 h 3508744"/>
              <a:gd name="connsiteX49" fmla="*/ 202018 w 3934046"/>
              <a:gd name="connsiteY49" fmla="*/ 2785730 h 3508744"/>
              <a:gd name="connsiteX50" fmla="*/ 212651 w 3934046"/>
              <a:gd name="connsiteY50" fmla="*/ 2849526 h 3508744"/>
              <a:gd name="connsiteX51" fmla="*/ 255181 w 3934046"/>
              <a:gd name="connsiteY51" fmla="*/ 2923954 h 3508744"/>
              <a:gd name="connsiteX52" fmla="*/ 297711 w 3934046"/>
              <a:gd name="connsiteY52" fmla="*/ 2998381 h 3508744"/>
              <a:gd name="connsiteX53" fmla="*/ 318977 w 3934046"/>
              <a:gd name="connsiteY53" fmla="*/ 3019647 h 3508744"/>
              <a:gd name="connsiteX54" fmla="*/ 340242 w 3934046"/>
              <a:gd name="connsiteY54" fmla="*/ 3051544 h 3508744"/>
              <a:gd name="connsiteX55" fmla="*/ 404037 w 3934046"/>
              <a:gd name="connsiteY55" fmla="*/ 3115340 h 3508744"/>
              <a:gd name="connsiteX56" fmla="*/ 435935 w 3934046"/>
              <a:gd name="connsiteY56" fmla="*/ 3147237 h 3508744"/>
              <a:gd name="connsiteX57" fmla="*/ 520995 w 3934046"/>
              <a:gd name="connsiteY57" fmla="*/ 3253563 h 3508744"/>
              <a:gd name="connsiteX58" fmla="*/ 542260 w 3934046"/>
              <a:gd name="connsiteY58" fmla="*/ 3285461 h 3508744"/>
              <a:gd name="connsiteX59" fmla="*/ 606056 w 3934046"/>
              <a:gd name="connsiteY59" fmla="*/ 3327991 h 3508744"/>
              <a:gd name="connsiteX60" fmla="*/ 637953 w 3934046"/>
              <a:gd name="connsiteY60" fmla="*/ 3349256 h 3508744"/>
              <a:gd name="connsiteX61" fmla="*/ 701749 w 3934046"/>
              <a:gd name="connsiteY61" fmla="*/ 3370521 h 3508744"/>
              <a:gd name="connsiteX62" fmla="*/ 797442 w 3934046"/>
              <a:gd name="connsiteY62" fmla="*/ 3391786 h 3508744"/>
              <a:gd name="connsiteX63" fmla="*/ 861237 w 3934046"/>
              <a:gd name="connsiteY63" fmla="*/ 3413051 h 3508744"/>
              <a:gd name="connsiteX64" fmla="*/ 925032 w 3934046"/>
              <a:gd name="connsiteY64" fmla="*/ 3434316 h 3508744"/>
              <a:gd name="connsiteX65" fmla="*/ 1010093 w 3934046"/>
              <a:gd name="connsiteY65" fmla="*/ 3455581 h 3508744"/>
              <a:gd name="connsiteX66" fmla="*/ 1073888 w 3934046"/>
              <a:gd name="connsiteY66" fmla="*/ 3476847 h 3508744"/>
              <a:gd name="connsiteX67" fmla="*/ 1105786 w 3934046"/>
              <a:gd name="connsiteY67" fmla="*/ 3487479 h 3508744"/>
              <a:gd name="connsiteX68" fmla="*/ 1180214 w 3934046"/>
              <a:gd name="connsiteY68" fmla="*/ 3508744 h 3508744"/>
              <a:gd name="connsiteX69" fmla="*/ 1573618 w 3934046"/>
              <a:gd name="connsiteY69" fmla="*/ 3487479 h 3508744"/>
              <a:gd name="connsiteX70" fmla="*/ 1605516 w 3934046"/>
              <a:gd name="connsiteY70" fmla="*/ 3476847 h 3508744"/>
              <a:gd name="connsiteX71" fmla="*/ 1711842 w 3934046"/>
              <a:gd name="connsiteY71" fmla="*/ 3455581 h 3508744"/>
              <a:gd name="connsiteX72" fmla="*/ 1775637 w 3934046"/>
              <a:gd name="connsiteY72" fmla="*/ 3434316 h 3508744"/>
              <a:gd name="connsiteX73" fmla="*/ 1807535 w 3934046"/>
              <a:gd name="connsiteY73" fmla="*/ 3423684 h 3508744"/>
              <a:gd name="connsiteX74" fmla="*/ 1871330 w 3934046"/>
              <a:gd name="connsiteY74" fmla="*/ 3391786 h 3508744"/>
              <a:gd name="connsiteX75" fmla="*/ 1903228 w 3934046"/>
              <a:gd name="connsiteY75" fmla="*/ 3370521 h 3508744"/>
              <a:gd name="connsiteX76" fmla="*/ 1967023 w 3934046"/>
              <a:gd name="connsiteY76" fmla="*/ 3349256 h 3508744"/>
              <a:gd name="connsiteX77" fmla="*/ 2041451 w 3934046"/>
              <a:gd name="connsiteY77" fmla="*/ 3306726 h 3508744"/>
              <a:gd name="connsiteX78" fmla="*/ 2115879 w 3934046"/>
              <a:gd name="connsiteY78" fmla="*/ 3285461 h 3508744"/>
              <a:gd name="connsiteX79" fmla="*/ 2169042 w 3934046"/>
              <a:gd name="connsiteY79" fmla="*/ 3253563 h 3508744"/>
              <a:gd name="connsiteX80" fmla="*/ 2200939 w 3934046"/>
              <a:gd name="connsiteY80" fmla="*/ 3232298 h 3508744"/>
              <a:gd name="connsiteX81" fmla="*/ 2243470 w 3934046"/>
              <a:gd name="connsiteY81" fmla="*/ 3221665 h 3508744"/>
              <a:gd name="connsiteX82" fmla="*/ 2275367 w 3934046"/>
              <a:gd name="connsiteY82" fmla="*/ 3211033 h 3508744"/>
              <a:gd name="connsiteX83" fmla="*/ 2307265 w 3934046"/>
              <a:gd name="connsiteY83" fmla="*/ 3189768 h 3508744"/>
              <a:gd name="connsiteX84" fmla="*/ 2339163 w 3934046"/>
              <a:gd name="connsiteY84" fmla="*/ 3179135 h 3508744"/>
              <a:gd name="connsiteX85" fmla="*/ 2402958 w 3934046"/>
              <a:gd name="connsiteY85" fmla="*/ 3136605 h 3508744"/>
              <a:gd name="connsiteX86" fmla="*/ 2434856 w 3934046"/>
              <a:gd name="connsiteY86" fmla="*/ 3115340 h 3508744"/>
              <a:gd name="connsiteX87" fmla="*/ 2466753 w 3934046"/>
              <a:gd name="connsiteY87" fmla="*/ 3083442 h 3508744"/>
              <a:gd name="connsiteX88" fmla="*/ 2530549 w 3934046"/>
              <a:gd name="connsiteY88" fmla="*/ 3062177 h 3508744"/>
              <a:gd name="connsiteX89" fmla="*/ 2594344 w 3934046"/>
              <a:gd name="connsiteY89" fmla="*/ 2998381 h 3508744"/>
              <a:gd name="connsiteX90" fmla="*/ 2658139 w 3934046"/>
              <a:gd name="connsiteY90" fmla="*/ 2945219 h 3508744"/>
              <a:gd name="connsiteX91" fmla="*/ 2679404 w 3934046"/>
              <a:gd name="connsiteY91" fmla="*/ 2913321 h 3508744"/>
              <a:gd name="connsiteX92" fmla="*/ 2711302 w 3934046"/>
              <a:gd name="connsiteY92" fmla="*/ 2881423 h 3508744"/>
              <a:gd name="connsiteX93" fmla="*/ 2732567 w 3934046"/>
              <a:gd name="connsiteY93" fmla="*/ 2849526 h 3508744"/>
              <a:gd name="connsiteX94" fmla="*/ 2764465 w 3934046"/>
              <a:gd name="connsiteY94" fmla="*/ 2838893 h 3508744"/>
              <a:gd name="connsiteX95" fmla="*/ 2828260 w 3934046"/>
              <a:gd name="connsiteY95" fmla="*/ 2753833 h 3508744"/>
              <a:gd name="connsiteX96" fmla="*/ 2860158 w 3934046"/>
              <a:gd name="connsiteY96" fmla="*/ 2721935 h 3508744"/>
              <a:gd name="connsiteX97" fmla="*/ 2923953 w 3934046"/>
              <a:gd name="connsiteY97" fmla="*/ 2679405 h 3508744"/>
              <a:gd name="connsiteX98" fmla="*/ 3019646 w 3934046"/>
              <a:gd name="connsiteY98" fmla="*/ 2626242 h 3508744"/>
              <a:gd name="connsiteX99" fmla="*/ 3083442 w 3934046"/>
              <a:gd name="connsiteY99" fmla="*/ 2583712 h 3508744"/>
              <a:gd name="connsiteX100" fmla="*/ 3115339 w 3934046"/>
              <a:gd name="connsiteY100" fmla="*/ 2573079 h 3508744"/>
              <a:gd name="connsiteX101" fmla="*/ 3147237 w 3934046"/>
              <a:gd name="connsiteY101" fmla="*/ 2551814 h 3508744"/>
              <a:gd name="connsiteX102" fmla="*/ 3179135 w 3934046"/>
              <a:gd name="connsiteY102" fmla="*/ 2541181 h 3508744"/>
              <a:gd name="connsiteX103" fmla="*/ 3242930 w 3934046"/>
              <a:gd name="connsiteY103" fmla="*/ 2488019 h 3508744"/>
              <a:gd name="connsiteX104" fmla="*/ 3274828 w 3934046"/>
              <a:gd name="connsiteY104" fmla="*/ 2477386 h 3508744"/>
              <a:gd name="connsiteX105" fmla="*/ 3296093 w 3934046"/>
              <a:gd name="connsiteY105" fmla="*/ 2445488 h 3508744"/>
              <a:gd name="connsiteX106" fmla="*/ 3359888 w 3934046"/>
              <a:gd name="connsiteY106" fmla="*/ 2413591 h 3508744"/>
              <a:gd name="connsiteX107" fmla="*/ 3402418 w 3934046"/>
              <a:gd name="connsiteY107" fmla="*/ 2392326 h 3508744"/>
              <a:gd name="connsiteX108" fmla="*/ 3434316 w 3934046"/>
              <a:gd name="connsiteY108" fmla="*/ 2381693 h 3508744"/>
              <a:gd name="connsiteX109" fmla="*/ 3498111 w 3934046"/>
              <a:gd name="connsiteY109" fmla="*/ 2349795 h 3508744"/>
              <a:gd name="connsiteX110" fmla="*/ 3540642 w 3934046"/>
              <a:gd name="connsiteY110" fmla="*/ 2264735 h 3508744"/>
              <a:gd name="connsiteX111" fmla="*/ 3540642 w 3934046"/>
              <a:gd name="connsiteY111" fmla="*/ 2264735 h 3508744"/>
              <a:gd name="connsiteX112" fmla="*/ 3561907 w 3934046"/>
              <a:gd name="connsiteY112" fmla="*/ 2232837 h 3508744"/>
              <a:gd name="connsiteX113" fmla="*/ 3593804 w 3934046"/>
              <a:gd name="connsiteY113" fmla="*/ 2137144 h 3508744"/>
              <a:gd name="connsiteX114" fmla="*/ 3615070 w 3934046"/>
              <a:gd name="connsiteY114" fmla="*/ 2073349 h 3508744"/>
              <a:gd name="connsiteX115" fmla="*/ 3636335 w 3934046"/>
              <a:gd name="connsiteY115" fmla="*/ 1998921 h 3508744"/>
              <a:gd name="connsiteX116" fmla="*/ 3657600 w 3934046"/>
              <a:gd name="connsiteY116" fmla="*/ 1818168 h 3508744"/>
              <a:gd name="connsiteX117" fmla="*/ 3689497 w 3934046"/>
              <a:gd name="connsiteY117" fmla="*/ 1637414 h 3508744"/>
              <a:gd name="connsiteX118" fmla="*/ 3710763 w 3934046"/>
              <a:gd name="connsiteY118" fmla="*/ 1541721 h 3508744"/>
              <a:gd name="connsiteX119" fmla="*/ 3732028 w 3934046"/>
              <a:gd name="connsiteY119" fmla="*/ 1509823 h 3508744"/>
              <a:gd name="connsiteX120" fmla="*/ 3753293 w 3934046"/>
              <a:gd name="connsiteY120" fmla="*/ 1446028 h 3508744"/>
              <a:gd name="connsiteX121" fmla="*/ 3774558 w 3934046"/>
              <a:gd name="connsiteY121" fmla="*/ 1403498 h 3508744"/>
              <a:gd name="connsiteX122" fmla="*/ 3795823 w 3934046"/>
              <a:gd name="connsiteY122" fmla="*/ 1371600 h 3508744"/>
              <a:gd name="connsiteX123" fmla="*/ 3806456 w 3934046"/>
              <a:gd name="connsiteY123" fmla="*/ 1339702 h 3508744"/>
              <a:gd name="connsiteX124" fmla="*/ 3827721 w 3934046"/>
              <a:gd name="connsiteY124" fmla="*/ 1297172 h 3508744"/>
              <a:gd name="connsiteX125" fmla="*/ 3848986 w 3934046"/>
              <a:gd name="connsiteY125" fmla="*/ 1233377 h 3508744"/>
              <a:gd name="connsiteX126" fmla="*/ 3859618 w 3934046"/>
              <a:gd name="connsiteY126" fmla="*/ 1190847 h 3508744"/>
              <a:gd name="connsiteX127" fmla="*/ 3880884 w 3934046"/>
              <a:gd name="connsiteY127" fmla="*/ 1158949 h 3508744"/>
              <a:gd name="connsiteX128" fmla="*/ 3902149 w 3934046"/>
              <a:gd name="connsiteY128" fmla="*/ 1095154 h 3508744"/>
              <a:gd name="connsiteX129" fmla="*/ 3912781 w 3934046"/>
              <a:gd name="connsiteY129" fmla="*/ 1052623 h 3508744"/>
              <a:gd name="connsiteX130" fmla="*/ 3934046 w 3934046"/>
              <a:gd name="connsiteY130" fmla="*/ 988828 h 3508744"/>
              <a:gd name="connsiteX131" fmla="*/ 3912781 w 3934046"/>
              <a:gd name="connsiteY131" fmla="*/ 478465 h 3508744"/>
              <a:gd name="connsiteX132" fmla="*/ 3902149 w 3934046"/>
              <a:gd name="connsiteY132" fmla="*/ 446568 h 3508744"/>
              <a:gd name="connsiteX133" fmla="*/ 3891516 w 3934046"/>
              <a:gd name="connsiteY133" fmla="*/ 404037 h 3508744"/>
              <a:gd name="connsiteX134" fmla="*/ 3891516 w 3934046"/>
              <a:gd name="connsiteY134" fmla="*/ 85061 h 3508744"/>
              <a:gd name="connsiteX135" fmla="*/ 3880884 w 3934046"/>
              <a:gd name="connsiteY135" fmla="*/ 0 h 3508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Lst>
            <a:rect l="l" t="t" r="r" b="b"/>
            <a:pathLst>
              <a:path w="3934046" h="3508744">
                <a:moveTo>
                  <a:pt x="3912781" y="53163"/>
                </a:moveTo>
                <a:cubicBezTo>
                  <a:pt x="3799367" y="49619"/>
                  <a:pt x="3686008" y="42530"/>
                  <a:pt x="3572539" y="42530"/>
                </a:cubicBezTo>
                <a:cubicBezTo>
                  <a:pt x="3324421" y="42530"/>
                  <a:pt x="3076305" y="47113"/>
                  <a:pt x="2828260" y="53163"/>
                </a:cubicBezTo>
                <a:cubicBezTo>
                  <a:pt x="2785595" y="54204"/>
                  <a:pt x="2743328" y="62522"/>
                  <a:pt x="2700670" y="63795"/>
                </a:cubicBezTo>
                <a:cubicBezTo>
                  <a:pt x="2505794" y="69612"/>
                  <a:pt x="2310809" y="70884"/>
                  <a:pt x="2115879" y="74428"/>
                </a:cubicBezTo>
                <a:cubicBezTo>
                  <a:pt x="2105246" y="77972"/>
                  <a:pt x="2094794" y="82112"/>
                  <a:pt x="2083981" y="85061"/>
                </a:cubicBezTo>
                <a:cubicBezTo>
                  <a:pt x="2055785" y="92751"/>
                  <a:pt x="2026647" y="97084"/>
                  <a:pt x="1998921" y="106326"/>
                </a:cubicBezTo>
                <a:cubicBezTo>
                  <a:pt x="1955998" y="120633"/>
                  <a:pt x="1949607" y="124876"/>
                  <a:pt x="1892595" y="127591"/>
                </a:cubicBezTo>
                <a:cubicBezTo>
                  <a:pt x="1768639" y="133494"/>
                  <a:pt x="1644502" y="134679"/>
                  <a:pt x="1520456" y="138223"/>
                </a:cubicBezTo>
                <a:cubicBezTo>
                  <a:pt x="1506279" y="141767"/>
                  <a:pt x="1491922" y="144657"/>
                  <a:pt x="1477925" y="148856"/>
                </a:cubicBezTo>
                <a:cubicBezTo>
                  <a:pt x="1456455" y="155297"/>
                  <a:pt x="1436110" y="165725"/>
                  <a:pt x="1414130" y="170121"/>
                </a:cubicBezTo>
                <a:cubicBezTo>
                  <a:pt x="1396409" y="173665"/>
                  <a:pt x="1378499" y="176371"/>
                  <a:pt x="1360967" y="180754"/>
                </a:cubicBezTo>
                <a:cubicBezTo>
                  <a:pt x="1350094" y="183472"/>
                  <a:pt x="1340060" y="189188"/>
                  <a:pt x="1329070" y="191386"/>
                </a:cubicBezTo>
                <a:cubicBezTo>
                  <a:pt x="1304495" y="196301"/>
                  <a:pt x="1279412" y="198208"/>
                  <a:pt x="1254642" y="202019"/>
                </a:cubicBezTo>
                <a:cubicBezTo>
                  <a:pt x="1233334" y="205297"/>
                  <a:pt x="1212286" y="210394"/>
                  <a:pt x="1190846" y="212651"/>
                </a:cubicBezTo>
                <a:cubicBezTo>
                  <a:pt x="1080018" y="224317"/>
                  <a:pt x="1069960" y="217231"/>
                  <a:pt x="978195" y="233916"/>
                </a:cubicBezTo>
                <a:cubicBezTo>
                  <a:pt x="942849" y="240343"/>
                  <a:pt x="905152" y="254720"/>
                  <a:pt x="871870" y="265814"/>
                </a:cubicBezTo>
                <a:lnTo>
                  <a:pt x="808074" y="287079"/>
                </a:lnTo>
                <a:cubicBezTo>
                  <a:pt x="793897" y="290623"/>
                  <a:pt x="779541" y="293513"/>
                  <a:pt x="765544" y="297712"/>
                </a:cubicBezTo>
                <a:cubicBezTo>
                  <a:pt x="744074" y="304153"/>
                  <a:pt x="724027" y="316502"/>
                  <a:pt x="701749" y="318977"/>
                </a:cubicBezTo>
                <a:cubicBezTo>
                  <a:pt x="584629" y="331990"/>
                  <a:pt x="637713" y="324333"/>
                  <a:pt x="542260" y="340242"/>
                </a:cubicBezTo>
                <a:cubicBezTo>
                  <a:pt x="486868" y="358707"/>
                  <a:pt x="530797" y="338780"/>
                  <a:pt x="489097" y="372140"/>
                </a:cubicBezTo>
                <a:cubicBezTo>
                  <a:pt x="464048" y="392179"/>
                  <a:pt x="443778" y="400116"/>
                  <a:pt x="414670" y="414670"/>
                </a:cubicBezTo>
                <a:cubicBezTo>
                  <a:pt x="407581" y="425303"/>
                  <a:pt x="403383" y="438585"/>
                  <a:pt x="393404" y="446568"/>
                </a:cubicBezTo>
                <a:cubicBezTo>
                  <a:pt x="384652" y="453569"/>
                  <a:pt x="369432" y="449275"/>
                  <a:pt x="361507" y="457200"/>
                </a:cubicBezTo>
                <a:cubicBezTo>
                  <a:pt x="343435" y="475272"/>
                  <a:pt x="337049" y="502923"/>
                  <a:pt x="318977" y="520995"/>
                </a:cubicBezTo>
                <a:lnTo>
                  <a:pt x="297711" y="542261"/>
                </a:lnTo>
                <a:cubicBezTo>
                  <a:pt x="270989" y="622431"/>
                  <a:pt x="307035" y="523615"/>
                  <a:pt x="265814" y="606056"/>
                </a:cubicBezTo>
                <a:cubicBezTo>
                  <a:pt x="260802" y="616081"/>
                  <a:pt x="260193" y="627929"/>
                  <a:pt x="255181" y="637954"/>
                </a:cubicBezTo>
                <a:cubicBezTo>
                  <a:pt x="249466" y="649383"/>
                  <a:pt x="240256" y="658756"/>
                  <a:pt x="233916" y="669851"/>
                </a:cubicBezTo>
                <a:cubicBezTo>
                  <a:pt x="199584" y="729932"/>
                  <a:pt x="229287" y="695744"/>
                  <a:pt x="191386" y="733647"/>
                </a:cubicBezTo>
                <a:cubicBezTo>
                  <a:pt x="167441" y="805479"/>
                  <a:pt x="200649" y="727617"/>
                  <a:pt x="148856" y="786809"/>
                </a:cubicBezTo>
                <a:cubicBezTo>
                  <a:pt x="132026" y="806043"/>
                  <a:pt x="106325" y="850605"/>
                  <a:pt x="106325" y="850605"/>
                </a:cubicBezTo>
                <a:cubicBezTo>
                  <a:pt x="102781" y="861237"/>
                  <a:pt x="101459" y="872892"/>
                  <a:pt x="95693" y="882502"/>
                </a:cubicBezTo>
                <a:cubicBezTo>
                  <a:pt x="90535" y="891098"/>
                  <a:pt x="78911" y="894802"/>
                  <a:pt x="74428" y="903768"/>
                </a:cubicBezTo>
                <a:cubicBezTo>
                  <a:pt x="67893" y="916838"/>
                  <a:pt x="68926" y="932615"/>
                  <a:pt x="63795" y="946298"/>
                </a:cubicBezTo>
                <a:cubicBezTo>
                  <a:pt x="58230" y="961139"/>
                  <a:pt x="48417" y="974112"/>
                  <a:pt x="42530" y="988828"/>
                </a:cubicBezTo>
                <a:cubicBezTo>
                  <a:pt x="34205" y="1009640"/>
                  <a:pt x="28353" y="1031358"/>
                  <a:pt x="21265" y="1052623"/>
                </a:cubicBezTo>
                <a:cubicBezTo>
                  <a:pt x="6010" y="1098388"/>
                  <a:pt x="13351" y="1073643"/>
                  <a:pt x="0" y="1127051"/>
                </a:cubicBezTo>
                <a:cubicBezTo>
                  <a:pt x="3544" y="1240465"/>
                  <a:pt x="4159" y="1354008"/>
                  <a:pt x="10632" y="1467293"/>
                </a:cubicBezTo>
                <a:cubicBezTo>
                  <a:pt x="11271" y="1478483"/>
                  <a:pt x="20405" y="1488016"/>
                  <a:pt x="21265" y="1499191"/>
                </a:cubicBezTo>
                <a:cubicBezTo>
                  <a:pt x="27523" y="1580544"/>
                  <a:pt x="26283" y="1662340"/>
                  <a:pt x="31897" y="1743740"/>
                </a:cubicBezTo>
                <a:cubicBezTo>
                  <a:pt x="33329" y="1764502"/>
                  <a:pt x="48506" y="1837413"/>
                  <a:pt x="53163" y="1860698"/>
                </a:cubicBezTo>
                <a:cubicBezTo>
                  <a:pt x="56707" y="2052084"/>
                  <a:pt x="54236" y="2243676"/>
                  <a:pt x="63795" y="2434856"/>
                </a:cubicBezTo>
                <a:cubicBezTo>
                  <a:pt x="67362" y="2506193"/>
                  <a:pt x="85020" y="2482612"/>
                  <a:pt x="106325" y="2530549"/>
                </a:cubicBezTo>
                <a:cubicBezTo>
                  <a:pt x="115429" y="2551032"/>
                  <a:pt x="117565" y="2574295"/>
                  <a:pt x="127590" y="2594344"/>
                </a:cubicBezTo>
                <a:cubicBezTo>
                  <a:pt x="134679" y="2608521"/>
                  <a:pt x="142969" y="2622158"/>
                  <a:pt x="148856" y="2636875"/>
                </a:cubicBezTo>
                <a:cubicBezTo>
                  <a:pt x="157181" y="2657687"/>
                  <a:pt x="157687" y="2682019"/>
                  <a:pt x="170121" y="2700670"/>
                </a:cubicBezTo>
                <a:lnTo>
                  <a:pt x="191386" y="2732568"/>
                </a:lnTo>
                <a:cubicBezTo>
                  <a:pt x="194930" y="2750289"/>
                  <a:pt x="198785" y="2767950"/>
                  <a:pt x="202018" y="2785730"/>
                </a:cubicBezTo>
                <a:cubicBezTo>
                  <a:pt x="205875" y="2806941"/>
                  <a:pt x="206456" y="2828877"/>
                  <a:pt x="212651" y="2849526"/>
                </a:cubicBezTo>
                <a:cubicBezTo>
                  <a:pt x="222797" y="2883346"/>
                  <a:pt x="238696" y="2895105"/>
                  <a:pt x="255181" y="2923954"/>
                </a:cubicBezTo>
                <a:cubicBezTo>
                  <a:pt x="277010" y="2962155"/>
                  <a:pt x="271807" y="2966001"/>
                  <a:pt x="297711" y="2998381"/>
                </a:cubicBezTo>
                <a:cubicBezTo>
                  <a:pt x="303974" y="3006209"/>
                  <a:pt x="312714" y="3011819"/>
                  <a:pt x="318977" y="3019647"/>
                </a:cubicBezTo>
                <a:cubicBezTo>
                  <a:pt x="326960" y="3029625"/>
                  <a:pt x="331752" y="3041993"/>
                  <a:pt x="340242" y="3051544"/>
                </a:cubicBezTo>
                <a:cubicBezTo>
                  <a:pt x="360222" y="3074021"/>
                  <a:pt x="382772" y="3094075"/>
                  <a:pt x="404037" y="3115340"/>
                </a:cubicBezTo>
                <a:cubicBezTo>
                  <a:pt x="414670" y="3125973"/>
                  <a:pt x="427594" y="3134726"/>
                  <a:pt x="435935" y="3147237"/>
                </a:cubicBezTo>
                <a:cubicBezTo>
                  <a:pt x="528213" y="3285656"/>
                  <a:pt x="430092" y="3147509"/>
                  <a:pt x="520995" y="3253563"/>
                </a:cubicBezTo>
                <a:cubicBezTo>
                  <a:pt x="529311" y="3263265"/>
                  <a:pt x="532643" y="3277046"/>
                  <a:pt x="542260" y="3285461"/>
                </a:cubicBezTo>
                <a:cubicBezTo>
                  <a:pt x="561494" y="3302291"/>
                  <a:pt x="584791" y="3313814"/>
                  <a:pt x="606056" y="3327991"/>
                </a:cubicBezTo>
                <a:cubicBezTo>
                  <a:pt x="616688" y="3335079"/>
                  <a:pt x="625830" y="3345215"/>
                  <a:pt x="637953" y="3349256"/>
                </a:cubicBezTo>
                <a:cubicBezTo>
                  <a:pt x="659218" y="3356344"/>
                  <a:pt x="679769" y="3366125"/>
                  <a:pt x="701749" y="3370521"/>
                </a:cubicBezTo>
                <a:cubicBezTo>
                  <a:pt x="732087" y="3376589"/>
                  <a:pt x="767422" y="3382780"/>
                  <a:pt x="797442" y="3391786"/>
                </a:cubicBezTo>
                <a:cubicBezTo>
                  <a:pt x="818912" y="3398227"/>
                  <a:pt x="839972" y="3405963"/>
                  <a:pt x="861237" y="3413051"/>
                </a:cubicBezTo>
                <a:cubicBezTo>
                  <a:pt x="882502" y="3420139"/>
                  <a:pt x="903286" y="3428880"/>
                  <a:pt x="925032" y="3434316"/>
                </a:cubicBezTo>
                <a:cubicBezTo>
                  <a:pt x="953386" y="3441404"/>
                  <a:pt x="982367" y="3446338"/>
                  <a:pt x="1010093" y="3455581"/>
                </a:cubicBezTo>
                <a:lnTo>
                  <a:pt x="1073888" y="3476847"/>
                </a:lnTo>
                <a:cubicBezTo>
                  <a:pt x="1084521" y="3480391"/>
                  <a:pt x="1094913" y="3484761"/>
                  <a:pt x="1105786" y="3487479"/>
                </a:cubicBezTo>
                <a:cubicBezTo>
                  <a:pt x="1159189" y="3500830"/>
                  <a:pt x="1134453" y="3493491"/>
                  <a:pt x="1180214" y="3508744"/>
                </a:cubicBezTo>
                <a:cubicBezTo>
                  <a:pt x="1274584" y="3505700"/>
                  <a:pt x="1451752" y="3514560"/>
                  <a:pt x="1573618" y="3487479"/>
                </a:cubicBezTo>
                <a:cubicBezTo>
                  <a:pt x="1584559" y="3485048"/>
                  <a:pt x="1594595" y="3479367"/>
                  <a:pt x="1605516" y="3476847"/>
                </a:cubicBezTo>
                <a:cubicBezTo>
                  <a:pt x="1640734" y="3468720"/>
                  <a:pt x="1677553" y="3467011"/>
                  <a:pt x="1711842" y="3455581"/>
                </a:cubicBezTo>
                <a:lnTo>
                  <a:pt x="1775637" y="3434316"/>
                </a:lnTo>
                <a:lnTo>
                  <a:pt x="1807535" y="3423684"/>
                </a:lnTo>
                <a:cubicBezTo>
                  <a:pt x="1898941" y="3362746"/>
                  <a:pt x="1783294" y="3435804"/>
                  <a:pt x="1871330" y="3391786"/>
                </a:cubicBezTo>
                <a:cubicBezTo>
                  <a:pt x="1882760" y="3386071"/>
                  <a:pt x="1891551" y="3375711"/>
                  <a:pt x="1903228" y="3370521"/>
                </a:cubicBezTo>
                <a:cubicBezTo>
                  <a:pt x="1923711" y="3361417"/>
                  <a:pt x="1967023" y="3349256"/>
                  <a:pt x="1967023" y="3349256"/>
                </a:cubicBezTo>
                <a:cubicBezTo>
                  <a:pt x="1999058" y="3327900"/>
                  <a:pt x="2003679" y="3322914"/>
                  <a:pt x="2041451" y="3306726"/>
                </a:cubicBezTo>
                <a:cubicBezTo>
                  <a:pt x="2062810" y="3297572"/>
                  <a:pt x="2094291" y="3290858"/>
                  <a:pt x="2115879" y="3285461"/>
                </a:cubicBezTo>
                <a:cubicBezTo>
                  <a:pt x="2157414" y="3243924"/>
                  <a:pt x="2113831" y="3281168"/>
                  <a:pt x="2169042" y="3253563"/>
                </a:cubicBezTo>
                <a:cubicBezTo>
                  <a:pt x="2180472" y="3247848"/>
                  <a:pt x="2189194" y="3237332"/>
                  <a:pt x="2200939" y="3232298"/>
                </a:cubicBezTo>
                <a:cubicBezTo>
                  <a:pt x="2214371" y="3226541"/>
                  <a:pt x="2229419" y="3225680"/>
                  <a:pt x="2243470" y="3221665"/>
                </a:cubicBezTo>
                <a:cubicBezTo>
                  <a:pt x="2254246" y="3218586"/>
                  <a:pt x="2264735" y="3214577"/>
                  <a:pt x="2275367" y="3211033"/>
                </a:cubicBezTo>
                <a:cubicBezTo>
                  <a:pt x="2286000" y="3203945"/>
                  <a:pt x="2295835" y="3195483"/>
                  <a:pt x="2307265" y="3189768"/>
                </a:cubicBezTo>
                <a:cubicBezTo>
                  <a:pt x="2317290" y="3184756"/>
                  <a:pt x="2329366" y="3184578"/>
                  <a:pt x="2339163" y="3179135"/>
                </a:cubicBezTo>
                <a:cubicBezTo>
                  <a:pt x="2361504" y="3166723"/>
                  <a:pt x="2381693" y="3150782"/>
                  <a:pt x="2402958" y="3136605"/>
                </a:cubicBezTo>
                <a:cubicBezTo>
                  <a:pt x="2413591" y="3129517"/>
                  <a:pt x="2425820" y="3124376"/>
                  <a:pt x="2434856" y="3115340"/>
                </a:cubicBezTo>
                <a:cubicBezTo>
                  <a:pt x="2445488" y="3104707"/>
                  <a:pt x="2453609" y="3090744"/>
                  <a:pt x="2466753" y="3083442"/>
                </a:cubicBezTo>
                <a:cubicBezTo>
                  <a:pt x="2486348" y="3072556"/>
                  <a:pt x="2530549" y="3062177"/>
                  <a:pt x="2530549" y="3062177"/>
                </a:cubicBezTo>
                <a:cubicBezTo>
                  <a:pt x="2551814" y="3040912"/>
                  <a:pt x="2569321" y="3015063"/>
                  <a:pt x="2594344" y="2998381"/>
                </a:cubicBezTo>
                <a:cubicBezTo>
                  <a:pt x="2625708" y="2977472"/>
                  <a:pt x="2632556" y="2975919"/>
                  <a:pt x="2658139" y="2945219"/>
                </a:cubicBezTo>
                <a:cubicBezTo>
                  <a:pt x="2666320" y="2935402"/>
                  <a:pt x="2671223" y="2923138"/>
                  <a:pt x="2679404" y="2913321"/>
                </a:cubicBezTo>
                <a:cubicBezTo>
                  <a:pt x="2689030" y="2901769"/>
                  <a:pt x="2701676" y="2892975"/>
                  <a:pt x="2711302" y="2881423"/>
                </a:cubicBezTo>
                <a:cubicBezTo>
                  <a:pt x="2719483" y="2871606"/>
                  <a:pt x="2722589" y="2857509"/>
                  <a:pt x="2732567" y="2849526"/>
                </a:cubicBezTo>
                <a:cubicBezTo>
                  <a:pt x="2741319" y="2842525"/>
                  <a:pt x="2753832" y="2842437"/>
                  <a:pt x="2764465" y="2838893"/>
                </a:cubicBezTo>
                <a:cubicBezTo>
                  <a:pt x="2783022" y="2783220"/>
                  <a:pt x="2767172" y="2814921"/>
                  <a:pt x="2828260" y="2753833"/>
                </a:cubicBezTo>
                <a:cubicBezTo>
                  <a:pt x="2838893" y="2743200"/>
                  <a:pt x="2847647" y="2730276"/>
                  <a:pt x="2860158" y="2721935"/>
                </a:cubicBezTo>
                <a:cubicBezTo>
                  <a:pt x="2881423" y="2707758"/>
                  <a:pt x="2905881" y="2697477"/>
                  <a:pt x="2923953" y="2679405"/>
                </a:cubicBezTo>
                <a:cubicBezTo>
                  <a:pt x="3024063" y="2579295"/>
                  <a:pt x="2863530" y="2730317"/>
                  <a:pt x="3019646" y="2626242"/>
                </a:cubicBezTo>
                <a:cubicBezTo>
                  <a:pt x="3040911" y="2612065"/>
                  <a:pt x="3059196" y="2591794"/>
                  <a:pt x="3083442" y="2583712"/>
                </a:cubicBezTo>
                <a:cubicBezTo>
                  <a:pt x="3094074" y="2580168"/>
                  <a:pt x="3105315" y="2578091"/>
                  <a:pt x="3115339" y="2573079"/>
                </a:cubicBezTo>
                <a:cubicBezTo>
                  <a:pt x="3126769" y="2567364"/>
                  <a:pt x="3135807" y="2557529"/>
                  <a:pt x="3147237" y="2551814"/>
                </a:cubicBezTo>
                <a:cubicBezTo>
                  <a:pt x="3157262" y="2546802"/>
                  <a:pt x="3169110" y="2546193"/>
                  <a:pt x="3179135" y="2541181"/>
                </a:cubicBezTo>
                <a:cubicBezTo>
                  <a:pt x="3248706" y="2506395"/>
                  <a:pt x="3172386" y="2535047"/>
                  <a:pt x="3242930" y="2488019"/>
                </a:cubicBezTo>
                <a:cubicBezTo>
                  <a:pt x="3252256" y="2481802"/>
                  <a:pt x="3264195" y="2480930"/>
                  <a:pt x="3274828" y="2477386"/>
                </a:cubicBezTo>
                <a:cubicBezTo>
                  <a:pt x="3281916" y="2466753"/>
                  <a:pt x="3287057" y="2454524"/>
                  <a:pt x="3296093" y="2445488"/>
                </a:cubicBezTo>
                <a:cubicBezTo>
                  <a:pt x="3321635" y="2419945"/>
                  <a:pt x="3329620" y="2426563"/>
                  <a:pt x="3359888" y="2413591"/>
                </a:cubicBezTo>
                <a:cubicBezTo>
                  <a:pt x="3374456" y="2407347"/>
                  <a:pt x="3387850" y="2398570"/>
                  <a:pt x="3402418" y="2392326"/>
                </a:cubicBezTo>
                <a:cubicBezTo>
                  <a:pt x="3412720" y="2387911"/>
                  <a:pt x="3424291" y="2386705"/>
                  <a:pt x="3434316" y="2381693"/>
                </a:cubicBezTo>
                <a:cubicBezTo>
                  <a:pt x="3516765" y="2340468"/>
                  <a:pt x="3417934" y="2376522"/>
                  <a:pt x="3498111" y="2349795"/>
                </a:cubicBezTo>
                <a:cubicBezTo>
                  <a:pt x="3535227" y="2312680"/>
                  <a:pt x="3516207" y="2338040"/>
                  <a:pt x="3540642" y="2264735"/>
                </a:cubicBezTo>
                <a:lnTo>
                  <a:pt x="3540642" y="2264735"/>
                </a:lnTo>
                <a:lnTo>
                  <a:pt x="3561907" y="2232837"/>
                </a:lnTo>
                <a:lnTo>
                  <a:pt x="3593804" y="2137144"/>
                </a:lnTo>
                <a:lnTo>
                  <a:pt x="3615070" y="2073349"/>
                </a:lnTo>
                <a:cubicBezTo>
                  <a:pt x="3628420" y="2019946"/>
                  <a:pt x="3621081" y="2044682"/>
                  <a:pt x="3636335" y="1998921"/>
                </a:cubicBezTo>
                <a:cubicBezTo>
                  <a:pt x="3643423" y="1938670"/>
                  <a:pt x="3649311" y="1878266"/>
                  <a:pt x="3657600" y="1818168"/>
                </a:cubicBezTo>
                <a:cubicBezTo>
                  <a:pt x="3677529" y="1673679"/>
                  <a:pt x="3672215" y="1732468"/>
                  <a:pt x="3689497" y="1637414"/>
                </a:cubicBezTo>
                <a:cubicBezTo>
                  <a:pt x="3694164" y="1611743"/>
                  <a:pt x="3697372" y="1568503"/>
                  <a:pt x="3710763" y="1541721"/>
                </a:cubicBezTo>
                <a:cubicBezTo>
                  <a:pt x="3716478" y="1530291"/>
                  <a:pt x="3724940" y="1520456"/>
                  <a:pt x="3732028" y="1509823"/>
                </a:cubicBezTo>
                <a:cubicBezTo>
                  <a:pt x="3739116" y="1488558"/>
                  <a:pt x="3743269" y="1466077"/>
                  <a:pt x="3753293" y="1446028"/>
                </a:cubicBezTo>
                <a:cubicBezTo>
                  <a:pt x="3760381" y="1431851"/>
                  <a:pt x="3766694" y="1417260"/>
                  <a:pt x="3774558" y="1403498"/>
                </a:cubicBezTo>
                <a:cubicBezTo>
                  <a:pt x="3780898" y="1392403"/>
                  <a:pt x="3790108" y="1383030"/>
                  <a:pt x="3795823" y="1371600"/>
                </a:cubicBezTo>
                <a:cubicBezTo>
                  <a:pt x="3800835" y="1361575"/>
                  <a:pt x="3802041" y="1350004"/>
                  <a:pt x="3806456" y="1339702"/>
                </a:cubicBezTo>
                <a:cubicBezTo>
                  <a:pt x="3812700" y="1325134"/>
                  <a:pt x="3821834" y="1311888"/>
                  <a:pt x="3827721" y="1297172"/>
                </a:cubicBezTo>
                <a:cubicBezTo>
                  <a:pt x="3836046" y="1276360"/>
                  <a:pt x="3843550" y="1255123"/>
                  <a:pt x="3848986" y="1233377"/>
                </a:cubicBezTo>
                <a:cubicBezTo>
                  <a:pt x="3852530" y="1219200"/>
                  <a:pt x="3853862" y="1204278"/>
                  <a:pt x="3859618" y="1190847"/>
                </a:cubicBezTo>
                <a:cubicBezTo>
                  <a:pt x="3864652" y="1179101"/>
                  <a:pt x="3873795" y="1169582"/>
                  <a:pt x="3880884" y="1158949"/>
                </a:cubicBezTo>
                <a:cubicBezTo>
                  <a:pt x="3887972" y="1137684"/>
                  <a:pt x="3896713" y="1116900"/>
                  <a:pt x="3902149" y="1095154"/>
                </a:cubicBezTo>
                <a:cubicBezTo>
                  <a:pt x="3905693" y="1080977"/>
                  <a:pt x="3908582" y="1066620"/>
                  <a:pt x="3912781" y="1052623"/>
                </a:cubicBezTo>
                <a:cubicBezTo>
                  <a:pt x="3919222" y="1031153"/>
                  <a:pt x="3934046" y="988828"/>
                  <a:pt x="3934046" y="988828"/>
                </a:cubicBezTo>
                <a:cubicBezTo>
                  <a:pt x="3932578" y="933049"/>
                  <a:pt x="3934150" y="617362"/>
                  <a:pt x="3912781" y="478465"/>
                </a:cubicBezTo>
                <a:cubicBezTo>
                  <a:pt x="3911077" y="467388"/>
                  <a:pt x="3905228" y="457344"/>
                  <a:pt x="3902149" y="446568"/>
                </a:cubicBezTo>
                <a:cubicBezTo>
                  <a:pt x="3898134" y="432517"/>
                  <a:pt x="3895060" y="418214"/>
                  <a:pt x="3891516" y="404037"/>
                </a:cubicBezTo>
                <a:cubicBezTo>
                  <a:pt x="3867419" y="187153"/>
                  <a:pt x="3891516" y="449834"/>
                  <a:pt x="3891516" y="85061"/>
                </a:cubicBezTo>
                <a:cubicBezTo>
                  <a:pt x="3891516" y="56487"/>
                  <a:pt x="3880884" y="0"/>
                  <a:pt x="3880884" y="0"/>
                </a:cubicBezTo>
              </a:path>
            </a:pathLst>
          </a:custGeom>
          <a:noFill/>
          <a:ln>
            <a:solidFill>
              <a:srgbClr val="FF00FF"/>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BE"/>
          </a:p>
        </p:txBody>
      </p:sp>
      <p:sp>
        <p:nvSpPr>
          <p:cNvPr id="3" name="Forme libre 2"/>
          <p:cNvSpPr/>
          <p:nvPr/>
        </p:nvSpPr>
        <p:spPr>
          <a:xfrm>
            <a:off x="4778375" y="446088"/>
            <a:ext cx="3627438" cy="1828800"/>
          </a:xfrm>
          <a:custGeom>
            <a:avLst/>
            <a:gdLst>
              <a:gd name="connsiteX0" fmla="*/ 3540641 w 3628760"/>
              <a:gd name="connsiteY0" fmla="*/ 53163 h 1828800"/>
              <a:gd name="connsiteX1" fmla="*/ 3391786 w 3628760"/>
              <a:gd name="connsiteY1" fmla="*/ 42531 h 1828800"/>
              <a:gd name="connsiteX2" fmla="*/ 3296093 w 3628760"/>
              <a:gd name="connsiteY2" fmla="*/ 21266 h 1828800"/>
              <a:gd name="connsiteX3" fmla="*/ 3094074 w 3628760"/>
              <a:gd name="connsiteY3" fmla="*/ 0 h 1828800"/>
              <a:gd name="connsiteX4" fmla="*/ 2945218 w 3628760"/>
              <a:gd name="connsiteY4" fmla="*/ 10633 h 1828800"/>
              <a:gd name="connsiteX5" fmla="*/ 2913321 w 3628760"/>
              <a:gd name="connsiteY5" fmla="*/ 21266 h 1828800"/>
              <a:gd name="connsiteX6" fmla="*/ 2870790 w 3628760"/>
              <a:gd name="connsiteY6" fmla="*/ 31898 h 1828800"/>
              <a:gd name="connsiteX7" fmla="*/ 2764465 w 3628760"/>
              <a:gd name="connsiteY7" fmla="*/ 53163 h 1828800"/>
              <a:gd name="connsiteX8" fmla="*/ 2541181 w 3628760"/>
              <a:gd name="connsiteY8" fmla="*/ 63796 h 1828800"/>
              <a:gd name="connsiteX9" fmla="*/ 2073348 w 3628760"/>
              <a:gd name="connsiteY9" fmla="*/ 85061 h 1828800"/>
              <a:gd name="connsiteX10" fmla="*/ 1998921 w 3628760"/>
              <a:gd name="connsiteY10" fmla="*/ 116959 h 1828800"/>
              <a:gd name="connsiteX11" fmla="*/ 1562986 w 3628760"/>
              <a:gd name="connsiteY11" fmla="*/ 127591 h 1828800"/>
              <a:gd name="connsiteX12" fmla="*/ 1499190 w 3628760"/>
              <a:gd name="connsiteY12" fmla="*/ 138224 h 1828800"/>
              <a:gd name="connsiteX13" fmla="*/ 1435395 w 3628760"/>
              <a:gd name="connsiteY13" fmla="*/ 159489 h 1828800"/>
              <a:gd name="connsiteX14" fmla="*/ 1244009 w 3628760"/>
              <a:gd name="connsiteY14" fmla="*/ 170121 h 1828800"/>
              <a:gd name="connsiteX15" fmla="*/ 1127051 w 3628760"/>
              <a:gd name="connsiteY15" fmla="*/ 212652 h 1828800"/>
              <a:gd name="connsiteX16" fmla="*/ 1095153 w 3628760"/>
              <a:gd name="connsiteY16" fmla="*/ 223284 h 1828800"/>
              <a:gd name="connsiteX17" fmla="*/ 669851 w 3628760"/>
              <a:gd name="connsiteY17" fmla="*/ 244549 h 1828800"/>
              <a:gd name="connsiteX18" fmla="*/ 606055 w 3628760"/>
              <a:gd name="connsiteY18" fmla="*/ 265814 h 1828800"/>
              <a:gd name="connsiteX19" fmla="*/ 574158 w 3628760"/>
              <a:gd name="connsiteY19" fmla="*/ 287080 h 1828800"/>
              <a:gd name="connsiteX20" fmla="*/ 510362 w 3628760"/>
              <a:gd name="connsiteY20" fmla="*/ 308345 h 1828800"/>
              <a:gd name="connsiteX21" fmla="*/ 478465 w 3628760"/>
              <a:gd name="connsiteY21" fmla="*/ 318977 h 1828800"/>
              <a:gd name="connsiteX22" fmla="*/ 414669 w 3628760"/>
              <a:gd name="connsiteY22" fmla="*/ 361507 h 1828800"/>
              <a:gd name="connsiteX23" fmla="*/ 393404 w 3628760"/>
              <a:gd name="connsiteY23" fmla="*/ 382773 h 1828800"/>
              <a:gd name="connsiteX24" fmla="*/ 361507 w 3628760"/>
              <a:gd name="connsiteY24" fmla="*/ 404038 h 1828800"/>
              <a:gd name="connsiteX25" fmla="*/ 318976 w 3628760"/>
              <a:gd name="connsiteY25" fmla="*/ 457200 h 1828800"/>
              <a:gd name="connsiteX26" fmla="*/ 297711 w 3628760"/>
              <a:gd name="connsiteY26" fmla="*/ 478466 h 1828800"/>
              <a:gd name="connsiteX27" fmla="*/ 287079 w 3628760"/>
              <a:gd name="connsiteY27" fmla="*/ 510363 h 1828800"/>
              <a:gd name="connsiteX28" fmla="*/ 265814 w 3628760"/>
              <a:gd name="connsiteY28" fmla="*/ 542261 h 1828800"/>
              <a:gd name="connsiteX29" fmla="*/ 223283 w 3628760"/>
              <a:gd name="connsiteY29" fmla="*/ 637954 h 1828800"/>
              <a:gd name="connsiteX30" fmla="*/ 180753 w 3628760"/>
              <a:gd name="connsiteY30" fmla="*/ 691117 h 1828800"/>
              <a:gd name="connsiteX31" fmla="*/ 148855 w 3628760"/>
              <a:gd name="connsiteY31" fmla="*/ 754912 h 1828800"/>
              <a:gd name="connsiteX32" fmla="*/ 138223 w 3628760"/>
              <a:gd name="connsiteY32" fmla="*/ 786810 h 1828800"/>
              <a:gd name="connsiteX33" fmla="*/ 95693 w 3628760"/>
              <a:gd name="connsiteY33" fmla="*/ 861238 h 1828800"/>
              <a:gd name="connsiteX34" fmla="*/ 85060 w 3628760"/>
              <a:gd name="connsiteY34" fmla="*/ 903768 h 1828800"/>
              <a:gd name="connsiteX35" fmla="*/ 63795 w 3628760"/>
              <a:gd name="connsiteY35" fmla="*/ 935666 h 1828800"/>
              <a:gd name="connsiteX36" fmla="*/ 53162 w 3628760"/>
              <a:gd name="connsiteY36" fmla="*/ 967563 h 1828800"/>
              <a:gd name="connsiteX37" fmla="*/ 21265 w 3628760"/>
              <a:gd name="connsiteY37" fmla="*/ 1020726 h 1828800"/>
              <a:gd name="connsiteX38" fmla="*/ 10632 w 3628760"/>
              <a:gd name="connsiteY38" fmla="*/ 1073889 h 1828800"/>
              <a:gd name="connsiteX39" fmla="*/ 0 w 3628760"/>
              <a:gd name="connsiteY39" fmla="*/ 1105786 h 1828800"/>
              <a:gd name="connsiteX40" fmla="*/ 10632 w 3628760"/>
              <a:gd name="connsiteY40" fmla="*/ 1573619 h 1828800"/>
              <a:gd name="connsiteX41" fmla="*/ 31897 w 3628760"/>
              <a:gd name="connsiteY41" fmla="*/ 1616149 h 1828800"/>
              <a:gd name="connsiteX42" fmla="*/ 85060 w 3628760"/>
              <a:gd name="connsiteY42" fmla="*/ 1690577 h 1828800"/>
              <a:gd name="connsiteX43" fmla="*/ 148855 w 3628760"/>
              <a:gd name="connsiteY43" fmla="*/ 1733107 h 1828800"/>
              <a:gd name="connsiteX44" fmla="*/ 180753 w 3628760"/>
              <a:gd name="connsiteY44" fmla="*/ 1754373 h 1828800"/>
              <a:gd name="connsiteX45" fmla="*/ 244548 w 3628760"/>
              <a:gd name="connsiteY45" fmla="*/ 1775638 h 1828800"/>
              <a:gd name="connsiteX46" fmla="*/ 276446 w 3628760"/>
              <a:gd name="connsiteY46" fmla="*/ 1796903 h 1828800"/>
              <a:gd name="connsiteX47" fmla="*/ 308344 w 3628760"/>
              <a:gd name="connsiteY47" fmla="*/ 1807535 h 1828800"/>
              <a:gd name="connsiteX48" fmla="*/ 382772 w 3628760"/>
              <a:gd name="connsiteY48" fmla="*/ 1828800 h 1828800"/>
              <a:gd name="connsiteX49" fmla="*/ 733646 w 3628760"/>
              <a:gd name="connsiteY49" fmla="*/ 1818168 h 1828800"/>
              <a:gd name="connsiteX50" fmla="*/ 765544 w 3628760"/>
              <a:gd name="connsiteY50" fmla="*/ 1786270 h 1828800"/>
              <a:gd name="connsiteX51" fmla="*/ 839972 w 3628760"/>
              <a:gd name="connsiteY51" fmla="*/ 1754373 h 1828800"/>
              <a:gd name="connsiteX52" fmla="*/ 925032 w 3628760"/>
              <a:gd name="connsiteY52" fmla="*/ 1690577 h 1828800"/>
              <a:gd name="connsiteX53" fmla="*/ 988828 w 3628760"/>
              <a:gd name="connsiteY53" fmla="*/ 1648047 h 1828800"/>
              <a:gd name="connsiteX54" fmla="*/ 1020725 w 3628760"/>
              <a:gd name="connsiteY54" fmla="*/ 1626782 h 1828800"/>
              <a:gd name="connsiteX55" fmla="*/ 1063255 w 3628760"/>
              <a:gd name="connsiteY55" fmla="*/ 1616149 h 1828800"/>
              <a:gd name="connsiteX56" fmla="*/ 1137683 w 3628760"/>
              <a:gd name="connsiteY56" fmla="*/ 1573619 h 1828800"/>
              <a:gd name="connsiteX57" fmla="*/ 1169581 w 3628760"/>
              <a:gd name="connsiteY57" fmla="*/ 1552354 h 1828800"/>
              <a:gd name="connsiteX58" fmla="*/ 1201479 w 3628760"/>
              <a:gd name="connsiteY58" fmla="*/ 1541721 h 1828800"/>
              <a:gd name="connsiteX59" fmla="*/ 1233376 w 3628760"/>
              <a:gd name="connsiteY59" fmla="*/ 1520456 h 1828800"/>
              <a:gd name="connsiteX60" fmla="*/ 1275907 w 3628760"/>
              <a:gd name="connsiteY60" fmla="*/ 1499191 h 1828800"/>
              <a:gd name="connsiteX61" fmla="*/ 1307804 w 3628760"/>
              <a:gd name="connsiteY61" fmla="*/ 1477926 h 1828800"/>
              <a:gd name="connsiteX62" fmla="*/ 1350335 w 3628760"/>
              <a:gd name="connsiteY62" fmla="*/ 1456661 h 1828800"/>
              <a:gd name="connsiteX63" fmla="*/ 1414130 w 3628760"/>
              <a:gd name="connsiteY63" fmla="*/ 1435396 h 1828800"/>
              <a:gd name="connsiteX64" fmla="*/ 1499190 w 3628760"/>
              <a:gd name="connsiteY64" fmla="*/ 1403498 h 1828800"/>
              <a:gd name="connsiteX65" fmla="*/ 1562986 w 3628760"/>
              <a:gd name="connsiteY65" fmla="*/ 1382233 h 1828800"/>
              <a:gd name="connsiteX66" fmla="*/ 1605516 w 3628760"/>
              <a:gd name="connsiteY66" fmla="*/ 1371600 h 1828800"/>
              <a:gd name="connsiteX67" fmla="*/ 1669311 w 3628760"/>
              <a:gd name="connsiteY67" fmla="*/ 1350335 h 1828800"/>
              <a:gd name="connsiteX68" fmla="*/ 1775637 w 3628760"/>
              <a:gd name="connsiteY68" fmla="*/ 1339703 h 1828800"/>
              <a:gd name="connsiteX69" fmla="*/ 1818167 w 3628760"/>
              <a:gd name="connsiteY69" fmla="*/ 1329070 h 1828800"/>
              <a:gd name="connsiteX70" fmla="*/ 1850065 w 3628760"/>
              <a:gd name="connsiteY70" fmla="*/ 1318438 h 1828800"/>
              <a:gd name="connsiteX71" fmla="*/ 1935125 w 3628760"/>
              <a:gd name="connsiteY71" fmla="*/ 1297173 h 1828800"/>
              <a:gd name="connsiteX72" fmla="*/ 1967023 w 3628760"/>
              <a:gd name="connsiteY72" fmla="*/ 1286540 h 1828800"/>
              <a:gd name="connsiteX73" fmla="*/ 2062716 w 3628760"/>
              <a:gd name="connsiteY73" fmla="*/ 1275907 h 1828800"/>
              <a:gd name="connsiteX74" fmla="*/ 2126511 w 3628760"/>
              <a:gd name="connsiteY74" fmla="*/ 1265275 h 1828800"/>
              <a:gd name="connsiteX75" fmla="*/ 2286000 w 3628760"/>
              <a:gd name="connsiteY75" fmla="*/ 1233377 h 1828800"/>
              <a:gd name="connsiteX76" fmla="*/ 2402958 w 3628760"/>
              <a:gd name="connsiteY76" fmla="*/ 1201480 h 1828800"/>
              <a:gd name="connsiteX77" fmla="*/ 2562446 w 3628760"/>
              <a:gd name="connsiteY77" fmla="*/ 1180214 h 1828800"/>
              <a:gd name="connsiteX78" fmla="*/ 2615609 w 3628760"/>
              <a:gd name="connsiteY78" fmla="*/ 1169582 h 1828800"/>
              <a:gd name="connsiteX79" fmla="*/ 3551274 w 3628760"/>
              <a:gd name="connsiteY79" fmla="*/ 1158949 h 1828800"/>
              <a:gd name="connsiteX80" fmla="*/ 3583172 w 3628760"/>
              <a:gd name="connsiteY80" fmla="*/ 1137684 h 1828800"/>
              <a:gd name="connsiteX81" fmla="*/ 3604437 w 3628760"/>
              <a:gd name="connsiteY81" fmla="*/ 1073889 h 1828800"/>
              <a:gd name="connsiteX82" fmla="*/ 3604437 w 3628760"/>
              <a:gd name="connsiteY82" fmla="*/ 287080 h 1828800"/>
              <a:gd name="connsiteX83" fmla="*/ 3551274 w 3628760"/>
              <a:gd name="connsiteY83" fmla="*/ 191386 h 1828800"/>
              <a:gd name="connsiteX84" fmla="*/ 3508744 w 3628760"/>
              <a:gd name="connsiteY84" fmla="*/ 127591 h 1828800"/>
              <a:gd name="connsiteX85" fmla="*/ 3487479 w 3628760"/>
              <a:gd name="connsiteY85" fmla="*/ 63796 h 1828800"/>
              <a:gd name="connsiteX86" fmla="*/ 3476846 w 3628760"/>
              <a:gd name="connsiteY86" fmla="*/ 21266 h 1828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3628760" h="1828800">
                <a:moveTo>
                  <a:pt x="3540641" y="53163"/>
                </a:moveTo>
                <a:cubicBezTo>
                  <a:pt x="3491023" y="49619"/>
                  <a:pt x="3441284" y="47481"/>
                  <a:pt x="3391786" y="42531"/>
                </a:cubicBezTo>
                <a:cubicBezTo>
                  <a:pt x="3232585" y="26611"/>
                  <a:pt x="3392293" y="40506"/>
                  <a:pt x="3296093" y="21266"/>
                </a:cubicBezTo>
                <a:cubicBezTo>
                  <a:pt x="3236560" y="9359"/>
                  <a:pt x="3149327" y="4605"/>
                  <a:pt x="3094074" y="0"/>
                </a:cubicBezTo>
                <a:cubicBezTo>
                  <a:pt x="3044455" y="3544"/>
                  <a:pt x="2994622" y="4820"/>
                  <a:pt x="2945218" y="10633"/>
                </a:cubicBezTo>
                <a:cubicBezTo>
                  <a:pt x="2934087" y="11943"/>
                  <a:pt x="2924097" y="18187"/>
                  <a:pt x="2913321" y="21266"/>
                </a:cubicBezTo>
                <a:cubicBezTo>
                  <a:pt x="2899270" y="25281"/>
                  <a:pt x="2884841" y="27883"/>
                  <a:pt x="2870790" y="31898"/>
                </a:cubicBezTo>
                <a:cubicBezTo>
                  <a:pt x="2815488" y="47698"/>
                  <a:pt x="2849160" y="47113"/>
                  <a:pt x="2764465" y="53163"/>
                </a:cubicBezTo>
                <a:cubicBezTo>
                  <a:pt x="2690142" y="58472"/>
                  <a:pt x="2615609" y="60252"/>
                  <a:pt x="2541181" y="63796"/>
                </a:cubicBezTo>
                <a:cubicBezTo>
                  <a:pt x="2344276" y="103175"/>
                  <a:pt x="2568499" y="61482"/>
                  <a:pt x="2073348" y="85061"/>
                </a:cubicBezTo>
                <a:cubicBezTo>
                  <a:pt x="1884961" y="94032"/>
                  <a:pt x="2251526" y="100118"/>
                  <a:pt x="1998921" y="116959"/>
                </a:cubicBezTo>
                <a:cubicBezTo>
                  <a:pt x="1853888" y="126628"/>
                  <a:pt x="1708298" y="124047"/>
                  <a:pt x="1562986" y="127591"/>
                </a:cubicBezTo>
                <a:cubicBezTo>
                  <a:pt x="1541721" y="131135"/>
                  <a:pt x="1520105" y="132995"/>
                  <a:pt x="1499190" y="138224"/>
                </a:cubicBezTo>
                <a:cubicBezTo>
                  <a:pt x="1477444" y="143661"/>
                  <a:pt x="1457776" y="158246"/>
                  <a:pt x="1435395" y="159489"/>
                </a:cubicBezTo>
                <a:lnTo>
                  <a:pt x="1244009" y="170121"/>
                </a:lnTo>
                <a:cubicBezTo>
                  <a:pt x="1109954" y="214806"/>
                  <a:pt x="1245433" y="168258"/>
                  <a:pt x="1127051" y="212652"/>
                </a:cubicBezTo>
                <a:cubicBezTo>
                  <a:pt x="1116557" y="216587"/>
                  <a:pt x="1106305" y="222169"/>
                  <a:pt x="1095153" y="223284"/>
                </a:cubicBezTo>
                <a:cubicBezTo>
                  <a:pt x="1023945" y="230405"/>
                  <a:pt x="716491" y="242521"/>
                  <a:pt x="669851" y="244549"/>
                </a:cubicBezTo>
                <a:cubicBezTo>
                  <a:pt x="648586" y="251637"/>
                  <a:pt x="624706" y="253380"/>
                  <a:pt x="606055" y="265814"/>
                </a:cubicBezTo>
                <a:cubicBezTo>
                  <a:pt x="595423" y="272903"/>
                  <a:pt x="585835" y="281890"/>
                  <a:pt x="574158" y="287080"/>
                </a:cubicBezTo>
                <a:cubicBezTo>
                  <a:pt x="553674" y="296184"/>
                  <a:pt x="531627" y="301257"/>
                  <a:pt x="510362" y="308345"/>
                </a:cubicBezTo>
                <a:lnTo>
                  <a:pt x="478465" y="318977"/>
                </a:lnTo>
                <a:cubicBezTo>
                  <a:pt x="457200" y="333154"/>
                  <a:pt x="432741" y="343435"/>
                  <a:pt x="414669" y="361507"/>
                </a:cubicBezTo>
                <a:cubicBezTo>
                  <a:pt x="407581" y="368596"/>
                  <a:pt x="401232" y="376511"/>
                  <a:pt x="393404" y="382773"/>
                </a:cubicBezTo>
                <a:cubicBezTo>
                  <a:pt x="383426" y="390756"/>
                  <a:pt x="371485" y="396055"/>
                  <a:pt x="361507" y="404038"/>
                </a:cubicBezTo>
                <a:cubicBezTo>
                  <a:pt x="332980" y="426859"/>
                  <a:pt x="343539" y="426496"/>
                  <a:pt x="318976" y="457200"/>
                </a:cubicBezTo>
                <a:cubicBezTo>
                  <a:pt x="312714" y="465028"/>
                  <a:pt x="304799" y="471377"/>
                  <a:pt x="297711" y="478466"/>
                </a:cubicBezTo>
                <a:cubicBezTo>
                  <a:pt x="294167" y="489098"/>
                  <a:pt x="292091" y="500339"/>
                  <a:pt x="287079" y="510363"/>
                </a:cubicBezTo>
                <a:cubicBezTo>
                  <a:pt x="281364" y="521793"/>
                  <a:pt x="271004" y="530584"/>
                  <a:pt x="265814" y="542261"/>
                </a:cubicBezTo>
                <a:cubicBezTo>
                  <a:pt x="215201" y="656139"/>
                  <a:pt x="271408" y="565765"/>
                  <a:pt x="223283" y="637954"/>
                </a:cubicBezTo>
                <a:cubicBezTo>
                  <a:pt x="188526" y="742231"/>
                  <a:pt x="244876" y="594933"/>
                  <a:pt x="180753" y="691117"/>
                </a:cubicBezTo>
                <a:cubicBezTo>
                  <a:pt x="102375" y="808684"/>
                  <a:pt x="225261" y="678510"/>
                  <a:pt x="148855" y="754912"/>
                </a:cubicBezTo>
                <a:cubicBezTo>
                  <a:pt x="145311" y="765545"/>
                  <a:pt x="143235" y="776785"/>
                  <a:pt x="138223" y="786810"/>
                </a:cubicBezTo>
                <a:cubicBezTo>
                  <a:pt x="107369" y="848518"/>
                  <a:pt x="123660" y="786659"/>
                  <a:pt x="95693" y="861238"/>
                </a:cubicBezTo>
                <a:cubicBezTo>
                  <a:pt x="90562" y="874921"/>
                  <a:pt x="90816" y="890337"/>
                  <a:pt x="85060" y="903768"/>
                </a:cubicBezTo>
                <a:cubicBezTo>
                  <a:pt x="80026" y="915514"/>
                  <a:pt x="69510" y="924236"/>
                  <a:pt x="63795" y="935666"/>
                </a:cubicBezTo>
                <a:cubicBezTo>
                  <a:pt x="58783" y="945690"/>
                  <a:pt x="58174" y="957539"/>
                  <a:pt x="53162" y="967563"/>
                </a:cubicBezTo>
                <a:cubicBezTo>
                  <a:pt x="43920" y="986047"/>
                  <a:pt x="31897" y="1003005"/>
                  <a:pt x="21265" y="1020726"/>
                </a:cubicBezTo>
                <a:cubicBezTo>
                  <a:pt x="17721" y="1038447"/>
                  <a:pt x="15015" y="1056357"/>
                  <a:pt x="10632" y="1073889"/>
                </a:cubicBezTo>
                <a:cubicBezTo>
                  <a:pt x="7914" y="1084762"/>
                  <a:pt x="0" y="1094579"/>
                  <a:pt x="0" y="1105786"/>
                </a:cubicBezTo>
                <a:cubicBezTo>
                  <a:pt x="0" y="1261771"/>
                  <a:pt x="902" y="1417938"/>
                  <a:pt x="10632" y="1573619"/>
                </a:cubicBezTo>
                <a:cubicBezTo>
                  <a:pt x="11621" y="1589438"/>
                  <a:pt x="25653" y="1601581"/>
                  <a:pt x="31897" y="1616149"/>
                </a:cubicBezTo>
                <a:cubicBezTo>
                  <a:pt x="52570" y="1664386"/>
                  <a:pt x="27986" y="1644918"/>
                  <a:pt x="85060" y="1690577"/>
                </a:cubicBezTo>
                <a:cubicBezTo>
                  <a:pt x="105017" y="1706543"/>
                  <a:pt x="127590" y="1718930"/>
                  <a:pt x="148855" y="1733107"/>
                </a:cubicBezTo>
                <a:cubicBezTo>
                  <a:pt x="159488" y="1740196"/>
                  <a:pt x="168630" y="1750332"/>
                  <a:pt x="180753" y="1754373"/>
                </a:cubicBezTo>
                <a:cubicBezTo>
                  <a:pt x="202018" y="1761461"/>
                  <a:pt x="225897" y="1763204"/>
                  <a:pt x="244548" y="1775638"/>
                </a:cubicBezTo>
                <a:cubicBezTo>
                  <a:pt x="255181" y="1782726"/>
                  <a:pt x="265016" y="1791188"/>
                  <a:pt x="276446" y="1796903"/>
                </a:cubicBezTo>
                <a:cubicBezTo>
                  <a:pt x="286471" y="1801915"/>
                  <a:pt x="297609" y="1804315"/>
                  <a:pt x="308344" y="1807535"/>
                </a:cubicBezTo>
                <a:cubicBezTo>
                  <a:pt x="333058" y="1814949"/>
                  <a:pt x="357963" y="1821712"/>
                  <a:pt x="382772" y="1828800"/>
                </a:cubicBezTo>
                <a:cubicBezTo>
                  <a:pt x="499730" y="1825256"/>
                  <a:pt x="617350" y="1831090"/>
                  <a:pt x="733646" y="1818168"/>
                </a:cubicBezTo>
                <a:cubicBezTo>
                  <a:pt x="748591" y="1816507"/>
                  <a:pt x="753992" y="1795896"/>
                  <a:pt x="765544" y="1786270"/>
                </a:cubicBezTo>
                <a:cubicBezTo>
                  <a:pt x="797013" y="1760045"/>
                  <a:pt x="799438" y="1764506"/>
                  <a:pt x="839972" y="1754373"/>
                </a:cubicBezTo>
                <a:cubicBezTo>
                  <a:pt x="879308" y="1715035"/>
                  <a:pt x="852897" y="1738667"/>
                  <a:pt x="925032" y="1690577"/>
                </a:cubicBezTo>
                <a:lnTo>
                  <a:pt x="988828" y="1648047"/>
                </a:lnTo>
                <a:cubicBezTo>
                  <a:pt x="999460" y="1640959"/>
                  <a:pt x="1008328" y="1629881"/>
                  <a:pt x="1020725" y="1626782"/>
                </a:cubicBezTo>
                <a:lnTo>
                  <a:pt x="1063255" y="1616149"/>
                </a:lnTo>
                <a:cubicBezTo>
                  <a:pt x="1140970" y="1564340"/>
                  <a:pt x="1043253" y="1627579"/>
                  <a:pt x="1137683" y="1573619"/>
                </a:cubicBezTo>
                <a:cubicBezTo>
                  <a:pt x="1148778" y="1567279"/>
                  <a:pt x="1158151" y="1558069"/>
                  <a:pt x="1169581" y="1552354"/>
                </a:cubicBezTo>
                <a:cubicBezTo>
                  <a:pt x="1179606" y="1547342"/>
                  <a:pt x="1191454" y="1546733"/>
                  <a:pt x="1201479" y="1541721"/>
                </a:cubicBezTo>
                <a:cubicBezTo>
                  <a:pt x="1212908" y="1536006"/>
                  <a:pt x="1222281" y="1526796"/>
                  <a:pt x="1233376" y="1520456"/>
                </a:cubicBezTo>
                <a:cubicBezTo>
                  <a:pt x="1247138" y="1512592"/>
                  <a:pt x="1262145" y="1507055"/>
                  <a:pt x="1275907" y="1499191"/>
                </a:cubicBezTo>
                <a:cubicBezTo>
                  <a:pt x="1287002" y="1492851"/>
                  <a:pt x="1296709" y="1484266"/>
                  <a:pt x="1307804" y="1477926"/>
                </a:cubicBezTo>
                <a:cubicBezTo>
                  <a:pt x="1321566" y="1470062"/>
                  <a:pt x="1335618" y="1462548"/>
                  <a:pt x="1350335" y="1456661"/>
                </a:cubicBezTo>
                <a:cubicBezTo>
                  <a:pt x="1371147" y="1448336"/>
                  <a:pt x="1414130" y="1435396"/>
                  <a:pt x="1414130" y="1435396"/>
                </a:cubicBezTo>
                <a:cubicBezTo>
                  <a:pt x="1469640" y="1398390"/>
                  <a:pt x="1421370" y="1424722"/>
                  <a:pt x="1499190" y="1403498"/>
                </a:cubicBezTo>
                <a:cubicBezTo>
                  <a:pt x="1520816" y="1397600"/>
                  <a:pt x="1541240" y="1387670"/>
                  <a:pt x="1562986" y="1382233"/>
                </a:cubicBezTo>
                <a:cubicBezTo>
                  <a:pt x="1577163" y="1378689"/>
                  <a:pt x="1591519" y="1375799"/>
                  <a:pt x="1605516" y="1371600"/>
                </a:cubicBezTo>
                <a:cubicBezTo>
                  <a:pt x="1626986" y="1365159"/>
                  <a:pt x="1647007" y="1352565"/>
                  <a:pt x="1669311" y="1350335"/>
                </a:cubicBezTo>
                <a:lnTo>
                  <a:pt x="1775637" y="1339703"/>
                </a:lnTo>
                <a:cubicBezTo>
                  <a:pt x="1789814" y="1336159"/>
                  <a:pt x="1804116" y="1333084"/>
                  <a:pt x="1818167" y="1329070"/>
                </a:cubicBezTo>
                <a:cubicBezTo>
                  <a:pt x="1828944" y="1325991"/>
                  <a:pt x="1839252" y="1321387"/>
                  <a:pt x="1850065" y="1318438"/>
                </a:cubicBezTo>
                <a:cubicBezTo>
                  <a:pt x="1878261" y="1310748"/>
                  <a:pt x="1907399" y="1306415"/>
                  <a:pt x="1935125" y="1297173"/>
                </a:cubicBezTo>
                <a:cubicBezTo>
                  <a:pt x="1945758" y="1293629"/>
                  <a:pt x="1955968" y="1288383"/>
                  <a:pt x="1967023" y="1286540"/>
                </a:cubicBezTo>
                <a:cubicBezTo>
                  <a:pt x="1998680" y="1281264"/>
                  <a:pt x="2030904" y="1280149"/>
                  <a:pt x="2062716" y="1275907"/>
                </a:cubicBezTo>
                <a:cubicBezTo>
                  <a:pt x="2084085" y="1273058"/>
                  <a:pt x="2105246" y="1268819"/>
                  <a:pt x="2126511" y="1265275"/>
                </a:cubicBezTo>
                <a:cubicBezTo>
                  <a:pt x="2214579" y="1221241"/>
                  <a:pt x="2127265" y="1258441"/>
                  <a:pt x="2286000" y="1233377"/>
                </a:cubicBezTo>
                <a:cubicBezTo>
                  <a:pt x="2513090" y="1197520"/>
                  <a:pt x="2293037" y="1225907"/>
                  <a:pt x="2402958" y="1201480"/>
                </a:cubicBezTo>
                <a:cubicBezTo>
                  <a:pt x="2463068" y="1188122"/>
                  <a:pt x="2497941" y="1189429"/>
                  <a:pt x="2562446" y="1180214"/>
                </a:cubicBezTo>
                <a:cubicBezTo>
                  <a:pt x="2580336" y="1177658"/>
                  <a:pt x="2597541" y="1169971"/>
                  <a:pt x="2615609" y="1169582"/>
                </a:cubicBezTo>
                <a:cubicBezTo>
                  <a:pt x="2927445" y="1162876"/>
                  <a:pt x="3239386" y="1162493"/>
                  <a:pt x="3551274" y="1158949"/>
                </a:cubicBezTo>
                <a:cubicBezTo>
                  <a:pt x="3561907" y="1151861"/>
                  <a:pt x="3576399" y="1148520"/>
                  <a:pt x="3583172" y="1137684"/>
                </a:cubicBezTo>
                <a:cubicBezTo>
                  <a:pt x="3595052" y="1118676"/>
                  <a:pt x="3604437" y="1073889"/>
                  <a:pt x="3604437" y="1073889"/>
                </a:cubicBezTo>
                <a:cubicBezTo>
                  <a:pt x="3647768" y="770556"/>
                  <a:pt x="3623829" y="965812"/>
                  <a:pt x="3604437" y="287080"/>
                </a:cubicBezTo>
                <a:cubicBezTo>
                  <a:pt x="3603599" y="257752"/>
                  <a:pt x="3559255" y="203357"/>
                  <a:pt x="3551274" y="191386"/>
                </a:cubicBezTo>
                <a:lnTo>
                  <a:pt x="3508744" y="127591"/>
                </a:lnTo>
                <a:lnTo>
                  <a:pt x="3487479" y="63796"/>
                </a:lnTo>
                <a:cubicBezTo>
                  <a:pt x="3475725" y="28535"/>
                  <a:pt x="3476846" y="43106"/>
                  <a:pt x="3476846" y="21266"/>
                </a:cubicBezTo>
              </a:path>
            </a:pathLst>
          </a:custGeom>
          <a:noFill/>
          <a:ln>
            <a:solidFill>
              <a:srgbClr val="FFC0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BE"/>
          </a:p>
        </p:txBody>
      </p:sp>
      <p:sp>
        <p:nvSpPr>
          <p:cNvPr id="6" name="Forme libre 5"/>
          <p:cNvSpPr/>
          <p:nvPr/>
        </p:nvSpPr>
        <p:spPr>
          <a:xfrm>
            <a:off x="5060950" y="1690688"/>
            <a:ext cx="2897188" cy="2105025"/>
          </a:xfrm>
          <a:custGeom>
            <a:avLst/>
            <a:gdLst>
              <a:gd name="connsiteX0" fmla="*/ 2402958 w 2897663"/>
              <a:gd name="connsiteY0" fmla="*/ 0 h 2105246"/>
              <a:gd name="connsiteX1" fmla="*/ 2349795 w 2897663"/>
              <a:gd name="connsiteY1" fmla="*/ 21265 h 2105246"/>
              <a:gd name="connsiteX2" fmla="*/ 2317897 w 2897663"/>
              <a:gd name="connsiteY2" fmla="*/ 42530 h 2105246"/>
              <a:gd name="connsiteX3" fmla="*/ 2169042 w 2897663"/>
              <a:gd name="connsiteY3" fmla="*/ 63795 h 2105246"/>
              <a:gd name="connsiteX4" fmla="*/ 2062716 w 2897663"/>
              <a:gd name="connsiteY4" fmla="*/ 95693 h 2105246"/>
              <a:gd name="connsiteX5" fmla="*/ 2030818 w 2897663"/>
              <a:gd name="connsiteY5" fmla="*/ 106325 h 2105246"/>
              <a:gd name="connsiteX6" fmla="*/ 1998921 w 2897663"/>
              <a:gd name="connsiteY6" fmla="*/ 116958 h 2105246"/>
              <a:gd name="connsiteX7" fmla="*/ 1924493 w 2897663"/>
              <a:gd name="connsiteY7" fmla="*/ 127590 h 2105246"/>
              <a:gd name="connsiteX8" fmla="*/ 1828800 w 2897663"/>
              <a:gd name="connsiteY8" fmla="*/ 180753 h 2105246"/>
              <a:gd name="connsiteX9" fmla="*/ 1796902 w 2897663"/>
              <a:gd name="connsiteY9" fmla="*/ 202018 h 2105246"/>
              <a:gd name="connsiteX10" fmla="*/ 1711842 w 2897663"/>
              <a:gd name="connsiteY10" fmla="*/ 223283 h 2105246"/>
              <a:gd name="connsiteX11" fmla="*/ 1669311 w 2897663"/>
              <a:gd name="connsiteY11" fmla="*/ 233916 h 2105246"/>
              <a:gd name="connsiteX12" fmla="*/ 1637414 w 2897663"/>
              <a:gd name="connsiteY12" fmla="*/ 244549 h 2105246"/>
              <a:gd name="connsiteX13" fmla="*/ 1467293 w 2897663"/>
              <a:gd name="connsiteY13" fmla="*/ 255181 h 2105246"/>
              <a:gd name="connsiteX14" fmla="*/ 1392865 w 2897663"/>
              <a:gd name="connsiteY14" fmla="*/ 287079 h 2105246"/>
              <a:gd name="connsiteX15" fmla="*/ 1360967 w 2897663"/>
              <a:gd name="connsiteY15" fmla="*/ 308344 h 2105246"/>
              <a:gd name="connsiteX16" fmla="*/ 1297172 w 2897663"/>
              <a:gd name="connsiteY16" fmla="*/ 329609 h 2105246"/>
              <a:gd name="connsiteX17" fmla="*/ 1265274 w 2897663"/>
              <a:gd name="connsiteY17" fmla="*/ 340242 h 2105246"/>
              <a:gd name="connsiteX18" fmla="*/ 1233376 w 2897663"/>
              <a:gd name="connsiteY18" fmla="*/ 361507 h 2105246"/>
              <a:gd name="connsiteX19" fmla="*/ 1095153 w 2897663"/>
              <a:gd name="connsiteY19" fmla="*/ 393404 h 2105246"/>
              <a:gd name="connsiteX20" fmla="*/ 829339 w 2897663"/>
              <a:gd name="connsiteY20" fmla="*/ 425302 h 2105246"/>
              <a:gd name="connsiteX21" fmla="*/ 765544 w 2897663"/>
              <a:gd name="connsiteY21" fmla="*/ 467832 h 2105246"/>
              <a:gd name="connsiteX22" fmla="*/ 733646 w 2897663"/>
              <a:gd name="connsiteY22" fmla="*/ 489097 h 2105246"/>
              <a:gd name="connsiteX23" fmla="*/ 712381 w 2897663"/>
              <a:gd name="connsiteY23" fmla="*/ 510363 h 2105246"/>
              <a:gd name="connsiteX24" fmla="*/ 637953 w 2897663"/>
              <a:gd name="connsiteY24" fmla="*/ 542260 h 2105246"/>
              <a:gd name="connsiteX25" fmla="*/ 542260 w 2897663"/>
              <a:gd name="connsiteY25" fmla="*/ 595423 h 2105246"/>
              <a:gd name="connsiteX26" fmla="*/ 478465 w 2897663"/>
              <a:gd name="connsiteY26" fmla="*/ 659218 h 2105246"/>
              <a:gd name="connsiteX27" fmla="*/ 446567 w 2897663"/>
              <a:gd name="connsiteY27" fmla="*/ 680483 h 2105246"/>
              <a:gd name="connsiteX28" fmla="*/ 393404 w 2897663"/>
              <a:gd name="connsiteY28" fmla="*/ 712381 h 2105246"/>
              <a:gd name="connsiteX29" fmla="*/ 361507 w 2897663"/>
              <a:gd name="connsiteY29" fmla="*/ 733646 h 2105246"/>
              <a:gd name="connsiteX30" fmla="*/ 329609 w 2897663"/>
              <a:gd name="connsiteY30" fmla="*/ 744279 h 2105246"/>
              <a:gd name="connsiteX31" fmla="*/ 265814 w 2897663"/>
              <a:gd name="connsiteY31" fmla="*/ 786809 h 2105246"/>
              <a:gd name="connsiteX32" fmla="*/ 244549 w 2897663"/>
              <a:gd name="connsiteY32" fmla="*/ 818707 h 2105246"/>
              <a:gd name="connsiteX33" fmla="*/ 223283 w 2897663"/>
              <a:gd name="connsiteY33" fmla="*/ 839972 h 2105246"/>
              <a:gd name="connsiteX34" fmla="*/ 212651 w 2897663"/>
              <a:gd name="connsiteY34" fmla="*/ 871870 h 2105246"/>
              <a:gd name="connsiteX35" fmla="*/ 191386 w 2897663"/>
              <a:gd name="connsiteY35" fmla="*/ 903767 h 2105246"/>
              <a:gd name="connsiteX36" fmla="*/ 170121 w 2897663"/>
              <a:gd name="connsiteY36" fmla="*/ 988828 h 2105246"/>
              <a:gd name="connsiteX37" fmla="*/ 138223 w 2897663"/>
              <a:gd name="connsiteY37" fmla="*/ 1063256 h 2105246"/>
              <a:gd name="connsiteX38" fmla="*/ 127590 w 2897663"/>
              <a:gd name="connsiteY38" fmla="*/ 1095153 h 2105246"/>
              <a:gd name="connsiteX39" fmla="*/ 63795 w 2897663"/>
              <a:gd name="connsiteY39" fmla="*/ 1137683 h 2105246"/>
              <a:gd name="connsiteX40" fmla="*/ 0 w 2897663"/>
              <a:gd name="connsiteY40" fmla="*/ 1222744 h 2105246"/>
              <a:gd name="connsiteX41" fmla="*/ 10632 w 2897663"/>
              <a:gd name="connsiteY41" fmla="*/ 1382232 h 2105246"/>
              <a:gd name="connsiteX42" fmla="*/ 31897 w 2897663"/>
              <a:gd name="connsiteY42" fmla="*/ 1584251 h 2105246"/>
              <a:gd name="connsiteX43" fmla="*/ 42530 w 2897663"/>
              <a:gd name="connsiteY43" fmla="*/ 1637414 h 2105246"/>
              <a:gd name="connsiteX44" fmla="*/ 148855 w 2897663"/>
              <a:gd name="connsiteY44" fmla="*/ 1765004 h 2105246"/>
              <a:gd name="connsiteX45" fmla="*/ 180753 w 2897663"/>
              <a:gd name="connsiteY45" fmla="*/ 1786270 h 2105246"/>
              <a:gd name="connsiteX46" fmla="*/ 223283 w 2897663"/>
              <a:gd name="connsiteY46" fmla="*/ 1796902 h 2105246"/>
              <a:gd name="connsiteX47" fmla="*/ 276446 w 2897663"/>
              <a:gd name="connsiteY47" fmla="*/ 1850065 h 2105246"/>
              <a:gd name="connsiteX48" fmla="*/ 308344 w 2897663"/>
              <a:gd name="connsiteY48" fmla="*/ 1871330 h 2105246"/>
              <a:gd name="connsiteX49" fmla="*/ 340242 w 2897663"/>
              <a:gd name="connsiteY49" fmla="*/ 1903228 h 2105246"/>
              <a:gd name="connsiteX50" fmla="*/ 404037 w 2897663"/>
              <a:gd name="connsiteY50" fmla="*/ 1945758 h 2105246"/>
              <a:gd name="connsiteX51" fmla="*/ 435935 w 2897663"/>
              <a:gd name="connsiteY51" fmla="*/ 1967023 h 2105246"/>
              <a:gd name="connsiteX52" fmla="*/ 478465 w 2897663"/>
              <a:gd name="connsiteY52" fmla="*/ 1988288 h 2105246"/>
              <a:gd name="connsiteX53" fmla="*/ 552893 w 2897663"/>
              <a:gd name="connsiteY53" fmla="*/ 2020186 h 2105246"/>
              <a:gd name="connsiteX54" fmla="*/ 648586 w 2897663"/>
              <a:gd name="connsiteY54" fmla="*/ 2052083 h 2105246"/>
              <a:gd name="connsiteX55" fmla="*/ 712381 w 2897663"/>
              <a:gd name="connsiteY55" fmla="*/ 2083981 h 2105246"/>
              <a:gd name="connsiteX56" fmla="*/ 786809 w 2897663"/>
              <a:gd name="connsiteY56" fmla="*/ 2105246 h 2105246"/>
              <a:gd name="connsiteX57" fmla="*/ 1073888 w 2897663"/>
              <a:gd name="connsiteY57" fmla="*/ 2094614 h 2105246"/>
              <a:gd name="connsiteX58" fmla="*/ 1212111 w 2897663"/>
              <a:gd name="connsiteY58" fmla="*/ 2062716 h 2105246"/>
              <a:gd name="connsiteX59" fmla="*/ 1275907 w 2897663"/>
              <a:gd name="connsiteY59" fmla="*/ 2052083 h 2105246"/>
              <a:gd name="connsiteX60" fmla="*/ 1307804 w 2897663"/>
              <a:gd name="connsiteY60" fmla="*/ 2041451 h 2105246"/>
              <a:gd name="connsiteX61" fmla="*/ 1477925 w 2897663"/>
              <a:gd name="connsiteY61" fmla="*/ 2030818 h 2105246"/>
              <a:gd name="connsiteX62" fmla="*/ 1509823 w 2897663"/>
              <a:gd name="connsiteY62" fmla="*/ 2009553 h 2105246"/>
              <a:gd name="connsiteX63" fmla="*/ 1573618 w 2897663"/>
              <a:gd name="connsiteY63" fmla="*/ 1988288 h 2105246"/>
              <a:gd name="connsiteX64" fmla="*/ 1637414 w 2897663"/>
              <a:gd name="connsiteY64" fmla="*/ 1945758 h 2105246"/>
              <a:gd name="connsiteX65" fmla="*/ 1701209 w 2897663"/>
              <a:gd name="connsiteY65" fmla="*/ 1924493 h 2105246"/>
              <a:gd name="connsiteX66" fmla="*/ 1733107 w 2897663"/>
              <a:gd name="connsiteY66" fmla="*/ 1903228 h 2105246"/>
              <a:gd name="connsiteX67" fmla="*/ 1765004 w 2897663"/>
              <a:gd name="connsiteY67" fmla="*/ 1871330 h 2105246"/>
              <a:gd name="connsiteX68" fmla="*/ 1807535 w 2897663"/>
              <a:gd name="connsiteY68" fmla="*/ 1850065 h 2105246"/>
              <a:gd name="connsiteX69" fmla="*/ 1871330 w 2897663"/>
              <a:gd name="connsiteY69" fmla="*/ 1796902 h 2105246"/>
              <a:gd name="connsiteX70" fmla="*/ 1903228 w 2897663"/>
              <a:gd name="connsiteY70" fmla="*/ 1786270 h 2105246"/>
              <a:gd name="connsiteX71" fmla="*/ 1956390 w 2897663"/>
              <a:gd name="connsiteY71" fmla="*/ 1743739 h 2105246"/>
              <a:gd name="connsiteX72" fmla="*/ 1988288 w 2897663"/>
              <a:gd name="connsiteY72" fmla="*/ 1711842 h 2105246"/>
              <a:gd name="connsiteX73" fmla="*/ 2030818 w 2897663"/>
              <a:gd name="connsiteY73" fmla="*/ 1658679 h 2105246"/>
              <a:gd name="connsiteX74" fmla="*/ 2041451 w 2897663"/>
              <a:gd name="connsiteY74" fmla="*/ 1626781 h 2105246"/>
              <a:gd name="connsiteX75" fmla="*/ 2062716 w 2897663"/>
              <a:gd name="connsiteY75" fmla="*/ 1594883 h 2105246"/>
              <a:gd name="connsiteX76" fmla="*/ 2137144 w 2897663"/>
              <a:gd name="connsiteY76" fmla="*/ 1520456 h 2105246"/>
              <a:gd name="connsiteX77" fmla="*/ 2158409 w 2897663"/>
              <a:gd name="connsiteY77" fmla="*/ 1499190 h 2105246"/>
              <a:gd name="connsiteX78" fmla="*/ 2264735 w 2897663"/>
              <a:gd name="connsiteY78" fmla="*/ 1435395 h 2105246"/>
              <a:gd name="connsiteX79" fmla="*/ 2286000 w 2897663"/>
              <a:gd name="connsiteY79" fmla="*/ 1403497 h 2105246"/>
              <a:gd name="connsiteX80" fmla="*/ 2360428 w 2897663"/>
              <a:gd name="connsiteY80" fmla="*/ 1371600 h 2105246"/>
              <a:gd name="connsiteX81" fmla="*/ 2456121 w 2897663"/>
              <a:gd name="connsiteY81" fmla="*/ 1307804 h 2105246"/>
              <a:gd name="connsiteX82" fmla="*/ 2530549 w 2897663"/>
              <a:gd name="connsiteY82" fmla="*/ 1265274 h 2105246"/>
              <a:gd name="connsiteX83" fmla="*/ 2562446 w 2897663"/>
              <a:gd name="connsiteY83" fmla="*/ 1254642 h 2105246"/>
              <a:gd name="connsiteX84" fmla="*/ 2583711 w 2897663"/>
              <a:gd name="connsiteY84" fmla="*/ 1233376 h 2105246"/>
              <a:gd name="connsiteX85" fmla="*/ 2615609 w 2897663"/>
              <a:gd name="connsiteY85" fmla="*/ 1212111 h 2105246"/>
              <a:gd name="connsiteX86" fmla="*/ 2636874 w 2897663"/>
              <a:gd name="connsiteY86" fmla="*/ 1180214 h 2105246"/>
              <a:gd name="connsiteX87" fmla="*/ 2711302 w 2897663"/>
              <a:gd name="connsiteY87" fmla="*/ 1116418 h 2105246"/>
              <a:gd name="connsiteX88" fmla="*/ 2743200 w 2897663"/>
              <a:gd name="connsiteY88" fmla="*/ 1052623 h 2105246"/>
              <a:gd name="connsiteX89" fmla="*/ 2753832 w 2897663"/>
              <a:gd name="connsiteY89" fmla="*/ 1010093 h 2105246"/>
              <a:gd name="connsiteX90" fmla="*/ 2775097 w 2897663"/>
              <a:gd name="connsiteY90" fmla="*/ 978195 h 2105246"/>
              <a:gd name="connsiteX91" fmla="*/ 2796362 w 2897663"/>
              <a:gd name="connsiteY91" fmla="*/ 893135 h 2105246"/>
              <a:gd name="connsiteX92" fmla="*/ 2806995 w 2897663"/>
              <a:gd name="connsiteY92" fmla="*/ 850604 h 2105246"/>
              <a:gd name="connsiteX93" fmla="*/ 2828260 w 2897663"/>
              <a:gd name="connsiteY93" fmla="*/ 808074 h 2105246"/>
              <a:gd name="connsiteX94" fmla="*/ 2860158 w 2897663"/>
              <a:gd name="connsiteY94" fmla="*/ 691116 h 2105246"/>
              <a:gd name="connsiteX95" fmla="*/ 2881423 w 2897663"/>
              <a:gd name="connsiteY95" fmla="*/ 659218 h 2105246"/>
              <a:gd name="connsiteX96" fmla="*/ 2881423 w 2897663"/>
              <a:gd name="connsiteY96" fmla="*/ 361507 h 2105246"/>
              <a:gd name="connsiteX97" fmla="*/ 2870790 w 2897663"/>
              <a:gd name="connsiteY97" fmla="*/ 329609 h 2105246"/>
              <a:gd name="connsiteX98" fmla="*/ 2849525 w 2897663"/>
              <a:gd name="connsiteY98" fmla="*/ 297711 h 2105246"/>
              <a:gd name="connsiteX99" fmla="*/ 2838893 w 2897663"/>
              <a:gd name="connsiteY99" fmla="*/ 265814 h 2105246"/>
              <a:gd name="connsiteX100" fmla="*/ 2806995 w 2897663"/>
              <a:gd name="connsiteY100" fmla="*/ 244549 h 2105246"/>
              <a:gd name="connsiteX101" fmla="*/ 2785730 w 2897663"/>
              <a:gd name="connsiteY101" fmla="*/ 223283 h 2105246"/>
              <a:gd name="connsiteX102" fmla="*/ 2764465 w 2897663"/>
              <a:gd name="connsiteY102" fmla="*/ 191386 h 2105246"/>
              <a:gd name="connsiteX103" fmla="*/ 2700669 w 2897663"/>
              <a:gd name="connsiteY103" fmla="*/ 159488 h 2105246"/>
              <a:gd name="connsiteX104" fmla="*/ 2668772 w 2897663"/>
              <a:gd name="connsiteY104" fmla="*/ 127590 h 2105246"/>
              <a:gd name="connsiteX105" fmla="*/ 2604976 w 2897663"/>
              <a:gd name="connsiteY105" fmla="*/ 106325 h 2105246"/>
              <a:gd name="connsiteX106" fmla="*/ 2509283 w 2897663"/>
              <a:gd name="connsiteY106" fmla="*/ 74428 h 2105246"/>
              <a:gd name="connsiteX107" fmla="*/ 2402958 w 2897663"/>
              <a:gd name="connsiteY107" fmla="*/ 31897 h 2105246"/>
              <a:gd name="connsiteX108" fmla="*/ 2402958 w 2897663"/>
              <a:gd name="connsiteY108" fmla="*/ 0 h 2105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Lst>
            <a:rect l="l" t="t" r="r" b="b"/>
            <a:pathLst>
              <a:path w="2897663" h="2105246">
                <a:moveTo>
                  <a:pt x="2402958" y="0"/>
                </a:moveTo>
                <a:cubicBezTo>
                  <a:pt x="2385237" y="7088"/>
                  <a:pt x="2366866" y="12730"/>
                  <a:pt x="2349795" y="21265"/>
                </a:cubicBezTo>
                <a:cubicBezTo>
                  <a:pt x="2338365" y="26980"/>
                  <a:pt x="2330020" y="38489"/>
                  <a:pt x="2317897" y="42530"/>
                </a:cubicBezTo>
                <a:cubicBezTo>
                  <a:pt x="2299496" y="48664"/>
                  <a:pt x="2177971" y="62679"/>
                  <a:pt x="2169042" y="63795"/>
                </a:cubicBezTo>
                <a:cubicBezTo>
                  <a:pt x="2104761" y="79866"/>
                  <a:pt x="2140381" y="69805"/>
                  <a:pt x="2062716" y="95693"/>
                </a:cubicBezTo>
                <a:lnTo>
                  <a:pt x="2030818" y="106325"/>
                </a:lnTo>
                <a:cubicBezTo>
                  <a:pt x="2020186" y="109869"/>
                  <a:pt x="2010016" y="115373"/>
                  <a:pt x="1998921" y="116958"/>
                </a:cubicBezTo>
                <a:lnTo>
                  <a:pt x="1924493" y="127590"/>
                </a:lnTo>
                <a:cubicBezTo>
                  <a:pt x="1868349" y="146305"/>
                  <a:pt x="1901921" y="132006"/>
                  <a:pt x="1828800" y="180753"/>
                </a:cubicBezTo>
                <a:cubicBezTo>
                  <a:pt x="1818167" y="187841"/>
                  <a:pt x="1809299" y="198919"/>
                  <a:pt x="1796902" y="202018"/>
                </a:cubicBezTo>
                <a:lnTo>
                  <a:pt x="1711842" y="223283"/>
                </a:lnTo>
                <a:cubicBezTo>
                  <a:pt x="1697665" y="226827"/>
                  <a:pt x="1683174" y="229295"/>
                  <a:pt x="1669311" y="233916"/>
                </a:cubicBezTo>
                <a:cubicBezTo>
                  <a:pt x="1658679" y="237460"/>
                  <a:pt x="1648560" y="243376"/>
                  <a:pt x="1637414" y="244549"/>
                </a:cubicBezTo>
                <a:cubicBezTo>
                  <a:pt x="1580909" y="250497"/>
                  <a:pt x="1524000" y="251637"/>
                  <a:pt x="1467293" y="255181"/>
                </a:cubicBezTo>
                <a:cubicBezTo>
                  <a:pt x="1431507" y="267110"/>
                  <a:pt x="1429653" y="266057"/>
                  <a:pt x="1392865" y="287079"/>
                </a:cubicBezTo>
                <a:cubicBezTo>
                  <a:pt x="1381770" y="293419"/>
                  <a:pt x="1372644" y="303154"/>
                  <a:pt x="1360967" y="308344"/>
                </a:cubicBezTo>
                <a:cubicBezTo>
                  <a:pt x="1340484" y="317448"/>
                  <a:pt x="1318437" y="322521"/>
                  <a:pt x="1297172" y="329609"/>
                </a:cubicBezTo>
                <a:cubicBezTo>
                  <a:pt x="1286539" y="333153"/>
                  <a:pt x="1274600" y="334025"/>
                  <a:pt x="1265274" y="340242"/>
                </a:cubicBezTo>
                <a:cubicBezTo>
                  <a:pt x="1254641" y="347330"/>
                  <a:pt x="1245053" y="356317"/>
                  <a:pt x="1233376" y="361507"/>
                </a:cubicBezTo>
                <a:cubicBezTo>
                  <a:pt x="1178067" y="386089"/>
                  <a:pt x="1155701" y="384755"/>
                  <a:pt x="1095153" y="393404"/>
                </a:cubicBezTo>
                <a:cubicBezTo>
                  <a:pt x="967386" y="435995"/>
                  <a:pt x="1053742" y="413492"/>
                  <a:pt x="829339" y="425302"/>
                </a:cubicBezTo>
                <a:lnTo>
                  <a:pt x="765544" y="467832"/>
                </a:lnTo>
                <a:cubicBezTo>
                  <a:pt x="754911" y="474920"/>
                  <a:pt x="742682" y="480061"/>
                  <a:pt x="733646" y="489097"/>
                </a:cubicBezTo>
                <a:cubicBezTo>
                  <a:pt x="726558" y="496186"/>
                  <a:pt x="720722" y="504802"/>
                  <a:pt x="712381" y="510363"/>
                </a:cubicBezTo>
                <a:cubicBezTo>
                  <a:pt x="686103" y="527882"/>
                  <a:pt x="666307" y="532809"/>
                  <a:pt x="637953" y="542260"/>
                </a:cubicBezTo>
                <a:cubicBezTo>
                  <a:pt x="564833" y="591007"/>
                  <a:pt x="598404" y="576708"/>
                  <a:pt x="542260" y="595423"/>
                </a:cubicBezTo>
                <a:cubicBezTo>
                  <a:pt x="520995" y="616688"/>
                  <a:pt x="503488" y="642537"/>
                  <a:pt x="478465" y="659218"/>
                </a:cubicBezTo>
                <a:cubicBezTo>
                  <a:pt x="467832" y="666306"/>
                  <a:pt x="456546" y="672500"/>
                  <a:pt x="446567" y="680483"/>
                </a:cubicBezTo>
                <a:cubicBezTo>
                  <a:pt x="404866" y="713844"/>
                  <a:pt x="448800" y="693917"/>
                  <a:pt x="393404" y="712381"/>
                </a:cubicBezTo>
                <a:cubicBezTo>
                  <a:pt x="382772" y="719469"/>
                  <a:pt x="372936" y="727931"/>
                  <a:pt x="361507" y="733646"/>
                </a:cubicBezTo>
                <a:cubicBezTo>
                  <a:pt x="351482" y="738658"/>
                  <a:pt x="339406" y="738836"/>
                  <a:pt x="329609" y="744279"/>
                </a:cubicBezTo>
                <a:cubicBezTo>
                  <a:pt x="307268" y="756691"/>
                  <a:pt x="265814" y="786809"/>
                  <a:pt x="265814" y="786809"/>
                </a:cubicBezTo>
                <a:cubicBezTo>
                  <a:pt x="258726" y="797442"/>
                  <a:pt x="252532" y="808728"/>
                  <a:pt x="244549" y="818707"/>
                </a:cubicBezTo>
                <a:cubicBezTo>
                  <a:pt x="238287" y="826535"/>
                  <a:pt x="228441" y="831376"/>
                  <a:pt x="223283" y="839972"/>
                </a:cubicBezTo>
                <a:cubicBezTo>
                  <a:pt x="217517" y="849583"/>
                  <a:pt x="217663" y="861845"/>
                  <a:pt x="212651" y="871870"/>
                </a:cubicBezTo>
                <a:cubicBezTo>
                  <a:pt x="206936" y="883300"/>
                  <a:pt x="197101" y="892338"/>
                  <a:pt x="191386" y="903767"/>
                </a:cubicBezTo>
                <a:cubicBezTo>
                  <a:pt x="179232" y="928075"/>
                  <a:pt x="176189" y="964558"/>
                  <a:pt x="170121" y="988828"/>
                </a:cubicBezTo>
                <a:cubicBezTo>
                  <a:pt x="160149" y="1028715"/>
                  <a:pt x="156476" y="1020666"/>
                  <a:pt x="138223" y="1063256"/>
                </a:cubicBezTo>
                <a:cubicBezTo>
                  <a:pt x="133808" y="1073557"/>
                  <a:pt x="133807" y="1085828"/>
                  <a:pt x="127590" y="1095153"/>
                </a:cubicBezTo>
                <a:cubicBezTo>
                  <a:pt x="104833" y="1129288"/>
                  <a:pt x="97238" y="1126536"/>
                  <a:pt x="63795" y="1137683"/>
                </a:cubicBezTo>
                <a:cubicBezTo>
                  <a:pt x="2707" y="1198771"/>
                  <a:pt x="18557" y="1167071"/>
                  <a:pt x="0" y="1222744"/>
                </a:cubicBezTo>
                <a:cubicBezTo>
                  <a:pt x="3544" y="1275907"/>
                  <a:pt x="6696" y="1329097"/>
                  <a:pt x="10632" y="1382232"/>
                </a:cubicBezTo>
                <a:cubicBezTo>
                  <a:pt x="17017" y="1468428"/>
                  <a:pt x="18947" y="1506548"/>
                  <a:pt x="31897" y="1584251"/>
                </a:cubicBezTo>
                <a:cubicBezTo>
                  <a:pt x="34868" y="1602077"/>
                  <a:pt x="35052" y="1620962"/>
                  <a:pt x="42530" y="1637414"/>
                </a:cubicBezTo>
                <a:cubicBezTo>
                  <a:pt x="59586" y="1674937"/>
                  <a:pt x="116593" y="1743495"/>
                  <a:pt x="148855" y="1765004"/>
                </a:cubicBezTo>
                <a:cubicBezTo>
                  <a:pt x="159488" y="1772093"/>
                  <a:pt x="169007" y="1781236"/>
                  <a:pt x="180753" y="1786270"/>
                </a:cubicBezTo>
                <a:cubicBezTo>
                  <a:pt x="194184" y="1792026"/>
                  <a:pt x="209106" y="1793358"/>
                  <a:pt x="223283" y="1796902"/>
                </a:cubicBezTo>
                <a:cubicBezTo>
                  <a:pt x="241004" y="1814623"/>
                  <a:pt x="255594" y="1836164"/>
                  <a:pt x="276446" y="1850065"/>
                </a:cubicBezTo>
                <a:cubicBezTo>
                  <a:pt x="287079" y="1857153"/>
                  <a:pt x="298527" y="1863149"/>
                  <a:pt x="308344" y="1871330"/>
                </a:cubicBezTo>
                <a:cubicBezTo>
                  <a:pt x="319896" y="1880956"/>
                  <a:pt x="328373" y="1893996"/>
                  <a:pt x="340242" y="1903228"/>
                </a:cubicBezTo>
                <a:cubicBezTo>
                  <a:pt x="360416" y="1918919"/>
                  <a:pt x="382772" y="1931581"/>
                  <a:pt x="404037" y="1945758"/>
                </a:cubicBezTo>
                <a:cubicBezTo>
                  <a:pt x="414670" y="1952846"/>
                  <a:pt x="424505" y="1961308"/>
                  <a:pt x="435935" y="1967023"/>
                </a:cubicBezTo>
                <a:cubicBezTo>
                  <a:pt x="450112" y="1974111"/>
                  <a:pt x="464703" y="1980424"/>
                  <a:pt x="478465" y="1988288"/>
                </a:cubicBezTo>
                <a:cubicBezTo>
                  <a:pt x="535576" y="2020923"/>
                  <a:pt x="483036" y="2002721"/>
                  <a:pt x="552893" y="2020186"/>
                </a:cubicBezTo>
                <a:cubicBezTo>
                  <a:pt x="608389" y="2057184"/>
                  <a:pt x="562634" y="2032983"/>
                  <a:pt x="648586" y="2052083"/>
                </a:cubicBezTo>
                <a:cubicBezTo>
                  <a:pt x="719319" y="2067801"/>
                  <a:pt x="640700" y="2055309"/>
                  <a:pt x="712381" y="2083981"/>
                </a:cubicBezTo>
                <a:cubicBezTo>
                  <a:pt x="736338" y="2093564"/>
                  <a:pt x="762000" y="2098158"/>
                  <a:pt x="786809" y="2105246"/>
                </a:cubicBezTo>
                <a:cubicBezTo>
                  <a:pt x="882502" y="2101702"/>
                  <a:pt x="978443" y="2102353"/>
                  <a:pt x="1073888" y="2094614"/>
                </a:cubicBezTo>
                <a:cubicBezTo>
                  <a:pt x="1260404" y="2079491"/>
                  <a:pt x="1124467" y="2082193"/>
                  <a:pt x="1212111" y="2062716"/>
                </a:cubicBezTo>
                <a:cubicBezTo>
                  <a:pt x="1233156" y="2058039"/>
                  <a:pt x="1254862" y="2056760"/>
                  <a:pt x="1275907" y="2052083"/>
                </a:cubicBezTo>
                <a:cubicBezTo>
                  <a:pt x="1286848" y="2049652"/>
                  <a:pt x="1296658" y="2042624"/>
                  <a:pt x="1307804" y="2041451"/>
                </a:cubicBezTo>
                <a:cubicBezTo>
                  <a:pt x="1364309" y="2035503"/>
                  <a:pt x="1421218" y="2034362"/>
                  <a:pt x="1477925" y="2030818"/>
                </a:cubicBezTo>
                <a:cubicBezTo>
                  <a:pt x="1488558" y="2023730"/>
                  <a:pt x="1498146" y="2014743"/>
                  <a:pt x="1509823" y="2009553"/>
                </a:cubicBezTo>
                <a:cubicBezTo>
                  <a:pt x="1530306" y="2000449"/>
                  <a:pt x="1554967" y="2000722"/>
                  <a:pt x="1573618" y="1988288"/>
                </a:cubicBezTo>
                <a:cubicBezTo>
                  <a:pt x="1594883" y="1974111"/>
                  <a:pt x="1613168" y="1953840"/>
                  <a:pt x="1637414" y="1945758"/>
                </a:cubicBezTo>
                <a:lnTo>
                  <a:pt x="1701209" y="1924493"/>
                </a:lnTo>
                <a:cubicBezTo>
                  <a:pt x="1711842" y="1917405"/>
                  <a:pt x="1723290" y="1911409"/>
                  <a:pt x="1733107" y="1903228"/>
                </a:cubicBezTo>
                <a:cubicBezTo>
                  <a:pt x="1744658" y="1893602"/>
                  <a:pt x="1752768" y="1880070"/>
                  <a:pt x="1765004" y="1871330"/>
                </a:cubicBezTo>
                <a:cubicBezTo>
                  <a:pt x="1777902" y="1862117"/>
                  <a:pt x="1793358" y="1857153"/>
                  <a:pt x="1807535" y="1850065"/>
                </a:cubicBezTo>
                <a:cubicBezTo>
                  <a:pt x="1831050" y="1826549"/>
                  <a:pt x="1841723" y="1811705"/>
                  <a:pt x="1871330" y="1796902"/>
                </a:cubicBezTo>
                <a:cubicBezTo>
                  <a:pt x="1881355" y="1791890"/>
                  <a:pt x="1892595" y="1789814"/>
                  <a:pt x="1903228" y="1786270"/>
                </a:cubicBezTo>
                <a:cubicBezTo>
                  <a:pt x="1965081" y="1724414"/>
                  <a:pt x="1875932" y="1810787"/>
                  <a:pt x="1956390" y="1743739"/>
                </a:cubicBezTo>
                <a:cubicBezTo>
                  <a:pt x="1967942" y="1734113"/>
                  <a:pt x="1977655" y="1722474"/>
                  <a:pt x="1988288" y="1711842"/>
                </a:cubicBezTo>
                <a:cubicBezTo>
                  <a:pt x="2015015" y="1631665"/>
                  <a:pt x="1975854" y="1727385"/>
                  <a:pt x="2030818" y="1658679"/>
                </a:cubicBezTo>
                <a:cubicBezTo>
                  <a:pt x="2037819" y="1649927"/>
                  <a:pt x="2036439" y="1636806"/>
                  <a:pt x="2041451" y="1626781"/>
                </a:cubicBezTo>
                <a:cubicBezTo>
                  <a:pt x="2047166" y="1615351"/>
                  <a:pt x="2054167" y="1604381"/>
                  <a:pt x="2062716" y="1594883"/>
                </a:cubicBezTo>
                <a:cubicBezTo>
                  <a:pt x="2086187" y="1568804"/>
                  <a:pt x="2112335" y="1545265"/>
                  <a:pt x="2137144" y="1520456"/>
                </a:cubicBezTo>
                <a:cubicBezTo>
                  <a:pt x="2144233" y="1513367"/>
                  <a:pt x="2150068" y="1504751"/>
                  <a:pt x="2158409" y="1499190"/>
                </a:cubicBezTo>
                <a:cubicBezTo>
                  <a:pt x="2235392" y="1447868"/>
                  <a:pt x="2199345" y="1468089"/>
                  <a:pt x="2264735" y="1435395"/>
                </a:cubicBezTo>
                <a:cubicBezTo>
                  <a:pt x="2271823" y="1424762"/>
                  <a:pt x="2276964" y="1412533"/>
                  <a:pt x="2286000" y="1403497"/>
                </a:cubicBezTo>
                <a:cubicBezTo>
                  <a:pt x="2310476" y="1379021"/>
                  <a:pt x="2327891" y="1379734"/>
                  <a:pt x="2360428" y="1371600"/>
                </a:cubicBezTo>
                <a:lnTo>
                  <a:pt x="2456121" y="1307804"/>
                </a:lnTo>
                <a:cubicBezTo>
                  <a:pt x="2488156" y="1286447"/>
                  <a:pt x="2492776" y="1281462"/>
                  <a:pt x="2530549" y="1265274"/>
                </a:cubicBezTo>
                <a:cubicBezTo>
                  <a:pt x="2540850" y="1260859"/>
                  <a:pt x="2551814" y="1258186"/>
                  <a:pt x="2562446" y="1254642"/>
                </a:cubicBezTo>
                <a:cubicBezTo>
                  <a:pt x="2569534" y="1247553"/>
                  <a:pt x="2575883" y="1239638"/>
                  <a:pt x="2583711" y="1233376"/>
                </a:cubicBezTo>
                <a:cubicBezTo>
                  <a:pt x="2593690" y="1225393"/>
                  <a:pt x="2606573" y="1221147"/>
                  <a:pt x="2615609" y="1212111"/>
                </a:cubicBezTo>
                <a:cubicBezTo>
                  <a:pt x="2624645" y="1203075"/>
                  <a:pt x="2627838" y="1189250"/>
                  <a:pt x="2636874" y="1180214"/>
                </a:cubicBezTo>
                <a:cubicBezTo>
                  <a:pt x="2707274" y="1109814"/>
                  <a:pt x="2653432" y="1185862"/>
                  <a:pt x="2711302" y="1116418"/>
                </a:cubicBezTo>
                <a:cubicBezTo>
                  <a:pt x="2731562" y="1092106"/>
                  <a:pt x="2734861" y="1081811"/>
                  <a:pt x="2743200" y="1052623"/>
                </a:cubicBezTo>
                <a:cubicBezTo>
                  <a:pt x="2747214" y="1038572"/>
                  <a:pt x="2748076" y="1023524"/>
                  <a:pt x="2753832" y="1010093"/>
                </a:cubicBezTo>
                <a:cubicBezTo>
                  <a:pt x="2758866" y="998347"/>
                  <a:pt x="2768009" y="988828"/>
                  <a:pt x="2775097" y="978195"/>
                </a:cubicBezTo>
                <a:lnTo>
                  <a:pt x="2796362" y="893135"/>
                </a:lnTo>
                <a:cubicBezTo>
                  <a:pt x="2799906" y="878958"/>
                  <a:pt x="2800460" y="863675"/>
                  <a:pt x="2806995" y="850604"/>
                </a:cubicBezTo>
                <a:lnTo>
                  <a:pt x="2828260" y="808074"/>
                </a:lnTo>
                <a:cubicBezTo>
                  <a:pt x="2833966" y="779543"/>
                  <a:pt x="2844741" y="714241"/>
                  <a:pt x="2860158" y="691116"/>
                </a:cubicBezTo>
                <a:lnTo>
                  <a:pt x="2881423" y="659218"/>
                </a:lnTo>
                <a:cubicBezTo>
                  <a:pt x="2906651" y="533072"/>
                  <a:pt x="2899183" y="592393"/>
                  <a:pt x="2881423" y="361507"/>
                </a:cubicBezTo>
                <a:cubicBezTo>
                  <a:pt x="2880563" y="350332"/>
                  <a:pt x="2875802" y="339634"/>
                  <a:pt x="2870790" y="329609"/>
                </a:cubicBezTo>
                <a:cubicBezTo>
                  <a:pt x="2865075" y="318179"/>
                  <a:pt x="2856613" y="308344"/>
                  <a:pt x="2849525" y="297711"/>
                </a:cubicBezTo>
                <a:cubicBezTo>
                  <a:pt x="2845981" y="287079"/>
                  <a:pt x="2845894" y="274565"/>
                  <a:pt x="2838893" y="265814"/>
                </a:cubicBezTo>
                <a:cubicBezTo>
                  <a:pt x="2830910" y="255835"/>
                  <a:pt x="2816974" y="252532"/>
                  <a:pt x="2806995" y="244549"/>
                </a:cubicBezTo>
                <a:cubicBezTo>
                  <a:pt x="2799167" y="238287"/>
                  <a:pt x="2791992" y="231111"/>
                  <a:pt x="2785730" y="223283"/>
                </a:cubicBezTo>
                <a:cubicBezTo>
                  <a:pt x="2777747" y="213305"/>
                  <a:pt x="2773501" y="200422"/>
                  <a:pt x="2764465" y="191386"/>
                </a:cubicBezTo>
                <a:cubicBezTo>
                  <a:pt x="2743854" y="170775"/>
                  <a:pt x="2726612" y="168136"/>
                  <a:pt x="2700669" y="159488"/>
                </a:cubicBezTo>
                <a:cubicBezTo>
                  <a:pt x="2690037" y="148855"/>
                  <a:pt x="2681916" y="134892"/>
                  <a:pt x="2668772" y="127590"/>
                </a:cubicBezTo>
                <a:cubicBezTo>
                  <a:pt x="2649177" y="116704"/>
                  <a:pt x="2623627" y="118759"/>
                  <a:pt x="2604976" y="106325"/>
                </a:cubicBezTo>
                <a:cubicBezTo>
                  <a:pt x="2555141" y="73101"/>
                  <a:pt x="2585684" y="87161"/>
                  <a:pt x="2509283" y="74428"/>
                </a:cubicBezTo>
                <a:cubicBezTo>
                  <a:pt x="2446708" y="43141"/>
                  <a:pt x="2481784" y="58173"/>
                  <a:pt x="2402958" y="31897"/>
                </a:cubicBezTo>
                <a:lnTo>
                  <a:pt x="2402958" y="0"/>
                </a:lnTo>
                <a:close/>
              </a:path>
            </a:pathLst>
          </a:custGeom>
          <a:noFill/>
          <a:ln>
            <a:solidFill>
              <a:srgbClr val="00B0F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BE"/>
          </a:p>
        </p:txBody>
      </p:sp>
      <p:sp>
        <p:nvSpPr>
          <p:cNvPr id="7" name="Forme libre 6"/>
          <p:cNvSpPr/>
          <p:nvPr/>
        </p:nvSpPr>
        <p:spPr>
          <a:xfrm>
            <a:off x="5411788" y="2127250"/>
            <a:ext cx="2254250" cy="1562100"/>
          </a:xfrm>
          <a:custGeom>
            <a:avLst/>
            <a:gdLst>
              <a:gd name="connsiteX0" fmla="*/ 1711842 w 2254102"/>
              <a:gd name="connsiteY0" fmla="*/ 0 h 1562986"/>
              <a:gd name="connsiteX1" fmla="*/ 1658679 w 2254102"/>
              <a:gd name="connsiteY1" fmla="*/ 31897 h 1562986"/>
              <a:gd name="connsiteX2" fmla="*/ 1626781 w 2254102"/>
              <a:gd name="connsiteY2" fmla="*/ 42530 h 1562986"/>
              <a:gd name="connsiteX3" fmla="*/ 1509823 w 2254102"/>
              <a:gd name="connsiteY3" fmla="*/ 74428 h 1562986"/>
              <a:gd name="connsiteX4" fmla="*/ 1456661 w 2254102"/>
              <a:gd name="connsiteY4" fmla="*/ 138223 h 1562986"/>
              <a:gd name="connsiteX5" fmla="*/ 1435395 w 2254102"/>
              <a:gd name="connsiteY5" fmla="*/ 159488 h 1562986"/>
              <a:gd name="connsiteX6" fmla="*/ 1414130 w 2254102"/>
              <a:gd name="connsiteY6" fmla="*/ 191386 h 1562986"/>
              <a:gd name="connsiteX7" fmla="*/ 1350335 w 2254102"/>
              <a:gd name="connsiteY7" fmla="*/ 244548 h 1562986"/>
              <a:gd name="connsiteX8" fmla="*/ 1286540 w 2254102"/>
              <a:gd name="connsiteY8" fmla="*/ 265814 h 1562986"/>
              <a:gd name="connsiteX9" fmla="*/ 1254642 w 2254102"/>
              <a:gd name="connsiteY9" fmla="*/ 276446 h 1562986"/>
              <a:gd name="connsiteX10" fmla="*/ 1052623 w 2254102"/>
              <a:gd name="connsiteY10" fmla="*/ 308344 h 1562986"/>
              <a:gd name="connsiteX11" fmla="*/ 1020726 w 2254102"/>
              <a:gd name="connsiteY11" fmla="*/ 318976 h 1562986"/>
              <a:gd name="connsiteX12" fmla="*/ 978195 w 2254102"/>
              <a:gd name="connsiteY12" fmla="*/ 350874 h 1562986"/>
              <a:gd name="connsiteX13" fmla="*/ 946298 w 2254102"/>
              <a:gd name="connsiteY13" fmla="*/ 372139 h 1562986"/>
              <a:gd name="connsiteX14" fmla="*/ 776177 w 2254102"/>
              <a:gd name="connsiteY14" fmla="*/ 361507 h 1562986"/>
              <a:gd name="connsiteX15" fmla="*/ 510363 w 2254102"/>
              <a:gd name="connsiteY15" fmla="*/ 350874 h 1562986"/>
              <a:gd name="connsiteX16" fmla="*/ 329609 w 2254102"/>
              <a:gd name="connsiteY16" fmla="*/ 350874 h 1562986"/>
              <a:gd name="connsiteX17" fmla="*/ 297712 w 2254102"/>
              <a:gd name="connsiteY17" fmla="*/ 382772 h 1562986"/>
              <a:gd name="connsiteX18" fmla="*/ 265814 w 2254102"/>
              <a:gd name="connsiteY18" fmla="*/ 404037 h 1562986"/>
              <a:gd name="connsiteX19" fmla="*/ 255181 w 2254102"/>
              <a:gd name="connsiteY19" fmla="*/ 446567 h 1562986"/>
              <a:gd name="connsiteX20" fmla="*/ 212651 w 2254102"/>
              <a:gd name="connsiteY20" fmla="*/ 510362 h 1562986"/>
              <a:gd name="connsiteX21" fmla="*/ 180754 w 2254102"/>
              <a:gd name="connsiteY21" fmla="*/ 574158 h 1562986"/>
              <a:gd name="connsiteX22" fmla="*/ 159488 w 2254102"/>
              <a:gd name="connsiteY22" fmla="*/ 637953 h 1562986"/>
              <a:gd name="connsiteX23" fmla="*/ 148856 w 2254102"/>
              <a:gd name="connsiteY23" fmla="*/ 669851 h 1562986"/>
              <a:gd name="connsiteX24" fmla="*/ 127591 w 2254102"/>
              <a:gd name="connsiteY24" fmla="*/ 712381 h 1562986"/>
              <a:gd name="connsiteX25" fmla="*/ 74428 w 2254102"/>
              <a:gd name="connsiteY25" fmla="*/ 776176 h 1562986"/>
              <a:gd name="connsiteX26" fmla="*/ 21265 w 2254102"/>
              <a:gd name="connsiteY26" fmla="*/ 871869 h 1562986"/>
              <a:gd name="connsiteX27" fmla="*/ 10633 w 2254102"/>
              <a:gd name="connsiteY27" fmla="*/ 1137683 h 1562986"/>
              <a:gd name="connsiteX28" fmla="*/ 0 w 2254102"/>
              <a:gd name="connsiteY28" fmla="*/ 1169581 h 1562986"/>
              <a:gd name="connsiteX29" fmla="*/ 31898 w 2254102"/>
              <a:gd name="connsiteY29" fmla="*/ 1435395 h 1562986"/>
              <a:gd name="connsiteX30" fmla="*/ 53163 w 2254102"/>
              <a:gd name="connsiteY30" fmla="*/ 1467293 h 1562986"/>
              <a:gd name="connsiteX31" fmla="*/ 127591 w 2254102"/>
              <a:gd name="connsiteY31" fmla="*/ 1488558 h 1562986"/>
              <a:gd name="connsiteX32" fmla="*/ 191386 w 2254102"/>
              <a:gd name="connsiteY32" fmla="*/ 1509823 h 1562986"/>
              <a:gd name="connsiteX33" fmla="*/ 265814 w 2254102"/>
              <a:gd name="connsiteY33" fmla="*/ 1531088 h 1562986"/>
              <a:gd name="connsiteX34" fmla="*/ 308344 w 2254102"/>
              <a:gd name="connsiteY34" fmla="*/ 1541721 h 1562986"/>
              <a:gd name="connsiteX35" fmla="*/ 340242 w 2254102"/>
              <a:gd name="connsiteY35" fmla="*/ 1552353 h 1562986"/>
              <a:gd name="connsiteX36" fmla="*/ 414670 w 2254102"/>
              <a:gd name="connsiteY36" fmla="*/ 1562986 h 1562986"/>
              <a:gd name="connsiteX37" fmla="*/ 627321 w 2254102"/>
              <a:gd name="connsiteY37" fmla="*/ 1552353 h 1562986"/>
              <a:gd name="connsiteX38" fmla="*/ 723014 w 2254102"/>
              <a:gd name="connsiteY38" fmla="*/ 1477925 h 1562986"/>
              <a:gd name="connsiteX39" fmla="*/ 754912 w 2254102"/>
              <a:gd name="connsiteY39" fmla="*/ 1456660 h 1562986"/>
              <a:gd name="connsiteX40" fmla="*/ 850605 w 2254102"/>
              <a:gd name="connsiteY40" fmla="*/ 1382232 h 1562986"/>
              <a:gd name="connsiteX41" fmla="*/ 914400 w 2254102"/>
              <a:gd name="connsiteY41" fmla="*/ 1360967 h 1562986"/>
              <a:gd name="connsiteX42" fmla="*/ 946298 w 2254102"/>
              <a:gd name="connsiteY42" fmla="*/ 1339702 h 1562986"/>
              <a:gd name="connsiteX43" fmla="*/ 1010093 w 2254102"/>
              <a:gd name="connsiteY43" fmla="*/ 1318437 h 1562986"/>
              <a:gd name="connsiteX44" fmla="*/ 1073888 w 2254102"/>
              <a:gd name="connsiteY44" fmla="*/ 1297172 h 1562986"/>
              <a:gd name="connsiteX45" fmla="*/ 1180214 w 2254102"/>
              <a:gd name="connsiteY45" fmla="*/ 1265274 h 1562986"/>
              <a:gd name="connsiteX46" fmla="*/ 1244009 w 2254102"/>
              <a:gd name="connsiteY46" fmla="*/ 1233376 h 1562986"/>
              <a:gd name="connsiteX47" fmla="*/ 1265275 w 2254102"/>
              <a:gd name="connsiteY47" fmla="*/ 1212111 h 1562986"/>
              <a:gd name="connsiteX48" fmla="*/ 1329070 w 2254102"/>
              <a:gd name="connsiteY48" fmla="*/ 1180214 h 1562986"/>
              <a:gd name="connsiteX49" fmla="*/ 1403498 w 2254102"/>
              <a:gd name="connsiteY49" fmla="*/ 1095153 h 1562986"/>
              <a:gd name="connsiteX50" fmla="*/ 1414130 w 2254102"/>
              <a:gd name="connsiteY50" fmla="*/ 1063255 h 1562986"/>
              <a:gd name="connsiteX51" fmla="*/ 1456661 w 2254102"/>
              <a:gd name="connsiteY51" fmla="*/ 1010093 h 1562986"/>
              <a:gd name="connsiteX52" fmla="*/ 1467293 w 2254102"/>
              <a:gd name="connsiteY52" fmla="*/ 978195 h 1562986"/>
              <a:gd name="connsiteX53" fmla="*/ 1541721 w 2254102"/>
              <a:gd name="connsiteY53" fmla="*/ 882502 h 1562986"/>
              <a:gd name="connsiteX54" fmla="*/ 1573619 w 2254102"/>
              <a:gd name="connsiteY54" fmla="*/ 808074 h 1562986"/>
              <a:gd name="connsiteX55" fmla="*/ 1616149 w 2254102"/>
              <a:gd name="connsiteY55" fmla="*/ 712381 h 1562986"/>
              <a:gd name="connsiteX56" fmla="*/ 1626781 w 2254102"/>
              <a:gd name="connsiteY56" fmla="*/ 669851 h 1562986"/>
              <a:gd name="connsiteX57" fmla="*/ 1711842 w 2254102"/>
              <a:gd name="connsiteY57" fmla="*/ 595423 h 1562986"/>
              <a:gd name="connsiteX58" fmla="*/ 1775637 w 2254102"/>
              <a:gd name="connsiteY58" fmla="*/ 574158 h 1562986"/>
              <a:gd name="connsiteX59" fmla="*/ 1807535 w 2254102"/>
              <a:gd name="connsiteY59" fmla="*/ 563525 h 1562986"/>
              <a:gd name="connsiteX60" fmla="*/ 1839433 w 2254102"/>
              <a:gd name="connsiteY60" fmla="*/ 542260 h 1562986"/>
              <a:gd name="connsiteX61" fmla="*/ 1871330 w 2254102"/>
              <a:gd name="connsiteY61" fmla="*/ 510362 h 1562986"/>
              <a:gd name="connsiteX62" fmla="*/ 2083981 w 2254102"/>
              <a:gd name="connsiteY62" fmla="*/ 499730 h 1562986"/>
              <a:gd name="connsiteX63" fmla="*/ 2147777 w 2254102"/>
              <a:gd name="connsiteY63" fmla="*/ 467832 h 1562986"/>
              <a:gd name="connsiteX64" fmla="*/ 2169042 w 2254102"/>
              <a:gd name="connsiteY64" fmla="*/ 435935 h 1562986"/>
              <a:gd name="connsiteX65" fmla="*/ 2211572 w 2254102"/>
              <a:gd name="connsiteY65" fmla="*/ 382772 h 1562986"/>
              <a:gd name="connsiteX66" fmla="*/ 2254102 w 2254102"/>
              <a:gd name="connsiteY66" fmla="*/ 287079 h 1562986"/>
              <a:gd name="connsiteX67" fmla="*/ 2243470 w 2254102"/>
              <a:gd name="connsiteY67" fmla="*/ 233916 h 1562986"/>
              <a:gd name="connsiteX68" fmla="*/ 2169042 w 2254102"/>
              <a:gd name="connsiteY68" fmla="*/ 191386 h 1562986"/>
              <a:gd name="connsiteX69" fmla="*/ 2094614 w 2254102"/>
              <a:gd name="connsiteY69" fmla="*/ 95693 h 1562986"/>
              <a:gd name="connsiteX70" fmla="*/ 2030819 w 2254102"/>
              <a:gd name="connsiteY70" fmla="*/ 53162 h 1562986"/>
              <a:gd name="connsiteX71" fmla="*/ 1839433 w 2254102"/>
              <a:gd name="connsiteY71" fmla="*/ 42530 h 1562986"/>
              <a:gd name="connsiteX72" fmla="*/ 1796902 w 2254102"/>
              <a:gd name="connsiteY72" fmla="*/ 31897 h 1562986"/>
              <a:gd name="connsiteX73" fmla="*/ 1765005 w 2254102"/>
              <a:gd name="connsiteY73" fmla="*/ 21265 h 1562986"/>
              <a:gd name="connsiteX74" fmla="*/ 1637414 w 2254102"/>
              <a:gd name="connsiteY74" fmla="*/ 42530 h 15629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Lst>
            <a:rect l="l" t="t" r="r" b="b"/>
            <a:pathLst>
              <a:path w="2254102" h="1562986">
                <a:moveTo>
                  <a:pt x="1711842" y="0"/>
                </a:moveTo>
                <a:cubicBezTo>
                  <a:pt x="1694121" y="10632"/>
                  <a:pt x="1677163" y="22655"/>
                  <a:pt x="1658679" y="31897"/>
                </a:cubicBezTo>
                <a:cubicBezTo>
                  <a:pt x="1648654" y="36909"/>
                  <a:pt x="1637594" y="39581"/>
                  <a:pt x="1626781" y="42530"/>
                </a:cubicBezTo>
                <a:cubicBezTo>
                  <a:pt x="1494872" y="78506"/>
                  <a:pt x="1583243" y="49954"/>
                  <a:pt x="1509823" y="74428"/>
                </a:cubicBezTo>
                <a:cubicBezTo>
                  <a:pt x="1434046" y="150205"/>
                  <a:pt x="1515879" y="64201"/>
                  <a:pt x="1456661" y="138223"/>
                </a:cubicBezTo>
                <a:cubicBezTo>
                  <a:pt x="1450399" y="146051"/>
                  <a:pt x="1441657" y="151660"/>
                  <a:pt x="1435395" y="159488"/>
                </a:cubicBezTo>
                <a:cubicBezTo>
                  <a:pt x="1427412" y="169467"/>
                  <a:pt x="1422311" y="181569"/>
                  <a:pt x="1414130" y="191386"/>
                </a:cubicBezTo>
                <a:cubicBezTo>
                  <a:pt x="1399400" y="209062"/>
                  <a:pt x="1372475" y="234708"/>
                  <a:pt x="1350335" y="244548"/>
                </a:cubicBezTo>
                <a:cubicBezTo>
                  <a:pt x="1329852" y="253652"/>
                  <a:pt x="1307805" y="258726"/>
                  <a:pt x="1286540" y="265814"/>
                </a:cubicBezTo>
                <a:cubicBezTo>
                  <a:pt x="1275907" y="269358"/>
                  <a:pt x="1265737" y="274861"/>
                  <a:pt x="1254642" y="276446"/>
                </a:cubicBezTo>
                <a:cubicBezTo>
                  <a:pt x="1220296" y="281352"/>
                  <a:pt x="1107197" y="294700"/>
                  <a:pt x="1052623" y="308344"/>
                </a:cubicBezTo>
                <a:cubicBezTo>
                  <a:pt x="1041750" y="311062"/>
                  <a:pt x="1031358" y="315432"/>
                  <a:pt x="1020726" y="318976"/>
                </a:cubicBezTo>
                <a:cubicBezTo>
                  <a:pt x="1006549" y="329609"/>
                  <a:pt x="992615" y="340574"/>
                  <a:pt x="978195" y="350874"/>
                </a:cubicBezTo>
                <a:cubicBezTo>
                  <a:pt x="967797" y="358301"/>
                  <a:pt x="959059" y="371467"/>
                  <a:pt x="946298" y="372139"/>
                </a:cubicBezTo>
                <a:lnTo>
                  <a:pt x="776177" y="361507"/>
                </a:lnTo>
                <a:lnTo>
                  <a:pt x="510363" y="350874"/>
                </a:lnTo>
                <a:cubicBezTo>
                  <a:pt x="441663" y="327973"/>
                  <a:pt x="443526" y="324069"/>
                  <a:pt x="329609" y="350874"/>
                </a:cubicBezTo>
                <a:cubicBezTo>
                  <a:pt x="314972" y="354318"/>
                  <a:pt x="309263" y="373146"/>
                  <a:pt x="297712" y="382772"/>
                </a:cubicBezTo>
                <a:cubicBezTo>
                  <a:pt x="287895" y="390953"/>
                  <a:pt x="276447" y="396949"/>
                  <a:pt x="265814" y="404037"/>
                </a:cubicBezTo>
                <a:cubicBezTo>
                  <a:pt x="262270" y="418214"/>
                  <a:pt x="261716" y="433497"/>
                  <a:pt x="255181" y="446567"/>
                </a:cubicBezTo>
                <a:cubicBezTo>
                  <a:pt x="243751" y="469426"/>
                  <a:pt x="212651" y="510362"/>
                  <a:pt x="212651" y="510362"/>
                </a:cubicBezTo>
                <a:cubicBezTo>
                  <a:pt x="173884" y="626669"/>
                  <a:pt x="235707" y="450516"/>
                  <a:pt x="180754" y="574158"/>
                </a:cubicBezTo>
                <a:cubicBezTo>
                  <a:pt x="171650" y="594641"/>
                  <a:pt x="166576" y="616688"/>
                  <a:pt x="159488" y="637953"/>
                </a:cubicBezTo>
                <a:cubicBezTo>
                  <a:pt x="155944" y="648586"/>
                  <a:pt x="153868" y="659826"/>
                  <a:pt x="148856" y="669851"/>
                </a:cubicBezTo>
                <a:cubicBezTo>
                  <a:pt x="141768" y="684028"/>
                  <a:pt x="135455" y="698619"/>
                  <a:pt x="127591" y="712381"/>
                </a:cubicBezTo>
                <a:cubicBezTo>
                  <a:pt x="92516" y="773762"/>
                  <a:pt x="121797" y="715272"/>
                  <a:pt x="74428" y="776176"/>
                </a:cubicBezTo>
                <a:cubicBezTo>
                  <a:pt x="31776" y="831014"/>
                  <a:pt x="37308" y="823744"/>
                  <a:pt x="21265" y="871869"/>
                </a:cubicBezTo>
                <a:cubicBezTo>
                  <a:pt x="17721" y="960474"/>
                  <a:pt x="16951" y="1049233"/>
                  <a:pt x="10633" y="1137683"/>
                </a:cubicBezTo>
                <a:cubicBezTo>
                  <a:pt x="9834" y="1148862"/>
                  <a:pt x="0" y="1158373"/>
                  <a:pt x="0" y="1169581"/>
                </a:cubicBezTo>
                <a:cubicBezTo>
                  <a:pt x="0" y="1175625"/>
                  <a:pt x="1975" y="1390509"/>
                  <a:pt x="31898" y="1435395"/>
                </a:cubicBezTo>
                <a:cubicBezTo>
                  <a:pt x="38986" y="1446028"/>
                  <a:pt x="43184" y="1459310"/>
                  <a:pt x="53163" y="1467293"/>
                </a:cubicBezTo>
                <a:cubicBezTo>
                  <a:pt x="60307" y="1473008"/>
                  <a:pt x="124538" y="1487642"/>
                  <a:pt x="127591" y="1488558"/>
                </a:cubicBezTo>
                <a:cubicBezTo>
                  <a:pt x="149061" y="1494999"/>
                  <a:pt x="169640" y="1504387"/>
                  <a:pt x="191386" y="1509823"/>
                </a:cubicBezTo>
                <a:cubicBezTo>
                  <a:pt x="324287" y="1543047"/>
                  <a:pt x="159079" y="1500591"/>
                  <a:pt x="265814" y="1531088"/>
                </a:cubicBezTo>
                <a:cubicBezTo>
                  <a:pt x="279865" y="1535103"/>
                  <a:pt x="294293" y="1537707"/>
                  <a:pt x="308344" y="1541721"/>
                </a:cubicBezTo>
                <a:cubicBezTo>
                  <a:pt x="319121" y="1544800"/>
                  <a:pt x="329252" y="1550155"/>
                  <a:pt x="340242" y="1552353"/>
                </a:cubicBezTo>
                <a:cubicBezTo>
                  <a:pt x="364817" y="1557268"/>
                  <a:pt x="389861" y="1559442"/>
                  <a:pt x="414670" y="1562986"/>
                </a:cubicBezTo>
                <a:cubicBezTo>
                  <a:pt x="485554" y="1559442"/>
                  <a:pt x="557626" y="1565756"/>
                  <a:pt x="627321" y="1552353"/>
                </a:cubicBezTo>
                <a:cubicBezTo>
                  <a:pt x="669243" y="1544291"/>
                  <a:pt x="693274" y="1502708"/>
                  <a:pt x="723014" y="1477925"/>
                </a:cubicBezTo>
                <a:cubicBezTo>
                  <a:pt x="732831" y="1469744"/>
                  <a:pt x="745095" y="1464841"/>
                  <a:pt x="754912" y="1456660"/>
                </a:cubicBezTo>
                <a:cubicBezTo>
                  <a:pt x="791611" y="1426078"/>
                  <a:pt x="796853" y="1400149"/>
                  <a:pt x="850605" y="1382232"/>
                </a:cubicBezTo>
                <a:cubicBezTo>
                  <a:pt x="871870" y="1375144"/>
                  <a:pt x="895749" y="1373401"/>
                  <a:pt x="914400" y="1360967"/>
                </a:cubicBezTo>
                <a:cubicBezTo>
                  <a:pt x="925033" y="1353879"/>
                  <a:pt x="934621" y="1344892"/>
                  <a:pt x="946298" y="1339702"/>
                </a:cubicBezTo>
                <a:cubicBezTo>
                  <a:pt x="966781" y="1330598"/>
                  <a:pt x="988828" y="1325525"/>
                  <a:pt x="1010093" y="1318437"/>
                </a:cubicBezTo>
                <a:cubicBezTo>
                  <a:pt x="1010103" y="1318434"/>
                  <a:pt x="1073877" y="1297175"/>
                  <a:pt x="1073888" y="1297172"/>
                </a:cubicBezTo>
                <a:cubicBezTo>
                  <a:pt x="1097662" y="1291228"/>
                  <a:pt x="1164683" y="1275628"/>
                  <a:pt x="1180214" y="1265274"/>
                </a:cubicBezTo>
                <a:cubicBezTo>
                  <a:pt x="1221437" y="1237792"/>
                  <a:pt x="1199989" y="1248050"/>
                  <a:pt x="1244009" y="1233376"/>
                </a:cubicBezTo>
                <a:cubicBezTo>
                  <a:pt x="1251098" y="1226288"/>
                  <a:pt x="1256679" y="1217269"/>
                  <a:pt x="1265275" y="1212111"/>
                </a:cubicBezTo>
                <a:cubicBezTo>
                  <a:pt x="1324590" y="1176523"/>
                  <a:pt x="1270408" y="1231543"/>
                  <a:pt x="1329070" y="1180214"/>
                </a:cubicBezTo>
                <a:cubicBezTo>
                  <a:pt x="1378829" y="1136675"/>
                  <a:pt x="1374675" y="1138389"/>
                  <a:pt x="1403498" y="1095153"/>
                </a:cubicBezTo>
                <a:cubicBezTo>
                  <a:pt x="1407042" y="1084520"/>
                  <a:pt x="1409118" y="1073280"/>
                  <a:pt x="1414130" y="1063255"/>
                </a:cubicBezTo>
                <a:cubicBezTo>
                  <a:pt x="1427542" y="1036430"/>
                  <a:pt x="1436882" y="1029871"/>
                  <a:pt x="1456661" y="1010093"/>
                </a:cubicBezTo>
                <a:cubicBezTo>
                  <a:pt x="1460205" y="999460"/>
                  <a:pt x="1461850" y="987992"/>
                  <a:pt x="1467293" y="978195"/>
                </a:cubicBezTo>
                <a:cubicBezTo>
                  <a:pt x="1499086" y="920966"/>
                  <a:pt x="1502976" y="921247"/>
                  <a:pt x="1541721" y="882502"/>
                </a:cubicBezTo>
                <a:cubicBezTo>
                  <a:pt x="1575951" y="779815"/>
                  <a:pt x="1521059" y="939473"/>
                  <a:pt x="1573619" y="808074"/>
                </a:cubicBezTo>
                <a:cubicBezTo>
                  <a:pt x="1611578" y="713176"/>
                  <a:pt x="1575237" y="773750"/>
                  <a:pt x="1616149" y="712381"/>
                </a:cubicBezTo>
                <a:cubicBezTo>
                  <a:pt x="1619693" y="698204"/>
                  <a:pt x="1618675" y="682010"/>
                  <a:pt x="1626781" y="669851"/>
                </a:cubicBezTo>
                <a:cubicBezTo>
                  <a:pt x="1637739" y="653414"/>
                  <a:pt x="1685220" y="607255"/>
                  <a:pt x="1711842" y="595423"/>
                </a:cubicBezTo>
                <a:cubicBezTo>
                  <a:pt x="1732325" y="586319"/>
                  <a:pt x="1754372" y="581246"/>
                  <a:pt x="1775637" y="574158"/>
                </a:cubicBezTo>
                <a:cubicBezTo>
                  <a:pt x="1786270" y="570614"/>
                  <a:pt x="1798209" y="569742"/>
                  <a:pt x="1807535" y="563525"/>
                </a:cubicBezTo>
                <a:cubicBezTo>
                  <a:pt x="1818168" y="556437"/>
                  <a:pt x="1829616" y="550441"/>
                  <a:pt x="1839433" y="542260"/>
                </a:cubicBezTo>
                <a:cubicBezTo>
                  <a:pt x="1850984" y="532634"/>
                  <a:pt x="1856516" y="512938"/>
                  <a:pt x="1871330" y="510362"/>
                </a:cubicBezTo>
                <a:cubicBezTo>
                  <a:pt x="1941253" y="498202"/>
                  <a:pt x="2013097" y="503274"/>
                  <a:pt x="2083981" y="499730"/>
                </a:cubicBezTo>
                <a:cubicBezTo>
                  <a:pt x="2109924" y="491082"/>
                  <a:pt x="2127166" y="488443"/>
                  <a:pt x="2147777" y="467832"/>
                </a:cubicBezTo>
                <a:cubicBezTo>
                  <a:pt x="2156813" y="458796"/>
                  <a:pt x="2161059" y="445913"/>
                  <a:pt x="2169042" y="435935"/>
                </a:cubicBezTo>
                <a:cubicBezTo>
                  <a:pt x="2191132" y="408322"/>
                  <a:pt x="2195212" y="419583"/>
                  <a:pt x="2211572" y="382772"/>
                </a:cubicBezTo>
                <a:cubicBezTo>
                  <a:pt x="2262184" y="268895"/>
                  <a:pt x="2205977" y="359266"/>
                  <a:pt x="2254102" y="287079"/>
                </a:cubicBezTo>
                <a:cubicBezTo>
                  <a:pt x="2250558" y="269358"/>
                  <a:pt x="2252436" y="249607"/>
                  <a:pt x="2243470" y="233916"/>
                </a:cubicBezTo>
                <a:cubicBezTo>
                  <a:pt x="2236543" y="221793"/>
                  <a:pt x="2175672" y="196122"/>
                  <a:pt x="2169042" y="191386"/>
                </a:cubicBezTo>
                <a:cubicBezTo>
                  <a:pt x="2116664" y="153973"/>
                  <a:pt x="2149579" y="150658"/>
                  <a:pt x="2094614" y="95693"/>
                </a:cubicBezTo>
                <a:cubicBezTo>
                  <a:pt x="2071091" y="72170"/>
                  <a:pt x="2064832" y="56401"/>
                  <a:pt x="2030819" y="53162"/>
                </a:cubicBezTo>
                <a:cubicBezTo>
                  <a:pt x="1967213" y="47104"/>
                  <a:pt x="1903228" y="46074"/>
                  <a:pt x="1839433" y="42530"/>
                </a:cubicBezTo>
                <a:cubicBezTo>
                  <a:pt x="1825256" y="38986"/>
                  <a:pt x="1810953" y="35912"/>
                  <a:pt x="1796902" y="31897"/>
                </a:cubicBezTo>
                <a:cubicBezTo>
                  <a:pt x="1786126" y="28818"/>
                  <a:pt x="1776212" y="21265"/>
                  <a:pt x="1765005" y="21265"/>
                </a:cubicBezTo>
                <a:cubicBezTo>
                  <a:pt x="1673633" y="21265"/>
                  <a:pt x="1685455" y="18508"/>
                  <a:pt x="1637414" y="42530"/>
                </a:cubicBezTo>
              </a:path>
            </a:pathLst>
          </a:custGeom>
          <a:noFill/>
          <a:ln>
            <a:solidFill>
              <a:srgbClr val="FFFF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BE"/>
          </a:p>
        </p:txBody>
      </p:sp>
      <p:sp>
        <p:nvSpPr>
          <p:cNvPr id="8" name="Forme libre 7"/>
          <p:cNvSpPr/>
          <p:nvPr/>
        </p:nvSpPr>
        <p:spPr>
          <a:xfrm>
            <a:off x="6835775" y="2274888"/>
            <a:ext cx="512763" cy="330200"/>
          </a:xfrm>
          <a:custGeom>
            <a:avLst/>
            <a:gdLst>
              <a:gd name="connsiteX0" fmla="*/ 415137 w 512530"/>
              <a:gd name="connsiteY0" fmla="*/ 749 h 330359"/>
              <a:gd name="connsiteX1" fmla="*/ 351341 w 512530"/>
              <a:gd name="connsiteY1" fmla="*/ 11382 h 330359"/>
              <a:gd name="connsiteX2" fmla="*/ 308811 w 512530"/>
              <a:gd name="connsiteY2" fmla="*/ 22015 h 330359"/>
              <a:gd name="connsiteX3" fmla="*/ 202485 w 512530"/>
              <a:gd name="connsiteY3" fmla="*/ 32647 h 330359"/>
              <a:gd name="connsiteX4" fmla="*/ 170588 w 512530"/>
              <a:gd name="connsiteY4" fmla="*/ 53912 h 330359"/>
              <a:gd name="connsiteX5" fmla="*/ 64262 w 512530"/>
              <a:gd name="connsiteY5" fmla="*/ 64545 h 330359"/>
              <a:gd name="connsiteX6" fmla="*/ 21732 w 512530"/>
              <a:gd name="connsiteY6" fmla="*/ 75177 h 330359"/>
              <a:gd name="connsiteX7" fmla="*/ 11099 w 512530"/>
              <a:gd name="connsiteY7" fmla="*/ 107075 h 330359"/>
              <a:gd name="connsiteX8" fmla="*/ 11099 w 512530"/>
              <a:gd name="connsiteY8" fmla="*/ 277196 h 330359"/>
              <a:gd name="connsiteX9" fmla="*/ 32365 w 512530"/>
              <a:gd name="connsiteY9" fmla="*/ 298461 h 330359"/>
              <a:gd name="connsiteX10" fmla="*/ 53630 w 512530"/>
              <a:gd name="connsiteY10" fmla="*/ 330359 h 330359"/>
              <a:gd name="connsiteX11" fmla="*/ 213118 w 512530"/>
              <a:gd name="connsiteY11" fmla="*/ 319726 h 330359"/>
              <a:gd name="connsiteX12" fmla="*/ 276913 w 512530"/>
              <a:gd name="connsiteY12" fmla="*/ 287829 h 330359"/>
              <a:gd name="connsiteX13" fmla="*/ 340709 w 512530"/>
              <a:gd name="connsiteY13" fmla="*/ 266563 h 330359"/>
              <a:gd name="connsiteX14" fmla="*/ 372606 w 512530"/>
              <a:gd name="connsiteY14" fmla="*/ 255931 h 330359"/>
              <a:gd name="connsiteX15" fmla="*/ 478932 w 512530"/>
              <a:gd name="connsiteY15" fmla="*/ 245298 h 330359"/>
              <a:gd name="connsiteX16" fmla="*/ 500197 w 512530"/>
              <a:gd name="connsiteY16" fmla="*/ 213401 h 330359"/>
              <a:gd name="connsiteX17" fmla="*/ 500197 w 512530"/>
              <a:gd name="connsiteY17" fmla="*/ 75177 h 330359"/>
              <a:gd name="connsiteX18" fmla="*/ 489565 w 512530"/>
              <a:gd name="connsiteY18" fmla="*/ 43280 h 330359"/>
              <a:gd name="connsiteX19" fmla="*/ 457667 w 512530"/>
              <a:gd name="connsiteY19" fmla="*/ 32647 h 330359"/>
              <a:gd name="connsiteX20" fmla="*/ 415137 w 512530"/>
              <a:gd name="connsiteY20" fmla="*/ 749 h 330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512530" h="330359">
                <a:moveTo>
                  <a:pt x="415137" y="749"/>
                </a:moveTo>
                <a:cubicBezTo>
                  <a:pt x="397416" y="-2795"/>
                  <a:pt x="372481" y="7154"/>
                  <a:pt x="351341" y="11382"/>
                </a:cubicBezTo>
                <a:cubicBezTo>
                  <a:pt x="337012" y="14248"/>
                  <a:pt x="323277" y="19948"/>
                  <a:pt x="308811" y="22015"/>
                </a:cubicBezTo>
                <a:cubicBezTo>
                  <a:pt x="273550" y="27052"/>
                  <a:pt x="237927" y="29103"/>
                  <a:pt x="202485" y="32647"/>
                </a:cubicBezTo>
                <a:cubicBezTo>
                  <a:pt x="191853" y="39735"/>
                  <a:pt x="183039" y="51039"/>
                  <a:pt x="170588" y="53912"/>
                </a:cubicBezTo>
                <a:cubicBezTo>
                  <a:pt x="135881" y="61921"/>
                  <a:pt x="99523" y="59508"/>
                  <a:pt x="64262" y="64545"/>
                </a:cubicBezTo>
                <a:cubicBezTo>
                  <a:pt x="49796" y="66612"/>
                  <a:pt x="35909" y="71633"/>
                  <a:pt x="21732" y="75177"/>
                </a:cubicBezTo>
                <a:cubicBezTo>
                  <a:pt x="18188" y="85810"/>
                  <a:pt x="13297" y="96085"/>
                  <a:pt x="11099" y="107075"/>
                </a:cubicBezTo>
                <a:cubicBezTo>
                  <a:pt x="-1133" y="168238"/>
                  <a:pt x="-6063" y="214270"/>
                  <a:pt x="11099" y="277196"/>
                </a:cubicBezTo>
                <a:cubicBezTo>
                  <a:pt x="13737" y="286867"/>
                  <a:pt x="26103" y="290633"/>
                  <a:pt x="32365" y="298461"/>
                </a:cubicBezTo>
                <a:cubicBezTo>
                  <a:pt x="40348" y="308440"/>
                  <a:pt x="46542" y="319726"/>
                  <a:pt x="53630" y="330359"/>
                </a:cubicBezTo>
                <a:cubicBezTo>
                  <a:pt x="106793" y="326815"/>
                  <a:pt x="160163" y="325610"/>
                  <a:pt x="213118" y="319726"/>
                </a:cubicBezTo>
                <a:cubicBezTo>
                  <a:pt x="251898" y="315417"/>
                  <a:pt x="241666" y="303495"/>
                  <a:pt x="276913" y="287829"/>
                </a:cubicBezTo>
                <a:cubicBezTo>
                  <a:pt x="297397" y="278725"/>
                  <a:pt x="319444" y="273652"/>
                  <a:pt x="340709" y="266563"/>
                </a:cubicBezTo>
                <a:cubicBezTo>
                  <a:pt x="351341" y="263019"/>
                  <a:pt x="361454" y="257046"/>
                  <a:pt x="372606" y="255931"/>
                </a:cubicBezTo>
                <a:lnTo>
                  <a:pt x="478932" y="245298"/>
                </a:lnTo>
                <a:cubicBezTo>
                  <a:pt x="486020" y="234666"/>
                  <a:pt x="494482" y="224830"/>
                  <a:pt x="500197" y="213401"/>
                </a:cubicBezTo>
                <a:cubicBezTo>
                  <a:pt x="523148" y="167500"/>
                  <a:pt x="508596" y="129769"/>
                  <a:pt x="500197" y="75177"/>
                </a:cubicBezTo>
                <a:cubicBezTo>
                  <a:pt x="498493" y="64100"/>
                  <a:pt x="497490" y="51205"/>
                  <a:pt x="489565" y="43280"/>
                </a:cubicBezTo>
                <a:cubicBezTo>
                  <a:pt x="481640" y="35355"/>
                  <a:pt x="467692" y="37659"/>
                  <a:pt x="457667" y="32647"/>
                </a:cubicBezTo>
                <a:cubicBezTo>
                  <a:pt x="411205" y="9416"/>
                  <a:pt x="432858" y="4293"/>
                  <a:pt x="415137" y="749"/>
                </a:cubicBezTo>
                <a:close/>
              </a:path>
            </a:pathLst>
          </a:custGeom>
          <a:no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BE"/>
          </a:p>
        </p:txBody>
      </p:sp>
      <p:sp>
        <p:nvSpPr>
          <p:cNvPr id="11" name="Text Box 7"/>
          <p:cNvSpPr txBox="1">
            <a:spLocks noChangeArrowheads="1"/>
          </p:cNvSpPr>
          <p:nvPr/>
        </p:nvSpPr>
        <p:spPr bwMode="auto">
          <a:xfrm>
            <a:off x="7958138" y="1671638"/>
            <a:ext cx="317500" cy="369887"/>
          </a:xfrm>
          <a:prstGeom prst="rect">
            <a:avLst/>
          </a:prstGeom>
          <a:solidFill>
            <a:srgbClr val="00B0F0"/>
          </a:solidFill>
          <a:ln w="9525">
            <a:solidFill>
              <a:schemeClr val="tx1"/>
            </a:solidFill>
            <a:miter lim="800000"/>
            <a:headEnd/>
            <a:tailEnd/>
          </a:ln>
        </p:spPr>
        <p:txBody>
          <a:bodyPr>
            <a:spAutoFit/>
          </a:bodyPr>
          <a:lstStyle>
            <a:lvl1pPr>
              <a:spcBef>
                <a:spcPct val="20000"/>
              </a:spcBef>
              <a:buClr>
                <a:schemeClr val="bg1"/>
              </a:buClr>
              <a:buSzPct val="80000"/>
              <a:buFont typeface="Monotype Sorts" pitchFamily="2" charset="2"/>
              <a:buChar char="l"/>
              <a:defRPr sz="2200">
                <a:solidFill>
                  <a:schemeClr val="bg1"/>
                </a:solidFill>
                <a:latin typeface="Arial Narrow" panose="020B0606020202030204" pitchFamily="34" charset="0"/>
              </a:defRPr>
            </a:lvl1pPr>
            <a:lvl2pPr marL="742950" indent="-285750">
              <a:spcBef>
                <a:spcPct val="20000"/>
              </a:spcBef>
              <a:buClr>
                <a:schemeClr val="bg1"/>
              </a:buClr>
              <a:buSzPct val="95000"/>
              <a:buFont typeface="Wingdings" panose="05000000000000000000" pitchFamily="2" charset="2"/>
              <a:buChar char="§"/>
              <a:defRPr sz="2000">
                <a:solidFill>
                  <a:schemeClr val="bg1"/>
                </a:solidFill>
                <a:latin typeface="Arial Narrow" panose="020B0606020202030204" pitchFamily="34" charset="0"/>
              </a:defRPr>
            </a:lvl2pPr>
            <a:lvl3pPr marL="1143000" indent="-228600">
              <a:spcBef>
                <a:spcPct val="20000"/>
              </a:spcBef>
              <a:buClr>
                <a:schemeClr val="bg1"/>
              </a:buClr>
              <a:buChar char="•"/>
              <a:defRPr>
                <a:solidFill>
                  <a:schemeClr val="bg1"/>
                </a:solidFill>
                <a:latin typeface="Arial Narrow" panose="020B0606020202030204" pitchFamily="34" charset="0"/>
              </a:defRPr>
            </a:lvl3pPr>
            <a:lvl4pPr marL="1600200" indent="-228600">
              <a:spcBef>
                <a:spcPct val="20000"/>
              </a:spcBef>
              <a:buClr>
                <a:schemeClr val="bg1"/>
              </a:buClr>
              <a:buChar char="–"/>
              <a:defRPr sz="2000">
                <a:solidFill>
                  <a:schemeClr val="bg1"/>
                </a:solidFill>
                <a:latin typeface="Arial Narrow" panose="020B0606020202030204" pitchFamily="34" charset="0"/>
              </a:defRPr>
            </a:lvl4pPr>
            <a:lvl5pPr marL="2057400" indent="-228600">
              <a:spcBef>
                <a:spcPct val="20000"/>
              </a:spcBef>
              <a:buClr>
                <a:schemeClr val="bg1"/>
              </a:buClr>
              <a:buChar char="»"/>
              <a:defRPr sz="2000">
                <a:solidFill>
                  <a:schemeClr val="bg1"/>
                </a:solidFill>
                <a:latin typeface="Arial Narrow" panose="020B0606020202030204" pitchFamily="34" charset="0"/>
              </a:defRPr>
            </a:lvl5pPr>
            <a:lvl6pPr marL="25146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6pPr>
            <a:lvl7pPr marL="29718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7pPr>
            <a:lvl8pPr marL="34290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8pPr>
            <a:lvl9pPr marL="38862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9pPr>
          </a:lstStyle>
          <a:p>
            <a:pPr eaLnBrk="1" hangingPunct="1">
              <a:spcBef>
                <a:spcPct val="0"/>
              </a:spcBef>
              <a:buClrTx/>
              <a:buSzTx/>
              <a:buFontTx/>
              <a:buNone/>
            </a:pPr>
            <a:r>
              <a:rPr lang="fr-BE" altLang="fr-FR" sz="2400">
                <a:solidFill>
                  <a:schemeClr val="tx1"/>
                </a:solidFill>
                <a:latin typeface="Calibri" panose="020F0502020204030204" pitchFamily="34" charset="0"/>
              </a:rPr>
              <a:t>3</a:t>
            </a:r>
          </a:p>
        </p:txBody>
      </p:sp>
      <p:sp>
        <p:nvSpPr>
          <p:cNvPr id="12" name="Text Box 7"/>
          <p:cNvSpPr txBox="1">
            <a:spLocks noChangeArrowheads="1"/>
          </p:cNvSpPr>
          <p:nvPr/>
        </p:nvSpPr>
        <p:spPr bwMode="auto">
          <a:xfrm>
            <a:off x="5711825" y="2540000"/>
            <a:ext cx="317500" cy="368300"/>
          </a:xfrm>
          <a:prstGeom prst="rect">
            <a:avLst/>
          </a:prstGeom>
          <a:solidFill>
            <a:srgbClr val="FFFF00"/>
          </a:solidFill>
          <a:ln w="9525">
            <a:solidFill>
              <a:schemeClr val="tx1"/>
            </a:solidFill>
            <a:miter lim="800000"/>
            <a:headEnd/>
            <a:tailEnd/>
          </a:ln>
        </p:spPr>
        <p:txBody>
          <a:bodyPr>
            <a:spAutoFit/>
          </a:bodyPr>
          <a:lstStyle>
            <a:lvl1pPr>
              <a:spcBef>
                <a:spcPct val="20000"/>
              </a:spcBef>
              <a:buClr>
                <a:schemeClr val="bg1"/>
              </a:buClr>
              <a:buSzPct val="80000"/>
              <a:buFont typeface="Monotype Sorts" pitchFamily="2" charset="2"/>
              <a:buChar char="l"/>
              <a:defRPr sz="2200">
                <a:solidFill>
                  <a:schemeClr val="bg1"/>
                </a:solidFill>
                <a:latin typeface="Arial Narrow" panose="020B0606020202030204" pitchFamily="34" charset="0"/>
              </a:defRPr>
            </a:lvl1pPr>
            <a:lvl2pPr marL="742950" indent="-285750">
              <a:spcBef>
                <a:spcPct val="20000"/>
              </a:spcBef>
              <a:buClr>
                <a:schemeClr val="bg1"/>
              </a:buClr>
              <a:buSzPct val="95000"/>
              <a:buFont typeface="Wingdings" panose="05000000000000000000" pitchFamily="2" charset="2"/>
              <a:buChar char="§"/>
              <a:defRPr sz="2000">
                <a:solidFill>
                  <a:schemeClr val="bg1"/>
                </a:solidFill>
                <a:latin typeface="Arial Narrow" panose="020B0606020202030204" pitchFamily="34" charset="0"/>
              </a:defRPr>
            </a:lvl2pPr>
            <a:lvl3pPr marL="1143000" indent="-228600">
              <a:spcBef>
                <a:spcPct val="20000"/>
              </a:spcBef>
              <a:buClr>
                <a:schemeClr val="bg1"/>
              </a:buClr>
              <a:buChar char="•"/>
              <a:defRPr>
                <a:solidFill>
                  <a:schemeClr val="bg1"/>
                </a:solidFill>
                <a:latin typeface="Arial Narrow" panose="020B0606020202030204" pitchFamily="34" charset="0"/>
              </a:defRPr>
            </a:lvl3pPr>
            <a:lvl4pPr marL="1600200" indent="-228600">
              <a:spcBef>
                <a:spcPct val="20000"/>
              </a:spcBef>
              <a:buClr>
                <a:schemeClr val="bg1"/>
              </a:buClr>
              <a:buChar char="–"/>
              <a:defRPr sz="2000">
                <a:solidFill>
                  <a:schemeClr val="bg1"/>
                </a:solidFill>
                <a:latin typeface="Arial Narrow" panose="020B0606020202030204" pitchFamily="34" charset="0"/>
              </a:defRPr>
            </a:lvl4pPr>
            <a:lvl5pPr marL="2057400" indent="-228600">
              <a:spcBef>
                <a:spcPct val="20000"/>
              </a:spcBef>
              <a:buClr>
                <a:schemeClr val="bg1"/>
              </a:buClr>
              <a:buChar char="»"/>
              <a:defRPr sz="2000">
                <a:solidFill>
                  <a:schemeClr val="bg1"/>
                </a:solidFill>
                <a:latin typeface="Arial Narrow" panose="020B0606020202030204" pitchFamily="34" charset="0"/>
              </a:defRPr>
            </a:lvl5pPr>
            <a:lvl6pPr marL="25146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6pPr>
            <a:lvl7pPr marL="29718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7pPr>
            <a:lvl8pPr marL="34290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8pPr>
            <a:lvl9pPr marL="38862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9pPr>
          </a:lstStyle>
          <a:p>
            <a:pPr eaLnBrk="1" hangingPunct="1">
              <a:spcBef>
                <a:spcPct val="0"/>
              </a:spcBef>
              <a:buClrTx/>
              <a:buSzTx/>
              <a:buFontTx/>
              <a:buNone/>
            </a:pPr>
            <a:r>
              <a:rPr lang="fr-BE" altLang="fr-FR" sz="2400">
                <a:solidFill>
                  <a:schemeClr val="tx1"/>
                </a:solidFill>
                <a:latin typeface="Calibri" panose="020F0502020204030204" pitchFamily="34" charset="0"/>
              </a:rPr>
              <a:t>4</a:t>
            </a:r>
          </a:p>
        </p:txBody>
      </p:sp>
      <p:sp>
        <p:nvSpPr>
          <p:cNvPr id="13" name="Text Box 7"/>
          <p:cNvSpPr txBox="1">
            <a:spLocks noChangeArrowheads="1"/>
          </p:cNvSpPr>
          <p:nvPr/>
        </p:nvSpPr>
        <p:spPr bwMode="auto">
          <a:xfrm>
            <a:off x="8570913" y="557213"/>
            <a:ext cx="317500" cy="368300"/>
          </a:xfrm>
          <a:prstGeom prst="rect">
            <a:avLst/>
          </a:prstGeom>
          <a:solidFill>
            <a:srgbClr val="FF00FF"/>
          </a:solidFill>
          <a:ln w="9525">
            <a:solidFill>
              <a:schemeClr val="tx1"/>
            </a:solidFill>
            <a:miter lim="800000"/>
            <a:headEnd/>
            <a:tailEnd/>
          </a:ln>
        </p:spPr>
        <p:txBody>
          <a:bodyPr>
            <a:spAutoFit/>
          </a:bodyPr>
          <a:lstStyle>
            <a:lvl1pPr>
              <a:spcBef>
                <a:spcPct val="20000"/>
              </a:spcBef>
              <a:buClr>
                <a:schemeClr val="bg1"/>
              </a:buClr>
              <a:buSzPct val="80000"/>
              <a:buFont typeface="Monotype Sorts" pitchFamily="2" charset="2"/>
              <a:buChar char="l"/>
              <a:defRPr sz="2200">
                <a:solidFill>
                  <a:schemeClr val="bg1"/>
                </a:solidFill>
                <a:latin typeface="Arial Narrow" panose="020B0606020202030204" pitchFamily="34" charset="0"/>
              </a:defRPr>
            </a:lvl1pPr>
            <a:lvl2pPr marL="742950" indent="-285750">
              <a:spcBef>
                <a:spcPct val="20000"/>
              </a:spcBef>
              <a:buClr>
                <a:schemeClr val="bg1"/>
              </a:buClr>
              <a:buSzPct val="95000"/>
              <a:buFont typeface="Wingdings" panose="05000000000000000000" pitchFamily="2" charset="2"/>
              <a:buChar char="§"/>
              <a:defRPr sz="2000">
                <a:solidFill>
                  <a:schemeClr val="bg1"/>
                </a:solidFill>
                <a:latin typeface="Arial Narrow" panose="020B0606020202030204" pitchFamily="34" charset="0"/>
              </a:defRPr>
            </a:lvl2pPr>
            <a:lvl3pPr marL="1143000" indent="-228600">
              <a:spcBef>
                <a:spcPct val="20000"/>
              </a:spcBef>
              <a:buClr>
                <a:schemeClr val="bg1"/>
              </a:buClr>
              <a:buChar char="•"/>
              <a:defRPr>
                <a:solidFill>
                  <a:schemeClr val="bg1"/>
                </a:solidFill>
                <a:latin typeface="Arial Narrow" panose="020B0606020202030204" pitchFamily="34" charset="0"/>
              </a:defRPr>
            </a:lvl3pPr>
            <a:lvl4pPr marL="1600200" indent="-228600">
              <a:spcBef>
                <a:spcPct val="20000"/>
              </a:spcBef>
              <a:buClr>
                <a:schemeClr val="bg1"/>
              </a:buClr>
              <a:buChar char="–"/>
              <a:defRPr sz="2000">
                <a:solidFill>
                  <a:schemeClr val="bg1"/>
                </a:solidFill>
                <a:latin typeface="Arial Narrow" panose="020B0606020202030204" pitchFamily="34" charset="0"/>
              </a:defRPr>
            </a:lvl4pPr>
            <a:lvl5pPr marL="2057400" indent="-228600">
              <a:spcBef>
                <a:spcPct val="20000"/>
              </a:spcBef>
              <a:buClr>
                <a:schemeClr val="bg1"/>
              </a:buClr>
              <a:buChar char="»"/>
              <a:defRPr sz="2000">
                <a:solidFill>
                  <a:schemeClr val="bg1"/>
                </a:solidFill>
                <a:latin typeface="Arial Narrow" panose="020B0606020202030204" pitchFamily="34" charset="0"/>
              </a:defRPr>
            </a:lvl5pPr>
            <a:lvl6pPr marL="25146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6pPr>
            <a:lvl7pPr marL="29718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7pPr>
            <a:lvl8pPr marL="34290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8pPr>
            <a:lvl9pPr marL="38862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9pPr>
          </a:lstStyle>
          <a:p>
            <a:pPr eaLnBrk="1" hangingPunct="1">
              <a:spcBef>
                <a:spcPct val="0"/>
              </a:spcBef>
              <a:buClrTx/>
              <a:buSzTx/>
              <a:buFontTx/>
              <a:buNone/>
            </a:pPr>
            <a:r>
              <a:rPr lang="fr-BE" altLang="fr-FR" sz="2400">
                <a:solidFill>
                  <a:schemeClr val="tx1"/>
                </a:solidFill>
                <a:latin typeface="Calibri" panose="020F0502020204030204" pitchFamily="34" charset="0"/>
              </a:rPr>
              <a:t>1</a:t>
            </a:r>
          </a:p>
        </p:txBody>
      </p:sp>
      <p:sp>
        <p:nvSpPr>
          <p:cNvPr id="14" name="Text Box 7"/>
          <p:cNvSpPr txBox="1">
            <a:spLocks noChangeArrowheads="1"/>
          </p:cNvSpPr>
          <p:nvPr/>
        </p:nvSpPr>
        <p:spPr bwMode="auto">
          <a:xfrm>
            <a:off x="6530975" y="2605088"/>
            <a:ext cx="261938" cy="368300"/>
          </a:xfrm>
          <a:prstGeom prst="rect">
            <a:avLst/>
          </a:prstGeom>
          <a:solidFill>
            <a:srgbClr val="00B050"/>
          </a:solidFill>
          <a:ln w="9525">
            <a:solidFill>
              <a:schemeClr val="tx1"/>
            </a:solidFill>
            <a:miter lim="800000"/>
            <a:headEnd/>
            <a:tailEnd/>
          </a:ln>
        </p:spPr>
        <p:txBody>
          <a:bodyPr>
            <a:spAutoFit/>
          </a:bodyPr>
          <a:lstStyle>
            <a:lvl1pPr>
              <a:spcBef>
                <a:spcPct val="20000"/>
              </a:spcBef>
              <a:buClr>
                <a:schemeClr val="bg1"/>
              </a:buClr>
              <a:buSzPct val="80000"/>
              <a:buFont typeface="Monotype Sorts" pitchFamily="2" charset="2"/>
              <a:buChar char="l"/>
              <a:defRPr sz="2200">
                <a:solidFill>
                  <a:schemeClr val="bg1"/>
                </a:solidFill>
                <a:latin typeface="Arial Narrow" panose="020B0606020202030204" pitchFamily="34" charset="0"/>
              </a:defRPr>
            </a:lvl1pPr>
            <a:lvl2pPr marL="742950" indent="-285750">
              <a:spcBef>
                <a:spcPct val="20000"/>
              </a:spcBef>
              <a:buClr>
                <a:schemeClr val="bg1"/>
              </a:buClr>
              <a:buSzPct val="95000"/>
              <a:buFont typeface="Wingdings" panose="05000000000000000000" pitchFamily="2" charset="2"/>
              <a:buChar char="§"/>
              <a:defRPr sz="2000">
                <a:solidFill>
                  <a:schemeClr val="bg1"/>
                </a:solidFill>
                <a:latin typeface="Arial Narrow" panose="020B0606020202030204" pitchFamily="34" charset="0"/>
              </a:defRPr>
            </a:lvl2pPr>
            <a:lvl3pPr marL="1143000" indent="-228600">
              <a:spcBef>
                <a:spcPct val="20000"/>
              </a:spcBef>
              <a:buClr>
                <a:schemeClr val="bg1"/>
              </a:buClr>
              <a:buChar char="•"/>
              <a:defRPr>
                <a:solidFill>
                  <a:schemeClr val="bg1"/>
                </a:solidFill>
                <a:latin typeface="Arial Narrow" panose="020B0606020202030204" pitchFamily="34" charset="0"/>
              </a:defRPr>
            </a:lvl3pPr>
            <a:lvl4pPr marL="1600200" indent="-228600">
              <a:spcBef>
                <a:spcPct val="20000"/>
              </a:spcBef>
              <a:buClr>
                <a:schemeClr val="bg1"/>
              </a:buClr>
              <a:buChar char="–"/>
              <a:defRPr sz="2000">
                <a:solidFill>
                  <a:schemeClr val="bg1"/>
                </a:solidFill>
                <a:latin typeface="Arial Narrow" panose="020B0606020202030204" pitchFamily="34" charset="0"/>
              </a:defRPr>
            </a:lvl4pPr>
            <a:lvl5pPr marL="2057400" indent="-228600">
              <a:spcBef>
                <a:spcPct val="20000"/>
              </a:spcBef>
              <a:buClr>
                <a:schemeClr val="bg1"/>
              </a:buClr>
              <a:buChar char="»"/>
              <a:defRPr sz="2000">
                <a:solidFill>
                  <a:schemeClr val="bg1"/>
                </a:solidFill>
                <a:latin typeface="Arial Narrow" panose="020B0606020202030204" pitchFamily="34" charset="0"/>
              </a:defRPr>
            </a:lvl5pPr>
            <a:lvl6pPr marL="25146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6pPr>
            <a:lvl7pPr marL="29718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7pPr>
            <a:lvl8pPr marL="34290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8pPr>
            <a:lvl9pPr marL="38862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9pPr>
          </a:lstStyle>
          <a:p>
            <a:pPr eaLnBrk="1" hangingPunct="1">
              <a:spcBef>
                <a:spcPct val="0"/>
              </a:spcBef>
              <a:buClrTx/>
              <a:buSzTx/>
              <a:buFontTx/>
              <a:buNone/>
            </a:pPr>
            <a:r>
              <a:rPr lang="fr-BE" altLang="fr-FR" sz="2400">
                <a:solidFill>
                  <a:schemeClr val="tx1"/>
                </a:solidFill>
                <a:latin typeface="Calibri" panose="020F0502020204030204" pitchFamily="34" charset="0"/>
              </a:rPr>
              <a:t>5</a:t>
            </a:r>
          </a:p>
        </p:txBody>
      </p:sp>
      <p:sp>
        <p:nvSpPr>
          <p:cNvPr id="16" name="Text Box 7"/>
          <p:cNvSpPr txBox="1">
            <a:spLocks noChangeArrowheads="1"/>
          </p:cNvSpPr>
          <p:nvPr/>
        </p:nvSpPr>
        <p:spPr bwMode="auto">
          <a:xfrm>
            <a:off x="6351588" y="620713"/>
            <a:ext cx="317500" cy="369887"/>
          </a:xfrm>
          <a:prstGeom prst="rect">
            <a:avLst/>
          </a:prstGeom>
          <a:solidFill>
            <a:srgbClr val="FFC000"/>
          </a:solidFill>
          <a:ln w="9525">
            <a:solidFill>
              <a:schemeClr val="tx1"/>
            </a:solidFill>
            <a:miter lim="800000"/>
            <a:headEnd/>
            <a:tailEnd/>
          </a:ln>
        </p:spPr>
        <p:txBody>
          <a:bodyPr>
            <a:spAutoFit/>
          </a:bodyPr>
          <a:lstStyle>
            <a:lvl1pPr>
              <a:spcBef>
                <a:spcPct val="20000"/>
              </a:spcBef>
              <a:buClr>
                <a:schemeClr val="bg1"/>
              </a:buClr>
              <a:buSzPct val="80000"/>
              <a:buFont typeface="Monotype Sorts" pitchFamily="2" charset="2"/>
              <a:buChar char="l"/>
              <a:defRPr sz="2200">
                <a:solidFill>
                  <a:schemeClr val="bg1"/>
                </a:solidFill>
                <a:latin typeface="Arial Narrow" panose="020B0606020202030204" pitchFamily="34" charset="0"/>
              </a:defRPr>
            </a:lvl1pPr>
            <a:lvl2pPr marL="742950" indent="-285750">
              <a:spcBef>
                <a:spcPct val="20000"/>
              </a:spcBef>
              <a:buClr>
                <a:schemeClr val="bg1"/>
              </a:buClr>
              <a:buSzPct val="95000"/>
              <a:buFont typeface="Wingdings" panose="05000000000000000000" pitchFamily="2" charset="2"/>
              <a:buChar char="§"/>
              <a:defRPr sz="2000">
                <a:solidFill>
                  <a:schemeClr val="bg1"/>
                </a:solidFill>
                <a:latin typeface="Arial Narrow" panose="020B0606020202030204" pitchFamily="34" charset="0"/>
              </a:defRPr>
            </a:lvl2pPr>
            <a:lvl3pPr marL="1143000" indent="-228600">
              <a:spcBef>
                <a:spcPct val="20000"/>
              </a:spcBef>
              <a:buClr>
                <a:schemeClr val="bg1"/>
              </a:buClr>
              <a:buChar char="•"/>
              <a:defRPr>
                <a:solidFill>
                  <a:schemeClr val="bg1"/>
                </a:solidFill>
                <a:latin typeface="Arial Narrow" panose="020B0606020202030204" pitchFamily="34" charset="0"/>
              </a:defRPr>
            </a:lvl3pPr>
            <a:lvl4pPr marL="1600200" indent="-228600">
              <a:spcBef>
                <a:spcPct val="20000"/>
              </a:spcBef>
              <a:buClr>
                <a:schemeClr val="bg1"/>
              </a:buClr>
              <a:buChar char="–"/>
              <a:defRPr sz="2000">
                <a:solidFill>
                  <a:schemeClr val="bg1"/>
                </a:solidFill>
                <a:latin typeface="Arial Narrow" panose="020B0606020202030204" pitchFamily="34" charset="0"/>
              </a:defRPr>
            </a:lvl4pPr>
            <a:lvl5pPr marL="2057400" indent="-228600">
              <a:spcBef>
                <a:spcPct val="20000"/>
              </a:spcBef>
              <a:buClr>
                <a:schemeClr val="bg1"/>
              </a:buClr>
              <a:buChar char="»"/>
              <a:defRPr sz="2000">
                <a:solidFill>
                  <a:schemeClr val="bg1"/>
                </a:solidFill>
                <a:latin typeface="Arial Narrow" panose="020B0606020202030204" pitchFamily="34" charset="0"/>
              </a:defRPr>
            </a:lvl5pPr>
            <a:lvl6pPr marL="25146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6pPr>
            <a:lvl7pPr marL="29718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7pPr>
            <a:lvl8pPr marL="34290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8pPr>
            <a:lvl9pPr marL="38862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9pPr>
          </a:lstStyle>
          <a:p>
            <a:pPr eaLnBrk="1" hangingPunct="1">
              <a:spcBef>
                <a:spcPct val="0"/>
              </a:spcBef>
              <a:buClrTx/>
              <a:buSzTx/>
              <a:buFontTx/>
              <a:buNone/>
            </a:pPr>
            <a:r>
              <a:rPr lang="fr-BE" altLang="fr-FR" sz="2400">
                <a:solidFill>
                  <a:schemeClr val="tx1"/>
                </a:solidFill>
                <a:latin typeface="Calibri" panose="020F0502020204030204" pitchFamily="34" charset="0"/>
              </a:rPr>
              <a:t>2</a:t>
            </a:r>
          </a:p>
        </p:txBody>
      </p:sp>
      <p:sp>
        <p:nvSpPr>
          <p:cNvPr id="17" name="Text Box 7"/>
          <p:cNvSpPr txBox="1">
            <a:spLocks noChangeArrowheads="1"/>
          </p:cNvSpPr>
          <p:nvPr/>
        </p:nvSpPr>
        <p:spPr bwMode="auto">
          <a:xfrm>
            <a:off x="409575" y="4411663"/>
            <a:ext cx="5099050" cy="400050"/>
          </a:xfrm>
          <a:prstGeom prst="rect">
            <a:avLst/>
          </a:prstGeom>
          <a:solidFill>
            <a:srgbClr val="FFFFCC"/>
          </a:solidFill>
          <a:ln w="9525">
            <a:solidFill>
              <a:schemeClr val="tx1"/>
            </a:solidFill>
            <a:miter lim="800000"/>
            <a:headEnd/>
            <a:tailEnd/>
          </a:ln>
        </p:spPr>
        <p:txBody>
          <a:bodyPr>
            <a:spAutoFit/>
          </a:bodyPr>
          <a:lstStyle>
            <a:lvl1pPr>
              <a:spcBef>
                <a:spcPct val="20000"/>
              </a:spcBef>
              <a:buClr>
                <a:schemeClr val="bg1"/>
              </a:buClr>
              <a:buSzPct val="80000"/>
              <a:buFont typeface="Monotype Sorts" pitchFamily="2" charset="2"/>
              <a:buChar char="l"/>
              <a:defRPr sz="2200">
                <a:solidFill>
                  <a:schemeClr val="bg1"/>
                </a:solidFill>
                <a:latin typeface="Arial Narrow" panose="020B0606020202030204" pitchFamily="34" charset="0"/>
              </a:defRPr>
            </a:lvl1pPr>
            <a:lvl2pPr marL="742950" indent="-285750">
              <a:spcBef>
                <a:spcPct val="20000"/>
              </a:spcBef>
              <a:buClr>
                <a:schemeClr val="bg1"/>
              </a:buClr>
              <a:buSzPct val="95000"/>
              <a:buFont typeface="Wingdings" panose="05000000000000000000" pitchFamily="2" charset="2"/>
              <a:buChar char="§"/>
              <a:defRPr sz="2000">
                <a:solidFill>
                  <a:schemeClr val="bg1"/>
                </a:solidFill>
                <a:latin typeface="Arial Narrow" panose="020B0606020202030204" pitchFamily="34" charset="0"/>
              </a:defRPr>
            </a:lvl2pPr>
            <a:lvl3pPr marL="1143000" indent="-228600">
              <a:spcBef>
                <a:spcPct val="20000"/>
              </a:spcBef>
              <a:buClr>
                <a:schemeClr val="bg1"/>
              </a:buClr>
              <a:buChar char="•"/>
              <a:defRPr>
                <a:solidFill>
                  <a:schemeClr val="bg1"/>
                </a:solidFill>
                <a:latin typeface="Arial Narrow" panose="020B0606020202030204" pitchFamily="34" charset="0"/>
              </a:defRPr>
            </a:lvl3pPr>
            <a:lvl4pPr marL="1600200" indent="-228600">
              <a:spcBef>
                <a:spcPct val="20000"/>
              </a:spcBef>
              <a:buClr>
                <a:schemeClr val="bg1"/>
              </a:buClr>
              <a:buChar char="–"/>
              <a:defRPr sz="2000">
                <a:solidFill>
                  <a:schemeClr val="bg1"/>
                </a:solidFill>
                <a:latin typeface="Arial Narrow" panose="020B0606020202030204" pitchFamily="34" charset="0"/>
              </a:defRPr>
            </a:lvl4pPr>
            <a:lvl5pPr marL="2057400" indent="-228600">
              <a:spcBef>
                <a:spcPct val="20000"/>
              </a:spcBef>
              <a:buClr>
                <a:schemeClr val="bg1"/>
              </a:buClr>
              <a:buChar char="»"/>
              <a:defRPr sz="2000">
                <a:solidFill>
                  <a:schemeClr val="bg1"/>
                </a:solidFill>
                <a:latin typeface="Arial Narrow" panose="020B0606020202030204" pitchFamily="34" charset="0"/>
              </a:defRPr>
            </a:lvl5pPr>
            <a:lvl6pPr marL="25146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6pPr>
            <a:lvl7pPr marL="29718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7pPr>
            <a:lvl8pPr marL="34290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8pPr>
            <a:lvl9pPr marL="38862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9pPr>
          </a:lstStyle>
          <a:p>
            <a:pPr eaLnBrk="1" hangingPunct="1">
              <a:spcBef>
                <a:spcPct val="0"/>
              </a:spcBef>
              <a:buClrTx/>
              <a:buSzTx/>
              <a:buFontTx/>
              <a:buNone/>
            </a:pPr>
            <a:r>
              <a:rPr lang="fr-BE" altLang="fr-FR" sz="2000">
                <a:solidFill>
                  <a:schemeClr val="tx1"/>
                </a:solidFill>
                <a:latin typeface="Calibri" panose="020F0502020204030204" pitchFamily="34" charset="0"/>
              </a:rPr>
              <a:t>2. Limite du tiers supérieur de la corne</a:t>
            </a:r>
          </a:p>
        </p:txBody>
      </p:sp>
      <p:sp>
        <p:nvSpPr>
          <p:cNvPr id="18" name="Text Box 7"/>
          <p:cNvSpPr txBox="1">
            <a:spLocks noChangeArrowheads="1"/>
          </p:cNvSpPr>
          <p:nvPr/>
        </p:nvSpPr>
        <p:spPr bwMode="auto">
          <a:xfrm>
            <a:off x="409575" y="4916488"/>
            <a:ext cx="5099050" cy="400050"/>
          </a:xfrm>
          <a:prstGeom prst="rect">
            <a:avLst/>
          </a:prstGeom>
          <a:solidFill>
            <a:srgbClr val="FFFFCC"/>
          </a:solidFill>
          <a:ln w="9525">
            <a:solidFill>
              <a:schemeClr val="tx1"/>
            </a:solidFill>
            <a:miter lim="800000"/>
            <a:headEnd/>
            <a:tailEnd/>
          </a:ln>
        </p:spPr>
        <p:txBody>
          <a:bodyPr>
            <a:spAutoFit/>
          </a:bodyPr>
          <a:lstStyle>
            <a:lvl1pPr>
              <a:spcBef>
                <a:spcPct val="20000"/>
              </a:spcBef>
              <a:buClr>
                <a:schemeClr val="bg1"/>
              </a:buClr>
              <a:buSzPct val="80000"/>
              <a:buFont typeface="Monotype Sorts" pitchFamily="2" charset="2"/>
              <a:buChar char="l"/>
              <a:defRPr sz="2200">
                <a:solidFill>
                  <a:schemeClr val="bg1"/>
                </a:solidFill>
                <a:latin typeface="Arial Narrow" panose="020B0606020202030204" pitchFamily="34" charset="0"/>
              </a:defRPr>
            </a:lvl1pPr>
            <a:lvl2pPr marL="742950" indent="-285750">
              <a:spcBef>
                <a:spcPct val="20000"/>
              </a:spcBef>
              <a:buClr>
                <a:schemeClr val="bg1"/>
              </a:buClr>
              <a:buSzPct val="95000"/>
              <a:buFont typeface="Wingdings" panose="05000000000000000000" pitchFamily="2" charset="2"/>
              <a:buChar char="§"/>
              <a:defRPr sz="2000">
                <a:solidFill>
                  <a:schemeClr val="bg1"/>
                </a:solidFill>
                <a:latin typeface="Arial Narrow" panose="020B0606020202030204" pitchFamily="34" charset="0"/>
              </a:defRPr>
            </a:lvl2pPr>
            <a:lvl3pPr marL="1143000" indent="-228600">
              <a:spcBef>
                <a:spcPct val="20000"/>
              </a:spcBef>
              <a:buClr>
                <a:schemeClr val="bg1"/>
              </a:buClr>
              <a:buChar char="•"/>
              <a:defRPr>
                <a:solidFill>
                  <a:schemeClr val="bg1"/>
                </a:solidFill>
                <a:latin typeface="Arial Narrow" panose="020B0606020202030204" pitchFamily="34" charset="0"/>
              </a:defRPr>
            </a:lvl3pPr>
            <a:lvl4pPr marL="1600200" indent="-228600">
              <a:spcBef>
                <a:spcPct val="20000"/>
              </a:spcBef>
              <a:buClr>
                <a:schemeClr val="bg1"/>
              </a:buClr>
              <a:buChar char="–"/>
              <a:defRPr sz="2000">
                <a:solidFill>
                  <a:schemeClr val="bg1"/>
                </a:solidFill>
                <a:latin typeface="Arial Narrow" panose="020B0606020202030204" pitchFamily="34" charset="0"/>
              </a:defRPr>
            </a:lvl4pPr>
            <a:lvl5pPr marL="2057400" indent="-228600">
              <a:spcBef>
                <a:spcPct val="20000"/>
              </a:spcBef>
              <a:buClr>
                <a:schemeClr val="bg1"/>
              </a:buClr>
              <a:buChar char="»"/>
              <a:defRPr sz="2000">
                <a:solidFill>
                  <a:schemeClr val="bg1"/>
                </a:solidFill>
                <a:latin typeface="Arial Narrow" panose="020B0606020202030204" pitchFamily="34" charset="0"/>
              </a:defRPr>
            </a:lvl5pPr>
            <a:lvl6pPr marL="25146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6pPr>
            <a:lvl7pPr marL="29718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7pPr>
            <a:lvl8pPr marL="34290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8pPr>
            <a:lvl9pPr marL="38862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9pPr>
          </a:lstStyle>
          <a:p>
            <a:pPr eaLnBrk="1" hangingPunct="1">
              <a:spcBef>
                <a:spcPct val="0"/>
              </a:spcBef>
              <a:buClrTx/>
              <a:buSzTx/>
              <a:buFontTx/>
              <a:buNone/>
            </a:pPr>
            <a:r>
              <a:rPr lang="fr-BE" altLang="fr-FR" sz="2000">
                <a:solidFill>
                  <a:schemeClr val="tx1"/>
                </a:solidFill>
                <a:latin typeface="Calibri" panose="020F0502020204030204" pitchFamily="34" charset="0"/>
              </a:rPr>
              <a:t>3. Limite du tiers inférieur de la corne</a:t>
            </a:r>
          </a:p>
        </p:txBody>
      </p:sp>
      <p:sp>
        <p:nvSpPr>
          <p:cNvPr id="19" name="Text Box 7"/>
          <p:cNvSpPr txBox="1">
            <a:spLocks noChangeArrowheads="1"/>
          </p:cNvSpPr>
          <p:nvPr/>
        </p:nvSpPr>
        <p:spPr bwMode="auto">
          <a:xfrm>
            <a:off x="409575" y="5421313"/>
            <a:ext cx="5002213" cy="400050"/>
          </a:xfrm>
          <a:prstGeom prst="rect">
            <a:avLst/>
          </a:prstGeom>
          <a:solidFill>
            <a:srgbClr val="FFFFCC"/>
          </a:solidFill>
          <a:ln w="9525">
            <a:solidFill>
              <a:schemeClr val="tx1"/>
            </a:solidFill>
            <a:miter lim="800000"/>
            <a:headEnd/>
            <a:tailEnd/>
          </a:ln>
        </p:spPr>
        <p:txBody>
          <a:bodyPr>
            <a:spAutoFit/>
          </a:bodyPr>
          <a:lstStyle>
            <a:lvl1pPr>
              <a:spcBef>
                <a:spcPct val="20000"/>
              </a:spcBef>
              <a:buClr>
                <a:schemeClr val="bg1"/>
              </a:buClr>
              <a:buSzPct val="80000"/>
              <a:buFont typeface="Monotype Sorts" pitchFamily="2" charset="2"/>
              <a:buChar char="l"/>
              <a:defRPr sz="2200">
                <a:solidFill>
                  <a:schemeClr val="bg1"/>
                </a:solidFill>
                <a:latin typeface="Arial Narrow" panose="020B0606020202030204" pitchFamily="34" charset="0"/>
              </a:defRPr>
            </a:lvl1pPr>
            <a:lvl2pPr marL="742950" indent="-285750">
              <a:spcBef>
                <a:spcPct val="20000"/>
              </a:spcBef>
              <a:buClr>
                <a:schemeClr val="bg1"/>
              </a:buClr>
              <a:buSzPct val="95000"/>
              <a:buFont typeface="Wingdings" panose="05000000000000000000" pitchFamily="2" charset="2"/>
              <a:buChar char="§"/>
              <a:defRPr sz="2000">
                <a:solidFill>
                  <a:schemeClr val="bg1"/>
                </a:solidFill>
                <a:latin typeface="Arial Narrow" panose="020B0606020202030204" pitchFamily="34" charset="0"/>
              </a:defRPr>
            </a:lvl2pPr>
            <a:lvl3pPr marL="1143000" indent="-228600">
              <a:spcBef>
                <a:spcPct val="20000"/>
              </a:spcBef>
              <a:buClr>
                <a:schemeClr val="bg1"/>
              </a:buClr>
              <a:buChar char="•"/>
              <a:defRPr>
                <a:solidFill>
                  <a:schemeClr val="bg1"/>
                </a:solidFill>
                <a:latin typeface="Arial Narrow" panose="020B0606020202030204" pitchFamily="34" charset="0"/>
              </a:defRPr>
            </a:lvl3pPr>
            <a:lvl4pPr marL="1600200" indent="-228600">
              <a:spcBef>
                <a:spcPct val="20000"/>
              </a:spcBef>
              <a:buClr>
                <a:schemeClr val="bg1"/>
              </a:buClr>
              <a:buChar char="–"/>
              <a:defRPr sz="2000">
                <a:solidFill>
                  <a:schemeClr val="bg1"/>
                </a:solidFill>
                <a:latin typeface="Arial Narrow" panose="020B0606020202030204" pitchFamily="34" charset="0"/>
              </a:defRPr>
            </a:lvl4pPr>
            <a:lvl5pPr marL="2057400" indent="-228600">
              <a:spcBef>
                <a:spcPct val="20000"/>
              </a:spcBef>
              <a:buClr>
                <a:schemeClr val="bg1"/>
              </a:buClr>
              <a:buChar char="»"/>
              <a:defRPr sz="2000">
                <a:solidFill>
                  <a:schemeClr val="bg1"/>
                </a:solidFill>
                <a:latin typeface="Arial Narrow" panose="020B0606020202030204" pitchFamily="34" charset="0"/>
              </a:defRPr>
            </a:lvl5pPr>
            <a:lvl6pPr marL="25146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6pPr>
            <a:lvl7pPr marL="29718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7pPr>
            <a:lvl8pPr marL="34290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8pPr>
            <a:lvl9pPr marL="38862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9pPr>
          </a:lstStyle>
          <a:p>
            <a:pPr eaLnBrk="1" hangingPunct="1">
              <a:spcBef>
                <a:spcPct val="0"/>
              </a:spcBef>
              <a:buClrTx/>
              <a:buSzTx/>
              <a:buFontTx/>
              <a:buNone/>
            </a:pPr>
            <a:r>
              <a:rPr lang="fr-BE" altLang="fr-FR" sz="2000">
                <a:solidFill>
                  <a:schemeClr val="tx1"/>
                </a:solidFill>
                <a:latin typeface="Calibri" panose="020F0502020204030204" pitchFamily="34" charset="0"/>
              </a:rPr>
              <a:t>4. Limite de la vésicule embryonnaire</a:t>
            </a:r>
          </a:p>
        </p:txBody>
      </p:sp>
      <p:sp>
        <p:nvSpPr>
          <p:cNvPr id="20" name="Text Box 7"/>
          <p:cNvSpPr txBox="1">
            <a:spLocks noChangeArrowheads="1"/>
          </p:cNvSpPr>
          <p:nvPr/>
        </p:nvSpPr>
        <p:spPr bwMode="auto">
          <a:xfrm>
            <a:off x="409575" y="5921375"/>
            <a:ext cx="2938463" cy="400050"/>
          </a:xfrm>
          <a:prstGeom prst="rect">
            <a:avLst/>
          </a:prstGeom>
          <a:solidFill>
            <a:srgbClr val="FFFFCC"/>
          </a:solidFill>
          <a:ln w="9525">
            <a:solidFill>
              <a:schemeClr val="tx1"/>
            </a:solidFill>
            <a:miter lim="800000"/>
            <a:headEnd/>
            <a:tailEnd/>
          </a:ln>
        </p:spPr>
        <p:txBody>
          <a:bodyPr>
            <a:spAutoFit/>
          </a:bodyPr>
          <a:lstStyle>
            <a:lvl1pPr>
              <a:spcBef>
                <a:spcPct val="20000"/>
              </a:spcBef>
              <a:buClr>
                <a:schemeClr val="bg1"/>
              </a:buClr>
              <a:buSzPct val="80000"/>
              <a:buFont typeface="Monotype Sorts" pitchFamily="2" charset="2"/>
              <a:buChar char="l"/>
              <a:defRPr sz="2200">
                <a:solidFill>
                  <a:schemeClr val="bg1"/>
                </a:solidFill>
                <a:latin typeface="Arial Narrow" panose="020B0606020202030204" pitchFamily="34" charset="0"/>
              </a:defRPr>
            </a:lvl1pPr>
            <a:lvl2pPr marL="742950" indent="-285750">
              <a:spcBef>
                <a:spcPct val="20000"/>
              </a:spcBef>
              <a:buClr>
                <a:schemeClr val="bg1"/>
              </a:buClr>
              <a:buSzPct val="95000"/>
              <a:buFont typeface="Wingdings" panose="05000000000000000000" pitchFamily="2" charset="2"/>
              <a:buChar char="§"/>
              <a:defRPr sz="2000">
                <a:solidFill>
                  <a:schemeClr val="bg1"/>
                </a:solidFill>
                <a:latin typeface="Arial Narrow" panose="020B0606020202030204" pitchFamily="34" charset="0"/>
              </a:defRPr>
            </a:lvl2pPr>
            <a:lvl3pPr marL="1143000" indent="-228600">
              <a:spcBef>
                <a:spcPct val="20000"/>
              </a:spcBef>
              <a:buClr>
                <a:schemeClr val="bg1"/>
              </a:buClr>
              <a:buChar char="•"/>
              <a:defRPr>
                <a:solidFill>
                  <a:schemeClr val="bg1"/>
                </a:solidFill>
                <a:latin typeface="Arial Narrow" panose="020B0606020202030204" pitchFamily="34" charset="0"/>
              </a:defRPr>
            </a:lvl3pPr>
            <a:lvl4pPr marL="1600200" indent="-228600">
              <a:spcBef>
                <a:spcPct val="20000"/>
              </a:spcBef>
              <a:buClr>
                <a:schemeClr val="bg1"/>
              </a:buClr>
              <a:buChar char="–"/>
              <a:defRPr sz="2000">
                <a:solidFill>
                  <a:schemeClr val="bg1"/>
                </a:solidFill>
                <a:latin typeface="Arial Narrow" panose="020B0606020202030204" pitchFamily="34" charset="0"/>
              </a:defRPr>
            </a:lvl4pPr>
            <a:lvl5pPr marL="2057400" indent="-228600">
              <a:spcBef>
                <a:spcPct val="20000"/>
              </a:spcBef>
              <a:buClr>
                <a:schemeClr val="bg1"/>
              </a:buClr>
              <a:buChar char="»"/>
              <a:defRPr sz="2000">
                <a:solidFill>
                  <a:schemeClr val="bg1"/>
                </a:solidFill>
                <a:latin typeface="Arial Narrow" panose="020B0606020202030204" pitchFamily="34" charset="0"/>
              </a:defRPr>
            </a:lvl5pPr>
            <a:lvl6pPr marL="25146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6pPr>
            <a:lvl7pPr marL="29718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7pPr>
            <a:lvl8pPr marL="34290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8pPr>
            <a:lvl9pPr marL="38862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9pPr>
          </a:lstStyle>
          <a:p>
            <a:pPr eaLnBrk="1" hangingPunct="1">
              <a:spcBef>
                <a:spcPct val="0"/>
              </a:spcBef>
              <a:buClrTx/>
              <a:buSzTx/>
              <a:buFontTx/>
              <a:buNone/>
            </a:pPr>
            <a:r>
              <a:rPr lang="fr-BE" altLang="fr-FR" sz="2000">
                <a:solidFill>
                  <a:schemeClr val="tx1"/>
                </a:solidFill>
                <a:latin typeface="Calibri" panose="020F0502020204030204" pitchFamily="34" charset="0"/>
              </a:rPr>
              <a:t>5. Embryon (29 jours)</a:t>
            </a:r>
          </a:p>
        </p:txBody>
      </p:sp>
      <p:sp>
        <p:nvSpPr>
          <p:cNvPr id="21" name="Text Box 7"/>
          <p:cNvSpPr txBox="1">
            <a:spLocks noChangeArrowheads="1"/>
          </p:cNvSpPr>
          <p:nvPr/>
        </p:nvSpPr>
        <p:spPr bwMode="auto">
          <a:xfrm>
            <a:off x="419100" y="3906838"/>
            <a:ext cx="5292725" cy="400050"/>
          </a:xfrm>
          <a:prstGeom prst="rect">
            <a:avLst/>
          </a:prstGeom>
          <a:solidFill>
            <a:srgbClr val="FFFFCC"/>
          </a:solidFill>
          <a:ln w="9525">
            <a:solidFill>
              <a:schemeClr val="tx1"/>
            </a:solidFill>
            <a:miter lim="800000"/>
            <a:headEnd/>
            <a:tailEnd/>
          </a:ln>
        </p:spPr>
        <p:txBody>
          <a:bodyPr>
            <a:spAutoFit/>
          </a:bodyPr>
          <a:lstStyle>
            <a:lvl1pPr>
              <a:spcBef>
                <a:spcPct val="20000"/>
              </a:spcBef>
              <a:buClr>
                <a:schemeClr val="bg1"/>
              </a:buClr>
              <a:buSzPct val="80000"/>
              <a:buFont typeface="Monotype Sorts" pitchFamily="2" charset="2"/>
              <a:buChar char="l"/>
              <a:defRPr sz="2200">
                <a:solidFill>
                  <a:schemeClr val="bg1"/>
                </a:solidFill>
                <a:latin typeface="Arial Narrow" panose="020B0606020202030204" pitchFamily="34" charset="0"/>
              </a:defRPr>
            </a:lvl1pPr>
            <a:lvl2pPr marL="742950" indent="-285750">
              <a:spcBef>
                <a:spcPct val="20000"/>
              </a:spcBef>
              <a:buClr>
                <a:schemeClr val="bg1"/>
              </a:buClr>
              <a:buSzPct val="95000"/>
              <a:buFont typeface="Wingdings" panose="05000000000000000000" pitchFamily="2" charset="2"/>
              <a:buChar char="§"/>
              <a:defRPr sz="2000">
                <a:solidFill>
                  <a:schemeClr val="bg1"/>
                </a:solidFill>
                <a:latin typeface="Arial Narrow" panose="020B0606020202030204" pitchFamily="34" charset="0"/>
              </a:defRPr>
            </a:lvl2pPr>
            <a:lvl3pPr marL="1143000" indent="-228600">
              <a:spcBef>
                <a:spcPct val="20000"/>
              </a:spcBef>
              <a:buClr>
                <a:schemeClr val="bg1"/>
              </a:buClr>
              <a:buChar char="•"/>
              <a:defRPr>
                <a:solidFill>
                  <a:schemeClr val="bg1"/>
                </a:solidFill>
                <a:latin typeface="Arial Narrow" panose="020B0606020202030204" pitchFamily="34" charset="0"/>
              </a:defRPr>
            </a:lvl3pPr>
            <a:lvl4pPr marL="1600200" indent="-228600">
              <a:spcBef>
                <a:spcPct val="20000"/>
              </a:spcBef>
              <a:buClr>
                <a:schemeClr val="bg1"/>
              </a:buClr>
              <a:buChar char="–"/>
              <a:defRPr sz="2000">
                <a:solidFill>
                  <a:schemeClr val="bg1"/>
                </a:solidFill>
                <a:latin typeface="Arial Narrow" panose="020B0606020202030204" pitchFamily="34" charset="0"/>
              </a:defRPr>
            </a:lvl4pPr>
            <a:lvl5pPr marL="2057400" indent="-228600">
              <a:spcBef>
                <a:spcPct val="20000"/>
              </a:spcBef>
              <a:buClr>
                <a:schemeClr val="bg1"/>
              </a:buClr>
              <a:buChar char="»"/>
              <a:defRPr sz="2000">
                <a:solidFill>
                  <a:schemeClr val="bg1"/>
                </a:solidFill>
                <a:latin typeface="Arial Narrow" panose="020B0606020202030204" pitchFamily="34" charset="0"/>
              </a:defRPr>
            </a:lvl5pPr>
            <a:lvl6pPr marL="25146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6pPr>
            <a:lvl7pPr marL="29718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7pPr>
            <a:lvl8pPr marL="34290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8pPr>
            <a:lvl9pPr marL="38862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9pPr>
          </a:lstStyle>
          <a:p>
            <a:pPr eaLnBrk="1" hangingPunct="1">
              <a:spcBef>
                <a:spcPct val="0"/>
              </a:spcBef>
              <a:buClrTx/>
              <a:buSzTx/>
              <a:buFontTx/>
              <a:buNone/>
            </a:pPr>
            <a:r>
              <a:rPr lang="fr-BE" altLang="fr-FR" sz="2000">
                <a:solidFill>
                  <a:schemeClr val="tx1"/>
                </a:solidFill>
                <a:latin typeface="Calibri" panose="020F0502020204030204" pitchFamily="34" charset="0"/>
              </a:rPr>
              <a:t>1 . Limite approximative de la corne utérine</a:t>
            </a:r>
          </a:p>
        </p:txBody>
      </p:sp>
    </p:spTree>
    <p:extLst>
      <p:ext uri="{BB962C8B-B14F-4D97-AF65-F5344CB8AC3E}">
        <p14:creationId xmlns:p14="http://schemas.microsoft.com/office/powerpoint/2010/main" val="100441225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3"/>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2"/>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21"/>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16"/>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3"/>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17"/>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nodeType="clickEffect">
                                  <p:stCondLst>
                                    <p:cond delay="0"/>
                                  </p:stCondLst>
                                  <p:childTnLst>
                                    <p:set>
                                      <p:cBhvr>
                                        <p:cTn id="22" dur="1" fill="hold">
                                          <p:stCondLst>
                                            <p:cond delay="0"/>
                                          </p:stCondLst>
                                        </p:cTn>
                                        <p:tgtEl>
                                          <p:spTgt spid="6"/>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11"/>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18"/>
                                        </p:tgtEl>
                                        <p:attrNameLst>
                                          <p:attrName>style.visibility</p:attrName>
                                        </p:attrNameLst>
                                      </p:cBhvr>
                                      <p:to>
                                        <p:strVal val="visible"/>
                                      </p:to>
                                    </p:set>
                                  </p:childTnLst>
                                </p:cTn>
                              </p:par>
                            </p:childTnLst>
                          </p:cTn>
                        </p:par>
                      </p:childTnLst>
                    </p:cTn>
                  </p:par>
                  <p:par>
                    <p:cTn id="27" fill="hold" nodeType="clickPar">
                      <p:stCondLst>
                        <p:cond delay="indefinite"/>
                      </p:stCondLst>
                      <p:childTnLst>
                        <p:par>
                          <p:cTn id="28" fill="hold" nodeType="withGroup">
                            <p:stCondLst>
                              <p:cond delay="0"/>
                            </p:stCondLst>
                            <p:childTnLst>
                              <p:par>
                                <p:cTn id="29" presetID="1" presetClass="entr" presetSubtype="0" fill="hold" nodeType="clickEffect">
                                  <p:stCondLst>
                                    <p:cond delay="0"/>
                                  </p:stCondLst>
                                  <p:childTnLst>
                                    <p:set>
                                      <p:cBhvr>
                                        <p:cTn id="30" dur="1" fill="hold">
                                          <p:stCondLst>
                                            <p:cond delay="0"/>
                                          </p:stCondLst>
                                        </p:cTn>
                                        <p:tgtEl>
                                          <p:spTgt spid="7"/>
                                        </p:tgtEl>
                                        <p:attrNameLst>
                                          <p:attrName>style.visibility</p:attrName>
                                        </p:attrNameLst>
                                      </p:cBhvr>
                                      <p:to>
                                        <p:strVal val="visible"/>
                                      </p:to>
                                    </p:set>
                                  </p:childTnLst>
                                </p:cTn>
                              </p:par>
                              <p:par>
                                <p:cTn id="31" presetID="1" presetClass="entr" presetSubtype="0" fill="hold" grpId="0" nodeType="withEffect">
                                  <p:stCondLst>
                                    <p:cond delay="0"/>
                                  </p:stCondLst>
                                  <p:childTnLst>
                                    <p:set>
                                      <p:cBhvr>
                                        <p:cTn id="32" dur="1" fill="hold">
                                          <p:stCondLst>
                                            <p:cond delay="0"/>
                                          </p:stCondLst>
                                        </p:cTn>
                                        <p:tgtEl>
                                          <p:spTgt spid="12"/>
                                        </p:tgtEl>
                                        <p:attrNameLst>
                                          <p:attrName>style.visibility</p:attrName>
                                        </p:attrNameLst>
                                      </p:cBhvr>
                                      <p:to>
                                        <p:strVal val="visible"/>
                                      </p:to>
                                    </p:set>
                                  </p:childTnLst>
                                </p:cTn>
                              </p:par>
                              <p:par>
                                <p:cTn id="33" presetID="1" presetClass="entr" presetSubtype="0" fill="hold" grpId="0" nodeType="withEffect">
                                  <p:stCondLst>
                                    <p:cond delay="0"/>
                                  </p:stCondLst>
                                  <p:childTnLst>
                                    <p:set>
                                      <p:cBhvr>
                                        <p:cTn id="34" dur="1" fill="hold">
                                          <p:stCondLst>
                                            <p:cond delay="0"/>
                                          </p:stCondLst>
                                        </p:cTn>
                                        <p:tgtEl>
                                          <p:spTgt spid="19"/>
                                        </p:tgtEl>
                                        <p:attrNameLst>
                                          <p:attrName>style.visibility</p:attrName>
                                        </p:attrNameLst>
                                      </p:cBhvr>
                                      <p:to>
                                        <p:strVal val="visible"/>
                                      </p:to>
                                    </p:set>
                                  </p:childTnLst>
                                </p:cTn>
                              </p:par>
                            </p:childTnLst>
                          </p:cTn>
                        </p:par>
                      </p:childTnLst>
                    </p:cTn>
                  </p:par>
                  <p:par>
                    <p:cTn id="35" fill="hold" nodeType="clickPar">
                      <p:stCondLst>
                        <p:cond delay="indefinite"/>
                      </p:stCondLst>
                      <p:childTnLst>
                        <p:par>
                          <p:cTn id="36" fill="hold" nodeType="withGroup">
                            <p:stCondLst>
                              <p:cond delay="0"/>
                            </p:stCondLst>
                            <p:childTnLst>
                              <p:par>
                                <p:cTn id="37" presetID="1" presetClass="entr" presetSubtype="0" fill="hold" nodeType="clickEffect">
                                  <p:stCondLst>
                                    <p:cond delay="0"/>
                                  </p:stCondLst>
                                  <p:childTnLst>
                                    <p:set>
                                      <p:cBhvr>
                                        <p:cTn id="38" dur="1" fill="hold">
                                          <p:stCondLst>
                                            <p:cond delay="0"/>
                                          </p:stCondLst>
                                        </p:cTn>
                                        <p:tgtEl>
                                          <p:spTgt spid="8"/>
                                        </p:tgtEl>
                                        <p:attrNameLst>
                                          <p:attrName>style.visibility</p:attrName>
                                        </p:attrNameLst>
                                      </p:cBhvr>
                                      <p:to>
                                        <p:strVal val="visible"/>
                                      </p:to>
                                    </p:set>
                                  </p:childTnLst>
                                </p:cTn>
                              </p:par>
                              <p:par>
                                <p:cTn id="39" presetID="1" presetClass="entr" presetSubtype="0" fill="hold" grpId="0" nodeType="withEffect">
                                  <p:stCondLst>
                                    <p:cond delay="0"/>
                                  </p:stCondLst>
                                  <p:childTnLst>
                                    <p:set>
                                      <p:cBhvr>
                                        <p:cTn id="40" dur="1" fill="hold">
                                          <p:stCondLst>
                                            <p:cond delay="0"/>
                                          </p:stCondLst>
                                        </p:cTn>
                                        <p:tgtEl>
                                          <p:spTgt spid="14"/>
                                        </p:tgtEl>
                                        <p:attrNameLst>
                                          <p:attrName>style.visibility</p:attrName>
                                        </p:attrNameLst>
                                      </p:cBhvr>
                                      <p:to>
                                        <p:strVal val="visible"/>
                                      </p:to>
                                    </p:set>
                                  </p:childTnLst>
                                </p:cTn>
                              </p:par>
                              <p:par>
                                <p:cTn id="41" presetID="1" presetClass="entr" presetSubtype="0" fill="hold" grpId="0" nodeType="withEffect">
                                  <p:stCondLst>
                                    <p:cond delay="0"/>
                                  </p:stCondLst>
                                  <p:childTnLst>
                                    <p:set>
                                      <p:cBhvr>
                                        <p:cTn id="42" dur="1" fill="hold">
                                          <p:stCondLst>
                                            <p:cond delay="0"/>
                                          </p:stCondLst>
                                        </p:cTn>
                                        <p:tgtEl>
                                          <p:spTgt spid="2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12" grpId="0" animBg="1"/>
      <p:bldP spid="13" grpId="0" animBg="1"/>
      <p:bldP spid="14" grpId="0" animBg="1"/>
      <p:bldP spid="16" grpId="0" animBg="1"/>
      <p:bldP spid="17" grpId="0" animBg="1"/>
      <p:bldP spid="18" grpId="0" animBg="1"/>
      <p:bldP spid="19" grpId="0" animBg="1"/>
      <p:bldP spid="20" grpId="0" animBg="1"/>
      <p:bldP spid="21" grpId="0" animBg="1"/>
    </p:bldLst>
  </p:timing>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8786" name="Picture 2" descr="D:\Activités d'enseignements\Ressources\Multimedia\Multimedia echographie RU\Photos Titan Benedicte Gabriel\Bov Gestation J43 3.jpe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79388" y="188913"/>
            <a:ext cx="4392612" cy="35067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8787" name="Picture 2" descr="D:\Activités d'enseignements\Ressources\Multimedia\Multimedia echographie RU\Photos Titan Benedicte Gabriel\Bov Gestation J43 3.jpe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651375" y="187325"/>
            <a:ext cx="4392613" cy="3508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 name="Text Box 7"/>
          <p:cNvSpPr txBox="1">
            <a:spLocks noChangeArrowheads="1"/>
          </p:cNvSpPr>
          <p:nvPr/>
        </p:nvSpPr>
        <p:spPr bwMode="auto">
          <a:xfrm>
            <a:off x="180975" y="3933825"/>
            <a:ext cx="5759450" cy="400050"/>
          </a:xfrm>
          <a:prstGeom prst="rect">
            <a:avLst/>
          </a:prstGeom>
          <a:solidFill>
            <a:srgbClr val="FFFFCC"/>
          </a:solidFill>
          <a:ln w="9525">
            <a:solidFill>
              <a:schemeClr val="tx1"/>
            </a:solidFill>
            <a:miter lim="800000"/>
            <a:headEnd/>
            <a:tailEnd/>
          </a:ln>
        </p:spPr>
        <p:txBody>
          <a:bodyPr>
            <a:spAutoFit/>
          </a:bodyPr>
          <a:lstStyle>
            <a:lvl1pPr>
              <a:spcBef>
                <a:spcPct val="20000"/>
              </a:spcBef>
              <a:buClr>
                <a:schemeClr val="bg1"/>
              </a:buClr>
              <a:buSzPct val="80000"/>
              <a:buFont typeface="Monotype Sorts" pitchFamily="2" charset="2"/>
              <a:buChar char="l"/>
              <a:defRPr sz="2200">
                <a:solidFill>
                  <a:schemeClr val="bg1"/>
                </a:solidFill>
                <a:latin typeface="Arial Narrow" panose="020B0606020202030204" pitchFamily="34" charset="0"/>
              </a:defRPr>
            </a:lvl1pPr>
            <a:lvl2pPr marL="742950" indent="-285750">
              <a:spcBef>
                <a:spcPct val="20000"/>
              </a:spcBef>
              <a:buClr>
                <a:schemeClr val="bg1"/>
              </a:buClr>
              <a:buSzPct val="95000"/>
              <a:buFont typeface="Wingdings" panose="05000000000000000000" pitchFamily="2" charset="2"/>
              <a:buChar char="§"/>
              <a:defRPr sz="2000">
                <a:solidFill>
                  <a:schemeClr val="bg1"/>
                </a:solidFill>
                <a:latin typeface="Arial Narrow" panose="020B0606020202030204" pitchFamily="34" charset="0"/>
              </a:defRPr>
            </a:lvl2pPr>
            <a:lvl3pPr marL="1143000" indent="-228600">
              <a:spcBef>
                <a:spcPct val="20000"/>
              </a:spcBef>
              <a:buClr>
                <a:schemeClr val="bg1"/>
              </a:buClr>
              <a:buChar char="•"/>
              <a:defRPr>
                <a:solidFill>
                  <a:schemeClr val="bg1"/>
                </a:solidFill>
                <a:latin typeface="Arial Narrow" panose="020B0606020202030204" pitchFamily="34" charset="0"/>
              </a:defRPr>
            </a:lvl3pPr>
            <a:lvl4pPr marL="1600200" indent="-228600">
              <a:spcBef>
                <a:spcPct val="20000"/>
              </a:spcBef>
              <a:buClr>
                <a:schemeClr val="bg1"/>
              </a:buClr>
              <a:buChar char="–"/>
              <a:defRPr sz="2000">
                <a:solidFill>
                  <a:schemeClr val="bg1"/>
                </a:solidFill>
                <a:latin typeface="Arial Narrow" panose="020B0606020202030204" pitchFamily="34" charset="0"/>
              </a:defRPr>
            </a:lvl4pPr>
            <a:lvl5pPr marL="2057400" indent="-228600">
              <a:spcBef>
                <a:spcPct val="20000"/>
              </a:spcBef>
              <a:buClr>
                <a:schemeClr val="bg1"/>
              </a:buClr>
              <a:buChar char="»"/>
              <a:defRPr sz="2000">
                <a:solidFill>
                  <a:schemeClr val="bg1"/>
                </a:solidFill>
                <a:latin typeface="Arial Narrow" panose="020B0606020202030204" pitchFamily="34" charset="0"/>
              </a:defRPr>
            </a:lvl5pPr>
            <a:lvl6pPr marL="25146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6pPr>
            <a:lvl7pPr marL="29718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7pPr>
            <a:lvl8pPr marL="34290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8pPr>
            <a:lvl9pPr marL="38862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9pPr>
          </a:lstStyle>
          <a:p>
            <a:pPr eaLnBrk="1" hangingPunct="1">
              <a:spcBef>
                <a:spcPct val="0"/>
              </a:spcBef>
              <a:buClrTx/>
              <a:buSzTx/>
              <a:buFontTx/>
              <a:buNone/>
            </a:pPr>
            <a:r>
              <a:rPr lang="fr-BE" altLang="fr-FR" sz="2000">
                <a:solidFill>
                  <a:schemeClr val="tx1"/>
                </a:solidFill>
                <a:latin typeface="Calibri" panose="020F0502020204030204" pitchFamily="34" charset="0"/>
              </a:rPr>
              <a:t>1 : limites de la corne utérine (coupe longitudinale)  </a:t>
            </a:r>
          </a:p>
        </p:txBody>
      </p:sp>
      <p:sp>
        <p:nvSpPr>
          <p:cNvPr id="5" name="Text Box 7"/>
          <p:cNvSpPr txBox="1">
            <a:spLocks noChangeArrowheads="1"/>
          </p:cNvSpPr>
          <p:nvPr/>
        </p:nvSpPr>
        <p:spPr bwMode="auto">
          <a:xfrm>
            <a:off x="153988" y="4365625"/>
            <a:ext cx="4705350" cy="400050"/>
          </a:xfrm>
          <a:prstGeom prst="rect">
            <a:avLst/>
          </a:prstGeom>
          <a:solidFill>
            <a:srgbClr val="FFFFCC"/>
          </a:solidFill>
          <a:ln w="9525">
            <a:solidFill>
              <a:schemeClr val="tx1"/>
            </a:solidFill>
            <a:miter lim="800000"/>
            <a:headEnd/>
            <a:tailEnd/>
          </a:ln>
        </p:spPr>
        <p:txBody>
          <a:bodyPr>
            <a:spAutoFit/>
          </a:bodyPr>
          <a:lstStyle>
            <a:lvl1pPr>
              <a:spcBef>
                <a:spcPct val="20000"/>
              </a:spcBef>
              <a:buClr>
                <a:schemeClr val="bg1"/>
              </a:buClr>
              <a:buSzPct val="80000"/>
              <a:buFont typeface="Monotype Sorts" pitchFamily="2" charset="2"/>
              <a:buChar char="l"/>
              <a:defRPr sz="2200">
                <a:solidFill>
                  <a:schemeClr val="bg1"/>
                </a:solidFill>
                <a:latin typeface="Arial Narrow" panose="020B0606020202030204" pitchFamily="34" charset="0"/>
              </a:defRPr>
            </a:lvl1pPr>
            <a:lvl2pPr marL="742950" indent="-285750">
              <a:spcBef>
                <a:spcPct val="20000"/>
              </a:spcBef>
              <a:buClr>
                <a:schemeClr val="bg1"/>
              </a:buClr>
              <a:buSzPct val="95000"/>
              <a:buFont typeface="Wingdings" panose="05000000000000000000" pitchFamily="2" charset="2"/>
              <a:buChar char="§"/>
              <a:defRPr sz="2000">
                <a:solidFill>
                  <a:schemeClr val="bg1"/>
                </a:solidFill>
                <a:latin typeface="Arial Narrow" panose="020B0606020202030204" pitchFamily="34" charset="0"/>
              </a:defRPr>
            </a:lvl2pPr>
            <a:lvl3pPr marL="1143000" indent="-228600">
              <a:spcBef>
                <a:spcPct val="20000"/>
              </a:spcBef>
              <a:buClr>
                <a:schemeClr val="bg1"/>
              </a:buClr>
              <a:buChar char="•"/>
              <a:defRPr>
                <a:solidFill>
                  <a:schemeClr val="bg1"/>
                </a:solidFill>
                <a:latin typeface="Arial Narrow" panose="020B0606020202030204" pitchFamily="34" charset="0"/>
              </a:defRPr>
            </a:lvl3pPr>
            <a:lvl4pPr marL="1600200" indent="-228600">
              <a:spcBef>
                <a:spcPct val="20000"/>
              </a:spcBef>
              <a:buClr>
                <a:schemeClr val="bg1"/>
              </a:buClr>
              <a:buChar char="–"/>
              <a:defRPr sz="2000">
                <a:solidFill>
                  <a:schemeClr val="bg1"/>
                </a:solidFill>
                <a:latin typeface="Arial Narrow" panose="020B0606020202030204" pitchFamily="34" charset="0"/>
              </a:defRPr>
            </a:lvl4pPr>
            <a:lvl5pPr marL="2057400" indent="-228600">
              <a:spcBef>
                <a:spcPct val="20000"/>
              </a:spcBef>
              <a:buClr>
                <a:schemeClr val="bg1"/>
              </a:buClr>
              <a:buChar char="»"/>
              <a:defRPr sz="2000">
                <a:solidFill>
                  <a:schemeClr val="bg1"/>
                </a:solidFill>
                <a:latin typeface="Arial Narrow" panose="020B0606020202030204" pitchFamily="34" charset="0"/>
              </a:defRPr>
            </a:lvl5pPr>
            <a:lvl6pPr marL="25146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6pPr>
            <a:lvl7pPr marL="29718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7pPr>
            <a:lvl8pPr marL="34290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8pPr>
            <a:lvl9pPr marL="38862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9pPr>
          </a:lstStyle>
          <a:p>
            <a:pPr eaLnBrk="1" hangingPunct="1">
              <a:spcBef>
                <a:spcPct val="0"/>
              </a:spcBef>
              <a:buClrTx/>
              <a:buSzTx/>
              <a:buFontTx/>
              <a:buNone/>
            </a:pPr>
            <a:r>
              <a:rPr lang="fr-BE" altLang="fr-FR" sz="2000">
                <a:solidFill>
                  <a:schemeClr val="tx1"/>
                </a:solidFill>
                <a:latin typeface="Calibri" panose="020F0502020204030204" pitchFamily="34" charset="0"/>
              </a:rPr>
              <a:t>2. Limites de la cavité allantoïdienne</a:t>
            </a:r>
          </a:p>
        </p:txBody>
      </p:sp>
      <p:sp>
        <p:nvSpPr>
          <p:cNvPr id="6" name="Text Box 7"/>
          <p:cNvSpPr txBox="1">
            <a:spLocks noChangeArrowheads="1"/>
          </p:cNvSpPr>
          <p:nvPr/>
        </p:nvSpPr>
        <p:spPr bwMode="auto">
          <a:xfrm>
            <a:off x="153988" y="5229225"/>
            <a:ext cx="3409950" cy="400050"/>
          </a:xfrm>
          <a:prstGeom prst="rect">
            <a:avLst/>
          </a:prstGeom>
          <a:solidFill>
            <a:srgbClr val="FFFFCC"/>
          </a:solidFill>
          <a:ln w="9525">
            <a:solidFill>
              <a:schemeClr val="tx1"/>
            </a:solidFill>
            <a:miter lim="800000"/>
            <a:headEnd/>
            <a:tailEnd/>
          </a:ln>
        </p:spPr>
        <p:txBody>
          <a:bodyPr>
            <a:spAutoFit/>
          </a:bodyPr>
          <a:lstStyle>
            <a:lvl1pPr>
              <a:spcBef>
                <a:spcPct val="20000"/>
              </a:spcBef>
              <a:buClr>
                <a:schemeClr val="bg1"/>
              </a:buClr>
              <a:buSzPct val="80000"/>
              <a:buFont typeface="Monotype Sorts" pitchFamily="2" charset="2"/>
              <a:buChar char="l"/>
              <a:defRPr sz="2200">
                <a:solidFill>
                  <a:schemeClr val="bg1"/>
                </a:solidFill>
                <a:latin typeface="Arial Narrow" panose="020B0606020202030204" pitchFamily="34" charset="0"/>
              </a:defRPr>
            </a:lvl1pPr>
            <a:lvl2pPr marL="742950" indent="-285750">
              <a:spcBef>
                <a:spcPct val="20000"/>
              </a:spcBef>
              <a:buClr>
                <a:schemeClr val="bg1"/>
              </a:buClr>
              <a:buSzPct val="95000"/>
              <a:buFont typeface="Wingdings" panose="05000000000000000000" pitchFamily="2" charset="2"/>
              <a:buChar char="§"/>
              <a:defRPr sz="2000">
                <a:solidFill>
                  <a:schemeClr val="bg1"/>
                </a:solidFill>
                <a:latin typeface="Arial Narrow" panose="020B0606020202030204" pitchFamily="34" charset="0"/>
              </a:defRPr>
            </a:lvl2pPr>
            <a:lvl3pPr marL="1143000" indent="-228600">
              <a:spcBef>
                <a:spcPct val="20000"/>
              </a:spcBef>
              <a:buClr>
                <a:schemeClr val="bg1"/>
              </a:buClr>
              <a:buChar char="•"/>
              <a:defRPr>
                <a:solidFill>
                  <a:schemeClr val="bg1"/>
                </a:solidFill>
                <a:latin typeface="Arial Narrow" panose="020B0606020202030204" pitchFamily="34" charset="0"/>
              </a:defRPr>
            </a:lvl3pPr>
            <a:lvl4pPr marL="1600200" indent="-228600">
              <a:spcBef>
                <a:spcPct val="20000"/>
              </a:spcBef>
              <a:buClr>
                <a:schemeClr val="bg1"/>
              </a:buClr>
              <a:buChar char="–"/>
              <a:defRPr sz="2000">
                <a:solidFill>
                  <a:schemeClr val="bg1"/>
                </a:solidFill>
                <a:latin typeface="Arial Narrow" panose="020B0606020202030204" pitchFamily="34" charset="0"/>
              </a:defRPr>
            </a:lvl4pPr>
            <a:lvl5pPr marL="2057400" indent="-228600">
              <a:spcBef>
                <a:spcPct val="20000"/>
              </a:spcBef>
              <a:buClr>
                <a:schemeClr val="bg1"/>
              </a:buClr>
              <a:buChar char="»"/>
              <a:defRPr sz="2000">
                <a:solidFill>
                  <a:schemeClr val="bg1"/>
                </a:solidFill>
                <a:latin typeface="Arial Narrow" panose="020B0606020202030204" pitchFamily="34" charset="0"/>
              </a:defRPr>
            </a:lvl5pPr>
            <a:lvl6pPr marL="25146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6pPr>
            <a:lvl7pPr marL="29718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7pPr>
            <a:lvl8pPr marL="34290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8pPr>
            <a:lvl9pPr marL="38862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9pPr>
          </a:lstStyle>
          <a:p>
            <a:pPr eaLnBrk="1" hangingPunct="1">
              <a:spcBef>
                <a:spcPct val="0"/>
              </a:spcBef>
              <a:buClrTx/>
              <a:buSzTx/>
              <a:buFontTx/>
              <a:buNone/>
            </a:pPr>
            <a:r>
              <a:rPr lang="fr-BE" altLang="fr-FR" sz="2000">
                <a:solidFill>
                  <a:schemeClr val="tx1"/>
                </a:solidFill>
                <a:latin typeface="Calibri" panose="020F0502020204030204" pitchFamily="34" charset="0"/>
              </a:rPr>
              <a:t>4. Tête de l’embryon </a:t>
            </a:r>
            <a:r>
              <a:rPr lang="fr-BE" altLang="fr-FR" sz="2000" b="1">
                <a:solidFill>
                  <a:schemeClr val="tx1"/>
                </a:solidFill>
                <a:latin typeface="Calibri" panose="020F0502020204030204" pitchFamily="34" charset="0"/>
              </a:rPr>
              <a:t>(43 jours)</a:t>
            </a:r>
          </a:p>
        </p:txBody>
      </p:sp>
      <p:sp>
        <p:nvSpPr>
          <p:cNvPr id="7" name="Text Box 7"/>
          <p:cNvSpPr txBox="1">
            <a:spLocks noChangeArrowheads="1"/>
          </p:cNvSpPr>
          <p:nvPr/>
        </p:nvSpPr>
        <p:spPr bwMode="auto">
          <a:xfrm>
            <a:off x="153988" y="4797425"/>
            <a:ext cx="3659187" cy="400050"/>
          </a:xfrm>
          <a:prstGeom prst="rect">
            <a:avLst/>
          </a:prstGeom>
          <a:solidFill>
            <a:srgbClr val="FFFFCC"/>
          </a:solidFill>
          <a:ln w="9525">
            <a:solidFill>
              <a:schemeClr val="tx1"/>
            </a:solidFill>
            <a:miter lim="800000"/>
            <a:headEnd/>
            <a:tailEnd/>
          </a:ln>
        </p:spPr>
        <p:txBody>
          <a:bodyPr>
            <a:spAutoFit/>
          </a:bodyPr>
          <a:lstStyle>
            <a:lvl1pPr>
              <a:spcBef>
                <a:spcPct val="20000"/>
              </a:spcBef>
              <a:buClr>
                <a:schemeClr val="bg1"/>
              </a:buClr>
              <a:buSzPct val="80000"/>
              <a:buFont typeface="Monotype Sorts" pitchFamily="2" charset="2"/>
              <a:buChar char="l"/>
              <a:defRPr sz="2200">
                <a:solidFill>
                  <a:schemeClr val="bg1"/>
                </a:solidFill>
                <a:latin typeface="Arial Narrow" panose="020B0606020202030204" pitchFamily="34" charset="0"/>
              </a:defRPr>
            </a:lvl1pPr>
            <a:lvl2pPr marL="742950" indent="-285750">
              <a:spcBef>
                <a:spcPct val="20000"/>
              </a:spcBef>
              <a:buClr>
                <a:schemeClr val="bg1"/>
              </a:buClr>
              <a:buSzPct val="95000"/>
              <a:buFont typeface="Wingdings" panose="05000000000000000000" pitchFamily="2" charset="2"/>
              <a:buChar char="§"/>
              <a:defRPr sz="2000">
                <a:solidFill>
                  <a:schemeClr val="bg1"/>
                </a:solidFill>
                <a:latin typeface="Arial Narrow" panose="020B0606020202030204" pitchFamily="34" charset="0"/>
              </a:defRPr>
            </a:lvl2pPr>
            <a:lvl3pPr marL="1143000" indent="-228600">
              <a:spcBef>
                <a:spcPct val="20000"/>
              </a:spcBef>
              <a:buClr>
                <a:schemeClr val="bg1"/>
              </a:buClr>
              <a:buChar char="•"/>
              <a:defRPr>
                <a:solidFill>
                  <a:schemeClr val="bg1"/>
                </a:solidFill>
                <a:latin typeface="Arial Narrow" panose="020B0606020202030204" pitchFamily="34" charset="0"/>
              </a:defRPr>
            </a:lvl3pPr>
            <a:lvl4pPr marL="1600200" indent="-228600">
              <a:spcBef>
                <a:spcPct val="20000"/>
              </a:spcBef>
              <a:buClr>
                <a:schemeClr val="bg1"/>
              </a:buClr>
              <a:buChar char="–"/>
              <a:defRPr sz="2000">
                <a:solidFill>
                  <a:schemeClr val="bg1"/>
                </a:solidFill>
                <a:latin typeface="Arial Narrow" panose="020B0606020202030204" pitchFamily="34" charset="0"/>
              </a:defRPr>
            </a:lvl4pPr>
            <a:lvl5pPr marL="2057400" indent="-228600">
              <a:spcBef>
                <a:spcPct val="20000"/>
              </a:spcBef>
              <a:buClr>
                <a:schemeClr val="bg1"/>
              </a:buClr>
              <a:buChar char="»"/>
              <a:defRPr sz="2000">
                <a:solidFill>
                  <a:schemeClr val="bg1"/>
                </a:solidFill>
                <a:latin typeface="Arial Narrow" panose="020B0606020202030204" pitchFamily="34" charset="0"/>
              </a:defRPr>
            </a:lvl5pPr>
            <a:lvl6pPr marL="25146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6pPr>
            <a:lvl7pPr marL="29718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7pPr>
            <a:lvl8pPr marL="34290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8pPr>
            <a:lvl9pPr marL="38862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9pPr>
          </a:lstStyle>
          <a:p>
            <a:pPr eaLnBrk="1" hangingPunct="1">
              <a:spcBef>
                <a:spcPct val="0"/>
              </a:spcBef>
              <a:buClrTx/>
              <a:buSzTx/>
              <a:buFontTx/>
              <a:buNone/>
            </a:pPr>
            <a:r>
              <a:rPr lang="fr-BE" altLang="fr-FR" sz="2000">
                <a:solidFill>
                  <a:schemeClr val="tx1"/>
                </a:solidFill>
                <a:latin typeface="Calibri" panose="020F0502020204030204" pitchFamily="34" charset="0"/>
              </a:rPr>
              <a:t>3. Membrane amniotique</a:t>
            </a:r>
          </a:p>
        </p:txBody>
      </p:sp>
      <p:sp>
        <p:nvSpPr>
          <p:cNvPr id="8" name="Rectangle 7"/>
          <p:cNvSpPr/>
          <p:nvPr/>
        </p:nvSpPr>
        <p:spPr>
          <a:xfrm>
            <a:off x="42863" y="422275"/>
            <a:ext cx="1290637" cy="215900"/>
          </a:xfrm>
          <a:prstGeom prst="rect">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BE"/>
          </a:p>
        </p:txBody>
      </p:sp>
      <p:sp>
        <p:nvSpPr>
          <p:cNvPr id="9" name="Rectangle 8"/>
          <p:cNvSpPr/>
          <p:nvPr/>
        </p:nvSpPr>
        <p:spPr>
          <a:xfrm>
            <a:off x="4456113" y="433388"/>
            <a:ext cx="1290637" cy="215900"/>
          </a:xfrm>
          <a:prstGeom prst="rect">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BE"/>
          </a:p>
        </p:txBody>
      </p:sp>
      <p:sp>
        <p:nvSpPr>
          <p:cNvPr id="10" name="Text Box 7"/>
          <p:cNvSpPr txBox="1">
            <a:spLocks noChangeArrowheads="1"/>
          </p:cNvSpPr>
          <p:nvPr/>
        </p:nvSpPr>
        <p:spPr bwMode="auto">
          <a:xfrm>
            <a:off x="6423025" y="1658938"/>
            <a:ext cx="317500" cy="369887"/>
          </a:xfrm>
          <a:prstGeom prst="rect">
            <a:avLst/>
          </a:prstGeom>
          <a:solidFill>
            <a:srgbClr val="00B0F0"/>
          </a:solidFill>
          <a:ln w="9525">
            <a:solidFill>
              <a:schemeClr val="tx1"/>
            </a:solidFill>
            <a:miter lim="800000"/>
            <a:headEnd/>
            <a:tailEnd/>
          </a:ln>
        </p:spPr>
        <p:txBody>
          <a:bodyPr>
            <a:spAutoFit/>
          </a:bodyPr>
          <a:lstStyle>
            <a:lvl1pPr>
              <a:spcBef>
                <a:spcPct val="20000"/>
              </a:spcBef>
              <a:buClr>
                <a:schemeClr val="bg1"/>
              </a:buClr>
              <a:buSzPct val="80000"/>
              <a:buFont typeface="Monotype Sorts" pitchFamily="2" charset="2"/>
              <a:buChar char="l"/>
              <a:defRPr sz="2200">
                <a:solidFill>
                  <a:schemeClr val="bg1"/>
                </a:solidFill>
                <a:latin typeface="Arial Narrow" panose="020B0606020202030204" pitchFamily="34" charset="0"/>
              </a:defRPr>
            </a:lvl1pPr>
            <a:lvl2pPr marL="742950" indent="-285750">
              <a:spcBef>
                <a:spcPct val="20000"/>
              </a:spcBef>
              <a:buClr>
                <a:schemeClr val="bg1"/>
              </a:buClr>
              <a:buSzPct val="95000"/>
              <a:buFont typeface="Wingdings" panose="05000000000000000000" pitchFamily="2" charset="2"/>
              <a:buChar char="§"/>
              <a:defRPr sz="2000">
                <a:solidFill>
                  <a:schemeClr val="bg1"/>
                </a:solidFill>
                <a:latin typeface="Arial Narrow" panose="020B0606020202030204" pitchFamily="34" charset="0"/>
              </a:defRPr>
            </a:lvl2pPr>
            <a:lvl3pPr marL="1143000" indent="-228600">
              <a:spcBef>
                <a:spcPct val="20000"/>
              </a:spcBef>
              <a:buClr>
                <a:schemeClr val="bg1"/>
              </a:buClr>
              <a:buChar char="•"/>
              <a:defRPr>
                <a:solidFill>
                  <a:schemeClr val="bg1"/>
                </a:solidFill>
                <a:latin typeface="Arial Narrow" panose="020B0606020202030204" pitchFamily="34" charset="0"/>
              </a:defRPr>
            </a:lvl3pPr>
            <a:lvl4pPr marL="1600200" indent="-228600">
              <a:spcBef>
                <a:spcPct val="20000"/>
              </a:spcBef>
              <a:buClr>
                <a:schemeClr val="bg1"/>
              </a:buClr>
              <a:buChar char="–"/>
              <a:defRPr sz="2000">
                <a:solidFill>
                  <a:schemeClr val="bg1"/>
                </a:solidFill>
                <a:latin typeface="Arial Narrow" panose="020B0606020202030204" pitchFamily="34" charset="0"/>
              </a:defRPr>
            </a:lvl4pPr>
            <a:lvl5pPr marL="2057400" indent="-228600">
              <a:spcBef>
                <a:spcPct val="20000"/>
              </a:spcBef>
              <a:buClr>
                <a:schemeClr val="bg1"/>
              </a:buClr>
              <a:buChar char="»"/>
              <a:defRPr sz="2000">
                <a:solidFill>
                  <a:schemeClr val="bg1"/>
                </a:solidFill>
                <a:latin typeface="Arial Narrow" panose="020B0606020202030204" pitchFamily="34" charset="0"/>
              </a:defRPr>
            </a:lvl5pPr>
            <a:lvl6pPr marL="25146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6pPr>
            <a:lvl7pPr marL="29718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7pPr>
            <a:lvl8pPr marL="34290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8pPr>
            <a:lvl9pPr marL="38862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9pPr>
          </a:lstStyle>
          <a:p>
            <a:pPr eaLnBrk="1" hangingPunct="1">
              <a:spcBef>
                <a:spcPct val="0"/>
              </a:spcBef>
              <a:buClrTx/>
              <a:buSzTx/>
              <a:buFontTx/>
              <a:buNone/>
            </a:pPr>
            <a:r>
              <a:rPr lang="fr-BE" altLang="fr-FR" sz="2400">
                <a:solidFill>
                  <a:schemeClr val="tx1"/>
                </a:solidFill>
                <a:latin typeface="Calibri" panose="020F0502020204030204" pitchFamily="34" charset="0"/>
              </a:rPr>
              <a:t>4</a:t>
            </a:r>
          </a:p>
        </p:txBody>
      </p:sp>
      <p:sp>
        <p:nvSpPr>
          <p:cNvPr id="11" name="Text Box 7"/>
          <p:cNvSpPr txBox="1">
            <a:spLocks noChangeArrowheads="1"/>
          </p:cNvSpPr>
          <p:nvPr/>
        </p:nvSpPr>
        <p:spPr bwMode="auto">
          <a:xfrm>
            <a:off x="8027988" y="1235075"/>
            <a:ext cx="317500" cy="368300"/>
          </a:xfrm>
          <a:prstGeom prst="rect">
            <a:avLst/>
          </a:prstGeom>
          <a:solidFill>
            <a:srgbClr val="92D050"/>
          </a:solidFill>
          <a:ln w="9525">
            <a:solidFill>
              <a:schemeClr val="tx1"/>
            </a:solidFill>
            <a:miter lim="800000"/>
            <a:headEnd/>
            <a:tailEnd/>
          </a:ln>
        </p:spPr>
        <p:txBody>
          <a:bodyPr>
            <a:spAutoFit/>
          </a:bodyPr>
          <a:lstStyle>
            <a:lvl1pPr>
              <a:spcBef>
                <a:spcPct val="20000"/>
              </a:spcBef>
              <a:buClr>
                <a:schemeClr val="bg1"/>
              </a:buClr>
              <a:buSzPct val="80000"/>
              <a:buFont typeface="Monotype Sorts" pitchFamily="2" charset="2"/>
              <a:buChar char="l"/>
              <a:defRPr sz="2200">
                <a:solidFill>
                  <a:schemeClr val="bg1"/>
                </a:solidFill>
                <a:latin typeface="Arial Narrow" panose="020B0606020202030204" pitchFamily="34" charset="0"/>
              </a:defRPr>
            </a:lvl1pPr>
            <a:lvl2pPr marL="742950" indent="-285750">
              <a:spcBef>
                <a:spcPct val="20000"/>
              </a:spcBef>
              <a:buClr>
                <a:schemeClr val="bg1"/>
              </a:buClr>
              <a:buSzPct val="95000"/>
              <a:buFont typeface="Wingdings" panose="05000000000000000000" pitchFamily="2" charset="2"/>
              <a:buChar char="§"/>
              <a:defRPr sz="2000">
                <a:solidFill>
                  <a:schemeClr val="bg1"/>
                </a:solidFill>
                <a:latin typeface="Arial Narrow" panose="020B0606020202030204" pitchFamily="34" charset="0"/>
              </a:defRPr>
            </a:lvl2pPr>
            <a:lvl3pPr marL="1143000" indent="-228600">
              <a:spcBef>
                <a:spcPct val="20000"/>
              </a:spcBef>
              <a:buClr>
                <a:schemeClr val="bg1"/>
              </a:buClr>
              <a:buChar char="•"/>
              <a:defRPr>
                <a:solidFill>
                  <a:schemeClr val="bg1"/>
                </a:solidFill>
                <a:latin typeface="Arial Narrow" panose="020B0606020202030204" pitchFamily="34" charset="0"/>
              </a:defRPr>
            </a:lvl3pPr>
            <a:lvl4pPr marL="1600200" indent="-228600">
              <a:spcBef>
                <a:spcPct val="20000"/>
              </a:spcBef>
              <a:buClr>
                <a:schemeClr val="bg1"/>
              </a:buClr>
              <a:buChar char="–"/>
              <a:defRPr sz="2000">
                <a:solidFill>
                  <a:schemeClr val="bg1"/>
                </a:solidFill>
                <a:latin typeface="Arial Narrow" panose="020B0606020202030204" pitchFamily="34" charset="0"/>
              </a:defRPr>
            </a:lvl4pPr>
            <a:lvl5pPr marL="2057400" indent="-228600">
              <a:spcBef>
                <a:spcPct val="20000"/>
              </a:spcBef>
              <a:buClr>
                <a:schemeClr val="bg1"/>
              </a:buClr>
              <a:buChar char="»"/>
              <a:defRPr sz="2000">
                <a:solidFill>
                  <a:schemeClr val="bg1"/>
                </a:solidFill>
                <a:latin typeface="Arial Narrow" panose="020B0606020202030204" pitchFamily="34" charset="0"/>
              </a:defRPr>
            </a:lvl5pPr>
            <a:lvl6pPr marL="25146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6pPr>
            <a:lvl7pPr marL="29718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7pPr>
            <a:lvl8pPr marL="34290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8pPr>
            <a:lvl9pPr marL="38862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9pPr>
          </a:lstStyle>
          <a:p>
            <a:pPr eaLnBrk="1" hangingPunct="1">
              <a:spcBef>
                <a:spcPct val="0"/>
              </a:spcBef>
              <a:buClrTx/>
              <a:buSzTx/>
              <a:buFontTx/>
              <a:buNone/>
            </a:pPr>
            <a:r>
              <a:rPr lang="fr-BE" altLang="fr-FR" sz="2400">
                <a:solidFill>
                  <a:schemeClr val="tx1"/>
                </a:solidFill>
                <a:latin typeface="Calibri" panose="020F0502020204030204" pitchFamily="34" charset="0"/>
              </a:rPr>
              <a:t>3</a:t>
            </a:r>
          </a:p>
        </p:txBody>
      </p:sp>
      <p:sp>
        <p:nvSpPr>
          <p:cNvPr id="12" name="Text Box 7"/>
          <p:cNvSpPr txBox="1">
            <a:spLocks noChangeArrowheads="1"/>
          </p:cNvSpPr>
          <p:nvPr/>
        </p:nvSpPr>
        <p:spPr bwMode="auto">
          <a:xfrm>
            <a:off x="8570913" y="422275"/>
            <a:ext cx="317500" cy="368300"/>
          </a:xfrm>
          <a:prstGeom prst="rect">
            <a:avLst/>
          </a:prstGeom>
          <a:solidFill>
            <a:srgbClr val="FFFF00"/>
          </a:solidFill>
          <a:ln w="9525">
            <a:solidFill>
              <a:schemeClr val="tx1"/>
            </a:solidFill>
            <a:miter lim="800000"/>
            <a:headEnd/>
            <a:tailEnd/>
          </a:ln>
        </p:spPr>
        <p:txBody>
          <a:bodyPr>
            <a:spAutoFit/>
          </a:bodyPr>
          <a:lstStyle>
            <a:lvl1pPr>
              <a:spcBef>
                <a:spcPct val="20000"/>
              </a:spcBef>
              <a:buClr>
                <a:schemeClr val="bg1"/>
              </a:buClr>
              <a:buSzPct val="80000"/>
              <a:buFont typeface="Monotype Sorts" pitchFamily="2" charset="2"/>
              <a:buChar char="l"/>
              <a:defRPr sz="2200">
                <a:solidFill>
                  <a:schemeClr val="bg1"/>
                </a:solidFill>
                <a:latin typeface="Arial Narrow" panose="020B0606020202030204" pitchFamily="34" charset="0"/>
              </a:defRPr>
            </a:lvl1pPr>
            <a:lvl2pPr marL="742950" indent="-285750">
              <a:spcBef>
                <a:spcPct val="20000"/>
              </a:spcBef>
              <a:buClr>
                <a:schemeClr val="bg1"/>
              </a:buClr>
              <a:buSzPct val="95000"/>
              <a:buFont typeface="Wingdings" panose="05000000000000000000" pitchFamily="2" charset="2"/>
              <a:buChar char="§"/>
              <a:defRPr sz="2000">
                <a:solidFill>
                  <a:schemeClr val="bg1"/>
                </a:solidFill>
                <a:latin typeface="Arial Narrow" panose="020B0606020202030204" pitchFamily="34" charset="0"/>
              </a:defRPr>
            </a:lvl2pPr>
            <a:lvl3pPr marL="1143000" indent="-228600">
              <a:spcBef>
                <a:spcPct val="20000"/>
              </a:spcBef>
              <a:buClr>
                <a:schemeClr val="bg1"/>
              </a:buClr>
              <a:buChar char="•"/>
              <a:defRPr>
                <a:solidFill>
                  <a:schemeClr val="bg1"/>
                </a:solidFill>
                <a:latin typeface="Arial Narrow" panose="020B0606020202030204" pitchFamily="34" charset="0"/>
              </a:defRPr>
            </a:lvl3pPr>
            <a:lvl4pPr marL="1600200" indent="-228600">
              <a:spcBef>
                <a:spcPct val="20000"/>
              </a:spcBef>
              <a:buClr>
                <a:schemeClr val="bg1"/>
              </a:buClr>
              <a:buChar char="–"/>
              <a:defRPr sz="2000">
                <a:solidFill>
                  <a:schemeClr val="bg1"/>
                </a:solidFill>
                <a:latin typeface="Arial Narrow" panose="020B0606020202030204" pitchFamily="34" charset="0"/>
              </a:defRPr>
            </a:lvl4pPr>
            <a:lvl5pPr marL="2057400" indent="-228600">
              <a:spcBef>
                <a:spcPct val="20000"/>
              </a:spcBef>
              <a:buClr>
                <a:schemeClr val="bg1"/>
              </a:buClr>
              <a:buChar char="»"/>
              <a:defRPr sz="2000">
                <a:solidFill>
                  <a:schemeClr val="bg1"/>
                </a:solidFill>
                <a:latin typeface="Arial Narrow" panose="020B0606020202030204" pitchFamily="34" charset="0"/>
              </a:defRPr>
            </a:lvl5pPr>
            <a:lvl6pPr marL="25146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6pPr>
            <a:lvl7pPr marL="29718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7pPr>
            <a:lvl8pPr marL="34290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8pPr>
            <a:lvl9pPr marL="38862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9pPr>
          </a:lstStyle>
          <a:p>
            <a:pPr eaLnBrk="1" hangingPunct="1">
              <a:spcBef>
                <a:spcPct val="0"/>
              </a:spcBef>
              <a:buClrTx/>
              <a:buSzTx/>
              <a:buFontTx/>
              <a:buNone/>
            </a:pPr>
            <a:r>
              <a:rPr lang="fr-BE" altLang="fr-FR" sz="2400">
                <a:solidFill>
                  <a:schemeClr val="tx1"/>
                </a:solidFill>
                <a:latin typeface="Calibri" panose="020F0502020204030204" pitchFamily="34" charset="0"/>
              </a:rPr>
              <a:t>1</a:t>
            </a:r>
          </a:p>
        </p:txBody>
      </p:sp>
      <p:sp>
        <p:nvSpPr>
          <p:cNvPr id="13" name="Text Box 7"/>
          <p:cNvSpPr txBox="1">
            <a:spLocks noChangeArrowheads="1"/>
          </p:cNvSpPr>
          <p:nvPr/>
        </p:nvSpPr>
        <p:spPr bwMode="auto">
          <a:xfrm>
            <a:off x="4784725" y="1951038"/>
            <a:ext cx="317500" cy="369887"/>
          </a:xfrm>
          <a:prstGeom prst="rect">
            <a:avLst/>
          </a:prstGeom>
          <a:solidFill>
            <a:srgbClr val="00B050"/>
          </a:solidFill>
          <a:ln w="9525">
            <a:solidFill>
              <a:schemeClr val="tx1"/>
            </a:solidFill>
            <a:miter lim="800000"/>
            <a:headEnd/>
            <a:tailEnd/>
          </a:ln>
        </p:spPr>
        <p:txBody>
          <a:bodyPr>
            <a:spAutoFit/>
          </a:bodyPr>
          <a:lstStyle>
            <a:lvl1pPr>
              <a:spcBef>
                <a:spcPct val="20000"/>
              </a:spcBef>
              <a:buClr>
                <a:schemeClr val="bg1"/>
              </a:buClr>
              <a:buSzPct val="80000"/>
              <a:buFont typeface="Monotype Sorts" pitchFamily="2" charset="2"/>
              <a:buChar char="l"/>
              <a:defRPr sz="2200">
                <a:solidFill>
                  <a:schemeClr val="bg1"/>
                </a:solidFill>
                <a:latin typeface="Arial Narrow" panose="020B0606020202030204" pitchFamily="34" charset="0"/>
              </a:defRPr>
            </a:lvl1pPr>
            <a:lvl2pPr marL="742950" indent="-285750">
              <a:spcBef>
                <a:spcPct val="20000"/>
              </a:spcBef>
              <a:buClr>
                <a:schemeClr val="bg1"/>
              </a:buClr>
              <a:buSzPct val="95000"/>
              <a:buFont typeface="Wingdings" panose="05000000000000000000" pitchFamily="2" charset="2"/>
              <a:buChar char="§"/>
              <a:defRPr sz="2000">
                <a:solidFill>
                  <a:schemeClr val="bg1"/>
                </a:solidFill>
                <a:latin typeface="Arial Narrow" panose="020B0606020202030204" pitchFamily="34" charset="0"/>
              </a:defRPr>
            </a:lvl2pPr>
            <a:lvl3pPr marL="1143000" indent="-228600">
              <a:spcBef>
                <a:spcPct val="20000"/>
              </a:spcBef>
              <a:buClr>
                <a:schemeClr val="bg1"/>
              </a:buClr>
              <a:buChar char="•"/>
              <a:defRPr>
                <a:solidFill>
                  <a:schemeClr val="bg1"/>
                </a:solidFill>
                <a:latin typeface="Arial Narrow" panose="020B0606020202030204" pitchFamily="34" charset="0"/>
              </a:defRPr>
            </a:lvl3pPr>
            <a:lvl4pPr marL="1600200" indent="-228600">
              <a:spcBef>
                <a:spcPct val="20000"/>
              </a:spcBef>
              <a:buClr>
                <a:schemeClr val="bg1"/>
              </a:buClr>
              <a:buChar char="–"/>
              <a:defRPr sz="2000">
                <a:solidFill>
                  <a:schemeClr val="bg1"/>
                </a:solidFill>
                <a:latin typeface="Arial Narrow" panose="020B0606020202030204" pitchFamily="34" charset="0"/>
              </a:defRPr>
            </a:lvl4pPr>
            <a:lvl5pPr marL="2057400" indent="-228600">
              <a:spcBef>
                <a:spcPct val="20000"/>
              </a:spcBef>
              <a:buClr>
                <a:schemeClr val="bg1"/>
              </a:buClr>
              <a:buChar char="»"/>
              <a:defRPr sz="2000">
                <a:solidFill>
                  <a:schemeClr val="bg1"/>
                </a:solidFill>
                <a:latin typeface="Arial Narrow" panose="020B0606020202030204" pitchFamily="34" charset="0"/>
              </a:defRPr>
            </a:lvl5pPr>
            <a:lvl6pPr marL="25146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6pPr>
            <a:lvl7pPr marL="29718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7pPr>
            <a:lvl8pPr marL="34290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8pPr>
            <a:lvl9pPr marL="38862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9pPr>
          </a:lstStyle>
          <a:p>
            <a:pPr eaLnBrk="1" hangingPunct="1">
              <a:spcBef>
                <a:spcPct val="0"/>
              </a:spcBef>
              <a:buClrTx/>
              <a:buSzTx/>
              <a:buFontTx/>
              <a:buNone/>
            </a:pPr>
            <a:r>
              <a:rPr lang="fr-BE" altLang="fr-FR" sz="2400">
                <a:solidFill>
                  <a:schemeClr val="tx1"/>
                </a:solidFill>
                <a:latin typeface="Calibri" panose="020F0502020204030204" pitchFamily="34" charset="0"/>
              </a:rPr>
              <a:t>2</a:t>
            </a:r>
          </a:p>
        </p:txBody>
      </p:sp>
      <p:sp>
        <p:nvSpPr>
          <p:cNvPr id="2" name="Forme libre 1"/>
          <p:cNvSpPr/>
          <p:nvPr/>
        </p:nvSpPr>
        <p:spPr>
          <a:xfrm>
            <a:off x="4603750" y="446088"/>
            <a:ext cx="3870325" cy="3254375"/>
          </a:xfrm>
          <a:custGeom>
            <a:avLst/>
            <a:gdLst>
              <a:gd name="connsiteX0" fmla="*/ 170803 w 3870933"/>
              <a:gd name="connsiteY0" fmla="*/ 85061 h 3253563"/>
              <a:gd name="connsiteX1" fmla="*/ 234598 w 3870933"/>
              <a:gd name="connsiteY1" fmla="*/ 116959 h 3253563"/>
              <a:gd name="connsiteX2" fmla="*/ 362189 w 3870933"/>
              <a:gd name="connsiteY2" fmla="*/ 127591 h 3253563"/>
              <a:gd name="connsiteX3" fmla="*/ 479147 w 3870933"/>
              <a:gd name="connsiteY3" fmla="*/ 148856 h 3253563"/>
              <a:gd name="connsiteX4" fmla="*/ 744961 w 3870933"/>
              <a:gd name="connsiteY4" fmla="*/ 138224 h 3253563"/>
              <a:gd name="connsiteX5" fmla="*/ 776858 w 3870933"/>
              <a:gd name="connsiteY5" fmla="*/ 127591 h 3253563"/>
              <a:gd name="connsiteX6" fmla="*/ 819389 w 3870933"/>
              <a:gd name="connsiteY6" fmla="*/ 116959 h 3253563"/>
              <a:gd name="connsiteX7" fmla="*/ 915082 w 3870933"/>
              <a:gd name="connsiteY7" fmla="*/ 106326 h 3253563"/>
              <a:gd name="connsiteX8" fmla="*/ 1032040 w 3870933"/>
              <a:gd name="connsiteY8" fmla="*/ 74428 h 3253563"/>
              <a:gd name="connsiteX9" fmla="*/ 1095835 w 3870933"/>
              <a:gd name="connsiteY9" fmla="*/ 53163 h 3253563"/>
              <a:gd name="connsiteX10" fmla="*/ 1393547 w 3870933"/>
              <a:gd name="connsiteY10" fmla="*/ 31898 h 3253563"/>
              <a:gd name="connsiteX11" fmla="*/ 1478607 w 3870933"/>
              <a:gd name="connsiteY11" fmla="*/ 21266 h 3253563"/>
              <a:gd name="connsiteX12" fmla="*/ 1903910 w 3870933"/>
              <a:gd name="connsiteY12" fmla="*/ 0 h 3253563"/>
              <a:gd name="connsiteX13" fmla="*/ 2159091 w 3870933"/>
              <a:gd name="connsiteY13" fmla="*/ 10633 h 3253563"/>
              <a:gd name="connsiteX14" fmla="*/ 2190989 w 3870933"/>
              <a:gd name="connsiteY14" fmla="*/ 21266 h 3253563"/>
              <a:gd name="connsiteX15" fmla="*/ 2382375 w 3870933"/>
              <a:gd name="connsiteY15" fmla="*/ 42531 h 3253563"/>
              <a:gd name="connsiteX16" fmla="*/ 2956533 w 3870933"/>
              <a:gd name="connsiteY16" fmla="*/ 53163 h 3253563"/>
              <a:gd name="connsiteX17" fmla="*/ 3201082 w 3870933"/>
              <a:gd name="connsiteY17" fmla="*/ 63796 h 3253563"/>
              <a:gd name="connsiteX18" fmla="*/ 3392468 w 3870933"/>
              <a:gd name="connsiteY18" fmla="*/ 95693 h 3253563"/>
              <a:gd name="connsiteX19" fmla="*/ 3807137 w 3870933"/>
              <a:gd name="connsiteY19" fmla="*/ 85061 h 3253563"/>
              <a:gd name="connsiteX20" fmla="*/ 3828403 w 3870933"/>
              <a:gd name="connsiteY20" fmla="*/ 106326 h 3253563"/>
              <a:gd name="connsiteX21" fmla="*/ 3839035 w 3870933"/>
              <a:gd name="connsiteY21" fmla="*/ 138224 h 3253563"/>
              <a:gd name="connsiteX22" fmla="*/ 3849668 w 3870933"/>
              <a:gd name="connsiteY22" fmla="*/ 212652 h 3253563"/>
              <a:gd name="connsiteX23" fmla="*/ 3870933 w 3870933"/>
              <a:gd name="connsiteY23" fmla="*/ 637954 h 3253563"/>
              <a:gd name="connsiteX24" fmla="*/ 3860300 w 3870933"/>
              <a:gd name="connsiteY24" fmla="*/ 946298 h 3253563"/>
              <a:gd name="connsiteX25" fmla="*/ 3849668 w 3870933"/>
              <a:gd name="connsiteY25" fmla="*/ 978196 h 3253563"/>
              <a:gd name="connsiteX26" fmla="*/ 3839035 w 3870933"/>
              <a:gd name="connsiteY26" fmla="*/ 1031359 h 3253563"/>
              <a:gd name="connsiteX27" fmla="*/ 3828403 w 3870933"/>
              <a:gd name="connsiteY27" fmla="*/ 1180214 h 3253563"/>
              <a:gd name="connsiteX28" fmla="*/ 3817770 w 3870933"/>
              <a:gd name="connsiteY28" fmla="*/ 1212112 h 3253563"/>
              <a:gd name="connsiteX29" fmla="*/ 3807137 w 3870933"/>
              <a:gd name="connsiteY29" fmla="*/ 1350335 h 3253563"/>
              <a:gd name="connsiteX30" fmla="*/ 3817770 w 3870933"/>
              <a:gd name="connsiteY30" fmla="*/ 1562986 h 3253563"/>
              <a:gd name="connsiteX31" fmla="*/ 3828403 w 3870933"/>
              <a:gd name="connsiteY31" fmla="*/ 1637414 h 3253563"/>
              <a:gd name="connsiteX32" fmla="*/ 3860300 w 3870933"/>
              <a:gd name="connsiteY32" fmla="*/ 1818168 h 3253563"/>
              <a:gd name="connsiteX33" fmla="*/ 3839035 w 3870933"/>
              <a:gd name="connsiteY33" fmla="*/ 1967024 h 3253563"/>
              <a:gd name="connsiteX34" fmla="*/ 3817770 w 3870933"/>
              <a:gd name="connsiteY34" fmla="*/ 1998921 h 3253563"/>
              <a:gd name="connsiteX35" fmla="*/ 3785872 w 3870933"/>
              <a:gd name="connsiteY35" fmla="*/ 2020186 h 3253563"/>
              <a:gd name="connsiteX36" fmla="*/ 3658282 w 3870933"/>
              <a:gd name="connsiteY36" fmla="*/ 2030819 h 3253563"/>
              <a:gd name="connsiteX37" fmla="*/ 3605119 w 3870933"/>
              <a:gd name="connsiteY37" fmla="*/ 2041452 h 3253563"/>
              <a:gd name="connsiteX38" fmla="*/ 3073491 w 3870933"/>
              <a:gd name="connsiteY38" fmla="*/ 2041452 h 3253563"/>
              <a:gd name="connsiteX39" fmla="*/ 2935268 w 3870933"/>
              <a:gd name="connsiteY39" fmla="*/ 2020186 h 3253563"/>
              <a:gd name="connsiteX40" fmla="*/ 2871472 w 3870933"/>
              <a:gd name="connsiteY40" fmla="*/ 1998921 h 3253563"/>
              <a:gd name="connsiteX41" fmla="*/ 2818310 w 3870933"/>
              <a:gd name="connsiteY41" fmla="*/ 1977656 h 3253563"/>
              <a:gd name="connsiteX42" fmla="*/ 2690719 w 3870933"/>
              <a:gd name="connsiteY42" fmla="*/ 1956391 h 3253563"/>
              <a:gd name="connsiteX43" fmla="*/ 2276049 w 3870933"/>
              <a:gd name="connsiteY43" fmla="*/ 1935126 h 3253563"/>
              <a:gd name="connsiteX44" fmla="*/ 2222886 w 3870933"/>
              <a:gd name="connsiteY44" fmla="*/ 1924493 h 3253563"/>
              <a:gd name="connsiteX45" fmla="*/ 2020868 w 3870933"/>
              <a:gd name="connsiteY45" fmla="*/ 1945759 h 3253563"/>
              <a:gd name="connsiteX46" fmla="*/ 1978337 w 3870933"/>
              <a:gd name="connsiteY46" fmla="*/ 2009554 h 3253563"/>
              <a:gd name="connsiteX47" fmla="*/ 1957072 w 3870933"/>
              <a:gd name="connsiteY47" fmla="*/ 2041452 h 3253563"/>
              <a:gd name="connsiteX48" fmla="*/ 1925175 w 3870933"/>
              <a:gd name="connsiteY48" fmla="*/ 2073349 h 3253563"/>
              <a:gd name="connsiteX49" fmla="*/ 1882644 w 3870933"/>
              <a:gd name="connsiteY49" fmla="*/ 2126512 h 3253563"/>
              <a:gd name="connsiteX50" fmla="*/ 1850747 w 3870933"/>
              <a:gd name="connsiteY50" fmla="*/ 2137145 h 3253563"/>
              <a:gd name="connsiteX51" fmla="*/ 1765686 w 3870933"/>
              <a:gd name="connsiteY51" fmla="*/ 2179675 h 3253563"/>
              <a:gd name="connsiteX52" fmla="*/ 1765686 w 3870933"/>
              <a:gd name="connsiteY52" fmla="*/ 2179675 h 3253563"/>
              <a:gd name="connsiteX53" fmla="*/ 1669993 w 3870933"/>
              <a:gd name="connsiteY53" fmla="*/ 2243470 h 3253563"/>
              <a:gd name="connsiteX54" fmla="*/ 1638096 w 3870933"/>
              <a:gd name="connsiteY54" fmla="*/ 2264735 h 3253563"/>
              <a:gd name="connsiteX55" fmla="*/ 1606198 w 3870933"/>
              <a:gd name="connsiteY55" fmla="*/ 2275368 h 3253563"/>
              <a:gd name="connsiteX56" fmla="*/ 1563668 w 3870933"/>
              <a:gd name="connsiteY56" fmla="*/ 2307266 h 3253563"/>
              <a:gd name="connsiteX57" fmla="*/ 1499872 w 3870933"/>
              <a:gd name="connsiteY57" fmla="*/ 2349796 h 3253563"/>
              <a:gd name="connsiteX58" fmla="*/ 1457342 w 3870933"/>
              <a:gd name="connsiteY58" fmla="*/ 2424224 h 3253563"/>
              <a:gd name="connsiteX59" fmla="*/ 1436077 w 3870933"/>
              <a:gd name="connsiteY59" fmla="*/ 2456121 h 3253563"/>
              <a:gd name="connsiteX60" fmla="*/ 1404179 w 3870933"/>
              <a:gd name="connsiteY60" fmla="*/ 2519917 h 3253563"/>
              <a:gd name="connsiteX61" fmla="*/ 1393547 w 3870933"/>
              <a:gd name="connsiteY61" fmla="*/ 2551814 h 3253563"/>
              <a:gd name="connsiteX62" fmla="*/ 1382914 w 3870933"/>
              <a:gd name="connsiteY62" fmla="*/ 2594345 h 3253563"/>
              <a:gd name="connsiteX63" fmla="*/ 1361649 w 3870933"/>
              <a:gd name="connsiteY63" fmla="*/ 2626242 h 3253563"/>
              <a:gd name="connsiteX64" fmla="*/ 1329751 w 3870933"/>
              <a:gd name="connsiteY64" fmla="*/ 2679405 h 3253563"/>
              <a:gd name="connsiteX65" fmla="*/ 1287221 w 3870933"/>
              <a:gd name="connsiteY65" fmla="*/ 2743200 h 3253563"/>
              <a:gd name="connsiteX66" fmla="*/ 1255324 w 3870933"/>
              <a:gd name="connsiteY66" fmla="*/ 2806996 h 3253563"/>
              <a:gd name="connsiteX67" fmla="*/ 1234058 w 3870933"/>
              <a:gd name="connsiteY67" fmla="*/ 2828261 h 3253563"/>
              <a:gd name="connsiteX68" fmla="*/ 1212793 w 3870933"/>
              <a:gd name="connsiteY68" fmla="*/ 2860159 h 3253563"/>
              <a:gd name="connsiteX69" fmla="*/ 1148998 w 3870933"/>
              <a:gd name="connsiteY69" fmla="*/ 2923954 h 3253563"/>
              <a:gd name="connsiteX70" fmla="*/ 1117100 w 3870933"/>
              <a:gd name="connsiteY70" fmla="*/ 2955852 h 3253563"/>
              <a:gd name="connsiteX71" fmla="*/ 1063937 w 3870933"/>
              <a:gd name="connsiteY71" fmla="*/ 3019647 h 3253563"/>
              <a:gd name="connsiteX72" fmla="*/ 1021407 w 3870933"/>
              <a:gd name="connsiteY72" fmla="*/ 3083442 h 3253563"/>
              <a:gd name="connsiteX73" fmla="*/ 968244 w 3870933"/>
              <a:gd name="connsiteY73" fmla="*/ 3136605 h 3253563"/>
              <a:gd name="connsiteX74" fmla="*/ 893817 w 3870933"/>
              <a:gd name="connsiteY74" fmla="*/ 3189768 h 3253563"/>
              <a:gd name="connsiteX75" fmla="*/ 851286 w 3870933"/>
              <a:gd name="connsiteY75" fmla="*/ 3211033 h 3253563"/>
              <a:gd name="connsiteX76" fmla="*/ 776858 w 3870933"/>
              <a:gd name="connsiteY76" fmla="*/ 3232298 h 3253563"/>
              <a:gd name="connsiteX77" fmla="*/ 691798 w 3870933"/>
              <a:gd name="connsiteY77" fmla="*/ 3253563 h 3253563"/>
              <a:gd name="connsiteX78" fmla="*/ 415351 w 3870933"/>
              <a:gd name="connsiteY78" fmla="*/ 3242931 h 3253563"/>
              <a:gd name="connsiteX79" fmla="*/ 255863 w 3870933"/>
              <a:gd name="connsiteY79" fmla="*/ 3221666 h 3253563"/>
              <a:gd name="connsiteX80" fmla="*/ 138905 w 3870933"/>
              <a:gd name="connsiteY80" fmla="*/ 3200400 h 3253563"/>
              <a:gd name="connsiteX81" fmla="*/ 96375 w 3870933"/>
              <a:gd name="connsiteY81" fmla="*/ 3179135 h 3253563"/>
              <a:gd name="connsiteX82" fmla="*/ 32579 w 3870933"/>
              <a:gd name="connsiteY82" fmla="*/ 3104707 h 3253563"/>
              <a:gd name="connsiteX83" fmla="*/ 682 w 3870933"/>
              <a:gd name="connsiteY83" fmla="*/ 2998382 h 3253563"/>
              <a:gd name="connsiteX84" fmla="*/ 11314 w 3870933"/>
              <a:gd name="connsiteY84" fmla="*/ 2604977 h 3253563"/>
              <a:gd name="connsiteX85" fmla="*/ 21947 w 3870933"/>
              <a:gd name="connsiteY85" fmla="*/ 2551814 h 3253563"/>
              <a:gd name="connsiteX86" fmla="*/ 43212 w 3870933"/>
              <a:gd name="connsiteY86" fmla="*/ 2445489 h 3253563"/>
              <a:gd name="connsiteX87" fmla="*/ 32579 w 3870933"/>
              <a:gd name="connsiteY87" fmla="*/ 2083982 h 3253563"/>
              <a:gd name="connsiteX88" fmla="*/ 11314 w 3870933"/>
              <a:gd name="connsiteY88" fmla="*/ 1967024 h 3253563"/>
              <a:gd name="connsiteX89" fmla="*/ 682 w 3870933"/>
              <a:gd name="connsiteY89" fmla="*/ 1892596 h 3253563"/>
              <a:gd name="connsiteX90" fmla="*/ 11314 w 3870933"/>
              <a:gd name="connsiteY90" fmla="*/ 1244010 h 3253563"/>
              <a:gd name="connsiteX91" fmla="*/ 21947 w 3870933"/>
              <a:gd name="connsiteY91" fmla="*/ 1180214 h 3253563"/>
              <a:gd name="connsiteX92" fmla="*/ 43212 w 3870933"/>
              <a:gd name="connsiteY92" fmla="*/ 1084521 h 3253563"/>
              <a:gd name="connsiteX93" fmla="*/ 53844 w 3870933"/>
              <a:gd name="connsiteY93" fmla="*/ 978196 h 3253563"/>
              <a:gd name="connsiteX94" fmla="*/ 75110 w 3870933"/>
              <a:gd name="connsiteY94" fmla="*/ 861238 h 3253563"/>
              <a:gd name="connsiteX95" fmla="*/ 64477 w 3870933"/>
              <a:gd name="connsiteY95" fmla="*/ 435935 h 3253563"/>
              <a:gd name="connsiteX96" fmla="*/ 53844 w 3870933"/>
              <a:gd name="connsiteY96" fmla="*/ 350875 h 3253563"/>
              <a:gd name="connsiteX97" fmla="*/ 64477 w 3870933"/>
              <a:gd name="connsiteY97" fmla="*/ 148856 h 3253563"/>
              <a:gd name="connsiteX98" fmla="*/ 75110 w 3870933"/>
              <a:gd name="connsiteY98" fmla="*/ 116959 h 3253563"/>
              <a:gd name="connsiteX99" fmla="*/ 107007 w 3870933"/>
              <a:gd name="connsiteY99" fmla="*/ 106326 h 3253563"/>
              <a:gd name="connsiteX100" fmla="*/ 138905 w 3870933"/>
              <a:gd name="connsiteY100" fmla="*/ 85061 h 3253563"/>
              <a:gd name="connsiteX101" fmla="*/ 170803 w 3870933"/>
              <a:gd name="connsiteY101" fmla="*/ 85061 h 32535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Lst>
            <a:rect l="l" t="t" r="r" b="b"/>
            <a:pathLst>
              <a:path w="3870933" h="3253563">
                <a:moveTo>
                  <a:pt x="170803" y="85061"/>
                </a:moveTo>
                <a:cubicBezTo>
                  <a:pt x="186752" y="90377"/>
                  <a:pt x="211389" y="111801"/>
                  <a:pt x="234598" y="116959"/>
                </a:cubicBezTo>
                <a:cubicBezTo>
                  <a:pt x="276259" y="126217"/>
                  <a:pt x="319870" y="122071"/>
                  <a:pt x="362189" y="127591"/>
                </a:cubicBezTo>
                <a:cubicBezTo>
                  <a:pt x="401481" y="132716"/>
                  <a:pt x="440161" y="141768"/>
                  <a:pt x="479147" y="148856"/>
                </a:cubicBezTo>
                <a:cubicBezTo>
                  <a:pt x="567752" y="145312"/>
                  <a:pt x="656511" y="144542"/>
                  <a:pt x="744961" y="138224"/>
                </a:cubicBezTo>
                <a:cubicBezTo>
                  <a:pt x="756140" y="137425"/>
                  <a:pt x="766082" y="130670"/>
                  <a:pt x="776858" y="127591"/>
                </a:cubicBezTo>
                <a:cubicBezTo>
                  <a:pt x="790909" y="123576"/>
                  <a:pt x="804946" y="119181"/>
                  <a:pt x="819389" y="116959"/>
                </a:cubicBezTo>
                <a:cubicBezTo>
                  <a:pt x="851110" y="112079"/>
                  <a:pt x="883184" y="109870"/>
                  <a:pt x="915082" y="106326"/>
                </a:cubicBezTo>
                <a:cubicBezTo>
                  <a:pt x="1107863" y="42066"/>
                  <a:pt x="866726" y="119514"/>
                  <a:pt x="1032040" y="74428"/>
                </a:cubicBezTo>
                <a:cubicBezTo>
                  <a:pt x="1053665" y="68530"/>
                  <a:pt x="1073512" y="55192"/>
                  <a:pt x="1095835" y="53163"/>
                </a:cubicBezTo>
                <a:cubicBezTo>
                  <a:pt x="1272901" y="37067"/>
                  <a:pt x="1173714" y="44830"/>
                  <a:pt x="1393547" y="31898"/>
                </a:cubicBezTo>
                <a:cubicBezTo>
                  <a:pt x="1421900" y="28354"/>
                  <a:pt x="1450065" y="22625"/>
                  <a:pt x="1478607" y="21266"/>
                </a:cubicBezTo>
                <a:lnTo>
                  <a:pt x="1903910" y="0"/>
                </a:lnTo>
                <a:cubicBezTo>
                  <a:pt x="1988970" y="3544"/>
                  <a:pt x="2074189" y="4344"/>
                  <a:pt x="2159091" y="10633"/>
                </a:cubicBezTo>
                <a:cubicBezTo>
                  <a:pt x="2170268" y="11461"/>
                  <a:pt x="2180048" y="18835"/>
                  <a:pt x="2190989" y="21266"/>
                </a:cubicBezTo>
                <a:cubicBezTo>
                  <a:pt x="2245415" y="33361"/>
                  <a:pt x="2335184" y="41101"/>
                  <a:pt x="2382375" y="42531"/>
                </a:cubicBezTo>
                <a:cubicBezTo>
                  <a:pt x="2573706" y="48329"/>
                  <a:pt x="2765147" y="49619"/>
                  <a:pt x="2956533" y="53163"/>
                </a:cubicBezTo>
                <a:cubicBezTo>
                  <a:pt x="3038049" y="56707"/>
                  <a:pt x="3119874" y="55873"/>
                  <a:pt x="3201082" y="63796"/>
                </a:cubicBezTo>
                <a:cubicBezTo>
                  <a:pt x="3265452" y="70076"/>
                  <a:pt x="3392468" y="95693"/>
                  <a:pt x="3392468" y="95693"/>
                </a:cubicBezTo>
                <a:cubicBezTo>
                  <a:pt x="3530691" y="92149"/>
                  <a:pt x="3668910" y="81689"/>
                  <a:pt x="3807137" y="85061"/>
                </a:cubicBezTo>
                <a:cubicBezTo>
                  <a:pt x="3817159" y="85305"/>
                  <a:pt x="3823245" y="97730"/>
                  <a:pt x="3828403" y="106326"/>
                </a:cubicBezTo>
                <a:cubicBezTo>
                  <a:pt x="3834169" y="115937"/>
                  <a:pt x="3835491" y="127591"/>
                  <a:pt x="3839035" y="138224"/>
                </a:cubicBezTo>
                <a:cubicBezTo>
                  <a:pt x="3842579" y="163033"/>
                  <a:pt x="3848530" y="187617"/>
                  <a:pt x="3849668" y="212652"/>
                </a:cubicBezTo>
                <a:cubicBezTo>
                  <a:pt x="3869236" y="643160"/>
                  <a:pt x="3818078" y="479393"/>
                  <a:pt x="3870933" y="637954"/>
                </a:cubicBezTo>
                <a:cubicBezTo>
                  <a:pt x="3867389" y="740735"/>
                  <a:pt x="3866715" y="843656"/>
                  <a:pt x="3860300" y="946298"/>
                </a:cubicBezTo>
                <a:cubicBezTo>
                  <a:pt x="3859601" y="957484"/>
                  <a:pt x="3852386" y="967323"/>
                  <a:pt x="3849668" y="978196"/>
                </a:cubicBezTo>
                <a:cubicBezTo>
                  <a:pt x="3845285" y="995728"/>
                  <a:pt x="3842579" y="1013638"/>
                  <a:pt x="3839035" y="1031359"/>
                </a:cubicBezTo>
                <a:cubicBezTo>
                  <a:pt x="3835491" y="1080977"/>
                  <a:pt x="3834215" y="1130810"/>
                  <a:pt x="3828403" y="1180214"/>
                </a:cubicBezTo>
                <a:cubicBezTo>
                  <a:pt x="3827093" y="1191345"/>
                  <a:pt x="3819160" y="1200991"/>
                  <a:pt x="3817770" y="1212112"/>
                </a:cubicBezTo>
                <a:cubicBezTo>
                  <a:pt x="3812038" y="1257966"/>
                  <a:pt x="3810681" y="1304261"/>
                  <a:pt x="3807137" y="1350335"/>
                </a:cubicBezTo>
                <a:cubicBezTo>
                  <a:pt x="3810681" y="1421219"/>
                  <a:pt x="3812527" y="1492208"/>
                  <a:pt x="3817770" y="1562986"/>
                </a:cubicBezTo>
                <a:cubicBezTo>
                  <a:pt x="3819621" y="1587979"/>
                  <a:pt x="3824494" y="1612659"/>
                  <a:pt x="3828403" y="1637414"/>
                </a:cubicBezTo>
                <a:cubicBezTo>
                  <a:pt x="3846580" y="1752536"/>
                  <a:pt x="3843752" y="1735423"/>
                  <a:pt x="3860300" y="1818168"/>
                </a:cubicBezTo>
                <a:cubicBezTo>
                  <a:pt x="3857583" y="1848055"/>
                  <a:pt x="3859491" y="1926113"/>
                  <a:pt x="3839035" y="1967024"/>
                </a:cubicBezTo>
                <a:cubicBezTo>
                  <a:pt x="3833320" y="1978453"/>
                  <a:pt x="3826806" y="1989885"/>
                  <a:pt x="3817770" y="1998921"/>
                </a:cubicBezTo>
                <a:cubicBezTo>
                  <a:pt x="3808734" y="2007957"/>
                  <a:pt x="3798403" y="2017680"/>
                  <a:pt x="3785872" y="2020186"/>
                </a:cubicBezTo>
                <a:cubicBezTo>
                  <a:pt x="3744023" y="2028556"/>
                  <a:pt x="3700812" y="2027275"/>
                  <a:pt x="3658282" y="2030819"/>
                </a:cubicBezTo>
                <a:cubicBezTo>
                  <a:pt x="3640561" y="2034363"/>
                  <a:pt x="3623138" y="2040066"/>
                  <a:pt x="3605119" y="2041452"/>
                </a:cubicBezTo>
                <a:cubicBezTo>
                  <a:pt x="3364870" y="2059933"/>
                  <a:pt x="3337935" y="2050570"/>
                  <a:pt x="3073491" y="2041452"/>
                </a:cubicBezTo>
                <a:cubicBezTo>
                  <a:pt x="3006093" y="2033963"/>
                  <a:pt x="2989437" y="2036437"/>
                  <a:pt x="2935268" y="2020186"/>
                </a:cubicBezTo>
                <a:cubicBezTo>
                  <a:pt x="2913798" y="2013745"/>
                  <a:pt x="2892284" y="2007246"/>
                  <a:pt x="2871472" y="1998921"/>
                </a:cubicBezTo>
                <a:cubicBezTo>
                  <a:pt x="2853751" y="1991833"/>
                  <a:pt x="2836888" y="1982027"/>
                  <a:pt x="2818310" y="1977656"/>
                </a:cubicBezTo>
                <a:cubicBezTo>
                  <a:pt x="2776339" y="1967781"/>
                  <a:pt x="2733249" y="1963479"/>
                  <a:pt x="2690719" y="1956391"/>
                </a:cubicBezTo>
                <a:cubicBezTo>
                  <a:pt x="2511510" y="1926523"/>
                  <a:pt x="2648441" y="1946411"/>
                  <a:pt x="2276049" y="1935126"/>
                </a:cubicBezTo>
                <a:cubicBezTo>
                  <a:pt x="2258328" y="1931582"/>
                  <a:pt x="2240958" y="1924493"/>
                  <a:pt x="2222886" y="1924493"/>
                </a:cubicBezTo>
                <a:cubicBezTo>
                  <a:pt x="2075574" y="1924493"/>
                  <a:pt x="2099961" y="1919393"/>
                  <a:pt x="2020868" y="1945759"/>
                </a:cubicBezTo>
                <a:lnTo>
                  <a:pt x="1978337" y="2009554"/>
                </a:lnTo>
                <a:cubicBezTo>
                  <a:pt x="1971249" y="2020187"/>
                  <a:pt x="1966108" y="2032416"/>
                  <a:pt x="1957072" y="2041452"/>
                </a:cubicBezTo>
                <a:cubicBezTo>
                  <a:pt x="1946440" y="2052084"/>
                  <a:pt x="1934801" y="2061798"/>
                  <a:pt x="1925175" y="2073349"/>
                </a:cubicBezTo>
                <a:cubicBezTo>
                  <a:pt x="1910684" y="2090738"/>
                  <a:pt x="1903270" y="2114136"/>
                  <a:pt x="1882644" y="2126512"/>
                </a:cubicBezTo>
                <a:cubicBezTo>
                  <a:pt x="1873034" y="2132278"/>
                  <a:pt x="1860950" y="2132507"/>
                  <a:pt x="1850747" y="2137145"/>
                </a:cubicBezTo>
                <a:cubicBezTo>
                  <a:pt x="1821888" y="2150263"/>
                  <a:pt x="1794040" y="2165498"/>
                  <a:pt x="1765686" y="2179675"/>
                </a:cubicBezTo>
                <a:lnTo>
                  <a:pt x="1765686" y="2179675"/>
                </a:lnTo>
                <a:lnTo>
                  <a:pt x="1669993" y="2243470"/>
                </a:lnTo>
                <a:cubicBezTo>
                  <a:pt x="1659361" y="2250558"/>
                  <a:pt x="1650219" y="2260694"/>
                  <a:pt x="1638096" y="2264735"/>
                </a:cubicBezTo>
                <a:lnTo>
                  <a:pt x="1606198" y="2275368"/>
                </a:lnTo>
                <a:cubicBezTo>
                  <a:pt x="1592021" y="2286001"/>
                  <a:pt x="1578186" y="2297104"/>
                  <a:pt x="1563668" y="2307266"/>
                </a:cubicBezTo>
                <a:cubicBezTo>
                  <a:pt x="1542730" y="2321922"/>
                  <a:pt x="1499872" y="2349796"/>
                  <a:pt x="1499872" y="2349796"/>
                </a:cubicBezTo>
                <a:cubicBezTo>
                  <a:pt x="1448064" y="2427507"/>
                  <a:pt x="1511301" y="2329795"/>
                  <a:pt x="1457342" y="2424224"/>
                </a:cubicBezTo>
                <a:cubicBezTo>
                  <a:pt x="1451002" y="2435319"/>
                  <a:pt x="1441792" y="2444692"/>
                  <a:pt x="1436077" y="2456121"/>
                </a:cubicBezTo>
                <a:cubicBezTo>
                  <a:pt x="1392053" y="2544167"/>
                  <a:pt x="1465124" y="2428497"/>
                  <a:pt x="1404179" y="2519917"/>
                </a:cubicBezTo>
                <a:cubicBezTo>
                  <a:pt x="1400635" y="2530549"/>
                  <a:pt x="1396626" y="2541038"/>
                  <a:pt x="1393547" y="2551814"/>
                </a:cubicBezTo>
                <a:cubicBezTo>
                  <a:pt x="1389532" y="2565865"/>
                  <a:pt x="1388671" y="2580913"/>
                  <a:pt x="1382914" y="2594345"/>
                </a:cubicBezTo>
                <a:cubicBezTo>
                  <a:pt x="1377880" y="2606090"/>
                  <a:pt x="1368737" y="2615610"/>
                  <a:pt x="1361649" y="2626242"/>
                </a:cubicBezTo>
                <a:cubicBezTo>
                  <a:pt x="1341320" y="2687232"/>
                  <a:pt x="1364780" y="2632700"/>
                  <a:pt x="1329751" y="2679405"/>
                </a:cubicBezTo>
                <a:cubicBezTo>
                  <a:pt x="1314416" y="2699851"/>
                  <a:pt x="1287221" y="2743200"/>
                  <a:pt x="1287221" y="2743200"/>
                </a:cubicBezTo>
                <a:cubicBezTo>
                  <a:pt x="1275992" y="2776890"/>
                  <a:pt x="1278880" y="2777552"/>
                  <a:pt x="1255324" y="2806996"/>
                </a:cubicBezTo>
                <a:cubicBezTo>
                  <a:pt x="1249062" y="2814824"/>
                  <a:pt x="1240320" y="2820433"/>
                  <a:pt x="1234058" y="2828261"/>
                </a:cubicBezTo>
                <a:cubicBezTo>
                  <a:pt x="1226075" y="2838240"/>
                  <a:pt x="1221283" y="2850608"/>
                  <a:pt x="1212793" y="2860159"/>
                </a:cubicBezTo>
                <a:cubicBezTo>
                  <a:pt x="1192813" y="2882636"/>
                  <a:pt x="1170263" y="2902689"/>
                  <a:pt x="1148998" y="2923954"/>
                </a:cubicBezTo>
                <a:cubicBezTo>
                  <a:pt x="1138365" y="2934587"/>
                  <a:pt x="1125441" y="2943341"/>
                  <a:pt x="1117100" y="2955852"/>
                </a:cubicBezTo>
                <a:cubicBezTo>
                  <a:pt x="1041108" y="3069838"/>
                  <a:pt x="1159454" y="2896839"/>
                  <a:pt x="1063937" y="3019647"/>
                </a:cubicBezTo>
                <a:cubicBezTo>
                  <a:pt x="1048246" y="3039821"/>
                  <a:pt x="1039479" y="3065370"/>
                  <a:pt x="1021407" y="3083442"/>
                </a:cubicBezTo>
                <a:cubicBezTo>
                  <a:pt x="1003686" y="3101163"/>
                  <a:pt x="988293" y="3121568"/>
                  <a:pt x="968244" y="3136605"/>
                </a:cubicBezTo>
                <a:cubicBezTo>
                  <a:pt x="949990" y="3150296"/>
                  <a:pt x="915582" y="3177331"/>
                  <a:pt x="893817" y="3189768"/>
                </a:cubicBezTo>
                <a:cubicBezTo>
                  <a:pt x="880055" y="3197632"/>
                  <a:pt x="865855" y="3204789"/>
                  <a:pt x="851286" y="3211033"/>
                </a:cubicBezTo>
                <a:cubicBezTo>
                  <a:pt x="825782" y="3221963"/>
                  <a:pt x="803850" y="3224586"/>
                  <a:pt x="776858" y="3232298"/>
                </a:cubicBezTo>
                <a:cubicBezTo>
                  <a:pt x="700561" y="3254097"/>
                  <a:pt x="799900" y="3231944"/>
                  <a:pt x="691798" y="3253563"/>
                </a:cubicBezTo>
                <a:lnTo>
                  <a:pt x="415351" y="3242931"/>
                </a:lnTo>
                <a:cubicBezTo>
                  <a:pt x="206703" y="3231653"/>
                  <a:pt x="365165" y="3241539"/>
                  <a:pt x="255863" y="3221666"/>
                </a:cubicBezTo>
                <a:cubicBezTo>
                  <a:pt x="223214" y="3215730"/>
                  <a:pt x="172952" y="3213168"/>
                  <a:pt x="138905" y="3200400"/>
                </a:cubicBezTo>
                <a:cubicBezTo>
                  <a:pt x="124064" y="3194835"/>
                  <a:pt x="109055" y="3188645"/>
                  <a:pt x="96375" y="3179135"/>
                </a:cubicBezTo>
                <a:cubicBezTo>
                  <a:pt x="61995" y="3153350"/>
                  <a:pt x="54010" y="3136854"/>
                  <a:pt x="32579" y="3104707"/>
                </a:cubicBezTo>
                <a:cubicBezTo>
                  <a:pt x="24233" y="3079668"/>
                  <a:pt x="979" y="3011443"/>
                  <a:pt x="682" y="2998382"/>
                </a:cubicBezTo>
                <a:cubicBezTo>
                  <a:pt x="-2299" y="2867233"/>
                  <a:pt x="5074" y="2736011"/>
                  <a:pt x="11314" y="2604977"/>
                </a:cubicBezTo>
                <a:cubicBezTo>
                  <a:pt x="12174" y="2586925"/>
                  <a:pt x="18714" y="2569594"/>
                  <a:pt x="21947" y="2551814"/>
                </a:cubicBezTo>
                <a:cubicBezTo>
                  <a:pt x="39328" y="2456220"/>
                  <a:pt x="24404" y="2520718"/>
                  <a:pt x="43212" y="2445489"/>
                </a:cubicBezTo>
                <a:cubicBezTo>
                  <a:pt x="39668" y="2324987"/>
                  <a:pt x="38313" y="2204400"/>
                  <a:pt x="32579" y="2083982"/>
                </a:cubicBezTo>
                <a:cubicBezTo>
                  <a:pt x="29239" y="2013845"/>
                  <a:pt x="27578" y="2015813"/>
                  <a:pt x="11314" y="1967024"/>
                </a:cubicBezTo>
                <a:cubicBezTo>
                  <a:pt x="7770" y="1942215"/>
                  <a:pt x="682" y="1917657"/>
                  <a:pt x="682" y="1892596"/>
                </a:cubicBezTo>
                <a:cubicBezTo>
                  <a:pt x="682" y="1676372"/>
                  <a:pt x="4862" y="1460138"/>
                  <a:pt x="11314" y="1244010"/>
                </a:cubicBezTo>
                <a:cubicBezTo>
                  <a:pt x="11957" y="1222461"/>
                  <a:pt x="18090" y="1201425"/>
                  <a:pt x="21947" y="1180214"/>
                </a:cubicBezTo>
                <a:cubicBezTo>
                  <a:pt x="30947" y="1130712"/>
                  <a:pt x="31833" y="1130037"/>
                  <a:pt x="43212" y="1084521"/>
                </a:cubicBezTo>
                <a:cubicBezTo>
                  <a:pt x="46756" y="1049079"/>
                  <a:pt x="49426" y="1013539"/>
                  <a:pt x="53844" y="978196"/>
                </a:cubicBezTo>
                <a:cubicBezTo>
                  <a:pt x="58379" y="941919"/>
                  <a:pt x="67851" y="897530"/>
                  <a:pt x="75110" y="861238"/>
                </a:cubicBezTo>
                <a:cubicBezTo>
                  <a:pt x="71566" y="719470"/>
                  <a:pt x="70381" y="577624"/>
                  <a:pt x="64477" y="435935"/>
                </a:cubicBezTo>
                <a:cubicBezTo>
                  <a:pt x="63287" y="407386"/>
                  <a:pt x="53844" y="379449"/>
                  <a:pt x="53844" y="350875"/>
                </a:cubicBezTo>
                <a:cubicBezTo>
                  <a:pt x="53844" y="283442"/>
                  <a:pt x="58372" y="216012"/>
                  <a:pt x="64477" y="148856"/>
                </a:cubicBezTo>
                <a:cubicBezTo>
                  <a:pt x="65492" y="137694"/>
                  <a:pt x="67185" y="124884"/>
                  <a:pt x="75110" y="116959"/>
                </a:cubicBezTo>
                <a:cubicBezTo>
                  <a:pt x="83035" y="109034"/>
                  <a:pt x="96983" y="111338"/>
                  <a:pt x="107007" y="106326"/>
                </a:cubicBezTo>
                <a:cubicBezTo>
                  <a:pt x="118437" y="100611"/>
                  <a:pt x="127475" y="90776"/>
                  <a:pt x="138905" y="85061"/>
                </a:cubicBezTo>
                <a:cubicBezTo>
                  <a:pt x="148930" y="80049"/>
                  <a:pt x="154854" y="79745"/>
                  <a:pt x="170803" y="85061"/>
                </a:cubicBezTo>
                <a:close/>
              </a:path>
            </a:pathLst>
          </a:custGeom>
          <a:noFill/>
          <a:ln w="12700">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BE"/>
          </a:p>
        </p:txBody>
      </p:sp>
      <p:sp>
        <p:nvSpPr>
          <p:cNvPr id="3" name="Forme libre 2"/>
          <p:cNvSpPr/>
          <p:nvPr/>
        </p:nvSpPr>
        <p:spPr>
          <a:xfrm>
            <a:off x="4651375" y="1312863"/>
            <a:ext cx="1643063" cy="2284412"/>
          </a:xfrm>
          <a:custGeom>
            <a:avLst/>
            <a:gdLst>
              <a:gd name="connsiteX0" fmla="*/ 1483813 w 1643301"/>
              <a:gd name="connsiteY0" fmla="*/ 5619 h 2284209"/>
              <a:gd name="connsiteX1" fmla="*/ 1430650 w 1643301"/>
              <a:gd name="connsiteY1" fmla="*/ 16252 h 2284209"/>
              <a:gd name="connsiteX2" fmla="*/ 1388120 w 1643301"/>
              <a:gd name="connsiteY2" fmla="*/ 26884 h 2284209"/>
              <a:gd name="connsiteX3" fmla="*/ 1303060 w 1643301"/>
              <a:gd name="connsiteY3" fmla="*/ 37517 h 2284209"/>
              <a:gd name="connsiteX4" fmla="*/ 1239264 w 1643301"/>
              <a:gd name="connsiteY4" fmla="*/ 48149 h 2284209"/>
              <a:gd name="connsiteX5" fmla="*/ 1217999 w 1643301"/>
              <a:gd name="connsiteY5" fmla="*/ 69415 h 2284209"/>
              <a:gd name="connsiteX6" fmla="*/ 1196734 w 1643301"/>
              <a:gd name="connsiteY6" fmla="*/ 101312 h 2284209"/>
              <a:gd name="connsiteX7" fmla="*/ 1132939 w 1643301"/>
              <a:gd name="connsiteY7" fmla="*/ 133210 h 2284209"/>
              <a:gd name="connsiteX8" fmla="*/ 1069143 w 1643301"/>
              <a:gd name="connsiteY8" fmla="*/ 186373 h 2284209"/>
              <a:gd name="connsiteX9" fmla="*/ 1037246 w 1643301"/>
              <a:gd name="connsiteY9" fmla="*/ 207638 h 2284209"/>
              <a:gd name="connsiteX10" fmla="*/ 984083 w 1643301"/>
              <a:gd name="connsiteY10" fmla="*/ 250168 h 2284209"/>
              <a:gd name="connsiteX11" fmla="*/ 920287 w 1643301"/>
              <a:gd name="connsiteY11" fmla="*/ 271433 h 2284209"/>
              <a:gd name="connsiteX12" fmla="*/ 824594 w 1643301"/>
              <a:gd name="connsiteY12" fmla="*/ 313963 h 2284209"/>
              <a:gd name="connsiteX13" fmla="*/ 792697 w 1643301"/>
              <a:gd name="connsiteY13" fmla="*/ 324596 h 2284209"/>
              <a:gd name="connsiteX14" fmla="*/ 728901 w 1643301"/>
              <a:gd name="connsiteY14" fmla="*/ 356494 h 2284209"/>
              <a:gd name="connsiteX15" fmla="*/ 697004 w 1643301"/>
              <a:gd name="connsiteY15" fmla="*/ 388391 h 2284209"/>
              <a:gd name="connsiteX16" fmla="*/ 665106 w 1643301"/>
              <a:gd name="connsiteY16" fmla="*/ 409656 h 2284209"/>
              <a:gd name="connsiteX17" fmla="*/ 633208 w 1643301"/>
              <a:gd name="connsiteY17" fmla="*/ 420289 h 2284209"/>
              <a:gd name="connsiteX18" fmla="*/ 399292 w 1643301"/>
              <a:gd name="connsiteY18" fmla="*/ 430922 h 2284209"/>
              <a:gd name="connsiteX19" fmla="*/ 335497 w 1643301"/>
              <a:gd name="connsiteY19" fmla="*/ 473452 h 2284209"/>
              <a:gd name="connsiteX20" fmla="*/ 122846 w 1643301"/>
              <a:gd name="connsiteY20" fmla="*/ 494717 h 2284209"/>
              <a:gd name="connsiteX21" fmla="*/ 90948 w 1643301"/>
              <a:gd name="connsiteY21" fmla="*/ 505349 h 2284209"/>
              <a:gd name="connsiteX22" fmla="*/ 27153 w 1643301"/>
              <a:gd name="connsiteY22" fmla="*/ 558512 h 2284209"/>
              <a:gd name="connsiteX23" fmla="*/ 27153 w 1643301"/>
              <a:gd name="connsiteY23" fmla="*/ 983815 h 2284209"/>
              <a:gd name="connsiteX24" fmla="*/ 37785 w 1643301"/>
              <a:gd name="connsiteY24" fmla="*/ 1079508 h 2284209"/>
              <a:gd name="connsiteX25" fmla="*/ 48418 w 1643301"/>
              <a:gd name="connsiteY25" fmla="*/ 1228363 h 2284209"/>
              <a:gd name="connsiteX26" fmla="*/ 59050 w 1643301"/>
              <a:gd name="connsiteY26" fmla="*/ 1270894 h 2284209"/>
              <a:gd name="connsiteX27" fmla="*/ 69683 w 1643301"/>
              <a:gd name="connsiteY27" fmla="*/ 1324056 h 2284209"/>
              <a:gd name="connsiteX28" fmla="*/ 90948 w 1643301"/>
              <a:gd name="connsiteY28" fmla="*/ 1451647 h 2284209"/>
              <a:gd name="connsiteX29" fmla="*/ 80315 w 1643301"/>
              <a:gd name="connsiteY29" fmla="*/ 1621768 h 2284209"/>
              <a:gd name="connsiteX30" fmla="*/ 69683 w 1643301"/>
              <a:gd name="connsiteY30" fmla="*/ 1813154 h 2284209"/>
              <a:gd name="connsiteX31" fmla="*/ 59050 w 1643301"/>
              <a:gd name="connsiteY31" fmla="*/ 1855684 h 2284209"/>
              <a:gd name="connsiteX32" fmla="*/ 37785 w 1643301"/>
              <a:gd name="connsiteY32" fmla="*/ 1919480 h 2284209"/>
              <a:gd name="connsiteX33" fmla="*/ 48418 w 1643301"/>
              <a:gd name="connsiteY33" fmla="*/ 2132131 h 2284209"/>
              <a:gd name="connsiteX34" fmla="*/ 69683 w 1643301"/>
              <a:gd name="connsiteY34" fmla="*/ 2174661 h 2284209"/>
              <a:gd name="connsiteX35" fmla="*/ 80315 w 1643301"/>
              <a:gd name="connsiteY35" fmla="*/ 2217191 h 2284209"/>
              <a:gd name="connsiteX36" fmla="*/ 112213 w 1643301"/>
              <a:gd name="connsiteY36" fmla="*/ 2227824 h 2284209"/>
              <a:gd name="connsiteX37" fmla="*/ 420557 w 1643301"/>
              <a:gd name="connsiteY37" fmla="*/ 2249089 h 2284209"/>
              <a:gd name="connsiteX38" fmla="*/ 484353 w 1643301"/>
              <a:gd name="connsiteY38" fmla="*/ 2227824 h 2284209"/>
              <a:gd name="connsiteX39" fmla="*/ 516250 w 1643301"/>
              <a:gd name="connsiteY39" fmla="*/ 2206559 h 2284209"/>
              <a:gd name="connsiteX40" fmla="*/ 548148 w 1643301"/>
              <a:gd name="connsiteY40" fmla="*/ 2195926 h 2284209"/>
              <a:gd name="connsiteX41" fmla="*/ 569413 w 1643301"/>
              <a:gd name="connsiteY41" fmla="*/ 2164029 h 2284209"/>
              <a:gd name="connsiteX42" fmla="*/ 580046 w 1643301"/>
              <a:gd name="connsiteY42" fmla="*/ 2132131 h 2284209"/>
              <a:gd name="connsiteX43" fmla="*/ 643841 w 1643301"/>
              <a:gd name="connsiteY43" fmla="*/ 2089601 h 2284209"/>
              <a:gd name="connsiteX44" fmla="*/ 707636 w 1643301"/>
              <a:gd name="connsiteY44" fmla="*/ 2057703 h 2284209"/>
              <a:gd name="connsiteX45" fmla="*/ 771432 w 1643301"/>
              <a:gd name="connsiteY45" fmla="*/ 2004540 h 2284209"/>
              <a:gd name="connsiteX46" fmla="*/ 899022 w 1643301"/>
              <a:gd name="connsiteY46" fmla="*/ 1898215 h 2284209"/>
              <a:gd name="connsiteX47" fmla="*/ 920287 w 1643301"/>
              <a:gd name="connsiteY47" fmla="*/ 1876949 h 2284209"/>
              <a:gd name="connsiteX48" fmla="*/ 962818 w 1643301"/>
              <a:gd name="connsiteY48" fmla="*/ 1813154 h 2284209"/>
              <a:gd name="connsiteX49" fmla="*/ 1026613 w 1643301"/>
              <a:gd name="connsiteY49" fmla="*/ 1759991 h 2284209"/>
              <a:gd name="connsiteX50" fmla="*/ 1058511 w 1643301"/>
              <a:gd name="connsiteY50" fmla="*/ 1738726 h 2284209"/>
              <a:gd name="connsiteX51" fmla="*/ 1111674 w 1643301"/>
              <a:gd name="connsiteY51" fmla="*/ 1685563 h 2284209"/>
              <a:gd name="connsiteX52" fmla="*/ 1154204 w 1643301"/>
              <a:gd name="connsiteY52" fmla="*/ 1621768 h 2284209"/>
              <a:gd name="connsiteX53" fmla="*/ 1207367 w 1643301"/>
              <a:gd name="connsiteY53" fmla="*/ 1568605 h 2284209"/>
              <a:gd name="connsiteX54" fmla="*/ 1249897 w 1643301"/>
              <a:gd name="connsiteY54" fmla="*/ 1504810 h 2284209"/>
              <a:gd name="connsiteX55" fmla="*/ 1260529 w 1643301"/>
              <a:gd name="connsiteY55" fmla="*/ 1472912 h 2284209"/>
              <a:gd name="connsiteX56" fmla="*/ 1281794 w 1643301"/>
              <a:gd name="connsiteY56" fmla="*/ 1441015 h 2284209"/>
              <a:gd name="connsiteX57" fmla="*/ 1292427 w 1643301"/>
              <a:gd name="connsiteY57" fmla="*/ 1409117 h 2284209"/>
              <a:gd name="connsiteX58" fmla="*/ 1313692 w 1643301"/>
              <a:gd name="connsiteY58" fmla="*/ 1377219 h 2284209"/>
              <a:gd name="connsiteX59" fmla="*/ 1366855 w 1643301"/>
              <a:gd name="connsiteY59" fmla="*/ 1324056 h 2284209"/>
              <a:gd name="connsiteX60" fmla="*/ 1388120 w 1643301"/>
              <a:gd name="connsiteY60" fmla="*/ 1260261 h 2284209"/>
              <a:gd name="connsiteX61" fmla="*/ 1441283 w 1643301"/>
              <a:gd name="connsiteY61" fmla="*/ 1196466 h 2284209"/>
              <a:gd name="connsiteX62" fmla="*/ 1462548 w 1643301"/>
              <a:gd name="connsiteY62" fmla="*/ 1164568 h 2284209"/>
              <a:gd name="connsiteX63" fmla="*/ 1494446 w 1643301"/>
              <a:gd name="connsiteY63" fmla="*/ 1132670 h 2284209"/>
              <a:gd name="connsiteX64" fmla="*/ 1536976 w 1643301"/>
              <a:gd name="connsiteY64" fmla="*/ 1068875 h 2284209"/>
              <a:gd name="connsiteX65" fmla="*/ 1611404 w 1643301"/>
              <a:gd name="connsiteY65" fmla="*/ 973182 h 2284209"/>
              <a:gd name="connsiteX66" fmla="*/ 1632669 w 1643301"/>
              <a:gd name="connsiteY66" fmla="*/ 941284 h 2284209"/>
              <a:gd name="connsiteX67" fmla="*/ 1643301 w 1643301"/>
              <a:gd name="connsiteY67" fmla="*/ 909387 h 2284209"/>
              <a:gd name="connsiteX68" fmla="*/ 1632669 w 1643301"/>
              <a:gd name="connsiteY68" fmla="*/ 781796 h 2284209"/>
              <a:gd name="connsiteX69" fmla="*/ 1611404 w 1643301"/>
              <a:gd name="connsiteY69" fmla="*/ 749898 h 2284209"/>
              <a:gd name="connsiteX70" fmla="*/ 1547608 w 1643301"/>
              <a:gd name="connsiteY70" fmla="*/ 696735 h 2284209"/>
              <a:gd name="connsiteX71" fmla="*/ 1451915 w 1643301"/>
              <a:gd name="connsiteY71" fmla="*/ 654205 h 2284209"/>
              <a:gd name="connsiteX72" fmla="*/ 1430650 w 1643301"/>
              <a:gd name="connsiteY72" fmla="*/ 622308 h 2284209"/>
              <a:gd name="connsiteX73" fmla="*/ 1409385 w 1643301"/>
              <a:gd name="connsiteY73" fmla="*/ 537247 h 2284209"/>
              <a:gd name="connsiteX74" fmla="*/ 1398753 w 1643301"/>
              <a:gd name="connsiteY74" fmla="*/ 505349 h 2284209"/>
              <a:gd name="connsiteX75" fmla="*/ 1409385 w 1643301"/>
              <a:gd name="connsiteY75" fmla="*/ 271433 h 2284209"/>
              <a:gd name="connsiteX76" fmla="*/ 1420018 w 1643301"/>
              <a:gd name="connsiteY76" fmla="*/ 239535 h 2284209"/>
              <a:gd name="connsiteX77" fmla="*/ 1430650 w 1643301"/>
              <a:gd name="connsiteY77" fmla="*/ 186373 h 2284209"/>
              <a:gd name="connsiteX78" fmla="*/ 1451915 w 1643301"/>
              <a:gd name="connsiteY78" fmla="*/ 111945 h 2284209"/>
              <a:gd name="connsiteX79" fmla="*/ 1483813 w 1643301"/>
              <a:gd name="connsiteY79" fmla="*/ 5619 h 22842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Lst>
            <a:rect l="l" t="t" r="r" b="b"/>
            <a:pathLst>
              <a:path w="1643301" h="2284209">
                <a:moveTo>
                  <a:pt x="1483813" y="5619"/>
                </a:moveTo>
                <a:cubicBezTo>
                  <a:pt x="1480269" y="-10330"/>
                  <a:pt x="1448292" y="12332"/>
                  <a:pt x="1430650" y="16252"/>
                </a:cubicBezTo>
                <a:cubicBezTo>
                  <a:pt x="1416385" y="19422"/>
                  <a:pt x="1402534" y="24482"/>
                  <a:pt x="1388120" y="26884"/>
                </a:cubicBezTo>
                <a:cubicBezTo>
                  <a:pt x="1359935" y="31582"/>
                  <a:pt x="1331347" y="33476"/>
                  <a:pt x="1303060" y="37517"/>
                </a:cubicBezTo>
                <a:cubicBezTo>
                  <a:pt x="1281718" y="40566"/>
                  <a:pt x="1260529" y="44605"/>
                  <a:pt x="1239264" y="48149"/>
                </a:cubicBezTo>
                <a:cubicBezTo>
                  <a:pt x="1232176" y="55238"/>
                  <a:pt x="1224261" y="61587"/>
                  <a:pt x="1217999" y="69415"/>
                </a:cubicBezTo>
                <a:cubicBezTo>
                  <a:pt x="1210016" y="79393"/>
                  <a:pt x="1205770" y="92276"/>
                  <a:pt x="1196734" y="101312"/>
                </a:cubicBezTo>
                <a:cubicBezTo>
                  <a:pt x="1166264" y="131782"/>
                  <a:pt x="1167528" y="115915"/>
                  <a:pt x="1132939" y="133210"/>
                </a:cubicBezTo>
                <a:cubicBezTo>
                  <a:pt x="1093339" y="153010"/>
                  <a:pt x="1104418" y="156977"/>
                  <a:pt x="1069143" y="186373"/>
                </a:cubicBezTo>
                <a:cubicBezTo>
                  <a:pt x="1059326" y="194554"/>
                  <a:pt x="1047224" y="199655"/>
                  <a:pt x="1037246" y="207638"/>
                </a:cubicBezTo>
                <a:cubicBezTo>
                  <a:pt x="1009633" y="229728"/>
                  <a:pt x="1020894" y="233808"/>
                  <a:pt x="984083" y="250168"/>
                </a:cubicBezTo>
                <a:cubicBezTo>
                  <a:pt x="963599" y="259272"/>
                  <a:pt x="920287" y="271433"/>
                  <a:pt x="920287" y="271433"/>
                </a:cubicBezTo>
                <a:cubicBezTo>
                  <a:pt x="869738" y="305133"/>
                  <a:pt x="900515" y="288656"/>
                  <a:pt x="824594" y="313963"/>
                </a:cubicBezTo>
                <a:cubicBezTo>
                  <a:pt x="813962" y="317507"/>
                  <a:pt x="802022" y="318379"/>
                  <a:pt x="792697" y="324596"/>
                </a:cubicBezTo>
                <a:cubicBezTo>
                  <a:pt x="751473" y="352078"/>
                  <a:pt x="772922" y="341820"/>
                  <a:pt x="728901" y="356494"/>
                </a:cubicBezTo>
                <a:cubicBezTo>
                  <a:pt x="718269" y="367126"/>
                  <a:pt x="708555" y="378765"/>
                  <a:pt x="697004" y="388391"/>
                </a:cubicBezTo>
                <a:cubicBezTo>
                  <a:pt x="687187" y="396572"/>
                  <a:pt x="676536" y="403941"/>
                  <a:pt x="665106" y="409656"/>
                </a:cubicBezTo>
                <a:cubicBezTo>
                  <a:pt x="655081" y="414668"/>
                  <a:pt x="644380" y="419395"/>
                  <a:pt x="633208" y="420289"/>
                </a:cubicBezTo>
                <a:cubicBezTo>
                  <a:pt x="555404" y="426514"/>
                  <a:pt x="477264" y="427378"/>
                  <a:pt x="399292" y="430922"/>
                </a:cubicBezTo>
                <a:cubicBezTo>
                  <a:pt x="378027" y="445099"/>
                  <a:pt x="360291" y="467254"/>
                  <a:pt x="335497" y="473452"/>
                </a:cubicBezTo>
                <a:cubicBezTo>
                  <a:pt x="237846" y="497864"/>
                  <a:pt x="307551" y="483172"/>
                  <a:pt x="122846" y="494717"/>
                </a:cubicBezTo>
                <a:cubicBezTo>
                  <a:pt x="112213" y="498261"/>
                  <a:pt x="100973" y="500337"/>
                  <a:pt x="90948" y="505349"/>
                </a:cubicBezTo>
                <a:cubicBezTo>
                  <a:pt x="61344" y="520151"/>
                  <a:pt x="50666" y="534999"/>
                  <a:pt x="27153" y="558512"/>
                </a:cubicBezTo>
                <a:cubicBezTo>
                  <a:pt x="-24462" y="713352"/>
                  <a:pt x="10329" y="596869"/>
                  <a:pt x="27153" y="983815"/>
                </a:cubicBezTo>
                <a:cubicBezTo>
                  <a:pt x="28547" y="1015879"/>
                  <a:pt x="35005" y="1047535"/>
                  <a:pt x="37785" y="1079508"/>
                </a:cubicBezTo>
                <a:cubicBezTo>
                  <a:pt x="42094" y="1129066"/>
                  <a:pt x="42925" y="1178922"/>
                  <a:pt x="48418" y="1228363"/>
                </a:cubicBezTo>
                <a:cubicBezTo>
                  <a:pt x="50032" y="1242887"/>
                  <a:pt x="55880" y="1256629"/>
                  <a:pt x="59050" y="1270894"/>
                </a:cubicBezTo>
                <a:cubicBezTo>
                  <a:pt x="62970" y="1288535"/>
                  <a:pt x="66542" y="1306259"/>
                  <a:pt x="69683" y="1324056"/>
                </a:cubicBezTo>
                <a:cubicBezTo>
                  <a:pt x="77176" y="1366517"/>
                  <a:pt x="90948" y="1451647"/>
                  <a:pt x="90948" y="1451647"/>
                </a:cubicBezTo>
                <a:cubicBezTo>
                  <a:pt x="87404" y="1508354"/>
                  <a:pt x="83651" y="1565048"/>
                  <a:pt x="80315" y="1621768"/>
                </a:cubicBezTo>
                <a:cubicBezTo>
                  <a:pt x="76563" y="1685551"/>
                  <a:pt x="75468" y="1749523"/>
                  <a:pt x="69683" y="1813154"/>
                </a:cubicBezTo>
                <a:cubicBezTo>
                  <a:pt x="68360" y="1827707"/>
                  <a:pt x="63249" y="1841687"/>
                  <a:pt x="59050" y="1855684"/>
                </a:cubicBezTo>
                <a:cubicBezTo>
                  <a:pt x="52609" y="1877154"/>
                  <a:pt x="37785" y="1919480"/>
                  <a:pt x="37785" y="1919480"/>
                </a:cubicBezTo>
                <a:cubicBezTo>
                  <a:pt x="41329" y="1990364"/>
                  <a:pt x="39615" y="2061707"/>
                  <a:pt x="48418" y="2132131"/>
                </a:cubicBezTo>
                <a:cubicBezTo>
                  <a:pt x="50384" y="2147859"/>
                  <a:pt x="64118" y="2159820"/>
                  <a:pt x="69683" y="2174661"/>
                </a:cubicBezTo>
                <a:cubicBezTo>
                  <a:pt x="74814" y="2188344"/>
                  <a:pt x="71186" y="2205780"/>
                  <a:pt x="80315" y="2217191"/>
                </a:cubicBezTo>
                <a:cubicBezTo>
                  <a:pt x="87316" y="2225943"/>
                  <a:pt x="101580" y="2224280"/>
                  <a:pt x="112213" y="2227824"/>
                </a:cubicBezTo>
                <a:cubicBezTo>
                  <a:pt x="206916" y="2322527"/>
                  <a:pt x="143819" y="2275033"/>
                  <a:pt x="420557" y="2249089"/>
                </a:cubicBezTo>
                <a:cubicBezTo>
                  <a:pt x="442875" y="2246997"/>
                  <a:pt x="484353" y="2227824"/>
                  <a:pt x="484353" y="2227824"/>
                </a:cubicBezTo>
                <a:cubicBezTo>
                  <a:pt x="494985" y="2220736"/>
                  <a:pt x="504821" y="2212274"/>
                  <a:pt x="516250" y="2206559"/>
                </a:cubicBezTo>
                <a:cubicBezTo>
                  <a:pt x="526275" y="2201547"/>
                  <a:pt x="539396" y="2202927"/>
                  <a:pt x="548148" y="2195926"/>
                </a:cubicBezTo>
                <a:cubicBezTo>
                  <a:pt x="558126" y="2187943"/>
                  <a:pt x="563698" y="2175458"/>
                  <a:pt x="569413" y="2164029"/>
                </a:cubicBezTo>
                <a:cubicBezTo>
                  <a:pt x="574425" y="2154004"/>
                  <a:pt x="572121" y="2140056"/>
                  <a:pt x="580046" y="2132131"/>
                </a:cubicBezTo>
                <a:cubicBezTo>
                  <a:pt x="598118" y="2114059"/>
                  <a:pt x="622576" y="2103778"/>
                  <a:pt x="643841" y="2089601"/>
                </a:cubicBezTo>
                <a:cubicBezTo>
                  <a:pt x="685066" y="2062118"/>
                  <a:pt x="663614" y="2072376"/>
                  <a:pt x="707636" y="2057703"/>
                </a:cubicBezTo>
                <a:cubicBezTo>
                  <a:pt x="821612" y="1981720"/>
                  <a:pt x="648639" y="2100046"/>
                  <a:pt x="771432" y="2004540"/>
                </a:cubicBezTo>
                <a:cubicBezTo>
                  <a:pt x="904653" y="1900924"/>
                  <a:pt x="764906" y="2032333"/>
                  <a:pt x="899022" y="1898215"/>
                </a:cubicBezTo>
                <a:cubicBezTo>
                  <a:pt x="906110" y="1891126"/>
                  <a:pt x="914726" y="1885290"/>
                  <a:pt x="920287" y="1876949"/>
                </a:cubicBezTo>
                <a:cubicBezTo>
                  <a:pt x="934464" y="1855684"/>
                  <a:pt x="941553" y="1827331"/>
                  <a:pt x="962818" y="1813154"/>
                </a:cubicBezTo>
                <a:cubicBezTo>
                  <a:pt x="1042017" y="1760354"/>
                  <a:pt x="944740" y="1828218"/>
                  <a:pt x="1026613" y="1759991"/>
                </a:cubicBezTo>
                <a:cubicBezTo>
                  <a:pt x="1036430" y="1751810"/>
                  <a:pt x="1048894" y="1747141"/>
                  <a:pt x="1058511" y="1738726"/>
                </a:cubicBezTo>
                <a:cubicBezTo>
                  <a:pt x="1077372" y="1722223"/>
                  <a:pt x="1097773" y="1706415"/>
                  <a:pt x="1111674" y="1685563"/>
                </a:cubicBezTo>
                <a:cubicBezTo>
                  <a:pt x="1125851" y="1664298"/>
                  <a:pt x="1136132" y="1639840"/>
                  <a:pt x="1154204" y="1621768"/>
                </a:cubicBezTo>
                <a:lnTo>
                  <a:pt x="1207367" y="1568605"/>
                </a:lnTo>
                <a:cubicBezTo>
                  <a:pt x="1231785" y="1470930"/>
                  <a:pt x="1196495" y="1571563"/>
                  <a:pt x="1249897" y="1504810"/>
                </a:cubicBezTo>
                <a:cubicBezTo>
                  <a:pt x="1256898" y="1496058"/>
                  <a:pt x="1255517" y="1482937"/>
                  <a:pt x="1260529" y="1472912"/>
                </a:cubicBezTo>
                <a:cubicBezTo>
                  <a:pt x="1266244" y="1461482"/>
                  <a:pt x="1276079" y="1452444"/>
                  <a:pt x="1281794" y="1441015"/>
                </a:cubicBezTo>
                <a:cubicBezTo>
                  <a:pt x="1286806" y="1430990"/>
                  <a:pt x="1287415" y="1419142"/>
                  <a:pt x="1292427" y="1409117"/>
                </a:cubicBezTo>
                <a:cubicBezTo>
                  <a:pt x="1298142" y="1397687"/>
                  <a:pt x="1305277" y="1386836"/>
                  <a:pt x="1313692" y="1377219"/>
                </a:cubicBezTo>
                <a:cubicBezTo>
                  <a:pt x="1330195" y="1358358"/>
                  <a:pt x="1366855" y="1324056"/>
                  <a:pt x="1366855" y="1324056"/>
                </a:cubicBezTo>
                <a:cubicBezTo>
                  <a:pt x="1373943" y="1302791"/>
                  <a:pt x="1375686" y="1278912"/>
                  <a:pt x="1388120" y="1260261"/>
                </a:cubicBezTo>
                <a:cubicBezTo>
                  <a:pt x="1440917" y="1181064"/>
                  <a:pt x="1373060" y="1278333"/>
                  <a:pt x="1441283" y="1196466"/>
                </a:cubicBezTo>
                <a:cubicBezTo>
                  <a:pt x="1449464" y="1186649"/>
                  <a:pt x="1454367" y="1174385"/>
                  <a:pt x="1462548" y="1164568"/>
                </a:cubicBezTo>
                <a:cubicBezTo>
                  <a:pt x="1472174" y="1153016"/>
                  <a:pt x="1485214" y="1144539"/>
                  <a:pt x="1494446" y="1132670"/>
                </a:cubicBezTo>
                <a:cubicBezTo>
                  <a:pt x="1510137" y="1112496"/>
                  <a:pt x="1518904" y="1086947"/>
                  <a:pt x="1536976" y="1068875"/>
                </a:cubicBezTo>
                <a:cubicBezTo>
                  <a:pt x="1586945" y="1018906"/>
                  <a:pt x="1560534" y="1049488"/>
                  <a:pt x="1611404" y="973182"/>
                </a:cubicBezTo>
                <a:lnTo>
                  <a:pt x="1632669" y="941284"/>
                </a:lnTo>
                <a:cubicBezTo>
                  <a:pt x="1636213" y="930652"/>
                  <a:pt x="1643301" y="920594"/>
                  <a:pt x="1643301" y="909387"/>
                </a:cubicBezTo>
                <a:cubicBezTo>
                  <a:pt x="1643301" y="866709"/>
                  <a:pt x="1641039" y="823645"/>
                  <a:pt x="1632669" y="781796"/>
                </a:cubicBezTo>
                <a:cubicBezTo>
                  <a:pt x="1630163" y="769265"/>
                  <a:pt x="1619585" y="759715"/>
                  <a:pt x="1611404" y="749898"/>
                </a:cubicBezTo>
                <a:cubicBezTo>
                  <a:pt x="1596677" y="732226"/>
                  <a:pt x="1569745" y="706574"/>
                  <a:pt x="1547608" y="696735"/>
                </a:cubicBezTo>
                <a:cubicBezTo>
                  <a:pt x="1433725" y="646119"/>
                  <a:pt x="1524107" y="702332"/>
                  <a:pt x="1451915" y="654205"/>
                </a:cubicBezTo>
                <a:cubicBezTo>
                  <a:pt x="1444827" y="643573"/>
                  <a:pt x="1436365" y="633738"/>
                  <a:pt x="1430650" y="622308"/>
                </a:cubicBezTo>
                <a:cubicBezTo>
                  <a:pt x="1418500" y="598008"/>
                  <a:pt x="1415449" y="561504"/>
                  <a:pt x="1409385" y="537247"/>
                </a:cubicBezTo>
                <a:cubicBezTo>
                  <a:pt x="1406667" y="526374"/>
                  <a:pt x="1402297" y="515982"/>
                  <a:pt x="1398753" y="505349"/>
                </a:cubicBezTo>
                <a:cubicBezTo>
                  <a:pt x="1402297" y="427377"/>
                  <a:pt x="1403161" y="349237"/>
                  <a:pt x="1409385" y="271433"/>
                </a:cubicBezTo>
                <a:cubicBezTo>
                  <a:pt x="1410279" y="260261"/>
                  <a:pt x="1417300" y="250408"/>
                  <a:pt x="1420018" y="239535"/>
                </a:cubicBezTo>
                <a:cubicBezTo>
                  <a:pt x="1424401" y="222003"/>
                  <a:pt x="1426267" y="203905"/>
                  <a:pt x="1430650" y="186373"/>
                </a:cubicBezTo>
                <a:cubicBezTo>
                  <a:pt x="1436936" y="161228"/>
                  <a:pt x="1450257" y="138468"/>
                  <a:pt x="1451915" y="111945"/>
                </a:cubicBezTo>
                <a:cubicBezTo>
                  <a:pt x="1454568" y="69497"/>
                  <a:pt x="1487357" y="21568"/>
                  <a:pt x="1483813" y="5619"/>
                </a:cubicBezTo>
                <a:close/>
              </a:path>
            </a:pathLst>
          </a:custGeom>
          <a:noFill/>
          <a:ln w="12700">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BE"/>
          </a:p>
        </p:txBody>
      </p:sp>
      <p:sp>
        <p:nvSpPr>
          <p:cNvPr id="14" name="Forme libre 13"/>
          <p:cNvSpPr/>
          <p:nvPr/>
        </p:nvSpPr>
        <p:spPr>
          <a:xfrm>
            <a:off x="6119813" y="1017588"/>
            <a:ext cx="2306637" cy="1257300"/>
          </a:xfrm>
          <a:custGeom>
            <a:avLst/>
            <a:gdLst>
              <a:gd name="connsiteX0" fmla="*/ 228332 w 2307163"/>
              <a:gd name="connsiteY0" fmla="*/ 257714 h 1257174"/>
              <a:gd name="connsiteX1" fmla="*/ 175169 w 2307163"/>
              <a:gd name="connsiteY1" fmla="*/ 300244 h 1257174"/>
              <a:gd name="connsiteX2" fmla="*/ 122007 w 2307163"/>
              <a:gd name="connsiteY2" fmla="*/ 353407 h 1257174"/>
              <a:gd name="connsiteX3" fmla="*/ 100742 w 2307163"/>
              <a:gd name="connsiteY3" fmla="*/ 385305 h 1257174"/>
              <a:gd name="connsiteX4" fmla="*/ 68844 w 2307163"/>
              <a:gd name="connsiteY4" fmla="*/ 449100 h 1257174"/>
              <a:gd name="connsiteX5" fmla="*/ 58211 w 2307163"/>
              <a:gd name="connsiteY5" fmla="*/ 523528 h 1257174"/>
              <a:gd name="connsiteX6" fmla="*/ 36946 w 2307163"/>
              <a:gd name="connsiteY6" fmla="*/ 555426 h 1257174"/>
              <a:gd name="connsiteX7" fmla="*/ 5048 w 2307163"/>
              <a:gd name="connsiteY7" fmla="*/ 629854 h 1257174"/>
              <a:gd name="connsiteX8" fmla="*/ 36946 w 2307163"/>
              <a:gd name="connsiteY8" fmla="*/ 885035 h 1257174"/>
              <a:gd name="connsiteX9" fmla="*/ 68844 w 2307163"/>
              <a:gd name="connsiteY9" fmla="*/ 916933 h 1257174"/>
              <a:gd name="connsiteX10" fmla="*/ 100742 w 2307163"/>
              <a:gd name="connsiteY10" fmla="*/ 938198 h 1257174"/>
              <a:gd name="connsiteX11" fmla="*/ 143272 w 2307163"/>
              <a:gd name="connsiteY11" fmla="*/ 1001993 h 1257174"/>
              <a:gd name="connsiteX12" fmla="*/ 196435 w 2307163"/>
              <a:gd name="connsiteY12" fmla="*/ 1055156 h 1257174"/>
              <a:gd name="connsiteX13" fmla="*/ 238965 w 2307163"/>
              <a:gd name="connsiteY13" fmla="*/ 1118951 h 1257174"/>
              <a:gd name="connsiteX14" fmla="*/ 249597 w 2307163"/>
              <a:gd name="connsiteY14" fmla="*/ 1150849 h 1257174"/>
              <a:gd name="connsiteX15" fmla="*/ 281495 w 2307163"/>
              <a:gd name="connsiteY15" fmla="*/ 1172114 h 1257174"/>
              <a:gd name="connsiteX16" fmla="*/ 345290 w 2307163"/>
              <a:gd name="connsiteY16" fmla="*/ 1193379 h 1257174"/>
              <a:gd name="connsiteX17" fmla="*/ 377188 w 2307163"/>
              <a:gd name="connsiteY17" fmla="*/ 1204012 h 1257174"/>
              <a:gd name="connsiteX18" fmla="*/ 451616 w 2307163"/>
              <a:gd name="connsiteY18" fmla="*/ 1235909 h 1257174"/>
              <a:gd name="connsiteX19" fmla="*/ 664267 w 2307163"/>
              <a:gd name="connsiteY19" fmla="*/ 1246542 h 1257174"/>
              <a:gd name="connsiteX20" fmla="*/ 1036407 w 2307163"/>
              <a:gd name="connsiteY20" fmla="*/ 1257174 h 1257174"/>
              <a:gd name="connsiteX21" fmla="*/ 1610565 w 2307163"/>
              <a:gd name="connsiteY21" fmla="*/ 1246542 h 1257174"/>
              <a:gd name="connsiteX22" fmla="*/ 1674360 w 2307163"/>
              <a:gd name="connsiteY22" fmla="*/ 1235909 h 1257174"/>
              <a:gd name="connsiteX23" fmla="*/ 1748788 w 2307163"/>
              <a:gd name="connsiteY23" fmla="*/ 1225277 h 1257174"/>
              <a:gd name="connsiteX24" fmla="*/ 1876379 w 2307163"/>
              <a:gd name="connsiteY24" fmla="*/ 1182747 h 1257174"/>
              <a:gd name="connsiteX25" fmla="*/ 1908276 w 2307163"/>
              <a:gd name="connsiteY25" fmla="*/ 1172114 h 1257174"/>
              <a:gd name="connsiteX26" fmla="*/ 1940174 w 2307163"/>
              <a:gd name="connsiteY26" fmla="*/ 1150849 h 1257174"/>
              <a:gd name="connsiteX27" fmla="*/ 1972072 w 2307163"/>
              <a:gd name="connsiteY27" fmla="*/ 1140216 h 1257174"/>
              <a:gd name="connsiteX28" fmla="*/ 2035867 w 2307163"/>
              <a:gd name="connsiteY28" fmla="*/ 1097686 h 1257174"/>
              <a:gd name="connsiteX29" fmla="*/ 2099662 w 2307163"/>
              <a:gd name="connsiteY29" fmla="*/ 1055156 h 1257174"/>
              <a:gd name="connsiteX30" fmla="*/ 2142193 w 2307163"/>
              <a:gd name="connsiteY30" fmla="*/ 1001993 h 1257174"/>
              <a:gd name="connsiteX31" fmla="*/ 2174090 w 2307163"/>
              <a:gd name="connsiteY31" fmla="*/ 970095 h 1257174"/>
              <a:gd name="connsiteX32" fmla="*/ 2205988 w 2307163"/>
              <a:gd name="connsiteY32" fmla="*/ 821240 h 1257174"/>
              <a:gd name="connsiteX33" fmla="*/ 2237886 w 2307163"/>
              <a:gd name="connsiteY33" fmla="*/ 704281 h 1257174"/>
              <a:gd name="connsiteX34" fmla="*/ 2259151 w 2307163"/>
              <a:gd name="connsiteY34" fmla="*/ 672384 h 1257174"/>
              <a:gd name="connsiteX35" fmla="*/ 2280416 w 2307163"/>
              <a:gd name="connsiteY35" fmla="*/ 215184 h 1257174"/>
              <a:gd name="connsiteX36" fmla="*/ 2248518 w 2307163"/>
              <a:gd name="connsiteY36" fmla="*/ 193919 h 1257174"/>
              <a:gd name="connsiteX37" fmla="*/ 2184723 w 2307163"/>
              <a:gd name="connsiteY37" fmla="*/ 172654 h 1257174"/>
              <a:gd name="connsiteX38" fmla="*/ 2152825 w 2307163"/>
              <a:gd name="connsiteY38" fmla="*/ 162021 h 1257174"/>
              <a:gd name="connsiteX39" fmla="*/ 2120928 w 2307163"/>
              <a:gd name="connsiteY39" fmla="*/ 130123 h 1257174"/>
              <a:gd name="connsiteX40" fmla="*/ 2067765 w 2307163"/>
              <a:gd name="connsiteY40" fmla="*/ 119491 h 1257174"/>
              <a:gd name="connsiteX41" fmla="*/ 2035867 w 2307163"/>
              <a:gd name="connsiteY41" fmla="*/ 108858 h 1257174"/>
              <a:gd name="connsiteX42" fmla="*/ 1557402 w 2307163"/>
              <a:gd name="connsiteY42" fmla="*/ 87593 h 1257174"/>
              <a:gd name="connsiteX43" fmla="*/ 1461709 w 2307163"/>
              <a:gd name="connsiteY43" fmla="*/ 66328 h 1257174"/>
              <a:gd name="connsiteX44" fmla="*/ 1323486 w 2307163"/>
              <a:gd name="connsiteY44" fmla="*/ 34430 h 1257174"/>
              <a:gd name="connsiteX45" fmla="*/ 1100202 w 2307163"/>
              <a:gd name="connsiteY45" fmla="*/ 23798 h 1257174"/>
              <a:gd name="connsiteX46" fmla="*/ 653635 w 2307163"/>
              <a:gd name="connsiteY46" fmla="*/ 23798 h 1257174"/>
              <a:gd name="connsiteX47" fmla="*/ 621737 w 2307163"/>
              <a:gd name="connsiteY47" fmla="*/ 34430 h 1257174"/>
              <a:gd name="connsiteX48" fmla="*/ 579207 w 2307163"/>
              <a:gd name="connsiteY48" fmla="*/ 45063 h 1257174"/>
              <a:gd name="connsiteX49" fmla="*/ 451616 w 2307163"/>
              <a:gd name="connsiteY49" fmla="*/ 66328 h 1257174"/>
              <a:gd name="connsiteX50" fmla="*/ 387821 w 2307163"/>
              <a:gd name="connsiteY50" fmla="*/ 87593 h 1257174"/>
              <a:gd name="connsiteX51" fmla="*/ 355923 w 2307163"/>
              <a:gd name="connsiteY51" fmla="*/ 98226 h 1257174"/>
              <a:gd name="connsiteX52" fmla="*/ 292128 w 2307163"/>
              <a:gd name="connsiteY52" fmla="*/ 162021 h 1257174"/>
              <a:gd name="connsiteX53" fmla="*/ 196435 w 2307163"/>
              <a:gd name="connsiteY53" fmla="*/ 236449 h 1257174"/>
              <a:gd name="connsiteX54" fmla="*/ 228332 w 2307163"/>
              <a:gd name="connsiteY54" fmla="*/ 257714 h 12571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2307163" h="1257174">
                <a:moveTo>
                  <a:pt x="228332" y="257714"/>
                </a:moveTo>
                <a:cubicBezTo>
                  <a:pt x="224788" y="268347"/>
                  <a:pt x="191216" y="284197"/>
                  <a:pt x="175169" y="300244"/>
                </a:cubicBezTo>
                <a:cubicBezTo>
                  <a:pt x="104283" y="371130"/>
                  <a:pt x="207069" y="296698"/>
                  <a:pt x="122007" y="353407"/>
                </a:cubicBezTo>
                <a:cubicBezTo>
                  <a:pt x="114919" y="364040"/>
                  <a:pt x="106457" y="373875"/>
                  <a:pt x="100742" y="385305"/>
                </a:cubicBezTo>
                <a:cubicBezTo>
                  <a:pt x="56721" y="473346"/>
                  <a:pt x="129787" y="357684"/>
                  <a:pt x="68844" y="449100"/>
                </a:cubicBezTo>
                <a:cubicBezTo>
                  <a:pt x="65300" y="473909"/>
                  <a:pt x="65412" y="499524"/>
                  <a:pt x="58211" y="523528"/>
                </a:cubicBezTo>
                <a:cubicBezTo>
                  <a:pt x="54539" y="535768"/>
                  <a:pt x="43286" y="544331"/>
                  <a:pt x="36946" y="555426"/>
                </a:cubicBezTo>
                <a:cubicBezTo>
                  <a:pt x="15924" y="592214"/>
                  <a:pt x="16977" y="594068"/>
                  <a:pt x="5048" y="629854"/>
                </a:cubicBezTo>
                <a:cubicBezTo>
                  <a:pt x="10758" y="749761"/>
                  <a:pt x="-24702" y="811057"/>
                  <a:pt x="36946" y="885035"/>
                </a:cubicBezTo>
                <a:cubicBezTo>
                  <a:pt x="46572" y="896587"/>
                  <a:pt x="57292" y="907307"/>
                  <a:pt x="68844" y="916933"/>
                </a:cubicBezTo>
                <a:cubicBezTo>
                  <a:pt x="78661" y="925114"/>
                  <a:pt x="90109" y="931110"/>
                  <a:pt x="100742" y="938198"/>
                </a:cubicBezTo>
                <a:cubicBezTo>
                  <a:pt x="114919" y="959463"/>
                  <a:pt x="125200" y="983921"/>
                  <a:pt x="143272" y="1001993"/>
                </a:cubicBezTo>
                <a:cubicBezTo>
                  <a:pt x="160993" y="1019714"/>
                  <a:pt x="182534" y="1034304"/>
                  <a:pt x="196435" y="1055156"/>
                </a:cubicBezTo>
                <a:lnTo>
                  <a:pt x="238965" y="1118951"/>
                </a:lnTo>
                <a:cubicBezTo>
                  <a:pt x="242509" y="1129584"/>
                  <a:pt x="242596" y="1142097"/>
                  <a:pt x="249597" y="1150849"/>
                </a:cubicBezTo>
                <a:cubicBezTo>
                  <a:pt x="257580" y="1160828"/>
                  <a:pt x="269818" y="1166924"/>
                  <a:pt x="281495" y="1172114"/>
                </a:cubicBezTo>
                <a:cubicBezTo>
                  <a:pt x="301978" y="1181218"/>
                  <a:pt x="324025" y="1186291"/>
                  <a:pt x="345290" y="1193379"/>
                </a:cubicBezTo>
                <a:cubicBezTo>
                  <a:pt x="355923" y="1196923"/>
                  <a:pt x="367163" y="1199000"/>
                  <a:pt x="377188" y="1204012"/>
                </a:cubicBezTo>
                <a:cubicBezTo>
                  <a:pt x="390154" y="1210495"/>
                  <a:pt x="432675" y="1234262"/>
                  <a:pt x="451616" y="1235909"/>
                </a:cubicBezTo>
                <a:cubicBezTo>
                  <a:pt x="522321" y="1242057"/>
                  <a:pt x="593342" y="1243963"/>
                  <a:pt x="664267" y="1246542"/>
                </a:cubicBezTo>
                <a:lnTo>
                  <a:pt x="1036407" y="1257174"/>
                </a:lnTo>
                <a:lnTo>
                  <a:pt x="1610565" y="1246542"/>
                </a:lnTo>
                <a:cubicBezTo>
                  <a:pt x="1632111" y="1245824"/>
                  <a:pt x="1653052" y="1239187"/>
                  <a:pt x="1674360" y="1235909"/>
                </a:cubicBezTo>
                <a:cubicBezTo>
                  <a:pt x="1699130" y="1232098"/>
                  <a:pt x="1723979" y="1228821"/>
                  <a:pt x="1748788" y="1225277"/>
                </a:cubicBezTo>
                <a:lnTo>
                  <a:pt x="1876379" y="1182747"/>
                </a:lnTo>
                <a:cubicBezTo>
                  <a:pt x="1887011" y="1179203"/>
                  <a:pt x="1898951" y="1178331"/>
                  <a:pt x="1908276" y="1172114"/>
                </a:cubicBezTo>
                <a:cubicBezTo>
                  <a:pt x="1918909" y="1165026"/>
                  <a:pt x="1928744" y="1156564"/>
                  <a:pt x="1940174" y="1150849"/>
                </a:cubicBezTo>
                <a:cubicBezTo>
                  <a:pt x="1950199" y="1145837"/>
                  <a:pt x="1962275" y="1145659"/>
                  <a:pt x="1972072" y="1140216"/>
                </a:cubicBezTo>
                <a:cubicBezTo>
                  <a:pt x="1994413" y="1127804"/>
                  <a:pt x="2014602" y="1111863"/>
                  <a:pt x="2035867" y="1097686"/>
                </a:cubicBezTo>
                <a:lnTo>
                  <a:pt x="2099662" y="1055156"/>
                </a:lnTo>
                <a:cubicBezTo>
                  <a:pt x="2161517" y="993304"/>
                  <a:pt x="2075145" y="1082452"/>
                  <a:pt x="2142193" y="1001993"/>
                </a:cubicBezTo>
                <a:cubicBezTo>
                  <a:pt x="2151819" y="990441"/>
                  <a:pt x="2163458" y="980728"/>
                  <a:pt x="2174090" y="970095"/>
                </a:cubicBezTo>
                <a:cubicBezTo>
                  <a:pt x="2193490" y="892498"/>
                  <a:pt x="2181856" y="941900"/>
                  <a:pt x="2205988" y="821240"/>
                </a:cubicBezTo>
                <a:cubicBezTo>
                  <a:pt x="2211694" y="792711"/>
                  <a:pt x="2222470" y="727404"/>
                  <a:pt x="2237886" y="704281"/>
                </a:cubicBezTo>
                <a:lnTo>
                  <a:pt x="2259151" y="672384"/>
                </a:lnTo>
                <a:cubicBezTo>
                  <a:pt x="2322418" y="482581"/>
                  <a:pt x="2316247" y="537666"/>
                  <a:pt x="2280416" y="215184"/>
                </a:cubicBezTo>
                <a:cubicBezTo>
                  <a:pt x="2279005" y="202483"/>
                  <a:pt x="2260195" y="199109"/>
                  <a:pt x="2248518" y="193919"/>
                </a:cubicBezTo>
                <a:cubicBezTo>
                  <a:pt x="2228035" y="184815"/>
                  <a:pt x="2205988" y="179742"/>
                  <a:pt x="2184723" y="172654"/>
                </a:cubicBezTo>
                <a:lnTo>
                  <a:pt x="2152825" y="162021"/>
                </a:lnTo>
                <a:cubicBezTo>
                  <a:pt x="2142193" y="151388"/>
                  <a:pt x="2134377" y="136848"/>
                  <a:pt x="2120928" y="130123"/>
                </a:cubicBezTo>
                <a:cubicBezTo>
                  <a:pt x="2104764" y="122041"/>
                  <a:pt x="2085297" y="123874"/>
                  <a:pt x="2067765" y="119491"/>
                </a:cubicBezTo>
                <a:cubicBezTo>
                  <a:pt x="2056892" y="116773"/>
                  <a:pt x="2046740" y="111576"/>
                  <a:pt x="2035867" y="108858"/>
                </a:cubicBezTo>
                <a:cubicBezTo>
                  <a:pt x="1886370" y="71484"/>
                  <a:pt x="1665514" y="90296"/>
                  <a:pt x="1557402" y="87593"/>
                </a:cubicBezTo>
                <a:cubicBezTo>
                  <a:pt x="1520872" y="80287"/>
                  <a:pt x="1496736" y="76336"/>
                  <a:pt x="1461709" y="66328"/>
                </a:cubicBezTo>
                <a:cubicBezTo>
                  <a:pt x="1405564" y="50287"/>
                  <a:pt x="1408418" y="38474"/>
                  <a:pt x="1323486" y="34430"/>
                </a:cubicBezTo>
                <a:lnTo>
                  <a:pt x="1100202" y="23798"/>
                </a:lnTo>
                <a:cubicBezTo>
                  <a:pt x="930383" y="-18659"/>
                  <a:pt x="1040806" y="4912"/>
                  <a:pt x="653635" y="23798"/>
                </a:cubicBezTo>
                <a:cubicBezTo>
                  <a:pt x="642441" y="24344"/>
                  <a:pt x="632514" y="31351"/>
                  <a:pt x="621737" y="34430"/>
                </a:cubicBezTo>
                <a:cubicBezTo>
                  <a:pt x="607686" y="38444"/>
                  <a:pt x="593584" y="42449"/>
                  <a:pt x="579207" y="45063"/>
                </a:cubicBezTo>
                <a:cubicBezTo>
                  <a:pt x="533551" y="53364"/>
                  <a:pt x="495705" y="54304"/>
                  <a:pt x="451616" y="66328"/>
                </a:cubicBezTo>
                <a:cubicBezTo>
                  <a:pt x="429991" y="72226"/>
                  <a:pt x="409086" y="80505"/>
                  <a:pt x="387821" y="87593"/>
                </a:cubicBezTo>
                <a:lnTo>
                  <a:pt x="355923" y="98226"/>
                </a:lnTo>
                <a:cubicBezTo>
                  <a:pt x="334658" y="119491"/>
                  <a:pt x="317151" y="145340"/>
                  <a:pt x="292128" y="162021"/>
                </a:cubicBezTo>
                <a:cubicBezTo>
                  <a:pt x="279518" y="170428"/>
                  <a:pt x="208928" y="211462"/>
                  <a:pt x="196435" y="236449"/>
                </a:cubicBezTo>
                <a:cubicBezTo>
                  <a:pt x="191680" y="245959"/>
                  <a:pt x="231876" y="247081"/>
                  <a:pt x="228332" y="257714"/>
                </a:cubicBezTo>
                <a:close/>
              </a:path>
            </a:pathLst>
          </a:custGeom>
          <a:noFill/>
          <a:ln w="12700">
            <a:solidFill>
              <a:srgbClr val="92D05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BE"/>
          </a:p>
        </p:txBody>
      </p:sp>
      <p:sp>
        <p:nvSpPr>
          <p:cNvPr id="15" name="Forme libre 14"/>
          <p:cNvSpPr/>
          <p:nvPr/>
        </p:nvSpPr>
        <p:spPr>
          <a:xfrm>
            <a:off x="6230938" y="1508125"/>
            <a:ext cx="552450" cy="671513"/>
          </a:xfrm>
          <a:custGeom>
            <a:avLst/>
            <a:gdLst>
              <a:gd name="connsiteX0" fmla="*/ 265814 w 552893"/>
              <a:gd name="connsiteY0" fmla="*/ 1664 h 671515"/>
              <a:gd name="connsiteX1" fmla="*/ 202019 w 552893"/>
              <a:gd name="connsiteY1" fmla="*/ 97357 h 671515"/>
              <a:gd name="connsiteX2" fmla="*/ 180754 w 552893"/>
              <a:gd name="connsiteY2" fmla="*/ 129255 h 671515"/>
              <a:gd name="connsiteX3" fmla="*/ 148856 w 552893"/>
              <a:gd name="connsiteY3" fmla="*/ 139888 h 671515"/>
              <a:gd name="connsiteX4" fmla="*/ 74428 w 552893"/>
              <a:gd name="connsiteY4" fmla="*/ 235581 h 671515"/>
              <a:gd name="connsiteX5" fmla="*/ 31898 w 552893"/>
              <a:gd name="connsiteY5" fmla="*/ 299376 h 671515"/>
              <a:gd name="connsiteX6" fmla="*/ 0 w 552893"/>
              <a:gd name="connsiteY6" fmla="*/ 363171 h 671515"/>
              <a:gd name="connsiteX7" fmla="*/ 21265 w 552893"/>
              <a:gd name="connsiteY7" fmla="*/ 426967 h 671515"/>
              <a:gd name="connsiteX8" fmla="*/ 85061 w 552893"/>
              <a:gd name="connsiteY8" fmla="*/ 490762 h 671515"/>
              <a:gd name="connsiteX9" fmla="*/ 191386 w 552893"/>
              <a:gd name="connsiteY9" fmla="*/ 554557 h 671515"/>
              <a:gd name="connsiteX10" fmla="*/ 223284 w 552893"/>
              <a:gd name="connsiteY10" fmla="*/ 575822 h 671515"/>
              <a:gd name="connsiteX11" fmla="*/ 244549 w 552893"/>
              <a:gd name="connsiteY11" fmla="*/ 597088 h 671515"/>
              <a:gd name="connsiteX12" fmla="*/ 276447 w 552893"/>
              <a:gd name="connsiteY12" fmla="*/ 607720 h 671515"/>
              <a:gd name="connsiteX13" fmla="*/ 297712 w 552893"/>
              <a:gd name="connsiteY13" fmla="*/ 639618 h 671515"/>
              <a:gd name="connsiteX14" fmla="*/ 414670 w 552893"/>
              <a:gd name="connsiteY14" fmla="*/ 671515 h 671515"/>
              <a:gd name="connsiteX15" fmla="*/ 489098 w 552893"/>
              <a:gd name="connsiteY15" fmla="*/ 660883 h 671515"/>
              <a:gd name="connsiteX16" fmla="*/ 531628 w 552893"/>
              <a:gd name="connsiteY16" fmla="*/ 597088 h 671515"/>
              <a:gd name="connsiteX17" fmla="*/ 552893 w 552893"/>
              <a:gd name="connsiteY17" fmla="*/ 575822 h 671515"/>
              <a:gd name="connsiteX18" fmla="*/ 542261 w 552893"/>
              <a:gd name="connsiteY18" fmla="*/ 182418 h 671515"/>
              <a:gd name="connsiteX19" fmla="*/ 489098 w 552893"/>
              <a:gd name="connsiteY19" fmla="*/ 54827 h 671515"/>
              <a:gd name="connsiteX20" fmla="*/ 425302 w 552893"/>
              <a:gd name="connsiteY20" fmla="*/ 22929 h 671515"/>
              <a:gd name="connsiteX21" fmla="*/ 276447 w 552893"/>
              <a:gd name="connsiteY21" fmla="*/ 33562 h 671515"/>
              <a:gd name="connsiteX22" fmla="*/ 265814 w 552893"/>
              <a:gd name="connsiteY22" fmla="*/ 1664 h 671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552893" h="671515">
                <a:moveTo>
                  <a:pt x="265814" y="1664"/>
                </a:moveTo>
                <a:cubicBezTo>
                  <a:pt x="253409" y="12296"/>
                  <a:pt x="223284" y="65459"/>
                  <a:pt x="202019" y="97357"/>
                </a:cubicBezTo>
                <a:cubicBezTo>
                  <a:pt x="194931" y="107990"/>
                  <a:pt x="192877" y="125214"/>
                  <a:pt x="180754" y="129255"/>
                </a:cubicBezTo>
                <a:lnTo>
                  <a:pt x="148856" y="139888"/>
                </a:lnTo>
                <a:cubicBezTo>
                  <a:pt x="98885" y="189858"/>
                  <a:pt x="125300" y="159272"/>
                  <a:pt x="74428" y="235581"/>
                </a:cubicBezTo>
                <a:lnTo>
                  <a:pt x="31898" y="299376"/>
                </a:lnTo>
                <a:cubicBezTo>
                  <a:pt x="17224" y="343397"/>
                  <a:pt x="27482" y="321949"/>
                  <a:pt x="0" y="363171"/>
                </a:cubicBezTo>
                <a:cubicBezTo>
                  <a:pt x="7088" y="384436"/>
                  <a:pt x="5415" y="411117"/>
                  <a:pt x="21265" y="426967"/>
                </a:cubicBezTo>
                <a:cubicBezTo>
                  <a:pt x="42530" y="448232"/>
                  <a:pt x="60038" y="474080"/>
                  <a:pt x="85061" y="490762"/>
                </a:cubicBezTo>
                <a:cubicBezTo>
                  <a:pt x="241114" y="594797"/>
                  <a:pt x="76960" y="489171"/>
                  <a:pt x="191386" y="554557"/>
                </a:cubicBezTo>
                <a:cubicBezTo>
                  <a:pt x="202481" y="560897"/>
                  <a:pt x="213305" y="567839"/>
                  <a:pt x="223284" y="575822"/>
                </a:cubicBezTo>
                <a:cubicBezTo>
                  <a:pt x="231112" y="582084"/>
                  <a:pt x="235953" y="591930"/>
                  <a:pt x="244549" y="597088"/>
                </a:cubicBezTo>
                <a:cubicBezTo>
                  <a:pt x="254160" y="602854"/>
                  <a:pt x="265814" y="604176"/>
                  <a:pt x="276447" y="607720"/>
                </a:cubicBezTo>
                <a:cubicBezTo>
                  <a:pt x="283535" y="618353"/>
                  <a:pt x="288676" y="630582"/>
                  <a:pt x="297712" y="639618"/>
                </a:cubicBezTo>
                <a:cubicBezTo>
                  <a:pt x="332176" y="674082"/>
                  <a:pt x="364353" y="665226"/>
                  <a:pt x="414670" y="671515"/>
                </a:cubicBezTo>
                <a:cubicBezTo>
                  <a:pt x="439479" y="667971"/>
                  <a:pt x="467955" y="674338"/>
                  <a:pt x="489098" y="660883"/>
                </a:cubicBezTo>
                <a:cubicBezTo>
                  <a:pt x="510660" y="647162"/>
                  <a:pt x="513557" y="615160"/>
                  <a:pt x="531628" y="597088"/>
                </a:cubicBezTo>
                <a:lnTo>
                  <a:pt x="552893" y="575822"/>
                </a:lnTo>
                <a:cubicBezTo>
                  <a:pt x="549349" y="444687"/>
                  <a:pt x="548356" y="313459"/>
                  <a:pt x="542261" y="182418"/>
                </a:cubicBezTo>
                <a:cubicBezTo>
                  <a:pt x="540823" y="151502"/>
                  <a:pt x="527705" y="67696"/>
                  <a:pt x="489098" y="54827"/>
                </a:cubicBezTo>
                <a:cubicBezTo>
                  <a:pt x="445077" y="40153"/>
                  <a:pt x="466526" y="50411"/>
                  <a:pt x="425302" y="22929"/>
                </a:cubicBezTo>
                <a:cubicBezTo>
                  <a:pt x="375684" y="26473"/>
                  <a:pt x="325851" y="27750"/>
                  <a:pt x="276447" y="33562"/>
                </a:cubicBezTo>
                <a:cubicBezTo>
                  <a:pt x="265316" y="34872"/>
                  <a:pt x="278219" y="-8968"/>
                  <a:pt x="265814" y="1664"/>
                </a:cubicBezTo>
                <a:close/>
              </a:path>
            </a:pathLst>
          </a:custGeom>
          <a:no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BE"/>
          </a:p>
        </p:txBody>
      </p:sp>
      <p:sp>
        <p:nvSpPr>
          <p:cNvPr id="16" name="Forme libre 15"/>
          <p:cNvSpPr/>
          <p:nvPr/>
        </p:nvSpPr>
        <p:spPr>
          <a:xfrm>
            <a:off x="6772275" y="1350963"/>
            <a:ext cx="184150" cy="212725"/>
          </a:xfrm>
          <a:custGeom>
            <a:avLst/>
            <a:gdLst>
              <a:gd name="connsiteX0" fmla="*/ 106325 w 184068"/>
              <a:gd name="connsiteY0" fmla="*/ 0 h 213140"/>
              <a:gd name="connsiteX1" fmla="*/ 42530 w 184068"/>
              <a:gd name="connsiteY1" fmla="*/ 10632 h 213140"/>
              <a:gd name="connsiteX2" fmla="*/ 10632 w 184068"/>
              <a:gd name="connsiteY2" fmla="*/ 21265 h 213140"/>
              <a:gd name="connsiteX3" fmla="*/ 0 w 184068"/>
              <a:gd name="connsiteY3" fmla="*/ 74428 h 213140"/>
              <a:gd name="connsiteX4" fmla="*/ 10632 w 184068"/>
              <a:gd name="connsiteY4" fmla="*/ 191386 h 213140"/>
              <a:gd name="connsiteX5" fmla="*/ 42530 w 184068"/>
              <a:gd name="connsiteY5" fmla="*/ 212651 h 213140"/>
              <a:gd name="connsiteX6" fmla="*/ 159488 w 184068"/>
              <a:gd name="connsiteY6" fmla="*/ 202018 h 213140"/>
              <a:gd name="connsiteX7" fmla="*/ 170120 w 184068"/>
              <a:gd name="connsiteY7" fmla="*/ 31898 h 213140"/>
              <a:gd name="connsiteX8" fmla="*/ 148855 w 184068"/>
              <a:gd name="connsiteY8" fmla="*/ 10632 h 213140"/>
              <a:gd name="connsiteX9" fmla="*/ 106325 w 184068"/>
              <a:gd name="connsiteY9" fmla="*/ 0 h 213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4068" h="213140">
                <a:moveTo>
                  <a:pt x="106325" y="0"/>
                </a:moveTo>
                <a:cubicBezTo>
                  <a:pt x="88604" y="0"/>
                  <a:pt x="63575" y="5955"/>
                  <a:pt x="42530" y="10632"/>
                </a:cubicBezTo>
                <a:cubicBezTo>
                  <a:pt x="31589" y="13063"/>
                  <a:pt x="16849" y="11939"/>
                  <a:pt x="10632" y="21265"/>
                </a:cubicBezTo>
                <a:cubicBezTo>
                  <a:pt x="608" y="36302"/>
                  <a:pt x="3544" y="56707"/>
                  <a:pt x="0" y="74428"/>
                </a:cubicBezTo>
                <a:cubicBezTo>
                  <a:pt x="3544" y="113414"/>
                  <a:pt x="-880" y="153970"/>
                  <a:pt x="10632" y="191386"/>
                </a:cubicBezTo>
                <a:cubicBezTo>
                  <a:pt x="14390" y="203600"/>
                  <a:pt x="29784" y="211741"/>
                  <a:pt x="42530" y="212651"/>
                </a:cubicBezTo>
                <a:cubicBezTo>
                  <a:pt x="81577" y="215440"/>
                  <a:pt x="120502" y="205562"/>
                  <a:pt x="159488" y="202018"/>
                </a:cubicBezTo>
                <a:cubicBezTo>
                  <a:pt x="185078" y="125247"/>
                  <a:pt x="194009" y="127452"/>
                  <a:pt x="170120" y="31898"/>
                </a:cubicBezTo>
                <a:cubicBezTo>
                  <a:pt x="167689" y="22173"/>
                  <a:pt x="158365" y="13802"/>
                  <a:pt x="148855" y="10632"/>
                </a:cubicBezTo>
                <a:cubicBezTo>
                  <a:pt x="125080" y="2707"/>
                  <a:pt x="124046" y="0"/>
                  <a:pt x="106325" y="0"/>
                </a:cubicBezTo>
                <a:close/>
              </a:path>
            </a:pathLst>
          </a:custGeom>
          <a:solidFill>
            <a:srgbClr val="FFC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BE"/>
          </a:p>
        </p:txBody>
      </p:sp>
      <p:sp>
        <p:nvSpPr>
          <p:cNvPr id="19" name="Forme libre 18"/>
          <p:cNvSpPr/>
          <p:nvPr/>
        </p:nvSpPr>
        <p:spPr>
          <a:xfrm>
            <a:off x="6896100" y="1985963"/>
            <a:ext cx="184150" cy="212725"/>
          </a:xfrm>
          <a:custGeom>
            <a:avLst/>
            <a:gdLst>
              <a:gd name="connsiteX0" fmla="*/ 106325 w 184068"/>
              <a:gd name="connsiteY0" fmla="*/ 0 h 213140"/>
              <a:gd name="connsiteX1" fmla="*/ 42530 w 184068"/>
              <a:gd name="connsiteY1" fmla="*/ 10632 h 213140"/>
              <a:gd name="connsiteX2" fmla="*/ 10632 w 184068"/>
              <a:gd name="connsiteY2" fmla="*/ 21265 h 213140"/>
              <a:gd name="connsiteX3" fmla="*/ 0 w 184068"/>
              <a:gd name="connsiteY3" fmla="*/ 74428 h 213140"/>
              <a:gd name="connsiteX4" fmla="*/ 10632 w 184068"/>
              <a:gd name="connsiteY4" fmla="*/ 191386 h 213140"/>
              <a:gd name="connsiteX5" fmla="*/ 42530 w 184068"/>
              <a:gd name="connsiteY5" fmla="*/ 212651 h 213140"/>
              <a:gd name="connsiteX6" fmla="*/ 159488 w 184068"/>
              <a:gd name="connsiteY6" fmla="*/ 202018 h 213140"/>
              <a:gd name="connsiteX7" fmla="*/ 170120 w 184068"/>
              <a:gd name="connsiteY7" fmla="*/ 31898 h 213140"/>
              <a:gd name="connsiteX8" fmla="*/ 148855 w 184068"/>
              <a:gd name="connsiteY8" fmla="*/ 10632 h 213140"/>
              <a:gd name="connsiteX9" fmla="*/ 106325 w 184068"/>
              <a:gd name="connsiteY9" fmla="*/ 0 h 213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4068" h="213140">
                <a:moveTo>
                  <a:pt x="106325" y="0"/>
                </a:moveTo>
                <a:cubicBezTo>
                  <a:pt x="88604" y="0"/>
                  <a:pt x="63575" y="5955"/>
                  <a:pt x="42530" y="10632"/>
                </a:cubicBezTo>
                <a:cubicBezTo>
                  <a:pt x="31589" y="13063"/>
                  <a:pt x="16849" y="11939"/>
                  <a:pt x="10632" y="21265"/>
                </a:cubicBezTo>
                <a:cubicBezTo>
                  <a:pt x="608" y="36302"/>
                  <a:pt x="3544" y="56707"/>
                  <a:pt x="0" y="74428"/>
                </a:cubicBezTo>
                <a:cubicBezTo>
                  <a:pt x="3544" y="113414"/>
                  <a:pt x="-880" y="153970"/>
                  <a:pt x="10632" y="191386"/>
                </a:cubicBezTo>
                <a:cubicBezTo>
                  <a:pt x="14390" y="203600"/>
                  <a:pt x="29784" y="211741"/>
                  <a:pt x="42530" y="212651"/>
                </a:cubicBezTo>
                <a:cubicBezTo>
                  <a:pt x="81577" y="215440"/>
                  <a:pt x="120502" y="205562"/>
                  <a:pt x="159488" y="202018"/>
                </a:cubicBezTo>
                <a:cubicBezTo>
                  <a:pt x="185078" y="125247"/>
                  <a:pt x="194009" y="127452"/>
                  <a:pt x="170120" y="31898"/>
                </a:cubicBezTo>
                <a:cubicBezTo>
                  <a:pt x="167689" y="22173"/>
                  <a:pt x="158365" y="13802"/>
                  <a:pt x="148855" y="10632"/>
                </a:cubicBezTo>
                <a:cubicBezTo>
                  <a:pt x="125080" y="2707"/>
                  <a:pt x="124046" y="0"/>
                  <a:pt x="106325" y="0"/>
                </a:cubicBezTo>
                <a:close/>
              </a:path>
            </a:pathLst>
          </a:custGeom>
          <a:solidFill>
            <a:srgbClr val="FFC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BE"/>
          </a:p>
        </p:txBody>
      </p:sp>
      <p:sp>
        <p:nvSpPr>
          <p:cNvPr id="20" name="Forme libre 19"/>
          <p:cNvSpPr/>
          <p:nvPr/>
        </p:nvSpPr>
        <p:spPr>
          <a:xfrm>
            <a:off x="7604125" y="1295400"/>
            <a:ext cx="184150" cy="212725"/>
          </a:xfrm>
          <a:custGeom>
            <a:avLst/>
            <a:gdLst>
              <a:gd name="connsiteX0" fmla="*/ 106325 w 184068"/>
              <a:gd name="connsiteY0" fmla="*/ 0 h 213140"/>
              <a:gd name="connsiteX1" fmla="*/ 42530 w 184068"/>
              <a:gd name="connsiteY1" fmla="*/ 10632 h 213140"/>
              <a:gd name="connsiteX2" fmla="*/ 10632 w 184068"/>
              <a:gd name="connsiteY2" fmla="*/ 21265 h 213140"/>
              <a:gd name="connsiteX3" fmla="*/ 0 w 184068"/>
              <a:gd name="connsiteY3" fmla="*/ 74428 h 213140"/>
              <a:gd name="connsiteX4" fmla="*/ 10632 w 184068"/>
              <a:gd name="connsiteY4" fmla="*/ 191386 h 213140"/>
              <a:gd name="connsiteX5" fmla="*/ 42530 w 184068"/>
              <a:gd name="connsiteY5" fmla="*/ 212651 h 213140"/>
              <a:gd name="connsiteX6" fmla="*/ 159488 w 184068"/>
              <a:gd name="connsiteY6" fmla="*/ 202018 h 213140"/>
              <a:gd name="connsiteX7" fmla="*/ 170120 w 184068"/>
              <a:gd name="connsiteY7" fmla="*/ 31898 h 213140"/>
              <a:gd name="connsiteX8" fmla="*/ 148855 w 184068"/>
              <a:gd name="connsiteY8" fmla="*/ 10632 h 213140"/>
              <a:gd name="connsiteX9" fmla="*/ 106325 w 184068"/>
              <a:gd name="connsiteY9" fmla="*/ 0 h 213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4068" h="213140">
                <a:moveTo>
                  <a:pt x="106325" y="0"/>
                </a:moveTo>
                <a:cubicBezTo>
                  <a:pt x="88604" y="0"/>
                  <a:pt x="63575" y="5955"/>
                  <a:pt x="42530" y="10632"/>
                </a:cubicBezTo>
                <a:cubicBezTo>
                  <a:pt x="31589" y="13063"/>
                  <a:pt x="16849" y="11939"/>
                  <a:pt x="10632" y="21265"/>
                </a:cubicBezTo>
                <a:cubicBezTo>
                  <a:pt x="608" y="36302"/>
                  <a:pt x="3544" y="56707"/>
                  <a:pt x="0" y="74428"/>
                </a:cubicBezTo>
                <a:cubicBezTo>
                  <a:pt x="3544" y="113414"/>
                  <a:pt x="-880" y="153970"/>
                  <a:pt x="10632" y="191386"/>
                </a:cubicBezTo>
                <a:cubicBezTo>
                  <a:pt x="14390" y="203600"/>
                  <a:pt x="29784" y="211741"/>
                  <a:pt x="42530" y="212651"/>
                </a:cubicBezTo>
                <a:cubicBezTo>
                  <a:pt x="81577" y="215440"/>
                  <a:pt x="120502" y="205562"/>
                  <a:pt x="159488" y="202018"/>
                </a:cubicBezTo>
                <a:cubicBezTo>
                  <a:pt x="185078" y="125247"/>
                  <a:pt x="194009" y="127452"/>
                  <a:pt x="170120" y="31898"/>
                </a:cubicBezTo>
                <a:cubicBezTo>
                  <a:pt x="167689" y="22173"/>
                  <a:pt x="158365" y="13802"/>
                  <a:pt x="148855" y="10632"/>
                </a:cubicBezTo>
                <a:cubicBezTo>
                  <a:pt x="125080" y="2707"/>
                  <a:pt x="124046" y="0"/>
                  <a:pt x="106325" y="0"/>
                </a:cubicBezTo>
                <a:close/>
              </a:path>
            </a:pathLst>
          </a:custGeom>
          <a:solidFill>
            <a:srgbClr val="7030A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BE"/>
          </a:p>
        </p:txBody>
      </p:sp>
      <p:sp>
        <p:nvSpPr>
          <p:cNvPr id="21" name="Forme libre 20"/>
          <p:cNvSpPr/>
          <p:nvPr/>
        </p:nvSpPr>
        <p:spPr>
          <a:xfrm>
            <a:off x="7667625" y="1844675"/>
            <a:ext cx="184150" cy="212725"/>
          </a:xfrm>
          <a:custGeom>
            <a:avLst/>
            <a:gdLst>
              <a:gd name="connsiteX0" fmla="*/ 106325 w 184068"/>
              <a:gd name="connsiteY0" fmla="*/ 0 h 213140"/>
              <a:gd name="connsiteX1" fmla="*/ 42530 w 184068"/>
              <a:gd name="connsiteY1" fmla="*/ 10632 h 213140"/>
              <a:gd name="connsiteX2" fmla="*/ 10632 w 184068"/>
              <a:gd name="connsiteY2" fmla="*/ 21265 h 213140"/>
              <a:gd name="connsiteX3" fmla="*/ 0 w 184068"/>
              <a:gd name="connsiteY3" fmla="*/ 74428 h 213140"/>
              <a:gd name="connsiteX4" fmla="*/ 10632 w 184068"/>
              <a:gd name="connsiteY4" fmla="*/ 191386 h 213140"/>
              <a:gd name="connsiteX5" fmla="*/ 42530 w 184068"/>
              <a:gd name="connsiteY5" fmla="*/ 212651 h 213140"/>
              <a:gd name="connsiteX6" fmla="*/ 159488 w 184068"/>
              <a:gd name="connsiteY6" fmla="*/ 202018 h 213140"/>
              <a:gd name="connsiteX7" fmla="*/ 170120 w 184068"/>
              <a:gd name="connsiteY7" fmla="*/ 31898 h 213140"/>
              <a:gd name="connsiteX8" fmla="*/ 148855 w 184068"/>
              <a:gd name="connsiteY8" fmla="*/ 10632 h 213140"/>
              <a:gd name="connsiteX9" fmla="*/ 106325 w 184068"/>
              <a:gd name="connsiteY9" fmla="*/ 0 h 213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4068" h="213140">
                <a:moveTo>
                  <a:pt x="106325" y="0"/>
                </a:moveTo>
                <a:cubicBezTo>
                  <a:pt x="88604" y="0"/>
                  <a:pt x="63575" y="5955"/>
                  <a:pt x="42530" y="10632"/>
                </a:cubicBezTo>
                <a:cubicBezTo>
                  <a:pt x="31589" y="13063"/>
                  <a:pt x="16849" y="11939"/>
                  <a:pt x="10632" y="21265"/>
                </a:cubicBezTo>
                <a:cubicBezTo>
                  <a:pt x="608" y="36302"/>
                  <a:pt x="3544" y="56707"/>
                  <a:pt x="0" y="74428"/>
                </a:cubicBezTo>
                <a:cubicBezTo>
                  <a:pt x="3544" y="113414"/>
                  <a:pt x="-880" y="153970"/>
                  <a:pt x="10632" y="191386"/>
                </a:cubicBezTo>
                <a:cubicBezTo>
                  <a:pt x="14390" y="203600"/>
                  <a:pt x="29784" y="211741"/>
                  <a:pt x="42530" y="212651"/>
                </a:cubicBezTo>
                <a:cubicBezTo>
                  <a:pt x="81577" y="215440"/>
                  <a:pt x="120502" y="205562"/>
                  <a:pt x="159488" y="202018"/>
                </a:cubicBezTo>
                <a:cubicBezTo>
                  <a:pt x="185078" y="125247"/>
                  <a:pt x="194009" y="127452"/>
                  <a:pt x="170120" y="31898"/>
                </a:cubicBezTo>
                <a:cubicBezTo>
                  <a:pt x="167689" y="22173"/>
                  <a:pt x="158365" y="13802"/>
                  <a:pt x="148855" y="10632"/>
                </a:cubicBezTo>
                <a:cubicBezTo>
                  <a:pt x="125080" y="2707"/>
                  <a:pt x="124046" y="0"/>
                  <a:pt x="106325" y="0"/>
                </a:cubicBezTo>
                <a:close/>
              </a:path>
            </a:pathLst>
          </a:custGeom>
          <a:solidFill>
            <a:srgbClr val="7030A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BE"/>
          </a:p>
        </p:txBody>
      </p:sp>
      <p:sp>
        <p:nvSpPr>
          <p:cNvPr id="17" name="Forme libre 16"/>
          <p:cNvSpPr/>
          <p:nvPr/>
        </p:nvSpPr>
        <p:spPr>
          <a:xfrm>
            <a:off x="6985000" y="1296988"/>
            <a:ext cx="669925" cy="808037"/>
          </a:xfrm>
          <a:custGeom>
            <a:avLst/>
            <a:gdLst>
              <a:gd name="connsiteX0" fmla="*/ 297711 w 669851"/>
              <a:gd name="connsiteY0" fmla="*/ 31898 h 808075"/>
              <a:gd name="connsiteX1" fmla="*/ 244549 w 669851"/>
              <a:gd name="connsiteY1" fmla="*/ 42530 h 808075"/>
              <a:gd name="connsiteX2" fmla="*/ 191386 w 669851"/>
              <a:gd name="connsiteY2" fmla="*/ 85061 h 808075"/>
              <a:gd name="connsiteX3" fmla="*/ 127590 w 669851"/>
              <a:gd name="connsiteY3" fmla="*/ 127591 h 808075"/>
              <a:gd name="connsiteX4" fmla="*/ 106325 w 669851"/>
              <a:gd name="connsiteY4" fmla="*/ 159488 h 808075"/>
              <a:gd name="connsiteX5" fmla="*/ 53162 w 669851"/>
              <a:gd name="connsiteY5" fmla="*/ 212651 h 808075"/>
              <a:gd name="connsiteX6" fmla="*/ 21265 w 669851"/>
              <a:gd name="connsiteY6" fmla="*/ 276447 h 808075"/>
              <a:gd name="connsiteX7" fmla="*/ 0 w 669851"/>
              <a:gd name="connsiteY7" fmla="*/ 361507 h 808075"/>
              <a:gd name="connsiteX8" fmla="*/ 10632 w 669851"/>
              <a:gd name="connsiteY8" fmla="*/ 574158 h 808075"/>
              <a:gd name="connsiteX9" fmla="*/ 31897 w 669851"/>
              <a:gd name="connsiteY9" fmla="*/ 606056 h 808075"/>
              <a:gd name="connsiteX10" fmla="*/ 74428 w 669851"/>
              <a:gd name="connsiteY10" fmla="*/ 669851 h 808075"/>
              <a:gd name="connsiteX11" fmla="*/ 148856 w 669851"/>
              <a:gd name="connsiteY11" fmla="*/ 754912 h 808075"/>
              <a:gd name="connsiteX12" fmla="*/ 191386 w 669851"/>
              <a:gd name="connsiteY12" fmla="*/ 776177 h 808075"/>
              <a:gd name="connsiteX13" fmla="*/ 308344 w 669851"/>
              <a:gd name="connsiteY13" fmla="*/ 808075 h 808075"/>
              <a:gd name="connsiteX14" fmla="*/ 542260 w 669851"/>
              <a:gd name="connsiteY14" fmla="*/ 797442 h 808075"/>
              <a:gd name="connsiteX15" fmla="*/ 574158 w 669851"/>
              <a:gd name="connsiteY15" fmla="*/ 786809 h 808075"/>
              <a:gd name="connsiteX16" fmla="*/ 584790 w 669851"/>
              <a:gd name="connsiteY16" fmla="*/ 754912 h 808075"/>
              <a:gd name="connsiteX17" fmla="*/ 606056 w 669851"/>
              <a:gd name="connsiteY17" fmla="*/ 733647 h 808075"/>
              <a:gd name="connsiteX18" fmla="*/ 627321 w 669851"/>
              <a:gd name="connsiteY18" fmla="*/ 669851 h 808075"/>
              <a:gd name="connsiteX19" fmla="*/ 637953 w 669851"/>
              <a:gd name="connsiteY19" fmla="*/ 637954 h 808075"/>
              <a:gd name="connsiteX20" fmla="*/ 648586 w 669851"/>
              <a:gd name="connsiteY20" fmla="*/ 584791 h 808075"/>
              <a:gd name="connsiteX21" fmla="*/ 659218 w 669851"/>
              <a:gd name="connsiteY21" fmla="*/ 552893 h 808075"/>
              <a:gd name="connsiteX22" fmla="*/ 669851 w 669851"/>
              <a:gd name="connsiteY22" fmla="*/ 510363 h 808075"/>
              <a:gd name="connsiteX23" fmla="*/ 659218 w 669851"/>
              <a:gd name="connsiteY23" fmla="*/ 350875 h 808075"/>
              <a:gd name="connsiteX24" fmla="*/ 627321 w 669851"/>
              <a:gd name="connsiteY24" fmla="*/ 287079 h 808075"/>
              <a:gd name="connsiteX25" fmla="*/ 595423 w 669851"/>
              <a:gd name="connsiteY25" fmla="*/ 223284 h 808075"/>
              <a:gd name="connsiteX26" fmla="*/ 584790 w 669851"/>
              <a:gd name="connsiteY26" fmla="*/ 180754 h 808075"/>
              <a:gd name="connsiteX27" fmla="*/ 563525 w 669851"/>
              <a:gd name="connsiteY27" fmla="*/ 116958 h 808075"/>
              <a:gd name="connsiteX28" fmla="*/ 552893 w 669851"/>
              <a:gd name="connsiteY28" fmla="*/ 74428 h 808075"/>
              <a:gd name="connsiteX29" fmla="*/ 457200 w 669851"/>
              <a:gd name="connsiteY29" fmla="*/ 21265 h 808075"/>
              <a:gd name="connsiteX30" fmla="*/ 425302 w 669851"/>
              <a:gd name="connsiteY30" fmla="*/ 0 h 808075"/>
              <a:gd name="connsiteX31" fmla="*/ 361507 w 669851"/>
              <a:gd name="connsiteY31" fmla="*/ 10633 h 808075"/>
              <a:gd name="connsiteX32" fmla="*/ 297711 w 669851"/>
              <a:gd name="connsiteY32" fmla="*/ 31898 h 808075"/>
              <a:gd name="connsiteX33" fmla="*/ 223283 w 669851"/>
              <a:gd name="connsiteY33" fmla="*/ 53163 h 808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669851" h="808075">
                <a:moveTo>
                  <a:pt x="297711" y="31898"/>
                </a:moveTo>
                <a:cubicBezTo>
                  <a:pt x="279990" y="35442"/>
                  <a:pt x="261470" y="36185"/>
                  <a:pt x="244549" y="42530"/>
                </a:cubicBezTo>
                <a:cubicBezTo>
                  <a:pt x="209851" y="55541"/>
                  <a:pt x="217340" y="65596"/>
                  <a:pt x="191386" y="85061"/>
                </a:cubicBezTo>
                <a:cubicBezTo>
                  <a:pt x="170940" y="100396"/>
                  <a:pt x="127590" y="127591"/>
                  <a:pt x="127590" y="127591"/>
                </a:cubicBezTo>
                <a:cubicBezTo>
                  <a:pt x="120502" y="138223"/>
                  <a:pt x="115361" y="150452"/>
                  <a:pt x="106325" y="159488"/>
                </a:cubicBezTo>
                <a:cubicBezTo>
                  <a:pt x="35438" y="230376"/>
                  <a:pt x="109874" y="127588"/>
                  <a:pt x="53162" y="212651"/>
                </a:cubicBezTo>
                <a:cubicBezTo>
                  <a:pt x="26442" y="292817"/>
                  <a:pt x="62483" y="194012"/>
                  <a:pt x="21265" y="276447"/>
                </a:cubicBezTo>
                <a:cubicBezTo>
                  <a:pt x="10365" y="298247"/>
                  <a:pt x="4045" y="341280"/>
                  <a:pt x="0" y="361507"/>
                </a:cubicBezTo>
                <a:cubicBezTo>
                  <a:pt x="3544" y="432391"/>
                  <a:pt x="1453" y="503782"/>
                  <a:pt x="10632" y="574158"/>
                </a:cubicBezTo>
                <a:cubicBezTo>
                  <a:pt x="12285" y="586829"/>
                  <a:pt x="26182" y="594626"/>
                  <a:pt x="31897" y="606056"/>
                </a:cubicBezTo>
                <a:cubicBezTo>
                  <a:pt x="73940" y="690141"/>
                  <a:pt x="-1155" y="579152"/>
                  <a:pt x="74428" y="669851"/>
                </a:cubicBezTo>
                <a:cubicBezTo>
                  <a:pt x="102013" y="702953"/>
                  <a:pt x="101524" y="731246"/>
                  <a:pt x="148856" y="754912"/>
                </a:cubicBezTo>
                <a:cubicBezTo>
                  <a:pt x="163033" y="762000"/>
                  <a:pt x="176670" y="770290"/>
                  <a:pt x="191386" y="776177"/>
                </a:cubicBezTo>
                <a:cubicBezTo>
                  <a:pt x="245345" y="797760"/>
                  <a:pt x="254954" y="797397"/>
                  <a:pt x="308344" y="808075"/>
                </a:cubicBezTo>
                <a:cubicBezTo>
                  <a:pt x="386316" y="804531"/>
                  <a:pt x="464456" y="803667"/>
                  <a:pt x="542260" y="797442"/>
                </a:cubicBezTo>
                <a:cubicBezTo>
                  <a:pt x="553432" y="796548"/>
                  <a:pt x="566233" y="794734"/>
                  <a:pt x="574158" y="786809"/>
                </a:cubicBezTo>
                <a:cubicBezTo>
                  <a:pt x="582083" y="778884"/>
                  <a:pt x="579024" y="764522"/>
                  <a:pt x="584790" y="754912"/>
                </a:cubicBezTo>
                <a:cubicBezTo>
                  <a:pt x="589948" y="746316"/>
                  <a:pt x="598967" y="740735"/>
                  <a:pt x="606056" y="733647"/>
                </a:cubicBezTo>
                <a:lnTo>
                  <a:pt x="627321" y="669851"/>
                </a:lnTo>
                <a:cubicBezTo>
                  <a:pt x="630865" y="659219"/>
                  <a:pt x="635755" y="648944"/>
                  <a:pt x="637953" y="637954"/>
                </a:cubicBezTo>
                <a:cubicBezTo>
                  <a:pt x="641497" y="620233"/>
                  <a:pt x="644203" y="602323"/>
                  <a:pt x="648586" y="584791"/>
                </a:cubicBezTo>
                <a:cubicBezTo>
                  <a:pt x="651304" y="573918"/>
                  <a:pt x="656139" y="563670"/>
                  <a:pt x="659218" y="552893"/>
                </a:cubicBezTo>
                <a:cubicBezTo>
                  <a:pt x="663232" y="538842"/>
                  <a:pt x="666307" y="524540"/>
                  <a:pt x="669851" y="510363"/>
                </a:cubicBezTo>
                <a:cubicBezTo>
                  <a:pt x="666307" y="457200"/>
                  <a:pt x="665102" y="403830"/>
                  <a:pt x="659218" y="350875"/>
                </a:cubicBezTo>
                <a:cubicBezTo>
                  <a:pt x="655400" y="316512"/>
                  <a:pt x="642427" y="317290"/>
                  <a:pt x="627321" y="287079"/>
                </a:cubicBezTo>
                <a:cubicBezTo>
                  <a:pt x="583303" y="199043"/>
                  <a:pt x="656361" y="314690"/>
                  <a:pt x="595423" y="223284"/>
                </a:cubicBezTo>
                <a:cubicBezTo>
                  <a:pt x="591879" y="209107"/>
                  <a:pt x="588989" y="194751"/>
                  <a:pt x="584790" y="180754"/>
                </a:cubicBezTo>
                <a:cubicBezTo>
                  <a:pt x="578349" y="159284"/>
                  <a:pt x="568961" y="138704"/>
                  <a:pt x="563525" y="116958"/>
                </a:cubicBezTo>
                <a:cubicBezTo>
                  <a:pt x="559981" y="102781"/>
                  <a:pt x="562516" y="85425"/>
                  <a:pt x="552893" y="74428"/>
                </a:cubicBezTo>
                <a:cubicBezTo>
                  <a:pt x="500747" y="14832"/>
                  <a:pt x="504145" y="44738"/>
                  <a:pt x="457200" y="21265"/>
                </a:cubicBezTo>
                <a:cubicBezTo>
                  <a:pt x="445770" y="15550"/>
                  <a:pt x="435935" y="7088"/>
                  <a:pt x="425302" y="0"/>
                </a:cubicBezTo>
                <a:cubicBezTo>
                  <a:pt x="404037" y="3544"/>
                  <a:pt x="382422" y="5404"/>
                  <a:pt x="361507" y="10633"/>
                </a:cubicBezTo>
                <a:cubicBezTo>
                  <a:pt x="339761" y="16070"/>
                  <a:pt x="319691" y="27502"/>
                  <a:pt x="297711" y="31898"/>
                </a:cubicBezTo>
                <a:cubicBezTo>
                  <a:pt x="236778" y="44084"/>
                  <a:pt x="260713" y="34448"/>
                  <a:pt x="223283" y="53163"/>
                </a:cubicBezTo>
              </a:path>
            </a:pathLst>
          </a:custGeom>
          <a:noFill/>
          <a:ln>
            <a:solidFill>
              <a:srgbClr val="C000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BE"/>
          </a:p>
        </p:txBody>
      </p:sp>
      <p:sp>
        <p:nvSpPr>
          <p:cNvPr id="23" name="Text Box 7"/>
          <p:cNvSpPr txBox="1">
            <a:spLocks noChangeArrowheads="1"/>
          </p:cNvSpPr>
          <p:nvPr/>
        </p:nvSpPr>
        <p:spPr bwMode="auto">
          <a:xfrm>
            <a:off x="6672263" y="874713"/>
            <a:ext cx="315912" cy="369887"/>
          </a:xfrm>
          <a:prstGeom prst="rect">
            <a:avLst/>
          </a:prstGeom>
          <a:solidFill>
            <a:srgbClr val="FFC000"/>
          </a:solidFill>
          <a:ln w="9525">
            <a:solidFill>
              <a:schemeClr val="tx1"/>
            </a:solidFill>
            <a:miter lim="800000"/>
            <a:headEnd/>
            <a:tailEnd/>
          </a:ln>
        </p:spPr>
        <p:txBody>
          <a:bodyPr>
            <a:spAutoFit/>
          </a:bodyPr>
          <a:lstStyle>
            <a:lvl1pPr>
              <a:spcBef>
                <a:spcPct val="20000"/>
              </a:spcBef>
              <a:buClr>
                <a:schemeClr val="bg1"/>
              </a:buClr>
              <a:buSzPct val="80000"/>
              <a:buFont typeface="Monotype Sorts" pitchFamily="2" charset="2"/>
              <a:buChar char="l"/>
              <a:defRPr sz="2200">
                <a:solidFill>
                  <a:schemeClr val="bg1"/>
                </a:solidFill>
                <a:latin typeface="Arial Narrow" panose="020B0606020202030204" pitchFamily="34" charset="0"/>
              </a:defRPr>
            </a:lvl1pPr>
            <a:lvl2pPr marL="742950" indent="-285750">
              <a:spcBef>
                <a:spcPct val="20000"/>
              </a:spcBef>
              <a:buClr>
                <a:schemeClr val="bg1"/>
              </a:buClr>
              <a:buSzPct val="95000"/>
              <a:buFont typeface="Wingdings" panose="05000000000000000000" pitchFamily="2" charset="2"/>
              <a:buChar char="§"/>
              <a:defRPr sz="2000">
                <a:solidFill>
                  <a:schemeClr val="bg1"/>
                </a:solidFill>
                <a:latin typeface="Arial Narrow" panose="020B0606020202030204" pitchFamily="34" charset="0"/>
              </a:defRPr>
            </a:lvl2pPr>
            <a:lvl3pPr marL="1143000" indent="-228600">
              <a:spcBef>
                <a:spcPct val="20000"/>
              </a:spcBef>
              <a:buClr>
                <a:schemeClr val="bg1"/>
              </a:buClr>
              <a:buChar char="•"/>
              <a:defRPr>
                <a:solidFill>
                  <a:schemeClr val="bg1"/>
                </a:solidFill>
                <a:latin typeface="Arial Narrow" panose="020B0606020202030204" pitchFamily="34" charset="0"/>
              </a:defRPr>
            </a:lvl3pPr>
            <a:lvl4pPr marL="1600200" indent="-228600">
              <a:spcBef>
                <a:spcPct val="20000"/>
              </a:spcBef>
              <a:buClr>
                <a:schemeClr val="bg1"/>
              </a:buClr>
              <a:buChar char="–"/>
              <a:defRPr sz="2000">
                <a:solidFill>
                  <a:schemeClr val="bg1"/>
                </a:solidFill>
                <a:latin typeface="Arial Narrow" panose="020B0606020202030204" pitchFamily="34" charset="0"/>
              </a:defRPr>
            </a:lvl4pPr>
            <a:lvl5pPr marL="2057400" indent="-228600">
              <a:spcBef>
                <a:spcPct val="20000"/>
              </a:spcBef>
              <a:buClr>
                <a:schemeClr val="bg1"/>
              </a:buClr>
              <a:buChar char="»"/>
              <a:defRPr sz="2000">
                <a:solidFill>
                  <a:schemeClr val="bg1"/>
                </a:solidFill>
                <a:latin typeface="Arial Narrow" panose="020B0606020202030204" pitchFamily="34" charset="0"/>
              </a:defRPr>
            </a:lvl5pPr>
            <a:lvl6pPr marL="25146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6pPr>
            <a:lvl7pPr marL="29718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7pPr>
            <a:lvl8pPr marL="34290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8pPr>
            <a:lvl9pPr marL="38862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9pPr>
          </a:lstStyle>
          <a:p>
            <a:pPr eaLnBrk="1" hangingPunct="1">
              <a:spcBef>
                <a:spcPct val="0"/>
              </a:spcBef>
              <a:buClrTx/>
              <a:buSzTx/>
              <a:buFontTx/>
              <a:buNone/>
            </a:pPr>
            <a:r>
              <a:rPr lang="fr-BE" altLang="fr-FR" sz="2400">
                <a:solidFill>
                  <a:schemeClr val="tx1"/>
                </a:solidFill>
                <a:latin typeface="Calibri" panose="020F0502020204030204" pitchFamily="34" charset="0"/>
              </a:rPr>
              <a:t>5</a:t>
            </a:r>
          </a:p>
        </p:txBody>
      </p:sp>
      <p:sp>
        <p:nvSpPr>
          <p:cNvPr id="24" name="Text Box 7"/>
          <p:cNvSpPr txBox="1">
            <a:spLocks noChangeArrowheads="1"/>
          </p:cNvSpPr>
          <p:nvPr/>
        </p:nvSpPr>
        <p:spPr bwMode="auto">
          <a:xfrm>
            <a:off x="7162800" y="1441450"/>
            <a:ext cx="315913" cy="369888"/>
          </a:xfrm>
          <a:prstGeom prst="rect">
            <a:avLst/>
          </a:prstGeom>
          <a:solidFill>
            <a:srgbClr val="FF0000"/>
          </a:solidFill>
          <a:ln w="9525">
            <a:solidFill>
              <a:schemeClr val="tx1"/>
            </a:solidFill>
            <a:miter lim="800000"/>
            <a:headEnd/>
            <a:tailEnd/>
          </a:ln>
        </p:spPr>
        <p:txBody>
          <a:bodyPr>
            <a:spAutoFit/>
          </a:bodyPr>
          <a:lstStyle>
            <a:lvl1pPr>
              <a:spcBef>
                <a:spcPct val="20000"/>
              </a:spcBef>
              <a:buClr>
                <a:schemeClr val="bg1"/>
              </a:buClr>
              <a:buSzPct val="80000"/>
              <a:buFont typeface="Monotype Sorts" pitchFamily="2" charset="2"/>
              <a:buChar char="l"/>
              <a:defRPr sz="2200">
                <a:solidFill>
                  <a:schemeClr val="bg1"/>
                </a:solidFill>
                <a:latin typeface="Arial Narrow" panose="020B0606020202030204" pitchFamily="34" charset="0"/>
              </a:defRPr>
            </a:lvl1pPr>
            <a:lvl2pPr marL="742950" indent="-285750">
              <a:spcBef>
                <a:spcPct val="20000"/>
              </a:spcBef>
              <a:buClr>
                <a:schemeClr val="bg1"/>
              </a:buClr>
              <a:buSzPct val="95000"/>
              <a:buFont typeface="Wingdings" panose="05000000000000000000" pitchFamily="2" charset="2"/>
              <a:buChar char="§"/>
              <a:defRPr sz="2000">
                <a:solidFill>
                  <a:schemeClr val="bg1"/>
                </a:solidFill>
                <a:latin typeface="Arial Narrow" panose="020B0606020202030204" pitchFamily="34" charset="0"/>
              </a:defRPr>
            </a:lvl2pPr>
            <a:lvl3pPr marL="1143000" indent="-228600">
              <a:spcBef>
                <a:spcPct val="20000"/>
              </a:spcBef>
              <a:buClr>
                <a:schemeClr val="bg1"/>
              </a:buClr>
              <a:buChar char="•"/>
              <a:defRPr>
                <a:solidFill>
                  <a:schemeClr val="bg1"/>
                </a:solidFill>
                <a:latin typeface="Arial Narrow" panose="020B0606020202030204" pitchFamily="34" charset="0"/>
              </a:defRPr>
            </a:lvl3pPr>
            <a:lvl4pPr marL="1600200" indent="-228600">
              <a:spcBef>
                <a:spcPct val="20000"/>
              </a:spcBef>
              <a:buClr>
                <a:schemeClr val="bg1"/>
              </a:buClr>
              <a:buChar char="–"/>
              <a:defRPr sz="2000">
                <a:solidFill>
                  <a:schemeClr val="bg1"/>
                </a:solidFill>
                <a:latin typeface="Arial Narrow" panose="020B0606020202030204" pitchFamily="34" charset="0"/>
              </a:defRPr>
            </a:lvl4pPr>
            <a:lvl5pPr marL="2057400" indent="-228600">
              <a:spcBef>
                <a:spcPct val="20000"/>
              </a:spcBef>
              <a:buClr>
                <a:schemeClr val="bg1"/>
              </a:buClr>
              <a:buChar char="»"/>
              <a:defRPr sz="2000">
                <a:solidFill>
                  <a:schemeClr val="bg1"/>
                </a:solidFill>
                <a:latin typeface="Arial Narrow" panose="020B0606020202030204" pitchFamily="34" charset="0"/>
              </a:defRPr>
            </a:lvl5pPr>
            <a:lvl6pPr marL="25146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6pPr>
            <a:lvl7pPr marL="29718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7pPr>
            <a:lvl8pPr marL="34290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8pPr>
            <a:lvl9pPr marL="38862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9pPr>
          </a:lstStyle>
          <a:p>
            <a:pPr eaLnBrk="1" hangingPunct="1">
              <a:spcBef>
                <a:spcPct val="0"/>
              </a:spcBef>
              <a:buClrTx/>
              <a:buSzTx/>
              <a:buFontTx/>
              <a:buNone/>
            </a:pPr>
            <a:r>
              <a:rPr lang="fr-BE" altLang="fr-FR" sz="2400">
                <a:solidFill>
                  <a:schemeClr val="tx1"/>
                </a:solidFill>
                <a:latin typeface="Calibri" panose="020F0502020204030204" pitchFamily="34" charset="0"/>
              </a:rPr>
              <a:t>6</a:t>
            </a:r>
          </a:p>
        </p:txBody>
      </p:sp>
      <p:sp>
        <p:nvSpPr>
          <p:cNvPr id="25" name="Text Box 7"/>
          <p:cNvSpPr txBox="1">
            <a:spLocks noChangeArrowheads="1"/>
          </p:cNvSpPr>
          <p:nvPr/>
        </p:nvSpPr>
        <p:spPr bwMode="auto">
          <a:xfrm>
            <a:off x="7985125" y="1797050"/>
            <a:ext cx="317500" cy="369888"/>
          </a:xfrm>
          <a:prstGeom prst="rect">
            <a:avLst/>
          </a:prstGeom>
          <a:solidFill>
            <a:srgbClr val="7030A0"/>
          </a:solidFill>
          <a:ln w="9525">
            <a:solidFill>
              <a:schemeClr val="tx1"/>
            </a:solidFill>
            <a:miter lim="800000"/>
            <a:headEnd/>
            <a:tailEnd/>
          </a:ln>
        </p:spPr>
        <p:txBody>
          <a:bodyPr>
            <a:spAutoFit/>
          </a:bodyPr>
          <a:lstStyle>
            <a:lvl1pPr>
              <a:spcBef>
                <a:spcPct val="20000"/>
              </a:spcBef>
              <a:buClr>
                <a:schemeClr val="bg1"/>
              </a:buClr>
              <a:buSzPct val="80000"/>
              <a:buFont typeface="Monotype Sorts" pitchFamily="2" charset="2"/>
              <a:buChar char="l"/>
              <a:defRPr sz="2200">
                <a:solidFill>
                  <a:schemeClr val="bg1"/>
                </a:solidFill>
                <a:latin typeface="Arial Narrow" panose="020B0606020202030204" pitchFamily="34" charset="0"/>
              </a:defRPr>
            </a:lvl1pPr>
            <a:lvl2pPr marL="742950" indent="-285750">
              <a:spcBef>
                <a:spcPct val="20000"/>
              </a:spcBef>
              <a:buClr>
                <a:schemeClr val="bg1"/>
              </a:buClr>
              <a:buSzPct val="95000"/>
              <a:buFont typeface="Wingdings" panose="05000000000000000000" pitchFamily="2" charset="2"/>
              <a:buChar char="§"/>
              <a:defRPr sz="2000">
                <a:solidFill>
                  <a:schemeClr val="bg1"/>
                </a:solidFill>
                <a:latin typeface="Arial Narrow" panose="020B0606020202030204" pitchFamily="34" charset="0"/>
              </a:defRPr>
            </a:lvl2pPr>
            <a:lvl3pPr marL="1143000" indent="-228600">
              <a:spcBef>
                <a:spcPct val="20000"/>
              </a:spcBef>
              <a:buClr>
                <a:schemeClr val="bg1"/>
              </a:buClr>
              <a:buChar char="•"/>
              <a:defRPr>
                <a:solidFill>
                  <a:schemeClr val="bg1"/>
                </a:solidFill>
                <a:latin typeface="Arial Narrow" panose="020B0606020202030204" pitchFamily="34" charset="0"/>
              </a:defRPr>
            </a:lvl3pPr>
            <a:lvl4pPr marL="1600200" indent="-228600">
              <a:spcBef>
                <a:spcPct val="20000"/>
              </a:spcBef>
              <a:buClr>
                <a:schemeClr val="bg1"/>
              </a:buClr>
              <a:buChar char="–"/>
              <a:defRPr sz="2000">
                <a:solidFill>
                  <a:schemeClr val="bg1"/>
                </a:solidFill>
                <a:latin typeface="Arial Narrow" panose="020B0606020202030204" pitchFamily="34" charset="0"/>
              </a:defRPr>
            </a:lvl4pPr>
            <a:lvl5pPr marL="2057400" indent="-228600">
              <a:spcBef>
                <a:spcPct val="20000"/>
              </a:spcBef>
              <a:buClr>
                <a:schemeClr val="bg1"/>
              </a:buClr>
              <a:buChar char="»"/>
              <a:defRPr sz="2000">
                <a:solidFill>
                  <a:schemeClr val="bg1"/>
                </a:solidFill>
                <a:latin typeface="Arial Narrow" panose="020B0606020202030204" pitchFamily="34" charset="0"/>
              </a:defRPr>
            </a:lvl5pPr>
            <a:lvl6pPr marL="25146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6pPr>
            <a:lvl7pPr marL="29718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7pPr>
            <a:lvl8pPr marL="34290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8pPr>
            <a:lvl9pPr marL="38862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9pPr>
          </a:lstStyle>
          <a:p>
            <a:pPr eaLnBrk="1" hangingPunct="1">
              <a:spcBef>
                <a:spcPct val="0"/>
              </a:spcBef>
              <a:buClrTx/>
              <a:buSzTx/>
              <a:buFontTx/>
              <a:buNone/>
            </a:pPr>
            <a:r>
              <a:rPr lang="fr-BE" altLang="fr-FR" sz="2400">
                <a:solidFill>
                  <a:schemeClr val="tx1"/>
                </a:solidFill>
                <a:latin typeface="Calibri" panose="020F0502020204030204" pitchFamily="34" charset="0"/>
              </a:rPr>
              <a:t>7</a:t>
            </a:r>
          </a:p>
        </p:txBody>
      </p:sp>
      <p:sp>
        <p:nvSpPr>
          <p:cNvPr id="26" name="Text Box 7"/>
          <p:cNvSpPr txBox="1">
            <a:spLocks noChangeArrowheads="1"/>
          </p:cNvSpPr>
          <p:nvPr/>
        </p:nvSpPr>
        <p:spPr bwMode="auto">
          <a:xfrm>
            <a:off x="158750" y="5683250"/>
            <a:ext cx="3408363" cy="400050"/>
          </a:xfrm>
          <a:prstGeom prst="rect">
            <a:avLst/>
          </a:prstGeom>
          <a:solidFill>
            <a:srgbClr val="FFFFCC"/>
          </a:solidFill>
          <a:ln w="9525">
            <a:solidFill>
              <a:schemeClr val="tx1"/>
            </a:solidFill>
            <a:miter lim="800000"/>
            <a:headEnd/>
            <a:tailEnd/>
          </a:ln>
        </p:spPr>
        <p:txBody>
          <a:bodyPr>
            <a:spAutoFit/>
          </a:bodyPr>
          <a:lstStyle>
            <a:lvl1pPr>
              <a:spcBef>
                <a:spcPct val="20000"/>
              </a:spcBef>
              <a:buClr>
                <a:schemeClr val="bg1"/>
              </a:buClr>
              <a:buSzPct val="80000"/>
              <a:buFont typeface="Monotype Sorts" pitchFamily="2" charset="2"/>
              <a:buChar char="l"/>
              <a:defRPr sz="2200">
                <a:solidFill>
                  <a:schemeClr val="bg1"/>
                </a:solidFill>
                <a:latin typeface="Arial Narrow" panose="020B0606020202030204" pitchFamily="34" charset="0"/>
              </a:defRPr>
            </a:lvl1pPr>
            <a:lvl2pPr marL="742950" indent="-285750">
              <a:spcBef>
                <a:spcPct val="20000"/>
              </a:spcBef>
              <a:buClr>
                <a:schemeClr val="bg1"/>
              </a:buClr>
              <a:buSzPct val="95000"/>
              <a:buFont typeface="Wingdings" panose="05000000000000000000" pitchFamily="2" charset="2"/>
              <a:buChar char="§"/>
              <a:defRPr sz="2000">
                <a:solidFill>
                  <a:schemeClr val="bg1"/>
                </a:solidFill>
                <a:latin typeface="Arial Narrow" panose="020B0606020202030204" pitchFamily="34" charset="0"/>
              </a:defRPr>
            </a:lvl2pPr>
            <a:lvl3pPr marL="1143000" indent="-228600">
              <a:spcBef>
                <a:spcPct val="20000"/>
              </a:spcBef>
              <a:buClr>
                <a:schemeClr val="bg1"/>
              </a:buClr>
              <a:buChar char="•"/>
              <a:defRPr>
                <a:solidFill>
                  <a:schemeClr val="bg1"/>
                </a:solidFill>
                <a:latin typeface="Arial Narrow" panose="020B0606020202030204" pitchFamily="34" charset="0"/>
              </a:defRPr>
            </a:lvl3pPr>
            <a:lvl4pPr marL="1600200" indent="-228600">
              <a:spcBef>
                <a:spcPct val="20000"/>
              </a:spcBef>
              <a:buClr>
                <a:schemeClr val="bg1"/>
              </a:buClr>
              <a:buChar char="–"/>
              <a:defRPr sz="2000">
                <a:solidFill>
                  <a:schemeClr val="bg1"/>
                </a:solidFill>
                <a:latin typeface="Arial Narrow" panose="020B0606020202030204" pitchFamily="34" charset="0"/>
              </a:defRPr>
            </a:lvl4pPr>
            <a:lvl5pPr marL="2057400" indent="-228600">
              <a:spcBef>
                <a:spcPct val="20000"/>
              </a:spcBef>
              <a:buClr>
                <a:schemeClr val="bg1"/>
              </a:buClr>
              <a:buChar char="»"/>
              <a:defRPr sz="2000">
                <a:solidFill>
                  <a:schemeClr val="bg1"/>
                </a:solidFill>
                <a:latin typeface="Arial Narrow" panose="020B0606020202030204" pitchFamily="34" charset="0"/>
              </a:defRPr>
            </a:lvl5pPr>
            <a:lvl6pPr marL="25146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6pPr>
            <a:lvl7pPr marL="29718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7pPr>
            <a:lvl8pPr marL="34290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8pPr>
            <a:lvl9pPr marL="38862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9pPr>
          </a:lstStyle>
          <a:p>
            <a:pPr eaLnBrk="1" hangingPunct="1">
              <a:spcBef>
                <a:spcPct val="0"/>
              </a:spcBef>
              <a:buClrTx/>
              <a:buSzTx/>
              <a:buFontTx/>
              <a:buNone/>
            </a:pPr>
            <a:r>
              <a:rPr lang="fr-BE" altLang="fr-FR" sz="2000">
                <a:solidFill>
                  <a:schemeClr val="tx1"/>
                </a:solidFill>
                <a:latin typeface="Calibri" panose="020F0502020204030204" pitchFamily="34" charset="0"/>
              </a:rPr>
              <a:t>5. Membres antérieurs</a:t>
            </a:r>
            <a:r>
              <a:rPr lang="fr-BE" altLang="fr-FR" sz="2000" b="1">
                <a:solidFill>
                  <a:schemeClr val="tx1"/>
                </a:solidFill>
                <a:latin typeface="Calibri" panose="020F0502020204030204" pitchFamily="34" charset="0"/>
              </a:rPr>
              <a:t>)</a:t>
            </a:r>
          </a:p>
        </p:txBody>
      </p:sp>
      <p:sp>
        <p:nvSpPr>
          <p:cNvPr id="27" name="Text Box 7"/>
          <p:cNvSpPr txBox="1">
            <a:spLocks noChangeArrowheads="1"/>
          </p:cNvSpPr>
          <p:nvPr/>
        </p:nvSpPr>
        <p:spPr bwMode="auto">
          <a:xfrm>
            <a:off x="149225" y="6191250"/>
            <a:ext cx="3408363" cy="400050"/>
          </a:xfrm>
          <a:prstGeom prst="rect">
            <a:avLst/>
          </a:prstGeom>
          <a:solidFill>
            <a:srgbClr val="FFFFCC"/>
          </a:solidFill>
          <a:ln w="9525">
            <a:solidFill>
              <a:schemeClr val="tx1"/>
            </a:solidFill>
            <a:miter lim="800000"/>
            <a:headEnd/>
            <a:tailEnd/>
          </a:ln>
        </p:spPr>
        <p:txBody>
          <a:bodyPr>
            <a:spAutoFit/>
          </a:bodyPr>
          <a:lstStyle>
            <a:lvl1pPr>
              <a:spcBef>
                <a:spcPct val="20000"/>
              </a:spcBef>
              <a:buClr>
                <a:schemeClr val="bg1"/>
              </a:buClr>
              <a:buSzPct val="80000"/>
              <a:buFont typeface="Monotype Sorts" pitchFamily="2" charset="2"/>
              <a:buChar char="l"/>
              <a:defRPr sz="2200">
                <a:solidFill>
                  <a:schemeClr val="bg1"/>
                </a:solidFill>
                <a:latin typeface="Arial Narrow" panose="020B0606020202030204" pitchFamily="34" charset="0"/>
              </a:defRPr>
            </a:lvl1pPr>
            <a:lvl2pPr marL="742950" indent="-285750">
              <a:spcBef>
                <a:spcPct val="20000"/>
              </a:spcBef>
              <a:buClr>
                <a:schemeClr val="bg1"/>
              </a:buClr>
              <a:buSzPct val="95000"/>
              <a:buFont typeface="Wingdings" panose="05000000000000000000" pitchFamily="2" charset="2"/>
              <a:buChar char="§"/>
              <a:defRPr sz="2000">
                <a:solidFill>
                  <a:schemeClr val="bg1"/>
                </a:solidFill>
                <a:latin typeface="Arial Narrow" panose="020B0606020202030204" pitchFamily="34" charset="0"/>
              </a:defRPr>
            </a:lvl2pPr>
            <a:lvl3pPr marL="1143000" indent="-228600">
              <a:spcBef>
                <a:spcPct val="20000"/>
              </a:spcBef>
              <a:buClr>
                <a:schemeClr val="bg1"/>
              </a:buClr>
              <a:buChar char="•"/>
              <a:defRPr>
                <a:solidFill>
                  <a:schemeClr val="bg1"/>
                </a:solidFill>
                <a:latin typeface="Arial Narrow" panose="020B0606020202030204" pitchFamily="34" charset="0"/>
              </a:defRPr>
            </a:lvl3pPr>
            <a:lvl4pPr marL="1600200" indent="-228600">
              <a:spcBef>
                <a:spcPct val="20000"/>
              </a:spcBef>
              <a:buClr>
                <a:schemeClr val="bg1"/>
              </a:buClr>
              <a:buChar char="–"/>
              <a:defRPr sz="2000">
                <a:solidFill>
                  <a:schemeClr val="bg1"/>
                </a:solidFill>
                <a:latin typeface="Arial Narrow" panose="020B0606020202030204" pitchFamily="34" charset="0"/>
              </a:defRPr>
            </a:lvl4pPr>
            <a:lvl5pPr marL="2057400" indent="-228600">
              <a:spcBef>
                <a:spcPct val="20000"/>
              </a:spcBef>
              <a:buClr>
                <a:schemeClr val="bg1"/>
              </a:buClr>
              <a:buChar char="»"/>
              <a:defRPr sz="2000">
                <a:solidFill>
                  <a:schemeClr val="bg1"/>
                </a:solidFill>
                <a:latin typeface="Arial Narrow" panose="020B0606020202030204" pitchFamily="34" charset="0"/>
              </a:defRPr>
            </a:lvl5pPr>
            <a:lvl6pPr marL="25146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6pPr>
            <a:lvl7pPr marL="29718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7pPr>
            <a:lvl8pPr marL="34290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8pPr>
            <a:lvl9pPr marL="38862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9pPr>
          </a:lstStyle>
          <a:p>
            <a:pPr eaLnBrk="1" hangingPunct="1">
              <a:spcBef>
                <a:spcPct val="0"/>
              </a:spcBef>
              <a:buClrTx/>
              <a:buSzTx/>
              <a:buFontTx/>
              <a:buNone/>
            </a:pPr>
            <a:r>
              <a:rPr lang="fr-BE" altLang="fr-FR" sz="2000">
                <a:solidFill>
                  <a:schemeClr val="tx1"/>
                </a:solidFill>
                <a:latin typeface="Calibri" panose="020F0502020204030204" pitchFamily="34" charset="0"/>
              </a:rPr>
              <a:t>6. Thorax - abdomen</a:t>
            </a:r>
            <a:endParaRPr lang="fr-BE" altLang="fr-FR" sz="2000" b="1">
              <a:solidFill>
                <a:schemeClr val="tx1"/>
              </a:solidFill>
              <a:latin typeface="Calibri" panose="020F0502020204030204" pitchFamily="34" charset="0"/>
            </a:endParaRPr>
          </a:p>
        </p:txBody>
      </p:sp>
      <p:sp>
        <p:nvSpPr>
          <p:cNvPr id="28" name="Text Box 7"/>
          <p:cNvSpPr txBox="1">
            <a:spLocks noChangeArrowheads="1"/>
          </p:cNvSpPr>
          <p:nvPr/>
        </p:nvSpPr>
        <p:spPr bwMode="auto">
          <a:xfrm>
            <a:off x="3768725" y="5683250"/>
            <a:ext cx="3503613" cy="400050"/>
          </a:xfrm>
          <a:prstGeom prst="rect">
            <a:avLst/>
          </a:prstGeom>
          <a:solidFill>
            <a:srgbClr val="FFFFCC"/>
          </a:solidFill>
          <a:ln w="9525">
            <a:solidFill>
              <a:schemeClr val="tx1"/>
            </a:solidFill>
            <a:miter lim="800000"/>
            <a:headEnd/>
            <a:tailEnd/>
          </a:ln>
        </p:spPr>
        <p:txBody>
          <a:bodyPr>
            <a:spAutoFit/>
          </a:bodyPr>
          <a:lstStyle>
            <a:lvl1pPr>
              <a:spcBef>
                <a:spcPct val="20000"/>
              </a:spcBef>
              <a:buClr>
                <a:schemeClr val="bg1"/>
              </a:buClr>
              <a:buSzPct val="80000"/>
              <a:buFont typeface="Monotype Sorts" pitchFamily="2" charset="2"/>
              <a:buChar char="l"/>
              <a:defRPr sz="2200">
                <a:solidFill>
                  <a:schemeClr val="bg1"/>
                </a:solidFill>
                <a:latin typeface="Arial Narrow" panose="020B0606020202030204" pitchFamily="34" charset="0"/>
              </a:defRPr>
            </a:lvl1pPr>
            <a:lvl2pPr marL="742950" indent="-285750">
              <a:spcBef>
                <a:spcPct val="20000"/>
              </a:spcBef>
              <a:buClr>
                <a:schemeClr val="bg1"/>
              </a:buClr>
              <a:buSzPct val="95000"/>
              <a:buFont typeface="Wingdings" panose="05000000000000000000" pitchFamily="2" charset="2"/>
              <a:buChar char="§"/>
              <a:defRPr sz="2000">
                <a:solidFill>
                  <a:schemeClr val="bg1"/>
                </a:solidFill>
                <a:latin typeface="Arial Narrow" panose="020B0606020202030204" pitchFamily="34" charset="0"/>
              </a:defRPr>
            </a:lvl2pPr>
            <a:lvl3pPr marL="1143000" indent="-228600">
              <a:spcBef>
                <a:spcPct val="20000"/>
              </a:spcBef>
              <a:buClr>
                <a:schemeClr val="bg1"/>
              </a:buClr>
              <a:buChar char="•"/>
              <a:defRPr>
                <a:solidFill>
                  <a:schemeClr val="bg1"/>
                </a:solidFill>
                <a:latin typeface="Arial Narrow" panose="020B0606020202030204" pitchFamily="34" charset="0"/>
              </a:defRPr>
            </a:lvl3pPr>
            <a:lvl4pPr marL="1600200" indent="-228600">
              <a:spcBef>
                <a:spcPct val="20000"/>
              </a:spcBef>
              <a:buClr>
                <a:schemeClr val="bg1"/>
              </a:buClr>
              <a:buChar char="–"/>
              <a:defRPr sz="2000">
                <a:solidFill>
                  <a:schemeClr val="bg1"/>
                </a:solidFill>
                <a:latin typeface="Arial Narrow" panose="020B0606020202030204" pitchFamily="34" charset="0"/>
              </a:defRPr>
            </a:lvl4pPr>
            <a:lvl5pPr marL="2057400" indent="-228600">
              <a:spcBef>
                <a:spcPct val="20000"/>
              </a:spcBef>
              <a:buClr>
                <a:schemeClr val="bg1"/>
              </a:buClr>
              <a:buChar char="»"/>
              <a:defRPr sz="2000">
                <a:solidFill>
                  <a:schemeClr val="bg1"/>
                </a:solidFill>
                <a:latin typeface="Arial Narrow" panose="020B0606020202030204" pitchFamily="34" charset="0"/>
              </a:defRPr>
            </a:lvl5pPr>
            <a:lvl6pPr marL="25146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6pPr>
            <a:lvl7pPr marL="29718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7pPr>
            <a:lvl8pPr marL="34290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8pPr>
            <a:lvl9pPr marL="38862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9pPr>
          </a:lstStyle>
          <a:p>
            <a:pPr eaLnBrk="1" hangingPunct="1">
              <a:spcBef>
                <a:spcPct val="0"/>
              </a:spcBef>
              <a:buClrTx/>
              <a:buSzTx/>
              <a:buFontTx/>
              <a:buNone/>
            </a:pPr>
            <a:r>
              <a:rPr lang="fr-BE" altLang="fr-FR" sz="2000">
                <a:solidFill>
                  <a:schemeClr val="tx1"/>
                </a:solidFill>
                <a:latin typeface="Calibri" panose="020F0502020204030204" pitchFamily="34" charset="0"/>
              </a:rPr>
              <a:t>7. Membres postérieurs</a:t>
            </a:r>
            <a:endParaRPr lang="fr-BE" altLang="fr-FR" sz="2000" b="1">
              <a:solidFill>
                <a:schemeClr val="tx1"/>
              </a:solidFill>
              <a:latin typeface="Calibri" panose="020F0502020204030204" pitchFamily="34" charset="0"/>
            </a:endParaRPr>
          </a:p>
        </p:txBody>
      </p:sp>
      <p:sp>
        <p:nvSpPr>
          <p:cNvPr id="29" name="Text Box 7"/>
          <p:cNvSpPr txBox="1">
            <a:spLocks noChangeArrowheads="1"/>
          </p:cNvSpPr>
          <p:nvPr/>
        </p:nvSpPr>
        <p:spPr bwMode="auto">
          <a:xfrm>
            <a:off x="6605588" y="6505575"/>
            <a:ext cx="2443162" cy="247650"/>
          </a:xfrm>
          <a:prstGeom prst="rect">
            <a:avLst/>
          </a:prstGeom>
          <a:solidFill>
            <a:srgbClr val="FFC000"/>
          </a:solidFill>
          <a:ln w="9525">
            <a:solidFill>
              <a:schemeClr val="tx1"/>
            </a:solidFill>
            <a:miter lim="800000"/>
            <a:headEnd/>
            <a:tailEnd/>
          </a:ln>
        </p:spPr>
        <p:txBody>
          <a:bodyPr>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r>
              <a:rPr lang="fr-BE" sz="1000" dirty="0" smtClean="0">
                <a:latin typeface="+mn-lt"/>
              </a:rPr>
              <a:t>Image échographique du Dr. B. Gabriel</a:t>
            </a:r>
          </a:p>
        </p:txBody>
      </p:sp>
    </p:spTree>
    <p:extLst>
      <p:ext uri="{BB962C8B-B14F-4D97-AF65-F5344CB8AC3E}">
        <p14:creationId xmlns:p14="http://schemas.microsoft.com/office/powerpoint/2010/main" val="335110614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2"/>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2"/>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4"/>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13"/>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3"/>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5"/>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nodeType="clickEffect">
                                  <p:stCondLst>
                                    <p:cond delay="0"/>
                                  </p:stCondLst>
                                  <p:childTnLst>
                                    <p:set>
                                      <p:cBhvr>
                                        <p:cTn id="22" dur="1" fill="hold">
                                          <p:stCondLst>
                                            <p:cond delay="0"/>
                                          </p:stCondLst>
                                        </p:cTn>
                                        <p:tgtEl>
                                          <p:spTgt spid="14"/>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11"/>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7"/>
                                        </p:tgtEl>
                                        <p:attrNameLst>
                                          <p:attrName>style.visibility</p:attrName>
                                        </p:attrNameLst>
                                      </p:cBhvr>
                                      <p:to>
                                        <p:strVal val="visible"/>
                                      </p:to>
                                    </p:set>
                                  </p:childTnLst>
                                </p:cTn>
                              </p:par>
                            </p:childTnLst>
                          </p:cTn>
                        </p:par>
                      </p:childTnLst>
                    </p:cTn>
                  </p:par>
                  <p:par>
                    <p:cTn id="27" fill="hold" nodeType="clickPar">
                      <p:stCondLst>
                        <p:cond delay="indefinite"/>
                      </p:stCondLst>
                      <p:childTnLst>
                        <p:par>
                          <p:cTn id="28" fill="hold" nodeType="withGroup">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10"/>
                                        </p:tgtEl>
                                        <p:attrNameLst>
                                          <p:attrName>style.visibility</p:attrName>
                                        </p:attrNameLst>
                                      </p:cBhvr>
                                      <p:to>
                                        <p:strVal val="visible"/>
                                      </p:to>
                                    </p:set>
                                  </p:childTnLst>
                                </p:cTn>
                              </p:par>
                              <p:par>
                                <p:cTn id="31" presetID="1" presetClass="entr" presetSubtype="0" fill="hold" nodeType="withEffect">
                                  <p:stCondLst>
                                    <p:cond delay="0"/>
                                  </p:stCondLst>
                                  <p:childTnLst>
                                    <p:set>
                                      <p:cBhvr>
                                        <p:cTn id="32" dur="1" fill="hold">
                                          <p:stCondLst>
                                            <p:cond delay="0"/>
                                          </p:stCondLst>
                                        </p:cTn>
                                        <p:tgtEl>
                                          <p:spTgt spid="15"/>
                                        </p:tgtEl>
                                        <p:attrNameLst>
                                          <p:attrName>style.visibility</p:attrName>
                                        </p:attrNameLst>
                                      </p:cBhvr>
                                      <p:to>
                                        <p:strVal val="visible"/>
                                      </p:to>
                                    </p:set>
                                  </p:childTnLst>
                                </p:cTn>
                              </p:par>
                              <p:par>
                                <p:cTn id="33" presetID="1" presetClass="entr" presetSubtype="0" fill="hold" grpId="0" nodeType="withEffect">
                                  <p:stCondLst>
                                    <p:cond delay="0"/>
                                  </p:stCondLst>
                                  <p:childTnLst>
                                    <p:set>
                                      <p:cBhvr>
                                        <p:cTn id="34" dur="1" fill="hold">
                                          <p:stCondLst>
                                            <p:cond delay="0"/>
                                          </p:stCondLst>
                                        </p:cTn>
                                        <p:tgtEl>
                                          <p:spTgt spid="6"/>
                                        </p:tgtEl>
                                        <p:attrNameLst>
                                          <p:attrName>style.visibility</p:attrName>
                                        </p:attrNameLst>
                                      </p:cBhvr>
                                      <p:to>
                                        <p:strVal val="visible"/>
                                      </p:to>
                                    </p:set>
                                  </p:childTnLst>
                                </p:cTn>
                              </p:par>
                            </p:childTnLst>
                          </p:cTn>
                        </p:par>
                      </p:childTnLst>
                    </p:cTn>
                  </p:par>
                  <p:par>
                    <p:cTn id="35" fill="hold" nodeType="clickPar">
                      <p:stCondLst>
                        <p:cond delay="indefinite"/>
                      </p:stCondLst>
                      <p:childTnLst>
                        <p:par>
                          <p:cTn id="36" fill="hold" nodeType="withGroup">
                            <p:stCondLst>
                              <p:cond delay="0"/>
                            </p:stCondLst>
                            <p:childTnLst>
                              <p:par>
                                <p:cTn id="37" presetID="1" presetClass="entr" presetSubtype="0" fill="hold" grpId="0" nodeType="clickEffect">
                                  <p:stCondLst>
                                    <p:cond delay="0"/>
                                  </p:stCondLst>
                                  <p:childTnLst>
                                    <p:set>
                                      <p:cBhvr>
                                        <p:cTn id="38" dur="1" fill="hold">
                                          <p:stCondLst>
                                            <p:cond delay="0"/>
                                          </p:stCondLst>
                                        </p:cTn>
                                        <p:tgtEl>
                                          <p:spTgt spid="23"/>
                                        </p:tgtEl>
                                        <p:attrNameLst>
                                          <p:attrName>style.visibility</p:attrName>
                                        </p:attrNameLst>
                                      </p:cBhvr>
                                      <p:to>
                                        <p:strVal val="visible"/>
                                      </p:to>
                                    </p:set>
                                  </p:childTnLst>
                                </p:cTn>
                              </p:par>
                              <p:par>
                                <p:cTn id="39" presetID="1" presetClass="entr" presetSubtype="0" fill="hold" nodeType="withEffect">
                                  <p:stCondLst>
                                    <p:cond delay="0"/>
                                  </p:stCondLst>
                                  <p:childTnLst>
                                    <p:set>
                                      <p:cBhvr>
                                        <p:cTn id="40" dur="1" fill="hold">
                                          <p:stCondLst>
                                            <p:cond delay="0"/>
                                          </p:stCondLst>
                                        </p:cTn>
                                        <p:tgtEl>
                                          <p:spTgt spid="16"/>
                                        </p:tgtEl>
                                        <p:attrNameLst>
                                          <p:attrName>style.visibility</p:attrName>
                                        </p:attrNameLst>
                                      </p:cBhvr>
                                      <p:to>
                                        <p:strVal val="visible"/>
                                      </p:to>
                                    </p:set>
                                  </p:childTnLst>
                                </p:cTn>
                              </p:par>
                              <p:par>
                                <p:cTn id="41" presetID="1" presetClass="entr" presetSubtype="0" fill="hold" nodeType="withEffect">
                                  <p:stCondLst>
                                    <p:cond delay="0"/>
                                  </p:stCondLst>
                                  <p:childTnLst>
                                    <p:set>
                                      <p:cBhvr>
                                        <p:cTn id="42" dur="1" fill="hold">
                                          <p:stCondLst>
                                            <p:cond delay="0"/>
                                          </p:stCondLst>
                                        </p:cTn>
                                        <p:tgtEl>
                                          <p:spTgt spid="19"/>
                                        </p:tgtEl>
                                        <p:attrNameLst>
                                          <p:attrName>style.visibility</p:attrName>
                                        </p:attrNameLst>
                                      </p:cBhvr>
                                      <p:to>
                                        <p:strVal val="visible"/>
                                      </p:to>
                                    </p:set>
                                  </p:childTnLst>
                                </p:cTn>
                              </p:par>
                              <p:par>
                                <p:cTn id="43" presetID="1" presetClass="entr" presetSubtype="0" fill="hold" grpId="0" nodeType="withEffect">
                                  <p:stCondLst>
                                    <p:cond delay="0"/>
                                  </p:stCondLst>
                                  <p:childTnLst>
                                    <p:set>
                                      <p:cBhvr>
                                        <p:cTn id="44" dur="1" fill="hold">
                                          <p:stCondLst>
                                            <p:cond delay="0"/>
                                          </p:stCondLst>
                                        </p:cTn>
                                        <p:tgtEl>
                                          <p:spTgt spid="26"/>
                                        </p:tgtEl>
                                        <p:attrNameLst>
                                          <p:attrName>style.visibility</p:attrName>
                                        </p:attrNameLst>
                                      </p:cBhvr>
                                      <p:to>
                                        <p:strVal val="visible"/>
                                      </p:to>
                                    </p:set>
                                  </p:childTnLst>
                                </p:cTn>
                              </p:par>
                            </p:childTnLst>
                          </p:cTn>
                        </p:par>
                      </p:childTnLst>
                    </p:cTn>
                  </p:par>
                  <p:par>
                    <p:cTn id="45" fill="hold" nodeType="clickPar">
                      <p:stCondLst>
                        <p:cond delay="indefinite"/>
                      </p:stCondLst>
                      <p:childTnLst>
                        <p:par>
                          <p:cTn id="46" fill="hold" nodeType="withGroup">
                            <p:stCondLst>
                              <p:cond delay="0"/>
                            </p:stCondLst>
                            <p:childTnLst>
                              <p:par>
                                <p:cTn id="47" presetID="1" presetClass="entr" presetSubtype="0" fill="hold" grpId="0" nodeType="clickEffect">
                                  <p:stCondLst>
                                    <p:cond delay="0"/>
                                  </p:stCondLst>
                                  <p:childTnLst>
                                    <p:set>
                                      <p:cBhvr>
                                        <p:cTn id="48" dur="1" fill="hold">
                                          <p:stCondLst>
                                            <p:cond delay="0"/>
                                          </p:stCondLst>
                                        </p:cTn>
                                        <p:tgtEl>
                                          <p:spTgt spid="24"/>
                                        </p:tgtEl>
                                        <p:attrNameLst>
                                          <p:attrName>style.visibility</p:attrName>
                                        </p:attrNameLst>
                                      </p:cBhvr>
                                      <p:to>
                                        <p:strVal val="visible"/>
                                      </p:to>
                                    </p:set>
                                  </p:childTnLst>
                                </p:cTn>
                              </p:par>
                              <p:par>
                                <p:cTn id="49" presetID="1" presetClass="entr" presetSubtype="0" fill="hold" nodeType="withEffect">
                                  <p:stCondLst>
                                    <p:cond delay="0"/>
                                  </p:stCondLst>
                                  <p:childTnLst>
                                    <p:set>
                                      <p:cBhvr>
                                        <p:cTn id="50" dur="1" fill="hold">
                                          <p:stCondLst>
                                            <p:cond delay="0"/>
                                          </p:stCondLst>
                                        </p:cTn>
                                        <p:tgtEl>
                                          <p:spTgt spid="17"/>
                                        </p:tgtEl>
                                        <p:attrNameLst>
                                          <p:attrName>style.visibility</p:attrName>
                                        </p:attrNameLst>
                                      </p:cBhvr>
                                      <p:to>
                                        <p:strVal val="visible"/>
                                      </p:to>
                                    </p:set>
                                  </p:childTnLst>
                                </p:cTn>
                              </p:par>
                              <p:par>
                                <p:cTn id="51" presetID="1" presetClass="entr" presetSubtype="0" fill="hold" grpId="0" nodeType="withEffect">
                                  <p:stCondLst>
                                    <p:cond delay="0"/>
                                  </p:stCondLst>
                                  <p:childTnLst>
                                    <p:set>
                                      <p:cBhvr>
                                        <p:cTn id="52" dur="1" fill="hold">
                                          <p:stCondLst>
                                            <p:cond delay="0"/>
                                          </p:stCondLst>
                                        </p:cTn>
                                        <p:tgtEl>
                                          <p:spTgt spid="27"/>
                                        </p:tgtEl>
                                        <p:attrNameLst>
                                          <p:attrName>style.visibility</p:attrName>
                                        </p:attrNameLst>
                                      </p:cBhvr>
                                      <p:to>
                                        <p:strVal val="visible"/>
                                      </p:to>
                                    </p:set>
                                  </p:childTnLst>
                                </p:cTn>
                              </p:par>
                            </p:childTnLst>
                          </p:cTn>
                        </p:par>
                      </p:childTnLst>
                    </p:cTn>
                  </p:par>
                  <p:par>
                    <p:cTn id="53" fill="hold" nodeType="clickPar">
                      <p:stCondLst>
                        <p:cond delay="indefinite"/>
                      </p:stCondLst>
                      <p:childTnLst>
                        <p:par>
                          <p:cTn id="54" fill="hold" nodeType="withGroup">
                            <p:stCondLst>
                              <p:cond delay="0"/>
                            </p:stCondLst>
                            <p:childTnLst>
                              <p:par>
                                <p:cTn id="55" presetID="1" presetClass="entr" presetSubtype="0" fill="hold" grpId="0" nodeType="clickEffect">
                                  <p:stCondLst>
                                    <p:cond delay="0"/>
                                  </p:stCondLst>
                                  <p:childTnLst>
                                    <p:set>
                                      <p:cBhvr>
                                        <p:cTn id="56" dur="1" fill="hold">
                                          <p:stCondLst>
                                            <p:cond delay="0"/>
                                          </p:stCondLst>
                                        </p:cTn>
                                        <p:tgtEl>
                                          <p:spTgt spid="25"/>
                                        </p:tgtEl>
                                        <p:attrNameLst>
                                          <p:attrName>style.visibility</p:attrName>
                                        </p:attrNameLst>
                                      </p:cBhvr>
                                      <p:to>
                                        <p:strVal val="visible"/>
                                      </p:to>
                                    </p:set>
                                  </p:childTnLst>
                                </p:cTn>
                              </p:par>
                              <p:par>
                                <p:cTn id="57" presetID="1" presetClass="entr" presetSubtype="0" fill="hold" nodeType="withEffect">
                                  <p:stCondLst>
                                    <p:cond delay="0"/>
                                  </p:stCondLst>
                                  <p:childTnLst>
                                    <p:set>
                                      <p:cBhvr>
                                        <p:cTn id="58" dur="1" fill="hold">
                                          <p:stCondLst>
                                            <p:cond delay="0"/>
                                          </p:stCondLst>
                                        </p:cTn>
                                        <p:tgtEl>
                                          <p:spTgt spid="21"/>
                                        </p:tgtEl>
                                        <p:attrNameLst>
                                          <p:attrName>style.visibility</p:attrName>
                                        </p:attrNameLst>
                                      </p:cBhvr>
                                      <p:to>
                                        <p:strVal val="visible"/>
                                      </p:to>
                                    </p:set>
                                  </p:childTnLst>
                                </p:cTn>
                              </p:par>
                              <p:par>
                                <p:cTn id="59" presetID="1" presetClass="entr" presetSubtype="0" fill="hold" nodeType="withEffect">
                                  <p:stCondLst>
                                    <p:cond delay="0"/>
                                  </p:stCondLst>
                                  <p:childTnLst>
                                    <p:set>
                                      <p:cBhvr>
                                        <p:cTn id="60" dur="1" fill="hold">
                                          <p:stCondLst>
                                            <p:cond delay="0"/>
                                          </p:stCondLst>
                                        </p:cTn>
                                        <p:tgtEl>
                                          <p:spTgt spid="20"/>
                                        </p:tgtEl>
                                        <p:attrNameLst>
                                          <p:attrName>style.visibility</p:attrName>
                                        </p:attrNameLst>
                                      </p:cBhvr>
                                      <p:to>
                                        <p:strVal val="visible"/>
                                      </p:to>
                                    </p:set>
                                  </p:childTnLst>
                                </p:cTn>
                              </p:par>
                              <p:par>
                                <p:cTn id="61" presetID="1" presetClass="entr" presetSubtype="0" fill="hold" grpId="0" nodeType="withEffect">
                                  <p:stCondLst>
                                    <p:cond delay="0"/>
                                  </p:stCondLst>
                                  <p:childTnLst>
                                    <p:set>
                                      <p:cBhvr>
                                        <p:cTn id="62" dur="1" fill="hold">
                                          <p:stCondLst>
                                            <p:cond delay="0"/>
                                          </p:stCondLst>
                                        </p:cTn>
                                        <p:tgtEl>
                                          <p:spTgt spid="2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P spid="6" grpId="0" animBg="1"/>
      <p:bldP spid="7" grpId="0" animBg="1"/>
      <p:bldP spid="10" grpId="0" animBg="1"/>
      <p:bldP spid="11" grpId="0" animBg="1"/>
      <p:bldP spid="12" grpId="0" animBg="1"/>
      <p:bldP spid="13" grpId="0" animBg="1"/>
      <p:bldP spid="23" grpId="0" animBg="1"/>
      <p:bldP spid="24" grpId="0" animBg="1"/>
      <p:bldP spid="25" grpId="0" animBg="1"/>
      <p:bldP spid="26" grpId="0" animBg="1"/>
      <p:bldP spid="27" grpId="0" animBg="1"/>
      <p:bldP spid="28" grpId="0" animBg="1"/>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86064" name="Group 16"/>
          <p:cNvGrpSpPr>
            <a:grpSpLocks/>
          </p:cNvGrpSpPr>
          <p:nvPr/>
        </p:nvGrpSpPr>
        <p:grpSpPr bwMode="auto">
          <a:xfrm flipV="1">
            <a:off x="2614200" y="5649899"/>
            <a:ext cx="4381500" cy="69850"/>
            <a:chOff x="1267" y="3957"/>
            <a:chExt cx="4435" cy="29"/>
          </a:xfrm>
        </p:grpSpPr>
        <p:sp>
          <p:nvSpPr>
            <p:cNvPr id="386065" name="Line 17"/>
            <p:cNvSpPr>
              <a:spLocks noChangeShapeType="1"/>
            </p:cNvSpPr>
            <p:nvPr/>
          </p:nvSpPr>
          <p:spPr bwMode="auto">
            <a:xfrm flipV="1">
              <a:off x="1267" y="3957"/>
              <a:ext cx="0" cy="29"/>
            </a:xfrm>
            <a:prstGeom prst="line">
              <a:avLst/>
            </a:prstGeom>
            <a:noFill/>
            <a:ln w="12700">
              <a:solidFill>
                <a:schemeClr val="bg1"/>
              </a:solidFill>
              <a:round/>
              <a:headEnd/>
              <a:tailEnd/>
            </a:ln>
            <a:effectLst>
              <a:outerShdw dist="35921" dir="2700000" algn="ctr" rotWithShape="0">
                <a:schemeClr val="bg2"/>
              </a:outerShdw>
            </a:effectLst>
            <a:extLst>
              <a:ext uri="{909E8E84-426E-40DD-AFC4-6F175D3DCCD1}">
                <a14:hiddenFill xmlns:a14="http://schemas.microsoft.com/office/drawing/2010/main">
                  <a:noFill/>
                </a14:hiddenFill>
              </a:ext>
            </a:extLst>
          </p:spPr>
          <p:txBody>
            <a:bodyPr wrap="none" anchor="ctr"/>
            <a:lstStyle/>
            <a:p>
              <a:endParaRPr lang="fr-BE" sz="2000">
                <a:latin typeface="Arial Narrow" panose="020B0606020202030204" pitchFamily="34" charset="0"/>
              </a:endParaRPr>
            </a:p>
          </p:txBody>
        </p:sp>
        <p:sp>
          <p:nvSpPr>
            <p:cNvPr id="386066" name="Line 18"/>
            <p:cNvSpPr>
              <a:spLocks noChangeShapeType="1"/>
            </p:cNvSpPr>
            <p:nvPr/>
          </p:nvSpPr>
          <p:spPr bwMode="auto">
            <a:xfrm flipV="1">
              <a:off x="1468" y="3957"/>
              <a:ext cx="0" cy="29"/>
            </a:xfrm>
            <a:prstGeom prst="line">
              <a:avLst/>
            </a:prstGeom>
            <a:noFill/>
            <a:ln w="12700">
              <a:solidFill>
                <a:schemeClr val="bg1"/>
              </a:solidFill>
              <a:round/>
              <a:headEnd/>
              <a:tailEnd/>
            </a:ln>
            <a:effectLst>
              <a:outerShdw dist="35921" dir="2700000" algn="ctr" rotWithShape="0">
                <a:schemeClr val="bg2"/>
              </a:outerShdw>
            </a:effectLst>
            <a:extLst>
              <a:ext uri="{909E8E84-426E-40DD-AFC4-6F175D3DCCD1}">
                <a14:hiddenFill xmlns:a14="http://schemas.microsoft.com/office/drawing/2010/main">
                  <a:noFill/>
                </a14:hiddenFill>
              </a:ext>
            </a:extLst>
          </p:spPr>
          <p:txBody>
            <a:bodyPr wrap="none" anchor="ctr"/>
            <a:lstStyle/>
            <a:p>
              <a:endParaRPr lang="fr-BE" sz="2000">
                <a:latin typeface="Arial Narrow" panose="020B0606020202030204" pitchFamily="34" charset="0"/>
              </a:endParaRPr>
            </a:p>
          </p:txBody>
        </p:sp>
        <p:sp>
          <p:nvSpPr>
            <p:cNvPr id="386067" name="Line 19"/>
            <p:cNvSpPr>
              <a:spLocks noChangeShapeType="1"/>
            </p:cNvSpPr>
            <p:nvPr/>
          </p:nvSpPr>
          <p:spPr bwMode="auto">
            <a:xfrm flipV="1">
              <a:off x="1670" y="3957"/>
              <a:ext cx="0" cy="29"/>
            </a:xfrm>
            <a:prstGeom prst="line">
              <a:avLst/>
            </a:prstGeom>
            <a:noFill/>
            <a:ln w="12700">
              <a:solidFill>
                <a:schemeClr val="bg1"/>
              </a:solidFill>
              <a:round/>
              <a:headEnd/>
              <a:tailEnd/>
            </a:ln>
            <a:effectLst>
              <a:outerShdw dist="35921" dir="2700000" algn="ctr" rotWithShape="0">
                <a:schemeClr val="bg2"/>
              </a:outerShdw>
            </a:effectLst>
            <a:extLst>
              <a:ext uri="{909E8E84-426E-40DD-AFC4-6F175D3DCCD1}">
                <a14:hiddenFill xmlns:a14="http://schemas.microsoft.com/office/drawing/2010/main">
                  <a:noFill/>
                </a14:hiddenFill>
              </a:ext>
            </a:extLst>
          </p:spPr>
          <p:txBody>
            <a:bodyPr wrap="none" anchor="ctr"/>
            <a:lstStyle/>
            <a:p>
              <a:endParaRPr lang="fr-BE" sz="2000">
                <a:latin typeface="Arial Narrow" panose="020B0606020202030204" pitchFamily="34" charset="0"/>
              </a:endParaRPr>
            </a:p>
          </p:txBody>
        </p:sp>
        <p:sp>
          <p:nvSpPr>
            <p:cNvPr id="386068" name="Line 20"/>
            <p:cNvSpPr>
              <a:spLocks noChangeShapeType="1"/>
            </p:cNvSpPr>
            <p:nvPr/>
          </p:nvSpPr>
          <p:spPr bwMode="auto">
            <a:xfrm flipV="1">
              <a:off x="1872" y="3957"/>
              <a:ext cx="0" cy="29"/>
            </a:xfrm>
            <a:prstGeom prst="line">
              <a:avLst/>
            </a:prstGeom>
            <a:noFill/>
            <a:ln w="12700">
              <a:solidFill>
                <a:schemeClr val="bg1"/>
              </a:solidFill>
              <a:round/>
              <a:headEnd/>
              <a:tailEnd/>
            </a:ln>
            <a:effectLst>
              <a:outerShdw dist="35921" dir="2700000" algn="ctr" rotWithShape="0">
                <a:schemeClr val="bg2"/>
              </a:outerShdw>
            </a:effectLst>
            <a:extLst>
              <a:ext uri="{909E8E84-426E-40DD-AFC4-6F175D3DCCD1}">
                <a14:hiddenFill xmlns:a14="http://schemas.microsoft.com/office/drawing/2010/main">
                  <a:noFill/>
                </a14:hiddenFill>
              </a:ext>
            </a:extLst>
          </p:spPr>
          <p:txBody>
            <a:bodyPr wrap="none" anchor="ctr"/>
            <a:lstStyle/>
            <a:p>
              <a:endParaRPr lang="fr-BE" sz="2000">
                <a:latin typeface="Arial Narrow" panose="020B0606020202030204" pitchFamily="34" charset="0"/>
              </a:endParaRPr>
            </a:p>
          </p:txBody>
        </p:sp>
        <p:sp>
          <p:nvSpPr>
            <p:cNvPr id="386069" name="Line 21"/>
            <p:cNvSpPr>
              <a:spLocks noChangeShapeType="1"/>
            </p:cNvSpPr>
            <p:nvPr/>
          </p:nvSpPr>
          <p:spPr bwMode="auto">
            <a:xfrm flipV="1">
              <a:off x="2073" y="3957"/>
              <a:ext cx="0" cy="29"/>
            </a:xfrm>
            <a:prstGeom prst="line">
              <a:avLst/>
            </a:prstGeom>
            <a:noFill/>
            <a:ln w="12700">
              <a:solidFill>
                <a:schemeClr val="bg1"/>
              </a:solidFill>
              <a:round/>
              <a:headEnd/>
              <a:tailEnd/>
            </a:ln>
            <a:effectLst>
              <a:outerShdw dist="35921" dir="2700000" algn="ctr" rotWithShape="0">
                <a:schemeClr val="bg2"/>
              </a:outerShdw>
            </a:effectLst>
            <a:extLst>
              <a:ext uri="{909E8E84-426E-40DD-AFC4-6F175D3DCCD1}">
                <a14:hiddenFill xmlns:a14="http://schemas.microsoft.com/office/drawing/2010/main">
                  <a:noFill/>
                </a14:hiddenFill>
              </a:ext>
            </a:extLst>
          </p:spPr>
          <p:txBody>
            <a:bodyPr wrap="none" anchor="ctr"/>
            <a:lstStyle/>
            <a:p>
              <a:endParaRPr lang="fr-BE" sz="2000">
                <a:latin typeface="Arial Narrow" panose="020B0606020202030204" pitchFamily="34" charset="0"/>
              </a:endParaRPr>
            </a:p>
          </p:txBody>
        </p:sp>
        <p:sp>
          <p:nvSpPr>
            <p:cNvPr id="386070" name="Line 22"/>
            <p:cNvSpPr>
              <a:spLocks noChangeShapeType="1"/>
            </p:cNvSpPr>
            <p:nvPr/>
          </p:nvSpPr>
          <p:spPr bwMode="auto">
            <a:xfrm flipV="1">
              <a:off x="2275" y="3957"/>
              <a:ext cx="0" cy="29"/>
            </a:xfrm>
            <a:prstGeom prst="line">
              <a:avLst/>
            </a:prstGeom>
            <a:noFill/>
            <a:ln w="12700">
              <a:solidFill>
                <a:schemeClr val="bg1"/>
              </a:solidFill>
              <a:round/>
              <a:headEnd/>
              <a:tailEnd/>
            </a:ln>
            <a:effectLst>
              <a:outerShdw dist="35921" dir="2700000" algn="ctr" rotWithShape="0">
                <a:schemeClr val="bg2"/>
              </a:outerShdw>
            </a:effectLst>
            <a:extLst>
              <a:ext uri="{909E8E84-426E-40DD-AFC4-6F175D3DCCD1}">
                <a14:hiddenFill xmlns:a14="http://schemas.microsoft.com/office/drawing/2010/main">
                  <a:noFill/>
                </a14:hiddenFill>
              </a:ext>
            </a:extLst>
          </p:spPr>
          <p:txBody>
            <a:bodyPr wrap="none" anchor="ctr"/>
            <a:lstStyle/>
            <a:p>
              <a:endParaRPr lang="fr-BE" sz="2000">
                <a:latin typeface="Arial Narrow" panose="020B0606020202030204" pitchFamily="34" charset="0"/>
              </a:endParaRPr>
            </a:p>
          </p:txBody>
        </p:sp>
        <p:sp>
          <p:nvSpPr>
            <p:cNvPr id="386071" name="Line 23"/>
            <p:cNvSpPr>
              <a:spLocks noChangeShapeType="1"/>
            </p:cNvSpPr>
            <p:nvPr/>
          </p:nvSpPr>
          <p:spPr bwMode="auto">
            <a:xfrm flipV="1">
              <a:off x="2476" y="3957"/>
              <a:ext cx="0" cy="29"/>
            </a:xfrm>
            <a:prstGeom prst="line">
              <a:avLst/>
            </a:prstGeom>
            <a:noFill/>
            <a:ln w="12700">
              <a:solidFill>
                <a:schemeClr val="bg1"/>
              </a:solidFill>
              <a:round/>
              <a:headEnd/>
              <a:tailEnd/>
            </a:ln>
            <a:effectLst>
              <a:outerShdw dist="35921" dir="2700000" algn="ctr" rotWithShape="0">
                <a:schemeClr val="bg2"/>
              </a:outerShdw>
            </a:effectLst>
            <a:extLst>
              <a:ext uri="{909E8E84-426E-40DD-AFC4-6F175D3DCCD1}">
                <a14:hiddenFill xmlns:a14="http://schemas.microsoft.com/office/drawing/2010/main">
                  <a:noFill/>
                </a14:hiddenFill>
              </a:ext>
            </a:extLst>
          </p:spPr>
          <p:txBody>
            <a:bodyPr wrap="none" anchor="ctr"/>
            <a:lstStyle/>
            <a:p>
              <a:endParaRPr lang="fr-BE" sz="2000">
                <a:latin typeface="Arial Narrow" panose="020B0606020202030204" pitchFamily="34" charset="0"/>
              </a:endParaRPr>
            </a:p>
          </p:txBody>
        </p:sp>
        <p:sp>
          <p:nvSpPr>
            <p:cNvPr id="386072" name="Line 24"/>
            <p:cNvSpPr>
              <a:spLocks noChangeShapeType="1"/>
            </p:cNvSpPr>
            <p:nvPr/>
          </p:nvSpPr>
          <p:spPr bwMode="auto">
            <a:xfrm flipV="1">
              <a:off x="2678" y="3957"/>
              <a:ext cx="0" cy="29"/>
            </a:xfrm>
            <a:prstGeom prst="line">
              <a:avLst/>
            </a:prstGeom>
            <a:noFill/>
            <a:ln w="12700">
              <a:solidFill>
                <a:schemeClr val="bg1"/>
              </a:solidFill>
              <a:round/>
              <a:headEnd/>
              <a:tailEnd/>
            </a:ln>
            <a:effectLst>
              <a:outerShdw dist="35921" dir="2700000" algn="ctr" rotWithShape="0">
                <a:schemeClr val="bg2"/>
              </a:outerShdw>
            </a:effectLst>
            <a:extLst>
              <a:ext uri="{909E8E84-426E-40DD-AFC4-6F175D3DCCD1}">
                <a14:hiddenFill xmlns:a14="http://schemas.microsoft.com/office/drawing/2010/main">
                  <a:noFill/>
                </a14:hiddenFill>
              </a:ext>
            </a:extLst>
          </p:spPr>
          <p:txBody>
            <a:bodyPr wrap="none" anchor="ctr"/>
            <a:lstStyle/>
            <a:p>
              <a:endParaRPr lang="fr-BE" sz="2000">
                <a:latin typeface="Arial Narrow" panose="020B0606020202030204" pitchFamily="34" charset="0"/>
              </a:endParaRPr>
            </a:p>
          </p:txBody>
        </p:sp>
        <p:sp>
          <p:nvSpPr>
            <p:cNvPr id="386073" name="Line 25"/>
            <p:cNvSpPr>
              <a:spLocks noChangeShapeType="1"/>
            </p:cNvSpPr>
            <p:nvPr/>
          </p:nvSpPr>
          <p:spPr bwMode="auto">
            <a:xfrm flipV="1">
              <a:off x="2880" y="3957"/>
              <a:ext cx="0" cy="29"/>
            </a:xfrm>
            <a:prstGeom prst="line">
              <a:avLst/>
            </a:prstGeom>
            <a:noFill/>
            <a:ln w="12700">
              <a:solidFill>
                <a:schemeClr val="bg1"/>
              </a:solidFill>
              <a:round/>
              <a:headEnd/>
              <a:tailEnd/>
            </a:ln>
            <a:effectLst>
              <a:outerShdw dist="35921" dir="2700000" algn="ctr" rotWithShape="0">
                <a:schemeClr val="bg2"/>
              </a:outerShdw>
            </a:effectLst>
            <a:extLst>
              <a:ext uri="{909E8E84-426E-40DD-AFC4-6F175D3DCCD1}">
                <a14:hiddenFill xmlns:a14="http://schemas.microsoft.com/office/drawing/2010/main">
                  <a:noFill/>
                </a14:hiddenFill>
              </a:ext>
            </a:extLst>
          </p:spPr>
          <p:txBody>
            <a:bodyPr wrap="none" anchor="ctr"/>
            <a:lstStyle/>
            <a:p>
              <a:endParaRPr lang="fr-BE" sz="2000">
                <a:latin typeface="Arial Narrow" panose="020B0606020202030204" pitchFamily="34" charset="0"/>
              </a:endParaRPr>
            </a:p>
          </p:txBody>
        </p:sp>
        <p:sp>
          <p:nvSpPr>
            <p:cNvPr id="386074" name="Line 26"/>
            <p:cNvSpPr>
              <a:spLocks noChangeShapeType="1"/>
            </p:cNvSpPr>
            <p:nvPr/>
          </p:nvSpPr>
          <p:spPr bwMode="auto">
            <a:xfrm flipV="1">
              <a:off x="3081" y="3957"/>
              <a:ext cx="0" cy="29"/>
            </a:xfrm>
            <a:prstGeom prst="line">
              <a:avLst/>
            </a:prstGeom>
            <a:noFill/>
            <a:ln w="12700">
              <a:solidFill>
                <a:schemeClr val="bg1"/>
              </a:solidFill>
              <a:round/>
              <a:headEnd/>
              <a:tailEnd/>
            </a:ln>
            <a:effectLst>
              <a:outerShdw dist="35921" dir="2700000" algn="ctr" rotWithShape="0">
                <a:schemeClr val="bg2"/>
              </a:outerShdw>
            </a:effectLst>
            <a:extLst>
              <a:ext uri="{909E8E84-426E-40DD-AFC4-6F175D3DCCD1}">
                <a14:hiddenFill xmlns:a14="http://schemas.microsoft.com/office/drawing/2010/main">
                  <a:noFill/>
                </a14:hiddenFill>
              </a:ext>
            </a:extLst>
          </p:spPr>
          <p:txBody>
            <a:bodyPr wrap="none" anchor="ctr"/>
            <a:lstStyle/>
            <a:p>
              <a:endParaRPr lang="fr-BE" sz="2000">
                <a:latin typeface="Arial Narrow" panose="020B0606020202030204" pitchFamily="34" charset="0"/>
              </a:endParaRPr>
            </a:p>
          </p:txBody>
        </p:sp>
        <p:sp>
          <p:nvSpPr>
            <p:cNvPr id="386075" name="Line 27"/>
            <p:cNvSpPr>
              <a:spLocks noChangeShapeType="1"/>
            </p:cNvSpPr>
            <p:nvPr/>
          </p:nvSpPr>
          <p:spPr bwMode="auto">
            <a:xfrm flipV="1">
              <a:off x="3283" y="3957"/>
              <a:ext cx="0" cy="29"/>
            </a:xfrm>
            <a:prstGeom prst="line">
              <a:avLst/>
            </a:prstGeom>
            <a:noFill/>
            <a:ln w="12700">
              <a:solidFill>
                <a:schemeClr val="bg1"/>
              </a:solidFill>
              <a:round/>
              <a:headEnd/>
              <a:tailEnd/>
            </a:ln>
            <a:effectLst>
              <a:outerShdw dist="35921" dir="2700000" algn="ctr" rotWithShape="0">
                <a:schemeClr val="bg2"/>
              </a:outerShdw>
            </a:effectLst>
            <a:extLst>
              <a:ext uri="{909E8E84-426E-40DD-AFC4-6F175D3DCCD1}">
                <a14:hiddenFill xmlns:a14="http://schemas.microsoft.com/office/drawing/2010/main">
                  <a:noFill/>
                </a14:hiddenFill>
              </a:ext>
            </a:extLst>
          </p:spPr>
          <p:txBody>
            <a:bodyPr wrap="none" anchor="ctr"/>
            <a:lstStyle/>
            <a:p>
              <a:endParaRPr lang="fr-BE" sz="2000">
                <a:latin typeface="Arial Narrow" panose="020B0606020202030204" pitchFamily="34" charset="0"/>
              </a:endParaRPr>
            </a:p>
          </p:txBody>
        </p:sp>
        <p:sp>
          <p:nvSpPr>
            <p:cNvPr id="386076" name="Line 28"/>
            <p:cNvSpPr>
              <a:spLocks noChangeShapeType="1"/>
            </p:cNvSpPr>
            <p:nvPr/>
          </p:nvSpPr>
          <p:spPr bwMode="auto">
            <a:xfrm flipV="1">
              <a:off x="3484" y="3957"/>
              <a:ext cx="0" cy="29"/>
            </a:xfrm>
            <a:prstGeom prst="line">
              <a:avLst/>
            </a:prstGeom>
            <a:noFill/>
            <a:ln w="12700">
              <a:solidFill>
                <a:schemeClr val="bg1"/>
              </a:solidFill>
              <a:round/>
              <a:headEnd/>
              <a:tailEnd/>
            </a:ln>
            <a:effectLst>
              <a:outerShdw dist="35921" dir="2700000" algn="ctr" rotWithShape="0">
                <a:schemeClr val="bg2"/>
              </a:outerShdw>
            </a:effectLst>
            <a:extLst>
              <a:ext uri="{909E8E84-426E-40DD-AFC4-6F175D3DCCD1}">
                <a14:hiddenFill xmlns:a14="http://schemas.microsoft.com/office/drawing/2010/main">
                  <a:noFill/>
                </a14:hiddenFill>
              </a:ext>
            </a:extLst>
          </p:spPr>
          <p:txBody>
            <a:bodyPr wrap="none" anchor="ctr"/>
            <a:lstStyle/>
            <a:p>
              <a:endParaRPr lang="fr-BE" sz="2000">
                <a:latin typeface="Arial Narrow" panose="020B0606020202030204" pitchFamily="34" charset="0"/>
              </a:endParaRPr>
            </a:p>
          </p:txBody>
        </p:sp>
        <p:sp>
          <p:nvSpPr>
            <p:cNvPr id="386077" name="Line 29"/>
            <p:cNvSpPr>
              <a:spLocks noChangeShapeType="1"/>
            </p:cNvSpPr>
            <p:nvPr/>
          </p:nvSpPr>
          <p:spPr bwMode="auto">
            <a:xfrm flipV="1">
              <a:off x="3686" y="3957"/>
              <a:ext cx="0" cy="29"/>
            </a:xfrm>
            <a:prstGeom prst="line">
              <a:avLst/>
            </a:prstGeom>
            <a:noFill/>
            <a:ln w="12700">
              <a:solidFill>
                <a:schemeClr val="bg1"/>
              </a:solidFill>
              <a:round/>
              <a:headEnd/>
              <a:tailEnd/>
            </a:ln>
            <a:effectLst>
              <a:outerShdw dist="35921" dir="2700000" algn="ctr" rotWithShape="0">
                <a:schemeClr val="bg2"/>
              </a:outerShdw>
            </a:effectLst>
            <a:extLst>
              <a:ext uri="{909E8E84-426E-40DD-AFC4-6F175D3DCCD1}">
                <a14:hiddenFill xmlns:a14="http://schemas.microsoft.com/office/drawing/2010/main">
                  <a:noFill/>
                </a14:hiddenFill>
              </a:ext>
            </a:extLst>
          </p:spPr>
          <p:txBody>
            <a:bodyPr wrap="none" anchor="ctr"/>
            <a:lstStyle/>
            <a:p>
              <a:endParaRPr lang="fr-BE" sz="2000">
                <a:latin typeface="Arial Narrow" panose="020B0606020202030204" pitchFamily="34" charset="0"/>
              </a:endParaRPr>
            </a:p>
          </p:txBody>
        </p:sp>
        <p:sp>
          <p:nvSpPr>
            <p:cNvPr id="386078" name="Line 30"/>
            <p:cNvSpPr>
              <a:spLocks noChangeShapeType="1"/>
            </p:cNvSpPr>
            <p:nvPr/>
          </p:nvSpPr>
          <p:spPr bwMode="auto">
            <a:xfrm flipV="1">
              <a:off x="3888" y="3957"/>
              <a:ext cx="0" cy="29"/>
            </a:xfrm>
            <a:prstGeom prst="line">
              <a:avLst/>
            </a:prstGeom>
            <a:noFill/>
            <a:ln w="12700">
              <a:solidFill>
                <a:schemeClr val="bg1"/>
              </a:solidFill>
              <a:round/>
              <a:headEnd/>
              <a:tailEnd/>
            </a:ln>
            <a:effectLst>
              <a:outerShdw dist="35921" dir="2700000" algn="ctr" rotWithShape="0">
                <a:schemeClr val="bg2"/>
              </a:outerShdw>
            </a:effectLst>
            <a:extLst>
              <a:ext uri="{909E8E84-426E-40DD-AFC4-6F175D3DCCD1}">
                <a14:hiddenFill xmlns:a14="http://schemas.microsoft.com/office/drawing/2010/main">
                  <a:noFill/>
                </a14:hiddenFill>
              </a:ext>
            </a:extLst>
          </p:spPr>
          <p:txBody>
            <a:bodyPr wrap="none" anchor="ctr"/>
            <a:lstStyle/>
            <a:p>
              <a:endParaRPr lang="fr-BE" sz="2000">
                <a:latin typeface="Arial Narrow" panose="020B0606020202030204" pitchFamily="34" charset="0"/>
              </a:endParaRPr>
            </a:p>
          </p:txBody>
        </p:sp>
        <p:sp>
          <p:nvSpPr>
            <p:cNvPr id="386079" name="Line 31"/>
            <p:cNvSpPr>
              <a:spLocks noChangeShapeType="1"/>
            </p:cNvSpPr>
            <p:nvPr/>
          </p:nvSpPr>
          <p:spPr bwMode="auto">
            <a:xfrm flipV="1">
              <a:off x="4089" y="3957"/>
              <a:ext cx="0" cy="29"/>
            </a:xfrm>
            <a:prstGeom prst="line">
              <a:avLst/>
            </a:prstGeom>
            <a:noFill/>
            <a:ln w="12700">
              <a:solidFill>
                <a:schemeClr val="bg1"/>
              </a:solidFill>
              <a:round/>
              <a:headEnd/>
              <a:tailEnd/>
            </a:ln>
            <a:effectLst>
              <a:outerShdw dist="35921" dir="2700000" algn="ctr" rotWithShape="0">
                <a:schemeClr val="bg2"/>
              </a:outerShdw>
            </a:effectLst>
            <a:extLst>
              <a:ext uri="{909E8E84-426E-40DD-AFC4-6F175D3DCCD1}">
                <a14:hiddenFill xmlns:a14="http://schemas.microsoft.com/office/drawing/2010/main">
                  <a:noFill/>
                </a14:hiddenFill>
              </a:ext>
            </a:extLst>
          </p:spPr>
          <p:txBody>
            <a:bodyPr wrap="none" anchor="ctr"/>
            <a:lstStyle/>
            <a:p>
              <a:endParaRPr lang="fr-BE" sz="2000">
                <a:latin typeface="Arial Narrow" panose="020B0606020202030204" pitchFamily="34" charset="0"/>
              </a:endParaRPr>
            </a:p>
          </p:txBody>
        </p:sp>
        <p:sp>
          <p:nvSpPr>
            <p:cNvPr id="386080" name="Line 32"/>
            <p:cNvSpPr>
              <a:spLocks noChangeShapeType="1"/>
            </p:cNvSpPr>
            <p:nvPr/>
          </p:nvSpPr>
          <p:spPr bwMode="auto">
            <a:xfrm flipV="1">
              <a:off x="4291" y="3957"/>
              <a:ext cx="0" cy="29"/>
            </a:xfrm>
            <a:prstGeom prst="line">
              <a:avLst/>
            </a:prstGeom>
            <a:noFill/>
            <a:ln w="12700">
              <a:solidFill>
                <a:schemeClr val="bg1"/>
              </a:solidFill>
              <a:round/>
              <a:headEnd/>
              <a:tailEnd/>
            </a:ln>
            <a:effectLst>
              <a:outerShdw dist="35921" dir="2700000" algn="ctr" rotWithShape="0">
                <a:schemeClr val="bg2"/>
              </a:outerShdw>
            </a:effectLst>
            <a:extLst>
              <a:ext uri="{909E8E84-426E-40DD-AFC4-6F175D3DCCD1}">
                <a14:hiddenFill xmlns:a14="http://schemas.microsoft.com/office/drawing/2010/main">
                  <a:noFill/>
                </a14:hiddenFill>
              </a:ext>
            </a:extLst>
          </p:spPr>
          <p:txBody>
            <a:bodyPr wrap="none" anchor="ctr"/>
            <a:lstStyle/>
            <a:p>
              <a:endParaRPr lang="fr-BE" sz="2000">
                <a:latin typeface="Arial Narrow" panose="020B0606020202030204" pitchFamily="34" charset="0"/>
              </a:endParaRPr>
            </a:p>
          </p:txBody>
        </p:sp>
        <p:sp>
          <p:nvSpPr>
            <p:cNvPr id="386081" name="Line 33"/>
            <p:cNvSpPr>
              <a:spLocks noChangeShapeType="1"/>
            </p:cNvSpPr>
            <p:nvPr/>
          </p:nvSpPr>
          <p:spPr bwMode="auto">
            <a:xfrm flipV="1">
              <a:off x="4493" y="3957"/>
              <a:ext cx="0" cy="29"/>
            </a:xfrm>
            <a:prstGeom prst="line">
              <a:avLst/>
            </a:prstGeom>
            <a:noFill/>
            <a:ln w="12700">
              <a:solidFill>
                <a:schemeClr val="bg1"/>
              </a:solidFill>
              <a:round/>
              <a:headEnd/>
              <a:tailEnd/>
            </a:ln>
            <a:effectLst>
              <a:outerShdw dist="35921" dir="2700000" algn="ctr" rotWithShape="0">
                <a:schemeClr val="bg2"/>
              </a:outerShdw>
            </a:effectLst>
            <a:extLst>
              <a:ext uri="{909E8E84-426E-40DD-AFC4-6F175D3DCCD1}">
                <a14:hiddenFill xmlns:a14="http://schemas.microsoft.com/office/drawing/2010/main">
                  <a:noFill/>
                </a14:hiddenFill>
              </a:ext>
            </a:extLst>
          </p:spPr>
          <p:txBody>
            <a:bodyPr wrap="none" anchor="ctr"/>
            <a:lstStyle/>
            <a:p>
              <a:endParaRPr lang="fr-BE" sz="2000">
                <a:latin typeface="Arial Narrow" panose="020B0606020202030204" pitchFamily="34" charset="0"/>
              </a:endParaRPr>
            </a:p>
          </p:txBody>
        </p:sp>
        <p:sp>
          <p:nvSpPr>
            <p:cNvPr id="386082" name="Line 34"/>
            <p:cNvSpPr>
              <a:spLocks noChangeShapeType="1"/>
            </p:cNvSpPr>
            <p:nvPr/>
          </p:nvSpPr>
          <p:spPr bwMode="auto">
            <a:xfrm flipV="1">
              <a:off x="4694" y="3957"/>
              <a:ext cx="0" cy="29"/>
            </a:xfrm>
            <a:prstGeom prst="line">
              <a:avLst/>
            </a:prstGeom>
            <a:noFill/>
            <a:ln w="12700">
              <a:solidFill>
                <a:schemeClr val="bg1"/>
              </a:solidFill>
              <a:round/>
              <a:headEnd/>
              <a:tailEnd/>
            </a:ln>
            <a:effectLst>
              <a:outerShdw dist="35921" dir="2700000" algn="ctr" rotWithShape="0">
                <a:schemeClr val="bg2"/>
              </a:outerShdw>
            </a:effectLst>
            <a:extLst>
              <a:ext uri="{909E8E84-426E-40DD-AFC4-6F175D3DCCD1}">
                <a14:hiddenFill xmlns:a14="http://schemas.microsoft.com/office/drawing/2010/main">
                  <a:noFill/>
                </a14:hiddenFill>
              </a:ext>
            </a:extLst>
          </p:spPr>
          <p:txBody>
            <a:bodyPr wrap="none" anchor="ctr"/>
            <a:lstStyle/>
            <a:p>
              <a:endParaRPr lang="fr-BE" sz="2000">
                <a:latin typeface="Arial Narrow" panose="020B0606020202030204" pitchFamily="34" charset="0"/>
              </a:endParaRPr>
            </a:p>
          </p:txBody>
        </p:sp>
        <p:sp>
          <p:nvSpPr>
            <p:cNvPr id="386083" name="Line 35"/>
            <p:cNvSpPr>
              <a:spLocks noChangeShapeType="1"/>
            </p:cNvSpPr>
            <p:nvPr/>
          </p:nvSpPr>
          <p:spPr bwMode="auto">
            <a:xfrm flipV="1">
              <a:off x="4896" y="3957"/>
              <a:ext cx="0" cy="29"/>
            </a:xfrm>
            <a:prstGeom prst="line">
              <a:avLst/>
            </a:prstGeom>
            <a:noFill/>
            <a:ln w="12700">
              <a:solidFill>
                <a:schemeClr val="bg1"/>
              </a:solidFill>
              <a:round/>
              <a:headEnd/>
              <a:tailEnd/>
            </a:ln>
            <a:effectLst>
              <a:outerShdw dist="35921" dir="2700000" algn="ctr" rotWithShape="0">
                <a:schemeClr val="bg2"/>
              </a:outerShdw>
            </a:effectLst>
            <a:extLst>
              <a:ext uri="{909E8E84-426E-40DD-AFC4-6F175D3DCCD1}">
                <a14:hiddenFill xmlns:a14="http://schemas.microsoft.com/office/drawing/2010/main">
                  <a:noFill/>
                </a14:hiddenFill>
              </a:ext>
            </a:extLst>
          </p:spPr>
          <p:txBody>
            <a:bodyPr wrap="none" anchor="ctr"/>
            <a:lstStyle/>
            <a:p>
              <a:endParaRPr lang="fr-BE" sz="2000">
                <a:latin typeface="Arial Narrow" panose="020B0606020202030204" pitchFamily="34" charset="0"/>
              </a:endParaRPr>
            </a:p>
          </p:txBody>
        </p:sp>
        <p:sp>
          <p:nvSpPr>
            <p:cNvPr id="386084" name="Line 36"/>
            <p:cNvSpPr>
              <a:spLocks noChangeShapeType="1"/>
            </p:cNvSpPr>
            <p:nvPr/>
          </p:nvSpPr>
          <p:spPr bwMode="auto">
            <a:xfrm flipV="1">
              <a:off x="5097" y="3957"/>
              <a:ext cx="0" cy="29"/>
            </a:xfrm>
            <a:prstGeom prst="line">
              <a:avLst/>
            </a:prstGeom>
            <a:noFill/>
            <a:ln w="12700">
              <a:solidFill>
                <a:schemeClr val="bg1"/>
              </a:solidFill>
              <a:round/>
              <a:headEnd/>
              <a:tailEnd/>
            </a:ln>
            <a:effectLst>
              <a:outerShdw dist="35921" dir="2700000" algn="ctr" rotWithShape="0">
                <a:schemeClr val="bg2"/>
              </a:outerShdw>
            </a:effectLst>
            <a:extLst>
              <a:ext uri="{909E8E84-426E-40DD-AFC4-6F175D3DCCD1}">
                <a14:hiddenFill xmlns:a14="http://schemas.microsoft.com/office/drawing/2010/main">
                  <a:noFill/>
                </a14:hiddenFill>
              </a:ext>
            </a:extLst>
          </p:spPr>
          <p:txBody>
            <a:bodyPr wrap="none" anchor="ctr"/>
            <a:lstStyle/>
            <a:p>
              <a:endParaRPr lang="fr-BE" sz="2000">
                <a:latin typeface="Arial Narrow" panose="020B0606020202030204" pitchFamily="34" charset="0"/>
              </a:endParaRPr>
            </a:p>
          </p:txBody>
        </p:sp>
        <p:sp>
          <p:nvSpPr>
            <p:cNvPr id="386085" name="Line 37"/>
            <p:cNvSpPr>
              <a:spLocks noChangeShapeType="1"/>
            </p:cNvSpPr>
            <p:nvPr/>
          </p:nvSpPr>
          <p:spPr bwMode="auto">
            <a:xfrm flipV="1">
              <a:off x="5299" y="3957"/>
              <a:ext cx="0" cy="29"/>
            </a:xfrm>
            <a:prstGeom prst="line">
              <a:avLst/>
            </a:prstGeom>
            <a:noFill/>
            <a:ln w="12700">
              <a:solidFill>
                <a:schemeClr val="bg1"/>
              </a:solidFill>
              <a:round/>
              <a:headEnd/>
              <a:tailEnd/>
            </a:ln>
            <a:effectLst>
              <a:outerShdw dist="35921" dir="2700000" algn="ctr" rotWithShape="0">
                <a:schemeClr val="bg2"/>
              </a:outerShdw>
            </a:effectLst>
            <a:extLst>
              <a:ext uri="{909E8E84-426E-40DD-AFC4-6F175D3DCCD1}">
                <a14:hiddenFill xmlns:a14="http://schemas.microsoft.com/office/drawing/2010/main">
                  <a:noFill/>
                </a14:hiddenFill>
              </a:ext>
            </a:extLst>
          </p:spPr>
          <p:txBody>
            <a:bodyPr wrap="none" anchor="ctr"/>
            <a:lstStyle/>
            <a:p>
              <a:endParaRPr lang="fr-BE" sz="2000">
                <a:latin typeface="Arial Narrow" panose="020B0606020202030204" pitchFamily="34" charset="0"/>
              </a:endParaRPr>
            </a:p>
          </p:txBody>
        </p:sp>
        <p:sp>
          <p:nvSpPr>
            <p:cNvPr id="386086" name="Line 38"/>
            <p:cNvSpPr>
              <a:spLocks noChangeShapeType="1"/>
            </p:cNvSpPr>
            <p:nvPr/>
          </p:nvSpPr>
          <p:spPr bwMode="auto">
            <a:xfrm flipV="1">
              <a:off x="5501" y="3957"/>
              <a:ext cx="0" cy="29"/>
            </a:xfrm>
            <a:prstGeom prst="line">
              <a:avLst/>
            </a:prstGeom>
            <a:noFill/>
            <a:ln w="12700">
              <a:solidFill>
                <a:schemeClr val="bg1"/>
              </a:solidFill>
              <a:round/>
              <a:headEnd/>
              <a:tailEnd/>
            </a:ln>
            <a:effectLst>
              <a:outerShdw dist="35921" dir="2700000" algn="ctr" rotWithShape="0">
                <a:schemeClr val="bg2"/>
              </a:outerShdw>
            </a:effectLst>
            <a:extLst>
              <a:ext uri="{909E8E84-426E-40DD-AFC4-6F175D3DCCD1}">
                <a14:hiddenFill xmlns:a14="http://schemas.microsoft.com/office/drawing/2010/main">
                  <a:noFill/>
                </a14:hiddenFill>
              </a:ext>
            </a:extLst>
          </p:spPr>
          <p:txBody>
            <a:bodyPr wrap="none" anchor="ctr"/>
            <a:lstStyle/>
            <a:p>
              <a:endParaRPr lang="fr-BE" sz="2000">
                <a:latin typeface="Arial Narrow" panose="020B0606020202030204" pitchFamily="34" charset="0"/>
              </a:endParaRPr>
            </a:p>
          </p:txBody>
        </p:sp>
        <p:sp>
          <p:nvSpPr>
            <p:cNvPr id="386087" name="Line 39"/>
            <p:cNvSpPr>
              <a:spLocks noChangeShapeType="1"/>
            </p:cNvSpPr>
            <p:nvPr/>
          </p:nvSpPr>
          <p:spPr bwMode="auto">
            <a:xfrm flipV="1">
              <a:off x="5702" y="3957"/>
              <a:ext cx="0" cy="29"/>
            </a:xfrm>
            <a:prstGeom prst="line">
              <a:avLst/>
            </a:prstGeom>
            <a:noFill/>
            <a:ln w="12700">
              <a:solidFill>
                <a:schemeClr val="bg1"/>
              </a:solidFill>
              <a:round/>
              <a:headEnd/>
              <a:tailEnd/>
            </a:ln>
            <a:effectLst>
              <a:outerShdw dist="35921" dir="2700000" algn="ctr" rotWithShape="0">
                <a:schemeClr val="bg2"/>
              </a:outerShdw>
            </a:effectLst>
            <a:extLst>
              <a:ext uri="{909E8E84-426E-40DD-AFC4-6F175D3DCCD1}">
                <a14:hiddenFill xmlns:a14="http://schemas.microsoft.com/office/drawing/2010/main">
                  <a:noFill/>
                </a14:hiddenFill>
              </a:ext>
            </a:extLst>
          </p:spPr>
          <p:txBody>
            <a:bodyPr wrap="none" anchor="ctr"/>
            <a:lstStyle/>
            <a:p>
              <a:endParaRPr lang="fr-BE" sz="2000">
                <a:latin typeface="Arial Narrow" panose="020B0606020202030204" pitchFamily="34" charset="0"/>
              </a:endParaRPr>
            </a:p>
          </p:txBody>
        </p:sp>
        <p:sp>
          <p:nvSpPr>
            <p:cNvPr id="386088" name="Line 40"/>
            <p:cNvSpPr>
              <a:spLocks noChangeShapeType="1"/>
            </p:cNvSpPr>
            <p:nvPr/>
          </p:nvSpPr>
          <p:spPr bwMode="auto">
            <a:xfrm>
              <a:off x="1267" y="3965"/>
              <a:ext cx="4429" cy="0"/>
            </a:xfrm>
            <a:prstGeom prst="line">
              <a:avLst/>
            </a:prstGeom>
            <a:noFill/>
            <a:ln w="12700">
              <a:solidFill>
                <a:schemeClr val="bg1"/>
              </a:solidFill>
              <a:round/>
              <a:headEnd/>
              <a:tailEnd/>
            </a:ln>
            <a:effectLst>
              <a:outerShdw dist="35921" dir="2700000" algn="ctr" rotWithShape="0">
                <a:schemeClr val="bg2"/>
              </a:outerShdw>
            </a:effectLst>
            <a:extLst>
              <a:ext uri="{909E8E84-426E-40DD-AFC4-6F175D3DCCD1}">
                <a14:hiddenFill xmlns:a14="http://schemas.microsoft.com/office/drawing/2010/main">
                  <a:noFill/>
                </a14:hiddenFill>
              </a:ext>
            </a:extLst>
          </p:spPr>
          <p:txBody>
            <a:bodyPr wrap="none" anchor="ctr"/>
            <a:lstStyle/>
            <a:p>
              <a:endParaRPr lang="fr-BE" sz="2000">
                <a:latin typeface="Arial Narrow" panose="020B0606020202030204" pitchFamily="34" charset="0"/>
              </a:endParaRPr>
            </a:p>
          </p:txBody>
        </p:sp>
      </p:grpSp>
      <p:sp>
        <p:nvSpPr>
          <p:cNvPr id="386108" name="Rectangle 60"/>
          <p:cNvSpPr>
            <a:spLocks noChangeArrowheads="1"/>
          </p:cNvSpPr>
          <p:nvPr/>
        </p:nvSpPr>
        <p:spPr bwMode="auto">
          <a:xfrm>
            <a:off x="2040864" y="1492972"/>
            <a:ext cx="496932" cy="36676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eaLnBrk="0" hangingPunct="0"/>
            <a:r>
              <a:rPr lang="fr-FR" altLang="fr-FR" dirty="0">
                <a:solidFill>
                  <a:schemeClr val="tx1"/>
                </a:solidFill>
                <a:latin typeface="Arial Narrow" panose="020B0606020202030204" pitchFamily="34" charset="0"/>
              </a:rPr>
              <a:t>mm</a:t>
            </a:r>
          </a:p>
        </p:txBody>
      </p:sp>
      <p:sp>
        <p:nvSpPr>
          <p:cNvPr id="386109" name="Rectangle 61"/>
          <p:cNvSpPr>
            <a:spLocks noChangeArrowheads="1"/>
          </p:cNvSpPr>
          <p:nvPr/>
        </p:nvSpPr>
        <p:spPr bwMode="auto">
          <a:xfrm>
            <a:off x="2164651" y="5571537"/>
            <a:ext cx="288542" cy="36676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eaLnBrk="0" hangingPunct="0"/>
            <a:r>
              <a:rPr lang="fr-FR" altLang="fr-FR" dirty="0">
                <a:solidFill>
                  <a:schemeClr val="tx1"/>
                </a:solidFill>
                <a:latin typeface="Arial Narrow" panose="020B0606020202030204" pitchFamily="34" charset="0"/>
              </a:rPr>
              <a:t>0</a:t>
            </a:r>
          </a:p>
        </p:txBody>
      </p:sp>
      <p:sp>
        <p:nvSpPr>
          <p:cNvPr id="386110" name="Rectangle 62"/>
          <p:cNvSpPr>
            <a:spLocks noChangeArrowheads="1"/>
          </p:cNvSpPr>
          <p:nvPr/>
        </p:nvSpPr>
        <p:spPr bwMode="auto">
          <a:xfrm>
            <a:off x="2132517" y="5268324"/>
            <a:ext cx="288542" cy="36676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eaLnBrk="0" hangingPunct="0"/>
            <a:r>
              <a:rPr lang="fr-FR" altLang="fr-FR">
                <a:solidFill>
                  <a:schemeClr val="tx1"/>
                </a:solidFill>
                <a:latin typeface="Arial Narrow" panose="020B0606020202030204" pitchFamily="34" charset="0"/>
              </a:rPr>
              <a:t>2</a:t>
            </a:r>
          </a:p>
        </p:txBody>
      </p:sp>
      <p:sp>
        <p:nvSpPr>
          <p:cNvPr id="386111" name="Rectangle 63"/>
          <p:cNvSpPr>
            <a:spLocks noChangeArrowheads="1"/>
          </p:cNvSpPr>
          <p:nvPr/>
        </p:nvSpPr>
        <p:spPr bwMode="auto">
          <a:xfrm>
            <a:off x="2132517" y="4863512"/>
            <a:ext cx="288542" cy="36676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eaLnBrk="0" hangingPunct="0"/>
            <a:r>
              <a:rPr lang="fr-FR" altLang="fr-FR">
                <a:solidFill>
                  <a:schemeClr val="tx1"/>
                </a:solidFill>
                <a:latin typeface="Arial Narrow" panose="020B0606020202030204" pitchFamily="34" charset="0"/>
              </a:rPr>
              <a:t>4</a:t>
            </a:r>
          </a:p>
        </p:txBody>
      </p:sp>
      <p:sp>
        <p:nvSpPr>
          <p:cNvPr id="386112" name="Rectangle 64"/>
          <p:cNvSpPr>
            <a:spLocks noChangeArrowheads="1"/>
          </p:cNvSpPr>
          <p:nvPr/>
        </p:nvSpPr>
        <p:spPr bwMode="auto">
          <a:xfrm>
            <a:off x="2132517" y="4511087"/>
            <a:ext cx="288542" cy="36676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eaLnBrk="0" hangingPunct="0"/>
            <a:r>
              <a:rPr lang="fr-FR" altLang="fr-FR">
                <a:solidFill>
                  <a:schemeClr val="tx1"/>
                </a:solidFill>
                <a:latin typeface="Arial Narrow" panose="020B0606020202030204" pitchFamily="34" charset="0"/>
              </a:rPr>
              <a:t>6</a:t>
            </a:r>
          </a:p>
        </p:txBody>
      </p:sp>
      <p:sp>
        <p:nvSpPr>
          <p:cNvPr id="386113" name="Rectangle 65"/>
          <p:cNvSpPr>
            <a:spLocks noChangeArrowheads="1"/>
          </p:cNvSpPr>
          <p:nvPr/>
        </p:nvSpPr>
        <p:spPr bwMode="auto">
          <a:xfrm>
            <a:off x="2132517" y="4153899"/>
            <a:ext cx="288542" cy="36676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eaLnBrk="0" hangingPunct="0"/>
            <a:r>
              <a:rPr lang="fr-FR" altLang="fr-FR">
                <a:solidFill>
                  <a:schemeClr val="tx1"/>
                </a:solidFill>
                <a:latin typeface="Arial Narrow" panose="020B0606020202030204" pitchFamily="34" charset="0"/>
              </a:rPr>
              <a:t>8</a:t>
            </a:r>
          </a:p>
        </p:txBody>
      </p:sp>
      <p:sp>
        <p:nvSpPr>
          <p:cNvPr id="386114" name="Rectangle 66"/>
          <p:cNvSpPr>
            <a:spLocks noChangeArrowheads="1"/>
          </p:cNvSpPr>
          <p:nvPr/>
        </p:nvSpPr>
        <p:spPr bwMode="auto">
          <a:xfrm>
            <a:off x="2076955" y="3752262"/>
            <a:ext cx="394340" cy="36676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eaLnBrk="0" hangingPunct="0"/>
            <a:r>
              <a:rPr lang="fr-FR" altLang="fr-FR">
                <a:solidFill>
                  <a:schemeClr val="tx1"/>
                </a:solidFill>
                <a:latin typeface="Arial Narrow" panose="020B0606020202030204" pitchFamily="34" charset="0"/>
              </a:rPr>
              <a:t>10</a:t>
            </a:r>
          </a:p>
        </p:txBody>
      </p:sp>
      <p:sp>
        <p:nvSpPr>
          <p:cNvPr id="386115" name="Rectangle 67"/>
          <p:cNvSpPr>
            <a:spLocks noChangeArrowheads="1"/>
          </p:cNvSpPr>
          <p:nvPr/>
        </p:nvSpPr>
        <p:spPr bwMode="auto">
          <a:xfrm>
            <a:off x="2076955" y="3396662"/>
            <a:ext cx="394340" cy="36676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eaLnBrk="0" hangingPunct="0"/>
            <a:r>
              <a:rPr lang="fr-FR" altLang="fr-FR">
                <a:solidFill>
                  <a:schemeClr val="tx1"/>
                </a:solidFill>
                <a:latin typeface="Arial Narrow" panose="020B0606020202030204" pitchFamily="34" charset="0"/>
              </a:rPr>
              <a:t>12</a:t>
            </a:r>
          </a:p>
        </p:txBody>
      </p:sp>
      <p:sp>
        <p:nvSpPr>
          <p:cNvPr id="386116" name="Rectangle 68"/>
          <p:cNvSpPr>
            <a:spLocks noChangeArrowheads="1"/>
          </p:cNvSpPr>
          <p:nvPr/>
        </p:nvSpPr>
        <p:spPr bwMode="auto">
          <a:xfrm>
            <a:off x="2076955" y="2993437"/>
            <a:ext cx="394340" cy="36676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eaLnBrk="0" hangingPunct="0"/>
            <a:r>
              <a:rPr lang="fr-FR" altLang="fr-FR">
                <a:solidFill>
                  <a:schemeClr val="tx1"/>
                </a:solidFill>
                <a:latin typeface="Arial Narrow" panose="020B0606020202030204" pitchFamily="34" charset="0"/>
              </a:rPr>
              <a:t>14</a:t>
            </a:r>
          </a:p>
        </p:txBody>
      </p:sp>
      <p:sp>
        <p:nvSpPr>
          <p:cNvPr id="386117" name="Rectangle 69"/>
          <p:cNvSpPr>
            <a:spLocks noChangeArrowheads="1"/>
          </p:cNvSpPr>
          <p:nvPr/>
        </p:nvSpPr>
        <p:spPr bwMode="auto">
          <a:xfrm>
            <a:off x="2076955" y="2590212"/>
            <a:ext cx="394340" cy="36676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eaLnBrk="0" hangingPunct="0"/>
            <a:r>
              <a:rPr lang="fr-FR" altLang="fr-FR">
                <a:solidFill>
                  <a:schemeClr val="tx1"/>
                </a:solidFill>
                <a:latin typeface="Arial Narrow" panose="020B0606020202030204" pitchFamily="34" charset="0"/>
              </a:rPr>
              <a:t>16</a:t>
            </a:r>
          </a:p>
        </p:txBody>
      </p:sp>
      <p:sp>
        <p:nvSpPr>
          <p:cNvPr id="386118" name="Rectangle 70"/>
          <p:cNvSpPr>
            <a:spLocks noChangeArrowheads="1"/>
          </p:cNvSpPr>
          <p:nvPr/>
        </p:nvSpPr>
        <p:spPr bwMode="auto">
          <a:xfrm>
            <a:off x="2076955" y="2185399"/>
            <a:ext cx="394340" cy="36676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eaLnBrk="0" hangingPunct="0"/>
            <a:r>
              <a:rPr lang="fr-FR" altLang="fr-FR" dirty="0">
                <a:solidFill>
                  <a:schemeClr val="tx1"/>
                </a:solidFill>
                <a:latin typeface="Arial Narrow" panose="020B0606020202030204" pitchFamily="34" charset="0"/>
              </a:rPr>
              <a:t>18</a:t>
            </a:r>
          </a:p>
        </p:txBody>
      </p:sp>
      <p:sp>
        <p:nvSpPr>
          <p:cNvPr id="386119" name="Line 71"/>
          <p:cNvSpPr>
            <a:spLocks noChangeShapeType="1"/>
          </p:cNvSpPr>
          <p:nvPr/>
        </p:nvSpPr>
        <p:spPr bwMode="auto">
          <a:xfrm flipH="1">
            <a:off x="2457955" y="5800137"/>
            <a:ext cx="58737" cy="0"/>
          </a:xfrm>
          <a:prstGeom prst="line">
            <a:avLst/>
          </a:prstGeom>
          <a:noFill/>
          <a:ln w="12700">
            <a:solidFill>
              <a:schemeClr val="bg1"/>
            </a:solidFill>
            <a:round/>
            <a:headEnd/>
            <a:tailEnd/>
          </a:ln>
          <a:effectLst>
            <a:outerShdw dist="35921" dir="2700000" algn="ctr" rotWithShape="0">
              <a:schemeClr val="bg2"/>
            </a:outerShdw>
          </a:effectLst>
          <a:extLst>
            <a:ext uri="{909E8E84-426E-40DD-AFC4-6F175D3DCCD1}">
              <a14:hiddenFill xmlns:a14="http://schemas.microsoft.com/office/drawing/2010/main">
                <a:noFill/>
              </a14:hiddenFill>
            </a:ext>
          </a:extLst>
        </p:spPr>
        <p:txBody>
          <a:bodyPr wrap="none" anchor="ctr"/>
          <a:lstStyle/>
          <a:p>
            <a:endParaRPr lang="fr-BE">
              <a:latin typeface="Arial Narrow" panose="020B0606020202030204" pitchFamily="34" charset="0"/>
            </a:endParaRPr>
          </a:p>
        </p:txBody>
      </p:sp>
      <p:sp>
        <p:nvSpPr>
          <p:cNvPr id="386120" name="Line 72"/>
          <p:cNvSpPr>
            <a:spLocks noChangeShapeType="1"/>
          </p:cNvSpPr>
          <p:nvPr/>
        </p:nvSpPr>
        <p:spPr bwMode="auto">
          <a:xfrm flipH="1">
            <a:off x="2356355" y="5419137"/>
            <a:ext cx="160337" cy="0"/>
          </a:xfrm>
          <a:prstGeom prst="line">
            <a:avLst/>
          </a:prstGeom>
          <a:noFill/>
          <a:ln w="12700">
            <a:solidFill>
              <a:schemeClr val="bg1"/>
            </a:solidFill>
            <a:round/>
            <a:headEnd/>
            <a:tailEnd/>
          </a:ln>
          <a:effectLst>
            <a:outerShdw dist="35921" dir="2700000" algn="ctr" rotWithShape="0">
              <a:schemeClr val="bg2"/>
            </a:outerShdw>
          </a:effectLst>
          <a:extLst>
            <a:ext uri="{909E8E84-426E-40DD-AFC4-6F175D3DCCD1}">
              <a14:hiddenFill xmlns:a14="http://schemas.microsoft.com/office/drawing/2010/main">
                <a:noFill/>
              </a14:hiddenFill>
            </a:ext>
          </a:extLst>
        </p:spPr>
        <p:txBody>
          <a:bodyPr wrap="none" anchor="ctr"/>
          <a:lstStyle/>
          <a:p>
            <a:endParaRPr lang="fr-BE">
              <a:latin typeface="Arial Narrow" panose="020B0606020202030204" pitchFamily="34" charset="0"/>
            </a:endParaRPr>
          </a:p>
        </p:txBody>
      </p:sp>
      <p:sp>
        <p:nvSpPr>
          <p:cNvPr id="386122" name="Line 74"/>
          <p:cNvSpPr>
            <a:spLocks noChangeShapeType="1"/>
          </p:cNvSpPr>
          <p:nvPr/>
        </p:nvSpPr>
        <p:spPr bwMode="auto">
          <a:xfrm flipH="1">
            <a:off x="2356355" y="5015912"/>
            <a:ext cx="160337" cy="0"/>
          </a:xfrm>
          <a:prstGeom prst="line">
            <a:avLst/>
          </a:prstGeom>
          <a:noFill/>
          <a:ln w="12700">
            <a:solidFill>
              <a:schemeClr val="bg1"/>
            </a:solidFill>
            <a:round/>
            <a:headEnd/>
            <a:tailEnd/>
          </a:ln>
          <a:effectLst>
            <a:outerShdw dist="35921" dir="2700000" algn="ctr" rotWithShape="0">
              <a:schemeClr val="bg2"/>
            </a:outerShdw>
          </a:effectLst>
          <a:extLst>
            <a:ext uri="{909E8E84-426E-40DD-AFC4-6F175D3DCCD1}">
              <a14:hiddenFill xmlns:a14="http://schemas.microsoft.com/office/drawing/2010/main">
                <a:noFill/>
              </a14:hiddenFill>
            </a:ext>
          </a:extLst>
        </p:spPr>
        <p:txBody>
          <a:bodyPr wrap="none" anchor="ctr"/>
          <a:lstStyle/>
          <a:p>
            <a:endParaRPr lang="fr-BE">
              <a:latin typeface="Arial Narrow" panose="020B0606020202030204" pitchFamily="34" charset="0"/>
            </a:endParaRPr>
          </a:p>
        </p:txBody>
      </p:sp>
      <p:sp>
        <p:nvSpPr>
          <p:cNvPr id="386123" name="Line 75"/>
          <p:cNvSpPr>
            <a:spLocks noChangeShapeType="1"/>
          </p:cNvSpPr>
          <p:nvPr/>
        </p:nvSpPr>
        <p:spPr bwMode="auto">
          <a:xfrm flipV="1">
            <a:off x="2526217" y="2286999"/>
            <a:ext cx="0" cy="3511550"/>
          </a:xfrm>
          <a:prstGeom prst="line">
            <a:avLst/>
          </a:prstGeom>
          <a:noFill/>
          <a:ln w="12700">
            <a:solidFill>
              <a:schemeClr val="bg1"/>
            </a:solidFill>
            <a:round/>
            <a:headEnd/>
            <a:tailEnd/>
          </a:ln>
          <a:effectLst>
            <a:outerShdw dist="35921" dir="2700000" algn="ctr" rotWithShape="0">
              <a:schemeClr val="bg2"/>
            </a:outerShdw>
          </a:effectLst>
          <a:extLst>
            <a:ext uri="{909E8E84-426E-40DD-AFC4-6F175D3DCCD1}">
              <a14:hiddenFill xmlns:a14="http://schemas.microsoft.com/office/drawing/2010/main">
                <a:noFill/>
              </a14:hiddenFill>
            </a:ext>
          </a:extLst>
        </p:spPr>
        <p:txBody>
          <a:bodyPr wrap="none" anchor="ctr"/>
          <a:lstStyle/>
          <a:p>
            <a:endParaRPr lang="fr-BE">
              <a:latin typeface="Arial Narrow" panose="020B0606020202030204" pitchFamily="34" charset="0"/>
            </a:endParaRPr>
          </a:p>
        </p:txBody>
      </p:sp>
      <p:sp>
        <p:nvSpPr>
          <p:cNvPr id="386155" name="Line 107"/>
          <p:cNvSpPr>
            <a:spLocks noChangeShapeType="1"/>
          </p:cNvSpPr>
          <p:nvPr/>
        </p:nvSpPr>
        <p:spPr bwMode="auto">
          <a:xfrm flipH="1">
            <a:off x="2356355" y="4660312"/>
            <a:ext cx="160337" cy="0"/>
          </a:xfrm>
          <a:prstGeom prst="line">
            <a:avLst/>
          </a:prstGeom>
          <a:noFill/>
          <a:ln w="12700">
            <a:solidFill>
              <a:schemeClr val="bg1"/>
            </a:solidFill>
            <a:round/>
            <a:headEnd/>
            <a:tailEnd/>
          </a:ln>
          <a:effectLst>
            <a:outerShdw dist="35921" dir="2700000" algn="ctr" rotWithShape="0">
              <a:schemeClr val="bg2"/>
            </a:outerShdw>
          </a:effectLst>
          <a:extLst>
            <a:ext uri="{909E8E84-426E-40DD-AFC4-6F175D3DCCD1}">
              <a14:hiddenFill xmlns:a14="http://schemas.microsoft.com/office/drawing/2010/main">
                <a:noFill/>
              </a14:hiddenFill>
            </a:ext>
          </a:extLst>
        </p:spPr>
        <p:txBody>
          <a:bodyPr wrap="none" anchor="ctr"/>
          <a:lstStyle/>
          <a:p>
            <a:endParaRPr lang="fr-BE">
              <a:latin typeface="Arial Narrow" panose="020B0606020202030204" pitchFamily="34" charset="0"/>
            </a:endParaRPr>
          </a:p>
        </p:txBody>
      </p:sp>
      <p:sp>
        <p:nvSpPr>
          <p:cNvPr id="386156" name="Line 108"/>
          <p:cNvSpPr>
            <a:spLocks noChangeShapeType="1"/>
          </p:cNvSpPr>
          <p:nvPr/>
        </p:nvSpPr>
        <p:spPr bwMode="auto">
          <a:xfrm flipH="1">
            <a:off x="2356355" y="4307887"/>
            <a:ext cx="160337" cy="0"/>
          </a:xfrm>
          <a:prstGeom prst="line">
            <a:avLst/>
          </a:prstGeom>
          <a:noFill/>
          <a:ln w="12700">
            <a:solidFill>
              <a:schemeClr val="bg1"/>
            </a:solidFill>
            <a:round/>
            <a:headEnd/>
            <a:tailEnd/>
          </a:ln>
          <a:effectLst>
            <a:outerShdw dist="35921" dir="2700000" algn="ctr" rotWithShape="0">
              <a:schemeClr val="bg2"/>
            </a:outerShdw>
          </a:effectLst>
          <a:extLst>
            <a:ext uri="{909E8E84-426E-40DD-AFC4-6F175D3DCCD1}">
              <a14:hiddenFill xmlns:a14="http://schemas.microsoft.com/office/drawing/2010/main">
                <a:noFill/>
              </a14:hiddenFill>
            </a:ext>
          </a:extLst>
        </p:spPr>
        <p:txBody>
          <a:bodyPr wrap="none" anchor="ctr"/>
          <a:lstStyle/>
          <a:p>
            <a:endParaRPr lang="fr-BE">
              <a:latin typeface="Arial Narrow" panose="020B0606020202030204" pitchFamily="34" charset="0"/>
            </a:endParaRPr>
          </a:p>
        </p:txBody>
      </p:sp>
      <p:sp>
        <p:nvSpPr>
          <p:cNvPr id="386157" name="Line 109"/>
          <p:cNvSpPr>
            <a:spLocks noChangeShapeType="1"/>
          </p:cNvSpPr>
          <p:nvPr/>
        </p:nvSpPr>
        <p:spPr bwMode="auto">
          <a:xfrm flipH="1">
            <a:off x="2356355" y="3903074"/>
            <a:ext cx="160337" cy="0"/>
          </a:xfrm>
          <a:prstGeom prst="line">
            <a:avLst/>
          </a:prstGeom>
          <a:noFill/>
          <a:ln w="12700">
            <a:solidFill>
              <a:schemeClr val="bg1"/>
            </a:solidFill>
            <a:round/>
            <a:headEnd/>
            <a:tailEnd/>
          </a:ln>
          <a:effectLst>
            <a:outerShdw dist="35921" dir="2700000" algn="ctr" rotWithShape="0">
              <a:schemeClr val="bg2"/>
            </a:outerShdw>
          </a:effectLst>
          <a:extLst>
            <a:ext uri="{909E8E84-426E-40DD-AFC4-6F175D3DCCD1}">
              <a14:hiddenFill xmlns:a14="http://schemas.microsoft.com/office/drawing/2010/main">
                <a:noFill/>
              </a14:hiddenFill>
            </a:ext>
          </a:extLst>
        </p:spPr>
        <p:txBody>
          <a:bodyPr wrap="none" anchor="ctr"/>
          <a:lstStyle/>
          <a:p>
            <a:endParaRPr lang="fr-BE">
              <a:latin typeface="Arial Narrow" panose="020B0606020202030204" pitchFamily="34" charset="0"/>
            </a:endParaRPr>
          </a:p>
        </p:txBody>
      </p:sp>
      <p:sp>
        <p:nvSpPr>
          <p:cNvPr id="386158" name="Line 110"/>
          <p:cNvSpPr>
            <a:spLocks noChangeShapeType="1"/>
          </p:cNvSpPr>
          <p:nvPr/>
        </p:nvSpPr>
        <p:spPr bwMode="auto">
          <a:xfrm flipH="1">
            <a:off x="2356355" y="3549062"/>
            <a:ext cx="160337" cy="0"/>
          </a:xfrm>
          <a:prstGeom prst="line">
            <a:avLst/>
          </a:prstGeom>
          <a:noFill/>
          <a:ln w="12700">
            <a:solidFill>
              <a:schemeClr val="bg1"/>
            </a:solidFill>
            <a:round/>
            <a:headEnd/>
            <a:tailEnd/>
          </a:ln>
          <a:effectLst>
            <a:outerShdw dist="35921" dir="2700000" algn="ctr" rotWithShape="0">
              <a:schemeClr val="bg2"/>
            </a:outerShdw>
          </a:effectLst>
          <a:extLst>
            <a:ext uri="{909E8E84-426E-40DD-AFC4-6F175D3DCCD1}">
              <a14:hiddenFill xmlns:a14="http://schemas.microsoft.com/office/drawing/2010/main">
                <a:noFill/>
              </a14:hiddenFill>
            </a:ext>
          </a:extLst>
        </p:spPr>
        <p:txBody>
          <a:bodyPr wrap="none" anchor="ctr"/>
          <a:lstStyle/>
          <a:p>
            <a:endParaRPr lang="fr-BE">
              <a:latin typeface="Arial Narrow" panose="020B0606020202030204" pitchFamily="34" charset="0"/>
            </a:endParaRPr>
          </a:p>
        </p:txBody>
      </p:sp>
      <p:sp>
        <p:nvSpPr>
          <p:cNvPr id="386159" name="Line 111"/>
          <p:cNvSpPr>
            <a:spLocks noChangeShapeType="1"/>
          </p:cNvSpPr>
          <p:nvPr/>
        </p:nvSpPr>
        <p:spPr bwMode="auto">
          <a:xfrm flipH="1">
            <a:off x="2356355" y="2286999"/>
            <a:ext cx="160337" cy="0"/>
          </a:xfrm>
          <a:prstGeom prst="line">
            <a:avLst/>
          </a:prstGeom>
          <a:noFill/>
          <a:ln w="12700">
            <a:solidFill>
              <a:schemeClr val="bg1"/>
            </a:solidFill>
            <a:round/>
            <a:headEnd/>
            <a:tailEnd/>
          </a:ln>
          <a:effectLst>
            <a:outerShdw dist="35921" dir="2700000" algn="ctr" rotWithShape="0">
              <a:schemeClr val="bg2"/>
            </a:outerShdw>
          </a:effectLst>
          <a:extLst>
            <a:ext uri="{909E8E84-426E-40DD-AFC4-6F175D3DCCD1}">
              <a14:hiddenFill xmlns:a14="http://schemas.microsoft.com/office/drawing/2010/main">
                <a:noFill/>
              </a14:hiddenFill>
            </a:ext>
          </a:extLst>
        </p:spPr>
        <p:txBody>
          <a:bodyPr wrap="none" anchor="ctr"/>
          <a:lstStyle/>
          <a:p>
            <a:endParaRPr lang="fr-BE">
              <a:latin typeface="Arial Narrow" panose="020B0606020202030204" pitchFamily="34" charset="0"/>
            </a:endParaRPr>
          </a:p>
        </p:txBody>
      </p:sp>
      <p:sp>
        <p:nvSpPr>
          <p:cNvPr id="386160" name="Line 112"/>
          <p:cNvSpPr>
            <a:spLocks noChangeShapeType="1"/>
          </p:cNvSpPr>
          <p:nvPr/>
        </p:nvSpPr>
        <p:spPr bwMode="auto">
          <a:xfrm flipH="1">
            <a:off x="2356355" y="2741024"/>
            <a:ext cx="160337" cy="0"/>
          </a:xfrm>
          <a:prstGeom prst="line">
            <a:avLst/>
          </a:prstGeom>
          <a:noFill/>
          <a:ln w="12700">
            <a:solidFill>
              <a:schemeClr val="bg1"/>
            </a:solidFill>
            <a:round/>
            <a:headEnd/>
            <a:tailEnd/>
          </a:ln>
          <a:effectLst>
            <a:outerShdw dist="35921" dir="2700000" algn="ctr" rotWithShape="0">
              <a:schemeClr val="bg2"/>
            </a:outerShdw>
          </a:effectLst>
          <a:extLst>
            <a:ext uri="{909E8E84-426E-40DD-AFC4-6F175D3DCCD1}">
              <a14:hiddenFill xmlns:a14="http://schemas.microsoft.com/office/drawing/2010/main">
                <a:noFill/>
              </a14:hiddenFill>
            </a:ext>
          </a:extLst>
        </p:spPr>
        <p:txBody>
          <a:bodyPr wrap="none" anchor="ctr"/>
          <a:lstStyle/>
          <a:p>
            <a:endParaRPr lang="fr-BE">
              <a:latin typeface="Arial Narrow" panose="020B0606020202030204" pitchFamily="34" charset="0"/>
            </a:endParaRPr>
          </a:p>
        </p:txBody>
      </p:sp>
      <p:sp>
        <p:nvSpPr>
          <p:cNvPr id="386161" name="Line 113"/>
          <p:cNvSpPr>
            <a:spLocks noChangeShapeType="1"/>
          </p:cNvSpPr>
          <p:nvPr/>
        </p:nvSpPr>
        <p:spPr bwMode="auto">
          <a:xfrm flipH="1">
            <a:off x="2356355" y="3145837"/>
            <a:ext cx="160337" cy="0"/>
          </a:xfrm>
          <a:prstGeom prst="line">
            <a:avLst/>
          </a:prstGeom>
          <a:noFill/>
          <a:ln w="12700">
            <a:solidFill>
              <a:schemeClr val="bg1"/>
            </a:solidFill>
            <a:round/>
            <a:headEnd/>
            <a:tailEnd/>
          </a:ln>
          <a:effectLst>
            <a:outerShdw dist="35921" dir="2700000" algn="ctr" rotWithShape="0">
              <a:schemeClr val="bg2"/>
            </a:outerShdw>
          </a:effectLst>
          <a:extLst>
            <a:ext uri="{909E8E84-426E-40DD-AFC4-6F175D3DCCD1}">
              <a14:hiddenFill xmlns:a14="http://schemas.microsoft.com/office/drawing/2010/main">
                <a:noFill/>
              </a14:hiddenFill>
            </a:ext>
          </a:extLst>
        </p:spPr>
        <p:txBody>
          <a:bodyPr wrap="none" anchor="ctr"/>
          <a:lstStyle/>
          <a:p>
            <a:endParaRPr lang="fr-BE">
              <a:latin typeface="Arial Narrow" panose="020B0606020202030204" pitchFamily="34" charset="0"/>
            </a:endParaRPr>
          </a:p>
        </p:txBody>
      </p:sp>
      <p:grpSp>
        <p:nvGrpSpPr>
          <p:cNvPr id="14" name="Groupe 13"/>
          <p:cNvGrpSpPr/>
          <p:nvPr/>
        </p:nvGrpSpPr>
        <p:grpSpPr>
          <a:xfrm>
            <a:off x="2515105" y="5328302"/>
            <a:ext cx="4182267" cy="557212"/>
            <a:chOff x="1833563" y="4934005"/>
            <a:chExt cx="4182267" cy="557212"/>
          </a:xfrm>
        </p:grpSpPr>
        <p:sp>
          <p:nvSpPr>
            <p:cNvPr id="386089" name="Oval 41"/>
            <p:cNvSpPr>
              <a:spLocks noChangeArrowheads="1"/>
            </p:cNvSpPr>
            <p:nvPr/>
          </p:nvSpPr>
          <p:spPr bwMode="auto">
            <a:xfrm>
              <a:off x="3135313" y="5307013"/>
              <a:ext cx="77787" cy="66675"/>
            </a:xfrm>
            <a:prstGeom prst="ellipse">
              <a:avLst/>
            </a:prstGeom>
            <a:solidFill>
              <a:srgbClr val="FF9933"/>
            </a:solidFill>
            <a:ln>
              <a:noFill/>
            </a:ln>
            <a:effectLst/>
            <a:extLst>
              <a:ext uri="{91240B29-F687-4F45-9708-019B960494DF}">
                <a14:hiddenLine xmlns:a14="http://schemas.microsoft.com/office/drawing/2010/main" w="12700">
                  <a:solidFill>
                    <a:srgbClr val="FF33CC"/>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BE" sz="2000">
                <a:latin typeface="Arial Narrow" panose="020B0606020202030204" pitchFamily="34" charset="0"/>
              </a:endParaRPr>
            </a:p>
          </p:txBody>
        </p:sp>
        <p:sp>
          <p:nvSpPr>
            <p:cNvPr id="386090" name="Oval 42"/>
            <p:cNvSpPr>
              <a:spLocks noChangeArrowheads="1"/>
            </p:cNvSpPr>
            <p:nvPr/>
          </p:nvSpPr>
          <p:spPr bwMode="auto">
            <a:xfrm>
              <a:off x="2371725" y="5006975"/>
              <a:ext cx="79375" cy="65088"/>
            </a:xfrm>
            <a:prstGeom prst="ellipse">
              <a:avLst/>
            </a:prstGeom>
            <a:solidFill>
              <a:srgbClr val="FF9933"/>
            </a:solidFill>
            <a:ln>
              <a:noFill/>
            </a:ln>
            <a:effectLst/>
            <a:extLst>
              <a:ext uri="{91240B29-F687-4F45-9708-019B960494DF}">
                <a14:hiddenLine xmlns:a14="http://schemas.microsoft.com/office/drawing/2010/main" w="12700">
                  <a:solidFill>
                    <a:srgbClr val="FF33CC"/>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BE" sz="2000">
                <a:latin typeface="Arial Narrow" panose="020B0606020202030204" pitchFamily="34" charset="0"/>
              </a:endParaRPr>
            </a:p>
          </p:txBody>
        </p:sp>
        <p:sp>
          <p:nvSpPr>
            <p:cNvPr id="386091" name="Oval 43"/>
            <p:cNvSpPr>
              <a:spLocks noChangeArrowheads="1"/>
            </p:cNvSpPr>
            <p:nvPr/>
          </p:nvSpPr>
          <p:spPr bwMode="auto">
            <a:xfrm>
              <a:off x="2160588" y="5006975"/>
              <a:ext cx="77787" cy="65088"/>
            </a:xfrm>
            <a:prstGeom prst="ellipse">
              <a:avLst/>
            </a:prstGeom>
            <a:solidFill>
              <a:srgbClr val="FF9933"/>
            </a:solidFill>
            <a:ln>
              <a:noFill/>
            </a:ln>
            <a:effectLst/>
            <a:extLst>
              <a:ext uri="{91240B29-F687-4F45-9708-019B960494DF}">
                <a14:hiddenLine xmlns:a14="http://schemas.microsoft.com/office/drawing/2010/main" w="12700">
                  <a:solidFill>
                    <a:srgbClr val="FF33CC"/>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BE" sz="2000">
                <a:latin typeface="Arial Narrow" panose="020B0606020202030204" pitchFamily="34" charset="0"/>
              </a:endParaRPr>
            </a:p>
          </p:txBody>
        </p:sp>
        <p:sp>
          <p:nvSpPr>
            <p:cNvPr id="386092" name="Oval 44"/>
            <p:cNvSpPr>
              <a:spLocks noChangeArrowheads="1"/>
            </p:cNvSpPr>
            <p:nvPr/>
          </p:nvSpPr>
          <p:spPr bwMode="auto">
            <a:xfrm>
              <a:off x="3078163" y="5172075"/>
              <a:ext cx="80962" cy="65088"/>
            </a:xfrm>
            <a:prstGeom prst="ellipse">
              <a:avLst/>
            </a:prstGeom>
            <a:solidFill>
              <a:srgbClr val="FF9933"/>
            </a:solidFill>
            <a:ln>
              <a:noFill/>
            </a:ln>
            <a:effectLst/>
            <a:extLst>
              <a:ext uri="{91240B29-F687-4F45-9708-019B960494DF}">
                <a14:hiddenLine xmlns:a14="http://schemas.microsoft.com/office/drawing/2010/main" w="12700">
                  <a:solidFill>
                    <a:srgbClr val="FF33CC"/>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BE" sz="2000">
                <a:latin typeface="Arial Narrow" panose="020B0606020202030204" pitchFamily="34" charset="0"/>
              </a:endParaRPr>
            </a:p>
          </p:txBody>
        </p:sp>
        <p:sp>
          <p:nvSpPr>
            <p:cNvPr id="386093" name="Oval 45"/>
            <p:cNvSpPr>
              <a:spLocks noChangeArrowheads="1"/>
            </p:cNvSpPr>
            <p:nvPr/>
          </p:nvSpPr>
          <p:spPr bwMode="auto">
            <a:xfrm>
              <a:off x="2570163" y="5021263"/>
              <a:ext cx="77787" cy="66675"/>
            </a:xfrm>
            <a:prstGeom prst="ellipse">
              <a:avLst/>
            </a:prstGeom>
            <a:solidFill>
              <a:srgbClr val="FF9933"/>
            </a:solidFill>
            <a:ln>
              <a:noFill/>
            </a:ln>
            <a:effectLst/>
            <a:extLst>
              <a:ext uri="{91240B29-F687-4F45-9708-019B960494DF}">
                <a14:hiddenLine xmlns:a14="http://schemas.microsoft.com/office/drawing/2010/main" w="12700">
                  <a:solidFill>
                    <a:srgbClr val="FF33CC"/>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BE" sz="2000">
                <a:latin typeface="Arial Narrow" panose="020B0606020202030204" pitchFamily="34" charset="0"/>
              </a:endParaRPr>
            </a:p>
          </p:txBody>
        </p:sp>
        <p:sp>
          <p:nvSpPr>
            <p:cNvPr id="386094" name="Oval 46"/>
            <p:cNvSpPr>
              <a:spLocks noChangeArrowheads="1"/>
            </p:cNvSpPr>
            <p:nvPr/>
          </p:nvSpPr>
          <p:spPr bwMode="auto">
            <a:xfrm>
              <a:off x="2160588" y="5202238"/>
              <a:ext cx="77787" cy="65087"/>
            </a:xfrm>
            <a:prstGeom prst="ellipse">
              <a:avLst/>
            </a:prstGeom>
            <a:solidFill>
              <a:srgbClr val="FF9933"/>
            </a:solidFill>
            <a:ln>
              <a:noFill/>
            </a:ln>
            <a:effectLst/>
            <a:extLst>
              <a:ext uri="{91240B29-F687-4F45-9708-019B960494DF}">
                <a14:hiddenLine xmlns:a14="http://schemas.microsoft.com/office/drawing/2010/main" w="12700">
                  <a:solidFill>
                    <a:srgbClr val="FF33CC"/>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BE" sz="2000">
                <a:latin typeface="Arial Narrow" panose="020B0606020202030204" pitchFamily="34" charset="0"/>
              </a:endParaRPr>
            </a:p>
          </p:txBody>
        </p:sp>
        <p:sp>
          <p:nvSpPr>
            <p:cNvPr id="386095" name="Oval 47"/>
            <p:cNvSpPr>
              <a:spLocks noChangeArrowheads="1"/>
            </p:cNvSpPr>
            <p:nvPr/>
          </p:nvSpPr>
          <p:spPr bwMode="auto">
            <a:xfrm>
              <a:off x="2457450" y="5127625"/>
              <a:ext cx="77788" cy="65088"/>
            </a:xfrm>
            <a:prstGeom prst="ellipse">
              <a:avLst/>
            </a:prstGeom>
            <a:solidFill>
              <a:srgbClr val="FF9933"/>
            </a:solidFill>
            <a:ln>
              <a:noFill/>
            </a:ln>
            <a:effectLst/>
            <a:extLst>
              <a:ext uri="{91240B29-F687-4F45-9708-019B960494DF}">
                <a14:hiddenLine xmlns:a14="http://schemas.microsoft.com/office/drawing/2010/main" w="12700">
                  <a:solidFill>
                    <a:srgbClr val="FF33CC"/>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BE" sz="2000">
                <a:latin typeface="Arial Narrow" panose="020B0606020202030204" pitchFamily="34" charset="0"/>
              </a:endParaRPr>
            </a:p>
          </p:txBody>
        </p:sp>
        <p:sp>
          <p:nvSpPr>
            <p:cNvPr id="386096" name="Oval 48"/>
            <p:cNvSpPr>
              <a:spLocks noChangeArrowheads="1"/>
            </p:cNvSpPr>
            <p:nvPr/>
          </p:nvSpPr>
          <p:spPr bwMode="auto">
            <a:xfrm>
              <a:off x="2271713" y="5099050"/>
              <a:ext cx="80962" cy="63500"/>
            </a:xfrm>
            <a:prstGeom prst="ellipse">
              <a:avLst/>
            </a:prstGeom>
            <a:solidFill>
              <a:srgbClr val="FF9933"/>
            </a:solidFill>
            <a:ln>
              <a:noFill/>
            </a:ln>
            <a:effectLst/>
            <a:extLst>
              <a:ext uri="{91240B29-F687-4F45-9708-019B960494DF}">
                <a14:hiddenLine xmlns:a14="http://schemas.microsoft.com/office/drawing/2010/main" w="12700">
                  <a:solidFill>
                    <a:srgbClr val="FF33CC"/>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BE" sz="2000">
                <a:latin typeface="Arial Narrow" panose="020B0606020202030204" pitchFamily="34" charset="0"/>
              </a:endParaRPr>
            </a:p>
          </p:txBody>
        </p:sp>
        <p:sp>
          <p:nvSpPr>
            <p:cNvPr id="386097" name="Oval 49"/>
            <p:cNvSpPr>
              <a:spLocks noChangeArrowheads="1"/>
            </p:cNvSpPr>
            <p:nvPr/>
          </p:nvSpPr>
          <p:spPr bwMode="auto">
            <a:xfrm>
              <a:off x="3006725" y="5037138"/>
              <a:ext cx="79375" cy="65087"/>
            </a:xfrm>
            <a:prstGeom prst="ellipse">
              <a:avLst/>
            </a:prstGeom>
            <a:solidFill>
              <a:srgbClr val="FF9933"/>
            </a:solidFill>
            <a:ln>
              <a:noFill/>
            </a:ln>
            <a:effectLst/>
            <a:extLst>
              <a:ext uri="{91240B29-F687-4F45-9708-019B960494DF}">
                <a14:hiddenLine xmlns:a14="http://schemas.microsoft.com/office/drawing/2010/main" w="12700">
                  <a:solidFill>
                    <a:srgbClr val="FF33CC"/>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BE" sz="2000">
                <a:latin typeface="Arial Narrow" panose="020B0606020202030204" pitchFamily="34" charset="0"/>
              </a:endParaRPr>
            </a:p>
          </p:txBody>
        </p:sp>
        <p:sp>
          <p:nvSpPr>
            <p:cNvPr id="386098" name="Oval 50"/>
            <p:cNvSpPr>
              <a:spLocks noChangeArrowheads="1"/>
            </p:cNvSpPr>
            <p:nvPr/>
          </p:nvSpPr>
          <p:spPr bwMode="auto">
            <a:xfrm>
              <a:off x="2852738" y="5113338"/>
              <a:ext cx="77787" cy="65087"/>
            </a:xfrm>
            <a:prstGeom prst="ellipse">
              <a:avLst/>
            </a:prstGeom>
            <a:solidFill>
              <a:srgbClr val="FF9933"/>
            </a:solidFill>
            <a:ln>
              <a:noFill/>
            </a:ln>
            <a:effectLst/>
            <a:extLst>
              <a:ext uri="{91240B29-F687-4F45-9708-019B960494DF}">
                <a14:hiddenLine xmlns:a14="http://schemas.microsoft.com/office/drawing/2010/main" w="12700">
                  <a:solidFill>
                    <a:srgbClr val="FF33CC"/>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BE" sz="2000">
                <a:latin typeface="Arial Narrow" panose="020B0606020202030204" pitchFamily="34" charset="0"/>
              </a:endParaRPr>
            </a:p>
          </p:txBody>
        </p:sp>
        <p:sp>
          <p:nvSpPr>
            <p:cNvPr id="386099" name="Oval 51"/>
            <p:cNvSpPr>
              <a:spLocks noChangeArrowheads="1"/>
            </p:cNvSpPr>
            <p:nvPr/>
          </p:nvSpPr>
          <p:spPr bwMode="auto">
            <a:xfrm>
              <a:off x="2724150" y="4978400"/>
              <a:ext cx="79375" cy="63500"/>
            </a:xfrm>
            <a:prstGeom prst="ellipse">
              <a:avLst/>
            </a:prstGeom>
            <a:solidFill>
              <a:srgbClr val="FF9933"/>
            </a:solidFill>
            <a:ln>
              <a:noFill/>
            </a:ln>
            <a:effectLst/>
            <a:extLst>
              <a:ext uri="{91240B29-F687-4F45-9708-019B960494DF}">
                <a14:hiddenLine xmlns:a14="http://schemas.microsoft.com/office/drawing/2010/main" w="12700">
                  <a:solidFill>
                    <a:srgbClr val="FF33CC"/>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BE" sz="2000">
                <a:latin typeface="Arial Narrow" panose="020B0606020202030204" pitchFamily="34" charset="0"/>
              </a:endParaRPr>
            </a:p>
          </p:txBody>
        </p:sp>
        <p:sp>
          <p:nvSpPr>
            <p:cNvPr id="386100" name="Oval 52"/>
            <p:cNvSpPr>
              <a:spLocks noChangeArrowheads="1"/>
            </p:cNvSpPr>
            <p:nvPr/>
          </p:nvSpPr>
          <p:spPr bwMode="auto">
            <a:xfrm>
              <a:off x="2330450" y="5248275"/>
              <a:ext cx="77788" cy="63500"/>
            </a:xfrm>
            <a:prstGeom prst="ellipse">
              <a:avLst/>
            </a:prstGeom>
            <a:solidFill>
              <a:srgbClr val="FF9933"/>
            </a:solidFill>
            <a:ln>
              <a:noFill/>
            </a:ln>
            <a:effectLst/>
            <a:extLst>
              <a:ext uri="{91240B29-F687-4F45-9708-019B960494DF}">
                <a14:hiddenLine xmlns:a14="http://schemas.microsoft.com/office/drawing/2010/main" w="12700">
                  <a:solidFill>
                    <a:srgbClr val="FF33CC"/>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BE" sz="2000">
                <a:latin typeface="Arial Narrow" panose="020B0606020202030204" pitchFamily="34" charset="0"/>
              </a:endParaRPr>
            </a:p>
          </p:txBody>
        </p:sp>
        <p:sp>
          <p:nvSpPr>
            <p:cNvPr id="386101" name="Oval 53"/>
            <p:cNvSpPr>
              <a:spLocks noChangeArrowheads="1"/>
            </p:cNvSpPr>
            <p:nvPr/>
          </p:nvSpPr>
          <p:spPr bwMode="auto">
            <a:xfrm>
              <a:off x="2570163" y="5248275"/>
              <a:ext cx="77787" cy="63500"/>
            </a:xfrm>
            <a:prstGeom prst="ellipse">
              <a:avLst/>
            </a:prstGeom>
            <a:solidFill>
              <a:srgbClr val="FF9933"/>
            </a:solidFill>
            <a:ln>
              <a:noFill/>
            </a:ln>
            <a:effectLst/>
            <a:extLst>
              <a:ext uri="{91240B29-F687-4F45-9708-019B960494DF}">
                <a14:hiddenLine xmlns:a14="http://schemas.microsoft.com/office/drawing/2010/main" w="12700">
                  <a:solidFill>
                    <a:srgbClr val="FF33CC"/>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BE" sz="2000">
                <a:latin typeface="Arial Narrow" panose="020B0606020202030204" pitchFamily="34" charset="0"/>
              </a:endParaRPr>
            </a:p>
          </p:txBody>
        </p:sp>
        <p:sp>
          <p:nvSpPr>
            <p:cNvPr id="386102" name="Oval 54"/>
            <p:cNvSpPr>
              <a:spLocks noChangeArrowheads="1"/>
            </p:cNvSpPr>
            <p:nvPr/>
          </p:nvSpPr>
          <p:spPr bwMode="auto">
            <a:xfrm>
              <a:off x="2697163" y="5157788"/>
              <a:ext cx="79375" cy="65087"/>
            </a:xfrm>
            <a:prstGeom prst="ellipse">
              <a:avLst/>
            </a:prstGeom>
            <a:solidFill>
              <a:srgbClr val="FF9933"/>
            </a:solidFill>
            <a:ln>
              <a:noFill/>
            </a:ln>
            <a:effectLst/>
            <a:extLst>
              <a:ext uri="{91240B29-F687-4F45-9708-019B960494DF}">
                <a14:hiddenLine xmlns:a14="http://schemas.microsoft.com/office/drawing/2010/main" w="12700">
                  <a:solidFill>
                    <a:srgbClr val="FF33CC"/>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BE" sz="2000">
                <a:latin typeface="Arial Narrow" panose="020B0606020202030204" pitchFamily="34" charset="0"/>
              </a:endParaRPr>
            </a:p>
          </p:txBody>
        </p:sp>
        <p:sp>
          <p:nvSpPr>
            <p:cNvPr id="386103" name="Oval 55"/>
            <p:cNvSpPr>
              <a:spLocks noChangeArrowheads="1"/>
            </p:cNvSpPr>
            <p:nvPr/>
          </p:nvSpPr>
          <p:spPr bwMode="auto">
            <a:xfrm>
              <a:off x="2965450" y="5262563"/>
              <a:ext cx="77788" cy="65087"/>
            </a:xfrm>
            <a:prstGeom prst="ellipse">
              <a:avLst/>
            </a:prstGeom>
            <a:solidFill>
              <a:srgbClr val="FF9933"/>
            </a:solidFill>
            <a:ln>
              <a:noFill/>
            </a:ln>
            <a:effectLst/>
            <a:extLst>
              <a:ext uri="{91240B29-F687-4F45-9708-019B960494DF}">
                <a14:hiddenLine xmlns:a14="http://schemas.microsoft.com/office/drawing/2010/main" w="12700">
                  <a:solidFill>
                    <a:srgbClr val="FF33CC"/>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BE" sz="2000">
                <a:latin typeface="Arial Narrow" panose="020B0606020202030204" pitchFamily="34" charset="0"/>
              </a:endParaRPr>
            </a:p>
          </p:txBody>
        </p:sp>
        <p:sp>
          <p:nvSpPr>
            <p:cNvPr id="386104" name="Oval 56"/>
            <p:cNvSpPr>
              <a:spLocks noChangeArrowheads="1"/>
            </p:cNvSpPr>
            <p:nvPr/>
          </p:nvSpPr>
          <p:spPr bwMode="auto">
            <a:xfrm>
              <a:off x="2767013" y="5307013"/>
              <a:ext cx="79375" cy="66675"/>
            </a:xfrm>
            <a:prstGeom prst="ellipse">
              <a:avLst/>
            </a:prstGeom>
            <a:solidFill>
              <a:srgbClr val="FF9933"/>
            </a:solidFill>
            <a:ln>
              <a:noFill/>
            </a:ln>
            <a:effectLst/>
            <a:extLst>
              <a:ext uri="{91240B29-F687-4F45-9708-019B960494DF}">
                <a14:hiddenLine xmlns:a14="http://schemas.microsoft.com/office/drawing/2010/main" w="12700">
                  <a:solidFill>
                    <a:srgbClr val="FF33CC"/>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BE" sz="2000">
                <a:latin typeface="Arial Narrow" panose="020B0606020202030204" pitchFamily="34" charset="0"/>
              </a:endParaRPr>
            </a:p>
          </p:txBody>
        </p:sp>
        <p:sp>
          <p:nvSpPr>
            <p:cNvPr id="386121" name="Line 73"/>
            <p:cNvSpPr>
              <a:spLocks noChangeShapeType="1"/>
            </p:cNvSpPr>
            <p:nvPr/>
          </p:nvSpPr>
          <p:spPr bwMode="auto">
            <a:xfrm>
              <a:off x="1833563" y="4981575"/>
              <a:ext cx="0" cy="0"/>
            </a:xfrm>
            <a:prstGeom prst="line">
              <a:avLst/>
            </a:prstGeom>
            <a:noFill/>
            <a:ln w="12700">
              <a:solidFill>
                <a:schemeClr val="bg1"/>
              </a:solidFill>
              <a:round/>
              <a:headEnd/>
              <a:tailEnd/>
            </a:ln>
            <a:effectLst>
              <a:outerShdw dist="35921" dir="2700000" algn="ctr" rotWithShape="0">
                <a:schemeClr val="bg2"/>
              </a:outerShdw>
            </a:effectLst>
            <a:extLst>
              <a:ext uri="{909E8E84-426E-40DD-AFC4-6F175D3DCCD1}">
                <a14:hiddenFill xmlns:a14="http://schemas.microsoft.com/office/drawing/2010/main">
                  <a:noFill/>
                </a14:hiddenFill>
              </a:ext>
            </a:extLst>
          </p:spPr>
          <p:txBody>
            <a:bodyPr wrap="none" anchor="ctr"/>
            <a:lstStyle/>
            <a:p>
              <a:endParaRPr lang="fr-BE">
                <a:latin typeface="Arial Narrow" panose="020B0606020202030204" pitchFamily="34" charset="0"/>
              </a:endParaRPr>
            </a:p>
          </p:txBody>
        </p:sp>
        <p:sp>
          <p:nvSpPr>
            <p:cNvPr id="386124" name="Rectangle 76"/>
            <p:cNvSpPr>
              <a:spLocks noChangeArrowheads="1"/>
            </p:cNvSpPr>
            <p:nvPr/>
          </p:nvSpPr>
          <p:spPr bwMode="auto">
            <a:xfrm>
              <a:off x="3298825" y="5073650"/>
              <a:ext cx="2018182" cy="39754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eaLnBrk="0" hangingPunct="0"/>
              <a:r>
                <a:rPr lang="fr-FR" altLang="fr-FR" sz="2000">
                  <a:solidFill>
                    <a:srgbClr val="FF9933"/>
                  </a:solidFill>
                  <a:latin typeface="Arial Narrow" panose="020B0606020202030204" pitchFamily="34" charset="0"/>
                </a:rPr>
                <a:t>Réserve folliculaire </a:t>
              </a:r>
            </a:p>
          </p:txBody>
        </p:sp>
        <p:sp>
          <p:nvSpPr>
            <p:cNvPr id="386162" name="Oval 114"/>
            <p:cNvSpPr>
              <a:spLocks noChangeArrowheads="1"/>
            </p:cNvSpPr>
            <p:nvPr/>
          </p:nvSpPr>
          <p:spPr bwMode="auto">
            <a:xfrm>
              <a:off x="2459038" y="5326063"/>
              <a:ext cx="79375" cy="65087"/>
            </a:xfrm>
            <a:prstGeom prst="ellipse">
              <a:avLst/>
            </a:prstGeom>
            <a:solidFill>
              <a:srgbClr val="FF9933"/>
            </a:solidFill>
            <a:ln>
              <a:noFill/>
            </a:ln>
            <a:effectLst/>
            <a:extLst>
              <a:ext uri="{91240B29-F687-4F45-9708-019B960494DF}">
                <a14:hiddenLine xmlns:a14="http://schemas.microsoft.com/office/drawing/2010/main" w="12700">
                  <a:solidFill>
                    <a:srgbClr val="FF33CC"/>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BE" sz="2000">
                <a:latin typeface="Arial Narrow" panose="020B0606020202030204" pitchFamily="34" charset="0"/>
              </a:endParaRPr>
            </a:p>
          </p:txBody>
        </p:sp>
        <p:sp>
          <p:nvSpPr>
            <p:cNvPr id="386163" name="Oval 115"/>
            <p:cNvSpPr>
              <a:spLocks noChangeArrowheads="1"/>
            </p:cNvSpPr>
            <p:nvPr/>
          </p:nvSpPr>
          <p:spPr bwMode="auto">
            <a:xfrm>
              <a:off x="2905125" y="5326063"/>
              <a:ext cx="79375" cy="65087"/>
            </a:xfrm>
            <a:prstGeom prst="ellipse">
              <a:avLst/>
            </a:prstGeom>
            <a:solidFill>
              <a:srgbClr val="FF9933"/>
            </a:solidFill>
            <a:ln>
              <a:noFill/>
            </a:ln>
            <a:effectLst/>
            <a:extLst>
              <a:ext uri="{91240B29-F687-4F45-9708-019B960494DF}">
                <a14:hiddenLine xmlns:a14="http://schemas.microsoft.com/office/drawing/2010/main" w="12700">
                  <a:solidFill>
                    <a:srgbClr val="FF33CC"/>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BE" sz="2000">
                <a:latin typeface="Arial Narrow" panose="020B0606020202030204" pitchFamily="34" charset="0"/>
              </a:endParaRPr>
            </a:p>
          </p:txBody>
        </p:sp>
        <p:sp>
          <p:nvSpPr>
            <p:cNvPr id="386164" name="Oval 116"/>
            <p:cNvSpPr>
              <a:spLocks noChangeArrowheads="1"/>
            </p:cNvSpPr>
            <p:nvPr/>
          </p:nvSpPr>
          <p:spPr bwMode="auto">
            <a:xfrm>
              <a:off x="2179638" y="5326063"/>
              <a:ext cx="79375" cy="65087"/>
            </a:xfrm>
            <a:prstGeom prst="ellipse">
              <a:avLst/>
            </a:prstGeom>
            <a:solidFill>
              <a:srgbClr val="FF9933"/>
            </a:solidFill>
            <a:ln>
              <a:noFill/>
            </a:ln>
            <a:effectLst/>
            <a:extLst>
              <a:ext uri="{91240B29-F687-4F45-9708-019B960494DF}">
                <a14:hiddenLine xmlns:a14="http://schemas.microsoft.com/office/drawing/2010/main" w="12700">
                  <a:solidFill>
                    <a:srgbClr val="FF33CC"/>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BE" sz="2000">
                <a:latin typeface="Arial Narrow" panose="020B0606020202030204" pitchFamily="34" charset="0"/>
              </a:endParaRPr>
            </a:p>
          </p:txBody>
        </p:sp>
        <p:sp>
          <p:nvSpPr>
            <p:cNvPr id="386165" name="Rectangle 117"/>
            <p:cNvSpPr>
              <a:spLocks noChangeArrowheads="1"/>
            </p:cNvSpPr>
            <p:nvPr/>
          </p:nvSpPr>
          <p:spPr bwMode="auto">
            <a:xfrm>
              <a:off x="2039143" y="4934005"/>
              <a:ext cx="3976687" cy="557212"/>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BE" sz="2000">
                <a:latin typeface="Arial Narrow" panose="020B0606020202030204" pitchFamily="34" charset="0"/>
              </a:endParaRPr>
            </a:p>
          </p:txBody>
        </p:sp>
        <p:sp>
          <p:nvSpPr>
            <p:cNvPr id="386166" name="Oval 118"/>
            <p:cNvSpPr>
              <a:spLocks noChangeArrowheads="1"/>
            </p:cNvSpPr>
            <p:nvPr/>
          </p:nvSpPr>
          <p:spPr bwMode="auto">
            <a:xfrm>
              <a:off x="2908300" y="4972050"/>
              <a:ext cx="80963" cy="63500"/>
            </a:xfrm>
            <a:prstGeom prst="ellipse">
              <a:avLst/>
            </a:prstGeom>
            <a:solidFill>
              <a:srgbClr val="FF9933"/>
            </a:solidFill>
            <a:ln>
              <a:noFill/>
            </a:ln>
            <a:effectLst/>
            <a:extLst>
              <a:ext uri="{91240B29-F687-4F45-9708-019B960494DF}">
                <a14:hiddenLine xmlns:a14="http://schemas.microsoft.com/office/drawing/2010/main" w="12700">
                  <a:solidFill>
                    <a:srgbClr val="FF33CC"/>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BE" sz="2000">
                <a:latin typeface="Arial Narrow" panose="020B0606020202030204" pitchFamily="34" charset="0"/>
              </a:endParaRPr>
            </a:p>
          </p:txBody>
        </p:sp>
      </p:grpSp>
      <p:grpSp>
        <p:nvGrpSpPr>
          <p:cNvPr id="386212" name="Group 164"/>
          <p:cNvGrpSpPr>
            <a:grpSpLocks/>
          </p:cNvGrpSpPr>
          <p:nvPr/>
        </p:nvGrpSpPr>
        <p:grpSpPr bwMode="auto">
          <a:xfrm>
            <a:off x="2736437" y="4589370"/>
            <a:ext cx="3975099" cy="565068"/>
            <a:chOff x="797" y="2709"/>
            <a:chExt cx="2970" cy="428"/>
          </a:xfrm>
        </p:grpSpPr>
        <p:sp>
          <p:nvSpPr>
            <p:cNvPr id="386058" name="Line 10"/>
            <p:cNvSpPr>
              <a:spLocks noChangeShapeType="1"/>
            </p:cNvSpPr>
            <p:nvPr/>
          </p:nvSpPr>
          <p:spPr bwMode="auto">
            <a:xfrm flipV="1">
              <a:off x="1382" y="2864"/>
              <a:ext cx="85" cy="120"/>
            </a:xfrm>
            <a:prstGeom prst="line">
              <a:avLst/>
            </a:prstGeom>
            <a:noFill/>
            <a:ln w="25400">
              <a:solidFill>
                <a:schemeClr val="bg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BE" sz="2000">
                <a:latin typeface="Arial Narrow" panose="020B0606020202030204" pitchFamily="34" charset="0"/>
              </a:endParaRPr>
            </a:p>
          </p:txBody>
        </p:sp>
        <p:sp>
          <p:nvSpPr>
            <p:cNvPr id="386060" name="Line 12"/>
            <p:cNvSpPr>
              <a:spLocks noChangeShapeType="1"/>
            </p:cNvSpPr>
            <p:nvPr/>
          </p:nvSpPr>
          <p:spPr bwMode="auto">
            <a:xfrm flipV="1">
              <a:off x="1131" y="2864"/>
              <a:ext cx="53" cy="132"/>
            </a:xfrm>
            <a:prstGeom prst="line">
              <a:avLst/>
            </a:prstGeom>
            <a:noFill/>
            <a:ln w="25400">
              <a:solidFill>
                <a:schemeClr val="bg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BE" sz="2000">
                <a:latin typeface="Arial Narrow" panose="020B0606020202030204" pitchFamily="34" charset="0"/>
              </a:endParaRPr>
            </a:p>
          </p:txBody>
        </p:sp>
        <p:sp>
          <p:nvSpPr>
            <p:cNvPr id="386105" name="Oval 57"/>
            <p:cNvSpPr>
              <a:spLocks noChangeArrowheads="1"/>
            </p:cNvSpPr>
            <p:nvPr/>
          </p:nvSpPr>
          <p:spPr bwMode="auto">
            <a:xfrm>
              <a:off x="1048" y="2982"/>
              <a:ext cx="125" cy="131"/>
            </a:xfrm>
            <a:prstGeom prst="ellipse">
              <a:avLst/>
            </a:prstGeom>
            <a:solidFill>
              <a:srgbClr val="FC0128"/>
            </a:solidFill>
            <a:ln w="12700">
              <a:solidFill>
                <a:srgbClr val="080808"/>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BE" sz="2000">
                <a:latin typeface="Arial Narrow" panose="020B0606020202030204" pitchFamily="34" charset="0"/>
              </a:endParaRPr>
            </a:p>
          </p:txBody>
        </p:sp>
        <p:sp>
          <p:nvSpPr>
            <p:cNvPr id="386106" name="Oval 58"/>
            <p:cNvSpPr>
              <a:spLocks noChangeArrowheads="1"/>
            </p:cNvSpPr>
            <p:nvPr/>
          </p:nvSpPr>
          <p:spPr bwMode="auto">
            <a:xfrm>
              <a:off x="1299" y="2982"/>
              <a:ext cx="127" cy="131"/>
            </a:xfrm>
            <a:prstGeom prst="ellipse">
              <a:avLst/>
            </a:prstGeom>
            <a:solidFill>
              <a:srgbClr val="FC0128"/>
            </a:solidFill>
            <a:ln w="12700">
              <a:solidFill>
                <a:srgbClr val="080808"/>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BE" sz="2000">
                <a:latin typeface="Arial Narrow" panose="020B0606020202030204" pitchFamily="34" charset="0"/>
              </a:endParaRPr>
            </a:p>
          </p:txBody>
        </p:sp>
        <p:sp>
          <p:nvSpPr>
            <p:cNvPr id="386107" name="Oval 59"/>
            <p:cNvSpPr>
              <a:spLocks noChangeArrowheads="1"/>
            </p:cNvSpPr>
            <p:nvPr/>
          </p:nvSpPr>
          <p:spPr bwMode="auto">
            <a:xfrm>
              <a:off x="1131" y="2747"/>
              <a:ext cx="164" cy="173"/>
            </a:xfrm>
            <a:prstGeom prst="ellipse">
              <a:avLst/>
            </a:prstGeom>
            <a:solidFill>
              <a:srgbClr val="FF0000"/>
            </a:solidFill>
            <a:ln w="12700">
              <a:solidFill>
                <a:srgbClr val="080808"/>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BE" sz="2000">
                <a:latin typeface="Arial Narrow" panose="020B0606020202030204" pitchFamily="34" charset="0"/>
              </a:endParaRPr>
            </a:p>
          </p:txBody>
        </p:sp>
        <p:sp>
          <p:nvSpPr>
            <p:cNvPr id="386125" name="Rectangle 77"/>
            <p:cNvSpPr>
              <a:spLocks noChangeArrowheads="1"/>
            </p:cNvSpPr>
            <p:nvPr/>
          </p:nvSpPr>
          <p:spPr bwMode="auto">
            <a:xfrm>
              <a:off x="1926" y="2826"/>
              <a:ext cx="1447" cy="30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eaLnBrk="0" hangingPunct="0"/>
              <a:r>
                <a:rPr lang="fr-FR" altLang="fr-FR" sz="2000" dirty="0" smtClean="0">
                  <a:solidFill>
                    <a:srgbClr val="FF0000"/>
                  </a:solidFill>
                  <a:latin typeface="Arial Narrow" panose="020B0606020202030204" pitchFamily="34" charset="0"/>
                </a:rPr>
                <a:t>Follicules </a:t>
              </a:r>
              <a:r>
                <a:rPr lang="fr-FR" altLang="fr-FR" sz="2000" dirty="0">
                  <a:solidFill>
                    <a:srgbClr val="FF0000"/>
                  </a:solidFill>
                  <a:latin typeface="Arial Narrow" panose="020B0606020202030204" pitchFamily="34" charset="0"/>
                </a:rPr>
                <a:t>recrutés </a:t>
              </a:r>
            </a:p>
          </p:txBody>
        </p:sp>
        <p:sp>
          <p:nvSpPr>
            <p:cNvPr id="386167" name="Line 119"/>
            <p:cNvSpPr>
              <a:spLocks noChangeShapeType="1"/>
            </p:cNvSpPr>
            <p:nvPr/>
          </p:nvSpPr>
          <p:spPr bwMode="auto">
            <a:xfrm flipV="1">
              <a:off x="922" y="2826"/>
              <a:ext cx="43" cy="156"/>
            </a:xfrm>
            <a:prstGeom prst="line">
              <a:avLst/>
            </a:prstGeom>
            <a:noFill/>
            <a:ln w="25400">
              <a:solidFill>
                <a:schemeClr val="bg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BE" sz="2000">
                <a:latin typeface="Arial Narrow" panose="020B0606020202030204" pitchFamily="34" charset="0"/>
              </a:endParaRPr>
            </a:p>
          </p:txBody>
        </p:sp>
        <p:sp>
          <p:nvSpPr>
            <p:cNvPr id="386172" name="Oval 124"/>
            <p:cNvSpPr>
              <a:spLocks noChangeArrowheads="1"/>
            </p:cNvSpPr>
            <p:nvPr/>
          </p:nvSpPr>
          <p:spPr bwMode="auto">
            <a:xfrm>
              <a:off x="1382" y="2787"/>
              <a:ext cx="160" cy="155"/>
            </a:xfrm>
            <a:prstGeom prst="ellipse">
              <a:avLst/>
            </a:prstGeom>
            <a:solidFill>
              <a:srgbClr val="FF0000"/>
            </a:solidFill>
            <a:ln w="12700">
              <a:solidFill>
                <a:srgbClr val="080808"/>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BE" sz="2000">
                <a:latin typeface="Arial Narrow" panose="020B0606020202030204" pitchFamily="34" charset="0"/>
              </a:endParaRPr>
            </a:p>
          </p:txBody>
        </p:sp>
        <p:sp>
          <p:nvSpPr>
            <p:cNvPr id="386174" name="Oval 126"/>
            <p:cNvSpPr>
              <a:spLocks noChangeArrowheads="1"/>
            </p:cNvSpPr>
            <p:nvPr/>
          </p:nvSpPr>
          <p:spPr bwMode="auto">
            <a:xfrm>
              <a:off x="839" y="2982"/>
              <a:ext cx="126" cy="131"/>
            </a:xfrm>
            <a:prstGeom prst="ellipse">
              <a:avLst/>
            </a:prstGeom>
            <a:solidFill>
              <a:srgbClr val="FC0128"/>
            </a:solidFill>
            <a:ln w="12700">
              <a:solidFill>
                <a:srgbClr val="080808"/>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BE" sz="2000">
                <a:latin typeface="Arial Narrow" panose="020B0606020202030204" pitchFamily="34" charset="0"/>
              </a:endParaRPr>
            </a:p>
          </p:txBody>
        </p:sp>
        <p:sp>
          <p:nvSpPr>
            <p:cNvPr id="386176" name="Oval 128"/>
            <p:cNvSpPr>
              <a:spLocks noChangeArrowheads="1"/>
            </p:cNvSpPr>
            <p:nvPr/>
          </p:nvSpPr>
          <p:spPr bwMode="auto">
            <a:xfrm>
              <a:off x="881" y="2747"/>
              <a:ext cx="167" cy="178"/>
            </a:xfrm>
            <a:prstGeom prst="ellipse">
              <a:avLst/>
            </a:prstGeom>
            <a:solidFill>
              <a:srgbClr val="FC0128"/>
            </a:solidFill>
            <a:ln w="12700">
              <a:solidFill>
                <a:srgbClr val="080808"/>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BE" sz="2000">
                <a:latin typeface="Arial Narrow" panose="020B0606020202030204" pitchFamily="34" charset="0"/>
              </a:endParaRPr>
            </a:p>
          </p:txBody>
        </p:sp>
        <p:sp>
          <p:nvSpPr>
            <p:cNvPr id="386178" name="Rectangle 130"/>
            <p:cNvSpPr>
              <a:spLocks noChangeArrowheads="1"/>
            </p:cNvSpPr>
            <p:nvPr/>
          </p:nvSpPr>
          <p:spPr bwMode="auto">
            <a:xfrm>
              <a:off x="797" y="2709"/>
              <a:ext cx="2970" cy="428"/>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BE" sz="2000">
                <a:latin typeface="Arial Narrow" panose="020B0606020202030204" pitchFamily="34" charset="0"/>
              </a:endParaRPr>
            </a:p>
          </p:txBody>
        </p:sp>
      </p:grpSp>
      <p:grpSp>
        <p:nvGrpSpPr>
          <p:cNvPr id="386248" name="Group 200"/>
          <p:cNvGrpSpPr>
            <a:grpSpLocks/>
          </p:cNvGrpSpPr>
          <p:nvPr/>
        </p:nvGrpSpPr>
        <p:grpSpPr bwMode="auto">
          <a:xfrm>
            <a:off x="2733262" y="1493026"/>
            <a:ext cx="3919538" cy="1162050"/>
            <a:chOff x="754" y="1137"/>
            <a:chExt cx="2469" cy="732"/>
          </a:xfrm>
        </p:grpSpPr>
        <p:sp>
          <p:nvSpPr>
            <p:cNvPr id="386184" name="Line 136"/>
            <p:cNvSpPr>
              <a:spLocks noChangeShapeType="1"/>
            </p:cNvSpPr>
            <p:nvPr/>
          </p:nvSpPr>
          <p:spPr bwMode="auto">
            <a:xfrm flipV="1">
              <a:off x="2059" y="1519"/>
              <a:ext cx="282" cy="95"/>
            </a:xfrm>
            <a:prstGeom prst="line">
              <a:avLst/>
            </a:prstGeom>
            <a:noFill/>
            <a:ln w="25400">
              <a:solidFill>
                <a:schemeClr val="bg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BE" sz="2000">
                <a:latin typeface="Arial Narrow" panose="020B0606020202030204" pitchFamily="34" charset="0"/>
              </a:endParaRPr>
            </a:p>
          </p:txBody>
        </p:sp>
        <p:sp>
          <p:nvSpPr>
            <p:cNvPr id="386191" name="Line 143"/>
            <p:cNvSpPr>
              <a:spLocks noChangeShapeType="1"/>
            </p:cNvSpPr>
            <p:nvPr/>
          </p:nvSpPr>
          <p:spPr bwMode="auto">
            <a:xfrm flipV="1">
              <a:off x="1777" y="1678"/>
              <a:ext cx="176" cy="191"/>
            </a:xfrm>
            <a:prstGeom prst="line">
              <a:avLst/>
            </a:prstGeom>
            <a:noFill/>
            <a:ln w="25400">
              <a:solidFill>
                <a:schemeClr val="bg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BE" sz="2000">
                <a:latin typeface="Arial Narrow" panose="020B0606020202030204" pitchFamily="34" charset="0"/>
              </a:endParaRPr>
            </a:p>
          </p:txBody>
        </p:sp>
        <p:sp>
          <p:nvSpPr>
            <p:cNvPr id="386192" name="Oval 144"/>
            <p:cNvSpPr>
              <a:spLocks noChangeArrowheads="1"/>
            </p:cNvSpPr>
            <p:nvPr/>
          </p:nvSpPr>
          <p:spPr bwMode="auto">
            <a:xfrm>
              <a:off x="1865" y="1455"/>
              <a:ext cx="318" cy="315"/>
            </a:xfrm>
            <a:prstGeom prst="ellipse">
              <a:avLst/>
            </a:prstGeom>
            <a:solidFill>
              <a:schemeClr val="hlink"/>
            </a:solidFill>
            <a:ln w="12700">
              <a:solidFill>
                <a:srgbClr val="333333"/>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BE" sz="2000">
                <a:latin typeface="Arial Narrow" panose="020B0606020202030204" pitchFamily="34" charset="0"/>
              </a:endParaRPr>
            </a:p>
          </p:txBody>
        </p:sp>
        <p:sp>
          <p:nvSpPr>
            <p:cNvPr id="386193" name="Rectangle 145"/>
            <p:cNvSpPr>
              <a:spLocks noChangeArrowheads="1"/>
            </p:cNvSpPr>
            <p:nvPr/>
          </p:nvSpPr>
          <p:spPr bwMode="auto">
            <a:xfrm>
              <a:off x="754" y="1137"/>
              <a:ext cx="2469" cy="636"/>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BE" sz="2000">
                <a:latin typeface="Arial Narrow" panose="020B0606020202030204" pitchFamily="34" charset="0"/>
              </a:endParaRPr>
            </a:p>
          </p:txBody>
        </p:sp>
        <p:sp>
          <p:nvSpPr>
            <p:cNvPr id="386194" name="Rectangle 146"/>
            <p:cNvSpPr>
              <a:spLocks noChangeArrowheads="1"/>
            </p:cNvSpPr>
            <p:nvPr/>
          </p:nvSpPr>
          <p:spPr bwMode="auto">
            <a:xfrm>
              <a:off x="793" y="1207"/>
              <a:ext cx="1165" cy="44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488" tIns="44450" rIns="90488" bIns="44450">
              <a:spAutoFit/>
            </a:bodyPr>
            <a:lstStyle/>
            <a:p>
              <a:pPr eaLnBrk="0" hangingPunct="0"/>
              <a:r>
                <a:rPr lang="fr-FR" altLang="fr-FR" sz="2000" dirty="0" smtClean="0">
                  <a:solidFill>
                    <a:schemeClr val="hlink"/>
                  </a:solidFill>
                  <a:latin typeface="Arial Narrow" panose="020B0606020202030204" pitchFamily="34" charset="0"/>
                </a:rPr>
                <a:t>Follicule </a:t>
              </a:r>
              <a:r>
                <a:rPr lang="fr-FR" altLang="fr-FR" sz="2000" dirty="0" err="1">
                  <a:solidFill>
                    <a:schemeClr val="hlink"/>
                  </a:solidFill>
                  <a:latin typeface="Arial Narrow" panose="020B0606020202030204" pitchFamily="34" charset="0"/>
                </a:rPr>
                <a:t>préovulatoire</a:t>
              </a:r>
              <a:endParaRPr lang="fr-FR" altLang="fr-FR" sz="2000" dirty="0">
                <a:solidFill>
                  <a:schemeClr val="hlink"/>
                </a:solidFill>
                <a:latin typeface="Arial Narrow" panose="020B0606020202030204" pitchFamily="34" charset="0"/>
              </a:endParaRPr>
            </a:p>
          </p:txBody>
        </p:sp>
        <p:sp>
          <p:nvSpPr>
            <p:cNvPr id="386196" name="Line 148"/>
            <p:cNvSpPr>
              <a:spLocks noChangeShapeType="1"/>
            </p:cNvSpPr>
            <p:nvPr/>
          </p:nvSpPr>
          <p:spPr bwMode="auto">
            <a:xfrm>
              <a:off x="2623" y="1456"/>
              <a:ext cx="212" cy="0"/>
            </a:xfrm>
            <a:prstGeom prst="line">
              <a:avLst/>
            </a:prstGeom>
            <a:noFill/>
            <a:ln w="25400">
              <a:solidFill>
                <a:schemeClr val="bg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BE" sz="2000">
                <a:latin typeface="Arial Narrow" panose="020B0606020202030204" pitchFamily="34" charset="0"/>
              </a:endParaRPr>
            </a:p>
          </p:txBody>
        </p:sp>
        <p:sp>
          <p:nvSpPr>
            <p:cNvPr id="386197" name="Oval 149"/>
            <p:cNvSpPr>
              <a:spLocks noChangeArrowheads="1"/>
            </p:cNvSpPr>
            <p:nvPr/>
          </p:nvSpPr>
          <p:spPr bwMode="auto">
            <a:xfrm>
              <a:off x="2270" y="1296"/>
              <a:ext cx="389" cy="351"/>
            </a:xfrm>
            <a:prstGeom prst="ellipse">
              <a:avLst/>
            </a:prstGeom>
            <a:solidFill>
              <a:schemeClr val="hlink"/>
            </a:solidFill>
            <a:ln w="12700">
              <a:solidFill>
                <a:srgbClr val="333333"/>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BE" sz="2000">
                <a:latin typeface="Arial Narrow" panose="020B0606020202030204" pitchFamily="34" charset="0"/>
              </a:endParaRPr>
            </a:p>
          </p:txBody>
        </p:sp>
        <p:sp>
          <p:nvSpPr>
            <p:cNvPr id="386198" name="Oval 150"/>
            <p:cNvSpPr>
              <a:spLocks noChangeArrowheads="1"/>
            </p:cNvSpPr>
            <p:nvPr/>
          </p:nvSpPr>
          <p:spPr bwMode="auto">
            <a:xfrm>
              <a:off x="2730" y="1264"/>
              <a:ext cx="422" cy="414"/>
            </a:xfrm>
            <a:prstGeom prst="ellipse">
              <a:avLst/>
            </a:prstGeom>
            <a:solidFill>
              <a:schemeClr val="hlink"/>
            </a:solidFill>
            <a:ln w="12700">
              <a:solidFill>
                <a:srgbClr val="333333"/>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BE" sz="2000">
                <a:latin typeface="Arial Narrow" panose="020B0606020202030204" pitchFamily="34" charset="0"/>
              </a:endParaRPr>
            </a:p>
          </p:txBody>
        </p:sp>
      </p:grpSp>
      <p:grpSp>
        <p:nvGrpSpPr>
          <p:cNvPr id="386247" name="Group 199"/>
          <p:cNvGrpSpPr>
            <a:grpSpLocks/>
          </p:cNvGrpSpPr>
          <p:nvPr/>
        </p:nvGrpSpPr>
        <p:grpSpPr bwMode="auto">
          <a:xfrm>
            <a:off x="2724655" y="2684792"/>
            <a:ext cx="3976687" cy="1262062"/>
            <a:chOff x="703" y="1797"/>
            <a:chExt cx="2505" cy="795"/>
          </a:xfrm>
        </p:grpSpPr>
        <p:sp>
          <p:nvSpPr>
            <p:cNvPr id="386186" name="Line 138"/>
            <p:cNvSpPr>
              <a:spLocks noChangeShapeType="1"/>
            </p:cNvSpPr>
            <p:nvPr/>
          </p:nvSpPr>
          <p:spPr bwMode="auto">
            <a:xfrm flipV="1">
              <a:off x="1318" y="2092"/>
              <a:ext cx="212" cy="191"/>
            </a:xfrm>
            <a:prstGeom prst="line">
              <a:avLst/>
            </a:prstGeom>
            <a:noFill/>
            <a:ln w="25400">
              <a:solidFill>
                <a:schemeClr val="bg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BE" sz="2000">
                <a:latin typeface="Arial Narrow" panose="020B0606020202030204" pitchFamily="34" charset="0"/>
              </a:endParaRPr>
            </a:p>
          </p:txBody>
        </p:sp>
        <p:sp>
          <p:nvSpPr>
            <p:cNvPr id="386063" name="Line 15"/>
            <p:cNvSpPr>
              <a:spLocks noChangeShapeType="1"/>
            </p:cNvSpPr>
            <p:nvPr/>
          </p:nvSpPr>
          <p:spPr bwMode="auto">
            <a:xfrm flipV="1">
              <a:off x="1550" y="1956"/>
              <a:ext cx="116" cy="96"/>
            </a:xfrm>
            <a:prstGeom prst="line">
              <a:avLst/>
            </a:prstGeom>
            <a:noFill/>
            <a:ln w="25400">
              <a:solidFill>
                <a:schemeClr val="bg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BE" sz="2000">
                <a:latin typeface="Arial Narrow" panose="020B0606020202030204" pitchFamily="34" charset="0"/>
              </a:endParaRPr>
            </a:p>
          </p:txBody>
        </p:sp>
        <p:sp>
          <p:nvSpPr>
            <p:cNvPr id="386127" name="Rectangle 79"/>
            <p:cNvSpPr>
              <a:spLocks noChangeArrowheads="1"/>
            </p:cNvSpPr>
            <p:nvPr/>
          </p:nvSpPr>
          <p:spPr bwMode="auto">
            <a:xfrm>
              <a:off x="1924" y="2053"/>
              <a:ext cx="1228"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488" tIns="44450" rIns="90488" bIns="44450">
              <a:spAutoFit/>
            </a:bodyPr>
            <a:lstStyle/>
            <a:p>
              <a:pPr eaLnBrk="0" hangingPunct="0"/>
              <a:r>
                <a:rPr lang="fr-FR" altLang="fr-FR" sz="2000" dirty="0" smtClean="0">
                  <a:solidFill>
                    <a:srgbClr val="008000"/>
                  </a:solidFill>
                  <a:latin typeface="Arial Narrow" panose="020B0606020202030204" pitchFamily="34" charset="0"/>
                </a:rPr>
                <a:t>Follicule </a:t>
              </a:r>
              <a:r>
                <a:rPr lang="fr-FR" altLang="fr-FR" sz="2000" dirty="0">
                  <a:solidFill>
                    <a:srgbClr val="008000"/>
                  </a:solidFill>
                  <a:latin typeface="Arial Narrow" panose="020B0606020202030204" pitchFamily="34" charset="0"/>
                </a:rPr>
                <a:t>dominant </a:t>
              </a:r>
            </a:p>
          </p:txBody>
        </p:sp>
        <p:sp>
          <p:nvSpPr>
            <p:cNvPr id="386185" name="Line 137"/>
            <p:cNvSpPr>
              <a:spLocks noChangeShapeType="1"/>
            </p:cNvSpPr>
            <p:nvPr/>
          </p:nvSpPr>
          <p:spPr bwMode="auto">
            <a:xfrm flipV="1">
              <a:off x="1091" y="2306"/>
              <a:ext cx="142" cy="286"/>
            </a:xfrm>
            <a:prstGeom prst="line">
              <a:avLst/>
            </a:prstGeom>
            <a:noFill/>
            <a:ln w="25400">
              <a:solidFill>
                <a:schemeClr val="bg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BE" sz="2000">
                <a:latin typeface="Arial Narrow" panose="020B0606020202030204" pitchFamily="34" charset="0"/>
              </a:endParaRPr>
            </a:p>
          </p:txBody>
        </p:sp>
        <p:sp>
          <p:nvSpPr>
            <p:cNvPr id="386187" name="Oval 139"/>
            <p:cNvSpPr>
              <a:spLocks noChangeArrowheads="1"/>
            </p:cNvSpPr>
            <p:nvPr/>
          </p:nvSpPr>
          <p:spPr bwMode="auto">
            <a:xfrm>
              <a:off x="1162" y="2179"/>
              <a:ext cx="212" cy="211"/>
            </a:xfrm>
            <a:prstGeom prst="ellipse">
              <a:avLst/>
            </a:prstGeom>
            <a:solidFill>
              <a:srgbClr val="008000"/>
            </a:solidFill>
            <a:ln w="12700">
              <a:solidFill>
                <a:srgbClr val="00006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BE" sz="2000">
                <a:latin typeface="Arial Narrow" panose="020B0606020202030204" pitchFamily="34" charset="0"/>
              </a:endParaRPr>
            </a:p>
          </p:txBody>
        </p:sp>
        <p:sp>
          <p:nvSpPr>
            <p:cNvPr id="386188" name="Oval 140"/>
            <p:cNvSpPr>
              <a:spLocks noChangeArrowheads="1"/>
            </p:cNvSpPr>
            <p:nvPr/>
          </p:nvSpPr>
          <p:spPr bwMode="auto">
            <a:xfrm>
              <a:off x="1338" y="1988"/>
              <a:ext cx="247" cy="242"/>
            </a:xfrm>
            <a:prstGeom prst="ellipse">
              <a:avLst/>
            </a:prstGeom>
            <a:solidFill>
              <a:srgbClr val="008000"/>
            </a:solidFill>
            <a:ln w="12700">
              <a:solidFill>
                <a:srgbClr val="00006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BE" sz="2000">
                <a:latin typeface="Arial Narrow" panose="020B0606020202030204" pitchFamily="34" charset="0"/>
              </a:endParaRPr>
            </a:p>
          </p:txBody>
        </p:sp>
        <p:sp>
          <p:nvSpPr>
            <p:cNvPr id="386190" name="Rectangle 142"/>
            <p:cNvSpPr>
              <a:spLocks noChangeArrowheads="1"/>
            </p:cNvSpPr>
            <p:nvPr/>
          </p:nvSpPr>
          <p:spPr bwMode="auto">
            <a:xfrm>
              <a:off x="703" y="1797"/>
              <a:ext cx="2505" cy="637"/>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BE" sz="2000">
                <a:latin typeface="Arial Narrow" panose="020B0606020202030204" pitchFamily="34" charset="0"/>
              </a:endParaRPr>
            </a:p>
          </p:txBody>
        </p:sp>
        <p:sp>
          <p:nvSpPr>
            <p:cNvPr id="386205" name="Oval 157"/>
            <p:cNvSpPr>
              <a:spLocks noChangeArrowheads="1"/>
            </p:cNvSpPr>
            <p:nvPr/>
          </p:nvSpPr>
          <p:spPr bwMode="auto">
            <a:xfrm>
              <a:off x="1564" y="1797"/>
              <a:ext cx="247" cy="242"/>
            </a:xfrm>
            <a:prstGeom prst="ellipse">
              <a:avLst/>
            </a:prstGeom>
            <a:solidFill>
              <a:srgbClr val="008000"/>
            </a:solidFill>
            <a:ln w="12700">
              <a:solidFill>
                <a:srgbClr val="00006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BE" sz="2000">
                <a:latin typeface="Arial Narrow" panose="020B0606020202030204" pitchFamily="34" charset="0"/>
              </a:endParaRPr>
            </a:p>
          </p:txBody>
        </p:sp>
      </p:grpSp>
      <p:sp>
        <p:nvSpPr>
          <p:cNvPr id="386241" name="Text Box 193"/>
          <p:cNvSpPr txBox="1">
            <a:spLocks noChangeArrowheads="1"/>
          </p:cNvSpPr>
          <p:nvPr/>
        </p:nvSpPr>
        <p:spPr bwMode="auto">
          <a:xfrm>
            <a:off x="1187450" y="404813"/>
            <a:ext cx="287655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fr-BE" altLang="fr-FR" sz="2400">
                <a:solidFill>
                  <a:schemeClr val="bg1"/>
                </a:solidFill>
              </a:rPr>
              <a:t>La population folliculaire</a:t>
            </a:r>
            <a:endParaRPr lang="fr-FR" altLang="fr-FR" sz="2400">
              <a:solidFill>
                <a:schemeClr val="bg1"/>
              </a:solidFill>
            </a:endParaRPr>
          </a:p>
        </p:txBody>
      </p:sp>
      <p:grpSp>
        <p:nvGrpSpPr>
          <p:cNvPr id="386246" name="Group 198"/>
          <p:cNvGrpSpPr>
            <a:grpSpLocks/>
          </p:cNvGrpSpPr>
          <p:nvPr/>
        </p:nvGrpSpPr>
        <p:grpSpPr bwMode="auto">
          <a:xfrm>
            <a:off x="2732592" y="3797282"/>
            <a:ext cx="5113338" cy="809625"/>
            <a:chOff x="708" y="2474"/>
            <a:chExt cx="3221" cy="510"/>
          </a:xfrm>
        </p:grpSpPr>
        <p:sp>
          <p:nvSpPr>
            <p:cNvPr id="386059" name="Line 11"/>
            <p:cNvSpPr>
              <a:spLocks noChangeShapeType="1"/>
            </p:cNvSpPr>
            <p:nvPr/>
          </p:nvSpPr>
          <p:spPr bwMode="auto">
            <a:xfrm flipV="1">
              <a:off x="1106" y="2825"/>
              <a:ext cx="105" cy="159"/>
            </a:xfrm>
            <a:prstGeom prst="line">
              <a:avLst/>
            </a:prstGeom>
            <a:noFill/>
            <a:ln w="25400">
              <a:solidFill>
                <a:schemeClr val="bg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BE" sz="2000">
                <a:latin typeface="Arial Narrow" panose="020B0606020202030204" pitchFamily="34" charset="0"/>
              </a:endParaRPr>
            </a:p>
          </p:txBody>
        </p:sp>
        <p:sp>
          <p:nvSpPr>
            <p:cNvPr id="386126" name="Rectangle 78"/>
            <p:cNvSpPr>
              <a:spLocks noChangeArrowheads="1"/>
            </p:cNvSpPr>
            <p:nvPr/>
          </p:nvSpPr>
          <p:spPr bwMode="auto">
            <a:xfrm>
              <a:off x="1530" y="2602"/>
              <a:ext cx="2399"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488" tIns="44450" rIns="90488" bIns="44450">
              <a:spAutoFit/>
            </a:bodyPr>
            <a:lstStyle/>
            <a:p>
              <a:pPr eaLnBrk="0" hangingPunct="0"/>
              <a:r>
                <a:rPr lang="fr-FR" altLang="fr-FR" sz="2000" dirty="0">
                  <a:solidFill>
                    <a:schemeClr val="tx2"/>
                  </a:solidFill>
                  <a:latin typeface="Arial Narrow" panose="020B0606020202030204" pitchFamily="34" charset="0"/>
                </a:rPr>
                <a:t>F</a:t>
              </a:r>
              <a:r>
                <a:rPr lang="fr-FR" altLang="fr-FR" sz="2000" dirty="0" smtClean="0">
                  <a:solidFill>
                    <a:schemeClr val="tx2"/>
                  </a:solidFill>
                  <a:latin typeface="Arial Narrow" panose="020B0606020202030204" pitchFamily="34" charset="0"/>
                </a:rPr>
                <a:t>ollicules </a:t>
              </a:r>
              <a:r>
                <a:rPr lang="fr-FR" altLang="fr-FR" sz="2000" dirty="0">
                  <a:solidFill>
                    <a:schemeClr val="tx2"/>
                  </a:solidFill>
                  <a:latin typeface="Arial Narrow" panose="020B0606020202030204" pitchFamily="34" charset="0"/>
                </a:rPr>
                <a:t>sélectionnés</a:t>
              </a:r>
            </a:p>
          </p:txBody>
        </p:sp>
        <p:sp>
          <p:nvSpPr>
            <p:cNvPr id="386170" name="Oval 122"/>
            <p:cNvSpPr>
              <a:spLocks noChangeArrowheads="1"/>
            </p:cNvSpPr>
            <p:nvPr/>
          </p:nvSpPr>
          <p:spPr bwMode="auto">
            <a:xfrm>
              <a:off x="1177" y="2698"/>
              <a:ext cx="176" cy="154"/>
            </a:xfrm>
            <a:prstGeom prst="ellipse">
              <a:avLst/>
            </a:prstGeom>
            <a:solidFill>
              <a:schemeClr val="tx2"/>
            </a:solidFill>
            <a:ln w="12700">
              <a:solidFill>
                <a:srgbClr val="333333"/>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endParaRPr lang="fr-FR" altLang="fr-FR" sz="2000">
                <a:solidFill>
                  <a:schemeClr val="tx1"/>
                </a:solidFill>
                <a:latin typeface="Arial Narrow" panose="020B0606020202030204" pitchFamily="34" charset="0"/>
              </a:endParaRPr>
            </a:p>
          </p:txBody>
        </p:sp>
        <p:sp>
          <p:nvSpPr>
            <p:cNvPr id="386175" name="Line 127"/>
            <p:cNvSpPr>
              <a:spLocks noChangeShapeType="1"/>
            </p:cNvSpPr>
            <p:nvPr/>
          </p:nvSpPr>
          <p:spPr bwMode="auto">
            <a:xfrm flipV="1">
              <a:off x="894" y="2614"/>
              <a:ext cx="172" cy="370"/>
            </a:xfrm>
            <a:prstGeom prst="line">
              <a:avLst/>
            </a:prstGeom>
            <a:noFill/>
            <a:ln w="25400">
              <a:solidFill>
                <a:schemeClr val="bg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BE" sz="2000">
                <a:latin typeface="Arial Narrow" panose="020B0606020202030204" pitchFamily="34" charset="0"/>
              </a:endParaRPr>
            </a:p>
          </p:txBody>
        </p:sp>
        <p:sp>
          <p:nvSpPr>
            <p:cNvPr id="386181" name="Rectangle 133"/>
            <p:cNvSpPr>
              <a:spLocks noChangeArrowheads="1"/>
            </p:cNvSpPr>
            <p:nvPr/>
          </p:nvSpPr>
          <p:spPr bwMode="auto">
            <a:xfrm>
              <a:off x="708" y="2474"/>
              <a:ext cx="2505" cy="414"/>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BE" sz="2000">
                <a:latin typeface="Arial Narrow" panose="020B0606020202030204" pitchFamily="34" charset="0"/>
              </a:endParaRPr>
            </a:p>
          </p:txBody>
        </p:sp>
        <p:sp>
          <p:nvSpPr>
            <p:cNvPr id="386245" name="Oval 197"/>
            <p:cNvSpPr>
              <a:spLocks noChangeArrowheads="1"/>
            </p:cNvSpPr>
            <p:nvPr/>
          </p:nvSpPr>
          <p:spPr bwMode="auto">
            <a:xfrm>
              <a:off x="975" y="2523"/>
              <a:ext cx="213" cy="190"/>
            </a:xfrm>
            <a:prstGeom prst="ellipse">
              <a:avLst/>
            </a:prstGeom>
            <a:solidFill>
              <a:schemeClr val="tx2"/>
            </a:solidFill>
            <a:ln w="12700">
              <a:solidFill>
                <a:srgbClr val="333333"/>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BE" sz="2000">
                <a:latin typeface="Arial Narrow" panose="020B0606020202030204" pitchFamily="34" charset="0"/>
              </a:endParaRPr>
            </a:p>
          </p:txBody>
        </p:sp>
      </p:grpSp>
      <p:sp>
        <p:nvSpPr>
          <p:cNvPr id="118" name="ZoneTexte 117"/>
          <p:cNvSpPr txBox="1"/>
          <p:nvPr/>
        </p:nvSpPr>
        <p:spPr>
          <a:xfrm>
            <a:off x="460875" y="205531"/>
            <a:ext cx="8143574" cy="492443"/>
          </a:xfrm>
          <a:prstGeom prst="rect">
            <a:avLst/>
          </a:prstGeom>
          <a:solidFill>
            <a:srgbClr val="000066"/>
          </a:solidFill>
          <a:ln>
            <a:solidFill>
              <a:schemeClr val="tx1"/>
            </a:solidFill>
          </a:ln>
        </p:spPr>
        <p:txBody>
          <a:bodyPr wrap="square" rtlCol="0">
            <a:spAutoFit/>
          </a:bodyPr>
          <a:lstStyle/>
          <a:p>
            <a:r>
              <a:rPr lang="fr-BE" sz="2600" dirty="0" smtClean="0">
                <a:solidFill>
                  <a:schemeClr val="bg1"/>
                </a:solidFill>
                <a:latin typeface="Arial Narrow" panose="020B0606020202030204" pitchFamily="34" charset="0"/>
                <a:ea typeface="Verdana" panose="020B0604030504040204" pitchFamily="34" charset="0"/>
                <a:cs typeface="Verdana" panose="020B0604030504040204" pitchFamily="34" charset="0"/>
              </a:rPr>
              <a:t>La dynamique folliculaire : les groupes de follicules et leur devenir</a:t>
            </a:r>
            <a:endParaRPr lang="fr-BE" sz="2600" dirty="0">
              <a:solidFill>
                <a:schemeClr val="bg1"/>
              </a:solidFill>
              <a:latin typeface="Arial Narrow" panose="020B0606020202030204" pitchFamily="34" charset="0"/>
              <a:ea typeface="Verdana" panose="020B0604030504040204" pitchFamily="34" charset="0"/>
              <a:cs typeface="Verdana" panose="020B0604030504040204" pitchFamily="34" charset="0"/>
            </a:endParaRPr>
          </a:p>
        </p:txBody>
      </p:sp>
      <p:sp>
        <p:nvSpPr>
          <p:cNvPr id="2" name="Ellipse 1"/>
          <p:cNvSpPr/>
          <p:nvPr/>
        </p:nvSpPr>
        <p:spPr>
          <a:xfrm>
            <a:off x="6882560" y="2314013"/>
            <a:ext cx="592509" cy="618331"/>
          </a:xfrm>
          <a:prstGeom prst="ellipse">
            <a:avLst/>
          </a:prstGeom>
          <a:solidFill>
            <a:schemeClr val="bg1">
              <a:lumMod val="6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cxnSp>
        <p:nvCxnSpPr>
          <p:cNvPr id="4" name="Connecteur droit 3"/>
          <p:cNvCxnSpPr/>
          <p:nvPr/>
        </p:nvCxnSpPr>
        <p:spPr>
          <a:xfrm>
            <a:off x="6495971" y="2174857"/>
            <a:ext cx="431130" cy="278606"/>
          </a:xfrm>
          <a:prstGeom prst="line">
            <a:avLst/>
          </a:prstGeom>
          <a:ln>
            <a:solidFill>
              <a:schemeClr val="tx1"/>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cxnSp>
      <p:sp>
        <p:nvSpPr>
          <p:cNvPr id="5" name="ZoneTexte 4"/>
          <p:cNvSpPr txBox="1"/>
          <p:nvPr/>
        </p:nvSpPr>
        <p:spPr>
          <a:xfrm>
            <a:off x="7360412" y="3905173"/>
            <a:ext cx="840295" cy="400110"/>
          </a:xfrm>
          <a:prstGeom prst="rect">
            <a:avLst/>
          </a:prstGeom>
          <a:solidFill>
            <a:schemeClr val="bg1">
              <a:lumMod val="65000"/>
            </a:schemeClr>
          </a:solidFill>
          <a:ln>
            <a:solidFill>
              <a:schemeClr val="tx1"/>
            </a:solidFill>
          </a:ln>
        </p:spPr>
        <p:txBody>
          <a:bodyPr wrap="none" rtlCol="0">
            <a:spAutoFit/>
          </a:bodyPr>
          <a:lstStyle/>
          <a:p>
            <a:r>
              <a:rPr lang="fr-BE" sz="2000" dirty="0">
                <a:latin typeface="Arial Narrow" panose="020B0606020202030204" pitchFamily="34" charset="0"/>
              </a:rPr>
              <a:t>A</a:t>
            </a:r>
            <a:r>
              <a:rPr lang="fr-BE" sz="2000" dirty="0" smtClean="0">
                <a:latin typeface="Arial Narrow" panose="020B0606020202030204" pitchFamily="34" charset="0"/>
              </a:rPr>
              <a:t>trésie</a:t>
            </a:r>
            <a:endParaRPr lang="fr-BE" sz="2000" dirty="0">
              <a:latin typeface="Arial Narrow" panose="020B0606020202030204" pitchFamily="34" charset="0"/>
            </a:endParaRPr>
          </a:p>
        </p:txBody>
      </p:sp>
      <p:sp>
        <p:nvSpPr>
          <p:cNvPr id="123" name="Ellipse 122"/>
          <p:cNvSpPr/>
          <p:nvPr/>
        </p:nvSpPr>
        <p:spPr>
          <a:xfrm>
            <a:off x="3750290" y="4925838"/>
            <a:ext cx="224086" cy="228600"/>
          </a:xfrm>
          <a:prstGeom prst="ellipse">
            <a:avLst/>
          </a:prstGeom>
          <a:solidFill>
            <a:schemeClr val="bg1">
              <a:lumMod val="6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cxnSp>
        <p:nvCxnSpPr>
          <p:cNvPr id="7" name="Connecteur droit 6"/>
          <p:cNvCxnSpPr>
            <a:stCxn id="386172" idx="5"/>
            <a:endCxn id="123" idx="1"/>
          </p:cNvCxnSpPr>
          <p:nvPr/>
        </p:nvCxnSpPr>
        <p:spPr>
          <a:xfrm>
            <a:off x="3688267" y="4867020"/>
            <a:ext cx="94840" cy="92296"/>
          </a:xfrm>
          <a:prstGeom prst="line">
            <a:avLst/>
          </a:prstGeom>
        </p:spPr>
        <p:style>
          <a:lnRef idx="1">
            <a:schemeClr val="accent1"/>
          </a:lnRef>
          <a:fillRef idx="0">
            <a:schemeClr val="accent1"/>
          </a:fillRef>
          <a:effectRef idx="0">
            <a:schemeClr val="accent1"/>
          </a:effectRef>
          <a:fontRef idx="minor">
            <a:schemeClr val="tx1"/>
          </a:fontRef>
        </p:style>
      </p:cxnSp>
      <p:cxnSp>
        <p:nvCxnSpPr>
          <p:cNvPr id="13" name="Connecteur droit 12"/>
          <p:cNvCxnSpPr/>
          <p:nvPr/>
        </p:nvCxnSpPr>
        <p:spPr>
          <a:xfrm>
            <a:off x="2132517" y="5237442"/>
            <a:ext cx="4579019"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3" name="Connecteur droit 132"/>
          <p:cNvCxnSpPr/>
          <p:nvPr/>
        </p:nvCxnSpPr>
        <p:spPr>
          <a:xfrm>
            <a:off x="2151072" y="4520666"/>
            <a:ext cx="4560464"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4" name="Connecteur droit 133"/>
          <p:cNvCxnSpPr/>
          <p:nvPr/>
        </p:nvCxnSpPr>
        <p:spPr>
          <a:xfrm>
            <a:off x="2037766" y="3763429"/>
            <a:ext cx="4759359"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5" name="Connecteur droit 134"/>
          <p:cNvCxnSpPr/>
          <p:nvPr/>
        </p:nvCxnSpPr>
        <p:spPr>
          <a:xfrm>
            <a:off x="2071026" y="2601721"/>
            <a:ext cx="4630316"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143" name="Rectangle 70"/>
          <p:cNvSpPr>
            <a:spLocks noChangeArrowheads="1"/>
          </p:cNvSpPr>
          <p:nvPr/>
        </p:nvSpPr>
        <p:spPr bwMode="auto">
          <a:xfrm>
            <a:off x="2117590" y="1839867"/>
            <a:ext cx="394340" cy="36676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8" tIns="44450" rIns="90488" bIns="44450">
            <a:spAutoFit/>
          </a:bodyPr>
          <a:lstStyle/>
          <a:p>
            <a:pPr eaLnBrk="0" hangingPunct="0"/>
            <a:r>
              <a:rPr lang="fr-FR" altLang="fr-FR" dirty="0" smtClean="0">
                <a:latin typeface="Arial Narrow" panose="020B0606020202030204" pitchFamily="34" charset="0"/>
              </a:rPr>
              <a:t>20</a:t>
            </a:r>
            <a:endParaRPr lang="fr-FR" altLang="fr-FR" dirty="0">
              <a:solidFill>
                <a:schemeClr val="tx1"/>
              </a:solidFill>
              <a:latin typeface="Arial Narrow" panose="020B0606020202030204" pitchFamily="34" charset="0"/>
            </a:endParaRPr>
          </a:p>
        </p:txBody>
      </p:sp>
      <p:sp>
        <p:nvSpPr>
          <p:cNvPr id="144" name="Ellipse 143"/>
          <p:cNvSpPr/>
          <p:nvPr/>
        </p:nvSpPr>
        <p:spPr>
          <a:xfrm>
            <a:off x="7271515" y="2920537"/>
            <a:ext cx="467881" cy="439667"/>
          </a:xfrm>
          <a:prstGeom prst="ellipse">
            <a:avLst/>
          </a:prstGeom>
          <a:solidFill>
            <a:schemeClr val="bg1">
              <a:lumMod val="6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45" name="Ellipse 144"/>
          <p:cNvSpPr/>
          <p:nvPr/>
        </p:nvSpPr>
        <p:spPr>
          <a:xfrm>
            <a:off x="7581281" y="3435804"/>
            <a:ext cx="316229" cy="323178"/>
          </a:xfrm>
          <a:prstGeom prst="ellipse">
            <a:avLst/>
          </a:prstGeom>
          <a:solidFill>
            <a:schemeClr val="bg1">
              <a:lumMod val="6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49" name="AutoShape 426"/>
          <p:cNvSpPr>
            <a:spLocks noChangeArrowheads="1"/>
          </p:cNvSpPr>
          <p:nvPr/>
        </p:nvSpPr>
        <p:spPr bwMode="auto">
          <a:xfrm>
            <a:off x="6989772" y="921528"/>
            <a:ext cx="360362" cy="863600"/>
          </a:xfrm>
          <a:prstGeom prst="moon">
            <a:avLst>
              <a:gd name="adj" fmla="val 50000"/>
            </a:avLst>
          </a:prstGeom>
          <a:solidFill>
            <a:srgbClr val="FF0066"/>
          </a:solidFill>
          <a:ln w="9525">
            <a:solidFill>
              <a:schemeClr val="tx1"/>
            </a:solidFill>
            <a:miter lim="800000"/>
            <a:headEnd/>
            <a:tailEnd/>
          </a:ln>
        </p:spPr>
        <p:txBody>
          <a:bodyPr wrap="none" anchor="ctr"/>
          <a:lstStyle>
            <a:lvl1pPr eaLnBrk="0" hangingPunct="0">
              <a:defRPr sz="2000">
                <a:solidFill>
                  <a:schemeClr val="tx1"/>
                </a:solidFill>
                <a:latin typeface="Times New Roman" pitchFamily="18" charset="0"/>
              </a:defRPr>
            </a:lvl1pPr>
            <a:lvl2pPr marL="742950" indent="-285750" eaLnBrk="0" hangingPunct="0">
              <a:defRPr sz="2000">
                <a:solidFill>
                  <a:schemeClr val="tx1"/>
                </a:solidFill>
                <a:latin typeface="Times New Roman" pitchFamily="18" charset="0"/>
              </a:defRPr>
            </a:lvl2pPr>
            <a:lvl3pPr marL="1143000" indent="-228600" eaLnBrk="0" hangingPunct="0">
              <a:defRPr sz="2000">
                <a:solidFill>
                  <a:schemeClr val="tx1"/>
                </a:solidFill>
                <a:latin typeface="Times New Roman" pitchFamily="18" charset="0"/>
              </a:defRPr>
            </a:lvl3pPr>
            <a:lvl4pPr marL="1600200" indent="-228600" eaLnBrk="0" hangingPunct="0">
              <a:defRPr sz="2000">
                <a:solidFill>
                  <a:schemeClr val="tx1"/>
                </a:solidFill>
                <a:latin typeface="Times New Roman" pitchFamily="18" charset="0"/>
              </a:defRPr>
            </a:lvl4pPr>
            <a:lvl5pPr marL="2057400" indent="-228600" eaLnBrk="0" hangingPunct="0">
              <a:defRPr sz="2000">
                <a:solidFill>
                  <a:schemeClr val="tx1"/>
                </a:solidFill>
                <a:latin typeface="Times New Roman" pitchFamily="18" charset="0"/>
              </a:defRPr>
            </a:lvl5pPr>
            <a:lvl6pPr marL="2514600" indent="-228600" eaLnBrk="0" fontAlgn="base" hangingPunct="0">
              <a:spcBef>
                <a:spcPct val="0"/>
              </a:spcBef>
              <a:spcAft>
                <a:spcPct val="0"/>
              </a:spcAft>
              <a:defRPr sz="2000">
                <a:solidFill>
                  <a:schemeClr val="tx1"/>
                </a:solidFill>
                <a:latin typeface="Times New Roman" pitchFamily="18" charset="0"/>
              </a:defRPr>
            </a:lvl6pPr>
            <a:lvl7pPr marL="2971800" indent="-228600" eaLnBrk="0" fontAlgn="base" hangingPunct="0">
              <a:spcBef>
                <a:spcPct val="0"/>
              </a:spcBef>
              <a:spcAft>
                <a:spcPct val="0"/>
              </a:spcAft>
              <a:defRPr sz="2000">
                <a:solidFill>
                  <a:schemeClr val="tx1"/>
                </a:solidFill>
                <a:latin typeface="Times New Roman" pitchFamily="18" charset="0"/>
              </a:defRPr>
            </a:lvl7pPr>
            <a:lvl8pPr marL="3429000" indent="-228600" eaLnBrk="0" fontAlgn="base" hangingPunct="0">
              <a:spcBef>
                <a:spcPct val="0"/>
              </a:spcBef>
              <a:spcAft>
                <a:spcPct val="0"/>
              </a:spcAft>
              <a:defRPr sz="2000">
                <a:solidFill>
                  <a:schemeClr val="tx1"/>
                </a:solidFill>
                <a:latin typeface="Times New Roman" pitchFamily="18" charset="0"/>
              </a:defRPr>
            </a:lvl8pPr>
            <a:lvl9pPr marL="3886200" indent="-228600" eaLnBrk="0" fontAlgn="base" hangingPunct="0">
              <a:spcBef>
                <a:spcPct val="0"/>
              </a:spcBef>
              <a:spcAft>
                <a:spcPct val="0"/>
              </a:spcAft>
              <a:defRPr sz="2000">
                <a:solidFill>
                  <a:schemeClr val="tx1"/>
                </a:solidFill>
                <a:latin typeface="Times New Roman" pitchFamily="18" charset="0"/>
              </a:defRPr>
            </a:lvl9pPr>
          </a:lstStyle>
          <a:p>
            <a:pPr algn="ctr" eaLnBrk="1" hangingPunct="1"/>
            <a:endParaRPr lang="en-US" altLang="fr-FR" sz="1800">
              <a:latin typeface="Arial" charset="0"/>
            </a:endParaRPr>
          </a:p>
        </p:txBody>
      </p:sp>
      <p:sp>
        <p:nvSpPr>
          <p:cNvPr id="150" name="Text Box 315"/>
          <p:cNvSpPr txBox="1">
            <a:spLocks noChangeArrowheads="1"/>
          </p:cNvSpPr>
          <p:nvPr/>
        </p:nvSpPr>
        <p:spPr bwMode="auto">
          <a:xfrm>
            <a:off x="7404426" y="1168662"/>
            <a:ext cx="986167" cy="369332"/>
          </a:xfrm>
          <a:prstGeom prst="rect">
            <a:avLst/>
          </a:prstGeom>
          <a:solidFill>
            <a:srgbClr val="FF0000"/>
          </a:solidFill>
          <a:ln w="9525">
            <a:solidFill>
              <a:schemeClr val="tx1"/>
            </a:solidFill>
            <a:miter lim="800000"/>
            <a:headEnd/>
            <a:tailEnd/>
          </a:ln>
          <a:extLst/>
        </p:spPr>
        <p:txBody>
          <a:bodyPr wrap="none">
            <a:spAutoFit/>
          </a:bodyPr>
          <a:lstStyle>
            <a:lvl1pPr eaLnBrk="0" hangingPunct="0">
              <a:defRPr sz="2000">
                <a:solidFill>
                  <a:schemeClr val="tx1"/>
                </a:solidFill>
                <a:latin typeface="Times New Roman" pitchFamily="18" charset="0"/>
              </a:defRPr>
            </a:lvl1pPr>
            <a:lvl2pPr marL="742950" indent="-285750" eaLnBrk="0" hangingPunct="0">
              <a:defRPr sz="2000">
                <a:solidFill>
                  <a:schemeClr val="tx1"/>
                </a:solidFill>
                <a:latin typeface="Times New Roman" pitchFamily="18" charset="0"/>
              </a:defRPr>
            </a:lvl2pPr>
            <a:lvl3pPr marL="1143000" indent="-228600" eaLnBrk="0" hangingPunct="0">
              <a:defRPr sz="2000">
                <a:solidFill>
                  <a:schemeClr val="tx1"/>
                </a:solidFill>
                <a:latin typeface="Times New Roman" pitchFamily="18" charset="0"/>
              </a:defRPr>
            </a:lvl3pPr>
            <a:lvl4pPr marL="1600200" indent="-228600" eaLnBrk="0" hangingPunct="0">
              <a:defRPr sz="2000">
                <a:solidFill>
                  <a:schemeClr val="tx1"/>
                </a:solidFill>
                <a:latin typeface="Times New Roman" pitchFamily="18" charset="0"/>
              </a:defRPr>
            </a:lvl4pPr>
            <a:lvl5pPr marL="2057400" indent="-228600" eaLnBrk="0" hangingPunct="0">
              <a:defRPr sz="2000">
                <a:solidFill>
                  <a:schemeClr val="tx1"/>
                </a:solidFill>
                <a:latin typeface="Times New Roman" pitchFamily="18" charset="0"/>
              </a:defRPr>
            </a:lvl5pPr>
            <a:lvl6pPr marL="2514600" indent="-228600" eaLnBrk="0" fontAlgn="base" hangingPunct="0">
              <a:spcBef>
                <a:spcPct val="0"/>
              </a:spcBef>
              <a:spcAft>
                <a:spcPct val="0"/>
              </a:spcAft>
              <a:defRPr sz="2000">
                <a:solidFill>
                  <a:schemeClr val="tx1"/>
                </a:solidFill>
                <a:latin typeface="Times New Roman" pitchFamily="18" charset="0"/>
              </a:defRPr>
            </a:lvl6pPr>
            <a:lvl7pPr marL="2971800" indent="-228600" eaLnBrk="0" fontAlgn="base" hangingPunct="0">
              <a:spcBef>
                <a:spcPct val="0"/>
              </a:spcBef>
              <a:spcAft>
                <a:spcPct val="0"/>
              </a:spcAft>
              <a:defRPr sz="2000">
                <a:solidFill>
                  <a:schemeClr val="tx1"/>
                </a:solidFill>
                <a:latin typeface="Times New Roman" pitchFamily="18" charset="0"/>
              </a:defRPr>
            </a:lvl7pPr>
            <a:lvl8pPr marL="3429000" indent="-228600" eaLnBrk="0" fontAlgn="base" hangingPunct="0">
              <a:spcBef>
                <a:spcPct val="0"/>
              </a:spcBef>
              <a:spcAft>
                <a:spcPct val="0"/>
              </a:spcAft>
              <a:defRPr sz="2000">
                <a:solidFill>
                  <a:schemeClr val="tx1"/>
                </a:solidFill>
                <a:latin typeface="Times New Roman" pitchFamily="18" charset="0"/>
              </a:defRPr>
            </a:lvl8pPr>
            <a:lvl9pPr marL="3886200" indent="-228600" eaLnBrk="0" fontAlgn="base" hangingPunct="0">
              <a:spcBef>
                <a:spcPct val="0"/>
              </a:spcBef>
              <a:spcAft>
                <a:spcPct val="0"/>
              </a:spcAft>
              <a:defRPr sz="2000">
                <a:solidFill>
                  <a:schemeClr val="tx1"/>
                </a:solidFill>
                <a:latin typeface="Times New Roman" pitchFamily="18" charset="0"/>
              </a:defRPr>
            </a:lvl9pPr>
          </a:lstStyle>
          <a:p>
            <a:pPr eaLnBrk="1" hangingPunct="1"/>
            <a:r>
              <a:rPr lang="fr-BE" altLang="fr-FR" sz="1800" dirty="0" smtClean="0">
                <a:solidFill>
                  <a:schemeClr val="bg1"/>
                </a:solidFill>
                <a:latin typeface="Arial Narrow" pitchFamily="34" charset="0"/>
              </a:rPr>
              <a:t>Ovulation</a:t>
            </a:r>
            <a:endParaRPr lang="fr-FR" altLang="fr-FR" sz="1800" dirty="0">
              <a:solidFill>
                <a:schemeClr val="bg1"/>
              </a:solidFill>
              <a:latin typeface="Arial Narrow" pitchFamily="34" charset="0"/>
            </a:endParaRPr>
          </a:p>
        </p:txBody>
      </p:sp>
      <p:cxnSp>
        <p:nvCxnSpPr>
          <p:cNvPr id="151" name="Connecteur droit 150"/>
          <p:cNvCxnSpPr/>
          <p:nvPr/>
        </p:nvCxnSpPr>
        <p:spPr>
          <a:xfrm flipV="1">
            <a:off x="6481807" y="1492972"/>
            <a:ext cx="445294" cy="365576"/>
          </a:xfrm>
          <a:prstGeom prst="line">
            <a:avLst/>
          </a:prstGeom>
          <a:ln>
            <a:solidFill>
              <a:schemeClr val="tx1"/>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153" name="Connecteur droit 152"/>
          <p:cNvCxnSpPr>
            <a:endCxn id="156" idx="2"/>
          </p:cNvCxnSpPr>
          <p:nvPr/>
        </p:nvCxnSpPr>
        <p:spPr>
          <a:xfrm>
            <a:off x="6540087" y="2042527"/>
            <a:ext cx="1346570" cy="355896"/>
          </a:xfrm>
          <a:prstGeom prst="line">
            <a:avLst/>
          </a:prstGeom>
          <a:ln>
            <a:solidFill>
              <a:schemeClr val="tx1"/>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cxnSp>
      <p:sp>
        <p:nvSpPr>
          <p:cNvPr id="155" name="Text Box 315"/>
          <p:cNvSpPr txBox="1">
            <a:spLocks noChangeArrowheads="1"/>
          </p:cNvSpPr>
          <p:nvPr/>
        </p:nvSpPr>
        <p:spPr bwMode="auto">
          <a:xfrm>
            <a:off x="8236368" y="3086984"/>
            <a:ext cx="659155" cy="369332"/>
          </a:xfrm>
          <a:prstGeom prst="rect">
            <a:avLst/>
          </a:prstGeom>
          <a:solidFill>
            <a:schemeClr val="accent6">
              <a:lumMod val="75000"/>
            </a:schemeClr>
          </a:solidFill>
          <a:ln w="9525">
            <a:solidFill>
              <a:schemeClr val="tx1"/>
            </a:solidFill>
            <a:miter lim="800000"/>
            <a:headEnd/>
            <a:tailEnd/>
          </a:ln>
          <a:extLst/>
        </p:spPr>
        <p:txBody>
          <a:bodyPr wrap="none">
            <a:spAutoFit/>
          </a:bodyPr>
          <a:lstStyle>
            <a:lvl1pPr eaLnBrk="0" hangingPunct="0">
              <a:defRPr sz="2000">
                <a:solidFill>
                  <a:schemeClr val="tx1"/>
                </a:solidFill>
                <a:latin typeface="Times New Roman" pitchFamily="18" charset="0"/>
              </a:defRPr>
            </a:lvl1pPr>
            <a:lvl2pPr marL="742950" indent="-285750" eaLnBrk="0" hangingPunct="0">
              <a:defRPr sz="2000">
                <a:solidFill>
                  <a:schemeClr val="tx1"/>
                </a:solidFill>
                <a:latin typeface="Times New Roman" pitchFamily="18" charset="0"/>
              </a:defRPr>
            </a:lvl2pPr>
            <a:lvl3pPr marL="1143000" indent="-228600" eaLnBrk="0" hangingPunct="0">
              <a:defRPr sz="2000">
                <a:solidFill>
                  <a:schemeClr val="tx1"/>
                </a:solidFill>
                <a:latin typeface="Times New Roman" pitchFamily="18" charset="0"/>
              </a:defRPr>
            </a:lvl3pPr>
            <a:lvl4pPr marL="1600200" indent="-228600" eaLnBrk="0" hangingPunct="0">
              <a:defRPr sz="2000">
                <a:solidFill>
                  <a:schemeClr val="tx1"/>
                </a:solidFill>
                <a:latin typeface="Times New Roman" pitchFamily="18" charset="0"/>
              </a:defRPr>
            </a:lvl4pPr>
            <a:lvl5pPr marL="2057400" indent="-228600" eaLnBrk="0" hangingPunct="0">
              <a:defRPr sz="2000">
                <a:solidFill>
                  <a:schemeClr val="tx1"/>
                </a:solidFill>
                <a:latin typeface="Times New Roman" pitchFamily="18" charset="0"/>
              </a:defRPr>
            </a:lvl5pPr>
            <a:lvl6pPr marL="2514600" indent="-228600" eaLnBrk="0" fontAlgn="base" hangingPunct="0">
              <a:spcBef>
                <a:spcPct val="0"/>
              </a:spcBef>
              <a:spcAft>
                <a:spcPct val="0"/>
              </a:spcAft>
              <a:defRPr sz="2000">
                <a:solidFill>
                  <a:schemeClr val="tx1"/>
                </a:solidFill>
                <a:latin typeface="Times New Roman" pitchFamily="18" charset="0"/>
              </a:defRPr>
            </a:lvl6pPr>
            <a:lvl7pPr marL="2971800" indent="-228600" eaLnBrk="0" fontAlgn="base" hangingPunct="0">
              <a:spcBef>
                <a:spcPct val="0"/>
              </a:spcBef>
              <a:spcAft>
                <a:spcPct val="0"/>
              </a:spcAft>
              <a:defRPr sz="2000">
                <a:solidFill>
                  <a:schemeClr val="tx1"/>
                </a:solidFill>
                <a:latin typeface="Times New Roman" pitchFamily="18" charset="0"/>
              </a:defRPr>
            </a:lvl7pPr>
            <a:lvl8pPr marL="3429000" indent="-228600" eaLnBrk="0" fontAlgn="base" hangingPunct="0">
              <a:spcBef>
                <a:spcPct val="0"/>
              </a:spcBef>
              <a:spcAft>
                <a:spcPct val="0"/>
              </a:spcAft>
              <a:defRPr sz="2000">
                <a:solidFill>
                  <a:schemeClr val="tx1"/>
                </a:solidFill>
                <a:latin typeface="Times New Roman" pitchFamily="18" charset="0"/>
              </a:defRPr>
            </a:lvl8pPr>
            <a:lvl9pPr marL="3886200" indent="-228600" eaLnBrk="0" fontAlgn="base" hangingPunct="0">
              <a:spcBef>
                <a:spcPct val="0"/>
              </a:spcBef>
              <a:spcAft>
                <a:spcPct val="0"/>
              </a:spcAft>
              <a:defRPr sz="2000">
                <a:solidFill>
                  <a:schemeClr val="tx1"/>
                </a:solidFill>
                <a:latin typeface="Times New Roman" pitchFamily="18" charset="0"/>
              </a:defRPr>
            </a:lvl9pPr>
          </a:lstStyle>
          <a:p>
            <a:pPr eaLnBrk="1" hangingPunct="1"/>
            <a:r>
              <a:rPr lang="fr-BE" altLang="fr-FR" sz="1800" dirty="0" smtClean="0">
                <a:solidFill>
                  <a:schemeClr val="bg1"/>
                </a:solidFill>
                <a:latin typeface="Arial Narrow" pitchFamily="34" charset="0"/>
              </a:rPr>
              <a:t>Kyste</a:t>
            </a:r>
            <a:endParaRPr lang="fr-FR" altLang="fr-FR" sz="1800" dirty="0">
              <a:solidFill>
                <a:schemeClr val="bg1"/>
              </a:solidFill>
              <a:latin typeface="Arial Narrow" pitchFamily="34" charset="0"/>
            </a:endParaRPr>
          </a:p>
        </p:txBody>
      </p:sp>
      <p:sp>
        <p:nvSpPr>
          <p:cNvPr id="156" name="Ellipse 155"/>
          <p:cNvSpPr/>
          <p:nvPr/>
        </p:nvSpPr>
        <p:spPr>
          <a:xfrm>
            <a:off x="7886657" y="1839867"/>
            <a:ext cx="1122281" cy="1117112"/>
          </a:xfrm>
          <a:prstGeom prst="ellipse">
            <a:avLst/>
          </a:prstGeom>
          <a:solidFill>
            <a:schemeClr val="accent6">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pic>
        <p:nvPicPr>
          <p:cNvPr id="131" name="Picture 2"/>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35496" y="5328301"/>
            <a:ext cx="1930262" cy="1413825"/>
          </a:xfrm>
          <a:prstGeom prst="rect">
            <a:avLst/>
          </a:prstGeom>
          <a:noFill/>
          <a:ln w="9525">
            <a:solidFill>
              <a:schemeClr val="tx1"/>
            </a:solidFill>
            <a:miter lim="800000"/>
            <a:headEnd/>
            <a:tailEnd/>
          </a:ln>
          <a:extLst>
            <a:ext uri="{909E8E84-426E-40DD-AFC4-6F175D3DCCD1}">
              <a14:hiddenFill xmlns:a14="http://schemas.microsoft.com/office/drawing/2010/main">
                <a:solidFill>
                  <a:schemeClr val="accent1"/>
                </a:solidFill>
              </a14:hiddenFill>
            </a:ext>
          </a:extLst>
        </p:spPr>
      </p:pic>
      <p:pic>
        <p:nvPicPr>
          <p:cNvPr id="132" name="Picture 2"/>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35496" y="3846737"/>
            <a:ext cx="1944287" cy="1422655"/>
          </a:xfrm>
          <a:prstGeom prst="rect">
            <a:avLst/>
          </a:prstGeom>
          <a:noFill/>
          <a:ln w="9525">
            <a:solidFill>
              <a:schemeClr val="tx1"/>
            </a:solidFill>
            <a:miter lim="800000"/>
            <a:headEnd/>
            <a:tailEnd/>
          </a:ln>
          <a:extLst>
            <a:ext uri="{909E8E84-426E-40DD-AFC4-6F175D3DCCD1}">
              <a14:hiddenFill xmlns:a14="http://schemas.microsoft.com/office/drawing/2010/main">
                <a:solidFill>
                  <a:schemeClr val="accent1"/>
                </a:solidFill>
              </a14:hiddenFill>
            </a:ext>
          </a:extLst>
        </p:spPr>
      </p:pic>
      <p:pic>
        <p:nvPicPr>
          <p:cNvPr id="136" name="Picture 2"/>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35496" y="2420888"/>
            <a:ext cx="1930262" cy="1333142"/>
          </a:xfrm>
          <a:prstGeom prst="rect">
            <a:avLst/>
          </a:prstGeom>
          <a:noFill/>
          <a:ln w="9525">
            <a:solidFill>
              <a:schemeClr val="tx1"/>
            </a:solidFill>
            <a:miter lim="800000"/>
            <a:headEnd/>
            <a:tailEnd/>
          </a:ln>
          <a:extLst>
            <a:ext uri="{909E8E84-426E-40DD-AFC4-6F175D3DCCD1}">
              <a14:hiddenFill xmlns:a14="http://schemas.microsoft.com/office/drawing/2010/main">
                <a:solidFill>
                  <a:schemeClr val="accent1"/>
                </a:solidFill>
              </a14:hiddenFill>
            </a:ext>
          </a:extLst>
        </p:spPr>
      </p:pic>
      <p:pic>
        <p:nvPicPr>
          <p:cNvPr id="137" name="Picture 4"/>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7090482" y="4535684"/>
            <a:ext cx="1918455" cy="1769900"/>
          </a:xfrm>
          <a:prstGeom prst="rect">
            <a:avLst/>
          </a:prstGeom>
          <a:noFill/>
          <a:ln w="9525">
            <a:solidFill>
              <a:schemeClr val="tx1"/>
            </a:solidFill>
            <a:miter lim="800000"/>
            <a:headEnd/>
            <a:tailEnd/>
          </a:ln>
          <a:extLst>
            <a:ext uri="{909E8E84-426E-40DD-AFC4-6F175D3DCCD1}">
              <a14:hiddenFill xmlns:a14="http://schemas.microsoft.com/office/drawing/2010/main">
                <a:solidFill>
                  <a:schemeClr val="accent1"/>
                </a:solidFill>
              </a14:hiddenFill>
            </a:ext>
          </a:extLst>
        </p:spPr>
      </p:pic>
      <p:pic>
        <p:nvPicPr>
          <p:cNvPr id="139" name="Picture 4" descr="3145"/>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a:xfrm>
            <a:off x="35496" y="908720"/>
            <a:ext cx="1930262" cy="1422802"/>
          </a:xfrm>
          <a:prstGeom prst="rect">
            <a:avLst/>
          </a:prstGeom>
          <a:noFill/>
          <a:ln>
            <a:solidFill>
              <a:schemeClr val="tx1"/>
            </a:solidFill>
          </a:ln>
        </p:spPr>
      </p:pic>
      <p:cxnSp>
        <p:nvCxnSpPr>
          <p:cNvPr id="140" name="Connecteur droit 139"/>
          <p:cNvCxnSpPr/>
          <p:nvPr/>
        </p:nvCxnSpPr>
        <p:spPr>
          <a:xfrm>
            <a:off x="8748464" y="3488067"/>
            <a:ext cx="0" cy="1023020"/>
          </a:xfrm>
          <a:prstGeom prst="line">
            <a:avLst/>
          </a:prstGeom>
          <a:ln>
            <a:solidFill>
              <a:schemeClr val="tx1"/>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cxnSp>
      <p:sp>
        <p:nvSpPr>
          <p:cNvPr id="138" name="Titre 1"/>
          <p:cNvSpPr txBox="1">
            <a:spLocks/>
          </p:cNvSpPr>
          <p:nvPr/>
        </p:nvSpPr>
        <p:spPr>
          <a:xfrm>
            <a:off x="5139912" y="6561348"/>
            <a:ext cx="3860202" cy="216024"/>
          </a:xfrm>
          <a:prstGeom prst="rect">
            <a:avLst/>
          </a:prstGeom>
          <a:solidFill>
            <a:schemeClr val="accent1">
              <a:lumMod val="40000"/>
              <a:lumOff val="60000"/>
            </a:schemeClr>
          </a:solidFill>
          <a:ln>
            <a:solidFill>
              <a:schemeClr val="tx1"/>
            </a:solidFill>
          </a:ln>
        </p:spPr>
        <p:txBody>
          <a:bodyP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fr-BE" sz="1000" b="1" dirty="0" smtClean="0"/>
              <a:t>Photos de Manuel Fernandez Sanchez, </a:t>
            </a:r>
            <a:r>
              <a:rPr lang="fr-BE" sz="1000" b="1" dirty="0" err="1" smtClean="0"/>
              <a:t>Ceva</a:t>
            </a:r>
            <a:r>
              <a:rPr lang="fr-BE" sz="1000" b="1" dirty="0" smtClean="0"/>
              <a:t> Santé Animale</a:t>
            </a:r>
            <a:endParaRPr lang="fr-BE" sz="1000" b="1" dirty="0"/>
          </a:p>
        </p:txBody>
      </p:sp>
    </p:spTree>
    <p:extLst>
      <p:ext uri="{BB962C8B-B14F-4D97-AF65-F5344CB8AC3E}">
        <p14:creationId xmlns:p14="http://schemas.microsoft.com/office/powerpoint/2010/main" val="2476841080"/>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386212"/>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386246"/>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132"/>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386247"/>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136"/>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386248"/>
                                        </p:tgtEl>
                                        <p:attrNameLst>
                                          <p:attrName>style.visibility</p:attrName>
                                        </p:attrNameLst>
                                      </p:cBhvr>
                                      <p:to>
                                        <p:strVal val="visible"/>
                                      </p:to>
                                    </p:set>
                                  </p:childTnLst>
                                </p:cTn>
                              </p:par>
                              <p:par>
                                <p:cTn id="27" presetID="1" presetClass="entr" presetSubtype="0" fill="hold" nodeType="withEffect">
                                  <p:stCondLst>
                                    <p:cond delay="0"/>
                                  </p:stCondLst>
                                  <p:childTnLst>
                                    <p:set>
                                      <p:cBhvr>
                                        <p:cTn id="28" dur="1" fill="hold">
                                          <p:stCondLst>
                                            <p:cond delay="0"/>
                                          </p:stCondLst>
                                        </p:cTn>
                                        <p:tgtEl>
                                          <p:spTgt spid="7"/>
                                        </p:tgtEl>
                                        <p:attrNameLst>
                                          <p:attrName>style.visibility</p:attrName>
                                        </p:attrNameLst>
                                      </p:cBhvr>
                                      <p:to>
                                        <p:strVal val="visible"/>
                                      </p:to>
                                    </p:set>
                                  </p:childTnLst>
                                </p:cTn>
                              </p:par>
                              <p:par>
                                <p:cTn id="29" presetID="1" presetClass="entr" presetSubtype="0" fill="hold" grpId="0" nodeType="withEffect">
                                  <p:stCondLst>
                                    <p:cond delay="0"/>
                                  </p:stCondLst>
                                  <p:childTnLst>
                                    <p:set>
                                      <p:cBhvr>
                                        <p:cTn id="30" dur="1" fill="hold">
                                          <p:stCondLst>
                                            <p:cond delay="0"/>
                                          </p:stCondLst>
                                        </p:cTn>
                                        <p:tgtEl>
                                          <p:spTgt spid="123"/>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nodeType="clickEffect">
                                  <p:stCondLst>
                                    <p:cond delay="0"/>
                                  </p:stCondLst>
                                  <p:childTnLst>
                                    <p:set>
                                      <p:cBhvr>
                                        <p:cTn id="34" dur="1" fill="hold">
                                          <p:stCondLst>
                                            <p:cond delay="0"/>
                                          </p:stCondLst>
                                        </p:cTn>
                                        <p:tgtEl>
                                          <p:spTgt spid="139"/>
                                        </p:tgtEl>
                                        <p:attrNameLst>
                                          <p:attrName>style.visibility</p:attrName>
                                        </p:attrNameLst>
                                      </p:cBhvr>
                                      <p:to>
                                        <p:strVal val="visible"/>
                                      </p:to>
                                    </p:set>
                                  </p:childTnLst>
                                </p:cTn>
                              </p:par>
                            </p:childTnLst>
                          </p:cTn>
                        </p:par>
                      </p:childTnLst>
                    </p:cTn>
                  </p:par>
                  <p:par>
                    <p:cTn id="35" fill="hold">
                      <p:stCondLst>
                        <p:cond delay="indefinite"/>
                      </p:stCondLst>
                      <p:childTnLst>
                        <p:par>
                          <p:cTn id="36" fill="hold">
                            <p:stCondLst>
                              <p:cond delay="0"/>
                            </p:stCondLst>
                            <p:childTnLst>
                              <p:par>
                                <p:cTn id="37" presetID="1" presetClass="entr" presetSubtype="0" fill="hold" nodeType="clickEffect">
                                  <p:stCondLst>
                                    <p:cond delay="0"/>
                                  </p:stCondLst>
                                  <p:childTnLst>
                                    <p:set>
                                      <p:cBhvr>
                                        <p:cTn id="38" dur="1" fill="hold">
                                          <p:stCondLst>
                                            <p:cond delay="0"/>
                                          </p:stCondLst>
                                        </p:cTn>
                                        <p:tgtEl>
                                          <p:spTgt spid="4"/>
                                        </p:tgtEl>
                                        <p:attrNameLst>
                                          <p:attrName>style.visibility</p:attrName>
                                        </p:attrNameLst>
                                      </p:cBhvr>
                                      <p:to>
                                        <p:strVal val="visible"/>
                                      </p:to>
                                    </p:set>
                                  </p:childTnLst>
                                </p:cTn>
                              </p:par>
                              <p:par>
                                <p:cTn id="39" presetID="1" presetClass="entr" presetSubtype="0" fill="hold" grpId="0" nodeType="withEffect">
                                  <p:stCondLst>
                                    <p:cond delay="0"/>
                                  </p:stCondLst>
                                  <p:childTnLst>
                                    <p:set>
                                      <p:cBhvr>
                                        <p:cTn id="40" dur="1" fill="hold">
                                          <p:stCondLst>
                                            <p:cond delay="0"/>
                                          </p:stCondLst>
                                        </p:cTn>
                                        <p:tgtEl>
                                          <p:spTgt spid="2"/>
                                        </p:tgtEl>
                                        <p:attrNameLst>
                                          <p:attrName>style.visibility</p:attrName>
                                        </p:attrNameLst>
                                      </p:cBhvr>
                                      <p:to>
                                        <p:strVal val="visible"/>
                                      </p:to>
                                    </p:set>
                                  </p:childTnLst>
                                </p:cTn>
                              </p:par>
                              <p:par>
                                <p:cTn id="41" presetID="1" presetClass="entr" presetSubtype="0" fill="hold" grpId="0" nodeType="withEffect">
                                  <p:stCondLst>
                                    <p:cond delay="0"/>
                                  </p:stCondLst>
                                  <p:childTnLst>
                                    <p:set>
                                      <p:cBhvr>
                                        <p:cTn id="42" dur="1" fill="hold">
                                          <p:stCondLst>
                                            <p:cond delay="0"/>
                                          </p:stCondLst>
                                        </p:cTn>
                                        <p:tgtEl>
                                          <p:spTgt spid="144"/>
                                        </p:tgtEl>
                                        <p:attrNameLst>
                                          <p:attrName>style.visibility</p:attrName>
                                        </p:attrNameLst>
                                      </p:cBhvr>
                                      <p:to>
                                        <p:strVal val="visible"/>
                                      </p:to>
                                    </p:set>
                                  </p:childTnLst>
                                </p:cTn>
                              </p:par>
                              <p:par>
                                <p:cTn id="43" presetID="1" presetClass="entr" presetSubtype="0" fill="hold" grpId="0" nodeType="withEffect">
                                  <p:stCondLst>
                                    <p:cond delay="0"/>
                                  </p:stCondLst>
                                  <p:childTnLst>
                                    <p:set>
                                      <p:cBhvr>
                                        <p:cTn id="44" dur="1" fill="hold">
                                          <p:stCondLst>
                                            <p:cond delay="0"/>
                                          </p:stCondLst>
                                        </p:cTn>
                                        <p:tgtEl>
                                          <p:spTgt spid="145"/>
                                        </p:tgtEl>
                                        <p:attrNameLst>
                                          <p:attrName>style.visibility</p:attrName>
                                        </p:attrNameLst>
                                      </p:cBhvr>
                                      <p:to>
                                        <p:strVal val="visible"/>
                                      </p:to>
                                    </p:set>
                                  </p:childTnLst>
                                </p:cTn>
                              </p:par>
                              <p:par>
                                <p:cTn id="45" presetID="1" presetClass="entr" presetSubtype="0" fill="hold" grpId="0" nodeType="withEffect">
                                  <p:stCondLst>
                                    <p:cond delay="0"/>
                                  </p:stCondLst>
                                  <p:childTnLst>
                                    <p:set>
                                      <p:cBhvr>
                                        <p:cTn id="46" dur="1" fill="hold">
                                          <p:stCondLst>
                                            <p:cond delay="0"/>
                                          </p:stCondLst>
                                        </p:cTn>
                                        <p:tgtEl>
                                          <p:spTgt spid="5"/>
                                        </p:tgtEl>
                                        <p:attrNameLst>
                                          <p:attrName>style.visibility</p:attrName>
                                        </p:attrNameLst>
                                      </p:cBhvr>
                                      <p:to>
                                        <p:strVal val="visible"/>
                                      </p:to>
                                    </p:set>
                                  </p:childTnLst>
                                </p:cTn>
                              </p:par>
                            </p:childTnLst>
                          </p:cTn>
                        </p:par>
                      </p:childTnLst>
                    </p:cTn>
                  </p:par>
                  <p:par>
                    <p:cTn id="47" fill="hold">
                      <p:stCondLst>
                        <p:cond delay="indefinite"/>
                      </p:stCondLst>
                      <p:childTnLst>
                        <p:par>
                          <p:cTn id="48" fill="hold">
                            <p:stCondLst>
                              <p:cond delay="0"/>
                            </p:stCondLst>
                            <p:childTnLst>
                              <p:par>
                                <p:cTn id="49" presetID="1" presetClass="entr" presetSubtype="0" fill="hold" nodeType="clickEffect">
                                  <p:stCondLst>
                                    <p:cond delay="0"/>
                                  </p:stCondLst>
                                  <p:childTnLst>
                                    <p:set>
                                      <p:cBhvr>
                                        <p:cTn id="50" dur="1" fill="hold">
                                          <p:stCondLst>
                                            <p:cond delay="0"/>
                                          </p:stCondLst>
                                        </p:cTn>
                                        <p:tgtEl>
                                          <p:spTgt spid="151"/>
                                        </p:tgtEl>
                                        <p:attrNameLst>
                                          <p:attrName>style.visibility</p:attrName>
                                        </p:attrNameLst>
                                      </p:cBhvr>
                                      <p:to>
                                        <p:strVal val="visible"/>
                                      </p:to>
                                    </p:set>
                                  </p:childTnLst>
                                </p:cTn>
                              </p:par>
                              <p:par>
                                <p:cTn id="51" presetID="1" presetClass="entr" presetSubtype="0" fill="hold" grpId="0" nodeType="withEffect">
                                  <p:stCondLst>
                                    <p:cond delay="0"/>
                                  </p:stCondLst>
                                  <p:childTnLst>
                                    <p:set>
                                      <p:cBhvr>
                                        <p:cTn id="52" dur="1" fill="hold">
                                          <p:stCondLst>
                                            <p:cond delay="0"/>
                                          </p:stCondLst>
                                        </p:cTn>
                                        <p:tgtEl>
                                          <p:spTgt spid="149"/>
                                        </p:tgtEl>
                                        <p:attrNameLst>
                                          <p:attrName>style.visibility</p:attrName>
                                        </p:attrNameLst>
                                      </p:cBhvr>
                                      <p:to>
                                        <p:strVal val="visible"/>
                                      </p:to>
                                    </p:set>
                                  </p:childTnLst>
                                </p:cTn>
                              </p:par>
                              <p:par>
                                <p:cTn id="53" presetID="1" presetClass="entr" presetSubtype="0" fill="hold" grpId="0" nodeType="withEffect">
                                  <p:stCondLst>
                                    <p:cond delay="0"/>
                                  </p:stCondLst>
                                  <p:childTnLst>
                                    <p:set>
                                      <p:cBhvr>
                                        <p:cTn id="54" dur="1" fill="hold">
                                          <p:stCondLst>
                                            <p:cond delay="0"/>
                                          </p:stCondLst>
                                        </p:cTn>
                                        <p:tgtEl>
                                          <p:spTgt spid="150"/>
                                        </p:tgtEl>
                                        <p:attrNameLst>
                                          <p:attrName>style.visibility</p:attrName>
                                        </p:attrNameLst>
                                      </p:cBhvr>
                                      <p:to>
                                        <p:strVal val="visible"/>
                                      </p:to>
                                    </p:set>
                                  </p:childTnLst>
                                </p:cTn>
                              </p:par>
                            </p:childTnLst>
                          </p:cTn>
                        </p:par>
                      </p:childTnLst>
                    </p:cTn>
                  </p:par>
                  <p:par>
                    <p:cTn id="55" fill="hold">
                      <p:stCondLst>
                        <p:cond delay="indefinite"/>
                      </p:stCondLst>
                      <p:childTnLst>
                        <p:par>
                          <p:cTn id="56" fill="hold">
                            <p:stCondLst>
                              <p:cond delay="0"/>
                            </p:stCondLst>
                            <p:childTnLst>
                              <p:par>
                                <p:cTn id="57" presetID="1" presetClass="entr" presetSubtype="0" fill="hold" nodeType="clickEffect">
                                  <p:stCondLst>
                                    <p:cond delay="0"/>
                                  </p:stCondLst>
                                  <p:childTnLst>
                                    <p:set>
                                      <p:cBhvr>
                                        <p:cTn id="58" dur="1" fill="hold">
                                          <p:stCondLst>
                                            <p:cond delay="0"/>
                                          </p:stCondLst>
                                        </p:cTn>
                                        <p:tgtEl>
                                          <p:spTgt spid="153"/>
                                        </p:tgtEl>
                                        <p:attrNameLst>
                                          <p:attrName>style.visibility</p:attrName>
                                        </p:attrNameLst>
                                      </p:cBhvr>
                                      <p:to>
                                        <p:strVal val="visible"/>
                                      </p:to>
                                    </p:set>
                                  </p:childTnLst>
                                </p:cTn>
                              </p:par>
                              <p:par>
                                <p:cTn id="59" presetID="1" presetClass="entr" presetSubtype="0" fill="hold" grpId="0" nodeType="withEffect">
                                  <p:stCondLst>
                                    <p:cond delay="0"/>
                                  </p:stCondLst>
                                  <p:childTnLst>
                                    <p:set>
                                      <p:cBhvr>
                                        <p:cTn id="60" dur="1" fill="hold">
                                          <p:stCondLst>
                                            <p:cond delay="0"/>
                                          </p:stCondLst>
                                        </p:cTn>
                                        <p:tgtEl>
                                          <p:spTgt spid="156"/>
                                        </p:tgtEl>
                                        <p:attrNameLst>
                                          <p:attrName>style.visibility</p:attrName>
                                        </p:attrNameLst>
                                      </p:cBhvr>
                                      <p:to>
                                        <p:strVal val="visible"/>
                                      </p:to>
                                    </p:set>
                                  </p:childTnLst>
                                </p:cTn>
                              </p:par>
                              <p:par>
                                <p:cTn id="61" presetID="1" presetClass="entr" presetSubtype="0" fill="hold" grpId="0" nodeType="withEffect">
                                  <p:stCondLst>
                                    <p:cond delay="0"/>
                                  </p:stCondLst>
                                  <p:childTnLst>
                                    <p:set>
                                      <p:cBhvr>
                                        <p:cTn id="62" dur="1" fill="hold">
                                          <p:stCondLst>
                                            <p:cond delay="0"/>
                                          </p:stCondLst>
                                        </p:cTn>
                                        <p:tgtEl>
                                          <p:spTgt spid="155"/>
                                        </p:tgtEl>
                                        <p:attrNameLst>
                                          <p:attrName>style.visibility</p:attrName>
                                        </p:attrNameLst>
                                      </p:cBhvr>
                                      <p:to>
                                        <p:strVal val="visible"/>
                                      </p:to>
                                    </p:set>
                                  </p:childTnLst>
                                </p:cTn>
                              </p:par>
                            </p:childTnLst>
                          </p:cTn>
                        </p:par>
                      </p:childTnLst>
                    </p:cTn>
                  </p:par>
                  <p:par>
                    <p:cTn id="63" fill="hold">
                      <p:stCondLst>
                        <p:cond delay="indefinite"/>
                      </p:stCondLst>
                      <p:childTnLst>
                        <p:par>
                          <p:cTn id="64" fill="hold">
                            <p:stCondLst>
                              <p:cond delay="0"/>
                            </p:stCondLst>
                            <p:childTnLst>
                              <p:par>
                                <p:cTn id="65" presetID="1" presetClass="entr" presetSubtype="0" fill="hold" nodeType="clickEffect">
                                  <p:stCondLst>
                                    <p:cond delay="0"/>
                                  </p:stCondLst>
                                  <p:childTnLst>
                                    <p:set>
                                      <p:cBhvr>
                                        <p:cTn id="66" dur="1" fill="hold">
                                          <p:stCondLst>
                                            <p:cond delay="0"/>
                                          </p:stCondLst>
                                        </p:cTn>
                                        <p:tgtEl>
                                          <p:spTgt spid="140"/>
                                        </p:tgtEl>
                                        <p:attrNameLst>
                                          <p:attrName>style.visibility</p:attrName>
                                        </p:attrNameLst>
                                      </p:cBhvr>
                                      <p:to>
                                        <p:strVal val="visible"/>
                                      </p:to>
                                    </p:set>
                                  </p:childTnLst>
                                </p:cTn>
                              </p:par>
                              <p:par>
                                <p:cTn id="67" presetID="1" presetClass="entr" presetSubtype="0" fill="hold" nodeType="withEffect">
                                  <p:stCondLst>
                                    <p:cond delay="0"/>
                                  </p:stCondLst>
                                  <p:childTnLst>
                                    <p:set>
                                      <p:cBhvr>
                                        <p:cTn id="68" dur="1" fill="hold">
                                          <p:stCondLst>
                                            <p:cond delay="0"/>
                                          </p:stCondLst>
                                        </p:cTn>
                                        <p:tgtEl>
                                          <p:spTgt spid="13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5" grpId="0" animBg="1"/>
      <p:bldP spid="123" grpId="0" animBg="1"/>
      <p:bldP spid="144" grpId="0" animBg="1"/>
      <p:bldP spid="145" grpId="0" animBg="1"/>
      <p:bldP spid="149" grpId="0" animBg="1"/>
      <p:bldP spid="150" grpId="0" animBg="1"/>
      <p:bldP spid="155" grpId="0" animBg="1"/>
      <p:bldP spid="156" grpId="0" animBg="1"/>
    </p:bldLst>
  </p:timing>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9810" name="Picture 2" descr="D:\Activités d'enseignements\Ressources\Multimedia\Multimedia echographie RU\Photos Titan Benedicte Gabriel\Bov Gestation J60 Foetus.jpe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07950" y="188913"/>
            <a:ext cx="4522788" cy="3600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9811" name="Picture 2" descr="D:\Activités d'enseignements\Ressources\Multimedia\Multimedia echographie RU\Photos Titan Benedicte Gabriel\Bov Gestation J60 Foetus.jpe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630738" y="188913"/>
            <a:ext cx="4521200" cy="3600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 name="Text Box 7"/>
          <p:cNvSpPr txBox="1">
            <a:spLocks noChangeArrowheads="1"/>
          </p:cNvSpPr>
          <p:nvPr/>
        </p:nvSpPr>
        <p:spPr bwMode="auto">
          <a:xfrm>
            <a:off x="107950" y="4076700"/>
            <a:ext cx="4103688" cy="400050"/>
          </a:xfrm>
          <a:prstGeom prst="rect">
            <a:avLst/>
          </a:prstGeom>
          <a:solidFill>
            <a:srgbClr val="FFFFCC"/>
          </a:solidFill>
          <a:ln w="9525">
            <a:solidFill>
              <a:schemeClr val="tx1"/>
            </a:solidFill>
            <a:miter lim="800000"/>
            <a:headEnd/>
            <a:tailEnd/>
          </a:ln>
        </p:spPr>
        <p:txBody>
          <a:bodyPr>
            <a:spAutoFit/>
          </a:bodyPr>
          <a:lstStyle>
            <a:lvl1pPr>
              <a:spcBef>
                <a:spcPct val="20000"/>
              </a:spcBef>
              <a:buClr>
                <a:schemeClr val="bg1"/>
              </a:buClr>
              <a:buSzPct val="80000"/>
              <a:buFont typeface="Monotype Sorts" pitchFamily="2" charset="2"/>
              <a:buChar char="l"/>
              <a:defRPr sz="2200">
                <a:solidFill>
                  <a:schemeClr val="bg1"/>
                </a:solidFill>
                <a:latin typeface="Arial Narrow" panose="020B0606020202030204" pitchFamily="34" charset="0"/>
              </a:defRPr>
            </a:lvl1pPr>
            <a:lvl2pPr marL="742950" indent="-285750">
              <a:spcBef>
                <a:spcPct val="20000"/>
              </a:spcBef>
              <a:buClr>
                <a:schemeClr val="bg1"/>
              </a:buClr>
              <a:buSzPct val="95000"/>
              <a:buFont typeface="Wingdings" panose="05000000000000000000" pitchFamily="2" charset="2"/>
              <a:buChar char="§"/>
              <a:defRPr sz="2000">
                <a:solidFill>
                  <a:schemeClr val="bg1"/>
                </a:solidFill>
                <a:latin typeface="Arial Narrow" panose="020B0606020202030204" pitchFamily="34" charset="0"/>
              </a:defRPr>
            </a:lvl2pPr>
            <a:lvl3pPr marL="1143000" indent="-228600">
              <a:spcBef>
                <a:spcPct val="20000"/>
              </a:spcBef>
              <a:buClr>
                <a:schemeClr val="bg1"/>
              </a:buClr>
              <a:buChar char="•"/>
              <a:defRPr>
                <a:solidFill>
                  <a:schemeClr val="bg1"/>
                </a:solidFill>
                <a:latin typeface="Arial Narrow" panose="020B0606020202030204" pitchFamily="34" charset="0"/>
              </a:defRPr>
            </a:lvl3pPr>
            <a:lvl4pPr marL="1600200" indent="-228600">
              <a:spcBef>
                <a:spcPct val="20000"/>
              </a:spcBef>
              <a:buClr>
                <a:schemeClr val="bg1"/>
              </a:buClr>
              <a:buChar char="–"/>
              <a:defRPr sz="2000">
                <a:solidFill>
                  <a:schemeClr val="bg1"/>
                </a:solidFill>
                <a:latin typeface="Arial Narrow" panose="020B0606020202030204" pitchFamily="34" charset="0"/>
              </a:defRPr>
            </a:lvl4pPr>
            <a:lvl5pPr marL="2057400" indent="-228600">
              <a:spcBef>
                <a:spcPct val="20000"/>
              </a:spcBef>
              <a:buClr>
                <a:schemeClr val="bg1"/>
              </a:buClr>
              <a:buChar char="»"/>
              <a:defRPr sz="2000">
                <a:solidFill>
                  <a:schemeClr val="bg1"/>
                </a:solidFill>
                <a:latin typeface="Arial Narrow" panose="020B0606020202030204" pitchFamily="34" charset="0"/>
              </a:defRPr>
            </a:lvl5pPr>
            <a:lvl6pPr marL="25146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6pPr>
            <a:lvl7pPr marL="29718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7pPr>
            <a:lvl8pPr marL="34290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8pPr>
            <a:lvl9pPr marL="38862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9pPr>
          </a:lstStyle>
          <a:p>
            <a:pPr eaLnBrk="1" hangingPunct="1">
              <a:spcBef>
                <a:spcPct val="0"/>
              </a:spcBef>
              <a:buClrTx/>
              <a:buSzTx/>
              <a:buFontTx/>
              <a:buNone/>
            </a:pPr>
            <a:r>
              <a:rPr lang="fr-BE" altLang="fr-FR" sz="2000">
                <a:solidFill>
                  <a:schemeClr val="tx1"/>
                </a:solidFill>
                <a:latin typeface="Calibri" panose="020F0502020204030204" pitchFamily="34" charset="0"/>
              </a:rPr>
              <a:t>1 : limites de la corne utérine</a:t>
            </a:r>
          </a:p>
        </p:txBody>
      </p:sp>
      <p:sp>
        <p:nvSpPr>
          <p:cNvPr id="5" name="Text Box 7"/>
          <p:cNvSpPr txBox="1">
            <a:spLocks noChangeArrowheads="1"/>
          </p:cNvSpPr>
          <p:nvPr/>
        </p:nvSpPr>
        <p:spPr bwMode="auto">
          <a:xfrm>
            <a:off x="107950" y="4543425"/>
            <a:ext cx="4494213" cy="400050"/>
          </a:xfrm>
          <a:prstGeom prst="rect">
            <a:avLst/>
          </a:prstGeom>
          <a:solidFill>
            <a:srgbClr val="FFFFCC"/>
          </a:solidFill>
          <a:ln w="9525">
            <a:solidFill>
              <a:schemeClr val="tx1"/>
            </a:solidFill>
            <a:miter lim="800000"/>
            <a:headEnd/>
            <a:tailEnd/>
          </a:ln>
        </p:spPr>
        <p:txBody>
          <a:bodyPr>
            <a:spAutoFit/>
          </a:bodyPr>
          <a:lstStyle>
            <a:lvl1pPr>
              <a:spcBef>
                <a:spcPct val="20000"/>
              </a:spcBef>
              <a:buClr>
                <a:schemeClr val="bg1"/>
              </a:buClr>
              <a:buSzPct val="80000"/>
              <a:buFont typeface="Monotype Sorts" pitchFamily="2" charset="2"/>
              <a:buChar char="l"/>
              <a:defRPr sz="2200">
                <a:solidFill>
                  <a:schemeClr val="bg1"/>
                </a:solidFill>
                <a:latin typeface="Arial Narrow" panose="020B0606020202030204" pitchFamily="34" charset="0"/>
              </a:defRPr>
            </a:lvl1pPr>
            <a:lvl2pPr marL="742950" indent="-285750">
              <a:spcBef>
                <a:spcPct val="20000"/>
              </a:spcBef>
              <a:buClr>
                <a:schemeClr val="bg1"/>
              </a:buClr>
              <a:buSzPct val="95000"/>
              <a:buFont typeface="Wingdings" panose="05000000000000000000" pitchFamily="2" charset="2"/>
              <a:buChar char="§"/>
              <a:defRPr sz="2000">
                <a:solidFill>
                  <a:schemeClr val="bg1"/>
                </a:solidFill>
                <a:latin typeface="Arial Narrow" panose="020B0606020202030204" pitchFamily="34" charset="0"/>
              </a:defRPr>
            </a:lvl2pPr>
            <a:lvl3pPr marL="1143000" indent="-228600">
              <a:spcBef>
                <a:spcPct val="20000"/>
              </a:spcBef>
              <a:buClr>
                <a:schemeClr val="bg1"/>
              </a:buClr>
              <a:buChar char="•"/>
              <a:defRPr>
                <a:solidFill>
                  <a:schemeClr val="bg1"/>
                </a:solidFill>
                <a:latin typeface="Arial Narrow" panose="020B0606020202030204" pitchFamily="34" charset="0"/>
              </a:defRPr>
            </a:lvl3pPr>
            <a:lvl4pPr marL="1600200" indent="-228600">
              <a:spcBef>
                <a:spcPct val="20000"/>
              </a:spcBef>
              <a:buClr>
                <a:schemeClr val="bg1"/>
              </a:buClr>
              <a:buChar char="–"/>
              <a:defRPr sz="2000">
                <a:solidFill>
                  <a:schemeClr val="bg1"/>
                </a:solidFill>
                <a:latin typeface="Arial Narrow" panose="020B0606020202030204" pitchFamily="34" charset="0"/>
              </a:defRPr>
            </a:lvl4pPr>
            <a:lvl5pPr marL="2057400" indent="-228600">
              <a:spcBef>
                <a:spcPct val="20000"/>
              </a:spcBef>
              <a:buClr>
                <a:schemeClr val="bg1"/>
              </a:buClr>
              <a:buChar char="»"/>
              <a:defRPr sz="2000">
                <a:solidFill>
                  <a:schemeClr val="bg1"/>
                </a:solidFill>
                <a:latin typeface="Arial Narrow" panose="020B0606020202030204" pitchFamily="34" charset="0"/>
              </a:defRPr>
            </a:lvl5pPr>
            <a:lvl6pPr marL="25146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6pPr>
            <a:lvl7pPr marL="29718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7pPr>
            <a:lvl8pPr marL="34290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8pPr>
            <a:lvl9pPr marL="38862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9pPr>
          </a:lstStyle>
          <a:p>
            <a:pPr eaLnBrk="1" hangingPunct="1">
              <a:spcBef>
                <a:spcPct val="0"/>
              </a:spcBef>
              <a:buClrTx/>
              <a:buSzTx/>
              <a:buFontTx/>
              <a:buNone/>
            </a:pPr>
            <a:r>
              <a:rPr lang="fr-BE" altLang="fr-FR" sz="2000">
                <a:solidFill>
                  <a:schemeClr val="tx1"/>
                </a:solidFill>
                <a:latin typeface="Calibri" panose="020F0502020204030204" pitchFamily="34" charset="0"/>
              </a:rPr>
              <a:t>2. Limites de la vésicule embryonnaire</a:t>
            </a:r>
          </a:p>
        </p:txBody>
      </p:sp>
      <p:sp>
        <p:nvSpPr>
          <p:cNvPr id="6" name="Text Box 7"/>
          <p:cNvSpPr txBox="1">
            <a:spLocks noChangeArrowheads="1"/>
          </p:cNvSpPr>
          <p:nvPr/>
        </p:nvSpPr>
        <p:spPr bwMode="auto">
          <a:xfrm>
            <a:off x="122238" y="5475288"/>
            <a:ext cx="3370262" cy="400050"/>
          </a:xfrm>
          <a:prstGeom prst="rect">
            <a:avLst/>
          </a:prstGeom>
          <a:solidFill>
            <a:srgbClr val="FFFFCC"/>
          </a:solidFill>
          <a:ln w="9525">
            <a:solidFill>
              <a:schemeClr val="tx1"/>
            </a:solidFill>
            <a:miter lim="800000"/>
            <a:headEnd/>
            <a:tailEnd/>
          </a:ln>
        </p:spPr>
        <p:txBody>
          <a:bodyPr>
            <a:spAutoFit/>
          </a:bodyPr>
          <a:lstStyle>
            <a:lvl1pPr>
              <a:spcBef>
                <a:spcPct val="20000"/>
              </a:spcBef>
              <a:buClr>
                <a:schemeClr val="bg1"/>
              </a:buClr>
              <a:buSzPct val="80000"/>
              <a:buFont typeface="Monotype Sorts" pitchFamily="2" charset="2"/>
              <a:buChar char="l"/>
              <a:defRPr sz="2200">
                <a:solidFill>
                  <a:schemeClr val="bg1"/>
                </a:solidFill>
                <a:latin typeface="Arial Narrow" panose="020B0606020202030204" pitchFamily="34" charset="0"/>
              </a:defRPr>
            </a:lvl1pPr>
            <a:lvl2pPr marL="742950" indent="-285750">
              <a:spcBef>
                <a:spcPct val="20000"/>
              </a:spcBef>
              <a:buClr>
                <a:schemeClr val="bg1"/>
              </a:buClr>
              <a:buSzPct val="95000"/>
              <a:buFont typeface="Wingdings" panose="05000000000000000000" pitchFamily="2" charset="2"/>
              <a:buChar char="§"/>
              <a:defRPr sz="2000">
                <a:solidFill>
                  <a:schemeClr val="bg1"/>
                </a:solidFill>
                <a:latin typeface="Arial Narrow" panose="020B0606020202030204" pitchFamily="34" charset="0"/>
              </a:defRPr>
            </a:lvl2pPr>
            <a:lvl3pPr marL="1143000" indent="-228600">
              <a:spcBef>
                <a:spcPct val="20000"/>
              </a:spcBef>
              <a:buClr>
                <a:schemeClr val="bg1"/>
              </a:buClr>
              <a:buChar char="•"/>
              <a:defRPr>
                <a:solidFill>
                  <a:schemeClr val="bg1"/>
                </a:solidFill>
                <a:latin typeface="Arial Narrow" panose="020B0606020202030204" pitchFamily="34" charset="0"/>
              </a:defRPr>
            </a:lvl3pPr>
            <a:lvl4pPr marL="1600200" indent="-228600">
              <a:spcBef>
                <a:spcPct val="20000"/>
              </a:spcBef>
              <a:buClr>
                <a:schemeClr val="bg1"/>
              </a:buClr>
              <a:buChar char="–"/>
              <a:defRPr sz="2000">
                <a:solidFill>
                  <a:schemeClr val="bg1"/>
                </a:solidFill>
                <a:latin typeface="Arial Narrow" panose="020B0606020202030204" pitchFamily="34" charset="0"/>
              </a:defRPr>
            </a:lvl4pPr>
            <a:lvl5pPr marL="2057400" indent="-228600">
              <a:spcBef>
                <a:spcPct val="20000"/>
              </a:spcBef>
              <a:buClr>
                <a:schemeClr val="bg1"/>
              </a:buClr>
              <a:buChar char="»"/>
              <a:defRPr sz="2000">
                <a:solidFill>
                  <a:schemeClr val="bg1"/>
                </a:solidFill>
                <a:latin typeface="Arial Narrow" panose="020B0606020202030204" pitchFamily="34" charset="0"/>
              </a:defRPr>
            </a:lvl5pPr>
            <a:lvl6pPr marL="25146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6pPr>
            <a:lvl7pPr marL="29718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7pPr>
            <a:lvl8pPr marL="34290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8pPr>
            <a:lvl9pPr marL="38862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9pPr>
          </a:lstStyle>
          <a:p>
            <a:pPr eaLnBrk="1" hangingPunct="1">
              <a:spcBef>
                <a:spcPct val="0"/>
              </a:spcBef>
              <a:buClrTx/>
              <a:buSzTx/>
              <a:buFontTx/>
              <a:buNone/>
            </a:pPr>
            <a:r>
              <a:rPr lang="fr-BE" altLang="fr-FR" sz="2000">
                <a:solidFill>
                  <a:schemeClr val="tx1"/>
                </a:solidFill>
                <a:latin typeface="Calibri" panose="020F0502020204030204" pitchFamily="34" charset="0"/>
              </a:rPr>
              <a:t>4. Tête de l’embryon </a:t>
            </a:r>
            <a:r>
              <a:rPr lang="fr-BE" altLang="fr-FR" sz="2000" b="1">
                <a:solidFill>
                  <a:schemeClr val="tx1"/>
                </a:solidFill>
                <a:latin typeface="Calibri" panose="020F0502020204030204" pitchFamily="34" charset="0"/>
              </a:rPr>
              <a:t>(60 jours)</a:t>
            </a:r>
          </a:p>
        </p:txBody>
      </p:sp>
      <p:sp>
        <p:nvSpPr>
          <p:cNvPr id="7" name="Text Box 7"/>
          <p:cNvSpPr txBox="1">
            <a:spLocks noChangeArrowheads="1"/>
          </p:cNvSpPr>
          <p:nvPr/>
        </p:nvSpPr>
        <p:spPr bwMode="auto">
          <a:xfrm>
            <a:off x="107950" y="5010150"/>
            <a:ext cx="3657600" cy="400050"/>
          </a:xfrm>
          <a:prstGeom prst="rect">
            <a:avLst/>
          </a:prstGeom>
          <a:solidFill>
            <a:srgbClr val="FFFFCC"/>
          </a:solidFill>
          <a:ln w="9525">
            <a:solidFill>
              <a:schemeClr val="tx1"/>
            </a:solidFill>
            <a:miter lim="800000"/>
            <a:headEnd/>
            <a:tailEnd/>
          </a:ln>
        </p:spPr>
        <p:txBody>
          <a:bodyPr>
            <a:spAutoFit/>
          </a:bodyPr>
          <a:lstStyle>
            <a:lvl1pPr>
              <a:spcBef>
                <a:spcPct val="20000"/>
              </a:spcBef>
              <a:buClr>
                <a:schemeClr val="bg1"/>
              </a:buClr>
              <a:buSzPct val="80000"/>
              <a:buFont typeface="Monotype Sorts" pitchFamily="2" charset="2"/>
              <a:buChar char="l"/>
              <a:defRPr sz="2200">
                <a:solidFill>
                  <a:schemeClr val="bg1"/>
                </a:solidFill>
                <a:latin typeface="Arial Narrow" panose="020B0606020202030204" pitchFamily="34" charset="0"/>
              </a:defRPr>
            </a:lvl1pPr>
            <a:lvl2pPr marL="742950" indent="-285750">
              <a:spcBef>
                <a:spcPct val="20000"/>
              </a:spcBef>
              <a:buClr>
                <a:schemeClr val="bg1"/>
              </a:buClr>
              <a:buSzPct val="95000"/>
              <a:buFont typeface="Wingdings" panose="05000000000000000000" pitchFamily="2" charset="2"/>
              <a:buChar char="§"/>
              <a:defRPr sz="2000">
                <a:solidFill>
                  <a:schemeClr val="bg1"/>
                </a:solidFill>
                <a:latin typeface="Arial Narrow" panose="020B0606020202030204" pitchFamily="34" charset="0"/>
              </a:defRPr>
            </a:lvl2pPr>
            <a:lvl3pPr marL="1143000" indent="-228600">
              <a:spcBef>
                <a:spcPct val="20000"/>
              </a:spcBef>
              <a:buClr>
                <a:schemeClr val="bg1"/>
              </a:buClr>
              <a:buChar char="•"/>
              <a:defRPr>
                <a:solidFill>
                  <a:schemeClr val="bg1"/>
                </a:solidFill>
                <a:latin typeface="Arial Narrow" panose="020B0606020202030204" pitchFamily="34" charset="0"/>
              </a:defRPr>
            </a:lvl3pPr>
            <a:lvl4pPr marL="1600200" indent="-228600">
              <a:spcBef>
                <a:spcPct val="20000"/>
              </a:spcBef>
              <a:buClr>
                <a:schemeClr val="bg1"/>
              </a:buClr>
              <a:buChar char="–"/>
              <a:defRPr sz="2000">
                <a:solidFill>
                  <a:schemeClr val="bg1"/>
                </a:solidFill>
                <a:latin typeface="Arial Narrow" panose="020B0606020202030204" pitchFamily="34" charset="0"/>
              </a:defRPr>
            </a:lvl4pPr>
            <a:lvl5pPr marL="2057400" indent="-228600">
              <a:spcBef>
                <a:spcPct val="20000"/>
              </a:spcBef>
              <a:buClr>
                <a:schemeClr val="bg1"/>
              </a:buClr>
              <a:buChar char="»"/>
              <a:defRPr sz="2000">
                <a:solidFill>
                  <a:schemeClr val="bg1"/>
                </a:solidFill>
                <a:latin typeface="Arial Narrow" panose="020B0606020202030204" pitchFamily="34" charset="0"/>
              </a:defRPr>
            </a:lvl5pPr>
            <a:lvl6pPr marL="25146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6pPr>
            <a:lvl7pPr marL="29718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7pPr>
            <a:lvl8pPr marL="34290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8pPr>
            <a:lvl9pPr marL="38862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9pPr>
          </a:lstStyle>
          <a:p>
            <a:pPr eaLnBrk="1" hangingPunct="1">
              <a:spcBef>
                <a:spcPct val="0"/>
              </a:spcBef>
              <a:buClrTx/>
              <a:buSzTx/>
              <a:buFontTx/>
              <a:buNone/>
            </a:pPr>
            <a:r>
              <a:rPr lang="fr-BE" altLang="fr-FR" sz="2000">
                <a:solidFill>
                  <a:schemeClr val="tx1"/>
                </a:solidFill>
                <a:latin typeface="Calibri" panose="020F0502020204030204" pitchFamily="34" charset="0"/>
              </a:rPr>
              <a:t>3. Membrane amniotique</a:t>
            </a:r>
          </a:p>
        </p:txBody>
      </p:sp>
      <p:sp>
        <p:nvSpPr>
          <p:cNvPr id="8" name="Rectangle 7"/>
          <p:cNvSpPr/>
          <p:nvPr/>
        </p:nvSpPr>
        <p:spPr>
          <a:xfrm>
            <a:off x="107950" y="414338"/>
            <a:ext cx="1290638" cy="215900"/>
          </a:xfrm>
          <a:prstGeom prst="rect">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BE"/>
          </a:p>
        </p:txBody>
      </p:sp>
      <p:sp>
        <p:nvSpPr>
          <p:cNvPr id="9" name="Rectangle 8"/>
          <p:cNvSpPr/>
          <p:nvPr/>
        </p:nvSpPr>
        <p:spPr>
          <a:xfrm>
            <a:off x="4630738" y="431800"/>
            <a:ext cx="1290637" cy="215900"/>
          </a:xfrm>
          <a:prstGeom prst="rect">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BE"/>
          </a:p>
        </p:txBody>
      </p:sp>
      <p:sp>
        <p:nvSpPr>
          <p:cNvPr id="10" name="Text Box 7"/>
          <p:cNvSpPr txBox="1">
            <a:spLocks noChangeArrowheads="1"/>
          </p:cNvSpPr>
          <p:nvPr/>
        </p:nvSpPr>
        <p:spPr bwMode="auto">
          <a:xfrm>
            <a:off x="7735888" y="882650"/>
            <a:ext cx="317500" cy="369888"/>
          </a:xfrm>
          <a:prstGeom prst="rect">
            <a:avLst/>
          </a:prstGeom>
          <a:solidFill>
            <a:srgbClr val="FF0000"/>
          </a:solidFill>
          <a:ln w="9525">
            <a:solidFill>
              <a:schemeClr val="tx1"/>
            </a:solidFill>
            <a:miter lim="800000"/>
            <a:headEnd/>
            <a:tailEnd/>
          </a:ln>
        </p:spPr>
        <p:txBody>
          <a:bodyPr>
            <a:spAutoFit/>
          </a:bodyPr>
          <a:lstStyle>
            <a:lvl1pPr>
              <a:spcBef>
                <a:spcPct val="20000"/>
              </a:spcBef>
              <a:buClr>
                <a:schemeClr val="bg1"/>
              </a:buClr>
              <a:buSzPct val="80000"/>
              <a:buFont typeface="Monotype Sorts" pitchFamily="2" charset="2"/>
              <a:buChar char="l"/>
              <a:defRPr sz="2200">
                <a:solidFill>
                  <a:schemeClr val="bg1"/>
                </a:solidFill>
                <a:latin typeface="Arial Narrow" panose="020B0606020202030204" pitchFamily="34" charset="0"/>
              </a:defRPr>
            </a:lvl1pPr>
            <a:lvl2pPr marL="742950" indent="-285750">
              <a:spcBef>
                <a:spcPct val="20000"/>
              </a:spcBef>
              <a:buClr>
                <a:schemeClr val="bg1"/>
              </a:buClr>
              <a:buSzPct val="95000"/>
              <a:buFont typeface="Wingdings" panose="05000000000000000000" pitchFamily="2" charset="2"/>
              <a:buChar char="§"/>
              <a:defRPr sz="2000">
                <a:solidFill>
                  <a:schemeClr val="bg1"/>
                </a:solidFill>
                <a:latin typeface="Arial Narrow" panose="020B0606020202030204" pitchFamily="34" charset="0"/>
              </a:defRPr>
            </a:lvl2pPr>
            <a:lvl3pPr marL="1143000" indent="-228600">
              <a:spcBef>
                <a:spcPct val="20000"/>
              </a:spcBef>
              <a:buClr>
                <a:schemeClr val="bg1"/>
              </a:buClr>
              <a:buChar char="•"/>
              <a:defRPr>
                <a:solidFill>
                  <a:schemeClr val="bg1"/>
                </a:solidFill>
                <a:latin typeface="Arial Narrow" panose="020B0606020202030204" pitchFamily="34" charset="0"/>
              </a:defRPr>
            </a:lvl3pPr>
            <a:lvl4pPr marL="1600200" indent="-228600">
              <a:spcBef>
                <a:spcPct val="20000"/>
              </a:spcBef>
              <a:buClr>
                <a:schemeClr val="bg1"/>
              </a:buClr>
              <a:buChar char="–"/>
              <a:defRPr sz="2000">
                <a:solidFill>
                  <a:schemeClr val="bg1"/>
                </a:solidFill>
                <a:latin typeface="Arial Narrow" panose="020B0606020202030204" pitchFamily="34" charset="0"/>
              </a:defRPr>
            </a:lvl4pPr>
            <a:lvl5pPr marL="2057400" indent="-228600">
              <a:spcBef>
                <a:spcPct val="20000"/>
              </a:spcBef>
              <a:buClr>
                <a:schemeClr val="bg1"/>
              </a:buClr>
              <a:buChar char="»"/>
              <a:defRPr sz="2000">
                <a:solidFill>
                  <a:schemeClr val="bg1"/>
                </a:solidFill>
                <a:latin typeface="Arial Narrow" panose="020B0606020202030204" pitchFamily="34" charset="0"/>
              </a:defRPr>
            </a:lvl5pPr>
            <a:lvl6pPr marL="25146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6pPr>
            <a:lvl7pPr marL="29718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7pPr>
            <a:lvl8pPr marL="34290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8pPr>
            <a:lvl9pPr marL="38862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9pPr>
          </a:lstStyle>
          <a:p>
            <a:pPr eaLnBrk="1" hangingPunct="1">
              <a:spcBef>
                <a:spcPct val="0"/>
              </a:spcBef>
              <a:buClrTx/>
              <a:buSzTx/>
              <a:buFontTx/>
              <a:buNone/>
            </a:pPr>
            <a:r>
              <a:rPr lang="fr-BE" altLang="fr-FR" sz="2400">
                <a:solidFill>
                  <a:schemeClr val="tx1"/>
                </a:solidFill>
                <a:latin typeface="Calibri" panose="020F0502020204030204" pitchFamily="34" charset="0"/>
              </a:rPr>
              <a:t>3</a:t>
            </a:r>
          </a:p>
        </p:txBody>
      </p:sp>
      <p:sp>
        <p:nvSpPr>
          <p:cNvPr id="11" name="Text Box 7"/>
          <p:cNvSpPr txBox="1">
            <a:spLocks noChangeArrowheads="1"/>
          </p:cNvSpPr>
          <p:nvPr/>
        </p:nvSpPr>
        <p:spPr bwMode="auto">
          <a:xfrm>
            <a:off x="5237163" y="1816100"/>
            <a:ext cx="317500" cy="368300"/>
          </a:xfrm>
          <a:prstGeom prst="rect">
            <a:avLst/>
          </a:prstGeom>
          <a:solidFill>
            <a:srgbClr val="00B0F0"/>
          </a:solidFill>
          <a:ln w="9525">
            <a:solidFill>
              <a:schemeClr val="tx1"/>
            </a:solidFill>
            <a:miter lim="800000"/>
            <a:headEnd/>
            <a:tailEnd/>
          </a:ln>
        </p:spPr>
        <p:txBody>
          <a:bodyPr>
            <a:spAutoFit/>
          </a:bodyPr>
          <a:lstStyle>
            <a:lvl1pPr>
              <a:spcBef>
                <a:spcPct val="20000"/>
              </a:spcBef>
              <a:buClr>
                <a:schemeClr val="bg1"/>
              </a:buClr>
              <a:buSzPct val="80000"/>
              <a:buFont typeface="Monotype Sorts" pitchFamily="2" charset="2"/>
              <a:buChar char="l"/>
              <a:defRPr sz="2200">
                <a:solidFill>
                  <a:schemeClr val="bg1"/>
                </a:solidFill>
                <a:latin typeface="Arial Narrow" panose="020B0606020202030204" pitchFamily="34" charset="0"/>
              </a:defRPr>
            </a:lvl1pPr>
            <a:lvl2pPr marL="742950" indent="-285750">
              <a:spcBef>
                <a:spcPct val="20000"/>
              </a:spcBef>
              <a:buClr>
                <a:schemeClr val="bg1"/>
              </a:buClr>
              <a:buSzPct val="95000"/>
              <a:buFont typeface="Wingdings" panose="05000000000000000000" pitchFamily="2" charset="2"/>
              <a:buChar char="§"/>
              <a:defRPr sz="2000">
                <a:solidFill>
                  <a:schemeClr val="bg1"/>
                </a:solidFill>
                <a:latin typeface="Arial Narrow" panose="020B0606020202030204" pitchFamily="34" charset="0"/>
              </a:defRPr>
            </a:lvl2pPr>
            <a:lvl3pPr marL="1143000" indent="-228600">
              <a:spcBef>
                <a:spcPct val="20000"/>
              </a:spcBef>
              <a:buClr>
                <a:schemeClr val="bg1"/>
              </a:buClr>
              <a:buChar char="•"/>
              <a:defRPr>
                <a:solidFill>
                  <a:schemeClr val="bg1"/>
                </a:solidFill>
                <a:latin typeface="Arial Narrow" panose="020B0606020202030204" pitchFamily="34" charset="0"/>
              </a:defRPr>
            </a:lvl3pPr>
            <a:lvl4pPr marL="1600200" indent="-228600">
              <a:spcBef>
                <a:spcPct val="20000"/>
              </a:spcBef>
              <a:buClr>
                <a:schemeClr val="bg1"/>
              </a:buClr>
              <a:buChar char="–"/>
              <a:defRPr sz="2000">
                <a:solidFill>
                  <a:schemeClr val="bg1"/>
                </a:solidFill>
                <a:latin typeface="Arial Narrow" panose="020B0606020202030204" pitchFamily="34" charset="0"/>
              </a:defRPr>
            </a:lvl4pPr>
            <a:lvl5pPr marL="2057400" indent="-228600">
              <a:spcBef>
                <a:spcPct val="20000"/>
              </a:spcBef>
              <a:buClr>
                <a:schemeClr val="bg1"/>
              </a:buClr>
              <a:buChar char="»"/>
              <a:defRPr sz="2000">
                <a:solidFill>
                  <a:schemeClr val="bg1"/>
                </a:solidFill>
                <a:latin typeface="Arial Narrow" panose="020B0606020202030204" pitchFamily="34" charset="0"/>
              </a:defRPr>
            </a:lvl5pPr>
            <a:lvl6pPr marL="25146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6pPr>
            <a:lvl7pPr marL="29718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7pPr>
            <a:lvl8pPr marL="34290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8pPr>
            <a:lvl9pPr marL="38862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9pPr>
          </a:lstStyle>
          <a:p>
            <a:pPr eaLnBrk="1" hangingPunct="1">
              <a:spcBef>
                <a:spcPct val="0"/>
              </a:spcBef>
              <a:buClrTx/>
              <a:buSzTx/>
              <a:buFontTx/>
              <a:buNone/>
            </a:pPr>
            <a:r>
              <a:rPr lang="fr-BE" altLang="fr-FR" sz="2400">
                <a:solidFill>
                  <a:schemeClr val="tx1"/>
                </a:solidFill>
                <a:latin typeface="Calibri" panose="020F0502020204030204" pitchFamily="34" charset="0"/>
              </a:rPr>
              <a:t>4</a:t>
            </a:r>
          </a:p>
        </p:txBody>
      </p:sp>
      <p:sp>
        <p:nvSpPr>
          <p:cNvPr id="12" name="Text Box 7"/>
          <p:cNvSpPr txBox="1">
            <a:spLocks noChangeArrowheads="1"/>
          </p:cNvSpPr>
          <p:nvPr/>
        </p:nvSpPr>
        <p:spPr bwMode="auto">
          <a:xfrm>
            <a:off x="8788400" y="439738"/>
            <a:ext cx="317500" cy="368300"/>
          </a:xfrm>
          <a:prstGeom prst="rect">
            <a:avLst/>
          </a:prstGeom>
          <a:solidFill>
            <a:srgbClr val="FFFF00"/>
          </a:solidFill>
          <a:ln w="9525">
            <a:solidFill>
              <a:schemeClr val="tx1"/>
            </a:solidFill>
            <a:miter lim="800000"/>
            <a:headEnd/>
            <a:tailEnd/>
          </a:ln>
        </p:spPr>
        <p:txBody>
          <a:bodyPr>
            <a:spAutoFit/>
          </a:bodyPr>
          <a:lstStyle>
            <a:lvl1pPr>
              <a:spcBef>
                <a:spcPct val="20000"/>
              </a:spcBef>
              <a:buClr>
                <a:schemeClr val="bg1"/>
              </a:buClr>
              <a:buSzPct val="80000"/>
              <a:buFont typeface="Monotype Sorts" pitchFamily="2" charset="2"/>
              <a:buChar char="l"/>
              <a:defRPr sz="2200">
                <a:solidFill>
                  <a:schemeClr val="bg1"/>
                </a:solidFill>
                <a:latin typeface="Arial Narrow" panose="020B0606020202030204" pitchFamily="34" charset="0"/>
              </a:defRPr>
            </a:lvl1pPr>
            <a:lvl2pPr marL="742950" indent="-285750">
              <a:spcBef>
                <a:spcPct val="20000"/>
              </a:spcBef>
              <a:buClr>
                <a:schemeClr val="bg1"/>
              </a:buClr>
              <a:buSzPct val="95000"/>
              <a:buFont typeface="Wingdings" panose="05000000000000000000" pitchFamily="2" charset="2"/>
              <a:buChar char="§"/>
              <a:defRPr sz="2000">
                <a:solidFill>
                  <a:schemeClr val="bg1"/>
                </a:solidFill>
                <a:latin typeface="Arial Narrow" panose="020B0606020202030204" pitchFamily="34" charset="0"/>
              </a:defRPr>
            </a:lvl2pPr>
            <a:lvl3pPr marL="1143000" indent="-228600">
              <a:spcBef>
                <a:spcPct val="20000"/>
              </a:spcBef>
              <a:buClr>
                <a:schemeClr val="bg1"/>
              </a:buClr>
              <a:buChar char="•"/>
              <a:defRPr>
                <a:solidFill>
                  <a:schemeClr val="bg1"/>
                </a:solidFill>
                <a:latin typeface="Arial Narrow" panose="020B0606020202030204" pitchFamily="34" charset="0"/>
              </a:defRPr>
            </a:lvl3pPr>
            <a:lvl4pPr marL="1600200" indent="-228600">
              <a:spcBef>
                <a:spcPct val="20000"/>
              </a:spcBef>
              <a:buClr>
                <a:schemeClr val="bg1"/>
              </a:buClr>
              <a:buChar char="–"/>
              <a:defRPr sz="2000">
                <a:solidFill>
                  <a:schemeClr val="bg1"/>
                </a:solidFill>
                <a:latin typeface="Arial Narrow" panose="020B0606020202030204" pitchFamily="34" charset="0"/>
              </a:defRPr>
            </a:lvl4pPr>
            <a:lvl5pPr marL="2057400" indent="-228600">
              <a:spcBef>
                <a:spcPct val="20000"/>
              </a:spcBef>
              <a:buClr>
                <a:schemeClr val="bg1"/>
              </a:buClr>
              <a:buChar char="»"/>
              <a:defRPr sz="2000">
                <a:solidFill>
                  <a:schemeClr val="bg1"/>
                </a:solidFill>
                <a:latin typeface="Arial Narrow" panose="020B0606020202030204" pitchFamily="34" charset="0"/>
              </a:defRPr>
            </a:lvl5pPr>
            <a:lvl6pPr marL="25146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6pPr>
            <a:lvl7pPr marL="29718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7pPr>
            <a:lvl8pPr marL="34290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8pPr>
            <a:lvl9pPr marL="38862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9pPr>
          </a:lstStyle>
          <a:p>
            <a:pPr eaLnBrk="1" hangingPunct="1">
              <a:spcBef>
                <a:spcPct val="0"/>
              </a:spcBef>
              <a:buClrTx/>
              <a:buSzTx/>
              <a:buFontTx/>
              <a:buNone/>
            </a:pPr>
            <a:r>
              <a:rPr lang="fr-BE" altLang="fr-FR" sz="2400">
                <a:solidFill>
                  <a:schemeClr val="tx1"/>
                </a:solidFill>
                <a:latin typeface="Calibri" panose="020F0502020204030204" pitchFamily="34" charset="0"/>
              </a:rPr>
              <a:t>1</a:t>
            </a:r>
          </a:p>
        </p:txBody>
      </p:sp>
      <p:sp>
        <p:nvSpPr>
          <p:cNvPr id="13" name="Text Box 7"/>
          <p:cNvSpPr txBox="1">
            <a:spLocks noChangeArrowheads="1"/>
          </p:cNvSpPr>
          <p:nvPr/>
        </p:nvSpPr>
        <p:spPr bwMode="auto">
          <a:xfrm>
            <a:off x="6524625" y="728663"/>
            <a:ext cx="317500" cy="371475"/>
          </a:xfrm>
          <a:prstGeom prst="rect">
            <a:avLst/>
          </a:prstGeom>
          <a:solidFill>
            <a:srgbClr val="FFC000"/>
          </a:solidFill>
          <a:ln w="9525">
            <a:solidFill>
              <a:schemeClr val="tx1"/>
            </a:solidFill>
            <a:miter lim="800000"/>
            <a:headEnd/>
            <a:tailEnd/>
          </a:ln>
        </p:spPr>
        <p:txBody>
          <a:bodyPr>
            <a:spAutoFit/>
          </a:bodyPr>
          <a:lstStyle>
            <a:lvl1pPr>
              <a:spcBef>
                <a:spcPct val="20000"/>
              </a:spcBef>
              <a:buClr>
                <a:schemeClr val="bg1"/>
              </a:buClr>
              <a:buSzPct val="80000"/>
              <a:buFont typeface="Monotype Sorts" pitchFamily="2" charset="2"/>
              <a:buChar char="l"/>
              <a:defRPr sz="2200">
                <a:solidFill>
                  <a:schemeClr val="bg1"/>
                </a:solidFill>
                <a:latin typeface="Arial Narrow" panose="020B0606020202030204" pitchFamily="34" charset="0"/>
              </a:defRPr>
            </a:lvl1pPr>
            <a:lvl2pPr marL="742950" indent="-285750">
              <a:spcBef>
                <a:spcPct val="20000"/>
              </a:spcBef>
              <a:buClr>
                <a:schemeClr val="bg1"/>
              </a:buClr>
              <a:buSzPct val="95000"/>
              <a:buFont typeface="Wingdings" panose="05000000000000000000" pitchFamily="2" charset="2"/>
              <a:buChar char="§"/>
              <a:defRPr sz="2000">
                <a:solidFill>
                  <a:schemeClr val="bg1"/>
                </a:solidFill>
                <a:latin typeface="Arial Narrow" panose="020B0606020202030204" pitchFamily="34" charset="0"/>
              </a:defRPr>
            </a:lvl2pPr>
            <a:lvl3pPr marL="1143000" indent="-228600">
              <a:spcBef>
                <a:spcPct val="20000"/>
              </a:spcBef>
              <a:buClr>
                <a:schemeClr val="bg1"/>
              </a:buClr>
              <a:buChar char="•"/>
              <a:defRPr>
                <a:solidFill>
                  <a:schemeClr val="bg1"/>
                </a:solidFill>
                <a:latin typeface="Arial Narrow" panose="020B0606020202030204" pitchFamily="34" charset="0"/>
              </a:defRPr>
            </a:lvl3pPr>
            <a:lvl4pPr marL="1600200" indent="-228600">
              <a:spcBef>
                <a:spcPct val="20000"/>
              </a:spcBef>
              <a:buClr>
                <a:schemeClr val="bg1"/>
              </a:buClr>
              <a:buChar char="–"/>
              <a:defRPr sz="2000">
                <a:solidFill>
                  <a:schemeClr val="bg1"/>
                </a:solidFill>
                <a:latin typeface="Arial Narrow" panose="020B0606020202030204" pitchFamily="34" charset="0"/>
              </a:defRPr>
            </a:lvl4pPr>
            <a:lvl5pPr marL="2057400" indent="-228600">
              <a:spcBef>
                <a:spcPct val="20000"/>
              </a:spcBef>
              <a:buClr>
                <a:schemeClr val="bg1"/>
              </a:buClr>
              <a:buChar char="»"/>
              <a:defRPr sz="2000">
                <a:solidFill>
                  <a:schemeClr val="bg1"/>
                </a:solidFill>
                <a:latin typeface="Arial Narrow" panose="020B0606020202030204" pitchFamily="34" charset="0"/>
              </a:defRPr>
            </a:lvl5pPr>
            <a:lvl6pPr marL="25146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6pPr>
            <a:lvl7pPr marL="29718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7pPr>
            <a:lvl8pPr marL="34290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8pPr>
            <a:lvl9pPr marL="38862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9pPr>
          </a:lstStyle>
          <a:p>
            <a:pPr eaLnBrk="1" hangingPunct="1">
              <a:spcBef>
                <a:spcPct val="0"/>
              </a:spcBef>
              <a:buClrTx/>
              <a:buSzTx/>
              <a:buFontTx/>
              <a:buNone/>
            </a:pPr>
            <a:r>
              <a:rPr lang="fr-BE" altLang="fr-FR" sz="2400">
                <a:solidFill>
                  <a:schemeClr val="tx1"/>
                </a:solidFill>
                <a:latin typeface="Calibri" panose="020F0502020204030204" pitchFamily="34" charset="0"/>
              </a:rPr>
              <a:t>2</a:t>
            </a:r>
          </a:p>
        </p:txBody>
      </p:sp>
      <p:sp>
        <p:nvSpPr>
          <p:cNvPr id="2" name="Forme libre 1"/>
          <p:cNvSpPr/>
          <p:nvPr/>
        </p:nvSpPr>
        <p:spPr>
          <a:xfrm>
            <a:off x="4602163" y="339725"/>
            <a:ext cx="4084637" cy="3476625"/>
          </a:xfrm>
          <a:custGeom>
            <a:avLst/>
            <a:gdLst>
              <a:gd name="connsiteX0" fmla="*/ 151114 w 4085161"/>
              <a:gd name="connsiteY0" fmla="*/ 223284 h 3476846"/>
              <a:gd name="connsiteX1" fmla="*/ 214910 w 4085161"/>
              <a:gd name="connsiteY1" fmla="*/ 212651 h 3476846"/>
              <a:gd name="connsiteX2" fmla="*/ 246808 w 4085161"/>
              <a:gd name="connsiteY2" fmla="*/ 202018 h 3476846"/>
              <a:gd name="connsiteX3" fmla="*/ 363766 w 4085161"/>
              <a:gd name="connsiteY3" fmla="*/ 191386 h 3476846"/>
              <a:gd name="connsiteX4" fmla="*/ 427561 w 4085161"/>
              <a:gd name="connsiteY4" fmla="*/ 180753 h 3476846"/>
              <a:gd name="connsiteX5" fmla="*/ 459459 w 4085161"/>
              <a:gd name="connsiteY5" fmla="*/ 170121 h 3476846"/>
              <a:gd name="connsiteX6" fmla="*/ 863496 w 4085161"/>
              <a:gd name="connsiteY6" fmla="*/ 148856 h 3476846"/>
              <a:gd name="connsiteX7" fmla="*/ 1022984 w 4085161"/>
              <a:gd name="connsiteY7" fmla="*/ 127591 h 3476846"/>
              <a:gd name="connsiteX8" fmla="*/ 1086780 w 4085161"/>
              <a:gd name="connsiteY8" fmla="*/ 116958 h 3476846"/>
              <a:gd name="connsiteX9" fmla="*/ 1543980 w 4085161"/>
              <a:gd name="connsiteY9" fmla="*/ 106325 h 3476846"/>
              <a:gd name="connsiteX10" fmla="*/ 1575877 w 4085161"/>
              <a:gd name="connsiteY10" fmla="*/ 95693 h 3476846"/>
              <a:gd name="connsiteX11" fmla="*/ 1629040 w 4085161"/>
              <a:gd name="connsiteY11" fmla="*/ 74428 h 3476846"/>
              <a:gd name="connsiteX12" fmla="*/ 1777896 w 4085161"/>
              <a:gd name="connsiteY12" fmla="*/ 53163 h 3476846"/>
              <a:gd name="connsiteX13" fmla="*/ 2256361 w 4085161"/>
              <a:gd name="connsiteY13" fmla="*/ 31898 h 3476846"/>
              <a:gd name="connsiteX14" fmla="*/ 2426482 w 4085161"/>
              <a:gd name="connsiteY14" fmla="*/ 0 h 3476846"/>
              <a:gd name="connsiteX15" fmla="*/ 3659859 w 4085161"/>
              <a:gd name="connsiteY15" fmla="*/ 10632 h 3476846"/>
              <a:gd name="connsiteX16" fmla="*/ 3723654 w 4085161"/>
              <a:gd name="connsiteY16" fmla="*/ 21265 h 3476846"/>
              <a:gd name="connsiteX17" fmla="*/ 3989468 w 4085161"/>
              <a:gd name="connsiteY17" fmla="*/ 31898 h 3476846"/>
              <a:gd name="connsiteX18" fmla="*/ 4021366 w 4085161"/>
              <a:gd name="connsiteY18" fmla="*/ 53163 h 3476846"/>
              <a:gd name="connsiteX19" fmla="*/ 4053263 w 4085161"/>
              <a:gd name="connsiteY19" fmla="*/ 116958 h 3476846"/>
              <a:gd name="connsiteX20" fmla="*/ 4074528 w 4085161"/>
              <a:gd name="connsiteY20" fmla="*/ 265814 h 3476846"/>
              <a:gd name="connsiteX21" fmla="*/ 4085161 w 4085161"/>
              <a:gd name="connsiteY21" fmla="*/ 308344 h 3476846"/>
              <a:gd name="connsiteX22" fmla="*/ 4074528 w 4085161"/>
              <a:gd name="connsiteY22" fmla="*/ 563525 h 3476846"/>
              <a:gd name="connsiteX23" fmla="*/ 4042631 w 4085161"/>
              <a:gd name="connsiteY23" fmla="*/ 680484 h 3476846"/>
              <a:gd name="connsiteX24" fmla="*/ 4031998 w 4085161"/>
              <a:gd name="connsiteY24" fmla="*/ 712381 h 3476846"/>
              <a:gd name="connsiteX25" fmla="*/ 4010733 w 4085161"/>
              <a:gd name="connsiteY25" fmla="*/ 786809 h 3476846"/>
              <a:gd name="connsiteX26" fmla="*/ 4021366 w 4085161"/>
              <a:gd name="connsiteY26" fmla="*/ 1711842 h 3476846"/>
              <a:gd name="connsiteX27" fmla="*/ 4010733 w 4085161"/>
              <a:gd name="connsiteY27" fmla="*/ 2945218 h 3476846"/>
              <a:gd name="connsiteX28" fmla="*/ 3989468 w 4085161"/>
              <a:gd name="connsiteY28" fmla="*/ 2966484 h 3476846"/>
              <a:gd name="connsiteX29" fmla="*/ 3915040 w 4085161"/>
              <a:gd name="connsiteY29" fmla="*/ 3062177 h 3476846"/>
              <a:gd name="connsiteX30" fmla="*/ 3798082 w 4085161"/>
              <a:gd name="connsiteY30" fmla="*/ 3094074 h 3476846"/>
              <a:gd name="connsiteX31" fmla="*/ 3734287 w 4085161"/>
              <a:gd name="connsiteY31" fmla="*/ 3104707 h 3476846"/>
              <a:gd name="connsiteX32" fmla="*/ 3500370 w 4085161"/>
              <a:gd name="connsiteY32" fmla="*/ 3115339 h 3476846"/>
              <a:gd name="connsiteX33" fmla="*/ 3457840 w 4085161"/>
              <a:gd name="connsiteY33" fmla="*/ 3125972 h 3476846"/>
              <a:gd name="connsiteX34" fmla="*/ 3394045 w 4085161"/>
              <a:gd name="connsiteY34" fmla="*/ 3136605 h 3476846"/>
              <a:gd name="connsiteX35" fmla="*/ 3298352 w 4085161"/>
              <a:gd name="connsiteY35" fmla="*/ 3168502 h 3476846"/>
              <a:gd name="connsiteX36" fmla="*/ 3000640 w 4085161"/>
              <a:gd name="connsiteY36" fmla="*/ 3189767 h 3476846"/>
              <a:gd name="connsiteX37" fmla="*/ 2819887 w 4085161"/>
              <a:gd name="connsiteY37" fmla="*/ 3200400 h 3476846"/>
              <a:gd name="connsiteX38" fmla="*/ 2415849 w 4085161"/>
              <a:gd name="connsiteY38" fmla="*/ 3221665 h 3476846"/>
              <a:gd name="connsiteX39" fmla="*/ 2320156 w 4085161"/>
              <a:gd name="connsiteY39" fmla="*/ 3242930 h 3476846"/>
              <a:gd name="connsiteX40" fmla="*/ 2288259 w 4085161"/>
              <a:gd name="connsiteY40" fmla="*/ 3264195 h 3476846"/>
              <a:gd name="connsiteX41" fmla="*/ 2203198 w 4085161"/>
              <a:gd name="connsiteY41" fmla="*/ 3274828 h 3476846"/>
              <a:gd name="connsiteX42" fmla="*/ 2171301 w 4085161"/>
              <a:gd name="connsiteY42" fmla="*/ 3285460 h 3476846"/>
              <a:gd name="connsiteX43" fmla="*/ 1990547 w 4085161"/>
              <a:gd name="connsiteY43" fmla="*/ 3306725 h 3476846"/>
              <a:gd name="connsiteX44" fmla="*/ 1926752 w 4085161"/>
              <a:gd name="connsiteY44" fmla="*/ 3317358 h 3476846"/>
              <a:gd name="connsiteX45" fmla="*/ 1894854 w 4085161"/>
              <a:gd name="connsiteY45" fmla="*/ 3327991 h 3476846"/>
              <a:gd name="connsiteX46" fmla="*/ 1543980 w 4085161"/>
              <a:gd name="connsiteY46" fmla="*/ 3338623 h 3476846"/>
              <a:gd name="connsiteX47" fmla="*/ 1427021 w 4085161"/>
              <a:gd name="connsiteY47" fmla="*/ 3370521 h 3476846"/>
              <a:gd name="connsiteX48" fmla="*/ 1384491 w 4085161"/>
              <a:gd name="connsiteY48" fmla="*/ 3391786 h 3476846"/>
              <a:gd name="connsiteX49" fmla="*/ 1341961 w 4085161"/>
              <a:gd name="connsiteY49" fmla="*/ 3402418 h 3476846"/>
              <a:gd name="connsiteX50" fmla="*/ 1288798 w 4085161"/>
              <a:gd name="connsiteY50" fmla="*/ 3423684 h 3476846"/>
              <a:gd name="connsiteX51" fmla="*/ 1225003 w 4085161"/>
              <a:gd name="connsiteY51" fmla="*/ 3444949 h 3476846"/>
              <a:gd name="connsiteX52" fmla="*/ 1139942 w 4085161"/>
              <a:gd name="connsiteY52" fmla="*/ 3476846 h 3476846"/>
              <a:gd name="connsiteX53" fmla="*/ 916659 w 4085161"/>
              <a:gd name="connsiteY53" fmla="*/ 3466214 h 3476846"/>
              <a:gd name="connsiteX54" fmla="*/ 842231 w 4085161"/>
              <a:gd name="connsiteY54" fmla="*/ 3434316 h 3476846"/>
              <a:gd name="connsiteX55" fmla="*/ 757170 w 4085161"/>
              <a:gd name="connsiteY55" fmla="*/ 3413051 h 3476846"/>
              <a:gd name="connsiteX56" fmla="*/ 555152 w 4085161"/>
              <a:gd name="connsiteY56" fmla="*/ 3381153 h 3476846"/>
              <a:gd name="connsiteX57" fmla="*/ 448826 w 4085161"/>
              <a:gd name="connsiteY57" fmla="*/ 3359888 h 3476846"/>
              <a:gd name="connsiteX58" fmla="*/ 353133 w 4085161"/>
              <a:gd name="connsiteY58" fmla="*/ 3349256 h 3476846"/>
              <a:gd name="connsiteX59" fmla="*/ 236175 w 4085161"/>
              <a:gd name="connsiteY59" fmla="*/ 3327991 h 3476846"/>
              <a:gd name="connsiteX60" fmla="*/ 151114 w 4085161"/>
              <a:gd name="connsiteY60" fmla="*/ 3306725 h 3476846"/>
              <a:gd name="connsiteX61" fmla="*/ 87319 w 4085161"/>
              <a:gd name="connsiteY61" fmla="*/ 3285460 h 3476846"/>
              <a:gd name="connsiteX62" fmla="*/ 44789 w 4085161"/>
              <a:gd name="connsiteY62" fmla="*/ 3221665 h 3476846"/>
              <a:gd name="connsiteX63" fmla="*/ 12891 w 4085161"/>
              <a:gd name="connsiteY63" fmla="*/ 3147237 h 3476846"/>
              <a:gd name="connsiteX64" fmla="*/ 34156 w 4085161"/>
              <a:gd name="connsiteY64" fmla="*/ 2445488 h 3476846"/>
              <a:gd name="connsiteX65" fmla="*/ 44789 w 4085161"/>
              <a:gd name="connsiteY65" fmla="*/ 2413591 h 3476846"/>
              <a:gd name="connsiteX66" fmla="*/ 55421 w 4085161"/>
              <a:gd name="connsiteY66" fmla="*/ 2296632 h 3476846"/>
              <a:gd name="connsiteX67" fmla="*/ 76687 w 4085161"/>
              <a:gd name="connsiteY67" fmla="*/ 2190307 h 3476846"/>
              <a:gd name="connsiteX68" fmla="*/ 87319 w 4085161"/>
              <a:gd name="connsiteY68" fmla="*/ 2115879 h 3476846"/>
              <a:gd name="connsiteX69" fmla="*/ 97952 w 4085161"/>
              <a:gd name="connsiteY69" fmla="*/ 2062716 h 3476846"/>
              <a:gd name="connsiteX70" fmla="*/ 119217 w 4085161"/>
              <a:gd name="connsiteY70" fmla="*/ 1913860 h 3476846"/>
              <a:gd name="connsiteX71" fmla="*/ 108584 w 4085161"/>
              <a:gd name="connsiteY71" fmla="*/ 1626781 h 3476846"/>
              <a:gd name="connsiteX72" fmla="*/ 76687 w 4085161"/>
              <a:gd name="connsiteY72" fmla="*/ 1488558 h 3476846"/>
              <a:gd name="connsiteX73" fmla="*/ 55421 w 4085161"/>
              <a:gd name="connsiteY73" fmla="*/ 1456660 h 3476846"/>
              <a:gd name="connsiteX74" fmla="*/ 44789 w 4085161"/>
              <a:gd name="connsiteY74" fmla="*/ 1424763 h 3476846"/>
              <a:gd name="connsiteX75" fmla="*/ 23524 w 4085161"/>
              <a:gd name="connsiteY75" fmla="*/ 1339702 h 3476846"/>
              <a:gd name="connsiteX76" fmla="*/ 34156 w 4085161"/>
              <a:gd name="connsiteY76" fmla="*/ 361507 h 3476846"/>
              <a:gd name="connsiteX77" fmla="*/ 66054 w 4085161"/>
              <a:gd name="connsiteY77" fmla="*/ 287079 h 3476846"/>
              <a:gd name="connsiteX78" fmla="*/ 97952 w 4085161"/>
              <a:gd name="connsiteY78" fmla="*/ 255181 h 3476846"/>
              <a:gd name="connsiteX79" fmla="*/ 129849 w 4085161"/>
              <a:gd name="connsiteY79" fmla="*/ 244549 h 3476846"/>
              <a:gd name="connsiteX80" fmla="*/ 151114 w 4085161"/>
              <a:gd name="connsiteY80" fmla="*/ 212651 h 3476846"/>
              <a:gd name="connsiteX81" fmla="*/ 151114 w 4085161"/>
              <a:gd name="connsiteY81" fmla="*/ 223284 h 34768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Lst>
            <a:rect l="l" t="t" r="r" b="b"/>
            <a:pathLst>
              <a:path w="4085161" h="3476846">
                <a:moveTo>
                  <a:pt x="151114" y="223284"/>
                </a:moveTo>
                <a:cubicBezTo>
                  <a:pt x="161747" y="223284"/>
                  <a:pt x="193865" y="217328"/>
                  <a:pt x="214910" y="212651"/>
                </a:cubicBezTo>
                <a:cubicBezTo>
                  <a:pt x="225851" y="210220"/>
                  <a:pt x="235713" y="203603"/>
                  <a:pt x="246808" y="202018"/>
                </a:cubicBezTo>
                <a:cubicBezTo>
                  <a:pt x="285561" y="196482"/>
                  <a:pt x="324887" y="195960"/>
                  <a:pt x="363766" y="191386"/>
                </a:cubicBezTo>
                <a:cubicBezTo>
                  <a:pt x="385177" y="188867"/>
                  <a:pt x="406516" y="185430"/>
                  <a:pt x="427561" y="180753"/>
                </a:cubicBezTo>
                <a:cubicBezTo>
                  <a:pt x="438502" y="178322"/>
                  <a:pt x="448364" y="171706"/>
                  <a:pt x="459459" y="170121"/>
                </a:cubicBezTo>
                <a:cubicBezTo>
                  <a:pt x="567562" y="154678"/>
                  <a:pt x="792236" y="151495"/>
                  <a:pt x="863496" y="148856"/>
                </a:cubicBezTo>
                <a:cubicBezTo>
                  <a:pt x="940437" y="123208"/>
                  <a:pt x="866879" y="144936"/>
                  <a:pt x="1022984" y="127591"/>
                </a:cubicBezTo>
                <a:cubicBezTo>
                  <a:pt x="1044411" y="125210"/>
                  <a:pt x="1065239" y="117837"/>
                  <a:pt x="1086780" y="116958"/>
                </a:cubicBezTo>
                <a:cubicBezTo>
                  <a:pt x="1239094" y="110741"/>
                  <a:pt x="1391580" y="109869"/>
                  <a:pt x="1543980" y="106325"/>
                </a:cubicBezTo>
                <a:cubicBezTo>
                  <a:pt x="1554612" y="102781"/>
                  <a:pt x="1565383" y="99628"/>
                  <a:pt x="1575877" y="95693"/>
                </a:cubicBezTo>
                <a:cubicBezTo>
                  <a:pt x="1593748" y="88992"/>
                  <a:pt x="1610759" y="79912"/>
                  <a:pt x="1629040" y="74428"/>
                </a:cubicBezTo>
                <a:cubicBezTo>
                  <a:pt x="1668872" y="62478"/>
                  <a:pt x="1743805" y="56951"/>
                  <a:pt x="1777896" y="53163"/>
                </a:cubicBezTo>
                <a:cubicBezTo>
                  <a:pt x="1954989" y="-5870"/>
                  <a:pt x="1746271" y="60237"/>
                  <a:pt x="2256361" y="31898"/>
                </a:cubicBezTo>
                <a:cubicBezTo>
                  <a:pt x="2317211" y="28517"/>
                  <a:pt x="2369627" y="14213"/>
                  <a:pt x="2426482" y="0"/>
                </a:cubicBezTo>
                <a:lnTo>
                  <a:pt x="3659859" y="10632"/>
                </a:lnTo>
                <a:cubicBezTo>
                  <a:pt x="3681414" y="10985"/>
                  <a:pt x="3702140" y="19877"/>
                  <a:pt x="3723654" y="21265"/>
                </a:cubicBezTo>
                <a:cubicBezTo>
                  <a:pt x="3812146" y="26974"/>
                  <a:pt x="3900863" y="28354"/>
                  <a:pt x="3989468" y="31898"/>
                </a:cubicBezTo>
                <a:cubicBezTo>
                  <a:pt x="4000101" y="38986"/>
                  <a:pt x="4012330" y="44127"/>
                  <a:pt x="4021366" y="53163"/>
                </a:cubicBezTo>
                <a:cubicBezTo>
                  <a:pt x="4041978" y="73775"/>
                  <a:pt x="4044616" y="91014"/>
                  <a:pt x="4053263" y="116958"/>
                </a:cubicBezTo>
                <a:cubicBezTo>
                  <a:pt x="4059794" y="169207"/>
                  <a:pt x="4064311" y="214728"/>
                  <a:pt x="4074528" y="265814"/>
                </a:cubicBezTo>
                <a:cubicBezTo>
                  <a:pt x="4077394" y="280143"/>
                  <a:pt x="4081617" y="294167"/>
                  <a:pt x="4085161" y="308344"/>
                </a:cubicBezTo>
                <a:cubicBezTo>
                  <a:pt x="4081617" y="393404"/>
                  <a:pt x="4080385" y="478593"/>
                  <a:pt x="4074528" y="563525"/>
                </a:cubicBezTo>
                <a:cubicBezTo>
                  <a:pt x="4071914" y="601425"/>
                  <a:pt x="4054213" y="645739"/>
                  <a:pt x="4042631" y="680484"/>
                </a:cubicBezTo>
                <a:cubicBezTo>
                  <a:pt x="4039087" y="691116"/>
                  <a:pt x="4034716" y="701508"/>
                  <a:pt x="4031998" y="712381"/>
                </a:cubicBezTo>
                <a:cubicBezTo>
                  <a:pt x="4018648" y="765784"/>
                  <a:pt x="4025987" y="741048"/>
                  <a:pt x="4010733" y="786809"/>
                </a:cubicBezTo>
                <a:cubicBezTo>
                  <a:pt x="4014277" y="1095153"/>
                  <a:pt x="4021366" y="1403477"/>
                  <a:pt x="4021366" y="1711842"/>
                </a:cubicBezTo>
                <a:cubicBezTo>
                  <a:pt x="4021366" y="2122983"/>
                  <a:pt x="4021182" y="2534210"/>
                  <a:pt x="4010733" y="2945218"/>
                </a:cubicBezTo>
                <a:cubicBezTo>
                  <a:pt x="4010478" y="2955239"/>
                  <a:pt x="3995483" y="2958464"/>
                  <a:pt x="3989468" y="2966484"/>
                </a:cubicBezTo>
                <a:cubicBezTo>
                  <a:pt x="3976228" y="2984137"/>
                  <a:pt x="3942869" y="3046716"/>
                  <a:pt x="3915040" y="3062177"/>
                </a:cubicBezTo>
                <a:cubicBezTo>
                  <a:pt x="3886758" y="3077889"/>
                  <a:pt x="3830771" y="3088131"/>
                  <a:pt x="3798082" y="3094074"/>
                </a:cubicBezTo>
                <a:cubicBezTo>
                  <a:pt x="3776871" y="3097930"/>
                  <a:pt x="3755791" y="3103171"/>
                  <a:pt x="3734287" y="3104707"/>
                </a:cubicBezTo>
                <a:cubicBezTo>
                  <a:pt x="3656433" y="3110268"/>
                  <a:pt x="3578342" y="3111795"/>
                  <a:pt x="3500370" y="3115339"/>
                </a:cubicBezTo>
                <a:cubicBezTo>
                  <a:pt x="3486193" y="3118883"/>
                  <a:pt x="3472169" y="3123106"/>
                  <a:pt x="3457840" y="3125972"/>
                </a:cubicBezTo>
                <a:cubicBezTo>
                  <a:pt x="3436700" y="3130200"/>
                  <a:pt x="3414694" y="3130410"/>
                  <a:pt x="3394045" y="3136605"/>
                </a:cubicBezTo>
                <a:cubicBezTo>
                  <a:pt x="3262377" y="3176106"/>
                  <a:pt x="3450257" y="3143185"/>
                  <a:pt x="3298352" y="3168502"/>
                </a:cubicBezTo>
                <a:cubicBezTo>
                  <a:pt x="3177421" y="3188657"/>
                  <a:pt x="3167905" y="3180964"/>
                  <a:pt x="3000640" y="3189767"/>
                </a:cubicBezTo>
                <a:lnTo>
                  <a:pt x="2819887" y="3200400"/>
                </a:lnTo>
                <a:lnTo>
                  <a:pt x="2415849" y="3221665"/>
                </a:lnTo>
                <a:cubicBezTo>
                  <a:pt x="2391353" y="3225748"/>
                  <a:pt x="2346328" y="3229844"/>
                  <a:pt x="2320156" y="3242930"/>
                </a:cubicBezTo>
                <a:cubicBezTo>
                  <a:pt x="2308726" y="3248645"/>
                  <a:pt x="2300587" y="3260833"/>
                  <a:pt x="2288259" y="3264195"/>
                </a:cubicBezTo>
                <a:cubicBezTo>
                  <a:pt x="2260692" y="3271713"/>
                  <a:pt x="2231552" y="3271284"/>
                  <a:pt x="2203198" y="3274828"/>
                </a:cubicBezTo>
                <a:cubicBezTo>
                  <a:pt x="2192566" y="3278372"/>
                  <a:pt x="2182174" y="3282742"/>
                  <a:pt x="2171301" y="3285460"/>
                </a:cubicBezTo>
                <a:cubicBezTo>
                  <a:pt x="2104788" y="3302088"/>
                  <a:pt x="2068847" y="3300200"/>
                  <a:pt x="1990547" y="3306725"/>
                </a:cubicBezTo>
                <a:cubicBezTo>
                  <a:pt x="1969282" y="3310269"/>
                  <a:pt x="1947797" y="3312681"/>
                  <a:pt x="1926752" y="3317358"/>
                </a:cubicBezTo>
                <a:cubicBezTo>
                  <a:pt x="1915811" y="3319789"/>
                  <a:pt x="1906045" y="3327369"/>
                  <a:pt x="1894854" y="3327991"/>
                </a:cubicBezTo>
                <a:cubicBezTo>
                  <a:pt x="1778022" y="3334482"/>
                  <a:pt x="1660938" y="3335079"/>
                  <a:pt x="1543980" y="3338623"/>
                </a:cubicBezTo>
                <a:cubicBezTo>
                  <a:pt x="1505092" y="3346401"/>
                  <a:pt x="1462992" y="3352535"/>
                  <a:pt x="1427021" y="3370521"/>
                </a:cubicBezTo>
                <a:cubicBezTo>
                  <a:pt x="1412844" y="3377609"/>
                  <a:pt x="1399332" y="3386221"/>
                  <a:pt x="1384491" y="3391786"/>
                </a:cubicBezTo>
                <a:cubicBezTo>
                  <a:pt x="1370808" y="3396917"/>
                  <a:pt x="1355824" y="3397797"/>
                  <a:pt x="1341961" y="3402418"/>
                </a:cubicBezTo>
                <a:cubicBezTo>
                  <a:pt x="1323854" y="3408454"/>
                  <a:pt x="1306735" y="3417161"/>
                  <a:pt x="1288798" y="3423684"/>
                </a:cubicBezTo>
                <a:cubicBezTo>
                  <a:pt x="1267732" y="3431344"/>
                  <a:pt x="1243654" y="3432515"/>
                  <a:pt x="1225003" y="3444949"/>
                </a:cubicBezTo>
                <a:cubicBezTo>
                  <a:pt x="1178068" y="3476238"/>
                  <a:pt x="1205636" y="3463708"/>
                  <a:pt x="1139942" y="3476846"/>
                </a:cubicBezTo>
                <a:cubicBezTo>
                  <a:pt x="1065514" y="3473302"/>
                  <a:pt x="990914" y="3472402"/>
                  <a:pt x="916659" y="3466214"/>
                </a:cubicBezTo>
                <a:cubicBezTo>
                  <a:pt x="891886" y="3464150"/>
                  <a:pt x="863445" y="3441387"/>
                  <a:pt x="842231" y="3434316"/>
                </a:cubicBezTo>
                <a:cubicBezTo>
                  <a:pt x="814505" y="3425074"/>
                  <a:pt x="786103" y="3417184"/>
                  <a:pt x="757170" y="3413051"/>
                </a:cubicBezTo>
                <a:cubicBezTo>
                  <a:pt x="691705" y="3403698"/>
                  <a:pt x="618608" y="3393844"/>
                  <a:pt x="555152" y="3381153"/>
                </a:cubicBezTo>
                <a:cubicBezTo>
                  <a:pt x="519710" y="3374065"/>
                  <a:pt x="484528" y="3365525"/>
                  <a:pt x="448826" y="3359888"/>
                </a:cubicBezTo>
                <a:cubicBezTo>
                  <a:pt x="417125" y="3354883"/>
                  <a:pt x="384945" y="3353498"/>
                  <a:pt x="353133" y="3349256"/>
                </a:cubicBezTo>
                <a:cubicBezTo>
                  <a:pt x="327443" y="3345831"/>
                  <a:pt x="263592" y="3334318"/>
                  <a:pt x="236175" y="3327991"/>
                </a:cubicBezTo>
                <a:cubicBezTo>
                  <a:pt x="207697" y="3321419"/>
                  <a:pt x="178841" y="3315967"/>
                  <a:pt x="151114" y="3306725"/>
                </a:cubicBezTo>
                <a:lnTo>
                  <a:pt x="87319" y="3285460"/>
                </a:lnTo>
                <a:cubicBezTo>
                  <a:pt x="73142" y="3264195"/>
                  <a:pt x="52871" y="3245911"/>
                  <a:pt x="44789" y="3221665"/>
                </a:cubicBezTo>
                <a:cubicBezTo>
                  <a:pt x="29144" y="3174730"/>
                  <a:pt x="39168" y="3199792"/>
                  <a:pt x="12891" y="3147237"/>
                </a:cubicBezTo>
                <a:cubicBezTo>
                  <a:pt x="15538" y="2983127"/>
                  <a:pt x="-29229" y="2667333"/>
                  <a:pt x="34156" y="2445488"/>
                </a:cubicBezTo>
                <a:cubicBezTo>
                  <a:pt x="37235" y="2434712"/>
                  <a:pt x="41245" y="2424223"/>
                  <a:pt x="44789" y="2413591"/>
                </a:cubicBezTo>
                <a:cubicBezTo>
                  <a:pt x="48333" y="2374605"/>
                  <a:pt x="49885" y="2335386"/>
                  <a:pt x="55421" y="2296632"/>
                </a:cubicBezTo>
                <a:cubicBezTo>
                  <a:pt x="60533" y="2260852"/>
                  <a:pt x="71576" y="2226087"/>
                  <a:pt x="76687" y="2190307"/>
                </a:cubicBezTo>
                <a:cubicBezTo>
                  <a:pt x="80231" y="2165498"/>
                  <a:pt x="83199" y="2140599"/>
                  <a:pt x="87319" y="2115879"/>
                </a:cubicBezTo>
                <a:cubicBezTo>
                  <a:pt x="90290" y="2098053"/>
                  <a:pt x="95133" y="2080567"/>
                  <a:pt x="97952" y="2062716"/>
                </a:cubicBezTo>
                <a:cubicBezTo>
                  <a:pt x="105769" y="2013207"/>
                  <a:pt x="112129" y="1963479"/>
                  <a:pt x="119217" y="1913860"/>
                </a:cubicBezTo>
                <a:cubicBezTo>
                  <a:pt x="115673" y="1818167"/>
                  <a:pt x="114207" y="1722374"/>
                  <a:pt x="108584" y="1626781"/>
                </a:cubicBezTo>
                <a:cubicBezTo>
                  <a:pt x="106845" y="1597211"/>
                  <a:pt x="95088" y="1516159"/>
                  <a:pt x="76687" y="1488558"/>
                </a:cubicBezTo>
                <a:lnTo>
                  <a:pt x="55421" y="1456660"/>
                </a:lnTo>
                <a:cubicBezTo>
                  <a:pt x="51877" y="1446028"/>
                  <a:pt x="47507" y="1435636"/>
                  <a:pt x="44789" y="1424763"/>
                </a:cubicBezTo>
                <a:lnTo>
                  <a:pt x="23524" y="1339702"/>
                </a:lnTo>
                <a:cubicBezTo>
                  <a:pt x="27068" y="1013637"/>
                  <a:pt x="27364" y="687521"/>
                  <a:pt x="34156" y="361507"/>
                </a:cubicBezTo>
                <a:cubicBezTo>
                  <a:pt x="34762" y="332408"/>
                  <a:pt x="48162" y="308550"/>
                  <a:pt x="66054" y="287079"/>
                </a:cubicBezTo>
                <a:cubicBezTo>
                  <a:pt x="75680" y="275527"/>
                  <a:pt x="85441" y="263522"/>
                  <a:pt x="97952" y="255181"/>
                </a:cubicBezTo>
                <a:cubicBezTo>
                  <a:pt x="107277" y="248964"/>
                  <a:pt x="119217" y="248093"/>
                  <a:pt x="129849" y="244549"/>
                </a:cubicBezTo>
                <a:cubicBezTo>
                  <a:pt x="136937" y="233916"/>
                  <a:pt x="143131" y="222630"/>
                  <a:pt x="151114" y="212651"/>
                </a:cubicBezTo>
                <a:cubicBezTo>
                  <a:pt x="157376" y="204823"/>
                  <a:pt x="140481" y="223284"/>
                  <a:pt x="151114" y="223284"/>
                </a:cubicBezTo>
                <a:close/>
              </a:path>
            </a:pathLst>
          </a:custGeom>
          <a:noFill/>
          <a:ln w="12700">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BE"/>
          </a:p>
        </p:txBody>
      </p:sp>
      <p:sp>
        <p:nvSpPr>
          <p:cNvPr id="3" name="Forme libre 2"/>
          <p:cNvSpPr/>
          <p:nvPr/>
        </p:nvSpPr>
        <p:spPr>
          <a:xfrm>
            <a:off x="7240588" y="819150"/>
            <a:ext cx="1308100" cy="190500"/>
          </a:xfrm>
          <a:custGeom>
            <a:avLst/>
            <a:gdLst>
              <a:gd name="connsiteX0" fmla="*/ 0 w 1307805"/>
              <a:gd name="connsiteY0" fmla="*/ 191386 h 191386"/>
              <a:gd name="connsiteX1" fmla="*/ 95693 w 1307805"/>
              <a:gd name="connsiteY1" fmla="*/ 138223 h 191386"/>
              <a:gd name="connsiteX2" fmla="*/ 159488 w 1307805"/>
              <a:gd name="connsiteY2" fmla="*/ 116958 h 191386"/>
              <a:gd name="connsiteX3" fmla="*/ 191386 w 1307805"/>
              <a:gd name="connsiteY3" fmla="*/ 106326 h 191386"/>
              <a:gd name="connsiteX4" fmla="*/ 255181 w 1307805"/>
              <a:gd name="connsiteY4" fmla="*/ 63795 h 191386"/>
              <a:gd name="connsiteX5" fmla="*/ 297712 w 1307805"/>
              <a:gd name="connsiteY5" fmla="*/ 53163 h 191386"/>
              <a:gd name="connsiteX6" fmla="*/ 329609 w 1307805"/>
              <a:gd name="connsiteY6" fmla="*/ 42530 h 191386"/>
              <a:gd name="connsiteX7" fmla="*/ 414670 w 1307805"/>
              <a:gd name="connsiteY7" fmla="*/ 31898 h 191386"/>
              <a:gd name="connsiteX8" fmla="*/ 457200 w 1307805"/>
              <a:gd name="connsiteY8" fmla="*/ 21265 h 191386"/>
              <a:gd name="connsiteX9" fmla="*/ 520995 w 1307805"/>
              <a:gd name="connsiteY9" fmla="*/ 0 h 191386"/>
              <a:gd name="connsiteX10" fmla="*/ 871870 w 1307805"/>
              <a:gd name="connsiteY10" fmla="*/ 21265 h 191386"/>
              <a:gd name="connsiteX11" fmla="*/ 978195 w 1307805"/>
              <a:gd name="connsiteY11" fmla="*/ 53163 h 191386"/>
              <a:gd name="connsiteX12" fmla="*/ 1020726 w 1307805"/>
              <a:gd name="connsiteY12" fmla="*/ 63795 h 191386"/>
              <a:gd name="connsiteX13" fmla="*/ 1052623 w 1307805"/>
              <a:gd name="connsiteY13" fmla="*/ 85060 h 191386"/>
              <a:gd name="connsiteX14" fmla="*/ 1095154 w 1307805"/>
              <a:gd name="connsiteY14" fmla="*/ 95693 h 191386"/>
              <a:gd name="connsiteX15" fmla="*/ 1127051 w 1307805"/>
              <a:gd name="connsiteY15" fmla="*/ 106326 h 191386"/>
              <a:gd name="connsiteX16" fmla="*/ 1169581 w 1307805"/>
              <a:gd name="connsiteY16" fmla="*/ 116958 h 191386"/>
              <a:gd name="connsiteX17" fmla="*/ 1233377 w 1307805"/>
              <a:gd name="connsiteY17" fmla="*/ 138223 h 191386"/>
              <a:gd name="connsiteX18" fmla="*/ 1265275 w 1307805"/>
              <a:gd name="connsiteY18" fmla="*/ 148856 h 191386"/>
              <a:gd name="connsiteX19" fmla="*/ 1307805 w 1307805"/>
              <a:gd name="connsiteY19" fmla="*/ 180753 h 1913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307805" h="191386">
                <a:moveTo>
                  <a:pt x="0" y="191386"/>
                </a:moveTo>
                <a:cubicBezTo>
                  <a:pt x="26978" y="175199"/>
                  <a:pt x="65185" y="150426"/>
                  <a:pt x="95693" y="138223"/>
                </a:cubicBezTo>
                <a:cubicBezTo>
                  <a:pt x="116505" y="129898"/>
                  <a:pt x="138223" y="124046"/>
                  <a:pt x="159488" y="116958"/>
                </a:cubicBezTo>
                <a:lnTo>
                  <a:pt x="191386" y="106326"/>
                </a:lnTo>
                <a:cubicBezTo>
                  <a:pt x="212651" y="92149"/>
                  <a:pt x="230386" y="69993"/>
                  <a:pt x="255181" y="63795"/>
                </a:cubicBezTo>
                <a:cubicBezTo>
                  <a:pt x="269358" y="60251"/>
                  <a:pt x="283661" y="57178"/>
                  <a:pt x="297712" y="53163"/>
                </a:cubicBezTo>
                <a:cubicBezTo>
                  <a:pt x="308488" y="50084"/>
                  <a:pt x="318582" y="44535"/>
                  <a:pt x="329609" y="42530"/>
                </a:cubicBezTo>
                <a:cubicBezTo>
                  <a:pt x="357722" y="37418"/>
                  <a:pt x="386316" y="35442"/>
                  <a:pt x="414670" y="31898"/>
                </a:cubicBezTo>
                <a:cubicBezTo>
                  <a:pt x="428847" y="28354"/>
                  <a:pt x="443203" y="25464"/>
                  <a:pt x="457200" y="21265"/>
                </a:cubicBezTo>
                <a:cubicBezTo>
                  <a:pt x="478670" y="14824"/>
                  <a:pt x="520995" y="0"/>
                  <a:pt x="520995" y="0"/>
                </a:cubicBezTo>
                <a:cubicBezTo>
                  <a:pt x="563606" y="1705"/>
                  <a:pt x="779942" y="2880"/>
                  <a:pt x="871870" y="21265"/>
                </a:cubicBezTo>
                <a:cubicBezTo>
                  <a:pt x="944006" y="35692"/>
                  <a:pt x="927497" y="38678"/>
                  <a:pt x="978195" y="53163"/>
                </a:cubicBezTo>
                <a:cubicBezTo>
                  <a:pt x="992246" y="57178"/>
                  <a:pt x="1006549" y="60251"/>
                  <a:pt x="1020726" y="63795"/>
                </a:cubicBezTo>
                <a:cubicBezTo>
                  <a:pt x="1031358" y="70883"/>
                  <a:pt x="1040878" y="80026"/>
                  <a:pt x="1052623" y="85060"/>
                </a:cubicBezTo>
                <a:cubicBezTo>
                  <a:pt x="1066055" y="90817"/>
                  <a:pt x="1081103" y="91678"/>
                  <a:pt x="1095154" y="95693"/>
                </a:cubicBezTo>
                <a:cubicBezTo>
                  <a:pt x="1105930" y="98772"/>
                  <a:pt x="1116275" y="103247"/>
                  <a:pt x="1127051" y="106326"/>
                </a:cubicBezTo>
                <a:cubicBezTo>
                  <a:pt x="1141102" y="110341"/>
                  <a:pt x="1155584" y="112759"/>
                  <a:pt x="1169581" y="116958"/>
                </a:cubicBezTo>
                <a:cubicBezTo>
                  <a:pt x="1191051" y="123399"/>
                  <a:pt x="1212112" y="131135"/>
                  <a:pt x="1233377" y="138223"/>
                </a:cubicBezTo>
                <a:lnTo>
                  <a:pt x="1265275" y="148856"/>
                </a:lnTo>
                <a:cubicBezTo>
                  <a:pt x="1299678" y="183259"/>
                  <a:pt x="1282136" y="180753"/>
                  <a:pt x="1307805" y="180753"/>
                </a:cubicBezTo>
              </a:path>
            </a:pathLst>
          </a:custGeom>
          <a:noFill/>
          <a:ln w="190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BE"/>
          </a:p>
        </p:txBody>
      </p:sp>
      <p:sp>
        <p:nvSpPr>
          <p:cNvPr id="14" name="Forme libre 13"/>
          <p:cNvSpPr/>
          <p:nvPr/>
        </p:nvSpPr>
        <p:spPr>
          <a:xfrm>
            <a:off x="4879975" y="2551113"/>
            <a:ext cx="936625" cy="744537"/>
          </a:xfrm>
          <a:custGeom>
            <a:avLst/>
            <a:gdLst>
              <a:gd name="connsiteX0" fmla="*/ 0 w 935665"/>
              <a:gd name="connsiteY0" fmla="*/ 0 h 744307"/>
              <a:gd name="connsiteX1" fmla="*/ 53163 w 935665"/>
              <a:gd name="connsiteY1" fmla="*/ 85060 h 744307"/>
              <a:gd name="connsiteX2" fmla="*/ 74428 w 935665"/>
              <a:gd name="connsiteY2" fmla="*/ 106326 h 744307"/>
              <a:gd name="connsiteX3" fmla="*/ 138223 w 935665"/>
              <a:gd name="connsiteY3" fmla="*/ 202019 h 744307"/>
              <a:gd name="connsiteX4" fmla="*/ 159489 w 935665"/>
              <a:gd name="connsiteY4" fmla="*/ 233916 h 744307"/>
              <a:gd name="connsiteX5" fmla="*/ 191386 w 935665"/>
              <a:gd name="connsiteY5" fmla="*/ 255181 h 744307"/>
              <a:gd name="connsiteX6" fmla="*/ 202019 w 935665"/>
              <a:gd name="connsiteY6" fmla="*/ 287079 h 744307"/>
              <a:gd name="connsiteX7" fmla="*/ 233916 w 935665"/>
              <a:gd name="connsiteY7" fmla="*/ 308344 h 744307"/>
              <a:gd name="connsiteX8" fmla="*/ 255182 w 935665"/>
              <a:gd name="connsiteY8" fmla="*/ 329609 h 744307"/>
              <a:gd name="connsiteX9" fmla="*/ 350875 w 935665"/>
              <a:gd name="connsiteY9" fmla="*/ 446567 h 744307"/>
              <a:gd name="connsiteX10" fmla="*/ 382772 w 935665"/>
              <a:gd name="connsiteY10" fmla="*/ 478465 h 744307"/>
              <a:gd name="connsiteX11" fmla="*/ 414670 w 935665"/>
              <a:gd name="connsiteY11" fmla="*/ 489098 h 744307"/>
              <a:gd name="connsiteX12" fmla="*/ 478465 w 935665"/>
              <a:gd name="connsiteY12" fmla="*/ 542260 h 744307"/>
              <a:gd name="connsiteX13" fmla="*/ 499730 w 935665"/>
              <a:gd name="connsiteY13" fmla="*/ 563526 h 744307"/>
              <a:gd name="connsiteX14" fmla="*/ 574158 w 935665"/>
              <a:gd name="connsiteY14" fmla="*/ 595423 h 744307"/>
              <a:gd name="connsiteX15" fmla="*/ 606056 w 935665"/>
              <a:gd name="connsiteY15" fmla="*/ 627321 h 744307"/>
              <a:gd name="connsiteX16" fmla="*/ 669851 w 935665"/>
              <a:gd name="connsiteY16" fmla="*/ 648586 h 744307"/>
              <a:gd name="connsiteX17" fmla="*/ 701749 w 935665"/>
              <a:gd name="connsiteY17" fmla="*/ 659219 h 744307"/>
              <a:gd name="connsiteX18" fmla="*/ 797442 w 935665"/>
              <a:gd name="connsiteY18" fmla="*/ 701749 h 744307"/>
              <a:gd name="connsiteX19" fmla="*/ 893135 w 935665"/>
              <a:gd name="connsiteY19" fmla="*/ 733646 h 744307"/>
              <a:gd name="connsiteX20" fmla="*/ 935665 w 935665"/>
              <a:gd name="connsiteY20" fmla="*/ 744279 h 744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35665" h="744307">
                <a:moveTo>
                  <a:pt x="0" y="0"/>
                </a:moveTo>
                <a:cubicBezTo>
                  <a:pt x="6717" y="11195"/>
                  <a:pt x="40070" y="68693"/>
                  <a:pt x="53163" y="85060"/>
                </a:cubicBezTo>
                <a:cubicBezTo>
                  <a:pt x="59425" y="92888"/>
                  <a:pt x="68413" y="98306"/>
                  <a:pt x="74428" y="106326"/>
                </a:cubicBezTo>
                <a:cubicBezTo>
                  <a:pt x="74443" y="106345"/>
                  <a:pt x="127584" y="186060"/>
                  <a:pt x="138223" y="202019"/>
                </a:cubicBezTo>
                <a:cubicBezTo>
                  <a:pt x="145311" y="212651"/>
                  <a:pt x="148857" y="226828"/>
                  <a:pt x="159489" y="233916"/>
                </a:cubicBezTo>
                <a:lnTo>
                  <a:pt x="191386" y="255181"/>
                </a:lnTo>
                <a:cubicBezTo>
                  <a:pt x="194930" y="265814"/>
                  <a:pt x="195018" y="278327"/>
                  <a:pt x="202019" y="287079"/>
                </a:cubicBezTo>
                <a:cubicBezTo>
                  <a:pt x="210002" y="297057"/>
                  <a:pt x="223938" y="300361"/>
                  <a:pt x="233916" y="308344"/>
                </a:cubicBezTo>
                <a:cubicBezTo>
                  <a:pt x="241744" y="314606"/>
                  <a:pt x="249167" y="321589"/>
                  <a:pt x="255182" y="329609"/>
                </a:cubicBezTo>
                <a:cubicBezTo>
                  <a:pt x="339838" y="442484"/>
                  <a:pt x="251963" y="347655"/>
                  <a:pt x="350875" y="446567"/>
                </a:cubicBezTo>
                <a:cubicBezTo>
                  <a:pt x="361508" y="457200"/>
                  <a:pt x="368507" y="473710"/>
                  <a:pt x="382772" y="478465"/>
                </a:cubicBezTo>
                <a:lnTo>
                  <a:pt x="414670" y="489098"/>
                </a:lnTo>
                <a:cubicBezTo>
                  <a:pt x="490455" y="564881"/>
                  <a:pt x="404439" y="483038"/>
                  <a:pt x="478465" y="542260"/>
                </a:cubicBezTo>
                <a:cubicBezTo>
                  <a:pt x="486293" y="548522"/>
                  <a:pt x="491134" y="558368"/>
                  <a:pt x="499730" y="563526"/>
                </a:cubicBezTo>
                <a:cubicBezTo>
                  <a:pt x="586510" y="615595"/>
                  <a:pt x="465254" y="517634"/>
                  <a:pt x="574158" y="595423"/>
                </a:cubicBezTo>
                <a:cubicBezTo>
                  <a:pt x="586394" y="604163"/>
                  <a:pt x="592911" y="620018"/>
                  <a:pt x="606056" y="627321"/>
                </a:cubicBezTo>
                <a:cubicBezTo>
                  <a:pt x="625650" y="638207"/>
                  <a:pt x="648586" y="641498"/>
                  <a:pt x="669851" y="648586"/>
                </a:cubicBezTo>
                <a:cubicBezTo>
                  <a:pt x="680484" y="652130"/>
                  <a:pt x="692423" y="653002"/>
                  <a:pt x="701749" y="659219"/>
                </a:cubicBezTo>
                <a:cubicBezTo>
                  <a:pt x="752297" y="692917"/>
                  <a:pt x="721526" y="676444"/>
                  <a:pt x="797442" y="701749"/>
                </a:cubicBezTo>
                <a:lnTo>
                  <a:pt x="893135" y="733646"/>
                </a:lnTo>
                <a:cubicBezTo>
                  <a:pt x="928397" y="745400"/>
                  <a:pt x="913825" y="744279"/>
                  <a:pt x="935665" y="744279"/>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BE"/>
          </a:p>
        </p:txBody>
      </p:sp>
      <p:sp>
        <p:nvSpPr>
          <p:cNvPr id="15" name="Forme libre 14"/>
          <p:cNvSpPr/>
          <p:nvPr/>
        </p:nvSpPr>
        <p:spPr>
          <a:xfrm>
            <a:off x="4730750" y="808038"/>
            <a:ext cx="3905250" cy="2378075"/>
          </a:xfrm>
          <a:custGeom>
            <a:avLst/>
            <a:gdLst>
              <a:gd name="connsiteX0" fmla="*/ 0 w 3903780"/>
              <a:gd name="connsiteY0" fmla="*/ 712382 h 2377856"/>
              <a:gd name="connsiteX1" fmla="*/ 53163 w 3903780"/>
              <a:gd name="connsiteY1" fmla="*/ 659219 h 2377856"/>
              <a:gd name="connsiteX2" fmla="*/ 85061 w 3903780"/>
              <a:gd name="connsiteY2" fmla="*/ 637954 h 2377856"/>
              <a:gd name="connsiteX3" fmla="*/ 116959 w 3903780"/>
              <a:gd name="connsiteY3" fmla="*/ 606056 h 2377856"/>
              <a:gd name="connsiteX4" fmla="*/ 180754 w 3903780"/>
              <a:gd name="connsiteY4" fmla="*/ 563526 h 2377856"/>
              <a:gd name="connsiteX5" fmla="*/ 244549 w 3903780"/>
              <a:gd name="connsiteY5" fmla="*/ 510363 h 2377856"/>
              <a:gd name="connsiteX6" fmla="*/ 287079 w 3903780"/>
              <a:gd name="connsiteY6" fmla="*/ 499731 h 2377856"/>
              <a:gd name="connsiteX7" fmla="*/ 361507 w 3903780"/>
              <a:gd name="connsiteY7" fmla="*/ 478466 h 2377856"/>
              <a:gd name="connsiteX8" fmla="*/ 457200 w 3903780"/>
              <a:gd name="connsiteY8" fmla="*/ 467833 h 2377856"/>
              <a:gd name="connsiteX9" fmla="*/ 542261 w 3903780"/>
              <a:gd name="connsiteY9" fmla="*/ 446568 h 2377856"/>
              <a:gd name="connsiteX10" fmla="*/ 584791 w 3903780"/>
              <a:gd name="connsiteY10" fmla="*/ 435935 h 2377856"/>
              <a:gd name="connsiteX11" fmla="*/ 616689 w 3903780"/>
              <a:gd name="connsiteY11" fmla="*/ 414670 h 2377856"/>
              <a:gd name="connsiteX12" fmla="*/ 648586 w 3903780"/>
              <a:gd name="connsiteY12" fmla="*/ 404038 h 2377856"/>
              <a:gd name="connsiteX13" fmla="*/ 669852 w 3903780"/>
              <a:gd name="connsiteY13" fmla="*/ 382773 h 2377856"/>
              <a:gd name="connsiteX14" fmla="*/ 712382 w 3903780"/>
              <a:gd name="connsiteY14" fmla="*/ 372140 h 2377856"/>
              <a:gd name="connsiteX15" fmla="*/ 797442 w 3903780"/>
              <a:gd name="connsiteY15" fmla="*/ 350875 h 2377856"/>
              <a:gd name="connsiteX16" fmla="*/ 903768 w 3903780"/>
              <a:gd name="connsiteY16" fmla="*/ 318977 h 2377856"/>
              <a:gd name="connsiteX17" fmla="*/ 935665 w 3903780"/>
              <a:gd name="connsiteY17" fmla="*/ 308345 h 2377856"/>
              <a:gd name="connsiteX18" fmla="*/ 967563 w 3903780"/>
              <a:gd name="connsiteY18" fmla="*/ 287079 h 2377856"/>
              <a:gd name="connsiteX19" fmla="*/ 1095154 w 3903780"/>
              <a:gd name="connsiteY19" fmla="*/ 265814 h 2377856"/>
              <a:gd name="connsiteX20" fmla="*/ 1360968 w 3903780"/>
              <a:gd name="connsiteY20" fmla="*/ 276447 h 2377856"/>
              <a:gd name="connsiteX21" fmla="*/ 1392865 w 3903780"/>
              <a:gd name="connsiteY21" fmla="*/ 287079 h 2377856"/>
              <a:gd name="connsiteX22" fmla="*/ 1446028 w 3903780"/>
              <a:gd name="connsiteY22" fmla="*/ 297712 h 2377856"/>
              <a:gd name="connsiteX23" fmla="*/ 1509824 w 3903780"/>
              <a:gd name="connsiteY23" fmla="*/ 318977 h 2377856"/>
              <a:gd name="connsiteX24" fmla="*/ 1552354 w 3903780"/>
              <a:gd name="connsiteY24" fmla="*/ 329610 h 2377856"/>
              <a:gd name="connsiteX25" fmla="*/ 1584252 w 3903780"/>
              <a:gd name="connsiteY25" fmla="*/ 340242 h 2377856"/>
              <a:gd name="connsiteX26" fmla="*/ 1648047 w 3903780"/>
              <a:gd name="connsiteY26" fmla="*/ 350875 h 2377856"/>
              <a:gd name="connsiteX27" fmla="*/ 1701210 w 3903780"/>
              <a:gd name="connsiteY27" fmla="*/ 361507 h 2377856"/>
              <a:gd name="connsiteX28" fmla="*/ 1818168 w 3903780"/>
              <a:gd name="connsiteY28" fmla="*/ 372140 h 2377856"/>
              <a:gd name="connsiteX29" fmla="*/ 1903228 w 3903780"/>
              <a:gd name="connsiteY29" fmla="*/ 382773 h 2377856"/>
              <a:gd name="connsiteX30" fmla="*/ 2349796 w 3903780"/>
              <a:gd name="connsiteY30" fmla="*/ 372140 h 2377856"/>
              <a:gd name="connsiteX31" fmla="*/ 2381693 w 3903780"/>
              <a:gd name="connsiteY31" fmla="*/ 350875 h 2377856"/>
              <a:gd name="connsiteX32" fmla="*/ 2434856 w 3903780"/>
              <a:gd name="connsiteY32" fmla="*/ 297712 h 2377856"/>
              <a:gd name="connsiteX33" fmla="*/ 2477386 w 3903780"/>
              <a:gd name="connsiteY33" fmla="*/ 202019 h 2377856"/>
              <a:gd name="connsiteX34" fmla="*/ 2562447 w 3903780"/>
              <a:gd name="connsiteY34" fmla="*/ 138224 h 2377856"/>
              <a:gd name="connsiteX35" fmla="*/ 2594345 w 3903780"/>
              <a:gd name="connsiteY35" fmla="*/ 127591 h 2377856"/>
              <a:gd name="connsiteX36" fmla="*/ 2626242 w 3903780"/>
              <a:gd name="connsiteY36" fmla="*/ 106326 h 2377856"/>
              <a:gd name="connsiteX37" fmla="*/ 2690038 w 3903780"/>
              <a:gd name="connsiteY37" fmla="*/ 85061 h 2377856"/>
              <a:gd name="connsiteX38" fmla="*/ 2753833 w 3903780"/>
              <a:gd name="connsiteY38" fmla="*/ 63796 h 2377856"/>
              <a:gd name="connsiteX39" fmla="*/ 2796363 w 3903780"/>
              <a:gd name="connsiteY39" fmla="*/ 53163 h 2377856"/>
              <a:gd name="connsiteX40" fmla="*/ 2828261 w 3903780"/>
              <a:gd name="connsiteY40" fmla="*/ 42531 h 2377856"/>
              <a:gd name="connsiteX41" fmla="*/ 2870791 w 3903780"/>
              <a:gd name="connsiteY41" fmla="*/ 31898 h 2377856"/>
              <a:gd name="connsiteX42" fmla="*/ 3040912 w 3903780"/>
              <a:gd name="connsiteY42" fmla="*/ 0 h 2377856"/>
              <a:gd name="connsiteX43" fmla="*/ 3476847 w 3903780"/>
              <a:gd name="connsiteY43" fmla="*/ 10633 h 2377856"/>
              <a:gd name="connsiteX44" fmla="*/ 3572540 w 3903780"/>
              <a:gd name="connsiteY44" fmla="*/ 31898 h 2377856"/>
              <a:gd name="connsiteX45" fmla="*/ 3636335 w 3903780"/>
              <a:gd name="connsiteY45" fmla="*/ 53163 h 2377856"/>
              <a:gd name="connsiteX46" fmla="*/ 3668233 w 3903780"/>
              <a:gd name="connsiteY46" fmla="*/ 85061 h 2377856"/>
              <a:gd name="connsiteX47" fmla="*/ 3753293 w 3903780"/>
              <a:gd name="connsiteY47" fmla="*/ 116959 h 2377856"/>
              <a:gd name="connsiteX48" fmla="*/ 3806456 w 3903780"/>
              <a:gd name="connsiteY48" fmla="*/ 127591 h 2377856"/>
              <a:gd name="connsiteX49" fmla="*/ 3870252 w 3903780"/>
              <a:gd name="connsiteY49" fmla="*/ 148856 h 2377856"/>
              <a:gd name="connsiteX50" fmla="*/ 3891517 w 3903780"/>
              <a:gd name="connsiteY50" fmla="*/ 180754 h 2377856"/>
              <a:gd name="connsiteX51" fmla="*/ 3891517 w 3903780"/>
              <a:gd name="connsiteY51" fmla="*/ 318977 h 2377856"/>
              <a:gd name="connsiteX52" fmla="*/ 3870252 w 3903780"/>
              <a:gd name="connsiteY52" fmla="*/ 393405 h 2377856"/>
              <a:gd name="connsiteX53" fmla="*/ 3848986 w 3903780"/>
              <a:gd name="connsiteY53" fmla="*/ 414670 h 2377856"/>
              <a:gd name="connsiteX54" fmla="*/ 3848986 w 3903780"/>
              <a:gd name="connsiteY54" fmla="*/ 839973 h 2377856"/>
              <a:gd name="connsiteX55" fmla="*/ 3859619 w 3903780"/>
              <a:gd name="connsiteY55" fmla="*/ 871870 h 2377856"/>
              <a:gd name="connsiteX56" fmla="*/ 3848986 w 3903780"/>
              <a:gd name="connsiteY56" fmla="*/ 2211573 h 2377856"/>
              <a:gd name="connsiteX57" fmla="*/ 3806456 w 3903780"/>
              <a:gd name="connsiteY57" fmla="*/ 2264735 h 2377856"/>
              <a:gd name="connsiteX58" fmla="*/ 3774559 w 3903780"/>
              <a:gd name="connsiteY58" fmla="*/ 2286000 h 2377856"/>
              <a:gd name="connsiteX59" fmla="*/ 3721396 w 3903780"/>
              <a:gd name="connsiteY59" fmla="*/ 2328531 h 2377856"/>
              <a:gd name="connsiteX60" fmla="*/ 3625703 w 3903780"/>
              <a:gd name="connsiteY60" fmla="*/ 2349796 h 2377856"/>
              <a:gd name="connsiteX61" fmla="*/ 3540642 w 3903780"/>
              <a:gd name="connsiteY61" fmla="*/ 2360428 h 2377856"/>
              <a:gd name="connsiteX62" fmla="*/ 3242931 w 3903780"/>
              <a:gd name="connsiteY62" fmla="*/ 2360428 h 2377856"/>
              <a:gd name="connsiteX63" fmla="*/ 3115340 w 3903780"/>
              <a:gd name="connsiteY63" fmla="*/ 2349796 h 2377856"/>
              <a:gd name="connsiteX64" fmla="*/ 3062177 w 3903780"/>
              <a:gd name="connsiteY64" fmla="*/ 2339163 h 2377856"/>
              <a:gd name="connsiteX65" fmla="*/ 2934586 w 3903780"/>
              <a:gd name="connsiteY65" fmla="*/ 2339163 h 2377856"/>
              <a:gd name="connsiteX66" fmla="*/ 2902689 w 3903780"/>
              <a:gd name="connsiteY66" fmla="*/ 2307266 h 2377856"/>
              <a:gd name="connsiteX67" fmla="*/ 2838893 w 3903780"/>
              <a:gd name="connsiteY67" fmla="*/ 2286000 h 2377856"/>
              <a:gd name="connsiteX68" fmla="*/ 2775098 w 3903780"/>
              <a:gd name="connsiteY68" fmla="*/ 2254103 h 2377856"/>
              <a:gd name="connsiteX69" fmla="*/ 2753833 w 3903780"/>
              <a:gd name="connsiteY69" fmla="*/ 2254103 h 2377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Lst>
            <a:rect l="l" t="t" r="r" b="b"/>
            <a:pathLst>
              <a:path w="3903780" h="2377856">
                <a:moveTo>
                  <a:pt x="0" y="712382"/>
                </a:moveTo>
                <a:cubicBezTo>
                  <a:pt x="17721" y="694661"/>
                  <a:pt x="34302" y="675722"/>
                  <a:pt x="53163" y="659219"/>
                </a:cubicBezTo>
                <a:cubicBezTo>
                  <a:pt x="62780" y="650804"/>
                  <a:pt x="75244" y="646135"/>
                  <a:pt x="85061" y="637954"/>
                </a:cubicBezTo>
                <a:cubicBezTo>
                  <a:pt x="96613" y="628328"/>
                  <a:pt x="105090" y="615288"/>
                  <a:pt x="116959" y="606056"/>
                </a:cubicBezTo>
                <a:cubicBezTo>
                  <a:pt x="137133" y="590365"/>
                  <a:pt x="162682" y="581598"/>
                  <a:pt x="180754" y="563526"/>
                </a:cubicBezTo>
                <a:cubicBezTo>
                  <a:pt x="199913" y="544367"/>
                  <a:pt x="218645" y="521465"/>
                  <a:pt x="244549" y="510363"/>
                </a:cubicBezTo>
                <a:cubicBezTo>
                  <a:pt x="257980" y="504607"/>
                  <a:pt x="273028" y="503745"/>
                  <a:pt x="287079" y="499731"/>
                </a:cubicBezTo>
                <a:cubicBezTo>
                  <a:pt x="319506" y="490466"/>
                  <a:pt x="325488" y="484007"/>
                  <a:pt x="361507" y="478466"/>
                </a:cubicBezTo>
                <a:cubicBezTo>
                  <a:pt x="393228" y="473586"/>
                  <a:pt x="425302" y="471377"/>
                  <a:pt x="457200" y="467833"/>
                </a:cubicBezTo>
                <a:lnTo>
                  <a:pt x="542261" y="446568"/>
                </a:lnTo>
                <a:lnTo>
                  <a:pt x="584791" y="435935"/>
                </a:lnTo>
                <a:cubicBezTo>
                  <a:pt x="595424" y="428847"/>
                  <a:pt x="605259" y="420385"/>
                  <a:pt x="616689" y="414670"/>
                </a:cubicBezTo>
                <a:cubicBezTo>
                  <a:pt x="626713" y="409658"/>
                  <a:pt x="638976" y="409804"/>
                  <a:pt x="648586" y="404038"/>
                </a:cubicBezTo>
                <a:cubicBezTo>
                  <a:pt x="657182" y="398880"/>
                  <a:pt x="660886" y="387256"/>
                  <a:pt x="669852" y="382773"/>
                </a:cubicBezTo>
                <a:cubicBezTo>
                  <a:pt x="682922" y="376238"/>
                  <a:pt x="698117" y="375310"/>
                  <a:pt x="712382" y="372140"/>
                </a:cubicBezTo>
                <a:cubicBezTo>
                  <a:pt x="858294" y="339714"/>
                  <a:pt x="697697" y="379374"/>
                  <a:pt x="797442" y="350875"/>
                </a:cubicBezTo>
                <a:cubicBezTo>
                  <a:pt x="909923" y="318737"/>
                  <a:pt x="752165" y="369510"/>
                  <a:pt x="903768" y="318977"/>
                </a:cubicBezTo>
                <a:lnTo>
                  <a:pt x="935665" y="308345"/>
                </a:lnTo>
                <a:cubicBezTo>
                  <a:pt x="946298" y="301256"/>
                  <a:pt x="955598" y="291566"/>
                  <a:pt x="967563" y="287079"/>
                </a:cubicBezTo>
                <a:cubicBezTo>
                  <a:pt x="986693" y="279905"/>
                  <a:pt x="1084110" y="267392"/>
                  <a:pt x="1095154" y="265814"/>
                </a:cubicBezTo>
                <a:cubicBezTo>
                  <a:pt x="1183759" y="269358"/>
                  <a:pt x="1272518" y="270129"/>
                  <a:pt x="1360968" y="276447"/>
                </a:cubicBezTo>
                <a:cubicBezTo>
                  <a:pt x="1372147" y="277245"/>
                  <a:pt x="1381992" y="284361"/>
                  <a:pt x="1392865" y="287079"/>
                </a:cubicBezTo>
                <a:cubicBezTo>
                  <a:pt x="1410397" y="291462"/>
                  <a:pt x="1428593" y="292957"/>
                  <a:pt x="1446028" y="297712"/>
                </a:cubicBezTo>
                <a:cubicBezTo>
                  <a:pt x="1467654" y="303610"/>
                  <a:pt x="1488078" y="313540"/>
                  <a:pt x="1509824" y="318977"/>
                </a:cubicBezTo>
                <a:cubicBezTo>
                  <a:pt x="1524001" y="322521"/>
                  <a:pt x="1538303" y="325596"/>
                  <a:pt x="1552354" y="329610"/>
                </a:cubicBezTo>
                <a:cubicBezTo>
                  <a:pt x="1563131" y="332689"/>
                  <a:pt x="1573311" y="337811"/>
                  <a:pt x="1584252" y="340242"/>
                </a:cubicBezTo>
                <a:cubicBezTo>
                  <a:pt x="1605297" y="344919"/>
                  <a:pt x="1626836" y="347019"/>
                  <a:pt x="1648047" y="350875"/>
                </a:cubicBezTo>
                <a:cubicBezTo>
                  <a:pt x="1665827" y="354108"/>
                  <a:pt x="1683278" y="359265"/>
                  <a:pt x="1701210" y="361507"/>
                </a:cubicBezTo>
                <a:cubicBezTo>
                  <a:pt x="1740054" y="366363"/>
                  <a:pt x="1779236" y="368042"/>
                  <a:pt x="1818168" y="372140"/>
                </a:cubicBezTo>
                <a:cubicBezTo>
                  <a:pt x="1846585" y="375131"/>
                  <a:pt x="1874875" y="379229"/>
                  <a:pt x="1903228" y="382773"/>
                </a:cubicBezTo>
                <a:cubicBezTo>
                  <a:pt x="2052084" y="379229"/>
                  <a:pt x="2201228" y="382045"/>
                  <a:pt x="2349796" y="372140"/>
                </a:cubicBezTo>
                <a:cubicBezTo>
                  <a:pt x="2362546" y="371290"/>
                  <a:pt x="2372076" y="359290"/>
                  <a:pt x="2381693" y="350875"/>
                </a:cubicBezTo>
                <a:cubicBezTo>
                  <a:pt x="2400553" y="334372"/>
                  <a:pt x="2434856" y="297712"/>
                  <a:pt x="2434856" y="297712"/>
                </a:cubicBezTo>
                <a:cubicBezTo>
                  <a:pt x="2451716" y="247131"/>
                  <a:pt x="2448502" y="238123"/>
                  <a:pt x="2477386" y="202019"/>
                </a:cubicBezTo>
                <a:cubicBezTo>
                  <a:pt x="2495705" y="179121"/>
                  <a:pt x="2543898" y="144407"/>
                  <a:pt x="2562447" y="138224"/>
                </a:cubicBezTo>
                <a:cubicBezTo>
                  <a:pt x="2573080" y="134680"/>
                  <a:pt x="2584320" y="132603"/>
                  <a:pt x="2594345" y="127591"/>
                </a:cubicBezTo>
                <a:cubicBezTo>
                  <a:pt x="2605774" y="121876"/>
                  <a:pt x="2614565" y="111516"/>
                  <a:pt x="2626242" y="106326"/>
                </a:cubicBezTo>
                <a:cubicBezTo>
                  <a:pt x="2646726" y="97222"/>
                  <a:pt x="2668773" y="92150"/>
                  <a:pt x="2690038" y="85061"/>
                </a:cubicBezTo>
                <a:lnTo>
                  <a:pt x="2753833" y="63796"/>
                </a:lnTo>
                <a:cubicBezTo>
                  <a:pt x="2768010" y="60252"/>
                  <a:pt x="2782312" y="57177"/>
                  <a:pt x="2796363" y="53163"/>
                </a:cubicBezTo>
                <a:cubicBezTo>
                  <a:pt x="2807140" y="50084"/>
                  <a:pt x="2817484" y="45610"/>
                  <a:pt x="2828261" y="42531"/>
                </a:cubicBezTo>
                <a:cubicBezTo>
                  <a:pt x="2842312" y="38517"/>
                  <a:pt x="2856502" y="34960"/>
                  <a:pt x="2870791" y="31898"/>
                </a:cubicBezTo>
                <a:cubicBezTo>
                  <a:pt x="2960002" y="12781"/>
                  <a:pt x="2964282" y="12772"/>
                  <a:pt x="3040912" y="0"/>
                </a:cubicBezTo>
                <a:lnTo>
                  <a:pt x="3476847" y="10633"/>
                </a:lnTo>
                <a:cubicBezTo>
                  <a:pt x="3488674" y="11147"/>
                  <a:pt x="3557488" y="27382"/>
                  <a:pt x="3572540" y="31898"/>
                </a:cubicBezTo>
                <a:cubicBezTo>
                  <a:pt x="3594010" y="38339"/>
                  <a:pt x="3636335" y="53163"/>
                  <a:pt x="3636335" y="53163"/>
                </a:cubicBezTo>
                <a:cubicBezTo>
                  <a:pt x="3646968" y="63796"/>
                  <a:pt x="3655997" y="76321"/>
                  <a:pt x="3668233" y="85061"/>
                </a:cubicBezTo>
                <a:cubicBezTo>
                  <a:pt x="3696073" y="104947"/>
                  <a:pt x="3720980" y="109778"/>
                  <a:pt x="3753293" y="116959"/>
                </a:cubicBezTo>
                <a:cubicBezTo>
                  <a:pt x="3770935" y="120879"/>
                  <a:pt x="3789021" y="122836"/>
                  <a:pt x="3806456" y="127591"/>
                </a:cubicBezTo>
                <a:cubicBezTo>
                  <a:pt x="3828082" y="133489"/>
                  <a:pt x="3870252" y="148856"/>
                  <a:pt x="3870252" y="148856"/>
                </a:cubicBezTo>
                <a:cubicBezTo>
                  <a:pt x="3877340" y="159489"/>
                  <a:pt x="3885802" y="169324"/>
                  <a:pt x="3891517" y="180754"/>
                </a:cubicBezTo>
                <a:cubicBezTo>
                  <a:pt x="3914613" y="226947"/>
                  <a:pt x="3899448" y="263459"/>
                  <a:pt x="3891517" y="318977"/>
                </a:cubicBezTo>
                <a:cubicBezTo>
                  <a:pt x="3890649" y="325055"/>
                  <a:pt x="3875931" y="383941"/>
                  <a:pt x="3870252" y="393405"/>
                </a:cubicBezTo>
                <a:cubicBezTo>
                  <a:pt x="3865094" y="402001"/>
                  <a:pt x="3856075" y="407582"/>
                  <a:pt x="3848986" y="414670"/>
                </a:cubicBezTo>
                <a:cubicBezTo>
                  <a:pt x="3828049" y="603109"/>
                  <a:pt x="3831037" y="534833"/>
                  <a:pt x="3848986" y="839973"/>
                </a:cubicBezTo>
                <a:cubicBezTo>
                  <a:pt x="3849644" y="851161"/>
                  <a:pt x="3856075" y="861238"/>
                  <a:pt x="3859619" y="871870"/>
                </a:cubicBezTo>
                <a:cubicBezTo>
                  <a:pt x="3856075" y="1318438"/>
                  <a:pt x="3855856" y="1765044"/>
                  <a:pt x="3848986" y="2211573"/>
                </a:cubicBezTo>
                <a:cubicBezTo>
                  <a:pt x="3848229" y="2260779"/>
                  <a:pt x="3842559" y="2252702"/>
                  <a:pt x="3806456" y="2264735"/>
                </a:cubicBezTo>
                <a:cubicBezTo>
                  <a:pt x="3795824" y="2271823"/>
                  <a:pt x="3784537" y="2278017"/>
                  <a:pt x="3774559" y="2286000"/>
                </a:cubicBezTo>
                <a:cubicBezTo>
                  <a:pt x="3741597" y="2312370"/>
                  <a:pt x="3765026" y="2306717"/>
                  <a:pt x="3721396" y="2328531"/>
                </a:cubicBezTo>
                <a:cubicBezTo>
                  <a:pt x="3696074" y="2341192"/>
                  <a:pt x="3648565" y="2346530"/>
                  <a:pt x="3625703" y="2349796"/>
                </a:cubicBezTo>
                <a:cubicBezTo>
                  <a:pt x="3597416" y="2353837"/>
                  <a:pt x="3568996" y="2356884"/>
                  <a:pt x="3540642" y="2360428"/>
                </a:cubicBezTo>
                <a:cubicBezTo>
                  <a:pt x="3417624" y="2391184"/>
                  <a:pt x="3500452" y="2374735"/>
                  <a:pt x="3242931" y="2360428"/>
                </a:cubicBezTo>
                <a:cubicBezTo>
                  <a:pt x="3200319" y="2358061"/>
                  <a:pt x="3157870" y="2353340"/>
                  <a:pt x="3115340" y="2349796"/>
                </a:cubicBezTo>
                <a:cubicBezTo>
                  <a:pt x="3097619" y="2346252"/>
                  <a:pt x="3080249" y="2339163"/>
                  <a:pt x="3062177" y="2339163"/>
                </a:cubicBezTo>
                <a:cubicBezTo>
                  <a:pt x="2919734" y="2339163"/>
                  <a:pt x="3009367" y="2364091"/>
                  <a:pt x="2934586" y="2339163"/>
                </a:cubicBezTo>
                <a:cubicBezTo>
                  <a:pt x="2923954" y="2328531"/>
                  <a:pt x="2915833" y="2314568"/>
                  <a:pt x="2902689" y="2307266"/>
                </a:cubicBezTo>
                <a:cubicBezTo>
                  <a:pt x="2883094" y="2296380"/>
                  <a:pt x="2857544" y="2298434"/>
                  <a:pt x="2838893" y="2286000"/>
                </a:cubicBezTo>
                <a:cubicBezTo>
                  <a:pt x="2812009" y="2268077"/>
                  <a:pt x="2806543" y="2260392"/>
                  <a:pt x="2775098" y="2254103"/>
                </a:cubicBezTo>
                <a:cubicBezTo>
                  <a:pt x="2768147" y="2252713"/>
                  <a:pt x="2760921" y="2254103"/>
                  <a:pt x="2753833" y="2254103"/>
                </a:cubicBezTo>
              </a:path>
            </a:pathLst>
          </a:custGeom>
          <a:noFill/>
          <a:ln>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BE"/>
          </a:p>
        </p:txBody>
      </p:sp>
      <p:sp>
        <p:nvSpPr>
          <p:cNvPr id="17" name="Forme libre 16"/>
          <p:cNvSpPr/>
          <p:nvPr/>
        </p:nvSpPr>
        <p:spPr>
          <a:xfrm>
            <a:off x="4710113" y="2955925"/>
            <a:ext cx="2763837" cy="542925"/>
          </a:xfrm>
          <a:custGeom>
            <a:avLst/>
            <a:gdLst>
              <a:gd name="connsiteX0" fmla="*/ 2764465 w 2764465"/>
              <a:gd name="connsiteY0" fmla="*/ 95693 h 542846"/>
              <a:gd name="connsiteX1" fmla="*/ 2668772 w 2764465"/>
              <a:gd name="connsiteY1" fmla="*/ 63796 h 542846"/>
              <a:gd name="connsiteX2" fmla="*/ 2573079 w 2764465"/>
              <a:gd name="connsiteY2" fmla="*/ 21265 h 542846"/>
              <a:gd name="connsiteX3" fmla="*/ 2488019 w 2764465"/>
              <a:gd name="connsiteY3" fmla="*/ 0 h 542846"/>
              <a:gd name="connsiteX4" fmla="*/ 1881963 w 2764465"/>
              <a:gd name="connsiteY4" fmla="*/ 10633 h 542846"/>
              <a:gd name="connsiteX5" fmla="*/ 1775637 w 2764465"/>
              <a:gd name="connsiteY5" fmla="*/ 31898 h 542846"/>
              <a:gd name="connsiteX6" fmla="*/ 1679944 w 2764465"/>
              <a:gd name="connsiteY6" fmla="*/ 85061 h 542846"/>
              <a:gd name="connsiteX7" fmla="*/ 1658679 w 2764465"/>
              <a:gd name="connsiteY7" fmla="*/ 116958 h 542846"/>
              <a:gd name="connsiteX8" fmla="*/ 1594884 w 2764465"/>
              <a:gd name="connsiteY8" fmla="*/ 148856 h 542846"/>
              <a:gd name="connsiteX9" fmla="*/ 1562986 w 2764465"/>
              <a:gd name="connsiteY9" fmla="*/ 170121 h 542846"/>
              <a:gd name="connsiteX10" fmla="*/ 1520456 w 2764465"/>
              <a:gd name="connsiteY10" fmla="*/ 180754 h 542846"/>
              <a:gd name="connsiteX11" fmla="*/ 1435396 w 2764465"/>
              <a:gd name="connsiteY11" fmla="*/ 223284 h 542846"/>
              <a:gd name="connsiteX12" fmla="*/ 1403498 w 2764465"/>
              <a:gd name="connsiteY12" fmla="*/ 244549 h 542846"/>
              <a:gd name="connsiteX13" fmla="*/ 1371600 w 2764465"/>
              <a:gd name="connsiteY13" fmla="*/ 255182 h 542846"/>
              <a:gd name="connsiteX14" fmla="*/ 1307805 w 2764465"/>
              <a:gd name="connsiteY14" fmla="*/ 297712 h 542846"/>
              <a:gd name="connsiteX15" fmla="*/ 1275907 w 2764465"/>
              <a:gd name="connsiteY15" fmla="*/ 318977 h 542846"/>
              <a:gd name="connsiteX16" fmla="*/ 1244010 w 2764465"/>
              <a:gd name="connsiteY16" fmla="*/ 329609 h 542846"/>
              <a:gd name="connsiteX17" fmla="*/ 1158949 w 2764465"/>
              <a:gd name="connsiteY17" fmla="*/ 372140 h 542846"/>
              <a:gd name="connsiteX18" fmla="*/ 1116419 w 2764465"/>
              <a:gd name="connsiteY18" fmla="*/ 393405 h 542846"/>
              <a:gd name="connsiteX19" fmla="*/ 1084521 w 2764465"/>
              <a:gd name="connsiteY19" fmla="*/ 414670 h 542846"/>
              <a:gd name="connsiteX20" fmla="*/ 1010093 w 2764465"/>
              <a:gd name="connsiteY20" fmla="*/ 425302 h 542846"/>
              <a:gd name="connsiteX21" fmla="*/ 946298 w 2764465"/>
              <a:gd name="connsiteY21" fmla="*/ 446568 h 542846"/>
              <a:gd name="connsiteX22" fmla="*/ 914400 w 2764465"/>
              <a:gd name="connsiteY22" fmla="*/ 467833 h 542846"/>
              <a:gd name="connsiteX23" fmla="*/ 850605 w 2764465"/>
              <a:gd name="connsiteY23" fmla="*/ 489098 h 542846"/>
              <a:gd name="connsiteX24" fmla="*/ 744279 w 2764465"/>
              <a:gd name="connsiteY24" fmla="*/ 510363 h 542846"/>
              <a:gd name="connsiteX25" fmla="*/ 372140 w 2764465"/>
              <a:gd name="connsiteY25" fmla="*/ 520996 h 542846"/>
              <a:gd name="connsiteX26" fmla="*/ 202019 w 2764465"/>
              <a:gd name="connsiteY26" fmla="*/ 542261 h 542846"/>
              <a:gd name="connsiteX27" fmla="*/ 0 w 2764465"/>
              <a:gd name="connsiteY27" fmla="*/ 531628 h 5428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764465" h="542846">
                <a:moveTo>
                  <a:pt x="2764465" y="95693"/>
                </a:moveTo>
                <a:cubicBezTo>
                  <a:pt x="2732567" y="85061"/>
                  <a:pt x="2696748" y="82448"/>
                  <a:pt x="2668772" y="63796"/>
                </a:cubicBezTo>
                <a:cubicBezTo>
                  <a:pt x="2626879" y="35866"/>
                  <a:pt x="2633817" y="36449"/>
                  <a:pt x="2573079" y="21265"/>
                </a:cubicBezTo>
                <a:lnTo>
                  <a:pt x="2488019" y="0"/>
                </a:lnTo>
                <a:cubicBezTo>
                  <a:pt x="2286000" y="3544"/>
                  <a:pt x="2083811" y="1595"/>
                  <a:pt x="1881963" y="10633"/>
                </a:cubicBezTo>
                <a:cubicBezTo>
                  <a:pt x="1845855" y="12250"/>
                  <a:pt x="1775637" y="31898"/>
                  <a:pt x="1775637" y="31898"/>
                </a:cubicBezTo>
                <a:cubicBezTo>
                  <a:pt x="1702517" y="80645"/>
                  <a:pt x="1736088" y="66346"/>
                  <a:pt x="1679944" y="85061"/>
                </a:cubicBezTo>
                <a:cubicBezTo>
                  <a:pt x="1672856" y="95693"/>
                  <a:pt x="1667715" y="107922"/>
                  <a:pt x="1658679" y="116958"/>
                </a:cubicBezTo>
                <a:cubicBezTo>
                  <a:pt x="1628208" y="147429"/>
                  <a:pt x="1629474" y="131561"/>
                  <a:pt x="1594884" y="148856"/>
                </a:cubicBezTo>
                <a:cubicBezTo>
                  <a:pt x="1583454" y="154571"/>
                  <a:pt x="1574732" y="165087"/>
                  <a:pt x="1562986" y="170121"/>
                </a:cubicBezTo>
                <a:cubicBezTo>
                  <a:pt x="1549555" y="175877"/>
                  <a:pt x="1533945" y="175134"/>
                  <a:pt x="1520456" y="180754"/>
                </a:cubicBezTo>
                <a:cubicBezTo>
                  <a:pt x="1491195" y="192946"/>
                  <a:pt x="1461772" y="205700"/>
                  <a:pt x="1435396" y="223284"/>
                </a:cubicBezTo>
                <a:cubicBezTo>
                  <a:pt x="1424763" y="230372"/>
                  <a:pt x="1414928" y="238834"/>
                  <a:pt x="1403498" y="244549"/>
                </a:cubicBezTo>
                <a:cubicBezTo>
                  <a:pt x="1393473" y="249561"/>
                  <a:pt x="1381397" y="249739"/>
                  <a:pt x="1371600" y="255182"/>
                </a:cubicBezTo>
                <a:cubicBezTo>
                  <a:pt x="1349259" y="267594"/>
                  <a:pt x="1329070" y="283535"/>
                  <a:pt x="1307805" y="297712"/>
                </a:cubicBezTo>
                <a:cubicBezTo>
                  <a:pt x="1297172" y="304800"/>
                  <a:pt x="1288030" y="314936"/>
                  <a:pt x="1275907" y="318977"/>
                </a:cubicBezTo>
                <a:lnTo>
                  <a:pt x="1244010" y="329609"/>
                </a:lnTo>
                <a:cubicBezTo>
                  <a:pt x="1195966" y="377653"/>
                  <a:pt x="1256690" y="323270"/>
                  <a:pt x="1158949" y="372140"/>
                </a:cubicBezTo>
                <a:cubicBezTo>
                  <a:pt x="1144772" y="379228"/>
                  <a:pt x="1130181" y="385541"/>
                  <a:pt x="1116419" y="393405"/>
                </a:cubicBezTo>
                <a:cubicBezTo>
                  <a:pt x="1105324" y="399745"/>
                  <a:pt x="1096761" y="410998"/>
                  <a:pt x="1084521" y="414670"/>
                </a:cubicBezTo>
                <a:cubicBezTo>
                  <a:pt x="1060517" y="421871"/>
                  <a:pt x="1034902" y="421758"/>
                  <a:pt x="1010093" y="425302"/>
                </a:cubicBezTo>
                <a:cubicBezTo>
                  <a:pt x="988828" y="432391"/>
                  <a:pt x="964949" y="434134"/>
                  <a:pt x="946298" y="446568"/>
                </a:cubicBezTo>
                <a:cubicBezTo>
                  <a:pt x="935665" y="453656"/>
                  <a:pt x="926077" y="462643"/>
                  <a:pt x="914400" y="467833"/>
                </a:cubicBezTo>
                <a:cubicBezTo>
                  <a:pt x="893917" y="476937"/>
                  <a:pt x="871870" y="482010"/>
                  <a:pt x="850605" y="489098"/>
                </a:cubicBezTo>
                <a:cubicBezTo>
                  <a:pt x="807684" y="503405"/>
                  <a:pt x="801286" y="507648"/>
                  <a:pt x="744279" y="510363"/>
                </a:cubicBezTo>
                <a:cubicBezTo>
                  <a:pt x="620323" y="516266"/>
                  <a:pt x="496186" y="517452"/>
                  <a:pt x="372140" y="520996"/>
                </a:cubicBezTo>
                <a:cubicBezTo>
                  <a:pt x="315433" y="528084"/>
                  <a:pt x="259022" y="546333"/>
                  <a:pt x="202019" y="542261"/>
                </a:cubicBezTo>
                <a:cubicBezTo>
                  <a:pt x="35487" y="530365"/>
                  <a:pt x="102908" y="531628"/>
                  <a:pt x="0" y="531628"/>
                </a:cubicBezTo>
              </a:path>
            </a:pathLst>
          </a:custGeom>
          <a:noFill/>
          <a:ln>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BE"/>
          </a:p>
        </p:txBody>
      </p:sp>
      <p:sp>
        <p:nvSpPr>
          <p:cNvPr id="18" name="Forme libre 17"/>
          <p:cNvSpPr/>
          <p:nvPr/>
        </p:nvSpPr>
        <p:spPr>
          <a:xfrm>
            <a:off x="4751388" y="1530350"/>
            <a:ext cx="1287462" cy="968375"/>
          </a:xfrm>
          <a:custGeom>
            <a:avLst/>
            <a:gdLst>
              <a:gd name="connsiteX0" fmla="*/ 723926 w 1286628"/>
              <a:gd name="connsiteY0" fmla="*/ 85061 h 967563"/>
              <a:gd name="connsiteX1" fmla="*/ 606968 w 1286628"/>
              <a:gd name="connsiteY1" fmla="*/ 42531 h 967563"/>
              <a:gd name="connsiteX2" fmla="*/ 575071 w 1286628"/>
              <a:gd name="connsiteY2" fmla="*/ 31898 h 967563"/>
              <a:gd name="connsiteX3" fmla="*/ 383685 w 1286628"/>
              <a:gd name="connsiteY3" fmla="*/ 21265 h 967563"/>
              <a:gd name="connsiteX4" fmla="*/ 234829 w 1286628"/>
              <a:gd name="connsiteY4" fmla="*/ 31898 h 967563"/>
              <a:gd name="connsiteX5" fmla="*/ 202931 w 1286628"/>
              <a:gd name="connsiteY5" fmla="*/ 53163 h 967563"/>
              <a:gd name="connsiteX6" fmla="*/ 139136 w 1286628"/>
              <a:gd name="connsiteY6" fmla="*/ 116959 h 967563"/>
              <a:gd name="connsiteX7" fmla="*/ 107238 w 1286628"/>
              <a:gd name="connsiteY7" fmla="*/ 233917 h 967563"/>
              <a:gd name="connsiteX8" fmla="*/ 96606 w 1286628"/>
              <a:gd name="connsiteY8" fmla="*/ 297712 h 967563"/>
              <a:gd name="connsiteX9" fmla="*/ 75340 w 1286628"/>
              <a:gd name="connsiteY9" fmla="*/ 329610 h 967563"/>
              <a:gd name="connsiteX10" fmla="*/ 64708 w 1286628"/>
              <a:gd name="connsiteY10" fmla="*/ 361507 h 967563"/>
              <a:gd name="connsiteX11" fmla="*/ 43443 w 1286628"/>
              <a:gd name="connsiteY11" fmla="*/ 393405 h 967563"/>
              <a:gd name="connsiteX12" fmla="*/ 22178 w 1286628"/>
              <a:gd name="connsiteY12" fmla="*/ 457200 h 967563"/>
              <a:gd name="connsiteX13" fmla="*/ 11545 w 1286628"/>
              <a:gd name="connsiteY13" fmla="*/ 489098 h 967563"/>
              <a:gd name="connsiteX14" fmla="*/ 11545 w 1286628"/>
              <a:gd name="connsiteY14" fmla="*/ 712382 h 967563"/>
              <a:gd name="connsiteX15" fmla="*/ 22178 w 1286628"/>
              <a:gd name="connsiteY15" fmla="*/ 744279 h 967563"/>
              <a:gd name="connsiteX16" fmla="*/ 54075 w 1286628"/>
              <a:gd name="connsiteY16" fmla="*/ 765545 h 967563"/>
              <a:gd name="connsiteX17" fmla="*/ 128503 w 1286628"/>
              <a:gd name="connsiteY17" fmla="*/ 818707 h 967563"/>
              <a:gd name="connsiteX18" fmla="*/ 181666 w 1286628"/>
              <a:gd name="connsiteY18" fmla="*/ 861238 h 967563"/>
              <a:gd name="connsiteX19" fmla="*/ 256094 w 1286628"/>
              <a:gd name="connsiteY19" fmla="*/ 903768 h 967563"/>
              <a:gd name="connsiteX20" fmla="*/ 287992 w 1286628"/>
              <a:gd name="connsiteY20" fmla="*/ 914400 h 967563"/>
              <a:gd name="connsiteX21" fmla="*/ 362419 w 1286628"/>
              <a:gd name="connsiteY21" fmla="*/ 946298 h 967563"/>
              <a:gd name="connsiteX22" fmla="*/ 426215 w 1286628"/>
              <a:gd name="connsiteY22" fmla="*/ 967563 h 967563"/>
              <a:gd name="connsiteX23" fmla="*/ 585703 w 1286628"/>
              <a:gd name="connsiteY23" fmla="*/ 956931 h 967563"/>
              <a:gd name="connsiteX24" fmla="*/ 798354 w 1286628"/>
              <a:gd name="connsiteY24" fmla="*/ 946298 h 967563"/>
              <a:gd name="connsiteX25" fmla="*/ 862150 w 1286628"/>
              <a:gd name="connsiteY25" fmla="*/ 925033 h 967563"/>
              <a:gd name="connsiteX26" fmla="*/ 904680 w 1286628"/>
              <a:gd name="connsiteY26" fmla="*/ 914400 h 967563"/>
              <a:gd name="connsiteX27" fmla="*/ 968475 w 1286628"/>
              <a:gd name="connsiteY27" fmla="*/ 893135 h 967563"/>
              <a:gd name="connsiteX28" fmla="*/ 1064168 w 1286628"/>
              <a:gd name="connsiteY28" fmla="*/ 839972 h 967563"/>
              <a:gd name="connsiteX29" fmla="*/ 1138596 w 1286628"/>
              <a:gd name="connsiteY29" fmla="*/ 808075 h 967563"/>
              <a:gd name="connsiteX30" fmla="*/ 1170494 w 1286628"/>
              <a:gd name="connsiteY30" fmla="*/ 786810 h 967563"/>
              <a:gd name="connsiteX31" fmla="*/ 1202392 w 1286628"/>
              <a:gd name="connsiteY31" fmla="*/ 776177 h 967563"/>
              <a:gd name="connsiteX32" fmla="*/ 1266187 w 1286628"/>
              <a:gd name="connsiteY32" fmla="*/ 733647 h 967563"/>
              <a:gd name="connsiteX33" fmla="*/ 1255554 w 1286628"/>
              <a:gd name="connsiteY33" fmla="*/ 478465 h 967563"/>
              <a:gd name="connsiteX34" fmla="*/ 1244922 w 1286628"/>
              <a:gd name="connsiteY34" fmla="*/ 446568 h 967563"/>
              <a:gd name="connsiteX35" fmla="*/ 1202392 w 1286628"/>
              <a:gd name="connsiteY35" fmla="*/ 414670 h 967563"/>
              <a:gd name="connsiteX36" fmla="*/ 1117331 w 1286628"/>
              <a:gd name="connsiteY36" fmla="*/ 350875 h 967563"/>
              <a:gd name="connsiteX37" fmla="*/ 1085433 w 1286628"/>
              <a:gd name="connsiteY37" fmla="*/ 329610 h 967563"/>
              <a:gd name="connsiteX38" fmla="*/ 979108 w 1286628"/>
              <a:gd name="connsiteY38" fmla="*/ 233917 h 967563"/>
              <a:gd name="connsiteX39" fmla="*/ 947210 w 1286628"/>
              <a:gd name="connsiteY39" fmla="*/ 223284 h 967563"/>
              <a:gd name="connsiteX40" fmla="*/ 915312 w 1286628"/>
              <a:gd name="connsiteY40" fmla="*/ 202019 h 967563"/>
              <a:gd name="connsiteX41" fmla="*/ 883415 w 1286628"/>
              <a:gd name="connsiteY41" fmla="*/ 191386 h 967563"/>
              <a:gd name="connsiteX42" fmla="*/ 787722 w 1286628"/>
              <a:gd name="connsiteY42" fmla="*/ 138224 h 967563"/>
              <a:gd name="connsiteX43" fmla="*/ 755824 w 1286628"/>
              <a:gd name="connsiteY43" fmla="*/ 116959 h 967563"/>
              <a:gd name="connsiteX44" fmla="*/ 692029 w 1286628"/>
              <a:gd name="connsiteY44" fmla="*/ 95693 h 967563"/>
              <a:gd name="connsiteX45" fmla="*/ 670764 w 1286628"/>
              <a:gd name="connsiteY45" fmla="*/ 53163 h 967563"/>
              <a:gd name="connsiteX46" fmla="*/ 606968 w 1286628"/>
              <a:gd name="connsiteY46" fmla="*/ 31898 h 967563"/>
              <a:gd name="connsiteX47" fmla="*/ 553806 w 1286628"/>
              <a:gd name="connsiteY47" fmla="*/ 0 h 9675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1286628" h="967563">
                <a:moveTo>
                  <a:pt x="723926" y="85061"/>
                </a:moveTo>
                <a:cubicBezTo>
                  <a:pt x="649943" y="55467"/>
                  <a:pt x="688881" y="69836"/>
                  <a:pt x="606968" y="42531"/>
                </a:cubicBezTo>
                <a:cubicBezTo>
                  <a:pt x="596336" y="38987"/>
                  <a:pt x="586261" y="32520"/>
                  <a:pt x="575071" y="31898"/>
                </a:cubicBezTo>
                <a:lnTo>
                  <a:pt x="383685" y="21265"/>
                </a:lnTo>
                <a:cubicBezTo>
                  <a:pt x="334066" y="24809"/>
                  <a:pt x="283817" y="23253"/>
                  <a:pt x="234829" y="31898"/>
                </a:cubicBezTo>
                <a:cubicBezTo>
                  <a:pt x="222245" y="34119"/>
                  <a:pt x="212482" y="44673"/>
                  <a:pt x="202931" y="53163"/>
                </a:cubicBezTo>
                <a:cubicBezTo>
                  <a:pt x="180454" y="73143"/>
                  <a:pt x="139136" y="116959"/>
                  <a:pt x="139136" y="116959"/>
                </a:cubicBezTo>
                <a:cubicBezTo>
                  <a:pt x="115153" y="212892"/>
                  <a:pt x="127113" y="174293"/>
                  <a:pt x="107238" y="233917"/>
                </a:cubicBezTo>
                <a:cubicBezTo>
                  <a:pt x="103694" y="255182"/>
                  <a:pt x="103423" y="277260"/>
                  <a:pt x="96606" y="297712"/>
                </a:cubicBezTo>
                <a:cubicBezTo>
                  <a:pt x="92565" y="309835"/>
                  <a:pt x="81055" y="318180"/>
                  <a:pt x="75340" y="329610"/>
                </a:cubicBezTo>
                <a:cubicBezTo>
                  <a:pt x="70328" y="339634"/>
                  <a:pt x="69720" y="351483"/>
                  <a:pt x="64708" y="361507"/>
                </a:cubicBezTo>
                <a:cubicBezTo>
                  <a:pt x="58993" y="372937"/>
                  <a:pt x="48633" y="381728"/>
                  <a:pt x="43443" y="393405"/>
                </a:cubicBezTo>
                <a:cubicBezTo>
                  <a:pt x="34339" y="413888"/>
                  <a:pt x="29266" y="435935"/>
                  <a:pt x="22178" y="457200"/>
                </a:cubicBezTo>
                <a:lnTo>
                  <a:pt x="11545" y="489098"/>
                </a:lnTo>
                <a:cubicBezTo>
                  <a:pt x="-2342" y="600188"/>
                  <a:pt x="-5287" y="577729"/>
                  <a:pt x="11545" y="712382"/>
                </a:cubicBezTo>
                <a:cubicBezTo>
                  <a:pt x="12935" y="723503"/>
                  <a:pt x="15177" y="735527"/>
                  <a:pt x="22178" y="744279"/>
                </a:cubicBezTo>
                <a:cubicBezTo>
                  <a:pt x="30161" y="754258"/>
                  <a:pt x="44373" y="757229"/>
                  <a:pt x="54075" y="765545"/>
                </a:cubicBezTo>
                <a:cubicBezTo>
                  <a:pt x="118288" y="820585"/>
                  <a:pt x="69895" y="799172"/>
                  <a:pt x="128503" y="818707"/>
                </a:cubicBezTo>
                <a:cubicBezTo>
                  <a:pt x="226681" y="884158"/>
                  <a:pt x="105913" y="800635"/>
                  <a:pt x="181666" y="861238"/>
                </a:cubicBezTo>
                <a:cubicBezTo>
                  <a:pt x="202199" y="877664"/>
                  <a:pt x="232589" y="893694"/>
                  <a:pt x="256094" y="903768"/>
                </a:cubicBezTo>
                <a:cubicBezTo>
                  <a:pt x="266396" y="908183"/>
                  <a:pt x="277359" y="910856"/>
                  <a:pt x="287992" y="914400"/>
                </a:cubicBezTo>
                <a:cubicBezTo>
                  <a:pt x="338596" y="948137"/>
                  <a:pt x="300004" y="927573"/>
                  <a:pt x="362419" y="946298"/>
                </a:cubicBezTo>
                <a:cubicBezTo>
                  <a:pt x="383889" y="952739"/>
                  <a:pt x="426215" y="967563"/>
                  <a:pt x="426215" y="967563"/>
                </a:cubicBezTo>
                <a:lnTo>
                  <a:pt x="585703" y="956931"/>
                </a:lnTo>
                <a:cubicBezTo>
                  <a:pt x="656560" y="952882"/>
                  <a:pt x="727850" y="954433"/>
                  <a:pt x="798354" y="946298"/>
                </a:cubicBezTo>
                <a:cubicBezTo>
                  <a:pt x="820622" y="943729"/>
                  <a:pt x="840404" y="930470"/>
                  <a:pt x="862150" y="925033"/>
                </a:cubicBezTo>
                <a:cubicBezTo>
                  <a:pt x="876327" y="921489"/>
                  <a:pt x="890683" y="918599"/>
                  <a:pt x="904680" y="914400"/>
                </a:cubicBezTo>
                <a:cubicBezTo>
                  <a:pt x="926150" y="907959"/>
                  <a:pt x="949824" y="905569"/>
                  <a:pt x="968475" y="893135"/>
                </a:cubicBezTo>
                <a:cubicBezTo>
                  <a:pt x="1169628" y="759035"/>
                  <a:pt x="951880" y="896117"/>
                  <a:pt x="1064168" y="839972"/>
                </a:cubicBezTo>
                <a:cubicBezTo>
                  <a:pt x="1137590" y="803260"/>
                  <a:pt x="1050088" y="830201"/>
                  <a:pt x="1138596" y="808075"/>
                </a:cubicBezTo>
                <a:cubicBezTo>
                  <a:pt x="1149229" y="800987"/>
                  <a:pt x="1159064" y="792525"/>
                  <a:pt x="1170494" y="786810"/>
                </a:cubicBezTo>
                <a:cubicBezTo>
                  <a:pt x="1180519" y="781798"/>
                  <a:pt x="1192595" y="781620"/>
                  <a:pt x="1202392" y="776177"/>
                </a:cubicBezTo>
                <a:cubicBezTo>
                  <a:pt x="1224733" y="763765"/>
                  <a:pt x="1266187" y="733647"/>
                  <a:pt x="1266187" y="733647"/>
                </a:cubicBezTo>
                <a:cubicBezTo>
                  <a:pt x="1289436" y="640648"/>
                  <a:pt x="1300991" y="614781"/>
                  <a:pt x="1255554" y="478465"/>
                </a:cubicBezTo>
                <a:cubicBezTo>
                  <a:pt x="1252010" y="467833"/>
                  <a:pt x="1252097" y="455178"/>
                  <a:pt x="1244922" y="446568"/>
                </a:cubicBezTo>
                <a:cubicBezTo>
                  <a:pt x="1233577" y="432954"/>
                  <a:pt x="1216006" y="426015"/>
                  <a:pt x="1202392" y="414670"/>
                </a:cubicBezTo>
                <a:cubicBezTo>
                  <a:pt x="1123726" y="349115"/>
                  <a:pt x="1289732" y="465809"/>
                  <a:pt x="1117331" y="350875"/>
                </a:cubicBezTo>
                <a:cubicBezTo>
                  <a:pt x="1106698" y="343787"/>
                  <a:pt x="1094469" y="338646"/>
                  <a:pt x="1085433" y="329610"/>
                </a:cubicBezTo>
                <a:cubicBezTo>
                  <a:pt x="1056190" y="300366"/>
                  <a:pt x="1017954" y="256115"/>
                  <a:pt x="979108" y="233917"/>
                </a:cubicBezTo>
                <a:cubicBezTo>
                  <a:pt x="969377" y="228356"/>
                  <a:pt x="957235" y="228296"/>
                  <a:pt x="947210" y="223284"/>
                </a:cubicBezTo>
                <a:cubicBezTo>
                  <a:pt x="935780" y="217569"/>
                  <a:pt x="926742" y="207734"/>
                  <a:pt x="915312" y="202019"/>
                </a:cubicBezTo>
                <a:cubicBezTo>
                  <a:pt x="905288" y="197007"/>
                  <a:pt x="893212" y="196829"/>
                  <a:pt x="883415" y="191386"/>
                </a:cubicBezTo>
                <a:cubicBezTo>
                  <a:pt x="773740" y="130455"/>
                  <a:pt x="859895" y="162281"/>
                  <a:pt x="787722" y="138224"/>
                </a:cubicBezTo>
                <a:cubicBezTo>
                  <a:pt x="777089" y="131136"/>
                  <a:pt x="767501" y="122149"/>
                  <a:pt x="755824" y="116959"/>
                </a:cubicBezTo>
                <a:cubicBezTo>
                  <a:pt x="735341" y="107855"/>
                  <a:pt x="692029" y="95693"/>
                  <a:pt x="692029" y="95693"/>
                </a:cubicBezTo>
                <a:cubicBezTo>
                  <a:pt x="684941" y="81516"/>
                  <a:pt x="683444" y="62673"/>
                  <a:pt x="670764" y="53163"/>
                </a:cubicBezTo>
                <a:cubicBezTo>
                  <a:pt x="652831" y="39714"/>
                  <a:pt x="625619" y="44332"/>
                  <a:pt x="606968" y="31898"/>
                </a:cubicBezTo>
                <a:cubicBezTo>
                  <a:pt x="568477" y="6237"/>
                  <a:pt x="586500" y="16348"/>
                  <a:pt x="553806" y="0"/>
                </a:cubicBezTo>
              </a:path>
            </a:pathLst>
          </a:custGeom>
          <a:noFill/>
          <a:ln w="127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BE"/>
          </a:p>
        </p:txBody>
      </p:sp>
      <p:sp>
        <p:nvSpPr>
          <p:cNvPr id="19" name="Forme libre 18"/>
          <p:cNvSpPr/>
          <p:nvPr/>
        </p:nvSpPr>
        <p:spPr>
          <a:xfrm>
            <a:off x="6048375" y="1987550"/>
            <a:ext cx="650875" cy="392113"/>
          </a:xfrm>
          <a:custGeom>
            <a:avLst/>
            <a:gdLst>
              <a:gd name="connsiteX0" fmla="*/ 34125 w 650814"/>
              <a:gd name="connsiteY0" fmla="*/ 0 h 391781"/>
              <a:gd name="connsiteX1" fmla="*/ 172349 w 650814"/>
              <a:gd name="connsiteY1" fmla="*/ 31898 h 391781"/>
              <a:gd name="connsiteX2" fmla="*/ 278674 w 650814"/>
              <a:gd name="connsiteY2" fmla="*/ 63796 h 391781"/>
              <a:gd name="connsiteX3" fmla="*/ 374367 w 650814"/>
              <a:gd name="connsiteY3" fmla="*/ 85061 h 391781"/>
              <a:gd name="connsiteX4" fmla="*/ 650814 w 650814"/>
              <a:gd name="connsiteY4" fmla="*/ 95693 h 391781"/>
              <a:gd name="connsiteX5" fmla="*/ 608283 w 650814"/>
              <a:gd name="connsiteY5" fmla="*/ 138224 h 391781"/>
              <a:gd name="connsiteX6" fmla="*/ 576386 w 650814"/>
              <a:gd name="connsiteY6" fmla="*/ 170121 h 391781"/>
              <a:gd name="connsiteX7" fmla="*/ 533855 w 650814"/>
              <a:gd name="connsiteY7" fmla="*/ 180754 h 391781"/>
              <a:gd name="connsiteX8" fmla="*/ 501958 w 650814"/>
              <a:gd name="connsiteY8" fmla="*/ 212652 h 391781"/>
              <a:gd name="connsiteX9" fmla="*/ 438162 w 650814"/>
              <a:gd name="connsiteY9" fmla="*/ 244549 h 391781"/>
              <a:gd name="connsiteX10" fmla="*/ 385000 w 650814"/>
              <a:gd name="connsiteY10" fmla="*/ 308345 h 391781"/>
              <a:gd name="connsiteX11" fmla="*/ 374367 w 650814"/>
              <a:gd name="connsiteY11" fmla="*/ 350875 h 391781"/>
              <a:gd name="connsiteX12" fmla="*/ 246776 w 650814"/>
              <a:gd name="connsiteY12" fmla="*/ 372140 h 391781"/>
              <a:gd name="connsiteX13" fmla="*/ 204246 w 650814"/>
              <a:gd name="connsiteY13" fmla="*/ 350875 h 391781"/>
              <a:gd name="connsiteX14" fmla="*/ 161716 w 650814"/>
              <a:gd name="connsiteY14" fmla="*/ 340242 h 391781"/>
              <a:gd name="connsiteX15" fmla="*/ 129818 w 650814"/>
              <a:gd name="connsiteY15" fmla="*/ 329610 h 391781"/>
              <a:gd name="connsiteX16" fmla="*/ 2228 w 650814"/>
              <a:gd name="connsiteY16" fmla="*/ 308345 h 391781"/>
              <a:gd name="connsiteX17" fmla="*/ 12860 w 650814"/>
              <a:gd name="connsiteY17" fmla="*/ 212652 h 391781"/>
              <a:gd name="connsiteX18" fmla="*/ 12860 w 650814"/>
              <a:gd name="connsiteY18" fmla="*/ 31898 h 391781"/>
              <a:gd name="connsiteX19" fmla="*/ 34125 w 650814"/>
              <a:gd name="connsiteY19" fmla="*/ 0 h 391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50814" h="391781">
                <a:moveTo>
                  <a:pt x="34125" y="0"/>
                </a:moveTo>
                <a:cubicBezTo>
                  <a:pt x="60706" y="0"/>
                  <a:pt x="49776" y="11468"/>
                  <a:pt x="172349" y="31898"/>
                </a:cubicBezTo>
                <a:cubicBezTo>
                  <a:pt x="241461" y="43417"/>
                  <a:pt x="193598" y="44890"/>
                  <a:pt x="278674" y="63796"/>
                </a:cubicBezTo>
                <a:cubicBezTo>
                  <a:pt x="310572" y="70884"/>
                  <a:pt x="341811" y="82271"/>
                  <a:pt x="374367" y="85061"/>
                </a:cubicBezTo>
                <a:cubicBezTo>
                  <a:pt x="466247" y="92936"/>
                  <a:pt x="558665" y="92149"/>
                  <a:pt x="650814" y="95693"/>
                </a:cubicBezTo>
                <a:lnTo>
                  <a:pt x="608283" y="138224"/>
                </a:lnTo>
                <a:cubicBezTo>
                  <a:pt x="597651" y="148856"/>
                  <a:pt x="590973" y="166474"/>
                  <a:pt x="576386" y="170121"/>
                </a:cubicBezTo>
                <a:lnTo>
                  <a:pt x="533855" y="180754"/>
                </a:lnTo>
                <a:cubicBezTo>
                  <a:pt x="523223" y="191387"/>
                  <a:pt x="514469" y="204311"/>
                  <a:pt x="501958" y="212652"/>
                </a:cubicBezTo>
                <a:cubicBezTo>
                  <a:pt x="406051" y="276590"/>
                  <a:pt x="538545" y="160896"/>
                  <a:pt x="438162" y="244549"/>
                </a:cubicBezTo>
                <a:cubicBezTo>
                  <a:pt x="407464" y="270131"/>
                  <a:pt x="405908" y="276982"/>
                  <a:pt x="385000" y="308345"/>
                </a:cubicBezTo>
                <a:cubicBezTo>
                  <a:pt x="381456" y="322522"/>
                  <a:pt x="378382" y="336824"/>
                  <a:pt x="374367" y="350875"/>
                </a:cubicBezTo>
                <a:cubicBezTo>
                  <a:pt x="354559" y="420201"/>
                  <a:pt x="363707" y="382769"/>
                  <a:pt x="246776" y="372140"/>
                </a:cubicBezTo>
                <a:cubicBezTo>
                  <a:pt x="232599" y="365052"/>
                  <a:pt x="219087" y="356440"/>
                  <a:pt x="204246" y="350875"/>
                </a:cubicBezTo>
                <a:cubicBezTo>
                  <a:pt x="190563" y="345744"/>
                  <a:pt x="175767" y="344256"/>
                  <a:pt x="161716" y="340242"/>
                </a:cubicBezTo>
                <a:cubicBezTo>
                  <a:pt x="150939" y="337163"/>
                  <a:pt x="140691" y="332328"/>
                  <a:pt x="129818" y="329610"/>
                </a:cubicBezTo>
                <a:cubicBezTo>
                  <a:pt x="88350" y="319243"/>
                  <a:pt x="44251" y="314348"/>
                  <a:pt x="2228" y="308345"/>
                </a:cubicBezTo>
                <a:cubicBezTo>
                  <a:pt x="5772" y="276447"/>
                  <a:pt x="12860" y="244746"/>
                  <a:pt x="12860" y="212652"/>
                </a:cubicBezTo>
                <a:cubicBezTo>
                  <a:pt x="12860" y="189591"/>
                  <a:pt x="-16077" y="80128"/>
                  <a:pt x="12860" y="31898"/>
                </a:cubicBezTo>
                <a:cubicBezTo>
                  <a:pt x="18017" y="23302"/>
                  <a:pt x="7544" y="0"/>
                  <a:pt x="34125" y="0"/>
                </a:cubicBezTo>
                <a:close/>
              </a:path>
            </a:pathLst>
          </a:custGeom>
          <a:noFill/>
          <a:ln w="12700">
            <a:solidFill>
              <a:srgbClr val="92D05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BE"/>
          </a:p>
        </p:txBody>
      </p:sp>
      <p:sp>
        <p:nvSpPr>
          <p:cNvPr id="20" name="Forme libre 19"/>
          <p:cNvSpPr/>
          <p:nvPr/>
        </p:nvSpPr>
        <p:spPr>
          <a:xfrm>
            <a:off x="6311900" y="1720850"/>
            <a:ext cx="2044700" cy="1255713"/>
          </a:xfrm>
          <a:custGeom>
            <a:avLst/>
            <a:gdLst>
              <a:gd name="connsiteX0" fmla="*/ 205175 w 2044084"/>
              <a:gd name="connsiteY0" fmla="*/ 607269 h 1255855"/>
              <a:gd name="connsiteX1" fmla="*/ 279603 w 2044084"/>
              <a:gd name="connsiteY1" fmla="*/ 596637 h 1255855"/>
              <a:gd name="connsiteX2" fmla="*/ 322133 w 2044084"/>
              <a:gd name="connsiteY2" fmla="*/ 586004 h 1255855"/>
              <a:gd name="connsiteX3" fmla="*/ 354031 w 2044084"/>
              <a:gd name="connsiteY3" fmla="*/ 522209 h 1255855"/>
              <a:gd name="connsiteX4" fmla="*/ 375296 w 2044084"/>
              <a:gd name="connsiteY4" fmla="*/ 490311 h 1255855"/>
              <a:gd name="connsiteX5" fmla="*/ 385929 w 2044084"/>
              <a:gd name="connsiteY5" fmla="*/ 458413 h 1255855"/>
              <a:gd name="connsiteX6" fmla="*/ 449724 w 2044084"/>
              <a:gd name="connsiteY6" fmla="*/ 415883 h 1255855"/>
              <a:gd name="connsiteX7" fmla="*/ 502887 w 2044084"/>
              <a:gd name="connsiteY7" fmla="*/ 373353 h 1255855"/>
              <a:gd name="connsiteX8" fmla="*/ 587947 w 2044084"/>
              <a:gd name="connsiteY8" fmla="*/ 309558 h 1255855"/>
              <a:gd name="connsiteX9" fmla="*/ 641110 w 2044084"/>
              <a:gd name="connsiteY9" fmla="*/ 277660 h 1255855"/>
              <a:gd name="connsiteX10" fmla="*/ 704905 w 2044084"/>
              <a:gd name="connsiteY10" fmla="*/ 235130 h 1255855"/>
              <a:gd name="connsiteX11" fmla="*/ 768701 w 2044084"/>
              <a:gd name="connsiteY11" fmla="*/ 192599 h 1255855"/>
              <a:gd name="connsiteX12" fmla="*/ 800598 w 2044084"/>
              <a:gd name="connsiteY12" fmla="*/ 160702 h 1255855"/>
              <a:gd name="connsiteX13" fmla="*/ 832496 w 2044084"/>
              <a:gd name="connsiteY13" fmla="*/ 150069 h 1255855"/>
              <a:gd name="connsiteX14" fmla="*/ 938822 w 2044084"/>
              <a:gd name="connsiteY14" fmla="*/ 107539 h 1255855"/>
              <a:gd name="connsiteX15" fmla="*/ 1130208 w 2044084"/>
              <a:gd name="connsiteY15" fmla="*/ 86274 h 1255855"/>
              <a:gd name="connsiteX16" fmla="*/ 1162105 w 2044084"/>
              <a:gd name="connsiteY16" fmla="*/ 75641 h 1255855"/>
              <a:gd name="connsiteX17" fmla="*/ 1385389 w 2044084"/>
              <a:gd name="connsiteY17" fmla="*/ 54376 h 1255855"/>
              <a:gd name="connsiteX18" fmla="*/ 1481082 w 2044084"/>
              <a:gd name="connsiteY18" fmla="*/ 33111 h 1255855"/>
              <a:gd name="connsiteX19" fmla="*/ 1512980 w 2044084"/>
              <a:gd name="connsiteY19" fmla="*/ 22479 h 1255855"/>
              <a:gd name="connsiteX20" fmla="*/ 1544877 w 2044084"/>
              <a:gd name="connsiteY20" fmla="*/ 1213 h 1255855"/>
              <a:gd name="connsiteX21" fmla="*/ 1714998 w 2044084"/>
              <a:gd name="connsiteY21" fmla="*/ 22479 h 1255855"/>
              <a:gd name="connsiteX22" fmla="*/ 1736264 w 2044084"/>
              <a:gd name="connsiteY22" fmla="*/ 43744 h 1255855"/>
              <a:gd name="connsiteX23" fmla="*/ 1810691 w 2044084"/>
              <a:gd name="connsiteY23" fmla="*/ 86274 h 1255855"/>
              <a:gd name="connsiteX24" fmla="*/ 1874487 w 2044084"/>
              <a:gd name="connsiteY24" fmla="*/ 150069 h 1255855"/>
              <a:gd name="connsiteX25" fmla="*/ 1938282 w 2044084"/>
              <a:gd name="connsiteY25" fmla="*/ 213865 h 1255855"/>
              <a:gd name="connsiteX26" fmla="*/ 1970180 w 2044084"/>
              <a:gd name="connsiteY26" fmla="*/ 245762 h 1255855"/>
              <a:gd name="connsiteX27" fmla="*/ 1980812 w 2044084"/>
              <a:gd name="connsiteY27" fmla="*/ 277660 h 1255855"/>
              <a:gd name="connsiteX28" fmla="*/ 2023343 w 2044084"/>
              <a:gd name="connsiteY28" fmla="*/ 352088 h 1255855"/>
              <a:gd name="connsiteX29" fmla="*/ 2023343 w 2044084"/>
              <a:gd name="connsiteY29" fmla="*/ 607269 h 1255855"/>
              <a:gd name="connsiteX30" fmla="*/ 2002077 w 2044084"/>
              <a:gd name="connsiteY30" fmla="*/ 671065 h 1255855"/>
              <a:gd name="connsiteX31" fmla="*/ 1970180 w 2044084"/>
              <a:gd name="connsiteY31" fmla="*/ 702962 h 1255855"/>
              <a:gd name="connsiteX32" fmla="*/ 1938282 w 2044084"/>
              <a:gd name="connsiteY32" fmla="*/ 766758 h 1255855"/>
              <a:gd name="connsiteX33" fmla="*/ 1917017 w 2044084"/>
              <a:gd name="connsiteY33" fmla="*/ 809288 h 1255855"/>
              <a:gd name="connsiteX34" fmla="*/ 1895752 w 2044084"/>
              <a:gd name="connsiteY34" fmla="*/ 841186 h 1255855"/>
              <a:gd name="connsiteX35" fmla="*/ 1885119 w 2044084"/>
              <a:gd name="connsiteY35" fmla="*/ 883716 h 1255855"/>
              <a:gd name="connsiteX36" fmla="*/ 1863854 w 2044084"/>
              <a:gd name="connsiteY36" fmla="*/ 915613 h 1255855"/>
              <a:gd name="connsiteX37" fmla="*/ 1842589 w 2044084"/>
              <a:gd name="connsiteY37" fmla="*/ 958144 h 1255855"/>
              <a:gd name="connsiteX38" fmla="*/ 1789426 w 2044084"/>
              <a:gd name="connsiteY38" fmla="*/ 1053837 h 1255855"/>
              <a:gd name="connsiteX39" fmla="*/ 1714998 w 2044084"/>
              <a:gd name="connsiteY39" fmla="*/ 1096367 h 1255855"/>
              <a:gd name="connsiteX40" fmla="*/ 1651203 w 2044084"/>
              <a:gd name="connsiteY40" fmla="*/ 1117632 h 1255855"/>
              <a:gd name="connsiteX41" fmla="*/ 1619305 w 2044084"/>
              <a:gd name="connsiteY41" fmla="*/ 1128265 h 1255855"/>
              <a:gd name="connsiteX42" fmla="*/ 1534245 w 2044084"/>
              <a:gd name="connsiteY42" fmla="*/ 1170795 h 1255855"/>
              <a:gd name="connsiteX43" fmla="*/ 1502347 w 2044084"/>
              <a:gd name="connsiteY43" fmla="*/ 1192060 h 1255855"/>
              <a:gd name="connsiteX44" fmla="*/ 1459817 w 2044084"/>
              <a:gd name="connsiteY44" fmla="*/ 1202692 h 1255855"/>
              <a:gd name="connsiteX45" fmla="*/ 1396022 w 2044084"/>
              <a:gd name="connsiteY45" fmla="*/ 1223958 h 1255855"/>
              <a:gd name="connsiteX46" fmla="*/ 1342859 w 2044084"/>
              <a:gd name="connsiteY46" fmla="*/ 1234590 h 1255855"/>
              <a:gd name="connsiteX47" fmla="*/ 1310961 w 2044084"/>
              <a:gd name="connsiteY47" fmla="*/ 1245223 h 1255855"/>
              <a:gd name="connsiteX48" fmla="*/ 1268431 w 2044084"/>
              <a:gd name="connsiteY48" fmla="*/ 1255855 h 1255855"/>
              <a:gd name="connsiteX49" fmla="*/ 1045147 w 2044084"/>
              <a:gd name="connsiteY49" fmla="*/ 1245223 h 1255855"/>
              <a:gd name="connsiteX50" fmla="*/ 981352 w 2044084"/>
              <a:gd name="connsiteY50" fmla="*/ 1213325 h 1255855"/>
              <a:gd name="connsiteX51" fmla="*/ 949454 w 2044084"/>
              <a:gd name="connsiteY51" fmla="*/ 1202692 h 1255855"/>
              <a:gd name="connsiteX52" fmla="*/ 789966 w 2044084"/>
              <a:gd name="connsiteY52" fmla="*/ 1181427 h 1255855"/>
              <a:gd name="connsiteX53" fmla="*/ 758068 w 2044084"/>
              <a:gd name="connsiteY53" fmla="*/ 1170795 h 1255855"/>
              <a:gd name="connsiteX54" fmla="*/ 152012 w 2044084"/>
              <a:gd name="connsiteY54" fmla="*/ 1160162 h 1255855"/>
              <a:gd name="connsiteX55" fmla="*/ 88217 w 2044084"/>
              <a:gd name="connsiteY55" fmla="*/ 1138897 h 1255855"/>
              <a:gd name="connsiteX56" fmla="*/ 24422 w 2044084"/>
              <a:gd name="connsiteY56" fmla="*/ 1096367 h 1255855"/>
              <a:gd name="connsiteX57" fmla="*/ 13789 w 2044084"/>
              <a:gd name="connsiteY57" fmla="*/ 1064469 h 1255855"/>
              <a:gd name="connsiteX58" fmla="*/ 13789 w 2044084"/>
              <a:gd name="connsiteY58" fmla="*/ 926246 h 1255855"/>
              <a:gd name="connsiteX59" fmla="*/ 88217 w 2044084"/>
              <a:gd name="connsiteY59" fmla="*/ 883716 h 1255855"/>
              <a:gd name="connsiteX60" fmla="*/ 141380 w 2044084"/>
              <a:gd name="connsiteY60" fmla="*/ 702962 h 1255855"/>
              <a:gd name="connsiteX61" fmla="*/ 162645 w 2044084"/>
              <a:gd name="connsiteY61" fmla="*/ 639167 h 1255855"/>
              <a:gd name="connsiteX62" fmla="*/ 205175 w 2044084"/>
              <a:gd name="connsiteY62" fmla="*/ 607269 h 1255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2044084" h="1255855">
                <a:moveTo>
                  <a:pt x="205175" y="607269"/>
                </a:moveTo>
                <a:cubicBezTo>
                  <a:pt x="229984" y="603725"/>
                  <a:pt x="254946" y="601120"/>
                  <a:pt x="279603" y="596637"/>
                </a:cubicBezTo>
                <a:cubicBezTo>
                  <a:pt x="293980" y="594023"/>
                  <a:pt x="309974" y="594110"/>
                  <a:pt x="322133" y="586004"/>
                </a:cubicBezTo>
                <a:cubicBezTo>
                  <a:pt x="344985" y="570769"/>
                  <a:pt x="343417" y="543436"/>
                  <a:pt x="354031" y="522209"/>
                </a:cubicBezTo>
                <a:cubicBezTo>
                  <a:pt x="359746" y="510779"/>
                  <a:pt x="369581" y="501741"/>
                  <a:pt x="375296" y="490311"/>
                </a:cubicBezTo>
                <a:cubicBezTo>
                  <a:pt x="380308" y="480286"/>
                  <a:pt x="378004" y="466338"/>
                  <a:pt x="385929" y="458413"/>
                </a:cubicBezTo>
                <a:cubicBezTo>
                  <a:pt x="404001" y="440341"/>
                  <a:pt x="449724" y="415883"/>
                  <a:pt x="449724" y="415883"/>
                </a:cubicBezTo>
                <a:cubicBezTo>
                  <a:pt x="505090" y="332836"/>
                  <a:pt x="434410" y="424711"/>
                  <a:pt x="502887" y="373353"/>
                </a:cubicBezTo>
                <a:cubicBezTo>
                  <a:pt x="600626" y="300049"/>
                  <a:pt x="515884" y="333578"/>
                  <a:pt x="587947" y="309558"/>
                </a:cubicBezTo>
                <a:cubicBezTo>
                  <a:pt x="635654" y="261848"/>
                  <a:pt x="578999" y="312166"/>
                  <a:pt x="641110" y="277660"/>
                </a:cubicBezTo>
                <a:cubicBezTo>
                  <a:pt x="663451" y="265248"/>
                  <a:pt x="683640" y="249307"/>
                  <a:pt x="704905" y="235130"/>
                </a:cubicBezTo>
                <a:cubicBezTo>
                  <a:pt x="704910" y="235127"/>
                  <a:pt x="768697" y="192603"/>
                  <a:pt x="768701" y="192599"/>
                </a:cubicBezTo>
                <a:cubicBezTo>
                  <a:pt x="779333" y="181967"/>
                  <a:pt x="788087" y="169043"/>
                  <a:pt x="800598" y="160702"/>
                </a:cubicBezTo>
                <a:cubicBezTo>
                  <a:pt x="809923" y="154485"/>
                  <a:pt x="822194" y="154484"/>
                  <a:pt x="832496" y="150069"/>
                </a:cubicBezTo>
                <a:cubicBezTo>
                  <a:pt x="869095" y="134384"/>
                  <a:pt x="896731" y="111748"/>
                  <a:pt x="938822" y="107539"/>
                </a:cubicBezTo>
                <a:cubicBezTo>
                  <a:pt x="1073579" y="94063"/>
                  <a:pt x="1009804" y="101324"/>
                  <a:pt x="1130208" y="86274"/>
                </a:cubicBezTo>
                <a:cubicBezTo>
                  <a:pt x="1140840" y="82730"/>
                  <a:pt x="1151164" y="78072"/>
                  <a:pt x="1162105" y="75641"/>
                </a:cubicBezTo>
                <a:cubicBezTo>
                  <a:pt x="1236895" y="59021"/>
                  <a:pt x="1307108" y="59595"/>
                  <a:pt x="1385389" y="54376"/>
                </a:cubicBezTo>
                <a:cubicBezTo>
                  <a:pt x="1421947" y="47065"/>
                  <a:pt x="1446033" y="43125"/>
                  <a:pt x="1481082" y="33111"/>
                </a:cubicBezTo>
                <a:cubicBezTo>
                  <a:pt x="1491859" y="30032"/>
                  <a:pt x="1502347" y="26023"/>
                  <a:pt x="1512980" y="22479"/>
                </a:cubicBezTo>
                <a:cubicBezTo>
                  <a:pt x="1523612" y="15390"/>
                  <a:pt x="1532127" y="2063"/>
                  <a:pt x="1544877" y="1213"/>
                </a:cubicBezTo>
                <a:cubicBezTo>
                  <a:pt x="1619695" y="-3775"/>
                  <a:pt x="1654121" y="7259"/>
                  <a:pt x="1714998" y="22479"/>
                </a:cubicBezTo>
                <a:cubicBezTo>
                  <a:pt x="1722087" y="29567"/>
                  <a:pt x="1727923" y="38183"/>
                  <a:pt x="1736264" y="43744"/>
                </a:cubicBezTo>
                <a:cubicBezTo>
                  <a:pt x="1774773" y="69416"/>
                  <a:pt x="1778062" y="57271"/>
                  <a:pt x="1810691" y="86274"/>
                </a:cubicBezTo>
                <a:cubicBezTo>
                  <a:pt x="1833168" y="106254"/>
                  <a:pt x="1853222" y="128804"/>
                  <a:pt x="1874487" y="150069"/>
                </a:cubicBezTo>
                <a:lnTo>
                  <a:pt x="1938282" y="213865"/>
                </a:lnTo>
                <a:lnTo>
                  <a:pt x="1970180" y="245762"/>
                </a:lnTo>
                <a:cubicBezTo>
                  <a:pt x="1973724" y="256395"/>
                  <a:pt x="1976397" y="267358"/>
                  <a:pt x="1980812" y="277660"/>
                </a:cubicBezTo>
                <a:cubicBezTo>
                  <a:pt x="1997000" y="315432"/>
                  <a:pt x="2001986" y="320054"/>
                  <a:pt x="2023343" y="352088"/>
                </a:cubicBezTo>
                <a:cubicBezTo>
                  <a:pt x="2055857" y="449636"/>
                  <a:pt x="2045674" y="406291"/>
                  <a:pt x="2023343" y="607269"/>
                </a:cubicBezTo>
                <a:cubicBezTo>
                  <a:pt x="2020868" y="629548"/>
                  <a:pt x="2017927" y="655215"/>
                  <a:pt x="2002077" y="671065"/>
                </a:cubicBezTo>
                <a:lnTo>
                  <a:pt x="1970180" y="702962"/>
                </a:lnTo>
                <a:cubicBezTo>
                  <a:pt x="1947903" y="792065"/>
                  <a:pt x="1976199" y="709881"/>
                  <a:pt x="1938282" y="766758"/>
                </a:cubicBezTo>
                <a:cubicBezTo>
                  <a:pt x="1929490" y="779946"/>
                  <a:pt x="1924881" y="795526"/>
                  <a:pt x="1917017" y="809288"/>
                </a:cubicBezTo>
                <a:cubicBezTo>
                  <a:pt x="1910677" y="820383"/>
                  <a:pt x="1902840" y="830553"/>
                  <a:pt x="1895752" y="841186"/>
                </a:cubicBezTo>
                <a:cubicBezTo>
                  <a:pt x="1892208" y="855363"/>
                  <a:pt x="1890875" y="870285"/>
                  <a:pt x="1885119" y="883716"/>
                </a:cubicBezTo>
                <a:cubicBezTo>
                  <a:pt x="1880085" y="895461"/>
                  <a:pt x="1870194" y="904518"/>
                  <a:pt x="1863854" y="915613"/>
                </a:cubicBezTo>
                <a:cubicBezTo>
                  <a:pt x="1855990" y="929375"/>
                  <a:pt x="1848833" y="943575"/>
                  <a:pt x="1842589" y="958144"/>
                </a:cubicBezTo>
                <a:cubicBezTo>
                  <a:pt x="1827077" y="994339"/>
                  <a:pt x="1830872" y="1026206"/>
                  <a:pt x="1789426" y="1053837"/>
                </a:cubicBezTo>
                <a:cubicBezTo>
                  <a:pt x="1760652" y="1073020"/>
                  <a:pt x="1748726" y="1082876"/>
                  <a:pt x="1714998" y="1096367"/>
                </a:cubicBezTo>
                <a:cubicBezTo>
                  <a:pt x="1694186" y="1104692"/>
                  <a:pt x="1672468" y="1110544"/>
                  <a:pt x="1651203" y="1117632"/>
                </a:cubicBezTo>
                <a:cubicBezTo>
                  <a:pt x="1640570" y="1121176"/>
                  <a:pt x="1629330" y="1123253"/>
                  <a:pt x="1619305" y="1128265"/>
                </a:cubicBezTo>
                <a:cubicBezTo>
                  <a:pt x="1590952" y="1142442"/>
                  <a:pt x="1560621" y="1153211"/>
                  <a:pt x="1534245" y="1170795"/>
                </a:cubicBezTo>
                <a:cubicBezTo>
                  <a:pt x="1523612" y="1177883"/>
                  <a:pt x="1514093" y="1187026"/>
                  <a:pt x="1502347" y="1192060"/>
                </a:cubicBezTo>
                <a:cubicBezTo>
                  <a:pt x="1488916" y="1197816"/>
                  <a:pt x="1473814" y="1198493"/>
                  <a:pt x="1459817" y="1202692"/>
                </a:cubicBezTo>
                <a:cubicBezTo>
                  <a:pt x="1438347" y="1209133"/>
                  <a:pt x="1418002" y="1219562"/>
                  <a:pt x="1396022" y="1223958"/>
                </a:cubicBezTo>
                <a:cubicBezTo>
                  <a:pt x="1378301" y="1227502"/>
                  <a:pt x="1360391" y="1230207"/>
                  <a:pt x="1342859" y="1234590"/>
                </a:cubicBezTo>
                <a:cubicBezTo>
                  <a:pt x="1331986" y="1237308"/>
                  <a:pt x="1321738" y="1242144"/>
                  <a:pt x="1310961" y="1245223"/>
                </a:cubicBezTo>
                <a:cubicBezTo>
                  <a:pt x="1296910" y="1249237"/>
                  <a:pt x="1282608" y="1252311"/>
                  <a:pt x="1268431" y="1255855"/>
                </a:cubicBezTo>
                <a:cubicBezTo>
                  <a:pt x="1194003" y="1252311"/>
                  <a:pt x="1119402" y="1251411"/>
                  <a:pt x="1045147" y="1245223"/>
                </a:cubicBezTo>
                <a:cubicBezTo>
                  <a:pt x="1013080" y="1242551"/>
                  <a:pt x="1008946" y="1227122"/>
                  <a:pt x="981352" y="1213325"/>
                </a:cubicBezTo>
                <a:cubicBezTo>
                  <a:pt x="971327" y="1208313"/>
                  <a:pt x="960509" y="1204535"/>
                  <a:pt x="949454" y="1202692"/>
                </a:cubicBezTo>
                <a:cubicBezTo>
                  <a:pt x="857282" y="1187330"/>
                  <a:pt x="868660" y="1198914"/>
                  <a:pt x="789966" y="1181427"/>
                </a:cubicBezTo>
                <a:cubicBezTo>
                  <a:pt x="779025" y="1178996"/>
                  <a:pt x="769270" y="1171168"/>
                  <a:pt x="758068" y="1170795"/>
                </a:cubicBezTo>
                <a:cubicBezTo>
                  <a:pt x="556130" y="1164064"/>
                  <a:pt x="354031" y="1163706"/>
                  <a:pt x="152012" y="1160162"/>
                </a:cubicBezTo>
                <a:cubicBezTo>
                  <a:pt x="130747" y="1153074"/>
                  <a:pt x="106868" y="1151331"/>
                  <a:pt x="88217" y="1138897"/>
                </a:cubicBezTo>
                <a:lnTo>
                  <a:pt x="24422" y="1096367"/>
                </a:lnTo>
                <a:cubicBezTo>
                  <a:pt x="20878" y="1085734"/>
                  <a:pt x="16868" y="1075246"/>
                  <a:pt x="13789" y="1064469"/>
                </a:cubicBezTo>
                <a:cubicBezTo>
                  <a:pt x="50" y="1016381"/>
                  <a:pt x="-8727" y="980286"/>
                  <a:pt x="13789" y="926246"/>
                </a:cubicBezTo>
                <a:cubicBezTo>
                  <a:pt x="24172" y="901327"/>
                  <a:pt x="65510" y="891285"/>
                  <a:pt x="88217" y="883716"/>
                </a:cubicBezTo>
                <a:cubicBezTo>
                  <a:pt x="163280" y="771119"/>
                  <a:pt x="111862" y="870230"/>
                  <a:pt x="141380" y="702962"/>
                </a:cubicBezTo>
                <a:cubicBezTo>
                  <a:pt x="145275" y="680888"/>
                  <a:pt x="150211" y="657818"/>
                  <a:pt x="162645" y="639167"/>
                </a:cubicBezTo>
                <a:lnTo>
                  <a:pt x="205175" y="607269"/>
                </a:lnTo>
                <a:close/>
              </a:path>
            </a:pathLst>
          </a:custGeom>
          <a:noFill/>
          <a:ln w="12700">
            <a:solidFill>
              <a:srgbClr val="7030A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BE"/>
          </a:p>
        </p:txBody>
      </p:sp>
      <p:sp>
        <p:nvSpPr>
          <p:cNvPr id="23" name="Text Box 7"/>
          <p:cNvSpPr txBox="1">
            <a:spLocks noChangeArrowheads="1"/>
          </p:cNvSpPr>
          <p:nvPr/>
        </p:nvSpPr>
        <p:spPr bwMode="auto">
          <a:xfrm>
            <a:off x="5456238" y="2738438"/>
            <a:ext cx="317500" cy="369887"/>
          </a:xfrm>
          <a:prstGeom prst="rect">
            <a:avLst/>
          </a:prstGeom>
          <a:solidFill>
            <a:srgbClr val="FF0000"/>
          </a:solidFill>
          <a:ln w="9525">
            <a:solidFill>
              <a:schemeClr val="tx1"/>
            </a:solidFill>
            <a:miter lim="800000"/>
            <a:headEnd/>
            <a:tailEnd/>
          </a:ln>
        </p:spPr>
        <p:txBody>
          <a:bodyPr>
            <a:spAutoFit/>
          </a:bodyPr>
          <a:lstStyle>
            <a:lvl1pPr>
              <a:spcBef>
                <a:spcPct val="20000"/>
              </a:spcBef>
              <a:buClr>
                <a:schemeClr val="bg1"/>
              </a:buClr>
              <a:buSzPct val="80000"/>
              <a:buFont typeface="Monotype Sorts" pitchFamily="2" charset="2"/>
              <a:buChar char="l"/>
              <a:defRPr sz="2200">
                <a:solidFill>
                  <a:schemeClr val="bg1"/>
                </a:solidFill>
                <a:latin typeface="Arial Narrow" panose="020B0606020202030204" pitchFamily="34" charset="0"/>
              </a:defRPr>
            </a:lvl1pPr>
            <a:lvl2pPr marL="742950" indent="-285750">
              <a:spcBef>
                <a:spcPct val="20000"/>
              </a:spcBef>
              <a:buClr>
                <a:schemeClr val="bg1"/>
              </a:buClr>
              <a:buSzPct val="95000"/>
              <a:buFont typeface="Wingdings" panose="05000000000000000000" pitchFamily="2" charset="2"/>
              <a:buChar char="§"/>
              <a:defRPr sz="2000">
                <a:solidFill>
                  <a:schemeClr val="bg1"/>
                </a:solidFill>
                <a:latin typeface="Arial Narrow" panose="020B0606020202030204" pitchFamily="34" charset="0"/>
              </a:defRPr>
            </a:lvl2pPr>
            <a:lvl3pPr marL="1143000" indent="-228600">
              <a:spcBef>
                <a:spcPct val="20000"/>
              </a:spcBef>
              <a:buClr>
                <a:schemeClr val="bg1"/>
              </a:buClr>
              <a:buChar char="•"/>
              <a:defRPr>
                <a:solidFill>
                  <a:schemeClr val="bg1"/>
                </a:solidFill>
                <a:latin typeface="Arial Narrow" panose="020B0606020202030204" pitchFamily="34" charset="0"/>
              </a:defRPr>
            </a:lvl3pPr>
            <a:lvl4pPr marL="1600200" indent="-228600">
              <a:spcBef>
                <a:spcPct val="20000"/>
              </a:spcBef>
              <a:buClr>
                <a:schemeClr val="bg1"/>
              </a:buClr>
              <a:buChar char="–"/>
              <a:defRPr sz="2000">
                <a:solidFill>
                  <a:schemeClr val="bg1"/>
                </a:solidFill>
                <a:latin typeface="Arial Narrow" panose="020B0606020202030204" pitchFamily="34" charset="0"/>
              </a:defRPr>
            </a:lvl4pPr>
            <a:lvl5pPr marL="2057400" indent="-228600">
              <a:spcBef>
                <a:spcPct val="20000"/>
              </a:spcBef>
              <a:buClr>
                <a:schemeClr val="bg1"/>
              </a:buClr>
              <a:buChar char="»"/>
              <a:defRPr sz="2000">
                <a:solidFill>
                  <a:schemeClr val="bg1"/>
                </a:solidFill>
                <a:latin typeface="Arial Narrow" panose="020B0606020202030204" pitchFamily="34" charset="0"/>
              </a:defRPr>
            </a:lvl5pPr>
            <a:lvl6pPr marL="25146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6pPr>
            <a:lvl7pPr marL="29718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7pPr>
            <a:lvl8pPr marL="34290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8pPr>
            <a:lvl9pPr marL="38862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9pPr>
          </a:lstStyle>
          <a:p>
            <a:pPr eaLnBrk="1" hangingPunct="1">
              <a:spcBef>
                <a:spcPct val="0"/>
              </a:spcBef>
              <a:buClrTx/>
              <a:buSzTx/>
              <a:buFontTx/>
              <a:buNone/>
            </a:pPr>
            <a:r>
              <a:rPr lang="fr-BE" altLang="fr-FR" sz="2400">
                <a:solidFill>
                  <a:schemeClr val="tx1"/>
                </a:solidFill>
                <a:latin typeface="Calibri" panose="020F0502020204030204" pitchFamily="34" charset="0"/>
              </a:rPr>
              <a:t>3</a:t>
            </a:r>
          </a:p>
        </p:txBody>
      </p:sp>
      <p:sp>
        <p:nvSpPr>
          <p:cNvPr id="24" name="Text Box 7"/>
          <p:cNvSpPr txBox="1">
            <a:spLocks noChangeArrowheads="1"/>
          </p:cNvSpPr>
          <p:nvPr/>
        </p:nvSpPr>
        <p:spPr bwMode="auto">
          <a:xfrm>
            <a:off x="6291263" y="1600200"/>
            <a:ext cx="317500" cy="368300"/>
          </a:xfrm>
          <a:prstGeom prst="rect">
            <a:avLst/>
          </a:prstGeom>
          <a:solidFill>
            <a:srgbClr val="92D050"/>
          </a:solidFill>
          <a:ln w="9525">
            <a:solidFill>
              <a:schemeClr val="tx1"/>
            </a:solidFill>
            <a:miter lim="800000"/>
            <a:headEnd/>
            <a:tailEnd/>
          </a:ln>
        </p:spPr>
        <p:txBody>
          <a:bodyPr>
            <a:spAutoFit/>
          </a:bodyPr>
          <a:lstStyle>
            <a:lvl1pPr>
              <a:spcBef>
                <a:spcPct val="20000"/>
              </a:spcBef>
              <a:buClr>
                <a:schemeClr val="bg1"/>
              </a:buClr>
              <a:buSzPct val="80000"/>
              <a:buFont typeface="Monotype Sorts" pitchFamily="2" charset="2"/>
              <a:buChar char="l"/>
              <a:defRPr sz="2200">
                <a:solidFill>
                  <a:schemeClr val="bg1"/>
                </a:solidFill>
                <a:latin typeface="Arial Narrow" panose="020B0606020202030204" pitchFamily="34" charset="0"/>
              </a:defRPr>
            </a:lvl1pPr>
            <a:lvl2pPr marL="742950" indent="-285750">
              <a:spcBef>
                <a:spcPct val="20000"/>
              </a:spcBef>
              <a:buClr>
                <a:schemeClr val="bg1"/>
              </a:buClr>
              <a:buSzPct val="95000"/>
              <a:buFont typeface="Wingdings" panose="05000000000000000000" pitchFamily="2" charset="2"/>
              <a:buChar char="§"/>
              <a:defRPr sz="2000">
                <a:solidFill>
                  <a:schemeClr val="bg1"/>
                </a:solidFill>
                <a:latin typeface="Arial Narrow" panose="020B0606020202030204" pitchFamily="34" charset="0"/>
              </a:defRPr>
            </a:lvl2pPr>
            <a:lvl3pPr marL="1143000" indent="-228600">
              <a:spcBef>
                <a:spcPct val="20000"/>
              </a:spcBef>
              <a:buClr>
                <a:schemeClr val="bg1"/>
              </a:buClr>
              <a:buChar char="•"/>
              <a:defRPr>
                <a:solidFill>
                  <a:schemeClr val="bg1"/>
                </a:solidFill>
                <a:latin typeface="Arial Narrow" panose="020B0606020202030204" pitchFamily="34" charset="0"/>
              </a:defRPr>
            </a:lvl3pPr>
            <a:lvl4pPr marL="1600200" indent="-228600">
              <a:spcBef>
                <a:spcPct val="20000"/>
              </a:spcBef>
              <a:buClr>
                <a:schemeClr val="bg1"/>
              </a:buClr>
              <a:buChar char="–"/>
              <a:defRPr sz="2000">
                <a:solidFill>
                  <a:schemeClr val="bg1"/>
                </a:solidFill>
                <a:latin typeface="Arial Narrow" panose="020B0606020202030204" pitchFamily="34" charset="0"/>
              </a:defRPr>
            </a:lvl4pPr>
            <a:lvl5pPr marL="2057400" indent="-228600">
              <a:spcBef>
                <a:spcPct val="20000"/>
              </a:spcBef>
              <a:buClr>
                <a:schemeClr val="bg1"/>
              </a:buClr>
              <a:buChar char="»"/>
              <a:defRPr sz="2000">
                <a:solidFill>
                  <a:schemeClr val="bg1"/>
                </a:solidFill>
                <a:latin typeface="Arial Narrow" panose="020B0606020202030204" pitchFamily="34" charset="0"/>
              </a:defRPr>
            </a:lvl5pPr>
            <a:lvl6pPr marL="25146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6pPr>
            <a:lvl7pPr marL="29718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7pPr>
            <a:lvl8pPr marL="34290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8pPr>
            <a:lvl9pPr marL="38862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9pPr>
          </a:lstStyle>
          <a:p>
            <a:pPr eaLnBrk="1" hangingPunct="1">
              <a:spcBef>
                <a:spcPct val="0"/>
              </a:spcBef>
              <a:buClrTx/>
              <a:buSzTx/>
              <a:buFontTx/>
              <a:buNone/>
            </a:pPr>
            <a:r>
              <a:rPr lang="fr-BE" altLang="fr-FR" sz="2400">
                <a:solidFill>
                  <a:schemeClr val="tx1"/>
                </a:solidFill>
                <a:latin typeface="Calibri" panose="020F0502020204030204" pitchFamily="34" charset="0"/>
              </a:rPr>
              <a:t>5</a:t>
            </a:r>
          </a:p>
        </p:txBody>
      </p:sp>
      <p:sp>
        <p:nvSpPr>
          <p:cNvPr id="25" name="Text Box 7"/>
          <p:cNvSpPr txBox="1">
            <a:spLocks noChangeArrowheads="1"/>
          </p:cNvSpPr>
          <p:nvPr/>
        </p:nvSpPr>
        <p:spPr bwMode="auto">
          <a:xfrm>
            <a:off x="7588250" y="2120900"/>
            <a:ext cx="317500" cy="368300"/>
          </a:xfrm>
          <a:prstGeom prst="rect">
            <a:avLst/>
          </a:prstGeom>
          <a:solidFill>
            <a:srgbClr val="7030A0"/>
          </a:solidFill>
          <a:ln w="9525">
            <a:solidFill>
              <a:schemeClr val="tx1"/>
            </a:solidFill>
            <a:miter lim="800000"/>
            <a:headEnd/>
            <a:tailEnd/>
          </a:ln>
        </p:spPr>
        <p:txBody>
          <a:bodyPr>
            <a:spAutoFit/>
          </a:bodyPr>
          <a:lstStyle>
            <a:lvl1pPr>
              <a:spcBef>
                <a:spcPct val="20000"/>
              </a:spcBef>
              <a:buClr>
                <a:schemeClr val="bg1"/>
              </a:buClr>
              <a:buSzPct val="80000"/>
              <a:buFont typeface="Monotype Sorts" pitchFamily="2" charset="2"/>
              <a:buChar char="l"/>
              <a:defRPr sz="2200">
                <a:solidFill>
                  <a:schemeClr val="bg1"/>
                </a:solidFill>
                <a:latin typeface="Arial Narrow" panose="020B0606020202030204" pitchFamily="34" charset="0"/>
              </a:defRPr>
            </a:lvl1pPr>
            <a:lvl2pPr marL="742950" indent="-285750">
              <a:spcBef>
                <a:spcPct val="20000"/>
              </a:spcBef>
              <a:buClr>
                <a:schemeClr val="bg1"/>
              </a:buClr>
              <a:buSzPct val="95000"/>
              <a:buFont typeface="Wingdings" panose="05000000000000000000" pitchFamily="2" charset="2"/>
              <a:buChar char="§"/>
              <a:defRPr sz="2000">
                <a:solidFill>
                  <a:schemeClr val="bg1"/>
                </a:solidFill>
                <a:latin typeface="Arial Narrow" panose="020B0606020202030204" pitchFamily="34" charset="0"/>
              </a:defRPr>
            </a:lvl2pPr>
            <a:lvl3pPr marL="1143000" indent="-228600">
              <a:spcBef>
                <a:spcPct val="20000"/>
              </a:spcBef>
              <a:buClr>
                <a:schemeClr val="bg1"/>
              </a:buClr>
              <a:buChar char="•"/>
              <a:defRPr>
                <a:solidFill>
                  <a:schemeClr val="bg1"/>
                </a:solidFill>
                <a:latin typeface="Arial Narrow" panose="020B0606020202030204" pitchFamily="34" charset="0"/>
              </a:defRPr>
            </a:lvl3pPr>
            <a:lvl4pPr marL="1600200" indent="-228600">
              <a:spcBef>
                <a:spcPct val="20000"/>
              </a:spcBef>
              <a:buClr>
                <a:schemeClr val="bg1"/>
              </a:buClr>
              <a:buChar char="–"/>
              <a:defRPr sz="2000">
                <a:solidFill>
                  <a:schemeClr val="bg1"/>
                </a:solidFill>
                <a:latin typeface="Arial Narrow" panose="020B0606020202030204" pitchFamily="34" charset="0"/>
              </a:defRPr>
            </a:lvl4pPr>
            <a:lvl5pPr marL="2057400" indent="-228600">
              <a:spcBef>
                <a:spcPct val="20000"/>
              </a:spcBef>
              <a:buClr>
                <a:schemeClr val="bg1"/>
              </a:buClr>
              <a:buChar char="»"/>
              <a:defRPr sz="2000">
                <a:solidFill>
                  <a:schemeClr val="bg1"/>
                </a:solidFill>
                <a:latin typeface="Arial Narrow" panose="020B0606020202030204" pitchFamily="34" charset="0"/>
              </a:defRPr>
            </a:lvl5pPr>
            <a:lvl6pPr marL="25146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6pPr>
            <a:lvl7pPr marL="29718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7pPr>
            <a:lvl8pPr marL="34290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8pPr>
            <a:lvl9pPr marL="38862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9pPr>
          </a:lstStyle>
          <a:p>
            <a:pPr eaLnBrk="1" hangingPunct="1">
              <a:spcBef>
                <a:spcPct val="0"/>
              </a:spcBef>
              <a:buClrTx/>
              <a:buSzTx/>
              <a:buFontTx/>
              <a:buNone/>
            </a:pPr>
            <a:r>
              <a:rPr lang="fr-BE" altLang="fr-FR" sz="2400">
                <a:solidFill>
                  <a:schemeClr val="tx1"/>
                </a:solidFill>
                <a:latin typeface="Calibri" panose="020F0502020204030204" pitchFamily="34" charset="0"/>
              </a:rPr>
              <a:t>6</a:t>
            </a:r>
          </a:p>
        </p:txBody>
      </p:sp>
      <p:sp>
        <p:nvSpPr>
          <p:cNvPr id="26" name="Text Box 7"/>
          <p:cNvSpPr txBox="1">
            <a:spLocks noChangeArrowheads="1"/>
          </p:cNvSpPr>
          <p:nvPr/>
        </p:nvSpPr>
        <p:spPr bwMode="auto">
          <a:xfrm>
            <a:off x="122238" y="5942013"/>
            <a:ext cx="3370262" cy="400050"/>
          </a:xfrm>
          <a:prstGeom prst="rect">
            <a:avLst/>
          </a:prstGeom>
          <a:solidFill>
            <a:srgbClr val="FFFFCC"/>
          </a:solidFill>
          <a:ln w="9525">
            <a:solidFill>
              <a:schemeClr val="tx1"/>
            </a:solidFill>
            <a:miter lim="800000"/>
            <a:headEnd/>
            <a:tailEnd/>
          </a:ln>
        </p:spPr>
        <p:txBody>
          <a:bodyPr>
            <a:spAutoFit/>
          </a:bodyPr>
          <a:lstStyle>
            <a:lvl1pPr>
              <a:spcBef>
                <a:spcPct val="20000"/>
              </a:spcBef>
              <a:buClr>
                <a:schemeClr val="bg1"/>
              </a:buClr>
              <a:buSzPct val="80000"/>
              <a:buFont typeface="Monotype Sorts" pitchFamily="2" charset="2"/>
              <a:buChar char="l"/>
              <a:defRPr sz="2200">
                <a:solidFill>
                  <a:schemeClr val="bg1"/>
                </a:solidFill>
                <a:latin typeface="Arial Narrow" panose="020B0606020202030204" pitchFamily="34" charset="0"/>
              </a:defRPr>
            </a:lvl1pPr>
            <a:lvl2pPr marL="742950" indent="-285750">
              <a:spcBef>
                <a:spcPct val="20000"/>
              </a:spcBef>
              <a:buClr>
                <a:schemeClr val="bg1"/>
              </a:buClr>
              <a:buSzPct val="95000"/>
              <a:buFont typeface="Wingdings" panose="05000000000000000000" pitchFamily="2" charset="2"/>
              <a:buChar char="§"/>
              <a:defRPr sz="2000">
                <a:solidFill>
                  <a:schemeClr val="bg1"/>
                </a:solidFill>
                <a:latin typeface="Arial Narrow" panose="020B0606020202030204" pitchFamily="34" charset="0"/>
              </a:defRPr>
            </a:lvl2pPr>
            <a:lvl3pPr marL="1143000" indent="-228600">
              <a:spcBef>
                <a:spcPct val="20000"/>
              </a:spcBef>
              <a:buClr>
                <a:schemeClr val="bg1"/>
              </a:buClr>
              <a:buChar char="•"/>
              <a:defRPr>
                <a:solidFill>
                  <a:schemeClr val="bg1"/>
                </a:solidFill>
                <a:latin typeface="Arial Narrow" panose="020B0606020202030204" pitchFamily="34" charset="0"/>
              </a:defRPr>
            </a:lvl3pPr>
            <a:lvl4pPr marL="1600200" indent="-228600">
              <a:spcBef>
                <a:spcPct val="20000"/>
              </a:spcBef>
              <a:buClr>
                <a:schemeClr val="bg1"/>
              </a:buClr>
              <a:buChar char="–"/>
              <a:defRPr sz="2000">
                <a:solidFill>
                  <a:schemeClr val="bg1"/>
                </a:solidFill>
                <a:latin typeface="Arial Narrow" panose="020B0606020202030204" pitchFamily="34" charset="0"/>
              </a:defRPr>
            </a:lvl4pPr>
            <a:lvl5pPr marL="2057400" indent="-228600">
              <a:spcBef>
                <a:spcPct val="20000"/>
              </a:spcBef>
              <a:buClr>
                <a:schemeClr val="bg1"/>
              </a:buClr>
              <a:buChar char="»"/>
              <a:defRPr sz="2000">
                <a:solidFill>
                  <a:schemeClr val="bg1"/>
                </a:solidFill>
                <a:latin typeface="Arial Narrow" panose="020B0606020202030204" pitchFamily="34" charset="0"/>
              </a:defRPr>
            </a:lvl5pPr>
            <a:lvl6pPr marL="25146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6pPr>
            <a:lvl7pPr marL="29718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7pPr>
            <a:lvl8pPr marL="34290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8pPr>
            <a:lvl9pPr marL="38862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9pPr>
          </a:lstStyle>
          <a:p>
            <a:pPr eaLnBrk="1" hangingPunct="1">
              <a:spcBef>
                <a:spcPct val="0"/>
              </a:spcBef>
              <a:buClrTx/>
              <a:buSzTx/>
              <a:buFontTx/>
              <a:buNone/>
            </a:pPr>
            <a:r>
              <a:rPr lang="fr-BE" altLang="fr-FR" sz="2000">
                <a:solidFill>
                  <a:schemeClr val="tx1"/>
                </a:solidFill>
                <a:latin typeface="Calibri" panose="020F0502020204030204" pitchFamily="34" charset="0"/>
              </a:rPr>
              <a:t>5. Colonne cervicale</a:t>
            </a:r>
            <a:endParaRPr lang="fr-BE" altLang="fr-FR" sz="2000" b="1">
              <a:solidFill>
                <a:schemeClr val="tx1"/>
              </a:solidFill>
              <a:latin typeface="Calibri" panose="020F0502020204030204" pitchFamily="34" charset="0"/>
            </a:endParaRPr>
          </a:p>
        </p:txBody>
      </p:sp>
      <p:sp>
        <p:nvSpPr>
          <p:cNvPr id="27" name="Text Box 7"/>
          <p:cNvSpPr txBox="1">
            <a:spLocks noChangeArrowheads="1"/>
          </p:cNvSpPr>
          <p:nvPr/>
        </p:nvSpPr>
        <p:spPr bwMode="auto">
          <a:xfrm>
            <a:off x="122238" y="6408738"/>
            <a:ext cx="3370262" cy="400050"/>
          </a:xfrm>
          <a:prstGeom prst="rect">
            <a:avLst/>
          </a:prstGeom>
          <a:solidFill>
            <a:srgbClr val="FFFFCC"/>
          </a:solidFill>
          <a:ln w="9525">
            <a:solidFill>
              <a:schemeClr val="tx1"/>
            </a:solidFill>
            <a:miter lim="800000"/>
            <a:headEnd/>
            <a:tailEnd/>
          </a:ln>
        </p:spPr>
        <p:txBody>
          <a:bodyPr>
            <a:spAutoFit/>
          </a:bodyPr>
          <a:lstStyle>
            <a:lvl1pPr>
              <a:spcBef>
                <a:spcPct val="20000"/>
              </a:spcBef>
              <a:buClr>
                <a:schemeClr val="bg1"/>
              </a:buClr>
              <a:buSzPct val="80000"/>
              <a:buFont typeface="Monotype Sorts" pitchFamily="2" charset="2"/>
              <a:buChar char="l"/>
              <a:defRPr sz="2200">
                <a:solidFill>
                  <a:schemeClr val="bg1"/>
                </a:solidFill>
                <a:latin typeface="Arial Narrow" panose="020B0606020202030204" pitchFamily="34" charset="0"/>
              </a:defRPr>
            </a:lvl1pPr>
            <a:lvl2pPr marL="742950" indent="-285750">
              <a:spcBef>
                <a:spcPct val="20000"/>
              </a:spcBef>
              <a:buClr>
                <a:schemeClr val="bg1"/>
              </a:buClr>
              <a:buSzPct val="95000"/>
              <a:buFont typeface="Wingdings" panose="05000000000000000000" pitchFamily="2" charset="2"/>
              <a:buChar char="§"/>
              <a:defRPr sz="2000">
                <a:solidFill>
                  <a:schemeClr val="bg1"/>
                </a:solidFill>
                <a:latin typeface="Arial Narrow" panose="020B0606020202030204" pitchFamily="34" charset="0"/>
              </a:defRPr>
            </a:lvl2pPr>
            <a:lvl3pPr marL="1143000" indent="-228600">
              <a:spcBef>
                <a:spcPct val="20000"/>
              </a:spcBef>
              <a:buClr>
                <a:schemeClr val="bg1"/>
              </a:buClr>
              <a:buChar char="•"/>
              <a:defRPr>
                <a:solidFill>
                  <a:schemeClr val="bg1"/>
                </a:solidFill>
                <a:latin typeface="Arial Narrow" panose="020B0606020202030204" pitchFamily="34" charset="0"/>
              </a:defRPr>
            </a:lvl3pPr>
            <a:lvl4pPr marL="1600200" indent="-228600">
              <a:spcBef>
                <a:spcPct val="20000"/>
              </a:spcBef>
              <a:buClr>
                <a:schemeClr val="bg1"/>
              </a:buClr>
              <a:buChar char="–"/>
              <a:defRPr sz="2000">
                <a:solidFill>
                  <a:schemeClr val="bg1"/>
                </a:solidFill>
                <a:latin typeface="Arial Narrow" panose="020B0606020202030204" pitchFamily="34" charset="0"/>
              </a:defRPr>
            </a:lvl4pPr>
            <a:lvl5pPr marL="2057400" indent="-228600">
              <a:spcBef>
                <a:spcPct val="20000"/>
              </a:spcBef>
              <a:buClr>
                <a:schemeClr val="bg1"/>
              </a:buClr>
              <a:buChar char="»"/>
              <a:defRPr sz="2000">
                <a:solidFill>
                  <a:schemeClr val="bg1"/>
                </a:solidFill>
                <a:latin typeface="Arial Narrow" panose="020B0606020202030204" pitchFamily="34" charset="0"/>
              </a:defRPr>
            </a:lvl5pPr>
            <a:lvl6pPr marL="25146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6pPr>
            <a:lvl7pPr marL="29718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7pPr>
            <a:lvl8pPr marL="34290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8pPr>
            <a:lvl9pPr marL="38862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9pPr>
          </a:lstStyle>
          <a:p>
            <a:pPr eaLnBrk="1" hangingPunct="1">
              <a:spcBef>
                <a:spcPct val="0"/>
              </a:spcBef>
              <a:buClrTx/>
              <a:buSzTx/>
              <a:buFontTx/>
              <a:buNone/>
            </a:pPr>
            <a:r>
              <a:rPr lang="fr-BE" altLang="fr-FR" sz="2000">
                <a:solidFill>
                  <a:schemeClr val="tx1"/>
                </a:solidFill>
                <a:latin typeface="Calibri" panose="020F0502020204030204" pitchFamily="34" charset="0"/>
              </a:rPr>
              <a:t>6. Thorax - abdomen</a:t>
            </a:r>
            <a:endParaRPr lang="fr-BE" altLang="fr-FR" sz="2000" b="1">
              <a:solidFill>
                <a:schemeClr val="tx1"/>
              </a:solidFill>
              <a:latin typeface="Calibri" panose="020F0502020204030204" pitchFamily="34" charset="0"/>
            </a:endParaRPr>
          </a:p>
        </p:txBody>
      </p:sp>
      <p:sp>
        <p:nvSpPr>
          <p:cNvPr id="28" name="Text Box 7"/>
          <p:cNvSpPr txBox="1">
            <a:spLocks noChangeArrowheads="1"/>
          </p:cNvSpPr>
          <p:nvPr/>
        </p:nvSpPr>
        <p:spPr bwMode="auto">
          <a:xfrm>
            <a:off x="6605588" y="6505575"/>
            <a:ext cx="2443162" cy="247650"/>
          </a:xfrm>
          <a:prstGeom prst="rect">
            <a:avLst/>
          </a:prstGeom>
          <a:solidFill>
            <a:srgbClr val="FFC000"/>
          </a:solidFill>
          <a:ln w="9525">
            <a:solidFill>
              <a:schemeClr val="tx1"/>
            </a:solidFill>
            <a:miter lim="800000"/>
            <a:headEnd/>
            <a:tailEnd/>
          </a:ln>
        </p:spPr>
        <p:txBody>
          <a:bodyPr>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r>
              <a:rPr lang="fr-BE" sz="1000" dirty="0" smtClean="0">
                <a:latin typeface="+mn-lt"/>
              </a:rPr>
              <a:t>Image échographique du Dr. B. Gabriel</a:t>
            </a:r>
          </a:p>
        </p:txBody>
      </p:sp>
    </p:spTree>
    <p:extLst>
      <p:ext uri="{BB962C8B-B14F-4D97-AF65-F5344CB8AC3E}">
        <p14:creationId xmlns:p14="http://schemas.microsoft.com/office/powerpoint/2010/main" val="4271056331"/>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2"/>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2"/>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4"/>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13"/>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15"/>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17"/>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5"/>
                                        </p:tgtEl>
                                        <p:attrNameLst>
                                          <p:attrName>style.visibility</p:attrName>
                                        </p:attrNameLst>
                                      </p:cBhvr>
                                      <p:to>
                                        <p:strVal val="visible"/>
                                      </p:to>
                                    </p:set>
                                  </p:childTnLst>
                                </p:cTn>
                              </p:par>
                            </p:childTnLst>
                          </p:cTn>
                        </p:par>
                      </p:childTnLst>
                    </p:cTn>
                  </p:par>
                  <p:par>
                    <p:cTn id="21" fill="hold" nodeType="clickPar">
                      <p:stCondLst>
                        <p:cond delay="indefinite"/>
                      </p:stCondLst>
                      <p:childTnLst>
                        <p:par>
                          <p:cTn id="22" fill="hold" nodeType="withGroup">
                            <p:stCondLst>
                              <p:cond delay="0"/>
                            </p:stCondLst>
                            <p:childTnLst>
                              <p:par>
                                <p:cTn id="23" presetID="1" presetClass="entr" presetSubtype="0" fill="hold" grpId="0" nodeType="clickEffect">
                                  <p:stCondLst>
                                    <p:cond delay="0"/>
                                  </p:stCondLst>
                                  <p:childTnLst>
                                    <p:set>
                                      <p:cBhvr>
                                        <p:cTn id="24" dur="1" fill="hold">
                                          <p:stCondLst>
                                            <p:cond delay="0"/>
                                          </p:stCondLst>
                                        </p:cTn>
                                        <p:tgtEl>
                                          <p:spTgt spid="23"/>
                                        </p:tgtEl>
                                        <p:attrNameLst>
                                          <p:attrName>style.visibility</p:attrName>
                                        </p:attrNameLst>
                                      </p:cBhvr>
                                      <p:to>
                                        <p:strVal val="visible"/>
                                      </p:to>
                                    </p:set>
                                  </p:childTnLst>
                                </p:cTn>
                              </p:par>
                              <p:par>
                                <p:cTn id="25" presetID="1" presetClass="entr" presetSubtype="0" fill="hold" nodeType="withEffect">
                                  <p:stCondLst>
                                    <p:cond delay="0"/>
                                  </p:stCondLst>
                                  <p:childTnLst>
                                    <p:set>
                                      <p:cBhvr>
                                        <p:cTn id="26" dur="1" fill="hold">
                                          <p:stCondLst>
                                            <p:cond delay="0"/>
                                          </p:stCondLst>
                                        </p:cTn>
                                        <p:tgtEl>
                                          <p:spTgt spid="14"/>
                                        </p:tgtEl>
                                        <p:attrNameLst>
                                          <p:attrName>style.visibility</p:attrName>
                                        </p:attrNameLst>
                                      </p:cBhvr>
                                      <p:to>
                                        <p:strVal val="visible"/>
                                      </p:to>
                                    </p:set>
                                  </p:childTnLst>
                                </p:cTn>
                              </p:par>
                              <p:par>
                                <p:cTn id="27" presetID="1" presetClass="entr" presetSubtype="0" fill="hold" nodeType="withEffect">
                                  <p:stCondLst>
                                    <p:cond delay="0"/>
                                  </p:stCondLst>
                                  <p:childTnLst>
                                    <p:set>
                                      <p:cBhvr>
                                        <p:cTn id="28" dur="1" fill="hold">
                                          <p:stCondLst>
                                            <p:cond delay="0"/>
                                          </p:stCondLst>
                                        </p:cTn>
                                        <p:tgtEl>
                                          <p:spTgt spid="3"/>
                                        </p:tgtEl>
                                        <p:attrNameLst>
                                          <p:attrName>style.visibility</p:attrName>
                                        </p:attrNameLst>
                                      </p:cBhvr>
                                      <p:to>
                                        <p:strVal val="visible"/>
                                      </p:to>
                                    </p:set>
                                  </p:childTnLst>
                                </p:cTn>
                              </p:par>
                              <p:par>
                                <p:cTn id="29" presetID="1" presetClass="entr" presetSubtype="0" fill="hold" grpId="0" nodeType="withEffect">
                                  <p:stCondLst>
                                    <p:cond delay="0"/>
                                  </p:stCondLst>
                                  <p:childTnLst>
                                    <p:set>
                                      <p:cBhvr>
                                        <p:cTn id="30" dur="1" fill="hold">
                                          <p:stCondLst>
                                            <p:cond delay="0"/>
                                          </p:stCondLst>
                                        </p:cTn>
                                        <p:tgtEl>
                                          <p:spTgt spid="10"/>
                                        </p:tgtEl>
                                        <p:attrNameLst>
                                          <p:attrName>style.visibility</p:attrName>
                                        </p:attrNameLst>
                                      </p:cBhvr>
                                      <p:to>
                                        <p:strVal val="visible"/>
                                      </p:to>
                                    </p:set>
                                  </p:childTnLst>
                                </p:cTn>
                              </p:par>
                              <p:par>
                                <p:cTn id="31" presetID="1" presetClass="entr" presetSubtype="0" fill="hold" grpId="0" nodeType="withEffect">
                                  <p:stCondLst>
                                    <p:cond delay="0"/>
                                  </p:stCondLst>
                                  <p:childTnLst>
                                    <p:set>
                                      <p:cBhvr>
                                        <p:cTn id="32" dur="1" fill="hold">
                                          <p:stCondLst>
                                            <p:cond delay="0"/>
                                          </p:stCondLst>
                                        </p:cTn>
                                        <p:tgtEl>
                                          <p:spTgt spid="7"/>
                                        </p:tgtEl>
                                        <p:attrNameLst>
                                          <p:attrName>style.visibility</p:attrName>
                                        </p:attrNameLst>
                                      </p:cBhvr>
                                      <p:to>
                                        <p:strVal val="visible"/>
                                      </p:to>
                                    </p:set>
                                  </p:childTnLst>
                                </p:cTn>
                              </p:par>
                            </p:childTnLst>
                          </p:cTn>
                        </p:par>
                      </p:childTnLst>
                    </p:cTn>
                  </p:par>
                  <p:par>
                    <p:cTn id="33" fill="hold" nodeType="clickPar">
                      <p:stCondLst>
                        <p:cond delay="indefinite"/>
                      </p:stCondLst>
                      <p:childTnLst>
                        <p:par>
                          <p:cTn id="34" fill="hold" nodeType="withGroup">
                            <p:stCondLst>
                              <p:cond delay="0"/>
                            </p:stCondLst>
                            <p:childTnLst>
                              <p:par>
                                <p:cTn id="35" presetID="1" presetClass="entr" presetSubtype="0" fill="hold" grpId="0" nodeType="clickEffect">
                                  <p:stCondLst>
                                    <p:cond delay="0"/>
                                  </p:stCondLst>
                                  <p:childTnLst>
                                    <p:set>
                                      <p:cBhvr>
                                        <p:cTn id="36" dur="1" fill="hold">
                                          <p:stCondLst>
                                            <p:cond delay="0"/>
                                          </p:stCondLst>
                                        </p:cTn>
                                        <p:tgtEl>
                                          <p:spTgt spid="11"/>
                                        </p:tgtEl>
                                        <p:attrNameLst>
                                          <p:attrName>style.visibility</p:attrName>
                                        </p:attrNameLst>
                                      </p:cBhvr>
                                      <p:to>
                                        <p:strVal val="visible"/>
                                      </p:to>
                                    </p:set>
                                  </p:childTnLst>
                                </p:cTn>
                              </p:par>
                              <p:par>
                                <p:cTn id="37" presetID="1" presetClass="entr" presetSubtype="0" fill="hold" nodeType="withEffect">
                                  <p:stCondLst>
                                    <p:cond delay="0"/>
                                  </p:stCondLst>
                                  <p:childTnLst>
                                    <p:set>
                                      <p:cBhvr>
                                        <p:cTn id="38" dur="1" fill="hold">
                                          <p:stCondLst>
                                            <p:cond delay="0"/>
                                          </p:stCondLst>
                                        </p:cTn>
                                        <p:tgtEl>
                                          <p:spTgt spid="18"/>
                                        </p:tgtEl>
                                        <p:attrNameLst>
                                          <p:attrName>style.visibility</p:attrName>
                                        </p:attrNameLst>
                                      </p:cBhvr>
                                      <p:to>
                                        <p:strVal val="visible"/>
                                      </p:to>
                                    </p:set>
                                  </p:childTnLst>
                                </p:cTn>
                              </p:par>
                              <p:par>
                                <p:cTn id="39" presetID="1" presetClass="entr" presetSubtype="0" fill="hold" grpId="0" nodeType="withEffect">
                                  <p:stCondLst>
                                    <p:cond delay="0"/>
                                  </p:stCondLst>
                                  <p:childTnLst>
                                    <p:set>
                                      <p:cBhvr>
                                        <p:cTn id="40" dur="1" fill="hold">
                                          <p:stCondLst>
                                            <p:cond delay="0"/>
                                          </p:stCondLst>
                                        </p:cTn>
                                        <p:tgtEl>
                                          <p:spTgt spid="6"/>
                                        </p:tgtEl>
                                        <p:attrNameLst>
                                          <p:attrName>style.visibility</p:attrName>
                                        </p:attrNameLst>
                                      </p:cBhvr>
                                      <p:to>
                                        <p:strVal val="visible"/>
                                      </p:to>
                                    </p:set>
                                  </p:childTnLst>
                                </p:cTn>
                              </p:par>
                            </p:childTnLst>
                          </p:cTn>
                        </p:par>
                      </p:childTnLst>
                    </p:cTn>
                  </p:par>
                  <p:par>
                    <p:cTn id="41" fill="hold" nodeType="clickPar">
                      <p:stCondLst>
                        <p:cond delay="indefinite"/>
                      </p:stCondLst>
                      <p:childTnLst>
                        <p:par>
                          <p:cTn id="42" fill="hold" nodeType="withGroup">
                            <p:stCondLst>
                              <p:cond delay="0"/>
                            </p:stCondLst>
                            <p:childTnLst>
                              <p:par>
                                <p:cTn id="43" presetID="1" presetClass="entr" presetSubtype="0" fill="hold" grpId="0" nodeType="clickEffect">
                                  <p:stCondLst>
                                    <p:cond delay="0"/>
                                  </p:stCondLst>
                                  <p:childTnLst>
                                    <p:set>
                                      <p:cBhvr>
                                        <p:cTn id="44" dur="1" fill="hold">
                                          <p:stCondLst>
                                            <p:cond delay="0"/>
                                          </p:stCondLst>
                                        </p:cTn>
                                        <p:tgtEl>
                                          <p:spTgt spid="24"/>
                                        </p:tgtEl>
                                        <p:attrNameLst>
                                          <p:attrName>style.visibility</p:attrName>
                                        </p:attrNameLst>
                                      </p:cBhvr>
                                      <p:to>
                                        <p:strVal val="visible"/>
                                      </p:to>
                                    </p:set>
                                  </p:childTnLst>
                                </p:cTn>
                              </p:par>
                              <p:par>
                                <p:cTn id="45" presetID="1" presetClass="entr" presetSubtype="0" fill="hold" nodeType="withEffect">
                                  <p:stCondLst>
                                    <p:cond delay="0"/>
                                  </p:stCondLst>
                                  <p:childTnLst>
                                    <p:set>
                                      <p:cBhvr>
                                        <p:cTn id="46" dur="1" fill="hold">
                                          <p:stCondLst>
                                            <p:cond delay="0"/>
                                          </p:stCondLst>
                                        </p:cTn>
                                        <p:tgtEl>
                                          <p:spTgt spid="19"/>
                                        </p:tgtEl>
                                        <p:attrNameLst>
                                          <p:attrName>style.visibility</p:attrName>
                                        </p:attrNameLst>
                                      </p:cBhvr>
                                      <p:to>
                                        <p:strVal val="visible"/>
                                      </p:to>
                                    </p:set>
                                  </p:childTnLst>
                                </p:cTn>
                              </p:par>
                              <p:par>
                                <p:cTn id="47" presetID="1" presetClass="entr" presetSubtype="0" fill="hold" grpId="0" nodeType="withEffect">
                                  <p:stCondLst>
                                    <p:cond delay="0"/>
                                  </p:stCondLst>
                                  <p:childTnLst>
                                    <p:set>
                                      <p:cBhvr>
                                        <p:cTn id="48" dur="1" fill="hold">
                                          <p:stCondLst>
                                            <p:cond delay="0"/>
                                          </p:stCondLst>
                                        </p:cTn>
                                        <p:tgtEl>
                                          <p:spTgt spid="26"/>
                                        </p:tgtEl>
                                        <p:attrNameLst>
                                          <p:attrName>style.visibility</p:attrName>
                                        </p:attrNameLst>
                                      </p:cBhvr>
                                      <p:to>
                                        <p:strVal val="visible"/>
                                      </p:to>
                                    </p:set>
                                  </p:childTnLst>
                                </p:cTn>
                              </p:par>
                            </p:childTnLst>
                          </p:cTn>
                        </p:par>
                      </p:childTnLst>
                    </p:cTn>
                  </p:par>
                  <p:par>
                    <p:cTn id="49" fill="hold" nodeType="clickPar">
                      <p:stCondLst>
                        <p:cond delay="indefinite"/>
                      </p:stCondLst>
                      <p:childTnLst>
                        <p:par>
                          <p:cTn id="50" fill="hold" nodeType="withGroup">
                            <p:stCondLst>
                              <p:cond delay="0"/>
                            </p:stCondLst>
                            <p:childTnLst>
                              <p:par>
                                <p:cTn id="51" presetID="1" presetClass="entr" presetSubtype="0" fill="hold" grpId="0" nodeType="clickEffect">
                                  <p:stCondLst>
                                    <p:cond delay="0"/>
                                  </p:stCondLst>
                                  <p:childTnLst>
                                    <p:set>
                                      <p:cBhvr>
                                        <p:cTn id="52" dur="1" fill="hold">
                                          <p:stCondLst>
                                            <p:cond delay="0"/>
                                          </p:stCondLst>
                                        </p:cTn>
                                        <p:tgtEl>
                                          <p:spTgt spid="25"/>
                                        </p:tgtEl>
                                        <p:attrNameLst>
                                          <p:attrName>style.visibility</p:attrName>
                                        </p:attrNameLst>
                                      </p:cBhvr>
                                      <p:to>
                                        <p:strVal val="visible"/>
                                      </p:to>
                                    </p:set>
                                  </p:childTnLst>
                                </p:cTn>
                              </p:par>
                              <p:par>
                                <p:cTn id="53" presetID="1" presetClass="entr" presetSubtype="0" fill="hold" nodeType="withEffect">
                                  <p:stCondLst>
                                    <p:cond delay="0"/>
                                  </p:stCondLst>
                                  <p:childTnLst>
                                    <p:set>
                                      <p:cBhvr>
                                        <p:cTn id="54" dur="1" fill="hold">
                                          <p:stCondLst>
                                            <p:cond delay="0"/>
                                          </p:stCondLst>
                                        </p:cTn>
                                        <p:tgtEl>
                                          <p:spTgt spid="20"/>
                                        </p:tgtEl>
                                        <p:attrNameLst>
                                          <p:attrName>style.visibility</p:attrName>
                                        </p:attrNameLst>
                                      </p:cBhvr>
                                      <p:to>
                                        <p:strVal val="visible"/>
                                      </p:to>
                                    </p:set>
                                  </p:childTnLst>
                                </p:cTn>
                              </p:par>
                              <p:par>
                                <p:cTn id="55" presetID="1" presetClass="entr" presetSubtype="0" fill="hold" grpId="0" nodeType="withEffect">
                                  <p:stCondLst>
                                    <p:cond delay="0"/>
                                  </p:stCondLst>
                                  <p:childTnLst>
                                    <p:set>
                                      <p:cBhvr>
                                        <p:cTn id="56" dur="1" fill="hold">
                                          <p:stCondLst>
                                            <p:cond delay="0"/>
                                          </p:stCondLst>
                                        </p:cTn>
                                        <p:tgtEl>
                                          <p:spTgt spid="2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P spid="6" grpId="0" animBg="1"/>
      <p:bldP spid="7" grpId="0" animBg="1"/>
      <p:bldP spid="10" grpId="0" animBg="1"/>
      <p:bldP spid="11" grpId="0" animBg="1"/>
      <p:bldP spid="12" grpId="0" animBg="1"/>
      <p:bldP spid="13" grpId="0" animBg="1"/>
      <p:bldP spid="23" grpId="0" animBg="1"/>
      <p:bldP spid="24" grpId="0" animBg="1"/>
      <p:bldP spid="25" grpId="0" animBg="1"/>
      <p:bldP spid="26" grpId="0" animBg="1"/>
      <p:bldP spid="27" grpId="0" animBg="1"/>
    </p:bldLst>
  </p:timing>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0834" name="Picture 2" descr="D:\Activités d'enseignements\Ressources\Multimedia\Multimedia echographie RU\Photos Titan Benedicte Gabriel\Bov Gestation J80 Foetus.jpe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07950" y="115888"/>
            <a:ext cx="4464050" cy="4040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0835" name="Picture 2" descr="D:\Activités d'enseignements\Ressources\Multimedia\Multimedia echographie RU\Photos Titan Benedicte Gabriel\Bov Gestation J80 Foetus.jpe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514850" y="95250"/>
            <a:ext cx="4464050" cy="403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 name="Text Box 7"/>
          <p:cNvSpPr txBox="1">
            <a:spLocks noChangeArrowheads="1"/>
          </p:cNvSpPr>
          <p:nvPr/>
        </p:nvSpPr>
        <p:spPr bwMode="auto">
          <a:xfrm>
            <a:off x="388938" y="4733925"/>
            <a:ext cx="3822700" cy="400050"/>
          </a:xfrm>
          <a:prstGeom prst="rect">
            <a:avLst/>
          </a:prstGeom>
          <a:solidFill>
            <a:srgbClr val="FFFFCC"/>
          </a:solidFill>
          <a:ln w="9525">
            <a:solidFill>
              <a:schemeClr val="tx1"/>
            </a:solidFill>
            <a:miter lim="800000"/>
            <a:headEnd/>
            <a:tailEnd/>
          </a:ln>
        </p:spPr>
        <p:txBody>
          <a:bodyPr>
            <a:spAutoFit/>
          </a:bodyPr>
          <a:lstStyle>
            <a:lvl1pPr>
              <a:spcBef>
                <a:spcPct val="20000"/>
              </a:spcBef>
              <a:buClr>
                <a:schemeClr val="bg1"/>
              </a:buClr>
              <a:buSzPct val="80000"/>
              <a:buFont typeface="Monotype Sorts" pitchFamily="2" charset="2"/>
              <a:buChar char="l"/>
              <a:defRPr sz="2200">
                <a:solidFill>
                  <a:schemeClr val="bg1"/>
                </a:solidFill>
                <a:latin typeface="Arial Narrow" panose="020B0606020202030204" pitchFamily="34" charset="0"/>
              </a:defRPr>
            </a:lvl1pPr>
            <a:lvl2pPr marL="742950" indent="-285750">
              <a:spcBef>
                <a:spcPct val="20000"/>
              </a:spcBef>
              <a:buClr>
                <a:schemeClr val="bg1"/>
              </a:buClr>
              <a:buSzPct val="95000"/>
              <a:buFont typeface="Wingdings" panose="05000000000000000000" pitchFamily="2" charset="2"/>
              <a:buChar char="§"/>
              <a:defRPr sz="2000">
                <a:solidFill>
                  <a:schemeClr val="bg1"/>
                </a:solidFill>
                <a:latin typeface="Arial Narrow" panose="020B0606020202030204" pitchFamily="34" charset="0"/>
              </a:defRPr>
            </a:lvl2pPr>
            <a:lvl3pPr marL="1143000" indent="-228600">
              <a:spcBef>
                <a:spcPct val="20000"/>
              </a:spcBef>
              <a:buClr>
                <a:schemeClr val="bg1"/>
              </a:buClr>
              <a:buChar char="•"/>
              <a:defRPr>
                <a:solidFill>
                  <a:schemeClr val="bg1"/>
                </a:solidFill>
                <a:latin typeface="Arial Narrow" panose="020B0606020202030204" pitchFamily="34" charset="0"/>
              </a:defRPr>
            </a:lvl3pPr>
            <a:lvl4pPr marL="1600200" indent="-228600">
              <a:spcBef>
                <a:spcPct val="20000"/>
              </a:spcBef>
              <a:buClr>
                <a:schemeClr val="bg1"/>
              </a:buClr>
              <a:buChar char="–"/>
              <a:defRPr sz="2000">
                <a:solidFill>
                  <a:schemeClr val="bg1"/>
                </a:solidFill>
                <a:latin typeface="Arial Narrow" panose="020B0606020202030204" pitchFamily="34" charset="0"/>
              </a:defRPr>
            </a:lvl4pPr>
            <a:lvl5pPr marL="2057400" indent="-228600">
              <a:spcBef>
                <a:spcPct val="20000"/>
              </a:spcBef>
              <a:buClr>
                <a:schemeClr val="bg1"/>
              </a:buClr>
              <a:buChar char="»"/>
              <a:defRPr sz="2000">
                <a:solidFill>
                  <a:schemeClr val="bg1"/>
                </a:solidFill>
                <a:latin typeface="Arial Narrow" panose="020B0606020202030204" pitchFamily="34" charset="0"/>
              </a:defRPr>
            </a:lvl5pPr>
            <a:lvl6pPr marL="25146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6pPr>
            <a:lvl7pPr marL="29718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7pPr>
            <a:lvl8pPr marL="34290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8pPr>
            <a:lvl9pPr marL="38862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9pPr>
          </a:lstStyle>
          <a:p>
            <a:pPr eaLnBrk="1" hangingPunct="1">
              <a:spcBef>
                <a:spcPct val="0"/>
              </a:spcBef>
              <a:buClrTx/>
              <a:buSzTx/>
              <a:buFontTx/>
              <a:buNone/>
            </a:pPr>
            <a:r>
              <a:rPr lang="fr-BE" altLang="fr-FR" sz="2000">
                <a:solidFill>
                  <a:schemeClr val="tx1"/>
                </a:solidFill>
                <a:latin typeface="Calibri" panose="020F0502020204030204" pitchFamily="34" charset="0"/>
              </a:rPr>
              <a:t>1 : limites de la corne utérine</a:t>
            </a:r>
          </a:p>
        </p:txBody>
      </p:sp>
      <p:sp>
        <p:nvSpPr>
          <p:cNvPr id="5" name="Text Box 7"/>
          <p:cNvSpPr txBox="1">
            <a:spLocks noChangeArrowheads="1"/>
          </p:cNvSpPr>
          <p:nvPr/>
        </p:nvSpPr>
        <p:spPr bwMode="auto">
          <a:xfrm>
            <a:off x="388938" y="5238750"/>
            <a:ext cx="3751262" cy="400050"/>
          </a:xfrm>
          <a:prstGeom prst="rect">
            <a:avLst/>
          </a:prstGeom>
          <a:solidFill>
            <a:srgbClr val="FFFFCC"/>
          </a:solidFill>
          <a:ln w="9525">
            <a:solidFill>
              <a:schemeClr val="tx1"/>
            </a:solidFill>
            <a:miter lim="800000"/>
            <a:headEnd/>
            <a:tailEnd/>
          </a:ln>
        </p:spPr>
        <p:txBody>
          <a:bodyPr>
            <a:spAutoFit/>
          </a:bodyPr>
          <a:lstStyle>
            <a:lvl1pPr>
              <a:spcBef>
                <a:spcPct val="20000"/>
              </a:spcBef>
              <a:buClr>
                <a:schemeClr val="bg1"/>
              </a:buClr>
              <a:buSzPct val="80000"/>
              <a:buFont typeface="Monotype Sorts" pitchFamily="2" charset="2"/>
              <a:buChar char="l"/>
              <a:defRPr sz="2200">
                <a:solidFill>
                  <a:schemeClr val="bg1"/>
                </a:solidFill>
                <a:latin typeface="Arial Narrow" panose="020B0606020202030204" pitchFamily="34" charset="0"/>
              </a:defRPr>
            </a:lvl1pPr>
            <a:lvl2pPr marL="742950" indent="-285750">
              <a:spcBef>
                <a:spcPct val="20000"/>
              </a:spcBef>
              <a:buClr>
                <a:schemeClr val="bg1"/>
              </a:buClr>
              <a:buSzPct val="95000"/>
              <a:buFont typeface="Wingdings" panose="05000000000000000000" pitchFamily="2" charset="2"/>
              <a:buChar char="§"/>
              <a:defRPr sz="2000">
                <a:solidFill>
                  <a:schemeClr val="bg1"/>
                </a:solidFill>
                <a:latin typeface="Arial Narrow" panose="020B0606020202030204" pitchFamily="34" charset="0"/>
              </a:defRPr>
            </a:lvl2pPr>
            <a:lvl3pPr marL="1143000" indent="-228600">
              <a:spcBef>
                <a:spcPct val="20000"/>
              </a:spcBef>
              <a:buClr>
                <a:schemeClr val="bg1"/>
              </a:buClr>
              <a:buChar char="•"/>
              <a:defRPr>
                <a:solidFill>
                  <a:schemeClr val="bg1"/>
                </a:solidFill>
                <a:latin typeface="Arial Narrow" panose="020B0606020202030204" pitchFamily="34" charset="0"/>
              </a:defRPr>
            </a:lvl3pPr>
            <a:lvl4pPr marL="1600200" indent="-228600">
              <a:spcBef>
                <a:spcPct val="20000"/>
              </a:spcBef>
              <a:buClr>
                <a:schemeClr val="bg1"/>
              </a:buClr>
              <a:buChar char="–"/>
              <a:defRPr sz="2000">
                <a:solidFill>
                  <a:schemeClr val="bg1"/>
                </a:solidFill>
                <a:latin typeface="Arial Narrow" panose="020B0606020202030204" pitchFamily="34" charset="0"/>
              </a:defRPr>
            </a:lvl4pPr>
            <a:lvl5pPr marL="2057400" indent="-228600">
              <a:spcBef>
                <a:spcPct val="20000"/>
              </a:spcBef>
              <a:buClr>
                <a:schemeClr val="bg1"/>
              </a:buClr>
              <a:buChar char="»"/>
              <a:defRPr sz="2000">
                <a:solidFill>
                  <a:schemeClr val="bg1"/>
                </a:solidFill>
                <a:latin typeface="Arial Narrow" panose="020B0606020202030204" pitchFamily="34" charset="0"/>
              </a:defRPr>
            </a:lvl5pPr>
            <a:lvl6pPr marL="25146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6pPr>
            <a:lvl7pPr marL="29718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7pPr>
            <a:lvl8pPr marL="34290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8pPr>
            <a:lvl9pPr marL="38862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9pPr>
          </a:lstStyle>
          <a:p>
            <a:pPr eaLnBrk="1" hangingPunct="1">
              <a:spcBef>
                <a:spcPct val="0"/>
              </a:spcBef>
              <a:buClrTx/>
              <a:buSzTx/>
              <a:buFontTx/>
              <a:buNone/>
            </a:pPr>
            <a:r>
              <a:rPr lang="fr-BE" altLang="fr-FR" sz="2000">
                <a:solidFill>
                  <a:schemeClr val="tx1"/>
                </a:solidFill>
                <a:latin typeface="Calibri" panose="020F0502020204030204" pitchFamily="34" charset="0"/>
              </a:rPr>
              <a:t>2. Membrane amniotique</a:t>
            </a:r>
          </a:p>
        </p:txBody>
      </p:sp>
      <p:sp>
        <p:nvSpPr>
          <p:cNvPr id="6" name="Text Box 7"/>
          <p:cNvSpPr txBox="1">
            <a:spLocks noChangeArrowheads="1"/>
          </p:cNvSpPr>
          <p:nvPr/>
        </p:nvSpPr>
        <p:spPr bwMode="auto">
          <a:xfrm>
            <a:off x="376238" y="6237288"/>
            <a:ext cx="1603375" cy="400050"/>
          </a:xfrm>
          <a:prstGeom prst="rect">
            <a:avLst/>
          </a:prstGeom>
          <a:solidFill>
            <a:srgbClr val="FFFFCC"/>
          </a:solidFill>
          <a:ln w="9525">
            <a:solidFill>
              <a:schemeClr val="tx1"/>
            </a:solidFill>
            <a:miter lim="800000"/>
            <a:headEnd/>
            <a:tailEnd/>
          </a:ln>
        </p:spPr>
        <p:txBody>
          <a:bodyPr>
            <a:spAutoFit/>
          </a:bodyPr>
          <a:lstStyle>
            <a:lvl1pPr>
              <a:spcBef>
                <a:spcPct val="20000"/>
              </a:spcBef>
              <a:buClr>
                <a:schemeClr val="bg1"/>
              </a:buClr>
              <a:buSzPct val="80000"/>
              <a:buFont typeface="Monotype Sorts" pitchFamily="2" charset="2"/>
              <a:buChar char="l"/>
              <a:defRPr sz="2200">
                <a:solidFill>
                  <a:schemeClr val="bg1"/>
                </a:solidFill>
                <a:latin typeface="Arial Narrow" panose="020B0606020202030204" pitchFamily="34" charset="0"/>
              </a:defRPr>
            </a:lvl1pPr>
            <a:lvl2pPr marL="742950" indent="-285750">
              <a:spcBef>
                <a:spcPct val="20000"/>
              </a:spcBef>
              <a:buClr>
                <a:schemeClr val="bg1"/>
              </a:buClr>
              <a:buSzPct val="95000"/>
              <a:buFont typeface="Wingdings" panose="05000000000000000000" pitchFamily="2" charset="2"/>
              <a:buChar char="§"/>
              <a:defRPr sz="2000">
                <a:solidFill>
                  <a:schemeClr val="bg1"/>
                </a:solidFill>
                <a:latin typeface="Arial Narrow" panose="020B0606020202030204" pitchFamily="34" charset="0"/>
              </a:defRPr>
            </a:lvl2pPr>
            <a:lvl3pPr marL="1143000" indent="-228600">
              <a:spcBef>
                <a:spcPct val="20000"/>
              </a:spcBef>
              <a:buClr>
                <a:schemeClr val="bg1"/>
              </a:buClr>
              <a:buChar char="•"/>
              <a:defRPr>
                <a:solidFill>
                  <a:schemeClr val="bg1"/>
                </a:solidFill>
                <a:latin typeface="Arial Narrow" panose="020B0606020202030204" pitchFamily="34" charset="0"/>
              </a:defRPr>
            </a:lvl3pPr>
            <a:lvl4pPr marL="1600200" indent="-228600">
              <a:spcBef>
                <a:spcPct val="20000"/>
              </a:spcBef>
              <a:buClr>
                <a:schemeClr val="bg1"/>
              </a:buClr>
              <a:buChar char="–"/>
              <a:defRPr sz="2000">
                <a:solidFill>
                  <a:schemeClr val="bg1"/>
                </a:solidFill>
                <a:latin typeface="Arial Narrow" panose="020B0606020202030204" pitchFamily="34" charset="0"/>
              </a:defRPr>
            </a:lvl4pPr>
            <a:lvl5pPr marL="2057400" indent="-228600">
              <a:spcBef>
                <a:spcPct val="20000"/>
              </a:spcBef>
              <a:buClr>
                <a:schemeClr val="bg1"/>
              </a:buClr>
              <a:buChar char="»"/>
              <a:defRPr sz="2000">
                <a:solidFill>
                  <a:schemeClr val="bg1"/>
                </a:solidFill>
                <a:latin typeface="Arial Narrow" panose="020B0606020202030204" pitchFamily="34" charset="0"/>
              </a:defRPr>
            </a:lvl5pPr>
            <a:lvl6pPr marL="25146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6pPr>
            <a:lvl7pPr marL="29718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7pPr>
            <a:lvl8pPr marL="34290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8pPr>
            <a:lvl9pPr marL="38862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9pPr>
          </a:lstStyle>
          <a:p>
            <a:pPr eaLnBrk="1" hangingPunct="1">
              <a:spcBef>
                <a:spcPct val="0"/>
              </a:spcBef>
              <a:buClrTx/>
              <a:buSzTx/>
              <a:buFontTx/>
              <a:buNone/>
            </a:pPr>
            <a:r>
              <a:rPr lang="fr-BE" altLang="fr-FR" sz="2000">
                <a:solidFill>
                  <a:schemeClr val="tx1"/>
                </a:solidFill>
                <a:latin typeface="Calibri" panose="020F0502020204030204" pitchFamily="34" charset="0"/>
              </a:rPr>
              <a:t>4. Estomacs</a:t>
            </a:r>
            <a:endParaRPr lang="fr-BE" altLang="fr-FR" sz="2000" b="1">
              <a:solidFill>
                <a:schemeClr val="tx1"/>
              </a:solidFill>
              <a:latin typeface="Calibri" panose="020F0502020204030204" pitchFamily="34" charset="0"/>
            </a:endParaRPr>
          </a:p>
        </p:txBody>
      </p:sp>
      <p:sp>
        <p:nvSpPr>
          <p:cNvPr id="7" name="Text Box 7"/>
          <p:cNvSpPr txBox="1">
            <a:spLocks noChangeArrowheads="1"/>
          </p:cNvSpPr>
          <p:nvPr/>
        </p:nvSpPr>
        <p:spPr bwMode="auto">
          <a:xfrm>
            <a:off x="369888" y="5729288"/>
            <a:ext cx="3657600" cy="400050"/>
          </a:xfrm>
          <a:prstGeom prst="rect">
            <a:avLst/>
          </a:prstGeom>
          <a:solidFill>
            <a:srgbClr val="FFFFCC"/>
          </a:solidFill>
          <a:ln w="9525">
            <a:solidFill>
              <a:schemeClr val="tx1"/>
            </a:solidFill>
            <a:miter lim="800000"/>
            <a:headEnd/>
            <a:tailEnd/>
          </a:ln>
        </p:spPr>
        <p:txBody>
          <a:bodyPr>
            <a:spAutoFit/>
          </a:bodyPr>
          <a:lstStyle>
            <a:lvl1pPr>
              <a:spcBef>
                <a:spcPct val="20000"/>
              </a:spcBef>
              <a:buClr>
                <a:schemeClr val="bg1"/>
              </a:buClr>
              <a:buSzPct val="80000"/>
              <a:buFont typeface="Monotype Sorts" pitchFamily="2" charset="2"/>
              <a:buChar char="l"/>
              <a:defRPr sz="2200">
                <a:solidFill>
                  <a:schemeClr val="bg1"/>
                </a:solidFill>
                <a:latin typeface="Arial Narrow" panose="020B0606020202030204" pitchFamily="34" charset="0"/>
              </a:defRPr>
            </a:lvl1pPr>
            <a:lvl2pPr marL="742950" indent="-285750">
              <a:spcBef>
                <a:spcPct val="20000"/>
              </a:spcBef>
              <a:buClr>
                <a:schemeClr val="bg1"/>
              </a:buClr>
              <a:buSzPct val="95000"/>
              <a:buFont typeface="Wingdings" panose="05000000000000000000" pitchFamily="2" charset="2"/>
              <a:buChar char="§"/>
              <a:defRPr sz="2000">
                <a:solidFill>
                  <a:schemeClr val="bg1"/>
                </a:solidFill>
                <a:latin typeface="Arial Narrow" panose="020B0606020202030204" pitchFamily="34" charset="0"/>
              </a:defRPr>
            </a:lvl2pPr>
            <a:lvl3pPr marL="1143000" indent="-228600">
              <a:spcBef>
                <a:spcPct val="20000"/>
              </a:spcBef>
              <a:buClr>
                <a:schemeClr val="bg1"/>
              </a:buClr>
              <a:buChar char="•"/>
              <a:defRPr>
                <a:solidFill>
                  <a:schemeClr val="bg1"/>
                </a:solidFill>
                <a:latin typeface="Arial Narrow" panose="020B0606020202030204" pitchFamily="34" charset="0"/>
              </a:defRPr>
            </a:lvl3pPr>
            <a:lvl4pPr marL="1600200" indent="-228600">
              <a:spcBef>
                <a:spcPct val="20000"/>
              </a:spcBef>
              <a:buClr>
                <a:schemeClr val="bg1"/>
              </a:buClr>
              <a:buChar char="–"/>
              <a:defRPr sz="2000">
                <a:solidFill>
                  <a:schemeClr val="bg1"/>
                </a:solidFill>
                <a:latin typeface="Arial Narrow" panose="020B0606020202030204" pitchFamily="34" charset="0"/>
              </a:defRPr>
            </a:lvl4pPr>
            <a:lvl5pPr marL="2057400" indent="-228600">
              <a:spcBef>
                <a:spcPct val="20000"/>
              </a:spcBef>
              <a:buClr>
                <a:schemeClr val="bg1"/>
              </a:buClr>
              <a:buChar char="»"/>
              <a:defRPr sz="2000">
                <a:solidFill>
                  <a:schemeClr val="bg1"/>
                </a:solidFill>
                <a:latin typeface="Arial Narrow" panose="020B0606020202030204" pitchFamily="34" charset="0"/>
              </a:defRPr>
            </a:lvl5pPr>
            <a:lvl6pPr marL="25146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6pPr>
            <a:lvl7pPr marL="29718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7pPr>
            <a:lvl8pPr marL="34290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8pPr>
            <a:lvl9pPr marL="38862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9pPr>
          </a:lstStyle>
          <a:p>
            <a:pPr eaLnBrk="1" hangingPunct="1">
              <a:spcBef>
                <a:spcPct val="0"/>
              </a:spcBef>
              <a:buClrTx/>
              <a:buSzTx/>
              <a:buFontTx/>
              <a:buNone/>
            </a:pPr>
            <a:r>
              <a:rPr lang="fr-BE" altLang="fr-FR" sz="2000">
                <a:solidFill>
                  <a:schemeClr val="tx1"/>
                </a:solidFill>
                <a:latin typeface="Calibri" panose="020F0502020204030204" pitchFamily="34" charset="0"/>
              </a:rPr>
              <a:t>3. Limite du fœtus (80 jours)</a:t>
            </a:r>
          </a:p>
        </p:txBody>
      </p:sp>
      <p:sp>
        <p:nvSpPr>
          <p:cNvPr id="8" name="Rectangle 7"/>
          <p:cNvSpPr/>
          <p:nvPr/>
        </p:nvSpPr>
        <p:spPr>
          <a:xfrm>
            <a:off x="26988" y="400050"/>
            <a:ext cx="873125" cy="190500"/>
          </a:xfrm>
          <a:prstGeom prst="rect">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BE"/>
          </a:p>
        </p:txBody>
      </p:sp>
      <p:sp>
        <p:nvSpPr>
          <p:cNvPr id="9" name="Rectangle 8"/>
          <p:cNvSpPr/>
          <p:nvPr/>
        </p:nvSpPr>
        <p:spPr>
          <a:xfrm>
            <a:off x="4514850" y="374650"/>
            <a:ext cx="847725" cy="215900"/>
          </a:xfrm>
          <a:prstGeom prst="rect">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BE"/>
          </a:p>
        </p:txBody>
      </p:sp>
      <p:sp>
        <p:nvSpPr>
          <p:cNvPr id="10" name="Text Box 7"/>
          <p:cNvSpPr txBox="1">
            <a:spLocks noChangeArrowheads="1"/>
          </p:cNvSpPr>
          <p:nvPr/>
        </p:nvSpPr>
        <p:spPr bwMode="auto">
          <a:xfrm>
            <a:off x="7551738" y="984250"/>
            <a:ext cx="315912" cy="369888"/>
          </a:xfrm>
          <a:prstGeom prst="rect">
            <a:avLst/>
          </a:prstGeom>
          <a:solidFill>
            <a:srgbClr val="FF0000"/>
          </a:solidFill>
          <a:ln w="9525">
            <a:solidFill>
              <a:schemeClr val="tx1"/>
            </a:solidFill>
            <a:miter lim="800000"/>
            <a:headEnd/>
            <a:tailEnd/>
          </a:ln>
        </p:spPr>
        <p:txBody>
          <a:bodyPr>
            <a:spAutoFit/>
          </a:bodyPr>
          <a:lstStyle>
            <a:lvl1pPr>
              <a:spcBef>
                <a:spcPct val="20000"/>
              </a:spcBef>
              <a:buClr>
                <a:schemeClr val="bg1"/>
              </a:buClr>
              <a:buSzPct val="80000"/>
              <a:buFont typeface="Monotype Sorts" pitchFamily="2" charset="2"/>
              <a:buChar char="l"/>
              <a:defRPr sz="2200">
                <a:solidFill>
                  <a:schemeClr val="bg1"/>
                </a:solidFill>
                <a:latin typeface="Arial Narrow" panose="020B0606020202030204" pitchFamily="34" charset="0"/>
              </a:defRPr>
            </a:lvl1pPr>
            <a:lvl2pPr marL="742950" indent="-285750">
              <a:spcBef>
                <a:spcPct val="20000"/>
              </a:spcBef>
              <a:buClr>
                <a:schemeClr val="bg1"/>
              </a:buClr>
              <a:buSzPct val="95000"/>
              <a:buFont typeface="Wingdings" panose="05000000000000000000" pitchFamily="2" charset="2"/>
              <a:buChar char="§"/>
              <a:defRPr sz="2000">
                <a:solidFill>
                  <a:schemeClr val="bg1"/>
                </a:solidFill>
                <a:latin typeface="Arial Narrow" panose="020B0606020202030204" pitchFamily="34" charset="0"/>
              </a:defRPr>
            </a:lvl2pPr>
            <a:lvl3pPr marL="1143000" indent="-228600">
              <a:spcBef>
                <a:spcPct val="20000"/>
              </a:spcBef>
              <a:buClr>
                <a:schemeClr val="bg1"/>
              </a:buClr>
              <a:buChar char="•"/>
              <a:defRPr>
                <a:solidFill>
                  <a:schemeClr val="bg1"/>
                </a:solidFill>
                <a:latin typeface="Arial Narrow" panose="020B0606020202030204" pitchFamily="34" charset="0"/>
              </a:defRPr>
            </a:lvl3pPr>
            <a:lvl4pPr marL="1600200" indent="-228600">
              <a:spcBef>
                <a:spcPct val="20000"/>
              </a:spcBef>
              <a:buClr>
                <a:schemeClr val="bg1"/>
              </a:buClr>
              <a:buChar char="–"/>
              <a:defRPr sz="2000">
                <a:solidFill>
                  <a:schemeClr val="bg1"/>
                </a:solidFill>
                <a:latin typeface="Arial Narrow" panose="020B0606020202030204" pitchFamily="34" charset="0"/>
              </a:defRPr>
            </a:lvl4pPr>
            <a:lvl5pPr marL="2057400" indent="-228600">
              <a:spcBef>
                <a:spcPct val="20000"/>
              </a:spcBef>
              <a:buClr>
                <a:schemeClr val="bg1"/>
              </a:buClr>
              <a:buChar char="»"/>
              <a:defRPr sz="2000">
                <a:solidFill>
                  <a:schemeClr val="bg1"/>
                </a:solidFill>
                <a:latin typeface="Arial Narrow" panose="020B0606020202030204" pitchFamily="34" charset="0"/>
              </a:defRPr>
            </a:lvl5pPr>
            <a:lvl6pPr marL="25146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6pPr>
            <a:lvl7pPr marL="29718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7pPr>
            <a:lvl8pPr marL="34290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8pPr>
            <a:lvl9pPr marL="38862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9pPr>
          </a:lstStyle>
          <a:p>
            <a:pPr eaLnBrk="1" hangingPunct="1">
              <a:spcBef>
                <a:spcPct val="0"/>
              </a:spcBef>
              <a:buClrTx/>
              <a:buSzTx/>
              <a:buFontTx/>
              <a:buNone/>
            </a:pPr>
            <a:r>
              <a:rPr lang="fr-BE" altLang="fr-FR" sz="2400">
                <a:solidFill>
                  <a:schemeClr val="tx1"/>
                </a:solidFill>
                <a:latin typeface="Calibri" panose="020F0502020204030204" pitchFamily="34" charset="0"/>
              </a:rPr>
              <a:t>2</a:t>
            </a:r>
          </a:p>
        </p:txBody>
      </p:sp>
      <p:sp>
        <p:nvSpPr>
          <p:cNvPr id="11" name="Text Box 7"/>
          <p:cNvSpPr txBox="1">
            <a:spLocks noChangeArrowheads="1"/>
          </p:cNvSpPr>
          <p:nvPr/>
        </p:nvSpPr>
        <p:spPr bwMode="auto">
          <a:xfrm>
            <a:off x="5597525" y="1878013"/>
            <a:ext cx="317500" cy="368300"/>
          </a:xfrm>
          <a:prstGeom prst="rect">
            <a:avLst/>
          </a:prstGeom>
          <a:solidFill>
            <a:srgbClr val="00B0F0"/>
          </a:solidFill>
          <a:ln w="9525">
            <a:solidFill>
              <a:schemeClr val="tx1"/>
            </a:solidFill>
            <a:miter lim="800000"/>
            <a:headEnd/>
            <a:tailEnd/>
          </a:ln>
        </p:spPr>
        <p:txBody>
          <a:bodyPr>
            <a:spAutoFit/>
          </a:bodyPr>
          <a:lstStyle>
            <a:lvl1pPr>
              <a:spcBef>
                <a:spcPct val="20000"/>
              </a:spcBef>
              <a:buClr>
                <a:schemeClr val="bg1"/>
              </a:buClr>
              <a:buSzPct val="80000"/>
              <a:buFont typeface="Monotype Sorts" pitchFamily="2" charset="2"/>
              <a:buChar char="l"/>
              <a:defRPr sz="2200">
                <a:solidFill>
                  <a:schemeClr val="bg1"/>
                </a:solidFill>
                <a:latin typeface="Arial Narrow" panose="020B0606020202030204" pitchFamily="34" charset="0"/>
              </a:defRPr>
            </a:lvl1pPr>
            <a:lvl2pPr marL="742950" indent="-285750">
              <a:spcBef>
                <a:spcPct val="20000"/>
              </a:spcBef>
              <a:buClr>
                <a:schemeClr val="bg1"/>
              </a:buClr>
              <a:buSzPct val="95000"/>
              <a:buFont typeface="Wingdings" panose="05000000000000000000" pitchFamily="2" charset="2"/>
              <a:buChar char="§"/>
              <a:defRPr sz="2000">
                <a:solidFill>
                  <a:schemeClr val="bg1"/>
                </a:solidFill>
                <a:latin typeface="Arial Narrow" panose="020B0606020202030204" pitchFamily="34" charset="0"/>
              </a:defRPr>
            </a:lvl2pPr>
            <a:lvl3pPr marL="1143000" indent="-228600">
              <a:spcBef>
                <a:spcPct val="20000"/>
              </a:spcBef>
              <a:buClr>
                <a:schemeClr val="bg1"/>
              </a:buClr>
              <a:buChar char="•"/>
              <a:defRPr>
                <a:solidFill>
                  <a:schemeClr val="bg1"/>
                </a:solidFill>
                <a:latin typeface="Arial Narrow" panose="020B0606020202030204" pitchFamily="34" charset="0"/>
              </a:defRPr>
            </a:lvl3pPr>
            <a:lvl4pPr marL="1600200" indent="-228600">
              <a:spcBef>
                <a:spcPct val="20000"/>
              </a:spcBef>
              <a:buClr>
                <a:schemeClr val="bg1"/>
              </a:buClr>
              <a:buChar char="–"/>
              <a:defRPr sz="2000">
                <a:solidFill>
                  <a:schemeClr val="bg1"/>
                </a:solidFill>
                <a:latin typeface="Arial Narrow" panose="020B0606020202030204" pitchFamily="34" charset="0"/>
              </a:defRPr>
            </a:lvl4pPr>
            <a:lvl5pPr marL="2057400" indent="-228600">
              <a:spcBef>
                <a:spcPct val="20000"/>
              </a:spcBef>
              <a:buClr>
                <a:schemeClr val="bg1"/>
              </a:buClr>
              <a:buChar char="»"/>
              <a:defRPr sz="2000">
                <a:solidFill>
                  <a:schemeClr val="bg1"/>
                </a:solidFill>
                <a:latin typeface="Arial Narrow" panose="020B0606020202030204" pitchFamily="34" charset="0"/>
              </a:defRPr>
            </a:lvl5pPr>
            <a:lvl6pPr marL="25146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6pPr>
            <a:lvl7pPr marL="29718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7pPr>
            <a:lvl8pPr marL="34290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8pPr>
            <a:lvl9pPr marL="38862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9pPr>
          </a:lstStyle>
          <a:p>
            <a:pPr eaLnBrk="1" hangingPunct="1">
              <a:spcBef>
                <a:spcPct val="0"/>
              </a:spcBef>
              <a:buClrTx/>
              <a:buSzTx/>
              <a:buFontTx/>
              <a:buNone/>
            </a:pPr>
            <a:r>
              <a:rPr lang="fr-BE" altLang="fr-FR" sz="2400">
                <a:solidFill>
                  <a:schemeClr val="tx1"/>
                </a:solidFill>
                <a:latin typeface="Calibri" panose="020F0502020204030204" pitchFamily="34" charset="0"/>
              </a:rPr>
              <a:t>5</a:t>
            </a:r>
          </a:p>
        </p:txBody>
      </p:sp>
      <p:sp>
        <p:nvSpPr>
          <p:cNvPr id="12" name="Text Box 7"/>
          <p:cNvSpPr txBox="1">
            <a:spLocks noChangeArrowheads="1"/>
          </p:cNvSpPr>
          <p:nvPr/>
        </p:nvSpPr>
        <p:spPr bwMode="auto">
          <a:xfrm>
            <a:off x="8013700" y="177800"/>
            <a:ext cx="317500" cy="368300"/>
          </a:xfrm>
          <a:prstGeom prst="rect">
            <a:avLst/>
          </a:prstGeom>
          <a:solidFill>
            <a:srgbClr val="FFFF00"/>
          </a:solidFill>
          <a:ln w="9525">
            <a:solidFill>
              <a:schemeClr val="tx1"/>
            </a:solidFill>
            <a:miter lim="800000"/>
            <a:headEnd/>
            <a:tailEnd/>
          </a:ln>
        </p:spPr>
        <p:txBody>
          <a:bodyPr>
            <a:spAutoFit/>
          </a:bodyPr>
          <a:lstStyle>
            <a:lvl1pPr>
              <a:spcBef>
                <a:spcPct val="20000"/>
              </a:spcBef>
              <a:buClr>
                <a:schemeClr val="bg1"/>
              </a:buClr>
              <a:buSzPct val="80000"/>
              <a:buFont typeface="Monotype Sorts" pitchFamily="2" charset="2"/>
              <a:buChar char="l"/>
              <a:defRPr sz="2200">
                <a:solidFill>
                  <a:schemeClr val="bg1"/>
                </a:solidFill>
                <a:latin typeface="Arial Narrow" panose="020B0606020202030204" pitchFamily="34" charset="0"/>
              </a:defRPr>
            </a:lvl1pPr>
            <a:lvl2pPr marL="742950" indent="-285750">
              <a:spcBef>
                <a:spcPct val="20000"/>
              </a:spcBef>
              <a:buClr>
                <a:schemeClr val="bg1"/>
              </a:buClr>
              <a:buSzPct val="95000"/>
              <a:buFont typeface="Wingdings" panose="05000000000000000000" pitchFamily="2" charset="2"/>
              <a:buChar char="§"/>
              <a:defRPr sz="2000">
                <a:solidFill>
                  <a:schemeClr val="bg1"/>
                </a:solidFill>
                <a:latin typeface="Arial Narrow" panose="020B0606020202030204" pitchFamily="34" charset="0"/>
              </a:defRPr>
            </a:lvl2pPr>
            <a:lvl3pPr marL="1143000" indent="-228600">
              <a:spcBef>
                <a:spcPct val="20000"/>
              </a:spcBef>
              <a:buClr>
                <a:schemeClr val="bg1"/>
              </a:buClr>
              <a:buChar char="•"/>
              <a:defRPr>
                <a:solidFill>
                  <a:schemeClr val="bg1"/>
                </a:solidFill>
                <a:latin typeface="Arial Narrow" panose="020B0606020202030204" pitchFamily="34" charset="0"/>
              </a:defRPr>
            </a:lvl3pPr>
            <a:lvl4pPr marL="1600200" indent="-228600">
              <a:spcBef>
                <a:spcPct val="20000"/>
              </a:spcBef>
              <a:buClr>
                <a:schemeClr val="bg1"/>
              </a:buClr>
              <a:buChar char="–"/>
              <a:defRPr sz="2000">
                <a:solidFill>
                  <a:schemeClr val="bg1"/>
                </a:solidFill>
                <a:latin typeface="Arial Narrow" panose="020B0606020202030204" pitchFamily="34" charset="0"/>
              </a:defRPr>
            </a:lvl4pPr>
            <a:lvl5pPr marL="2057400" indent="-228600">
              <a:spcBef>
                <a:spcPct val="20000"/>
              </a:spcBef>
              <a:buClr>
                <a:schemeClr val="bg1"/>
              </a:buClr>
              <a:buChar char="»"/>
              <a:defRPr sz="2000">
                <a:solidFill>
                  <a:schemeClr val="bg1"/>
                </a:solidFill>
                <a:latin typeface="Arial Narrow" panose="020B0606020202030204" pitchFamily="34" charset="0"/>
              </a:defRPr>
            </a:lvl5pPr>
            <a:lvl6pPr marL="25146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6pPr>
            <a:lvl7pPr marL="29718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7pPr>
            <a:lvl8pPr marL="34290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8pPr>
            <a:lvl9pPr marL="38862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9pPr>
          </a:lstStyle>
          <a:p>
            <a:pPr eaLnBrk="1" hangingPunct="1">
              <a:spcBef>
                <a:spcPct val="0"/>
              </a:spcBef>
              <a:buClrTx/>
              <a:buSzTx/>
              <a:buFontTx/>
              <a:buNone/>
            </a:pPr>
            <a:r>
              <a:rPr lang="fr-BE" altLang="fr-FR" sz="2400">
                <a:solidFill>
                  <a:schemeClr val="tx1"/>
                </a:solidFill>
                <a:latin typeface="Calibri" panose="020F0502020204030204" pitchFamily="34" charset="0"/>
              </a:rPr>
              <a:t>1</a:t>
            </a:r>
          </a:p>
        </p:txBody>
      </p:sp>
      <p:sp>
        <p:nvSpPr>
          <p:cNvPr id="13" name="Text Box 7"/>
          <p:cNvSpPr txBox="1">
            <a:spLocks noChangeArrowheads="1"/>
          </p:cNvSpPr>
          <p:nvPr/>
        </p:nvSpPr>
        <p:spPr bwMode="auto">
          <a:xfrm>
            <a:off x="5062538" y="1338263"/>
            <a:ext cx="317500" cy="369887"/>
          </a:xfrm>
          <a:prstGeom prst="rect">
            <a:avLst/>
          </a:prstGeom>
          <a:solidFill>
            <a:srgbClr val="00B050"/>
          </a:solidFill>
          <a:ln w="9525">
            <a:solidFill>
              <a:schemeClr val="tx1"/>
            </a:solidFill>
            <a:miter lim="800000"/>
            <a:headEnd/>
            <a:tailEnd/>
          </a:ln>
        </p:spPr>
        <p:txBody>
          <a:bodyPr>
            <a:spAutoFit/>
          </a:bodyPr>
          <a:lstStyle>
            <a:lvl1pPr>
              <a:spcBef>
                <a:spcPct val="20000"/>
              </a:spcBef>
              <a:buClr>
                <a:schemeClr val="bg1"/>
              </a:buClr>
              <a:buSzPct val="80000"/>
              <a:buFont typeface="Monotype Sorts" pitchFamily="2" charset="2"/>
              <a:buChar char="l"/>
              <a:defRPr sz="2200">
                <a:solidFill>
                  <a:schemeClr val="bg1"/>
                </a:solidFill>
                <a:latin typeface="Arial Narrow" panose="020B0606020202030204" pitchFamily="34" charset="0"/>
              </a:defRPr>
            </a:lvl1pPr>
            <a:lvl2pPr marL="742950" indent="-285750">
              <a:spcBef>
                <a:spcPct val="20000"/>
              </a:spcBef>
              <a:buClr>
                <a:schemeClr val="bg1"/>
              </a:buClr>
              <a:buSzPct val="95000"/>
              <a:buFont typeface="Wingdings" panose="05000000000000000000" pitchFamily="2" charset="2"/>
              <a:buChar char="§"/>
              <a:defRPr sz="2000">
                <a:solidFill>
                  <a:schemeClr val="bg1"/>
                </a:solidFill>
                <a:latin typeface="Arial Narrow" panose="020B0606020202030204" pitchFamily="34" charset="0"/>
              </a:defRPr>
            </a:lvl2pPr>
            <a:lvl3pPr marL="1143000" indent="-228600">
              <a:spcBef>
                <a:spcPct val="20000"/>
              </a:spcBef>
              <a:buClr>
                <a:schemeClr val="bg1"/>
              </a:buClr>
              <a:buChar char="•"/>
              <a:defRPr>
                <a:solidFill>
                  <a:schemeClr val="bg1"/>
                </a:solidFill>
                <a:latin typeface="Arial Narrow" panose="020B0606020202030204" pitchFamily="34" charset="0"/>
              </a:defRPr>
            </a:lvl3pPr>
            <a:lvl4pPr marL="1600200" indent="-228600">
              <a:spcBef>
                <a:spcPct val="20000"/>
              </a:spcBef>
              <a:buClr>
                <a:schemeClr val="bg1"/>
              </a:buClr>
              <a:buChar char="–"/>
              <a:defRPr sz="2000">
                <a:solidFill>
                  <a:schemeClr val="bg1"/>
                </a:solidFill>
                <a:latin typeface="Arial Narrow" panose="020B0606020202030204" pitchFamily="34" charset="0"/>
              </a:defRPr>
            </a:lvl4pPr>
            <a:lvl5pPr marL="2057400" indent="-228600">
              <a:spcBef>
                <a:spcPct val="20000"/>
              </a:spcBef>
              <a:buClr>
                <a:schemeClr val="bg1"/>
              </a:buClr>
              <a:buChar char="»"/>
              <a:defRPr sz="2000">
                <a:solidFill>
                  <a:schemeClr val="bg1"/>
                </a:solidFill>
                <a:latin typeface="Arial Narrow" panose="020B0606020202030204" pitchFamily="34" charset="0"/>
              </a:defRPr>
            </a:lvl5pPr>
            <a:lvl6pPr marL="25146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6pPr>
            <a:lvl7pPr marL="29718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7pPr>
            <a:lvl8pPr marL="34290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8pPr>
            <a:lvl9pPr marL="38862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9pPr>
          </a:lstStyle>
          <a:p>
            <a:pPr eaLnBrk="1" hangingPunct="1">
              <a:spcBef>
                <a:spcPct val="0"/>
              </a:spcBef>
              <a:buClrTx/>
              <a:buSzTx/>
              <a:buFontTx/>
              <a:buNone/>
            </a:pPr>
            <a:r>
              <a:rPr lang="fr-BE" altLang="fr-FR" sz="2400">
                <a:solidFill>
                  <a:schemeClr val="tx1"/>
                </a:solidFill>
                <a:latin typeface="Calibri" panose="020F0502020204030204" pitchFamily="34" charset="0"/>
              </a:rPr>
              <a:t>3</a:t>
            </a:r>
          </a:p>
        </p:txBody>
      </p:sp>
      <p:sp>
        <p:nvSpPr>
          <p:cNvPr id="2" name="Forme libre 1"/>
          <p:cNvSpPr/>
          <p:nvPr/>
        </p:nvSpPr>
        <p:spPr>
          <a:xfrm>
            <a:off x="4486275" y="307975"/>
            <a:ext cx="3435350" cy="106363"/>
          </a:xfrm>
          <a:custGeom>
            <a:avLst/>
            <a:gdLst>
              <a:gd name="connsiteX0" fmla="*/ 0 w 3434316"/>
              <a:gd name="connsiteY0" fmla="*/ 42743 h 106539"/>
              <a:gd name="connsiteX1" fmla="*/ 63795 w 3434316"/>
              <a:gd name="connsiteY1" fmla="*/ 53376 h 106539"/>
              <a:gd name="connsiteX2" fmla="*/ 95693 w 3434316"/>
              <a:gd name="connsiteY2" fmla="*/ 64009 h 106539"/>
              <a:gd name="connsiteX3" fmla="*/ 669851 w 3434316"/>
              <a:gd name="connsiteY3" fmla="*/ 74641 h 106539"/>
              <a:gd name="connsiteX4" fmla="*/ 839972 w 3434316"/>
              <a:gd name="connsiteY4" fmla="*/ 95906 h 106539"/>
              <a:gd name="connsiteX5" fmla="*/ 914400 w 3434316"/>
              <a:gd name="connsiteY5" fmla="*/ 106539 h 106539"/>
              <a:gd name="connsiteX6" fmla="*/ 1414130 w 3434316"/>
              <a:gd name="connsiteY6" fmla="*/ 95906 h 106539"/>
              <a:gd name="connsiteX7" fmla="*/ 1446027 w 3434316"/>
              <a:gd name="connsiteY7" fmla="*/ 85274 h 106539"/>
              <a:gd name="connsiteX8" fmla="*/ 2371060 w 3434316"/>
              <a:gd name="connsiteY8" fmla="*/ 74641 h 106539"/>
              <a:gd name="connsiteX9" fmla="*/ 2434855 w 3434316"/>
              <a:gd name="connsiteY9" fmla="*/ 64009 h 106539"/>
              <a:gd name="connsiteX10" fmla="*/ 2477386 w 3434316"/>
              <a:gd name="connsiteY10" fmla="*/ 53376 h 106539"/>
              <a:gd name="connsiteX11" fmla="*/ 2551813 w 3434316"/>
              <a:gd name="connsiteY11" fmla="*/ 42743 h 106539"/>
              <a:gd name="connsiteX12" fmla="*/ 2604976 w 3434316"/>
              <a:gd name="connsiteY12" fmla="*/ 32111 h 106539"/>
              <a:gd name="connsiteX13" fmla="*/ 2711302 w 3434316"/>
              <a:gd name="connsiteY13" fmla="*/ 21478 h 106539"/>
              <a:gd name="connsiteX14" fmla="*/ 2881423 w 3434316"/>
              <a:gd name="connsiteY14" fmla="*/ 213 h 106539"/>
              <a:gd name="connsiteX15" fmla="*/ 3381153 w 3434316"/>
              <a:gd name="connsiteY15" fmla="*/ 21478 h 106539"/>
              <a:gd name="connsiteX16" fmla="*/ 3434316 w 3434316"/>
              <a:gd name="connsiteY16" fmla="*/ 21478 h 106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434316" h="106539">
                <a:moveTo>
                  <a:pt x="0" y="42743"/>
                </a:moveTo>
                <a:cubicBezTo>
                  <a:pt x="21265" y="46287"/>
                  <a:pt x="42750" y="48699"/>
                  <a:pt x="63795" y="53376"/>
                </a:cubicBezTo>
                <a:cubicBezTo>
                  <a:pt x="74736" y="55807"/>
                  <a:pt x="84492" y="63616"/>
                  <a:pt x="95693" y="64009"/>
                </a:cubicBezTo>
                <a:cubicBezTo>
                  <a:pt x="286994" y="70721"/>
                  <a:pt x="478465" y="71097"/>
                  <a:pt x="669851" y="74641"/>
                </a:cubicBezTo>
                <a:cubicBezTo>
                  <a:pt x="749171" y="101083"/>
                  <a:pt x="675797" y="79489"/>
                  <a:pt x="839972" y="95906"/>
                </a:cubicBezTo>
                <a:cubicBezTo>
                  <a:pt x="864909" y="98400"/>
                  <a:pt x="889591" y="102995"/>
                  <a:pt x="914400" y="106539"/>
                </a:cubicBezTo>
                <a:lnTo>
                  <a:pt x="1414130" y="95906"/>
                </a:lnTo>
                <a:cubicBezTo>
                  <a:pt x="1425328" y="95458"/>
                  <a:pt x="1434822" y="85523"/>
                  <a:pt x="1446027" y="85274"/>
                </a:cubicBezTo>
                <a:cubicBezTo>
                  <a:pt x="1754316" y="78423"/>
                  <a:pt x="2062716" y="78185"/>
                  <a:pt x="2371060" y="74641"/>
                </a:cubicBezTo>
                <a:cubicBezTo>
                  <a:pt x="2392325" y="71097"/>
                  <a:pt x="2413715" y="68237"/>
                  <a:pt x="2434855" y="64009"/>
                </a:cubicBezTo>
                <a:cubicBezTo>
                  <a:pt x="2449185" y="61143"/>
                  <a:pt x="2463008" y="55990"/>
                  <a:pt x="2477386" y="53376"/>
                </a:cubicBezTo>
                <a:cubicBezTo>
                  <a:pt x="2502043" y="48893"/>
                  <a:pt x="2527093" y="46863"/>
                  <a:pt x="2551813" y="42743"/>
                </a:cubicBezTo>
                <a:cubicBezTo>
                  <a:pt x="2569639" y="39772"/>
                  <a:pt x="2587063" y="34499"/>
                  <a:pt x="2604976" y="32111"/>
                </a:cubicBezTo>
                <a:cubicBezTo>
                  <a:pt x="2640282" y="27404"/>
                  <a:pt x="2675860" y="25022"/>
                  <a:pt x="2711302" y="21478"/>
                </a:cubicBezTo>
                <a:cubicBezTo>
                  <a:pt x="2776950" y="5067"/>
                  <a:pt x="2792675" y="-1291"/>
                  <a:pt x="2881423" y="213"/>
                </a:cubicBezTo>
                <a:cubicBezTo>
                  <a:pt x="3048126" y="3038"/>
                  <a:pt x="3214549" y="15070"/>
                  <a:pt x="3381153" y="21478"/>
                </a:cubicBezTo>
                <a:cubicBezTo>
                  <a:pt x="3398861" y="22159"/>
                  <a:pt x="3416595" y="21478"/>
                  <a:pt x="3434316" y="21478"/>
                </a:cubicBezTo>
              </a:path>
            </a:pathLst>
          </a:custGeom>
          <a:noFill/>
          <a:ln w="12700">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BE"/>
          </a:p>
        </p:txBody>
      </p:sp>
      <p:sp>
        <p:nvSpPr>
          <p:cNvPr id="3" name="Forme libre 2"/>
          <p:cNvSpPr/>
          <p:nvPr/>
        </p:nvSpPr>
        <p:spPr>
          <a:xfrm>
            <a:off x="5124450" y="862013"/>
            <a:ext cx="2786063" cy="615950"/>
          </a:xfrm>
          <a:custGeom>
            <a:avLst/>
            <a:gdLst>
              <a:gd name="connsiteX0" fmla="*/ 0 w 2785730"/>
              <a:gd name="connsiteY0" fmla="*/ 0 h 616689"/>
              <a:gd name="connsiteX1" fmla="*/ 159488 w 2785730"/>
              <a:gd name="connsiteY1" fmla="*/ 10633 h 616689"/>
              <a:gd name="connsiteX2" fmla="*/ 223284 w 2785730"/>
              <a:gd name="connsiteY2" fmla="*/ 31898 h 616689"/>
              <a:gd name="connsiteX3" fmla="*/ 340242 w 2785730"/>
              <a:gd name="connsiteY3" fmla="*/ 42530 h 616689"/>
              <a:gd name="connsiteX4" fmla="*/ 903767 w 2785730"/>
              <a:gd name="connsiteY4" fmla="*/ 85061 h 616689"/>
              <a:gd name="connsiteX5" fmla="*/ 1382233 w 2785730"/>
              <a:gd name="connsiteY5" fmla="*/ 85061 h 616689"/>
              <a:gd name="connsiteX6" fmla="*/ 1424763 w 2785730"/>
              <a:gd name="connsiteY6" fmla="*/ 95693 h 616689"/>
              <a:gd name="connsiteX7" fmla="*/ 1541721 w 2785730"/>
              <a:gd name="connsiteY7" fmla="*/ 116958 h 616689"/>
              <a:gd name="connsiteX8" fmla="*/ 1605516 w 2785730"/>
              <a:gd name="connsiteY8" fmla="*/ 138223 h 616689"/>
              <a:gd name="connsiteX9" fmla="*/ 1658679 w 2785730"/>
              <a:gd name="connsiteY9" fmla="*/ 159489 h 616689"/>
              <a:gd name="connsiteX10" fmla="*/ 1701209 w 2785730"/>
              <a:gd name="connsiteY10" fmla="*/ 170121 h 616689"/>
              <a:gd name="connsiteX11" fmla="*/ 1765005 w 2785730"/>
              <a:gd name="connsiteY11" fmla="*/ 191386 h 616689"/>
              <a:gd name="connsiteX12" fmla="*/ 1807535 w 2785730"/>
              <a:gd name="connsiteY12" fmla="*/ 202019 h 616689"/>
              <a:gd name="connsiteX13" fmla="*/ 1839433 w 2785730"/>
              <a:gd name="connsiteY13" fmla="*/ 212651 h 616689"/>
              <a:gd name="connsiteX14" fmla="*/ 1881963 w 2785730"/>
              <a:gd name="connsiteY14" fmla="*/ 223284 h 616689"/>
              <a:gd name="connsiteX15" fmla="*/ 1988288 w 2785730"/>
              <a:gd name="connsiteY15" fmla="*/ 255182 h 616689"/>
              <a:gd name="connsiteX16" fmla="*/ 2020186 w 2785730"/>
              <a:gd name="connsiteY16" fmla="*/ 276447 h 616689"/>
              <a:gd name="connsiteX17" fmla="*/ 2052084 w 2785730"/>
              <a:gd name="connsiteY17" fmla="*/ 287079 h 616689"/>
              <a:gd name="connsiteX18" fmla="*/ 2094614 w 2785730"/>
              <a:gd name="connsiteY18" fmla="*/ 308344 h 616689"/>
              <a:gd name="connsiteX19" fmla="*/ 2179674 w 2785730"/>
              <a:gd name="connsiteY19" fmla="*/ 372140 h 616689"/>
              <a:gd name="connsiteX20" fmla="*/ 2243470 w 2785730"/>
              <a:gd name="connsiteY20" fmla="*/ 404037 h 616689"/>
              <a:gd name="connsiteX21" fmla="*/ 2317898 w 2785730"/>
              <a:gd name="connsiteY21" fmla="*/ 446568 h 616689"/>
              <a:gd name="connsiteX22" fmla="*/ 2392326 w 2785730"/>
              <a:gd name="connsiteY22" fmla="*/ 478465 h 616689"/>
              <a:gd name="connsiteX23" fmla="*/ 2488019 w 2785730"/>
              <a:gd name="connsiteY23" fmla="*/ 520996 h 616689"/>
              <a:gd name="connsiteX24" fmla="*/ 2519916 w 2785730"/>
              <a:gd name="connsiteY24" fmla="*/ 531628 h 616689"/>
              <a:gd name="connsiteX25" fmla="*/ 2551814 w 2785730"/>
              <a:gd name="connsiteY25" fmla="*/ 552893 h 616689"/>
              <a:gd name="connsiteX26" fmla="*/ 2615609 w 2785730"/>
              <a:gd name="connsiteY26" fmla="*/ 574158 h 616689"/>
              <a:gd name="connsiteX27" fmla="*/ 2700670 w 2785730"/>
              <a:gd name="connsiteY27" fmla="*/ 606056 h 616689"/>
              <a:gd name="connsiteX28" fmla="*/ 2785730 w 2785730"/>
              <a:gd name="connsiteY28" fmla="*/ 616689 h 616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785730" h="616689">
                <a:moveTo>
                  <a:pt x="0" y="0"/>
                </a:moveTo>
                <a:cubicBezTo>
                  <a:pt x="53163" y="3544"/>
                  <a:pt x="106743" y="3098"/>
                  <a:pt x="159488" y="10633"/>
                </a:cubicBezTo>
                <a:cubicBezTo>
                  <a:pt x="181678" y="13803"/>
                  <a:pt x="200960" y="29869"/>
                  <a:pt x="223284" y="31898"/>
                </a:cubicBezTo>
                <a:lnTo>
                  <a:pt x="340242" y="42530"/>
                </a:lnTo>
                <a:cubicBezTo>
                  <a:pt x="596169" y="93718"/>
                  <a:pt x="410462" y="62117"/>
                  <a:pt x="903767" y="85061"/>
                </a:cubicBezTo>
                <a:cubicBezTo>
                  <a:pt x="1133728" y="70688"/>
                  <a:pt x="1094578" y="67628"/>
                  <a:pt x="1382233" y="85061"/>
                </a:cubicBezTo>
                <a:cubicBezTo>
                  <a:pt x="1396819" y="85945"/>
                  <a:pt x="1410498" y="92523"/>
                  <a:pt x="1424763" y="95693"/>
                </a:cubicBezTo>
                <a:cubicBezTo>
                  <a:pt x="1469360" y="105603"/>
                  <a:pt x="1495536" y="109261"/>
                  <a:pt x="1541721" y="116958"/>
                </a:cubicBezTo>
                <a:cubicBezTo>
                  <a:pt x="1562986" y="124046"/>
                  <a:pt x="1584704" y="129898"/>
                  <a:pt x="1605516" y="138223"/>
                </a:cubicBezTo>
                <a:cubicBezTo>
                  <a:pt x="1623237" y="145312"/>
                  <a:pt x="1640572" y="153453"/>
                  <a:pt x="1658679" y="159489"/>
                </a:cubicBezTo>
                <a:cubicBezTo>
                  <a:pt x="1672542" y="164110"/>
                  <a:pt x="1687212" y="165922"/>
                  <a:pt x="1701209" y="170121"/>
                </a:cubicBezTo>
                <a:cubicBezTo>
                  <a:pt x="1722679" y="176562"/>
                  <a:pt x="1743259" y="185949"/>
                  <a:pt x="1765005" y="191386"/>
                </a:cubicBezTo>
                <a:cubicBezTo>
                  <a:pt x="1779182" y="194930"/>
                  <a:pt x="1793484" y="198005"/>
                  <a:pt x="1807535" y="202019"/>
                </a:cubicBezTo>
                <a:cubicBezTo>
                  <a:pt x="1818312" y="205098"/>
                  <a:pt x="1828656" y="209572"/>
                  <a:pt x="1839433" y="212651"/>
                </a:cubicBezTo>
                <a:cubicBezTo>
                  <a:pt x="1853484" y="216665"/>
                  <a:pt x="1867966" y="219085"/>
                  <a:pt x="1881963" y="223284"/>
                </a:cubicBezTo>
                <a:cubicBezTo>
                  <a:pt x="2011393" y="262114"/>
                  <a:pt x="1890261" y="230674"/>
                  <a:pt x="1988288" y="255182"/>
                </a:cubicBezTo>
                <a:cubicBezTo>
                  <a:pt x="1998921" y="262270"/>
                  <a:pt x="2008756" y="270732"/>
                  <a:pt x="2020186" y="276447"/>
                </a:cubicBezTo>
                <a:cubicBezTo>
                  <a:pt x="2030211" y="281459"/>
                  <a:pt x="2041782" y="282664"/>
                  <a:pt x="2052084" y="287079"/>
                </a:cubicBezTo>
                <a:cubicBezTo>
                  <a:pt x="2066652" y="293323"/>
                  <a:pt x="2080437" y="301256"/>
                  <a:pt x="2094614" y="308344"/>
                </a:cubicBezTo>
                <a:cubicBezTo>
                  <a:pt x="2133950" y="347682"/>
                  <a:pt x="2107539" y="324050"/>
                  <a:pt x="2179674" y="372140"/>
                </a:cubicBezTo>
                <a:cubicBezTo>
                  <a:pt x="2220897" y="399622"/>
                  <a:pt x="2199450" y="389364"/>
                  <a:pt x="2243470" y="404037"/>
                </a:cubicBezTo>
                <a:cubicBezTo>
                  <a:pt x="2346308" y="481167"/>
                  <a:pt x="2236717" y="405977"/>
                  <a:pt x="2317898" y="446568"/>
                </a:cubicBezTo>
                <a:cubicBezTo>
                  <a:pt x="2391322" y="483281"/>
                  <a:pt x="2303813" y="456338"/>
                  <a:pt x="2392326" y="478465"/>
                </a:cubicBezTo>
                <a:cubicBezTo>
                  <a:pt x="2442873" y="512164"/>
                  <a:pt x="2412102" y="495690"/>
                  <a:pt x="2488019" y="520996"/>
                </a:cubicBezTo>
                <a:lnTo>
                  <a:pt x="2519916" y="531628"/>
                </a:lnTo>
                <a:cubicBezTo>
                  <a:pt x="2530549" y="538716"/>
                  <a:pt x="2540137" y="547703"/>
                  <a:pt x="2551814" y="552893"/>
                </a:cubicBezTo>
                <a:cubicBezTo>
                  <a:pt x="2572297" y="561997"/>
                  <a:pt x="2615609" y="574158"/>
                  <a:pt x="2615609" y="574158"/>
                </a:cubicBezTo>
                <a:cubicBezTo>
                  <a:pt x="2658363" y="602660"/>
                  <a:pt x="2640889" y="596859"/>
                  <a:pt x="2700670" y="606056"/>
                </a:cubicBezTo>
                <a:cubicBezTo>
                  <a:pt x="2728912" y="610401"/>
                  <a:pt x="2785730" y="616689"/>
                  <a:pt x="2785730" y="616689"/>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BE"/>
          </a:p>
        </p:txBody>
      </p:sp>
      <p:sp>
        <p:nvSpPr>
          <p:cNvPr id="14" name="Forme libre 13"/>
          <p:cNvSpPr/>
          <p:nvPr/>
        </p:nvSpPr>
        <p:spPr>
          <a:xfrm>
            <a:off x="4624388" y="1403350"/>
            <a:ext cx="3243262" cy="488950"/>
          </a:xfrm>
          <a:custGeom>
            <a:avLst/>
            <a:gdLst>
              <a:gd name="connsiteX0" fmla="*/ 0 w 3242930"/>
              <a:gd name="connsiteY0" fmla="*/ 489097 h 489097"/>
              <a:gd name="connsiteX1" fmla="*/ 244549 w 3242930"/>
              <a:gd name="connsiteY1" fmla="*/ 467832 h 489097"/>
              <a:gd name="connsiteX2" fmla="*/ 350874 w 3242930"/>
              <a:gd name="connsiteY2" fmla="*/ 446567 h 489097"/>
              <a:gd name="connsiteX3" fmla="*/ 414670 w 3242930"/>
              <a:gd name="connsiteY3" fmla="*/ 425302 h 489097"/>
              <a:gd name="connsiteX4" fmla="*/ 446567 w 3242930"/>
              <a:gd name="connsiteY4" fmla="*/ 414669 h 489097"/>
              <a:gd name="connsiteX5" fmla="*/ 478465 w 3242930"/>
              <a:gd name="connsiteY5" fmla="*/ 393404 h 489097"/>
              <a:gd name="connsiteX6" fmla="*/ 552893 w 3242930"/>
              <a:gd name="connsiteY6" fmla="*/ 372139 h 489097"/>
              <a:gd name="connsiteX7" fmla="*/ 616688 w 3242930"/>
              <a:gd name="connsiteY7" fmla="*/ 340242 h 489097"/>
              <a:gd name="connsiteX8" fmla="*/ 648586 w 3242930"/>
              <a:gd name="connsiteY8" fmla="*/ 318976 h 489097"/>
              <a:gd name="connsiteX9" fmla="*/ 701749 w 3242930"/>
              <a:gd name="connsiteY9" fmla="*/ 308344 h 489097"/>
              <a:gd name="connsiteX10" fmla="*/ 733646 w 3242930"/>
              <a:gd name="connsiteY10" fmla="*/ 297711 h 489097"/>
              <a:gd name="connsiteX11" fmla="*/ 786809 w 3242930"/>
              <a:gd name="connsiteY11" fmla="*/ 287079 h 489097"/>
              <a:gd name="connsiteX12" fmla="*/ 882502 w 3242930"/>
              <a:gd name="connsiteY12" fmla="*/ 265814 h 489097"/>
              <a:gd name="connsiteX13" fmla="*/ 914400 w 3242930"/>
              <a:gd name="connsiteY13" fmla="*/ 255181 h 489097"/>
              <a:gd name="connsiteX14" fmla="*/ 967563 w 3242930"/>
              <a:gd name="connsiteY14" fmla="*/ 244549 h 489097"/>
              <a:gd name="connsiteX15" fmla="*/ 1041990 w 3242930"/>
              <a:gd name="connsiteY15" fmla="*/ 202018 h 489097"/>
              <a:gd name="connsiteX16" fmla="*/ 1105786 w 3242930"/>
              <a:gd name="connsiteY16" fmla="*/ 180753 h 489097"/>
              <a:gd name="connsiteX17" fmla="*/ 1137684 w 3242930"/>
              <a:gd name="connsiteY17" fmla="*/ 159488 h 489097"/>
              <a:gd name="connsiteX18" fmla="*/ 1201479 w 3242930"/>
              <a:gd name="connsiteY18" fmla="*/ 148855 h 489097"/>
              <a:gd name="connsiteX19" fmla="*/ 1265274 w 3242930"/>
              <a:gd name="connsiteY19" fmla="*/ 127590 h 489097"/>
              <a:gd name="connsiteX20" fmla="*/ 1329070 w 3242930"/>
              <a:gd name="connsiteY20" fmla="*/ 106325 h 489097"/>
              <a:gd name="connsiteX21" fmla="*/ 1360967 w 3242930"/>
              <a:gd name="connsiteY21" fmla="*/ 95693 h 489097"/>
              <a:gd name="connsiteX22" fmla="*/ 1477925 w 3242930"/>
              <a:gd name="connsiteY22" fmla="*/ 74428 h 489097"/>
              <a:gd name="connsiteX23" fmla="*/ 1552353 w 3242930"/>
              <a:gd name="connsiteY23" fmla="*/ 53162 h 489097"/>
              <a:gd name="connsiteX24" fmla="*/ 1637414 w 3242930"/>
              <a:gd name="connsiteY24" fmla="*/ 31897 h 489097"/>
              <a:gd name="connsiteX25" fmla="*/ 1743739 w 3242930"/>
              <a:gd name="connsiteY25" fmla="*/ 0 h 489097"/>
              <a:gd name="connsiteX26" fmla="*/ 2286000 w 3242930"/>
              <a:gd name="connsiteY26" fmla="*/ 10632 h 489097"/>
              <a:gd name="connsiteX27" fmla="*/ 2434856 w 3242930"/>
              <a:gd name="connsiteY27" fmla="*/ 42530 h 489097"/>
              <a:gd name="connsiteX28" fmla="*/ 2488018 w 3242930"/>
              <a:gd name="connsiteY28" fmla="*/ 53162 h 489097"/>
              <a:gd name="connsiteX29" fmla="*/ 2551814 w 3242930"/>
              <a:gd name="connsiteY29" fmla="*/ 63795 h 489097"/>
              <a:gd name="connsiteX30" fmla="*/ 2626242 w 3242930"/>
              <a:gd name="connsiteY30" fmla="*/ 85060 h 489097"/>
              <a:gd name="connsiteX31" fmla="*/ 2721935 w 3242930"/>
              <a:gd name="connsiteY31" fmla="*/ 106325 h 489097"/>
              <a:gd name="connsiteX32" fmla="*/ 2753832 w 3242930"/>
              <a:gd name="connsiteY32" fmla="*/ 116958 h 489097"/>
              <a:gd name="connsiteX33" fmla="*/ 2796363 w 3242930"/>
              <a:gd name="connsiteY33" fmla="*/ 127590 h 489097"/>
              <a:gd name="connsiteX34" fmla="*/ 2860158 w 3242930"/>
              <a:gd name="connsiteY34" fmla="*/ 148855 h 489097"/>
              <a:gd name="connsiteX35" fmla="*/ 3072809 w 3242930"/>
              <a:gd name="connsiteY35" fmla="*/ 159488 h 489097"/>
              <a:gd name="connsiteX36" fmla="*/ 3157870 w 3242930"/>
              <a:gd name="connsiteY36" fmla="*/ 138223 h 489097"/>
              <a:gd name="connsiteX37" fmla="*/ 3189767 w 3242930"/>
              <a:gd name="connsiteY37" fmla="*/ 127590 h 489097"/>
              <a:gd name="connsiteX38" fmla="*/ 3242930 w 3242930"/>
              <a:gd name="connsiteY38" fmla="*/ 127590 h 489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3242930" h="489097">
                <a:moveTo>
                  <a:pt x="0" y="489097"/>
                </a:moveTo>
                <a:cubicBezTo>
                  <a:pt x="146385" y="480487"/>
                  <a:pt x="141183" y="487213"/>
                  <a:pt x="244549" y="467832"/>
                </a:cubicBezTo>
                <a:cubicBezTo>
                  <a:pt x="280073" y="461171"/>
                  <a:pt x="316585" y="457996"/>
                  <a:pt x="350874" y="446567"/>
                </a:cubicBezTo>
                <a:lnTo>
                  <a:pt x="414670" y="425302"/>
                </a:lnTo>
                <a:cubicBezTo>
                  <a:pt x="425302" y="421758"/>
                  <a:pt x="437242" y="420886"/>
                  <a:pt x="446567" y="414669"/>
                </a:cubicBezTo>
                <a:cubicBezTo>
                  <a:pt x="457200" y="407581"/>
                  <a:pt x="467035" y="399119"/>
                  <a:pt x="478465" y="393404"/>
                </a:cubicBezTo>
                <a:cubicBezTo>
                  <a:pt x="493714" y="385780"/>
                  <a:pt x="539272" y="375544"/>
                  <a:pt x="552893" y="372139"/>
                </a:cubicBezTo>
                <a:cubicBezTo>
                  <a:pt x="644309" y="311194"/>
                  <a:pt x="528644" y="384264"/>
                  <a:pt x="616688" y="340242"/>
                </a:cubicBezTo>
                <a:cubicBezTo>
                  <a:pt x="628118" y="334527"/>
                  <a:pt x="636621" y="323463"/>
                  <a:pt x="648586" y="318976"/>
                </a:cubicBezTo>
                <a:cubicBezTo>
                  <a:pt x="665507" y="312631"/>
                  <a:pt x="684217" y="312727"/>
                  <a:pt x="701749" y="308344"/>
                </a:cubicBezTo>
                <a:cubicBezTo>
                  <a:pt x="712622" y="305626"/>
                  <a:pt x="722773" y="300429"/>
                  <a:pt x="733646" y="297711"/>
                </a:cubicBezTo>
                <a:cubicBezTo>
                  <a:pt x="751178" y="293328"/>
                  <a:pt x="769138" y="290866"/>
                  <a:pt x="786809" y="287079"/>
                </a:cubicBezTo>
                <a:cubicBezTo>
                  <a:pt x="818759" y="280233"/>
                  <a:pt x="850802" y="273739"/>
                  <a:pt x="882502" y="265814"/>
                </a:cubicBezTo>
                <a:cubicBezTo>
                  <a:pt x="893375" y="263096"/>
                  <a:pt x="903527" y="257899"/>
                  <a:pt x="914400" y="255181"/>
                </a:cubicBezTo>
                <a:cubicBezTo>
                  <a:pt x="931932" y="250798"/>
                  <a:pt x="949842" y="248093"/>
                  <a:pt x="967563" y="244549"/>
                </a:cubicBezTo>
                <a:cubicBezTo>
                  <a:pt x="996336" y="225366"/>
                  <a:pt x="1008263" y="215509"/>
                  <a:pt x="1041990" y="202018"/>
                </a:cubicBezTo>
                <a:cubicBezTo>
                  <a:pt x="1062802" y="193693"/>
                  <a:pt x="1087135" y="193187"/>
                  <a:pt x="1105786" y="180753"/>
                </a:cubicBezTo>
                <a:cubicBezTo>
                  <a:pt x="1116419" y="173665"/>
                  <a:pt x="1125561" y="163529"/>
                  <a:pt x="1137684" y="159488"/>
                </a:cubicBezTo>
                <a:cubicBezTo>
                  <a:pt x="1158136" y="152671"/>
                  <a:pt x="1180564" y="154084"/>
                  <a:pt x="1201479" y="148855"/>
                </a:cubicBezTo>
                <a:cubicBezTo>
                  <a:pt x="1223225" y="143418"/>
                  <a:pt x="1244009" y="134678"/>
                  <a:pt x="1265274" y="127590"/>
                </a:cubicBezTo>
                <a:lnTo>
                  <a:pt x="1329070" y="106325"/>
                </a:lnTo>
                <a:cubicBezTo>
                  <a:pt x="1339702" y="102781"/>
                  <a:pt x="1349912" y="97536"/>
                  <a:pt x="1360967" y="95693"/>
                </a:cubicBezTo>
                <a:cubicBezTo>
                  <a:pt x="1407119" y="88001"/>
                  <a:pt x="1433356" y="84332"/>
                  <a:pt x="1477925" y="74428"/>
                </a:cubicBezTo>
                <a:cubicBezTo>
                  <a:pt x="1573566" y="53175"/>
                  <a:pt x="1474199" y="74477"/>
                  <a:pt x="1552353" y="53162"/>
                </a:cubicBezTo>
                <a:cubicBezTo>
                  <a:pt x="1580549" y="45472"/>
                  <a:pt x="1609687" y="41139"/>
                  <a:pt x="1637414" y="31897"/>
                </a:cubicBezTo>
                <a:cubicBezTo>
                  <a:pt x="1693789" y="13106"/>
                  <a:pt x="1658535" y="24344"/>
                  <a:pt x="1743739" y="0"/>
                </a:cubicBezTo>
                <a:cubicBezTo>
                  <a:pt x="1924493" y="3544"/>
                  <a:pt x="2105423" y="1895"/>
                  <a:pt x="2286000" y="10632"/>
                </a:cubicBezTo>
                <a:cubicBezTo>
                  <a:pt x="2430842" y="17640"/>
                  <a:pt x="2360598" y="23966"/>
                  <a:pt x="2434856" y="42530"/>
                </a:cubicBezTo>
                <a:cubicBezTo>
                  <a:pt x="2452388" y="46913"/>
                  <a:pt x="2470238" y="49929"/>
                  <a:pt x="2488018" y="53162"/>
                </a:cubicBezTo>
                <a:cubicBezTo>
                  <a:pt x="2509229" y="57019"/>
                  <a:pt x="2530674" y="59567"/>
                  <a:pt x="2551814" y="63795"/>
                </a:cubicBezTo>
                <a:cubicBezTo>
                  <a:pt x="2651233" y="83680"/>
                  <a:pt x="2545188" y="64796"/>
                  <a:pt x="2626242" y="85060"/>
                </a:cubicBezTo>
                <a:cubicBezTo>
                  <a:pt x="2713891" y="106972"/>
                  <a:pt x="2645572" y="84507"/>
                  <a:pt x="2721935" y="106325"/>
                </a:cubicBezTo>
                <a:cubicBezTo>
                  <a:pt x="2732711" y="109404"/>
                  <a:pt x="2743056" y="113879"/>
                  <a:pt x="2753832" y="116958"/>
                </a:cubicBezTo>
                <a:cubicBezTo>
                  <a:pt x="2767883" y="120973"/>
                  <a:pt x="2782366" y="123391"/>
                  <a:pt x="2796363" y="127590"/>
                </a:cubicBezTo>
                <a:cubicBezTo>
                  <a:pt x="2817833" y="134031"/>
                  <a:pt x="2860158" y="148855"/>
                  <a:pt x="2860158" y="148855"/>
                </a:cubicBezTo>
                <a:cubicBezTo>
                  <a:pt x="2924907" y="213607"/>
                  <a:pt x="2882216" y="181480"/>
                  <a:pt x="3072809" y="159488"/>
                </a:cubicBezTo>
                <a:cubicBezTo>
                  <a:pt x="3101843" y="156138"/>
                  <a:pt x="3129674" y="145913"/>
                  <a:pt x="3157870" y="138223"/>
                </a:cubicBezTo>
                <a:cubicBezTo>
                  <a:pt x="3168683" y="135274"/>
                  <a:pt x="3178646" y="128980"/>
                  <a:pt x="3189767" y="127590"/>
                </a:cubicBezTo>
                <a:cubicBezTo>
                  <a:pt x="3207351" y="125392"/>
                  <a:pt x="3225209" y="127590"/>
                  <a:pt x="3242930" y="127590"/>
                </a:cubicBezTo>
              </a:path>
            </a:pathLst>
          </a:custGeom>
          <a:no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BE"/>
          </a:p>
        </p:txBody>
      </p:sp>
      <p:sp>
        <p:nvSpPr>
          <p:cNvPr id="15" name="Forme libre 14"/>
          <p:cNvSpPr/>
          <p:nvPr/>
        </p:nvSpPr>
        <p:spPr>
          <a:xfrm>
            <a:off x="4635500" y="2020888"/>
            <a:ext cx="3263900" cy="1381125"/>
          </a:xfrm>
          <a:custGeom>
            <a:avLst/>
            <a:gdLst>
              <a:gd name="connsiteX0" fmla="*/ 0 w 3264196"/>
              <a:gd name="connsiteY0" fmla="*/ 0 h 1382233"/>
              <a:gd name="connsiteX1" fmla="*/ 10633 w 3264196"/>
              <a:gd name="connsiteY1" fmla="*/ 85061 h 1382233"/>
              <a:gd name="connsiteX2" fmla="*/ 21265 w 3264196"/>
              <a:gd name="connsiteY2" fmla="*/ 127591 h 1382233"/>
              <a:gd name="connsiteX3" fmla="*/ 0 w 3264196"/>
              <a:gd name="connsiteY3" fmla="*/ 340242 h 1382233"/>
              <a:gd name="connsiteX4" fmla="*/ 21265 w 3264196"/>
              <a:gd name="connsiteY4" fmla="*/ 457200 h 1382233"/>
              <a:gd name="connsiteX5" fmla="*/ 85061 w 3264196"/>
              <a:gd name="connsiteY5" fmla="*/ 520995 h 1382233"/>
              <a:gd name="connsiteX6" fmla="*/ 116958 w 3264196"/>
              <a:gd name="connsiteY6" fmla="*/ 542261 h 1382233"/>
              <a:gd name="connsiteX7" fmla="*/ 159489 w 3264196"/>
              <a:gd name="connsiteY7" fmla="*/ 552893 h 1382233"/>
              <a:gd name="connsiteX8" fmla="*/ 202019 w 3264196"/>
              <a:gd name="connsiteY8" fmla="*/ 574158 h 1382233"/>
              <a:gd name="connsiteX9" fmla="*/ 233917 w 3264196"/>
              <a:gd name="connsiteY9" fmla="*/ 584791 h 1382233"/>
              <a:gd name="connsiteX10" fmla="*/ 297712 w 3264196"/>
              <a:gd name="connsiteY10" fmla="*/ 616688 h 1382233"/>
              <a:gd name="connsiteX11" fmla="*/ 382772 w 3264196"/>
              <a:gd name="connsiteY11" fmla="*/ 680484 h 1382233"/>
              <a:gd name="connsiteX12" fmla="*/ 414670 w 3264196"/>
              <a:gd name="connsiteY12" fmla="*/ 701749 h 1382233"/>
              <a:gd name="connsiteX13" fmla="*/ 446568 w 3264196"/>
              <a:gd name="connsiteY13" fmla="*/ 733647 h 1382233"/>
              <a:gd name="connsiteX14" fmla="*/ 467833 w 3264196"/>
              <a:gd name="connsiteY14" fmla="*/ 765544 h 1382233"/>
              <a:gd name="connsiteX15" fmla="*/ 499731 w 3264196"/>
              <a:gd name="connsiteY15" fmla="*/ 786809 h 1382233"/>
              <a:gd name="connsiteX16" fmla="*/ 542261 w 3264196"/>
              <a:gd name="connsiteY16" fmla="*/ 850605 h 1382233"/>
              <a:gd name="connsiteX17" fmla="*/ 627321 w 3264196"/>
              <a:gd name="connsiteY17" fmla="*/ 925033 h 1382233"/>
              <a:gd name="connsiteX18" fmla="*/ 648586 w 3264196"/>
              <a:gd name="connsiteY18" fmla="*/ 956930 h 1382233"/>
              <a:gd name="connsiteX19" fmla="*/ 691117 w 3264196"/>
              <a:gd name="connsiteY19" fmla="*/ 999461 h 1382233"/>
              <a:gd name="connsiteX20" fmla="*/ 712382 w 3264196"/>
              <a:gd name="connsiteY20" fmla="*/ 1031358 h 1382233"/>
              <a:gd name="connsiteX21" fmla="*/ 744279 w 3264196"/>
              <a:gd name="connsiteY21" fmla="*/ 1041991 h 1382233"/>
              <a:gd name="connsiteX22" fmla="*/ 797442 w 3264196"/>
              <a:gd name="connsiteY22" fmla="*/ 1084521 h 1382233"/>
              <a:gd name="connsiteX23" fmla="*/ 861238 w 3264196"/>
              <a:gd name="connsiteY23" fmla="*/ 1127051 h 1382233"/>
              <a:gd name="connsiteX24" fmla="*/ 925033 w 3264196"/>
              <a:gd name="connsiteY24" fmla="*/ 1148316 h 1382233"/>
              <a:gd name="connsiteX25" fmla="*/ 956931 w 3264196"/>
              <a:gd name="connsiteY25" fmla="*/ 1158949 h 1382233"/>
              <a:gd name="connsiteX26" fmla="*/ 1020726 w 3264196"/>
              <a:gd name="connsiteY26" fmla="*/ 1169581 h 1382233"/>
              <a:gd name="connsiteX27" fmla="*/ 1105786 w 3264196"/>
              <a:gd name="connsiteY27" fmla="*/ 1158949 h 1382233"/>
              <a:gd name="connsiteX28" fmla="*/ 1169582 w 3264196"/>
              <a:gd name="connsiteY28" fmla="*/ 1116419 h 1382233"/>
              <a:gd name="connsiteX29" fmla="*/ 1222745 w 3264196"/>
              <a:gd name="connsiteY29" fmla="*/ 1063256 h 1382233"/>
              <a:gd name="connsiteX30" fmla="*/ 1286540 w 3264196"/>
              <a:gd name="connsiteY30" fmla="*/ 1031358 h 1382233"/>
              <a:gd name="connsiteX31" fmla="*/ 1562986 w 3264196"/>
              <a:gd name="connsiteY31" fmla="*/ 1041991 h 1382233"/>
              <a:gd name="connsiteX32" fmla="*/ 1733107 w 3264196"/>
              <a:gd name="connsiteY32" fmla="*/ 1073888 h 1382233"/>
              <a:gd name="connsiteX33" fmla="*/ 1913861 w 3264196"/>
              <a:gd name="connsiteY33" fmla="*/ 1105786 h 1382233"/>
              <a:gd name="connsiteX34" fmla="*/ 1967024 w 3264196"/>
              <a:gd name="connsiteY34" fmla="*/ 1116419 h 1382233"/>
              <a:gd name="connsiteX35" fmla="*/ 2041452 w 3264196"/>
              <a:gd name="connsiteY35" fmla="*/ 1137684 h 1382233"/>
              <a:gd name="connsiteX36" fmla="*/ 2083982 w 3264196"/>
              <a:gd name="connsiteY36" fmla="*/ 1148316 h 1382233"/>
              <a:gd name="connsiteX37" fmla="*/ 2158410 w 3264196"/>
              <a:gd name="connsiteY37" fmla="*/ 1190847 h 1382233"/>
              <a:gd name="connsiteX38" fmla="*/ 2264735 w 3264196"/>
              <a:gd name="connsiteY38" fmla="*/ 1244009 h 1382233"/>
              <a:gd name="connsiteX39" fmla="*/ 2307265 w 3264196"/>
              <a:gd name="connsiteY39" fmla="*/ 1265274 h 1382233"/>
              <a:gd name="connsiteX40" fmla="*/ 2371061 w 3264196"/>
              <a:gd name="connsiteY40" fmla="*/ 1286540 h 1382233"/>
              <a:gd name="connsiteX41" fmla="*/ 2402958 w 3264196"/>
              <a:gd name="connsiteY41" fmla="*/ 1307805 h 1382233"/>
              <a:gd name="connsiteX42" fmla="*/ 2466754 w 3264196"/>
              <a:gd name="connsiteY42" fmla="*/ 1329070 h 1382233"/>
              <a:gd name="connsiteX43" fmla="*/ 2498652 w 3264196"/>
              <a:gd name="connsiteY43" fmla="*/ 1350335 h 1382233"/>
              <a:gd name="connsiteX44" fmla="*/ 2562447 w 3264196"/>
              <a:gd name="connsiteY44" fmla="*/ 1360967 h 1382233"/>
              <a:gd name="connsiteX45" fmla="*/ 2647507 w 3264196"/>
              <a:gd name="connsiteY45" fmla="*/ 1382233 h 1382233"/>
              <a:gd name="connsiteX46" fmla="*/ 3125972 w 3264196"/>
              <a:gd name="connsiteY46" fmla="*/ 1371600 h 1382233"/>
              <a:gd name="connsiteX47" fmla="*/ 3200400 w 3264196"/>
              <a:gd name="connsiteY47" fmla="*/ 1350335 h 1382233"/>
              <a:gd name="connsiteX48" fmla="*/ 3264196 w 3264196"/>
              <a:gd name="connsiteY48" fmla="*/ 1350335 h 1382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3264196" h="1382233">
                <a:moveTo>
                  <a:pt x="0" y="0"/>
                </a:moveTo>
                <a:cubicBezTo>
                  <a:pt x="3544" y="28354"/>
                  <a:pt x="5935" y="56875"/>
                  <a:pt x="10633" y="85061"/>
                </a:cubicBezTo>
                <a:cubicBezTo>
                  <a:pt x="13035" y="99475"/>
                  <a:pt x="21265" y="112978"/>
                  <a:pt x="21265" y="127591"/>
                </a:cubicBezTo>
                <a:cubicBezTo>
                  <a:pt x="21265" y="202927"/>
                  <a:pt x="10360" y="267725"/>
                  <a:pt x="0" y="340242"/>
                </a:cubicBezTo>
                <a:cubicBezTo>
                  <a:pt x="3664" y="369554"/>
                  <a:pt x="4876" y="424423"/>
                  <a:pt x="21265" y="457200"/>
                </a:cubicBezTo>
                <a:cubicBezTo>
                  <a:pt x="39211" y="493092"/>
                  <a:pt x="50543" y="496339"/>
                  <a:pt x="85061" y="520995"/>
                </a:cubicBezTo>
                <a:cubicBezTo>
                  <a:pt x="95459" y="528423"/>
                  <a:pt x="105213" y="537227"/>
                  <a:pt x="116958" y="542261"/>
                </a:cubicBezTo>
                <a:cubicBezTo>
                  <a:pt x="130390" y="548017"/>
                  <a:pt x="145312" y="549349"/>
                  <a:pt x="159489" y="552893"/>
                </a:cubicBezTo>
                <a:cubicBezTo>
                  <a:pt x="173666" y="559981"/>
                  <a:pt x="187451" y="567914"/>
                  <a:pt x="202019" y="574158"/>
                </a:cubicBezTo>
                <a:cubicBezTo>
                  <a:pt x="212321" y="578573"/>
                  <a:pt x="223892" y="579779"/>
                  <a:pt x="233917" y="584791"/>
                </a:cubicBezTo>
                <a:cubicBezTo>
                  <a:pt x="316355" y="626011"/>
                  <a:pt x="217542" y="589966"/>
                  <a:pt x="297712" y="616688"/>
                </a:cubicBezTo>
                <a:cubicBezTo>
                  <a:pt x="337048" y="656026"/>
                  <a:pt x="310637" y="632394"/>
                  <a:pt x="382772" y="680484"/>
                </a:cubicBezTo>
                <a:cubicBezTo>
                  <a:pt x="393405" y="687572"/>
                  <a:pt x="405634" y="692713"/>
                  <a:pt x="414670" y="701749"/>
                </a:cubicBezTo>
                <a:cubicBezTo>
                  <a:pt x="425303" y="712382"/>
                  <a:pt x="436942" y="722095"/>
                  <a:pt x="446568" y="733647"/>
                </a:cubicBezTo>
                <a:cubicBezTo>
                  <a:pt x="454749" y="743464"/>
                  <a:pt x="458797" y="756508"/>
                  <a:pt x="467833" y="765544"/>
                </a:cubicBezTo>
                <a:cubicBezTo>
                  <a:pt x="476869" y="774580"/>
                  <a:pt x="489098" y="779721"/>
                  <a:pt x="499731" y="786809"/>
                </a:cubicBezTo>
                <a:cubicBezTo>
                  <a:pt x="513908" y="808074"/>
                  <a:pt x="524189" y="832533"/>
                  <a:pt x="542261" y="850605"/>
                </a:cubicBezTo>
                <a:cubicBezTo>
                  <a:pt x="604460" y="912803"/>
                  <a:pt x="574572" y="889865"/>
                  <a:pt x="627321" y="925033"/>
                </a:cubicBezTo>
                <a:cubicBezTo>
                  <a:pt x="634409" y="935665"/>
                  <a:pt x="640270" y="947228"/>
                  <a:pt x="648586" y="956930"/>
                </a:cubicBezTo>
                <a:cubicBezTo>
                  <a:pt x="661634" y="972153"/>
                  <a:pt x="679996" y="982779"/>
                  <a:pt x="691117" y="999461"/>
                </a:cubicBezTo>
                <a:cubicBezTo>
                  <a:pt x="698205" y="1010093"/>
                  <a:pt x="702404" y="1023375"/>
                  <a:pt x="712382" y="1031358"/>
                </a:cubicBezTo>
                <a:cubicBezTo>
                  <a:pt x="721134" y="1038359"/>
                  <a:pt x="733647" y="1038447"/>
                  <a:pt x="744279" y="1041991"/>
                </a:cubicBezTo>
                <a:cubicBezTo>
                  <a:pt x="783572" y="1100927"/>
                  <a:pt x="743064" y="1054311"/>
                  <a:pt x="797442" y="1084521"/>
                </a:cubicBezTo>
                <a:cubicBezTo>
                  <a:pt x="819783" y="1096933"/>
                  <a:pt x="836992" y="1118969"/>
                  <a:pt x="861238" y="1127051"/>
                </a:cubicBezTo>
                <a:lnTo>
                  <a:pt x="925033" y="1148316"/>
                </a:lnTo>
                <a:cubicBezTo>
                  <a:pt x="935666" y="1151860"/>
                  <a:pt x="945876" y="1157107"/>
                  <a:pt x="956931" y="1158949"/>
                </a:cubicBezTo>
                <a:lnTo>
                  <a:pt x="1020726" y="1169581"/>
                </a:lnTo>
                <a:cubicBezTo>
                  <a:pt x="1049079" y="1166037"/>
                  <a:pt x="1078877" y="1168559"/>
                  <a:pt x="1105786" y="1158949"/>
                </a:cubicBezTo>
                <a:cubicBezTo>
                  <a:pt x="1129855" y="1150353"/>
                  <a:pt x="1151510" y="1134491"/>
                  <a:pt x="1169582" y="1116419"/>
                </a:cubicBezTo>
                <a:cubicBezTo>
                  <a:pt x="1187303" y="1098698"/>
                  <a:pt x="1198970" y="1071182"/>
                  <a:pt x="1222745" y="1063256"/>
                </a:cubicBezTo>
                <a:cubicBezTo>
                  <a:pt x="1266765" y="1048582"/>
                  <a:pt x="1245317" y="1058840"/>
                  <a:pt x="1286540" y="1031358"/>
                </a:cubicBezTo>
                <a:cubicBezTo>
                  <a:pt x="1378689" y="1034902"/>
                  <a:pt x="1471185" y="1033248"/>
                  <a:pt x="1562986" y="1041991"/>
                </a:cubicBezTo>
                <a:cubicBezTo>
                  <a:pt x="1620421" y="1047461"/>
                  <a:pt x="1675992" y="1065728"/>
                  <a:pt x="1733107" y="1073888"/>
                </a:cubicBezTo>
                <a:cubicBezTo>
                  <a:pt x="1843311" y="1089632"/>
                  <a:pt x="1782968" y="1079607"/>
                  <a:pt x="1913861" y="1105786"/>
                </a:cubicBezTo>
                <a:cubicBezTo>
                  <a:pt x="1931582" y="1109330"/>
                  <a:pt x="1949492" y="1112036"/>
                  <a:pt x="1967024" y="1116419"/>
                </a:cubicBezTo>
                <a:cubicBezTo>
                  <a:pt x="2099978" y="1149656"/>
                  <a:pt x="1934677" y="1107177"/>
                  <a:pt x="2041452" y="1137684"/>
                </a:cubicBezTo>
                <a:cubicBezTo>
                  <a:pt x="2055503" y="1141698"/>
                  <a:pt x="2069805" y="1144772"/>
                  <a:pt x="2083982" y="1148316"/>
                </a:cubicBezTo>
                <a:cubicBezTo>
                  <a:pt x="2194309" y="1221869"/>
                  <a:pt x="2023524" y="1109915"/>
                  <a:pt x="2158410" y="1190847"/>
                </a:cubicBezTo>
                <a:cubicBezTo>
                  <a:pt x="2248830" y="1245099"/>
                  <a:pt x="2189139" y="1225111"/>
                  <a:pt x="2264735" y="1244009"/>
                </a:cubicBezTo>
                <a:cubicBezTo>
                  <a:pt x="2278912" y="1251097"/>
                  <a:pt x="2292549" y="1259387"/>
                  <a:pt x="2307265" y="1265274"/>
                </a:cubicBezTo>
                <a:cubicBezTo>
                  <a:pt x="2328077" y="1273599"/>
                  <a:pt x="2352410" y="1274106"/>
                  <a:pt x="2371061" y="1286540"/>
                </a:cubicBezTo>
                <a:cubicBezTo>
                  <a:pt x="2381693" y="1293628"/>
                  <a:pt x="2391281" y="1302615"/>
                  <a:pt x="2402958" y="1307805"/>
                </a:cubicBezTo>
                <a:cubicBezTo>
                  <a:pt x="2423442" y="1316909"/>
                  <a:pt x="2446270" y="1319966"/>
                  <a:pt x="2466754" y="1329070"/>
                </a:cubicBezTo>
                <a:cubicBezTo>
                  <a:pt x="2478431" y="1334260"/>
                  <a:pt x="2486529" y="1346294"/>
                  <a:pt x="2498652" y="1350335"/>
                </a:cubicBezTo>
                <a:cubicBezTo>
                  <a:pt x="2519104" y="1357152"/>
                  <a:pt x="2541367" y="1356450"/>
                  <a:pt x="2562447" y="1360967"/>
                </a:cubicBezTo>
                <a:cubicBezTo>
                  <a:pt x="2591024" y="1367091"/>
                  <a:pt x="2647507" y="1382233"/>
                  <a:pt x="2647507" y="1382233"/>
                </a:cubicBezTo>
                <a:lnTo>
                  <a:pt x="3125972" y="1371600"/>
                </a:lnTo>
                <a:cubicBezTo>
                  <a:pt x="3209077" y="1368208"/>
                  <a:pt x="3131861" y="1357950"/>
                  <a:pt x="3200400" y="1350335"/>
                </a:cubicBezTo>
                <a:cubicBezTo>
                  <a:pt x="3221535" y="1347987"/>
                  <a:pt x="3242931" y="1350335"/>
                  <a:pt x="3264196" y="1350335"/>
                </a:cubicBezTo>
              </a:path>
            </a:pathLst>
          </a:custGeom>
          <a:no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BE"/>
          </a:p>
        </p:txBody>
      </p:sp>
      <p:sp>
        <p:nvSpPr>
          <p:cNvPr id="16" name="Forme libre 15"/>
          <p:cNvSpPr/>
          <p:nvPr/>
        </p:nvSpPr>
        <p:spPr>
          <a:xfrm>
            <a:off x="6188075" y="1606550"/>
            <a:ext cx="1362075" cy="541338"/>
          </a:xfrm>
          <a:custGeom>
            <a:avLst/>
            <a:gdLst>
              <a:gd name="connsiteX0" fmla="*/ 499730 w 1362038"/>
              <a:gd name="connsiteY0" fmla="*/ 9220 h 540892"/>
              <a:gd name="connsiteX1" fmla="*/ 297711 w 1362038"/>
              <a:gd name="connsiteY1" fmla="*/ 9220 h 540892"/>
              <a:gd name="connsiteX2" fmla="*/ 265814 w 1362038"/>
              <a:gd name="connsiteY2" fmla="*/ 30485 h 540892"/>
              <a:gd name="connsiteX3" fmla="*/ 212651 w 1362038"/>
              <a:gd name="connsiteY3" fmla="*/ 94280 h 540892"/>
              <a:gd name="connsiteX4" fmla="*/ 116958 w 1362038"/>
              <a:gd name="connsiteY4" fmla="*/ 168708 h 540892"/>
              <a:gd name="connsiteX5" fmla="*/ 85060 w 1362038"/>
              <a:gd name="connsiteY5" fmla="*/ 189973 h 540892"/>
              <a:gd name="connsiteX6" fmla="*/ 0 w 1362038"/>
              <a:gd name="connsiteY6" fmla="*/ 285666 h 540892"/>
              <a:gd name="connsiteX7" fmla="*/ 10632 w 1362038"/>
              <a:gd name="connsiteY7" fmla="*/ 370727 h 540892"/>
              <a:gd name="connsiteX8" fmla="*/ 42530 w 1362038"/>
              <a:gd name="connsiteY8" fmla="*/ 381359 h 540892"/>
              <a:gd name="connsiteX9" fmla="*/ 74428 w 1362038"/>
              <a:gd name="connsiteY9" fmla="*/ 402624 h 540892"/>
              <a:gd name="connsiteX10" fmla="*/ 116958 w 1362038"/>
              <a:gd name="connsiteY10" fmla="*/ 423890 h 540892"/>
              <a:gd name="connsiteX11" fmla="*/ 180753 w 1362038"/>
              <a:gd name="connsiteY11" fmla="*/ 445155 h 540892"/>
              <a:gd name="connsiteX12" fmla="*/ 489098 w 1362038"/>
              <a:gd name="connsiteY12" fmla="*/ 466420 h 540892"/>
              <a:gd name="connsiteX13" fmla="*/ 606056 w 1362038"/>
              <a:gd name="connsiteY13" fmla="*/ 498318 h 540892"/>
              <a:gd name="connsiteX14" fmla="*/ 669851 w 1362038"/>
              <a:gd name="connsiteY14" fmla="*/ 519583 h 540892"/>
              <a:gd name="connsiteX15" fmla="*/ 754911 w 1362038"/>
              <a:gd name="connsiteY15" fmla="*/ 530215 h 540892"/>
              <a:gd name="connsiteX16" fmla="*/ 786809 w 1362038"/>
              <a:gd name="connsiteY16" fmla="*/ 540848 h 540892"/>
              <a:gd name="connsiteX17" fmla="*/ 1073888 w 1362038"/>
              <a:gd name="connsiteY17" fmla="*/ 519583 h 540892"/>
              <a:gd name="connsiteX18" fmla="*/ 1137684 w 1362038"/>
              <a:gd name="connsiteY18" fmla="*/ 498318 h 540892"/>
              <a:gd name="connsiteX19" fmla="*/ 1169581 w 1362038"/>
              <a:gd name="connsiteY19" fmla="*/ 487685 h 540892"/>
              <a:gd name="connsiteX20" fmla="*/ 1233377 w 1362038"/>
              <a:gd name="connsiteY20" fmla="*/ 445155 h 540892"/>
              <a:gd name="connsiteX21" fmla="*/ 1265274 w 1362038"/>
              <a:gd name="connsiteY21" fmla="*/ 434522 h 540892"/>
              <a:gd name="connsiteX22" fmla="*/ 1329070 w 1362038"/>
              <a:gd name="connsiteY22" fmla="*/ 402624 h 540892"/>
              <a:gd name="connsiteX23" fmla="*/ 1350335 w 1362038"/>
              <a:gd name="connsiteY23" fmla="*/ 370727 h 540892"/>
              <a:gd name="connsiteX24" fmla="*/ 1350335 w 1362038"/>
              <a:gd name="connsiteY24" fmla="*/ 253769 h 540892"/>
              <a:gd name="connsiteX25" fmla="*/ 1286539 w 1362038"/>
              <a:gd name="connsiteY25" fmla="*/ 189973 h 540892"/>
              <a:gd name="connsiteX26" fmla="*/ 1222744 w 1362038"/>
              <a:gd name="connsiteY26" fmla="*/ 168708 h 540892"/>
              <a:gd name="connsiteX27" fmla="*/ 1137684 w 1362038"/>
              <a:gd name="connsiteY27" fmla="*/ 126178 h 540892"/>
              <a:gd name="connsiteX28" fmla="*/ 1063256 w 1362038"/>
              <a:gd name="connsiteY28" fmla="*/ 94280 h 540892"/>
              <a:gd name="connsiteX29" fmla="*/ 1031358 w 1362038"/>
              <a:gd name="connsiteY29" fmla="*/ 73015 h 540892"/>
              <a:gd name="connsiteX30" fmla="*/ 839972 w 1362038"/>
              <a:gd name="connsiteY30" fmla="*/ 41118 h 540892"/>
              <a:gd name="connsiteX31" fmla="*/ 733646 w 1362038"/>
              <a:gd name="connsiteY31" fmla="*/ 19852 h 540892"/>
              <a:gd name="connsiteX32" fmla="*/ 499730 w 1362038"/>
              <a:gd name="connsiteY32" fmla="*/ 9220 h 5408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362038" h="540892">
                <a:moveTo>
                  <a:pt x="499730" y="9220"/>
                </a:moveTo>
                <a:cubicBezTo>
                  <a:pt x="427074" y="7448"/>
                  <a:pt x="390250" y="-10610"/>
                  <a:pt x="297711" y="9220"/>
                </a:cubicBezTo>
                <a:cubicBezTo>
                  <a:pt x="285216" y="11897"/>
                  <a:pt x="275631" y="22304"/>
                  <a:pt x="265814" y="30485"/>
                </a:cubicBezTo>
                <a:cubicBezTo>
                  <a:pt x="203481" y="82430"/>
                  <a:pt x="260442" y="40515"/>
                  <a:pt x="212651" y="94280"/>
                </a:cubicBezTo>
                <a:cubicBezTo>
                  <a:pt x="152254" y="162227"/>
                  <a:pt x="173167" y="149973"/>
                  <a:pt x="116958" y="168708"/>
                </a:cubicBezTo>
                <a:cubicBezTo>
                  <a:pt x="106325" y="175796"/>
                  <a:pt x="94611" y="181483"/>
                  <a:pt x="85060" y="189973"/>
                </a:cubicBezTo>
                <a:cubicBezTo>
                  <a:pt x="25473" y="242940"/>
                  <a:pt x="32320" y="237187"/>
                  <a:pt x="0" y="285666"/>
                </a:cubicBezTo>
                <a:cubicBezTo>
                  <a:pt x="3544" y="314020"/>
                  <a:pt x="-973" y="344615"/>
                  <a:pt x="10632" y="370727"/>
                </a:cubicBezTo>
                <a:cubicBezTo>
                  <a:pt x="15184" y="380969"/>
                  <a:pt x="32505" y="376347"/>
                  <a:pt x="42530" y="381359"/>
                </a:cubicBezTo>
                <a:cubicBezTo>
                  <a:pt x="53960" y="387074"/>
                  <a:pt x="63333" y="396284"/>
                  <a:pt x="74428" y="402624"/>
                </a:cubicBezTo>
                <a:cubicBezTo>
                  <a:pt x="88190" y="410488"/>
                  <a:pt x="102242" y="418003"/>
                  <a:pt x="116958" y="423890"/>
                </a:cubicBezTo>
                <a:cubicBezTo>
                  <a:pt x="137770" y="432215"/>
                  <a:pt x="159488" y="438067"/>
                  <a:pt x="180753" y="445155"/>
                </a:cubicBezTo>
                <a:cubicBezTo>
                  <a:pt x="300131" y="484947"/>
                  <a:pt x="201498" y="455358"/>
                  <a:pt x="489098" y="466420"/>
                </a:cubicBezTo>
                <a:cubicBezTo>
                  <a:pt x="681879" y="530680"/>
                  <a:pt x="440742" y="453232"/>
                  <a:pt x="606056" y="498318"/>
                </a:cubicBezTo>
                <a:cubicBezTo>
                  <a:pt x="627681" y="504216"/>
                  <a:pt x="647609" y="516803"/>
                  <a:pt x="669851" y="519583"/>
                </a:cubicBezTo>
                <a:lnTo>
                  <a:pt x="754911" y="530215"/>
                </a:lnTo>
                <a:cubicBezTo>
                  <a:pt x="765544" y="533759"/>
                  <a:pt x="775601" y="540848"/>
                  <a:pt x="786809" y="540848"/>
                </a:cubicBezTo>
                <a:cubicBezTo>
                  <a:pt x="847389" y="540848"/>
                  <a:pt x="988501" y="542870"/>
                  <a:pt x="1073888" y="519583"/>
                </a:cubicBezTo>
                <a:cubicBezTo>
                  <a:pt x="1095514" y="513685"/>
                  <a:pt x="1116419" y="505407"/>
                  <a:pt x="1137684" y="498318"/>
                </a:cubicBezTo>
                <a:cubicBezTo>
                  <a:pt x="1148316" y="494774"/>
                  <a:pt x="1160256" y="493902"/>
                  <a:pt x="1169581" y="487685"/>
                </a:cubicBezTo>
                <a:cubicBezTo>
                  <a:pt x="1190846" y="473508"/>
                  <a:pt x="1209131" y="453237"/>
                  <a:pt x="1233377" y="445155"/>
                </a:cubicBezTo>
                <a:cubicBezTo>
                  <a:pt x="1244009" y="441611"/>
                  <a:pt x="1255250" y="439534"/>
                  <a:pt x="1265274" y="434522"/>
                </a:cubicBezTo>
                <a:cubicBezTo>
                  <a:pt x="1347717" y="393300"/>
                  <a:pt x="1248897" y="429349"/>
                  <a:pt x="1329070" y="402624"/>
                </a:cubicBezTo>
                <a:cubicBezTo>
                  <a:pt x="1336158" y="391992"/>
                  <a:pt x="1345301" y="382472"/>
                  <a:pt x="1350335" y="370727"/>
                </a:cubicBezTo>
                <a:cubicBezTo>
                  <a:pt x="1364604" y="337433"/>
                  <a:pt x="1367220" y="285127"/>
                  <a:pt x="1350335" y="253769"/>
                </a:cubicBezTo>
                <a:cubicBezTo>
                  <a:pt x="1336077" y="227290"/>
                  <a:pt x="1315069" y="199483"/>
                  <a:pt x="1286539" y="189973"/>
                </a:cubicBezTo>
                <a:cubicBezTo>
                  <a:pt x="1265274" y="182885"/>
                  <a:pt x="1241395" y="181142"/>
                  <a:pt x="1222744" y="168708"/>
                </a:cubicBezTo>
                <a:cubicBezTo>
                  <a:pt x="1148842" y="119441"/>
                  <a:pt x="1241728" y="178200"/>
                  <a:pt x="1137684" y="126178"/>
                </a:cubicBezTo>
                <a:cubicBezTo>
                  <a:pt x="1064256" y="89464"/>
                  <a:pt x="1151770" y="116409"/>
                  <a:pt x="1063256" y="94280"/>
                </a:cubicBezTo>
                <a:cubicBezTo>
                  <a:pt x="1052623" y="87192"/>
                  <a:pt x="1043035" y="78205"/>
                  <a:pt x="1031358" y="73015"/>
                </a:cubicBezTo>
                <a:cubicBezTo>
                  <a:pt x="959161" y="40928"/>
                  <a:pt x="928810" y="48521"/>
                  <a:pt x="839972" y="41118"/>
                </a:cubicBezTo>
                <a:cubicBezTo>
                  <a:pt x="804530" y="34029"/>
                  <a:pt x="769552" y="23995"/>
                  <a:pt x="733646" y="19852"/>
                </a:cubicBezTo>
                <a:cubicBezTo>
                  <a:pt x="624260" y="7230"/>
                  <a:pt x="572386" y="10992"/>
                  <a:pt x="499730" y="9220"/>
                </a:cubicBezTo>
                <a:close/>
              </a:path>
            </a:pathLst>
          </a:custGeom>
          <a:noFill/>
          <a:ln>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BE"/>
          </a:p>
        </p:txBody>
      </p:sp>
      <p:sp>
        <p:nvSpPr>
          <p:cNvPr id="18" name="Ellipse 17"/>
          <p:cNvSpPr/>
          <p:nvPr/>
        </p:nvSpPr>
        <p:spPr>
          <a:xfrm>
            <a:off x="5195888" y="1878013"/>
            <a:ext cx="96837" cy="142875"/>
          </a:xfrm>
          <a:prstGeom prst="ellipse">
            <a:avLst/>
          </a:prstGeom>
          <a:solidFill>
            <a:srgbClr val="00B0F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BE"/>
          </a:p>
        </p:txBody>
      </p:sp>
      <p:sp>
        <p:nvSpPr>
          <p:cNvPr id="21" name="Ellipse 20"/>
          <p:cNvSpPr/>
          <p:nvPr/>
        </p:nvSpPr>
        <p:spPr>
          <a:xfrm>
            <a:off x="5386388" y="1749425"/>
            <a:ext cx="98425" cy="142875"/>
          </a:xfrm>
          <a:prstGeom prst="ellipse">
            <a:avLst/>
          </a:prstGeom>
          <a:solidFill>
            <a:srgbClr val="00B0F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BE"/>
          </a:p>
        </p:txBody>
      </p:sp>
      <p:sp>
        <p:nvSpPr>
          <p:cNvPr id="22" name="Ellipse 21"/>
          <p:cNvSpPr/>
          <p:nvPr/>
        </p:nvSpPr>
        <p:spPr>
          <a:xfrm>
            <a:off x="5597525" y="1647825"/>
            <a:ext cx="96838" cy="142875"/>
          </a:xfrm>
          <a:prstGeom prst="ellipse">
            <a:avLst/>
          </a:prstGeom>
          <a:solidFill>
            <a:srgbClr val="00B0F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BE"/>
          </a:p>
        </p:txBody>
      </p:sp>
      <p:sp>
        <p:nvSpPr>
          <p:cNvPr id="23" name="Ellipse 22"/>
          <p:cNvSpPr/>
          <p:nvPr/>
        </p:nvSpPr>
        <p:spPr>
          <a:xfrm>
            <a:off x="5757863" y="1579563"/>
            <a:ext cx="96837" cy="142875"/>
          </a:xfrm>
          <a:prstGeom prst="ellipse">
            <a:avLst/>
          </a:prstGeom>
          <a:solidFill>
            <a:srgbClr val="00B0F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BE"/>
          </a:p>
        </p:txBody>
      </p:sp>
      <p:sp>
        <p:nvSpPr>
          <p:cNvPr id="24" name="Ellipse 23"/>
          <p:cNvSpPr/>
          <p:nvPr/>
        </p:nvSpPr>
        <p:spPr>
          <a:xfrm>
            <a:off x="5957888" y="1535113"/>
            <a:ext cx="96837" cy="142875"/>
          </a:xfrm>
          <a:prstGeom prst="ellipse">
            <a:avLst/>
          </a:prstGeom>
          <a:solidFill>
            <a:srgbClr val="00B0F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BE"/>
          </a:p>
        </p:txBody>
      </p:sp>
      <p:sp>
        <p:nvSpPr>
          <p:cNvPr id="25" name="Ellipse 24"/>
          <p:cNvSpPr/>
          <p:nvPr/>
        </p:nvSpPr>
        <p:spPr>
          <a:xfrm>
            <a:off x="6188075" y="1487488"/>
            <a:ext cx="96838" cy="142875"/>
          </a:xfrm>
          <a:prstGeom prst="ellipse">
            <a:avLst/>
          </a:prstGeom>
          <a:solidFill>
            <a:srgbClr val="00B0F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BE"/>
          </a:p>
        </p:txBody>
      </p:sp>
      <p:sp>
        <p:nvSpPr>
          <p:cNvPr id="26" name="Ellipse 25"/>
          <p:cNvSpPr/>
          <p:nvPr/>
        </p:nvSpPr>
        <p:spPr>
          <a:xfrm>
            <a:off x="6361113" y="1463675"/>
            <a:ext cx="96837" cy="142875"/>
          </a:xfrm>
          <a:prstGeom prst="ellipse">
            <a:avLst/>
          </a:prstGeom>
          <a:solidFill>
            <a:srgbClr val="00B0F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BE"/>
          </a:p>
        </p:txBody>
      </p:sp>
      <p:sp>
        <p:nvSpPr>
          <p:cNvPr id="27" name="Ellipse 26"/>
          <p:cNvSpPr/>
          <p:nvPr/>
        </p:nvSpPr>
        <p:spPr>
          <a:xfrm>
            <a:off x="6588125" y="1433513"/>
            <a:ext cx="96838" cy="142875"/>
          </a:xfrm>
          <a:prstGeom prst="ellipse">
            <a:avLst/>
          </a:prstGeom>
          <a:solidFill>
            <a:srgbClr val="00B0F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BE"/>
          </a:p>
        </p:txBody>
      </p:sp>
      <p:sp>
        <p:nvSpPr>
          <p:cNvPr id="28" name="Text Box 7"/>
          <p:cNvSpPr txBox="1">
            <a:spLocks noChangeArrowheads="1"/>
          </p:cNvSpPr>
          <p:nvPr/>
        </p:nvSpPr>
        <p:spPr bwMode="auto">
          <a:xfrm>
            <a:off x="6869113" y="1673225"/>
            <a:ext cx="317500" cy="368300"/>
          </a:xfrm>
          <a:prstGeom prst="rect">
            <a:avLst/>
          </a:prstGeom>
          <a:solidFill>
            <a:srgbClr val="FFC000"/>
          </a:solidFill>
          <a:ln w="9525">
            <a:solidFill>
              <a:schemeClr val="tx1"/>
            </a:solidFill>
            <a:miter lim="800000"/>
            <a:headEnd/>
            <a:tailEnd/>
          </a:ln>
        </p:spPr>
        <p:txBody>
          <a:bodyPr>
            <a:spAutoFit/>
          </a:bodyPr>
          <a:lstStyle>
            <a:lvl1pPr>
              <a:spcBef>
                <a:spcPct val="20000"/>
              </a:spcBef>
              <a:buClr>
                <a:schemeClr val="bg1"/>
              </a:buClr>
              <a:buSzPct val="80000"/>
              <a:buFont typeface="Monotype Sorts" pitchFamily="2" charset="2"/>
              <a:buChar char="l"/>
              <a:defRPr sz="2200">
                <a:solidFill>
                  <a:schemeClr val="bg1"/>
                </a:solidFill>
                <a:latin typeface="Arial Narrow" panose="020B0606020202030204" pitchFamily="34" charset="0"/>
              </a:defRPr>
            </a:lvl1pPr>
            <a:lvl2pPr marL="742950" indent="-285750">
              <a:spcBef>
                <a:spcPct val="20000"/>
              </a:spcBef>
              <a:buClr>
                <a:schemeClr val="bg1"/>
              </a:buClr>
              <a:buSzPct val="95000"/>
              <a:buFont typeface="Wingdings" panose="05000000000000000000" pitchFamily="2" charset="2"/>
              <a:buChar char="§"/>
              <a:defRPr sz="2000">
                <a:solidFill>
                  <a:schemeClr val="bg1"/>
                </a:solidFill>
                <a:latin typeface="Arial Narrow" panose="020B0606020202030204" pitchFamily="34" charset="0"/>
              </a:defRPr>
            </a:lvl2pPr>
            <a:lvl3pPr marL="1143000" indent="-228600">
              <a:spcBef>
                <a:spcPct val="20000"/>
              </a:spcBef>
              <a:buClr>
                <a:schemeClr val="bg1"/>
              </a:buClr>
              <a:buChar char="•"/>
              <a:defRPr>
                <a:solidFill>
                  <a:schemeClr val="bg1"/>
                </a:solidFill>
                <a:latin typeface="Arial Narrow" panose="020B0606020202030204" pitchFamily="34" charset="0"/>
              </a:defRPr>
            </a:lvl3pPr>
            <a:lvl4pPr marL="1600200" indent="-228600">
              <a:spcBef>
                <a:spcPct val="20000"/>
              </a:spcBef>
              <a:buClr>
                <a:schemeClr val="bg1"/>
              </a:buClr>
              <a:buChar char="–"/>
              <a:defRPr sz="2000">
                <a:solidFill>
                  <a:schemeClr val="bg1"/>
                </a:solidFill>
                <a:latin typeface="Arial Narrow" panose="020B0606020202030204" pitchFamily="34" charset="0"/>
              </a:defRPr>
            </a:lvl4pPr>
            <a:lvl5pPr marL="2057400" indent="-228600">
              <a:spcBef>
                <a:spcPct val="20000"/>
              </a:spcBef>
              <a:buClr>
                <a:schemeClr val="bg1"/>
              </a:buClr>
              <a:buChar char="»"/>
              <a:defRPr sz="2000">
                <a:solidFill>
                  <a:schemeClr val="bg1"/>
                </a:solidFill>
                <a:latin typeface="Arial Narrow" panose="020B0606020202030204" pitchFamily="34" charset="0"/>
              </a:defRPr>
            </a:lvl5pPr>
            <a:lvl6pPr marL="25146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6pPr>
            <a:lvl7pPr marL="29718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7pPr>
            <a:lvl8pPr marL="34290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8pPr>
            <a:lvl9pPr marL="38862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9pPr>
          </a:lstStyle>
          <a:p>
            <a:pPr eaLnBrk="1" hangingPunct="1">
              <a:spcBef>
                <a:spcPct val="0"/>
              </a:spcBef>
              <a:buClrTx/>
              <a:buSzTx/>
              <a:buFontTx/>
              <a:buNone/>
            </a:pPr>
            <a:r>
              <a:rPr lang="fr-BE" altLang="fr-FR" sz="2400">
                <a:solidFill>
                  <a:schemeClr val="tx1"/>
                </a:solidFill>
                <a:latin typeface="Calibri" panose="020F0502020204030204" pitchFamily="34" charset="0"/>
              </a:rPr>
              <a:t>4</a:t>
            </a:r>
          </a:p>
        </p:txBody>
      </p:sp>
      <p:sp>
        <p:nvSpPr>
          <p:cNvPr id="29" name="Text Box 7"/>
          <p:cNvSpPr txBox="1">
            <a:spLocks noChangeArrowheads="1"/>
          </p:cNvSpPr>
          <p:nvPr/>
        </p:nvSpPr>
        <p:spPr bwMode="auto">
          <a:xfrm>
            <a:off x="2136775" y="6237288"/>
            <a:ext cx="3717925" cy="400050"/>
          </a:xfrm>
          <a:prstGeom prst="rect">
            <a:avLst/>
          </a:prstGeom>
          <a:solidFill>
            <a:srgbClr val="FFFFCC"/>
          </a:solidFill>
          <a:ln w="9525">
            <a:solidFill>
              <a:schemeClr val="tx1"/>
            </a:solidFill>
            <a:miter lim="800000"/>
            <a:headEnd/>
            <a:tailEnd/>
          </a:ln>
        </p:spPr>
        <p:txBody>
          <a:bodyPr>
            <a:spAutoFit/>
          </a:bodyPr>
          <a:lstStyle>
            <a:lvl1pPr>
              <a:spcBef>
                <a:spcPct val="20000"/>
              </a:spcBef>
              <a:buClr>
                <a:schemeClr val="bg1"/>
              </a:buClr>
              <a:buSzPct val="80000"/>
              <a:buFont typeface="Monotype Sorts" pitchFamily="2" charset="2"/>
              <a:buChar char="l"/>
              <a:defRPr sz="2200">
                <a:solidFill>
                  <a:schemeClr val="bg1"/>
                </a:solidFill>
                <a:latin typeface="Arial Narrow" panose="020B0606020202030204" pitchFamily="34" charset="0"/>
              </a:defRPr>
            </a:lvl1pPr>
            <a:lvl2pPr marL="742950" indent="-285750">
              <a:spcBef>
                <a:spcPct val="20000"/>
              </a:spcBef>
              <a:buClr>
                <a:schemeClr val="bg1"/>
              </a:buClr>
              <a:buSzPct val="95000"/>
              <a:buFont typeface="Wingdings" panose="05000000000000000000" pitchFamily="2" charset="2"/>
              <a:buChar char="§"/>
              <a:defRPr sz="2000">
                <a:solidFill>
                  <a:schemeClr val="bg1"/>
                </a:solidFill>
                <a:latin typeface="Arial Narrow" panose="020B0606020202030204" pitchFamily="34" charset="0"/>
              </a:defRPr>
            </a:lvl2pPr>
            <a:lvl3pPr marL="1143000" indent="-228600">
              <a:spcBef>
                <a:spcPct val="20000"/>
              </a:spcBef>
              <a:buClr>
                <a:schemeClr val="bg1"/>
              </a:buClr>
              <a:buChar char="•"/>
              <a:defRPr>
                <a:solidFill>
                  <a:schemeClr val="bg1"/>
                </a:solidFill>
                <a:latin typeface="Arial Narrow" panose="020B0606020202030204" pitchFamily="34" charset="0"/>
              </a:defRPr>
            </a:lvl3pPr>
            <a:lvl4pPr marL="1600200" indent="-228600">
              <a:spcBef>
                <a:spcPct val="20000"/>
              </a:spcBef>
              <a:buClr>
                <a:schemeClr val="bg1"/>
              </a:buClr>
              <a:buChar char="–"/>
              <a:defRPr sz="2000">
                <a:solidFill>
                  <a:schemeClr val="bg1"/>
                </a:solidFill>
                <a:latin typeface="Arial Narrow" panose="020B0606020202030204" pitchFamily="34" charset="0"/>
              </a:defRPr>
            </a:lvl4pPr>
            <a:lvl5pPr marL="2057400" indent="-228600">
              <a:spcBef>
                <a:spcPct val="20000"/>
              </a:spcBef>
              <a:buClr>
                <a:schemeClr val="bg1"/>
              </a:buClr>
              <a:buChar char="»"/>
              <a:defRPr sz="2000">
                <a:solidFill>
                  <a:schemeClr val="bg1"/>
                </a:solidFill>
                <a:latin typeface="Arial Narrow" panose="020B0606020202030204" pitchFamily="34" charset="0"/>
              </a:defRPr>
            </a:lvl5pPr>
            <a:lvl6pPr marL="25146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6pPr>
            <a:lvl7pPr marL="29718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7pPr>
            <a:lvl8pPr marL="34290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8pPr>
            <a:lvl9pPr marL="38862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9pPr>
          </a:lstStyle>
          <a:p>
            <a:pPr eaLnBrk="1" hangingPunct="1">
              <a:spcBef>
                <a:spcPct val="0"/>
              </a:spcBef>
              <a:buClrTx/>
              <a:buSzTx/>
              <a:buFontTx/>
              <a:buNone/>
            </a:pPr>
            <a:r>
              <a:rPr lang="fr-BE" altLang="fr-FR" sz="2000">
                <a:solidFill>
                  <a:schemeClr val="tx1"/>
                </a:solidFill>
                <a:latin typeface="Calibri" panose="020F0502020204030204" pitchFamily="34" charset="0"/>
              </a:rPr>
              <a:t>5. Vertèbres thoraco-lombaires</a:t>
            </a:r>
            <a:endParaRPr lang="fr-BE" altLang="fr-FR" sz="2000" b="1">
              <a:solidFill>
                <a:schemeClr val="tx1"/>
              </a:solidFill>
              <a:latin typeface="Calibri" panose="020F0502020204030204" pitchFamily="34" charset="0"/>
            </a:endParaRPr>
          </a:p>
        </p:txBody>
      </p:sp>
      <p:sp>
        <p:nvSpPr>
          <p:cNvPr id="30" name="Text Box 7"/>
          <p:cNvSpPr txBox="1">
            <a:spLocks noChangeArrowheads="1"/>
          </p:cNvSpPr>
          <p:nvPr/>
        </p:nvSpPr>
        <p:spPr bwMode="auto">
          <a:xfrm>
            <a:off x="6605588" y="6505575"/>
            <a:ext cx="2443162" cy="247650"/>
          </a:xfrm>
          <a:prstGeom prst="rect">
            <a:avLst/>
          </a:prstGeom>
          <a:solidFill>
            <a:srgbClr val="FFC000"/>
          </a:solidFill>
          <a:ln w="9525">
            <a:solidFill>
              <a:schemeClr val="tx1"/>
            </a:solidFill>
            <a:miter lim="800000"/>
            <a:headEnd/>
            <a:tailEnd/>
          </a:ln>
        </p:spPr>
        <p:txBody>
          <a:bodyPr>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r>
              <a:rPr lang="fr-BE" sz="1000" dirty="0" smtClean="0">
                <a:latin typeface="+mn-lt"/>
              </a:rPr>
              <a:t>Image échographique du Dr. B. Gabriel</a:t>
            </a:r>
          </a:p>
        </p:txBody>
      </p:sp>
    </p:spTree>
    <p:extLst>
      <p:ext uri="{BB962C8B-B14F-4D97-AF65-F5344CB8AC3E}">
        <p14:creationId xmlns:p14="http://schemas.microsoft.com/office/powerpoint/2010/main" val="228561428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2"/>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2"/>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4"/>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10"/>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3"/>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5"/>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13"/>
                                        </p:tgtEl>
                                        <p:attrNameLst>
                                          <p:attrName>style.visibility</p:attrName>
                                        </p:attrNameLst>
                                      </p:cBhvr>
                                      <p:to>
                                        <p:strVal val="visible"/>
                                      </p:to>
                                    </p:set>
                                  </p:childTnLst>
                                </p:cTn>
                              </p:par>
                              <p:par>
                                <p:cTn id="23" presetID="1" presetClass="entr" presetSubtype="0" fill="hold" nodeType="withEffect">
                                  <p:stCondLst>
                                    <p:cond delay="0"/>
                                  </p:stCondLst>
                                  <p:childTnLst>
                                    <p:set>
                                      <p:cBhvr>
                                        <p:cTn id="24" dur="1" fill="hold">
                                          <p:stCondLst>
                                            <p:cond delay="0"/>
                                          </p:stCondLst>
                                        </p:cTn>
                                        <p:tgtEl>
                                          <p:spTgt spid="14"/>
                                        </p:tgtEl>
                                        <p:attrNameLst>
                                          <p:attrName>style.visibility</p:attrName>
                                        </p:attrNameLst>
                                      </p:cBhvr>
                                      <p:to>
                                        <p:strVal val="visible"/>
                                      </p:to>
                                    </p:set>
                                  </p:childTnLst>
                                </p:cTn>
                              </p:par>
                              <p:par>
                                <p:cTn id="25" presetID="1" presetClass="entr" presetSubtype="0" fill="hold" nodeType="withEffect">
                                  <p:stCondLst>
                                    <p:cond delay="0"/>
                                  </p:stCondLst>
                                  <p:childTnLst>
                                    <p:set>
                                      <p:cBhvr>
                                        <p:cTn id="26" dur="1" fill="hold">
                                          <p:stCondLst>
                                            <p:cond delay="0"/>
                                          </p:stCondLst>
                                        </p:cTn>
                                        <p:tgtEl>
                                          <p:spTgt spid="15"/>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7"/>
                                        </p:tgtEl>
                                        <p:attrNameLst>
                                          <p:attrName>style.visibility</p:attrName>
                                        </p:attrNameLst>
                                      </p:cBhvr>
                                      <p:to>
                                        <p:strVal val="visible"/>
                                      </p:to>
                                    </p:set>
                                  </p:childTnLst>
                                </p:cTn>
                              </p:par>
                            </p:childTnLst>
                          </p:cTn>
                        </p:par>
                      </p:childTnLst>
                    </p:cTn>
                  </p:par>
                  <p:par>
                    <p:cTn id="29" fill="hold" nodeType="clickPar">
                      <p:stCondLst>
                        <p:cond delay="indefinite"/>
                      </p:stCondLst>
                      <p:childTnLst>
                        <p:par>
                          <p:cTn id="30" fill="hold" nodeType="withGroup">
                            <p:stCondLst>
                              <p:cond delay="0"/>
                            </p:stCondLst>
                            <p:childTnLst>
                              <p:par>
                                <p:cTn id="31" presetID="1" presetClass="entr" presetSubtype="0" fill="hold" grpId="0" nodeType="clickEffect">
                                  <p:stCondLst>
                                    <p:cond delay="0"/>
                                  </p:stCondLst>
                                  <p:childTnLst>
                                    <p:set>
                                      <p:cBhvr>
                                        <p:cTn id="32" dur="1" fill="hold">
                                          <p:stCondLst>
                                            <p:cond delay="0"/>
                                          </p:stCondLst>
                                        </p:cTn>
                                        <p:tgtEl>
                                          <p:spTgt spid="28"/>
                                        </p:tgtEl>
                                        <p:attrNameLst>
                                          <p:attrName>style.visibility</p:attrName>
                                        </p:attrNameLst>
                                      </p:cBhvr>
                                      <p:to>
                                        <p:strVal val="visible"/>
                                      </p:to>
                                    </p:set>
                                  </p:childTnLst>
                                </p:cTn>
                              </p:par>
                              <p:par>
                                <p:cTn id="33" presetID="1" presetClass="entr" presetSubtype="0" fill="hold" nodeType="withEffect">
                                  <p:stCondLst>
                                    <p:cond delay="0"/>
                                  </p:stCondLst>
                                  <p:childTnLst>
                                    <p:set>
                                      <p:cBhvr>
                                        <p:cTn id="34" dur="1" fill="hold">
                                          <p:stCondLst>
                                            <p:cond delay="0"/>
                                          </p:stCondLst>
                                        </p:cTn>
                                        <p:tgtEl>
                                          <p:spTgt spid="16"/>
                                        </p:tgtEl>
                                        <p:attrNameLst>
                                          <p:attrName>style.visibility</p:attrName>
                                        </p:attrNameLst>
                                      </p:cBhvr>
                                      <p:to>
                                        <p:strVal val="visible"/>
                                      </p:to>
                                    </p:set>
                                  </p:childTnLst>
                                </p:cTn>
                              </p:par>
                              <p:par>
                                <p:cTn id="35" presetID="1" presetClass="entr" presetSubtype="0" fill="hold" grpId="0" nodeType="withEffect">
                                  <p:stCondLst>
                                    <p:cond delay="0"/>
                                  </p:stCondLst>
                                  <p:childTnLst>
                                    <p:set>
                                      <p:cBhvr>
                                        <p:cTn id="36" dur="1" fill="hold">
                                          <p:stCondLst>
                                            <p:cond delay="0"/>
                                          </p:stCondLst>
                                        </p:cTn>
                                        <p:tgtEl>
                                          <p:spTgt spid="6"/>
                                        </p:tgtEl>
                                        <p:attrNameLst>
                                          <p:attrName>style.visibility</p:attrName>
                                        </p:attrNameLst>
                                      </p:cBhvr>
                                      <p:to>
                                        <p:strVal val="visible"/>
                                      </p:to>
                                    </p:set>
                                  </p:childTnLst>
                                </p:cTn>
                              </p:par>
                            </p:childTnLst>
                          </p:cTn>
                        </p:par>
                      </p:childTnLst>
                    </p:cTn>
                  </p:par>
                  <p:par>
                    <p:cTn id="37" fill="hold" nodeType="clickPar">
                      <p:stCondLst>
                        <p:cond delay="indefinite"/>
                      </p:stCondLst>
                      <p:childTnLst>
                        <p:par>
                          <p:cTn id="38" fill="hold" nodeType="withGroup">
                            <p:stCondLst>
                              <p:cond delay="0"/>
                            </p:stCondLst>
                            <p:childTnLst>
                              <p:par>
                                <p:cTn id="39" presetID="1" presetClass="entr" presetSubtype="0" fill="hold" grpId="0" nodeType="clickEffect">
                                  <p:stCondLst>
                                    <p:cond delay="0"/>
                                  </p:stCondLst>
                                  <p:childTnLst>
                                    <p:set>
                                      <p:cBhvr>
                                        <p:cTn id="40" dur="1" fill="hold">
                                          <p:stCondLst>
                                            <p:cond delay="0"/>
                                          </p:stCondLst>
                                        </p:cTn>
                                        <p:tgtEl>
                                          <p:spTgt spid="18"/>
                                        </p:tgtEl>
                                        <p:attrNameLst>
                                          <p:attrName>style.visibility</p:attrName>
                                        </p:attrNameLst>
                                      </p:cBhvr>
                                      <p:to>
                                        <p:strVal val="visible"/>
                                      </p:to>
                                    </p:set>
                                  </p:childTnLst>
                                </p:cTn>
                              </p:par>
                              <p:par>
                                <p:cTn id="41" presetID="1" presetClass="entr" presetSubtype="0" fill="hold" grpId="0" nodeType="withEffect">
                                  <p:stCondLst>
                                    <p:cond delay="0"/>
                                  </p:stCondLst>
                                  <p:childTnLst>
                                    <p:set>
                                      <p:cBhvr>
                                        <p:cTn id="42" dur="1" fill="hold">
                                          <p:stCondLst>
                                            <p:cond delay="0"/>
                                          </p:stCondLst>
                                        </p:cTn>
                                        <p:tgtEl>
                                          <p:spTgt spid="21"/>
                                        </p:tgtEl>
                                        <p:attrNameLst>
                                          <p:attrName>style.visibility</p:attrName>
                                        </p:attrNameLst>
                                      </p:cBhvr>
                                      <p:to>
                                        <p:strVal val="visible"/>
                                      </p:to>
                                    </p:set>
                                  </p:childTnLst>
                                </p:cTn>
                              </p:par>
                              <p:par>
                                <p:cTn id="43" presetID="1" presetClass="entr" presetSubtype="0" fill="hold" grpId="0" nodeType="withEffect">
                                  <p:stCondLst>
                                    <p:cond delay="0"/>
                                  </p:stCondLst>
                                  <p:childTnLst>
                                    <p:set>
                                      <p:cBhvr>
                                        <p:cTn id="44" dur="1" fill="hold">
                                          <p:stCondLst>
                                            <p:cond delay="0"/>
                                          </p:stCondLst>
                                        </p:cTn>
                                        <p:tgtEl>
                                          <p:spTgt spid="22"/>
                                        </p:tgtEl>
                                        <p:attrNameLst>
                                          <p:attrName>style.visibility</p:attrName>
                                        </p:attrNameLst>
                                      </p:cBhvr>
                                      <p:to>
                                        <p:strVal val="visible"/>
                                      </p:to>
                                    </p:set>
                                  </p:childTnLst>
                                </p:cTn>
                              </p:par>
                              <p:par>
                                <p:cTn id="45" presetID="1" presetClass="entr" presetSubtype="0" fill="hold" grpId="0" nodeType="withEffect">
                                  <p:stCondLst>
                                    <p:cond delay="0"/>
                                  </p:stCondLst>
                                  <p:childTnLst>
                                    <p:set>
                                      <p:cBhvr>
                                        <p:cTn id="46" dur="1" fill="hold">
                                          <p:stCondLst>
                                            <p:cond delay="0"/>
                                          </p:stCondLst>
                                        </p:cTn>
                                        <p:tgtEl>
                                          <p:spTgt spid="23"/>
                                        </p:tgtEl>
                                        <p:attrNameLst>
                                          <p:attrName>style.visibility</p:attrName>
                                        </p:attrNameLst>
                                      </p:cBhvr>
                                      <p:to>
                                        <p:strVal val="visible"/>
                                      </p:to>
                                    </p:set>
                                  </p:childTnLst>
                                </p:cTn>
                              </p:par>
                              <p:par>
                                <p:cTn id="47" presetID="1" presetClass="entr" presetSubtype="0" fill="hold" grpId="0" nodeType="withEffect">
                                  <p:stCondLst>
                                    <p:cond delay="0"/>
                                  </p:stCondLst>
                                  <p:childTnLst>
                                    <p:set>
                                      <p:cBhvr>
                                        <p:cTn id="48" dur="1" fill="hold">
                                          <p:stCondLst>
                                            <p:cond delay="0"/>
                                          </p:stCondLst>
                                        </p:cTn>
                                        <p:tgtEl>
                                          <p:spTgt spid="24"/>
                                        </p:tgtEl>
                                        <p:attrNameLst>
                                          <p:attrName>style.visibility</p:attrName>
                                        </p:attrNameLst>
                                      </p:cBhvr>
                                      <p:to>
                                        <p:strVal val="visible"/>
                                      </p:to>
                                    </p:set>
                                  </p:childTnLst>
                                </p:cTn>
                              </p:par>
                              <p:par>
                                <p:cTn id="49" presetID="1" presetClass="entr" presetSubtype="0" fill="hold" grpId="0" nodeType="withEffect">
                                  <p:stCondLst>
                                    <p:cond delay="0"/>
                                  </p:stCondLst>
                                  <p:childTnLst>
                                    <p:set>
                                      <p:cBhvr>
                                        <p:cTn id="50" dur="1" fill="hold">
                                          <p:stCondLst>
                                            <p:cond delay="0"/>
                                          </p:stCondLst>
                                        </p:cTn>
                                        <p:tgtEl>
                                          <p:spTgt spid="25"/>
                                        </p:tgtEl>
                                        <p:attrNameLst>
                                          <p:attrName>style.visibility</p:attrName>
                                        </p:attrNameLst>
                                      </p:cBhvr>
                                      <p:to>
                                        <p:strVal val="visible"/>
                                      </p:to>
                                    </p:set>
                                  </p:childTnLst>
                                </p:cTn>
                              </p:par>
                              <p:par>
                                <p:cTn id="51" presetID="1" presetClass="entr" presetSubtype="0" fill="hold" grpId="0" nodeType="withEffect">
                                  <p:stCondLst>
                                    <p:cond delay="0"/>
                                  </p:stCondLst>
                                  <p:childTnLst>
                                    <p:set>
                                      <p:cBhvr>
                                        <p:cTn id="52" dur="1" fill="hold">
                                          <p:stCondLst>
                                            <p:cond delay="0"/>
                                          </p:stCondLst>
                                        </p:cTn>
                                        <p:tgtEl>
                                          <p:spTgt spid="26"/>
                                        </p:tgtEl>
                                        <p:attrNameLst>
                                          <p:attrName>style.visibility</p:attrName>
                                        </p:attrNameLst>
                                      </p:cBhvr>
                                      <p:to>
                                        <p:strVal val="visible"/>
                                      </p:to>
                                    </p:set>
                                  </p:childTnLst>
                                </p:cTn>
                              </p:par>
                              <p:par>
                                <p:cTn id="53" presetID="1" presetClass="entr" presetSubtype="0" fill="hold" grpId="0" nodeType="withEffect">
                                  <p:stCondLst>
                                    <p:cond delay="0"/>
                                  </p:stCondLst>
                                  <p:childTnLst>
                                    <p:set>
                                      <p:cBhvr>
                                        <p:cTn id="54" dur="1" fill="hold">
                                          <p:stCondLst>
                                            <p:cond delay="0"/>
                                          </p:stCondLst>
                                        </p:cTn>
                                        <p:tgtEl>
                                          <p:spTgt spid="27"/>
                                        </p:tgtEl>
                                        <p:attrNameLst>
                                          <p:attrName>style.visibility</p:attrName>
                                        </p:attrNameLst>
                                      </p:cBhvr>
                                      <p:to>
                                        <p:strVal val="visible"/>
                                      </p:to>
                                    </p:set>
                                  </p:childTnLst>
                                </p:cTn>
                              </p:par>
                              <p:par>
                                <p:cTn id="55" presetID="1" presetClass="entr" presetSubtype="0" fill="hold" grpId="0" nodeType="withEffect">
                                  <p:stCondLst>
                                    <p:cond delay="0"/>
                                  </p:stCondLst>
                                  <p:childTnLst>
                                    <p:set>
                                      <p:cBhvr>
                                        <p:cTn id="56" dur="1" fill="hold">
                                          <p:stCondLst>
                                            <p:cond delay="0"/>
                                          </p:stCondLst>
                                        </p:cTn>
                                        <p:tgtEl>
                                          <p:spTgt spid="11"/>
                                        </p:tgtEl>
                                        <p:attrNameLst>
                                          <p:attrName>style.visibility</p:attrName>
                                        </p:attrNameLst>
                                      </p:cBhvr>
                                      <p:to>
                                        <p:strVal val="visible"/>
                                      </p:to>
                                    </p:set>
                                  </p:childTnLst>
                                </p:cTn>
                              </p:par>
                              <p:par>
                                <p:cTn id="57" presetID="1" presetClass="entr" presetSubtype="0" fill="hold" grpId="0" nodeType="withEffect">
                                  <p:stCondLst>
                                    <p:cond delay="0"/>
                                  </p:stCondLst>
                                  <p:childTnLst>
                                    <p:set>
                                      <p:cBhvr>
                                        <p:cTn id="58" dur="1" fill="hold">
                                          <p:stCondLst>
                                            <p:cond delay="0"/>
                                          </p:stCondLst>
                                        </p:cTn>
                                        <p:tgtEl>
                                          <p:spTgt spid="2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P spid="6" grpId="0" animBg="1"/>
      <p:bldP spid="7" grpId="0" animBg="1"/>
      <p:bldP spid="10" grpId="0" animBg="1"/>
      <p:bldP spid="11" grpId="0" animBg="1"/>
      <p:bldP spid="12" grpId="0" animBg="1"/>
      <p:bldP spid="13" grpId="0" animBg="1"/>
      <p:bldP spid="18" grpId="0" animBg="1"/>
      <p:bldP spid="21" grpId="0" animBg="1"/>
      <p:bldP spid="22" grpId="0" animBg="1"/>
      <p:bldP spid="23" grpId="0" animBg="1"/>
      <p:bldP spid="24" grpId="0" animBg="1"/>
      <p:bldP spid="25" grpId="0" animBg="1"/>
      <p:bldP spid="26" grpId="0" animBg="1"/>
      <p:bldP spid="27" grpId="0" animBg="1"/>
      <p:bldP spid="28" grpId="0" animBg="1"/>
      <p:bldP spid="29" grpId="0" animBg="1"/>
    </p:bldLst>
  </p:timing>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5954" name="Picture 4" descr="dia0484"/>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203700" y="209550"/>
            <a:ext cx="3527425" cy="5549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5955" name="Picture 4" descr="dia0484"/>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4800" y="188913"/>
            <a:ext cx="3527425" cy="5549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 name="Forme libre 3"/>
          <p:cNvSpPr>
            <a:spLocks/>
          </p:cNvSpPr>
          <p:nvPr/>
        </p:nvSpPr>
        <p:spPr bwMode="auto">
          <a:xfrm>
            <a:off x="4298950" y="2590800"/>
            <a:ext cx="1854200" cy="1447800"/>
          </a:xfrm>
          <a:custGeom>
            <a:avLst/>
            <a:gdLst>
              <a:gd name="T0" fmla="*/ 1317774 w 1854450"/>
              <a:gd name="T1" fmla="*/ 63500 h 1447800"/>
              <a:gd name="T2" fmla="*/ 1153050 w 1854450"/>
              <a:gd name="T3" fmla="*/ 50800 h 1447800"/>
              <a:gd name="T4" fmla="*/ 1064352 w 1854450"/>
              <a:gd name="T5" fmla="*/ 25400 h 1447800"/>
              <a:gd name="T6" fmla="*/ 962990 w 1854450"/>
              <a:gd name="T7" fmla="*/ 12700 h 1447800"/>
              <a:gd name="T8" fmla="*/ 899639 w 1854450"/>
              <a:gd name="T9" fmla="*/ 0 h 1447800"/>
              <a:gd name="T10" fmla="*/ 481495 w 1854450"/>
              <a:gd name="T11" fmla="*/ 12700 h 1447800"/>
              <a:gd name="T12" fmla="*/ 405465 w 1854450"/>
              <a:gd name="T13" fmla="*/ 38100 h 1447800"/>
              <a:gd name="T14" fmla="*/ 367450 w 1854450"/>
              <a:gd name="T15" fmla="*/ 50800 h 1447800"/>
              <a:gd name="T16" fmla="*/ 329449 w 1854450"/>
              <a:gd name="T17" fmla="*/ 63500 h 1447800"/>
              <a:gd name="T18" fmla="*/ 291437 w 1854450"/>
              <a:gd name="T19" fmla="*/ 88900 h 1447800"/>
              <a:gd name="T20" fmla="*/ 253422 w 1854450"/>
              <a:gd name="T21" fmla="*/ 101600 h 1447800"/>
              <a:gd name="T22" fmla="*/ 177392 w 1854450"/>
              <a:gd name="T23" fmla="*/ 165100 h 1447800"/>
              <a:gd name="T24" fmla="*/ 139377 w 1854450"/>
              <a:gd name="T25" fmla="*/ 177800 h 1447800"/>
              <a:gd name="T26" fmla="*/ 114045 w 1854450"/>
              <a:gd name="T27" fmla="*/ 215900 h 1447800"/>
              <a:gd name="T28" fmla="*/ 101362 w 1854450"/>
              <a:gd name="T29" fmla="*/ 254000 h 1447800"/>
              <a:gd name="T30" fmla="*/ 63347 w 1854450"/>
              <a:gd name="T31" fmla="*/ 292100 h 1447800"/>
              <a:gd name="T32" fmla="*/ 38015 w 1854450"/>
              <a:gd name="T33" fmla="*/ 571500 h 1447800"/>
              <a:gd name="T34" fmla="*/ 25349 w 1854450"/>
              <a:gd name="T35" fmla="*/ 609600 h 1447800"/>
              <a:gd name="T36" fmla="*/ 0 w 1854450"/>
              <a:gd name="T37" fmla="*/ 711200 h 1447800"/>
              <a:gd name="T38" fmla="*/ 12666 w 1854450"/>
              <a:gd name="T39" fmla="*/ 939800 h 1447800"/>
              <a:gd name="T40" fmla="*/ 38015 w 1854450"/>
              <a:gd name="T41" fmla="*/ 1016000 h 1447800"/>
              <a:gd name="T42" fmla="*/ 76030 w 1854450"/>
              <a:gd name="T43" fmla="*/ 1130300 h 1447800"/>
              <a:gd name="T44" fmla="*/ 88696 w 1854450"/>
              <a:gd name="T45" fmla="*/ 1168400 h 1447800"/>
              <a:gd name="T46" fmla="*/ 139377 w 1854450"/>
              <a:gd name="T47" fmla="*/ 1244600 h 1447800"/>
              <a:gd name="T48" fmla="*/ 456146 w 1854450"/>
              <a:gd name="T49" fmla="*/ 1270000 h 1447800"/>
              <a:gd name="T50" fmla="*/ 620872 w 1854450"/>
              <a:gd name="T51" fmla="*/ 1308100 h 1447800"/>
              <a:gd name="T52" fmla="*/ 696902 w 1854450"/>
              <a:gd name="T53" fmla="*/ 1358900 h 1447800"/>
              <a:gd name="T54" fmla="*/ 734917 w 1854450"/>
              <a:gd name="T55" fmla="*/ 1384300 h 1447800"/>
              <a:gd name="T56" fmla="*/ 772932 w 1854450"/>
              <a:gd name="T57" fmla="*/ 1397000 h 1447800"/>
              <a:gd name="T58" fmla="*/ 810941 w 1854450"/>
              <a:gd name="T59" fmla="*/ 1422400 h 1447800"/>
              <a:gd name="T60" fmla="*/ 899639 w 1854450"/>
              <a:gd name="T61" fmla="*/ 1435100 h 1447800"/>
              <a:gd name="T62" fmla="*/ 1241748 w 1854450"/>
              <a:gd name="T63" fmla="*/ 1447800 h 1447800"/>
              <a:gd name="T64" fmla="*/ 1571196 w 1854450"/>
              <a:gd name="T65" fmla="*/ 1422400 h 1447800"/>
              <a:gd name="T66" fmla="*/ 1609211 w 1854450"/>
              <a:gd name="T67" fmla="*/ 1409700 h 1447800"/>
              <a:gd name="T68" fmla="*/ 1647223 w 1854450"/>
              <a:gd name="T69" fmla="*/ 1371600 h 1447800"/>
              <a:gd name="T70" fmla="*/ 1723245 w 1854450"/>
              <a:gd name="T71" fmla="*/ 1308100 h 1447800"/>
              <a:gd name="T72" fmla="*/ 1761255 w 1854450"/>
              <a:gd name="T73" fmla="*/ 1231900 h 1447800"/>
              <a:gd name="T74" fmla="*/ 1786603 w 1854450"/>
              <a:gd name="T75" fmla="*/ 1155700 h 1447800"/>
              <a:gd name="T76" fmla="*/ 1811942 w 1854450"/>
              <a:gd name="T77" fmla="*/ 1079500 h 1447800"/>
              <a:gd name="T78" fmla="*/ 1824616 w 1854450"/>
              <a:gd name="T79" fmla="*/ 1041400 h 1447800"/>
              <a:gd name="T80" fmla="*/ 1837284 w 1854450"/>
              <a:gd name="T81" fmla="*/ 977900 h 1447800"/>
              <a:gd name="T82" fmla="*/ 1849953 w 1854450"/>
              <a:gd name="T83" fmla="*/ 800100 h 1447800"/>
              <a:gd name="T84" fmla="*/ 1837284 w 1854450"/>
              <a:gd name="T85" fmla="*/ 228600 h 1447800"/>
              <a:gd name="T86" fmla="*/ 1799269 w 1854450"/>
              <a:gd name="T87" fmla="*/ 190500 h 1447800"/>
              <a:gd name="T88" fmla="*/ 1710573 w 1854450"/>
              <a:gd name="T89" fmla="*/ 139700 h 1447800"/>
              <a:gd name="T90" fmla="*/ 1659892 w 1854450"/>
              <a:gd name="T91" fmla="*/ 127000 h 1447800"/>
              <a:gd name="T92" fmla="*/ 1583862 w 1854450"/>
              <a:gd name="T93" fmla="*/ 101600 h 1447800"/>
              <a:gd name="T94" fmla="*/ 1241748 w 1854450"/>
              <a:gd name="T95" fmla="*/ 76200 h 144780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1854450" h="1447800">
                <a:moveTo>
                  <a:pt x="1320800" y="63500"/>
                </a:moveTo>
                <a:cubicBezTo>
                  <a:pt x="1265767" y="59267"/>
                  <a:pt x="1210285" y="58988"/>
                  <a:pt x="1155700" y="50800"/>
                </a:cubicBezTo>
                <a:cubicBezTo>
                  <a:pt x="1125222" y="46228"/>
                  <a:pt x="1097021" y="31444"/>
                  <a:pt x="1066800" y="25400"/>
                </a:cubicBezTo>
                <a:cubicBezTo>
                  <a:pt x="1033333" y="18707"/>
                  <a:pt x="998933" y="17890"/>
                  <a:pt x="965200" y="12700"/>
                </a:cubicBezTo>
                <a:cubicBezTo>
                  <a:pt x="943865" y="9418"/>
                  <a:pt x="922867" y="4233"/>
                  <a:pt x="901700" y="0"/>
                </a:cubicBezTo>
                <a:cubicBezTo>
                  <a:pt x="762000" y="4233"/>
                  <a:pt x="621952" y="1981"/>
                  <a:pt x="482600" y="12700"/>
                </a:cubicBezTo>
                <a:cubicBezTo>
                  <a:pt x="455905" y="14753"/>
                  <a:pt x="431800" y="29633"/>
                  <a:pt x="406400" y="38100"/>
                </a:cubicBezTo>
                <a:lnTo>
                  <a:pt x="368300" y="50800"/>
                </a:lnTo>
                <a:cubicBezTo>
                  <a:pt x="355600" y="55033"/>
                  <a:pt x="341339" y="56074"/>
                  <a:pt x="330200" y="63500"/>
                </a:cubicBezTo>
                <a:cubicBezTo>
                  <a:pt x="317500" y="71967"/>
                  <a:pt x="305752" y="82074"/>
                  <a:pt x="292100" y="88900"/>
                </a:cubicBezTo>
                <a:cubicBezTo>
                  <a:pt x="280126" y="94887"/>
                  <a:pt x="265974" y="95613"/>
                  <a:pt x="254000" y="101600"/>
                </a:cubicBezTo>
                <a:cubicBezTo>
                  <a:pt x="170898" y="143151"/>
                  <a:pt x="262062" y="108925"/>
                  <a:pt x="177800" y="165100"/>
                </a:cubicBezTo>
                <a:cubicBezTo>
                  <a:pt x="166661" y="172526"/>
                  <a:pt x="152400" y="173567"/>
                  <a:pt x="139700" y="177800"/>
                </a:cubicBezTo>
                <a:cubicBezTo>
                  <a:pt x="131233" y="190500"/>
                  <a:pt x="121126" y="202248"/>
                  <a:pt x="114300" y="215900"/>
                </a:cubicBezTo>
                <a:cubicBezTo>
                  <a:pt x="108313" y="227874"/>
                  <a:pt x="109026" y="242861"/>
                  <a:pt x="101600" y="254000"/>
                </a:cubicBezTo>
                <a:cubicBezTo>
                  <a:pt x="91637" y="268944"/>
                  <a:pt x="76200" y="279400"/>
                  <a:pt x="63500" y="292100"/>
                </a:cubicBezTo>
                <a:cubicBezTo>
                  <a:pt x="29562" y="495728"/>
                  <a:pt x="78975" y="183187"/>
                  <a:pt x="38100" y="571500"/>
                </a:cubicBezTo>
                <a:cubicBezTo>
                  <a:pt x="36699" y="584813"/>
                  <a:pt x="28922" y="596685"/>
                  <a:pt x="25400" y="609600"/>
                </a:cubicBezTo>
                <a:cubicBezTo>
                  <a:pt x="16215" y="643279"/>
                  <a:pt x="0" y="711200"/>
                  <a:pt x="0" y="711200"/>
                </a:cubicBezTo>
                <a:cubicBezTo>
                  <a:pt x="4233" y="787400"/>
                  <a:pt x="3234" y="864072"/>
                  <a:pt x="12700" y="939800"/>
                </a:cubicBezTo>
                <a:cubicBezTo>
                  <a:pt x="16021" y="966367"/>
                  <a:pt x="29633" y="990600"/>
                  <a:pt x="38100" y="1016000"/>
                </a:cubicBezTo>
                <a:lnTo>
                  <a:pt x="76200" y="1130300"/>
                </a:lnTo>
                <a:cubicBezTo>
                  <a:pt x="80433" y="1143000"/>
                  <a:pt x="81474" y="1157261"/>
                  <a:pt x="88900" y="1168400"/>
                </a:cubicBezTo>
                <a:cubicBezTo>
                  <a:pt x="105833" y="1193800"/>
                  <a:pt x="110740" y="1234947"/>
                  <a:pt x="139700" y="1244600"/>
                </a:cubicBezTo>
                <a:cubicBezTo>
                  <a:pt x="266245" y="1286782"/>
                  <a:pt x="164427" y="1256692"/>
                  <a:pt x="457200" y="1270000"/>
                </a:cubicBezTo>
                <a:cubicBezTo>
                  <a:pt x="498186" y="1275855"/>
                  <a:pt x="584264" y="1282743"/>
                  <a:pt x="622300" y="1308100"/>
                </a:cubicBezTo>
                <a:lnTo>
                  <a:pt x="698500" y="1358900"/>
                </a:lnTo>
                <a:cubicBezTo>
                  <a:pt x="711200" y="1367367"/>
                  <a:pt x="722120" y="1379473"/>
                  <a:pt x="736600" y="1384300"/>
                </a:cubicBezTo>
                <a:cubicBezTo>
                  <a:pt x="749300" y="1388533"/>
                  <a:pt x="762726" y="1391013"/>
                  <a:pt x="774700" y="1397000"/>
                </a:cubicBezTo>
                <a:cubicBezTo>
                  <a:pt x="788352" y="1403826"/>
                  <a:pt x="798180" y="1418014"/>
                  <a:pt x="812800" y="1422400"/>
                </a:cubicBezTo>
                <a:cubicBezTo>
                  <a:pt x="841472" y="1431002"/>
                  <a:pt x="871817" y="1433342"/>
                  <a:pt x="901700" y="1435100"/>
                </a:cubicBezTo>
                <a:cubicBezTo>
                  <a:pt x="1015881" y="1441817"/>
                  <a:pt x="1130300" y="1443567"/>
                  <a:pt x="1244600" y="1447800"/>
                </a:cubicBezTo>
                <a:cubicBezTo>
                  <a:pt x="1354667" y="1439333"/>
                  <a:pt x="1464994" y="1433759"/>
                  <a:pt x="1574800" y="1422400"/>
                </a:cubicBezTo>
                <a:cubicBezTo>
                  <a:pt x="1588116" y="1421022"/>
                  <a:pt x="1601761" y="1417126"/>
                  <a:pt x="1612900" y="1409700"/>
                </a:cubicBezTo>
                <a:cubicBezTo>
                  <a:pt x="1627844" y="1399737"/>
                  <a:pt x="1637202" y="1383098"/>
                  <a:pt x="1651000" y="1371600"/>
                </a:cubicBezTo>
                <a:cubicBezTo>
                  <a:pt x="1757088" y="1283193"/>
                  <a:pt x="1615890" y="1419410"/>
                  <a:pt x="1727200" y="1308100"/>
                </a:cubicBezTo>
                <a:cubicBezTo>
                  <a:pt x="1773517" y="1169149"/>
                  <a:pt x="1699648" y="1379616"/>
                  <a:pt x="1765300" y="1231900"/>
                </a:cubicBezTo>
                <a:cubicBezTo>
                  <a:pt x="1776174" y="1207434"/>
                  <a:pt x="1782233" y="1181100"/>
                  <a:pt x="1790700" y="1155700"/>
                </a:cubicBezTo>
                <a:lnTo>
                  <a:pt x="1816100" y="1079500"/>
                </a:lnTo>
                <a:cubicBezTo>
                  <a:pt x="1820333" y="1066800"/>
                  <a:pt x="1826175" y="1054527"/>
                  <a:pt x="1828800" y="1041400"/>
                </a:cubicBezTo>
                <a:lnTo>
                  <a:pt x="1841500" y="977900"/>
                </a:lnTo>
                <a:cubicBezTo>
                  <a:pt x="1845733" y="918633"/>
                  <a:pt x="1854200" y="859518"/>
                  <a:pt x="1854200" y="800100"/>
                </a:cubicBezTo>
                <a:cubicBezTo>
                  <a:pt x="1854200" y="609553"/>
                  <a:pt x="1857324" y="418489"/>
                  <a:pt x="1841500" y="228600"/>
                </a:cubicBezTo>
                <a:cubicBezTo>
                  <a:pt x="1840008" y="210702"/>
                  <a:pt x="1817198" y="201998"/>
                  <a:pt x="1803400" y="190500"/>
                </a:cubicBezTo>
                <a:cubicBezTo>
                  <a:pt x="1783302" y="173752"/>
                  <a:pt x="1737085" y="148169"/>
                  <a:pt x="1714500" y="139700"/>
                </a:cubicBezTo>
                <a:cubicBezTo>
                  <a:pt x="1698157" y="133571"/>
                  <a:pt x="1680418" y="132016"/>
                  <a:pt x="1663700" y="127000"/>
                </a:cubicBezTo>
                <a:cubicBezTo>
                  <a:pt x="1638055" y="119307"/>
                  <a:pt x="1614254" y="102629"/>
                  <a:pt x="1587500" y="101600"/>
                </a:cubicBezTo>
                <a:cubicBezTo>
                  <a:pt x="1251318" y="88670"/>
                  <a:pt x="1335186" y="166786"/>
                  <a:pt x="1244600" y="76200"/>
                </a:cubicBezTo>
              </a:path>
            </a:pathLst>
          </a:custGeom>
          <a:noFill/>
          <a:ln w="28575" cap="flat" cmpd="sng" algn="ctr">
            <a:solidFill>
              <a:srgbClr val="FFFF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fr-BE"/>
          </a:p>
        </p:txBody>
      </p:sp>
      <p:sp>
        <p:nvSpPr>
          <p:cNvPr id="7" name="Forme libre 6"/>
          <p:cNvSpPr>
            <a:spLocks/>
          </p:cNvSpPr>
          <p:nvPr/>
        </p:nvSpPr>
        <p:spPr bwMode="auto">
          <a:xfrm>
            <a:off x="6115050" y="2565400"/>
            <a:ext cx="1524000" cy="1587500"/>
          </a:xfrm>
          <a:custGeom>
            <a:avLst/>
            <a:gdLst>
              <a:gd name="T0" fmla="*/ 1270000 w 1524000"/>
              <a:gd name="T1" fmla="*/ 165100 h 1587500"/>
              <a:gd name="T2" fmla="*/ 1206500 w 1524000"/>
              <a:gd name="T3" fmla="*/ 127000 h 1587500"/>
              <a:gd name="T4" fmla="*/ 1181100 w 1524000"/>
              <a:gd name="T5" fmla="*/ 88900 h 1587500"/>
              <a:gd name="T6" fmla="*/ 1168400 w 1524000"/>
              <a:gd name="T7" fmla="*/ 50800 h 1587500"/>
              <a:gd name="T8" fmla="*/ 1104900 w 1524000"/>
              <a:gd name="T9" fmla="*/ 38100 h 1587500"/>
              <a:gd name="T10" fmla="*/ 1016000 w 1524000"/>
              <a:gd name="T11" fmla="*/ 25400 h 1587500"/>
              <a:gd name="T12" fmla="*/ 952500 w 1524000"/>
              <a:gd name="T13" fmla="*/ 12700 h 1587500"/>
              <a:gd name="T14" fmla="*/ 609600 w 1524000"/>
              <a:gd name="T15" fmla="*/ 0 h 1587500"/>
              <a:gd name="T16" fmla="*/ 482600 w 1524000"/>
              <a:gd name="T17" fmla="*/ 12700 h 1587500"/>
              <a:gd name="T18" fmla="*/ 419100 w 1524000"/>
              <a:gd name="T19" fmla="*/ 88900 h 1587500"/>
              <a:gd name="T20" fmla="*/ 381000 w 1524000"/>
              <a:gd name="T21" fmla="*/ 114300 h 1587500"/>
              <a:gd name="T22" fmla="*/ 330200 w 1524000"/>
              <a:gd name="T23" fmla="*/ 177800 h 1587500"/>
              <a:gd name="T24" fmla="*/ 254000 w 1524000"/>
              <a:gd name="T25" fmla="*/ 228600 h 1587500"/>
              <a:gd name="T26" fmla="*/ 165100 w 1524000"/>
              <a:gd name="T27" fmla="*/ 330200 h 1587500"/>
              <a:gd name="T28" fmla="*/ 127000 w 1524000"/>
              <a:gd name="T29" fmla="*/ 406400 h 1587500"/>
              <a:gd name="T30" fmla="*/ 101600 w 1524000"/>
              <a:gd name="T31" fmla="*/ 508000 h 1587500"/>
              <a:gd name="T32" fmla="*/ 88900 w 1524000"/>
              <a:gd name="T33" fmla="*/ 863600 h 1587500"/>
              <a:gd name="T34" fmla="*/ 76200 w 1524000"/>
              <a:gd name="T35" fmla="*/ 939800 h 1587500"/>
              <a:gd name="T36" fmla="*/ 50800 w 1524000"/>
              <a:gd name="T37" fmla="*/ 1016000 h 1587500"/>
              <a:gd name="T38" fmla="*/ 38100 w 1524000"/>
              <a:gd name="T39" fmla="*/ 1168400 h 1587500"/>
              <a:gd name="T40" fmla="*/ 12700 w 1524000"/>
              <a:gd name="T41" fmla="*/ 1244600 h 1587500"/>
              <a:gd name="T42" fmla="*/ 0 w 1524000"/>
              <a:gd name="T43" fmla="*/ 1282700 h 1587500"/>
              <a:gd name="T44" fmla="*/ 38100 w 1524000"/>
              <a:gd name="T45" fmla="*/ 1435100 h 1587500"/>
              <a:gd name="T46" fmla="*/ 50800 w 1524000"/>
              <a:gd name="T47" fmla="*/ 1473200 h 1587500"/>
              <a:gd name="T48" fmla="*/ 101600 w 1524000"/>
              <a:gd name="T49" fmla="*/ 1549400 h 1587500"/>
              <a:gd name="T50" fmla="*/ 177800 w 1524000"/>
              <a:gd name="T51" fmla="*/ 1574800 h 1587500"/>
              <a:gd name="T52" fmla="*/ 215900 w 1524000"/>
              <a:gd name="T53" fmla="*/ 1587500 h 1587500"/>
              <a:gd name="T54" fmla="*/ 838200 w 1524000"/>
              <a:gd name="T55" fmla="*/ 1574800 h 1587500"/>
              <a:gd name="T56" fmla="*/ 876300 w 1524000"/>
              <a:gd name="T57" fmla="*/ 1549400 h 1587500"/>
              <a:gd name="T58" fmla="*/ 914400 w 1524000"/>
              <a:gd name="T59" fmla="*/ 1473200 h 1587500"/>
              <a:gd name="T60" fmla="*/ 977900 w 1524000"/>
              <a:gd name="T61" fmla="*/ 1409700 h 1587500"/>
              <a:gd name="T62" fmla="*/ 1003300 w 1524000"/>
              <a:gd name="T63" fmla="*/ 1371600 h 1587500"/>
              <a:gd name="T64" fmla="*/ 1104900 w 1524000"/>
              <a:gd name="T65" fmla="*/ 1333500 h 1587500"/>
              <a:gd name="T66" fmla="*/ 1219200 w 1524000"/>
              <a:gd name="T67" fmla="*/ 1231900 h 1587500"/>
              <a:gd name="T68" fmla="*/ 1257300 w 1524000"/>
              <a:gd name="T69" fmla="*/ 1206500 h 1587500"/>
              <a:gd name="T70" fmla="*/ 1346200 w 1524000"/>
              <a:gd name="T71" fmla="*/ 1092200 h 1587500"/>
              <a:gd name="T72" fmla="*/ 1371600 w 1524000"/>
              <a:gd name="T73" fmla="*/ 1054100 h 1587500"/>
              <a:gd name="T74" fmla="*/ 1397000 w 1524000"/>
              <a:gd name="T75" fmla="*/ 977900 h 1587500"/>
              <a:gd name="T76" fmla="*/ 1409700 w 1524000"/>
              <a:gd name="T77" fmla="*/ 939800 h 1587500"/>
              <a:gd name="T78" fmla="*/ 1435100 w 1524000"/>
              <a:gd name="T79" fmla="*/ 876300 h 1587500"/>
              <a:gd name="T80" fmla="*/ 1460500 w 1524000"/>
              <a:gd name="T81" fmla="*/ 723900 h 1587500"/>
              <a:gd name="T82" fmla="*/ 1485900 w 1524000"/>
              <a:gd name="T83" fmla="*/ 647700 h 1587500"/>
              <a:gd name="T84" fmla="*/ 1524000 w 1524000"/>
              <a:gd name="T85" fmla="*/ 571500 h 1587500"/>
              <a:gd name="T86" fmla="*/ 1498600 w 1524000"/>
              <a:gd name="T87" fmla="*/ 342900 h 1587500"/>
              <a:gd name="T88" fmla="*/ 1473200 w 1524000"/>
              <a:gd name="T89" fmla="*/ 304800 h 1587500"/>
              <a:gd name="T90" fmla="*/ 1435100 w 1524000"/>
              <a:gd name="T91" fmla="*/ 266700 h 1587500"/>
              <a:gd name="T92" fmla="*/ 1384300 w 1524000"/>
              <a:gd name="T93" fmla="*/ 241300 h 1587500"/>
              <a:gd name="T94" fmla="*/ 1282700 w 1524000"/>
              <a:gd name="T95" fmla="*/ 203200 h 1587500"/>
              <a:gd name="T96" fmla="*/ 1231900 w 1524000"/>
              <a:gd name="T97" fmla="*/ 203200 h 158750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524000" h="1587500">
                <a:moveTo>
                  <a:pt x="1270000" y="165100"/>
                </a:moveTo>
                <a:cubicBezTo>
                  <a:pt x="1248833" y="152400"/>
                  <a:pt x="1225242" y="143064"/>
                  <a:pt x="1206500" y="127000"/>
                </a:cubicBezTo>
                <a:cubicBezTo>
                  <a:pt x="1194911" y="117067"/>
                  <a:pt x="1187926" y="102552"/>
                  <a:pt x="1181100" y="88900"/>
                </a:cubicBezTo>
                <a:cubicBezTo>
                  <a:pt x="1175113" y="76926"/>
                  <a:pt x="1179539" y="58226"/>
                  <a:pt x="1168400" y="50800"/>
                </a:cubicBezTo>
                <a:cubicBezTo>
                  <a:pt x="1150439" y="38826"/>
                  <a:pt x="1126192" y="41649"/>
                  <a:pt x="1104900" y="38100"/>
                </a:cubicBezTo>
                <a:cubicBezTo>
                  <a:pt x="1075373" y="33179"/>
                  <a:pt x="1045527" y="30321"/>
                  <a:pt x="1016000" y="25400"/>
                </a:cubicBezTo>
                <a:cubicBezTo>
                  <a:pt x="994708" y="21851"/>
                  <a:pt x="974044" y="14046"/>
                  <a:pt x="952500" y="12700"/>
                </a:cubicBezTo>
                <a:cubicBezTo>
                  <a:pt x="838344" y="5565"/>
                  <a:pt x="723900" y="4233"/>
                  <a:pt x="609600" y="0"/>
                </a:cubicBezTo>
                <a:cubicBezTo>
                  <a:pt x="567267" y="4233"/>
                  <a:pt x="524055" y="3133"/>
                  <a:pt x="482600" y="12700"/>
                </a:cubicBezTo>
                <a:cubicBezTo>
                  <a:pt x="431522" y="24487"/>
                  <a:pt x="447885" y="54358"/>
                  <a:pt x="419100" y="88900"/>
                </a:cubicBezTo>
                <a:cubicBezTo>
                  <a:pt x="409329" y="100626"/>
                  <a:pt x="393700" y="105833"/>
                  <a:pt x="381000" y="114300"/>
                </a:cubicBezTo>
                <a:cubicBezTo>
                  <a:pt x="356276" y="188473"/>
                  <a:pt x="387645" y="120355"/>
                  <a:pt x="330200" y="177800"/>
                </a:cubicBezTo>
                <a:cubicBezTo>
                  <a:pt x="271730" y="236270"/>
                  <a:pt x="346353" y="205512"/>
                  <a:pt x="254000" y="228600"/>
                </a:cubicBezTo>
                <a:cubicBezTo>
                  <a:pt x="194733" y="317500"/>
                  <a:pt x="228600" y="287867"/>
                  <a:pt x="165100" y="330200"/>
                </a:cubicBezTo>
                <a:cubicBezTo>
                  <a:pt x="133178" y="425965"/>
                  <a:pt x="176239" y="307923"/>
                  <a:pt x="127000" y="406400"/>
                </a:cubicBezTo>
                <a:cubicBezTo>
                  <a:pt x="113983" y="432435"/>
                  <a:pt x="106430" y="483848"/>
                  <a:pt x="101600" y="508000"/>
                </a:cubicBezTo>
                <a:cubicBezTo>
                  <a:pt x="97367" y="626533"/>
                  <a:pt x="95865" y="745196"/>
                  <a:pt x="88900" y="863600"/>
                </a:cubicBezTo>
                <a:cubicBezTo>
                  <a:pt x="87388" y="889306"/>
                  <a:pt x="82445" y="914818"/>
                  <a:pt x="76200" y="939800"/>
                </a:cubicBezTo>
                <a:cubicBezTo>
                  <a:pt x="69706" y="965775"/>
                  <a:pt x="50800" y="1016000"/>
                  <a:pt x="50800" y="1016000"/>
                </a:cubicBezTo>
                <a:cubicBezTo>
                  <a:pt x="46567" y="1066800"/>
                  <a:pt x="46480" y="1118118"/>
                  <a:pt x="38100" y="1168400"/>
                </a:cubicBezTo>
                <a:cubicBezTo>
                  <a:pt x="33698" y="1194810"/>
                  <a:pt x="21167" y="1219200"/>
                  <a:pt x="12700" y="1244600"/>
                </a:cubicBezTo>
                <a:lnTo>
                  <a:pt x="0" y="1282700"/>
                </a:lnTo>
                <a:cubicBezTo>
                  <a:pt x="22757" y="1487511"/>
                  <a:pt x="-11897" y="1335105"/>
                  <a:pt x="38100" y="1435100"/>
                </a:cubicBezTo>
                <a:cubicBezTo>
                  <a:pt x="44087" y="1447074"/>
                  <a:pt x="44299" y="1461498"/>
                  <a:pt x="50800" y="1473200"/>
                </a:cubicBezTo>
                <a:cubicBezTo>
                  <a:pt x="65625" y="1499885"/>
                  <a:pt x="72640" y="1539747"/>
                  <a:pt x="101600" y="1549400"/>
                </a:cubicBezTo>
                <a:lnTo>
                  <a:pt x="177800" y="1574800"/>
                </a:lnTo>
                <a:lnTo>
                  <a:pt x="215900" y="1587500"/>
                </a:lnTo>
                <a:cubicBezTo>
                  <a:pt x="423333" y="1583267"/>
                  <a:pt x="631068" y="1586750"/>
                  <a:pt x="838200" y="1574800"/>
                </a:cubicBezTo>
                <a:cubicBezTo>
                  <a:pt x="853438" y="1573921"/>
                  <a:pt x="865507" y="1560193"/>
                  <a:pt x="876300" y="1549400"/>
                </a:cubicBezTo>
                <a:cubicBezTo>
                  <a:pt x="912696" y="1513004"/>
                  <a:pt x="893742" y="1514517"/>
                  <a:pt x="914400" y="1473200"/>
                </a:cubicBezTo>
                <a:cubicBezTo>
                  <a:pt x="935567" y="1430867"/>
                  <a:pt x="939800" y="1435100"/>
                  <a:pt x="977900" y="1409700"/>
                </a:cubicBezTo>
                <a:cubicBezTo>
                  <a:pt x="986367" y="1397000"/>
                  <a:pt x="992507" y="1382393"/>
                  <a:pt x="1003300" y="1371600"/>
                </a:cubicBezTo>
                <a:cubicBezTo>
                  <a:pt x="1036002" y="1338898"/>
                  <a:pt x="1059467" y="1342587"/>
                  <a:pt x="1104900" y="1333500"/>
                </a:cubicBezTo>
                <a:cubicBezTo>
                  <a:pt x="1280076" y="1216716"/>
                  <a:pt x="1106368" y="1344732"/>
                  <a:pt x="1219200" y="1231900"/>
                </a:cubicBezTo>
                <a:cubicBezTo>
                  <a:pt x="1229993" y="1221107"/>
                  <a:pt x="1245574" y="1216271"/>
                  <a:pt x="1257300" y="1206500"/>
                </a:cubicBezTo>
                <a:cubicBezTo>
                  <a:pt x="1302064" y="1169196"/>
                  <a:pt x="1310799" y="1145302"/>
                  <a:pt x="1346200" y="1092200"/>
                </a:cubicBezTo>
                <a:cubicBezTo>
                  <a:pt x="1354667" y="1079500"/>
                  <a:pt x="1366773" y="1068580"/>
                  <a:pt x="1371600" y="1054100"/>
                </a:cubicBezTo>
                <a:lnTo>
                  <a:pt x="1397000" y="977900"/>
                </a:lnTo>
                <a:cubicBezTo>
                  <a:pt x="1401233" y="965200"/>
                  <a:pt x="1404728" y="952229"/>
                  <a:pt x="1409700" y="939800"/>
                </a:cubicBezTo>
                <a:lnTo>
                  <a:pt x="1435100" y="876300"/>
                </a:lnTo>
                <a:cubicBezTo>
                  <a:pt x="1443567" y="825500"/>
                  <a:pt x="1444214" y="772758"/>
                  <a:pt x="1460500" y="723900"/>
                </a:cubicBezTo>
                <a:cubicBezTo>
                  <a:pt x="1468967" y="698500"/>
                  <a:pt x="1471048" y="669977"/>
                  <a:pt x="1485900" y="647700"/>
                </a:cubicBezTo>
                <a:cubicBezTo>
                  <a:pt x="1518726" y="598461"/>
                  <a:pt x="1506473" y="624080"/>
                  <a:pt x="1524000" y="571500"/>
                </a:cubicBezTo>
                <a:cubicBezTo>
                  <a:pt x="1522413" y="547699"/>
                  <a:pt x="1528900" y="403500"/>
                  <a:pt x="1498600" y="342900"/>
                </a:cubicBezTo>
                <a:cubicBezTo>
                  <a:pt x="1491774" y="329248"/>
                  <a:pt x="1482971" y="316526"/>
                  <a:pt x="1473200" y="304800"/>
                </a:cubicBezTo>
                <a:cubicBezTo>
                  <a:pt x="1461702" y="291002"/>
                  <a:pt x="1449715" y="277139"/>
                  <a:pt x="1435100" y="266700"/>
                </a:cubicBezTo>
                <a:cubicBezTo>
                  <a:pt x="1419694" y="255696"/>
                  <a:pt x="1400738" y="250693"/>
                  <a:pt x="1384300" y="241300"/>
                </a:cubicBezTo>
                <a:cubicBezTo>
                  <a:pt x="1302998" y="194842"/>
                  <a:pt x="1396864" y="231741"/>
                  <a:pt x="1282700" y="203200"/>
                </a:cubicBezTo>
                <a:cubicBezTo>
                  <a:pt x="1236002" y="191525"/>
                  <a:pt x="1255371" y="179729"/>
                  <a:pt x="1231900" y="203200"/>
                </a:cubicBezTo>
              </a:path>
            </a:pathLst>
          </a:custGeom>
          <a:noFill/>
          <a:ln w="28575" cap="flat" cmpd="sng" algn="ctr">
            <a:solidFill>
              <a:srgbClr val="FF66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fr-BE"/>
          </a:p>
        </p:txBody>
      </p:sp>
      <p:sp>
        <p:nvSpPr>
          <p:cNvPr id="8" name="Forme libre 7"/>
          <p:cNvSpPr>
            <a:spLocks/>
          </p:cNvSpPr>
          <p:nvPr/>
        </p:nvSpPr>
        <p:spPr bwMode="auto">
          <a:xfrm>
            <a:off x="4430713" y="3124200"/>
            <a:ext cx="788987" cy="609600"/>
          </a:xfrm>
          <a:custGeom>
            <a:avLst/>
            <a:gdLst>
              <a:gd name="T0" fmla="*/ 493848 w 789298"/>
              <a:gd name="T1" fmla="*/ 0 h 609600"/>
              <a:gd name="T2" fmla="*/ 329852 w 789298"/>
              <a:gd name="T3" fmla="*/ 25400 h 609600"/>
              <a:gd name="T4" fmla="*/ 153237 w 789298"/>
              <a:gd name="T5" fmla="*/ 50800 h 609600"/>
              <a:gd name="T6" fmla="*/ 115388 w 789298"/>
              <a:gd name="T7" fmla="*/ 63500 h 609600"/>
              <a:gd name="T8" fmla="*/ 77542 w 789298"/>
              <a:gd name="T9" fmla="*/ 88900 h 609600"/>
              <a:gd name="T10" fmla="*/ 39697 w 789298"/>
              <a:gd name="T11" fmla="*/ 165100 h 609600"/>
              <a:gd name="T12" fmla="*/ 1852 w 789298"/>
              <a:gd name="T13" fmla="*/ 241300 h 609600"/>
              <a:gd name="T14" fmla="*/ 14467 w 789298"/>
              <a:gd name="T15" fmla="*/ 508000 h 609600"/>
              <a:gd name="T16" fmla="*/ 90157 w 789298"/>
              <a:gd name="T17" fmla="*/ 533400 h 609600"/>
              <a:gd name="T18" fmla="*/ 140621 w 789298"/>
              <a:gd name="T19" fmla="*/ 558800 h 609600"/>
              <a:gd name="T20" fmla="*/ 405543 w 789298"/>
              <a:gd name="T21" fmla="*/ 584200 h 609600"/>
              <a:gd name="T22" fmla="*/ 506463 w 789298"/>
              <a:gd name="T23" fmla="*/ 596900 h 609600"/>
              <a:gd name="T24" fmla="*/ 556924 w 789298"/>
              <a:gd name="T25" fmla="*/ 609600 h 609600"/>
              <a:gd name="T26" fmla="*/ 733538 w 789298"/>
              <a:gd name="T27" fmla="*/ 596900 h 609600"/>
              <a:gd name="T28" fmla="*/ 771383 w 789298"/>
              <a:gd name="T29" fmla="*/ 546100 h 609600"/>
              <a:gd name="T30" fmla="*/ 771383 w 789298"/>
              <a:gd name="T31" fmla="*/ 368300 h 609600"/>
              <a:gd name="T32" fmla="*/ 708307 w 789298"/>
              <a:gd name="T33" fmla="*/ 279400 h 609600"/>
              <a:gd name="T34" fmla="*/ 683077 w 789298"/>
              <a:gd name="T35" fmla="*/ 203200 h 609600"/>
              <a:gd name="T36" fmla="*/ 632616 w 789298"/>
              <a:gd name="T37" fmla="*/ 127000 h 609600"/>
              <a:gd name="T38" fmla="*/ 519079 w 789298"/>
              <a:gd name="T39" fmla="*/ 63500 h 609600"/>
              <a:gd name="T40" fmla="*/ 418158 w 789298"/>
              <a:gd name="T41" fmla="*/ 50800 h 609600"/>
              <a:gd name="T42" fmla="*/ 329852 w 789298"/>
              <a:gd name="T43" fmla="*/ 38100 h 60960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789298" h="609600">
                <a:moveTo>
                  <a:pt x="497169" y="0"/>
                </a:moveTo>
                <a:lnTo>
                  <a:pt x="332069" y="25400"/>
                </a:lnTo>
                <a:cubicBezTo>
                  <a:pt x="245139" y="37254"/>
                  <a:pt x="227867" y="32401"/>
                  <a:pt x="154269" y="50800"/>
                </a:cubicBezTo>
                <a:cubicBezTo>
                  <a:pt x="141282" y="54047"/>
                  <a:pt x="128143" y="57513"/>
                  <a:pt x="116169" y="63500"/>
                </a:cubicBezTo>
                <a:cubicBezTo>
                  <a:pt x="102517" y="70326"/>
                  <a:pt x="90769" y="80433"/>
                  <a:pt x="78069" y="88900"/>
                </a:cubicBezTo>
                <a:cubicBezTo>
                  <a:pt x="5276" y="198089"/>
                  <a:pt x="92549" y="59940"/>
                  <a:pt x="39969" y="165100"/>
                </a:cubicBezTo>
                <a:cubicBezTo>
                  <a:pt x="-9270" y="263577"/>
                  <a:pt x="33791" y="145535"/>
                  <a:pt x="1869" y="241300"/>
                </a:cubicBezTo>
                <a:cubicBezTo>
                  <a:pt x="6102" y="330200"/>
                  <a:pt x="-11345" y="422855"/>
                  <a:pt x="14569" y="508000"/>
                </a:cubicBezTo>
                <a:cubicBezTo>
                  <a:pt x="22365" y="533614"/>
                  <a:pt x="66822" y="521426"/>
                  <a:pt x="90769" y="533400"/>
                </a:cubicBezTo>
                <a:cubicBezTo>
                  <a:pt x="107702" y="541867"/>
                  <a:pt x="124168" y="551342"/>
                  <a:pt x="141569" y="558800"/>
                </a:cubicBezTo>
                <a:cubicBezTo>
                  <a:pt x="223857" y="594066"/>
                  <a:pt x="327142" y="579693"/>
                  <a:pt x="408269" y="584200"/>
                </a:cubicBezTo>
                <a:cubicBezTo>
                  <a:pt x="442136" y="588433"/>
                  <a:pt x="476203" y="591289"/>
                  <a:pt x="509869" y="596900"/>
                </a:cubicBezTo>
                <a:cubicBezTo>
                  <a:pt x="527086" y="599769"/>
                  <a:pt x="543215" y="609600"/>
                  <a:pt x="560669" y="609600"/>
                </a:cubicBezTo>
                <a:cubicBezTo>
                  <a:pt x="620087" y="609600"/>
                  <a:pt x="679202" y="601133"/>
                  <a:pt x="738469" y="596900"/>
                </a:cubicBezTo>
                <a:cubicBezTo>
                  <a:pt x="751169" y="579967"/>
                  <a:pt x="769335" y="565992"/>
                  <a:pt x="776569" y="546100"/>
                </a:cubicBezTo>
                <a:cubicBezTo>
                  <a:pt x="795126" y="495068"/>
                  <a:pt x="791879" y="419332"/>
                  <a:pt x="776569" y="368300"/>
                </a:cubicBezTo>
                <a:cubicBezTo>
                  <a:pt x="773474" y="357983"/>
                  <a:pt x="713114" y="279460"/>
                  <a:pt x="713069" y="279400"/>
                </a:cubicBezTo>
                <a:cubicBezTo>
                  <a:pt x="704602" y="254000"/>
                  <a:pt x="702521" y="225477"/>
                  <a:pt x="687669" y="203200"/>
                </a:cubicBezTo>
                <a:cubicBezTo>
                  <a:pt x="670736" y="177800"/>
                  <a:pt x="662269" y="143933"/>
                  <a:pt x="636869" y="127000"/>
                </a:cubicBezTo>
                <a:cubicBezTo>
                  <a:pt x="597318" y="100633"/>
                  <a:pt x="568673" y="71883"/>
                  <a:pt x="522569" y="63500"/>
                </a:cubicBezTo>
                <a:cubicBezTo>
                  <a:pt x="488989" y="57395"/>
                  <a:pt x="454836" y="55033"/>
                  <a:pt x="420969" y="50800"/>
                </a:cubicBezTo>
                <a:cubicBezTo>
                  <a:pt x="366805" y="32745"/>
                  <a:pt x="396256" y="38100"/>
                  <a:pt x="332069" y="38100"/>
                </a:cubicBezTo>
              </a:path>
            </a:pathLst>
          </a:custGeom>
          <a:solidFill>
            <a:srgbClr val="000099"/>
          </a:solidFill>
          <a:ln w="9525" cap="flat" cmpd="sng" algn="ctr">
            <a:solidFill>
              <a:schemeClr val="tx1"/>
            </a:solidFill>
            <a:prstDash val="solid"/>
            <a:round/>
            <a:headEnd type="none" w="med" len="med"/>
            <a:tailEnd type="none" w="med" len="med"/>
          </a:ln>
        </p:spPr>
        <p:txBody>
          <a:bodyPr/>
          <a:lstStyle/>
          <a:p>
            <a:endParaRPr lang="fr-BE"/>
          </a:p>
        </p:txBody>
      </p:sp>
      <p:sp>
        <p:nvSpPr>
          <p:cNvPr id="10" name="Forme libre 9"/>
          <p:cNvSpPr>
            <a:spLocks/>
          </p:cNvSpPr>
          <p:nvPr/>
        </p:nvSpPr>
        <p:spPr bwMode="auto">
          <a:xfrm>
            <a:off x="6388100" y="3238500"/>
            <a:ext cx="749300" cy="698500"/>
          </a:xfrm>
          <a:custGeom>
            <a:avLst/>
            <a:gdLst>
              <a:gd name="T0" fmla="*/ 444500 w 749300"/>
              <a:gd name="T1" fmla="*/ 0 h 698500"/>
              <a:gd name="T2" fmla="*/ 355600 w 749300"/>
              <a:gd name="T3" fmla="*/ 12700 h 698500"/>
              <a:gd name="T4" fmla="*/ 317500 w 749300"/>
              <a:gd name="T5" fmla="*/ 38100 h 698500"/>
              <a:gd name="T6" fmla="*/ 266700 w 749300"/>
              <a:gd name="T7" fmla="*/ 50800 h 698500"/>
              <a:gd name="T8" fmla="*/ 228600 w 749300"/>
              <a:gd name="T9" fmla="*/ 76200 h 698500"/>
              <a:gd name="T10" fmla="*/ 177800 w 749300"/>
              <a:gd name="T11" fmla="*/ 101600 h 698500"/>
              <a:gd name="T12" fmla="*/ 63500 w 749300"/>
              <a:gd name="T13" fmla="*/ 190500 h 698500"/>
              <a:gd name="T14" fmla="*/ 38100 w 749300"/>
              <a:gd name="T15" fmla="*/ 228600 h 698500"/>
              <a:gd name="T16" fmla="*/ 25400 w 749300"/>
              <a:gd name="T17" fmla="*/ 266700 h 698500"/>
              <a:gd name="T18" fmla="*/ 0 w 749300"/>
              <a:gd name="T19" fmla="*/ 330200 h 698500"/>
              <a:gd name="T20" fmla="*/ 12700 w 749300"/>
              <a:gd name="T21" fmla="*/ 368300 h 698500"/>
              <a:gd name="T22" fmla="*/ 50800 w 749300"/>
              <a:gd name="T23" fmla="*/ 406400 h 698500"/>
              <a:gd name="T24" fmla="*/ 127000 w 749300"/>
              <a:gd name="T25" fmla="*/ 444500 h 698500"/>
              <a:gd name="T26" fmla="*/ 266700 w 749300"/>
              <a:gd name="T27" fmla="*/ 482600 h 698500"/>
              <a:gd name="T28" fmla="*/ 342900 w 749300"/>
              <a:gd name="T29" fmla="*/ 533400 h 698500"/>
              <a:gd name="T30" fmla="*/ 381000 w 749300"/>
              <a:gd name="T31" fmla="*/ 558800 h 698500"/>
              <a:gd name="T32" fmla="*/ 419100 w 749300"/>
              <a:gd name="T33" fmla="*/ 596900 h 698500"/>
              <a:gd name="T34" fmla="*/ 431800 w 749300"/>
              <a:gd name="T35" fmla="*/ 635000 h 698500"/>
              <a:gd name="T36" fmla="*/ 482600 w 749300"/>
              <a:gd name="T37" fmla="*/ 673100 h 698500"/>
              <a:gd name="T38" fmla="*/ 571500 w 749300"/>
              <a:gd name="T39" fmla="*/ 698500 h 698500"/>
              <a:gd name="T40" fmla="*/ 673100 w 749300"/>
              <a:gd name="T41" fmla="*/ 685800 h 698500"/>
              <a:gd name="T42" fmla="*/ 723900 w 749300"/>
              <a:gd name="T43" fmla="*/ 596900 h 698500"/>
              <a:gd name="T44" fmla="*/ 736600 w 749300"/>
              <a:gd name="T45" fmla="*/ 558800 h 698500"/>
              <a:gd name="T46" fmla="*/ 749300 w 749300"/>
              <a:gd name="T47" fmla="*/ 393700 h 698500"/>
              <a:gd name="T48" fmla="*/ 736600 w 749300"/>
              <a:gd name="T49" fmla="*/ 127000 h 698500"/>
              <a:gd name="T50" fmla="*/ 723900 w 749300"/>
              <a:gd name="T51" fmla="*/ 88900 h 698500"/>
              <a:gd name="T52" fmla="*/ 596900 w 749300"/>
              <a:gd name="T53" fmla="*/ 50800 h 698500"/>
              <a:gd name="T54" fmla="*/ 469900 w 749300"/>
              <a:gd name="T55" fmla="*/ 25400 h 698500"/>
              <a:gd name="T56" fmla="*/ 342900 w 749300"/>
              <a:gd name="T57" fmla="*/ 25400 h 69850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749300" h="698500">
                <a:moveTo>
                  <a:pt x="444500" y="0"/>
                </a:moveTo>
                <a:cubicBezTo>
                  <a:pt x="414867" y="4233"/>
                  <a:pt x="384272" y="4098"/>
                  <a:pt x="355600" y="12700"/>
                </a:cubicBezTo>
                <a:cubicBezTo>
                  <a:pt x="340980" y="17086"/>
                  <a:pt x="331529" y="32087"/>
                  <a:pt x="317500" y="38100"/>
                </a:cubicBezTo>
                <a:cubicBezTo>
                  <a:pt x="301457" y="44976"/>
                  <a:pt x="283633" y="46567"/>
                  <a:pt x="266700" y="50800"/>
                </a:cubicBezTo>
                <a:cubicBezTo>
                  <a:pt x="254000" y="59267"/>
                  <a:pt x="241852" y="68627"/>
                  <a:pt x="228600" y="76200"/>
                </a:cubicBezTo>
                <a:cubicBezTo>
                  <a:pt x="212162" y="85593"/>
                  <a:pt x="194034" y="91860"/>
                  <a:pt x="177800" y="101600"/>
                </a:cubicBezTo>
                <a:cubicBezTo>
                  <a:pt x="130599" y="129921"/>
                  <a:pt x="97332" y="149901"/>
                  <a:pt x="63500" y="190500"/>
                </a:cubicBezTo>
                <a:cubicBezTo>
                  <a:pt x="53729" y="202226"/>
                  <a:pt x="44926" y="214948"/>
                  <a:pt x="38100" y="228600"/>
                </a:cubicBezTo>
                <a:cubicBezTo>
                  <a:pt x="32113" y="240574"/>
                  <a:pt x="30100" y="254165"/>
                  <a:pt x="25400" y="266700"/>
                </a:cubicBezTo>
                <a:cubicBezTo>
                  <a:pt x="17395" y="288046"/>
                  <a:pt x="8467" y="309033"/>
                  <a:pt x="0" y="330200"/>
                </a:cubicBezTo>
                <a:cubicBezTo>
                  <a:pt x="4233" y="342900"/>
                  <a:pt x="5274" y="357161"/>
                  <a:pt x="12700" y="368300"/>
                </a:cubicBezTo>
                <a:cubicBezTo>
                  <a:pt x="22663" y="383244"/>
                  <a:pt x="37002" y="394902"/>
                  <a:pt x="50800" y="406400"/>
                </a:cubicBezTo>
                <a:cubicBezTo>
                  <a:pt x="77406" y="428572"/>
                  <a:pt x="94270" y="436317"/>
                  <a:pt x="127000" y="444500"/>
                </a:cubicBezTo>
                <a:cubicBezTo>
                  <a:pt x="165169" y="454042"/>
                  <a:pt x="234005" y="460803"/>
                  <a:pt x="266700" y="482600"/>
                </a:cubicBezTo>
                <a:lnTo>
                  <a:pt x="342900" y="533400"/>
                </a:lnTo>
                <a:cubicBezTo>
                  <a:pt x="355600" y="541867"/>
                  <a:pt x="370207" y="548007"/>
                  <a:pt x="381000" y="558800"/>
                </a:cubicBezTo>
                <a:lnTo>
                  <a:pt x="419100" y="596900"/>
                </a:lnTo>
                <a:cubicBezTo>
                  <a:pt x="423333" y="609600"/>
                  <a:pt x="423230" y="624716"/>
                  <a:pt x="431800" y="635000"/>
                </a:cubicBezTo>
                <a:cubicBezTo>
                  <a:pt x="445351" y="651261"/>
                  <a:pt x="464222" y="662598"/>
                  <a:pt x="482600" y="673100"/>
                </a:cubicBezTo>
                <a:cubicBezTo>
                  <a:pt x="496771" y="681198"/>
                  <a:pt x="560503" y="695751"/>
                  <a:pt x="571500" y="698500"/>
                </a:cubicBezTo>
                <a:cubicBezTo>
                  <a:pt x="605367" y="694267"/>
                  <a:pt x="640172" y="694780"/>
                  <a:pt x="673100" y="685800"/>
                </a:cubicBezTo>
                <a:cubicBezTo>
                  <a:pt x="726213" y="671315"/>
                  <a:pt x="712376" y="642998"/>
                  <a:pt x="723900" y="596900"/>
                </a:cubicBezTo>
                <a:cubicBezTo>
                  <a:pt x="727147" y="583913"/>
                  <a:pt x="732367" y="571500"/>
                  <a:pt x="736600" y="558800"/>
                </a:cubicBezTo>
                <a:cubicBezTo>
                  <a:pt x="740833" y="503767"/>
                  <a:pt x="749300" y="448896"/>
                  <a:pt x="749300" y="393700"/>
                </a:cubicBezTo>
                <a:cubicBezTo>
                  <a:pt x="749300" y="304699"/>
                  <a:pt x="743991" y="215693"/>
                  <a:pt x="736600" y="127000"/>
                </a:cubicBezTo>
                <a:cubicBezTo>
                  <a:pt x="735488" y="113659"/>
                  <a:pt x="732263" y="99353"/>
                  <a:pt x="723900" y="88900"/>
                </a:cubicBezTo>
                <a:cubicBezTo>
                  <a:pt x="693367" y="50733"/>
                  <a:pt x="637224" y="58132"/>
                  <a:pt x="596900" y="50800"/>
                </a:cubicBezTo>
                <a:cubicBezTo>
                  <a:pt x="533095" y="39199"/>
                  <a:pt x="545648" y="30134"/>
                  <a:pt x="469900" y="25400"/>
                </a:cubicBezTo>
                <a:cubicBezTo>
                  <a:pt x="427649" y="22759"/>
                  <a:pt x="385233" y="25400"/>
                  <a:pt x="342900" y="25400"/>
                </a:cubicBezTo>
              </a:path>
            </a:pathLst>
          </a:custGeom>
          <a:solidFill>
            <a:srgbClr val="92D050"/>
          </a:solidFill>
          <a:ln w="9525" cap="flat" cmpd="sng" algn="ctr">
            <a:solidFill>
              <a:schemeClr val="tx1"/>
            </a:solidFill>
            <a:prstDash val="solid"/>
            <a:round/>
            <a:headEnd type="none" w="med" len="med"/>
            <a:tailEnd type="none" w="med" len="med"/>
          </a:ln>
        </p:spPr>
        <p:txBody>
          <a:bodyPr/>
          <a:lstStyle/>
          <a:p>
            <a:endParaRPr lang="fr-BE"/>
          </a:p>
        </p:txBody>
      </p:sp>
      <p:sp>
        <p:nvSpPr>
          <p:cNvPr id="15" name="Text Box 7"/>
          <p:cNvSpPr txBox="1">
            <a:spLocks noChangeArrowheads="1"/>
          </p:cNvSpPr>
          <p:nvPr/>
        </p:nvSpPr>
        <p:spPr bwMode="auto">
          <a:xfrm>
            <a:off x="4430713" y="2103438"/>
            <a:ext cx="317500" cy="461962"/>
          </a:xfrm>
          <a:prstGeom prst="rect">
            <a:avLst/>
          </a:prstGeom>
          <a:solidFill>
            <a:srgbClr val="FFFF00"/>
          </a:solidFill>
          <a:ln w="9525">
            <a:solidFill>
              <a:schemeClr val="tx1"/>
            </a:solidFill>
            <a:miter lim="800000"/>
            <a:headEnd/>
            <a:tailEnd/>
          </a:ln>
        </p:spPr>
        <p:txBody>
          <a:bodyPr>
            <a:spAutoFit/>
          </a:bodyPr>
          <a:lstStyle>
            <a:lvl1pPr>
              <a:spcBef>
                <a:spcPct val="20000"/>
              </a:spcBef>
              <a:buClr>
                <a:schemeClr val="bg1"/>
              </a:buClr>
              <a:buSzPct val="80000"/>
              <a:buFont typeface="Monotype Sorts" pitchFamily="2" charset="2"/>
              <a:buChar char="l"/>
              <a:defRPr sz="2200">
                <a:solidFill>
                  <a:schemeClr val="bg1"/>
                </a:solidFill>
                <a:latin typeface="Arial Narrow" panose="020B0606020202030204" pitchFamily="34" charset="0"/>
              </a:defRPr>
            </a:lvl1pPr>
            <a:lvl2pPr marL="742950" indent="-285750">
              <a:spcBef>
                <a:spcPct val="20000"/>
              </a:spcBef>
              <a:buClr>
                <a:schemeClr val="bg1"/>
              </a:buClr>
              <a:buSzPct val="95000"/>
              <a:buFont typeface="Wingdings" panose="05000000000000000000" pitchFamily="2" charset="2"/>
              <a:buChar char="§"/>
              <a:defRPr sz="2000">
                <a:solidFill>
                  <a:schemeClr val="bg1"/>
                </a:solidFill>
                <a:latin typeface="Arial Narrow" panose="020B0606020202030204" pitchFamily="34" charset="0"/>
              </a:defRPr>
            </a:lvl2pPr>
            <a:lvl3pPr marL="1143000" indent="-228600">
              <a:spcBef>
                <a:spcPct val="20000"/>
              </a:spcBef>
              <a:buClr>
                <a:schemeClr val="bg1"/>
              </a:buClr>
              <a:buChar char="•"/>
              <a:defRPr>
                <a:solidFill>
                  <a:schemeClr val="bg1"/>
                </a:solidFill>
                <a:latin typeface="Arial Narrow" panose="020B0606020202030204" pitchFamily="34" charset="0"/>
              </a:defRPr>
            </a:lvl3pPr>
            <a:lvl4pPr marL="1600200" indent="-228600">
              <a:spcBef>
                <a:spcPct val="20000"/>
              </a:spcBef>
              <a:buClr>
                <a:schemeClr val="bg1"/>
              </a:buClr>
              <a:buChar char="–"/>
              <a:defRPr sz="2000">
                <a:solidFill>
                  <a:schemeClr val="bg1"/>
                </a:solidFill>
                <a:latin typeface="Arial Narrow" panose="020B0606020202030204" pitchFamily="34" charset="0"/>
              </a:defRPr>
            </a:lvl4pPr>
            <a:lvl5pPr marL="2057400" indent="-228600">
              <a:spcBef>
                <a:spcPct val="20000"/>
              </a:spcBef>
              <a:buClr>
                <a:schemeClr val="bg1"/>
              </a:buClr>
              <a:buChar char="»"/>
              <a:defRPr sz="2000">
                <a:solidFill>
                  <a:schemeClr val="bg1"/>
                </a:solidFill>
                <a:latin typeface="Arial Narrow" panose="020B0606020202030204" pitchFamily="34" charset="0"/>
              </a:defRPr>
            </a:lvl5pPr>
            <a:lvl6pPr marL="25146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6pPr>
            <a:lvl7pPr marL="29718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7pPr>
            <a:lvl8pPr marL="34290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8pPr>
            <a:lvl9pPr marL="38862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9pPr>
          </a:lstStyle>
          <a:p>
            <a:pPr eaLnBrk="1" hangingPunct="1">
              <a:spcBef>
                <a:spcPct val="0"/>
              </a:spcBef>
              <a:buClrTx/>
              <a:buSzTx/>
              <a:buFontTx/>
              <a:buNone/>
            </a:pPr>
            <a:r>
              <a:rPr lang="fr-BE" altLang="fr-FR" sz="2400">
                <a:solidFill>
                  <a:schemeClr val="tx1"/>
                </a:solidFill>
                <a:latin typeface="Calibri" panose="020F0502020204030204" pitchFamily="34" charset="0"/>
              </a:rPr>
              <a:t>1</a:t>
            </a:r>
          </a:p>
        </p:txBody>
      </p:sp>
      <p:sp>
        <p:nvSpPr>
          <p:cNvPr id="16" name="Text Box 7"/>
          <p:cNvSpPr txBox="1">
            <a:spLocks noChangeArrowheads="1"/>
          </p:cNvSpPr>
          <p:nvPr/>
        </p:nvSpPr>
        <p:spPr bwMode="auto">
          <a:xfrm>
            <a:off x="5230813" y="2984500"/>
            <a:ext cx="317500" cy="461963"/>
          </a:xfrm>
          <a:prstGeom prst="rect">
            <a:avLst/>
          </a:prstGeom>
          <a:solidFill>
            <a:srgbClr val="000099"/>
          </a:solidFill>
          <a:ln w="9525">
            <a:solidFill>
              <a:schemeClr val="tx1"/>
            </a:solidFill>
            <a:miter lim="800000"/>
            <a:headEnd/>
            <a:tailEnd/>
          </a:ln>
        </p:spPr>
        <p:txBody>
          <a:bodyPr>
            <a:spAutoFit/>
          </a:bodyPr>
          <a:lstStyle>
            <a:lvl1pPr>
              <a:defRPr sz="2400">
                <a:solidFill>
                  <a:schemeClr val="tx1"/>
                </a:solidFill>
                <a:latin typeface="Times New Roman" pitchFamily="18" charset="0"/>
              </a:defRPr>
            </a:lvl1pPr>
            <a:lvl2pPr marL="742950" indent="-285750">
              <a:defRPr sz="2400">
                <a:solidFill>
                  <a:schemeClr val="tx1"/>
                </a:solidFill>
                <a:latin typeface="Times New Roman" pitchFamily="18" charset="0"/>
              </a:defRPr>
            </a:lvl2pPr>
            <a:lvl3pPr marL="1143000" indent="-228600">
              <a:defRPr sz="2400">
                <a:solidFill>
                  <a:schemeClr val="tx1"/>
                </a:solidFill>
                <a:latin typeface="Times New Roman" pitchFamily="18" charset="0"/>
              </a:defRPr>
            </a:lvl3pPr>
            <a:lvl4pPr marL="1600200" indent="-228600">
              <a:defRPr sz="2400">
                <a:solidFill>
                  <a:schemeClr val="tx1"/>
                </a:solidFill>
                <a:latin typeface="Times New Roman" pitchFamily="18" charset="0"/>
              </a:defRPr>
            </a:lvl4pPr>
            <a:lvl5pPr marL="2057400" indent="-228600">
              <a:defRPr sz="2400">
                <a:solidFill>
                  <a:schemeClr val="tx1"/>
                </a:solidFill>
                <a:latin typeface="Times New Roman" pitchFamily="18" charset="0"/>
              </a:defRPr>
            </a:lvl5pPr>
            <a:lvl6pPr marL="2514600" indent="-228600" eaLnBrk="0" fontAlgn="base" hangingPunct="0">
              <a:spcBef>
                <a:spcPct val="0"/>
              </a:spcBef>
              <a:spcAft>
                <a:spcPct val="0"/>
              </a:spcAft>
              <a:defRPr sz="2400">
                <a:solidFill>
                  <a:schemeClr val="tx1"/>
                </a:solidFill>
                <a:latin typeface="Times New Roman" pitchFamily="18" charset="0"/>
              </a:defRPr>
            </a:lvl6pPr>
            <a:lvl7pPr marL="2971800" indent="-228600" eaLnBrk="0" fontAlgn="base" hangingPunct="0">
              <a:spcBef>
                <a:spcPct val="0"/>
              </a:spcBef>
              <a:spcAft>
                <a:spcPct val="0"/>
              </a:spcAft>
              <a:defRPr sz="2400">
                <a:solidFill>
                  <a:schemeClr val="tx1"/>
                </a:solidFill>
                <a:latin typeface="Times New Roman" pitchFamily="18" charset="0"/>
              </a:defRPr>
            </a:lvl7pPr>
            <a:lvl8pPr marL="3429000" indent="-228600" eaLnBrk="0" fontAlgn="base" hangingPunct="0">
              <a:spcBef>
                <a:spcPct val="0"/>
              </a:spcBef>
              <a:spcAft>
                <a:spcPct val="0"/>
              </a:spcAft>
              <a:defRPr sz="2400">
                <a:solidFill>
                  <a:schemeClr val="tx1"/>
                </a:solidFill>
                <a:latin typeface="Times New Roman" pitchFamily="18" charset="0"/>
              </a:defRPr>
            </a:lvl8pPr>
            <a:lvl9pPr marL="3886200" indent="-228600" eaLnBrk="0" fontAlgn="base" hangingPunct="0">
              <a:spcBef>
                <a:spcPct val="0"/>
              </a:spcBef>
              <a:spcAft>
                <a:spcPct val="0"/>
              </a:spcAft>
              <a:defRPr sz="2400">
                <a:solidFill>
                  <a:schemeClr val="tx1"/>
                </a:solidFill>
                <a:latin typeface="Times New Roman" pitchFamily="18" charset="0"/>
              </a:defRPr>
            </a:lvl9pPr>
          </a:lstStyle>
          <a:p>
            <a:pPr eaLnBrk="1" hangingPunct="1">
              <a:defRPr/>
            </a:pPr>
            <a:r>
              <a:rPr lang="fr-BE" dirty="0" smtClean="0">
                <a:solidFill>
                  <a:schemeClr val="accent3"/>
                </a:solidFill>
                <a:latin typeface="Calibri" pitchFamily="34" charset="0"/>
              </a:rPr>
              <a:t>3</a:t>
            </a:r>
          </a:p>
        </p:txBody>
      </p:sp>
      <p:sp>
        <p:nvSpPr>
          <p:cNvPr id="17" name="Text Box 7"/>
          <p:cNvSpPr txBox="1">
            <a:spLocks noChangeArrowheads="1"/>
          </p:cNvSpPr>
          <p:nvPr/>
        </p:nvSpPr>
        <p:spPr bwMode="auto">
          <a:xfrm>
            <a:off x="6718300" y="1965325"/>
            <a:ext cx="317500" cy="461963"/>
          </a:xfrm>
          <a:prstGeom prst="rect">
            <a:avLst/>
          </a:prstGeom>
          <a:solidFill>
            <a:srgbClr val="FF6600"/>
          </a:solidFill>
          <a:ln w="9525">
            <a:solidFill>
              <a:schemeClr val="tx1"/>
            </a:solidFill>
            <a:miter lim="800000"/>
            <a:headEnd/>
            <a:tailEnd/>
          </a:ln>
        </p:spPr>
        <p:txBody>
          <a:bodyPr>
            <a:spAutoFit/>
          </a:bodyPr>
          <a:lstStyle>
            <a:lvl1pPr>
              <a:spcBef>
                <a:spcPct val="20000"/>
              </a:spcBef>
              <a:buClr>
                <a:schemeClr val="bg1"/>
              </a:buClr>
              <a:buSzPct val="80000"/>
              <a:buFont typeface="Monotype Sorts" pitchFamily="2" charset="2"/>
              <a:buChar char="l"/>
              <a:defRPr sz="2200">
                <a:solidFill>
                  <a:schemeClr val="bg1"/>
                </a:solidFill>
                <a:latin typeface="Arial Narrow" panose="020B0606020202030204" pitchFamily="34" charset="0"/>
              </a:defRPr>
            </a:lvl1pPr>
            <a:lvl2pPr marL="742950" indent="-285750">
              <a:spcBef>
                <a:spcPct val="20000"/>
              </a:spcBef>
              <a:buClr>
                <a:schemeClr val="bg1"/>
              </a:buClr>
              <a:buSzPct val="95000"/>
              <a:buFont typeface="Wingdings" panose="05000000000000000000" pitchFamily="2" charset="2"/>
              <a:buChar char="§"/>
              <a:defRPr sz="2000">
                <a:solidFill>
                  <a:schemeClr val="bg1"/>
                </a:solidFill>
                <a:latin typeface="Arial Narrow" panose="020B0606020202030204" pitchFamily="34" charset="0"/>
              </a:defRPr>
            </a:lvl2pPr>
            <a:lvl3pPr marL="1143000" indent="-228600">
              <a:spcBef>
                <a:spcPct val="20000"/>
              </a:spcBef>
              <a:buClr>
                <a:schemeClr val="bg1"/>
              </a:buClr>
              <a:buChar char="•"/>
              <a:defRPr>
                <a:solidFill>
                  <a:schemeClr val="bg1"/>
                </a:solidFill>
                <a:latin typeface="Arial Narrow" panose="020B0606020202030204" pitchFamily="34" charset="0"/>
              </a:defRPr>
            </a:lvl3pPr>
            <a:lvl4pPr marL="1600200" indent="-228600">
              <a:spcBef>
                <a:spcPct val="20000"/>
              </a:spcBef>
              <a:buClr>
                <a:schemeClr val="bg1"/>
              </a:buClr>
              <a:buChar char="–"/>
              <a:defRPr sz="2000">
                <a:solidFill>
                  <a:schemeClr val="bg1"/>
                </a:solidFill>
                <a:latin typeface="Arial Narrow" panose="020B0606020202030204" pitchFamily="34" charset="0"/>
              </a:defRPr>
            </a:lvl4pPr>
            <a:lvl5pPr marL="2057400" indent="-228600">
              <a:spcBef>
                <a:spcPct val="20000"/>
              </a:spcBef>
              <a:buClr>
                <a:schemeClr val="bg1"/>
              </a:buClr>
              <a:buChar char="»"/>
              <a:defRPr sz="2000">
                <a:solidFill>
                  <a:schemeClr val="bg1"/>
                </a:solidFill>
                <a:latin typeface="Arial Narrow" panose="020B0606020202030204" pitchFamily="34" charset="0"/>
              </a:defRPr>
            </a:lvl5pPr>
            <a:lvl6pPr marL="25146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6pPr>
            <a:lvl7pPr marL="29718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7pPr>
            <a:lvl8pPr marL="34290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8pPr>
            <a:lvl9pPr marL="38862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9pPr>
          </a:lstStyle>
          <a:p>
            <a:pPr eaLnBrk="1" hangingPunct="1">
              <a:spcBef>
                <a:spcPct val="0"/>
              </a:spcBef>
              <a:buClrTx/>
              <a:buSzTx/>
              <a:buFontTx/>
              <a:buNone/>
            </a:pPr>
            <a:r>
              <a:rPr lang="fr-BE" altLang="fr-FR" sz="2400">
                <a:solidFill>
                  <a:schemeClr val="tx1"/>
                </a:solidFill>
                <a:latin typeface="Calibri" panose="020F0502020204030204" pitchFamily="34" charset="0"/>
              </a:rPr>
              <a:t>2</a:t>
            </a:r>
          </a:p>
        </p:txBody>
      </p:sp>
      <p:sp>
        <p:nvSpPr>
          <p:cNvPr id="18" name="Text Box 7"/>
          <p:cNvSpPr txBox="1">
            <a:spLocks noChangeArrowheads="1"/>
          </p:cNvSpPr>
          <p:nvPr/>
        </p:nvSpPr>
        <p:spPr bwMode="auto">
          <a:xfrm>
            <a:off x="6877050" y="2732088"/>
            <a:ext cx="317500" cy="461962"/>
          </a:xfrm>
          <a:prstGeom prst="rect">
            <a:avLst/>
          </a:prstGeom>
          <a:solidFill>
            <a:srgbClr val="92D050"/>
          </a:solidFill>
          <a:ln w="9525">
            <a:solidFill>
              <a:schemeClr val="tx1"/>
            </a:solidFill>
            <a:miter lim="800000"/>
            <a:headEnd/>
            <a:tailEnd/>
          </a:ln>
        </p:spPr>
        <p:txBody>
          <a:bodyPr>
            <a:spAutoFit/>
          </a:bodyPr>
          <a:lstStyle>
            <a:lvl1pPr>
              <a:spcBef>
                <a:spcPct val="20000"/>
              </a:spcBef>
              <a:buClr>
                <a:schemeClr val="bg1"/>
              </a:buClr>
              <a:buSzPct val="80000"/>
              <a:buFont typeface="Monotype Sorts" pitchFamily="2" charset="2"/>
              <a:buChar char="l"/>
              <a:defRPr sz="2200">
                <a:solidFill>
                  <a:schemeClr val="bg1"/>
                </a:solidFill>
                <a:latin typeface="Arial Narrow" panose="020B0606020202030204" pitchFamily="34" charset="0"/>
              </a:defRPr>
            </a:lvl1pPr>
            <a:lvl2pPr marL="742950" indent="-285750">
              <a:spcBef>
                <a:spcPct val="20000"/>
              </a:spcBef>
              <a:buClr>
                <a:schemeClr val="bg1"/>
              </a:buClr>
              <a:buSzPct val="95000"/>
              <a:buFont typeface="Wingdings" panose="05000000000000000000" pitchFamily="2" charset="2"/>
              <a:buChar char="§"/>
              <a:defRPr sz="2000">
                <a:solidFill>
                  <a:schemeClr val="bg1"/>
                </a:solidFill>
                <a:latin typeface="Arial Narrow" panose="020B0606020202030204" pitchFamily="34" charset="0"/>
              </a:defRPr>
            </a:lvl2pPr>
            <a:lvl3pPr marL="1143000" indent="-228600">
              <a:spcBef>
                <a:spcPct val="20000"/>
              </a:spcBef>
              <a:buClr>
                <a:schemeClr val="bg1"/>
              </a:buClr>
              <a:buChar char="•"/>
              <a:defRPr>
                <a:solidFill>
                  <a:schemeClr val="bg1"/>
                </a:solidFill>
                <a:latin typeface="Arial Narrow" panose="020B0606020202030204" pitchFamily="34" charset="0"/>
              </a:defRPr>
            </a:lvl3pPr>
            <a:lvl4pPr marL="1600200" indent="-228600">
              <a:spcBef>
                <a:spcPct val="20000"/>
              </a:spcBef>
              <a:buClr>
                <a:schemeClr val="bg1"/>
              </a:buClr>
              <a:buChar char="–"/>
              <a:defRPr sz="2000">
                <a:solidFill>
                  <a:schemeClr val="bg1"/>
                </a:solidFill>
                <a:latin typeface="Arial Narrow" panose="020B0606020202030204" pitchFamily="34" charset="0"/>
              </a:defRPr>
            </a:lvl4pPr>
            <a:lvl5pPr marL="2057400" indent="-228600">
              <a:spcBef>
                <a:spcPct val="20000"/>
              </a:spcBef>
              <a:buClr>
                <a:schemeClr val="bg1"/>
              </a:buClr>
              <a:buChar char="»"/>
              <a:defRPr sz="2000">
                <a:solidFill>
                  <a:schemeClr val="bg1"/>
                </a:solidFill>
                <a:latin typeface="Arial Narrow" panose="020B0606020202030204" pitchFamily="34" charset="0"/>
              </a:defRPr>
            </a:lvl5pPr>
            <a:lvl6pPr marL="25146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6pPr>
            <a:lvl7pPr marL="29718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7pPr>
            <a:lvl8pPr marL="34290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8pPr>
            <a:lvl9pPr marL="38862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9pPr>
          </a:lstStyle>
          <a:p>
            <a:pPr eaLnBrk="1" hangingPunct="1">
              <a:spcBef>
                <a:spcPct val="0"/>
              </a:spcBef>
              <a:buClrTx/>
              <a:buSzTx/>
              <a:buFontTx/>
              <a:buNone/>
            </a:pPr>
            <a:r>
              <a:rPr lang="fr-BE" altLang="fr-FR" sz="2400">
                <a:solidFill>
                  <a:schemeClr val="tx1"/>
                </a:solidFill>
                <a:latin typeface="Calibri" panose="020F0502020204030204" pitchFamily="34" charset="0"/>
              </a:rPr>
              <a:t>4</a:t>
            </a:r>
          </a:p>
        </p:txBody>
      </p:sp>
      <p:sp>
        <p:nvSpPr>
          <p:cNvPr id="19" name="Text Box 7"/>
          <p:cNvSpPr txBox="1">
            <a:spLocks noChangeArrowheads="1"/>
          </p:cNvSpPr>
          <p:nvPr/>
        </p:nvSpPr>
        <p:spPr bwMode="auto">
          <a:xfrm>
            <a:off x="304800" y="5840413"/>
            <a:ext cx="3259138" cy="400050"/>
          </a:xfrm>
          <a:prstGeom prst="rect">
            <a:avLst/>
          </a:prstGeom>
          <a:solidFill>
            <a:srgbClr val="FFFFCC"/>
          </a:solidFill>
          <a:ln w="9525">
            <a:solidFill>
              <a:schemeClr val="tx1"/>
            </a:solidFill>
            <a:miter lim="800000"/>
            <a:headEnd/>
            <a:tailEnd/>
          </a:ln>
        </p:spPr>
        <p:txBody>
          <a:bodyPr>
            <a:spAutoFit/>
          </a:bodyPr>
          <a:lstStyle>
            <a:lvl1pPr>
              <a:spcBef>
                <a:spcPct val="20000"/>
              </a:spcBef>
              <a:buClr>
                <a:schemeClr val="bg1"/>
              </a:buClr>
              <a:buSzPct val="80000"/>
              <a:buFont typeface="Monotype Sorts" pitchFamily="2" charset="2"/>
              <a:buChar char="l"/>
              <a:defRPr sz="2200">
                <a:solidFill>
                  <a:schemeClr val="bg1"/>
                </a:solidFill>
                <a:latin typeface="Arial Narrow" panose="020B0606020202030204" pitchFamily="34" charset="0"/>
              </a:defRPr>
            </a:lvl1pPr>
            <a:lvl2pPr marL="742950" indent="-285750">
              <a:spcBef>
                <a:spcPct val="20000"/>
              </a:spcBef>
              <a:buClr>
                <a:schemeClr val="bg1"/>
              </a:buClr>
              <a:buSzPct val="95000"/>
              <a:buFont typeface="Wingdings" panose="05000000000000000000" pitchFamily="2" charset="2"/>
              <a:buChar char="§"/>
              <a:defRPr sz="2000">
                <a:solidFill>
                  <a:schemeClr val="bg1"/>
                </a:solidFill>
                <a:latin typeface="Arial Narrow" panose="020B0606020202030204" pitchFamily="34" charset="0"/>
              </a:defRPr>
            </a:lvl2pPr>
            <a:lvl3pPr marL="1143000" indent="-228600">
              <a:spcBef>
                <a:spcPct val="20000"/>
              </a:spcBef>
              <a:buClr>
                <a:schemeClr val="bg1"/>
              </a:buClr>
              <a:buChar char="•"/>
              <a:defRPr>
                <a:solidFill>
                  <a:schemeClr val="bg1"/>
                </a:solidFill>
                <a:latin typeface="Arial Narrow" panose="020B0606020202030204" pitchFamily="34" charset="0"/>
              </a:defRPr>
            </a:lvl3pPr>
            <a:lvl4pPr marL="1600200" indent="-228600">
              <a:spcBef>
                <a:spcPct val="20000"/>
              </a:spcBef>
              <a:buClr>
                <a:schemeClr val="bg1"/>
              </a:buClr>
              <a:buChar char="–"/>
              <a:defRPr sz="2000">
                <a:solidFill>
                  <a:schemeClr val="bg1"/>
                </a:solidFill>
                <a:latin typeface="Arial Narrow" panose="020B0606020202030204" pitchFamily="34" charset="0"/>
              </a:defRPr>
            </a:lvl4pPr>
            <a:lvl5pPr marL="2057400" indent="-228600">
              <a:spcBef>
                <a:spcPct val="20000"/>
              </a:spcBef>
              <a:buClr>
                <a:schemeClr val="bg1"/>
              </a:buClr>
              <a:buChar char="»"/>
              <a:defRPr sz="2000">
                <a:solidFill>
                  <a:schemeClr val="bg1"/>
                </a:solidFill>
                <a:latin typeface="Arial Narrow" panose="020B0606020202030204" pitchFamily="34" charset="0"/>
              </a:defRPr>
            </a:lvl5pPr>
            <a:lvl6pPr marL="25146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6pPr>
            <a:lvl7pPr marL="29718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7pPr>
            <a:lvl8pPr marL="34290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8pPr>
            <a:lvl9pPr marL="38862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9pPr>
          </a:lstStyle>
          <a:p>
            <a:pPr eaLnBrk="1" hangingPunct="1">
              <a:spcBef>
                <a:spcPct val="0"/>
              </a:spcBef>
              <a:buClrTx/>
              <a:buSzTx/>
              <a:buFontTx/>
              <a:buNone/>
            </a:pPr>
            <a:r>
              <a:rPr lang="fr-BE" altLang="fr-FR" sz="2000">
                <a:solidFill>
                  <a:schemeClr val="tx1"/>
                </a:solidFill>
                <a:latin typeface="Calibri" panose="020F0502020204030204" pitchFamily="34" charset="0"/>
              </a:rPr>
              <a:t>1. Cavité amniotique 1</a:t>
            </a:r>
          </a:p>
        </p:txBody>
      </p:sp>
      <p:sp>
        <p:nvSpPr>
          <p:cNvPr id="20" name="Text Box 7"/>
          <p:cNvSpPr txBox="1">
            <a:spLocks noChangeArrowheads="1"/>
          </p:cNvSpPr>
          <p:nvPr/>
        </p:nvSpPr>
        <p:spPr bwMode="auto">
          <a:xfrm>
            <a:off x="4203700" y="5861050"/>
            <a:ext cx="3821113" cy="400050"/>
          </a:xfrm>
          <a:prstGeom prst="rect">
            <a:avLst/>
          </a:prstGeom>
          <a:solidFill>
            <a:srgbClr val="FFFFCC"/>
          </a:solidFill>
          <a:ln w="9525">
            <a:solidFill>
              <a:schemeClr val="tx1"/>
            </a:solidFill>
            <a:miter lim="800000"/>
            <a:headEnd/>
            <a:tailEnd/>
          </a:ln>
        </p:spPr>
        <p:txBody>
          <a:bodyPr>
            <a:spAutoFit/>
          </a:bodyPr>
          <a:lstStyle>
            <a:lvl1pPr>
              <a:spcBef>
                <a:spcPct val="20000"/>
              </a:spcBef>
              <a:buClr>
                <a:schemeClr val="bg1"/>
              </a:buClr>
              <a:buSzPct val="80000"/>
              <a:buFont typeface="Monotype Sorts" pitchFamily="2" charset="2"/>
              <a:buChar char="l"/>
              <a:defRPr sz="2200">
                <a:solidFill>
                  <a:schemeClr val="bg1"/>
                </a:solidFill>
                <a:latin typeface="Arial Narrow" panose="020B0606020202030204" pitchFamily="34" charset="0"/>
              </a:defRPr>
            </a:lvl1pPr>
            <a:lvl2pPr marL="742950" indent="-285750">
              <a:spcBef>
                <a:spcPct val="20000"/>
              </a:spcBef>
              <a:buClr>
                <a:schemeClr val="bg1"/>
              </a:buClr>
              <a:buSzPct val="95000"/>
              <a:buFont typeface="Wingdings" panose="05000000000000000000" pitchFamily="2" charset="2"/>
              <a:buChar char="§"/>
              <a:defRPr sz="2000">
                <a:solidFill>
                  <a:schemeClr val="bg1"/>
                </a:solidFill>
                <a:latin typeface="Arial Narrow" panose="020B0606020202030204" pitchFamily="34" charset="0"/>
              </a:defRPr>
            </a:lvl2pPr>
            <a:lvl3pPr marL="1143000" indent="-228600">
              <a:spcBef>
                <a:spcPct val="20000"/>
              </a:spcBef>
              <a:buClr>
                <a:schemeClr val="bg1"/>
              </a:buClr>
              <a:buChar char="•"/>
              <a:defRPr>
                <a:solidFill>
                  <a:schemeClr val="bg1"/>
                </a:solidFill>
                <a:latin typeface="Arial Narrow" panose="020B0606020202030204" pitchFamily="34" charset="0"/>
              </a:defRPr>
            </a:lvl3pPr>
            <a:lvl4pPr marL="1600200" indent="-228600">
              <a:spcBef>
                <a:spcPct val="20000"/>
              </a:spcBef>
              <a:buClr>
                <a:schemeClr val="bg1"/>
              </a:buClr>
              <a:buChar char="–"/>
              <a:defRPr sz="2000">
                <a:solidFill>
                  <a:schemeClr val="bg1"/>
                </a:solidFill>
                <a:latin typeface="Arial Narrow" panose="020B0606020202030204" pitchFamily="34" charset="0"/>
              </a:defRPr>
            </a:lvl4pPr>
            <a:lvl5pPr marL="2057400" indent="-228600">
              <a:spcBef>
                <a:spcPct val="20000"/>
              </a:spcBef>
              <a:buClr>
                <a:schemeClr val="bg1"/>
              </a:buClr>
              <a:buChar char="»"/>
              <a:defRPr sz="2000">
                <a:solidFill>
                  <a:schemeClr val="bg1"/>
                </a:solidFill>
                <a:latin typeface="Arial Narrow" panose="020B0606020202030204" pitchFamily="34" charset="0"/>
              </a:defRPr>
            </a:lvl5pPr>
            <a:lvl6pPr marL="25146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6pPr>
            <a:lvl7pPr marL="29718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7pPr>
            <a:lvl8pPr marL="34290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8pPr>
            <a:lvl9pPr marL="38862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9pPr>
          </a:lstStyle>
          <a:p>
            <a:pPr eaLnBrk="1" hangingPunct="1">
              <a:spcBef>
                <a:spcPct val="0"/>
              </a:spcBef>
              <a:buClrTx/>
              <a:buSzTx/>
              <a:buFontTx/>
              <a:buNone/>
            </a:pPr>
            <a:r>
              <a:rPr lang="fr-BE" altLang="fr-FR" sz="2000">
                <a:solidFill>
                  <a:schemeClr val="tx1"/>
                </a:solidFill>
                <a:latin typeface="Calibri" panose="020F0502020204030204" pitchFamily="34" charset="0"/>
              </a:rPr>
              <a:t>2. Cavité amniotique 2</a:t>
            </a:r>
          </a:p>
        </p:txBody>
      </p:sp>
      <p:sp>
        <p:nvSpPr>
          <p:cNvPr id="21" name="Text Box 7"/>
          <p:cNvSpPr txBox="1">
            <a:spLocks noChangeArrowheads="1"/>
          </p:cNvSpPr>
          <p:nvPr/>
        </p:nvSpPr>
        <p:spPr bwMode="auto">
          <a:xfrm>
            <a:off x="304800" y="6413500"/>
            <a:ext cx="2570163" cy="400050"/>
          </a:xfrm>
          <a:prstGeom prst="rect">
            <a:avLst/>
          </a:prstGeom>
          <a:solidFill>
            <a:srgbClr val="FFFFCC"/>
          </a:solidFill>
          <a:ln w="9525">
            <a:solidFill>
              <a:schemeClr val="tx1"/>
            </a:solidFill>
            <a:miter lim="800000"/>
            <a:headEnd/>
            <a:tailEnd/>
          </a:ln>
        </p:spPr>
        <p:txBody>
          <a:bodyPr>
            <a:spAutoFit/>
          </a:bodyPr>
          <a:lstStyle>
            <a:lvl1pPr>
              <a:spcBef>
                <a:spcPct val="20000"/>
              </a:spcBef>
              <a:buClr>
                <a:schemeClr val="bg1"/>
              </a:buClr>
              <a:buSzPct val="80000"/>
              <a:buFont typeface="Monotype Sorts" pitchFamily="2" charset="2"/>
              <a:buChar char="l"/>
              <a:defRPr sz="2200">
                <a:solidFill>
                  <a:schemeClr val="bg1"/>
                </a:solidFill>
                <a:latin typeface="Arial Narrow" panose="020B0606020202030204" pitchFamily="34" charset="0"/>
              </a:defRPr>
            </a:lvl1pPr>
            <a:lvl2pPr marL="742950" indent="-285750">
              <a:spcBef>
                <a:spcPct val="20000"/>
              </a:spcBef>
              <a:buClr>
                <a:schemeClr val="bg1"/>
              </a:buClr>
              <a:buSzPct val="95000"/>
              <a:buFont typeface="Wingdings" panose="05000000000000000000" pitchFamily="2" charset="2"/>
              <a:buChar char="§"/>
              <a:defRPr sz="2000">
                <a:solidFill>
                  <a:schemeClr val="bg1"/>
                </a:solidFill>
                <a:latin typeface="Arial Narrow" panose="020B0606020202030204" pitchFamily="34" charset="0"/>
              </a:defRPr>
            </a:lvl2pPr>
            <a:lvl3pPr marL="1143000" indent="-228600">
              <a:spcBef>
                <a:spcPct val="20000"/>
              </a:spcBef>
              <a:buClr>
                <a:schemeClr val="bg1"/>
              </a:buClr>
              <a:buChar char="•"/>
              <a:defRPr>
                <a:solidFill>
                  <a:schemeClr val="bg1"/>
                </a:solidFill>
                <a:latin typeface="Arial Narrow" panose="020B0606020202030204" pitchFamily="34" charset="0"/>
              </a:defRPr>
            </a:lvl3pPr>
            <a:lvl4pPr marL="1600200" indent="-228600">
              <a:spcBef>
                <a:spcPct val="20000"/>
              </a:spcBef>
              <a:buClr>
                <a:schemeClr val="bg1"/>
              </a:buClr>
              <a:buChar char="–"/>
              <a:defRPr sz="2000">
                <a:solidFill>
                  <a:schemeClr val="bg1"/>
                </a:solidFill>
                <a:latin typeface="Arial Narrow" panose="020B0606020202030204" pitchFamily="34" charset="0"/>
              </a:defRPr>
            </a:lvl4pPr>
            <a:lvl5pPr marL="2057400" indent="-228600">
              <a:spcBef>
                <a:spcPct val="20000"/>
              </a:spcBef>
              <a:buClr>
                <a:schemeClr val="bg1"/>
              </a:buClr>
              <a:buChar char="»"/>
              <a:defRPr sz="2000">
                <a:solidFill>
                  <a:schemeClr val="bg1"/>
                </a:solidFill>
                <a:latin typeface="Arial Narrow" panose="020B0606020202030204" pitchFamily="34" charset="0"/>
              </a:defRPr>
            </a:lvl5pPr>
            <a:lvl6pPr marL="25146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6pPr>
            <a:lvl7pPr marL="29718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7pPr>
            <a:lvl8pPr marL="34290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8pPr>
            <a:lvl9pPr marL="38862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9pPr>
          </a:lstStyle>
          <a:p>
            <a:pPr eaLnBrk="1" hangingPunct="1">
              <a:spcBef>
                <a:spcPct val="0"/>
              </a:spcBef>
              <a:buClrTx/>
              <a:buSzTx/>
              <a:buFontTx/>
              <a:buNone/>
            </a:pPr>
            <a:r>
              <a:rPr lang="fr-BE" altLang="fr-FR" sz="2000">
                <a:solidFill>
                  <a:schemeClr val="tx1"/>
                </a:solidFill>
                <a:latin typeface="Calibri" panose="020F0502020204030204" pitchFamily="34" charset="0"/>
              </a:rPr>
              <a:t>3. Embryon 1</a:t>
            </a:r>
          </a:p>
        </p:txBody>
      </p:sp>
      <p:sp>
        <p:nvSpPr>
          <p:cNvPr id="22" name="Text Box 7"/>
          <p:cNvSpPr txBox="1">
            <a:spLocks noChangeArrowheads="1"/>
          </p:cNvSpPr>
          <p:nvPr/>
        </p:nvSpPr>
        <p:spPr bwMode="auto">
          <a:xfrm>
            <a:off x="4203700" y="6383338"/>
            <a:ext cx="2570163" cy="400050"/>
          </a:xfrm>
          <a:prstGeom prst="rect">
            <a:avLst/>
          </a:prstGeom>
          <a:solidFill>
            <a:srgbClr val="FFFFCC"/>
          </a:solidFill>
          <a:ln w="9525">
            <a:solidFill>
              <a:schemeClr val="tx1"/>
            </a:solidFill>
            <a:miter lim="800000"/>
            <a:headEnd/>
            <a:tailEnd/>
          </a:ln>
        </p:spPr>
        <p:txBody>
          <a:bodyPr>
            <a:spAutoFit/>
          </a:bodyPr>
          <a:lstStyle>
            <a:lvl1pPr>
              <a:spcBef>
                <a:spcPct val="20000"/>
              </a:spcBef>
              <a:buClr>
                <a:schemeClr val="bg1"/>
              </a:buClr>
              <a:buSzPct val="80000"/>
              <a:buFont typeface="Monotype Sorts" pitchFamily="2" charset="2"/>
              <a:buChar char="l"/>
              <a:defRPr sz="2200">
                <a:solidFill>
                  <a:schemeClr val="bg1"/>
                </a:solidFill>
                <a:latin typeface="Arial Narrow" panose="020B0606020202030204" pitchFamily="34" charset="0"/>
              </a:defRPr>
            </a:lvl1pPr>
            <a:lvl2pPr marL="742950" indent="-285750">
              <a:spcBef>
                <a:spcPct val="20000"/>
              </a:spcBef>
              <a:buClr>
                <a:schemeClr val="bg1"/>
              </a:buClr>
              <a:buSzPct val="95000"/>
              <a:buFont typeface="Wingdings" panose="05000000000000000000" pitchFamily="2" charset="2"/>
              <a:buChar char="§"/>
              <a:defRPr sz="2000">
                <a:solidFill>
                  <a:schemeClr val="bg1"/>
                </a:solidFill>
                <a:latin typeface="Arial Narrow" panose="020B0606020202030204" pitchFamily="34" charset="0"/>
              </a:defRPr>
            </a:lvl2pPr>
            <a:lvl3pPr marL="1143000" indent="-228600">
              <a:spcBef>
                <a:spcPct val="20000"/>
              </a:spcBef>
              <a:buClr>
                <a:schemeClr val="bg1"/>
              </a:buClr>
              <a:buChar char="•"/>
              <a:defRPr>
                <a:solidFill>
                  <a:schemeClr val="bg1"/>
                </a:solidFill>
                <a:latin typeface="Arial Narrow" panose="020B0606020202030204" pitchFamily="34" charset="0"/>
              </a:defRPr>
            </a:lvl3pPr>
            <a:lvl4pPr marL="1600200" indent="-228600">
              <a:spcBef>
                <a:spcPct val="20000"/>
              </a:spcBef>
              <a:buClr>
                <a:schemeClr val="bg1"/>
              </a:buClr>
              <a:buChar char="–"/>
              <a:defRPr sz="2000">
                <a:solidFill>
                  <a:schemeClr val="bg1"/>
                </a:solidFill>
                <a:latin typeface="Arial Narrow" panose="020B0606020202030204" pitchFamily="34" charset="0"/>
              </a:defRPr>
            </a:lvl4pPr>
            <a:lvl5pPr marL="2057400" indent="-228600">
              <a:spcBef>
                <a:spcPct val="20000"/>
              </a:spcBef>
              <a:buClr>
                <a:schemeClr val="bg1"/>
              </a:buClr>
              <a:buChar char="»"/>
              <a:defRPr sz="2000">
                <a:solidFill>
                  <a:schemeClr val="bg1"/>
                </a:solidFill>
                <a:latin typeface="Arial Narrow" panose="020B0606020202030204" pitchFamily="34" charset="0"/>
              </a:defRPr>
            </a:lvl5pPr>
            <a:lvl6pPr marL="25146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6pPr>
            <a:lvl7pPr marL="29718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7pPr>
            <a:lvl8pPr marL="34290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8pPr>
            <a:lvl9pPr marL="38862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9pPr>
          </a:lstStyle>
          <a:p>
            <a:pPr eaLnBrk="1" hangingPunct="1">
              <a:spcBef>
                <a:spcPct val="0"/>
              </a:spcBef>
              <a:buClrTx/>
              <a:buSzTx/>
              <a:buFontTx/>
              <a:buNone/>
            </a:pPr>
            <a:r>
              <a:rPr lang="fr-BE" altLang="fr-FR" sz="2000">
                <a:solidFill>
                  <a:schemeClr val="tx1"/>
                </a:solidFill>
                <a:latin typeface="Calibri" panose="020F0502020204030204" pitchFamily="34" charset="0"/>
              </a:rPr>
              <a:t>4. Embryon 2</a:t>
            </a:r>
          </a:p>
        </p:txBody>
      </p:sp>
    </p:spTree>
    <p:extLst>
      <p:ext uri="{BB962C8B-B14F-4D97-AF65-F5344CB8AC3E}">
        <p14:creationId xmlns:p14="http://schemas.microsoft.com/office/powerpoint/2010/main" val="37941859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5"/>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4"/>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19"/>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17"/>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7"/>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20"/>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16"/>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8"/>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21"/>
                                        </p:tgtEl>
                                        <p:attrNameLst>
                                          <p:attrName>style.visibility</p:attrName>
                                        </p:attrNameLst>
                                      </p:cBhvr>
                                      <p:to>
                                        <p:strVal val="visible"/>
                                      </p:to>
                                    </p:set>
                                  </p:childTnLst>
                                </p:cTn>
                              </p:par>
                            </p:childTnLst>
                          </p:cTn>
                        </p:par>
                      </p:childTnLst>
                    </p:cTn>
                  </p:par>
                  <p:par>
                    <p:cTn id="27" fill="hold" nodeType="clickPar">
                      <p:stCondLst>
                        <p:cond delay="indefinite"/>
                      </p:stCondLst>
                      <p:childTnLst>
                        <p:par>
                          <p:cTn id="28" fill="hold" nodeType="withGroup">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22"/>
                                        </p:tgtEl>
                                        <p:attrNameLst>
                                          <p:attrName>style.visibility</p:attrName>
                                        </p:attrNameLst>
                                      </p:cBhvr>
                                      <p:to>
                                        <p:strVal val="visible"/>
                                      </p:to>
                                    </p:set>
                                  </p:childTnLst>
                                </p:cTn>
                              </p:par>
                              <p:par>
                                <p:cTn id="31" presetID="1" presetClass="entr" presetSubtype="0" fill="hold" grpId="0" nodeType="withEffect">
                                  <p:stCondLst>
                                    <p:cond delay="0"/>
                                  </p:stCondLst>
                                  <p:childTnLst>
                                    <p:set>
                                      <p:cBhvr>
                                        <p:cTn id="32" dur="1" fill="hold">
                                          <p:stCondLst>
                                            <p:cond delay="0"/>
                                          </p:stCondLst>
                                        </p:cTn>
                                        <p:tgtEl>
                                          <p:spTgt spid="18"/>
                                        </p:tgtEl>
                                        <p:attrNameLst>
                                          <p:attrName>style.visibility</p:attrName>
                                        </p:attrNameLst>
                                      </p:cBhvr>
                                      <p:to>
                                        <p:strVal val="visible"/>
                                      </p:to>
                                    </p:set>
                                  </p:childTnLst>
                                </p:cTn>
                              </p:par>
                              <p:par>
                                <p:cTn id="33" presetID="1" presetClass="entr" presetSubtype="0" fill="hold" grpId="0" nodeType="withEffect">
                                  <p:stCondLst>
                                    <p:cond delay="0"/>
                                  </p:stCondLst>
                                  <p:childTnLst>
                                    <p:set>
                                      <p:cBhvr>
                                        <p:cTn id="34" dur="1" fill="hold">
                                          <p:stCondLst>
                                            <p:cond delay="0"/>
                                          </p:stCondLst>
                                        </p:cTn>
                                        <p:tgtEl>
                                          <p:spTgt spid="1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7" grpId="0" animBg="1"/>
      <p:bldP spid="8" grpId="0" animBg="1"/>
      <p:bldP spid="10" grpId="0" animBg="1"/>
      <p:bldP spid="15" grpId="0" animBg="1"/>
      <p:bldP spid="16" grpId="0" animBg="1"/>
      <p:bldP spid="17" grpId="0" animBg="1"/>
      <p:bldP spid="18" grpId="0" animBg="1"/>
      <p:bldP spid="19" grpId="0" animBg="1"/>
      <p:bldP spid="20" grpId="0" animBg="1"/>
      <p:bldP spid="21" grpId="0" animBg="1"/>
      <p:bldP spid="22" grpId="0" animBg="1"/>
    </p:bldLst>
  </p:timing>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8002" name="Picture 2" descr="placentomes30-41"/>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9144000" cy="2867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 name="Forme libre 2"/>
          <p:cNvSpPr>
            <a:spLocks/>
          </p:cNvSpPr>
          <p:nvPr/>
        </p:nvSpPr>
        <p:spPr bwMode="auto">
          <a:xfrm>
            <a:off x="1446213" y="749300"/>
            <a:ext cx="280987" cy="192088"/>
          </a:xfrm>
          <a:custGeom>
            <a:avLst/>
            <a:gdLst>
              <a:gd name="T0" fmla="*/ 226724 w 280244"/>
              <a:gd name="T1" fmla="*/ 0 h 192015"/>
              <a:gd name="T2" fmla="*/ 80591 w 280244"/>
              <a:gd name="T3" fmla="*/ 38352 h 192015"/>
              <a:gd name="T4" fmla="*/ 40737 w 280244"/>
              <a:gd name="T5" fmla="*/ 51123 h 192015"/>
              <a:gd name="T6" fmla="*/ 14166 w 280244"/>
              <a:gd name="T7" fmla="*/ 89478 h 192015"/>
              <a:gd name="T8" fmla="*/ 14166 w 280244"/>
              <a:gd name="T9" fmla="*/ 178956 h 192015"/>
              <a:gd name="T10" fmla="*/ 54021 w 280244"/>
              <a:gd name="T11" fmla="*/ 191738 h 192015"/>
              <a:gd name="T12" fmla="*/ 279861 w 280244"/>
              <a:gd name="T13" fmla="*/ 140601 h 192015"/>
              <a:gd name="T14" fmla="*/ 293147 w 280244"/>
              <a:gd name="T15" fmla="*/ 102263 h 192015"/>
              <a:gd name="T16" fmla="*/ 279861 w 280244"/>
              <a:gd name="T17" fmla="*/ 38352 h 192015"/>
              <a:gd name="T18" fmla="*/ 226724 w 280244"/>
              <a:gd name="T19" fmla="*/ 0 h 19201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80244" h="192015">
                <a:moveTo>
                  <a:pt x="216744" y="0"/>
                </a:moveTo>
                <a:cubicBezTo>
                  <a:pt x="126990" y="17951"/>
                  <a:pt x="173722" y="5874"/>
                  <a:pt x="77044" y="38100"/>
                </a:cubicBezTo>
                <a:lnTo>
                  <a:pt x="38944" y="50800"/>
                </a:lnTo>
                <a:cubicBezTo>
                  <a:pt x="30477" y="63500"/>
                  <a:pt x="20370" y="75248"/>
                  <a:pt x="13544" y="88900"/>
                </a:cubicBezTo>
                <a:cubicBezTo>
                  <a:pt x="67" y="115853"/>
                  <a:pt x="-8587" y="150136"/>
                  <a:pt x="13544" y="177800"/>
                </a:cubicBezTo>
                <a:cubicBezTo>
                  <a:pt x="21907" y="188253"/>
                  <a:pt x="38944" y="186267"/>
                  <a:pt x="51644" y="190500"/>
                </a:cubicBezTo>
                <a:cubicBezTo>
                  <a:pt x="154595" y="183146"/>
                  <a:pt x="215469" y="217812"/>
                  <a:pt x="267544" y="139700"/>
                </a:cubicBezTo>
                <a:cubicBezTo>
                  <a:pt x="274970" y="128561"/>
                  <a:pt x="276011" y="114300"/>
                  <a:pt x="280244" y="101600"/>
                </a:cubicBezTo>
                <a:cubicBezTo>
                  <a:pt x="276011" y="80433"/>
                  <a:pt x="279518" y="56061"/>
                  <a:pt x="267544" y="38100"/>
                </a:cubicBezTo>
                <a:cubicBezTo>
                  <a:pt x="255507" y="20045"/>
                  <a:pt x="189543" y="25400"/>
                  <a:pt x="216744" y="0"/>
                </a:cubicBezTo>
                <a:close/>
              </a:path>
            </a:pathLst>
          </a:custGeom>
          <a:solidFill>
            <a:srgbClr val="FFFF00"/>
          </a:solidFill>
          <a:ln w="9525" cap="flat" cmpd="sng" algn="ctr">
            <a:solidFill>
              <a:schemeClr val="tx1"/>
            </a:solidFill>
            <a:prstDash val="solid"/>
            <a:round/>
            <a:headEnd type="none" w="med" len="med"/>
            <a:tailEnd type="none" w="med" len="med"/>
          </a:ln>
        </p:spPr>
        <p:txBody>
          <a:bodyPr/>
          <a:lstStyle/>
          <a:p>
            <a:endParaRPr lang="fr-BE"/>
          </a:p>
        </p:txBody>
      </p:sp>
      <p:sp>
        <p:nvSpPr>
          <p:cNvPr id="4" name="Forme libre 3"/>
          <p:cNvSpPr>
            <a:spLocks/>
          </p:cNvSpPr>
          <p:nvPr/>
        </p:nvSpPr>
        <p:spPr bwMode="auto">
          <a:xfrm>
            <a:off x="4597400" y="1239838"/>
            <a:ext cx="292100" cy="182562"/>
          </a:xfrm>
          <a:custGeom>
            <a:avLst/>
            <a:gdLst>
              <a:gd name="T0" fmla="*/ 165100 w 292100"/>
              <a:gd name="T1" fmla="*/ 4747 h 182530"/>
              <a:gd name="T2" fmla="*/ 101600 w 292100"/>
              <a:gd name="T3" fmla="*/ 17481 h 182530"/>
              <a:gd name="T4" fmla="*/ 63500 w 292100"/>
              <a:gd name="T5" fmla="*/ 42966 h 182530"/>
              <a:gd name="T6" fmla="*/ 0 w 292100"/>
              <a:gd name="T7" fmla="*/ 119387 h 182530"/>
              <a:gd name="T8" fmla="*/ 12700 w 292100"/>
              <a:gd name="T9" fmla="*/ 157606 h 182530"/>
              <a:gd name="T10" fmla="*/ 88900 w 292100"/>
              <a:gd name="T11" fmla="*/ 183074 h 182530"/>
              <a:gd name="T12" fmla="*/ 241300 w 292100"/>
              <a:gd name="T13" fmla="*/ 170340 h 182530"/>
              <a:gd name="T14" fmla="*/ 292100 w 292100"/>
              <a:gd name="T15" fmla="*/ 93902 h 182530"/>
              <a:gd name="T16" fmla="*/ 279400 w 292100"/>
              <a:gd name="T17" fmla="*/ 17481 h 182530"/>
              <a:gd name="T18" fmla="*/ 165100 w 292100"/>
              <a:gd name="T19" fmla="*/ 4747 h 18253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92100" h="182530">
                <a:moveTo>
                  <a:pt x="165100" y="4730"/>
                </a:moveTo>
                <a:cubicBezTo>
                  <a:pt x="135467" y="4730"/>
                  <a:pt x="121811" y="9851"/>
                  <a:pt x="101600" y="17430"/>
                </a:cubicBezTo>
                <a:cubicBezTo>
                  <a:pt x="87308" y="22789"/>
                  <a:pt x="75226" y="33059"/>
                  <a:pt x="63500" y="42830"/>
                </a:cubicBezTo>
                <a:cubicBezTo>
                  <a:pt x="26830" y="73388"/>
                  <a:pt x="24975" y="81568"/>
                  <a:pt x="0" y="119030"/>
                </a:cubicBezTo>
                <a:cubicBezTo>
                  <a:pt x="4233" y="131730"/>
                  <a:pt x="1807" y="149349"/>
                  <a:pt x="12700" y="157130"/>
                </a:cubicBezTo>
                <a:cubicBezTo>
                  <a:pt x="34487" y="172692"/>
                  <a:pt x="88900" y="182530"/>
                  <a:pt x="88900" y="182530"/>
                </a:cubicBezTo>
                <a:cubicBezTo>
                  <a:pt x="139700" y="178297"/>
                  <a:pt x="194598" y="190262"/>
                  <a:pt x="241300" y="169830"/>
                </a:cubicBezTo>
                <a:cubicBezTo>
                  <a:pt x="269268" y="157594"/>
                  <a:pt x="292100" y="93630"/>
                  <a:pt x="292100" y="93630"/>
                </a:cubicBezTo>
                <a:cubicBezTo>
                  <a:pt x="287867" y="68230"/>
                  <a:pt x="296357" y="36809"/>
                  <a:pt x="279400" y="17430"/>
                </a:cubicBezTo>
                <a:cubicBezTo>
                  <a:pt x="253661" y="-11986"/>
                  <a:pt x="194733" y="4730"/>
                  <a:pt x="165100" y="4730"/>
                </a:cubicBezTo>
                <a:close/>
              </a:path>
            </a:pathLst>
          </a:custGeom>
          <a:solidFill>
            <a:srgbClr val="FFFF00"/>
          </a:solidFill>
          <a:ln w="9525" cap="flat" cmpd="sng" algn="ctr">
            <a:solidFill>
              <a:schemeClr val="tx1"/>
            </a:solidFill>
            <a:prstDash val="solid"/>
            <a:round/>
            <a:headEnd type="none" w="med" len="med"/>
            <a:tailEnd type="none" w="med" len="med"/>
          </a:ln>
        </p:spPr>
        <p:txBody>
          <a:bodyPr/>
          <a:lstStyle/>
          <a:p>
            <a:endParaRPr lang="fr-BE"/>
          </a:p>
        </p:txBody>
      </p:sp>
      <p:sp>
        <p:nvSpPr>
          <p:cNvPr id="5" name="Forme libre 4"/>
          <p:cNvSpPr>
            <a:spLocks/>
          </p:cNvSpPr>
          <p:nvPr/>
        </p:nvSpPr>
        <p:spPr bwMode="auto">
          <a:xfrm>
            <a:off x="8559800" y="1473200"/>
            <a:ext cx="330200" cy="342900"/>
          </a:xfrm>
          <a:custGeom>
            <a:avLst/>
            <a:gdLst>
              <a:gd name="T0" fmla="*/ 215111 w 330278"/>
              <a:gd name="T1" fmla="*/ 0 h 342900"/>
              <a:gd name="T2" fmla="*/ 151866 w 330278"/>
              <a:gd name="T3" fmla="*/ 12700 h 342900"/>
              <a:gd name="T4" fmla="*/ 101270 w 330278"/>
              <a:gd name="T5" fmla="*/ 38100 h 342900"/>
              <a:gd name="T6" fmla="*/ 50674 w 330278"/>
              <a:gd name="T7" fmla="*/ 50800 h 342900"/>
              <a:gd name="T8" fmla="*/ 12727 w 330278"/>
              <a:gd name="T9" fmla="*/ 88900 h 342900"/>
              <a:gd name="T10" fmla="*/ 78 w 330278"/>
              <a:gd name="T11" fmla="*/ 127000 h 342900"/>
              <a:gd name="T12" fmla="*/ 12727 w 330278"/>
              <a:gd name="T13" fmla="*/ 317500 h 342900"/>
              <a:gd name="T14" fmla="*/ 50674 w 330278"/>
              <a:gd name="T15" fmla="*/ 342900 h 342900"/>
              <a:gd name="T16" fmla="*/ 189813 w 330278"/>
              <a:gd name="T17" fmla="*/ 304800 h 342900"/>
              <a:gd name="T18" fmla="*/ 265707 w 330278"/>
              <a:gd name="T19" fmla="*/ 279400 h 342900"/>
              <a:gd name="T20" fmla="*/ 303654 w 330278"/>
              <a:gd name="T21" fmla="*/ 241300 h 342900"/>
              <a:gd name="T22" fmla="*/ 328952 w 330278"/>
              <a:gd name="T23" fmla="*/ 152400 h 342900"/>
              <a:gd name="T24" fmla="*/ 291005 w 330278"/>
              <a:gd name="T25" fmla="*/ 127000 h 342900"/>
              <a:gd name="T26" fmla="*/ 202462 w 330278"/>
              <a:gd name="T27" fmla="*/ 63500 h 342900"/>
              <a:gd name="T28" fmla="*/ 75972 w 330278"/>
              <a:gd name="T29" fmla="*/ 50800 h 34290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30278" h="342900">
                <a:moveTo>
                  <a:pt x="215978" y="0"/>
                </a:moveTo>
                <a:cubicBezTo>
                  <a:pt x="194811" y="4233"/>
                  <a:pt x="172956" y="5874"/>
                  <a:pt x="152478" y="12700"/>
                </a:cubicBezTo>
                <a:cubicBezTo>
                  <a:pt x="134517" y="18687"/>
                  <a:pt x="119405" y="31453"/>
                  <a:pt x="101678" y="38100"/>
                </a:cubicBezTo>
                <a:cubicBezTo>
                  <a:pt x="85335" y="44229"/>
                  <a:pt x="67811" y="46567"/>
                  <a:pt x="50878" y="50800"/>
                </a:cubicBezTo>
                <a:cubicBezTo>
                  <a:pt x="38178" y="63500"/>
                  <a:pt x="22741" y="73956"/>
                  <a:pt x="12778" y="88900"/>
                </a:cubicBezTo>
                <a:cubicBezTo>
                  <a:pt x="5352" y="100039"/>
                  <a:pt x="78" y="113613"/>
                  <a:pt x="78" y="127000"/>
                </a:cubicBezTo>
                <a:cubicBezTo>
                  <a:pt x="78" y="190641"/>
                  <a:pt x="-1798" y="255551"/>
                  <a:pt x="12778" y="317500"/>
                </a:cubicBezTo>
                <a:cubicBezTo>
                  <a:pt x="16274" y="332358"/>
                  <a:pt x="38178" y="334433"/>
                  <a:pt x="50878" y="342900"/>
                </a:cubicBezTo>
                <a:cubicBezTo>
                  <a:pt x="271063" y="315377"/>
                  <a:pt x="77820" y="354914"/>
                  <a:pt x="190578" y="304800"/>
                </a:cubicBezTo>
                <a:cubicBezTo>
                  <a:pt x="215044" y="293926"/>
                  <a:pt x="266778" y="279400"/>
                  <a:pt x="266778" y="279400"/>
                </a:cubicBezTo>
                <a:cubicBezTo>
                  <a:pt x="279478" y="266700"/>
                  <a:pt x="294915" y="256244"/>
                  <a:pt x="304878" y="241300"/>
                </a:cubicBezTo>
                <a:cubicBezTo>
                  <a:pt x="312166" y="230368"/>
                  <a:pt x="328584" y="159174"/>
                  <a:pt x="330278" y="152400"/>
                </a:cubicBezTo>
                <a:cubicBezTo>
                  <a:pt x="317578" y="143933"/>
                  <a:pt x="303904" y="136771"/>
                  <a:pt x="292178" y="127000"/>
                </a:cubicBezTo>
                <a:cubicBezTo>
                  <a:pt x="256106" y="96940"/>
                  <a:pt x="253894" y="74346"/>
                  <a:pt x="203278" y="63500"/>
                </a:cubicBezTo>
                <a:cubicBezTo>
                  <a:pt x="161678" y="54586"/>
                  <a:pt x="76278" y="50800"/>
                  <a:pt x="76278" y="50800"/>
                </a:cubicBezTo>
              </a:path>
            </a:pathLst>
          </a:custGeom>
          <a:solidFill>
            <a:srgbClr val="FFFF00"/>
          </a:solidFill>
          <a:ln w="9525" cap="flat" cmpd="sng" algn="ctr">
            <a:solidFill>
              <a:schemeClr val="tx1"/>
            </a:solidFill>
            <a:prstDash val="solid"/>
            <a:round/>
            <a:headEnd type="none" w="med" len="med"/>
            <a:tailEnd type="none" w="med" len="med"/>
          </a:ln>
        </p:spPr>
        <p:txBody>
          <a:bodyPr/>
          <a:lstStyle/>
          <a:p>
            <a:endParaRPr lang="fr-BE"/>
          </a:p>
        </p:txBody>
      </p:sp>
      <p:pic>
        <p:nvPicPr>
          <p:cNvPr id="128006" name="Picture 2" descr="placentomes43-60"/>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5400" y="3789363"/>
            <a:ext cx="9144000" cy="294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 name="Forme libre 5"/>
          <p:cNvSpPr>
            <a:spLocks/>
          </p:cNvSpPr>
          <p:nvPr/>
        </p:nvSpPr>
        <p:spPr bwMode="auto">
          <a:xfrm>
            <a:off x="1308100" y="4672013"/>
            <a:ext cx="393700" cy="280987"/>
          </a:xfrm>
          <a:custGeom>
            <a:avLst/>
            <a:gdLst>
              <a:gd name="T0" fmla="*/ 355600 w 393700"/>
              <a:gd name="T1" fmla="*/ 14182 h 280328"/>
              <a:gd name="T2" fmla="*/ 228600 w 393700"/>
              <a:gd name="T3" fmla="*/ 27400 h 280328"/>
              <a:gd name="T4" fmla="*/ 76200 w 393700"/>
              <a:gd name="T5" fmla="*/ 106703 h 280328"/>
              <a:gd name="T6" fmla="*/ 0 w 393700"/>
              <a:gd name="T7" fmla="*/ 172789 h 280328"/>
              <a:gd name="T8" fmla="*/ 12700 w 393700"/>
              <a:gd name="T9" fmla="*/ 238876 h 280328"/>
              <a:gd name="T10" fmla="*/ 50800 w 393700"/>
              <a:gd name="T11" fmla="*/ 252092 h 280328"/>
              <a:gd name="T12" fmla="*/ 139700 w 393700"/>
              <a:gd name="T13" fmla="*/ 291744 h 280328"/>
              <a:gd name="T14" fmla="*/ 317500 w 393700"/>
              <a:gd name="T15" fmla="*/ 252092 h 280328"/>
              <a:gd name="T16" fmla="*/ 393700 w 393700"/>
              <a:gd name="T17" fmla="*/ 172789 h 280328"/>
              <a:gd name="T18" fmla="*/ 330200 w 393700"/>
              <a:gd name="T19" fmla="*/ 962 h 280328"/>
              <a:gd name="T20" fmla="*/ 292100 w 393700"/>
              <a:gd name="T21" fmla="*/ 962 h 28032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93700" h="280328">
                <a:moveTo>
                  <a:pt x="355600" y="13628"/>
                </a:moveTo>
                <a:cubicBezTo>
                  <a:pt x="313267" y="17861"/>
                  <a:pt x="270416" y="18488"/>
                  <a:pt x="228600" y="26328"/>
                </a:cubicBezTo>
                <a:cubicBezTo>
                  <a:pt x="155445" y="40045"/>
                  <a:pt x="138186" y="61204"/>
                  <a:pt x="76200" y="102528"/>
                </a:cubicBezTo>
                <a:cubicBezTo>
                  <a:pt x="23156" y="137891"/>
                  <a:pt x="48893" y="117135"/>
                  <a:pt x="0" y="166028"/>
                </a:cubicBezTo>
                <a:cubicBezTo>
                  <a:pt x="4233" y="187195"/>
                  <a:pt x="726" y="211567"/>
                  <a:pt x="12700" y="229528"/>
                </a:cubicBezTo>
                <a:cubicBezTo>
                  <a:pt x="20126" y="240667"/>
                  <a:pt x="38826" y="236241"/>
                  <a:pt x="50800" y="242228"/>
                </a:cubicBezTo>
                <a:cubicBezTo>
                  <a:pt x="138505" y="286081"/>
                  <a:pt x="33974" y="253897"/>
                  <a:pt x="139700" y="280328"/>
                </a:cubicBezTo>
                <a:cubicBezTo>
                  <a:pt x="228907" y="272218"/>
                  <a:pt x="261939" y="291616"/>
                  <a:pt x="317500" y="242228"/>
                </a:cubicBezTo>
                <a:cubicBezTo>
                  <a:pt x="344348" y="218363"/>
                  <a:pt x="393700" y="166028"/>
                  <a:pt x="393700" y="166028"/>
                </a:cubicBezTo>
                <a:cubicBezTo>
                  <a:pt x="375657" y="57772"/>
                  <a:pt x="414673" y="15007"/>
                  <a:pt x="330200" y="928"/>
                </a:cubicBezTo>
                <a:cubicBezTo>
                  <a:pt x="317673" y="-1160"/>
                  <a:pt x="304800" y="928"/>
                  <a:pt x="292100" y="928"/>
                </a:cubicBezTo>
              </a:path>
            </a:pathLst>
          </a:custGeom>
          <a:solidFill>
            <a:srgbClr val="FFFF00"/>
          </a:solidFill>
          <a:ln w="9525" cap="flat" cmpd="sng" algn="ctr">
            <a:solidFill>
              <a:schemeClr val="tx1"/>
            </a:solidFill>
            <a:prstDash val="solid"/>
            <a:round/>
            <a:headEnd type="none" w="med" len="med"/>
            <a:tailEnd type="none" w="med" len="med"/>
          </a:ln>
        </p:spPr>
        <p:txBody>
          <a:bodyPr/>
          <a:lstStyle/>
          <a:p>
            <a:endParaRPr lang="fr-BE"/>
          </a:p>
        </p:txBody>
      </p:sp>
      <p:sp>
        <p:nvSpPr>
          <p:cNvPr id="7" name="Forme libre 6"/>
          <p:cNvSpPr>
            <a:spLocks/>
          </p:cNvSpPr>
          <p:nvPr/>
        </p:nvSpPr>
        <p:spPr bwMode="auto">
          <a:xfrm>
            <a:off x="4138613" y="5219700"/>
            <a:ext cx="801687" cy="495300"/>
          </a:xfrm>
          <a:custGeom>
            <a:avLst/>
            <a:gdLst>
              <a:gd name="T0" fmla="*/ 808002 w 801294"/>
              <a:gd name="T1" fmla="*/ 139700 h 495300"/>
              <a:gd name="T2" fmla="*/ 795195 w 801294"/>
              <a:gd name="T3" fmla="*/ 76200 h 495300"/>
              <a:gd name="T4" fmla="*/ 731164 w 801294"/>
              <a:gd name="T5" fmla="*/ 12700 h 495300"/>
              <a:gd name="T6" fmla="*/ 654326 w 801294"/>
              <a:gd name="T7" fmla="*/ 0 h 495300"/>
              <a:gd name="T8" fmla="*/ 372586 w 801294"/>
              <a:gd name="T9" fmla="*/ 25400 h 495300"/>
              <a:gd name="T10" fmla="*/ 334169 w 801294"/>
              <a:gd name="T11" fmla="*/ 38100 h 495300"/>
              <a:gd name="T12" fmla="*/ 218912 w 801294"/>
              <a:gd name="T13" fmla="*/ 139700 h 495300"/>
              <a:gd name="T14" fmla="*/ 193298 w 801294"/>
              <a:gd name="T15" fmla="*/ 177800 h 495300"/>
              <a:gd name="T16" fmla="*/ 78040 w 801294"/>
              <a:gd name="T17" fmla="*/ 266700 h 495300"/>
              <a:gd name="T18" fmla="*/ 14013 w 801294"/>
              <a:gd name="T19" fmla="*/ 342900 h 495300"/>
              <a:gd name="T20" fmla="*/ 14013 w 801294"/>
              <a:gd name="T21" fmla="*/ 469900 h 495300"/>
              <a:gd name="T22" fmla="*/ 90844 w 801294"/>
              <a:gd name="T23" fmla="*/ 495300 h 495300"/>
              <a:gd name="T24" fmla="*/ 244524 w 801294"/>
              <a:gd name="T25" fmla="*/ 482600 h 495300"/>
              <a:gd name="T26" fmla="*/ 308555 w 801294"/>
              <a:gd name="T27" fmla="*/ 419100 h 495300"/>
              <a:gd name="T28" fmla="*/ 321361 w 801294"/>
              <a:gd name="T29" fmla="*/ 381000 h 495300"/>
              <a:gd name="T30" fmla="*/ 385394 w 801294"/>
              <a:gd name="T31" fmla="*/ 317500 h 495300"/>
              <a:gd name="T32" fmla="*/ 423812 w 801294"/>
              <a:gd name="T33" fmla="*/ 304800 h 495300"/>
              <a:gd name="T34" fmla="*/ 731164 w 801294"/>
              <a:gd name="T35" fmla="*/ 292100 h 495300"/>
              <a:gd name="T36" fmla="*/ 769582 w 801294"/>
              <a:gd name="T37" fmla="*/ 266700 h 495300"/>
              <a:gd name="T38" fmla="*/ 782389 w 801294"/>
              <a:gd name="T39" fmla="*/ 215900 h 495300"/>
              <a:gd name="T40" fmla="*/ 731164 w 801294"/>
              <a:gd name="T41" fmla="*/ 38100 h 495300"/>
              <a:gd name="T42" fmla="*/ 692744 w 801294"/>
              <a:gd name="T43" fmla="*/ 38100 h 49530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801294" h="495300">
                <a:moveTo>
                  <a:pt x="801294" y="139700"/>
                </a:moveTo>
                <a:cubicBezTo>
                  <a:pt x="797061" y="118533"/>
                  <a:pt x="796173" y="96411"/>
                  <a:pt x="788594" y="76200"/>
                </a:cubicBezTo>
                <a:cubicBezTo>
                  <a:pt x="778918" y="50397"/>
                  <a:pt x="751704" y="21570"/>
                  <a:pt x="725094" y="12700"/>
                </a:cubicBezTo>
                <a:cubicBezTo>
                  <a:pt x="700665" y="4557"/>
                  <a:pt x="674294" y="4233"/>
                  <a:pt x="648894" y="0"/>
                </a:cubicBezTo>
                <a:cubicBezTo>
                  <a:pt x="487566" y="8963"/>
                  <a:pt x="474961" y="-4734"/>
                  <a:pt x="369494" y="25400"/>
                </a:cubicBezTo>
                <a:cubicBezTo>
                  <a:pt x="356622" y="29078"/>
                  <a:pt x="343368" y="32113"/>
                  <a:pt x="331394" y="38100"/>
                </a:cubicBezTo>
                <a:cubicBezTo>
                  <a:pt x="293220" y="57187"/>
                  <a:pt x="233923" y="114456"/>
                  <a:pt x="217094" y="139700"/>
                </a:cubicBezTo>
                <a:cubicBezTo>
                  <a:pt x="208627" y="152400"/>
                  <a:pt x="201465" y="166074"/>
                  <a:pt x="191694" y="177800"/>
                </a:cubicBezTo>
                <a:cubicBezTo>
                  <a:pt x="102320" y="285049"/>
                  <a:pt x="218998" y="125096"/>
                  <a:pt x="77394" y="266700"/>
                </a:cubicBezTo>
                <a:cubicBezTo>
                  <a:pt x="28501" y="315593"/>
                  <a:pt x="49257" y="289856"/>
                  <a:pt x="13894" y="342900"/>
                </a:cubicBezTo>
                <a:cubicBezTo>
                  <a:pt x="8250" y="371122"/>
                  <a:pt x="-14328" y="441678"/>
                  <a:pt x="13894" y="469900"/>
                </a:cubicBezTo>
                <a:cubicBezTo>
                  <a:pt x="32826" y="488832"/>
                  <a:pt x="90094" y="495300"/>
                  <a:pt x="90094" y="495300"/>
                </a:cubicBezTo>
                <a:cubicBezTo>
                  <a:pt x="140894" y="491067"/>
                  <a:pt x="192508" y="492597"/>
                  <a:pt x="242494" y="482600"/>
                </a:cubicBezTo>
                <a:cubicBezTo>
                  <a:pt x="270716" y="476956"/>
                  <a:pt x="294705" y="441678"/>
                  <a:pt x="305994" y="419100"/>
                </a:cubicBezTo>
                <a:cubicBezTo>
                  <a:pt x="311981" y="407126"/>
                  <a:pt x="312707" y="392974"/>
                  <a:pt x="318694" y="381000"/>
                </a:cubicBezTo>
                <a:cubicBezTo>
                  <a:pt x="335627" y="347133"/>
                  <a:pt x="348327" y="334433"/>
                  <a:pt x="382194" y="317500"/>
                </a:cubicBezTo>
                <a:cubicBezTo>
                  <a:pt x="394168" y="311513"/>
                  <a:pt x="406944" y="305789"/>
                  <a:pt x="420294" y="304800"/>
                </a:cubicBezTo>
                <a:cubicBezTo>
                  <a:pt x="521704" y="297288"/>
                  <a:pt x="623494" y="296333"/>
                  <a:pt x="725094" y="292100"/>
                </a:cubicBezTo>
                <a:cubicBezTo>
                  <a:pt x="737794" y="283633"/>
                  <a:pt x="754727" y="279400"/>
                  <a:pt x="763194" y="266700"/>
                </a:cubicBezTo>
                <a:cubicBezTo>
                  <a:pt x="772876" y="252177"/>
                  <a:pt x="775894" y="233354"/>
                  <a:pt x="775894" y="215900"/>
                </a:cubicBezTo>
                <a:cubicBezTo>
                  <a:pt x="775894" y="142578"/>
                  <a:pt x="801426" y="63544"/>
                  <a:pt x="725094" y="38100"/>
                </a:cubicBezTo>
                <a:cubicBezTo>
                  <a:pt x="713046" y="34084"/>
                  <a:pt x="699694" y="38100"/>
                  <a:pt x="686994" y="38100"/>
                </a:cubicBezTo>
              </a:path>
            </a:pathLst>
          </a:custGeom>
          <a:noFill/>
          <a:ln w="19050" cap="flat" cmpd="sng" algn="ctr">
            <a:solidFill>
              <a:srgbClr val="FFFF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fr-BE"/>
          </a:p>
        </p:txBody>
      </p:sp>
      <p:sp>
        <p:nvSpPr>
          <p:cNvPr id="11" name="Forme libre 10"/>
          <p:cNvSpPr>
            <a:spLocks/>
          </p:cNvSpPr>
          <p:nvPr/>
        </p:nvSpPr>
        <p:spPr bwMode="auto">
          <a:xfrm>
            <a:off x="7783513" y="5473700"/>
            <a:ext cx="889000" cy="657225"/>
          </a:xfrm>
          <a:custGeom>
            <a:avLst/>
            <a:gdLst>
              <a:gd name="T0" fmla="*/ 166750 w 889021"/>
              <a:gd name="T1" fmla="*/ 636117 h 657923"/>
              <a:gd name="T2" fmla="*/ 14418 w 889021"/>
              <a:gd name="T3" fmla="*/ 623644 h 657923"/>
              <a:gd name="T4" fmla="*/ 27101 w 889021"/>
              <a:gd name="T5" fmla="*/ 449025 h 657923"/>
              <a:gd name="T6" fmla="*/ 90584 w 889021"/>
              <a:gd name="T7" fmla="*/ 336768 h 657923"/>
              <a:gd name="T8" fmla="*/ 128667 w 889021"/>
              <a:gd name="T9" fmla="*/ 261931 h 657923"/>
              <a:gd name="T10" fmla="*/ 141367 w 889021"/>
              <a:gd name="T11" fmla="*/ 224513 h 657923"/>
              <a:gd name="T12" fmla="*/ 179450 w 889021"/>
              <a:gd name="T13" fmla="*/ 199566 h 657923"/>
              <a:gd name="T14" fmla="*/ 217533 w 889021"/>
              <a:gd name="T15" fmla="*/ 162148 h 657923"/>
              <a:gd name="T16" fmla="*/ 255616 w 889021"/>
              <a:gd name="T17" fmla="*/ 149675 h 657923"/>
              <a:gd name="T18" fmla="*/ 306399 w 889021"/>
              <a:gd name="T19" fmla="*/ 124729 h 657923"/>
              <a:gd name="T20" fmla="*/ 344482 w 889021"/>
              <a:gd name="T21" fmla="*/ 99783 h 657923"/>
              <a:gd name="T22" fmla="*/ 395265 w 889021"/>
              <a:gd name="T23" fmla="*/ 87310 h 657923"/>
              <a:gd name="T24" fmla="*/ 433348 w 889021"/>
              <a:gd name="T25" fmla="*/ 49892 h 657923"/>
              <a:gd name="T26" fmla="*/ 496814 w 889021"/>
              <a:gd name="T27" fmla="*/ 37420 h 657923"/>
              <a:gd name="T28" fmla="*/ 585680 w 889021"/>
              <a:gd name="T29" fmla="*/ 0 h 657923"/>
              <a:gd name="T30" fmla="*/ 788795 w 889021"/>
              <a:gd name="T31" fmla="*/ 12479 h 657923"/>
              <a:gd name="T32" fmla="*/ 801495 w 889021"/>
              <a:gd name="T33" fmla="*/ 49892 h 657923"/>
              <a:gd name="T34" fmla="*/ 839578 w 889021"/>
              <a:gd name="T35" fmla="*/ 74837 h 657923"/>
              <a:gd name="T36" fmla="*/ 852278 w 889021"/>
              <a:gd name="T37" fmla="*/ 112257 h 657923"/>
              <a:gd name="T38" fmla="*/ 864978 w 889021"/>
              <a:gd name="T39" fmla="*/ 224513 h 657923"/>
              <a:gd name="T40" fmla="*/ 776112 w 889021"/>
              <a:gd name="T41" fmla="*/ 249459 h 657923"/>
              <a:gd name="T42" fmla="*/ 738029 w 889021"/>
              <a:gd name="T43" fmla="*/ 261931 h 657923"/>
              <a:gd name="T44" fmla="*/ 674546 w 889021"/>
              <a:gd name="T45" fmla="*/ 286875 h 657923"/>
              <a:gd name="T46" fmla="*/ 585680 w 889021"/>
              <a:gd name="T47" fmla="*/ 311822 h 657923"/>
              <a:gd name="T48" fmla="*/ 471431 w 889021"/>
              <a:gd name="T49" fmla="*/ 374187 h 657923"/>
              <a:gd name="T50" fmla="*/ 446031 w 889021"/>
              <a:gd name="T51" fmla="*/ 411605 h 657923"/>
              <a:gd name="T52" fmla="*/ 407948 w 889021"/>
              <a:gd name="T53" fmla="*/ 436548 h 657923"/>
              <a:gd name="T54" fmla="*/ 357182 w 889021"/>
              <a:gd name="T55" fmla="*/ 511389 h 657923"/>
              <a:gd name="T56" fmla="*/ 344482 w 889021"/>
              <a:gd name="T57" fmla="*/ 548807 h 657923"/>
              <a:gd name="T58" fmla="*/ 306399 w 889021"/>
              <a:gd name="T59" fmla="*/ 573752 h 657923"/>
              <a:gd name="T60" fmla="*/ 268316 w 889021"/>
              <a:gd name="T61" fmla="*/ 611171 h 657923"/>
              <a:gd name="T62" fmla="*/ 166750 w 889021"/>
              <a:gd name="T63" fmla="*/ 636117 h 65792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889021" h="657923">
                <a:moveTo>
                  <a:pt x="166818" y="647700"/>
                </a:moveTo>
                <a:cubicBezTo>
                  <a:pt x="124485" y="649817"/>
                  <a:pt x="44563" y="676107"/>
                  <a:pt x="14418" y="635000"/>
                </a:cubicBezTo>
                <a:cubicBezTo>
                  <a:pt x="-20719" y="587085"/>
                  <a:pt x="18304" y="515960"/>
                  <a:pt x="27118" y="457200"/>
                </a:cubicBezTo>
                <a:cubicBezTo>
                  <a:pt x="38087" y="384071"/>
                  <a:pt x="47076" y="386442"/>
                  <a:pt x="90618" y="342900"/>
                </a:cubicBezTo>
                <a:cubicBezTo>
                  <a:pt x="122540" y="247135"/>
                  <a:pt x="79479" y="365177"/>
                  <a:pt x="128718" y="266700"/>
                </a:cubicBezTo>
                <a:cubicBezTo>
                  <a:pt x="134705" y="254726"/>
                  <a:pt x="133055" y="239053"/>
                  <a:pt x="141418" y="228600"/>
                </a:cubicBezTo>
                <a:cubicBezTo>
                  <a:pt x="150953" y="216681"/>
                  <a:pt x="167792" y="212971"/>
                  <a:pt x="179518" y="203200"/>
                </a:cubicBezTo>
                <a:cubicBezTo>
                  <a:pt x="193316" y="191702"/>
                  <a:pt x="202674" y="175063"/>
                  <a:pt x="217618" y="165100"/>
                </a:cubicBezTo>
                <a:cubicBezTo>
                  <a:pt x="228757" y="157674"/>
                  <a:pt x="243413" y="157673"/>
                  <a:pt x="255718" y="152400"/>
                </a:cubicBezTo>
                <a:cubicBezTo>
                  <a:pt x="273119" y="144942"/>
                  <a:pt x="290080" y="136393"/>
                  <a:pt x="306518" y="127000"/>
                </a:cubicBezTo>
                <a:cubicBezTo>
                  <a:pt x="319770" y="119427"/>
                  <a:pt x="330589" y="107613"/>
                  <a:pt x="344618" y="101600"/>
                </a:cubicBezTo>
                <a:cubicBezTo>
                  <a:pt x="360661" y="94724"/>
                  <a:pt x="378485" y="93133"/>
                  <a:pt x="395418" y="88900"/>
                </a:cubicBezTo>
                <a:cubicBezTo>
                  <a:pt x="408118" y="76200"/>
                  <a:pt x="417454" y="58832"/>
                  <a:pt x="433518" y="50800"/>
                </a:cubicBezTo>
                <a:cubicBezTo>
                  <a:pt x="452825" y="41147"/>
                  <a:pt x="476077" y="43335"/>
                  <a:pt x="497018" y="38100"/>
                </a:cubicBezTo>
                <a:cubicBezTo>
                  <a:pt x="534392" y="28757"/>
                  <a:pt x="549572" y="18173"/>
                  <a:pt x="585918" y="0"/>
                </a:cubicBezTo>
                <a:cubicBezTo>
                  <a:pt x="653651" y="4233"/>
                  <a:pt x="723057" y="-2844"/>
                  <a:pt x="789118" y="12700"/>
                </a:cubicBezTo>
                <a:cubicBezTo>
                  <a:pt x="802149" y="15766"/>
                  <a:pt x="793455" y="40347"/>
                  <a:pt x="801818" y="50800"/>
                </a:cubicBezTo>
                <a:cubicBezTo>
                  <a:pt x="811353" y="62719"/>
                  <a:pt x="827218" y="67733"/>
                  <a:pt x="839918" y="76200"/>
                </a:cubicBezTo>
                <a:cubicBezTo>
                  <a:pt x="844151" y="88900"/>
                  <a:pt x="846631" y="102326"/>
                  <a:pt x="852618" y="114300"/>
                </a:cubicBezTo>
                <a:cubicBezTo>
                  <a:pt x="870662" y="150389"/>
                  <a:pt x="917034" y="176884"/>
                  <a:pt x="865318" y="228600"/>
                </a:cubicBezTo>
                <a:cubicBezTo>
                  <a:pt x="843526" y="250392"/>
                  <a:pt x="805937" y="245144"/>
                  <a:pt x="776418" y="254000"/>
                </a:cubicBezTo>
                <a:cubicBezTo>
                  <a:pt x="763596" y="257847"/>
                  <a:pt x="750853" y="262000"/>
                  <a:pt x="738318" y="266700"/>
                </a:cubicBezTo>
                <a:cubicBezTo>
                  <a:pt x="716972" y="274705"/>
                  <a:pt x="696445" y="284891"/>
                  <a:pt x="674818" y="292100"/>
                </a:cubicBezTo>
                <a:cubicBezTo>
                  <a:pt x="658377" y="297580"/>
                  <a:pt x="604264" y="307308"/>
                  <a:pt x="585918" y="317500"/>
                </a:cubicBezTo>
                <a:cubicBezTo>
                  <a:pt x="454910" y="390282"/>
                  <a:pt x="557829" y="352263"/>
                  <a:pt x="471618" y="381000"/>
                </a:cubicBezTo>
                <a:cubicBezTo>
                  <a:pt x="463151" y="393700"/>
                  <a:pt x="457011" y="408307"/>
                  <a:pt x="446218" y="419100"/>
                </a:cubicBezTo>
                <a:cubicBezTo>
                  <a:pt x="435425" y="429893"/>
                  <a:pt x="418169" y="433013"/>
                  <a:pt x="408118" y="444500"/>
                </a:cubicBezTo>
                <a:cubicBezTo>
                  <a:pt x="388016" y="467474"/>
                  <a:pt x="374251" y="495300"/>
                  <a:pt x="357318" y="520700"/>
                </a:cubicBezTo>
                <a:cubicBezTo>
                  <a:pt x="349892" y="531839"/>
                  <a:pt x="352981" y="548347"/>
                  <a:pt x="344618" y="558800"/>
                </a:cubicBezTo>
                <a:cubicBezTo>
                  <a:pt x="335083" y="570719"/>
                  <a:pt x="318244" y="574429"/>
                  <a:pt x="306518" y="584200"/>
                </a:cubicBezTo>
                <a:cubicBezTo>
                  <a:pt x="292720" y="595698"/>
                  <a:pt x="284118" y="613578"/>
                  <a:pt x="268418" y="622300"/>
                </a:cubicBezTo>
                <a:cubicBezTo>
                  <a:pt x="215469" y="651716"/>
                  <a:pt x="209151" y="645583"/>
                  <a:pt x="166818" y="647700"/>
                </a:cubicBezTo>
                <a:close/>
              </a:path>
            </a:pathLst>
          </a:custGeom>
          <a:noFill/>
          <a:ln w="19050" cap="flat" cmpd="sng" algn="ctr">
            <a:solidFill>
              <a:srgbClr val="FFFF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fr-BE"/>
          </a:p>
        </p:txBody>
      </p:sp>
      <p:sp>
        <p:nvSpPr>
          <p:cNvPr id="14" name="Text Box 7"/>
          <p:cNvSpPr txBox="1">
            <a:spLocks noChangeArrowheads="1"/>
          </p:cNvSpPr>
          <p:nvPr/>
        </p:nvSpPr>
        <p:spPr bwMode="auto">
          <a:xfrm>
            <a:off x="250825" y="3141663"/>
            <a:ext cx="6386513" cy="400050"/>
          </a:xfrm>
          <a:prstGeom prst="rect">
            <a:avLst/>
          </a:prstGeom>
          <a:solidFill>
            <a:srgbClr val="FFFFCC"/>
          </a:solidFill>
          <a:ln w="9525">
            <a:solidFill>
              <a:schemeClr val="tx1"/>
            </a:solidFill>
            <a:miter lim="800000"/>
            <a:headEnd/>
            <a:tailEnd/>
          </a:ln>
        </p:spPr>
        <p:txBody>
          <a:bodyPr>
            <a:spAutoFit/>
          </a:bodyPr>
          <a:lstStyle>
            <a:lvl1pPr>
              <a:spcBef>
                <a:spcPct val="20000"/>
              </a:spcBef>
              <a:buClr>
                <a:schemeClr val="bg1"/>
              </a:buClr>
              <a:buSzPct val="80000"/>
              <a:buFont typeface="Monotype Sorts" pitchFamily="2" charset="2"/>
              <a:buChar char="l"/>
              <a:defRPr sz="2200">
                <a:solidFill>
                  <a:schemeClr val="bg1"/>
                </a:solidFill>
                <a:latin typeface="Arial Narrow" panose="020B0606020202030204" pitchFamily="34" charset="0"/>
              </a:defRPr>
            </a:lvl1pPr>
            <a:lvl2pPr marL="742950" indent="-285750">
              <a:spcBef>
                <a:spcPct val="20000"/>
              </a:spcBef>
              <a:buClr>
                <a:schemeClr val="bg1"/>
              </a:buClr>
              <a:buSzPct val="95000"/>
              <a:buFont typeface="Wingdings" panose="05000000000000000000" pitchFamily="2" charset="2"/>
              <a:buChar char="§"/>
              <a:defRPr sz="2000">
                <a:solidFill>
                  <a:schemeClr val="bg1"/>
                </a:solidFill>
                <a:latin typeface="Arial Narrow" panose="020B0606020202030204" pitchFamily="34" charset="0"/>
              </a:defRPr>
            </a:lvl2pPr>
            <a:lvl3pPr marL="1143000" indent="-228600">
              <a:spcBef>
                <a:spcPct val="20000"/>
              </a:spcBef>
              <a:buClr>
                <a:schemeClr val="bg1"/>
              </a:buClr>
              <a:buChar char="•"/>
              <a:defRPr>
                <a:solidFill>
                  <a:schemeClr val="bg1"/>
                </a:solidFill>
                <a:latin typeface="Arial Narrow" panose="020B0606020202030204" pitchFamily="34" charset="0"/>
              </a:defRPr>
            </a:lvl3pPr>
            <a:lvl4pPr marL="1600200" indent="-228600">
              <a:spcBef>
                <a:spcPct val="20000"/>
              </a:spcBef>
              <a:buClr>
                <a:schemeClr val="bg1"/>
              </a:buClr>
              <a:buChar char="–"/>
              <a:defRPr sz="2000">
                <a:solidFill>
                  <a:schemeClr val="bg1"/>
                </a:solidFill>
                <a:latin typeface="Arial Narrow" panose="020B0606020202030204" pitchFamily="34" charset="0"/>
              </a:defRPr>
            </a:lvl4pPr>
            <a:lvl5pPr marL="2057400" indent="-228600">
              <a:spcBef>
                <a:spcPct val="20000"/>
              </a:spcBef>
              <a:buClr>
                <a:schemeClr val="bg1"/>
              </a:buClr>
              <a:buChar char="»"/>
              <a:defRPr sz="2000">
                <a:solidFill>
                  <a:schemeClr val="bg1"/>
                </a:solidFill>
                <a:latin typeface="Arial Narrow" panose="020B0606020202030204" pitchFamily="34" charset="0"/>
              </a:defRPr>
            </a:lvl5pPr>
            <a:lvl6pPr marL="25146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6pPr>
            <a:lvl7pPr marL="29718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7pPr>
            <a:lvl8pPr marL="34290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8pPr>
            <a:lvl9pPr marL="38862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9pPr>
          </a:lstStyle>
          <a:p>
            <a:pPr eaLnBrk="1" hangingPunct="1">
              <a:spcBef>
                <a:spcPct val="0"/>
              </a:spcBef>
              <a:buClrTx/>
              <a:buSzTx/>
              <a:buFontTx/>
              <a:buNone/>
            </a:pPr>
            <a:r>
              <a:rPr lang="fr-BE" altLang="fr-FR" sz="2000">
                <a:solidFill>
                  <a:schemeClr val="tx1"/>
                </a:solidFill>
                <a:latin typeface="Calibri" panose="020F0502020204030204" pitchFamily="34" charset="0"/>
              </a:rPr>
              <a:t>1 . Placentomes à divers stades de gestation (30 à 60)</a:t>
            </a:r>
          </a:p>
        </p:txBody>
      </p:sp>
      <p:sp>
        <p:nvSpPr>
          <p:cNvPr id="15" name="Text Box 7"/>
          <p:cNvSpPr txBox="1">
            <a:spLocks noChangeArrowheads="1"/>
          </p:cNvSpPr>
          <p:nvPr/>
        </p:nvSpPr>
        <p:spPr bwMode="auto">
          <a:xfrm>
            <a:off x="1187450" y="223838"/>
            <a:ext cx="317500" cy="461962"/>
          </a:xfrm>
          <a:prstGeom prst="rect">
            <a:avLst/>
          </a:prstGeom>
          <a:solidFill>
            <a:srgbClr val="FFFF00"/>
          </a:solidFill>
          <a:ln w="9525">
            <a:solidFill>
              <a:schemeClr val="tx1"/>
            </a:solidFill>
            <a:miter lim="800000"/>
            <a:headEnd/>
            <a:tailEnd/>
          </a:ln>
        </p:spPr>
        <p:txBody>
          <a:bodyPr>
            <a:spAutoFit/>
          </a:bodyPr>
          <a:lstStyle>
            <a:lvl1pPr>
              <a:spcBef>
                <a:spcPct val="20000"/>
              </a:spcBef>
              <a:buClr>
                <a:schemeClr val="bg1"/>
              </a:buClr>
              <a:buSzPct val="80000"/>
              <a:buFont typeface="Monotype Sorts" pitchFamily="2" charset="2"/>
              <a:buChar char="l"/>
              <a:defRPr sz="2200">
                <a:solidFill>
                  <a:schemeClr val="bg1"/>
                </a:solidFill>
                <a:latin typeface="Arial Narrow" panose="020B0606020202030204" pitchFamily="34" charset="0"/>
              </a:defRPr>
            </a:lvl1pPr>
            <a:lvl2pPr marL="742950" indent="-285750">
              <a:spcBef>
                <a:spcPct val="20000"/>
              </a:spcBef>
              <a:buClr>
                <a:schemeClr val="bg1"/>
              </a:buClr>
              <a:buSzPct val="95000"/>
              <a:buFont typeface="Wingdings" panose="05000000000000000000" pitchFamily="2" charset="2"/>
              <a:buChar char="§"/>
              <a:defRPr sz="2000">
                <a:solidFill>
                  <a:schemeClr val="bg1"/>
                </a:solidFill>
                <a:latin typeface="Arial Narrow" panose="020B0606020202030204" pitchFamily="34" charset="0"/>
              </a:defRPr>
            </a:lvl2pPr>
            <a:lvl3pPr marL="1143000" indent="-228600">
              <a:spcBef>
                <a:spcPct val="20000"/>
              </a:spcBef>
              <a:buClr>
                <a:schemeClr val="bg1"/>
              </a:buClr>
              <a:buChar char="•"/>
              <a:defRPr>
                <a:solidFill>
                  <a:schemeClr val="bg1"/>
                </a:solidFill>
                <a:latin typeface="Arial Narrow" panose="020B0606020202030204" pitchFamily="34" charset="0"/>
              </a:defRPr>
            </a:lvl3pPr>
            <a:lvl4pPr marL="1600200" indent="-228600">
              <a:spcBef>
                <a:spcPct val="20000"/>
              </a:spcBef>
              <a:buClr>
                <a:schemeClr val="bg1"/>
              </a:buClr>
              <a:buChar char="–"/>
              <a:defRPr sz="2000">
                <a:solidFill>
                  <a:schemeClr val="bg1"/>
                </a:solidFill>
                <a:latin typeface="Arial Narrow" panose="020B0606020202030204" pitchFamily="34" charset="0"/>
              </a:defRPr>
            </a:lvl4pPr>
            <a:lvl5pPr marL="2057400" indent="-228600">
              <a:spcBef>
                <a:spcPct val="20000"/>
              </a:spcBef>
              <a:buClr>
                <a:schemeClr val="bg1"/>
              </a:buClr>
              <a:buChar char="»"/>
              <a:defRPr sz="2000">
                <a:solidFill>
                  <a:schemeClr val="bg1"/>
                </a:solidFill>
                <a:latin typeface="Arial Narrow" panose="020B0606020202030204" pitchFamily="34" charset="0"/>
              </a:defRPr>
            </a:lvl5pPr>
            <a:lvl6pPr marL="25146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6pPr>
            <a:lvl7pPr marL="29718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7pPr>
            <a:lvl8pPr marL="34290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8pPr>
            <a:lvl9pPr marL="38862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9pPr>
          </a:lstStyle>
          <a:p>
            <a:pPr eaLnBrk="1" hangingPunct="1">
              <a:spcBef>
                <a:spcPct val="0"/>
              </a:spcBef>
              <a:buClrTx/>
              <a:buSzTx/>
              <a:buFontTx/>
              <a:buNone/>
            </a:pPr>
            <a:r>
              <a:rPr lang="fr-BE" altLang="fr-FR" sz="2400">
                <a:solidFill>
                  <a:schemeClr val="tx1"/>
                </a:solidFill>
                <a:latin typeface="Calibri" panose="020F0502020204030204" pitchFamily="34" charset="0"/>
              </a:rPr>
              <a:t>1</a:t>
            </a:r>
          </a:p>
        </p:txBody>
      </p:sp>
      <p:sp>
        <p:nvSpPr>
          <p:cNvPr id="12" name="Text Box 7"/>
          <p:cNvSpPr txBox="1">
            <a:spLocks noChangeArrowheads="1"/>
          </p:cNvSpPr>
          <p:nvPr/>
        </p:nvSpPr>
        <p:spPr bwMode="auto">
          <a:xfrm>
            <a:off x="7235825" y="3151188"/>
            <a:ext cx="1766888" cy="247650"/>
          </a:xfrm>
          <a:prstGeom prst="rect">
            <a:avLst/>
          </a:prstGeom>
          <a:solidFill>
            <a:srgbClr val="FFC000"/>
          </a:solidFill>
          <a:ln w="9525">
            <a:solidFill>
              <a:schemeClr val="tx1"/>
            </a:solidFill>
            <a:miter lim="800000"/>
            <a:headEnd/>
            <a:tailEnd/>
          </a:ln>
        </p:spPr>
        <p:txBody>
          <a:bodyPr>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r>
              <a:rPr lang="fr-BE" sz="1000" dirty="0" err="1" smtClean="0">
                <a:latin typeface="+mn-lt"/>
              </a:rPr>
              <a:t>Ginther</a:t>
            </a:r>
            <a:r>
              <a:rPr lang="fr-BE" sz="1000" dirty="0" smtClean="0">
                <a:latin typeface="+mn-lt"/>
              </a:rPr>
              <a:t> </a:t>
            </a:r>
            <a:r>
              <a:rPr lang="fr-FR" sz="1000" dirty="0" err="1"/>
              <a:t>Equiservices</a:t>
            </a:r>
            <a:r>
              <a:rPr lang="fr-FR" sz="1000" dirty="0"/>
              <a:t> </a:t>
            </a:r>
            <a:r>
              <a:rPr lang="fr-FR" sz="1000" dirty="0" smtClean="0"/>
              <a:t>1998</a:t>
            </a:r>
            <a:endParaRPr lang="fr-BE" sz="1000" dirty="0" smtClean="0">
              <a:latin typeface="+mn-lt"/>
            </a:endParaRPr>
          </a:p>
        </p:txBody>
      </p:sp>
    </p:spTree>
    <p:extLst>
      <p:ext uri="{BB962C8B-B14F-4D97-AF65-F5344CB8AC3E}">
        <p14:creationId xmlns:p14="http://schemas.microsoft.com/office/powerpoint/2010/main" val="1461740528"/>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5"/>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3"/>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4"/>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5"/>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14"/>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6"/>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7"/>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1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4" grpId="0" animBg="1"/>
      <p:bldP spid="5" grpId="0" animBg="1"/>
      <p:bldP spid="6" grpId="0" animBg="1"/>
      <p:bldP spid="7" grpId="0" animBg="1"/>
      <p:bldP spid="11" grpId="0" animBg="1"/>
      <p:bldP spid="14" grpId="0" animBg="1"/>
      <p:bldP spid="15" grpId="0" animBg="1"/>
    </p:bldLst>
  </p:timing>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9026" name="Picture 2" descr="D:\Activités d'enseignements\Ressources\Multimedia\Multimedia echographie RU\Photos Titan Benedicte Gabriel\Bov Gestation J90 placentomes.jpe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68263" y="115888"/>
            <a:ext cx="4557712" cy="3673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9027" name="Picture 2" descr="D:\Activités d'enseignements\Ressources\Multimedia\Multimedia echographie RU\Photos Titan Benedicte Gabriel\Bov Gestation J90 placentomes.jpe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586288" y="115888"/>
            <a:ext cx="4557712" cy="3673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 name="Rectangle 3"/>
          <p:cNvSpPr/>
          <p:nvPr/>
        </p:nvSpPr>
        <p:spPr>
          <a:xfrm>
            <a:off x="112713" y="425450"/>
            <a:ext cx="1290637" cy="215900"/>
          </a:xfrm>
          <a:prstGeom prst="rect">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BE"/>
          </a:p>
        </p:txBody>
      </p:sp>
      <p:sp>
        <p:nvSpPr>
          <p:cNvPr id="5" name="Rectangle 4"/>
          <p:cNvSpPr/>
          <p:nvPr/>
        </p:nvSpPr>
        <p:spPr>
          <a:xfrm>
            <a:off x="4556125" y="377825"/>
            <a:ext cx="1290638" cy="215900"/>
          </a:xfrm>
          <a:prstGeom prst="rect">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BE"/>
          </a:p>
        </p:txBody>
      </p:sp>
      <p:sp>
        <p:nvSpPr>
          <p:cNvPr id="2" name="Forme libre 1"/>
          <p:cNvSpPr/>
          <p:nvPr/>
        </p:nvSpPr>
        <p:spPr>
          <a:xfrm>
            <a:off x="4433888" y="336550"/>
            <a:ext cx="4221162" cy="3427413"/>
          </a:xfrm>
          <a:custGeom>
            <a:avLst/>
            <a:gdLst>
              <a:gd name="connsiteX0" fmla="*/ 4136065 w 4221125"/>
              <a:gd name="connsiteY0" fmla="*/ 45810 h 3426964"/>
              <a:gd name="connsiteX1" fmla="*/ 3923414 w 4221125"/>
              <a:gd name="connsiteY1" fmla="*/ 56443 h 3426964"/>
              <a:gd name="connsiteX2" fmla="*/ 3806456 w 4221125"/>
              <a:gd name="connsiteY2" fmla="*/ 88340 h 3426964"/>
              <a:gd name="connsiteX3" fmla="*/ 3753293 w 4221125"/>
              <a:gd name="connsiteY3" fmla="*/ 98973 h 3426964"/>
              <a:gd name="connsiteX4" fmla="*/ 3657600 w 4221125"/>
              <a:gd name="connsiteY4" fmla="*/ 120238 h 3426964"/>
              <a:gd name="connsiteX5" fmla="*/ 3455581 w 4221125"/>
              <a:gd name="connsiteY5" fmla="*/ 130871 h 3426964"/>
              <a:gd name="connsiteX6" fmla="*/ 3094074 w 4221125"/>
              <a:gd name="connsiteY6" fmla="*/ 162768 h 3426964"/>
              <a:gd name="connsiteX7" fmla="*/ 2966483 w 4221125"/>
              <a:gd name="connsiteY7" fmla="*/ 173401 h 3426964"/>
              <a:gd name="connsiteX8" fmla="*/ 2892056 w 4221125"/>
              <a:gd name="connsiteY8" fmla="*/ 194666 h 3426964"/>
              <a:gd name="connsiteX9" fmla="*/ 2860158 w 4221125"/>
              <a:gd name="connsiteY9" fmla="*/ 205298 h 3426964"/>
              <a:gd name="connsiteX10" fmla="*/ 2796363 w 4221125"/>
              <a:gd name="connsiteY10" fmla="*/ 215931 h 3426964"/>
              <a:gd name="connsiteX11" fmla="*/ 2679404 w 4221125"/>
              <a:gd name="connsiteY11" fmla="*/ 237196 h 3426964"/>
              <a:gd name="connsiteX12" fmla="*/ 1924493 w 4221125"/>
              <a:gd name="connsiteY12" fmla="*/ 226564 h 3426964"/>
              <a:gd name="connsiteX13" fmla="*/ 1860697 w 4221125"/>
              <a:gd name="connsiteY13" fmla="*/ 215931 h 3426964"/>
              <a:gd name="connsiteX14" fmla="*/ 1701209 w 4221125"/>
              <a:gd name="connsiteY14" fmla="*/ 184033 h 3426964"/>
              <a:gd name="connsiteX15" fmla="*/ 1573618 w 4221125"/>
              <a:gd name="connsiteY15" fmla="*/ 173401 h 3426964"/>
              <a:gd name="connsiteX16" fmla="*/ 1499190 w 4221125"/>
              <a:gd name="connsiteY16" fmla="*/ 162768 h 3426964"/>
              <a:gd name="connsiteX17" fmla="*/ 1414130 w 4221125"/>
              <a:gd name="connsiteY17" fmla="*/ 152136 h 3426964"/>
              <a:gd name="connsiteX18" fmla="*/ 1371600 w 4221125"/>
              <a:gd name="connsiteY18" fmla="*/ 141503 h 3426964"/>
              <a:gd name="connsiteX19" fmla="*/ 574158 w 4221125"/>
              <a:gd name="connsiteY19" fmla="*/ 162768 h 3426964"/>
              <a:gd name="connsiteX20" fmla="*/ 542260 w 4221125"/>
              <a:gd name="connsiteY20" fmla="*/ 173401 h 3426964"/>
              <a:gd name="connsiteX21" fmla="*/ 191386 w 4221125"/>
              <a:gd name="connsiteY21" fmla="*/ 194666 h 3426964"/>
              <a:gd name="connsiteX22" fmla="*/ 148856 w 4221125"/>
              <a:gd name="connsiteY22" fmla="*/ 290359 h 3426964"/>
              <a:gd name="connsiteX23" fmla="*/ 138223 w 4221125"/>
              <a:gd name="connsiteY23" fmla="*/ 322257 h 3426964"/>
              <a:gd name="connsiteX24" fmla="*/ 127590 w 4221125"/>
              <a:gd name="connsiteY24" fmla="*/ 471112 h 3426964"/>
              <a:gd name="connsiteX25" fmla="*/ 106325 w 4221125"/>
              <a:gd name="connsiteY25" fmla="*/ 768824 h 3426964"/>
              <a:gd name="connsiteX26" fmla="*/ 85060 w 4221125"/>
              <a:gd name="connsiteY26" fmla="*/ 832619 h 3426964"/>
              <a:gd name="connsiteX27" fmla="*/ 74428 w 4221125"/>
              <a:gd name="connsiteY27" fmla="*/ 864517 h 3426964"/>
              <a:gd name="connsiteX28" fmla="*/ 53163 w 4221125"/>
              <a:gd name="connsiteY28" fmla="*/ 896415 h 3426964"/>
              <a:gd name="connsiteX29" fmla="*/ 42530 w 4221125"/>
              <a:gd name="connsiteY29" fmla="*/ 1130331 h 3426964"/>
              <a:gd name="connsiteX30" fmla="*/ 63795 w 4221125"/>
              <a:gd name="connsiteY30" fmla="*/ 1236657 h 3426964"/>
              <a:gd name="connsiteX31" fmla="*/ 53163 w 4221125"/>
              <a:gd name="connsiteY31" fmla="*/ 1747019 h 3426964"/>
              <a:gd name="connsiteX32" fmla="*/ 31897 w 4221125"/>
              <a:gd name="connsiteY32" fmla="*/ 1810815 h 3426964"/>
              <a:gd name="connsiteX33" fmla="*/ 21265 w 4221125"/>
              <a:gd name="connsiteY33" fmla="*/ 1842712 h 3426964"/>
              <a:gd name="connsiteX34" fmla="*/ 0 w 4221125"/>
              <a:gd name="connsiteY34" fmla="*/ 1874610 h 3426964"/>
              <a:gd name="connsiteX35" fmla="*/ 31897 w 4221125"/>
              <a:gd name="connsiteY35" fmla="*/ 2193587 h 3426964"/>
              <a:gd name="connsiteX36" fmla="*/ 53163 w 4221125"/>
              <a:gd name="connsiteY36" fmla="*/ 2310545 h 3426964"/>
              <a:gd name="connsiteX37" fmla="*/ 74428 w 4221125"/>
              <a:gd name="connsiteY37" fmla="*/ 2374340 h 3426964"/>
              <a:gd name="connsiteX38" fmla="*/ 85060 w 4221125"/>
              <a:gd name="connsiteY38" fmla="*/ 2544461 h 3426964"/>
              <a:gd name="connsiteX39" fmla="*/ 95693 w 4221125"/>
              <a:gd name="connsiteY39" fmla="*/ 2576359 h 3426964"/>
              <a:gd name="connsiteX40" fmla="*/ 106325 w 4221125"/>
              <a:gd name="connsiteY40" fmla="*/ 2661419 h 3426964"/>
              <a:gd name="connsiteX41" fmla="*/ 116958 w 4221125"/>
              <a:gd name="connsiteY41" fmla="*/ 2703950 h 3426964"/>
              <a:gd name="connsiteX42" fmla="*/ 127590 w 4221125"/>
              <a:gd name="connsiteY42" fmla="*/ 2767745 h 3426964"/>
              <a:gd name="connsiteX43" fmla="*/ 138223 w 4221125"/>
              <a:gd name="connsiteY43" fmla="*/ 2991029 h 3426964"/>
              <a:gd name="connsiteX44" fmla="*/ 148856 w 4221125"/>
              <a:gd name="connsiteY44" fmla="*/ 3044191 h 3426964"/>
              <a:gd name="connsiteX45" fmla="*/ 180753 w 4221125"/>
              <a:gd name="connsiteY45" fmla="*/ 3161150 h 3426964"/>
              <a:gd name="connsiteX46" fmla="*/ 202018 w 4221125"/>
              <a:gd name="connsiteY46" fmla="*/ 3235578 h 3426964"/>
              <a:gd name="connsiteX47" fmla="*/ 244549 w 4221125"/>
              <a:gd name="connsiteY47" fmla="*/ 3299373 h 3426964"/>
              <a:gd name="connsiteX48" fmla="*/ 329609 w 4221125"/>
              <a:gd name="connsiteY48" fmla="*/ 3373801 h 3426964"/>
              <a:gd name="connsiteX49" fmla="*/ 393404 w 4221125"/>
              <a:gd name="connsiteY49" fmla="*/ 3384433 h 3426964"/>
              <a:gd name="connsiteX50" fmla="*/ 435935 w 4221125"/>
              <a:gd name="connsiteY50" fmla="*/ 3405698 h 3426964"/>
              <a:gd name="connsiteX51" fmla="*/ 510363 w 4221125"/>
              <a:gd name="connsiteY51" fmla="*/ 3426964 h 3426964"/>
              <a:gd name="connsiteX52" fmla="*/ 1605516 w 4221125"/>
              <a:gd name="connsiteY52" fmla="*/ 3416331 h 3426964"/>
              <a:gd name="connsiteX53" fmla="*/ 1669311 w 4221125"/>
              <a:gd name="connsiteY53" fmla="*/ 3405698 h 3426964"/>
              <a:gd name="connsiteX54" fmla="*/ 1775637 w 4221125"/>
              <a:gd name="connsiteY54" fmla="*/ 3384433 h 3426964"/>
              <a:gd name="connsiteX55" fmla="*/ 1913860 w 4221125"/>
              <a:gd name="connsiteY55" fmla="*/ 3363168 h 3426964"/>
              <a:gd name="connsiteX56" fmla="*/ 2083981 w 4221125"/>
              <a:gd name="connsiteY56" fmla="*/ 3341903 h 3426964"/>
              <a:gd name="connsiteX57" fmla="*/ 3476846 w 4221125"/>
              <a:gd name="connsiteY57" fmla="*/ 3352536 h 3426964"/>
              <a:gd name="connsiteX58" fmla="*/ 3519376 w 4221125"/>
              <a:gd name="connsiteY58" fmla="*/ 3363168 h 3426964"/>
              <a:gd name="connsiteX59" fmla="*/ 3604437 w 4221125"/>
              <a:gd name="connsiteY59" fmla="*/ 3373801 h 3426964"/>
              <a:gd name="connsiteX60" fmla="*/ 3646967 w 4221125"/>
              <a:gd name="connsiteY60" fmla="*/ 3384433 h 3426964"/>
              <a:gd name="connsiteX61" fmla="*/ 3732028 w 4221125"/>
              <a:gd name="connsiteY61" fmla="*/ 3395066 h 3426964"/>
              <a:gd name="connsiteX62" fmla="*/ 3912781 w 4221125"/>
              <a:gd name="connsiteY62" fmla="*/ 3416331 h 3426964"/>
              <a:gd name="connsiteX63" fmla="*/ 3965944 w 4221125"/>
              <a:gd name="connsiteY63" fmla="*/ 3426964 h 3426964"/>
              <a:gd name="connsiteX64" fmla="*/ 4136065 w 4221125"/>
              <a:gd name="connsiteY64" fmla="*/ 3416331 h 3426964"/>
              <a:gd name="connsiteX65" fmla="*/ 4167963 w 4221125"/>
              <a:gd name="connsiteY65" fmla="*/ 3363168 h 3426964"/>
              <a:gd name="connsiteX66" fmla="*/ 4189228 w 4221125"/>
              <a:gd name="connsiteY66" fmla="*/ 3299373 h 3426964"/>
              <a:gd name="connsiteX67" fmla="*/ 4199860 w 4221125"/>
              <a:gd name="connsiteY67" fmla="*/ 3267475 h 3426964"/>
              <a:gd name="connsiteX68" fmla="*/ 4210493 w 4221125"/>
              <a:gd name="connsiteY68" fmla="*/ 3235578 h 3426964"/>
              <a:gd name="connsiteX69" fmla="*/ 4221125 w 4221125"/>
              <a:gd name="connsiteY69" fmla="*/ 3182415 h 3426964"/>
              <a:gd name="connsiteX70" fmla="*/ 4210493 w 4221125"/>
              <a:gd name="connsiteY70" fmla="*/ 1257922 h 3426964"/>
              <a:gd name="connsiteX71" fmla="*/ 4189228 w 4221125"/>
              <a:gd name="connsiteY71" fmla="*/ 1109066 h 3426964"/>
              <a:gd name="connsiteX72" fmla="*/ 4167963 w 4221125"/>
              <a:gd name="connsiteY72" fmla="*/ 992108 h 3426964"/>
              <a:gd name="connsiteX73" fmla="*/ 4157330 w 4221125"/>
              <a:gd name="connsiteY73" fmla="*/ 928312 h 3426964"/>
              <a:gd name="connsiteX74" fmla="*/ 4136065 w 4221125"/>
              <a:gd name="connsiteY74" fmla="*/ 821987 h 3426964"/>
              <a:gd name="connsiteX75" fmla="*/ 4125432 w 4221125"/>
              <a:gd name="connsiteY75" fmla="*/ 694396 h 3426964"/>
              <a:gd name="connsiteX76" fmla="*/ 4136065 w 4221125"/>
              <a:gd name="connsiteY76" fmla="*/ 45810 h 3426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4221125" h="3426964">
                <a:moveTo>
                  <a:pt x="4136065" y="45810"/>
                </a:moveTo>
                <a:cubicBezTo>
                  <a:pt x="4102395" y="-60515"/>
                  <a:pt x="3994160" y="50783"/>
                  <a:pt x="3923414" y="56443"/>
                </a:cubicBezTo>
                <a:cubicBezTo>
                  <a:pt x="3850904" y="62244"/>
                  <a:pt x="3884129" y="72805"/>
                  <a:pt x="3806456" y="88340"/>
                </a:cubicBezTo>
                <a:cubicBezTo>
                  <a:pt x="3788735" y="91884"/>
                  <a:pt x="3770825" y="94590"/>
                  <a:pt x="3753293" y="98973"/>
                </a:cubicBezTo>
                <a:cubicBezTo>
                  <a:pt x="3695125" y="113515"/>
                  <a:pt x="3743640" y="113354"/>
                  <a:pt x="3657600" y="120238"/>
                </a:cubicBezTo>
                <a:cubicBezTo>
                  <a:pt x="3590382" y="125616"/>
                  <a:pt x="3522850" y="126178"/>
                  <a:pt x="3455581" y="130871"/>
                </a:cubicBezTo>
                <a:cubicBezTo>
                  <a:pt x="3154434" y="151881"/>
                  <a:pt x="3289701" y="144984"/>
                  <a:pt x="3094074" y="162768"/>
                </a:cubicBezTo>
                <a:lnTo>
                  <a:pt x="2966483" y="173401"/>
                </a:lnTo>
                <a:cubicBezTo>
                  <a:pt x="2890011" y="198891"/>
                  <a:pt x="2985503" y="167967"/>
                  <a:pt x="2892056" y="194666"/>
                </a:cubicBezTo>
                <a:cubicBezTo>
                  <a:pt x="2881279" y="197745"/>
                  <a:pt x="2871099" y="202867"/>
                  <a:pt x="2860158" y="205298"/>
                </a:cubicBezTo>
                <a:cubicBezTo>
                  <a:pt x="2839113" y="209975"/>
                  <a:pt x="2817503" y="211703"/>
                  <a:pt x="2796363" y="215931"/>
                </a:cubicBezTo>
                <a:cubicBezTo>
                  <a:pt x="2671048" y="240995"/>
                  <a:pt x="2868573" y="210173"/>
                  <a:pt x="2679404" y="237196"/>
                </a:cubicBezTo>
                <a:lnTo>
                  <a:pt x="1924493" y="226564"/>
                </a:lnTo>
                <a:cubicBezTo>
                  <a:pt x="1902942" y="226004"/>
                  <a:pt x="1881875" y="219965"/>
                  <a:pt x="1860697" y="215931"/>
                </a:cubicBezTo>
                <a:cubicBezTo>
                  <a:pt x="1807439" y="205786"/>
                  <a:pt x="1755237" y="188535"/>
                  <a:pt x="1701209" y="184033"/>
                </a:cubicBezTo>
                <a:cubicBezTo>
                  <a:pt x="1658679" y="180489"/>
                  <a:pt x="1616061" y="177869"/>
                  <a:pt x="1573618" y="173401"/>
                </a:cubicBezTo>
                <a:cubicBezTo>
                  <a:pt x="1548694" y="170777"/>
                  <a:pt x="1524031" y="166080"/>
                  <a:pt x="1499190" y="162768"/>
                </a:cubicBezTo>
                <a:lnTo>
                  <a:pt x="1414130" y="152136"/>
                </a:lnTo>
                <a:cubicBezTo>
                  <a:pt x="1399953" y="148592"/>
                  <a:pt x="1386213" y="141503"/>
                  <a:pt x="1371600" y="141503"/>
                </a:cubicBezTo>
                <a:cubicBezTo>
                  <a:pt x="719127" y="141503"/>
                  <a:pt x="884226" y="124011"/>
                  <a:pt x="574158" y="162768"/>
                </a:cubicBezTo>
                <a:cubicBezTo>
                  <a:pt x="563525" y="166312"/>
                  <a:pt x="553447" y="172723"/>
                  <a:pt x="542260" y="173401"/>
                </a:cubicBezTo>
                <a:cubicBezTo>
                  <a:pt x="179065" y="195413"/>
                  <a:pt x="327686" y="149230"/>
                  <a:pt x="191386" y="194666"/>
                </a:cubicBezTo>
                <a:cubicBezTo>
                  <a:pt x="157687" y="245215"/>
                  <a:pt x="174163" y="214440"/>
                  <a:pt x="148856" y="290359"/>
                </a:cubicBezTo>
                <a:lnTo>
                  <a:pt x="138223" y="322257"/>
                </a:lnTo>
                <a:cubicBezTo>
                  <a:pt x="134679" y="371875"/>
                  <a:pt x="130428" y="421448"/>
                  <a:pt x="127590" y="471112"/>
                </a:cubicBezTo>
                <a:cubicBezTo>
                  <a:pt x="125369" y="509973"/>
                  <a:pt x="124266" y="691080"/>
                  <a:pt x="106325" y="768824"/>
                </a:cubicBezTo>
                <a:cubicBezTo>
                  <a:pt x="101285" y="790665"/>
                  <a:pt x="92148" y="811354"/>
                  <a:pt x="85060" y="832619"/>
                </a:cubicBezTo>
                <a:cubicBezTo>
                  <a:pt x="81516" y="843252"/>
                  <a:pt x="80645" y="855192"/>
                  <a:pt x="74428" y="864517"/>
                </a:cubicBezTo>
                <a:lnTo>
                  <a:pt x="53163" y="896415"/>
                </a:lnTo>
                <a:cubicBezTo>
                  <a:pt x="23567" y="1014795"/>
                  <a:pt x="23457" y="977751"/>
                  <a:pt x="42530" y="1130331"/>
                </a:cubicBezTo>
                <a:cubicBezTo>
                  <a:pt x="47013" y="1166196"/>
                  <a:pt x="63795" y="1236657"/>
                  <a:pt x="63795" y="1236657"/>
                </a:cubicBezTo>
                <a:cubicBezTo>
                  <a:pt x="60251" y="1406778"/>
                  <a:pt x="62602" y="1577123"/>
                  <a:pt x="53163" y="1747019"/>
                </a:cubicBezTo>
                <a:cubicBezTo>
                  <a:pt x="51920" y="1769400"/>
                  <a:pt x="38986" y="1789550"/>
                  <a:pt x="31897" y="1810815"/>
                </a:cubicBezTo>
                <a:cubicBezTo>
                  <a:pt x="28353" y="1821447"/>
                  <a:pt x="27482" y="1833387"/>
                  <a:pt x="21265" y="1842712"/>
                </a:cubicBezTo>
                <a:lnTo>
                  <a:pt x="0" y="1874610"/>
                </a:lnTo>
                <a:cubicBezTo>
                  <a:pt x="17117" y="2302551"/>
                  <a:pt x="-23533" y="2027300"/>
                  <a:pt x="31897" y="2193587"/>
                </a:cubicBezTo>
                <a:cubicBezTo>
                  <a:pt x="50886" y="2250553"/>
                  <a:pt x="36558" y="2238590"/>
                  <a:pt x="53163" y="2310545"/>
                </a:cubicBezTo>
                <a:cubicBezTo>
                  <a:pt x="58203" y="2332386"/>
                  <a:pt x="74428" y="2374340"/>
                  <a:pt x="74428" y="2374340"/>
                </a:cubicBezTo>
                <a:cubicBezTo>
                  <a:pt x="77972" y="2431047"/>
                  <a:pt x="79112" y="2487956"/>
                  <a:pt x="85060" y="2544461"/>
                </a:cubicBezTo>
                <a:cubicBezTo>
                  <a:pt x="86233" y="2555607"/>
                  <a:pt x="93688" y="2565332"/>
                  <a:pt x="95693" y="2576359"/>
                </a:cubicBezTo>
                <a:cubicBezTo>
                  <a:pt x="100804" y="2604472"/>
                  <a:pt x="101628" y="2633234"/>
                  <a:pt x="106325" y="2661419"/>
                </a:cubicBezTo>
                <a:cubicBezTo>
                  <a:pt x="108727" y="2675834"/>
                  <a:pt x="114092" y="2689620"/>
                  <a:pt x="116958" y="2703950"/>
                </a:cubicBezTo>
                <a:cubicBezTo>
                  <a:pt x="121186" y="2725090"/>
                  <a:pt x="124046" y="2746480"/>
                  <a:pt x="127590" y="2767745"/>
                </a:cubicBezTo>
                <a:cubicBezTo>
                  <a:pt x="131134" y="2842173"/>
                  <a:pt x="132508" y="2916736"/>
                  <a:pt x="138223" y="2991029"/>
                </a:cubicBezTo>
                <a:cubicBezTo>
                  <a:pt x="139609" y="3009047"/>
                  <a:pt x="144792" y="3026582"/>
                  <a:pt x="148856" y="3044191"/>
                </a:cubicBezTo>
                <a:cubicBezTo>
                  <a:pt x="194335" y="3241264"/>
                  <a:pt x="152636" y="3062740"/>
                  <a:pt x="180753" y="3161150"/>
                </a:cubicBezTo>
                <a:cubicBezTo>
                  <a:pt x="183990" y="3172478"/>
                  <a:pt x="194523" y="3222087"/>
                  <a:pt x="202018" y="3235578"/>
                </a:cubicBezTo>
                <a:cubicBezTo>
                  <a:pt x="214430" y="3257919"/>
                  <a:pt x="230372" y="3278108"/>
                  <a:pt x="244549" y="3299373"/>
                </a:cubicBezTo>
                <a:cubicBezTo>
                  <a:pt x="266036" y="3331603"/>
                  <a:pt x="283090" y="3366048"/>
                  <a:pt x="329609" y="3373801"/>
                </a:cubicBezTo>
                <a:lnTo>
                  <a:pt x="393404" y="3384433"/>
                </a:lnTo>
                <a:cubicBezTo>
                  <a:pt x="407581" y="3391521"/>
                  <a:pt x="421366" y="3399454"/>
                  <a:pt x="435935" y="3405698"/>
                </a:cubicBezTo>
                <a:cubicBezTo>
                  <a:pt x="457294" y="3414852"/>
                  <a:pt x="488776" y="3421567"/>
                  <a:pt x="510363" y="3426964"/>
                </a:cubicBezTo>
                <a:lnTo>
                  <a:pt x="1605516" y="3416331"/>
                </a:lnTo>
                <a:cubicBezTo>
                  <a:pt x="1627071" y="3415935"/>
                  <a:pt x="1648122" y="3409671"/>
                  <a:pt x="1669311" y="3405698"/>
                </a:cubicBezTo>
                <a:cubicBezTo>
                  <a:pt x="1704836" y="3399037"/>
                  <a:pt x="1739913" y="3389929"/>
                  <a:pt x="1775637" y="3384433"/>
                </a:cubicBezTo>
                <a:cubicBezTo>
                  <a:pt x="1821711" y="3377345"/>
                  <a:pt x="1867635" y="3369197"/>
                  <a:pt x="1913860" y="3363168"/>
                </a:cubicBezTo>
                <a:cubicBezTo>
                  <a:pt x="2148949" y="3332505"/>
                  <a:pt x="1920101" y="3369218"/>
                  <a:pt x="2083981" y="3341903"/>
                </a:cubicBezTo>
                <a:lnTo>
                  <a:pt x="3476846" y="3352536"/>
                </a:lnTo>
                <a:cubicBezTo>
                  <a:pt x="3491457" y="3352752"/>
                  <a:pt x="3504962" y="3360766"/>
                  <a:pt x="3519376" y="3363168"/>
                </a:cubicBezTo>
                <a:cubicBezTo>
                  <a:pt x="3547562" y="3367866"/>
                  <a:pt x="3576251" y="3369103"/>
                  <a:pt x="3604437" y="3373801"/>
                </a:cubicBezTo>
                <a:cubicBezTo>
                  <a:pt x="3618851" y="3376203"/>
                  <a:pt x="3632553" y="3382031"/>
                  <a:pt x="3646967" y="3384433"/>
                </a:cubicBezTo>
                <a:cubicBezTo>
                  <a:pt x="3675153" y="3389131"/>
                  <a:pt x="3703649" y="3391727"/>
                  <a:pt x="3732028" y="3395066"/>
                </a:cubicBezTo>
                <a:cubicBezTo>
                  <a:pt x="3773921" y="3399995"/>
                  <a:pt x="3869059" y="3409604"/>
                  <a:pt x="3912781" y="3416331"/>
                </a:cubicBezTo>
                <a:cubicBezTo>
                  <a:pt x="3930643" y="3419079"/>
                  <a:pt x="3948223" y="3423420"/>
                  <a:pt x="3965944" y="3426964"/>
                </a:cubicBezTo>
                <a:lnTo>
                  <a:pt x="4136065" y="3416331"/>
                </a:lnTo>
                <a:cubicBezTo>
                  <a:pt x="4155772" y="3410108"/>
                  <a:pt x="4159411" y="3381982"/>
                  <a:pt x="4167963" y="3363168"/>
                </a:cubicBezTo>
                <a:cubicBezTo>
                  <a:pt x="4177239" y="3342762"/>
                  <a:pt x="4182140" y="3320638"/>
                  <a:pt x="4189228" y="3299373"/>
                </a:cubicBezTo>
                <a:lnTo>
                  <a:pt x="4199860" y="3267475"/>
                </a:lnTo>
                <a:cubicBezTo>
                  <a:pt x="4203404" y="3256843"/>
                  <a:pt x="4208295" y="3246568"/>
                  <a:pt x="4210493" y="3235578"/>
                </a:cubicBezTo>
                <a:lnTo>
                  <a:pt x="4221125" y="3182415"/>
                </a:lnTo>
                <a:cubicBezTo>
                  <a:pt x="4217581" y="2540917"/>
                  <a:pt x="4217210" y="1899394"/>
                  <a:pt x="4210493" y="1257922"/>
                </a:cubicBezTo>
                <a:cubicBezTo>
                  <a:pt x="4208903" y="1106104"/>
                  <a:pt x="4204192" y="1198849"/>
                  <a:pt x="4189228" y="1109066"/>
                </a:cubicBezTo>
                <a:cubicBezTo>
                  <a:pt x="4111035" y="639906"/>
                  <a:pt x="4213584" y="1197402"/>
                  <a:pt x="4167963" y="992108"/>
                </a:cubicBezTo>
                <a:cubicBezTo>
                  <a:pt x="4163286" y="971063"/>
                  <a:pt x="4161303" y="949501"/>
                  <a:pt x="4157330" y="928312"/>
                </a:cubicBezTo>
                <a:cubicBezTo>
                  <a:pt x="4150669" y="892788"/>
                  <a:pt x="4136065" y="821987"/>
                  <a:pt x="4136065" y="821987"/>
                </a:cubicBezTo>
                <a:cubicBezTo>
                  <a:pt x="4132521" y="779457"/>
                  <a:pt x="4126617" y="737057"/>
                  <a:pt x="4125432" y="694396"/>
                </a:cubicBezTo>
                <a:cubicBezTo>
                  <a:pt x="4107368" y="44083"/>
                  <a:pt x="4169735" y="152135"/>
                  <a:pt x="4136065" y="45810"/>
                </a:cubicBezTo>
                <a:close/>
              </a:path>
            </a:pathLst>
          </a:custGeom>
          <a:noFill/>
          <a:ln w="12700">
            <a:solidFill>
              <a:srgbClr val="FF00FF"/>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BE"/>
          </a:p>
        </p:txBody>
      </p:sp>
      <p:sp>
        <p:nvSpPr>
          <p:cNvPr id="3" name="Forme libre 2"/>
          <p:cNvSpPr/>
          <p:nvPr/>
        </p:nvSpPr>
        <p:spPr>
          <a:xfrm>
            <a:off x="5449888" y="669925"/>
            <a:ext cx="1100137" cy="1052513"/>
          </a:xfrm>
          <a:custGeom>
            <a:avLst/>
            <a:gdLst>
              <a:gd name="connsiteX0" fmla="*/ 419202 w 1099686"/>
              <a:gd name="connsiteY0" fmla="*/ 21265 h 1052623"/>
              <a:gd name="connsiteX1" fmla="*/ 312877 w 1099686"/>
              <a:gd name="connsiteY1" fmla="*/ 116958 h 1052623"/>
              <a:gd name="connsiteX2" fmla="*/ 280979 w 1099686"/>
              <a:gd name="connsiteY2" fmla="*/ 138223 h 1052623"/>
              <a:gd name="connsiteX3" fmla="*/ 270346 w 1099686"/>
              <a:gd name="connsiteY3" fmla="*/ 170121 h 1052623"/>
              <a:gd name="connsiteX4" fmla="*/ 174653 w 1099686"/>
              <a:gd name="connsiteY4" fmla="*/ 244549 h 1052623"/>
              <a:gd name="connsiteX5" fmla="*/ 121490 w 1099686"/>
              <a:gd name="connsiteY5" fmla="*/ 287079 h 1052623"/>
              <a:gd name="connsiteX6" fmla="*/ 89593 w 1099686"/>
              <a:gd name="connsiteY6" fmla="*/ 308344 h 1052623"/>
              <a:gd name="connsiteX7" fmla="*/ 68328 w 1099686"/>
              <a:gd name="connsiteY7" fmla="*/ 340242 h 1052623"/>
              <a:gd name="connsiteX8" fmla="*/ 57695 w 1099686"/>
              <a:gd name="connsiteY8" fmla="*/ 372140 h 1052623"/>
              <a:gd name="connsiteX9" fmla="*/ 15165 w 1099686"/>
              <a:gd name="connsiteY9" fmla="*/ 435935 h 1052623"/>
              <a:gd name="connsiteX10" fmla="*/ 15165 w 1099686"/>
              <a:gd name="connsiteY10" fmla="*/ 659219 h 1052623"/>
              <a:gd name="connsiteX11" fmla="*/ 36430 w 1099686"/>
              <a:gd name="connsiteY11" fmla="*/ 691116 h 1052623"/>
              <a:gd name="connsiteX12" fmla="*/ 47063 w 1099686"/>
              <a:gd name="connsiteY12" fmla="*/ 723014 h 1052623"/>
              <a:gd name="connsiteX13" fmla="*/ 89593 w 1099686"/>
              <a:gd name="connsiteY13" fmla="*/ 786809 h 1052623"/>
              <a:gd name="connsiteX14" fmla="*/ 142756 w 1099686"/>
              <a:gd name="connsiteY14" fmla="*/ 850605 h 1052623"/>
              <a:gd name="connsiteX15" fmla="*/ 174653 w 1099686"/>
              <a:gd name="connsiteY15" fmla="*/ 871870 h 1052623"/>
              <a:gd name="connsiteX16" fmla="*/ 195918 w 1099686"/>
              <a:gd name="connsiteY16" fmla="*/ 903768 h 1052623"/>
              <a:gd name="connsiteX17" fmla="*/ 259714 w 1099686"/>
              <a:gd name="connsiteY17" fmla="*/ 967563 h 1052623"/>
              <a:gd name="connsiteX18" fmla="*/ 280979 w 1099686"/>
              <a:gd name="connsiteY18" fmla="*/ 1010093 h 1052623"/>
              <a:gd name="connsiteX19" fmla="*/ 344774 w 1099686"/>
              <a:gd name="connsiteY19" fmla="*/ 1031358 h 1052623"/>
              <a:gd name="connsiteX20" fmla="*/ 419202 w 1099686"/>
              <a:gd name="connsiteY20" fmla="*/ 1052623 h 1052623"/>
              <a:gd name="connsiteX21" fmla="*/ 525528 w 1099686"/>
              <a:gd name="connsiteY21" fmla="*/ 1041991 h 1052623"/>
              <a:gd name="connsiteX22" fmla="*/ 557425 w 1099686"/>
              <a:gd name="connsiteY22" fmla="*/ 1031358 h 1052623"/>
              <a:gd name="connsiteX23" fmla="*/ 663751 w 1099686"/>
              <a:gd name="connsiteY23" fmla="*/ 999461 h 1052623"/>
              <a:gd name="connsiteX24" fmla="*/ 791342 w 1099686"/>
              <a:gd name="connsiteY24" fmla="*/ 914400 h 1052623"/>
              <a:gd name="connsiteX25" fmla="*/ 823239 w 1099686"/>
              <a:gd name="connsiteY25" fmla="*/ 893135 h 1052623"/>
              <a:gd name="connsiteX26" fmla="*/ 887035 w 1099686"/>
              <a:gd name="connsiteY26" fmla="*/ 871870 h 1052623"/>
              <a:gd name="connsiteX27" fmla="*/ 918932 w 1099686"/>
              <a:gd name="connsiteY27" fmla="*/ 861237 h 1052623"/>
              <a:gd name="connsiteX28" fmla="*/ 982728 w 1099686"/>
              <a:gd name="connsiteY28" fmla="*/ 829340 h 1052623"/>
              <a:gd name="connsiteX29" fmla="*/ 1014625 w 1099686"/>
              <a:gd name="connsiteY29" fmla="*/ 808075 h 1052623"/>
              <a:gd name="connsiteX30" fmla="*/ 1035890 w 1099686"/>
              <a:gd name="connsiteY30" fmla="*/ 776177 h 1052623"/>
              <a:gd name="connsiteX31" fmla="*/ 1057156 w 1099686"/>
              <a:gd name="connsiteY31" fmla="*/ 754912 h 1052623"/>
              <a:gd name="connsiteX32" fmla="*/ 1067788 w 1099686"/>
              <a:gd name="connsiteY32" fmla="*/ 723014 h 1052623"/>
              <a:gd name="connsiteX33" fmla="*/ 1089053 w 1099686"/>
              <a:gd name="connsiteY33" fmla="*/ 691116 h 1052623"/>
              <a:gd name="connsiteX34" fmla="*/ 1099686 w 1099686"/>
              <a:gd name="connsiteY34" fmla="*/ 648586 h 1052623"/>
              <a:gd name="connsiteX35" fmla="*/ 1089053 w 1099686"/>
              <a:gd name="connsiteY35" fmla="*/ 457200 h 1052623"/>
              <a:gd name="connsiteX36" fmla="*/ 1078421 w 1099686"/>
              <a:gd name="connsiteY36" fmla="*/ 425302 h 1052623"/>
              <a:gd name="connsiteX37" fmla="*/ 1057156 w 1099686"/>
              <a:gd name="connsiteY37" fmla="*/ 350875 h 1052623"/>
              <a:gd name="connsiteX38" fmla="*/ 1035890 w 1099686"/>
              <a:gd name="connsiteY38" fmla="*/ 308344 h 1052623"/>
              <a:gd name="connsiteX39" fmla="*/ 1025258 w 1099686"/>
              <a:gd name="connsiteY39" fmla="*/ 255182 h 1052623"/>
              <a:gd name="connsiteX40" fmla="*/ 1003993 w 1099686"/>
              <a:gd name="connsiteY40" fmla="*/ 223284 h 1052623"/>
              <a:gd name="connsiteX41" fmla="*/ 993360 w 1099686"/>
              <a:gd name="connsiteY41" fmla="*/ 191386 h 1052623"/>
              <a:gd name="connsiteX42" fmla="*/ 950830 w 1099686"/>
              <a:gd name="connsiteY42" fmla="*/ 138223 h 1052623"/>
              <a:gd name="connsiteX43" fmla="*/ 887035 w 1099686"/>
              <a:gd name="connsiteY43" fmla="*/ 85061 h 1052623"/>
              <a:gd name="connsiteX44" fmla="*/ 876402 w 1099686"/>
              <a:gd name="connsiteY44" fmla="*/ 53163 h 1052623"/>
              <a:gd name="connsiteX45" fmla="*/ 791342 w 1099686"/>
              <a:gd name="connsiteY45" fmla="*/ 21265 h 1052623"/>
              <a:gd name="connsiteX46" fmla="*/ 759444 w 1099686"/>
              <a:gd name="connsiteY46" fmla="*/ 10633 h 1052623"/>
              <a:gd name="connsiteX47" fmla="*/ 706281 w 1099686"/>
              <a:gd name="connsiteY47" fmla="*/ 0 h 1052623"/>
              <a:gd name="connsiteX48" fmla="*/ 610588 w 1099686"/>
              <a:gd name="connsiteY48" fmla="*/ 10633 h 1052623"/>
              <a:gd name="connsiteX49" fmla="*/ 525528 w 1099686"/>
              <a:gd name="connsiteY49" fmla="*/ 42530 h 1052623"/>
              <a:gd name="connsiteX50" fmla="*/ 419202 w 1099686"/>
              <a:gd name="connsiteY50" fmla="*/ 21265 h 1052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1099686" h="1052623">
                <a:moveTo>
                  <a:pt x="419202" y="21265"/>
                </a:moveTo>
                <a:cubicBezTo>
                  <a:pt x="360707" y="94384"/>
                  <a:pt x="395554" y="61840"/>
                  <a:pt x="312877" y="116958"/>
                </a:cubicBezTo>
                <a:lnTo>
                  <a:pt x="280979" y="138223"/>
                </a:lnTo>
                <a:cubicBezTo>
                  <a:pt x="277435" y="148856"/>
                  <a:pt x="276563" y="160795"/>
                  <a:pt x="270346" y="170121"/>
                </a:cubicBezTo>
                <a:cubicBezTo>
                  <a:pt x="250357" y="200105"/>
                  <a:pt x="200005" y="227648"/>
                  <a:pt x="174653" y="244549"/>
                </a:cubicBezTo>
                <a:cubicBezTo>
                  <a:pt x="76489" y="309991"/>
                  <a:pt x="197234" y="226484"/>
                  <a:pt x="121490" y="287079"/>
                </a:cubicBezTo>
                <a:cubicBezTo>
                  <a:pt x="111512" y="295062"/>
                  <a:pt x="100225" y="301256"/>
                  <a:pt x="89593" y="308344"/>
                </a:cubicBezTo>
                <a:cubicBezTo>
                  <a:pt x="82505" y="318977"/>
                  <a:pt x="74043" y="328812"/>
                  <a:pt x="68328" y="340242"/>
                </a:cubicBezTo>
                <a:cubicBezTo>
                  <a:pt x="63316" y="350267"/>
                  <a:pt x="63138" y="362343"/>
                  <a:pt x="57695" y="372140"/>
                </a:cubicBezTo>
                <a:cubicBezTo>
                  <a:pt x="45283" y="394481"/>
                  <a:pt x="15165" y="435935"/>
                  <a:pt x="15165" y="435935"/>
                </a:cubicBezTo>
                <a:cubicBezTo>
                  <a:pt x="-3421" y="528861"/>
                  <a:pt x="-6626" y="521212"/>
                  <a:pt x="15165" y="659219"/>
                </a:cubicBezTo>
                <a:cubicBezTo>
                  <a:pt x="17158" y="671841"/>
                  <a:pt x="30715" y="679687"/>
                  <a:pt x="36430" y="691116"/>
                </a:cubicBezTo>
                <a:cubicBezTo>
                  <a:pt x="41442" y="701141"/>
                  <a:pt x="41620" y="713217"/>
                  <a:pt x="47063" y="723014"/>
                </a:cubicBezTo>
                <a:cubicBezTo>
                  <a:pt x="59475" y="745355"/>
                  <a:pt x="75416" y="765544"/>
                  <a:pt x="89593" y="786809"/>
                </a:cubicBezTo>
                <a:cubicBezTo>
                  <a:pt x="110503" y="818174"/>
                  <a:pt x="112054" y="825020"/>
                  <a:pt x="142756" y="850605"/>
                </a:cubicBezTo>
                <a:cubicBezTo>
                  <a:pt x="152573" y="858786"/>
                  <a:pt x="164021" y="864782"/>
                  <a:pt x="174653" y="871870"/>
                </a:cubicBezTo>
                <a:cubicBezTo>
                  <a:pt x="181741" y="882503"/>
                  <a:pt x="187428" y="894217"/>
                  <a:pt x="195918" y="903768"/>
                </a:cubicBezTo>
                <a:cubicBezTo>
                  <a:pt x="215898" y="926245"/>
                  <a:pt x="246265" y="940664"/>
                  <a:pt x="259714" y="967563"/>
                </a:cubicBezTo>
                <a:cubicBezTo>
                  <a:pt x="266802" y="981740"/>
                  <a:pt x="268299" y="1000583"/>
                  <a:pt x="280979" y="1010093"/>
                </a:cubicBezTo>
                <a:cubicBezTo>
                  <a:pt x="298911" y="1023542"/>
                  <a:pt x="323509" y="1024270"/>
                  <a:pt x="344774" y="1031358"/>
                </a:cubicBezTo>
                <a:cubicBezTo>
                  <a:pt x="390539" y="1046613"/>
                  <a:pt x="365794" y="1039272"/>
                  <a:pt x="419202" y="1052623"/>
                </a:cubicBezTo>
                <a:cubicBezTo>
                  <a:pt x="454644" y="1049079"/>
                  <a:pt x="490323" y="1047407"/>
                  <a:pt x="525528" y="1041991"/>
                </a:cubicBezTo>
                <a:cubicBezTo>
                  <a:pt x="536605" y="1040287"/>
                  <a:pt x="546690" y="1034579"/>
                  <a:pt x="557425" y="1031358"/>
                </a:cubicBezTo>
                <a:cubicBezTo>
                  <a:pt x="679191" y="994828"/>
                  <a:pt x="591494" y="1023545"/>
                  <a:pt x="663751" y="999461"/>
                </a:cubicBezTo>
                <a:lnTo>
                  <a:pt x="791342" y="914400"/>
                </a:lnTo>
                <a:cubicBezTo>
                  <a:pt x="801974" y="907312"/>
                  <a:pt x="811116" y="897176"/>
                  <a:pt x="823239" y="893135"/>
                </a:cubicBezTo>
                <a:lnTo>
                  <a:pt x="887035" y="871870"/>
                </a:lnTo>
                <a:cubicBezTo>
                  <a:pt x="897667" y="868326"/>
                  <a:pt x="909607" y="867454"/>
                  <a:pt x="918932" y="861237"/>
                </a:cubicBezTo>
                <a:cubicBezTo>
                  <a:pt x="960155" y="833755"/>
                  <a:pt x="938707" y="844013"/>
                  <a:pt x="982728" y="829340"/>
                </a:cubicBezTo>
                <a:cubicBezTo>
                  <a:pt x="993360" y="822252"/>
                  <a:pt x="1005589" y="817111"/>
                  <a:pt x="1014625" y="808075"/>
                </a:cubicBezTo>
                <a:cubicBezTo>
                  <a:pt x="1023661" y="799039"/>
                  <a:pt x="1027907" y="786156"/>
                  <a:pt x="1035890" y="776177"/>
                </a:cubicBezTo>
                <a:cubicBezTo>
                  <a:pt x="1042152" y="768349"/>
                  <a:pt x="1050067" y="762000"/>
                  <a:pt x="1057156" y="754912"/>
                </a:cubicBezTo>
                <a:cubicBezTo>
                  <a:pt x="1060700" y="744279"/>
                  <a:pt x="1062776" y="733039"/>
                  <a:pt x="1067788" y="723014"/>
                </a:cubicBezTo>
                <a:cubicBezTo>
                  <a:pt x="1073503" y="711584"/>
                  <a:pt x="1084019" y="702862"/>
                  <a:pt x="1089053" y="691116"/>
                </a:cubicBezTo>
                <a:cubicBezTo>
                  <a:pt x="1094809" y="677685"/>
                  <a:pt x="1096142" y="662763"/>
                  <a:pt x="1099686" y="648586"/>
                </a:cubicBezTo>
                <a:cubicBezTo>
                  <a:pt x="1096142" y="584791"/>
                  <a:pt x="1095111" y="520806"/>
                  <a:pt x="1089053" y="457200"/>
                </a:cubicBezTo>
                <a:cubicBezTo>
                  <a:pt x="1087990" y="446043"/>
                  <a:pt x="1081500" y="436079"/>
                  <a:pt x="1078421" y="425302"/>
                </a:cubicBezTo>
                <a:cubicBezTo>
                  <a:pt x="1070716" y="398335"/>
                  <a:pt x="1068078" y="376360"/>
                  <a:pt x="1057156" y="350875"/>
                </a:cubicBezTo>
                <a:cubicBezTo>
                  <a:pt x="1050912" y="336306"/>
                  <a:pt x="1042979" y="322521"/>
                  <a:pt x="1035890" y="308344"/>
                </a:cubicBezTo>
                <a:cubicBezTo>
                  <a:pt x="1032346" y="290623"/>
                  <a:pt x="1031603" y="272103"/>
                  <a:pt x="1025258" y="255182"/>
                </a:cubicBezTo>
                <a:cubicBezTo>
                  <a:pt x="1020771" y="243217"/>
                  <a:pt x="1009708" y="234714"/>
                  <a:pt x="1003993" y="223284"/>
                </a:cubicBezTo>
                <a:cubicBezTo>
                  <a:pt x="998981" y="213259"/>
                  <a:pt x="998372" y="201411"/>
                  <a:pt x="993360" y="191386"/>
                </a:cubicBezTo>
                <a:cubicBezTo>
                  <a:pt x="973646" y="151959"/>
                  <a:pt x="975551" y="167889"/>
                  <a:pt x="950830" y="138223"/>
                </a:cubicBezTo>
                <a:cubicBezTo>
                  <a:pt x="906267" y="84747"/>
                  <a:pt x="939501" y="102549"/>
                  <a:pt x="887035" y="85061"/>
                </a:cubicBezTo>
                <a:cubicBezTo>
                  <a:pt x="883491" y="74428"/>
                  <a:pt x="883404" y="61915"/>
                  <a:pt x="876402" y="53163"/>
                </a:cubicBezTo>
                <a:cubicBezTo>
                  <a:pt x="854524" y="25816"/>
                  <a:pt x="821600" y="28830"/>
                  <a:pt x="791342" y="21265"/>
                </a:cubicBezTo>
                <a:cubicBezTo>
                  <a:pt x="780469" y="18547"/>
                  <a:pt x="770317" y="13351"/>
                  <a:pt x="759444" y="10633"/>
                </a:cubicBezTo>
                <a:cubicBezTo>
                  <a:pt x="741912" y="6250"/>
                  <a:pt x="724002" y="3544"/>
                  <a:pt x="706281" y="0"/>
                </a:cubicBezTo>
                <a:cubicBezTo>
                  <a:pt x="674383" y="3544"/>
                  <a:pt x="641724" y="2849"/>
                  <a:pt x="610588" y="10633"/>
                </a:cubicBezTo>
                <a:cubicBezTo>
                  <a:pt x="497591" y="38883"/>
                  <a:pt x="684645" y="33691"/>
                  <a:pt x="525528" y="42530"/>
                </a:cubicBezTo>
                <a:cubicBezTo>
                  <a:pt x="479524" y="45086"/>
                  <a:pt x="433379" y="42530"/>
                  <a:pt x="419202" y="21265"/>
                </a:cubicBezTo>
                <a:close/>
              </a:path>
            </a:pathLst>
          </a:custGeom>
          <a:noFill/>
          <a:ln>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BE"/>
          </a:p>
        </p:txBody>
      </p:sp>
      <p:sp>
        <p:nvSpPr>
          <p:cNvPr id="6" name="Forme libre 5"/>
          <p:cNvSpPr/>
          <p:nvPr/>
        </p:nvSpPr>
        <p:spPr>
          <a:xfrm>
            <a:off x="6964363" y="1052513"/>
            <a:ext cx="1477962" cy="1138237"/>
          </a:xfrm>
          <a:custGeom>
            <a:avLst/>
            <a:gdLst>
              <a:gd name="connsiteX0" fmla="*/ 956930 w 1477925"/>
              <a:gd name="connsiteY0" fmla="*/ 42530 h 1137684"/>
              <a:gd name="connsiteX1" fmla="*/ 786809 w 1477925"/>
              <a:gd name="connsiteY1" fmla="*/ 31898 h 1137684"/>
              <a:gd name="connsiteX2" fmla="*/ 744279 w 1477925"/>
              <a:gd name="connsiteY2" fmla="*/ 21265 h 1137684"/>
              <a:gd name="connsiteX3" fmla="*/ 659218 w 1477925"/>
              <a:gd name="connsiteY3" fmla="*/ 0 h 1137684"/>
              <a:gd name="connsiteX4" fmla="*/ 552893 w 1477925"/>
              <a:gd name="connsiteY4" fmla="*/ 10633 h 1137684"/>
              <a:gd name="connsiteX5" fmla="*/ 531627 w 1477925"/>
              <a:gd name="connsiteY5" fmla="*/ 31898 h 1137684"/>
              <a:gd name="connsiteX6" fmla="*/ 499730 w 1477925"/>
              <a:gd name="connsiteY6" fmla="*/ 42530 h 1137684"/>
              <a:gd name="connsiteX7" fmla="*/ 435934 w 1477925"/>
              <a:gd name="connsiteY7" fmla="*/ 74428 h 1137684"/>
              <a:gd name="connsiteX8" fmla="*/ 393404 w 1477925"/>
              <a:gd name="connsiteY8" fmla="*/ 95693 h 1137684"/>
              <a:gd name="connsiteX9" fmla="*/ 318976 w 1477925"/>
              <a:gd name="connsiteY9" fmla="*/ 116958 h 1137684"/>
              <a:gd name="connsiteX10" fmla="*/ 202018 w 1477925"/>
              <a:gd name="connsiteY10" fmla="*/ 127591 h 1137684"/>
              <a:gd name="connsiteX11" fmla="*/ 138223 w 1477925"/>
              <a:gd name="connsiteY11" fmla="*/ 148856 h 1137684"/>
              <a:gd name="connsiteX12" fmla="*/ 106325 w 1477925"/>
              <a:gd name="connsiteY12" fmla="*/ 180754 h 1137684"/>
              <a:gd name="connsiteX13" fmla="*/ 63795 w 1477925"/>
              <a:gd name="connsiteY13" fmla="*/ 233917 h 1137684"/>
              <a:gd name="connsiteX14" fmla="*/ 31897 w 1477925"/>
              <a:gd name="connsiteY14" fmla="*/ 329610 h 1137684"/>
              <a:gd name="connsiteX15" fmla="*/ 21265 w 1477925"/>
              <a:gd name="connsiteY15" fmla="*/ 361507 h 1137684"/>
              <a:gd name="connsiteX16" fmla="*/ 0 w 1477925"/>
              <a:gd name="connsiteY16" fmla="*/ 467833 h 1137684"/>
              <a:gd name="connsiteX17" fmla="*/ 10632 w 1477925"/>
              <a:gd name="connsiteY17" fmla="*/ 669851 h 1137684"/>
              <a:gd name="connsiteX18" fmla="*/ 63795 w 1477925"/>
              <a:gd name="connsiteY18" fmla="*/ 744279 h 1137684"/>
              <a:gd name="connsiteX19" fmla="*/ 116958 w 1477925"/>
              <a:gd name="connsiteY19" fmla="*/ 797442 h 1137684"/>
              <a:gd name="connsiteX20" fmla="*/ 191386 w 1477925"/>
              <a:gd name="connsiteY20" fmla="*/ 882503 h 1137684"/>
              <a:gd name="connsiteX21" fmla="*/ 223283 w 1477925"/>
              <a:gd name="connsiteY21" fmla="*/ 914400 h 1137684"/>
              <a:gd name="connsiteX22" fmla="*/ 244548 w 1477925"/>
              <a:gd name="connsiteY22" fmla="*/ 956930 h 1137684"/>
              <a:gd name="connsiteX23" fmla="*/ 255181 w 1477925"/>
              <a:gd name="connsiteY23" fmla="*/ 988828 h 1137684"/>
              <a:gd name="connsiteX24" fmla="*/ 297711 w 1477925"/>
              <a:gd name="connsiteY24" fmla="*/ 1052624 h 1137684"/>
              <a:gd name="connsiteX25" fmla="*/ 382772 w 1477925"/>
              <a:gd name="connsiteY25" fmla="*/ 1127051 h 1137684"/>
              <a:gd name="connsiteX26" fmla="*/ 446567 w 1477925"/>
              <a:gd name="connsiteY26" fmla="*/ 1137684 h 1137684"/>
              <a:gd name="connsiteX27" fmla="*/ 669851 w 1477925"/>
              <a:gd name="connsiteY27" fmla="*/ 1127051 h 1137684"/>
              <a:gd name="connsiteX28" fmla="*/ 723014 w 1477925"/>
              <a:gd name="connsiteY28" fmla="*/ 1095154 h 1137684"/>
              <a:gd name="connsiteX29" fmla="*/ 765544 w 1477925"/>
              <a:gd name="connsiteY29" fmla="*/ 1073889 h 1137684"/>
              <a:gd name="connsiteX30" fmla="*/ 797441 w 1477925"/>
              <a:gd name="connsiteY30" fmla="*/ 1052624 h 1137684"/>
              <a:gd name="connsiteX31" fmla="*/ 861237 w 1477925"/>
              <a:gd name="connsiteY31" fmla="*/ 1031358 h 1137684"/>
              <a:gd name="connsiteX32" fmla="*/ 893134 w 1477925"/>
              <a:gd name="connsiteY32" fmla="*/ 1020726 h 1137684"/>
              <a:gd name="connsiteX33" fmla="*/ 946297 w 1477925"/>
              <a:gd name="connsiteY33" fmla="*/ 1010093 h 1137684"/>
              <a:gd name="connsiteX34" fmla="*/ 1010093 w 1477925"/>
              <a:gd name="connsiteY34" fmla="*/ 988828 h 1137684"/>
              <a:gd name="connsiteX35" fmla="*/ 1052623 w 1477925"/>
              <a:gd name="connsiteY35" fmla="*/ 967563 h 1137684"/>
              <a:gd name="connsiteX36" fmla="*/ 1116418 w 1477925"/>
              <a:gd name="connsiteY36" fmla="*/ 956930 h 1137684"/>
              <a:gd name="connsiteX37" fmla="*/ 1169581 w 1477925"/>
              <a:gd name="connsiteY37" fmla="*/ 946298 h 1137684"/>
              <a:gd name="connsiteX38" fmla="*/ 1275907 w 1477925"/>
              <a:gd name="connsiteY38" fmla="*/ 903768 h 1137684"/>
              <a:gd name="connsiteX39" fmla="*/ 1307804 w 1477925"/>
              <a:gd name="connsiteY39" fmla="*/ 882503 h 1137684"/>
              <a:gd name="connsiteX40" fmla="*/ 1371600 w 1477925"/>
              <a:gd name="connsiteY40" fmla="*/ 818707 h 1137684"/>
              <a:gd name="connsiteX41" fmla="*/ 1382232 w 1477925"/>
              <a:gd name="connsiteY41" fmla="*/ 786810 h 1137684"/>
              <a:gd name="connsiteX42" fmla="*/ 1403497 w 1477925"/>
              <a:gd name="connsiteY42" fmla="*/ 765544 h 1137684"/>
              <a:gd name="connsiteX43" fmla="*/ 1424762 w 1477925"/>
              <a:gd name="connsiteY43" fmla="*/ 701749 h 1137684"/>
              <a:gd name="connsiteX44" fmla="*/ 1446027 w 1477925"/>
              <a:gd name="connsiteY44" fmla="*/ 659219 h 1137684"/>
              <a:gd name="connsiteX45" fmla="*/ 1456660 w 1477925"/>
              <a:gd name="connsiteY45" fmla="*/ 606056 h 1137684"/>
              <a:gd name="connsiteX46" fmla="*/ 1477925 w 1477925"/>
              <a:gd name="connsiteY46" fmla="*/ 542261 h 1137684"/>
              <a:gd name="connsiteX47" fmla="*/ 1467293 w 1477925"/>
              <a:gd name="connsiteY47" fmla="*/ 308344 h 1137684"/>
              <a:gd name="connsiteX48" fmla="*/ 1446027 w 1477925"/>
              <a:gd name="connsiteY48" fmla="*/ 276447 h 1137684"/>
              <a:gd name="connsiteX49" fmla="*/ 1414130 w 1477925"/>
              <a:gd name="connsiteY49" fmla="*/ 202019 h 1137684"/>
              <a:gd name="connsiteX50" fmla="*/ 1371600 w 1477925"/>
              <a:gd name="connsiteY50" fmla="*/ 170121 h 1137684"/>
              <a:gd name="connsiteX51" fmla="*/ 1350334 w 1477925"/>
              <a:gd name="connsiteY51" fmla="*/ 148856 h 1137684"/>
              <a:gd name="connsiteX52" fmla="*/ 1307804 w 1477925"/>
              <a:gd name="connsiteY52" fmla="*/ 116958 h 1137684"/>
              <a:gd name="connsiteX53" fmla="*/ 1254641 w 1477925"/>
              <a:gd name="connsiteY53" fmla="*/ 63796 h 1137684"/>
              <a:gd name="connsiteX54" fmla="*/ 1201479 w 1477925"/>
              <a:gd name="connsiteY54" fmla="*/ 53163 h 1137684"/>
              <a:gd name="connsiteX55" fmla="*/ 1127051 w 1477925"/>
              <a:gd name="connsiteY55" fmla="*/ 31898 h 1137684"/>
              <a:gd name="connsiteX56" fmla="*/ 765544 w 1477925"/>
              <a:gd name="connsiteY56" fmla="*/ 21265 h 11376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1477925" h="1137684">
                <a:moveTo>
                  <a:pt x="956930" y="42530"/>
                </a:moveTo>
                <a:cubicBezTo>
                  <a:pt x="900223" y="38986"/>
                  <a:pt x="843345" y="37552"/>
                  <a:pt x="786809" y="31898"/>
                </a:cubicBezTo>
                <a:cubicBezTo>
                  <a:pt x="772269" y="30444"/>
                  <a:pt x="758544" y="24435"/>
                  <a:pt x="744279" y="21265"/>
                </a:cubicBezTo>
                <a:cubicBezTo>
                  <a:pt x="667291" y="4157"/>
                  <a:pt x="716221" y="19001"/>
                  <a:pt x="659218" y="0"/>
                </a:cubicBezTo>
                <a:cubicBezTo>
                  <a:pt x="623776" y="3544"/>
                  <a:pt x="587448" y="1994"/>
                  <a:pt x="552893" y="10633"/>
                </a:cubicBezTo>
                <a:cubicBezTo>
                  <a:pt x="543168" y="13064"/>
                  <a:pt x="540223" y="26740"/>
                  <a:pt x="531627" y="31898"/>
                </a:cubicBezTo>
                <a:cubicBezTo>
                  <a:pt x="522017" y="37664"/>
                  <a:pt x="510362" y="38986"/>
                  <a:pt x="499730" y="42530"/>
                </a:cubicBezTo>
                <a:cubicBezTo>
                  <a:pt x="438430" y="83398"/>
                  <a:pt x="497564" y="48016"/>
                  <a:pt x="435934" y="74428"/>
                </a:cubicBezTo>
                <a:cubicBezTo>
                  <a:pt x="421366" y="80672"/>
                  <a:pt x="407972" y="89449"/>
                  <a:pt x="393404" y="95693"/>
                </a:cubicBezTo>
                <a:cubicBezTo>
                  <a:pt x="378585" y="102044"/>
                  <a:pt x="332036" y="115217"/>
                  <a:pt x="318976" y="116958"/>
                </a:cubicBezTo>
                <a:cubicBezTo>
                  <a:pt x="280173" y="122132"/>
                  <a:pt x="241004" y="124047"/>
                  <a:pt x="202018" y="127591"/>
                </a:cubicBezTo>
                <a:cubicBezTo>
                  <a:pt x="180753" y="134679"/>
                  <a:pt x="154073" y="133006"/>
                  <a:pt x="138223" y="148856"/>
                </a:cubicBezTo>
                <a:cubicBezTo>
                  <a:pt x="127590" y="159489"/>
                  <a:pt x="115951" y="169202"/>
                  <a:pt x="106325" y="180754"/>
                </a:cubicBezTo>
                <a:cubicBezTo>
                  <a:pt x="39251" y="261243"/>
                  <a:pt x="125670" y="172039"/>
                  <a:pt x="63795" y="233917"/>
                </a:cubicBezTo>
                <a:lnTo>
                  <a:pt x="31897" y="329610"/>
                </a:lnTo>
                <a:cubicBezTo>
                  <a:pt x="28353" y="340242"/>
                  <a:pt x="23463" y="350517"/>
                  <a:pt x="21265" y="361507"/>
                </a:cubicBezTo>
                <a:lnTo>
                  <a:pt x="0" y="467833"/>
                </a:lnTo>
                <a:cubicBezTo>
                  <a:pt x="3544" y="535172"/>
                  <a:pt x="1911" y="602985"/>
                  <a:pt x="10632" y="669851"/>
                </a:cubicBezTo>
                <a:cubicBezTo>
                  <a:pt x="15500" y="707175"/>
                  <a:pt x="42623" y="718873"/>
                  <a:pt x="63795" y="744279"/>
                </a:cubicBezTo>
                <a:cubicBezTo>
                  <a:pt x="108099" y="797443"/>
                  <a:pt x="58477" y="758455"/>
                  <a:pt x="116958" y="797442"/>
                </a:cubicBezTo>
                <a:cubicBezTo>
                  <a:pt x="152124" y="850192"/>
                  <a:pt x="129187" y="820304"/>
                  <a:pt x="191386" y="882503"/>
                </a:cubicBezTo>
                <a:cubicBezTo>
                  <a:pt x="202018" y="893135"/>
                  <a:pt x="216559" y="900951"/>
                  <a:pt x="223283" y="914400"/>
                </a:cubicBezTo>
                <a:cubicBezTo>
                  <a:pt x="230371" y="928577"/>
                  <a:pt x="238304" y="942362"/>
                  <a:pt x="244548" y="956930"/>
                </a:cubicBezTo>
                <a:cubicBezTo>
                  <a:pt x="248963" y="967232"/>
                  <a:pt x="249738" y="979031"/>
                  <a:pt x="255181" y="988828"/>
                </a:cubicBezTo>
                <a:cubicBezTo>
                  <a:pt x="267593" y="1011169"/>
                  <a:pt x="283534" y="1031359"/>
                  <a:pt x="297711" y="1052624"/>
                </a:cubicBezTo>
                <a:cubicBezTo>
                  <a:pt x="319198" y="1084854"/>
                  <a:pt x="336255" y="1119298"/>
                  <a:pt x="382772" y="1127051"/>
                </a:cubicBezTo>
                <a:lnTo>
                  <a:pt x="446567" y="1137684"/>
                </a:lnTo>
                <a:cubicBezTo>
                  <a:pt x="520995" y="1134140"/>
                  <a:pt x="595596" y="1133239"/>
                  <a:pt x="669851" y="1127051"/>
                </a:cubicBezTo>
                <a:cubicBezTo>
                  <a:pt x="712160" y="1123525"/>
                  <a:pt x="693017" y="1115152"/>
                  <a:pt x="723014" y="1095154"/>
                </a:cubicBezTo>
                <a:cubicBezTo>
                  <a:pt x="736202" y="1086362"/>
                  <a:pt x="751782" y="1081753"/>
                  <a:pt x="765544" y="1073889"/>
                </a:cubicBezTo>
                <a:cubicBezTo>
                  <a:pt x="776639" y="1067549"/>
                  <a:pt x="785764" y="1057814"/>
                  <a:pt x="797441" y="1052624"/>
                </a:cubicBezTo>
                <a:cubicBezTo>
                  <a:pt x="817925" y="1043520"/>
                  <a:pt x="839972" y="1038447"/>
                  <a:pt x="861237" y="1031358"/>
                </a:cubicBezTo>
                <a:cubicBezTo>
                  <a:pt x="871869" y="1027814"/>
                  <a:pt x="882144" y="1022924"/>
                  <a:pt x="893134" y="1020726"/>
                </a:cubicBezTo>
                <a:cubicBezTo>
                  <a:pt x="910855" y="1017182"/>
                  <a:pt x="928862" y="1014848"/>
                  <a:pt x="946297" y="1010093"/>
                </a:cubicBezTo>
                <a:cubicBezTo>
                  <a:pt x="967923" y="1004195"/>
                  <a:pt x="990044" y="998853"/>
                  <a:pt x="1010093" y="988828"/>
                </a:cubicBezTo>
                <a:cubicBezTo>
                  <a:pt x="1024270" y="981740"/>
                  <a:pt x="1037441" y="972118"/>
                  <a:pt x="1052623" y="967563"/>
                </a:cubicBezTo>
                <a:cubicBezTo>
                  <a:pt x="1073272" y="961368"/>
                  <a:pt x="1095207" y="960786"/>
                  <a:pt x="1116418" y="956930"/>
                </a:cubicBezTo>
                <a:cubicBezTo>
                  <a:pt x="1134198" y="953697"/>
                  <a:pt x="1152146" y="951053"/>
                  <a:pt x="1169581" y="946298"/>
                </a:cubicBezTo>
                <a:cubicBezTo>
                  <a:pt x="1211251" y="934934"/>
                  <a:pt x="1239605" y="924512"/>
                  <a:pt x="1275907" y="903768"/>
                </a:cubicBezTo>
                <a:cubicBezTo>
                  <a:pt x="1287002" y="897428"/>
                  <a:pt x="1298253" y="890993"/>
                  <a:pt x="1307804" y="882503"/>
                </a:cubicBezTo>
                <a:cubicBezTo>
                  <a:pt x="1330281" y="862523"/>
                  <a:pt x="1371600" y="818707"/>
                  <a:pt x="1371600" y="818707"/>
                </a:cubicBezTo>
                <a:cubicBezTo>
                  <a:pt x="1375144" y="808075"/>
                  <a:pt x="1376466" y="796420"/>
                  <a:pt x="1382232" y="786810"/>
                </a:cubicBezTo>
                <a:cubicBezTo>
                  <a:pt x="1387390" y="778214"/>
                  <a:pt x="1399014" y="774510"/>
                  <a:pt x="1403497" y="765544"/>
                </a:cubicBezTo>
                <a:cubicBezTo>
                  <a:pt x="1413521" y="745495"/>
                  <a:pt x="1414738" y="721798"/>
                  <a:pt x="1424762" y="701749"/>
                </a:cubicBezTo>
                <a:lnTo>
                  <a:pt x="1446027" y="659219"/>
                </a:lnTo>
                <a:cubicBezTo>
                  <a:pt x="1449571" y="641498"/>
                  <a:pt x="1451905" y="623491"/>
                  <a:pt x="1456660" y="606056"/>
                </a:cubicBezTo>
                <a:cubicBezTo>
                  <a:pt x="1462558" y="584431"/>
                  <a:pt x="1477925" y="542261"/>
                  <a:pt x="1477925" y="542261"/>
                </a:cubicBezTo>
                <a:cubicBezTo>
                  <a:pt x="1474381" y="464289"/>
                  <a:pt x="1476593" y="385841"/>
                  <a:pt x="1467293" y="308344"/>
                </a:cubicBezTo>
                <a:cubicBezTo>
                  <a:pt x="1465770" y="295656"/>
                  <a:pt x="1451742" y="287877"/>
                  <a:pt x="1446027" y="276447"/>
                </a:cubicBezTo>
                <a:cubicBezTo>
                  <a:pt x="1430187" y="244768"/>
                  <a:pt x="1440684" y="232999"/>
                  <a:pt x="1414130" y="202019"/>
                </a:cubicBezTo>
                <a:cubicBezTo>
                  <a:pt x="1402597" y="188564"/>
                  <a:pt x="1385214" y="181466"/>
                  <a:pt x="1371600" y="170121"/>
                </a:cubicBezTo>
                <a:cubicBezTo>
                  <a:pt x="1363899" y="163703"/>
                  <a:pt x="1358035" y="155274"/>
                  <a:pt x="1350334" y="148856"/>
                </a:cubicBezTo>
                <a:cubicBezTo>
                  <a:pt x="1336720" y="137511"/>
                  <a:pt x="1321049" y="128731"/>
                  <a:pt x="1307804" y="116958"/>
                </a:cubicBezTo>
                <a:cubicBezTo>
                  <a:pt x="1289073" y="100308"/>
                  <a:pt x="1279215" y="68711"/>
                  <a:pt x="1254641" y="63796"/>
                </a:cubicBezTo>
                <a:cubicBezTo>
                  <a:pt x="1236920" y="60252"/>
                  <a:pt x="1219011" y="57546"/>
                  <a:pt x="1201479" y="53163"/>
                </a:cubicBezTo>
                <a:cubicBezTo>
                  <a:pt x="1176447" y="46905"/>
                  <a:pt x="1152568" y="35726"/>
                  <a:pt x="1127051" y="31898"/>
                </a:cubicBezTo>
                <a:cubicBezTo>
                  <a:pt x="1018108" y="15556"/>
                  <a:pt x="868356" y="21265"/>
                  <a:pt x="765544" y="21265"/>
                </a:cubicBezTo>
              </a:path>
            </a:pathLst>
          </a:custGeom>
          <a:noFill/>
          <a:ln>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BE"/>
          </a:p>
        </p:txBody>
      </p:sp>
      <p:sp>
        <p:nvSpPr>
          <p:cNvPr id="7" name="Forme libre 6"/>
          <p:cNvSpPr/>
          <p:nvPr/>
        </p:nvSpPr>
        <p:spPr>
          <a:xfrm>
            <a:off x="4764088" y="1860550"/>
            <a:ext cx="977900" cy="1233488"/>
          </a:xfrm>
          <a:custGeom>
            <a:avLst/>
            <a:gdLst>
              <a:gd name="connsiteX0" fmla="*/ 116958 w 978195"/>
              <a:gd name="connsiteY0" fmla="*/ 170121 h 1233376"/>
              <a:gd name="connsiteX1" fmla="*/ 287079 w 978195"/>
              <a:gd name="connsiteY1" fmla="*/ 148855 h 1233376"/>
              <a:gd name="connsiteX2" fmla="*/ 361507 w 978195"/>
              <a:gd name="connsiteY2" fmla="*/ 106325 h 1233376"/>
              <a:gd name="connsiteX3" fmla="*/ 393405 w 978195"/>
              <a:gd name="connsiteY3" fmla="*/ 95693 h 1233376"/>
              <a:gd name="connsiteX4" fmla="*/ 425302 w 978195"/>
              <a:gd name="connsiteY4" fmla="*/ 74428 h 1233376"/>
              <a:gd name="connsiteX5" fmla="*/ 520995 w 978195"/>
              <a:gd name="connsiteY5" fmla="*/ 42530 h 1233376"/>
              <a:gd name="connsiteX6" fmla="*/ 584791 w 978195"/>
              <a:gd name="connsiteY6" fmla="*/ 21265 h 1233376"/>
              <a:gd name="connsiteX7" fmla="*/ 669851 w 978195"/>
              <a:gd name="connsiteY7" fmla="*/ 0 h 1233376"/>
              <a:gd name="connsiteX8" fmla="*/ 893135 w 978195"/>
              <a:gd name="connsiteY8" fmla="*/ 10632 h 1233376"/>
              <a:gd name="connsiteX9" fmla="*/ 925033 w 978195"/>
              <a:gd name="connsiteY9" fmla="*/ 31897 h 1233376"/>
              <a:gd name="connsiteX10" fmla="*/ 967563 w 978195"/>
              <a:gd name="connsiteY10" fmla="*/ 180753 h 1233376"/>
              <a:gd name="connsiteX11" fmla="*/ 978195 w 978195"/>
              <a:gd name="connsiteY11" fmla="*/ 223283 h 1233376"/>
              <a:gd name="connsiteX12" fmla="*/ 967563 w 978195"/>
              <a:gd name="connsiteY12" fmla="*/ 297711 h 1233376"/>
              <a:gd name="connsiteX13" fmla="*/ 935665 w 978195"/>
              <a:gd name="connsiteY13" fmla="*/ 372139 h 1233376"/>
              <a:gd name="connsiteX14" fmla="*/ 871870 w 978195"/>
              <a:gd name="connsiteY14" fmla="*/ 404037 h 1233376"/>
              <a:gd name="connsiteX15" fmla="*/ 797442 w 978195"/>
              <a:gd name="connsiteY15" fmla="*/ 446567 h 1233376"/>
              <a:gd name="connsiteX16" fmla="*/ 733647 w 978195"/>
              <a:gd name="connsiteY16" fmla="*/ 467832 h 1233376"/>
              <a:gd name="connsiteX17" fmla="*/ 701749 w 978195"/>
              <a:gd name="connsiteY17" fmla="*/ 489097 h 1233376"/>
              <a:gd name="connsiteX18" fmla="*/ 669851 w 978195"/>
              <a:gd name="connsiteY18" fmla="*/ 499730 h 1233376"/>
              <a:gd name="connsiteX19" fmla="*/ 712381 w 978195"/>
              <a:gd name="connsiteY19" fmla="*/ 595423 h 1233376"/>
              <a:gd name="connsiteX20" fmla="*/ 733647 w 978195"/>
              <a:gd name="connsiteY20" fmla="*/ 616688 h 1233376"/>
              <a:gd name="connsiteX21" fmla="*/ 754912 w 978195"/>
              <a:gd name="connsiteY21" fmla="*/ 648586 h 1233376"/>
              <a:gd name="connsiteX22" fmla="*/ 786809 w 978195"/>
              <a:gd name="connsiteY22" fmla="*/ 701749 h 1233376"/>
              <a:gd name="connsiteX23" fmla="*/ 797442 w 978195"/>
              <a:gd name="connsiteY23" fmla="*/ 733646 h 1233376"/>
              <a:gd name="connsiteX24" fmla="*/ 818707 w 978195"/>
              <a:gd name="connsiteY24" fmla="*/ 765544 h 1233376"/>
              <a:gd name="connsiteX25" fmla="*/ 829340 w 978195"/>
              <a:gd name="connsiteY25" fmla="*/ 808074 h 1233376"/>
              <a:gd name="connsiteX26" fmla="*/ 871870 w 978195"/>
              <a:gd name="connsiteY26" fmla="*/ 882502 h 1233376"/>
              <a:gd name="connsiteX27" fmla="*/ 893135 w 978195"/>
              <a:gd name="connsiteY27" fmla="*/ 946297 h 1233376"/>
              <a:gd name="connsiteX28" fmla="*/ 925033 w 978195"/>
              <a:gd name="connsiteY28" fmla="*/ 1010093 h 1233376"/>
              <a:gd name="connsiteX29" fmla="*/ 914400 w 978195"/>
              <a:gd name="connsiteY29" fmla="*/ 1063255 h 1233376"/>
              <a:gd name="connsiteX30" fmla="*/ 882502 w 978195"/>
              <a:gd name="connsiteY30" fmla="*/ 1105786 h 1233376"/>
              <a:gd name="connsiteX31" fmla="*/ 850605 w 978195"/>
              <a:gd name="connsiteY31" fmla="*/ 1137683 h 1233376"/>
              <a:gd name="connsiteX32" fmla="*/ 744279 w 978195"/>
              <a:gd name="connsiteY32" fmla="*/ 1180214 h 1233376"/>
              <a:gd name="connsiteX33" fmla="*/ 712381 w 978195"/>
              <a:gd name="connsiteY33" fmla="*/ 1190846 h 1233376"/>
              <a:gd name="connsiteX34" fmla="*/ 680484 w 978195"/>
              <a:gd name="connsiteY34" fmla="*/ 1201479 h 1233376"/>
              <a:gd name="connsiteX35" fmla="*/ 627321 w 978195"/>
              <a:gd name="connsiteY35" fmla="*/ 1212111 h 1233376"/>
              <a:gd name="connsiteX36" fmla="*/ 563526 w 978195"/>
              <a:gd name="connsiteY36" fmla="*/ 1222744 h 1233376"/>
              <a:gd name="connsiteX37" fmla="*/ 520995 w 978195"/>
              <a:gd name="connsiteY37" fmla="*/ 1233376 h 1233376"/>
              <a:gd name="connsiteX38" fmla="*/ 329609 w 978195"/>
              <a:gd name="connsiteY38" fmla="*/ 1222744 h 1233376"/>
              <a:gd name="connsiteX39" fmla="*/ 255181 w 978195"/>
              <a:gd name="connsiteY39" fmla="*/ 1201479 h 1233376"/>
              <a:gd name="connsiteX40" fmla="*/ 159488 w 978195"/>
              <a:gd name="connsiteY40" fmla="*/ 1116418 h 1233376"/>
              <a:gd name="connsiteX41" fmla="*/ 116958 w 978195"/>
              <a:gd name="connsiteY41" fmla="*/ 1063255 h 1233376"/>
              <a:gd name="connsiteX42" fmla="*/ 106326 w 978195"/>
              <a:gd name="connsiteY42" fmla="*/ 1031358 h 1233376"/>
              <a:gd name="connsiteX43" fmla="*/ 63795 w 978195"/>
              <a:gd name="connsiteY43" fmla="*/ 978195 h 1233376"/>
              <a:gd name="connsiteX44" fmla="*/ 53163 w 978195"/>
              <a:gd name="connsiteY44" fmla="*/ 946297 h 1233376"/>
              <a:gd name="connsiteX45" fmla="*/ 31898 w 978195"/>
              <a:gd name="connsiteY45" fmla="*/ 914400 h 1233376"/>
              <a:gd name="connsiteX46" fmla="*/ 21265 w 978195"/>
              <a:gd name="connsiteY46" fmla="*/ 871869 h 1233376"/>
              <a:gd name="connsiteX47" fmla="*/ 0 w 978195"/>
              <a:gd name="connsiteY47" fmla="*/ 808074 h 1233376"/>
              <a:gd name="connsiteX48" fmla="*/ 10633 w 978195"/>
              <a:gd name="connsiteY48" fmla="*/ 457200 h 1233376"/>
              <a:gd name="connsiteX49" fmla="*/ 95693 w 978195"/>
              <a:gd name="connsiteY49" fmla="*/ 329609 h 1233376"/>
              <a:gd name="connsiteX50" fmla="*/ 127591 w 978195"/>
              <a:gd name="connsiteY50" fmla="*/ 297711 h 1233376"/>
              <a:gd name="connsiteX51" fmla="*/ 159488 w 978195"/>
              <a:gd name="connsiteY51" fmla="*/ 223283 h 1233376"/>
              <a:gd name="connsiteX52" fmla="*/ 223284 w 978195"/>
              <a:gd name="connsiteY52" fmla="*/ 159488 h 1233376"/>
              <a:gd name="connsiteX53" fmla="*/ 318977 w 978195"/>
              <a:gd name="connsiteY53" fmla="*/ 138223 h 1233376"/>
              <a:gd name="connsiteX54" fmla="*/ 350874 w 978195"/>
              <a:gd name="connsiteY54" fmla="*/ 95693 h 1233376"/>
              <a:gd name="connsiteX55" fmla="*/ 393405 w 978195"/>
              <a:gd name="connsiteY55" fmla="*/ 63795 h 1233376"/>
              <a:gd name="connsiteX56" fmla="*/ 435935 w 978195"/>
              <a:gd name="connsiteY56" fmla="*/ 0 h 1233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978195" h="1233376">
                <a:moveTo>
                  <a:pt x="116958" y="170121"/>
                </a:moveTo>
                <a:cubicBezTo>
                  <a:pt x="154062" y="167029"/>
                  <a:pt x="239115" y="166842"/>
                  <a:pt x="287079" y="148855"/>
                </a:cubicBezTo>
                <a:cubicBezTo>
                  <a:pt x="361650" y="120891"/>
                  <a:pt x="299804" y="137176"/>
                  <a:pt x="361507" y="106325"/>
                </a:cubicBezTo>
                <a:cubicBezTo>
                  <a:pt x="371532" y="101313"/>
                  <a:pt x="382772" y="99237"/>
                  <a:pt x="393405" y="95693"/>
                </a:cubicBezTo>
                <a:cubicBezTo>
                  <a:pt x="404037" y="88605"/>
                  <a:pt x="413625" y="79618"/>
                  <a:pt x="425302" y="74428"/>
                </a:cubicBezTo>
                <a:cubicBezTo>
                  <a:pt x="425319" y="74420"/>
                  <a:pt x="505037" y="47849"/>
                  <a:pt x="520995" y="42530"/>
                </a:cubicBezTo>
                <a:lnTo>
                  <a:pt x="584791" y="21265"/>
                </a:lnTo>
                <a:lnTo>
                  <a:pt x="669851" y="0"/>
                </a:lnTo>
                <a:cubicBezTo>
                  <a:pt x="744279" y="3544"/>
                  <a:pt x="819198" y="1390"/>
                  <a:pt x="893135" y="10632"/>
                </a:cubicBezTo>
                <a:cubicBezTo>
                  <a:pt x="905815" y="12217"/>
                  <a:pt x="918260" y="21061"/>
                  <a:pt x="925033" y="31897"/>
                </a:cubicBezTo>
                <a:cubicBezTo>
                  <a:pt x="937744" y="52234"/>
                  <a:pt x="964065" y="166760"/>
                  <a:pt x="967563" y="180753"/>
                </a:cubicBezTo>
                <a:lnTo>
                  <a:pt x="978195" y="223283"/>
                </a:lnTo>
                <a:cubicBezTo>
                  <a:pt x="974651" y="248092"/>
                  <a:pt x="972046" y="273054"/>
                  <a:pt x="967563" y="297711"/>
                </a:cubicBezTo>
                <a:cubicBezTo>
                  <a:pt x="962140" y="327535"/>
                  <a:pt x="957770" y="350035"/>
                  <a:pt x="935665" y="372139"/>
                </a:cubicBezTo>
                <a:cubicBezTo>
                  <a:pt x="915054" y="392750"/>
                  <a:pt x="897812" y="395389"/>
                  <a:pt x="871870" y="404037"/>
                </a:cubicBezTo>
                <a:cubicBezTo>
                  <a:pt x="825440" y="450467"/>
                  <a:pt x="858640" y="428208"/>
                  <a:pt x="797442" y="446567"/>
                </a:cubicBezTo>
                <a:cubicBezTo>
                  <a:pt x="775972" y="453008"/>
                  <a:pt x="733647" y="467832"/>
                  <a:pt x="733647" y="467832"/>
                </a:cubicBezTo>
                <a:cubicBezTo>
                  <a:pt x="723014" y="474920"/>
                  <a:pt x="713179" y="483382"/>
                  <a:pt x="701749" y="489097"/>
                </a:cubicBezTo>
                <a:cubicBezTo>
                  <a:pt x="691724" y="494109"/>
                  <a:pt x="671436" y="488635"/>
                  <a:pt x="669851" y="499730"/>
                </a:cubicBezTo>
                <a:cubicBezTo>
                  <a:pt x="666274" y="524765"/>
                  <a:pt x="695148" y="573882"/>
                  <a:pt x="712381" y="595423"/>
                </a:cubicBezTo>
                <a:cubicBezTo>
                  <a:pt x="718643" y="603251"/>
                  <a:pt x="727385" y="608860"/>
                  <a:pt x="733647" y="616688"/>
                </a:cubicBezTo>
                <a:cubicBezTo>
                  <a:pt x="741630" y="626667"/>
                  <a:pt x="747824" y="637953"/>
                  <a:pt x="754912" y="648586"/>
                </a:cubicBezTo>
                <a:cubicBezTo>
                  <a:pt x="785028" y="738937"/>
                  <a:pt x="743027" y="628779"/>
                  <a:pt x="786809" y="701749"/>
                </a:cubicBezTo>
                <a:cubicBezTo>
                  <a:pt x="792575" y="711359"/>
                  <a:pt x="792430" y="723622"/>
                  <a:pt x="797442" y="733646"/>
                </a:cubicBezTo>
                <a:cubicBezTo>
                  <a:pt x="803157" y="745076"/>
                  <a:pt x="811619" y="754911"/>
                  <a:pt x="818707" y="765544"/>
                </a:cubicBezTo>
                <a:cubicBezTo>
                  <a:pt x="822251" y="779721"/>
                  <a:pt x="824209" y="794391"/>
                  <a:pt x="829340" y="808074"/>
                </a:cubicBezTo>
                <a:cubicBezTo>
                  <a:pt x="840903" y="838908"/>
                  <a:pt x="854243" y="856061"/>
                  <a:pt x="871870" y="882502"/>
                </a:cubicBezTo>
                <a:cubicBezTo>
                  <a:pt x="878958" y="903767"/>
                  <a:pt x="880701" y="927646"/>
                  <a:pt x="893135" y="946297"/>
                </a:cubicBezTo>
                <a:cubicBezTo>
                  <a:pt x="920617" y="987521"/>
                  <a:pt x="910359" y="966072"/>
                  <a:pt x="925033" y="1010093"/>
                </a:cubicBezTo>
                <a:cubicBezTo>
                  <a:pt x="921489" y="1027814"/>
                  <a:pt x="921740" y="1046741"/>
                  <a:pt x="914400" y="1063255"/>
                </a:cubicBezTo>
                <a:cubicBezTo>
                  <a:pt x="907203" y="1079449"/>
                  <a:pt x="894035" y="1092331"/>
                  <a:pt x="882502" y="1105786"/>
                </a:cubicBezTo>
                <a:cubicBezTo>
                  <a:pt x="872716" y="1117203"/>
                  <a:pt x="862841" y="1128943"/>
                  <a:pt x="850605" y="1137683"/>
                </a:cubicBezTo>
                <a:cubicBezTo>
                  <a:pt x="823225" y="1157240"/>
                  <a:pt x="773333" y="1170530"/>
                  <a:pt x="744279" y="1180214"/>
                </a:cubicBezTo>
                <a:lnTo>
                  <a:pt x="712381" y="1190846"/>
                </a:lnTo>
                <a:cubicBezTo>
                  <a:pt x="701749" y="1194390"/>
                  <a:pt x="691474" y="1199281"/>
                  <a:pt x="680484" y="1201479"/>
                </a:cubicBezTo>
                <a:lnTo>
                  <a:pt x="627321" y="1212111"/>
                </a:lnTo>
                <a:cubicBezTo>
                  <a:pt x="606110" y="1215967"/>
                  <a:pt x="584666" y="1218516"/>
                  <a:pt x="563526" y="1222744"/>
                </a:cubicBezTo>
                <a:cubicBezTo>
                  <a:pt x="549197" y="1225610"/>
                  <a:pt x="535172" y="1229832"/>
                  <a:pt x="520995" y="1233376"/>
                </a:cubicBezTo>
                <a:cubicBezTo>
                  <a:pt x="457200" y="1229832"/>
                  <a:pt x="393240" y="1228529"/>
                  <a:pt x="329609" y="1222744"/>
                </a:cubicBezTo>
                <a:cubicBezTo>
                  <a:pt x="311257" y="1221076"/>
                  <a:pt x="274059" y="1207771"/>
                  <a:pt x="255181" y="1201479"/>
                </a:cubicBezTo>
                <a:cubicBezTo>
                  <a:pt x="216829" y="1175911"/>
                  <a:pt x="188621" y="1160117"/>
                  <a:pt x="159488" y="1116418"/>
                </a:cubicBezTo>
                <a:cubicBezTo>
                  <a:pt x="132662" y="1076180"/>
                  <a:pt x="147259" y="1093557"/>
                  <a:pt x="116958" y="1063255"/>
                </a:cubicBezTo>
                <a:cubicBezTo>
                  <a:pt x="113414" y="1052623"/>
                  <a:pt x="111338" y="1041382"/>
                  <a:pt x="106326" y="1031358"/>
                </a:cubicBezTo>
                <a:cubicBezTo>
                  <a:pt x="92912" y="1004530"/>
                  <a:pt x="83576" y="997975"/>
                  <a:pt x="63795" y="978195"/>
                </a:cubicBezTo>
                <a:cubicBezTo>
                  <a:pt x="60251" y="967562"/>
                  <a:pt x="58175" y="956322"/>
                  <a:pt x="53163" y="946297"/>
                </a:cubicBezTo>
                <a:cubicBezTo>
                  <a:pt x="47448" y="934867"/>
                  <a:pt x="36932" y="926145"/>
                  <a:pt x="31898" y="914400"/>
                </a:cubicBezTo>
                <a:cubicBezTo>
                  <a:pt x="26141" y="900968"/>
                  <a:pt x="25464" y="885866"/>
                  <a:pt x="21265" y="871869"/>
                </a:cubicBezTo>
                <a:cubicBezTo>
                  <a:pt x="14824" y="850399"/>
                  <a:pt x="0" y="808074"/>
                  <a:pt x="0" y="808074"/>
                </a:cubicBezTo>
                <a:cubicBezTo>
                  <a:pt x="3544" y="691116"/>
                  <a:pt x="1659" y="573867"/>
                  <a:pt x="10633" y="457200"/>
                </a:cubicBezTo>
                <a:cubicBezTo>
                  <a:pt x="15762" y="390520"/>
                  <a:pt x="50454" y="374848"/>
                  <a:pt x="95693" y="329609"/>
                </a:cubicBezTo>
                <a:lnTo>
                  <a:pt x="127591" y="297711"/>
                </a:lnTo>
                <a:cubicBezTo>
                  <a:pt x="135272" y="274667"/>
                  <a:pt x="144473" y="242052"/>
                  <a:pt x="159488" y="223283"/>
                </a:cubicBezTo>
                <a:cubicBezTo>
                  <a:pt x="178275" y="199800"/>
                  <a:pt x="194109" y="166782"/>
                  <a:pt x="223284" y="159488"/>
                </a:cubicBezTo>
                <a:cubicBezTo>
                  <a:pt x="283346" y="144472"/>
                  <a:pt x="251485" y="151721"/>
                  <a:pt x="318977" y="138223"/>
                </a:cubicBezTo>
                <a:cubicBezTo>
                  <a:pt x="329609" y="124046"/>
                  <a:pt x="338344" y="108223"/>
                  <a:pt x="350874" y="95693"/>
                </a:cubicBezTo>
                <a:cubicBezTo>
                  <a:pt x="363405" y="83162"/>
                  <a:pt x="380874" y="76326"/>
                  <a:pt x="393405" y="63795"/>
                </a:cubicBezTo>
                <a:cubicBezTo>
                  <a:pt x="417838" y="39362"/>
                  <a:pt x="422841" y="26186"/>
                  <a:pt x="435935" y="0"/>
                </a:cubicBezTo>
              </a:path>
            </a:pathLst>
          </a:custGeom>
          <a:noFill/>
          <a:ln>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BE"/>
          </a:p>
        </p:txBody>
      </p:sp>
      <p:sp>
        <p:nvSpPr>
          <p:cNvPr id="8" name="Forme libre 7"/>
          <p:cNvSpPr/>
          <p:nvPr/>
        </p:nvSpPr>
        <p:spPr>
          <a:xfrm>
            <a:off x="5857875" y="1573213"/>
            <a:ext cx="1181100" cy="1296987"/>
          </a:xfrm>
          <a:custGeom>
            <a:avLst/>
            <a:gdLst>
              <a:gd name="connsiteX0" fmla="*/ 701748 w 1180213"/>
              <a:gd name="connsiteY0" fmla="*/ 0 h 1297172"/>
              <a:gd name="connsiteX1" fmla="*/ 595423 w 1180213"/>
              <a:gd name="connsiteY1" fmla="*/ 42530 h 1297172"/>
              <a:gd name="connsiteX2" fmla="*/ 531627 w 1180213"/>
              <a:gd name="connsiteY2" fmla="*/ 63795 h 1297172"/>
              <a:gd name="connsiteX3" fmla="*/ 499730 w 1180213"/>
              <a:gd name="connsiteY3" fmla="*/ 74428 h 1297172"/>
              <a:gd name="connsiteX4" fmla="*/ 457200 w 1180213"/>
              <a:gd name="connsiteY4" fmla="*/ 85060 h 1297172"/>
              <a:gd name="connsiteX5" fmla="*/ 393404 w 1180213"/>
              <a:gd name="connsiteY5" fmla="*/ 106325 h 1297172"/>
              <a:gd name="connsiteX6" fmla="*/ 297711 w 1180213"/>
              <a:gd name="connsiteY6" fmla="*/ 191386 h 1297172"/>
              <a:gd name="connsiteX7" fmla="*/ 255181 w 1180213"/>
              <a:gd name="connsiteY7" fmla="*/ 255181 h 1297172"/>
              <a:gd name="connsiteX8" fmla="*/ 191386 w 1180213"/>
              <a:gd name="connsiteY8" fmla="*/ 297711 h 1297172"/>
              <a:gd name="connsiteX9" fmla="*/ 170120 w 1180213"/>
              <a:gd name="connsiteY9" fmla="*/ 361507 h 1297172"/>
              <a:gd name="connsiteX10" fmla="*/ 127590 w 1180213"/>
              <a:gd name="connsiteY10" fmla="*/ 425302 h 1297172"/>
              <a:gd name="connsiteX11" fmla="*/ 116958 w 1180213"/>
              <a:gd name="connsiteY11" fmla="*/ 457200 h 1297172"/>
              <a:gd name="connsiteX12" fmla="*/ 53162 w 1180213"/>
              <a:gd name="connsiteY12" fmla="*/ 520995 h 1297172"/>
              <a:gd name="connsiteX13" fmla="*/ 21265 w 1180213"/>
              <a:gd name="connsiteY13" fmla="*/ 552893 h 1297172"/>
              <a:gd name="connsiteX14" fmla="*/ 0 w 1180213"/>
              <a:gd name="connsiteY14" fmla="*/ 584790 h 1297172"/>
              <a:gd name="connsiteX15" fmla="*/ 10632 w 1180213"/>
              <a:gd name="connsiteY15" fmla="*/ 776176 h 1297172"/>
              <a:gd name="connsiteX16" fmla="*/ 42530 w 1180213"/>
              <a:gd name="connsiteY16" fmla="*/ 935665 h 1297172"/>
              <a:gd name="connsiteX17" fmla="*/ 74427 w 1180213"/>
              <a:gd name="connsiteY17" fmla="*/ 967562 h 1297172"/>
              <a:gd name="connsiteX18" fmla="*/ 85060 w 1180213"/>
              <a:gd name="connsiteY18" fmla="*/ 999460 h 1297172"/>
              <a:gd name="connsiteX19" fmla="*/ 127590 w 1180213"/>
              <a:gd name="connsiteY19" fmla="*/ 1031358 h 1297172"/>
              <a:gd name="connsiteX20" fmla="*/ 159488 w 1180213"/>
              <a:gd name="connsiteY20" fmla="*/ 1063255 h 1297172"/>
              <a:gd name="connsiteX21" fmla="*/ 233916 w 1180213"/>
              <a:gd name="connsiteY21" fmla="*/ 1158948 h 1297172"/>
              <a:gd name="connsiteX22" fmla="*/ 255181 w 1180213"/>
              <a:gd name="connsiteY22" fmla="*/ 1190846 h 1297172"/>
              <a:gd name="connsiteX23" fmla="*/ 287079 w 1180213"/>
              <a:gd name="connsiteY23" fmla="*/ 1212111 h 1297172"/>
              <a:gd name="connsiteX24" fmla="*/ 361507 w 1180213"/>
              <a:gd name="connsiteY24" fmla="*/ 1265274 h 1297172"/>
              <a:gd name="connsiteX25" fmla="*/ 425302 w 1180213"/>
              <a:gd name="connsiteY25" fmla="*/ 1297172 h 1297172"/>
              <a:gd name="connsiteX26" fmla="*/ 584790 w 1180213"/>
              <a:gd name="connsiteY26" fmla="*/ 1286539 h 1297172"/>
              <a:gd name="connsiteX27" fmla="*/ 616688 w 1180213"/>
              <a:gd name="connsiteY27" fmla="*/ 1265274 h 1297172"/>
              <a:gd name="connsiteX28" fmla="*/ 669851 w 1180213"/>
              <a:gd name="connsiteY28" fmla="*/ 1201479 h 1297172"/>
              <a:gd name="connsiteX29" fmla="*/ 680483 w 1180213"/>
              <a:gd name="connsiteY29" fmla="*/ 1169581 h 1297172"/>
              <a:gd name="connsiteX30" fmla="*/ 691116 w 1180213"/>
              <a:gd name="connsiteY30" fmla="*/ 1127051 h 1297172"/>
              <a:gd name="connsiteX31" fmla="*/ 712381 w 1180213"/>
              <a:gd name="connsiteY31" fmla="*/ 1095153 h 1297172"/>
              <a:gd name="connsiteX32" fmla="*/ 744279 w 1180213"/>
              <a:gd name="connsiteY32" fmla="*/ 1031358 h 1297172"/>
              <a:gd name="connsiteX33" fmla="*/ 754911 w 1180213"/>
              <a:gd name="connsiteY33" fmla="*/ 999460 h 1297172"/>
              <a:gd name="connsiteX34" fmla="*/ 786809 w 1180213"/>
              <a:gd name="connsiteY34" fmla="*/ 978195 h 1297172"/>
              <a:gd name="connsiteX35" fmla="*/ 808074 w 1180213"/>
              <a:gd name="connsiteY35" fmla="*/ 935665 h 1297172"/>
              <a:gd name="connsiteX36" fmla="*/ 839972 w 1180213"/>
              <a:gd name="connsiteY36" fmla="*/ 925032 h 1297172"/>
              <a:gd name="connsiteX37" fmla="*/ 871869 w 1180213"/>
              <a:gd name="connsiteY37" fmla="*/ 903767 h 1297172"/>
              <a:gd name="connsiteX38" fmla="*/ 956930 w 1180213"/>
              <a:gd name="connsiteY38" fmla="*/ 882502 h 1297172"/>
              <a:gd name="connsiteX39" fmla="*/ 1020725 w 1180213"/>
              <a:gd name="connsiteY39" fmla="*/ 850604 h 1297172"/>
              <a:gd name="connsiteX40" fmla="*/ 1052623 w 1180213"/>
              <a:gd name="connsiteY40" fmla="*/ 839972 h 1297172"/>
              <a:gd name="connsiteX41" fmla="*/ 1105786 w 1180213"/>
              <a:gd name="connsiteY41" fmla="*/ 786809 h 1297172"/>
              <a:gd name="connsiteX42" fmla="*/ 1137683 w 1180213"/>
              <a:gd name="connsiteY42" fmla="*/ 723014 h 1297172"/>
              <a:gd name="connsiteX43" fmla="*/ 1158948 w 1180213"/>
              <a:gd name="connsiteY43" fmla="*/ 637953 h 1297172"/>
              <a:gd name="connsiteX44" fmla="*/ 1180213 w 1180213"/>
              <a:gd name="connsiteY44" fmla="*/ 563525 h 1297172"/>
              <a:gd name="connsiteX45" fmla="*/ 1158948 w 1180213"/>
              <a:gd name="connsiteY45" fmla="*/ 318976 h 1297172"/>
              <a:gd name="connsiteX46" fmla="*/ 1105786 w 1180213"/>
              <a:gd name="connsiteY46" fmla="*/ 223283 h 1297172"/>
              <a:gd name="connsiteX47" fmla="*/ 1052623 w 1180213"/>
              <a:gd name="connsiteY47" fmla="*/ 148855 h 1297172"/>
              <a:gd name="connsiteX48" fmla="*/ 988827 w 1180213"/>
              <a:gd name="connsiteY48" fmla="*/ 106325 h 1297172"/>
              <a:gd name="connsiteX49" fmla="*/ 956930 w 1180213"/>
              <a:gd name="connsiteY49" fmla="*/ 85060 h 1297172"/>
              <a:gd name="connsiteX50" fmla="*/ 861237 w 1180213"/>
              <a:gd name="connsiteY50" fmla="*/ 53162 h 1297172"/>
              <a:gd name="connsiteX51" fmla="*/ 829339 w 1180213"/>
              <a:gd name="connsiteY51" fmla="*/ 42530 h 1297172"/>
              <a:gd name="connsiteX52" fmla="*/ 754911 w 1180213"/>
              <a:gd name="connsiteY52" fmla="*/ 21265 h 1297172"/>
              <a:gd name="connsiteX53" fmla="*/ 648586 w 1180213"/>
              <a:gd name="connsiteY53" fmla="*/ 31897 h 1297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1180213" h="1297172">
                <a:moveTo>
                  <a:pt x="701748" y="0"/>
                </a:moveTo>
                <a:cubicBezTo>
                  <a:pt x="614432" y="52389"/>
                  <a:pt x="685166" y="18055"/>
                  <a:pt x="595423" y="42530"/>
                </a:cubicBezTo>
                <a:cubicBezTo>
                  <a:pt x="573797" y="48428"/>
                  <a:pt x="552892" y="56706"/>
                  <a:pt x="531627" y="63795"/>
                </a:cubicBezTo>
                <a:cubicBezTo>
                  <a:pt x="520995" y="67339"/>
                  <a:pt x="510603" y="71710"/>
                  <a:pt x="499730" y="74428"/>
                </a:cubicBezTo>
                <a:cubicBezTo>
                  <a:pt x="485553" y="77972"/>
                  <a:pt x="471197" y="80861"/>
                  <a:pt x="457200" y="85060"/>
                </a:cubicBezTo>
                <a:cubicBezTo>
                  <a:pt x="435730" y="91501"/>
                  <a:pt x="393404" y="106325"/>
                  <a:pt x="393404" y="106325"/>
                </a:cubicBezTo>
                <a:cubicBezTo>
                  <a:pt x="355053" y="131893"/>
                  <a:pt x="326843" y="147688"/>
                  <a:pt x="297711" y="191386"/>
                </a:cubicBezTo>
                <a:cubicBezTo>
                  <a:pt x="283534" y="212651"/>
                  <a:pt x="276446" y="241004"/>
                  <a:pt x="255181" y="255181"/>
                </a:cubicBezTo>
                <a:lnTo>
                  <a:pt x="191386" y="297711"/>
                </a:lnTo>
                <a:cubicBezTo>
                  <a:pt x="184297" y="318976"/>
                  <a:pt x="182554" y="342856"/>
                  <a:pt x="170120" y="361507"/>
                </a:cubicBezTo>
                <a:lnTo>
                  <a:pt x="127590" y="425302"/>
                </a:lnTo>
                <a:cubicBezTo>
                  <a:pt x="124046" y="435935"/>
                  <a:pt x="123839" y="448353"/>
                  <a:pt x="116958" y="457200"/>
                </a:cubicBezTo>
                <a:cubicBezTo>
                  <a:pt x="98495" y="480939"/>
                  <a:pt x="74427" y="499730"/>
                  <a:pt x="53162" y="520995"/>
                </a:cubicBezTo>
                <a:cubicBezTo>
                  <a:pt x="42529" y="531628"/>
                  <a:pt x="29606" y="540382"/>
                  <a:pt x="21265" y="552893"/>
                </a:cubicBezTo>
                <a:lnTo>
                  <a:pt x="0" y="584790"/>
                </a:lnTo>
                <a:cubicBezTo>
                  <a:pt x="3544" y="648585"/>
                  <a:pt x="5912" y="712457"/>
                  <a:pt x="10632" y="776176"/>
                </a:cubicBezTo>
                <a:cubicBezTo>
                  <a:pt x="11824" y="792274"/>
                  <a:pt x="19439" y="912574"/>
                  <a:pt x="42530" y="935665"/>
                </a:cubicBezTo>
                <a:lnTo>
                  <a:pt x="74427" y="967562"/>
                </a:lnTo>
                <a:cubicBezTo>
                  <a:pt x="77971" y="978195"/>
                  <a:pt x="77885" y="990850"/>
                  <a:pt x="85060" y="999460"/>
                </a:cubicBezTo>
                <a:cubicBezTo>
                  <a:pt x="96405" y="1013074"/>
                  <a:pt x="114135" y="1019825"/>
                  <a:pt x="127590" y="1031358"/>
                </a:cubicBezTo>
                <a:cubicBezTo>
                  <a:pt x="139007" y="1041144"/>
                  <a:pt x="148855" y="1052623"/>
                  <a:pt x="159488" y="1063255"/>
                </a:cubicBezTo>
                <a:cubicBezTo>
                  <a:pt x="188539" y="1150413"/>
                  <a:pt x="138289" y="1015505"/>
                  <a:pt x="233916" y="1158948"/>
                </a:cubicBezTo>
                <a:cubicBezTo>
                  <a:pt x="241004" y="1169581"/>
                  <a:pt x="246145" y="1181810"/>
                  <a:pt x="255181" y="1190846"/>
                </a:cubicBezTo>
                <a:cubicBezTo>
                  <a:pt x="264217" y="1199882"/>
                  <a:pt x="276680" y="1204683"/>
                  <a:pt x="287079" y="1212111"/>
                </a:cubicBezTo>
                <a:cubicBezTo>
                  <a:pt x="298323" y="1220143"/>
                  <a:pt x="344797" y="1256919"/>
                  <a:pt x="361507" y="1265274"/>
                </a:cubicBezTo>
                <a:cubicBezTo>
                  <a:pt x="449548" y="1309295"/>
                  <a:pt x="333886" y="1236229"/>
                  <a:pt x="425302" y="1297172"/>
                </a:cubicBezTo>
                <a:cubicBezTo>
                  <a:pt x="478465" y="1293628"/>
                  <a:pt x="532234" y="1295298"/>
                  <a:pt x="584790" y="1286539"/>
                </a:cubicBezTo>
                <a:cubicBezTo>
                  <a:pt x="597395" y="1284438"/>
                  <a:pt x="606871" y="1273455"/>
                  <a:pt x="616688" y="1265274"/>
                </a:cubicBezTo>
                <a:cubicBezTo>
                  <a:pt x="647388" y="1239691"/>
                  <a:pt x="648942" y="1232842"/>
                  <a:pt x="669851" y="1201479"/>
                </a:cubicBezTo>
                <a:cubicBezTo>
                  <a:pt x="673395" y="1190846"/>
                  <a:pt x="677404" y="1180358"/>
                  <a:pt x="680483" y="1169581"/>
                </a:cubicBezTo>
                <a:cubicBezTo>
                  <a:pt x="684497" y="1155530"/>
                  <a:pt x="685360" y="1140482"/>
                  <a:pt x="691116" y="1127051"/>
                </a:cubicBezTo>
                <a:cubicBezTo>
                  <a:pt x="696150" y="1115305"/>
                  <a:pt x="705293" y="1105786"/>
                  <a:pt x="712381" y="1095153"/>
                </a:cubicBezTo>
                <a:cubicBezTo>
                  <a:pt x="739105" y="1014976"/>
                  <a:pt x="703055" y="1113804"/>
                  <a:pt x="744279" y="1031358"/>
                </a:cubicBezTo>
                <a:cubicBezTo>
                  <a:pt x="749291" y="1021334"/>
                  <a:pt x="747910" y="1008212"/>
                  <a:pt x="754911" y="999460"/>
                </a:cubicBezTo>
                <a:cubicBezTo>
                  <a:pt x="762894" y="989481"/>
                  <a:pt x="776176" y="985283"/>
                  <a:pt x="786809" y="978195"/>
                </a:cubicBezTo>
                <a:cubicBezTo>
                  <a:pt x="793897" y="964018"/>
                  <a:pt x="796866" y="946873"/>
                  <a:pt x="808074" y="935665"/>
                </a:cubicBezTo>
                <a:cubicBezTo>
                  <a:pt x="815999" y="927740"/>
                  <a:pt x="829947" y="930044"/>
                  <a:pt x="839972" y="925032"/>
                </a:cubicBezTo>
                <a:cubicBezTo>
                  <a:pt x="851401" y="919317"/>
                  <a:pt x="859860" y="908134"/>
                  <a:pt x="871869" y="903767"/>
                </a:cubicBezTo>
                <a:cubicBezTo>
                  <a:pt x="899336" y="893779"/>
                  <a:pt x="929204" y="891745"/>
                  <a:pt x="956930" y="882502"/>
                </a:cubicBezTo>
                <a:cubicBezTo>
                  <a:pt x="1037114" y="855772"/>
                  <a:pt x="938268" y="891831"/>
                  <a:pt x="1020725" y="850604"/>
                </a:cubicBezTo>
                <a:cubicBezTo>
                  <a:pt x="1030750" y="845592"/>
                  <a:pt x="1041990" y="843516"/>
                  <a:pt x="1052623" y="839972"/>
                </a:cubicBezTo>
                <a:cubicBezTo>
                  <a:pt x="1070344" y="822251"/>
                  <a:pt x="1097861" y="810584"/>
                  <a:pt x="1105786" y="786809"/>
                </a:cubicBezTo>
                <a:cubicBezTo>
                  <a:pt x="1132508" y="706639"/>
                  <a:pt x="1096463" y="805452"/>
                  <a:pt x="1137683" y="723014"/>
                </a:cubicBezTo>
                <a:cubicBezTo>
                  <a:pt x="1149085" y="700211"/>
                  <a:pt x="1154094" y="659796"/>
                  <a:pt x="1158948" y="637953"/>
                </a:cubicBezTo>
                <a:cubicBezTo>
                  <a:pt x="1167847" y="597909"/>
                  <a:pt x="1168375" y="599040"/>
                  <a:pt x="1180213" y="563525"/>
                </a:cubicBezTo>
                <a:cubicBezTo>
                  <a:pt x="1174427" y="459369"/>
                  <a:pt x="1180458" y="405016"/>
                  <a:pt x="1158948" y="318976"/>
                </a:cubicBezTo>
                <a:cubicBezTo>
                  <a:pt x="1147719" y="274061"/>
                  <a:pt x="1137464" y="270799"/>
                  <a:pt x="1105786" y="223283"/>
                </a:cubicBezTo>
                <a:cubicBezTo>
                  <a:pt x="1095446" y="207773"/>
                  <a:pt x="1063404" y="158438"/>
                  <a:pt x="1052623" y="148855"/>
                </a:cubicBezTo>
                <a:cubicBezTo>
                  <a:pt x="1033521" y="131875"/>
                  <a:pt x="1010092" y="120502"/>
                  <a:pt x="988827" y="106325"/>
                </a:cubicBezTo>
                <a:cubicBezTo>
                  <a:pt x="978195" y="99237"/>
                  <a:pt x="969053" y="89101"/>
                  <a:pt x="956930" y="85060"/>
                </a:cubicBezTo>
                <a:lnTo>
                  <a:pt x="861237" y="53162"/>
                </a:lnTo>
                <a:cubicBezTo>
                  <a:pt x="850604" y="49618"/>
                  <a:pt x="840212" y="45248"/>
                  <a:pt x="829339" y="42530"/>
                </a:cubicBezTo>
                <a:cubicBezTo>
                  <a:pt x="775936" y="29179"/>
                  <a:pt x="800672" y="36518"/>
                  <a:pt x="754911" y="21265"/>
                </a:cubicBezTo>
                <a:lnTo>
                  <a:pt x="648586" y="31897"/>
                </a:lnTo>
              </a:path>
            </a:pathLst>
          </a:custGeom>
          <a:noFill/>
          <a:ln>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BE"/>
          </a:p>
        </p:txBody>
      </p:sp>
      <p:sp>
        <p:nvSpPr>
          <p:cNvPr id="11" name="Text Box 7"/>
          <p:cNvSpPr txBox="1">
            <a:spLocks noChangeArrowheads="1"/>
          </p:cNvSpPr>
          <p:nvPr/>
        </p:nvSpPr>
        <p:spPr bwMode="auto">
          <a:xfrm>
            <a:off x="8655050" y="377825"/>
            <a:ext cx="317500" cy="368300"/>
          </a:xfrm>
          <a:prstGeom prst="rect">
            <a:avLst/>
          </a:prstGeom>
          <a:solidFill>
            <a:srgbClr val="FF00FF"/>
          </a:solidFill>
          <a:ln w="9525">
            <a:solidFill>
              <a:schemeClr val="tx1"/>
            </a:solidFill>
            <a:miter lim="800000"/>
            <a:headEnd/>
            <a:tailEnd/>
          </a:ln>
        </p:spPr>
        <p:txBody>
          <a:bodyPr>
            <a:spAutoFit/>
          </a:bodyPr>
          <a:lstStyle>
            <a:lvl1pPr>
              <a:spcBef>
                <a:spcPct val="20000"/>
              </a:spcBef>
              <a:buClr>
                <a:schemeClr val="bg1"/>
              </a:buClr>
              <a:buSzPct val="80000"/>
              <a:buFont typeface="Monotype Sorts" pitchFamily="2" charset="2"/>
              <a:buChar char="l"/>
              <a:defRPr sz="2200">
                <a:solidFill>
                  <a:schemeClr val="bg1"/>
                </a:solidFill>
                <a:latin typeface="Arial Narrow" panose="020B0606020202030204" pitchFamily="34" charset="0"/>
              </a:defRPr>
            </a:lvl1pPr>
            <a:lvl2pPr marL="742950" indent="-285750">
              <a:spcBef>
                <a:spcPct val="20000"/>
              </a:spcBef>
              <a:buClr>
                <a:schemeClr val="bg1"/>
              </a:buClr>
              <a:buSzPct val="95000"/>
              <a:buFont typeface="Wingdings" panose="05000000000000000000" pitchFamily="2" charset="2"/>
              <a:buChar char="§"/>
              <a:defRPr sz="2000">
                <a:solidFill>
                  <a:schemeClr val="bg1"/>
                </a:solidFill>
                <a:latin typeface="Arial Narrow" panose="020B0606020202030204" pitchFamily="34" charset="0"/>
              </a:defRPr>
            </a:lvl2pPr>
            <a:lvl3pPr marL="1143000" indent="-228600">
              <a:spcBef>
                <a:spcPct val="20000"/>
              </a:spcBef>
              <a:buClr>
                <a:schemeClr val="bg1"/>
              </a:buClr>
              <a:buChar char="•"/>
              <a:defRPr>
                <a:solidFill>
                  <a:schemeClr val="bg1"/>
                </a:solidFill>
                <a:latin typeface="Arial Narrow" panose="020B0606020202030204" pitchFamily="34" charset="0"/>
              </a:defRPr>
            </a:lvl3pPr>
            <a:lvl4pPr marL="1600200" indent="-228600">
              <a:spcBef>
                <a:spcPct val="20000"/>
              </a:spcBef>
              <a:buClr>
                <a:schemeClr val="bg1"/>
              </a:buClr>
              <a:buChar char="–"/>
              <a:defRPr sz="2000">
                <a:solidFill>
                  <a:schemeClr val="bg1"/>
                </a:solidFill>
                <a:latin typeface="Arial Narrow" panose="020B0606020202030204" pitchFamily="34" charset="0"/>
              </a:defRPr>
            </a:lvl4pPr>
            <a:lvl5pPr marL="2057400" indent="-228600">
              <a:spcBef>
                <a:spcPct val="20000"/>
              </a:spcBef>
              <a:buClr>
                <a:schemeClr val="bg1"/>
              </a:buClr>
              <a:buChar char="»"/>
              <a:defRPr sz="2000">
                <a:solidFill>
                  <a:schemeClr val="bg1"/>
                </a:solidFill>
                <a:latin typeface="Arial Narrow" panose="020B0606020202030204" pitchFamily="34" charset="0"/>
              </a:defRPr>
            </a:lvl5pPr>
            <a:lvl6pPr marL="25146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6pPr>
            <a:lvl7pPr marL="29718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7pPr>
            <a:lvl8pPr marL="34290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8pPr>
            <a:lvl9pPr marL="38862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9pPr>
          </a:lstStyle>
          <a:p>
            <a:pPr eaLnBrk="1" hangingPunct="1">
              <a:spcBef>
                <a:spcPct val="0"/>
              </a:spcBef>
              <a:buClrTx/>
              <a:buSzTx/>
              <a:buFontTx/>
              <a:buNone/>
            </a:pPr>
            <a:r>
              <a:rPr lang="fr-BE" altLang="fr-FR" sz="2400">
                <a:solidFill>
                  <a:schemeClr val="tx1"/>
                </a:solidFill>
                <a:latin typeface="Calibri" panose="020F0502020204030204" pitchFamily="34" charset="0"/>
              </a:rPr>
              <a:t>1</a:t>
            </a:r>
          </a:p>
        </p:txBody>
      </p:sp>
      <p:sp>
        <p:nvSpPr>
          <p:cNvPr id="12" name="Text Box 7"/>
          <p:cNvSpPr txBox="1">
            <a:spLocks noChangeArrowheads="1"/>
          </p:cNvSpPr>
          <p:nvPr/>
        </p:nvSpPr>
        <p:spPr bwMode="auto">
          <a:xfrm>
            <a:off x="7956550" y="2222500"/>
            <a:ext cx="317500" cy="368300"/>
          </a:xfrm>
          <a:prstGeom prst="rect">
            <a:avLst/>
          </a:prstGeom>
          <a:solidFill>
            <a:srgbClr val="FFFF00"/>
          </a:solidFill>
          <a:ln w="9525">
            <a:solidFill>
              <a:schemeClr val="tx1"/>
            </a:solidFill>
            <a:miter lim="800000"/>
            <a:headEnd/>
            <a:tailEnd/>
          </a:ln>
        </p:spPr>
        <p:txBody>
          <a:bodyPr>
            <a:spAutoFit/>
          </a:bodyPr>
          <a:lstStyle>
            <a:lvl1pPr>
              <a:spcBef>
                <a:spcPct val="20000"/>
              </a:spcBef>
              <a:buClr>
                <a:schemeClr val="bg1"/>
              </a:buClr>
              <a:buSzPct val="80000"/>
              <a:buFont typeface="Monotype Sorts" pitchFamily="2" charset="2"/>
              <a:buChar char="l"/>
              <a:defRPr sz="2200">
                <a:solidFill>
                  <a:schemeClr val="bg1"/>
                </a:solidFill>
                <a:latin typeface="Arial Narrow" panose="020B0606020202030204" pitchFamily="34" charset="0"/>
              </a:defRPr>
            </a:lvl1pPr>
            <a:lvl2pPr marL="742950" indent="-285750">
              <a:spcBef>
                <a:spcPct val="20000"/>
              </a:spcBef>
              <a:buClr>
                <a:schemeClr val="bg1"/>
              </a:buClr>
              <a:buSzPct val="95000"/>
              <a:buFont typeface="Wingdings" panose="05000000000000000000" pitchFamily="2" charset="2"/>
              <a:buChar char="§"/>
              <a:defRPr sz="2000">
                <a:solidFill>
                  <a:schemeClr val="bg1"/>
                </a:solidFill>
                <a:latin typeface="Arial Narrow" panose="020B0606020202030204" pitchFamily="34" charset="0"/>
              </a:defRPr>
            </a:lvl2pPr>
            <a:lvl3pPr marL="1143000" indent="-228600">
              <a:spcBef>
                <a:spcPct val="20000"/>
              </a:spcBef>
              <a:buClr>
                <a:schemeClr val="bg1"/>
              </a:buClr>
              <a:buChar char="•"/>
              <a:defRPr>
                <a:solidFill>
                  <a:schemeClr val="bg1"/>
                </a:solidFill>
                <a:latin typeface="Arial Narrow" panose="020B0606020202030204" pitchFamily="34" charset="0"/>
              </a:defRPr>
            </a:lvl3pPr>
            <a:lvl4pPr marL="1600200" indent="-228600">
              <a:spcBef>
                <a:spcPct val="20000"/>
              </a:spcBef>
              <a:buClr>
                <a:schemeClr val="bg1"/>
              </a:buClr>
              <a:buChar char="–"/>
              <a:defRPr sz="2000">
                <a:solidFill>
                  <a:schemeClr val="bg1"/>
                </a:solidFill>
                <a:latin typeface="Arial Narrow" panose="020B0606020202030204" pitchFamily="34" charset="0"/>
              </a:defRPr>
            </a:lvl4pPr>
            <a:lvl5pPr marL="2057400" indent="-228600">
              <a:spcBef>
                <a:spcPct val="20000"/>
              </a:spcBef>
              <a:buClr>
                <a:schemeClr val="bg1"/>
              </a:buClr>
              <a:buChar char="»"/>
              <a:defRPr sz="2000">
                <a:solidFill>
                  <a:schemeClr val="bg1"/>
                </a:solidFill>
                <a:latin typeface="Arial Narrow" panose="020B0606020202030204" pitchFamily="34" charset="0"/>
              </a:defRPr>
            </a:lvl5pPr>
            <a:lvl6pPr marL="25146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6pPr>
            <a:lvl7pPr marL="29718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7pPr>
            <a:lvl8pPr marL="34290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8pPr>
            <a:lvl9pPr marL="38862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9pPr>
          </a:lstStyle>
          <a:p>
            <a:pPr eaLnBrk="1" hangingPunct="1">
              <a:spcBef>
                <a:spcPct val="0"/>
              </a:spcBef>
              <a:buClrTx/>
              <a:buSzTx/>
              <a:buFontTx/>
              <a:buNone/>
            </a:pPr>
            <a:r>
              <a:rPr lang="fr-BE" altLang="fr-FR" sz="2400">
                <a:solidFill>
                  <a:schemeClr val="tx1"/>
                </a:solidFill>
                <a:latin typeface="Calibri" panose="020F0502020204030204" pitchFamily="34" charset="0"/>
              </a:rPr>
              <a:t>1</a:t>
            </a:r>
          </a:p>
        </p:txBody>
      </p:sp>
      <p:sp>
        <p:nvSpPr>
          <p:cNvPr id="13" name="Text Box 7"/>
          <p:cNvSpPr txBox="1">
            <a:spLocks noChangeArrowheads="1"/>
          </p:cNvSpPr>
          <p:nvPr/>
        </p:nvSpPr>
        <p:spPr bwMode="auto">
          <a:xfrm>
            <a:off x="361950" y="5057775"/>
            <a:ext cx="4429125" cy="400050"/>
          </a:xfrm>
          <a:prstGeom prst="rect">
            <a:avLst/>
          </a:prstGeom>
          <a:solidFill>
            <a:srgbClr val="FFFFCC"/>
          </a:solidFill>
          <a:ln w="9525">
            <a:solidFill>
              <a:schemeClr val="tx1"/>
            </a:solidFill>
            <a:miter lim="800000"/>
            <a:headEnd/>
            <a:tailEnd/>
          </a:ln>
        </p:spPr>
        <p:txBody>
          <a:bodyPr>
            <a:spAutoFit/>
          </a:bodyPr>
          <a:lstStyle>
            <a:lvl1pPr>
              <a:spcBef>
                <a:spcPct val="20000"/>
              </a:spcBef>
              <a:buClr>
                <a:schemeClr val="bg1"/>
              </a:buClr>
              <a:buSzPct val="80000"/>
              <a:buFont typeface="Monotype Sorts" pitchFamily="2" charset="2"/>
              <a:buChar char="l"/>
              <a:defRPr sz="2200">
                <a:solidFill>
                  <a:schemeClr val="bg1"/>
                </a:solidFill>
                <a:latin typeface="Arial Narrow" panose="020B0606020202030204" pitchFamily="34" charset="0"/>
              </a:defRPr>
            </a:lvl1pPr>
            <a:lvl2pPr marL="742950" indent="-285750">
              <a:spcBef>
                <a:spcPct val="20000"/>
              </a:spcBef>
              <a:buClr>
                <a:schemeClr val="bg1"/>
              </a:buClr>
              <a:buSzPct val="95000"/>
              <a:buFont typeface="Wingdings" panose="05000000000000000000" pitchFamily="2" charset="2"/>
              <a:buChar char="§"/>
              <a:defRPr sz="2000">
                <a:solidFill>
                  <a:schemeClr val="bg1"/>
                </a:solidFill>
                <a:latin typeface="Arial Narrow" panose="020B0606020202030204" pitchFamily="34" charset="0"/>
              </a:defRPr>
            </a:lvl2pPr>
            <a:lvl3pPr marL="1143000" indent="-228600">
              <a:spcBef>
                <a:spcPct val="20000"/>
              </a:spcBef>
              <a:buClr>
                <a:schemeClr val="bg1"/>
              </a:buClr>
              <a:buChar char="•"/>
              <a:defRPr>
                <a:solidFill>
                  <a:schemeClr val="bg1"/>
                </a:solidFill>
                <a:latin typeface="Arial Narrow" panose="020B0606020202030204" pitchFamily="34" charset="0"/>
              </a:defRPr>
            </a:lvl3pPr>
            <a:lvl4pPr marL="1600200" indent="-228600">
              <a:spcBef>
                <a:spcPct val="20000"/>
              </a:spcBef>
              <a:buClr>
                <a:schemeClr val="bg1"/>
              </a:buClr>
              <a:buChar char="–"/>
              <a:defRPr sz="2000">
                <a:solidFill>
                  <a:schemeClr val="bg1"/>
                </a:solidFill>
                <a:latin typeface="Arial Narrow" panose="020B0606020202030204" pitchFamily="34" charset="0"/>
              </a:defRPr>
            </a:lvl4pPr>
            <a:lvl5pPr marL="2057400" indent="-228600">
              <a:spcBef>
                <a:spcPct val="20000"/>
              </a:spcBef>
              <a:buClr>
                <a:schemeClr val="bg1"/>
              </a:buClr>
              <a:buChar char="»"/>
              <a:defRPr sz="2000">
                <a:solidFill>
                  <a:schemeClr val="bg1"/>
                </a:solidFill>
                <a:latin typeface="Arial Narrow" panose="020B0606020202030204" pitchFamily="34" charset="0"/>
              </a:defRPr>
            </a:lvl5pPr>
            <a:lvl6pPr marL="25146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6pPr>
            <a:lvl7pPr marL="29718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7pPr>
            <a:lvl8pPr marL="34290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8pPr>
            <a:lvl9pPr marL="38862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9pPr>
          </a:lstStyle>
          <a:p>
            <a:pPr eaLnBrk="1" hangingPunct="1">
              <a:spcBef>
                <a:spcPct val="0"/>
              </a:spcBef>
              <a:buClrTx/>
              <a:buSzTx/>
              <a:buFontTx/>
              <a:buNone/>
            </a:pPr>
            <a:r>
              <a:rPr lang="fr-BE" altLang="fr-FR" sz="2000">
                <a:solidFill>
                  <a:schemeClr val="tx1"/>
                </a:solidFill>
                <a:latin typeface="Calibri" panose="020F0502020204030204" pitchFamily="34" charset="0"/>
              </a:rPr>
              <a:t>2. Placentomes (gestation 90 jours)</a:t>
            </a:r>
          </a:p>
        </p:txBody>
      </p:sp>
      <p:sp>
        <p:nvSpPr>
          <p:cNvPr id="14" name="Text Box 7"/>
          <p:cNvSpPr txBox="1">
            <a:spLocks noChangeArrowheads="1"/>
          </p:cNvSpPr>
          <p:nvPr/>
        </p:nvSpPr>
        <p:spPr bwMode="auto">
          <a:xfrm>
            <a:off x="384175" y="4338638"/>
            <a:ext cx="5322888" cy="400050"/>
          </a:xfrm>
          <a:prstGeom prst="rect">
            <a:avLst/>
          </a:prstGeom>
          <a:solidFill>
            <a:srgbClr val="FFFFCC"/>
          </a:solidFill>
          <a:ln w="9525">
            <a:solidFill>
              <a:schemeClr val="tx1"/>
            </a:solidFill>
            <a:miter lim="800000"/>
            <a:headEnd/>
            <a:tailEnd/>
          </a:ln>
        </p:spPr>
        <p:txBody>
          <a:bodyPr>
            <a:spAutoFit/>
          </a:bodyPr>
          <a:lstStyle>
            <a:lvl1pPr>
              <a:spcBef>
                <a:spcPct val="20000"/>
              </a:spcBef>
              <a:buClr>
                <a:schemeClr val="bg1"/>
              </a:buClr>
              <a:buSzPct val="80000"/>
              <a:buFont typeface="Monotype Sorts" pitchFamily="2" charset="2"/>
              <a:buChar char="l"/>
              <a:defRPr sz="2200">
                <a:solidFill>
                  <a:schemeClr val="bg1"/>
                </a:solidFill>
                <a:latin typeface="Arial Narrow" panose="020B0606020202030204" pitchFamily="34" charset="0"/>
              </a:defRPr>
            </a:lvl1pPr>
            <a:lvl2pPr marL="742950" indent="-285750">
              <a:spcBef>
                <a:spcPct val="20000"/>
              </a:spcBef>
              <a:buClr>
                <a:schemeClr val="bg1"/>
              </a:buClr>
              <a:buSzPct val="95000"/>
              <a:buFont typeface="Wingdings" panose="05000000000000000000" pitchFamily="2" charset="2"/>
              <a:buChar char="§"/>
              <a:defRPr sz="2000">
                <a:solidFill>
                  <a:schemeClr val="bg1"/>
                </a:solidFill>
                <a:latin typeface="Arial Narrow" panose="020B0606020202030204" pitchFamily="34" charset="0"/>
              </a:defRPr>
            </a:lvl2pPr>
            <a:lvl3pPr marL="1143000" indent="-228600">
              <a:spcBef>
                <a:spcPct val="20000"/>
              </a:spcBef>
              <a:buClr>
                <a:schemeClr val="bg1"/>
              </a:buClr>
              <a:buChar char="•"/>
              <a:defRPr>
                <a:solidFill>
                  <a:schemeClr val="bg1"/>
                </a:solidFill>
                <a:latin typeface="Arial Narrow" panose="020B0606020202030204" pitchFamily="34" charset="0"/>
              </a:defRPr>
            </a:lvl3pPr>
            <a:lvl4pPr marL="1600200" indent="-228600">
              <a:spcBef>
                <a:spcPct val="20000"/>
              </a:spcBef>
              <a:buClr>
                <a:schemeClr val="bg1"/>
              </a:buClr>
              <a:buChar char="–"/>
              <a:defRPr sz="2000">
                <a:solidFill>
                  <a:schemeClr val="bg1"/>
                </a:solidFill>
                <a:latin typeface="Arial Narrow" panose="020B0606020202030204" pitchFamily="34" charset="0"/>
              </a:defRPr>
            </a:lvl4pPr>
            <a:lvl5pPr marL="2057400" indent="-228600">
              <a:spcBef>
                <a:spcPct val="20000"/>
              </a:spcBef>
              <a:buClr>
                <a:schemeClr val="bg1"/>
              </a:buClr>
              <a:buChar char="»"/>
              <a:defRPr sz="2000">
                <a:solidFill>
                  <a:schemeClr val="bg1"/>
                </a:solidFill>
                <a:latin typeface="Arial Narrow" panose="020B0606020202030204" pitchFamily="34" charset="0"/>
              </a:defRPr>
            </a:lvl5pPr>
            <a:lvl6pPr marL="25146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6pPr>
            <a:lvl7pPr marL="29718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7pPr>
            <a:lvl8pPr marL="34290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8pPr>
            <a:lvl9pPr marL="38862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9pPr>
          </a:lstStyle>
          <a:p>
            <a:pPr eaLnBrk="1" hangingPunct="1">
              <a:spcBef>
                <a:spcPct val="0"/>
              </a:spcBef>
              <a:buClrTx/>
              <a:buSzTx/>
              <a:buFontTx/>
              <a:buNone/>
            </a:pPr>
            <a:r>
              <a:rPr lang="fr-BE" altLang="fr-FR" sz="2000">
                <a:solidFill>
                  <a:schemeClr val="tx1"/>
                </a:solidFill>
                <a:latin typeface="Calibri" panose="020F0502020204030204" pitchFamily="34" charset="0"/>
              </a:rPr>
              <a:t>1 . Limite approximative de la corne utérine</a:t>
            </a:r>
          </a:p>
        </p:txBody>
      </p:sp>
    </p:spTree>
    <p:extLst>
      <p:ext uri="{BB962C8B-B14F-4D97-AF65-F5344CB8AC3E}">
        <p14:creationId xmlns:p14="http://schemas.microsoft.com/office/powerpoint/2010/main" val="152510963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1"/>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2"/>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14"/>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12"/>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6"/>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8"/>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3"/>
                                        </p:tgtEl>
                                        <p:attrNameLst>
                                          <p:attrName>style.visibility</p:attrName>
                                        </p:attrNameLst>
                                      </p:cBhvr>
                                      <p:to>
                                        <p:strVal val="visible"/>
                                      </p:to>
                                    </p:set>
                                  </p:childTnLst>
                                </p:cTn>
                              </p:par>
                              <p:par>
                                <p:cTn id="21" presetID="1" presetClass="entr" presetSubtype="0" fill="hold" nodeType="withEffect">
                                  <p:stCondLst>
                                    <p:cond delay="0"/>
                                  </p:stCondLst>
                                  <p:childTnLst>
                                    <p:set>
                                      <p:cBhvr>
                                        <p:cTn id="22" dur="1" fill="hold">
                                          <p:stCondLst>
                                            <p:cond delay="0"/>
                                          </p:stCondLst>
                                        </p:cTn>
                                        <p:tgtEl>
                                          <p:spTgt spid="7"/>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1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12" grpId="0" animBg="1"/>
      <p:bldP spid="13" grpId="0" animBg="1"/>
      <p:bldP spid="14" grpId="0" animBg="1"/>
    </p:bldLst>
  </p:timing>
</p:sld>
</file>

<file path=ppt/slides/slide12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167481" y="1557336"/>
            <a:ext cx="4487863" cy="5184031"/>
          </a:xfrm>
          <a:ln>
            <a:solidFill>
              <a:schemeClr val="tx1"/>
            </a:solidFill>
          </a:ln>
        </p:spPr>
        <p:txBody>
          <a:bodyPr>
            <a:noAutofit/>
          </a:bodyPr>
          <a:lstStyle/>
          <a:p>
            <a:pPr>
              <a:buClrTx/>
              <a:buFont typeface="Arial" panose="020B0604020202020204" pitchFamily="34" charset="0"/>
              <a:buChar char="•"/>
              <a:defRPr/>
            </a:pPr>
            <a:r>
              <a:rPr lang="fr-BE" sz="2000" u="sng" dirty="0" smtClean="0">
                <a:solidFill>
                  <a:schemeClr val="tx1"/>
                </a:solidFill>
                <a:latin typeface="Calibri" panose="020F0502020204030204" pitchFamily="34" charset="0"/>
              </a:rPr>
              <a:t>The best </a:t>
            </a:r>
            <a:r>
              <a:rPr lang="fr-BE" sz="2000" dirty="0" smtClean="0">
                <a:solidFill>
                  <a:schemeClr val="tx1"/>
                </a:solidFill>
                <a:latin typeface="Calibri" panose="020F0502020204030204" pitchFamily="34" charset="0"/>
              </a:rPr>
              <a:t>: </a:t>
            </a:r>
            <a:r>
              <a:rPr lang="fr-BE" sz="2000" dirty="0" err="1" smtClean="0">
                <a:solidFill>
                  <a:schemeClr val="tx1"/>
                </a:solidFill>
                <a:latin typeface="Calibri" panose="020F0502020204030204" pitchFamily="34" charset="0"/>
              </a:rPr>
              <a:t>LCR</a:t>
            </a:r>
            <a:r>
              <a:rPr lang="fr-BE" sz="2000" dirty="0" smtClean="0">
                <a:solidFill>
                  <a:schemeClr val="tx1"/>
                </a:solidFill>
                <a:latin typeface="Calibri" panose="020F0502020204030204" pitchFamily="34" charset="0"/>
              </a:rPr>
              <a:t> (</a:t>
            </a:r>
            <a:r>
              <a:rPr lang="fr-BE" sz="2000" dirty="0" err="1" smtClean="0">
                <a:solidFill>
                  <a:schemeClr val="tx1"/>
                </a:solidFill>
                <a:latin typeface="Calibri" panose="020F0502020204030204" pitchFamily="34" charset="0"/>
              </a:rPr>
              <a:t>lenght</a:t>
            </a:r>
            <a:r>
              <a:rPr lang="fr-BE" sz="2000" dirty="0" smtClean="0">
                <a:solidFill>
                  <a:schemeClr val="tx1"/>
                </a:solidFill>
                <a:latin typeface="Calibri" panose="020F0502020204030204" pitchFamily="34" charset="0"/>
              </a:rPr>
              <a:t> crown-</a:t>
            </a:r>
            <a:r>
              <a:rPr lang="fr-BE" sz="2000" dirty="0" err="1" smtClean="0">
                <a:solidFill>
                  <a:schemeClr val="tx1"/>
                </a:solidFill>
                <a:latin typeface="Calibri" panose="020F0502020204030204" pitchFamily="34" charset="0"/>
              </a:rPr>
              <a:t>rump</a:t>
            </a:r>
            <a:r>
              <a:rPr lang="fr-BE" sz="2000" dirty="0" smtClean="0">
                <a:solidFill>
                  <a:schemeClr val="tx1"/>
                </a:solidFill>
                <a:latin typeface="Calibri" panose="020F0502020204030204" pitchFamily="34" charset="0"/>
              </a:rPr>
              <a:t> : base de la tête-base de la queue)</a:t>
            </a:r>
          </a:p>
          <a:p>
            <a:pPr>
              <a:buClrTx/>
              <a:buFont typeface="Arial" panose="020B0604020202020204" pitchFamily="34" charset="0"/>
              <a:buChar char="•"/>
              <a:defRPr/>
            </a:pPr>
            <a:r>
              <a:rPr lang="fr-BE" sz="2000" dirty="0" smtClean="0">
                <a:solidFill>
                  <a:schemeClr val="tx1"/>
                </a:solidFill>
                <a:latin typeface="Calibri" panose="020F0502020204030204" pitchFamily="34" charset="0"/>
              </a:rPr>
              <a:t>Fréquence cardiaque </a:t>
            </a:r>
          </a:p>
          <a:p>
            <a:pPr>
              <a:buClrTx/>
              <a:buFont typeface="Arial" panose="020B0604020202020204" pitchFamily="34" charset="0"/>
              <a:buChar char="•"/>
              <a:defRPr/>
            </a:pPr>
            <a:r>
              <a:rPr lang="fr-BE" sz="2000" dirty="0" smtClean="0">
                <a:solidFill>
                  <a:schemeClr val="tx1"/>
                </a:solidFill>
                <a:latin typeface="Calibri" panose="020F0502020204030204" pitchFamily="34" charset="0"/>
              </a:rPr>
              <a:t>Longueur occipito-nasale</a:t>
            </a:r>
          </a:p>
          <a:p>
            <a:pPr>
              <a:buClrTx/>
              <a:buFont typeface="Arial" panose="020B0604020202020204" pitchFamily="34" charset="0"/>
              <a:buChar char="•"/>
              <a:defRPr/>
            </a:pPr>
            <a:r>
              <a:rPr lang="fr-BE" sz="2000" dirty="0" smtClean="0">
                <a:solidFill>
                  <a:schemeClr val="tx1"/>
                </a:solidFill>
                <a:latin typeface="Calibri" panose="020F0502020204030204" pitchFamily="34" charset="0"/>
              </a:rPr>
              <a:t>Diamètre de l’orbite</a:t>
            </a:r>
          </a:p>
          <a:p>
            <a:pPr>
              <a:buClrTx/>
              <a:buFont typeface="Arial" panose="020B0604020202020204" pitchFamily="34" charset="0"/>
              <a:buChar char="•"/>
              <a:defRPr/>
            </a:pPr>
            <a:r>
              <a:rPr lang="fr-BE" sz="2000" dirty="0" smtClean="0">
                <a:solidFill>
                  <a:schemeClr val="tx1"/>
                </a:solidFill>
                <a:latin typeface="Calibri" panose="020F0502020204030204" pitchFamily="34" charset="0"/>
              </a:rPr>
              <a:t>Diamètre de l’abdomen (au niveau du rumen)</a:t>
            </a:r>
          </a:p>
          <a:p>
            <a:pPr>
              <a:buClrTx/>
              <a:buFont typeface="Arial" panose="020B0604020202020204" pitchFamily="34" charset="0"/>
              <a:buChar char="•"/>
              <a:defRPr/>
            </a:pPr>
            <a:r>
              <a:rPr lang="fr-BE" sz="2000" dirty="0" smtClean="0">
                <a:solidFill>
                  <a:schemeClr val="tx1"/>
                </a:solidFill>
                <a:latin typeface="Calibri" panose="020F0502020204030204" pitchFamily="34" charset="0"/>
              </a:rPr>
              <a:t>Diamètre du cordon ombilical</a:t>
            </a:r>
          </a:p>
          <a:p>
            <a:pPr>
              <a:buClrTx/>
              <a:buFont typeface="Arial" panose="020B0604020202020204" pitchFamily="34" charset="0"/>
              <a:buChar char="•"/>
              <a:defRPr/>
            </a:pPr>
            <a:r>
              <a:rPr lang="fr-BE" sz="2000" dirty="0" smtClean="0">
                <a:solidFill>
                  <a:schemeClr val="tx1"/>
                </a:solidFill>
                <a:latin typeface="Calibri" panose="020F0502020204030204" pitchFamily="34" charset="0"/>
              </a:rPr>
              <a:t>Diamètre du sac amniotique</a:t>
            </a:r>
          </a:p>
          <a:p>
            <a:pPr>
              <a:buClrTx/>
              <a:buFont typeface="Arial" panose="020B0604020202020204" pitchFamily="34" charset="0"/>
              <a:buChar char="•"/>
              <a:defRPr/>
            </a:pPr>
            <a:r>
              <a:rPr lang="fr-BE" sz="2000" dirty="0" smtClean="0">
                <a:solidFill>
                  <a:schemeClr val="tx1"/>
                </a:solidFill>
                <a:latin typeface="Calibri" panose="020F0502020204030204" pitchFamily="34" charset="0"/>
              </a:rPr>
              <a:t>Diamètre bipariétal</a:t>
            </a:r>
          </a:p>
          <a:p>
            <a:pPr>
              <a:buClrTx/>
              <a:buFont typeface="Arial" panose="020B0604020202020204" pitchFamily="34" charset="0"/>
              <a:buChar char="•"/>
              <a:defRPr/>
            </a:pPr>
            <a:r>
              <a:rPr lang="fr-BE" sz="2000" dirty="0" smtClean="0">
                <a:solidFill>
                  <a:schemeClr val="tx1"/>
                </a:solidFill>
                <a:latin typeface="Calibri" panose="020F0502020204030204" pitchFamily="34" charset="0"/>
              </a:rPr>
              <a:t>Diamètre thoracique</a:t>
            </a:r>
          </a:p>
          <a:p>
            <a:pPr>
              <a:buClrTx/>
              <a:buFont typeface="Arial" panose="020B0604020202020204" pitchFamily="34" charset="0"/>
              <a:buChar char="•"/>
              <a:defRPr/>
            </a:pPr>
            <a:r>
              <a:rPr lang="fr-BE" sz="2000" dirty="0" smtClean="0">
                <a:solidFill>
                  <a:schemeClr val="tx1"/>
                </a:solidFill>
                <a:latin typeface="Calibri" panose="020F0502020204030204" pitchFamily="34" charset="0"/>
              </a:rPr>
              <a:t>Mesure des </a:t>
            </a:r>
            <a:r>
              <a:rPr lang="fr-BE" sz="2000" dirty="0" err="1" smtClean="0">
                <a:solidFill>
                  <a:schemeClr val="tx1"/>
                </a:solidFill>
                <a:latin typeface="Calibri" panose="020F0502020204030204" pitchFamily="34" charset="0"/>
              </a:rPr>
              <a:t>placentomes</a:t>
            </a:r>
            <a:r>
              <a:rPr lang="fr-BE" sz="2000" dirty="0" smtClean="0">
                <a:solidFill>
                  <a:schemeClr val="tx1"/>
                </a:solidFill>
                <a:latin typeface="Calibri" panose="020F0502020204030204" pitchFamily="34" charset="0"/>
              </a:rPr>
              <a:t> </a:t>
            </a:r>
          </a:p>
          <a:p>
            <a:pPr lvl="1">
              <a:buClrTx/>
              <a:buFont typeface="Arial" panose="020B0604020202020204" pitchFamily="34" charset="0"/>
              <a:buChar char="•"/>
              <a:defRPr/>
            </a:pPr>
            <a:r>
              <a:rPr lang="fr-BE" sz="2000" dirty="0" smtClean="0">
                <a:solidFill>
                  <a:schemeClr val="tx1"/>
                </a:solidFill>
                <a:latin typeface="Calibri" panose="020F0502020204030204" pitchFamily="34" charset="0"/>
              </a:rPr>
              <a:t>(Lawrence et al </a:t>
            </a:r>
            <a:r>
              <a:rPr lang="fr-BE" sz="2000" dirty="0" err="1" smtClean="0">
                <a:solidFill>
                  <a:schemeClr val="tx1"/>
                </a:solidFill>
                <a:latin typeface="Calibri" panose="020F0502020204030204" pitchFamily="34" charset="0"/>
              </a:rPr>
              <a:t>NZ</a:t>
            </a:r>
            <a:r>
              <a:rPr lang="fr-BE" sz="2000" dirty="0" smtClean="0">
                <a:solidFill>
                  <a:schemeClr val="tx1"/>
                </a:solidFill>
                <a:latin typeface="Calibri" panose="020F0502020204030204" pitchFamily="34" charset="0"/>
              </a:rPr>
              <a:t> </a:t>
            </a:r>
            <a:r>
              <a:rPr lang="fr-BE" sz="2000" dirty="0" err="1" smtClean="0">
                <a:solidFill>
                  <a:schemeClr val="tx1"/>
                </a:solidFill>
                <a:latin typeface="Calibri" panose="020F0502020204030204" pitchFamily="34" charset="0"/>
              </a:rPr>
              <a:t>Vet</a:t>
            </a:r>
            <a:r>
              <a:rPr lang="fr-BE" sz="2000" dirty="0" smtClean="0">
                <a:solidFill>
                  <a:schemeClr val="tx1"/>
                </a:solidFill>
                <a:latin typeface="Calibri" panose="020F0502020204030204" pitchFamily="34" charset="0"/>
              </a:rPr>
              <a:t> J 2016)</a:t>
            </a:r>
          </a:p>
          <a:p>
            <a:pPr marL="400050">
              <a:buClrTx/>
              <a:buFont typeface="Arial" panose="020B0604020202020204" pitchFamily="34" charset="0"/>
              <a:buChar char="•"/>
              <a:defRPr/>
            </a:pPr>
            <a:r>
              <a:rPr lang="fr-BE" sz="2000" dirty="0" smtClean="0">
                <a:solidFill>
                  <a:schemeClr val="tx1"/>
                </a:solidFill>
                <a:latin typeface="Calibri" panose="020F0502020204030204" pitchFamily="34" charset="0"/>
              </a:rPr>
              <a:t>Hauteur du </a:t>
            </a:r>
            <a:r>
              <a:rPr lang="fr-BE" sz="2000" dirty="0" err="1" smtClean="0">
                <a:solidFill>
                  <a:schemeClr val="tx1"/>
                </a:solidFill>
                <a:latin typeface="Calibri" panose="020F0502020204030204" pitchFamily="34" charset="0"/>
              </a:rPr>
              <a:t>coeur</a:t>
            </a:r>
            <a:endParaRPr lang="fr-BE" sz="2000" dirty="0" smtClean="0">
              <a:solidFill>
                <a:schemeClr val="tx1"/>
              </a:solidFill>
              <a:latin typeface="Calibri" panose="020F0502020204030204" pitchFamily="34" charset="0"/>
            </a:endParaRPr>
          </a:p>
        </p:txBody>
      </p:sp>
      <p:sp>
        <p:nvSpPr>
          <p:cNvPr id="4" name="Rectangle 2"/>
          <p:cNvSpPr txBox="1">
            <a:spLocks noChangeArrowheads="1"/>
          </p:cNvSpPr>
          <p:nvPr/>
        </p:nvSpPr>
        <p:spPr>
          <a:xfrm>
            <a:off x="1258888" y="260350"/>
            <a:ext cx="6697662" cy="504825"/>
          </a:xfrm>
          <a:prstGeom prst="roundRect">
            <a:avLst>
              <a:gd name="adj" fmla="val 16667"/>
            </a:avLst>
          </a:prstGeom>
          <a:solidFill>
            <a:schemeClr val="accent6">
              <a:lumMod val="50000"/>
            </a:schemeClr>
          </a:solidFill>
          <a:ln>
            <a:solidFill>
              <a:schemeClr val="bg1"/>
            </a:solidFill>
            <a:miter lim="800000"/>
            <a:headEnd/>
            <a:tailEnd/>
          </a:ln>
        </p:spPr>
        <p:txBody>
          <a:bodyPr/>
          <a:lstStyle>
            <a:lvl1pPr algn="l" rtl="0" eaLnBrk="0" fontAlgn="base" hangingPunct="0">
              <a:spcBef>
                <a:spcPct val="0"/>
              </a:spcBef>
              <a:spcAft>
                <a:spcPct val="0"/>
              </a:spcAft>
              <a:buClr>
                <a:schemeClr val="bg1"/>
              </a:buClr>
              <a:defRPr sz="2600">
                <a:solidFill>
                  <a:schemeClr val="bg1"/>
                </a:solidFill>
                <a:latin typeface="+mj-lt"/>
                <a:ea typeface="+mj-ea"/>
                <a:cs typeface="+mj-cs"/>
              </a:defRPr>
            </a:lvl1pPr>
            <a:lvl2pPr algn="l" rtl="0" eaLnBrk="0" fontAlgn="base" hangingPunct="0">
              <a:spcBef>
                <a:spcPct val="0"/>
              </a:spcBef>
              <a:spcAft>
                <a:spcPct val="0"/>
              </a:spcAft>
              <a:buClr>
                <a:schemeClr val="bg1"/>
              </a:buClr>
              <a:defRPr sz="2600">
                <a:solidFill>
                  <a:schemeClr val="bg1"/>
                </a:solidFill>
                <a:latin typeface="Arial Narrow" pitchFamily="34" charset="0"/>
              </a:defRPr>
            </a:lvl2pPr>
            <a:lvl3pPr algn="l" rtl="0" eaLnBrk="0" fontAlgn="base" hangingPunct="0">
              <a:spcBef>
                <a:spcPct val="0"/>
              </a:spcBef>
              <a:spcAft>
                <a:spcPct val="0"/>
              </a:spcAft>
              <a:buClr>
                <a:schemeClr val="bg1"/>
              </a:buClr>
              <a:defRPr sz="2600">
                <a:solidFill>
                  <a:schemeClr val="bg1"/>
                </a:solidFill>
                <a:latin typeface="Arial Narrow" pitchFamily="34" charset="0"/>
              </a:defRPr>
            </a:lvl3pPr>
            <a:lvl4pPr algn="l" rtl="0" eaLnBrk="0" fontAlgn="base" hangingPunct="0">
              <a:spcBef>
                <a:spcPct val="0"/>
              </a:spcBef>
              <a:spcAft>
                <a:spcPct val="0"/>
              </a:spcAft>
              <a:buClr>
                <a:schemeClr val="bg1"/>
              </a:buClr>
              <a:defRPr sz="2600">
                <a:solidFill>
                  <a:schemeClr val="bg1"/>
                </a:solidFill>
                <a:latin typeface="Arial Narrow" pitchFamily="34" charset="0"/>
              </a:defRPr>
            </a:lvl4pPr>
            <a:lvl5pPr algn="l" rtl="0" eaLnBrk="0" fontAlgn="base" hangingPunct="0">
              <a:spcBef>
                <a:spcPct val="0"/>
              </a:spcBef>
              <a:spcAft>
                <a:spcPct val="0"/>
              </a:spcAft>
              <a:buClr>
                <a:schemeClr val="bg1"/>
              </a:buClr>
              <a:defRPr sz="2600">
                <a:solidFill>
                  <a:schemeClr val="bg1"/>
                </a:solidFill>
                <a:latin typeface="Arial Narrow" pitchFamily="34" charset="0"/>
              </a:defRPr>
            </a:lvl5pPr>
            <a:lvl6pPr marL="457200" algn="l" rtl="0" eaLnBrk="0" fontAlgn="base" hangingPunct="0">
              <a:spcBef>
                <a:spcPct val="0"/>
              </a:spcBef>
              <a:spcAft>
                <a:spcPct val="0"/>
              </a:spcAft>
              <a:buClr>
                <a:schemeClr val="bg1"/>
              </a:buClr>
              <a:defRPr sz="2600">
                <a:solidFill>
                  <a:schemeClr val="bg1"/>
                </a:solidFill>
                <a:latin typeface="Arial Narrow" pitchFamily="34" charset="0"/>
              </a:defRPr>
            </a:lvl6pPr>
            <a:lvl7pPr marL="914400" algn="l" rtl="0" eaLnBrk="0" fontAlgn="base" hangingPunct="0">
              <a:spcBef>
                <a:spcPct val="0"/>
              </a:spcBef>
              <a:spcAft>
                <a:spcPct val="0"/>
              </a:spcAft>
              <a:buClr>
                <a:schemeClr val="bg1"/>
              </a:buClr>
              <a:defRPr sz="2600">
                <a:solidFill>
                  <a:schemeClr val="bg1"/>
                </a:solidFill>
                <a:latin typeface="Arial Narrow" pitchFamily="34" charset="0"/>
              </a:defRPr>
            </a:lvl7pPr>
            <a:lvl8pPr marL="1371600" algn="l" rtl="0" eaLnBrk="0" fontAlgn="base" hangingPunct="0">
              <a:spcBef>
                <a:spcPct val="0"/>
              </a:spcBef>
              <a:spcAft>
                <a:spcPct val="0"/>
              </a:spcAft>
              <a:buClr>
                <a:schemeClr val="bg1"/>
              </a:buClr>
              <a:defRPr sz="2600">
                <a:solidFill>
                  <a:schemeClr val="bg1"/>
                </a:solidFill>
                <a:latin typeface="Arial Narrow" pitchFamily="34" charset="0"/>
              </a:defRPr>
            </a:lvl8pPr>
            <a:lvl9pPr marL="1828800" algn="l" rtl="0" eaLnBrk="0" fontAlgn="base" hangingPunct="0">
              <a:spcBef>
                <a:spcPct val="0"/>
              </a:spcBef>
              <a:spcAft>
                <a:spcPct val="0"/>
              </a:spcAft>
              <a:buClr>
                <a:schemeClr val="bg1"/>
              </a:buClr>
              <a:defRPr sz="2600">
                <a:solidFill>
                  <a:schemeClr val="bg1"/>
                </a:solidFill>
                <a:latin typeface="Arial Narrow" pitchFamily="34" charset="0"/>
              </a:defRPr>
            </a:lvl9pPr>
          </a:lstStyle>
          <a:p>
            <a:pPr algn="ctr">
              <a:defRPr/>
            </a:pPr>
            <a:r>
              <a:rPr lang="fr-BE" altLang="fr-FR" sz="2400" kern="0" dirty="0" smtClean="0">
                <a:latin typeface="Calibri" panose="020F0502020204030204" pitchFamily="34" charset="0"/>
              </a:rPr>
              <a:t>Paramètres d’estimation du stade de gestation  </a:t>
            </a:r>
          </a:p>
        </p:txBody>
      </p:sp>
      <p:sp>
        <p:nvSpPr>
          <p:cNvPr id="5" name="Espace réservé du contenu 2"/>
          <p:cNvSpPr txBox="1">
            <a:spLocks/>
          </p:cNvSpPr>
          <p:nvPr/>
        </p:nvSpPr>
        <p:spPr bwMode="auto">
          <a:xfrm>
            <a:off x="4859338" y="1844675"/>
            <a:ext cx="4033837" cy="1800349"/>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marL="342900" indent="-342900" algn="l" rtl="0" eaLnBrk="0" fontAlgn="base" hangingPunct="0">
              <a:spcBef>
                <a:spcPct val="20000"/>
              </a:spcBef>
              <a:spcAft>
                <a:spcPct val="0"/>
              </a:spcAft>
              <a:buClr>
                <a:schemeClr val="bg1"/>
              </a:buClr>
              <a:buSzPct val="80000"/>
              <a:buFont typeface="Monotype Sorts" pitchFamily="2" charset="2"/>
              <a:buChar char="l"/>
              <a:defRPr sz="2200">
                <a:solidFill>
                  <a:schemeClr val="bg1"/>
                </a:solidFill>
                <a:latin typeface="+mn-lt"/>
                <a:ea typeface="+mn-ea"/>
                <a:cs typeface="+mn-cs"/>
              </a:defRPr>
            </a:lvl1pPr>
            <a:lvl2pPr marL="742950" indent="-285750" algn="l" rtl="0" eaLnBrk="0" fontAlgn="base" hangingPunct="0">
              <a:spcBef>
                <a:spcPct val="20000"/>
              </a:spcBef>
              <a:spcAft>
                <a:spcPct val="0"/>
              </a:spcAft>
              <a:buClr>
                <a:schemeClr val="bg1"/>
              </a:buClr>
              <a:buSzPct val="95000"/>
              <a:buFont typeface="Wingdings" pitchFamily="2" charset="2"/>
              <a:buChar char="§"/>
              <a:defRPr sz="2000">
                <a:solidFill>
                  <a:schemeClr val="bg1"/>
                </a:solidFill>
                <a:latin typeface="+mn-lt"/>
              </a:defRPr>
            </a:lvl2pPr>
            <a:lvl3pPr marL="1143000" indent="-228600" algn="l" rtl="0" eaLnBrk="0" fontAlgn="base" hangingPunct="0">
              <a:spcBef>
                <a:spcPct val="20000"/>
              </a:spcBef>
              <a:spcAft>
                <a:spcPct val="0"/>
              </a:spcAft>
              <a:buClr>
                <a:schemeClr val="bg1"/>
              </a:buClr>
              <a:buChar char="•"/>
              <a:defRPr>
                <a:solidFill>
                  <a:schemeClr val="bg1"/>
                </a:solidFill>
                <a:latin typeface="+mn-lt"/>
              </a:defRPr>
            </a:lvl3pPr>
            <a:lvl4pPr marL="1600200" indent="-228600" algn="l" rtl="0" eaLnBrk="0" fontAlgn="base" hangingPunct="0">
              <a:spcBef>
                <a:spcPct val="20000"/>
              </a:spcBef>
              <a:spcAft>
                <a:spcPct val="0"/>
              </a:spcAft>
              <a:buClr>
                <a:schemeClr val="bg1"/>
              </a:buClr>
              <a:buChar char="–"/>
              <a:defRPr sz="2000">
                <a:solidFill>
                  <a:schemeClr val="bg1"/>
                </a:solidFill>
                <a:latin typeface="+mn-lt"/>
              </a:defRPr>
            </a:lvl4pPr>
            <a:lvl5pPr marL="2057400" indent="-228600" algn="l" rtl="0" eaLnBrk="0" fontAlgn="base" hangingPunct="0">
              <a:spcBef>
                <a:spcPct val="20000"/>
              </a:spcBef>
              <a:spcAft>
                <a:spcPct val="0"/>
              </a:spcAft>
              <a:buClr>
                <a:schemeClr val="bg1"/>
              </a:buClr>
              <a:buChar char="»"/>
              <a:defRPr sz="2000">
                <a:solidFill>
                  <a:schemeClr val="bg1"/>
                </a:solidFill>
                <a:latin typeface="+mn-lt"/>
              </a:defRPr>
            </a:lvl5pPr>
            <a:lvl6pPr marL="2514600" indent="-228600" algn="l" rtl="0" eaLnBrk="0" fontAlgn="base" hangingPunct="0">
              <a:spcBef>
                <a:spcPct val="20000"/>
              </a:spcBef>
              <a:spcAft>
                <a:spcPct val="0"/>
              </a:spcAft>
              <a:buClr>
                <a:schemeClr val="bg1"/>
              </a:buClr>
              <a:buChar char="»"/>
              <a:defRPr sz="2000">
                <a:solidFill>
                  <a:schemeClr val="bg1"/>
                </a:solidFill>
                <a:latin typeface="+mn-lt"/>
              </a:defRPr>
            </a:lvl6pPr>
            <a:lvl7pPr marL="2971800" indent="-228600" algn="l" rtl="0" eaLnBrk="0" fontAlgn="base" hangingPunct="0">
              <a:spcBef>
                <a:spcPct val="20000"/>
              </a:spcBef>
              <a:spcAft>
                <a:spcPct val="0"/>
              </a:spcAft>
              <a:buClr>
                <a:schemeClr val="bg1"/>
              </a:buClr>
              <a:buChar char="»"/>
              <a:defRPr sz="2000">
                <a:solidFill>
                  <a:schemeClr val="bg1"/>
                </a:solidFill>
                <a:latin typeface="+mn-lt"/>
              </a:defRPr>
            </a:lvl7pPr>
            <a:lvl8pPr marL="3429000" indent="-228600" algn="l" rtl="0" eaLnBrk="0" fontAlgn="base" hangingPunct="0">
              <a:spcBef>
                <a:spcPct val="20000"/>
              </a:spcBef>
              <a:spcAft>
                <a:spcPct val="0"/>
              </a:spcAft>
              <a:buClr>
                <a:schemeClr val="bg1"/>
              </a:buClr>
              <a:buChar char="»"/>
              <a:defRPr sz="2000">
                <a:solidFill>
                  <a:schemeClr val="bg1"/>
                </a:solidFill>
                <a:latin typeface="+mn-lt"/>
              </a:defRPr>
            </a:lvl8pPr>
            <a:lvl9pPr marL="3886200" indent="-228600" algn="l" rtl="0" eaLnBrk="0" fontAlgn="base" hangingPunct="0">
              <a:spcBef>
                <a:spcPct val="20000"/>
              </a:spcBef>
              <a:spcAft>
                <a:spcPct val="0"/>
              </a:spcAft>
              <a:buClr>
                <a:schemeClr val="bg1"/>
              </a:buClr>
              <a:buChar char="»"/>
              <a:defRPr sz="2000">
                <a:solidFill>
                  <a:schemeClr val="bg1"/>
                </a:solidFill>
                <a:latin typeface="+mn-lt"/>
              </a:defRPr>
            </a:lvl9pPr>
          </a:lstStyle>
          <a:p>
            <a:pPr>
              <a:buClrTx/>
              <a:buFont typeface="Arial" panose="020B0604020202020204" pitchFamily="34" charset="0"/>
              <a:buChar char="•"/>
              <a:defRPr/>
            </a:pPr>
            <a:r>
              <a:rPr lang="fr-BE" sz="2000" kern="0" dirty="0" smtClean="0">
                <a:solidFill>
                  <a:schemeClr val="tx1"/>
                </a:solidFill>
                <a:latin typeface="Calibri" panose="020F0502020204030204" pitchFamily="34" charset="0"/>
              </a:rPr>
              <a:t>30 jours : battements cardiaques</a:t>
            </a:r>
          </a:p>
          <a:p>
            <a:pPr>
              <a:buClrTx/>
              <a:buFont typeface="Arial" panose="020B0604020202020204" pitchFamily="34" charset="0"/>
              <a:buChar char="•"/>
              <a:defRPr/>
            </a:pPr>
            <a:r>
              <a:rPr lang="fr-BE" sz="2000" kern="0" dirty="0" smtClean="0">
                <a:solidFill>
                  <a:schemeClr val="tx1"/>
                </a:solidFill>
                <a:latin typeface="Calibri" panose="020F0502020204030204" pitchFamily="34" charset="0"/>
              </a:rPr>
              <a:t>35 jours : on distingue la tête du reste du corps</a:t>
            </a:r>
          </a:p>
          <a:p>
            <a:pPr>
              <a:buClrTx/>
              <a:buFont typeface="Arial" panose="020B0604020202020204" pitchFamily="34" charset="0"/>
              <a:buChar char="•"/>
              <a:defRPr/>
            </a:pPr>
            <a:r>
              <a:rPr lang="fr-BE" sz="2000" kern="0" dirty="0" smtClean="0">
                <a:solidFill>
                  <a:schemeClr val="tx1"/>
                </a:solidFill>
                <a:latin typeface="Calibri" panose="020F0502020204030204" pitchFamily="34" charset="0"/>
              </a:rPr>
              <a:t>45 jours : on distingue les ébauches des membres</a:t>
            </a:r>
          </a:p>
        </p:txBody>
      </p:sp>
      <p:sp>
        <p:nvSpPr>
          <p:cNvPr id="6" name="Rectangle 2"/>
          <p:cNvSpPr txBox="1">
            <a:spLocks noChangeArrowheads="1"/>
          </p:cNvSpPr>
          <p:nvPr/>
        </p:nvSpPr>
        <p:spPr>
          <a:xfrm>
            <a:off x="611188" y="873919"/>
            <a:ext cx="3600450" cy="503237"/>
          </a:xfrm>
          <a:prstGeom prst="roundRect">
            <a:avLst>
              <a:gd name="adj" fmla="val 16667"/>
            </a:avLst>
          </a:prstGeom>
          <a:solidFill>
            <a:schemeClr val="accent1">
              <a:lumMod val="50000"/>
            </a:schemeClr>
          </a:solidFill>
          <a:ln>
            <a:solidFill>
              <a:schemeClr val="bg1"/>
            </a:solidFill>
            <a:miter lim="800000"/>
            <a:headEnd/>
            <a:tailEnd/>
          </a:ln>
        </p:spPr>
        <p:txBody>
          <a:bodyPr/>
          <a:lstStyle>
            <a:lvl1pPr algn="l" rtl="0" eaLnBrk="0" fontAlgn="base" hangingPunct="0">
              <a:spcBef>
                <a:spcPct val="0"/>
              </a:spcBef>
              <a:spcAft>
                <a:spcPct val="0"/>
              </a:spcAft>
              <a:buClr>
                <a:schemeClr val="bg1"/>
              </a:buClr>
              <a:defRPr sz="2600">
                <a:solidFill>
                  <a:schemeClr val="bg1"/>
                </a:solidFill>
                <a:latin typeface="+mj-lt"/>
                <a:ea typeface="+mj-ea"/>
                <a:cs typeface="+mj-cs"/>
              </a:defRPr>
            </a:lvl1pPr>
            <a:lvl2pPr algn="l" rtl="0" eaLnBrk="0" fontAlgn="base" hangingPunct="0">
              <a:spcBef>
                <a:spcPct val="0"/>
              </a:spcBef>
              <a:spcAft>
                <a:spcPct val="0"/>
              </a:spcAft>
              <a:buClr>
                <a:schemeClr val="bg1"/>
              </a:buClr>
              <a:defRPr sz="2600">
                <a:solidFill>
                  <a:schemeClr val="bg1"/>
                </a:solidFill>
                <a:latin typeface="Arial Narrow" pitchFamily="34" charset="0"/>
              </a:defRPr>
            </a:lvl2pPr>
            <a:lvl3pPr algn="l" rtl="0" eaLnBrk="0" fontAlgn="base" hangingPunct="0">
              <a:spcBef>
                <a:spcPct val="0"/>
              </a:spcBef>
              <a:spcAft>
                <a:spcPct val="0"/>
              </a:spcAft>
              <a:buClr>
                <a:schemeClr val="bg1"/>
              </a:buClr>
              <a:defRPr sz="2600">
                <a:solidFill>
                  <a:schemeClr val="bg1"/>
                </a:solidFill>
                <a:latin typeface="Arial Narrow" pitchFamily="34" charset="0"/>
              </a:defRPr>
            </a:lvl3pPr>
            <a:lvl4pPr algn="l" rtl="0" eaLnBrk="0" fontAlgn="base" hangingPunct="0">
              <a:spcBef>
                <a:spcPct val="0"/>
              </a:spcBef>
              <a:spcAft>
                <a:spcPct val="0"/>
              </a:spcAft>
              <a:buClr>
                <a:schemeClr val="bg1"/>
              </a:buClr>
              <a:defRPr sz="2600">
                <a:solidFill>
                  <a:schemeClr val="bg1"/>
                </a:solidFill>
                <a:latin typeface="Arial Narrow" pitchFamily="34" charset="0"/>
              </a:defRPr>
            </a:lvl4pPr>
            <a:lvl5pPr algn="l" rtl="0" eaLnBrk="0" fontAlgn="base" hangingPunct="0">
              <a:spcBef>
                <a:spcPct val="0"/>
              </a:spcBef>
              <a:spcAft>
                <a:spcPct val="0"/>
              </a:spcAft>
              <a:buClr>
                <a:schemeClr val="bg1"/>
              </a:buClr>
              <a:defRPr sz="2600">
                <a:solidFill>
                  <a:schemeClr val="bg1"/>
                </a:solidFill>
                <a:latin typeface="Arial Narrow" pitchFamily="34" charset="0"/>
              </a:defRPr>
            </a:lvl5pPr>
            <a:lvl6pPr marL="457200" algn="l" rtl="0" eaLnBrk="0" fontAlgn="base" hangingPunct="0">
              <a:spcBef>
                <a:spcPct val="0"/>
              </a:spcBef>
              <a:spcAft>
                <a:spcPct val="0"/>
              </a:spcAft>
              <a:buClr>
                <a:schemeClr val="bg1"/>
              </a:buClr>
              <a:defRPr sz="2600">
                <a:solidFill>
                  <a:schemeClr val="bg1"/>
                </a:solidFill>
                <a:latin typeface="Arial Narrow" pitchFamily="34" charset="0"/>
              </a:defRPr>
            </a:lvl6pPr>
            <a:lvl7pPr marL="914400" algn="l" rtl="0" eaLnBrk="0" fontAlgn="base" hangingPunct="0">
              <a:spcBef>
                <a:spcPct val="0"/>
              </a:spcBef>
              <a:spcAft>
                <a:spcPct val="0"/>
              </a:spcAft>
              <a:buClr>
                <a:schemeClr val="bg1"/>
              </a:buClr>
              <a:defRPr sz="2600">
                <a:solidFill>
                  <a:schemeClr val="bg1"/>
                </a:solidFill>
                <a:latin typeface="Arial Narrow" pitchFamily="34" charset="0"/>
              </a:defRPr>
            </a:lvl7pPr>
            <a:lvl8pPr marL="1371600" algn="l" rtl="0" eaLnBrk="0" fontAlgn="base" hangingPunct="0">
              <a:spcBef>
                <a:spcPct val="0"/>
              </a:spcBef>
              <a:spcAft>
                <a:spcPct val="0"/>
              </a:spcAft>
              <a:buClr>
                <a:schemeClr val="bg1"/>
              </a:buClr>
              <a:defRPr sz="2600">
                <a:solidFill>
                  <a:schemeClr val="bg1"/>
                </a:solidFill>
                <a:latin typeface="Arial Narrow" pitchFamily="34" charset="0"/>
              </a:defRPr>
            </a:lvl8pPr>
            <a:lvl9pPr marL="1828800" algn="l" rtl="0" eaLnBrk="0" fontAlgn="base" hangingPunct="0">
              <a:spcBef>
                <a:spcPct val="0"/>
              </a:spcBef>
              <a:spcAft>
                <a:spcPct val="0"/>
              </a:spcAft>
              <a:buClr>
                <a:schemeClr val="bg1"/>
              </a:buClr>
              <a:defRPr sz="2600">
                <a:solidFill>
                  <a:schemeClr val="bg1"/>
                </a:solidFill>
                <a:latin typeface="Arial Narrow" pitchFamily="34" charset="0"/>
              </a:defRPr>
            </a:lvl9pPr>
          </a:lstStyle>
          <a:p>
            <a:pPr algn="ctr">
              <a:defRPr/>
            </a:pPr>
            <a:r>
              <a:rPr lang="fr-BE" altLang="fr-FR" sz="2400" kern="0" dirty="0" smtClean="0">
                <a:latin typeface="Calibri" panose="020F0502020204030204" pitchFamily="34" charset="0"/>
              </a:rPr>
              <a:t>Mesures spécifiques</a:t>
            </a:r>
          </a:p>
        </p:txBody>
      </p:sp>
      <p:sp>
        <p:nvSpPr>
          <p:cNvPr id="7" name="Rectangle 2"/>
          <p:cNvSpPr txBox="1">
            <a:spLocks noChangeArrowheads="1"/>
          </p:cNvSpPr>
          <p:nvPr/>
        </p:nvSpPr>
        <p:spPr>
          <a:xfrm>
            <a:off x="5066445" y="880661"/>
            <a:ext cx="3240088" cy="503237"/>
          </a:xfrm>
          <a:prstGeom prst="roundRect">
            <a:avLst>
              <a:gd name="adj" fmla="val 16667"/>
            </a:avLst>
          </a:prstGeom>
          <a:solidFill>
            <a:schemeClr val="accent1">
              <a:lumMod val="50000"/>
            </a:schemeClr>
          </a:solidFill>
          <a:ln>
            <a:solidFill>
              <a:schemeClr val="bg1"/>
            </a:solidFill>
            <a:miter lim="800000"/>
            <a:headEnd/>
            <a:tailEnd/>
          </a:ln>
        </p:spPr>
        <p:txBody>
          <a:bodyPr/>
          <a:lstStyle>
            <a:lvl1pPr algn="l" rtl="0" eaLnBrk="0" fontAlgn="base" hangingPunct="0">
              <a:spcBef>
                <a:spcPct val="0"/>
              </a:spcBef>
              <a:spcAft>
                <a:spcPct val="0"/>
              </a:spcAft>
              <a:buClr>
                <a:schemeClr val="bg1"/>
              </a:buClr>
              <a:defRPr sz="2600">
                <a:solidFill>
                  <a:schemeClr val="bg1"/>
                </a:solidFill>
                <a:latin typeface="+mj-lt"/>
                <a:ea typeface="+mj-ea"/>
                <a:cs typeface="+mj-cs"/>
              </a:defRPr>
            </a:lvl1pPr>
            <a:lvl2pPr algn="l" rtl="0" eaLnBrk="0" fontAlgn="base" hangingPunct="0">
              <a:spcBef>
                <a:spcPct val="0"/>
              </a:spcBef>
              <a:spcAft>
                <a:spcPct val="0"/>
              </a:spcAft>
              <a:buClr>
                <a:schemeClr val="bg1"/>
              </a:buClr>
              <a:defRPr sz="2600">
                <a:solidFill>
                  <a:schemeClr val="bg1"/>
                </a:solidFill>
                <a:latin typeface="Arial Narrow" pitchFamily="34" charset="0"/>
              </a:defRPr>
            </a:lvl2pPr>
            <a:lvl3pPr algn="l" rtl="0" eaLnBrk="0" fontAlgn="base" hangingPunct="0">
              <a:spcBef>
                <a:spcPct val="0"/>
              </a:spcBef>
              <a:spcAft>
                <a:spcPct val="0"/>
              </a:spcAft>
              <a:buClr>
                <a:schemeClr val="bg1"/>
              </a:buClr>
              <a:defRPr sz="2600">
                <a:solidFill>
                  <a:schemeClr val="bg1"/>
                </a:solidFill>
                <a:latin typeface="Arial Narrow" pitchFamily="34" charset="0"/>
              </a:defRPr>
            </a:lvl3pPr>
            <a:lvl4pPr algn="l" rtl="0" eaLnBrk="0" fontAlgn="base" hangingPunct="0">
              <a:spcBef>
                <a:spcPct val="0"/>
              </a:spcBef>
              <a:spcAft>
                <a:spcPct val="0"/>
              </a:spcAft>
              <a:buClr>
                <a:schemeClr val="bg1"/>
              </a:buClr>
              <a:defRPr sz="2600">
                <a:solidFill>
                  <a:schemeClr val="bg1"/>
                </a:solidFill>
                <a:latin typeface="Arial Narrow" pitchFamily="34" charset="0"/>
              </a:defRPr>
            </a:lvl4pPr>
            <a:lvl5pPr algn="l" rtl="0" eaLnBrk="0" fontAlgn="base" hangingPunct="0">
              <a:spcBef>
                <a:spcPct val="0"/>
              </a:spcBef>
              <a:spcAft>
                <a:spcPct val="0"/>
              </a:spcAft>
              <a:buClr>
                <a:schemeClr val="bg1"/>
              </a:buClr>
              <a:defRPr sz="2600">
                <a:solidFill>
                  <a:schemeClr val="bg1"/>
                </a:solidFill>
                <a:latin typeface="Arial Narrow" pitchFamily="34" charset="0"/>
              </a:defRPr>
            </a:lvl5pPr>
            <a:lvl6pPr marL="457200" algn="l" rtl="0" eaLnBrk="0" fontAlgn="base" hangingPunct="0">
              <a:spcBef>
                <a:spcPct val="0"/>
              </a:spcBef>
              <a:spcAft>
                <a:spcPct val="0"/>
              </a:spcAft>
              <a:buClr>
                <a:schemeClr val="bg1"/>
              </a:buClr>
              <a:defRPr sz="2600">
                <a:solidFill>
                  <a:schemeClr val="bg1"/>
                </a:solidFill>
                <a:latin typeface="Arial Narrow" pitchFamily="34" charset="0"/>
              </a:defRPr>
            </a:lvl6pPr>
            <a:lvl7pPr marL="914400" algn="l" rtl="0" eaLnBrk="0" fontAlgn="base" hangingPunct="0">
              <a:spcBef>
                <a:spcPct val="0"/>
              </a:spcBef>
              <a:spcAft>
                <a:spcPct val="0"/>
              </a:spcAft>
              <a:buClr>
                <a:schemeClr val="bg1"/>
              </a:buClr>
              <a:defRPr sz="2600">
                <a:solidFill>
                  <a:schemeClr val="bg1"/>
                </a:solidFill>
                <a:latin typeface="Arial Narrow" pitchFamily="34" charset="0"/>
              </a:defRPr>
            </a:lvl7pPr>
            <a:lvl8pPr marL="1371600" algn="l" rtl="0" eaLnBrk="0" fontAlgn="base" hangingPunct="0">
              <a:spcBef>
                <a:spcPct val="0"/>
              </a:spcBef>
              <a:spcAft>
                <a:spcPct val="0"/>
              </a:spcAft>
              <a:buClr>
                <a:schemeClr val="bg1"/>
              </a:buClr>
              <a:defRPr sz="2600">
                <a:solidFill>
                  <a:schemeClr val="bg1"/>
                </a:solidFill>
                <a:latin typeface="Arial Narrow" pitchFamily="34" charset="0"/>
              </a:defRPr>
            </a:lvl8pPr>
            <a:lvl9pPr marL="1828800" algn="l" rtl="0" eaLnBrk="0" fontAlgn="base" hangingPunct="0">
              <a:spcBef>
                <a:spcPct val="0"/>
              </a:spcBef>
              <a:spcAft>
                <a:spcPct val="0"/>
              </a:spcAft>
              <a:buClr>
                <a:schemeClr val="bg1"/>
              </a:buClr>
              <a:defRPr sz="2600">
                <a:solidFill>
                  <a:schemeClr val="bg1"/>
                </a:solidFill>
                <a:latin typeface="Arial Narrow" pitchFamily="34" charset="0"/>
              </a:defRPr>
            </a:lvl9pPr>
          </a:lstStyle>
          <a:p>
            <a:pPr algn="ctr">
              <a:defRPr/>
            </a:pPr>
            <a:r>
              <a:rPr lang="fr-BE" altLang="fr-FR" sz="2400" kern="0" dirty="0" smtClean="0">
                <a:latin typeface="Calibri" panose="020F0502020204030204" pitchFamily="34" charset="0"/>
              </a:rPr>
              <a:t>Si vous êtes pressé</a:t>
            </a:r>
          </a:p>
        </p:txBody>
      </p:sp>
    </p:spTree>
    <p:extLst>
      <p:ext uri="{BB962C8B-B14F-4D97-AF65-F5344CB8AC3E}">
        <p14:creationId xmlns:p14="http://schemas.microsoft.com/office/powerpoint/2010/main" val="145621360"/>
      </p:ext>
    </p:extLst>
  </p:cSld>
  <p:clrMapOvr>
    <a:masterClrMapping/>
  </p:clrMapOvr>
  <p:timing>
    <p:tnLst>
      <p:par>
        <p:cTn id="1" dur="indefinite" restart="never" nodeType="tmRoot"/>
      </p:par>
    </p:tnLst>
  </p:timing>
</p:sld>
</file>

<file path=ppt/slides/slide126.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47458" name="Rectangle 5"/>
          <p:cNvSpPr>
            <a:spLocks noGrp="1" noChangeArrowheads="1"/>
          </p:cNvSpPr>
          <p:nvPr>
            <p:ph type="body" idx="1"/>
          </p:nvPr>
        </p:nvSpPr>
        <p:spPr>
          <a:xfrm>
            <a:off x="228600" y="981075"/>
            <a:ext cx="8763000" cy="5327650"/>
          </a:xfrm>
        </p:spPr>
        <p:txBody>
          <a:bodyPr>
            <a:normAutofit/>
          </a:bodyPr>
          <a:lstStyle/>
          <a:p>
            <a:r>
              <a:rPr lang="fr-FR" altLang="fr-FR" sz="2200" dirty="0" smtClean="0">
                <a:solidFill>
                  <a:schemeClr val="tx1"/>
                </a:solidFill>
                <a:latin typeface="+mj-lt"/>
              </a:rPr>
              <a:t>Intérêts</a:t>
            </a:r>
          </a:p>
          <a:p>
            <a:pPr lvl="1"/>
            <a:r>
              <a:rPr lang="fr-FR" altLang="fr-FR" sz="2200" dirty="0" smtClean="0">
                <a:solidFill>
                  <a:schemeClr val="tx1"/>
                </a:solidFill>
                <a:latin typeface="+mj-lt"/>
              </a:rPr>
              <a:t>économique : commercialisation des « mâles »</a:t>
            </a:r>
          </a:p>
          <a:p>
            <a:pPr lvl="1"/>
            <a:r>
              <a:rPr lang="fr-FR" altLang="fr-FR" sz="2200" dirty="0" smtClean="0">
                <a:solidFill>
                  <a:schemeClr val="tx1"/>
                </a:solidFill>
                <a:latin typeface="+mj-lt"/>
              </a:rPr>
              <a:t>gestion des vêlages</a:t>
            </a:r>
          </a:p>
          <a:p>
            <a:pPr lvl="1"/>
            <a:r>
              <a:rPr lang="fr-FR" altLang="fr-FR" sz="2200" dirty="0" smtClean="0">
                <a:solidFill>
                  <a:schemeClr val="tx1"/>
                </a:solidFill>
                <a:latin typeface="+mj-lt"/>
              </a:rPr>
              <a:t>transfert d ’embryons (avortement des mâles)</a:t>
            </a:r>
          </a:p>
          <a:p>
            <a:r>
              <a:rPr lang="fr-FR" altLang="fr-FR" sz="2200" dirty="0" smtClean="0">
                <a:solidFill>
                  <a:schemeClr val="tx1"/>
                </a:solidFill>
                <a:latin typeface="+mj-lt"/>
              </a:rPr>
              <a:t>Principe</a:t>
            </a:r>
          </a:p>
          <a:p>
            <a:pPr lvl="1"/>
            <a:r>
              <a:rPr lang="fr-FR" altLang="fr-FR" sz="2200" dirty="0" smtClean="0">
                <a:solidFill>
                  <a:schemeClr val="tx1"/>
                </a:solidFill>
                <a:latin typeface="+mj-lt"/>
              </a:rPr>
              <a:t>J 55 à J 70 : identification du tubercule génital (TG (pénis et clitoris)</a:t>
            </a:r>
          </a:p>
          <a:p>
            <a:pPr lvl="1"/>
            <a:r>
              <a:rPr lang="fr-FR" altLang="fr-FR" sz="2200" dirty="0" smtClean="0">
                <a:solidFill>
                  <a:schemeClr val="tx1"/>
                </a:solidFill>
                <a:latin typeface="+mj-lt"/>
              </a:rPr>
              <a:t>&gt; J 70-80  à &lt; J120-130 : identification du scrotum ou glande mammaire</a:t>
            </a:r>
          </a:p>
          <a:p>
            <a:pPr lvl="1"/>
            <a:r>
              <a:rPr lang="fr-FR" altLang="fr-FR" sz="2200" dirty="0" smtClean="0">
                <a:solidFill>
                  <a:schemeClr val="tx1"/>
                </a:solidFill>
                <a:latin typeface="+mj-lt"/>
              </a:rPr>
              <a:t>Descente testiculaire entre J 90 et J 130 </a:t>
            </a:r>
          </a:p>
          <a:p>
            <a:pPr lvl="1"/>
            <a:r>
              <a:rPr lang="fr-FR" altLang="fr-FR" sz="2200" dirty="0" smtClean="0">
                <a:solidFill>
                  <a:schemeClr val="tx1"/>
                </a:solidFill>
                <a:latin typeface="+mj-lt"/>
              </a:rPr>
              <a:t>Glande mammaire : 0.6 à 3 mm entre J 80 et J 130</a:t>
            </a:r>
          </a:p>
          <a:p>
            <a:pPr lvl="1"/>
            <a:r>
              <a:rPr lang="fr-FR" altLang="fr-FR" sz="2200" dirty="0" smtClean="0">
                <a:solidFill>
                  <a:schemeClr val="tx1"/>
                </a:solidFill>
                <a:latin typeface="+mj-lt"/>
              </a:rPr>
              <a:t>&gt; J 120-J 130 : difficile</a:t>
            </a:r>
          </a:p>
          <a:p>
            <a:pPr lvl="1"/>
            <a:endParaRPr lang="fr-FR" altLang="fr-FR" sz="2200" dirty="0" smtClean="0">
              <a:solidFill>
                <a:schemeClr val="tx1"/>
              </a:solidFill>
              <a:latin typeface="+mj-lt"/>
            </a:endParaRPr>
          </a:p>
          <a:p>
            <a:pPr lvl="1"/>
            <a:endParaRPr lang="fr-FR" altLang="fr-FR" sz="2200" dirty="0" smtClean="0">
              <a:solidFill>
                <a:schemeClr val="tx1"/>
              </a:solidFill>
              <a:latin typeface="+mj-lt"/>
            </a:endParaRPr>
          </a:p>
          <a:p>
            <a:endParaRPr lang="fr-FR" altLang="fr-FR" sz="2200" dirty="0" smtClean="0">
              <a:solidFill>
                <a:schemeClr val="tx1"/>
              </a:solidFill>
              <a:latin typeface="+mj-lt"/>
            </a:endParaRPr>
          </a:p>
        </p:txBody>
      </p:sp>
      <p:sp>
        <p:nvSpPr>
          <p:cNvPr id="3" name="Rectangle 2"/>
          <p:cNvSpPr txBox="1">
            <a:spLocks noChangeArrowheads="1"/>
          </p:cNvSpPr>
          <p:nvPr/>
        </p:nvSpPr>
        <p:spPr>
          <a:xfrm>
            <a:off x="1763688" y="251759"/>
            <a:ext cx="5113312" cy="504825"/>
          </a:xfrm>
          <a:prstGeom prst="roundRect">
            <a:avLst>
              <a:gd name="adj" fmla="val 16667"/>
            </a:avLst>
          </a:prstGeom>
          <a:solidFill>
            <a:schemeClr val="accent6">
              <a:lumMod val="50000"/>
            </a:schemeClr>
          </a:solidFill>
          <a:ln>
            <a:solidFill>
              <a:schemeClr val="bg1"/>
            </a:solidFill>
            <a:miter lim="800000"/>
            <a:headEnd/>
            <a:tailEnd/>
          </a:ln>
        </p:spPr>
        <p:txBody>
          <a:bodyPr/>
          <a:lstStyle>
            <a:lvl1pPr algn="l" rtl="0" eaLnBrk="0" fontAlgn="base" hangingPunct="0">
              <a:spcBef>
                <a:spcPct val="0"/>
              </a:spcBef>
              <a:spcAft>
                <a:spcPct val="0"/>
              </a:spcAft>
              <a:buClr>
                <a:schemeClr val="bg1"/>
              </a:buClr>
              <a:defRPr sz="2600">
                <a:solidFill>
                  <a:schemeClr val="bg1"/>
                </a:solidFill>
                <a:latin typeface="+mj-lt"/>
                <a:ea typeface="+mj-ea"/>
                <a:cs typeface="+mj-cs"/>
              </a:defRPr>
            </a:lvl1pPr>
            <a:lvl2pPr algn="l" rtl="0" eaLnBrk="0" fontAlgn="base" hangingPunct="0">
              <a:spcBef>
                <a:spcPct val="0"/>
              </a:spcBef>
              <a:spcAft>
                <a:spcPct val="0"/>
              </a:spcAft>
              <a:buClr>
                <a:schemeClr val="bg1"/>
              </a:buClr>
              <a:defRPr sz="2600">
                <a:solidFill>
                  <a:schemeClr val="bg1"/>
                </a:solidFill>
                <a:latin typeface="Arial Narrow" pitchFamily="34" charset="0"/>
              </a:defRPr>
            </a:lvl2pPr>
            <a:lvl3pPr algn="l" rtl="0" eaLnBrk="0" fontAlgn="base" hangingPunct="0">
              <a:spcBef>
                <a:spcPct val="0"/>
              </a:spcBef>
              <a:spcAft>
                <a:spcPct val="0"/>
              </a:spcAft>
              <a:buClr>
                <a:schemeClr val="bg1"/>
              </a:buClr>
              <a:defRPr sz="2600">
                <a:solidFill>
                  <a:schemeClr val="bg1"/>
                </a:solidFill>
                <a:latin typeface="Arial Narrow" pitchFamily="34" charset="0"/>
              </a:defRPr>
            </a:lvl3pPr>
            <a:lvl4pPr algn="l" rtl="0" eaLnBrk="0" fontAlgn="base" hangingPunct="0">
              <a:spcBef>
                <a:spcPct val="0"/>
              </a:spcBef>
              <a:spcAft>
                <a:spcPct val="0"/>
              </a:spcAft>
              <a:buClr>
                <a:schemeClr val="bg1"/>
              </a:buClr>
              <a:defRPr sz="2600">
                <a:solidFill>
                  <a:schemeClr val="bg1"/>
                </a:solidFill>
                <a:latin typeface="Arial Narrow" pitchFamily="34" charset="0"/>
              </a:defRPr>
            </a:lvl4pPr>
            <a:lvl5pPr algn="l" rtl="0" eaLnBrk="0" fontAlgn="base" hangingPunct="0">
              <a:spcBef>
                <a:spcPct val="0"/>
              </a:spcBef>
              <a:spcAft>
                <a:spcPct val="0"/>
              </a:spcAft>
              <a:buClr>
                <a:schemeClr val="bg1"/>
              </a:buClr>
              <a:defRPr sz="2600">
                <a:solidFill>
                  <a:schemeClr val="bg1"/>
                </a:solidFill>
                <a:latin typeface="Arial Narrow" pitchFamily="34" charset="0"/>
              </a:defRPr>
            </a:lvl5pPr>
            <a:lvl6pPr marL="457200" algn="l" rtl="0" eaLnBrk="0" fontAlgn="base" hangingPunct="0">
              <a:spcBef>
                <a:spcPct val="0"/>
              </a:spcBef>
              <a:spcAft>
                <a:spcPct val="0"/>
              </a:spcAft>
              <a:buClr>
                <a:schemeClr val="bg1"/>
              </a:buClr>
              <a:defRPr sz="2600">
                <a:solidFill>
                  <a:schemeClr val="bg1"/>
                </a:solidFill>
                <a:latin typeface="Arial Narrow" pitchFamily="34" charset="0"/>
              </a:defRPr>
            </a:lvl6pPr>
            <a:lvl7pPr marL="914400" algn="l" rtl="0" eaLnBrk="0" fontAlgn="base" hangingPunct="0">
              <a:spcBef>
                <a:spcPct val="0"/>
              </a:spcBef>
              <a:spcAft>
                <a:spcPct val="0"/>
              </a:spcAft>
              <a:buClr>
                <a:schemeClr val="bg1"/>
              </a:buClr>
              <a:defRPr sz="2600">
                <a:solidFill>
                  <a:schemeClr val="bg1"/>
                </a:solidFill>
                <a:latin typeface="Arial Narrow" pitchFamily="34" charset="0"/>
              </a:defRPr>
            </a:lvl7pPr>
            <a:lvl8pPr marL="1371600" algn="l" rtl="0" eaLnBrk="0" fontAlgn="base" hangingPunct="0">
              <a:spcBef>
                <a:spcPct val="0"/>
              </a:spcBef>
              <a:spcAft>
                <a:spcPct val="0"/>
              </a:spcAft>
              <a:buClr>
                <a:schemeClr val="bg1"/>
              </a:buClr>
              <a:defRPr sz="2600">
                <a:solidFill>
                  <a:schemeClr val="bg1"/>
                </a:solidFill>
                <a:latin typeface="Arial Narrow" pitchFamily="34" charset="0"/>
              </a:defRPr>
            </a:lvl8pPr>
            <a:lvl9pPr marL="1828800" algn="l" rtl="0" eaLnBrk="0" fontAlgn="base" hangingPunct="0">
              <a:spcBef>
                <a:spcPct val="0"/>
              </a:spcBef>
              <a:spcAft>
                <a:spcPct val="0"/>
              </a:spcAft>
              <a:buClr>
                <a:schemeClr val="bg1"/>
              </a:buClr>
              <a:defRPr sz="2600">
                <a:solidFill>
                  <a:schemeClr val="bg1"/>
                </a:solidFill>
                <a:latin typeface="Arial Narrow" pitchFamily="34" charset="0"/>
              </a:defRPr>
            </a:lvl9pPr>
          </a:lstStyle>
          <a:p>
            <a:pPr algn="ctr">
              <a:defRPr/>
            </a:pPr>
            <a:r>
              <a:rPr lang="fr-BE" altLang="fr-FR" sz="2400" kern="0" dirty="0" smtClean="0">
                <a:latin typeface="Calibri" panose="020F0502020204030204" pitchFamily="34" charset="0"/>
              </a:rPr>
              <a:t>La détermination du sexe</a:t>
            </a:r>
          </a:p>
        </p:txBody>
      </p:sp>
    </p:spTree>
    <p:extLst>
      <p:ext uri="{BB962C8B-B14F-4D97-AF65-F5344CB8AC3E}">
        <p14:creationId xmlns:p14="http://schemas.microsoft.com/office/powerpoint/2010/main" val="2657006562"/>
      </p:ext>
    </p:extLst>
  </p:cSld>
  <p:clrMapOvr>
    <a:masterClrMapping/>
  </p:clrMapOvr>
  <p:timing>
    <p:tnLst>
      <p:par>
        <p:cTn id="1" dur="indefinite" restart="never" nodeType="tmRoot"/>
      </p:par>
    </p:tnLst>
  </p:timing>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9090" name="Picture 3"/>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6094413" y="298450"/>
            <a:ext cx="2312987" cy="550545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149507" name="Picture 4"/>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683000" y="1136650"/>
            <a:ext cx="1752600" cy="382905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89092" name="Picture 5"/>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23875" y="476250"/>
            <a:ext cx="2363788" cy="6072188"/>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2" name="ZoneTexte 1"/>
          <p:cNvSpPr txBox="1"/>
          <p:nvPr/>
        </p:nvSpPr>
        <p:spPr>
          <a:xfrm>
            <a:off x="3594100" y="188913"/>
            <a:ext cx="1955800" cy="831850"/>
          </a:xfrm>
          <a:prstGeom prst="rect">
            <a:avLst/>
          </a:prstGeom>
          <a:solidFill>
            <a:srgbClr val="FFFFCC"/>
          </a:solidFill>
          <a:ln>
            <a:solidFill>
              <a:schemeClr val="tx1"/>
            </a:solidFill>
          </a:ln>
        </p:spPr>
        <p:txBody>
          <a:bodyPr wrap="none">
            <a:spAutoFit/>
          </a:bodyPr>
          <a:lstStyle/>
          <a:p>
            <a:pPr algn="ctr">
              <a:defRPr/>
            </a:pPr>
            <a:r>
              <a:rPr lang="fr-BE" dirty="0">
                <a:solidFill>
                  <a:schemeClr val="tx2"/>
                </a:solidFill>
                <a:latin typeface="+mn-lt"/>
              </a:rPr>
              <a:t>J40 </a:t>
            </a:r>
          </a:p>
          <a:p>
            <a:pPr algn="ctr">
              <a:defRPr/>
            </a:pPr>
            <a:r>
              <a:rPr lang="fr-BE" dirty="0">
                <a:solidFill>
                  <a:schemeClr val="tx2"/>
                </a:solidFill>
                <a:latin typeface="+mn-lt"/>
              </a:rPr>
              <a:t>Non différencié </a:t>
            </a:r>
          </a:p>
        </p:txBody>
      </p:sp>
      <p:sp>
        <p:nvSpPr>
          <p:cNvPr id="7" name="ZoneTexte 6"/>
          <p:cNvSpPr txBox="1"/>
          <p:nvPr/>
        </p:nvSpPr>
        <p:spPr>
          <a:xfrm>
            <a:off x="8042275" y="1125538"/>
            <a:ext cx="731838" cy="830262"/>
          </a:xfrm>
          <a:prstGeom prst="rect">
            <a:avLst/>
          </a:prstGeom>
          <a:solidFill>
            <a:srgbClr val="FFFFCC"/>
          </a:solidFill>
          <a:ln>
            <a:solidFill>
              <a:schemeClr val="accent4"/>
            </a:solidFill>
          </a:ln>
        </p:spPr>
        <p:txBody>
          <a:bodyPr wrap="none">
            <a:spAutoFit/>
          </a:bodyPr>
          <a:lstStyle/>
          <a:p>
            <a:pPr algn="ctr">
              <a:defRPr/>
            </a:pPr>
            <a:r>
              <a:rPr lang="fr-BE" dirty="0">
                <a:solidFill>
                  <a:schemeClr val="tx2"/>
                </a:solidFill>
                <a:latin typeface="+mn-lt"/>
              </a:rPr>
              <a:t>J55 </a:t>
            </a:r>
          </a:p>
          <a:p>
            <a:pPr algn="ctr">
              <a:defRPr/>
            </a:pPr>
            <a:r>
              <a:rPr lang="fr-BE" dirty="0">
                <a:solidFill>
                  <a:schemeClr val="tx2"/>
                </a:solidFill>
                <a:latin typeface="+mn-lt"/>
              </a:rPr>
              <a:t>Mâle</a:t>
            </a:r>
          </a:p>
        </p:txBody>
      </p:sp>
      <p:sp>
        <p:nvSpPr>
          <p:cNvPr id="8" name="ZoneTexte 7"/>
          <p:cNvSpPr txBox="1"/>
          <p:nvPr/>
        </p:nvSpPr>
        <p:spPr>
          <a:xfrm>
            <a:off x="179388" y="1125538"/>
            <a:ext cx="1084262" cy="830262"/>
          </a:xfrm>
          <a:prstGeom prst="rect">
            <a:avLst/>
          </a:prstGeom>
          <a:solidFill>
            <a:srgbClr val="FFFFCC"/>
          </a:solidFill>
          <a:ln>
            <a:solidFill>
              <a:schemeClr val="accent4"/>
            </a:solidFill>
          </a:ln>
        </p:spPr>
        <p:txBody>
          <a:bodyPr wrap="none">
            <a:spAutoFit/>
          </a:bodyPr>
          <a:lstStyle/>
          <a:p>
            <a:pPr algn="ctr">
              <a:defRPr/>
            </a:pPr>
            <a:r>
              <a:rPr lang="fr-BE" dirty="0">
                <a:solidFill>
                  <a:schemeClr val="tx2"/>
                </a:solidFill>
                <a:latin typeface="+mn-lt"/>
              </a:rPr>
              <a:t>J55 </a:t>
            </a:r>
          </a:p>
          <a:p>
            <a:pPr algn="ctr">
              <a:defRPr/>
            </a:pPr>
            <a:r>
              <a:rPr lang="fr-BE" dirty="0">
                <a:solidFill>
                  <a:schemeClr val="tx2"/>
                </a:solidFill>
                <a:latin typeface="+mn-lt"/>
              </a:rPr>
              <a:t>Femelle</a:t>
            </a:r>
          </a:p>
        </p:txBody>
      </p:sp>
      <p:sp>
        <p:nvSpPr>
          <p:cNvPr id="9" name="ZoneTexte 8"/>
          <p:cNvSpPr txBox="1"/>
          <p:nvPr/>
        </p:nvSpPr>
        <p:spPr>
          <a:xfrm>
            <a:off x="2455844" y="6043117"/>
            <a:ext cx="4232312" cy="707886"/>
          </a:xfrm>
          <a:prstGeom prst="rect">
            <a:avLst/>
          </a:prstGeom>
          <a:solidFill>
            <a:schemeClr val="accent6">
              <a:lumMod val="40000"/>
              <a:lumOff val="60000"/>
            </a:schemeClr>
          </a:solidFill>
          <a:ln>
            <a:solidFill>
              <a:schemeClr val="accent4"/>
            </a:solidFill>
          </a:ln>
        </p:spPr>
        <p:txBody>
          <a:bodyPr wrap="none">
            <a:spAutoFit/>
          </a:bodyPr>
          <a:lstStyle/>
          <a:p>
            <a:pPr marL="457200" indent="-457200">
              <a:buFontTx/>
              <a:buAutoNum type="arabicPeriod"/>
              <a:defRPr/>
            </a:pPr>
            <a:r>
              <a:rPr lang="fr-BE" sz="2000" dirty="0">
                <a:solidFill>
                  <a:schemeClr val="tx2"/>
                </a:solidFill>
                <a:latin typeface="+mn-lt"/>
              </a:rPr>
              <a:t>Cordon ombilical</a:t>
            </a:r>
          </a:p>
          <a:p>
            <a:pPr marL="457200" indent="-457200">
              <a:buFontTx/>
              <a:buAutoNum type="arabicPeriod"/>
              <a:defRPr/>
            </a:pPr>
            <a:r>
              <a:rPr lang="fr-BE" sz="2000" dirty="0">
                <a:solidFill>
                  <a:schemeClr val="tx2"/>
                </a:solidFill>
                <a:latin typeface="+mn-lt"/>
              </a:rPr>
              <a:t>Tubercule génital (pénis et clitoris)</a:t>
            </a:r>
          </a:p>
        </p:txBody>
      </p:sp>
      <p:cxnSp>
        <p:nvCxnSpPr>
          <p:cNvPr id="89097" name="Connecteur droit avec flèche 3"/>
          <p:cNvCxnSpPr>
            <a:cxnSpLocks noChangeShapeType="1"/>
          </p:cNvCxnSpPr>
          <p:nvPr/>
        </p:nvCxnSpPr>
        <p:spPr bwMode="auto">
          <a:xfrm flipH="1">
            <a:off x="1908175" y="4005263"/>
            <a:ext cx="2651125" cy="792162"/>
          </a:xfrm>
          <a:prstGeom prst="straightConnector1">
            <a:avLst/>
          </a:prstGeom>
          <a:noFill/>
          <a:ln w="38100" algn="ctr">
            <a:solidFill>
              <a:srgbClr val="000099"/>
            </a:solidFill>
            <a:round/>
            <a:headEnd/>
            <a:tailEnd type="arrow" w="med" len="med"/>
          </a:ln>
          <a:extLst>
            <a:ext uri="{909E8E84-426E-40DD-AFC4-6F175D3DCCD1}">
              <a14:hiddenFill xmlns:a14="http://schemas.microsoft.com/office/drawing/2010/main">
                <a:noFill/>
              </a14:hiddenFill>
            </a:ext>
          </a:extLst>
        </p:spPr>
      </p:cxnSp>
      <p:cxnSp>
        <p:nvCxnSpPr>
          <p:cNvPr id="89098" name="Connecteur droit avec flèche 13"/>
          <p:cNvCxnSpPr>
            <a:cxnSpLocks noChangeShapeType="1"/>
          </p:cNvCxnSpPr>
          <p:nvPr/>
        </p:nvCxnSpPr>
        <p:spPr bwMode="auto">
          <a:xfrm flipV="1">
            <a:off x="4572000" y="3513138"/>
            <a:ext cx="2736850" cy="492125"/>
          </a:xfrm>
          <a:prstGeom prst="straightConnector1">
            <a:avLst/>
          </a:prstGeom>
          <a:noFill/>
          <a:ln w="38100" algn="ctr">
            <a:solidFill>
              <a:srgbClr val="000099"/>
            </a:solidFill>
            <a:round/>
            <a:headEnd/>
            <a:tailEnd type="arrow" w="med" len="med"/>
          </a:ln>
          <a:extLst>
            <a:ext uri="{909E8E84-426E-40DD-AFC4-6F175D3DCCD1}">
              <a14:hiddenFill xmlns:a14="http://schemas.microsoft.com/office/drawing/2010/main">
                <a:noFill/>
              </a14:hiddenFill>
            </a:ext>
          </a:extLst>
        </p:spPr>
      </p:cxnSp>
      <p:cxnSp>
        <p:nvCxnSpPr>
          <p:cNvPr id="89099" name="Connecteur droit 14"/>
          <p:cNvCxnSpPr>
            <a:cxnSpLocks noChangeShapeType="1"/>
          </p:cNvCxnSpPr>
          <p:nvPr/>
        </p:nvCxnSpPr>
        <p:spPr bwMode="auto">
          <a:xfrm>
            <a:off x="1619250" y="3589338"/>
            <a:ext cx="0" cy="1208087"/>
          </a:xfrm>
          <a:prstGeom prst="line">
            <a:avLst/>
          </a:prstGeom>
          <a:noFill/>
          <a:ln w="28575" algn="ctr">
            <a:solidFill>
              <a:srgbClr val="FF0066"/>
            </a:solidFill>
            <a:round/>
            <a:headEnd type="arrow" w="med" len="med"/>
            <a:tailEnd type="arrow" w="med" len="med"/>
          </a:ln>
          <a:extLst>
            <a:ext uri="{909E8E84-426E-40DD-AFC4-6F175D3DCCD1}">
              <a14:hiddenFill xmlns:a14="http://schemas.microsoft.com/office/drawing/2010/main">
                <a:noFill/>
              </a14:hiddenFill>
            </a:ext>
          </a:extLst>
        </p:spPr>
      </p:cxnSp>
      <p:cxnSp>
        <p:nvCxnSpPr>
          <p:cNvPr id="89100" name="Connecteur droit 19"/>
          <p:cNvCxnSpPr>
            <a:cxnSpLocks noChangeShapeType="1"/>
          </p:cNvCxnSpPr>
          <p:nvPr/>
        </p:nvCxnSpPr>
        <p:spPr bwMode="auto">
          <a:xfrm>
            <a:off x="7207250" y="3194050"/>
            <a:ext cx="44450" cy="319088"/>
          </a:xfrm>
          <a:prstGeom prst="line">
            <a:avLst/>
          </a:prstGeom>
          <a:noFill/>
          <a:ln w="28575" algn="ctr">
            <a:solidFill>
              <a:srgbClr val="FF0066"/>
            </a:solidFill>
            <a:round/>
            <a:headEnd type="arrow" w="med" len="med"/>
            <a:tailEnd type="arrow" w="med" len="med"/>
          </a:ln>
          <a:extLst>
            <a:ext uri="{909E8E84-426E-40DD-AFC4-6F175D3DCCD1}">
              <a14:hiddenFill xmlns:a14="http://schemas.microsoft.com/office/drawing/2010/main">
                <a:noFill/>
              </a14:hiddenFill>
            </a:ext>
          </a:extLst>
        </p:spPr>
      </p:cxnSp>
      <p:sp>
        <p:nvSpPr>
          <p:cNvPr id="13" name="Text Box 7"/>
          <p:cNvSpPr txBox="1">
            <a:spLocks noChangeArrowheads="1"/>
          </p:cNvSpPr>
          <p:nvPr/>
        </p:nvSpPr>
        <p:spPr bwMode="auto">
          <a:xfrm>
            <a:off x="7667625" y="6505575"/>
            <a:ext cx="1381125" cy="247650"/>
          </a:xfrm>
          <a:prstGeom prst="rect">
            <a:avLst/>
          </a:prstGeom>
          <a:solidFill>
            <a:srgbClr val="FFC000"/>
          </a:solidFill>
          <a:ln w="9525">
            <a:solidFill>
              <a:schemeClr val="tx1"/>
            </a:solidFill>
            <a:miter lim="800000"/>
            <a:headEnd/>
            <a:tailEnd/>
          </a:ln>
        </p:spPr>
        <p:txBody>
          <a:bodyPr>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r>
              <a:rPr lang="fr-BE" sz="1000" dirty="0" smtClean="0">
                <a:latin typeface="+mn-lt"/>
              </a:rPr>
              <a:t>In </a:t>
            </a:r>
            <a:r>
              <a:rPr lang="fr-BE" sz="1000" dirty="0" err="1" smtClean="0">
                <a:latin typeface="+mn-lt"/>
              </a:rPr>
              <a:t>Descoteaux</a:t>
            </a:r>
            <a:r>
              <a:rPr lang="fr-BE" sz="1000" dirty="0" smtClean="0">
                <a:latin typeface="+mn-lt"/>
              </a:rPr>
              <a:t> et al. 2010</a:t>
            </a:r>
          </a:p>
        </p:txBody>
      </p:sp>
    </p:spTree>
    <p:extLst>
      <p:ext uri="{BB962C8B-B14F-4D97-AF65-F5344CB8AC3E}">
        <p14:creationId xmlns:p14="http://schemas.microsoft.com/office/powerpoint/2010/main" val="1799569748"/>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89092"/>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8"/>
                                        </p:tgtEl>
                                        <p:attrNameLst>
                                          <p:attrName>style.visibility</p:attrName>
                                        </p:attrNameLst>
                                      </p:cBhvr>
                                      <p:to>
                                        <p:strVal val="visible"/>
                                      </p:to>
                                    </p:set>
                                  </p:childTnLst>
                                </p:cTn>
                              </p:par>
                            </p:childTnLst>
                          </p:cTn>
                        </p:par>
                      </p:childTnLst>
                    </p:cTn>
                  </p:par>
                  <p:par>
                    <p:cTn id="9" fill="hold" nodeType="clickPar">
                      <p:stCondLst>
                        <p:cond delay="indefinite"/>
                      </p:stCondLst>
                      <p:childTnLst>
                        <p:par>
                          <p:cTn id="10" fill="hold" nodeType="withGroup">
                            <p:stCondLst>
                              <p:cond delay="0"/>
                            </p:stCondLst>
                            <p:childTnLst>
                              <p:par>
                                <p:cTn id="11" presetID="1" presetClass="entr" presetSubtype="0" fill="hold" nodeType="clickEffect">
                                  <p:stCondLst>
                                    <p:cond delay="0"/>
                                  </p:stCondLst>
                                  <p:childTnLst>
                                    <p:set>
                                      <p:cBhvr>
                                        <p:cTn id="12" dur="1" fill="hold">
                                          <p:stCondLst>
                                            <p:cond delay="0"/>
                                          </p:stCondLst>
                                        </p:cTn>
                                        <p:tgtEl>
                                          <p:spTgt spid="89099"/>
                                        </p:tgtEl>
                                        <p:attrNameLst>
                                          <p:attrName>style.visibility</p:attrName>
                                        </p:attrNameLst>
                                      </p:cBhvr>
                                      <p:to>
                                        <p:strVal val="visible"/>
                                      </p:to>
                                    </p:set>
                                  </p:childTnLst>
                                </p:cTn>
                              </p:par>
                            </p:childTnLst>
                          </p:cTn>
                        </p:par>
                      </p:childTnLst>
                    </p:cTn>
                  </p:par>
                  <p:par>
                    <p:cTn id="13" fill="hold" nodeType="clickPar">
                      <p:stCondLst>
                        <p:cond delay="indefinite"/>
                      </p:stCondLst>
                      <p:childTnLst>
                        <p:par>
                          <p:cTn id="14" fill="hold" nodeType="withGroup">
                            <p:stCondLst>
                              <p:cond delay="0"/>
                            </p:stCondLst>
                            <p:childTnLst>
                              <p:par>
                                <p:cTn id="15" presetID="1" presetClass="entr" presetSubtype="0" fill="hold" nodeType="clickEffect">
                                  <p:stCondLst>
                                    <p:cond delay="0"/>
                                  </p:stCondLst>
                                  <p:childTnLst>
                                    <p:set>
                                      <p:cBhvr>
                                        <p:cTn id="16" dur="1" fill="hold">
                                          <p:stCondLst>
                                            <p:cond delay="0"/>
                                          </p:stCondLst>
                                        </p:cTn>
                                        <p:tgtEl>
                                          <p:spTgt spid="89097"/>
                                        </p:tgtEl>
                                        <p:attrNameLst>
                                          <p:attrName>style.visibility</p:attrName>
                                        </p:attrNameLst>
                                      </p:cBhvr>
                                      <p:to>
                                        <p:strVal val="visible"/>
                                      </p:to>
                                    </p:set>
                                  </p:childTnLst>
                                </p:cTn>
                              </p:par>
                            </p:childTnLst>
                          </p:cTn>
                        </p:par>
                      </p:childTnLst>
                    </p:cTn>
                  </p:par>
                  <p:par>
                    <p:cTn id="17" fill="hold" nodeType="clickPar">
                      <p:stCondLst>
                        <p:cond delay="indefinite"/>
                      </p:stCondLst>
                      <p:childTnLst>
                        <p:par>
                          <p:cTn id="18" fill="hold" nodeType="withGroup">
                            <p:stCondLst>
                              <p:cond delay="0"/>
                            </p:stCondLst>
                            <p:childTnLst>
                              <p:par>
                                <p:cTn id="19" presetID="1" presetClass="entr" presetSubtype="0" fill="hold" nodeType="clickEffect">
                                  <p:stCondLst>
                                    <p:cond delay="0"/>
                                  </p:stCondLst>
                                  <p:childTnLst>
                                    <p:set>
                                      <p:cBhvr>
                                        <p:cTn id="20" dur="1" fill="hold">
                                          <p:stCondLst>
                                            <p:cond delay="0"/>
                                          </p:stCondLst>
                                        </p:cTn>
                                        <p:tgtEl>
                                          <p:spTgt spid="89090"/>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7"/>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nodeType="clickEffect">
                                  <p:stCondLst>
                                    <p:cond delay="0"/>
                                  </p:stCondLst>
                                  <p:childTnLst>
                                    <p:set>
                                      <p:cBhvr>
                                        <p:cTn id="26" dur="1" fill="hold">
                                          <p:stCondLst>
                                            <p:cond delay="0"/>
                                          </p:stCondLst>
                                        </p:cTn>
                                        <p:tgtEl>
                                          <p:spTgt spid="89100"/>
                                        </p:tgtEl>
                                        <p:attrNameLst>
                                          <p:attrName>style.visibility</p:attrName>
                                        </p:attrNameLst>
                                      </p:cBhvr>
                                      <p:to>
                                        <p:strVal val="visible"/>
                                      </p:to>
                                    </p:set>
                                  </p:childTnLst>
                                </p:cTn>
                              </p:par>
                            </p:childTnLst>
                          </p:cTn>
                        </p:par>
                      </p:childTnLst>
                    </p:cTn>
                  </p:par>
                  <p:par>
                    <p:cTn id="27" fill="hold" nodeType="clickPar">
                      <p:stCondLst>
                        <p:cond delay="indefinite"/>
                      </p:stCondLst>
                      <p:childTnLst>
                        <p:par>
                          <p:cTn id="28" fill="hold" nodeType="withGroup">
                            <p:stCondLst>
                              <p:cond delay="0"/>
                            </p:stCondLst>
                            <p:childTnLst>
                              <p:par>
                                <p:cTn id="29" presetID="1" presetClass="entr" presetSubtype="0" fill="hold" nodeType="clickEffect">
                                  <p:stCondLst>
                                    <p:cond delay="0"/>
                                  </p:stCondLst>
                                  <p:childTnLst>
                                    <p:set>
                                      <p:cBhvr>
                                        <p:cTn id="30" dur="1" fill="hold">
                                          <p:stCondLst>
                                            <p:cond delay="0"/>
                                          </p:stCondLst>
                                        </p:cTn>
                                        <p:tgtEl>
                                          <p:spTgt spid="8909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8" grpId="0" animBg="1"/>
    </p:bldLst>
  </p:timing>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0530" name="Picture 2" descr="sexagebovin"/>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9144000" cy="5715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 name="Text Box 7"/>
          <p:cNvSpPr txBox="1">
            <a:spLocks noChangeArrowheads="1"/>
          </p:cNvSpPr>
          <p:nvPr/>
        </p:nvSpPr>
        <p:spPr bwMode="auto">
          <a:xfrm>
            <a:off x="7240588" y="6524625"/>
            <a:ext cx="1765300" cy="247650"/>
          </a:xfrm>
          <a:prstGeom prst="rect">
            <a:avLst/>
          </a:prstGeom>
          <a:solidFill>
            <a:srgbClr val="FFC000"/>
          </a:solidFill>
          <a:ln w="9525">
            <a:solidFill>
              <a:schemeClr val="tx1"/>
            </a:solidFill>
            <a:miter lim="800000"/>
            <a:headEnd/>
            <a:tailEnd/>
          </a:ln>
        </p:spPr>
        <p:txBody>
          <a:bodyPr>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r>
              <a:rPr lang="fr-BE" sz="1000" dirty="0" err="1" smtClean="0">
                <a:latin typeface="+mn-lt"/>
              </a:rPr>
              <a:t>Ginther</a:t>
            </a:r>
            <a:r>
              <a:rPr lang="fr-BE" sz="1000" dirty="0" smtClean="0">
                <a:latin typeface="+mn-lt"/>
              </a:rPr>
              <a:t> </a:t>
            </a:r>
            <a:r>
              <a:rPr lang="fr-FR" sz="1000" dirty="0" err="1"/>
              <a:t>Equiservices</a:t>
            </a:r>
            <a:r>
              <a:rPr lang="fr-FR" sz="1000" dirty="0"/>
              <a:t> </a:t>
            </a:r>
            <a:r>
              <a:rPr lang="fr-FR" sz="1000" dirty="0" smtClean="0"/>
              <a:t>1998</a:t>
            </a:r>
            <a:endParaRPr lang="fr-BE" sz="1000" dirty="0" smtClean="0">
              <a:latin typeface="+mn-lt"/>
            </a:endParaRPr>
          </a:p>
        </p:txBody>
      </p:sp>
    </p:spTree>
    <p:extLst>
      <p:ext uri="{BB962C8B-B14F-4D97-AF65-F5344CB8AC3E}">
        <p14:creationId xmlns:p14="http://schemas.microsoft.com/office/powerpoint/2010/main" val="2972049511"/>
      </p:ext>
    </p:extLst>
  </p:cSld>
  <p:clrMapOvr>
    <a:masterClrMapping/>
  </p:clrMapOvr>
  <p:timing>
    <p:tnLst>
      <p:par>
        <p:cTn id="1" dur="indefinite" restart="never" nodeType="tmRoot"/>
      </p:par>
    </p:tnLst>
  </p:timing>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1554" name="Rectangle 4"/>
          <p:cNvSpPr>
            <a:spLocks noGrp="1" noChangeArrowheads="1"/>
          </p:cNvSpPr>
          <p:nvPr>
            <p:ph type="title"/>
          </p:nvPr>
        </p:nvSpPr>
        <p:spPr>
          <a:xfrm>
            <a:off x="2520057" y="260648"/>
            <a:ext cx="4032448" cy="634082"/>
          </a:xfrm>
        </p:spPr>
        <p:txBody>
          <a:bodyPr>
            <a:normAutofit/>
          </a:bodyPr>
          <a:lstStyle/>
          <a:p>
            <a:r>
              <a:rPr lang="fr-BE" altLang="fr-FR" sz="2000" dirty="0" err="1" smtClean="0"/>
              <a:t>Foetus</a:t>
            </a:r>
            <a:r>
              <a:rPr lang="fr-BE" altLang="fr-FR" sz="2000" dirty="0" smtClean="0"/>
              <a:t> mâle 80 jours</a:t>
            </a:r>
            <a:endParaRPr lang="fr-FR" altLang="fr-FR" sz="2000" dirty="0" smtClean="0"/>
          </a:p>
        </p:txBody>
      </p:sp>
      <p:pic>
        <p:nvPicPr>
          <p:cNvPr id="151555" name="Picture 5"/>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68313" y="1268413"/>
            <a:ext cx="8135937" cy="4691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803923847"/>
      </p:ext>
    </p:extLst>
  </p:cSld>
  <p:clrMapOvr>
    <a:masterClrMapping/>
  </p:clrMapOvr>
  <p:timing>
    <p:tnLst>
      <p:par>
        <p:cTn id="1" dur="indefinite" restart="never" nodeType="tmRoot"/>
      </p:par>
    </p:tnLst>
  </p:timing>
</p:sld>
</file>

<file path=ppt/slides/slide13.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cxnSp>
        <p:nvCxnSpPr>
          <p:cNvPr id="26629" name="Connecteur droit 50"/>
          <p:cNvCxnSpPr>
            <a:cxnSpLocks noChangeShapeType="1"/>
          </p:cNvCxnSpPr>
          <p:nvPr/>
        </p:nvCxnSpPr>
        <p:spPr bwMode="auto">
          <a:xfrm>
            <a:off x="418307" y="5418138"/>
            <a:ext cx="7634287" cy="0"/>
          </a:xfrm>
          <a:prstGeom prst="line">
            <a:avLst/>
          </a:prstGeom>
          <a:noFill/>
          <a:ln w="9525" algn="ctr">
            <a:solidFill>
              <a:schemeClr val="tx1"/>
            </a:solidFill>
            <a:round/>
            <a:headEnd/>
            <a:tailEnd/>
          </a:ln>
          <a:extLst>
            <a:ext uri="{909E8E84-426E-40DD-AFC4-6F175D3DCCD1}">
              <a14:hiddenFill xmlns:a14="http://schemas.microsoft.com/office/drawing/2010/main">
                <a:noFill/>
              </a14:hiddenFill>
            </a:ext>
          </a:extLst>
        </p:spPr>
      </p:cxnSp>
      <p:cxnSp>
        <p:nvCxnSpPr>
          <p:cNvPr id="26630" name="Connecteur droit 52"/>
          <p:cNvCxnSpPr>
            <a:cxnSpLocks noChangeShapeType="1"/>
          </p:cNvCxnSpPr>
          <p:nvPr/>
        </p:nvCxnSpPr>
        <p:spPr bwMode="auto">
          <a:xfrm>
            <a:off x="1711325" y="5373688"/>
            <a:ext cx="0" cy="144463"/>
          </a:xfrm>
          <a:prstGeom prst="line">
            <a:avLst/>
          </a:prstGeom>
          <a:noFill/>
          <a:ln w="9525" algn="ctr">
            <a:solidFill>
              <a:schemeClr val="tx1"/>
            </a:solidFill>
            <a:round/>
            <a:headEnd/>
            <a:tailEnd/>
          </a:ln>
          <a:extLst>
            <a:ext uri="{909E8E84-426E-40DD-AFC4-6F175D3DCCD1}">
              <a14:hiddenFill xmlns:a14="http://schemas.microsoft.com/office/drawing/2010/main">
                <a:noFill/>
              </a14:hiddenFill>
            </a:ext>
          </a:extLst>
        </p:spPr>
      </p:cxnSp>
      <p:cxnSp>
        <p:nvCxnSpPr>
          <p:cNvPr id="26631" name="Connecteur droit 53"/>
          <p:cNvCxnSpPr>
            <a:cxnSpLocks noChangeShapeType="1"/>
          </p:cNvCxnSpPr>
          <p:nvPr/>
        </p:nvCxnSpPr>
        <p:spPr bwMode="auto">
          <a:xfrm>
            <a:off x="2005013" y="5373688"/>
            <a:ext cx="0" cy="144463"/>
          </a:xfrm>
          <a:prstGeom prst="line">
            <a:avLst/>
          </a:prstGeom>
          <a:noFill/>
          <a:ln w="9525" algn="ctr">
            <a:solidFill>
              <a:schemeClr val="tx1"/>
            </a:solidFill>
            <a:round/>
            <a:headEnd/>
            <a:tailEnd/>
          </a:ln>
          <a:extLst>
            <a:ext uri="{909E8E84-426E-40DD-AFC4-6F175D3DCCD1}">
              <a14:hiddenFill xmlns:a14="http://schemas.microsoft.com/office/drawing/2010/main">
                <a:noFill/>
              </a14:hiddenFill>
            </a:ext>
          </a:extLst>
        </p:spPr>
      </p:cxnSp>
      <p:cxnSp>
        <p:nvCxnSpPr>
          <p:cNvPr id="26632" name="Connecteur droit 54"/>
          <p:cNvCxnSpPr>
            <a:cxnSpLocks noChangeShapeType="1"/>
          </p:cNvCxnSpPr>
          <p:nvPr/>
        </p:nvCxnSpPr>
        <p:spPr bwMode="auto">
          <a:xfrm>
            <a:off x="2298700" y="5373688"/>
            <a:ext cx="0" cy="144463"/>
          </a:xfrm>
          <a:prstGeom prst="line">
            <a:avLst/>
          </a:prstGeom>
          <a:noFill/>
          <a:ln w="9525" algn="ctr">
            <a:solidFill>
              <a:schemeClr val="tx1"/>
            </a:solidFill>
            <a:round/>
            <a:headEnd/>
            <a:tailEnd/>
          </a:ln>
          <a:extLst>
            <a:ext uri="{909E8E84-426E-40DD-AFC4-6F175D3DCCD1}">
              <a14:hiddenFill xmlns:a14="http://schemas.microsoft.com/office/drawing/2010/main">
                <a:noFill/>
              </a14:hiddenFill>
            </a:ext>
          </a:extLst>
        </p:spPr>
      </p:cxnSp>
      <p:cxnSp>
        <p:nvCxnSpPr>
          <p:cNvPr id="26633" name="Connecteur droit 55"/>
          <p:cNvCxnSpPr>
            <a:cxnSpLocks noChangeShapeType="1"/>
          </p:cNvCxnSpPr>
          <p:nvPr/>
        </p:nvCxnSpPr>
        <p:spPr bwMode="auto">
          <a:xfrm>
            <a:off x="2592388" y="5373688"/>
            <a:ext cx="0" cy="144463"/>
          </a:xfrm>
          <a:prstGeom prst="line">
            <a:avLst/>
          </a:prstGeom>
          <a:noFill/>
          <a:ln w="9525" algn="ctr">
            <a:solidFill>
              <a:schemeClr val="tx1"/>
            </a:solidFill>
            <a:round/>
            <a:headEnd/>
            <a:tailEnd/>
          </a:ln>
          <a:extLst>
            <a:ext uri="{909E8E84-426E-40DD-AFC4-6F175D3DCCD1}">
              <a14:hiddenFill xmlns:a14="http://schemas.microsoft.com/office/drawing/2010/main">
                <a:noFill/>
              </a14:hiddenFill>
            </a:ext>
          </a:extLst>
        </p:spPr>
      </p:cxnSp>
      <p:cxnSp>
        <p:nvCxnSpPr>
          <p:cNvPr id="26634" name="Connecteur droit 56"/>
          <p:cNvCxnSpPr>
            <a:cxnSpLocks noChangeShapeType="1"/>
          </p:cNvCxnSpPr>
          <p:nvPr/>
        </p:nvCxnSpPr>
        <p:spPr bwMode="auto">
          <a:xfrm>
            <a:off x="2884488" y="5373688"/>
            <a:ext cx="0" cy="144463"/>
          </a:xfrm>
          <a:prstGeom prst="line">
            <a:avLst/>
          </a:prstGeom>
          <a:noFill/>
          <a:ln w="9525" algn="ctr">
            <a:solidFill>
              <a:schemeClr val="tx1"/>
            </a:solidFill>
            <a:round/>
            <a:headEnd/>
            <a:tailEnd/>
          </a:ln>
          <a:extLst>
            <a:ext uri="{909E8E84-426E-40DD-AFC4-6F175D3DCCD1}">
              <a14:hiddenFill xmlns:a14="http://schemas.microsoft.com/office/drawing/2010/main">
                <a:noFill/>
              </a14:hiddenFill>
            </a:ext>
          </a:extLst>
        </p:spPr>
      </p:cxnSp>
      <p:cxnSp>
        <p:nvCxnSpPr>
          <p:cNvPr id="26635" name="Connecteur droit 57"/>
          <p:cNvCxnSpPr>
            <a:cxnSpLocks noChangeShapeType="1"/>
          </p:cNvCxnSpPr>
          <p:nvPr/>
        </p:nvCxnSpPr>
        <p:spPr bwMode="auto">
          <a:xfrm>
            <a:off x="3178175" y="5373688"/>
            <a:ext cx="0" cy="144463"/>
          </a:xfrm>
          <a:prstGeom prst="line">
            <a:avLst/>
          </a:prstGeom>
          <a:noFill/>
          <a:ln w="9525" algn="ctr">
            <a:solidFill>
              <a:schemeClr val="tx1"/>
            </a:solidFill>
            <a:round/>
            <a:headEnd/>
            <a:tailEnd/>
          </a:ln>
          <a:extLst>
            <a:ext uri="{909E8E84-426E-40DD-AFC4-6F175D3DCCD1}">
              <a14:hiddenFill xmlns:a14="http://schemas.microsoft.com/office/drawing/2010/main">
                <a:noFill/>
              </a14:hiddenFill>
            </a:ext>
          </a:extLst>
        </p:spPr>
      </p:cxnSp>
      <p:cxnSp>
        <p:nvCxnSpPr>
          <p:cNvPr id="26636" name="Connecteur droit 58"/>
          <p:cNvCxnSpPr>
            <a:cxnSpLocks noChangeShapeType="1"/>
          </p:cNvCxnSpPr>
          <p:nvPr/>
        </p:nvCxnSpPr>
        <p:spPr bwMode="auto">
          <a:xfrm>
            <a:off x="3468688" y="5373688"/>
            <a:ext cx="0" cy="144463"/>
          </a:xfrm>
          <a:prstGeom prst="line">
            <a:avLst/>
          </a:prstGeom>
          <a:noFill/>
          <a:ln w="9525" algn="ctr">
            <a:solidFill>
              <a:schemeClr val="tx1"/>
            </a:solidFill>
            <a:round/>
            <a:headEnd/>
            <a:tailEnd/>
          </a:ln>
          <a:extLst>
            <a:ext uri="{909E8E84-426E-40DD-AFC4-6F175D3DCCD1}">
              <a14:hiddenFill xmlns:a14="http://schemas.microsoft.com/office/drawing/2010/main">
                <a:noFill/>
              </a14:hiddenFill>
            </a:ext>
          </a:extLst>
        </p:spPr>
      </p:cxnSp>
      <p:cxnSp>
        <p:nvCxnSpPr>
          <p:cNvPr id="26637" name="Connecteur droit 60"/>
          <p:cNvCxnSpPr>
            <a:cxnSpLocks noChangeShapeType="1"/>
          </p:cNvCxnSpPr>
          <p:nvPr/>
        </p:nvCxnSpPr>
        <p:spPr bwMode="auto">
          <a:xfrm>
            <a:off x="3767138" y="5373688"/>
            <a:ext cx="0" cy="144463"/>
          </a:xfrm>
          <a:prstGeom prst="line">
            <a:avLst/>
          </a:prstGeom>
          <a:noFill/>
          <a:ln w="9525" algn="ctr">
            <a:solidFill>
              <a:schemeClr val="tx1"/>
            </a:solidFill>
            <a:round/>
            <a:headEnd/>
            <a:tailEnd/>
          </a:ln>
          <a:extLst>
            <a:ext uri="{909E8E84-426E-40DD-AFC4-6F175D3DCCD1}">
              <a14:hiddenFill xmlns:a14="http://schemas.microsoft.com/office/drawing/2010/main">
                <a:noFill/>
              </a14:hiddenFill>
            </a:ext>
          </a:extLst>
        </p:spPr>
      </p:cxnSp>
      <p:cxnSp>
        <p:nvCxnSpPr>
          <p:cNvPr id="26638" name="Connecteur droit 61"/>
          <p:cNvCxnSpPr>
            <a:cxnSpLocks noChangeShapeType="1"/>
          </p:cNvCxnSpPr>
          <p:nvPr/>
        </p:nvCxnSpPr>
        <p:spPr bwMode="auto">
          <a:xfrm>
            <a:off x="4057650" y="5373688"/>
            <a:ext cx="0" cy="144463"/>
          </a:xfrm>
          <a:prstGeom prst="line">
            <a:avLst/>
          </a:prstGeom>
          <a:noFill/>
          <a:ln w="9525" algn="ctr">
            <a:solidFill>
              <a:schemeClr val="tx1"/>
            </a:solidFill>
            <a:round/>
            <a:headEnd/>
            <a:tailEnd/>
          </a:ln>
          <a:extLst>
            <a:ext uri="{909E8E84-426E-40DD-AFC4-6F175D3DCCD1}">
              <a14:hiddenFill xmlns:a14="http://schemas.microsoft.com/office/drawing/2010/main">
                <a:noFill/>
              </a14:hiddenFill>
            </a:ext>
          </a:extLst>
        </p:spPr>
      </p:cxnSp>
      <p:cxnSp>
        <p:nvCxnSpPr>
          <p:cNvPr id="26639" name="Connecteur droit 62"/>
          <p:cNvCxnSpPr>
            <a:cxnSpLocks noChangeShapeType="1"/>
          </p:cNvCxnSpPr>
          <p:nvPr/>
        </p:nvCxnSpPr>
        <p:spPr bwMode="auto">
          <a:xfrm>
            <a:off x="4352925" y="5373688"/>
            <a:ext cx="0" cy="144463"/>
          </a:xfrm>
          <a:prstGeom prst="line">
            <a:avLst/>
          </a:prstGeom>
          <a:noFill/>
          <a:ln w="9525" algn="ctr">
            <a:solidFill>
              <a:schemeClr val="tx1"/>
            </a:solidFill>
            <a:round/>
            <a:headEnd/>
            <a:tailEnd/>
          </a:ln>
          <a:extLst>
            <a:ext uri="{909E8E84-426E-40DD-AFC4-6F175D3DCCD1}">
              <a14:hiddenFill xmlns:a14="http://schemas.microsoft.com/office/drawing/2010/main">
                <a:noFill/>
              </a14:hiddenFill>
            </a:ext>
          </a:extLst>
        </p:spPr>
      </p:cxnSp>
      <p:cxnSp>
        <p:nvCxnSpPr>
          <p:cNvPr id="26640" name="Connecteur droit 63"/>
          <p:cNvCxnSpPr>
            <a:cxnSpLocks noChangeShapeType="1"/>
          </p:cNvCxnSpPr>
          <p:nvPr/>
        </p:nvCxnSpPr>
        <p:spPr bwMode="auto">
          <a:xfrm>
            <a:off x="4643438" y="5373688"/>
            <a:ext cx="0" cy="144463"/>
          </a:xfrm>
          <a:prstGeom prst="line">
            <a:avLst/>
          </a:prstGeom>
          <a:noFill/>
          <a:ln w="9525" algn="ctr">
            <a:solidFill>
              <a:schemeClr val="tx1"/>
            </a:solidFill>
            <a:round/>
            <a:headEnd/>
            <a:tailEnd/>
          </a:ln>
          <a:extLst>
            <a:ext uri="{909E8E84-426E-40DD-AFC4-6F175D3DCCD1}">
              <a14:hiddenFill xmlns:a14="http://schemas.microsoft.com/office/drawing/2010/main">
                <a:noFill/>
              </a14:hiddenFill>
            </a:ext>
          </a:extLst>
        </p:spPr>
      </p:cxnSp>
      <p:cxnSp>
        <p:nvCxnSpPr>
          <p:cNvPr id="26641" name="Connecteur droit 64"/>
          <p:cNvCxnSpPr>
            <a:cxnSpLocks noChangeShapeType="1"/>
          </p:cNvCxnSpPr>
          <p:nvPr/>
        </p:nvCxnSpPr>
        <p:spPr bwMode="auto">
          <a:xfrm>
            <a:off x="4938713" y="5373688"/>
            <a:ext cx="0" cy="144463"/>
          </a:xfrm>
          <a:prstGeom prst="line">
            <a:avLst/>
          </a:prstGeom>
          <a:noFill/>
          <a:ln w="9525" algn="ctr">
            <a:solidFill>
              <a:schemeClr val="tx1"/>
            </a:solidFill>
            <a:round/>
            <a:headEnd/>
            <a:tailEnd/>
          </a:ln>
          <a:extLst>
            <a:ext uri="{909E8E84-426E-40DD-AFC4-6F175D3DCCD1}">
              <a14:hiddenFill xmlns:a14="http://schemas.microsoft.com/office/drawing/2010/main">
                <a:noFill/>
              </a14:hiddenFill>
            </a:ext>
          </a:extLst>
        </p:spPr>
      </p:cxnSp>
      <p:cxnSp>
        <p:nvCxnSpPr>
          <p:cNvPr id="26642" name="Connecteur droit 65"/>
          <p:cNvCxnSpPr>
            <a:cxnSpLocks noChangeShapeType="1"/>
          </p:cNvCxnSpPr>
          <p:nvPr/>
        </p:nvCxnSpPr>
        <p:spPr bwMode="auto">
          <a:xfrm>
            <a:off x="5230813" y="5373688"/>
            <a:ext cx="0" cy="144463"/>
          </a:xfrm>
          <a:prstGeom prst="line">
            <a:avLst/>
          </a:prstGeom>
          <a:noFill/>
          <a:ln w="9525" algn="ctr">
            <a:solidFill>
              <a:schemeClr val="tx1"/>
            </a:solidFill>
            <a:round/>
            <a:headEnd/>
            <a:tailEnd/>
          </a:ln>
          <a:extLst>
            <a:ext uri="{909E8E84-426E-40DD-AFC4-6F175D3DCCD1}">
              <a14:hiddenFill xmlns:a14="http://schemas.microsoft.com/office/drawing/2010/main">
                <a:noFill/>
              </a14:hiddenFill>
            </a:ext>
          </a:extLst>
        </p:spPr>
      </p:cxnSp>
      <p:cxnSp>
        <p:nvCxnSpPr>
          <p:cNvPr id="26643" name="Connecteur droit 66"/>
          <p:cNvCxnSpPr>
            <a:cxnSpLocks noChangeShapeType="1"/>
          </p:cNvCxnSpPr>
          <p:nvPr/>
        </p:nvCxnSpPr>
        <p:spPr bwMode="auto">
          <a:xfrm>
            <a:off x="5524500" y="5373688"/>
            <a:ext cx="0" cy="144463"/>
          </a:xfrm>
          <a:prstGeom prst="line">
            <a:avLst/>
          </a:prstGeom>
          <a:noFill/>
          <a:ln w="9525" algn="ctr">
            <a:solidFill>
              <a:schemeClr val="tx1"/>
            </a:solidFill>
            <a:round/>
            <a:headEnd/>
            <a:tailEnd/>
          </a:ln>
          <a:extLst>
            <a:ext uri="{909E8E84-426E-40DD-AFC4-6F175D3DCCD1}">
              <a14:hiddenFill xmlns:a14="http://schemas.microsoft.com/office/drawing/2010/main">
                <a:noFill/>
              </a14:hiddenFill>
            </a:ext>
          </a:extLst>
        </p:spPr>
      </p:cxnSp>
      <p:cxnSp>
        <p:nvCxnSpPr>
          <p:cNvPr id="26644" name="Connecteur droit 67"/>
          <p:cNvCxnSpPr>
            <a:cxnSpLocks noChangeShapeType="1"/>
          </p:cNvCxnSpPr>
          <p:nvPr/>
        </p:nvCxnSpPr>
        <p:spPr bwMode="auto">
          <a:xfrm>
            <a:off x="5818188" y="5373688"/>
            <a:ext cx="0" cy="144463"/>
          </a:xfrm>
          <a:prstGeom prst="line">
            <a:avLst/>
          </a:prstGeom>
          <a:noFill/>
          <a:ln w="9525" algn="ctr">
            <a:solidFill>
              <a:schemeClr val="tx1"/>
            </a:solidFill>
            <a:round/>
            <a:headEnd/>
            <a:tailEnd/>
          </a:ln>
          <a:extLst>
            <a:ext uri="{909E8E84-426E-40DD-AFC4-6F175D3DCCD1}">
              <a14:hiddenFill xmlns:a14="http://schemas.microsoft.com/office/drawing/2010/main">
                <a:noFill/>
              </a14:hiddenFill>
            </a:ext>
          </a:extLst>
        </p:spPr>
      </p:cxnSp>
      <p:cxnSp>
        <p:nvCxnSpPr>
          <p:cNvPr id="26645" name="Connecteur droit 68"/>
          <p:cNvCxnSpPr>
            <a:cxnSpLocks noChangeShapeType="1"/>
          </p:cNvCxnSpPr>
          <p:nvPr/>
        </p:nvCxnSpPr>
        <p:spPr bwMode="auto">
          <a:xfrm>
            <a:off x="6111875" y="5373688"/>
            <a:ext cx="0" cy="144463"/>
          </a:xfrm>
          <a:prstGeom prst="line">
            <a:avLst/>
          </a:prstGeom>
          <a:noFill/>
          <a:ln w="9525" algn="ctr">
            <a:solidFill>
              <a:schemeClr val="tx1"/>
            </a:solidFill>
            <a:round/>
            <a:headEnd/>
            <a:tailEnd/>
          </a:ln>
          <a:extLst>
            <a:ext uri="{909E8E84-426E-40DD-AFC4-6F175D3DCCD1}">
              <a14:hiddenFill xmlns:a14="http://schemas.microsoft.com/office/drawing/2010/main">
                <a:noFill/>
              </a14:hiddenFill>
            </a:ext>
          </a:extLst>
        </p:spPr>
      </p:cxnSp>
      <p:cxnSp>
        <p:nvCxnSpPr>
          <p:cNvPr id="26646" name="Connecteur droit 69"/>
          <p:cNvCxnSpPr>
            <a:cxnSpLocks noChangeShapeType="1"/>
          </p:cNvCxnSpPr>
          <p:nvPr/>
        </p:nvCxnSpPr>
        <p:spPr bwMode="auto">
          <a:xfrm>
            <a:off x="6405563" y="5373688"/>
            <a:ext cx="0" cy="144463"/>
          </a:xfrm>
          <a:prstGeom prst="line">
            <a:avLst/>
          </a:prstGeom>
          <a:noFill/>
          <a:ln w="9525" algn="ctr">
            <a:solidFill>
              <a:schemeClr val="tx1"/>
            </a:solidFill>
            <a:round/>
            <a:headEnd/>
            <a:tailEnd/>
          </a:ln>
          <a:extLst>
            <a:ext uri="{909E8E84-426E-40DD-AFC4-6F175D3DCCD1}">
              <a14:hiddenFill xmlns:a14="http://schemas.microsoft.com/office/drawing/2010/main">
                <a:noFill/>
              </a14:hiddenFill>
            </a:ext>
          </a:extLst>
        </p:spPr>
      </p:cxnSp>
      <p:cxnSp>
        <p:nvCxnSpPr>
          <p:cNvPr id="26647" name="Connecteur droit 70"/>
          <p:cNvCxnSpPr>
            <a:cxnSpLocks noChangeShapeType="1"/>
          </p:cNvCxnSpPr>
          <p:nvPr/>
        </p:nvCxnSpPr>
        <p:spPr bwMode="auto">
          <a:xfrm>
            <a:off x="6697663" y="5373688"/>
            <a:ext cx="0" cy="144463"/>
          </a:xfrm>
          <a:prstGeom prst="line">
            <a:avLst/>
          </a:prstGeom>
          <a:noFill/>
          <a:ln w="9525" algn="ctr">
            <a:solidFill>
              <a:schemeClr val="tx1"/>
            </a:solidFill>
            <a:round/>
            <a:headEnd/>
            <a:tailEnd/>
          </a:ln>
          <a:extLst>
            <a:ext uri="{909E8E84-426E-40DD-AFC4-6F175D3DCCD1}">
              <a14:hiddenFill xmlns:a14="http://schemas.microsoft.com/office/drawing/2010/main">
                <a:noFill/>
              </a14:hiddenFill>
            </a:ext>
          </a:extLst>
        </p:spPr>
      </p:cxnSp>
      <p:cxnSp>
        <p:nvCxnSpPr>
          <p:cNvPr id="26648" name="Connecteur droit 71"/>
          <p:cNvCxnSpPr>
            <a:cxnSpLocks noChangeShapeType="1"/>
          </p:cNvCxnSpPr>
          <p:nvPr/>
        </p:nvCxnSpPr>
        <p:spPr bwMode="auto">
          <a:xfrm>
            <a:off x="6989763" y="5373688"/>
            <a:ext cx="0" cy="144463"/>
          </a:xfrm>
          <a:prstGeom prst="line">
            <a:avLst/>
          </a:prstGeom>
          <a:noFill/>
          <a:ln w="9525" algn="ctr">
            <a:solidFill>
              <a:schemeClr val="tx1"/>
            </a:solidFill>
            <a:round/>
            <a:headEnd/>
            <a:tailEnd/>
          </a:ln>
          <a:extLst>
            <a:ext uri="{909E8E84-426E-40DD-AFC4-6F175D3DCCD1}">
              <a14:hiddenFill xmlns:a14="http://schemas.microsoft.com/office/drawing/2010/main">
                <a:noFill/>
              </a14:hiddenFill>
            </a:ext>
          </a:extLst>
        </p:spPr>
      </p:cxnSp>
      <p:cxnSp>
        <p:nvCxnSpPr>
          <p:cNvPr id="26649" name="Connecteur droit 72"/>
          <p:cNvCxnSpPr>
            <a:cxnSpLocks noChangeShapeType="1"/>
          </p:cNvCxnSpPr>
          <p:nvPr/>
        </p:nvCxnSpPr>
        <p:spPr bwMode="auto">
          <a:xfrm>
            <a:off x="7283450" y="5373688"/>
            <a:ext cx="0" cy="144463"/>
          </a:xfrm>
          <a:prstGeom prst="line">
            <a:avLst/>
          </a:prstGeom>
          <a:noFill/>
          <a:ln w="9525" algn="ctr">
            <a:solidFill>
              <a:schemeClr val="tx1"/>
            </a:solidFill>
            <a:round/>
            <a:headEnd/>
            <a:tailEnd/>
          </a:ln>
          <a:extLst>
            <a:ext uri="{909E8E84-426E-40DD-AFC4-6F175D3DCCD1}">
              <a14:hiddenFill xmlns:a14="http://schemas.microsoft.com/office/drawing/2010/main">
                <a:noFill/>
              </a14:hiddenFill>
            </a:ext>
          </a:extLst>
        </p:spPr>
      </p:cxnSp>
      <p:cxnSp>
        <p:nvCxnSpPr>
          <p:cNvPr id="26650" name="Connecteur droit 73"/>
          <p:cNvCxnSpPr>
            <a:cxnSpLocks noChangeShapeType="1"/>
          </p:cNvCxnSpPr>
          <p:nvPr/>
        </p:nvCxnSpPr>
        <p:spPr bwMode="auto">
          <a:xfrm>
            <a:off x="7577138" y="5373688"/>
            <a:ext cx="0" cy="144463"/>
          </a:xfrm>
          <a:prstGeom prst="line">
            <a:avLst/>
          </a:prstGeom>
          <a:noFill/>
          <a:ln w="9525" algn="ctr">
            <a:solidFill>
              <a:schemeClr val="tx1"/>
            </a:solidFill>
            <a:round/>
            <a:headEnd/>
            <a:tailEnd/>
          </a:ln>
          <a:extLst>
            <a:ext uri="{909E8E84-426E-40DD-AFC4-6F175D3DCCD1}">
              <a14:hiddenFill xmlns:a14="http://schemas.microsoft.com/office/drawing/2010/main">
                <a:noFill/>
              </a14:hiddenFill>
            </a:ext>
          </a:extLst>
        </p:spPr>
      </p:cxnSp>
      <p:sp>
        <p:nvSpPr>
          <p:cNvPr id="17435" name="ZoneTexte 78"/>
          <p:cNvSpPr txBox="1">
            <a:spLocks noChangeArrowheads="1"/>
          </p:cNvSpPr>
          <p:nvPr/>
        </p:nvSpPr>
        <p:spPr bwMode="auto">
          <a:xfrm>
            <a:off x="1419225" y="5518151"/>
            <a:ext cx="285750" cy="346075"/>
          </a:xfrm>
          <a:prstGeom prst="rect">
            <a:avLst/>
          </a:prstGeom>
          <a:noFill/>
          <a:ln w="1905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wrap="none">
            <a:spAutoFit/>
          </a:bodyPr>
          <a:lstStyle>
            <a:lvl1pPr eaLnBrk="0" hangingPunct="0">
              <a:defRPr sz="2000">
                <a:solidFill>
                  <a:schemeClr val="tx1"/>
                </a:solidFill>
                <a:latin typeface="Times New Roman" pitchFamily="18" charset="0"/>
              </a:defRPr>
            </a:lvl1pPr>
            <a:lvl2pPr marL="742950" indent="-285750" eaLnBrk="0" hangingPunct="0">
              <a:defRPr sz="2000">
                <a:solidFill>
                  <a:schemeClr val="tx1"/>
                </a:solidFill>
                <a:latin typeface="Times New Roman" pitchFamily="18" charset="0"/>
              </a:defRPr>
            </a:lvl2pPr>
            <a:lvl3pPr marL="1143000" indent="-228600" eaLnBrk="0" hangingPunct="0">
              <a:defRPr sz="2000">
                <a:solidFill>
                  <a:schemeClr val="tx1"/>
                </a:solidFill>
                <a:latin typeface="Times New Roman" pitchFamily="18" charset="0"/>
              </a:defRPr>
            </a:lvl3pPr>
            <a:lvl4pPr marL="1600200" indent="-228600" eaLnBrk="0" hangingPunct="0">
              <a:defRPr sz="2000">
                <a:solidFill>
                  <a:schemeClr val="tx1"/>
                </a:solidFill>
                <a:latin typeface="Times New Roman" pitchFamily="18" charset="0"/>
              </a:defRPr>
            </a:lvl4pPr>
            <a:lvl5pPr marL="2057400" indent="-228600" eaLnBrk="0" hangingPunct="0">
              <a:defRPr sz="2000">
                <a:solidFill>
                  <a:schemeClr val="tx1"/>
                </a:solidFill>
                <a:latin typeface="Times New Roman" pitchFamily="18" charset="0"/>
              </a:defRPr>
            </a:lvl5pPr>
            <a:lvl6pPr marL="2514600" indent="-228600" eaLnBrk="0" fontAlgn="base" hangingPunct="0">
              <a:spcBef>
                <a:spcPct val="0"/>
              </a:spcBef>
              <a:spcAft>
                <a:spcPct val="0"/>
              </a:spcAft>
              <a:defRPr sz="2000">
                <a:solidFill>
                  <a:schemeClr val="tx1"/>
                </a:solidFill>
                <a:latin typeface="Times New Roman" pitchFamily="18" charset="0"/>
              </a:defRPr>
            </a:lvl6pPr>
            <a:lvl7pPr marL="2971800" indent="-228600" eaLnBrk="0" fontAlgn="base" hangingPunct="0">
              <a:spcBef>
                <a:spcPct val="0"/>
              </a:spcBef>
              <a:spcAft>
                <a:spcPct val="0"/>
              </a:spcAft>
              <a:defRPr sz="2000">
                <a:solidFill>
                  <a:schemeClr val="tx1"/>
                </a:solidFill>
                <a:latin typeface="Times New Roman" pitchFamily="18" charset="0"/>
              </a:defRPr>
            </a:lvl7pPr>
            <a:lvl8pPr marL="3429000" indent="-228600" eaLnBrk="0" fontAlgn="base" hangingPunct="0">
              <a:spcBef>
                <a:spcPct val="0"/>
              </a:spcBef>
              <a:spcAft>
                <a:spcPct val="0"/>
              </a:spcAft>
              <a:defRPr sz="2000">
                <a:solidFill>
                  <a:schemeClr val="tx1"/>
                </a:solidFill>
                <a:latin typeface="Times New Roman" pitchFamily="18" charset="0"/>
              </a:defRPr>
            </a:lvl8pPr>
            <a:lvl9pPr marL="3886200" indent="-228600" eaLnBrk="0" fontAlgn="base" hangingPunct="0">
              <a:spcBef>
                <a:spcPct val="0"/>
              </a:spcBef>
              <a:spcAft>
                <a:spcPct val="0"/>
              </a:spcAft>
              <a:defRPr sz="2000">
                <a:solidFill>
                  <a:schemeClr val="tx1"/>
                </a:solidFill>
                <a:latin typeface="Times New Roman" pitchFamily="18" charset="0"/>
              </a:defRPr>
            </a:lvl9pPr>
          </a:lstStyle>
          <a:p>
            <a:pPr eaLnBrk="1" hangingPunct="1"/>
            <a:r>
              <a:rPr lang="fr-BE" altLang="fr-FR" sz="1600">
                <a:latin typeface="Arial Narrow" pitchFamily="34" charset="0"/>
              </a:rPr>
              <a:t>1</a:t>
            </a:r>
            <a:endParaRPr lang="en-US" altLang="fr-FR" sz="1600">
              <a:latin typeface="Arial Narrow" pitchFamily="34" charset="0"/>
            </a:endParaRPr>
          </a:p>
        </p:txBody>
      </p:sp>
      <p:sp>
        <p:nvSpPr>
          <p:cNvPr id="26652" name="ZoneTexte 79"/>
          <p:cNvSpPr txBox="1">
            <a:spLocks noChangeArrowheads="1"/>
          </p:cNvSpPr>
          <p:nvPr/>
        </p:nvSpPr>
        <p:spPr bwMode="auto">
          <a:xfrm>
            <a:off x="1711325" y="5518151"/>
            <a:ext cx="2762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000">
                <a:solidFill>
                  <a:schemeClr val="tx1"/>
                </a:solidFill>
                <a:latin typeface="Times New Roman" pitchFamily="18" charset="0"/>
              </a:defRPr>
            </a:lvl1pPr>
            <a:lvl2pPr marL="742950" indent="-285750" eaLnBrk="0" hangingPunct="0">
              <a:defRPr sz="2000">
                <a:solidFill>
                  <a:schemeClr val="tx1"/>
                </a:solidFill>
                <a:latin typeface="Times New Roman" pitchFamily="18" charset="0"/>
              </a:defRPr>
            </a:lvl2pPr>
            <a:lvl3pPr marL="1143000" indent="-228600" eaLnBrk="0" hangingPunct="0">
              <a:defRPr sz="2000">
                <a:solidFill>
                  <a:schemeClr val="tx1"/>
                </a:solidFill>
                <a:latin typeface="Times New Roman" pitchFamily="18" charset="0"/>
              </a:defRPr>
            </a:lvl3pPr>
            <a:lvl4pPr marL="1600200" indent="-228600" eaLnBrk="0" hangingPunct="0">
              <a:defRPr sz="2000">
                <a:solidFill>
                  <a:schemeClr val="tx1"/>
                </a:solidFill>
                <a:latin typeface="Times New Roman" pitchFamily="18" charset="0"/>
              </a:defRPr>
            </a:lvl4pPr>
            <a:lvl5pPr marL="2057400" indent="-228600" eaLnBrk="0" hangingPunct="0">
              <a:defRPr sz="2000">
                <a:solidFill>
                  <a:schemeClr val="tx1"/>
                </a:solidFill>
                <a:latin typeface="Times New Roman" pitchFamily="18" charset="0"/>
              </a:defRPr>
            </a:lvl5pPr>
            <a:lvl6pPr marL="2514600" indent="-228600" eaLnBrk="0" fontAlgn="base" hangingPunct="0">
              <a:spcBef>
                <a:spcPct val="0"/>
              </a:spcBef>
              <a:spcAft>
                <a:spcPct val="0"/>
              </a:spcAft>
              <a:defRPr sz="2000">
                <a:solidFill>
                  <a:schemeClr val="tx1"/>
                </a:solidFill>
                <a:latin typeface="Times New Roman" pitchFamily="18" charset="0"/>
              </a:defRPr>
            </a:lvl6pPr>
            <a:lvl7pPr marL="2971800" indent="-228600" eaLnBrk="0" fontAlgn="base" hangingPunct="0">
              <a:spcBef>
                <a:spcPct val="0"/>
              </a:spcBef>
              <a:spcAft>
                <a:spcPct val="0"/>
              </a:spcAft>
              <a:defRPr sz="2000">
                <a:solidFill>
                  <a:schemeClr val="tx1"/>
                </a:solidFill>
                <a:latin typeface="Times New Roman" pitchFamily="18" charset="0"/>
              </a:defRPr>
            </a:lvl7pPr>
            <a:lvl8pPr marL="3429000" indent="-228600" eaLnBrk="0" fontAlgn="base" hangingPunct="0">
              <a:spcBef>
                <a:spcPct val="0"/>
              </a:spcBef>
              <a:spcAft>
                <a:spcPct val="0"/>
              </a:spcAft>
              <a:defRPr sz="2000">
                <a:solidFill>
                  <a:schemeClr val="tx1"/>
                </a:solidFill>
                <a:latin typeface="Times New Roman" pitchFamily="18" charset="0"/>
              </a:defRPr>
            </a:lvl8pPr>
            <a:lvl9pPr marL="3886200" indent="-228600" eaLnBrk="0" fontAlgn="base" hangingPunct="0">
              <a:spcBef>
                <a:spcPct val="0"/>
              </a:spcBef>
              <a:spcAft>
                <a:spcPct val="0"/>
              </a:spcAft>
              <a:defRPr sz="2000">
                <a:solidFill>
                  <a:schemeClr val="tx1"/>
                </a:solidFill>
                <a:latin typeface="Times New Roman" pitchFamily="18" charset="0"/>
              </a:defRPr>
            </a:lvl9pPr>
          </a:lstStyle>
          <a:p>
            <a:pPr eaLnBrk="1" hangingPunct="1"/>
            <a:r>
              <a:rPr lang="fr-BE" altLang="fr-FR" sz="1600">
                <a:latin typeface="Arial Narrow" pitchFamily="34" charset="0"/>
              </a:rPr>
              <a:t>2</a:t>
            </a:r>
            <a:endParaRPr lang="en-US" altLang="fr-FR" sz="1600">
              <a:latin typeface="Arial Narrow" pitchFamily="34" charset="0"/>
            </a:endParaRPr>
          </a:p>
        </p:txBody>
      </p:sp>
      <p:sp>
        <p:nvSpPr>
          <p:cNvPr id="26653" name="ZoneTexte 80"/>
          <p:cNvSpPr txBox="1">
            <a:spLocks noChangeArrowheads="1"/>
          </p:cNvSpPr>
          <p:nvPr/>
        </p:nvSpPr>
        <p:spPr bwMode="auto">
          <a:xfrm>
            <a:off x="2005013" y="5518151"/>
            <a:ext cx="2762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000">
                <a:solidFill>
                  <a:schemeClr val="tx1"/>
                </a:solidFill>
                <a:latin typeface="Times New Roman" pitchFamily="18" charset="0"/>
              </a:defRPr>
            </a:lvl1pPr>
            <a:lvl2pPr marL="742950" indent="-285750" eaLnBrk="0" hangingPunct="0">
              <a:defRPr sz="2000">
                <a:solidFill>
                  <a:schemeClr val="tx1"/>
                </a:solidFill>
                <a:latin typeface="Times New Roman" pitchFamily="18" charset="0"/>
              </a:defRPr>
            </a:lvl2pPr>
            <a:lvl3pPr marL="1143000" indent="-228600" eaLnBrk="0" hangingPunct="0">
              <a:defRPr sz="2000">
                <a:solidFill>
                  <a:schemeClr val="tx1"/>
                </a:solidFill>
                <a:latin typeface="Times New Roman" pitchFamily="18" charset="0"/>
              </a:defRPr>
            </a:lvl3pPr>
            <a:lvl4pPr marL="1600200" indent="-228600" eaLnBrk="0" hangingPunct="0">
              <a:defRPr sz="2000">
                <a:solidFill>
                  <a:schemeClr val="tx1"/>
                </a:solidFill>
                <a:latin typeface="Times New Roman" pitchFamily="18" charset="0"/>
              </a:defRPr>
            </a:lvl4pPr>
            <a:lvl5pPr marL="2057400" indent="-228600" eaLnBrk="0" hangingPunct="0">
              <a:defRPr sz="2000">
                <a:solidFill>
                  <a:schemeClr val="tx1"/>
                </a:solidFill>
                <a:latin typeface="Times New Roman" pitchFamily="18" charset="0"/>
              </a:defRPr>
            </a:lvl5pPr>
            <a:lvl6pPr marL="2514600" indent="-228600" eaLnBrk="0" fontAlgn="base" hangingPunct="0">
              <a:spcBef>
                <a:spcPct val="0"/>
              </a:spcBef>
              <a:spcAft>
                <a:spcPct val="0"/>
              </a:spcAft>
              <a:defRPr sz="2000">
                <a:solidFill>
                  <a:schemeClr val="tx1"/>
                </a:solidFill>
                <a:latin typeface="Times New Roman" pitchFamily="18" charset="0"/>
              </a:defRPr>
            </a:lvl6pPr>
            <a:lvl7pPr marL="2971800" indent="-228600" eaLnBrk="0" fontAlgn="base" hangingPunct="0">
              <a:spcBef>
                <a:spcPct val="0"/>
              </a:spcBef>
              <a:spcAft>
                <a:spcPct val="0"/>
              </a:spcAft>
              <a:defRPr sz="2000">
                <a:solidFill>
                  <a:schemeClr val="tx1"/>
                </a:solidFill>
                <a:latin typeface="Times New Roman" pitchFamily="18" charset="0"/>
              </a:defRPr>
            </a:lvl7pPr>
            <a:lvl8pPr marL="3429000" indent="-228600" eaLnBrk="0" fontAlgn="base" hangingPunct="0">
              <a:spcBef>
                <a:spcPct val="0"/>
              </a:spcBef>
              <a:spcAft>
                <a:spcPct val="0"/>
              </a:spcAft>
              <a:defRPr sz="2000">
                <a:solidFill>
                  <a:schemeClr val="tx1"/>
                </a:solidFill>
                <a:latin typeface="Times New Roman" pitchFamily="18" charset="0"/>
              </a:defRPr>
            </a:lvl8pPr>
            <a:lvl9pPr marL="3886200" indent="-228600" eaLnBrk="0" fontAlgn="base" hangingPunct="0">
              <a:spcBef>
                <a:spcPct val="0"/>
              </a:spcBef>
              <a:spcAft>
                <a:spcPct val="0"/>
              </a:spcAft>
              <a:defRPr sz="2000">
                <a:solidFill>
                  <a:schemeClr val="tx1"/>
                </a:solidFill>
                <a:latin typeface="Times New Roman" pitchFamily="18" charset="0"/>
              </a:defRPr>
            </a:lvl9pPr>
          </a:lstStyle>
          <a:p>
            <a:pPr eaLnBrk="1" hangingPunct="1"/>
            <a:r>
              <a:rPr lang="fr-BE" altLang="fr-FR" sz="1600">
                <a:latin typeface="Arial Narrow" pitchFamily="34" charset="0"/>
              </a:rPr>
              <a:t>3</a:t>
            </a:r>
            <a:endParaRPr lang="en-US" altLang="fr-FR" sz="1600">
              <a:latin typeface="Arial Narrow" pitchFamily="34" charset="0"/>
            </a:endParaRPr>
          </a:p>
        </p:txBody>
      </p:sp>
      <p:sp>
        <p:nvSpPr>
          <p:cNvPr id="26654" name="ZoneTexte 90"/>
          <p:cNvSpPr txBox="1">
            <a:spLocks noChangeArrowheads="1"/>
          </p:cNvSpPr>
          <p:nvPr/>
        </p:nvSpPr>
        <p:spPr bwMode="auto">
          <a:xfrm>
            <a:off x="2298700" y="5518151"/>
            <a:ext cx="2762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000">
                <a:solidFill>
                  <a:schemeClr val="tx1"/>
                </a:solidFill>
                <a:latin typeface="Times New Roman" pitchFamily="18" charset="0"/>
              </a:defRPr>
            </a:lvl1pPr>
            <a:lvl2pPr marL="742950" indent="-285750" eaLnBrk="0" hangingPunct="0">
              <a:defRPr sz="2000">
                <a:solidFill>
                  <a:schemeClr val="tx1"/>
                </a:solidFill>
                <a:latin typeface="Times New Roman" pitchFamily="18" charset="0"/>
              </a:defRPr>
            </a:lvl2pPr>
            <a:lvl3pPr marL="1143000" indent="-228600" eaLnBrk="0" hangingPunct="0">
              <a:defRPr sz="2000">
                <a:solidFill>
                  <a:schemeClr val="tx1"/>
                </a:solidFill>
                <a:latin typeface="Times New Roman" pitchFamily="18" charset="0"/>
              </a:defRPr>
            </a:lvl3pPr>
            <a:lvl4pPr marL="1600200" indent="-228600" eaLnBrk="0" hangingPunct="0">
              <a:defRPr sz="2000">
                <a:solidFill>
                  <a:schemeClr val="tx1"/>
                </a:solidFill>
                <a:latin typeface="Times New Roman" pitchFamily="18" charset="0"/>
              </a:defRPr>
            </a:lvl4pPr>
            <a:lvl5pPr marL="2057400" indent="-228600" eaLnBrk="0" hangingPunct="0">
              <a:defRPr sz="2000">
                <a:solidFill>
                  <a:schemeClr val="tx1"/>
                </a:solidFill>
                <a:latin typeface="Times New Roman" pitchFamily="18" charset="0"/>
              </a:defRPr>
            </a:lvl5pPr>
            <a:lvl6pPr marL="2514600" indent="-228600" eaLnBrk="0" fontAlgn="base" hangingPunct="0">
              <a:spcBef>
                <a:spcPct val="0"/>
              </a:spcBef>
              <a:spcAft>
                <a:spcPct val="0"/>
              </a:spcAft>
              <a:defRPr sz="2000">
                <a:solidFill>
                  <a:schemeClr val="tx1"/>
                </a:solidFill>
                <a:latin typeface="Times New Roman" pitchFamily="18" charset="0"/>
              </a:defRPr>
            </a:lvl6pPr>
            <a:lvl7pPr marL="2971800" indent="-228600" eaLnBrk="0" fontAlgn="base" hangingPunct="0">
              <a:spcBef>
                <a:spcPct val="0"/>
              </a:spcBef>
              <a:spcAft>
                <a:spcPct val="0"/>
              </a:spcAft>
              <a:defRPr sz="2000">
                <a:solidFill>
                  <a:schemeClr val="tx1"/>
                </a:solidFill>
                <a:latin typeface="Times New Roman" pitchFamily="18" charset="0"/>
              </a:defRPr>
            </a:lvl7pPr>
            <a:lvl8pPr marL="3429000" indent="-228600" eaLnBrk="0" fontAlgn="base" hangingPunct="0">
              <a:spcBef>
                <a:spcPct val="0"/>
              </a:spcBef>
              <a:spcAft>
                <a:spcPct val="0"/>
              </a:spcAft>
              <a:defRPr sz="2000">
                <a:solidFill>
                  <a:schemeClr val="tx1"/>
                </a:solidFill>
                <a:latin typeface="Times New Roman" pitchFamily="18" charset="0"/>
              </a:defRPr>
            </a:lvl8pPr>
            <a:lvl9pPr marL="3886200" indent="-228600" eaLnBrk="0" fontAlgn="base" hangingPunct="0">
              <a:spcBef>
                <a:spcPct val="0"/>
              </a:spcBef>
              <a:spcAft>
                <a:spcPct val="0"/>
              </a:spcAft>
              <a:defRPr sz="2000">
                <a:solidFill>
                  <a:schemeClr val="tx1"/>
                </a:solidFill>
                <a:latin typeface="Times New Roman" pitchFamily="18" charset="0"/>
              </a:defRPr>
            </a:lvl9pPr>
          </a:lstStyle>
          <a:p>
            <a:pPr eaLnBrk="1" hangingPunct="1"/>
            <a:r>
              <a:rPr lang="fr-BE" altLang="fr-FR" sz="1600">
                <a:latin typeface="Arial Narrow" pitchFamily="34" charset="0"/>
              </a:rPr>
              <a:t>4</a:t>
            </a:r>
            <a:endParaRPr lang="en-US" altLang="fr-FR" sz="1600">
              <a:latin typeface="Arial Narrow" pitchFamily="34" charset="0"/>
            </a:endParaRPr>
          </a:p>
        </p:txBody>
      </p:sp>
      <p:sp>
        <p:nvSpPr>
          <p:cNvPr id="26655" name="ZoneTexte 91"/>
          <p:cNvSpPr txBox="1">
            <a:spLocks noChangeArrowheads="1"/>
          </p:cNvSpPr>
          <p:nvPr/>
        </p:nvSpPr>
        <p:spPr bwMode="auto">
          <a:xfrm>
            <a:off x="2592388" y="5518151"/>
            <a:ext cx="2762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000">
                <a:solidFill>
                  <a:schemeClr val="tx1"/>
                </a:solidFill>
                <a:latin typeface="Times New Roman" pitchFamily="18" charset="0"/>
              </a:defRPr>
            </a:lvl1pPr>
            <a:lvl2pPr marL="742950" indent="-285750" eaLnBrk="0" hangingPunct="0">
              <a:defRPr sz="2000">
                <a:solidFill>
                  <a:schemeClr val="tx1"/>
                </a:solidFill>
                <a:latin typeface="Times New Roman" pitchFamily="18" charset="0"/>
              </a:defRPr>
            </a:lvl2pPr>
            <a:lvl3pPr marL="1143000" indent="-228600" eaLnBrk="0" hangingPunct="0">
              <a:defRPr sz="2000">
                <a:solidFill>
                  <a:schemeClr val="tx1"/>
                </a:solidFill>
                <a:latin typeface="Times New Roman" pitchFamily="18" charset="0"/>
              </a:defRPr>
            </a:lvl3pPr>
            <a:lvl4pPr marL="1600200" indent="-228600" eaLnBrk="0" hangingPunct="0">
              <a:defRPr sz="2000">
                <a:solidFill>
                  <a:schemeClr val="tx1"/>
                </a:solidFill>
                <a:latin typeface="Times New Roman" pitchFamily="18" charset="0"/>
              </a:defRPr>
            </a:lvl4pPr>
            <a:lvl5pPr marL="2057400" indent="-228600" eaLnBrk="0" hangingPunct="0">
              <a:defRPr sz="2000">
                <a:solidFill>
                  <a:schemeClr val="tx1"/>
                </a:solidFill>
                <a:latin typeface="Times New Roman" pitchFamily="18" charset="0"/>
              </a:defRPr>
            </a:lvl5pPr>
            <a:lvl6pPr marL="2514600" indent="-228600" eaLnBrk="0" fontAlgn="base" hangingPunct="0">
              <a:spcBef>
                <a:spcPct val="0"/>
              </a:spcBef>
              <a:spcAft>
                <a:spcPct val="0"/>
              </a:spcAft>
              <a:defRPr sz="2000">
                <a:solidFill>
                  <a:schemeClr val="tx1"/>
                </a:solidFill>
                <a:latin typeface="Times New Roman" pitchFamily="18" charset="0"/>
              </a:defRPr>
            </a:lvl6pPr>
            <a:lvl7pPr marL="2971800" indent="-228600" eaLnBrk="0" fontAlgn="base" hangingPunct="0">
              <a:spcBef>
                <a:spcPct val="0"/>
              </a:spcBef>
              <a:spcAft>
                <a:spcPct val="0"/>
              </a:spcAft>
              <a:defRPr sz="2000">
                <a:solidFill>
                  <a:schemeClr val="tx1"/>
                </a:solidFill>
                <a:latin typeface="Times New Roman" pitchFamily="18" charset="0"/>
              </a:defRPr>
            </a:lvl7pPr>
            <a:lvl8pPr marL="3429000" indent="-228600" eaLnBrk="0" fontAlgn="base" hangingPunct="0">
              <a:spcBef>
                <a:spcPct val="0"/>
              </a:spcBef>
              <a:spcAft>
                <a:spcPct val="0"/>
              </a:spcAft>
              <a:defRPr sz="2000">
                <a:solidFill>
                  <a:schemeClr val="tx1"/>
                </a:solidFill>
                <a:latin typeface="Times New Roman" pitchFamily="18" charset="0"/>
              </a:defRPr>
            </a:lvl8pPr>
            <a:lvl9pPr marL="3886200" indent="-228600" eaLnBrk="0" fontAlgn="base" hangingPunct="0">
              <a:spcBef>
                <a:spcPct val="0"/>
              </a:spcBef>
              <a:spcAft>
                <a:spcPct val="0"/>
              </a:spcAft>
              <a:defRPr sz="2000">
                <a:solidFill>
                  <a:schemeClr val="tx1"/>
                </a:solidFill>
                <a:latin typeface="Times New Roman" pitchFamily="18" charset="0"/>
              </a:defRPr>
            </a:lvl9pPr>
          </a:lstStyle>
          <a:p>
            <a:pPr eaLnBrk="1" hangingPunct="1"/>
            <a:r>
              <a:rPr lang="fr-BE" altLang="fr-FR" sz="1600">
                <a:latin typeface="Arial Narrow" pitchFamily="34" charset="0"/>
              </a:rPr>
              <a:t>5</a:t>
            </a:r>
            <a:endParaRPr lang="en-US" altLang="fr-FR" sz="1600">
              <a:latin typeface="Arial Narrow" pitchFamily="34" charset="0"/>
            </a:endParaRPr>
          </a:p>
        </p:txBody>
      </p:sp>
      <p:sp>
        <p:nvSpPr>
          <p:cNvPr id="26656" name="ZoneTexte 92"/>
          <p:cNvSpPr txBox="1">
            <a:spLocks noChangeArrowheads="1"/>
          </p:cNvSpPr>
          <p:nvPr/>
        </p:nvSpPr>
        <p:spPr bwMode="auto">
          <a:xfrm>
            <a:off x="2884488" y="5518151"/>
            <a:ext cx="2762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000">
                <a:solidFill>
                  <a:schemeClr val="tx1"/>
                </a:solidFill>
                <a:latin typeface="Times New Roman" pitchFamily="18" charset="0"/>
              </a:defRPr>
            </a:lvl1pPr>
            <a:lvl2pPr marL="742950" indent="-285750" eaLnBrk="0" hangingPunct="0">
              <a:defRPr sz="2000">
                <a:solidFill>
                  <a:schemeClr val="tx1"/>
                </a:solidFill>
                <a:latin typeface="Times New Roman" pitchFamily="18" charset="0"/>
              </a:defRPr>
            </a:lvl2pPr>
            <a:lvl3pPr marL="1143000" indent="-228600" eaLnBrk="0" hangingPunct="0">
              <a:defRPr sz="2000">
                <a:solidFill>
                  <a:schemeClr val="tx1"/>
                </a:solidFill>
                <a:latin typeface="Times New Roman" pitchFamily="18" charset="0"/>
              </a:defRPr>
            </a:lvl3pPr>
            <a:lvl4pPr marL="1600200" indent="-228600" eaLnBrk="0" hangingPunct="0">
              <a:defRPr sz="2000">
                <a:solidFill>
                  <a:schemeClr val="tx1"/>
                </a:solidFill>
                <a:latin typeface="Times New Roman" pitchFamily="18" charset="0"/>
              </a:defRPr>
            </a:lvl4pPr>
            <a:lvl5pPr marL="2057400" indent="-228600" eaLnBrk="0" hangingPunct="0">
              <a:defRPr sz="2000">
                <a:solidFill>
                  <a:schemeClr val="tx1"/>
                </a:solidFill>
                <a:latin typeface="Times New Roman" pitchFamily="18" charset="0"/>
              </a:defRPr>
            </a:lvl5pPr>
            <a:lvl6pPr marL="2514600" indent="-228600" eaLnBrk="0" fontAlgn="base" hangingPunct="0">
              <a:spcBef>
                <a:spcPct val="0"/>
              </a:spcBef>
              <a:spcAft>
                <a:spcPct val="0"/>
              </a:spcAft>
              <a:defRPr sz="2000">
                <a:solidFill>
                  <a:schemeClr val="tx1"/>
                </a:solidFill>
                <a:latin typeface="Times New Roman" pitchFamily="18" charset="0"/>
              </a:defRPr>
            </a:lvl6pPr>
            <a:lvl7pPr marL="2971800" indent="-228600" eaLnBrk="0" fontAlgn="base" hangingPunct="0">
              <a:spcBef>
                <a:spcPct val="0"/>
              </a:spcBef>
              <a:spcAft>
                <a:spcPct val="0"/>
              </a:spcAft>
              <a:defRPr sz="2000">
                <a:solidFill>
                  <a:schemeClr val="tx1"/>
                </a:solidFill>
                <a:latin typeface="Times New Roman" pitchFamily="18" charset="0"/>
              </a:defRPr>
            </a:lvl7pPr>
            <a:lvl8pPr marL="3429000" indent="-228600" eaLnBrk="0" fontAlgn="base" hangingPunct="0">
              <a:spcBef>
                <a:spcPct val="0"/>
              </a:spcBef>
              <a:spcAft>
                <a:spcPct val="0"/>
              </a:spcAft>
              <a:defRPr sz="2000">
                <a:solidFill>
                  <a:schemeClr val="tx1"/>
                </a:solidFill>
                <a:latin typeface="Times New Roman" pitchFamily="18" charset="0"/>
              </a:defRPr>
            </a:lvl8pPr>
            <a:lvl9pPr marL="3886200" indent="-228600" eaLnBrk="0" fontAlgn="base" hangingPunct="0">
              <a:spcBef>
                <a:spcPct val="0"/>
              </a:spcBef>
              <a:spcAft>
                <a:spcPct val="0"/>
              </a:spcAft>
              <a:defRPr sz="2000">
                <a:solidFill>
                  <a:schemeClr val="tx1"/>
                </a:solidFill>
                <a:latin typeface="Times New Roman" pitchFamily="18" charset="0"/>
              </a:defRPr>
            </a:lvl9pPr>
          </a:lstStyle>
          <a:p>
            <a:pPr eaLnBrk="1" hangingPunct="1"/>
            <a:r>
              <a:rPr lang="fr-BE" altLang="fr-FR" sz="1600">
                <a:latin typeface="Arial Narrow" pitchFamily="34" charset="0"/>
              </a:rPr>
              <a:t>6</a:t>
            </a:r>
            <a:endParaRPr lang="en-US" altLang="fr-FR" sz="1600">
              <a:latin typeface="Arial Narrow" pitchFamily="34" charset="0"/>
            </a:endParaRPr>
          </a:p>
        </p:txBody>
      </p:sp>
      <p:sp>
        <p:nvSpPr>
          <p:cNvPr id="26657" name="ZoneTexte 93"/>
          <p:cNvSpPr txBox="1">
            <a:spLocks noChangeArrowheads="1"/>
          </p:cNvSpPr>
          <p:nvPr/>
        </p:nvSpPr>
        <p:spPr bwMode="auto">
          <a:xfrm>
            <a:off x="3178175" y="5518151"/>
            <a:ext cx="2762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000">
                <a:solidFill>
                  <a:schemeClr val="tx1"/>
                </a:solidFill>
                <a:latin typeface="Times New Roman" pitchFamily="18" charset="0"/>
              </a:defRPr>
            </a:lvl1pPr>
            <a:lvl2pPr marL="742950" indent="-285750" eaLnBrk="0" hangingPunct="0">
              <a:defRPr sz="2000">
                <a:solidFill>
                  <a:schemeClr val="tx1"/>
                </a:solidFill>
                <a:latin typeface="Times New Roman" pitchFamily="18" charset="0"/>
              </a:defRPr>
            </a:lvl2pPr>
            <a:lvl3pPr marL="1143000" indent="-228600" eaLnBrk="0" hangingPunct="0">
              <a:defRPr sz="2000">
                <a:solidFill>
                  <a:schemeClr val="tx1"/>
                </a:solidFill>
                <a:latin typeface="Times New Roman" pitchFamily="18" charset="0"/>
              </a:defRPr>
            </a:lvl3pPr>
            <a:lvl4pPr marL="1600200" indent="-228600" eaLnBrk="0" hangingPunct="0">
              <a:defRPr sz="2000">
                <a:solidFill>
                  <a:schemeClr val="tx1"/>
                </a:solidFill>
                <a:latin typeface="Times New Roman" pitchFamily="18" charset="0"/>
              </a:defRPr>
            </a:lvl4pPr>
            <a:lvl5pPr marL="2057400" indent="-228600" eaLnBrk="0" hangingPunct="0">
              <a:defRPr sz="2000">
                <a:solidFill>
                  <a:schemeClr val="tx1"/>
                </a:solidFill>
                <a:latin typeface="Times New Roman" pitchFamily="18" charset="0"/>
              </a:defRPr>
            </a:lvl5pPr>
            <a:lvl6pPr marL="2514600" indent="-228600" eaLnBrk="0" fontAlgn="base" hangingPunct="0">
              <a:spcBef>
                <a:spcPct val="0"/>
              </a:spcBef>
              <a:spcAft>
                <a:spcPct val="0"/>
              </a:spcAft>
              <a:defRPr sz="2000">
                <a:solidFill>
                  <a:schemeClr val="tx1"/>
                </a:solidFill>
                <a:latin typeface="Times New Roman" pitchFamily="18" charset="0"/>
              </a:defRPr>
            </a:lvl6pPr>
            <a:lvl7pPr marL="2971800" indent="-228600" eaLnBrk="0" fontAlgn="base" hangingPunct="0">
              <a:spcBef>
                <a:spcPct val="0"/>
              </a:spcBef>
              <a:spcAft>
                <a:spcPct val="0"/>
              </a:spcAft>
              <a:defRPr sz="2000">
                <a:solidFill>
                  <a:schemeClr val="tx1"/>
                </a:solidFill>
                <a:latin typeface="Times New Roman" pitchFamily="18" charset="0"/>
              </a:defRPr>
            </a:lvl7pPr>
            <a:lvl8pPr marL="3429000" indent="-228600" eaLnBrk="0" fontAlgn="base" hangingPunct="0">
              <a:spcBef>
                <a:spcPct val="0"/>
              </a:spcBef>
              <a:spcAft>
                <a:spcPct val="0"/>
              </a:spcAft>
              <a:defRPr sz="2000">
                <a:solidFill>
                  <a:schemeClr val="tx1"/>
                </a:solidFill>
                <a:latin typeface="Times New Roman" pitchFamily="18" charset="0"/>
              </a:defRPr>
            </a:lvl8pPr>
            <a:lvl9pPr marL="3886200" indent="-228600" eaLnBrk="0" fontAlgn="base" hangingPunct="0">
              <a:spcBef>
                <a:spcPct val="0"/>
              </a:spcBef>
              <a:spcAft>
                <a:spcPct val="0"/>
              </a:spcAft>
              <a:defRPr sz="2000">
                <a:solidFill>
                  <a:schemeClr val="tx1"/>
                </a:solidFill>
                <a:latin typeface="Times New Roman" pitchFamily="18" charset="0"/>
              </a:defRPr>
            </a:lvl9pPr>
          </a:lstStyle>
          <a:p>
            <a:pPr eaLnBrk="1" hangingPunct="1"/>
            <a:r>
              <a:rPr lang="fr-BE" altLang="fr-FR" sz="1600">
                <a:latin typeface="Arial Narrow" pitchFamily="34" charset="0"/>
              </a:rPr>
              <a:t>7</a:t>
            </a:r>
            <a:endParaRPr lang="en-US" altLang="fr-FR" sz="1600">
              <a:latin typeface="Arial Narrow" pitchFamily="34" charset="0"/>
            </a:endParaRPr>
          </a:p>
        </p:txBody>
      </p:sp>
      <p:sp>
        <p:nvSpPr>
          <p:cNvPr id="26658" name="ZoneTexte 94"/>
          <p:cNvSpPr txBox="1">
            <a:spLocks noChangeArrowheads="1"/>
          </p:cNvSpPr>
          <p:nvPr/>
        </p:nvSpPr>
        <p:spPr bwMode="auto">
          <a:xfrm>
            <a:off x="3468688" y="5518151"/>
            <a:ext cx="2762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000">
                <a:solidFill>
                  <a:schemeClr val="tx1"/>
                </a:solidFill>
                <a:latin typeface="Times New Roman" pitchFamily="18" charset="0"/>
              </a:defRPr>
            </a:lvl1pPr>
            <a:lvl2pPr marL="742950" indent="-285750" eaLnBrk="0" hangingPunct="0">
              <a:defRPr sz="2000">
                <a:solidFill>
                  <a:schemeClr val="tx1"/>
                </a:solidFill>
                <a:latin typeface="Times New Roman" pitchFamily="18" charset="0"/>
              </a:defRPr>
            </a:lvl2pPr>
            <a:lvl3pPr marL="1143000" indent="-228600" eaLnBrk="0" hangingPunct="0">
              <a:defRPr sz="2000">
                <a:solidFill>
                  <a:schemeClr val="tx1"/>
                </a:solidFill>
                <a:latin typeface="Times New Roman" pitchFamily="18" charset="0"/>
              </a:defRPr>
            </a:lvl3pPr>
            <a:lvl4pPr marL="1600200" indent="-228600" eaLnBrk="0" hangingPunct="0">
              <a:defRPr sz="2000">
                <a:solidFill>
                  <a:schemeClr val="tx1"/>
                </a:solidFill>
                <a:latin typeface="Times New Roman" pitchFamily="18" charset="0"/>
              </a:defRPr>
            </a:lvl4pPr>
            <a:lvl5pPr marL="2057400" indent="-228600" eaLnBrk="0" hangingPunct="0">
              <a:defRPr sz="2000">
                <a:solidFill>
                  <a:schemeClr val="tx1"/>
                </a:solidFill>
                <a:latin typeface="Times New Roman" pitchFamily="18" charset="0"/>
              </a:defRPr>
            </a:lvl5pPr>
            <a:lvl6pPr marL="2514600" indent="-228600" eaLnBrk="0" fontAlgn="base" hangingPunct="0">
              <a:spcBef>
                <a:spcPct val="0"/>
              </a:spcBef>
              <a:spcAft>
                <a:spcPct val="0"/>
              </a:spcAft>
              <a:defRPr sz="2000">
                <a:solidFill>
                  <a:schemeClr val="tx1"/>
                </a:solidFill>
                <a:latin typeface="Times New Roman" pitchFamily="18" charset="0"/>
              </a:defRPr>
            </a:lvl6pPr>
            <a:lvl7pPr marL="2971800" indent="-228600" eaLnBrk="0" fontAlgn="base" hangingPunct="0">
              <a:spcBef>
                <a:spcPct val="0"/>
              </a:spcBef>
              <a:spcAft>
                <a:spcPct val="0"/>
              </a:spcAft>
              <a:defRPr sz="2000">
                <a:solidFill>
                  <a:schemeClr val="tx1"/>
                </a:solidFill>
                <a:latin typeface="Times New Roman" pitchFamily="18" charset="0"/>
              </a:defRPr>
            </a:lvl7pPr>
            <a:lvl8pPr marL="3429000" indent="-228600" eaLnBrk="0" fontAlgn="base" hangingPunct="0">
              <a:spcBef>
                <a:spcPct val="0"/>
              </a:spcBef>
              <a:spcAft>
                <a:spcPct val="0"/>
              </a:spcAft>
              <a:defRPr sz="2000">
                <a:solidFill>
                  <a:schemeClr val="tx1"/>
                </a:solidFill>
                <a:latin typeface="Times New Roman" pitchFamily="18" charset="0"/>
              </a:defRPr>
            </a:lvl8pPr>
            <a:lvl9pPr marL="3886200" indent="-228600" eaLnBrk="0" fontAlgn="base" hangingPunct="0">
              <a:spcBef>
                <a:spcPct val="0"/>
              </a:spcBef>
              <a:spcAft>
                <a:spcPct val="0"/>
              </a:spcAft>
              <a:defRPr sz="2000">
                <a:solidFill>
                  <a:schemeClr val="tx1"/>
                </a:solidFill>
                <a:latin typeface="Times New Roman" pitchFamily="18" charset="0"/>
              </a:defRPr>
            </a:lvl9pPr>
          </a:lstStyle>
          <a:p>
            <a:pPr eaLnBrk="1" hangingPunct="1"/>
            <a:r>
              <a:rPr lang="fr-BE" altLang="fr-FR" sz="1600">
                <a:latin typeface="Arial Narrow" pitchFamily="34" charset="0"/>
              </a:rPr>
              <a:t>8</a:t>
            </a:r>
            <a:endParaRPr lang="en-US" altLang="fr-FR" sz="1600">
              <a:latin typeface="Arial Narrow" pitchFamily="34" charset="0"/>
            </a:endParaRPr>
          </a:p>
        </p:txBody>
      </p:sp>
      <p:sp>
        <p:nvSpPr>
          <p:cNvPr id="26659" name="ZoneTexte 95"/>
          <p:cNvSpPr txBox="1">
            <a:spLocks noChangeArrowheads="1"/>
          </p:cNvSpPr>
          <p:nvPr/>
        </p:nvSpPr>
        <p:spPr bwMode="auto">
          <a:xfrm>
            <a:off x="3767138" y="5518151"/>
            <a:ext cx="2762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000">
                <a:solidFill>
                  <a:schemeClr val="tx1"/>
                </a:solidFill>
                <a:latin typeface="Times New Roman" pitchFamily="18" charset="0"/>
              </a:defRPr>
            </a:lvl1pPr>
            <a:lvl2pPr marL="742950" indent="-285750" eaLnBrk="0" hangingPunct="0">
              <a:defRPr sz="2000">
                <a:solidFill>
                  <a:schemeClr val="tx1"/>
                </a:solidFill>
                <a:latin typeface="Times New Roman" pitchFamily="18" charset="0"/>
              </a:defRPr>
            </a:lvl2pPr>
            <a:lvl3pPr marL="1143000" indent="-228600" eaLnBrk="0" hangingPunct="0">
              <a:defRPr sz="2000">
                <a:solidFill>
                  <a:schemeClr val="tx1"/>
                </a:solidFill>
                <a:latin typeface="Times New Roman" pitchFamily="18" charset="0"/>
              </a:defRPr>
            </a:lvl3pPr>
            <a:lvl4pPr marL="1600200" indent="-228600" eaLnBrk="0" hangingPunct="0">
              <a:defRPr sz="2000">
                <a:solidFill>
                  <a:schemeClr val="tx1"/>
                </a:solidFill>
                <a:latin typeface="Times New Roman" pitchFamily="18" charset="0"/>
              </a:defRPr>
            </a:lvl4pPr>
            <a:lvl5pPr marL="2057400" indent="-228600" eaLnBrk="0" hangingPunct="0">
              <a:defRPr sz="2000">
                <a:solidFill>
                  <a:schemeClr val="tx1"/>
                </a:solidFill>
                <a:latin typeface="Times New Roman" pitchFamily="18" charset="0"/>
              </a:defRPr>
            </a:lvl5pPr>
            <a:lvl6pPr marL="2514600" indent="-228600" eaLnBrk="0" fontAlgn="base" hangingPunct="0">
              <a:spcBef>
                <a:spcPct val="0"/>
              </a:spcBef>
              <a:spcAft>
                <a:spcPct val="0"/>
              </a:spcAft>
              <a:defRPr sz="2000">
                <a:solidFill>
                  <a:schemeClr val="tx1"/>
                </a:solidFill>
                <a:latin typeface="Times New Roman" pitchFamily="18" charset="0"/>
              </a:defRPr>
            </a:lvl6pPr>
            <a:lvl7pPr marL="2971800" indent="-228600" eaLnBrk="0" fontAlgn="base" hangingPunct="0">
              <a:spcBef>
                <a:spcPct val="0"/>
              </a:spcBef>
              <a:spcAft>
                <a:spcPct val="0"/>
              </a:spcAft>
              <a:defRPr sz="2000">
                <a:solidFill>
                  <a:schemeClr val="tx1"/>
                </a:solidFill>
                <a:latin typeface="Times New Roman" pitchFamily="18" charset="0"/>
              </a:defRPr>
            </a:lvl7pPr>
            <a:lvl8pPr marL="3429000" indent="-228600" eaLnBrk="0" fontAlgn="base" hangingPunct="0">
              <a:spcBef>
                <a:spcPct val="0"/>
              </a:spcBef>
              <a:spcAft>
                <a:spcPct val="0"/>
              </a:spcAft>
              <a:defRPr sz="2000">
                <a:solidFill>
                  <a:schemeClr val="tx1"/>
                </a:solidFill>
                <a:latin typeface="Times New Roman" pitchFamily="18" charset="0"/>
              </a:defRPr>
            </a:lvl8pPr>
            <a:lvl9pPr marL="3886200" indent="-228600" eaLnBrk="0" fontAlgn="base" hangingPunct="0">
              <a:spcBef>
                <a:spcPct val="0"/>
              </a:spcBef>
              <a:spcAft>
                <a:spcPct val="0"/>
              </a:spcAft>
              <a:defRPr sz="2000">
                <a:solidFill>
                  <a:schemeClr val="tx1"/>
                </a:solidFill>
                <a:latin typeface="Times New Roman" pitchFamily="18" charset="0"/>
              </a:defRPr>
            </a:lvl9pPr>
          </a:lstStyle>
          <a:p>
            <a:pPr eaLnBrk="1" hangingPunct="1"/>
            <a:r>
              <a:rPr lang="fr-BE" altLang="fr-FR" sz="1600">
                <a:latin typeface="Arial Narrow" pitchFamily="34" charset="0"/>
              </a:rPr>
              <a:t>9</a:t>
            </a:r>
            <a:endParaRPr lang="en-US" altLang="fr-FR" sz="1600">
              <a:latin typeface="Arial Narrow" pitchFamily="34" charset="0"/>
            </a:endParaRPr>
          </a:p>
        </p:txBody>
      </p:sp>
      <p:sp>
        <p:nvSpPr>
          <p:cNvPr id="26660" name="ZoneTexte 96"/>
          <p:cNvSpPr txBox="1">
            <a:spLocks noChangeArrowheads="1"/>
          </p:cNvSpPr>
          <p:nvPr/>
        </p:nvSpPr>
        <p:spPr bwMode="auto">
          <a:xfrm>
            <a:off x="4057650" y="5518151"/>
            <a:ext cx="36830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000">
                <a:solidFill>
                  <a:schemeClr val="tx1"/>
                </a:solidFill>
                <a:latin typeface="Times New Roman" pitchFamily="18" charset="0"/>
              </a:defRPr>
            </a:lvl1pPr>
            <a:lvl2pPr marL="742950" indent="-285750" eaLnBrk="0" hangingPunct="0">
              <a:defRPr sz="2000">
                <a:solidFill>
                  <a:schemeClr val="tx1"/>
                </a:solidFill>
                <a:latin typeface="Times New Roman" pitchFamily="18" charset="0"/>
              </a:defRPr>
            </a:lvl2pPr>
            <a:lvl3pPr marL="1143000" indent="-228600" eaLnBrk="0" hangingPunct="0">
              <a:defRPr sz="2000">
                <a:solidFill>
                  <a:schemeClr val="tx1"/>
                </a:solidFill>
                <a:latin typeface="Times New Roman" pitchFamily="18" charset="0"/>
              </a:defRPr>
            </a:lvl3pPr>
            <a:lvl4pPr marL="1600200" indent="-228600" eaLnBrk="0" hangingPunct="0">
              <a:defRPr sz="2000">
                <a:solidFill>
                  <a:schemeClr val="tx1"/>
                </a:solidFill>
                <a:latin typeface="Times New Roman" pitchFamily="18" charset="0"/>
              </a:defRPr>
            </a:lvl4pPr>
            <a:lvl5pPr marL="2057400" indent="-228600" eaLnBrk="0" hangingPunct="0">
              <a:defRPr sz="2000">
                <a:solidFill>
                  <a:schemeClr val="tx1"/>
                </a:solidFill>
                <a:latin typeface="Times New Roman" pitchFamily="18" charset="0"/>
              </a:defRPr>
            </a:lvl5pPr>
            <a:lvl6pPr marL="2514600" indent="-228600" eaLnBrk="0" fontAlgn="base" hangingPunct="0">
              <a:spcBef>
                <a:spcPct val="0"/>
              </a:spcBef>
              <a:spcAft>
                <a:spcPct val="0"/>
              </a:spcAft>
              <a:defRPr sz="2000">
                <a:solidFill>
                  <a:schemeClr val="tx1"/>
                </a:solidFill>
                <a:latin typeface="Times New Roman" pitchFamily="18" charset="0"/>
              </a:defRPr>
            </a:lvl6pPr>
            <a:lvl7pPr marL="2971800" indent="-228600" eaLnBrk="0" fontAlgn="base" hangingPunct="0">
              <a:spcBef>
                <a:spcPct val="0"/>
              </a:spcBef>
              <a:spcAft>
                <a:spcPct val="0"/>
              </a:spcAft>
              <a:defRPr sz="2000">
                <a:solidFill>
                  <a:schemeClr val="tx1"/>
                </a:solidFill>
                <a:latin typeface="Times New Roman" pitchFamily="18" charset="0"/>
              </a:defRPr>
            </a:lvl7pPr>
            <a:lvl8pPr marL="3429000" indent="-228600" eaLnBrk="0" fontAlgn="base" hangingPunct="0">
              <a:spcBef>
                <a:spcPct val="0"/>
              </a:spcBef>
              <a:spcAft>
                <a:spcPct val="0"/>
              </a:spcAft>
              <a:defRPr sz="2000">
                <a:solidFill>
                  <a:schemeClr val="tx1"/>
                </a:solidFill>
                <a:latin typeface="Times New Roman" pitchFamily="18" charset="0"/>
              </a:defRPr>
            </a:lvl8pPr>
            <a:lvl9pPr marL="3886200" indent="-228600" eaLnBrk="0" fontAlgn="base" hangingPunct="0">
              <a:spcBef>
                <a:spcPct val="0"/>
              </a:spcBef>
              <a:spcAft>
                <a:spcPct val="0"/>
              </a:spcAft>
              <a:defRPr sz="2000">
                <a:solidFill>
                  <a:schemeClr val="tx1"/>
                </a:solidFill>
                <a:latin typeface="Times New Roman" pitchFamily="18" charset="0"/>
              </a:defRPr>
            </a:lvl9pPr>
          </a:lstStyle>
          <a:p>
            <a:pPr eaLnBrk="1" hangingPunct="1"/>
            <a:r>
              <a:rPr lang="fr-BE" altLang="fr-FR" sz="1600">
                <a:latin typeface="Arial Narrow" pitchFamily="34" charset="0"/>
              </a:rPr>
              <a:t>10</a:t>
            </a:r>
            <a:endParaRPr lang="en-US" altLang="fr-FR" sz="1600">
              <a:latin typeface="Arial Narrow" pitchFamily="34" charset="0"/>
            </a:endParaRPr>
          </a:p>
        </p:txBody>
      </p:sp>
      <p:sp>
        <p:nvSpPr>
          <p:cNvPr id="17445" name="ZoneTexte 97"/>
          <p:cNvSpPr txBox="1">
            <a:spLocks noChangeArrowheads="1"/>
          </p:cNvSpPr>
          <p:nvPr/>
        </p:nvSpPr>
        <p:spPr bwMode="auto">
          <a:xfrm>
            <a:off x="4352925" y="5518151"/>
            <a:ext cx="358303" cy="338554"/>
          </a:xfrm>
          <a:prstGeom prst="rect">
            <a:avLst/>
          </a:prstGeom>
          <a:noFill/>
          <a:ln w="1905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wrap="none">
            <a:spAutoFit/>
          </a:bodyPr>
          <a:lstStyle>
            <a:lvl1pPr eaLnBrk="0" hangingPunct="0">
              <a:defRPr sz="2000">
                <a:solidFill>
                  <a:schemeClr val="tx1"/>
                </a:solidFill>
                <a:latin typeface="Times New Roman" pitchFamily="18" charset="0"/>
              </a:defRPr>
            </a:lvl1pPr>
            <a:lvl2pPr marL="742950" indent="-285750" eaLnBrk="0" hangingPunct="0">
              <a:defRPr sz="2000">
                <a:solidFill>
                  <a:schemeClr val="tx1"/>
                </a:solidFill>
                <a:latin typeface="Times New Roman" pitchFamily="18" charset="0"/>
              </a:defRPr>
            </a:lvl2pPr>
            <a:lvl3pPr marL="1143000" indent="-228600" eaLnBrk="0" hangingPunct="0">
              <a:defRPr sz="2000">
                <a:solidFill>
                  <a:schemeClr val="tx1"/>
                </a:solidFill>
                <a:latin typeface="Times New Roman" pitchFamily="18" charset="0"/>
              </a:defRPr>
            </a:lvl3pPr>
            <a:lvl4pPr marL="1600200" indent="-228600" eaLnBrk="0" hangingPunct="0">
              <a:defRPr sz="2000">
                <a:solidFill>
                  <a:schemeClr val="tx1"/>
                </a:solidFill>
                <a:latin typeface="Times New Roman" pitchFamily="18" charset="0"/>
              </a:defRPr>
            </a:lvl4pPr>
            <a:lvl5pPr marL="2057400" indent="-228600" eaLnBrk="0" hangingPunct="0">
              <a:defRPr sz="2000">
                <a:solidFill>
                  <a:schemeClr val="tx1"/>
                </a:solidFill>
                <a:latin typeface="Times New Roman" pitchFamily="18" charset="0"/>
              </a:defRPr>
            </a:lvl5pPr>
            <a:lvl6pPr marL="2514600" indent="-228600" eaLnBrk="0" fontAlgn="base" hangingPunct="0">
              <a:spcBef>
                <a:spcPct val="0"/>
              </a:spcBef>
              <a:spcAft>
                <a:spcPct val="0"/>
              </a:spcAft>
              <a:defRPr sz="2000">
                <a:solidFill>
                  <a:schemeClr val="tx1"/>
                </a:solidFill>
                <a:latin typeface="Times New Roman" pitchFamily="18" charset="0"/>
              </a:defRPr>
            </a:lvl6pPr>
            <a:lvl7pPr marL="2971800" indent="-228600" eaLnBrk="0" fontAlgn="base" hangingPunct="0">
              <a:spcBef>
                <a:spcPct val="0"/>
              </a:spcBef>
              <a:spcAft>
                <a:spcPct val="0"/>
              </a:spcAft>
              <a:defRPr sz="2000">
                <a:solidFill>
                  <a:schemeClr val="tx1"/>
                </a:solidFill>
                <a:latin typeface="Times New Roman" pitchFamily="18" charset="0"/>
              </a:defRPr>
            </a:lvl7pPr>
            <a:lvl8pPr marL="3429000" indent="-228600" eaLnBrk="0" fontAlgn="base" hangingPunct="0">
              <a:spcBef>
                <a:spcPct val="0"/>
              </a:spcBef>
              <a:spcAft>
                <a:spcPct val="0"/>
              </a:spcAft>
              <a:defRPr sz="2000">
                <a:solidFill>
                  <a:schemeClr val="tx1"/>
                </a:solidFill>
                <a:latin typeface="Times New Roman" pitchFamily="18" charset="0"/>
              </a:defRPr>
            </a:lvl8pPr>
            <a:lvl9pPr marL="3886200" indent="-228600" eaLnBrk="0" fontAlgn="base" hangingPunct="0">
              <a:spcBef>
                <a:spcPct val="0"/>
              </a:spcBef>
              <a:spcAft>
                <a:spcPct val="0"/>
              </a:spcAft>
              <a:defRPr sz="2000">
                <a:solidFill>
                  <a:schemeClr val="tx1"/>
                </a:solidFill>
                <a:latin typeface="Times New Roman" pitchFamily="18" charset="0"/>
              </a:defRPr>
            </a:lvl9pPr>
          </a:lstStyle>
          <a:p>
            <a:pPr eaLnBrk="1" hangingPunct="1"/>
            <a:r>
              <a:rPr lang="fr-BE" altLang="fr-FR" sz="1600">
                <a:latin typeface="Arial Narrow" pitchFamily="34" charset="0"/>
              </a:rPr>
              <a:t>11</a:t>
            </a:r>
            <a:endParaRPr lang="en-US" altLang="fr-FR" sz="1600">
              <a:latin typeface="Arial Narrow" pitchFamily="34" charset="0"/>
            </a:endParaRPr>
          </a:p>
        </p:txBody>
      </p:sp>
      <p:sp>
        <p:nvSpPr>
          <p:cNvPr id="26662" name="ZoneTexte 98"/>
          <p:cNvSpPr txBox="1">
            <a:spLocks noChangeArrowheads="1"/>
          </p:cNvSpPr>
          <p:nvPr/>
        </p:nvSpPr>
        <p:spPr bwMode="auto">
          <a:xfrm>
            <a:off x="4643438" y="5518151"/>
            <a:ext cx="36830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000">
                <a:solidFill>
                  <a:schemeClr val="tx1"/>
                </a:solidFill>
                <a:latin typeface="Times New Roman" pitchFamily="18" charset="0"/>
              </a:defRPr>
            </a:lvl1pPr>
            <a:lvl2pPr marL="742950" indent="-285750" eaLnBrk="0" hangingPunct="0">
              <a:defRPr sz="2000">
                <a:solidFill>
                  <a:schemeClr val="tx1"/>
                </a:solidFill>
                <a:latin typeface="Times New Roman" pitchFamily="18" charset="0"/>
              </a:defRPr>
            </a:lvl2pPr>
            <a:lvl3pPr marL="1143000" indent="-228600" eaLnBrk="0" hangingPunct="0">
              <a:defRPr sz="2000">
                <a:solidFill>
                  <a:schemeClr val="tx1"/>
                </a:solidFill>
                <a:latin typeface="Times New Roman" pitchFamily="18" charset="0"/>
              </a:defRPr>
            </a:lvl3pPr>
            <a:lvl4pPr marL="1600200" indent="-228600" eaLnBrk="0" hangingPunct="0">
              <a:defRPr sz="2000">
                <a:solidFill>
                  <a:schemeClr val="tx1"/>
                </a:solidFill>
                <a:latin typeface="Times New Roman" pitchFamily="18" charset="0"/>
              </a:defRPr>
            </a:lvl4pPr>
            <a:lvl5pPr marL="2057400" indent="-228600" eaLnBrk="0" hangingPunct="0">
              <a:defRPr sz="2000">
                <a:solidFill>
                  <a:schemeClr val="tx1"/>
                </a:solidFill>
                <a:latin typeface="Times New Roman" pitchFamily="18" charset="0"/>
              </a:defRPr>
            </a:lvl5pPr>
            <a:lvl6pPr marL="2514600" indent="-228600" eaLnBrk="0" fontAlgn="base" hangingPunct="0">
              <a:spcBef>
                <a:spcPct val="0"/>
              </a:spcBef>
              <a:spcAft>
                <a:spcPct val="0"/>
              </a:spcAft>
              <a:defRPr sz="2000">
                <a:solidFill>
                  <a:schemeClr val="tx1"/>
                </a:solidFill>
                <a:latin typeface="Times New Roman" pitchFamily="18" charset="0"/>
              </a:defRPr>
            </a:lvl6pPr>
            <a:lvl7pPr marL="2971800" indent="-228600" eaLnBrk="0" fontAlgn="base" hangingPunct="0">
              <a:spcBef>
                <a:spcPct val="0"/>
              </a:spcBef>
              <a:spcAft>
                <a:spcPct val="0"/>
              </a:spcAft>
              <a:defRPr sz="2000">
                <a:solidFill>
                  <a:schemeClr val="tx1"/>
                </a:solidFill>
                <a:latin typeface="Times New Roman" pitchFamily="18" charset="0"/>
              </a:defRPr>
            </a:lvl7pPr>
            <a:lvl8pPr marL="3429000" indent="-228600" eaLnBrk="0" fontAlgn="base" hangingPunct="0">
              <a:spcBef>
                <a:spcPct val="0"/>
              </a:spcBef>
              <a:spcAft>
                <a:spcPct val="0"/>
              </a:spcAft>
              <a:defRPr sz="2000">
                <a:solidFill>
                  <a:schemeClr val="tx1"/>
                </a:solidFill>
                <a:latin typeface="Times New Roman" pitchFamily="18" charset="0"/>
              </a:defRPr>
            </a:lvl8pPr>
            <a:lvl9pPr marL="3886200" indent="-228600" eaLnBrk="0" fontAlgn="base" hangingPunct="0">
              <a:spcBef>
                <a:spcPct val="0"/>
              </a:spcBef>
              <a:spcAft>
                <a:spcPct val="0"/>
              </a:spcAft>
              <a:defRPr sz="2000">
                <a:solidFill>
                  <a:schemeClr val="tx1"/>
                </a:solidFill>
                <a:latin typeface="Times New Roman" pitchFamily="18" charset="0"/>
              </a:defRPr>
            </a:lvl9pPr>
          </a:lstStyle>
          <a:p>
            <a:pPr eaLnBrk="1" hangingPunct="1"/>
            <a:r>
              <a:rPr lang="fr-BE" altLang="fr-FR" sz="1600">
                <a:latin typeface="Arial Narrow" pitchFamily="34" charset="0"/>
              </a:rPr>
              <a:t>12</a:t>
            </a:r>
            <a:endParaRPr lang="en-US" altLang="fr-FR" sz="1600">
              <a:latin typeface="Arial Narrow" pitchFamily="34" charset="0"/>
            </a:endParaRPr>
          </a:p>
        </p:txBody>
      </p:sp>
      <p:sp>
        <p:nvSpPr>
          <p:cNvPr id="26663" name="ZoneTexte 99"/>
          <p:cNvSpPr txBox="1">
            <a:spLocks noChangeArrowheads="1"/>
          </p:cNvSpPr>
          <p:nvPr/>
        </p:nvSpPr>
        <p:spPr bwMode="auto">
          <a:xfrm>
            <a:off x="4938713" y="5518151"/>
            <a:ext cx="36830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000">
                <a:solidFill>
                  <a:schemeClr val="tx1"/>
                </a:solidFill>
                <a:latin typeface="Times New Roman" pitchFamily="18" charset="0"/>
              </a:defRPr>
            </a:lvl1pPr>
            <a:lvl2pPr marL="742950" indent="-285750" eaLnBrk="0" hangingPunct="0">
              <a:defRPr sz="2000">
                <a:solidFill>
                  <a:schemeClr val="tx1"/>
                </a:solidFill>
                <a:latin typeface="Times New Roman" pitchFamily="18" charset="0"/>
              </a:defRPr>
            </a:lvl2pPr>
            <a:lvl3pPr marL="1143000" indent="-228600" eaLnBrk="0" hangingPunct="0">
              <a:defRPr sz="2000">
                <a:solidFill>
                  <a:schemeClr val="tx1"/>
                </a:solidFill>
                <a:latin typeface="Times New Roman" pitchFamily="18" charset="0"/>
              </a:defRPr>
            </a:lvl3pPr>
            <a:lvl4pPr marL="1600200" indent="-228600" eaLnBrk="0" hangingPunct="0">
              <a:defRPr sz="2000">
                <a:solidFill>
                  <a:schemeClr val="tx1"/>
                </a:solidFill>
                <a:latin typeface="Times New Roman" pitchFamily="18" charset="0"/>
              </a:defRPr>
            </a:lvl4pPr>
            <a:lvl5pPr marL="2057400" indent="-228600" eaLnBrk="0" hangingPunct="0">
              <a:defRPr sz="2000">
                <a:solidFill>
                  <a:schemeClr val="tx1"/>
                </a:solidFill>
                <a:latin typeface="Times New Roman" pitchFamily="18" charset="0"/>
              </a:defRPr>
            </a:lvl5pPr>
            <a:lvl6pPr marL="2514600" indent="-228600" eaLnBrk="0" fontAlgn="base" hangingPunct="0">
              <a:spcBef>
                <a:spcPct val="0"/>
              </a:spcBef>
              <a:spcAft>
                <a:spcPct val="0"/>
              </a:spcAft>
              <a:defRPr sz="2000">
                <a:solidFill>
                  <a:schemeClr val="tx1"/>
                </a:solidFill>
                <a:latin typeface="Times New Roman" pitchFamily="18" charset="0"/>
              </a:defRPr>
            </a:lvl6pPr>
            <a:lvl7pPr marL="2971800" indent="-228600" eaLnBrk="0" fontAlgn="base" hangingPunct="0">
              <a:spcBef>
                <a:spcPct val="0"/>
              </a:spcBef>
              <a:spcAft>
                <a:spcPct val="0"/>
              </a:spcAft>
              <a:defRPr sz="2000">
                <a:solidFill>
                  <a:schemeClr val="tx1"/>
                </a:solidFill>
                <a:latin typeface="Times New Roman" pitchFamily="18" charset="0"/>
              </a:defRPr>
            </a:lvl7pPr>
            <a:lvl8pPr marL="3429000" indent="-228600" eaLnBrk="0" fontAlgn="base" hangingPunct="0">
              <a:spcBef>
                <a:spcPct val="0"/>
              </a:spcBef>
              <a:spcAft>
                <a:spcPct val="0"/>
              </a:spcAft>
              <a:defRPr sz="2000">
                <a:solidFill>
                  <a:schemeClr val="tx1"/>
                </a:solidFill>
                <a:latin typeface="Times New Roman" pitchFamily="18" charset="0"/>
              </a:defRPr>
            </a:lvl8pPr>
            <a:lvl9pPr marL="3886200" indent="-228600" eaLnBrk="0" fontAlgn="base" hangingPunct="0">
              <a:spcBef>
                <a:spcPct val="0"/>
              </a:spcBef>
              <a:spcAft>
                <a:spcPct val="0"/>
              </a:spcAft>
              <a:defRPr sz="2000">
                <a:solidFill>
                  <a:schemeClr val="tx1"/>
                </a:solidFill>
                <a:latin typeface="Times New Roman" pitchFamily="18" charset="0"/>
              </a:defRPr>
            </a:lvl9pPr>
          </a:lstStyle>
          <a:p>
            <a:pPr eaLnBrk="1" hangingPunct="1"/>
            <a:r>
              <a:rPr lang="fr-BE" altLang="fr-FR" sz="1600">
                <a:latin typeface="Arial Narrow" pitchFamily="34" charset="0"/>
              </a:rPr>
              <a:t>13</a:t>
            </a:r>
            <a:endParaRPr lang="en-US" altLang="fr-FR" sz="1600">
              <a:latin typeface="Arial Narrow" pitchFamily="34" charset="0"/>
            </a:endParaRPr>
          </a:p>
        </p:txBody>
      </p:sp>
      <p:sp>
        <p:nvSpPr>
          <p:cNvPr id="26664" name="ZoneTexte 100"/>
          <p:cNvSpPr txBox="1">
            <a:spLocks noChangeArrowheads="1"/>
          </p:cNvSpPr>
          <p:nvPr/>
        </p:nvSpPr>
        <p:spPr bwMode="auto">
          <a:xfrm>
            <a:off x="5230813" y="5518151"/>
            <a:ext cx="36830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000">
                <a:solidFill>
                  <a:schemeClr val="tx1"/>
                </a:solidFill>
                <a:latin typeface="Times New Roman" pitchFamily="18" charset="0"/>
              </a:defRPr>
            </a:lvl1pPr>
            <a:lvl2pPr marL="742950" indent="-285750" eaLnBrk="0" hangingPunct="0">
              <a:defRPr sz="2000">
                <a:solidFill>
                  <a:schemeClr val="tx1"/>
                </a:solidFill>
                <a:latin typeface="Times New Roman" pitchFamily="18" charset="0"/>
              </a:defRPr>
            </a:lvl2pPr>
            <a:lvl3pPr marL="1143000" indent="-228600" eaLnBrk="0" hangingPunct="0">
              <a:defRPr sz="2000">
                <a:solidFill>
                  <a:schemeClr val="tx1"/>
                </a:solidFill>
                <a:latin typeface="Times New Roman" pitchFamily="18" charset="0"/>
              </a:defRPr>
            </a:lvl3pPr>
            <a:lvl4pPr marL="1600200" indent="-228600" eaLnBrk="0" hangingPunct="0">
              <a:defRPr sz="2000">
                <a:solidFill>
                  <a:schemeClr val="tx1"/>
                </a:solidFill>
                <a:latin typeface="Times New Roman" pitchFamily="18" charset="0"/>
              </a:defRPr>
            </a:lvl4pPr>
            <a:lvl5pPr marL="2057400" indent="-228600" eaLnBrk="0" hangingPunct="0">
              <a:defRPr sz="2000">
                <a:solidFill>
                  <a:schemeClr val="tx1"/>
                </a:solidFill>
                <a:latin typeface="Times New Roman" pitchFamily="18" charset="0"/>
              </a:defRPr>
            </a:lvl5pPr>
            <a:lvl6pPr marL="2514600" indent="-228600" eaLnBrk="0" fontAlgn="base" hangingPunct="0">
              <a:spcBef>
                <a:spcPct val="0"/>
              </a:spcBef>
              <a:spcAft>
                <a:spcPct val="0"/>
              </a:spcAft>
              <a:defRPr sz="2000">
                <a:solidFill>
                  <a:schemeClr val="tx1"/>
                </a:solidFill>
                <a:latin typeface="Times New Roman" pitchFamily="18" charset="0"/>
              </a:defRPr>
            </a:lvl6pPr>
            <a:lvl7pPr marL="2971800" indent="-228600" eaLnBrk="0" fontAlgn="base" hangingPunct="0">
              <a:spcBef>
                <a:spcPct val="0"/>
              </a:spcBef>
              <a:spcAft>
                <a:spcPct val="0"/>
              </a:spcAft>
              <a:defRPr sz="2000">
                <a:solidFill>
                  <a:schemeClr val="tx1"/>
                </a:solidFill>
                <a:latin typeface="Times New Roman" pitchFamily="18" charset="0"/>
              </a:defRPr>
            </a:lvl7pPr>
            <a:lvl8pPr marL="3429000" indent="-228600" eaLnBrk="0" fontAlgn="base" hangingPunct="0">
              <a:spcBef>
                <a:spcPct val="0"/>
              </a:spcBef>
              <a:spcAft>
                <a:spcPct val="0"/>
              </a:spcAft>
              <a:defRPr sz="2000">
                <a:solidFill>
                  <a:schemeClr val="tx1"/>
                </a:solidFill>
                <a:latin typeface="Times New Roman" pitchFamily="18" charset="0"/>
              </a:defRPr>
            </a:lvl8pPr>
            <a:lvl9pPr marL="3886200" indent="-228600" eaLnBrk="0" fontAlgn="base" hangingPunct="0">
              <a:spcBef>
                <a:spcPct val="0"/>
              </a:spcBef>
              <a:spcAft>
                <a:spcPct val="0"/>
              </a:spcAft>
              <a:defRPr sz="2000">
                <a:solidFill>
                  <a:schemeClr val="tx1"/>
                </a:solidFill>
                <a:latin typeface="Times New Roman" pitchFamily="18" charset="0"/>
              </a:defRPr>
            </a:lvl9pPr>
          </a:lstStyle>
          <a:p>
            <a:pPr eaLnBrk="1" hangingPunct="1"/>
            <a:r>
              <a:rPr lang="fr-BE" altLang="fr-FR" sz="1600">
                <a:latin typeface="Arial Narrow" pitchFamily="34" charset="0"/>
              </a:rPr>
              <a:t>14</a:t>
            </a:r>
            <a:endParaRPr lang="en-US" altLang="fr-FR" sz="1600">
              <a:latin typeface="Arial Narrow" pitchFamily="34" charset="0"/>
            </a:endParaRPr>
          </a:p>
        </p:txBody>
      </p:sp>
      <p:sp>
        <p:nvSpPr>
          <p:cNvPr id="26665" name="ZoneTexte 101"/>
          <p:cNvSpPr txBox="1">
            <a:spLocks noChangeArrowheads="1"/>
          </p:cNvSpPr>
          <p:nvPr/>
        </p:nvSpPr>
        <p:spPr bwMode="auto">
          <a:xfrm>
            <a:off x="5524500" y="5518151"/>
            <a:ext cx="36830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000">
                <a:solidFill>
                  <a:schemeClr val="tx1"/>
                </a:solidFill>
                <a:latin typeface="Times New Roman" pitchFamily="18" charset="0"/>
              </a:defRPr>
            </a:lvl1pPr>
            <a:lvl2pPr marL="742950" indent="-285750" eaLnBrk="0" hangingPunct="0">
              <a:defRPr sz="2000">
                <a:solidFill>
                  <a:schemeClr val="tx1"/>
                </a:solidFill>
                <a:latin typeface="Times New Roman" pitchFamily="18" charset="0"/>
              </a:defRPr>
            </a:lvl2pPr>
            <a:lvl3pPr marL="1143000" indent="-228600" eaLnBrk="0" hangingPunct="0">
              <a:defRPr sz="2000">
                <a:solidFill>
                  <a:schemeClr val="tx1"/>
                </a:solidFill>
                <a:latin typeface="Times New Roman" pitchFamily="18" charset="0"/>
              </a:defRPr>
            </a:lvl3pPr>
            <a:lvl4pPr marL="1600200" indent="-228600" eaLnBrk="0" hangingPunct="0">
              <a:defRPr sz="2000">
                <a:solidFill>
                  <a:schemeClr val="tx1"/>
                </a:solidFill>
                <a:latin typeface="Times New Roman" pitchFamily="18" charset="0"/>
              </a:defRPr>
            </a:lvl4pPr>
            <a:lvl5pPr marL="2057400" indent="-228600" eaLnBrk="0" hangingPunct="0">
              <a:defRPr sz="2000">
                <a:solidFill>
                  <a:schemeClr val="tx1"/>
                </a:solidFill>
                <a:latin typeface="Times New Roman" pitchFamily="18" charset="0"/>
              </a:defRPr>
            </a:lvl5pPr>
            <a:lvl6pPr marL="2514600" indent="-228600" eaLnBrk="0" fontAlgn="base" hangingPunct="0">
              <a:spcBef>
                <a:spcPct val="0"/>
              </a:spcBef>
              <a:spcAft>
                <a:spcPct val="0"/>
              </a:spcAft>
              <a:defRPr sz="2000">
                <a:solidFill>
                  <a:schemeClr val="tx1"/>
                </a:solidFill>
                <a:latin typeface="Times New Roman" pitchFamily="18" charset="0"/>
              </a:defRPr>
            </a:lvl6pPr>
            <a:lvl7pPr marL="2971800" indent="-228600" eaLnBrk="0" fontAlgn="base" hangingPunct="0">
              <a:spcBef>
                <a:spcPct val="0"/>
              </a:spcBef>
              <a:spcAft>
                <a:spcPct val="0"/>
              </a:spcAft>
              <a:defRPr sz="2000">
                <a:solidFill>
                  <a:schemeClr val="tx1"/>
                </a:solidFill>
                <a:latin typeface="Times New Roman" pitchFamily="18" charset="0"/>
              </a:defRPr>
            </a:lvl7pPr>
            <a:lvl8pPr marL="3429000" indent="-228600" eaLnBrk="0" fontAlgn="base" hangingPunct="0">
              <a:spcBef>
                <a:spcPct val="0"/>
              </a:spcBef>
              <a:spcAft>
                <a:spcPct val="0"/>
              </a:spcAft>
              <a:defRPr sz="2000">
                <a:solidFill>
                  <a:schemeClr val="tx1"/>
                </a:solidFill>
                <a:latin typeface="Times New Roman" pitchFamily="18" charset="0"/>
              </a:defRPr>
            </a:lvl8pPr>
            <a:lvl9pPr marL="3886200" indent="-228600" eaLnBrk="0" fontAlgn="base" hangingPunct="0">
              <a:spcBef>
                <a:spcPct val="0"/>
              </a:spcBef>
              <a:spcAft>
                <a:spcPct val="0"/>
              </a:spcAft>
              <a:defRPr sz="2000">
                <a:solidFill>
                  <a:schemeClr val="tx1"/>
                </a:solidFill>
                <a:latin typeface="Times New Roman" pitchFamily="18" charset="0"/>
              </a:defRPr>
            </a:lvl9pPr>
          </a:lstStyle>
          <a:p>
            <a:pPr eaLnBrk="1" hangingPunct="1"/>
            <a:r>
              <a:rPr lang="fr-BE" altLang="fr-FR" sz="1600">
                <a:latin typeface="Arial Narrow" pitchFamily="34" charset="0"/>
              </a:rPr>
              <a:t>15</a:t>
            </a:r>
            <a:endParaRPr lang="en-US" altLang="fr-FR" sz="1600">
              <a:latin typeface="Arial Narrow" pitchFamily="34" charset="0"/>
            </a:endParaRPr>
          </a:p>
        </p:txBody>
      </p:sp>
      <p:sp>
        <p:nvSpPr>
          <p:cNvPr id="26666" name="ZoneTexte 102"/>
          <p:cNvSpPr txBox="1">
            <a:spLocks noChangeArrowheads="1"/>
          </p:cNvSpPr>
          <p:nvPr/>
        </p:nvSpPr>
        <p:spPr bwMode="auto">
          <a:xfrm>
            <a:off x="5818188" y="5518151"/>
            <a:ext cx="36830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000">
                <a:solidFill>
                  <a:schemeClr val="tx1"/>
                </a:solidFill>
                <a:latin typeface="Times New Roman" pitchFamily="18" charset="0"/>
              </a:defRPr>
            </a:lvl1pPr>
            <a:lvl2pPr marL="742950" indent="-285750" eaLnBrk="0" hangingPunct="0">
              <a:defRPr sz="2000">
                <a:solidFill>
                  <a:schemeClr val="tx1"/>
                </a:solidFill>
                <a:latin typeface="Times New Roman" pitchFamily="18" charset="0"/>
              </a:defRPr>
            </a:lvl2pPr>
            <a:lvl3pPr marL="1143000" indent="-228600" eaLnBrk="0" hangingPunct="0">
              <a:defRPr sz="2000">
                <a:solidFill>
                  <a:schemeClr val="tx1"/>
                </a:solidFill>
                <a:latin typeface="Times New Roman" pitchFamily="18" charset="0"/>
              </a:defRPr>
            </a:lvl3pPr>
            <a:lvl4pPr marL="1600200" indent="-228600" eaLnBrk="0" hangingPunct="0">
              <a:defRPr sz="2000">
                <a:solidFill>
                  <a:schemeClr val="tx1"/>
                </a:solidFill>
                <a:latin typeface="Times New Roman" pitchFamily="18" charset="0"/>
              </a:defRPr>
            </a:lvl4pPr>
            <a:lvl5pPr marL="2057400" indent="-228600" eaLnBrk="0" hangingPunct="0">
              <a:defRPr sz="2000">
                <a:solidFill>
                  <a:schemeClr val="tx1"/>
                </a:solidFill>
                <a:latin typeface="Times New Roman" pitchFamily="18" charset="0"/>
              </a:defRPr>
            </a:lvl5pPr>
            <a:lvl6pPr marL="2514600" indent="-228600" eaLnBrk="0" fontAlgn="base" hangingPunct="0">
              <a:spcBef>
                <a:spcPct val="0"/>
              </a:spcBef>
              <a:spcAft>
                <a:spcPct val="0"/>
              </a:spcAft>
              <a:defRPr sz="2000">
                <a:solidFill>
                  <a:schemeClr val="tx1"/>
                </a:solidFill>
                <a:latin typeface="Times New Roman" pitchFamily="18" charset="0"/>
              </a:defRPr>
            </a:lvl6pPr>
            <a:lvl7pPr marL="2971800" indent="-228600" eaLnBrk="0" fontAlgn="base" hangingPunct="0">
              <a:spcBef>
                <a:spcPct val="0"/>
              </a:spcBef>
              <a:spcAft>
                <a:spcPct val="0"/>
              </a:spcAft>
              <a:defRPr sz="2000">
                <a:solidFill>
                  <a:schemeClr val="tx1"/>
                </a:solidFill>
                <a:latin typeface="Times New Roman" pitchFamily="18" charset="0"/>
              </a:defRPr>
            </a:lvl7pPr>
            <a:lvl8pPr marL="3429000" indent="-228600" eaLnBrk="0" fontAlgn="base" hangingPunct="0">
              <a:spcBef>
                <a:spcPct val="0"/>
              </a:spcBef>
              <a:spcAft>
                <a:spcPct val="0"/>
              </a:spcAft>
              <a:defRPr sz="2000">
                <a:solidFill>
                  <a:schemeClr val="tx1"/>
                </a:solidFill>
                <a:latin typeface="Times New Roman" pitchFamily="18" charset="0"/>
              </a:defRPr>
            </a:lvl8pPr>
            <a:lvl9pPr marL="3886200" indent="-228600" eaLnBrk="0" fontAlgn="base" hangingPunct="0">
              <a:spcBef>
                <a:spcPct val="0"/>
              </a:spcBef>
              <a:spcAft>
                <a:spcPct val="0"/>
              </a:spcAft>
              <a:defRPr sz="2000">
                <a:solidFill>
                  <a:schemeClr val="tx1"/>
                </a:solidFill>
                <a:latin typeface="Times New Roman" pitchFamily="18" charset="0"/>
              </a:defRPr>
            </a:lvl9pPr>
          </a:lstStyle>
          <a:p>
            <a:pPr eaLnBrk="1" hangingPunct="1"/>
            <a:r>
              <a:rPr lang="fr-BE" altLang="fr-FR" sz="1600">
                <a:latin typeface="Arial Narrow" pitchFamily="34" charset="0"/>
              </a:rPr>
              <a:t>16</a:t>
            </a:r>
            <a:endParaRPr lang="en-US" altLang="fr-FR" sz="1600">
              <a:latin typeface="Arial Narrow" pitchFamily="34" charset="0"/>
            </a:endParaRPr>
          </a:p>
        </p:txBody>
      </p:sp>
      <p:sp>
        <p:nvSpPr>
          <p:cNvPr id="26667" name="ZoneTexte 103"/>
          <p:cNvSpPr txBox="1">
            <a:spLocks noChangeArrowheads="1"/>
          </p:cNvSpPr>
          <p:nvPr/>
        </p:nvSpPr>
        <p:spPr bwMode="auto">
          <a:xfrm>
            <a:off x="6111875" y="5518151"/>
            <a:ext cx="36830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000">
                <a:solidFill>
                  <a:schemeClr val="tx1"/>
                </a:solidFill>
                <a:latin typeface="Times New Roman" pitchFamily="18" charset="0"/>
              </a:defRPr>
            </a:lvl1pPr>
            <a:lvl2pPr marL="742950" indent="-285750" eaLnBrk="0" hangingPunct="0">
              <a:defRPr sz="2000">
                <a:solidFill>
                  <a:schemeClr val="tx1"/>
                </a:solidFill>
                <a:latin typeface="Times New Roman" pitchFamily="18" charset="0"/>
              </a:defRPr>
            </a:lvl2pPr>
            <a:lvl3pPr marL="1143000" indent="-228600" eaLnBrk="0" hangingPunct="0">
              <a:defRPr sz="2000">
                <a:solidFill>
                  <a:schemeClr val="tx1"/>
                </a:solidFill>
                <a:latin typeface="Times New Roman" pitchFamily="18" charset="0"/>
              </a:defRPr>
            </a:lvl3pPr>
            <a:lvl4pPr marL="1600200" indent="-228600" eaLnBrk="0" hangingPunct="0">
              <a:defRPr sz="2000">
                <a:solidFill>
                  <a:schemeClr val="tx1"/>
                </a:solidFill>
                <a:latin typeface="Times New Roman" pitchFamily="18" charset="0"/>
              </a:defRPr>
            </a:lvl4pPr>
            <a:lvl5pPr marL="2057400" indent="-228600" eaLnBrk="0" hangingPunct="0">
              <a:defRPr sz="2000">
                <a:solidFill>
                  <a:schemeClr val="tx1"/>
                </a:solidFill>
                <a:latin typeface="Times New Roman" pitchFamily="18" charset="0"/>
              </a:defRPr>
            </a:lvl5pPr>
            <a:lvl6pPr marL="2514600" indent="-228600" eaLnBrk="0" fontAlgn="base" hangingPunct="0">
              <a:spcBef>
                <a:spcPct val="0"/>
              </a:spcBef>
              <a:spcAft>
                <a:spcPct val="0"/>
              </a:spcAft>
              <a:defRPr sz="2000">
                <a:solidFill>
                  <a:schemeClr val="tx1"/>
                </a:solidFill>
                <a:latin typeface="Times New Roman" pitchFamily="18" charset="0"/>
              </a:defRPr>
            </a:lvl6pPr>
            <a:lvl7pPr marL="2971800" indent="-228600" eaLnBrk="0" fontAlgn="base" hangingPunct="0">
              <a:spcBef>
                <a:spcPct val="0"/>
              </a:spcBef>
              <a:spcAft>
                <a:spcPct val="0"/>
              </a:spcAft>
              <a:defRPr sz="2000">
                <a:solidFill>
                  <a:schemeClr val="tx1"/>
                </a:solidFill>
                <a:latin typeface="Times New Roman" pitchFamily="18" charset="0"/>
              </a:defRPr>
            </a:lvl7pPr>
            <a:lvl8pPr marL="3429000" indent="-228600" eaLnBrk="0" fontAlgn="base" hangingPunct="0">
              <a:spcBef>
                <a:spcPct val="0"/>
              </a:spcBef>
              <a:spcAft>
                <a:spcPct val="0"/>
              </a:spcAft>
              <a:defRPr sz="2000">
                <a:solidFill>
                  <a:schemeClr val="tx1"/>
                </a:solidFill>
                <a:latin typeface="Times New Roman" pitchFamily="18" charset="0"/>
              </a:defRPr>
            </a:lvl8pPr>
            <a:lvl9pPr marL="3886200" indent="-228600" eaLnBrk="0" fontAlgn="base" hangingPunct="0">
              <a:spcBef>
                <a:spcPct val="0"/>
              </a:spcBef>
              <a:spcAft>
                <a:spcPct val="0"/>
              </a:spcAft>
              <a:defRPr sz="2000">
                <a:solidFill>
                  <a:schemeClr val="tx1"/>
                </a:solidFill>
                <a:latin typeface="Times New Roman" pitchFamily="18" charset="0"/>
              </a:defRPr>
            </a:lvl9pPr>
          </a:lstStyle>
          <a:p>
            <a:pPr eaLnBrk="1" hangingPunct="1"/>
            <a:r>
              <a:rPr lang="fr-BE" altLang="fr-FR" sz="1600">
                <a:latin typeface="Arial Narrow" pitchFamily="34" charset="0"/>
              </a:rPr>
              <a:t>17</a:t>
            </a:r>
            <a:endParaRPr lang="en-US" altLang="fr-FR" sz="1600">
              <a:latin typeface="Arial Narrow" pitchFamily="34" charset="0"/>
            </a:endParaRPr>
          </a:p>
        </p:txBody>
      </p:sp>
      <p:sp>
        <p:nvSpPr>
          <p:cNvPr id="26668" name="ZoneTexte 104"/>
          <p:cNvSpPr txBox="1">
            <a:spLocks noChangeArrowheads="1"/>
          </p:cNvSpPr>
          <p:nvPr/>
        </p:nvSpPr>
        <p:spPr bwMode="auto">
          <a:xfrm>
            <a:off x="6405563" y="5518151"/>
            <a:ext cx="36830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000">
                <a:solidFill>
                  <a:schemeClr val="tx1"/>
                </a:solidFill>
                <a:latin typeface="Times New Roman" pitchFamily="18" charset="0"/>
              </a:defRPr>
            </a:lvl1pPr>
            <a:lvl2pPr marL="742950" indent="-285750" eaLnBrk="0" hangingPunct="0">
              <a:defRPr sz="2000">
                <a:solidFill>
                  <a:schemeClr val="tx1"/>
                </a:solidFill>
                <a:latin typeface="Times New Roman" pitchFamily="18" charset="0"/>
              </a:defRPr>
            </a:lvl2pPr>
            <a:lvl3pPr marL="1143000" indent="-228600" eaLnBrk="0" hangingPunct="0">
              <a:defRPr sz="2000">
                <a:solidFill>
                  <a:schemeClr val="tx1"/>
                </a:solidFill>
                <a:latin typeface="Times New Roman" pitchFamily="18" charset="0"/>
              </a:defRPr>
            </a:lvl3pPr>
            <a:lvl4pPr marL="1600200" indent="-228600" eaLnBrk="0" hangingPunct="0">
              <a:defRPr sz="2000">
                <a:solidFill>
                  <a:schemeClr val="tx1"/>
                </a:solidFill>
                <a:latin typeface="Times New Roman" pitchFamily="18" charset="0"/>
              </a:defRPr>
            </a:lvl4pPr>
            <a:lvl5pPr marL="2057400" indent="-228600" eaLnBrk="0" hangingPunct="0">
              <a:defRPr sz="2000">
                <a:solidFill>
                  <a:schemeClr val="tx1"/>
                </a:solidFill>
                <a:latin typeface="Times New Roman" pitchFamily="18" charset="0"/>
              </a:defRPr>
            </a:lvl5pPr>
            <a:lvl6pPr marL="2514600" indent="-228600" eaLnBrk="0" fontAlgn="base" hangingPunct="0">
              <a:spcBef>
                <a:spcPct val="0"/>
              </a:spcBef>
              <a:spcAft>
                <a:spcPct val="0"/>
              </a:spcAft>
              <a:defRPr sz="2000">
                <a:solidFill>
                  <a:schemeClr val="tx1"/>
                </a:solidFill>
                <a:latin typeface="Times New Roman" pitchFamily="18" charset="0"/>
              </a:defRPr>
            </a:lvl6pPr>
            <a:lvl7pPr marL="2971800" indent="-228600" eaLnBrk="0" fontAlgn="base" hangingPunct="0">
              <a:spcBef>
                <a:spcPct val="0"/>
              </a:spcBef>
              <a:spcAft>
                <a:spcPct val="0"/>
              </a:spcAft>
              <a:defRPr sz="2000">
                <a:solidFill>
                  <a:schemeClr val="tx1"/>
                </a:solidFill>
                <a:latin typeface="Times New Roman" pitchFamily="18" charset="0"/>
              </a:defRPr>
            </a:lvl7pPr>
            <a:lvl8pPr marL="3429000" indent="-228600" eaLnBrk="0" fontAlgn="base" hangingPunct="0">
              <a:spcBef>
                <a:spcPct val="0"/>
              </a:spcBef>
              <a:spcAft>
                <a:spcPct val="0"/>
              </a:spcAft>
              <a:defRPr sz="2000">
                <a:solidFill>
                  <a:schemeClr val="tx1"/>
                </a:solidFill>
                <a:latin typeface="Times New Roman" pitchFamily="18" charset="0"/>
              </a:defRPr>
            </a:lvl8pPr>
            <a:lvl9pPr marL="3886200" indent="-228600" eaLnBrk="0" fontAlgn="base" hangingPunct="0">
              <a:spcBef>
                <a:spcPct val="0"/>
              </a:spcBef>
              <a:spcAft>
                <a:spcPct val="0"/>
              </a:spcAft>
              <a:defRPr sz="2000">
                <a:solidFill>
                  <a:schemeClr val="tx1"/>
                </a:solidFill>
                <a:latin typeface="Times New Roman" pitchFamily="18" charset="0"/>
              </a:defRPr>
            </a:lvl9pPr>
          </a:lstStyle>
          <a:p>
            <a:pPr eaLnBrk="1" hangingPunct="1"/>
            <a:r>
              <a:rPr lang="fr-BE" altLang="fr-FR" sz="1600">
                <a:latin typeface="Arial Narrow" pitchFamily="34" charset="0"/>
              </a:rPr>
              <a:t>18</a:t>
            </a:r>
            <a:endParaRPr lang="en-US" altLang="fr-FR" sz="1600">
              <a:latin typeface="Arial Narrow" pitchFamily="34" charset="0"/>
            </a:endParaRPr>
          </a:p>
        </p:txBody>
      </p:sp>
      <p:sp>
        <p:nvSpPr>
          <p:cNvPr id="26669" name="ZoneTexte 105"/>
          <p:cNvSpPr txBox="1">
            <a:spLocks noChangeArrowheads="1"/>
          </p:cNvSpPr>
          <p:nvPr/>
        </p:nvSpPr>
        <p:spPr bwMode="auto">
          <a:xfrm>
            <a:off x="6697663" y="5518151"/>
            <a:ext cx="36830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000">
                <a:solidFill>
                  <a:schemeClr val="tx1"/>
                </a:solidFill>
                <a:latin typeface="Times New Roman" pitchFamily="18" charset="0"/>
              </a:defRPr>
            </a:lvl1pPr>
            <a:lvl2pPr marL="742950" indent="-285750" eaLnBrk="0" hangingPunct="0">
              <a:defRPr sz="2000">
                <a:solidFill>
                  <a:schemeClr val="tx1"/>
                </a:solidFill>
                <a:latin typeface="Times New Roman" pitchFamily="18" charset="0"/>
              </a:defRPr>
            </a:lvl2pPr>
            <a:lvl3pPr marL="1143000" indent="-228600" eaLnBrk="0" hangingPunct="0">
              <a:defRPr sz="2000">
                <a:solidFill>
                  <a:schemeClr val="tx1"/>
                </a:solidFill>
                <a:latin typeface="Times New Roman" pitchFamily="18" charset="0"/>
              </a:defRPr>
            </a:lvl3pPr>
            <a:lvl4pPr marL="1600200" indent="-228600" eaLnBrk="0" hangingPunct="0">
              <a:defRPr sz="2000">
                <a:solidFill>
                  <a:schemeClr val="tx1"/>
                </a:solidFill>
                <a:latin typeface="Times New Roman" pitchFamily="18" charset="0"/>
              </a:defRPr>
            </a:lvl4pPr>
            <a:lvl5pPr marL="2057400" indent="-228600" eaLnBrk="0" hangingPunct="0">
              <a:defRPr sz="2000">
                <a:solidFill>
                  <a:schemeClr val="tx1"/>
                </a:solidFill>
                <a:latin typeface="Times New Roman" pitchFamily="18" charset="0"/>
              </a:defRPr>
            </a:lvl5pPr>
            <a:lvl6pPr marL="2514600" indent="-228600" eaLnBrk="0" fontAlgn="base" hangingPunct="0">
              <a:spcBef>
                <a:spcPct val="0"/>
              </a:spcBef>
              <a:spcAft>
                <a:spcPct val="0"/>
              </a:spcAft>
              <a:defRPr sz="2000">
                <a:solidFill>
                  <a:schemeClr val="tx1"/>
                </a:solidFill>
                <a:latin typeface="Times New Roman" pitchFamily="18" charset="0"/>
              </a:defRPr>
            </a:lvl6pPr>
            <a:lvl7pPr marL="2971800" indent="-228600" eaLnBrk="0" fontAlgn="base" hangingPunct="0">
              <a:spcBef>
                <a:spcPct val="0"/>
              </a:spcBef>
              <a:spcAft>
                <a:spcPct val="0"/>
              </a:spcAft>
              <a:defRPr sz="2000">
                <a:solidFill>
                  <a:schemeClr val="tx1"/>
                </a:solidFill>
                <a:latin typeface="Times New Roman" pitchFamily="18" charset="0"/>
              </a:defRPr>
            </a:lvl7pPr>
            <a:lvl8pPr marL="3429000" indent="-228600" eaLnBrk="0" fontAlgn="base" hangingPunct="0">
              <a:spcBef>
                <a:spcPct val="0"/>
              </a:spcBef>
              <a:spcAft>
                <a:spcPct val="0"/>
              </a:spcAft>
              <a:defRPr sz="2000">
                <a:solidFill>
                  <a:schemeClr val="tx1"/>
                </a:solidFill>
                <a:latin typeface="Times New Roman" pitchFamily="18" charset="0"/>
              </a:defRPr>
            </a:lvl8pPr>
            <a:lvl9pPr marL="3886200" indent="-228600" eaLnBrk="0" fontAlgn="base" hangingPunct="0">
              <a:spcBef>
                <a:spcPct val="0"/>
              </a:spcBef>
              <a:spcAft>
                <a:spcPct val="0"/>
              </a:spcAft>
              <a:defRPr sz="2000">
                <a:solidFill>
                  <a:schemeClr val="tx1"/>
                </a:solidFill>
                <a:latin typeface="Times New Roman" pitchFamily="18" charset="0"/>
              </a:defRPr>
            </a:lvl9pPr>
          </a:lstStyle>
          <a:p>
            <a:pPr eaLnBrk="1" hangingPunct="1"/>
            <a:r>
              <a:rPr lang="fr-BE" altLang="fr-FR" sz="1600">
                <a:latin typeface="Arial Narrow" pitchFamily="34" charset="0"/>
              </a:rPr>
              <a:t>19</a:t>
            </a:r>
            <a:endParaRPr lang="en-US" altLang="fr-FR" sz="1600">
              <a:latin typeface="Arial Narrow" pitchFamily="34" charset="0"/>
            </a:endParaRPr>
          </a:p>
        </p:txBody>
      </p:sp>
      <p:sp>
        <p:nvSpPr>
          <p:cNvPr id="26670" name="ZoneTexte 106"/>
          <p:cNvSpPr txBox="1">
            <a:spLocks noChangeArrowheads="1"/>
          </p:cNvSpPr>
          <p:nvPr/>
        </p:nvSpPr>
        <p:spPr bwMode="auto">
          <a:xfrm>
            <a:off x="6989763" y="5518151"/>
            <a:ext cx="36830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000">
                <a:solidFill>
                  <a:schemeClr val="tx1"/>
                </a:solidFill>
                <a:latin typeface="Times New Roman" pitchFamily="18" charset="0"/>
              </a:defRPr>
            </a:lvl1pPr>
            <a:lvl2pPr marL="742950" indent="-285750" eaLnBrk="0" hangingPunct="0">
              <a:defRPr sz="2000">
                <a:solidFill>
                  <a:schemeClr val="tx1"/>
                </a:solidFill>
                <a:latin typeface="Times New Roman" pitchFamily="18" charset="0"/>
              </a:defRPr>
            </a:lvl2pPr>
            <a:lvl3pPr marL="1143000" indent="-228600" eaLnBrk="0" hangingPunct="0">
              <a:defRPr sz="2000">
                <a:solidFill>
                  <a:schemeClr val="tx1"/>
                </a:solidFill>
                <a:latin typeface="Times New Roman" pitchFamily="18" charset="0"/>
              </a:defRPr>
            </a:lvl3pPr>
            <a:lvl4pPr marL="1600200" indent="-228600" eaLnBrk="0" hangingPunct="0">
              <a:defRPr sz="2000">
                <a:solidFill>
                  <a:schemeClr val="tx1"/>
                </a:solidFill>
                <a:latin typeface="Times New Roman" pitchFamily="18" charset="0"/>
              </a:defRPr>
            </a:lvl4pPr>
            <a:lvl5pPr marL="2057400" indent="-228600" eaLnBrk="0" hangingPunct="0">
              <a:defRPr sz="2000">
                <a:solidFill>
                  <a:schemeClr val="tx1"/>
                </a:solidFill>
                <a:latin typeface="Times New Roman" pitchFamily="18" charset="0"/>
              </a:defRPr>
            </a:lvl5pPr>
            <a:lvl6pPr marL="2514600" indent="-228600" eaLnBrk="0" fontAlgn="base" hangingPunct="0">
              <a:spcBef>
                <a:spcPct val="0"/>
              </a:spcBef>
              <a:spcAft>
                <a:spcPct val="0"/>
              </a:spcAft>
              <a:defRPr sz="2000">
                <a:solidFill>
                  <a:schemeClr val="tx1"/>
                </a:solidFill>
                <a:latin typeface="Times New Roman" pitchFamily="18" charset="0"/>
              </a:defRPr>
            </a:lvl6pPr>
            <a:lvl7pPr marL="2971800" indent="-228600" eaLnBrk="0" fontAlgn="base" hangingPunct="0">
              <a:spcBef>
                <a:spcPct val="0"/>
              </a:spcBef>
              <a:spcAft>
                <a:spcPct val="0"/>
              </a:spcAft>
              <a:defRPr sz="2000">
                <a:solidFill>
                  <a:schemeClr val="tx1"/>
                </a:solidFill>
                <a:latin typeface="Times New Roman" pitchFamily="18" charset="0"/>
              </a:defRPr>
            </a:lvl7pPr>
            <a:lvl8pPr marL="3429000" indent="-228600" eaLnBrk="0" fontAlgn="base" hangingPunct="0">
              <a:spcBef>
                <a:spcPct val="0"/>
              </a:spcBef>
              <a:spcAft>
                <a:spcPct val="0"/>
              </a:spcAft>
              <a:defRPr sz="2000">
                <a:solidFill>
                  <a:schemeClr val="tx1"/>
                </a:solidFill>
                <a:latin typeface="Times New Roman" pitchFamily="18" charset="0"/>
              </a:defRPr>
            </a:lvl8pPr>
            <a:lvl9pPr marL="3886200" indent="-228600" eaLnBrk="0" fontAlgn="base" hangingPunct="0">
              <a:spcBef>
                <a:spcPct val="0"/>
              </a:spcBef>
              <a:spcAft>
                <a:spcPct val="0"/>
              </a:spcAft>
              <a:defRPr sz="2000">
                <a:solidFill>
                  <a:schemeClr val="tx1"/>
                </a:solidFill>
                <a:latin typeface="Times New Roman" pitchFamily="18" charset="0"/>
              </a:defRPr>
            </a:lvl9pPr>
          </a:lstStyle>
          <a:p>
            <a:pPr eaLnBrk="1" hangingPunct="1"/>
            <a:r>
              <a:rPr lang="fr-BE" altLang="fr-FR" sz="1600">
                <a:latin typeface="Arial Narrow" pitchFamily="34" charset="0"/>
              </a:rPr>
              <a:t>20</a:t>
            </a:r>
            <a:endParaRPr lang="en-US" altLang="fr-FR" sz="1600">
              <a:latin typeface="Arial Narrow" pitchFamily="34" charset="0"/>
            </a:endParaRPr>
          </a:p>
        </p:txBody>
      </p:sp>
      <p:sp>
        <p:nvSpPr>
          <p:cNvPr id="26671" name="ZoneTexte 107"/>
          <p:cNvSpPr txBox="1">
            <a:spLocks noChangeArrowheads="1"/>
          </p:cNvSpPr>
          <p:nvPr/>
        </p:nvSpPr>
        <p:spPr bwMode="auto">
          <a:xfrm>
            <a:off x="7283450" y="5518151"/>
            <a:ext cx="36830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000">
                <a:solidFill>
                  <a:schemeClr val="tx1"/>
                </a:solidFill>
                <a:latin typeface="Times New Roman" pitchFamily="18" charset="0"/>
              </a:defRPr>
            </a:lvl1pPr>
            <a:lvl2pPr marL="742950" indent="-285750" eaLnBrk="0" hangingPunct="0">
              <a:defRPr sz="2000">
                <a:solidFill>
                  <a:schemeClr val="tx1"/>
                </a:solidFill>
                <a:latin typeface="Times New Roman" pitchFamily="18" charset="0"/>
              </a:defRPr>
            </a:lvl2pPr>
            <a:lvl3pPr marL="1143000" indent="-228600" eaLnBrk="0" hangingPunct="0">
              <a:defRPr sz="2000">
                <a:solidFill>
                  <a:schemeClr val="tx1"/>
                </a:solidFill>
                <a:latin typeface="Times New Roman" pitchFamily="18" charset="0"/>
              </a:defRPr>
            </a:lvl3pPr>
            <a:lvl4pPr marL="1600200" indent="-228600" eaLnBrk="0" hangingPunct="0">
              <a:defRPr sz="2000">
                <a:solidFill>
                  <a:schemeClr val="tx1"/>
                </a:solidFill>
                <a:latin typeface="Times New Roman" pitchFamily="18" charset="0"/>
              </a:defRPr>
            </a:lvl4pPr>
            <a:lvl5pPr marL="2057400" indent="-228600" eaLnBrk="0" hangingPunct="0">
              <a:defRPr sz="2000">
                <a:solidFill>
                  <a:schemeClr val="tx1"/>
                </a:solidFill>
                <a:latin typeface="Times New Roman" pitchFamily="18" charset="0"/>
              </a:defRPr>
            </a:lvl5pPr>
            <a:lvl6pPr marL="2514600" indent="-228600" eaLnBrk="0" fontAlgn="base" hangingPunct="0">
              <a:spcBef>
                <a:spcPct val="0"/>
              </a:spcBef>
              <a:spcAft>
                <a:spcPct val="0"/>
              </a:spcAft>
              <a:defRPr sz="2000">
                <a:solidFill>
                  <a:schemeClr val="tx1"/>
                </a:solidFill>
                <a:latin typeface="Times New Roman" pitchFamily="18" charset="0"/>
              </a:defRPr>
            </a:lvl6pPr>
            <a:lvl7pPr marL="2971800" indent="-228600" eaLnBrk="0" fontAlgn="base" hangingPunct="0">
              <a:spcBef>
                <a:spcPct val="0"/>
              </a:spcBef>
              <a:spcAft>
                <a:spcPct val="0"/>
              </a:spcAft>
              <a:defRPr sz="2000">
                <a:solidFill>
                  <a:schemeClr val="tx1"/>
                </a:solidFill>
                <a:latin typeface="Times New Roman" pitchFamily="18" charset="0"/>
              </a:defRPr>
            </a:lvl7pPr>
            <a:lvl8pPr marL="3429000" indent="-228600" eaLnBrk="0" fontAlgn="base" hangingPunct="0">
              <a:spcBef>
                <a:spcPct val="0"/>
              </a:spcBef>
              <a:spcAft>
                <a:spcPct val="0"/>
              </a:spcAft>
              <a:defRPr sz="2000">
                <a:solidFill>
                  <a:schemeClr val="tx1"/>
                </a:solidFill>
                <a:latin typeface="Times New Roman" pitchFamily="18" charset="0"/>
              </a:defRPr>
            </a:lvl8pPr>
            <a:lvl9pPr marL="3886200" indent="-228600" eaLnBrk="0" fontAlgn="base" hangingPunct="0">
              <a:spcBef>
                <a:spcPct val="0"/>
              </a:spcBef>
              <a:spcAft>
                <a:spcPct val="0"/>
              </a:spcAft>
              <a:defRPr sz="2000">
                <a:solidFill>
                  <a:schemeClr val="tx1"/>
                </a:solidFill>
                <a:latin typeface="Times New Roman" pitchFamily="18" charset="0"/>
              </a:defRPr>
            </a:lvl9pPr>
          </a:lstStyle>
          <a:p>
            <a:pPr eaLnBrk="1" hangingPunct="1"/>
            <a:r>
              <a:rPr lang="fr-BE" altLang="fr-FR" sz="1600">
                <a:latin typeface="Arial Narrow" pitchFamily="34" charset="0"/>
              </a:rPr>
              <a:t>21</a:t>
            </a:r>
            <a:endParaRPr lang="en-US" altLang="fr-FR" sz="1600">
              <a:latin typeface="Arial Narrow" pitchFamily="34" charset="0"/>
            </a:endParaRPr>
          </a:p>
        </p:txBody>
      </p:sp>
      <p:cxnSp>
        <p:nvCxnSpPr>
          <p:cNvPr id="26672" name="Connecteur droit 113"/>
          <p:cNvCxnSpPr>
            <a:cxnSpLocks noChangeShapeType="1"/>
          </p:cNvCxnSpPr>
          <p:nvPr/>
        </p:nvCxnSpPr>
        <p:spPr bwMode="auto">
          <a:xfrm>
            <a:off x="1463675" y="5373688"/>
            <a:ext cx="0" cy="144463"/>
          </a:xfrm>
          <a:prstGeom prst="line">
            <a:avLst/>
          </a:prstGeom>
          <a:noFill/>
          <a:ln w="9525" algn="ctr">
            <a:solidFill>
              <a:schemeClr val="tx1"/>
            </a:solidFill>
            <a:round/>
            <a:headEnd/>
            <a:tailEnd/>
          </a:ln>
          <a:extLst>
            <a:ext uri="{909E8E84-426E-40DD-AFC4-6F175D3DCCD1}">
              <a14:hiddenFill xmlns:a14="http://schemas.microsoft.com/office/drawing/2010/main">
                <a:noFill/>
              </a14:hiddenFill>
            </a:ext>
          </a:extLst>
        </p:spPr>
      </p:cxnSp>
      <p:cxnSp>
        <p:nvCxnSpPr>
          <p:cNvPr id="26673" name="Connecteur droit 143"/>
          <p:cNvCxnSpPr>
            <a:cxnSpLocks noChangeShapeType="1"/>
          </p:cNvCxnSpPr>
          <p:nvPr/>
        </p:nvCxnSpPr>
        <p:spPr bwMode="auto">
          <a:xfrm>
            <a:off x="1193800" y="5373688"/>
            <a:ext cx="0" cy="144463"/>
          </a:xfrm>
          <a:prstGeom prst="line">
            <a:avLst/>
          </a:prstGeom>
          <a:noFill/>
          <a:ln w="9525" algn="ctr">
            <a:solidFill>
              <a:schemeClr val="tx1"/>
            </a:solidFill>
            <a:round/>
            <a:headEnd/>
            <a:tailEnd/>
          </a:ln>
          <a:extLst>
            <a:ext uri="{909E8E84-426E-40DD-AFC4-6F175D3DCCD1}">
              <a14:hiddenFill xmlns:a14="http://schemas.microsoft.com/office/drawing/2010/main">
                <a:noFill/>
              </a14:hiddenFill>
            </a:ext>
          </a:extLst>
        </p:spPr>
      </p:cxnSp>
      <p:sp>
        <p:nvSpPr>
          <p:cNvPr id="26674" name="ZoneTexte 78"/>
          <p:cNvSpPr txBox="1">
            <a:spLocks noChangeArrowheads="1"/>
          </p:cNvSpPr>
          <p:nvPr/>
        </p:nvSpPr>
        <p:spPr bwMode="auto">
          <a:xfrm>
            <a:off x="1192213" y="5516563"/>
            <a:ext cx="2762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000">
                <a:solidFill>
                  <a:schemeClr val="tx1"/>
                </a:solidFill>
                <a:latin typeface="Times New Roman" pitchFamily="18" charset="0"/>
              </a:defRPr>
            </a:lvl1pPr>
            <a:lvl2pPr marL="742950" indent="-285750" eaLnBrk="0" hangingPunct="0">
              <a:defRPr sz="2000">
                <a:solidFill>
                  <a:schemeClr val="tx1"/>
                </a:solidFill>
                <a:latin typeface="Times New Roman" pitchFamily="18" charset="0"/>
              </a:defRPr>
            </a:lvl2pPr>
            <a:lvl3pPr marL="1143000" indent="-228600" eaLnBrk="0" hangingPunct="0">
              <a:defRPr sz="2000">
                <a:solidFill>
                  <a:schemeClr val="tx1"/>
                </a:solidFill>
                <a:latin typeface="Times New Roman" pitchFamily="18" charset="0"/>
              </a:defRPr>
            </a:lvl3pPr>
            <a:lvl4pPr marL="1600200" indent="-228600" eaLnBrk="0" hangingPunct="0">
              <a:defRPr sz="2000">
                <a:solidFill>
                  <a:schemeClr val="tx1"/>
                </a:solidFill>
                <a:latin typeface="Times New Roman" pitchFamily="18" charset="0"/>
              </a:defRPr>
            </a:lvl4pPr>
            <a:lvl5pPr marL="2057400" indent="-228600" eaLnBrk="0" hangingPunct="0">
              <a:defRPr sz="2000">
                <a:solidFill>
                  <a:schemeClr val="tx1"/>
                </a:solidFill>
                <a:latin typeface="Times New Roman" pitchFamily="18" charset="0"/>
              </a:defRPr>
            </a:lvl5pPr>
            <a:lvl6pPr marL="2514600" indent="-228600" eaLnBrk="0" fontAlgn="base" hangingPunct="0">
              <a:spcBef>
                <a:spcPct val="0"/>
              </a:spcBef>
              <a:spcAft>
                <a:spcPct val="0"/>
              </a:spcAft>
              <a:defRPr sz="2000">
                <a:solidFill>
                  <a:schemeClr val="tx1"/>
                </a:solidFill>
                <a:latin typeface="Times New Roman" pitchFamily="18" charset="0"/>
              </a:defRPr>
            </a:lvl6pPr>
            <a:lvl7pPr marL="2971800" indent="-228600" eaLnBrk="0" fontAlgn="base" hangingPunct="0">
              <a:spcBef>
                <a:spcPct val="0"/>
              </a:spcBef>
              <a:spcAft>
                <a:spcPct val="0"/>
              </a:spcAft>
              <a:defRPr sz="2000">
                <a:solidFill>
                  <a:schemeClr val="tx1"/>
                </a:solidFill>
                <a:latin typeface="Times New Roman" pitchFamily="18" charset="0"/>
              </a:defRPr>
            </a:lvl7pPr>
            <a:lvl8pPr marL="3429000" indent="-228600" eaLnBrk="0" fontAlgn="base" hangingPunct="0">
              <a:spcBef>
                <a:spcPct val="0"/>
              </a:spcBef>
              <a:spcAft>
                <a:spcPct val="0"/>
              </a:spcAft>
              <a:defRPr sz="2000">
                <a:solidFill>
                  <a:schemeClr val="tx1"/>
                </a:solidFill>
                <a:latin typeface="Times New Roman" pitchFamily="18" charset="0"/>
              </a:defRPr>
            </a:lvl8pPr>
            <a:lvl9pPr marL="3886200" indent="-228600" eaLnBrk="0" fontAlgn="base" hangingPunct="0">
              <a:spcBef>
                <a:spcPct val="0"/>
              </a:spcBef>
              <a:spcAft>
                <a:spcPct val="0"/>
              </a:spcAft>
              <a:defRPr sz="2000">
                <a:solidFill>
                  <a:schemeClr val="tx1"/>
                </a:solidFill>
                <a:latin typeface="Times New Roman" pitchFamily="18" charset="0"/>
              </a:defRPr>
            </a:lvl9pPr>
          </a:lstStyle>
          <a:p>
            <a:pPr eaLnBrk="1" hangingPunct="1"/>
            <a:r>
              <a:rPr lang="fr-BE" altLang="fr-FR" sz="1600">
                <a:latin typeface="Arial Narrow" pitchFamily="34" charset="0"/>
              </a:rPr>
              <a:t>0</a:t>
            </a:r>
            <a:endParaRPr lang="en-US" altLang="fr-FR" sz="1600">
              <a:latin typeface="Arial Narrow" pitchFamily="34" charset="0"/>
            </a:endParaRPr>
          </a:p>
        </p:txBody>
      </p:sp>
      <p:cxnSp>
        <p:nvCxnSpPr>
          <p:cNvPr id="26675" name="Connecteur droit 73"/>
          <p:cNvCxnSpPr>
            <a:cxnSpLocks noChangeShapeType="1"/>
          </p:cNvCxnSpPr>
          <p:nvPr/>
        </p:nvCxnSpPr>
        <p:spPr bwMode="auto">
          <a:xfrm>
            <a:off x="7856538" y="5403851"/>
            <a:ext cx="0" cy="142875"/>
          </a:xfrm>
          <a:prstGeom prst="line">
            <a:avLst/>
          </a:prstGeom>
          <a:noFill/>
          <a:ln w="9525" algn="ctr">
            <a:solidFill>
              <a:schemeClr val="tx1"/>
            </a:solidFill>
            <a:round/>
            <a:headEnd/>
            <a:tailEnd/>
          </a:ln>
          <a:extLst>
            <a:ext uri="{909E8E84-426E-40DD-AFC4-6F175D3DCCD1}">
              <a14:hiddenFill xmlns:a14="http://schemas.microsoft.com/office/drawing/2010/main">
                <a:noFill/>
              </a14:hiddenFill>
            </a:ext>
          </a:extLst>
        </p:spPr>
      </p:cxnSp>
      <p:sp>
        <p:nvSpPr>
          <p:cNvPr id="26676" name="ZoneTexte 107"/>
          <p:cNvSpPr txBox="1">
            <a:spLocks noChangeArrowheads="1"/>
          </p:cNvSpPr>
          <p:nvPr/>
        </p:nvSpPr>
        <p:spPr bwMode="auto">
          <a:xfrm>
            <a:off x="7627938" y="5516563"/>
            <a:ext cx="2762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000">
                <a:solidFill>
                  <a:schemeClr val="tx1"/>
                </a:solidFill>
                <a:latin typeface="Times New Roman" pitchFamily="18" charset="0"/>
              </a:defRPr>
            </a:lvl1pPr>
            <a:lvl2pPr marL="742950" indent="-285750" eaLnBrk="0" hangingPunct="0">
              <a:defRPr sz="2000">
                <a:solidFill>
                  <a:schemeClr val="tx1"/>
                </a:solidFill>
                <a:latin typeface="Times New Roman" pitchFamily="18" charset="0"/>
              </a:defRPr>
            </a:lvl2pPr>
            <a:lvl3pPr marL="1143000" indent="-228600" eaLnBrk="0" hangingPunct="0">
              <a:defRPr sz="2000">
                <a:solidFill>
                  <a:schemeClr val="tx1"/>
                </a:solidFill>
                <a:latin typeface="Times New Roman" pitchFamily="18" charset="0"/>
              </a:defRPr>
            </a:lvl3pPr>
            <a:lvl4pPr marL="1600200" indent="-228600" eaLnBrk="0" hangingPunct="0">
              <a:defRPr sz="2000">
                <a:solidFill>
                  <a:schemeClr val="tx1"/>
                </a:solidFill>
                <a:latin typeface="Times New Roman" pitchFamily="18" charset="0"/>
              </a:defRPr>
            </a:lvl4pPr>
            <a:lvl5pPr marL="2057400" indent="-228600" eaLnBrk="0" hangingPunct="0">
              <a:defRPr sz="2000">
                <a:solidFill>
                  <a:schemeClr val="tx1"/>
                </a:solidFill>
                <a:latin typeface="Times New Roman" pitchFamily="18" charset="0"/>
              </a:defRPr>
            </a:lvl5pPr>
            <a:lvl6pPr marL="2514600" indent="-228600" eaLnBrk="0" fontAlgn="base" hangingPunct="0">
              <a:spcBef>
                <a:spcPct val="0"/>
              </a:spcBef>
              <a:spcAft>
                <a:spcPct val="0"/>
              </a:spcAft>
              <a:defRPr sz="2000">
                <a:solidFill>
                  <a:schemeClr val="tx1"/>
                </a:solidFill>
                <a:latin typeface="Times New Roman" pitchFamily="18" charset="0"/>
              </a:defRPr>
            </a:lvl6pPr>
            <a:lvl7pPr marL="2971800" indent="-228600" eaLnBrk="0" fontAlgn="base" hangingPunct="0">
              <a:spcBef>
                <a:spcPct val="0"/>
              </a:spcBef>
              <a:spcAft>
                <a:spcPct val="0"/>
              </a:spcAft>
              <a:defRPr sz="2000">
                <a:solidFill>
                  <a:schemeClr val="tx1"/>
                </a:solidFill>
                <a:latin typeface="Times New Roman" pitchFamily="18" charset="0"/>
              </a:defRPr>
            </a:lvl7pPr>
            <a:lvl8pPr marL="3429000" indent="-228600" eaLnBrk="0" fontAlgn="base" hangingPunct="0">
              <a:spcBef>
                <a:spcPct val="0"/>
              </a:spcBef>
              <a:spcAft>
                <a:spcPct val="0"/>
              </a:spcAft>
              <a:defRPr sz="2000">
                <a:solidFill>
                  <a:schemeClr val="tx1"/>
                </a:solidFill>
                <a:latin typeface="Times New Roman" pitchFamily="18" charset="0"/>
              </a:defRPr>
            </a:lvl8pPr>
            <a:lvl9pPr marL="3886200" indent="-228600" eaLnBrk="0" fontAlgn="base" hangingPunct="0">
              <a:spcBef>
                <a:spcPct val="0"/>
              </a:spcBef>
              <a:spcAft>
                <a:spcPct val="0"/>
              </a:spcAft>
              <a:defRPr sz="2000">
                <a:solidFill>
                  <a:schemeClr val="tx1"/>
                </a:solidFill>
                <a:latin typeface="Times New Roman" pitchFamily="18" charset="0"/>
              </a:defRPr>
            </a:lvl9pPr>
          </a:lstStyle>
          <a:p>
            <a:pPr eaLnBrk="1" hangingPunct="1"/>
            <a:r>
              <a:rPr lang="fr-BE" altLang="fr-FR" sz="1600">
                <a:latin typeface="Arial Narrow" pitchFamily="34" charset="0"/>
              </a:rPr>
              <a:t>0</a:t>
            </a:r>
            <a:endParaRPr lang="en-US" altLang="fr-FR" sz="1600">
              <a:latin typeface="Arial Narrow" pitchFamily="34" charset="0"/>
            </a:endParaRPr>
          </a:p>
        </p:txBody>
      </p:sp>
      <p:cxnSp>
        <p:nvCxnSpPr>
          <p:cNvPr id="26677" name="Connecteur droit 143"/>
          <p:cNvCxnSpPr>
            <a:cxnSpLocks noChangeShapeType="1"/>
          </p:cNvCxnSpPr>
          <p:nvPr/>
        </p:nvCxnSpPr>
        <p:spPr bwMode="auto">
          <a:xfrm>
            <a:off x="966788" y="5403851"/>
            <a:ext cx="0" cy="142875"/>
          </a:xfrm>
          <a:prstGeom prst="line">
            <a:avLst/>
          </a:prstGeom>
          <a:noFill/>
          <a:ln w="9525" algn="ctr">
            <a:solidFill>
              <a:schemeClr val="tx1"/>
            </a:solidFill>
            <a:round/>
            <a:headEnd/>
            <a:tailEnd/>
          </a:ln>
          <a:extLst>
            <a:ext uri="{909E8E84-426E-40DD-AFC4-6F175D3DCCD1}">
              <a14:hiddenFill xmlns:a14="http://schemas.microsoft.com/office/drawing/2010/main">
                <a:noFill/>
              </a14:hiddenFill>
            </a:ext>
          </a:extLst>
        </p:spPr>
      </p:cxnSp>
      <p:cxnSp>
        <p:nvCxnSpPr>
          <p:cNvPr id="26678" name="Connecteur droit 143"/>
          <p:cNvCxnSpPr>
            <a:cxnSpLocks noChangeShapeType="1"/>
          </p:cNvCxnSpPr>
          <p:nvPr/>
        </p:nvCxnSpPr>
        <p:spPr bwMode="auto">
          <a:xfrm>
            <a:off x="717550" y="5405438"/>
            <a:ext cx="0" cy="144463"/>
          </a:xfrm>
          <a:prstGeom prst="line">
            <a:avLst/>
          </a:prstGeom>
          <a:noFill/>
          <a:ln w="9525" algn="ctr">
            <a:solidFill>
              <a:schemeClr val="tx1"/>
            </a:solidFill>
            <a:round/>
            <a:headEnd/>
            <a:tailEnd/>
          </a:ln>
          <a:extLst>
            <a:ext uri="{909E8E84-426E-40DD-AFC4-6F175D3DCCD1}">
              <a14:hiddenFill xmlns:a14="http://schemas.microsoft.com/office/drawing/2010/main">
                <a:noFill/>
              </a14:hiddenFill>
            </a:ext>
          </a:extLst>
        </p:spPr>
      </p:cxnSp>
      <p:sp>
        <p:nvSpPr>
          <p:cNvPr id="26679" name="ZoneTexte 78"/>
          <p:cNvSpPr txBox="1">
            <a:spLocks noChangeArrowheads="1"/>
          </p:cNvSpPr>
          <p:nvPr/>
        </p:nvSpPr>
        <p:spPr bwMode="auto">
          <a:xfrm>
            <a:off x="893763" y="5516563"/>
            <a:ext cx="331787"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000">
                <a:solidFill>
                  <a:schemeClr val="tx1"/>
                </a:solidFill>
                <a:latin typeface="Times New Roman" pitchFamily="18" charset="0"/>
              </a:defRPr>
            </a:lvl1pPr>
            <a:lvl2pPr marL="742950" indent="-285750" eaLnBrk="0" hangingPunct="0">
              <a:defRPr sz="2000">
                <a:solidFill>
                  <a:schemeClr val="tx1"/>
                </a:solidFill>
                <a:latin typeface="Times New Roman" pitchFamily="18" charset="0"/>
              </a:defRPr>
            </a:lvl2pPr>
            <a:lvl3pPr marL="1143000" indent="-228600" eaLnBrk="0" hangingPunct="0">
              <a:defRPr sz="2000">
                <a:solidFill>
                  <a:schemeClr val="tx1"/>
                </a:solidFill>
                <a:latin typeface="Times New Roman" pitchFamily="18" charset="0"/>
              </a:defRPr>
            </a:lvl3pPr>
            <a:lvl4pPr marL="1600200" indent="-228600" eaLnBrk="0" hangingPunct="0">
              <a:defRPr sz="2000">
                <a:solidFill>
                  <a:schemeClr val="tx1"/>
                </a:solidFill>
                <a:latin typeface="Times New Roman" pitchFamily="18" charset="0"/>
              </a:defRPr>
            </a:lvl4pPr>
            <a:lvl5pPr marL="2057400" indent="-228600" eaLnBrk="0" hangingPunct="0">
              <a:defRPr sz="2000">
                <a:solidFill>
                  <a:schemeClr val="tx1"/>
                </a:solidFill>
                <a:latin typeface="Times New Roman" pitchFamily="18" charset="0"/>
              </a:defRPr>
            </a:lvl5pPr>
            <a:lvl6pPr marL="2514600" indent="-228600" eaLnBrk="0" fontAlgn="base" hangingPunct="0">
              <a:spcBef>
                <a:spcPct val="0"/>
              </a:spcBef>
              <a:spcAft>
                <a:spcPct val="0"/>
              </a:spcAft>
              <a:defRPr sz="2000">
                <a:solidFill>
                  <a:schemeClr val="tx1"/>
                </a:solidFill>
                <a:latin typeface="Times New Roman" pitchFamily="18" charset="0"/>
              </a:defRPr>
            </a:lvl6pPr>
            <a:lvl7pPr marL="2971800" indent="-228600" eaLnBrk="0" fontAlgn="base" hangingPunct="0">
              <a:spcBef>
                <a:spcPct val="0"/>
              </a:spcBef>
              <a:spcAft>
                <a:spcPct val="0"/>
              </a:spcAft>
              <a:defRPr sz="2000">
                <a:solidFill>
                  <a:schemeClr val="tx1"/>
                </a:solidFill>
                <a:latin typeface="Times New Roman" pitchFamily="18" charset="0"/>
              </a:defRPr>
            </a:lvl7pPr>
            <a:lvl8pPr marL="3429000" indent="-228600" eaLnBrk="0" fontAlgn="base" hangingPunct="0">
              <a:spcBef>
                <a:spcPct val="0"/>
              </a:spcBef>
              <a:spcAft>
                <a:spcPct val="0"/>
              </a:spcAft>
              <a:defRPr sz="2000">
                <a:solidFill>
                  <a:schemeClr val="tx1"/>
                </a:solidFill>
                <a:latin typeface="Times New Roman" pitchFamily="18" charset="0"/>
              </a:defRPr>
            </a:lvl8pPr>
            <a:lvl9pPr marL="3886200" indent="-228600" eaLnBrk="0" fontAlgn="base" hangingPunct="0">
              <a:spcBef>
                <a:spcPct val="0"/>
              </a:spcBef>
              <a:spcAft>
                <a:spcPct val="0"/>
              </a:spcAft>
              <a:defRPr sz="2000">
                <a:solidFill>
                  <a:schemeClr val="tx1"/>
                </a:solidFill>
                <a:latin typeface="Times New Roman" pitchFamily="18" charset="0"/>
              </a:defRPr>
            </a:lvl9pPr>
          </a:lstStyle>
          <a:p>
            <a:pPr eaLnBrk="1" hangingPunct="1"/>
            <a:r>
              <a:rPr lang="fr-BE" altLang="fr-FR" sz="1600">
                <a:latin typeface="Arial Narrow" pitchFamily="34" charset="0"/>
              </a:rPr>
              <a:t>-1</a:t>
            </a:r>
            <a:endParaRPr lang="en-US" altLang="fr-FR" sz="1600">
              <a:latin typeface="Arial Narrow" pitchFamily="34" charset="0"/>
            </a:endParaRPr>
          </a:p>
        </p:txBody>
      </p:sp>
      <p:sp>
        <p:nvSpPr>
          <p:cNvPr id="26680" name="ZoneTexte 78"/>
          <p:cNvSpPr txBox="1">
            <a:spLocks noChangeArrowheads="1"/>
          </p:cNvSpPr>
          <p:nvPr/>
        </p:nvSpPr>
        <p:spPr bwMode="auto">
          <a:xfrm>
            <a:off x="633413" y="5518151"/>
            <a:ext cx="331787"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000">
                <a:solidFill>
                  <a:schemeClr val="tx1"/>
                </a:solidFill>
                <a:latin typeface="Times New Roman" pitchFamily="18" charset="0"/>
              </a:defRPr>
            </a:lvl1pPr>
            <a:lvl2pPr marL="742950" indent="-285750" eaLnBrk="0" hangingPunct="0">
              <a:defRPr sz="2000">
                <a:solidFill>
                  <a:schemeClr val="tx1"/>
                </a:solidFill>
                <a:latin typeface="Times New Roman" pitchFamily="18" charset="0"/>
              </a:defRPr>
            </a:lvl2pPr>
            <a:lvl3pPr marL="1143000" indent="-228600" eaLnBrk="0" hangingPunct="0">
              <a:defRPr sz="2000">
                <a:solidFill>
                  <a:schemeClr val="tx1"/>
                </a:solidFill>
                <a:latin typeface="Times New Roman" pitchFamily="18" charset="0"/>
              </a:defRPr>
            </a:lvl3pPr>
            <a:lvl4pPr marL="1600200" indent="-228600" eaLnBrk="0" hangingPunct="0">
              <a:defRPr sz="2000">
                <a:solidFill>
                  <a:schemeClr val="tx1"/>
                </a:solidFill>
                <a:latin typeface="Times New Roman" pitchFamily="18" charset="0"/>
              </a:defRPr>
            </a:lvl4pPr>
            <a:lvl5pPr marL="2057400" indent="-228600" eaLnBrk="0" hangingPunct="0">
              <a:defRPr sz="2000">
                <a:solidFill>
                  <a:schemeClr val="tx1"/>
                </a:solidFill>
                <a:latin typeface="Times New Roman" pitchFamily="18" charset="0"/>
              </a:defRPr>
            </a:lvl5pPr>
            <a:lvl6pPr marL="2514600" indent="-228600" eaLnBrk="0" fontAlgn="base" hangingPunct="0">
              <a:spcBef>
                <a:spcPct val="0"/>
              </a:spcBef>
              <a:spcAft>
                <a:spcPct val="0"/>
              </a:spcAft>
              <a:defRPr sz="2000">
                <a:solidFill>
                  <a:schemeClr val="tx1"/>
                </a:solidFill>
                <a:latin typeface="Times New Roman" pitchFamily="18" charset="0"/>
              </a:defRPr>
            </a:lvl6pPr>
            <a:lvl7pPr marL="2971800" indent="-228600" eaLnBrk="0" fontAlgn="base" hangingPunct="0">
              <a:spcBef>
                <a:spcPct val="0"/>
              </a:spcBef>
              <a:spcAft>
                <a:spcPct val="0"/>
              </a:spcAft>
              <a:defRPr sz="2000">
                <a:solidFill>
                  <a:schemeClr val="tx1"/>
                </a:solidFill>
                <a:latin typeface="Times New Roman" pitchFamily="18" charset="0"/>
              </a:defRPr>
            </a:lvl7pPr>
            <a:lvl8pPr marL="3429000" indent="-228600" eaLnBrk="0" fontAlgn="base" hangingPunct="0">
              <a:spcBef>
                <a:spcPct val="0"/>
              </a:spcBef>
              <a:spcAft>
                <a:spcPct val="0"/>
              </a:spcAft>
              <a:defRPr sz="2000">
                <a:solidFill>
                  <a:schemeClr val="tx1"/>
                </a:solidFill>
                <a:latin typeface="Times New Roman" pitchFamily="18" charset="0"/>
              </a:defRPr>
            </a:lvl8pPr>
            <a:lvl9pPr marL="3886200" indent="-228600" eaLnBrk="0" fontAlgn="base" hangingPunct="0">
              <a:spcBef>
                <a:spcPct val="0"/>
              </a:spcBef>
              <a:spcAft>
                <a:spcPct val="0"/>
              </a:spcAft>
              <a:defRPr sz="2000">
                <a:solidFill>
                  <a:schemeClr val="tx1"/>
                </a:solidFill>
                <a:latin typeface="Times New Roman" pitchFamily="18" charset="0"/>
              </a:defRPr>
            </a:lvl9pPr>
          </a:lstStyle>
          <a:p>
            <a:pPr eaLnBrk="1" hangingPunct="1"/>
            <a:r>
              <a:rPr lang="fr-BE" altLang="fr-FR" sz="1600">
                <a:latin typeface="Arial Narrow" pitchFamily="34" charset="0"/>
              </a:rPr>
              <a:t>-2</a:t>
            </a:r>
            <a:endParaRPr lang="en-US" altLang="fr-FR" sz="1600">
              <a:latin typeface="Arial Narrow" pitchFamily="34" charset="0"/>
            </a:endParaRPr>
          </a:p>
        </p:txBody>
      </p:sp>
      <p:sp>
        <p:nvSpPr>
          <p:cNvPr id="26681" name="ZoneTexte 78"/>
          <p:cNvSpPr txBox="1">
            <a:spLocks noChangeArrowheads="1"/>
          </p:cNvSpPr>
          <p:nvPr/>
        </p:nvSpPr>
        <p:spPr bwMode="auto">
          <a:xfrm>
            <a:off x="300038" y="5518151"/>
            <a:ext cx="331787"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000">
                <a:solidFill>
                  <a:schemeClr val="tx1"/>
                </a:solidFill>
                <a:latin typeface="Times New Roman" pitchFamily="18" charset="0"/>
              </a:defRPr>
            </a:lvl1pPr>
            <a:lvl2pPr marL="742950" indent="-285750" eaLnBrk="0" hangingPunct="0">
              <a:defRPr sz="2000">
                <a:solidFill>
                  <a:schemeClr val="tx1"/>
                </a:solidFill>
                <a:latin typeface="Times New Roman" pitchFamily="18" charset="0"/>
              </a:defRPr>
            </a:lvl2pPr>
            <a:lvl3pPr marL="1143000" indent="-228600" eaLnBrk="0" hangingPunct="0">
              <a:defRPr sz="2000">
                <a:solidFill>
                  <a:schemeClr val="tx1"/>
                </a:solidFill>
                <a:latin typeface="Times New Roman" pitchFamily="18" charset="0"/>
              </a:defRPr>
            </a:lvl3pPr>
            <a:lvl4pPr marL="1600200" indent="-228600" eaLnBrk="0" hangingPunct="0">
              <a:defRPr sz="2000">
                <a:solidFill>
                  <a:schemeClr val="tx1"/>
                </a:solidFill>
                <a:latin typeface="Times New Roman" pitchFamily="18" charset="0"/>
              </a:defRPr>
            </a:lvl4pPr>
            <a:lvl5pPr marL="2057400" indent="-228600" eaLnBrk="0" hangingPunct="0">
              <a:defRPr sz="2000">
                <a:solidFill>
                  <a:schemeClr val="tx1"/>
                </a:solidFill>
                <a:latin typeface="Times New Roman" pitchFamily="18" charset="0"/>
              </a:defRPr>
            </a:lvl5pPr>
            <a:lvl6pPr marL="2514600" indent="-228600" eaLnBrk="0" fontAlgn="base" hangingPunct="0">
              <a:spcBef>
                <a:spcPct val="0"/>
              </a:spcBef>
              <a:spcAft>
                <a:spcPct val="0"/>
              </a:spcAft>
              <a:defRPr sz="2000">
                <a:solidFill>
                  <a:schemeClr val="tx1"/>
                </a:solidFill>
                <a:latin typeface="Times New Roman" pitchFamily="18" charset="0"/>
              </a:defRPr>
            </a:lvl6pPr>
            <a:lvl7pPr marL="2971800" indent="-228600" eaLnBrk="0" fontAlgn="base" hangingPunct="0">
              <a:spcBef>
                <a:spcPct val="0"/>
              </a:spcBef>
              <a:spcAft>
                <a:spcPct val="0"/>
              </a:spcAft>
              <a:defRPr sz="2000">
                <a:solidFill>
                  <a:schemeClr val="tx1"/>
                </a:solidFill>
                <a:latin typeface="Times New Roman" pitchFamily="18" charset="0"/>
              </a:defRPr>
            </a:lvl7pPr>
            <a:lvl8pPr marL="3429000" indent="-228600" eaLnBrk="0" fontAlgn="base" hangingPunct="0">
              <a:spcBef>
                <a:spcPct val="0"/>
              </a:spcBef>
              <a:spcAft>
                <a:spcPct val="0"/>
              </a:spcAft>
              <a:defRPr sz="2000">
                <a:solidFill>
                  <a:schemeClr val="tx1"/>
                </a:solidFill>
                <a:latin typeface="Times New Roman" pitchFamily="18" charset="0"/>
              </a:defRPr>
            </a:lvl8pPr>
            <a:lvl9pPr marL="3886200" indent="-228600" eaLnBrk="0" fontAlgn="base" hangingPunct="0">
              <a:spcBef>
                <a:spcPct val="0"/>
              </a:spcBef>
              <a:spcAft>
                <a:spcPct val="0"/>
              </a:spcAft>
              <a:defRPr sz="2000">
                <a:solidFill>
                  <a:schemeClr val="tx1"/>
                </a:solidFill>
                <a:latin typeface="Times New Roman" pitchFamily="18" charset="0"/>
              </a:defRPr>
            </a:lvl9pPr>
          </a:lstStyle>
          <a:p>
            <a:pPr eaLnBrk="1" hangingPunct="1"/>
            <a:r>
              <a:rPr lang="fr-BE" altLang="fr-FR" sz="1600">
                <a:latin typeface="Arial Narrow" pitchFamily="34" charset="0"/>
              </a:rPr>
              <a:t>-3</a:t>
            </a:r>
            <a:endParaRPr lang="en-US" altLang="fr-FR" sz="1600">
              <a:latin typeface="Arial Narrow" pitchFamily="34" charset="0"/>
            </a:endParaRPr>
          </a:p>
        </p:txBody>
      </p:sp>
      <p:cxnSp>
        <p:nvCxnSpPr>
          <p:cNvPr id="26682" name="Connecteur droit 73"/>
          <p:cNvCxnSpPr>
            <a:cxnSpLocks noChangeShapeType="1"/>
          </p:cNvCxnSpPr>
          <p:nvPr/>
        </p:nvCxnSpPr>
        <p:spPr bwMode="auto">
          <a:xfrm>
            <a:off x="468313" y="5405438"/>
            <a:ext cx="0" cy="144463"/>
          </a:xfrm>
          <a:prstGeom prst="line">
            <a:avLst/>
          </a:prstGeom>
          <a:noFill/>
          <a:ln w="9525" algn="ctr">
            <a:solidFill>
              <a:schemeClr val="tx1"/>
            </a:solidFill>
            <a:round/>
            <a:headEnd/>
            <a:tailEnd/>
          </a:ln>
          <a:extLst>
            <a:ext uri="{909E8E84-426E-40DD-AFC4-6F175D3DCCD1}">
              <a14:hiddenFill xmlns:a14="http://schemas.microsoft.com/office/drawing/2010/main">
                <a:noFill/>
              </a14:hiddenFill>
            </a:ext>
          </a:extLst>
        </p:spPr>
      </p:cxnSp>
      <p:sp>
        <p:nvSpPr>
          <p:cNvPr id="26922" name="Text Box 128"/>
          <p:cNvSpPr txBox="1">
            <a:spLocks noChangeArrowheads="1"/>
          </p:cNvSpPr>
          <p:nvPr/>
        </p:nvSpPr>
        <p:spPr bwMode="auto">
          <a:xfrm>
            <a:off x="611188" y="4870451"/>
            <a:ext cx="254000" cy="274638"/>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wrap="none">
            <a:spAutoFit/>
          </a:bodyPr>
          <a:lstStyle>
            <a:lvl1pPr eaLnBrk="0" hangingPunct="0">
              <a:defRPr sz="2000">
                <a:solidFill>
                  <a:schemeClr val="tx1"/>
                </a:solidFill>
                <a:latin typeface="Times New Roman" pitchFamily="18" charset="0"/>
              </a:defRPr>
            </a:lvl1pPr>
            <a:lvl2pPr marL="742950" indent="-285750" eaLnBrk="0" hangingPunct="0">
              <a:defRPr sz="2000">
                <a:solidFill>
                  <a:schemeClr val="tx1"/>
                </a:solidFill>
                <a:latin typeface="Times New Roman" pitchFamily="18" charset="0"/>
              </a:defRPr>
            </a:lvl2pPr>
            <a:lvl3pPr marL="1143000" indent="-228600" eaLnBrk="0" hangingPunct="0">
              <a:defRPr sz="2000">
                <a:solidFill>
                  <a:schemeClr val="tx1"/>
                </a:solidFill>
                <a:latin typeface="Times New Roman" pitchFamily="18" charset="0"/>
              </a:defRPr>
            </a:lvl3pPr>
            <a:lvl4pPr marL="1600200" indent="-228600" eaLnBrk="0" hangingPunct="0">
              <a:defRPr sz="2000">
                <a:solidFill>
                  <a:schemeClr val="tx1"/>
                </a:solidFill>
                <a:latin typeface="Times New Roman" pitchFamily="18" charset="0"/>
              </a:defRPr>
            </a:lvl4pPr>
            <a:lvl5pPr marL="2057400" indent="-228600" eaLnBrk="0" hangingPunct="0">
              <a:defRPr sz="2000">
                <a:solidFill>
                  <a:schemeClr val="tx1"/>
                </a:solidFill>
                <a:latin typeface="Times New Roman" pitchFamily="18" charset="0"/>
              </a:defRPr>
            </a:lvl5pPr>
            <a:lvl6pPr marL="2514600" indent="-228600" eaLnBrk="0" fontAlgn="base" hangingPunct="0">
              <a:spcBef>
                <a:spcPct val="0"/>
              </a:spcBef>
              <a:spcAft>
                <a:spcPct val="0"/>
              </a:spcAft>
              <a:defRPr sz="2000">
                <a:solidFill>
                  <a:schemeClr val="tx1"/>
                </a:solidFill>
                <a:latin typeface="Times New Roman" pitchFamily="18" charset="0"/>
              </a:defRPr>
            </a:lvl6pPr>
            <a:lvl7pPr marL="2971800" indent="-228600" eaLnBrk="0" fontAlgn="base" hangingPunct="0">
              <a:spcBef>
                <a:spcPct val="0"/>
              </a:spcBef>
              <a:spcAft>
                <a:spcPct val="0"/>
              </a:spcAft>
              <a:defRPr sz="2000">
                <a:solidFill>
                  <a:schemeClr val="tx1"/>
                </a:solidFill>
                <a:latin typeface="Times New Roman" pitchFamily="18" charset="0"/>
              </a:defRPr>
            </a:lvl7pPr>
            <a:lvl8pPr marL="3429000" indent="-228600" eaLnBrk="0" fontAlgn="base" hangingPunct="0">
              <a:spcBef>
                <a:spcPct val="0"/>
              </a:spcBef>
              <a:spcAft>
                <a:spcPct val="0"/>
              </a:spcAft>
              <a:defRPr sz="2000">
                <a:solidFill>
                  <a:schemeClr val="tx1"/>
                </a:solidFill>
                <a:latin typeface="Times New Roman" pitchFamily="18" charset="0"/>
              </a:defRPr>
            </a:lvl8pPr>
            <a:lvl9pPr marL="3886200" indent="-228600" eaLnBrk="0" fontAlgn="base" hangingPunct="0">
              <a:spcBef>
                <a:spcPct val="0"/>
              </a:spcBef>
              <a:spcAft>
                <a:spcPct val="0"/>
              </a:spcAft>
              <a:defRPr sz="2000">
                <a:solidFill>
                  <a:schemeClr val="tx1"/>
                </a:solidFill>
                <a:latin typeface="Times New Roman" pitchFamily="18" charset="0"/>
              </a:defRPr>
            </a:lvl9pPr>
          </a:lstStyle>
          <a:p>
            <a:pPr eaLnBrk="1" hangingPunct="1"/>
            <a:r>
              <a:rPr lang="fr-BE" altLang="fr-FR" sz="1200">
                <a:latin typeface="Arial Narrow" pitchFamily="34" charset="0"/>
              </a:rPr>
              <a:t>2</a:t>
            </a:r>
            <a:endParaRPr lang="fr-FR" altLang="fr-FR" sz="1200">
              <a:latin typeface="Arial Narrow" pitchFamily="34" charset="0"/>
            </a:endParaRPr>
          </a:p>
        </p:txBody>
      </p:sp>
      <p:sp>
        <p:nvSpPr>
          <p:cNvPr id="26926" name="Line 108"/>
          <p:cNvSpPr>
            <a:spLocks noChangeShapeType="1"/>
          </p:cNvSpPr>
          <p:nvPr/>
        </p:nvSpPr>
        <p:spPr bwMode="auto">
          <a:xfrm flipV="1">
            <a:off x="487363" y="1106488"/>
            <a:ext cx="0" cy="395922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fr-BE"/>
          </a:p>
        </p:txBody>
      </p:sp>
      <p:sp>
        <p:nvSpPr>
          <p:cNvPr id="26927" name="Line 109"/>
          <p:cNvSpPr>
            <a:spLocks noChangeShapeType="1"/>
          </p:cNvSpPr>
          <p:nvPr/>
        </p:nvSpPr>
        <p:spPr bwMode="auto">
          <a:xfrm>
            <a:off x="487363" y="5065713"/>
            <a:ext cx="144462"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fr-BE"/>
          </a:p>
        </p:txBody>
      </p:sp>
      <p:sp>
        <p:nvSpPr>
          <p:cNvPr id="26928" name="Line 110"/>
          <p:cNvSpPr>
            <a:spLocks noChangeShapeType="1"/>
          </p:cNvSpPr>
          <p:nvPr/>
        </p:nvSpPr>
        <p:spPr bwMode="auto">
          <a:xfrm>
            <a:off x="487363" y="4849813"/>
            <a:ext cx="144462"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fr-BE"/>
          </a:p>
        </p:txBody>
      </p:sp>
      <p:sp>
        <p:nvSpPr>
          <p:cNvPr id="26929" name="Line 111"/>
          <p:cNvSpPr>
            <a:spLocks noChangeShapeType="1"/>
          </p:cNvSpPr>
          <p:nvPr/>
        </p:nvSpPr>
        <p:spPr bwMode="auto">
          <a:xfrm>
            <a:off x="487363" y="4633913"/>
            <a:ext cx="144462"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fr-BE"/>
          </a:p>
        </p:txBody>
      </p:sp>
      <p:sp>
        <p:nvSpPr>
          <p:cNvPr id="26930" name="Line 112"/>
          <p:cNvSpPr>
            <a:spLocks noChangeShapeType="1"/>
          </p:cNvSpPr>
          <p:nvPr/>
        </p:nvSpPr>
        <p:spPr bwMode="auto">
          <a:xfrm>
            <a:off x="487363" y="4418013"/>
            <a:ext cx="144462"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fr-BE"/>
          </a:p>
        </p:txBody>
      </p:sp>
      <p:sp>
        <p:nvSpPr>
          <p:cNvPr id="26931" name="Line 113"/>
          <p:cNvSpPr>
            <a:spLocks noChangeShapeType="1"/>
          </p:cNvSpPr>
          <p:nvPr/>
        </p:nvSpPr>
        <p:spPr bwMode="auto">
          <a:xfrm>
            <a:off x="487363" y="4202113"/>
            <a:ext cx="144462"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fr-BE"/>
          </a:p>
        </p:txBody>
      </p:sp>
      <p:sp>
        <p:nvSpPr>
          <p:cNvPr id="26932" name="Line 114"/>
          <p:cNvSpPr>
            <a:spLocks noChangeShapeType="1"/>
          </p:cNvSpPr>
          <p:nvPr/>
        </p:nvSpPr>
        <p:spPr bwMode="auto">
          <a:xfrm>
            <a:off x="487363" y="3986213"/>
            <a:ext cx="144462"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fr-BE"/>
          </a:p>
        </p:txBody>
      </p:sp>
      <p:sp>
        <p:nvSpPr>
          <p:cNvPr id="26933" name="Line 115"/>
          <p:cNvSpPr>
            <a:spLocks noChangeShapeType="1"/>
          </p:cNvSpPr>
          <p:nvPr/>
        </p:nvSpPr>
        <p:spPr bwMode="auto">
          <a:xfrm>
            <a:off x="487363" y="3770313"/>
            <a:ext cx="144462"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fr-BE"/>
          </a:p>
        </p:txBody>
      </p:sp>
      <p:sp>
        <p:nvSpPr>
          <p:cNvPr id="26934" name="Line 116"/>
          <p:cNvSpPr>
            <a:spLocks noChangeShapeType="1"/>
          </p:cNvSpPr>
          <p:nvPr/>
        </p:nvSpPr>
        <p:spPr bwMode="auto">
          <a:xfrm>
            <a:off x="487363" y="3554413"/>
            <a:ext cx="144462"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fr-BE"/>
          </a:p>
        </p:txBody>
      </p:sp>
      <p:sp>
        <p:nvSpPr>
          <p:cNvPr id="26935" name="Line 117"/>
          <p:cNvSpPr>
            <a:spLocks noChangeShapeType="1"/>
          </p:cNvSpPr>
          <p:nvPr/>
        </p:nvSpPr>
        <p:spPr bwMode="auto">
          <a:xfrm>
            <a:off x="487363" y="3338513"/>
            <a:ext cx="144462"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fr-BE"/>
          </a:p>
        </p:txBody>
      </p:sp>
      <p:sp>
        <p:nvSpPr>
          <p:cNvPr id="26936" name="Line 118"/>
          <p:cNvSpPr>
            <a:spLocks noChangeShapeType="1"/>
          </p:cNvSpPr>
          <p:nvPr/>
        </p:nvSpPr>
        <p:spPr bwMode="auto">
          <a:xfrm>
            <a:off x="487363" y="3122613"/>
            <a:ext cx="144462"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fr-BE"/>
          </a:p>
        </p:txBody>
      </p:sp>
      <p:sp>
        <p:nvSpPr>
          <p:cNvPr id="26937" name="Line 119"/>
          <p:cNvSpPr>
            <a:spLocks noChangeShapeType="1"/>
          </p:cNvSpPr>
          <p:nvPr/>
        </p:nvSpPr>
        <p:spPr bwMode="auto">
          <a:xfrm>
            <a:off x="487363" y="2906713"/>
            <a:ext cx="144462"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fr-BE"/>
          </a:p>
        </p:txBody>
      </p:sp>
      <p:sp>
        <p:nvSpPr>
          <p:cNvPr id="26938" name="Line 120"/>
          <p:cNvSpPr>
            <a:spLocks noChangeShapeType="1"/>
          </p:cNvSpPr>
          <p:nvPr/>
        </p:nvSpPr>
        <p:spPr bwMode="auto">
          <a:xfrm>
            <a:off x="487363" y="2690813"/>
            <a:ext cx="144462"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fr-BE"/>
          </a:p>
        </p:txBody>
      </p:sp>
      <p:sp>
        <p:nvSpPr>
          <p:cNvPr id="26939" name="Line 121"/>
          <p:cNvSpPr>
            <a:spLocks noChangeShapeType="1"/>
          </p:cNvSpPr>
          <p:nvPr/>
        </p:nvSpPr>
        <p:spPr bwMode="auto">
          <a:xfrm>
            <a:off x="487363" y="2473326"/>
            <a:ext cx="144462"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fr-BE"/>
          </a:p>
        </p:txBody>
      </p:sp>
      <p:sp>
        <p:nvSpPr>
          <p:cNvPr id="26940" name="Line 122"/>
          <p:cNvSpPr>
            <a:spLocks noChangeShapeType="1"/>
          </p:cNvSpPr>
          <p:nvPr/>
        </p:nvSpPr>
        <p:spPr bwMode="auto">
          <a:xfrm>
            <a:off x="487363" y="2257426"/>
            <a:ext cx="144462"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fr-BE"/>
          </a:p>
        </p:txBody>
      </p:sp>
      <p:sp>
        <p:nvSpPr>
          <p:cNvPr id="26941" name="Line 123"/>
          <p:cNvSpPr>
            <a:spLocks noChangeShapeType="1"/>
          </p:cNvSpPr>
          <p:nvPr/>
        </p:nvSpPr>
        <p:spPr bwMode="auto">
          <a:xfrm>
            <a:off x="487363" y="2041526"/>
            <a:ext cx="144462"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fr-BE"/>
          </a:p>
        </p:txBody>
      </p:sp>
      <p:sp>
        <p:nvSpPr>
          <p:cNvPr id="26942" name="Line 124"/>
          <p:cNvSpPr>
            <a:spLocks noChangeShapeType="1"/>
          </p:cNvSpPr>
          <p:nvPr/>
        </p:nvSpPr>
        <p:spPr bwMode="auto">
          <a:xfrm>
            <a:off x="487363" y="1825626"/>
            <a:ext cx="144462"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fr-BE"/>
          </a:p>
        </p:txBody>
      </p:sp>
      <p:sp>
        <p:nvSpPr>
          <p:cNvPr id="26943" name="Line 125"/>
          <p:cNvSpPr>
            <a:spLocks noChangeShapeType="1"/>
          </p:cNvSpPr>
          <p:nvPr/>
        </p:nvSpPr>
        <p:spPr bwMode="auto">
          <a:xfrm>
            <a:off x="487363" y="1609726"/>
            <a:ext cx="144462"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fr-BE"/>
          </a:p>
        </p:txBody>
      </p:sp>
      <p:sp>
        <p:nvSpPr>
          <p:cNvPr id="26944" name="Line 126"/>
          <p:cNvSpPr>
            <a:spLocks noChangeShapeType="1"/>
          </p:cNvSpPr>
          <p:nvPr/>
        </p:nvSpPr>
        <p:spPr bwMode="auto">
          <a:xfrm>
            <a:off x="487363" y="1393826"/>
            <a:ext cx="144462"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fr-BE"/>
          </a:p>
        </p:txBody>
      </p:sp>
      <p:sp>
        <p:nvSpPr>
          <p:cNvPr id="26945" name="Line 127"/>
          <p:cNvSpPr>
            <a:spLocks noChangeShapeType="1"/>
          </p:cNvSpPr>
          <p:nvPr/>
        </p:nvSpPr>
        <p:spPr bwMode="auto">
          <a:xfrm>
            <a:off x="487363" y="1177926"/>
            <a:ext cx="144462"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fr-BE"/>
          </a:p>
        </p:txBody>
      </p:sp>
      <p:sp>
        <p:nvSpPr>
          <p:cNvPr id="26946" name="Text Box 129"/>
          <p:cNvSpPr txBox="1">
            <a:spLocks noChangeArrowheads="1"/>
          </p:cNvSpPr>
          <p:nvPr/>
        </p:nvSpPr>
        <p:spPr bwMode="auto">
          <a:xfrm>
            <a:off x="631825" y="3409951"/>
            <a:ext cx="254000" cy="274638"/>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wrap="none">
            <a:spAutoFit/>
          </a:bodyPr>
          <a:lstStyle>
            <a:lvl1pPr eaLnBrk="0" hangingPunct="0">
              <a:defRPr sz="2000">
                <a:solidFill>
                  <a:schemeClr val="tx1"/>
                </a:solidFill>
                <a:latin typeface="Times New Roman" pitchFamily="18" charset="0"/>
              </a:defRPr>
            </a:lvl1pPr>
            <a:lvl2pPr marL="742950" indent="-285750" eaLnBrk="0" hangingPunct="0">
              <a:defRPr sz="2000">
                <a:solidFill>
                  <a:schemeClr val="tx1"/>
                </a:solidFill>
                <a:latin typeface="Times New Roman" pitchFamily="18" charset="0"/>
              </a:defRPr>
            </a:lvl2pPr>
            <a:lvl3pPr marL="1143000" indent="-228600" eaLnBrk="0" hangingPunct="0">
              <a:defRPr sz="2000">
                <a:solidFill>
                  <a:schemeClr val="tx1"/>
                </a:solidFill>
                <a:latin typeface="Times New Roman" pitchFamily="18" charset="0"/>
              </a:defRPr>
            </a:lvl3pPr>
            <a:lvl4pPr marL="1600200" indent="-228600" eaLnBrk="0" hangingPunct="0">
              <a:defRPr sz="2000">
                <a:solidFill>
                  <a:schemeClr val="tx1"/>
                </a:solidFill>
                <a:latin typeface="Times New Roman" pitchFamily="18" charset="0"/>
              </a:defRPr>
            </a:lvl4pPr>
            <a:lvl5pPr marL="2057400" indent="-228600" eaLnBrk="0" hangingPunct="0">
              <a:defRPr sz="2000">
                <a:solidFill>
                  <a:schemeClr val="tx1"/>
                </a:solidFill>
                <a:latin typeface="Times New Roman" pitchFamily="18" charset="0"/>
              </a:defRPr>
            </a:lvl5pPr>
            <a:lvl6pPr marL="2514600" indent="-228600" eaLnBrk="0" fontAlgn="base" hangingPunct="0">
              <a:spcBef>
                <a:spcPct val="0"/>
              </a:spcBef>
              <a:spcAft>
                <a:spcPct val="0"/>
              </a:spcAft>
              <a:defRPr sz="2000">
                <a:solidFill>
                  <a:schemeClr val="tx1"/>
                </a:solidFill>
                <a:latin typeface="Times New Roman" pitchFamily="18" charset="0"/>
              </a:defRPr>
            </a:lvl6pPr>
            <a:lvl7pPr marL="2971800" indent="-228600" eaLnBrk="0" fontAlgn="base" hangingPunct="0">
              <a:spcBef>
                <a:spcPct val="0"/>
              </a:spcBef>
              <a:spcAft>
                <a:spcPct val="0"/>
              </a:spcAft>
              <a:defRPr sz="2000">
                <a:solidFill>
                  <a:schemeClr val="tx1"/>
                </a:solidFill>
                <a:latin typeface="Times New Roman" pitchFamily="18" charset="0"/>
              </a:defRPr>
            </a:lvl7pPr>
            <a:lvl8pPr marL="3429000" indent="-228600" eaLnBrk="0" fontAlgn="base" hangingPunct="0">
              <a:spcBef>
                <a:spcPct val="0"/>
              </a:spcBef>
              <a:spcAft>
                <a:spcPct val="0"/>
              </a:spcAft>
              <a:defRPr sz="2000">
                <a:solidFill>
                  <a:schemeClr val="tx1"/>
                </a:solidFill>
                <a:latin typeface="Times New Roman" pitchFamily="18" charset="0"/>
              </a:defRPr>
            </a:lvl8pPr>
            <a:lvl9pPr marL="3886200" indent="-228600" eaLnBrk="0" fontAlgn="base" hangingPunct="0">
              <a:spcBef>
                <a:spcPct val="0"/>
              </a:spcBef>
              <a:spcAft>
                <a:spcPct val="0"/>
              </a:spcAft>
              <a:defRPr sz="2000">
                <a:solidFill>
                  <a:schemeClr val="tx1"/>
                </a:solidFill>
                <a:latin typeface="Times New Roman" pitchFamily="18" charset="0"/>
              </a:defRPr>
            </a:lvl9pPr>
          </a:lstStyle>
          <a:p>
            <a:pPr eaLnBrk="1" hangingPunct="1"/>
            <a:r>
              <a:rPr lang="fr-BE" altLang="fr-FR" sz="1200">
                <a:latin typeface="Arial Narrow" pitchFamily="34" charset="0"/>
              </a:rPr>
              <a:t>9</a:t>
            </a:r>
            <a:endParaRPr lang="fr-FR" altLang="fr-FR" sz="1200">
              <a:latin typeface="Arial Narrow" pitchFamily="34" charset="0"/>
            </a:endParaRPr>
          </a:p>
        </p:txBody>
      </p:sp>
      <p:sp>
        <p:nvSpPr>
          <p:cNvPr id="26947" name="Text Box 130"/>
          <p:cNvSpPr txBox="1">
            <a:spLocks noChangeArrowheads="1"/>
          </p:cNvSpPr>
          <p:nvPr/>
        </p:nvSpPr>
        <p:spPr bwMode="auto">
          <a:xfrm>
            <a:off x="631825" y="3625851"/>
            <a:ext cx="254000" cy="274638"/>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wrap="none">
            <a:spAutoFit/>
          </a:bodyPr>
          <a:lstStyle>
            <a:lvl1pPr eaLnBrk="0" hangingPunct="0">
              <a:defRPr sz="2000">
                <a:solidFill>
                  <a:schemeClr val="tx1"/>
                </a:solidFill>
                <a:latin typeface="Times New Roman" pitchFamily="18" charset="0"/>
              </a:defRPr>
            </a:lvl1pPr>
            <a:lvl2pPr marL="742950" indent="-285750" eaLnBrk="0" hangingPunct="0">
              <a:defRPr sz="2000">
                <a:solidFill>
                  <a:schemeClr val="tx1"/>
                </a:solidFill>
                <a:latin typeface="Times New Roman" pitchFamily="18" charset="0"/>
              </a:defRPr>
            </a:lvl2pPr>
            <a:lvl3pPr marL="1143000" indent="-228600" eaLnBrk="0" hangingPunct="0">
              <a:defRPr sz="2000">
                <a:solidFill>
                  <a:schemeClr val="tx1"/>
                </a:solidFill>
                <a:latin typeface="Times New Roman" pitchFamily="18" charset="0"/>
              </a:defRPr>
            </a:lvl3pPr>
            <a:lvl4pPr marL="1600200" indent="-228600" eaLnBrk="0" hangingPunct="0">
              <a:defRPr sz="2000">
                <a:solidFill>
                  <a:schemeClr val="tx1"/>
                </a:solidFill>
                <a:latin typeface="Times New Roman" pitchFamily="18" charset="0"/>
              </a:defRPr>
            </a:lvl4pPr>
            <a:lvl5pPr marL="2057400" indent="-228600" eaLnBrk="0" hangingPunct="0">
              <a:defRPr sz="2000">
                <a:solidFill>
                  <a:schemeClr val="tx1"/>
                </a:solidFill>
                <a:latin typeface="Times New Roman" pitchFamily="18" charset="0"/>
              </a:defRPr>
            </a:lvl5pPr>
            <a:lvl6pPr marL="2514600" indent="-228600" eaLnBrk="0" fontAlgn="base" hangingPunct="0">
              <a:spcBef>
                <a:spcPct val="0"/>
              </a:spcBef>
              <a:spcAft>
                <a:spcPct val="0"/>
              </a:spcAft>
              <a:defRPr sz="2000">
                <a:solidFill>
                  <a:schemeClr val="tx1"/>
                </a:solidFill>
                <a:latin typeface="Times New Roman" pitchFamily="18" charset="0"/>
              </a:defRPr>
            </a:lvl6pPr>
            <a:lvl7pPr marL="2971800" indent="-228600" eaLnBrk="0" fontAlgn="base" hangingPunct="0">
              <a:spcBef>
                <a:spcPct val="0"/>
              </a:spcBef>
              <a:spcAft>
                <a:spcPct val="0"/>
              </a:spcAft>
              <a:defRPr sz="2000">
                <a:solidFill>
                  <a:schemeClr val="tx1"/>
                </a:solidFill>
                <a:latin typeface="Times New Roman" pitchFamily="18" charset="0"/>
              </a:defRPr>
            </a:lvl7pPr>
            <a:lvl8pPr marL="3429000" indent="-228600" eaLnBrk="0" fontAlgn="base" hangingPunct="0">
              <a:spcBef>
                <a:spcPct val="0"/>
              </a:spcBef>
              <a:spcAft>
                <a:spcPct val="0"/>
              </a:spcAft>
              <a:defRPr sz="2000">
                <a:solidFill>
                  <a:schemeClr val="tx1"/>
                </a:solidFill>
                <a:latin typeface="Times New Roman" pitchFamily="18" charset="0"/>
              </a:defRPr>
            </a:lvl8pPr>
            <a:lvl9pPr marL="3886200" indent="-228600" eaLnBrk="0" fontAlgn="base" hangingPunct="0">
              <a:spcBef>
                <a:spcPct val="0"/>
              </a:spcBef>
              <a:spcAft>
                <a:spcPct val="0"/>
              </a:spcAft>
              <a:defRPr sz="2000">
                <a:solidFill>
                  <a:schemeClr val="tx1"/>
                </a:solidFill>
                <a:latin typeface="Times New Roman" pitchFamily="18" charset="0"/>
              </a:defRPr>
            </a:lvl9pPr>
          </a:lstStyle>
          <a:p>
            <a:pPr eaLnBrk="1" hangingPunct="1"/>
            <a:r>
              <a:rPr lang="fr-BE" altLang="fr-FR" sz="1200">
                <a:latin typeface="Arial Narrow" pitchFamily="34" charset="0"/>
              </a:rPr>
              <a:t>8</a:t>
            </a:r>
            <a:endParaRPr lang="fr-FR" altLang="fr-FR" sz="1200">
              <a:latin typeface="Arial Narrow" pitchFamily="34" charset="0"/>
            </a:endParaRPr>
          </a:p>
        </p:txBody>
      </p:sp>
      <p:sp>
        <p:nvSpPr>
          <p:cNvPr id="26948" name="Text Box 131"/>
          <p:cNvSpPr txBox="1">
            <a:spLocks noChangeArrowheads="1"/>
          </p:cNvSpPr>
          <p:nvPr/>
        </p:nvSpPr>
        <p:spPr bwMode="auto">
          <a:xfrm>
            <a:off x="631825" y="3841751"/>
            <a:ext cx="254000" cy="274638"/>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wrap="none">
            <a:spAutoFit/>
          </a:bodyPr>
          <a:lstStyle>
            <a:lvl1pPr eaLnBrk="0" hangingPunct="0">
              <a:defRPr sz="2000">
                <a:solidFill>
                  <a:schemeClr val="tx1"/>
                </a:solidFill>
                <a:latin typeface="Times New Roman" pitchFamily="18" charset="0"/>
              </a:defRPr>
            </a:lvl1pPr>
            <a:lvl2pPr marL="742950" indent="-285750" eaLnBrk="0" hangingPunct="0">
              <a:defRPr sz="2000">
                <a:solidFill>
                  <a:schemeClr val="tx1"/>
                </a:solidFill>
                <a:latin typeface="Times New Roman" pitchFamily="18" charset="0"/>
              </a:defRPr>
            </a:lvl2pPr>
            <a:lvl3pPr marL="1143000" indent="-228600" eaLnBrk="0" hangingPunct="0">
              <a:defRPr sz="2000">
                <a:solidFill>
                  <a:schemeClr val="tx1"/>
                </a:solidFill>
                <a:latin typeface="Times New Roman" pitchFamily="18" charset="0"/>
              </a:defRPr>
            </a:lvl3pPr>
            <a:lvl4pPr marL="1600200" indent="-228600" eaLnBrk="0" hangingPunct="0">
              <a:defRPr sz="2000">
                <a:solidFill>
                  <a:schemeClr val="tx1"/>
                </a:solidFill>
                <a:latin typeface="Times New Roman" pitchFamily="18" charset="0"/>
              </a:defRPr>
            </a:lvl4pPr>
            <a:lvl5pPr marL="2057400" indent="-228600" eaLnBrk="0" hangingPunct="0">
              <a:defRPr sz="2000">
                <a:solidFill>
                  <a:schemeClr val="tx1"/>
                </a:solidFill>
                <a:latin typeface="Times New Roman" pitchFamily="18" charset="0"/>
              </a:defRPr>
            </a:lvl5pPr>
            <a:lvl6pPr marL="2514600" indent="-228600" eaLnBrk="0" fontAlgn="base" hangingPunct="0">
              <a:spcBef>
                <a:spcPct val="0"/>
              </a:spcBef>
              <a:spcAft>
                <a:spcPct val="0"/>
              </a:spcAft>
              <a:defRPr sz="2000">
                <a:solidFill>
                  <a:schemeClr val="tx1"/>
                </a:solidFill>
                <a:latin typeface="Times New Roman" pitchFamily="18" charset="0"/>
              </a:defRPr>
            </a:lvl6pPr>
            <a:lvl7pPr marL="2971800" indent="-228600" eaLnBrk="0" fontAlgn="base" hangingPunct="0">
              <a:spcBef>
                <a:spcPct val="0"/>
              </a:spcBef>
              <a:spcAft>
                <a:spcPct val="0"/>
              </a:spcAft>
              <a:defRPr sz="2000">
                <a:solidFill>
                  <a:schemeClr val="tx1"/>
                </a:solidFill>
                <a:latin typeface="Times New Roman" pitchFamily="18" charset="0"/>
              </a:defRPr>
            </a:lvl7pPr>
            <a:lvl8pPr marL="3429000" indent="-228600" eaLnBrk="0" fontAlgn="base" hangingPunct="0">
              <a:spcBef>
                <a:spcPct val="0"/>
              </a:spcBef>
              <a:spcAft>
                <a:spcPct val="0"/>
              </a:spcAft>
              <a:defRPr sz="2000">
                <a:solidFill>
                  <a:schemeClr val="tx1"/>
                </a:solidFill>
                <a:latin typeface="Times New Roman" pitchFamily="18" charset="0"/>
              </a:defRPr>
            </a:lvl8pPr>
            <a:lvl9pPr marL="3886200" indent="-228600" eaLnBrk="0" fontAlgn="base" hangingPunct="0">
              <a:spcBef>
                <a:spcPct val="0"/>
              </a:spcBef>
              <a:spcAft>
                <a:spcPct val="0"/>
              </a:spcAft>
              <a:defRPr sz="2000">
                <a:solidFill>
                  <a:schemeClr val="tx1"/>
                </a:solidFill>
                <a:latin typeface="Times New Roman" pitchFamily="18" charset="0"/>
              </a:defRPr>
            </a:lvl9pPr>
          </a:lstStyle>
          <a:p>
            <a:pPr eaLnBrk="1" hangingPunct="1"/>
            <a:r>
              <a:rPr lang="fr-BE" altLang="fr-FR" sz="1200">
                <a:latin typeface="Arial Narrow" pitchFamily="34" charset="0"/>
              </a:rPr>
              <a:t>7</a:t>
            </a:r>
            <a:endParaRPr lang="fr-FR" altLang="fr-FR" sz="1200">
              <a:latin typeface="Arial Narrow" pitchFamily="34" charset="0"/>
            </a:endParaRPr>
          </a:p>
        </p:txBody>
      </p:sp>
      <p:sp>
        <p:nvSpPr>
          <p:cNvPr id="26949" name="Text Box 132"/>
          <p:cNvSpPr txBox="1">
            <a:spLocks noChangeArrowheads="1"/>
          </p:cNvSpPr>
          <p:nvPr/>
        </p:nvSpPr>
        <p:spPr bwMode="auto">
          <a:xfrm>
            <a:off x="631825" y="4057651"/>
            <a:ext cx="254000" cy="274638"/>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wrap="none">
            <a:spAutoFit/>
          </a:bodyPr>
          <a:lstStyle>
            <a:lvl1pPr eaLnBrk="0" hangingPunct="0">
              <a:defRPr sz="2000">
                <a:solidFill>
                  <a:schemeClr val="tx1"/>
                </a:solidFill>
                <a:latin typeface="Times New Roman" pitchFamily="18" charset="0"/>
              </a:defRPr>
            </a:lvl1pPr>
            <a:lvl2pPr marL="742950" indent="-285750" eaLnBrk="0" hangingPunct="0">
              <a:defRPr sz="2000">
                <a:solidFill>
                  <a:schemeClr val="tx1"/>
                </a:solidFill>
                <a:latin typeface="Times New Roman" pitchFamily="18" charset="0"/>
              </a:defRPr>
            </a:lvl2pPr>
            <a:lvl3pPr marL="1143000" indent="-228600" eaLnBrk="0" hangingPunct="0">
              <a:defRPr sz="2000">
                <a:solidFill>
                  <a:schemeClr val="tx1"/>
                </a:solidFill>
                <a:latin typeface="Times New Roman" pitchFamily="18" charset="0"/>
              </a:defRPr>
            </a:lvl3pPr>
            <a:lvl4pPr marL="1600200" indent="-228600" eaLnBrk="0" hangingPunct="0">
              <a:defRPr sz="2000">
                <a:solidFill>
                  <a:schemeClr val="tx1"/>
                </a:solidFill>
                <a:latin typeface="Times New Roman" pitchFamily="18" charset="0"/>
              </a:defRPr>
            </a:lvl4pPr>
            <a:lvl5pPr marL="2057400" indent="-228600" eaLnBrk="0" hangingPunct="0">
              <a:defRPr sz="2000">
                <a:solidFill>
                  <a:schemeClr val="tx1"/>
                </a:solidFill>
                <a:latin typeface="Times New Roman" pitchFamily="18" charset="0"/>
              </a:defRPr>
            </a:lvl5pPr>
            <a:lvl6pPr marL="2514600" indent="-228600" eaLnBrk="0" fontAlgn="base" hangingPunct="0">
              <a:spcBef>
                <a:spcPct val="0"/>
              </a:spcBef>
              <a:spcAft>
                <a:spcPct val="0"/>
              </a:spcAft>
              <a:defRPr sz="2000">
                <a:solidFill>
                  <a:schemeClr val="tx1"/>
                </a:solidFill>
                <a:latin typeface="Times New Roman" pitchFamily="18" charset="0"/>
              </a:defRPr>
            </a:lvl6pPr>
            <a:lvl7pPr marL="2971800" indent="-228600" eaLnBrk="0" fontAlgn="base" hangingPunct="0">
              <a:spcBef>
                <a:spcPct val="0"/>
              </a:spcBef>
              <a:spcAft>
                <a:spcPct val="0"/>
              </a:spcAft>
              <a:defRPr sz="2000">
                <a:solidFill>
                  <a:schemeClr val="tx1"/>
                </a:solidFill>
                <a:latin typeface="Times New Roman" pitchFamily="18" charset="0"/>
              </a:defRPr>
            </a:lvl7pPr>
            <a:lvl8pPr marL="3429000" indent="-228600" eaLnBrk="0" fontAlgn="base" hangingPunct="0">
              <a:spcBef>
                <a:spcPct val="0"/>
              </a:spcBef>
              <a:spcAft>
                <a:spcPct val="0"/>
              </a:spcAft>
              <a:defRPr sz="2000">
                <a:solidFill>
                  <a:schemeClr val="tx1"/>
                </a:solidFill>
                <a:latin typeface="Times New Roman" pitchFamily="18" charset="0"/>
              </a:defRPr>
            </a:lvl8pPr>
            <a:lvl9pPr marL="3886200" indent="-228600" eaLnBrk="0" fontAlgn="base" hangingPunct="0">
              <a:spcBef>
                <a:spcPct val="0"/>
              </a:spcBef>
              <a:spcAft>
                <a:spcPct val="0"/>
              </a:spcAft>
              <a:defRPr sz="2000">
                <a:solidFill>
                  <a:schemeClr val="tx1"/>
                </a:solidFill>
                <a:latin typeface="Times New Roman" pitchFamily="18" charset="0"/>
              </a:defRPr>
            </a:lvl9pPr>
          </a:lstStyle>
          <a:p>
            <a:pPr eaLnBrk="1" hangingPunct="1"/>
            <a:r>
              <a:rPr lang="fr-BE" altLang="fr-FR" sz="1200">
                <a:latin typeface="Arial Narrow" pitchFamily="34" charset="0"/>
              </a:rPr>
              <a:t>6</a:t>
            </a:r>
            <a:endParaRPr lang="fr-FR" altLang="fr-FR" sz="1200">
              <a:latin typeface="Arial Narrow" pitchFamily="34" charset="0"/>
            </a:endParaRPr>
          </a:p>
        </p:txBody>
      </p:sp>
      <p:sp>
        <p:nvSpPr>
          <p:cNvPr id="26950" name="Text Box 133"/>
          <p:cNvSpPr txBox="1">
            <a:spLocks noChangeArrowheads="1"/>
          </p:cNvSpPr>
          <p:nvPr/>
        </p:nvSpPr>
        <p:spPr bwMode="auto">
          <a:xfrm>
            <a:off x="631825" y="4273551"/>
            <a:ext cx="254000" cy="274638"/>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wrap="none">
            <a:spAutoFit/>
          </a:bodyPr>
          <a:lstStyle>
            <a:lvl1pPr eaLnBrk="0" hangingPunct="0">
              <a:defRPr sz="2000">
                <a:solidFill>
                  <a:schemeClr val="tx1"/>
                </a:solidFill>
                <a:latin typeface="Times New Roman" pitchFamily="18" charset="0"/>
              </a:defRPr>
            </a:lvl1pPr>
            <a:lvl2pPr marL="742950" indent="-285750" eaLnBrk="0" hangingPunct="0">
              <a:defRPr sz="2000">
                <a:solidFill>
                  <a:schemeClr val="tx1"/>
                </a:solidFill>
                <a:latin typeface="Times New Roman" pitchFamily="18" charset="0"/>
              </a:defRPr>
            </a:lvl2pPr>
            <a:lvl3pPr marL="1143000" indent="-228600" eaLnBrk="0" hangingPunct="0">
              <a:defRPr sz="2000">
                <a:solidFill>
                  <a:schemeClr val="tx1"/>
                </a:solidFill>
                <a:latin typeface="Times New Roman" pitchFamily="18" charset="0"/>
              </a:defRPr>
            </a:lvl3pPr>
            <a:lvl4pPr marL="1600200" indent="-228600" eaLnBrk="0" hangingPunct="0">
              <a:defRPr sz="2000">
                <a:solidFill>
                  <a:schemeClr val="tx1"/>
                </a:solidFill>
                <a:latin typeface="Times New Roman" pitchFamily="18" charset="0"/>
              </a:defRPr>
            </a:lvl4pPr>
            <a:lvl5pPr marL="2057400" indent="-228600" eaLnBrk="0" hangingPunct="0">
              <a:defRPr sz="2000">
                <a:solidFill>
                  <a:schemeClr val="tx1"/>
                </a:solidFill>
                <a:latin typeface="Times New Roman" pitchFamily="18" charset="0"/>
              </a:defRPr>
            </a:lvl5pPr>
            <a:lvl6pPr marL="2514600" indent="-228600" eaLnBrk="0" fontAlgn="base" hangingPunct="0">
              <a:spcBef>
                <a:spcPct val="0"/>
              </a:spcBef>
              <a:spcAft>
                <a:spcPct val="0"/>
              </a:spcAft>
              <a:defRPr sz="2000">
                <a:solidFill>
                  <a:schemeClr val="tx1"/>
                </a:solidFill>
                <a:latin typeface="Times New Roman" pitchFamily="18" charset="0"/>
              </a:defRPr>
            </a:lvl6pPr>
            <a:lvl7pPr marL="2971800" indent="-228600" eaLnBrk="0" fontAlgn="base" hangingPunct="0">
              <a:spcBef>
                <a:spcPct val="0"/>
              </a:spcBef>
              <a:spcAft>
                <a:spcPct val="0"/>
              </a:spcAft>
              <a:defRPr sz="2000">
                <a:solidFill>
                  <a:schemeClr val="tx1"/>
                </a:solidFill>
                <a:latin typeface="Times New Roman" pitchFamily="18" charset="0"/>
              </a:defRPr>
            </a:lvl7pPr>
            <a:lvl8pPr marL="3429000" indent="-228600" eaLnBrk="0" fontAlgn="base" hangingPunct="0">
              <a:spcBef>
                <a:spcPct val="0"/>
              </a:spcBef>
              <a:spcAft>
                <a:spcPct val="0"/>
              </a:spcAft>
              <a:defRPr sz="2000">
                <a:solidFill>
                  <a:schemeClr val="tx1"/>
                </a:solidFill>
                <a:latin typeface="Times New Roman" pitchFamily="18" charset="0"/>
              </a:defRPr>
            </a:lvl8pPr>
            <a:lvl9pPr marL="3886200" indent="-228600" eaLnBrk="0" fontAlgn="base" hangingPunct="0">
              <a:spcBef>
                <a:spcPct val="0"/>
              </a:spcBef>
              <a:spcAft>
                <a:spcPct val="0"/>
              </a:spcAft>
              <a:defRPr sz="2000">
                <a:solidFill>
                  <a:schemeClr val="tx1"/>
                </a:solidFill>
                <a:latin typeface="Times New Roman" pitchFamily="18" charset="0"/>
              </a:defRPr>
            </a:lvl9pPr>
          </a:lstStyle>
          <a:p>
            <a:pPr eaLnBrk="1" hangingPunct="1"/>
            <a:r>
              <a:rPr lang="fr-BE" altLang="fr-FR" sz="1200">
                <a:latin typeface="Arial Narrow" pitchFamily="34" charset="0"/>
              </a:rPr>
              <a:t>5</a:t>
            </a:r>
            <a:endParaRPr lang="fr-FR" altLang="fr-FR" sz="1200">
              <a:latin typeface="Arial Narrow" pitchFamily="34" charset="0"/>
            </a:endParaRPr>
          </a:p>
        </p:txBody>
      </p:sp>
      <p:sp>
        <p:nvSpPr>
          <p:cNvPr id="26951" name="Text Box 134"/>
          <p:cNvSpPr txBox="1">
            <a:spLocks noChangeArrowheads="1"/>
          </p:cNvSpPr>
          <p:nvPr/>
        </p:nvSpPr>
        <p:spPr bwMode="auto">
          <a:xfrm>
            <a:off x="631825" y="4491038"/>
            <a:ext cx="254000" cy="274638"/>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wrap="none">
            <a:spAutoFit/>
          </a:bodyPr>
          <a:lstStyle>
            <a:lvl1pPr eaLnBrk="0" hangingPunct="0">
              <a:defRPr sz="2000">
                <a:solidFill>
                  <a:schemeClr val="tx1"/>
                </a:solidFill>
                <a:latin typeface="Times New Roman" pitchFamily="18" charset="0"/>
              </a:defRPr>
            </a:lvl1pPr>
            <a:lvl2pPr marL="742950" indent="-285750" eaLnBrk="0" hangingPunct="0">
              <a:defRPr sz="2000">
                <a:solidFill>
                  <a:schemeClr val="tx1"/>
                </a:solidFill>
                <a:latin typeface="Times New Roman" pitchFamily="18" charset="0"/>
              </a:defRPr>
            </a:lvl2pPr>
            <a:lvl3pPr marL="1143000" indent="-228600" eaLnBrk="0" hangingPunct="0">
              <a:defRPr sz="2000">
                <a:solidFill>
                  <a:schemeClr val="tx1"/>
                </a:solidFill>
                <a:latin typeface="Times New Roman" pitchFamily="18" charset="0"/>
              </a:defRPr>
            </a:lvl3pPr>
            <a:lvl4pPr marL="1600200" indent="-228600" eaLnBrk="0" hangingPunct="0">
              <a:defRPr sz="2000">
                <a:solidFill>
                  <a:schemeClr val="tx1"/>
                </a:solidFill>
                <a:latin typeface="Times New Roman" pitchFamily="18" charset="0"/>
              </a:defRPr>
            </a:lvl4pPr>
            <a:lvl5pPr marL="2057400" indent="-228600" eaLnBrk="0" hangingPunct="0">
              <a:defRPr sz="2000">
                <a:solidFill>
                  <a:schemeClr val="tx1"/>
                </a:solidFill>
                <a:latin typeface="Times New Roman" pitchFamily="18" charset="0"/>
              </a:defRPr>
            </a:lvl5pPr>
            <a:lvl6pPr marL="2514600" indent="-228600" eaLnBrk="0" fontAlgn="base" hangingPunct="0">
              <a:spcBef>
                <a:spcPct val="0"/>
              </a:spcBef>
              <a:spcAft>
                <a:spcPct val="0"/>
              </a:spcAft>
              <a:defRPr sz="2000">
                <a:solidFill>
                  <a:schemeClr val="tx1"/>
                </a:solidFill>
                <a:latin typeface="Times New Roman" pitchFamily="18" charset="0"/>
              </a:defRPr>
            </a:lvl6pPr>
            <a:lvl7pPr marL="2971800" indent="-228600" eaLnBrk="0" fontAlgn="base" hangingPunct="0">
              <a:spcBef>
                <a:spcPct val="0"/>
              </a:spcBef>
              <a:spcAft>
                <a:spcPct val="0"/>
              </a:spcAft>
              <a:defRPr sz="2000">
                <a:solidFill>
                  <a:schemeClr val="tx1"/>
                </a:solidFill>
                <a:latin typeface="Times New Roman" pitchFamily="18" charset="0"/>
              </a:defRPr>
            </a:lvl7pPr>
            <a:lvl8pPr marL="3429000" indent="-228600" eaLnBrk="0" fontAlgn="base" hangingPunct="0">
              <a:spcBef>
                <a:spcPct val="0"/>
              </a:spcBef>
              <a:spcAft>
                <a:spcPct val="0"/>
              </a:spcAft>
              <a:defRPr sz="2000">
                <a:solidFill>
                  <a:schemeClr val="tx1"/>
                </a:solidFill>
                <a:latin typeface="Times New Roman" pitchFamily="18" charset="0"/>
              </a:defRPr>
            </a:lvl8pPr>
            <a:lvl9pPr marL="3886200" indent="-228600" eaLnBrk="0" fontAlgn="base" hangingPunct="0">
              <a:spcBef>
                <a:spcPct val="0"/>
              </a:spcBef>
              <a:spcAft>
                <a:spcPct val="0"/>
              </a:spcAft>
              <a:defRPr sz="2000">
                <a:solidFill>
                  <a:schemeClr val="tx1"/>
                </a:solidFill>
                <a:latin typeface="Times New Roman" pitchFamily="18" charset="0"/>
              </a:defRPr>
            </a:lvl9pPr>
          </a:lstStyle>
          <a:p>
            <a:pPr eaLnBrk="1" hangingPunct="1"/>
            <a:r>
              <a:rPr lang="fr-BE" altLang="fr-FR" sz="1200">
                <a:latin typeface="Arial Narrow" pitchFamily="34" charset="0"/>
              </a:rPr>
              <a:t>4</a:t>
            </a:r>
            <a:endParaRPr lang="fr-FR" altLang="fr-FR" sz="1200">
              <a:latin typeface="Arial Narrow" pitchFamily="34" charset="0"/>
            </a:endParaRPr>
          </a:p>
        </p:txBody>
      </p:sp>
      <p:sp>
        <p:nvSpPr>
          <p:cNvPr id="26952" name="Text Box 135"/>
          <p:cNvSpPr txBox="1">
            <a:spLocks noChangeArrowheads="1"/>
          </p:cNvSpPr>
          <p:nvPr/>
        </p:nvSpPr>
        <p:spPr bwMode="auto">
          <a:xfrm>
            <a:off x="631825" y="4706938"/>
            <a:ext cx="254000" cy="274638"/>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wrap="none">
            <a:spAutoFit/>
          </a:bodyPr>
          <a:lstStyle>
            <a:lvl1pPr eaLnBrk="0" hangingPunct="0">
              <a:defRPr sz="2000">
                <a:solidFill>
                  <a:schemeClr val="tx1"/>
                </a:solidFill>
                <a:latin typeface="Times New Roman" pitchFamily="18" charset="0"/>
              </a:defRPr>
            </a:lvl1pPr>
            <a:lvl2pPr marL="742950" indent="-285750" eaLnBrk="0" hangingPunct="0">
              <a:defRPr sz="2000">
                <a:solidFill>
                  <a:schemeClr val="tx1"/>
                </a:solidFill>
                <a:latin typeface="Times New Roman" pitchFamily="18" charset="0"/>
              </a:defRPr>
            </a:lvl2pPr>
            <a:lvl3pPr marL="1143000" indent="-228600" eaLnBrk="0" hangingPunct="0">
              <a:defRPr sz="2000">
                <a:solidFill>
                  <a:schemeClr val="tx1"/>
                </a:solidFill>
                <a:latin typeface="Times New Roman" pitchFamily="18" charset="0"/>
              </a:defRPr>
            </a:lvl3pPr>
            <a:lvl4pPr marL="1600200" indent="-228600" eaLnBrk="0" hangingPunct="0">
              <a:defRPr sz="2000">
                <a:solidFill>
                  <a:schemeClr val="tx1"/>
                </a:solidFill>
                <a:latin typeface="Times New Roman" pitchFamily="18" charset="0"/>
              </a:defRPr>
            </a:lvl4pPr>
            <a:lvl5pPr marL="2057400" indent="-228600" eaLnBrk="0" hangingPunct="0">
              <a:defRPr sz="2000">
                <a:solidFill>
                  <a:schemeClr val="tx1"/>
                </a:solidFill>
                <a:latin typeface="Times New Roman" pitchFamily="18" charset="0"/>
              </a:defRPr>
            </a:lvl5pPr>
            <a:lvl6pPr marL="2514600" indent="-228600" eaLnBrk="0" fontAlgn="base" hangingPunct="0">
              <a:spcBef>
                <a:spcPct val="0"/>
              </a:spcBef>
              <a:spcAft>
                <a:spcPct val="0"/>
              </a:spcAft>
              <a:defRPr sz="2000">
                <a:solidFill>
                  <a:schemeClr val="tx1"/>
                </a:solidFill>
                <a:latin typeface="Times New Roman" pitchFamily="18" charset="0"/>
              </a:defRPr>
            </a:lvl6pPr>
            <a:lvl7pPr marL="2971800" indent="-228600" eaLnBrk="0" fontAlgn="base" hangingPunct="0">
              <a:spcBef>
                <a:spcPct val="0"/>
              </a:spcBef>
              <a:spcAft>
                <a:spcPct val="0"/>
              </a:spcAft>
              <a:defRPr sz="2000">
                <a:solidFill>
                  <a:schemeClr val="tx1"/>
                </a:solidFill>
                <a:latin typeface="Times New Roman" pitchFamily="18" charset="0"/>
              </a:defRPr>
            </a:lvl7pPr>
            <a:lvl8pPr marL="3429000" indent="-228600" eaLnBrk="0" fontAlgn="base" hangingPunct="0">
              <a:spcBef>
                <a:spcPct val="0"/>
              </a:spcBef>
              <a:spcAft>
                <a:spcPct val="0"/>
              </a:spcAft>
              <a:defRPr sz="2000">
                <a:solidFill>
                  <a:schemeClr val="tx1"/>
                </a:solidFill>
                <a:latin typeface="Times New Roman" pitchFamily="18" charset="0"/>
              </a:defRPr>
            </a:lvl8pPr>
            <a:lvl9pPr marL="3886200" indent="-228600" eaLnBrk="0" fontAlgn="base" hangingPunct="0">
              <a:spcBef>
                <a:spcPct val="0"/>
              </a:spcBef>
              <a:spcAft>
                <a:spcPct val="0"/>
              </a:spcAft>
              <a:defRPr sz="2000">
                <a:solidFill>
                  <a:schemeClr val="tx1"/>
                </a:solidFill>
                <a:latin typeface="Times New Roman" pitchFamily="18" charset="0"/>
              </a:defRPr>
            </a:lvl9pPr>
          </a:lstStyle>
          <a:p>
            <a:pPr eaLnBrk="1" hangingPunct="1"/>
            <a:r>
              <a:rPr lang="fr-BE" altLang="fr-FR" sz="1200">
                <a:latin typeface="Arial Narrow" pitchFamily="34" charset="0"/>
              </a:rPr>
              <a:t>3</a:t>
            </a:r>
            <a:endParaRPr lang="fr-FR" altLang="fr-FR" sz="1200">
              <a:latin typeface="Arial Narrow" pitchFamily="34" charset="0"/>
            </a:endParaRPr>
          </a:p>
        </p:txBody>
      </p:sp>
      <p:sp>
        <p:nvSpPr>
          <p:cNvPr id="26953" name="Text Box 136"/>
          <p:cNvSpPr txBox="1">
            <a:spLocks noChangeArrowheads="1"/>
          </p:cNvSpPr>
          <p:nvPr/>
        </p:nvSpPr>
        <p:spPr bwMode="auto">
          <a:xfrm>
            <a:off x="631825" y="1682751"/>
            <a:ext cx="323850" cy="274638"/>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wrap="none">
            <a:spAutoFit/>
          </a:bodyPr>
          <a:lstStyle>
            <a:lvl1pPr eaLnBrk="0" hangingPunct="0">
              <a:defRPr sz="2000">
                <a:solidFill>
                  <a:schemeClr val="tx1"/>
                </a:solidFill>
                <a:latin typeface="Times New Roman" pitchFamily="18" charset="0"/>
              </a:defRPr>
            </a:lvl1pPr>
            <a:lvl2pPr marL="742950" indent="-285750" eaLnBrk="0" hangingPunct="0">
              <a:defRPr sz="2000">
                <a:solidFill>
                  <a:schemeClr val="tx1"/>
                </a:solidFill>
                <a:latin typeface="Times New Roman" pitchFamily="18" charset="0"/>
              </a:defRPr>
            </a:lvl2pPr>
            <a:lvl3pPr marL="1143000" indent="-228600" eaLnBrk="0" hangingPunct="0">
              <a:defRPr sz="2000">
                <a:solidFill>
                  <a:schemeClr val="tx1"/>
                </a:solidFill>
                <a:latin typeface="Times New Roman" pitchFamily="18" charset="0"/>
              </a:defRPr>
            </a:lvl3pPr>
            <a:lvl4pPr marL="1600200" indent="-228600" eaLnBrk="0" hangingPunct="0">
              <a:defRPr sz="2000">
                <a:solidFill>
                  <a:schemeClr val="tx1"/>
                </a:solidFill>
                <a:latin typeface="Times New Roman" pitchFamily="18" charset="0"/>
              </a:defRPr>
            </a:lvl4pPr>
            <a:lvl5pPr marL="2057400" indent="-228600" eaLnBrk="0" hangingPunct="0">
              <a:defRPr sz="2000">
                <a:solidFill>
                  <a:schemeClr val="tx1"/>
                </a:solidFill>
                <a:latin typeface="Times New Roman" pitchFamily="18" charset="0"/>
              </a:defRPr>
            </a:lvl5pPr>
            <a:lvl6pPr marL="2514600" indent="-228600" eaLnBrk="0" fontAlgn="base" hangingPunct="0">
              <a:spcBef>
                <a:spcPct val="0"/>
              </a:spcBef>
              <a:spcAft>
                <a:spcPct val="0"/>
              </a:spcAft>
              <a:defRPr sz="2000">
                <a:solidFill>
                  <a:schemeClr val="tx1"/>
                </a:solidFill>
                <a:latin typeface="Times New Roman" pitchFamily="18" charset="0"/>
              </a:defRPr>
            </a:lvl6pPr>
            <a:lvl7pPr marL="2971800" indent="-228600" eaLnBrk="0" fontAlgn="base" hangingPunct="0">
              <a:spcBef>
                <a:spcPct val="0"/>
              </a:spcBef>
              <a:spcAft>
                <a:spcPct val="0"/>
              </a:spcAft>
              <a:defRPr sz="2000">
                <a:solidFill>
                  <a:schemeClr val="tx1"/>
                </a:solidFill>
                <a:latin typeface="Times New Roman" pitchFamily="18" charset="0"/>
              </a:defRPr>
            </a:lvl7pPr>
            <a:lvl8pPr marL="3429000" indent="-228600" eaLnBrk="0" fontAlgn="base" hangingPunct="0">
              <a:spcBef>
                <a:spcPct val="0"/>
              </a:spcBef>
              <a:spcAft>
                <a:spcPct val="0"/>
              </a:spcAft>
              <a:defRPr sz="2000">
                <a:solidFill>
                  <a:schemeClr val="tx1"/>
                </a:solidFill>
                <a:latin typeface="Times New Roman" pitchFamily="18" charset="0"/>
              </a:defRPr>
            </a:lvl8pPr>
            <a:lvl9pPr marL="3886200" indent="-228600" eaLnBrk="0" fontAlgn="base" hangingPunct="0">
              <a:spcBef>
                <a:spcPct val="0"/>
              </a:spcBef>
              <a:spcAft>
                <a:spcPct val="0"/>
              </a:spcAft>
              <a:defRPr sz="2000">
                <a:solidFill>
                  <a:schemeClr val="tx1"/>
                </a:solidFill>
                <a:latin typeface="Times New Roman" pitchFamily="18" charset="0"/>
              </a:defRPr>
            </a:lvl9pPr>
          </a:lstStyle>
          <a:p>
            <a:pPr eaLnBrk="1" hangingPunct="1"/>
            <a:r>
              <a:rPr lang="fr-BE" altLang="fr-FR" sz="1200">
                <a:latin typeface="Arial Narrow" pitchFamily="34" charset="0"/>
              </a:rPr>
              <a:t>17</a:t>
            </a:r>
            <a:endParaRPr lang="fr-FR" altLang="fr-FR" sz="1200">
              <a:latin typeface="Arial Narrow" pitchFamily="34" charset="0"/>
            </a:endParaRPr>
          </a:p>
        </p:txBody>
      </p:sp>
      <p:sp>
        <p:nvSpPr>
          <p:cNvPr id="26954" name="Text Box 137"/>
          <p:cNvSpPr txBox="1">
            <a:spLocks noChangeArrowheads="1"/>
          </p:cNvSpPr>
          <p:nvPr/>
        </p:nvSpPr>
        <p:spPr bwMode="auto">
          <a:xfrm>
            <a:off x="631825" y="3194051"/>
            <a:ext cx="323850" cy="274638"/>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wrap="none">
            <a:spAutoFit/>
          </a:bodyPr>
          <a:lstStyle>
            <a:lvl1pPr eaLnBrk="0" hangingPunct="0">
              <a:defRPr sz="2000">
                <a:solidFill>
                  <a:schemeClr val="tx1"/>
                </a:solidFill>
                <a:latin typeface="Times New Roman" pitchFamily="18" charset="0"/>
              </a:defRPr>
            </a:lvl1pPr>
            <a:lvl2pPr marL="742950" indent="-285750" eaLnBrk="0" hangingPunct="0">
              <a:defRPr sz="2000">
                <a:solidFill>
                  <a:schemeClr val="tx1"/>
                </a:solidFill>
                <a:latin typeface="Times New Roman" pitchFamily="18" charset="0"/>
              </a:defRPr>
            </a:lvl2pPr>
            <a:lvl3pPr marL="1143000" indent="-228600" eaLnBrk="0" hangingPunct="0">
              <a:defRPr sz="2000">
                <a:solidFill>
                  <a:schemeClr val="tx1"/>
                </a:solidFill>
                <a:latin typeface="Times New Roman" pitchFamily="18" charset="0"/>
              </a:defRPr>
            </a:lvl3pPr>
            <a:lvl4pPr marL="1600200" indent="-228600" eaLnBrk="0" hangingPunct="0">
              <a:defRPr sz="2000">
                <a:solidFill>
                  <a:schemeClr val="tx1"/>
                </a:solidFill>
                <a:latin typeface="Times New Roman" pitchFamily="18" charset="0"/>
              </a:defRPr>
            </a:lvl4pPr>
            <a:lvl5pPr marL="2057400" indent="-228600" eaLnBrk="0" hangingPunct="0">
              <a:defRPr sz="2000">
                <a:solidFill>
                  <a:schemeClr val="tx1"/>
                </a:solidFill>
                <a:latin typeface="Times New Roman" pitchFamily="18" charset="0"/>
              </a:defRPr>
            </a:lvl5pPr>
            <a:lvl6pPr marL="2514600" indent="-228600" eaLnBrk="0" fontAlgn="base" hangingPunct="0">
              <a:spcBef>
                <a:spcPct val="0"/>
              </a:spcBef>
              <a:spcAft>
                <a:spcPct val="0"/>
              </a:spcAft>
              <a:defRPr sz="2000">
                <a:solidFill>
                  <a:schemeClr val="tx1"/>
                </a:solidFill>
                <a:latin typeface="Times New Roman" pitchFamily="18" charset="0"/>
              </a:defRPr>
            </a:lvl6pPr>
            <a:lvl7pPr marL="2971800" indent="-228600" eaLnBrk="0" fontAlgn="base" hangingPunct="0">
              <a:spcBef>
                <a:spcPct val="0"/>
              </a:spcBef>
              <a:spcAft>
                <a:spcPct val="0"/>
              </a:spcAft>
              <a:defRPr sz="2000">
                <a:solidFill>
                  <a:schemeClr val="tx1"/>
                </a:solidFill>
                <a:latin typeface="Times New Roman" pitchFamily="18" charset="0"/>
              </a:defRPr>
            </a:lvl7pPr>
            <a:lvl8pPr marL="3429000" indent="-228600" eaLnBrk="0" fontAlgn="base" hangingPunct="0">
              <a:spcBef>
                <a:spcPct val="0"/>
              </a:spcBef>
              <a:spcAft>
                <a:spcPct val="0"/>
              </a:spcAft>
              <a:defRPr sz="2000">
                <a:solidFill>
                  <a:schemeClr val="tx1"/>
                </a:solidFill>
                <a:latin typeface="Times New Roman" pitchFamily="18" charset="0"/>
              </a:defRPr>
            </a:lvl8pPr>
            <a:lvl9pPr marL="3886200" indent="-228600" eaLnBrk="0" fontAlgn="base" hangingPunct="0">
              <a:spcBef>
                <a:spcPct val="0"/>
              </a:spcBef>
              <a:spcAft>
                <a:spcPct val="0"/>
              </a:spcAft>
              <a:defRPr sz="2000">
                <a:solidFill>
                  <a:schemeClr val="tx1"/>
                </a:solidFill>
                <a:latin typeface="Times New Roman" pitchFamily="18" charset="0"/>
              </a:defRPr>
            </a:lvl9pPr>
          </a:lstStyle>
          <a:p>
            <a:pPr eaLnBrk="1" hangingPunct="1"/>
            <a:r>
              <a:rPr lang="fr-BE" altLang="fr-FR" sz="1200">
                <a:latin typeface="Arial Narrow" pitchFamily="34" charset="0"/>
              </a:rPr>
              <a:t>10</a:t>
            </a:r>
            <a:endParaRPr lang="fr-FR" altLang="fr-FR" sz="1200">
              <a:latin typeface="Arial Narrow" pitchFamily="34" charset="0"/>
            </a:endParaRPr>
          </a:p>
        </p:txBody>
      </p:sp>
      <p:sp>
        <p:nvSpPr>
          <p:cNvPr id="26955" name="Text Box 138"/>
          <p:cNvSpPr txBox="1">
            <a:spLocks noChangeArrowheads="1"/>
          </p:cNvSpPr>
          <p:nvPr/>
        </p:nvSpPr>
        <p:spPr bwMode="auto">
          <a:xfrm>
            <a:off x="631825" y="1898651"/>
            <a:ext cx="323850" cy="274638"/>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wrap="none">
            <a:spAutoFit/>
          </a:bodyPr>
          <a:lstStyle>
            <a:lvl1pPr eaLnBrk="0" hangingPunct="0">
              <a:defRPr sz="2000">
                <a:solidFill>
                  <a:schemeClr val="tx1"/>
                </a:solidFill>
                <a:latin typeface="Times New Roman" pitchFamily="18" charset="0"/>
              </a:defRPr>
            </a:lvl1pPr>
            <a:lvl2pPr marL="742950" indent="-285750" eaLnBrk="0" hangingPunct="0">
              <a:defRPr sz="2000">
                <a:solidFill>
                  <a:schemeClr val="tx1"/>
                </a:solidFill>
                <a:latin typeface="Times New Roman" pitchFamily="18" charset="0"/>
              </a:defRPr>
            </a:lvl2pPr>
            <a:lvl3pPr marL="1143000" indent="-228600" eaLnBrk="0" hangingPunct="0">
              <a:defRPr sz="2000">
                <a:solidFill>
                  <a:schemeClr val="tx1"/>
                </a:solidFill>
                <a:latin typeface="Times New Roman" pitchFamily="18" charset="0"/>
              </a:defRPr>
            </a:lvl3pPr>
            <a:lvl4pPr marL="1600200" indent="-228600" eaLnBrk="0" hangingPunct="0">
              <a:defRPr sz="2000">
                <a:solidFill>
                  <a:schemeClr val="tx1"/>
                </a:solidFill>
                <a:latin typeface="Times New Roman" pitchFamily="18" charset="0"/>
              </a:defRPr>
            </a:lvl4pPr>
            <a:lvl5pPr marL="2057400" indent="-228600" eaLnBrk="0" hangingPunct="0">
              <a:defRPr sz="2000">
                <a:solidFill>
                  <a:schemeClr val="tx1"/>
                </a:solidFill>
                <a:latin typeface="Times New Roman" pitchFamily="18" charset="0"/>
              </a:defRPr>
            </a:lvl5pPr>
            <a:lvl6pPr marL="2514600" indent="-228600" eaLnBrk="0" fontAlgn="base" hangingPunct="0">
              <a:spcBef>
                <a:spcPct val="0"/>
              </a:spcBef>
              <a:spcAft>
                <a:spcPct val="0"/>
              </a:spcAft>
              <a:defRPr sz="2000">
                <a:solidFill>
                  <a:schemeClr val="tx1"/>
                </a:solidFill>
                <a:latin typeface="Times New Roman" pitchFamily="18" charset="0"/>
              </a:defRPr>
            </a:lvl6pPr>
            <a:lvl7pPr marL="2971800" indent="-228600" eaLnBrk="0" fontAlgn="base" hangingPunct="0">
              <a:spcBef>
                <a:spcPct val="0"/>
              </a:spcBef>
              <a:spcAft>
                <a:spcPct val="0"/>
              </a:spcAft>
              <a:defRPr sz="2000">
                <a:solidFill>
                  <a:schemeClr val="tx1"/>
                </a:solidFill>
                <a:latin typeface="Times New Roman" pitchFamily="18" charset="0"/>
              </a:defRPr>
            </a:lvl7pPr>
            <a:lvl8pPr marL="3429000" indent="-228600" eaLnBrk="0" fontAlgn="base" hangingPunct="0">
              <a:spcBef>
                <a:spcPct val="0"/>
              </a:spcBef>
              <a:spcAft>
                <a:spcPct val="0"/>
              </a:spcAft>
              <a:defRPr sz="2000">
                <a:solidFill>
                  <a:schemeClr val="tx1"/>
                </a:solidFill>
                <a:latin typeface="Times New Roman" pitchFamily="18" charset="0"/>
              </a:defRPr>
            </a:lvl8pPr>
            <a:lvl9pPr marL="3886200" indent="-228600" eaLnBrk="0" fontAlgn="base" hangingPunct="0">
              <a:spcBef>
                <a:spcPct val="0"/>
              </a:spcBef>
              <a:spcAft>
                <a:spcPct val="0"/>
              </a:spcAft>
              <a:defRPr sz="2000">
                <a:solidFill>
                  <a:schemeClr val="tx1"/>
                </a:solidFill>
                <a:latin typeface="Times New Roman" pitchFamily="18" charset="0"/>
              </a:defRPr>
            </a:lvl9pPr>
          </a:lstStyle>
          <a:p>
            <a:pPr eaLnBrk="1" hangingPunct="1"/>
            <a:r>
              <a:rPr lang="fr-BE" altLang="fr-FR" sz="1200">
                <a:latin typeface="Arial Narrow" pitchFamily="34" charset="0"/>
              </a:rPr>
              <a:t>16</a:t>
            </a:r>
            <a:endParaRPr lang="fr-FR" altLang="fr-FR" sz="1200">
              <a:latin typeface="Arial Narrow" pitchFamily="34" charset="0"/>
            </a:endParaRPr>
          </a:p>
        </p:txBody>
      </p:sp>
      <p:sp>
        <p:nvSpPr>
          <p:cNvPr id="26956" name="Text Box 139"/>
          <p:cNvSpPr txBox="1">
            <a:spLocks noChangeArrowheads="1"/>
          </p:cNvSpPr>
          <p:nvPr/>
        </p:nvSpPr>
        <p:spPr bwMode="auto">
          <a:xfrm>
            <a:off x="631825" y="2114551"/>
            <a:ext cx="323850" cy="274638"/>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wrap="none">
            <a:spAutoFit/>
          </a:bodyPr>
          <a:lstStyle>
            <a:lvl1pPr eaLnBrk="0" hangingPunct="0">
              <a:defRPr sz="2000">
                <a:solidFill>
                  <a:schemeClr val="tx1"/>
                </a:solidFill>
                <a:latin typeface="Times New Roman" pitchFamily="18" charset="0"/>
              </a:defRPr>
            </a:lvl1pPr>
            <a:lvl2pPr marL="742950" indent="-285750" eaLnBrk="0" hangingPunct="0">
              <a:defRPr sz="2000">
                <a:solidFill>
                  <a:schemeClr val="tx1"/>
                </a:solidFill>
                <a:latin typeface="Times New Roman" pitchFamily="18" charset="0"/>
              </a:defRPr>
            </a:lvl2pPr>
            <a:lvl3pPr marL="1143000" indent="-228600" eaLnBrk="0" hangingPunct="0">
              <a:defRPr sz="2000">
                <a:solidFill>
                  <a:schemeClr val="tx1"/>
                </a:solidFill>
                <a:latin typeface="Times New Roman" pitchFamily="18" charset="0"/>
              </a:defRPr>
            </a:lvl3pPr>
            <a:lvl4pPr marL="1600200" indent="-228600" eaLnBrk="0" hangingPunct="0">
              <a:defRPr sz="2000">
                <a:solidFill>
                  <a:schemeClr val="tx1"/>
                </a:solidFill>
                <a:latin typeface="Times New Roman" pitchFamily="18" charset="0"/>
              </a:defRPr>
            </a:lvl4pPr>
            <a:lvl5pPr marL="2057400" indent="-228600" eaLnBrk="0" hangingPunct="0">
              <a:defRPr sz="2000">
                <a:solidFill>
                  <a:schemeClr val="tx1"/>
                </a:solidFill>
                <a:latin typeface="Times New Roman" pitchFamily="18" charset="0"/>
              </a:defRPr>
            </a:lvl5pPr>
            <a:lvl6pPr marL="2514600" indent="-228600" eaLnBrk="0" fontAlgn="base" hangingPunct="0">
              <a:spcBef>
                <a:spcPct val="0"/>
              </a:spcBef>
              <a:spcAft>
                <a:spcPct val="0"/>
              </a:spcAft>
              <a:defRPr sz="2000">
                <a:solidFill>
                  <a:schemeClr val="tx1"/>
                </a:solidFill>
                <a:latin typeface="Times New Roman" pitchFamily="18" charset="0"/>
              </a:defRPr>
            </a:lvl6pPr>
            <a:lvl7pPr marL="2971800" indent="-228600" eaLnBrk="0" fontAlgn="base" hangingPunct="0">
              <a:spcBef>
                <a:spcPct val="0"/>
              </a:spcBef>
              <a:spcAft>
                <a:spcPct val="0"/>
              </a:spcAft>
              <a:defRPr sz="2000">
                <a:solidFill>
                  <a:schemeClr val="tx1"/>
                </a:solidFill>
                <a:latin typeface="Times New Roman" pitchFamily="18" charset="0"/>
              </a:defRPr>
            </a:lvl7pPr>
            <a:lvl8pPr marL="3429000" indent="-228600" eaLnBrk="0" fontAlgn="base" hangingPunct="0">
              <a:spcBef>
                <a:spcPct val="0"/>
              </a:spcBef>
              <a:spcAft>
                <a:spcPct val="0"/>
              </a:spcAft>
              <a:defRPr sz="2000">
                <a:solidFill>
                  <a:schemeClr val="tx1"/>
                </a:solidFill>
                <a:latin typeface="Times New Roman" pitchFamily="18" charset="0"/>
              </a:defRPr>
            </a:lvl8pPr>
            <a:lvl9pPr marL="3886200" indent="-228600" eaLnBrk="0" fontAlgn="base" hangingPunct="0">
              <a:spcBef>
                <a:spcPct val="0"/>
              </a:spcBef>
              <a:spcAft>
                <a:spcPct val="0"/>
              </a:spcAft>
              <a:defRPr sz="2000">
                <a:solidFill>
                  <a:schemeClr val="tx1"/>
                </a:solidFill>
                <a:latin typeface="Times New Roman" pitchFamily="18" charset="0"/>
              </a:defRPr>
            </a:lvl9pPr>
          </a:lstStyle>
          <a:p>
            <a:pPr eaLnBrk="1" hangingPunct="1"/>
            <a:r>
              <a:rPr lang="fr-BE" altLang="fr-FR" sz="1200">
                <a:latin typeface="Arial Narrow" pitchFamily="34" charset="0"/>
              </a:rPr>
              <a:t>15</a:t>
            </a:r>
            <a:endParaRPr lang="fr-FR" altLang="fr-FR" sz="1200">
              <a:latin typeface="Arial Narrow" pitchFamily="34" charset="0"/>
            </a:endParaRPr>
          </a:p>
        </p:txBody>
      </p:sp>
      <p:sp>
        <p:nvSpPr>
          <p:cNvPr id="26957" name="Text Box 140"/>
          <p:cNvSpPr txBox="1">
            <a:spLocks noChangeArrowheads="1"/>
          </p:cNvSpPr>
          <p:nvPr/>
        </p:nvSpPr>
        <p:spPr bwMode="auto">
          <a:xfrm>
            <a:off x="631825" y="2330451"/>
            <a:ext cx="323850" cy="274638"/>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wrap="none">
            <a:spAutoFit/>
          </a:bodyPr>
          <a:lstStyle>
            <a:lvl1pPr eaLnBrk="0" hangingPunct="0">
              <a:defRPr sz="2000">
                <a:solidFill>
                  <a:schemeClr val="tx1"/>
                </a:solidFill>
                <a:latin typeface="Times New Roman" pitchFamily="18" charset="0"/>
              </a:defRPr>
            </a:lvl1pPr>
            <a:lvl2pPr marL="742950" indent="-285750" eaLnBrk="0" hangingPunct="0">
              <a:defRPr sz="2000">
                <a:solidFill>
                  <a:schemeClr val="tx1"/>
                </a:solidFill>
                <a:latin typeface="Times New Roman" pitchFamily="18" charset="0"/>
              </a:defRPr>
            </a:lvl2pPr>
            <a:lvl3pPr marL="1143000" indent="-228600" eaLnBrk="0" hangingPunct="0">
              <a:defRPr sz="2000">
                <a:solidFill>
                  <a:schemeClr val="tx1"/>
                </a:solidFill>
                <a:latin typeface="Times New Roman" pitchFamily="18" charset="0"/>
              </a:defRPr>
            </a:lvl3pPr>
            <a:lvl4pPr marL="1600200" indent="-228600" eaLnBrk="0" hangingPunct="0">
              <a:defRPr sz="2000">
                <a:solidFill>
                  <a:schemeClr val="tx1"/>
                </a:solidFill>
                <a:latin typeface="Times New Roman" pitchFamily="18" charset="0"/>
              </a:defRPr>
            </a:lvl4pPr>
            <a:lvl5pPr marL="2057400" indent="-228600" eaLnBrk="0" hangingPunct="0">
              <a:defRPr sz="2000">
                <a:solidFill>
                  <a:schemeClr val="tx1"/>
                </a:solidFill>
                <a:latin typeface="Times New Roman" pitchFamily="18" charset="0"/>
              </a:defRPr>
            </a:lvl5pPr>
            <a:lvl6pPr marL="2514600" indent="-228600" eaLnBrk="0" fontAlgn="base" hangingPunct="0">
              <a:spcBef>
                <a:spcPct val="0"/>
              </a:spcBef>
              <a:spcAft>
                <a:spcPct val="0"/>
              </a:spcAft>
              <a:defRPr sz="2000">
                <a:solidFill>
                  <a:schemeClr val="tx1"/>
                </a:solidFill>
                <a:latin typeface="Times New Roman" pitchFamily="18" charset="0"/>
              </a:defRPr>
            </a:lvl6pPr>
            <a:lvl7pPr marL="2971800" indent="-228600" eaLnBrk="0" fontAlgn="base" hangingPunct="0">
              <a:spcBef>
                <a:spcPct val="0"/>
              </a:spcBef>
              <a:spcAft>
                <a:spcPct val="0"/>
              </a:spcAft>
              <a:defRPr sz="2000">
                <a:solidFill>
                  <a:schemeClr val="tx1"/>
                </a:solidFill>
                <a:latin typeface="Times New Roman" pitchFamily="18" charset="0"/>
              </a:defRPr>
            </a:lvl7pPr>
            <a:lvl8pPr marL="3429000" indent="-228600" eaLnBrk="0" fontAlgn="base" hangingPunct="0">
              <a:spcBef>
                <a:spcPct val="0"/>
              </a:spcBef>
              <a:spcAft>
                <a:spcPct val="0"/>
              </a:spcAft>
              <a:defRPr sz="2000">
                <a:solidFill>
                  <a:schemeClr val="tx1"/>
                </a:solidFill>
                <a:latin typeface="Times New Roman" pitchFamily="18" charset="0"/>
              </a:defRPr>
            </a:lvl8pPr>
            <a:lvl9pPr marL="3886200" indent="-228600" eaLnBrk="0" fontAlgn="base" hangingPunct="0">
              <a:spcBef>
                <a:spcPct val="0"/>
              </a:spcBef>
              <a:spcAft>
                <a:spcPct val="0"/>
              </a:spcAft>
              <a:defRPr sz="2000">
                <a:solidFill>
                  <a:schemeClr val="tx1"/>
                </a:solidFill>
                <a:latin typeface="Times New Roman" pitchFamily="18" charset="0"/>
              </a:defRPr>
            </a:lvl9pPr>
          </a:lstStyle>
          <a:p>
            <a:pPr eaLnBrk="1" hangingPunct="1"/>
            <a:r>
              <a:rPr lang="fr-BE" altLang="fr-FR" sz="1200">
                <a:latin typeface="Arial Narrow" pitchFamily="34" charset="0"/>
              </a:rPr>
              <a:t>14</a:t>
            </a:r>
            <a:endParaRPr lang="fr-FR" altLang="fr-FR" sz="1200">
              <a:latin typeface="Arial Narrow" pitchFamily="34" charset="0"/>
            </a:endParaRPr>
          </a:p>
        </p:txBody>
      </p:sp>
      <p:sp>
        <p:nvSpPr>
          <p:cNvPr id="26958" name="Text Box 141"/>
          <p:cNvSpPr txBox="1">
            <a:spLocks noChangeArrowheads="1"/>
          </p:cNvSpPr>
          <p:nvPr/>
        </p:nvSpPr>
        <p:spPr bwMode="auto">
          <a:xfrm>
            <a:off x="631825" y="2546351"/>
            <a:ext cx="323850" cy="274638"/>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wrap="none">
            <a:spAutoFit/>
          </a:bodyPr>
          <a:lstStyle>
            <a:lvl1pPr eaLnBrk="0" hangingPunct="0">
              <a:defRPr sz="2000">
                <a:solidFill>
                  <a:schemeClr val="tx1"/>
                </a:solidFill>
                <a:latin typeface="Times New Roman" pitchFamily="18" charset="0"/>
              </a:defRPr>
            </a:lvl1pPr>
            <a:lvl2pPr marL="742950" indent="-285750" eaLnBrk="0" hangingPunct="0">
              <a:defRPr sz="2000">
                <a:solidFill>
                  <a:schemeClr val="tx1"/>
                </a:solidFill>
                <a:latin typeface="Times New Roman" pitchFamily="18" charset="0"/>
              </a:defRPr>
            </a:lvl2pPr>
            <a:lvl3pPr marL="1143000" indent="-228600" eaLnBrk="0" hangingPunct="0">
              <a:defRPr sz="2000">
                <a:solidFill>
                  <a:schemeClr val="tx1"/>
                </a:solidFill>
                <a:latin typeface="Times New Roman" pitchFamily="18" charset="0"/>
              </a:defRPr>
            </a:lvl3pPr>
            <a:lvl4pPr marL="1600200" indent="-228600" eaLnBrk="0" hangingPunct="0">
              <a:defRPr sz="2000">
                <a:solidFill>
                  <a:schemeClr val="tx1"/>
                </a:solidFill>
                <a:latin typeface="Times New Roman" pitchFamily="18" charset="0"/>
              </a:defRPr>
            </a:lvl4pPr>
            <a:lvl5pPr marL="2057400" indent="-228600" eaLnBrk="0" hangingPunct="0">
              <a:defRPr sz="2000">
                <a:solidFill>
                  <a:schemeClr val="tx1"/>
                </a:solidFill>
                <a:latin typeface="Times New Roman" pitchFamily="18" charset="0"/>
              </a:defRPr>
            </a:lvl5pPr>
            <a:lvl6pPr marL="2514600" indent="-228600" eaLnBrk="0" fontAlgn="base" hangingPunct="0">
              <a:spcBef>
                <a:spcPct val="0"/>
              </a:spcBef>
              <a:spcAft>
                <a:spcPct val="0"/>
              </a:spcAft>
              <a:defRPr sz="2000">
                <a:solidFill>
                  <a:schemeClr val="tx1"/>
                </a:solidFill>
                <a:latin typeface="Times New Roman" pitchFamily="18" charset="0"/>
              </a:defRPr>
            </a:lvl6pPr>
            <a:lvl7pPr marL="2971800" indent="-228600" eaLnBrk="0" fontAlgn="base" hangingPunct="0">
              <a:spcBef>
                <a:spcPct val="0"/>
              </a:spcBef>
              <a:spcAft>
                <a:spcPct val="0"/>
              </a:spcAft>
              <a:defRPr sz="2000">
                <a:solidFill>
                  <a:schemeClr val="tx1"/>
                </a:solidFill>
                <a:latin typeface="Times New Roman" pitchFamily="18" charset="0"/>
              </a:defRPr>
            </a:lvl7pPr>
            <a:lvl8pPr marL="3429000" indent="-228600" eaLnBrk="0" fontAlgn="base" hangingPunct="0">
              <a:spcBef>
                <a:spcPct val="0"/>
              </a:spcBef>
              <a:spcAft>
                <a:spcPct val="0"/>
              </a:spcAft>
              <a:defRPr sz="2000">
                <a:solidFill>
                  <a:schemeClr val="tx1"/>
                </a:solidFill>
                <a:latin typeface="Times New Roman" pitchFamily="18" charset="0"/>
              </a:defRPr>
            </a:lvl8pPr>
            <a:lvl9pPr marL="3886200" indent="-228600" eaLnBrk="0" fontAlgn="base" hangingPunct="0">
              <a:spcBef>
                <a:spcPct val="0"/>
              </a:spcBef>
              <a:spcAft>
                <a:spcPct val="0"/>
              </a:spcAft>
              <a:defRPr sz="2000">
                <a:solidFill>
                  <a:schemeClr val="tx1"/>
                </a:solidFill>
                <a:latin typeface="Times New Roman" pitchFamily="18" charset="0"/>
              </a:defRPr>
            </a:lvl9pPr>
          </a:lstStyle>
          <a:p>
            <a:pPr eaLnBrk="1" hangingPunct="1"/>
            <a:r>
              <a:rPr lang="fr-BE" altLang="fr-FR" sz="1200">
                <a:latin typeface="Arial Narrow" pitchFamily="34" charset="0"/>
              </a:rPr>
              <a:t>12</a:t>
            </a:r>
            <a:endParaRPr lang="fr-FR" altLang="fr-FR" sz="1200">
              <a:latin typeface="Arial Narrow" pitchFamily="34" charset="0"/>
            </a:endParaRPr>
          </a:p>
        </p:txBody>
      </p:sp>
      <p:sp>
        <p:nvSpPr>
          <p:cNvPr id="26959" name="Text Box 142"/>
          <p:cNvSpPr txBox="1">
            <a:spLocks noChangeArrowheads="1"/>
          </p:cNvSpPr>
          <p:nvPr/>
        </p:nvSpPr>
        <p:spPr bwMode="auto">
          <a:xfrm>
            <a:off x="631825" y="2762251"/>
            <a:ext cx="323850" cy="274638"/>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wrap="none">
            <a:spAutoFit/>
          </a:bodyPr>
          <a:lstStyle>
            <a:lvl1pPr eaLnBrk="0" hangingPunct="0">
              <a:defRPr sz="2000">
                <a:solidFill>
                  <a:schemeClr val="tx1"/>
                </a:solidFill>
                <a:latin typeface="Times New Roman" pitchFamily="18" charset="0"/>
              </a:defRPr>
            </a:lvl1pPr>
            <a:lvl2pPr marL="742950" indent="-285750" eaLnBrk="0" hangingPunct="0">
              <a:defRPr sz="2000">
                <a:solidFill>
                  <a:schemeClr val="tx1"/>
                </a:solidFill>
                <a:latin typeface="Times New Roman" pitchFamily="18" charset="0"/>
              </a:defRPr>
            </a:lvl2pPr>
            <a:lvl3pPr marL="1143000" indent="-228600" eaLnBrk="0" hangingPunct="0">
              <a:defRPr sz="2000">
                <a:solidFill>
                  <a:schemeClr val="tx1"/>
                </a:solidFill>
                <a:latin typeface="Times New Roman" pitchFamily="18" charset="0"/>
              </a:defRPr>
            </a:lvl3pPr>
            <a:lvl4pPr marL="1600200" indent="-228600" eaLnBrk="0" hangingPunct="0">
              <a:defRPr sz="2000">
                <a:solidFill>
                  <a:schemeClr val="tx1"/>
                </a:solidFill>
                <a:latin typeface="Times New Roman" pitchFamily="18" charset="0"/>
              </a:defRPr>
            </a:lvl4pPr>
            <a:lvl5pPr marL="2057400" indent="-228600" eaLnBrk="0" hangingPunct="0">
              <a:defRPr sz="2000">
                <a:solidFill>
                  <a:schemeClr val="tx1"/>
                </a:solidFill>
                <a:latin typeface="Times New Roman" pitchFamily="18" charset="0"/>
              </a:defRPr>
            </a:lvl5pPr>
            <a:lvl6pPr marL="2514600" indent="-228600" eaLnBrk="0" fontAlgn="base" hangingPunct="0">
              <a:spcBef>
                <a:spcPct val="0"/>
              </a:spcBef>
              <a:spcAft>
                <a:spcPct val="0"/>
              </a:spcAft>
              <a:defRPr sz="2000">
                <a:solidFill>
                  <a:schemeClr val="tx1"/>
                </a:solidFill>
                <a:latin typeface="Times New Roman" pitchFamily="18" charset="0"/>
              </a:defRPr>
            </a:lvl6pPr>
            <a:lvl7pPr marL="2971800" indent="-228600" eaLnBrk="0" fontAlgn="base" hangingPunct="0">
              <a:spcBef>
                <a:spcPct val="0"/>
              </a:spcBef>
              <a:spcAft>
                <a:spcPct val="0"/>
              </a:spcAft>
              <a:defRPr sz="2000">
                <a:solidFill>
                  <a:schemeClr val="tx1"/>
                </a:solidFill>
                <a:latin typeface="Times New Roman" pitchFamily="18" charset="0"/>
              </a:defRPr>
            </a:lvl7pPr>
            <a:lvl8pPr marL="3429000" indent="-228600" eaLnBrk="0" fontAlgn="base" hangingPunct="0">
              <a:spcBef>
                <a:spcPct val="0"/>
              </a:spcBef>
              <a:spcAft>
                <a:spcPct val="0"/>
              </a:spcAft>
              <a:defRPr sz="2000">
                <a:solidFill>
                  <a:schemeClr val="tx1"/>
                </a:solidFill>
                <a:latin typeface="Times New Roman" pitchFamily="18" charset="0"/>
              </a:defRPr>
            </a:lvl8pPr>
            <a:lvl9pPr marL="3886200" indent="-228600" eaLnBrk="0" fontAlgn="base" hangingPunct="0">
              <a:spcBef>
                <a:spcPct val="0"/>
              </a:spcBef>
              <a:spcAft>
                <a:spcPct val="0"/>
              </a:spcAft>
              <a:defRPr sz="2000">
                <a:solidFill>
                  <a:schemeClr val="tx1"/>
                </a:solidFill>
                <a:latin typeface="Times New Roman" pitchFamily="18" charset="0"/>
              </a:defRPr>
            </a:lvl9pPr>
          </a:lstStyle>
          <a:p>
            <a:pPr eaLnBrk="1" hangingPunct="1"/>
            <a:r>
              <a:rPr lang="fr-BE" altLang="fr-FR" sz="1200">
                <a:latin typeface="Arial Narrow" pitchFamily="34" charset="0"/>
              </a:rPr>
              <a:t>12</a:t>
            </a:r>
            <a:endParaRPr lang="fr-FR" altLang="fr-FR" sz="1200">
              <a:latin typeface="Arial Narrow" pitchFamily="34" charset="0"/>
            </a:endParaRPr>
          </a:p>
        </p:txBody>
      </p:sp>
      <p:sp>
        <p:nvSpPr>
          <p:cNvPr id="26960" name="Text Box 143"/>
          <p:cNvSpPr txBox="1">
            <a:spLocks noChangeArrowheads="1"/>
          </p:cNvSpPr>
          <p:nvPr/>
        </p:nvSpPr>
        <p:spPr bwMode="auto">
          <a:xfrm>
            <a:off x="631825" y="2978151"/>
            <a:ext cx="323850" cy="274638"/>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wrap="none">
            <a:spAutoFit/>
          </a:bodyPr>
          <a:lstStyle>
            <a:lvl1pPr eaLnBrk="0" hangingPunct="0">
              <a:defRPr sz="2000">
                <a:solidFill>
                  <a:schemeClr val="tx1"/>
                </a:solidFill>
                <a:latin typeface="Times New Roman" pitchFamily="18" charset="0"/>
              </a:defRPr>
            </a:lvl1pPr>
            <a:lvl2pPr marL="742950" indent="-285750" eaLnBrk="0" hangingPunct="0">
              <a:defRPr sz="2000">
                <a:solidFill>
                  <a:schemeClr val="tx1"/>
                </a:solidFill>
                <a:latin typeface="Times New Roman" pitchFamily="18" charset="0"/>
              </a:defRPr>
            </a:lvl2pPr>
            <a:lvl3pPr marL="1143000" indent="-228600" eaLnBrk="0" hangingPunct="0">
              <a:defRPr sz="2000">
                <a:solidFill>
                  <a:schemeClr val="tx1"/>
                </a:solidFill>
                <a:latin typeface="Times New Roman" pitchFamily="18" charset="0"/>
              </a:defRPr>
            </a:lvl3pPr>
            <a:lvl4pPr marL="1600200" indent="-228600" eaLnBrk="0" hangingPunct="0">
              <a:defRPr sz="2000">
                <a:solidFill>
                  <a:schemeClr val="tx1"/>
                </a:solidFill>
                <a:latin typeface="Times New Roman" pitchFamily="18" charset="0"/>
              </a:defRPr>
            </a:lvl4pPr>
            <a:lvl5pPr marL="2057400" indent="-228600" eaLnBrk="0" hangingPunct="0">
              <a:defRPr sz="2000">
                <a:solidFill>
                  <a:schemeClr val="tx1"/>
                </a:solidFill>
                <a:latin typeface="Times New Roman" pitchFamily="18" charset="0"/>
              </a:defRPr>
            </a:lvl5pPr>
            <a:lvl6pPr marL="2514600" indent="-228600" eaLnBrk="0" fontAlgn="base" hangingPunct="0">
              <a:spcBef>
                <a:spcPct val="0"/>
              </a:spcBef>
              <a:spcAft>
                <a:spcPct val="0"/>
              </a:spcAft>
              <a:defRPr sz="2000">
                <a:solidFill>
                  <a:schemeClr val="tx1"/>
                </a:solidFill>
                <a:latin typeface="Times New Roman" pitchFamily="18" charset="0"/>
              </a:defRPr>
            </a:lvl6pPr>
            <a:lvl7pPr marL="2971800" indent="-228600" eaLnBrk="0" fontAlgn="base" hangingPunct="0">
              <a:spcBef>
                <a:spcPct val="0"/>
              </a:spcBef>
              <a:spcAft>
                <a:spcPct val="0"/>
              </a:spcAft>
              <a:defRPr sz="2000">
                <a:solidFill>
                  <a:schemeClr val="tx1"/>
                </a:solidFill>
                <a:latin typeface="Times New Roman" pitchFamily="18" charset="0"/>
              </a:defRPr>
            </a:lvl7pPr>
            <a:lvl8pPr marL="3429000" indent="-228600" eaLnBrk="0" fontAlgn="base" hangingPunct="0">
              <a:spcBef>
                <a:spcPct val="0"/>
              </a:spcBef>
              <a:spcAft>
                <a:spcPct val="0"/>
              </a:spcAft>
              <a:defRPr sz="2000">
                <a:solidFill>
                  <a:schemeClr val="tx1"/>
                </a:solidFill>
                <a:latin typeface="Times New Roman" pitchFamily="18" charset="0"/>
              </a:defRPr>
            </a:lvl8pPr>
            <a:lvl9pPr marL="3886200" indent="-228600" eaLnBrk="0" fontAlgn="base" hangingPunct="0">
              <a:spcBef>
                <a:spcPct val="0"/>
              </a:spcBef>
              <a:spcAft>
                <a:spcPct val="0"/>
              </a:spcAft>
              <a:defRPr sz="2000">
                <a:solidFill>
                  <a:schemeClr val="tx1"/>
                </a:solidFill>
                <a:latin typeface="Times New Roman" pitchFamily="18" charset="0"/>
              </a:defRPr>
            </a:lvl9pPr>
          </a:lstStyle>
          <a:p>
            <a:pPr eaLnBrk="1" hangingPunct="1"/>
            <a:r>
              <a:rPr lang="fr-BE" altLang="fr-FR" sz="1200">
                <a:latin typeface="Arial Narrow" pitchFamily="34" charset="0"/>
              </a:rPr>
              <a:t>11</a:t>
            </a:r>
            <a:endParaRPr lang="fr-FR" altLang="fr-FR" sz="1200">
              <a:latin typeface="Arial Narrow" pitchFamily="34" charset="0"/>
            </a:endParaRPr>
          </a:p>
        </p:txBody>
      </p:sp>
      <p:sp>
        <p:nvSpPr>
          <p:cNvPr id="26961" name="Text Box 144"/>
          <p:cNvSpPr txBox="1">
            <a:spLocks noChangeArrowheads="1"/>
          </p:cNvSpPr>
          <p:nvPr/>
        </p:nvSpPr>
        <p:spPr bwMode="auto">
          <a:xfrm>
            <a:off x="631825" y="1465263"/>
            <a:ext cx="323850" cy="274638"/>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wrap="none">
            <a:spAutoFit/>
          </a:bodyPr>
          <a:lstStyle>
            <a:lvl1pPr eaLnBrk="0" hangingPunct="0">
              <a:defRPr sz="2000">
                <a:solidFill>
                  <a:schemeClr val="tx1"/>
                </a:solidFill>
                <a:latin typeface="Times New Roman" pitchFamily="18" charset="0"/>
              </a:defRPr>
            </a:lvl1pPr>
            <a:lvl2pPr marL="742950" indent="-285750" eaLnBrk="0" hangingPunct="0">
              <a:defRPr sz="2000">
                <a:solidFill>
                  <a:schemeClr val="tx1"/>
                </a:solidFill>
                <a:latin typeface="Times New Roman" pitchFamily="18" charset="0"/>
              </a:defRPr>
            </a:lvl2pPr>
            <a:lvl3pPr marL="1143000" indent="-228600" eaLnBrk="0" hangingPunct="0">
              <a:defRPr sz="2000">
                <a:solidFill>
                  <a:schemeClr val="tx1"/>
                </a:solidFill>
                <a:latin typeface="Times New Roman" pitchFamily="18" charset="0"/>
              </a:defRPr>
            </a:lvl3pPr>
            <a:lvl4pPr marL="1600200" indent="-228600" eaLnBrk="0" hangingPunct="0">
              <a:defRPr sz="2000">
                <a:solidFill>
                  <a:schemeClr val="tx1"/>
                </a:solidFill>
                <a:latin typeface="Times New Roman" pitchFamily="18" charset="0"/>
              </a:defRPr>
            </a:lvl4pPr>
            <a:lvl5pPr marL="2057400" indent="-228600" eaLnBrk="0" hangingPunct="0">
              <a:defRPr sz="2000">
                <a:solidFill>
                  <a:schemeClr val="tx1"/>
                </a:solidFill>
                <a:latin typeface="Times New Roman" pitchFamily="18" charset="0"/>
              </a:defRPr>
            </a:lvl5pPr>
            <a:lvl6pPr marL="2514600" indent="-228600" eaLnBrk="0" fontAlgn="base" hangingPunct="0">
              <a:spcBef>
                <a:spcPct val="0"/>
              </a:spcBef>
              <a:spcAft>
                <a:spcPct val="0"/>
              </a:spcAft>
              <a:defRPr sz="2000">
                <a:solidFill>
                  <a:schemeClr val="tx1"/>
                </a:solidFill>
                <a:latin typeface="Times New Roman" pitchFamily="18" charset="0"/>
              </a:defRPr>
            </a:lvl6pPr>
            <a:lvl7pPr marL="2971800" indent="-228600" eaLnBrk="0" fontAlgn="base" hangingPunct="0">
              <a:spcBef>
                <a:spcPct val="0"/>
              </a:spcBef>
              <a:spcAft>
                <a:spcPct val="0"/>
              </a:spcAft>
              <a:defRPr sz="2000">
                <a:solidFill>
                  <a:schemeClr val="tx1"/>
                </a:solidFill>
                <a:latin typeface="Times New Roman" pitchFamily="18" charset="0"/>
              </a:defRPr>
            </a:lvl7pPr>
            <a:lvl8pPr marL="3429000" indent="-228600" eaLnBrk="0" fontAlgn="base" hangingPunct="0">
              <a:spcBef>
                <a:spcPct val="0"/>
              </a:spcBef>
              <a:spcAft>
                <a:spcPct val="0"/>
              </a:spcAft>
              <a:defRPr sz="2000">
                <a:solidFill>
                  <a:schemeClr val="tx1"/>
                </a:solidFill>
                <a:latin typeface="Times New Roman" pitchFamily="18" charset="0"/>
              </a:defRPr>
            </a:lvl8pPr>
            <a:lvl9pPr marL="3886200" indent="-228600" eaLnBrk="0" fontAlgn="base" hangingPunct="0">
              <a:spcBef>
                <a:spcPct val="0"/>
              </a:spcBef>
              <a:spcAft>
                <a:spcPct val="0"/>
              </a:spcAft>
              <a:defRPr sz="2000">
                <a:solidFill>
                  <a:schemeClr val="tx1"/>
                </a:solidFill>
                <a:latin typeface="Times New Roman" pitchFamily="18" charset="0"/>
              </a:defRPr>
            </a:lvl9pPr>
          </a:lstStyle>
          <a:p>
            <a:pPr eaLnBrk="1" hangingPunct="1"/>
            <a:r>
              <a:rPr lang="fr-BE" altLang="fr-FR" sz="1200">
                <a:latin typeface="Arial Narrow" pitchFamily="34" charset="0"/>
              </a:rPr>
              <a:t>18</a:t>
            </a:r>
            <a:endParaRPr lang="fr-FR" altLang="fr-FR" sz="1200">
              <a:latin typeface="Arial Narrow" pitchFamily="34" charset="0"/>
            </a:endParaRPr>
          </a:p>
        </p:txBody>
      </p:sp>
      <p:sp>
        <p:nvSpPr>
          <p:cNvPr id="26962" name="Text Box 145"/>
          <p:cNvSpPr txBox="1">
            <a:spLocks noChangeArrowheads="1"/>
          </p:cNvSpPr>
          <p:nvPr/>
        </p:nvSpPr>
        <p:spPr bwMode="auto">
          <a:xfrm>
            <a:off x="631825" y="1033463"/>
            <a:ext cx="323850" cy="274638"/>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wrap="none">
            <a:spAutoFit/>
          </a:bodyPr>
          <a:lstStyle>
            <a:lvl1pPr eaLnBrk="0" hangingPunct="0">
              <a:defRPr sz="2000">
                <a:solidFill>
                  <a:schemeClr val="tx1"/>
                </a:solidFill>
                <a:latin typeface="Times New Roman" pitchFamily="18" charset="0"/>
              </a:defRPr>
            </a:lvl1pPr>
            <a:lvl2pPr marL="742950" indent="-285750" eaLnBrk="0" hangingPunct="0">
              <a:defRPr sz="2000">
                <a:solidFill>
                  <a:schemeClr val="tx1"/>
                </a:solidFill>
                <a:latin typeface="Times New Roman" pitchFamily="18" charset="0"/>
              </a:defRPr>
            </a:lvl2pPr>
            <a:lvl3pPr marL="1143000" indent="-228600" eaLnBrk="0" hangingPunct="0">
              <a:defRPr sz="2000">
                <a:solidFill>
                  <a:schemeClr val="tx1"/>
                </a:solidFill>
                <a:latin typeface="Times New Roman" pitchFamily="18" charset="0"/>
              </a:defRPr>
            </a:lvl3pPr>
            <a:lvl4pPr marL="1600200" indent="-228600" eaLnBrk="0" hangingPunct="0">
              <a:defRPr sz="2000">
                <a:solidFill>
                  <a:schemeClr val="tx1"/>
                </a:solidFill>
                <a:latin typeface="Times New Roman" pitchFamily="18" charset="0"/>
              </a:defRPr>
            </a:lvl4pPr>
            <a:lvl5pPr marL="2057400" indent="-228600" eaLnBrk="0" hangingPunct="0">
              <a:defRPr sz="2000">
                <a:solidFill>
                  <a:schemeClr val="tx1"/>
                </a:solidFill>
                <a:latin typeface="Times New Roman" pitchFamily="18" charset="0"/>
              </a:defRPr>
            </a:lvl5pPr>
            <a:lvl6pPr marL="2514600" indent="-228600" eaLnBrk="0" fontAlgn="base" hangingPunct="0">
              <a:spcBef>
                <a:spcPct val="0"/>
              </a:spcBef>
              <a:spcAft>
                <a:spcPct val="0"/>
              </a:spcAft>
              <a:defRPr sz="2000">
                <a:solidFill>
                  <a:schemeClr val="tx1"/>
                </a:solidFill>
                <a:latin typeface="Times New Roman" pitchFamily="18" charset="0"/>
              </a:defRPr>
            </a:lvl6pPr>
            <a:lvl7pPr marL="2971800" indent="-228600" eaLnBrk="0" fontAlgn="base" hangingPunct="0">
              <a:spcBef>
                <a:spcPct val="0"/>
              </a:spcBef>
              <a:spcAft>
                <a:spcPct val="0"/>
              </a:spcAft>
              <a:defRPr sz="2000">
                <a:solidFill>
                  <a:schemeClr val="tx1"/>
                </a:solidFill>
                <a:latin typeface="Times New Roman" pitchFamily="18" charset="0"/>
              </a:defRPr>
            </a:lvl7pPr>
            <a:lvl8pPr marL="3429000" indent="-228600" eaLnBrk="0" fontAlgn="base" hangingPunct="0">
              <a:spcBef>
                <a:spcPct val="0"/>
              </a:spcBef>
              <a:spcAft>
                <a:spcPct val="0"/>
              </a:spcAft>
              <a:defRPr sz="2000">
                <a:solidFill>
                  <a:schemeClr val="tx1"/>
                </a:solidFill>
                <a:latin typeface="Times New Roman" pitchFamily="18" charset="0"/>
              </a:defRPr>
            </a:lvl8pPr>
            <a:lvl9pPr marL="3886200" indent="-228600" eaLnBrk="0" fontAlgn="base" hangingPunct="0">
              <a:spcBef>
                <a:spcPct val="0"/>
              </a:spcBef>
              <a:spcAft>
                <a:spcPct val="0"/>
              </a:spcAft>
              <a:defRPr sz="2000">
                <a:solidFill>
                  <a:schemeClr val="tx1"/>
                </a:solidFill>
                <a:latin typeface="Times New Roman" pitchFamily="18" charset="0"/>
              </a:defRPr>
            </a:lvl9pPr>
          </a:lstStyle>
          <a:p>
            <a:pPr eaLnBrk="1" hangingPunct="1"/>
            <a:r>
              <a:rPr lang="fr-BE" altLang="fr-FR" sz="1200">
                <a:latin typeface="Arial Narrow" pitchFamily="34" charset="0"/>
              </a:rPr>
              <a:t>20</a:t>
            </a:r>
            <a:endParaRPr lang="fr-FR" altLang="fr-FR" sz="1200">
              <a:latin typeface="Arial Narrow" pitchFamily="34" charset="0"/>
            </a:endParaRPr>
          </a:p>
        </p:txBody>
      </p:sp>
      <p:sp>
        <p:nvSpPr>
          <p:cNvPr id="26963" name="Text Box 146"/>
          <p:cNvSpPr txBox="1">
            <a:spLocks noChangeArrowheads="1"/>
          </p:cNvSpPr>
          <p:nvPr/>
        </p:nvSpPr>
        <p:spPr bwMode="auto">
          <a:xfrm>
            <a:off x="631825" y="1249363"/>
            <a:ext cx="323850" cy="274638"/>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wrap="none">
            <a:spAutoFit/>
          </a:bodyPr>
          <a:lstStyle>
            <a:lvl1pPr eaLnBrk="0" hangingPunct="0">
              <a:defRPr sz="2000">
                <a:solidFill>
                  <a:schemeClr val="tx1"/>
                </a:solidFill>
                <a:latin typeface="Times New Roman" pitchFamily="18" charset="0"/>
              </a:defRPr>
            </a:lvl1pPr>
            <a:lvl2pPr marL="742950" indent="-285750" eaLnBrk="0" hangingPunct="0">
              <a:defRPr sz="2000">
                <a:solidFill>
                  <a:schemeClr val="tx1"/>
                </a:solidFill>
                <a:latin typeface="Times New Roman" pitchFamily="18" charset="0"/>
              </a:defRPr>
            </a:lvl2pPr>
            <a:lvl3pPr marL="1143000" indent="-228600" eaLnBrk="0" hangingPunct="0">
              <a:defRPr sz="2000">
                <a:solidFill>
                  <a:schemeClr val="tx1"/>
                </a:solidFill>
                <a:latin typeface="Times New Roman" pitchFamily="18" charset="0"/>
              </a:defRPr>
            </a:lvl3pPr>
            <a:lvl4pPr marL="1600200" indent="-228600" eaLnBrk="0" hangingPunct="0">
              <a:defRPr sz="2000">
                <a:solidFill>
                  <a:schemeClr val="tx1"/>
                </a:solidFill>
                <a:latin typeface="Times New Roman" pitchFamily="18" charset="0"/>
              </a:defRPr>
            </a:lvl4pPr>
            <a:lvl5pPr marL="2057400" indent="-228600" eaLnBrk="0" hangingPunct="0">
              <a:defRPr sz="2000">
                <a:solidFill>
                  <a:schemeClr val="tx1"/>
                </a:solidFill>
                <a:latin typeface="Times New Roman" pitchFamily="18" charset="0"/>
              </a:defRPr>
            </a:lvl5pPr>
            <a:lvl6pPr marL="2514600" indent="-228600" eaLnBrk="0" fontAlgn="base" hangingPunct="0">
              <a:spcBef>
                <a:spcPct val="0"/>
              </a:spcBef>
              <a:spcAft>
                <a:spcPct val="0"/>
              </a:spcAft>
              <a:defRPr sz="2000">
                <a:solidFill>
                  <a:schemeClr val="tx1"/>
                </a:solidFill>
                <a:latin typeface="Times New Roman" pitchFamily="18" charset="0"/>
              </a:defRPr>
            </a:lvl6pPr>
            <a:lvl7pPr marL="2971800" indent="-228600" eaLnBrk="0" fontAlgn="base" hangingPunct="0">
              <a:spcBef>
                <a:spcPct val="0"/>
              </a:spcBef>
              <a:spcAft>
                <a:spcPct val="0"/>
              </a:spcAft>
              <a:defRPr sz="2000">
                <a:solidFill>
                  <a:schemeClr val="tx1"/>
                </a:solidFill>
                <a:latin typeface="Times New Roman" pitchFamily="18" charset="0"/>
              </a:defRPr>
            </a:lvl7pPr>
            <a:lvl8pPr marL="3429000" indent="-228600" eaLnBrk="0" fontAlgn="base" hangingPunct="0">
              <a:spcBef>
                <a:spcPct val="0"/>
              </a:spcBef>
              <a:spcAft>
                <a:spcPct val="0"/>
              </a:spcAft>
              <a:defRPr sz="2000">
                <a:solidFill>
                  <a:schemeClr val="tx1"/>
                </a:solidFill>
                <a:latin typeface="Times New Roman" pitchFamily="18" charset="0"/>
              </a:defRPr>
            </a:lvl8pPr>
            <a:lvl9pPr marL="3886200" indent="-228600" eaLnBrk="0" fontAlgn="base" hangingPunct="0">
              <a:spcBef>
                <a:spcPct val="0"/>
              </a:spcBef>
              <a:spcAft>
                <a:spcPct val="0"/>
              </a:spcAft>
              <a:defRPr sz="2000">
                <a:solidFill>
                  <a:schemeClr val="tx1"/>
                </a:solidFill>
                <a:latin typeface="Times New Roman" pitchFamily="18" charset="0"/>
              </a:defRPr>
            </a:lvl9pPr>
          </a:lstStyle>
          <a:p>
            <a:pPr eaLnBrk="1" hangingPunct="1"/>
            <a:r>
              <a:rPr lang="fr-BE" altLang="fr-FR" sz="1200">
                <a:latin typeface="Arial Narrow" pitchFamily="34" charset="0"/>
              </a:rPr>
              <a:t>19</a:t>
            </a:r>
            <a:endParaRPr lang="fr-FR" altLang="fr-FR" sz="1200">
              <a:latin typeface="Arial Narrow" pitchFamily="34" charset="0"/>
            </a:endParaRPr>
          </a:p>
        </p:txBody>
      </p:sp>
      <p:sp>
        <p:nvSpPr>
          <p:cNvPr id="26925" name="Text Box 149"/>
          <p:cNvSpPr txBox="1">
            <a:spLocks noChangeArrowheads="1"/>
          </p:cNvSpPr>
          <p:nvPr/>
        </p:nvSpPr>
        <p:spPr bwMode="auto">
          <a:xfrm>
            <a:off x="298450" y="268395"/>
            <a:ext cx="495300" cy="366713"/>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spAutoFit/>
          </a:bodyPr>
          <a:lstStyle>
            <a:lvl1pPr eaLnBrk="0" hangingPunct="0">
              <a:defRPr sz="2000">
                <a:solidFill>
                  <a:schemeClr val="tx1"/>
                </a:solidFill>
                <a:latin typeface="Times New Roman" pitchFamily="18" charset="0"/>
              </a:defRPr>
            </a:lvl1pPr>
            <a:lvl2pPr marL="742950" indent="-285750" eaLnBrk="0" hangingPunct="0">
              <a:defRPr sz="2000">
                <a:solidFill>
                  <a:schemeClr val="tx1"/>
                </a:solidFill>
                <a:latin typeface="Times New Roman" pitchFamily="18" charset="0"/>
              </a:defRPr>
            </a:lvl2pPr>
            <a:lvl3pPr marL="1143000" indent="-228600" eaLnBrk="0" hangingPunct="0">
              <a:defRPr sz="2000">
                <a:solidFill>
                  <a:schemeClr val="tx1"/>
                </a:solidFill>
                <a:latin typeface="Times New Roman" pitchFamily="18" charset="0"/>
              </a:defRPr>
            </a:lvl3pPr>
            <a:lvl4pPr marL="1600200" indent="-228600" eaLnBrk="0" hangingPunct="0">
              <a:defRPr sz="2000">
                <a:solidFill>
                  <a:schemeClr val="tx1"/>
                </a:solidFill>
                <a:latin typeface="Times New Roman" pitchFamily="18" charset="0"/>
              </a:defRPr>
            </a:lvl4pPr>
            <a:lvl5pPr marL="2057400" indent="-228600" eaLnBrk="0" hangingPunct="0">
              <a:defRPr sz="2000">
                <a:solidFill>
                  <a:schemeClr val="tx1"/>
                </a:solidFill>
                <a:latin typeface="Times New Roman" pitchFamily="18" charset="0"/>
              </a:defRPr>
            </a:lvl5pPr>
            <a:lvl6pPr marL="2514600" indent="-228600" eaLnBrk="0" fontAlgn="base" hangingPunct="0">
              <a:spcBef>
                <a:spcPct val="0"/>
              </a:spcBef>
              <a:spcAft>
                <a:spcPct val="0"/>
              </a:spcAft>
              <a:defRPr sz="2000">
                <a:solidFill>
                  <a:schemeClr val="tx1"/>
                </a:solidFill>
                <a:latin typeface="Times New Roman" pitchFamily="18" charset="0"/>
              </a:defRPr>
            </a:lvl6pPr>
            <a:lvl7pPr marL="2971800" indent="-228600" eaLnBrk="0" fontAlgn="base" hangingPunct="0">
              <a:spcBef>
                <a:spcPct val="0"/>
              </a:spcBef>
              <a:spcAft>
                <a:spcPct val="0"/>
              </a:spcAft>
              <a:defRPr sz="2000">
                <a:solidFill>
                  <a:schemeClr val="tx1"/>
                </a:solidFill>
                <a:latin typeface="Times New Roman" pitchFamily="18" charset="0"/>
              </a:defRPr>
            </a:lvl7pPr>
            <a:lvl8pPr marL="3429000" indent="-228600" eaLnBrk="0" fontAlgn="base" hangingPunct="0">
              <a:spcBef>
                <a:spcPct val="0"/>
              </a:spcBef>
              <a:spcAft>
                <a:spcPct val="0"/>
              </a:spcAft>
              <a:defRPr sz="2000">
                <a:solidFill>
                  <a:schemeClr val="tx1"/>
                </a:solidFill>
                <a:latin typeface="Times New Roman" pitchFamily="18" charset="0"/>
              </a:defRPr>
            </a:lvl8pPr>
            <a:lvl9pPr marL="3886200" indent="-228600" eaLnBrk="0" fontAlgn="base" hangingPunct="0">
              <a:spcBef>
                <a:spcPct val="0"/>
              </a:spcBef>
              <a:spcAft>
                <a:spcPct val="0"/>
              </a:spcAft>
              <a:defRPr sz="2000">
                <a:solidFill>
                  <a:schemeClr val="tx1"/>
                </a:solidFill>
                <a:latin typeface="Times New Roman" pitchFamily="18" charset="0"/>
              </a:defRPr>
            </a:lvl9pPr>
          </a:lstStyle>
          <a:p>
            <a:pPr eaLnBrk="1" hangingPunct="1"/>
            <a:r>
              <a:rPr lang="fr-BE" altLang="fr-FR" sz="1800" dirty="0">
                <a:latin typeface="Arial Narrow" pitchFamily="34" charset="0"/>
              </a:rPr>
              <a:t>mm</a:t>
            </a:r>
            <a:endParaRPr lang="fr-FR" altLang="fr-FR" sz="1800" dirty="0">
              <a:latin typeface="Arial Narrow" pitchFamily="34" charset="0"/>
            </a:endParaRPr>
          </a:p>
        </p:txBody>
      </p:sp>
      <p:sp>
        <p:nvSpPr>
          <p:cNvPr id="21677" name="Oval 173"/>
          <p:cNvSpPr>
            <a:spLocks noChangeArrowheads="1"/>
          </p:cNvSpPr>
          <p:nvPr/>
        </p:nvSpPr>
        <p:spPr bwMode="auto">
          <a:xfrm>
            <a:off x="1979613" y="3502026"/>
            <a:ext cx="431800" cy="431800"/>
          </a:xfrm>
          <a:prstGeom prst="ellipse">
            <a:avLst/>
          </a:prstGeom>
          <a:solidFill>
            <a:srgbClr val="0033CC"/>
          </a:solidFill>
          <a:ln w="9525">
            <a:solidFill>
              <a:schemeClr val="tx1"/>
            </a:solidFill>
            <a:round/>
            <a:headEnd/>
            <a:tailEnd/>
          </a:ln>
        </p:spPr>
        <p:txBody>
          <a:bodyPr wrap="none" anchor="ctr"/>
          <a:lstStyle>
            <a:lvl1pPr eaLnBrk="0" hangingPunct="0">
              <a:defRPr sz="2000">
                <a:solidFill>
                  <a:schemeClr val="tx1"/>
                </a:solidFill>
                <a:latin typeface="Times New Roman" pitchFamily="18" charset="0"/>
              </a:defRPr>
            </a:lvl1pPr>
            <a:lvl2pPr marL="742950" indent="-285750" eaLnBrk="0" hangingPunct="0">
              <a:defRPr sz="2000">
                <a:solidFill>
                  <a:schemeClr val="tx1"/>
                </a:solidFill>
                <a:latin typeface="Times New Roman" pitchFamily="18" charset="0"/>
              </a:defRPr>
            </a:lvl2pPr>
            <a:lvl3pPr marL="1143000" indent="-228600" eaLnBrk="0" hangingPunct="0">
              <a:defRPr sz="2000">
                <a:solidFill>
                  <a:schemeClr val="tx1"/>
                </a:solidFill>
                <a:latin typeface="Times New Roman" pitchFamily="18" charset="0"/>
              </a:defRPr>
            </a:lvl3pPr>
            <a:lvl4pPr marL="1600200" indent="-228600" eaLnBrk="0" hangingPunct="0">
              <a:defRPr sz="2000">
                <a:solidFill>
                  <a:schemeClr val="tx1"/>
                </a:solidFill>
                <a:latin typeface="Times New Roman" pitchFamily="18" charset="0"/>
              </a:defRPr>
            </a:lvl4pPr>
            <a:lvl5pPr marL="2057400" indent="-228600" eaLnBrk="0" hangingPunct="0">
              <a:defRPr sz="2000">
                <a:solidFill>
                  <a:schemeClr val="tx1"/>
                </a:solidFill>
                <a:latin typeface="Times New Roman" pitchFamily="18" charset="0"/>
              </a:defRPr>
            </a:lvl5pPr>
            <a:lvl6pPr marL="2514600" indent="-228600" eaLnBrk="0" fontAlgn="base" hangingPunct="0">
              <a:spcBef>
                <a:spcPct val="0"/>
              </a:spcBef>
              <a:spcAft>
                <a:spcPct val="0"/>
              </a:spcAft>
              <a:defRPr sz="2000">
                <a:solidFill>
                  <a:schemeClr val="tx1"/>
                </a:solidFill>
                <a:latin typeface="Times New Roman" pitchFamily="18" charset="0"/>
              </a:defRPr>
            </a:lvl6pPr>
            <a:lvl7pPr marL="2971800" indent="-228600" eaLnBrk="0" fontAlgn="base" hangingPunct="0">
              <a:spcBef>
                <a:spcPct val="0"/>
              </a:spcBef>
              <a:spcAft>
                <a:spcPct val="0"/>
              </a:spcAft>
              <a:defRPr sz="2000">
                <a:solidFill>
                  <a:schemeClr val="tx1"/>
                </a:solidFill>
                <a:latin typeface="Times New Roman" pitchFamily="18" charset="0"/>
              </a:defRPr>
            </a:lvl7pPr>
            <a:lvl8pPr marL="3429000" indent="-228600" eaLnBrk="0" fontAlgn="base" hangingPunct="0">
              <a:spcBef>
                <a:spcPct val="0"/>
              </a:spcBef>
              <a:spcAft>
                <a:spcPct val="0"/>
              </a:spcAft>
              <a:defRPr sz="2000">
                <a:solidFill>
                  <a:schemeClr val="tx1"/>
                </a:solidFill>
                <a:latin typeface="Times New Roman" pitchFamily="18" charset="0"/>
              </a:defRPr>
            </a:lvl8pPr>
            <a:lvl9pPr marL="3886200" indent="-228600" eaLnBrk="0" fontAlgn="base" hangingPunct="0">
              <a:spcBef>
                <a:spcPct val="0"/>
              </a:spcBef>
              <a:spcAft>
                <a:spcPct val="0"/>
              </a:spcAft>
              <a:defRPr sz="2000">
                <a:solidFill>
                  <a:schemeClr val="tx1"/>
                </a:solidFill>
                <a:latin typeface="Times New Roman" pitchFamily="18" charset="0"/>
              </a:defRPr>
            </a:lvl9pPr>
          </a:lstStyle>
          <a:p>
            <a:pPr algn="ctr" eaLnBrk="1" hangingPunct="1"/>
            <a:endParaRPr lang="en-US" altLang="fr-FR" sz="1800">
              <a:latin typeface="Arial" charset="0"/>
            </a:endParaRPr>
          </a:p>
        </p:txBody>
      </p:sp>
      <p:grpSp>
        <p:nvGrpSpPr>
          <p:cNvPr id="5" name="Group 312"/>
          <p:cNvGrpSpPr>
            <a:grpSpLocks/>
          </p:cNvGrpSpPr>
          <p:nvPr/>
        </p:nvGrpSpPr>
        <p:grpSpPr bwMode="auto">
          <a:xfrm>
            <a:off x="1476375" y="5157788"/>
            <a:ext cx="6338888" cy="142875"/>
            <a:chOff x="930" y="3430"/>
            <a:chExt cx="3993" cy="90"/>
          </a:xfrm>
        </p:grpSpPr>
        <p:grpSp>
          <p:nvGrpSpPr>
            <p:cNvPr id="26784" name="Group 160"/>
            <p:cNvGrpSpPr>
              <a:grpSpLocks/>
            </p:cNvGrpSpPr>
            <p:nvPr/>
          </p:nvGrpSpPr>
          <p:grpSpPr bwMode="auto">
            <a:xfrm>
              <a:off x="930" y="3430"/>
              <a:ext cx="182" cy="90"/>
              <a:chOff x="2381" y="2024"/>
              <a:chExt cx="271" cy="136"/>
            </a:xfrm>
          </p:grpSpPr>
          <p:sp>
            <p:nvSpPr>
              <p:cNvPr id="26917" name="Oval 152"/>
              <p:cNvSpPr>
                <a:spLocks noChangeArrowheads="1"/>
              </p:cNvSpPr>
              <p:nvPr/>
            </p:nvSpPr>
            <p:spPr bwMode="auto">
              <a:xfrm>
                <a:off x="2472" y="2069"/>
                <a:ext cx="90" cy="91"/>
              </a:xfrm>
              <a:prstGeom prst="ellipse">
                <a:avLst/>
              </a:prstGeom>
              <a:solidFill>
                <a:srgbClr val="808080"/>
              </a:solidFill>
              <a:ln w="9525">
                <a:solidFill>
                  <a:schemeClr val="tx1"/>
                </a:solidFill>
                <a:round/>
                <a:headEnd/>
                <a:tailEnd/>
              </a:ln>
            </p:spPr>
            <p:txBody>
              <a:bodyPr wrap="none" anchor="ctr"/>
              <a:lstStyle>
                <a:lvl1pPr eaLnBrk="0" hangingPunct="0">
                  <a:defRPr sz="2000">
                    <a:solidFill>
                      <a:schemeClr val="tx1"/>
                    </a:solidFill>
                    <a:latin typeface="Times New Roman" pitchFamily="18" charset="0"/>
                  </a:defRPr>
                </a:lvl1pPr>
                <a:lvl2pPr marL="742950" indent="-285750" eaLnBrk="0" hangingPunct="0">
                  <a:defRPr sz="2000">
                    <a:solidFill>
                      <a:schemeClr val="tx1"/>
                    </a:solidFill>
                    <a:latin typeface="Times New Roman" pitchFamily="18" charset="0"/>
                  </a:defRPr>
                </a:lvl2pPr>
                <a:lvl3pPr marL="1143000" indent="-228600" eaLnBrk="0" hangingPunct="0">
                  <a:defRPr sz="2000">
                    <a:solidFill>
                      <a:schemeClr val="tx1"/>
                    </a:solidFill>
                    <a:latin typeface="Times New Roman" pitchFamily="18" charset="0"/>
                  </a:defRPr>
                </a:lvl3pPr>
                <a:lvl4pPr marL="1600200" indent="-228600" eaLnBrk="0" hangingPunct="0">
                  <a:defRPr sz="2000">
                    <a:solidFill>
                      <a:schemeClr val="tx1"/>
                    </a:solidFill>
                    <a:latin typeface="Times New Roman" pitchFamily="18" charset="0"/>
                  </a:defRPr>
                </a:lvl4pPr>
                <a:lvl5pPr marL="2057400" indent="-228600" eaLnBrk="0" hangingPunct="0">
                  <a:defRPr sz="2000">
                    <a:solidFill>
                      <a:schemeClr val="tx1"/>
                    </a:solidFill>
                    <a:latin typeface="Times New Roman" pitchFamily="18" charset="0"/>
                  </a:defRPr>
                </a:lvl5pPr>
                <a:lvl6pPr marL="2514600" indent="-228600" eaLnBrk="0" fontAlgn="base" hangingPunct="0">
                  <a:spcBef>
                    <a:spcPct val="0"/>
                  </a:spcBef>
                  <a:spcAft>
                    <a:spcPct val="0"/>
                  </a:spcAft>
                  <a:defRPr sz="2000">
                    <a:solidFill>
                      <a:schemeClr val="tx1"/>
                    </a:solidFill>
                    <a:latin typeface="Times New Roman" pitchFamily="18" charset="0"/>
                  </a:defRPr>
                </a:lvl6pPr>
                <a:lvl7pPr marL="2971800" indent="-228600" eaLnBrk="0" fontAlgn="base" hangingPunct="0">
                  <a:spcBef>
                    <a:spcPct val="0"/>
                  </a:spcBef>
                  <a:spcAft>
                    <a:spcPct val="0"/>
                  </a:spcAft>
                  <a:defRPr sz="2000">
                    <a:solidFill>
                      <a:schemeClr val="tx1"/>
                    </a:solidFill>
                    <a:latin typeface="Times New Roman" pitchFamily="18" charset="0"/>
                  </a:defRPr>
                </a:lvl7pPr>
                <a:lvl8pPr marL="3429000" indent="-228600" eaLnBrk="0" fontAlgn="base" hangingPunct="0">
                  <a:spcBef>
                    <a:spcPct val="0"/>
                  </a:spcBef>
                  <a:spcAft>
                    <a:spcPct val="0"/>
                  </a:spcAft>
                  <a:defRPr sz="2000">
                    <a:solidFill>
                      <a:schemeClr val="tx1"/>
                    </a:solidFill>
                    <a:latin typeface="Times New Roman" pitchFamily="18" charset="0"/>
                  </a:defRPr>
                </a:lvl8pPr>
                <a:lvl9pPr marL="3886200" indent="-228600" eaLnBrk="0" fontAlgn="base" hangingPunct="0">
                  <a:spcBef>
                    <a:spcPct val="0"/>
                  </a:spcBef>
                  <a:spcAft>
                    <a:spcPct val="0"/>
                  </a:spcAft>
                  <a:defRPr sz="2000">
                    <a:solidFill>
                      <a:schemeClr val="tx1"/>
                    </a:solidFill>
                    <a:latin typeface="Times New Roman" pitchFamily="18" charset="0"/>
                  </a:defRPr>
                </a:lvl9pPr>
              </a:lstStyle>
              <a:p>
                <a:pPr algn="ctr" eaLnBrk="1" hangingPunct="1"/>
                <a:endParaRPr lang="en-US" altLang="fr-FR" sz="1800">
                  <a:latin typeface="Arial" charset="0"/>
                </a:endParaRPr>
              </a:p>
            </p:txBody>
          </p:sp>
          <p:sp>
            <p:nvSpPr>
              <p:cNvPr id="26918" name="Oval 153"/>
              <p:cNvSpPr>
                <a:spLocks noChangeArrowheads="1"/>
              </p:cNvSpPr>
              <p:nvPr/>
            </p:nvSpPr>
            <p:spPr bwMode="auto">
              <a:xfrm>
                <a:off x="2562" y="2069"/>
                <a:ext cx="90" cy="91"/>
              </a:xfrm>
              <a:prstGeom prst="ellipse">
                <a:avLst/>
              </a:prstGeom>
              <a:solidFill>
                <a:srgbClr val="808080"/>
              </a:solidFill>
              <a:ln w="9525">
                <a:solidFill>
                  <a:schemeClr val="tx1"/>
                </a:solidFill>
                <a:round/>
                <a:headEnd/>
                <a:tailEnd/>
              </a:ln>
            </p:spPr>
            <p:txBody>
              <a:bodyPr wrap="none" anchor="ctr"/>
              <a:lstStyle>
                <a:lvl1pPr eaLnBrk="0" hangingPunct="0">
                  <a:defRPr sz="2000">
                    <a:solidFill>
                      <a:schemeClr val="tx1"/>
                    </a:solidFill>
                    <a:latin typeface="Times New Roman" pitchFamily="18" charset="0"/>
                  </a:defRPr>
                </a:lvl1pPr>
                <a:lvl2pPr marL="742950" indent="-285750" eaLnBrk="0" hangingPunct="0">
                  <a:defRPr sz="2000">
                    <a:solidFill>
                      <a:schemeClr val="tx1"/>
                    </a:solidFill>
                    <a:latin typeface="Times New Roman" pitchFamily="18" charset="0"/>
                  </a:defRPr>
                </a:lvl2pPr>
                <a:lvl3pPr marL="1143000" indent="-228600" eaLnBrk="0" hangingPunct="0">
                  <a:defRPr sz="2000">
                    <a:solidFill>
                      <a:schemeClr val="tx1"/>
                    </a:solidFill>
                    <a:latin typeface="Times New Roman" pitchFamily="18" charset="0"/>
                  </a:defRPr>
                </a:lvl3pPr>
                <a:lvl4pPr marL="1600200" indent="-228600" eaLnBrk="0" hangingPunct="0">
                  <a:defRPr sz="2000">
                    <a:solidFill>
                      <a:schemeClr val="tx1"/>
                    </a:solidFill>
                    <a:latin typeface="Times New Roman" pitchFamily="18" charset="0"/>
                  </a:defRPr>
                </a:lvl4pPr>
                <a:lvl5pPr marL="2057400" indent="-228600" eaLnBrk="0" hangingPunct="0">
                  <a:defRPr sz="2000">
                    <a:solidFill>
                      <a:schemeClr val="tx1"/>
                    </a:solidFill>
                    <a:latin typeface="Times New Roman" pitchFamily="18" charset="0"/>
                  </a:defRPr>
                </a:lvl5pPr>
                <a:lvl6pPr marL="2514600" indent="-228600" eaLnBrk="0" fontAlgn="base" hangingPunct="0">
                  <a:spcBef>
                    <a:spcPct val="0"/>
                  </a:spcBef>
                  <a:spcAft>
                    <a:spcPct val="0"/>
                  </a:spcAft>
                  <a:defRPr sz="2000">
                    <a:solidFill>
                      <a:schemeClr val="tx1"/>
                    </a:solidFill>
                    <a:latin typeface="Times New Roman" pitchFamily="18" charset="0"/>
                  </a:defRPr>
                </a:lvl6pPr>
                <a:lvl7pPr marL="2971800" indent="-228600" eaLnBrk="0" fontAlgn="base" hangingPunct="0">
                  <a:spcBef>
                    <a:spcPct val="0"/>
                  </a:spcBef>
                  <a:spcAft>
                    <a:spcPct val="0"/>
                  </a:spcAft>
                  <a:defRPr sz="2000">
                    <a:solidFill>
                      <a:schemeClr val="tx1"/>
                    </a:solidFill>
                    <a:latin typeface="Times New Roman" pitchFamily="18" charset="0"/>
                  </a:defRPr>
                </a:lvl7pPr>
                <a:lvl8pPr marL="3429000" indent="-228600" eaLnBrk="0" fontAlgn="base" hangingPunct="0">
                  <a:spcBef>
                    <a:spcPct val="0"/>
                  </a:spcBef>
                  <a:spcAft>
                    <a:spcPct val="0"/>
                  </a:spcAft>
                  <a:defRPr sz="2000">
                    <a:solidFill>
                      <a:schemeClr val="tx1"/>
                    </a:solidFill>
                    <a:latin typeface="Times New Roman" pitchFamily="18" charset="0"/>
                  </a:defRPr>
                </a:lvl8pPr>
                <a:lvl9pPr marL="3886200" indent="-228600" eaLnBrk="0" fontAlgn="base" hangingPunct="0">
                  <a:spcBef>
                    <a:spcPct val="0"/>
                  </a:spcBef>
                  <a:spcAft>
                    <a:spcPct val="0"/>
                  </a:spcAft>
                  <a:defRPr sz="2000">
                    <a:solidFill>
                      <a:schemeClr val="tx1"/>
                    </a:solidFill>
                    <a:latin typeface="Times New Roman" pitchFamily="18" charset="0"/>
                  </a:defRPr>
                </a:lvl9pPr>
              </a:lstStyle>
              <a:p>
                <a:pPr algn="ctr" eaLnBrk="1" hangingPunct="1"/>
                <a:endParaRPr lang="en-US" altLang="fr-FR" sz="1800">
                  <a:latin typeface="Arial" charset="0"/>
                </a:endParaRPr>
              </a:p>
            </p:txBody>
          </p:sp>
          <p:sp>
            <p:nvSpPr>
              <p:cNvPr id="26919" name="Oval 154"/>
              <p:cNvSpPr>
                <a:spLocks noChangeArrowheads="1"/>
              </p:cNvSpPr>
              <p:nvPr/>
            </p:nvSpPr>
            <p:spPr bwMode="auto">
              <a:xfrm>
                <a:off x="2381" y="2069"/>
                <a:ext cx="90" cy="91"/>
              </a:xfrm>
              <a:prstGeom prst="ellipse">
                <a:avLst/>
              </a:prstGeom>
              <a:solidFill>
                <a:srgbClr val="808080"/>
              </a:solidFill>
              <a:ln w="9525">
                <a:solidFill>
                  <a:schemeClr val="tx1"/>
                </a:solidFill>
                <a:round/>
                <a:headEnd/>
                <a:tailEnd/>
              </a:ln>
            </p:spPr>
            <p:txBody>
              <a:bodyPr wrap="none" anchor="ctr"/>
              <a:lstStyle>
                <a:lvl1pPr eaLnBrk="0" hangingPunct="0">
                  <a:defRPr sz="2000">
                    <a:solidFill>
                      <a:schemeClr val="tx1"/>
                    </a:solidFill>
                    <a:latin typeface="Times New Roman" pitchFamily="18" charset="0"/>
                  </a:defRPr>
                </a:lvl1pPr>
                <a:lvl2pPr marL="742950" indent="-285750" eaLnBrk="0" hangingPunct="0">
                  <a:defRPr sz="2000">
                    <a:solidFill>
                      <a:schemeClr val="tx1"/>
                    </a:solidFill>
                    <a:latin typeface="Times New Roman" pitchFamily="18" charset="0"/>
                  </a:defRPr>
                </a:lvl2pPr>
                <a:lvl3pPr marL="1143000" indent="-228600" eaLnBrk="0" hangingPunct="0">
                  <a:defRPr sz="2000">
                    <a:solidFill>
                      <a:schemeClr val="tx1"/>
                    </a:solidFill>
                    <a:latin typeface="Times New Roman" pitchFamily="18" charset="0"/>
                  </a:defRPr>
                </a:lvl3pPr>
                <a:lvl4pPr marL="1600200" indent="-228600" eaLnBrk="0" hangingPunct="0">
                  <a:defRPr sz="2000">
                    <a:solidFill>
                      <a:schemeClr val="tx1"/>
                    </a:solidFill>
                    <a:latin typeface="Times New Roman" pitchFamily="18" charset="0"/>
                  </a:defRPr>
                </a:lvl4pPr>
                <a:lvl5pPr marL="2057400" indent="-228600" eaLnBrk="0" hangingPunct="0">
                  <a:defRPr sz="2000">
                    <a:solidFill>
                      <a:schemeClr val="tx1"/>
                    </a:solidFill>
                    <a:latin typeface="Times New Roman" pitchFamily="18" charset="0"/>
                  </a:defRPr>
                </a:lvl5pPr>
                <a:lvl6pPr marL="2514600" indent="-228600" eaLnBrk="0" fontAlgn="base" hangingPunct="0">
                  <a:spcBef>
                    <a:spcPct val="0"/>
                  </a:spcBef>
                  <a:spcAft>
                    <a:spcPct val="0"/>
                  </a:spcAft>
                  <a:defRPr sz="2000">
                    <a:solidFill>
                      <a:schemeClr val="tx1"/>
                    </a:solidFill>
                    <a:latin typeface="Times New Roman" pitchFamily="18" charset="0"/>
                  </a:defRPr>
                </a:lvl6pPr>
                <a:lvl7pPr marL="2971800" indent="-228600" eaLnBrk="0" fontAlgn="base" hangingPunct="0">
                  <a:spcBef>
                    <a:spcPct val="0"/>
                  </a:spcBef>
                  <a:spcAft>
                    <a:spcPct val="0"/>
                  </a:spcAft>
                  <a:defRPr sz="2000">
                    <a:solidFill>
                      <a:schemeClr val="tx1"/>
                    </a:solidFill>
                    <a:latin typeface="Times New Roman" pitchFamily="18" charset="0"/>
                  </a:defRPr>
                </a:lvl7pPr>
                <a:lvl8pPr marL="3429000" indent="-228600" eaLnBrk="0" fontAlgn="base" hangingPunct="0">
                  <a:spcBef>
                    <a:spcPct val="0"/>
                  </a:spcBef>
                  <a:spcAft>
                    <a:spcPct val="0"/>
                  </a:spcAft>
                  <a:defRPr sz="2000">
                    <a:solidFill>
                      <a:schemeClr val="tx1"/>
                    </a:solidFill>
                    <a:latin typeface="Times New Roman" pitchFamily="18" charset="0"/>
                  </a:defRPr>
                </a:lvl8pPr>
                <a:lvl9pPr marL="3886200" indent="-228600" eaLnBrk="0" fontAlgn="base" hangingPunct="0">
                  <a:spcBef>
                    <a:spcPct val="0"/>
                  </a:spcBef>
                  <a:spcAft>
                    <a:spcPct val="0"/>
                  </a:spcAft>
                  <a:defRPr sz="2000">
                    <a:solidFill>
                      <a:schemeClr val="tx1"/>
                    </a:solidFill>
                    <a:latin typeface="Times New Roman" pitchFamily="18" charset="0"/>
                  </a:defRPr>
                </a:lvl9pPr>
              </a:lstStyle>
              <a:p>
                <a:pPr algn="ctr" eaLnBrk="1" hangingPunct="1"/>
                <a:endParaRPr lang="en-US" altLang="fr-FR" sz="1800">
                  <a:latin typeface="Arial" charset="0"/>
                </a:endParaRPr>
              </a:p>
            </p:txBody>
          </p:sp>
          <p:sp>
            <p:nvSpPr>
              <p:cNvPr id="26920" name="Oval 155"/>
              <p:cNvSpPr>
                <a:spLocks noChangeArrowheads="1"/>
              </p:cNvSpPr>
              <p:nvPr/>
            </p:nvSpPr>
            <p:spPr bwMode="auto">
              <a:xfrm>
                <a:off x="2426" y="2024"/>
                <a:ext cx="90" cy="91"/>
              </a:xfrm>
              <a:prstGeom prst="ellipse">
                <a:avLst/>
              </a:prstGeom>
              <a:solidFill>
                <a:srgbClr val="808080"/>
              </a:solidFill>
              <a:ln w="9525">
                <a:solidFill>
                  <a:schemeClr val="tx1"/>
                </a:solidFill>
                <a:round/>
                <a:headEnd/>
                <a:tailEnd/>
              </a:ln>
            </p:spPr>
            <p:txBody>
              <a:bodyPr wrap="none" anchor="ctr"/>
              <a:lstStyle>
                <a:lvl1pPr eaLnBrk="0" hangingPunct="0">
                  <a:defRPr sz="2000">
                    <a:solidFill>
                      <a:schemeClr val="tx1"/>
                    </a:solidFill>
                    <a:latin typeface="Times New Roman" pitchFamily="18" charset="0"/>
                  </a:defRPr>
                </a:lvl1pPr>
                <a:lvl2pPr marL="742950" indent="-285750" eaLnBrk="0" hangingPunct="0">
                  <a:defRPr sz="2000">
                    <a:solidFill>
                      <a:schemeClr val="tx1"/>
                    </a:solidFill>
                    <a:latin typeface="Times New Roman" pitchFamily="18" charset="0"/>
                  </a:defRPr>
                </a:lvl2pPr>
                <a:lvl3pPr marL="1143000" indent="-228600" eaLnBrk="0" hangingPunct="0">
                  <a:defRPr sz="2000">
                    <a:solidFill>
                      <a:schemeClr val="tx1"/>
                    </a:solidFill>
                    <a:latin typeface="Times New Roman" pitchFamily="18" charset="0"/>
                  </a:defRPr>
                </a:lvl3pPr>
                <a:lvl4pPr marL="1600200" indent="-228600" eaLnBrk="0" hangingPunct="0">
                  <a:defRPr sz="2000">
                    <a:solidFill>
                      <a:schemeClr val="tx1"/>
                    </a:solidFill>
                    <a:latin typeface="Times New Roman" pitchFamily="18" charset="0"/>
                  </a:defRPr>
                </a:lvl4pPr>
                <a:lvl5pPr marL="2057400" indent="-228600" eaLnBrk="0" hangingPunct="0">
                  <a:defRPr sz="2000">
                    <a:solidFill>
                      <a:schemeClr val="tx1"/>
                    </a:solidFill>
                    <a:latin typeface="Times New Roman" pitchFamily="18" charset="0"/>
                  </a:defRPr>
                </a:lvl5pPr>
                <a:lvl6pPr marL="2514600" indent="-228600" eaLnBrk="0" fontAlgn="base" hangingPunct="0">
                  <a:spcBef>
                    <a:spcPct val="0"/>
                  </a:spcBef>
                  <a:spcAft>
                    <a:spcPct val="0"/>
                  </a:spcAft>
                  <a:defRPr sz="2000">
                    <a:solidFill>
                      <a:schemeClr val="tx1"/>
                    </a:solidFill>
                    <a:latin typeface="Times New Roman" pitchFamily="18" charset="0"/>
                  </a:defRPr>
                </a:lvl6pPr>
                <a:lvl7pPr marL="2971800" indent="-228600" eaLnBrk="0" fontAlgn="base" hangingPunct="0">
                  <a:spcBef>
                    <a:spcPct val="0"/>
                  </a:spcBef>
                  <a:spcAft>
                    <a:spcPct val="0"/>
                  </a:spcAft>
                  <a:defRPr sz="2000">
                    <a:solidFill>
                      <a:schemeClr val="tx1"/>
                    </a:solidFill>
                    <a:latin typeface="Times New Roman" pitchFamily="18" charset="0"/>
                  </a:defRPr>
                </a:lvl7pPr>
                <a:lvl8pPr marL="3429000" indent="-228600" eaLnBrk="0" fontAlgn="base" hangingPunct="0">
                  <a:spcBef>
                    <a:spcPct val="0"/>
                  </a:spcBef>
                  <a:spcAft>
                    <a:spcPct val="0"/>
                  </a:spcAft>
                  <a:defRPr sz="2000">
                    <a:solidFill>
                      <a:schemeClr val="tx1"/>
                    </a:solidFill>
                    <a:latin typeface="Times New Roman" pitchFamily="18" charset="0"/>
                  </a:defRPr>
                </a:lvl8pPr>
                <a:lvl9pPr marL="3886200" indent="-228600" eaLnBrk="0" fontAlgn="base" hangingPunct="0">
                  <a:spcBef>
                    <a:spcPct val="0"/>
                  </a:spcBef>
                  <a:spcAft>
                    <a:spcPct val="0"/>
                  </a:spcAft>
                  <a:defRPr sz="2000">
                    <a:solidFill>
                      <a:schemeClr val="tx1"/>
                    </a:solidFill>
                    <a:latin typeface="Times New Roman" pitchFamily="18" charset="0"/>
                  </a:defRPr>
                </a:lvl9pPr>
              </a:lstStyle>
              <a:p>
                <a:pPr algn="ctr" eaLnBrk="1" hangingPunct="1"/>
                <a:endParaRPr lang="en-US" altLang="fr-FR" sz="1800">
                  <a:latin typeface="Arial" charset="0"/>
                </a:endParaRPr>
              </a:p>
            </p:txBody>
          </p:sp>
          <p:sp>
            <p:nvSpPr>
              <p:cNvPr id="26921" name="Oval 156"/>
              <p:cNvSpPr>
                <a:spLocks noChangeArrowheads="1"/>
              </p:cNvSpPr>
              <p:nvPr/>
            </p:nvSpPr>
            <p:spPr bwMode="auto">
              <a:xfrm>
                <a:off x="2517" y="2024"/>
                <a:ext cx="90" cy="91"/>
              </a:xfrm>
              <a:prstGeom prst="ellipse">
                <a:avLst/>
              </a:prstGeom>
              <a:solidFill>
                <a:srgbClr val="808080"/>
              </a:solidFill>
              <a:ln w="9525">
                <a:solidFill>
                  <a:schemeClr val="tx1"/>
                </a:solidFill>
                <a:round/>
                <a:headEnd/>
                <a:tailEnd/>
              </a:ln>
            </p:spPr>
            <p:txBody>
              <a:bodyPr wrap="none" anchor="ctr"/>
              <a:lstStyle>
                <a:lvl1pPr eaLnBrk="0" hangingPunct="0">
                  <a:defRPr sz="2000">
                    <a:solidFill>
                      <a:schemeClr val="tx1"/>
                    </a:solidFill>
                    <a:latin typeface="Times New Roman" pitchFamily="18" charset="0"/>
                  </a:defRPr>
                </a:lvl1pPr>
                <a:lvl2pPr marL="742950" indent="-285750" eaLnBrk="0" hangingPunct="0">
                  <a:defRPr sz="2000">
                    <a:solidFill>
                      <a:schemeClr val="tx1"/>
                    </a:solidFill>
                    <a:latin typeface="Times New Roman" pitchFamily="18" charset="0"/>
                  </a:defRPr>
                </a:lvl2pPr>
                <a:lvl3pPr marL="1143000" indent="-228600" eaLnBrk="0" hangingPunct="0">
                  <a:defRPr sz="2000">
                    <a:solidFill>
                      <a:schemeClr val="tx1"/>
                    </a:solidFill>
                    <a:latin typeface="Times New Roman" pitchFamily="18" charset="0"/>
                  </a:defRPr>
                </a:lvl3pPr>
                <a:lvl4pPr marL="1600200" indent="-228600" eaLnBrk="0" hangingPunct="0">
                  <a:defRPr sz="2000">
                    <a:solidFill>
                      <a:schemeClr val="tx1"/>
                    </a:solidFill>
                    <a:latin typeface="Times New Roman" pitchFamily="18" charset="0"/>
                  </a:defRPr>
                </a:lvl4pPr>
                <a:lvl5pPr marL="2057400" indent="-228600" eaLnBrk="0" hangingPunct="0">
                  <a:defRPr sz="2000">
                    <a:solidFill>
                      <a:schemeClr val="tx1"/>
                    </a:solidFill>
                    <a:latin typeface="Times New Roman" pitchFamily="18" charset="0"/>
                  </a:defRPr>
                </a:lvl5pPr>
                <a:lvl6pPr marL="2514600" indent="-228600" eaLnBrk="0" fontAlgn="base" hangingPunct="0">
                  <a:spcBef>
                    <a:spcPct val="0"/>
                  </a:spcBef>
                  <a:spcAft>
                    <a:spcPct val="0"/>
                  </a:spcAft>
                  <a:defRPr sz="2000">
                    <a:solidFill>
                      <a:schemeClr val="tx1"/>
                    </a:solidFill>
                    <a:latin typeface="Times New Roman" pitchFamily="18" charset="0"/>
                  </a:defRPr>
                </a:lvl6pPr>
                <a:lvl7pPr marL="2971800" indent="-228600" eaLnBrk="0" fontAlgn="base" hangingPunct="0">
                  <a:spcBef>
                    <a:spcPct val="0"/>
                  </a:spcBef>
                  <a:spcAft>
                    <a:spcPct val="0"/>
                  </a:spcAft>
                  <a:defRPr sz="2000">
                    <a:solidFill>
                      <a:schemeClr val="tx1"/>
                    </a:solidFill>
                    <a:latin typeface="Times New Roman" pitchFamily="18" charset="0"/>
                  </a:defRPr>
                </a:lvl7pPr>
                <a:lvl8pPr marL="3429000" indent="-228600" eaLnBrk="0" fontAlgn="base" hangingPunct="0">
                  <a:spcBef>
                    <a:spcPct val="0"/>
                  </a:spcBef>
                  <a:spcAft>
                    <a:spcPct val="0"/>
                  </a:spcAft>
                  <a:defRPr sz="2000">
                    <a:solidFill>
                      <a:schemeClr val="tx1"/>
                    </a:solidFill>
                    <a:latin typeface="Times New Roman" pitchFamily="18" charset="0"/>
                  </a:defRPr>
                </a:lvl8pPr>
                <a:lvl9pPr marL="3886200" indent="-228600" eaLnBrk="0" fontAlgn="base" hangingPunct="0">
                  <a:spcBef>
                    <a:spcPct val="0"/>
                  </a:spcBef>
                  <a:spcAft>
                    <a:spcPct val="0"/>
                  </a:spcAft>
                  <a:defRPr sz="2000">
                    <a:solidFill>
                      <a:schemeClr val="tx1"/>
                    </a:solidFill>
                    <a:latin typeface="Times New Roman" pitchFamily="18" charset="0"/>
                  </a:defRPr>
                </a:lvl9pPr>
              </a:lstStyle>
              <a:p>
                <a:pPr algn="ctr" eaLnBrk="1" hangingPunct="1"/>
                <a:endParaRPr lang="en-US" altLang="fr-FR" sz="1800">
                  <a:latin typeface="Arial" charset="0"/>
                </a:endParaRPr>
              </a:p>
            </p:txBody>
          </p:sp>
        </p:grpSp>
        <p:grpSp>
          <p:nvGrpSpPr>
            <p:cNvPr id="26785" name="Group 174"/>
            <p:cNvGrpSpPr>
              <a:grpSpLocks/>
            </p:cNvGrpSpPr>
            <p:nvPr/>
          </p:nvGrpSpPr>
          <p:grpSpPr bwMode="auto">
            <a:xfrm>
              <a:off x="1111" y="3430"/>
              <a:ext cx="182" cy="90"/>
              <a:chOff x="2381" y="2024"/>
              <a:chExt cx="271" cy="136"/>
            </a:xfrm>
          </p:grpSpPr>
          <p:sp>
            <p:nvSpPr>
              <p:cNvPr id="26912" name="Oval 175"/>
              <p:cNvSpPr>
                <a:spLocks noChangeArrowheads="1"/>
              </p:cNvSpPr>
              <p:nvPr/>
            </p:nvSpPr>
            <p:spPr bwMode="auto">
              <a:xfrm>
                <a:off x="2472" y="2069"/>
                <a:ext cx="90" cy="91"/>
              </a:xfrm>
              <a:prstGeom prst="ellipse">
                <a:avLst/>
              </a:prstGeom>
              <a:solidFill>
                <a:srgbClr val="808080"/>
              </a:solidFill>
              <a:ln w="9525">
                <a:solidFill>
                  <a:schemeClr val="tx1"/>
                </a:solidFill>
                <a:round/>
                <a:headEnd/>
                <a:tailEnd/>
              </a:ln>
            </p:spPr>
            <p:txBody>
              <a:bodyPr wrap="none" anchor="ctr"/>
              <a:lstStyle>
                <a:lvl1pPr eaLnBrk="0" hangingPunct="0">
                  <a:defRPr sz="2000">
                    <a:solidFill>
                      <a:schemeClr val="tx1"/>
                    </a:solidFill>
                    <a:latin typeface="Times New Roman" pitchFamily="18" charset="0"/>
                  </a:defRPr>
                </a:lvl1pPr>
                <a:lvl2pPr marL="742950" indent="-285750" eaLnBrk="0" hangingPunct="0">
                  <a:defRPr sz="2000">
                    <a:solidFill>
                      <a:schemeClr val="tx1"/>
                    </a:solidFill>
                    <a:latin typeface="Times New Roman" pitchFamily="18" charset="0"/>
                  </a:defRPr>
                </a:lvl2pPr>
                <a:lvl3pPr marL="1143000" indent="-228600" eaLnBrk="0" hangingPunct="0">
                  <a:defRPr sz="2000">
                    <a:solidFill>
                      <a:schemeClr val="tx1"/>
                    </a:solidFill>
                    <a:latin typeface="Times New Roman" pitchFamily="18" charset="0"/>
                  </a:defRPr>
                </a:lvl3pPr>
                <a:lvl4pPr marL="1600200" indent="-228600" eaLnBrk="0" hangingPunct="0">
                  <a:defRPr sz="2000">
                    <a:solidFill>
                      <a:schemeClr val="tx1"/>
                    </a:solidFill>
                    <a:latin typeface="Times New Roman" pitchFamily="18" charset="0"/>
                  </a:defRPr>
                </a:lvl4pPr>
                <a:lvl5pPr marL="2057400" indent="-228600" eaLnBrk="0" hangingPunct="0">
                  <a:defRPr sz="2000">
                    <a:solidFill>
                      <a:schemeClr val="tx1"/>
                    </a:solidFill>
                    <a:latin typeface="Times New Roman" pitchFamily="18" charset="0"/>
                  </a:defRPr>
                </a:lvl5pPr>
                <a:lvl6pPr marL="2514600" indent="-228600" eaLnBrk="0" fontAlgn="base" hangingPunct="0">
                  <a:spcBef>
                    <a:spcPct val="0"/>
                  </a:spcBef>
                  <a:spcAft>
                    <a:spcPct val="0"/>
                  </a:spcAft>
                  <a:defRPr sz="2000">
                    <a:solidFill>
                      <a:schemeClr val="tx1"/>
                    </a:solidFill>
                    <a:latin typeface="Times New Roman" pitchFamily="18" charset="0"/>
                  </a:defRPr>
                </a:lvl6pPr>
                <a:lvl7pPr marL="2971800" indent="-228600" eaLnBrk="0" fontAlgn="base" hangingPunct="0">
                  <a:spcBef>
                    <a:spcPct val="0"/>
                  </a:spcBef>
                  <a:spcAft>
                    <a:spcPct val="0"/>
                  </a:spcAft>
                  <a:defRPr sz="2000">
                    <a:solidFill>
                      <a:schemeClr val="tx1"/>
                    </a:solidFill>
                    <a:latin typeface="Times New Roman" pitchFamily="18" charset="0"/>
                  </a:defRPr>
                </a:lvl7pPr>
                <a:lvl8pPr marL="3429000" indent="-228600" eaLnBrk="0" fontAlgn="base" hangingPunct="0">
                  <a:spcBef>
                    <a:spcPct val="0"/>
                  </a:spcBef>
                  <a:spcAft>
                    <a:spcPct val="0"/>
                  </a:spcAft>
                  <a:defRPr sz="2000">
                    <a:solidFill>
                      <a:schemeClr val="tx1"/>
                    </a:solidFill>
                    <a:latin typeface="Times New Roman" pitchFamily="18" charset="0"/>
                  </a:defRPr>
                </a:lvl8pPr>
                <a:lvl9pPr marL="3886200" indent="-228600" eaLnBrk="0" fontAlgn="base" hangingPunct="0">
                  <a:spcBef>
                    <a:spcPct val="0"/>
                  </a:spcBef>
                  <a:spcAft>
                    <a:spcPct val="0"/>
                  </a:spcAft>
                  <a:defRPr sz="2000">
                    <a:solidFill>
                      <a:schemeClr val="tx1"/>
                    </a:solidFill>
                    <a:latin typeface="Times New Roman" pitchFamily="18" charset="0"/>
                  </a:defRPr>
                </a:lvl9pPr>
              </a:lstStyle>
              <a:p>
                <a:pPr algn="ctr" eaLnBrk="1" hangingPunct="1"/>
                <a:endParaRPr lang="en-US" altLang="fr-FR" sz="1800">
                  <a:latin typeface="Arial" charset="0"/>
                </a:endParaRPr>
              </a:p>
            </p:txBody>
          </p:sp>
          <p:sp>
            <p:nvSpPr>
              <p:cNvPr id="26913" name="Oval 176"/>
              <p:cNvSpPr>
                <a:spLocks noChangeArrowheads="1"/>
              </p:cNvSpPr>
              <p:nvPr/>
            </p:nvSpPr>
            <p:spPr bwMode="auto">
              <a:xfrm>
                <a:off x="2562" y="2069"/>
                <a:ext cx="90" cy="91"/>
              </a:xfrm>
              <a:prstGeom prst="ellipse">
                <a:avLst/>
              </a:prstGeom>
              <a:solidFill>
                <a:srgbClr val="808080"/>
              </a:solidFill>
              <a:ln w="9525">
                <a:solidFill>
                  <a:schemeClr val="tx1"/>
                </a:solidFill>
                <a:round/>
                <a:headEnd/>
                <a:tailEnd/>
              </a:ln>
            </p:spPr>
            <p:txBody>
              <a:bodyPr wrap="none" anchor="ctr"/>
              <a:lstStyle>
                <a:lvl1pPr eaLnBrk="0" hangingPunct="0">
                  <a:defRPr sz="2000">
                    <a:solidFill>
                      <a:schemeClr val="tx1"/>
                    </a:solidFill>
                    <a:latin typeface="Times New Roman" pitchFamily="18" charset="0"/>
                  </a:defRPr>
                </a:lvl1pPr>
                <a:lvl2pPr marL="742950" indent="-285750" eaLnBrk="0" hangingPunct="0">
                  <a:defRPr sz="2000">
                    <a:solidFill>
                      <a:schemeClr val="tx1"/>
                    </a:solidFill>
                    <a:latin typeface="Times New Roman" pitchFamily="18" charset="0"/>
                  </a:defRPr>
                </a:lvl2pPr>
                <a:lvl3pPr marL="1143000" indent="-228600" eaLnBrk="0" hangingPunct="0">
                  <a:defRPr sz="2000">
                    <a:solidFill>
                      <a:schemeClr val="tx1"/>
                    </a:solidFill>
                    <a:latin typeface="Times New Roman" pitchFamily="18" charset="0"/>
                  </a:defRPr>
                </a:lvl3pPr>
                <a:lvl4pPr marL="1600200" indent="-228600" eaLnBrk="0" hangingPunct="0">
                  <a:defRPr sz="2000">
                    <a:solidFill>
                      <a:schemeClr val="tx1"/>
                    </a:solidFill>
                    <a:latin typeface="Times New Roman" pitchFamily="18" charset="0"/>
                  </a:defRPr>
                </a:lvl4pPr>
                <a:lvl5pPr marL="2057400" indent="-228600" eaLnBrk="0" hangingPunct="0">
                  <a:defRPr sz="2000">
                    <a:solidFill>
                      <a:schemeClr val="tx1"/>
                    </a:solidFill>
                    <a:latin typeface="Times New Roman" pitchFamily="18" charset="0"/>
                  </a:defRPr>
                </a:lvl5pPr>
                <a:lvl6pPr marL="2514600" indent="-228600" eaLnBrk="0" fontAlgn="base" hangingPunct="0">
                  <a:spcBef>
                    <a:spcPct val="0"/>
                  </a:spcBef>
                  <a:spcAft>
                    <a:spcPct val="0"/>
                  </a:spcAft>
                  <a:defRPr sz="2000">
                    <a:solidFill>
                      <a:schemeClr val="tx1"/>
                    </a:solidFill>
                    <a:latin typeface="Times New Roman" pitchFamily="18" charset="0"/>
                  </a:defRPr>
                </a:lvl6pPr>
                <a:lvl7pPr marL="2971800" indent="-228600" eaLnBrk="0" fontAlgn="base" hangingPunct="0">
                  <a:spcBef>
                    <a:spcPct val="0"/>
                  </a:spcBef>
                  <a:spcAft>
                    <a:spcPct val="0"/>
                  </a:spcAft>
                  <a:defRPr sz="2000">
                    <a:solidFill>
                      <a:schemeClr val="tx1"/>
                    </a:solidFill>
                    <a:latin typeface="Times New Roman" pitchFamily="18" charset="0"/>
                  </a:defRPr>
                </a:lvl7pPr>
                <a:lvl8pPr marL="3429000" indent="-228600" eaLnBrk="0" fontAlgn="base" hangingPunct="0">
                  <a:spcBef>
                    <a:spcPct val="0"/>
                  </a:spcBef>
                  <a:spcAft>
                    <a:spcPct val="0"/>
                  </a:spcAft>
                  <a:defRPr sz="2000">
                    <a:solidFill>
                      <a:schemeClr val="tx1"/>
                    </a:solidFill>
                    <a:latin typeface="Times New Roman" pitchFamily="18" charset="0"/>
                  </a:defRPr>
                </a:lvl8pPr>
                <a:lvl9pPr marL="3886200" indent="-228600" eaLnBrk="0" fontAlgn="base" hangingPunct="0">
                  <a:spcBef>
                    <a:spcPct val="0"/>
                  </a:spcBef>
                  <a:spcAft>
                    <a:spcPct val="0"/>
                  </a:spcAft>
                  <a:defRPr sz="2000">
                    <a:solidFill>
                      <a:schemeClr val="tx1"/>
                    </a:solidFill>
                    <a:latin typeface="Times New Roman" pitchFamily="18" charset="0"/>
                  </a:defRPr>
                </a:lvl9pPr>
              </a:lstStyle>
              <a:p>
                <a:pPr algn="ctr" eaLnBrk="1" hangingPunct="1"/>
                <a:endParaRPr lang="en-US" altLang="fr-FR" sz="1800">
                  <a:latin typeface="Arial" charset="0"/>
                </a:endParaRPr>
              </a:p>
            </p:txBody>
          </p:sp>
          <p:sp>
            <p:nvSpPr>
              <p:cNvPr id="26914" name="Oval 177"/>
              <p:cNvSpPr>
                <a:spLocks noChangeArrowheads="1"/>
              </p:cNvSpPr>
              <p:nvPr/>
            </p:nvSpPr>
            <p:spPr bwMode="auto">
              <a:xfrm>
                <a:off x="2381" y="2069"/>
                <a:ext cx="90" cy="91"/>
              </a:xfrm>
              <a:prstGeom prst="ellipse">
                <a:avLst/>
              </a:prstGeom>
              <a:solidFill>
                <a:srgbClr val="808080"/>
              </a:solidFill>
              <a:ln w="9525">
                <a:solidFill>
                  <a:schemeClr val="tx1"/>
                </a:solidFill>
                <a:round/>
                <a:headEnd/>
                <a:tailEnd/>
              </a:ln>
            </p:spPr>
            <p:txBody>
              <a:bodyPr wrap="none" anchor="ctr"/>
              <a:lstStyle>
                <a:lvl1pPr eaLnBrk="0" hangingPunct="0">
                  <a:defRPr sz="2000">
                    <a:solidFill>
                      <a:schemeClr val="tx1"/>
                    </a:solidFill>
                    <a:latin typeface="Times New Roman" pitchFamily="18" charset="0"/>
                  </a:defRPr>
                </a:lvl1pPr>
                <a:lvl2pPr marL="742950" indent="-285750" eaLnBrk="0" hangingPunct="0">
                  <a:defRPr sz="2000">
                    <a:solidFill>
                      <a:schemeClr val="tx1"/>
                    </a:solidFill>
                    <a:latin typeface="Times New Roman" pitchFamily="18" charset="0"/>
                  </a:defRPr>
                </a:lvl2pPr>
                <a:lvl3pPr marL="1143000" indent="-228600" eaLnBrk="0" hangingPunct="0">
                  <a:defRPr sz="2000">
                    <a:solidFill>
                      <a:schemeClr val="tx1"/>
                    </a:solidFill>
                    <a:latin typeface="Times New Roman" pitchFamily="18" charset="0"/>
                  </a:defRPr>
                </a:lvl3pPr>
                <a:lvl4pPr marL="1600200" indent="-228600" eaLnBrk="0" hangingPunct="0">
                  <a:defRPr sz="2000">
                    <a:solidFill>
                      <a:schemeClr val="tx1"/>
                    </a:solidFill>
                    <a:latin typeface="Times New Roman" pitchFamily="18" charset="0"/>
                  </a:defRPr>
                </a:lvl4pPr>
                <a:lvl5pPr marL="2057400" indent="-228600" eaLnBrk="0" hangingPunct="0">
                  <a:defRPr sz="2000">
                    <a:solidFill>
                      <a:schemeClr val="tx1"/>
                    </a:solidFill>
                    <a:latin typeface="Times New Roman" pitchFamily="18" charset="0"/>
                  </a:defRPr>
                </a:lvl5pPr>
                <a:lvl6pPr marL="2514600" indent="-228600" eaLnBrk="0" fontAlgn="base" hangingPunct="0">
                  <a:spcBef>
                    <a:spcPct val="0"/>
                  </a:spcBef>
                  <a:spcAft>
                    <a:spcPct val="0"/>
                  </a:spcAft>
                  <a:defRPr sz="2000">
                    <a:solidFill>
                      <a:schemeClr val="tx1"/>
                    </a:solidFill>
                    <a:latin typeface="Times New Roman" pitchFamily="18" charset="0"/>
                  </a:defRPr>
                </a:lvl6pPr>
                <a:lvl7pPr marL="2971800" indent="-228600" eaLnBrk="0" fontAlgn="base" hangingPunct="0">
                  <a:spcBef>
                    <a:spcPct val="0"/>
                  </a:spcBef>
                  <a:spcAft>
                    <a:spcPct val="0"/>
                  </a:spcAft>
                  <a:defRPr sz="2000">
                    <a:solidFill>
                      <a:schemeClr val="tx1"/>
                    </a:solidFill>
                    <a:latin typeface="Times New Roman" pitchFamily="18" charset="0"/>
                  </a:defRPr>
                </a:lvl7pPr>
                <a:lvl8pPr marL="3429000" indent="-228600" eaLnBrk="0" fontAlgn="base" hangingPunct="0">
                  <a:spcBef>
                    <a:spcPct val="0"/>
                  </a:spcBef>
                  <a:spcAft>
                    <a:spcPct val="0"/>
                  </a:spcAft>
                  <a:defRPr sz="2000">
                    <a:solidFill>
                      <a:schemeClr val="tx1"/>
                    </a:solidFill>
                    <a:latin typeface="Times New Roman" pitchFamily="18" charset="0"/>
                  </a:defRPr>
                </a:lvl8pPr>
                <a:lvl9pPr marL="3886200" indent="-228600" eaLnBrk="0" fontAlgn="base" hangingPunct="0">
                  <a:spcBef>
                    <a:spcPct val="0"/>
                  </a:spcBef>
                  <a:spcAft>
                    <a:spcPct val="0"/>
                  </a:spcAft>
                  <a:defRPr sz="2000">
                    <a:solidFill>
                      <a:schemeClr val="tx1"/>
                    </a:solidFill>
                    <a:latin typeface="Times New Roman" pitchFamily="18" charset="0"/>
                  </a:defRPr>
                </a:lvl9pPr>
              </a:lstStyle>
              <a:p>
                <a:pPr algn="ctr" eaLnBrk="1" hangingPunct="1"/>
                <a:endParaRPr lang="en-US" altLang="fr-FR" sz="1800">
                  <a:latin typeface="Arial" charset="0"/>
                </a:endParaRPr>
              </a:p>
            </p:txBody>
          </p:sp>
          <p:sp>
            <p:nvSpPr>
              <p:cNvPr id="26915" name="Oval 178"/>
              <p:cNvSpPr>
                <a:spLocks noChangeArrowheads="1"/>
              </p:cNvSpPr>
              <p:nvPr/>
            </p:nvSpPr>
            <p:spPr bwMode="auto">
              <a:xfrm>
                <a:off x="2426" y="2024"/>
                <a:ext cx="90" cy="91"/>
              </a:xfrm>
              <a:prstGeom prst="ellipse">
                <a:avLst/>
              </a:prstGeom>
              <a:solidFill>
                <a:srgbClr val="808080"/>
              </a:solidFill>
              <a:ln w="9525">
                <a:solidFill>
                  <a:schemeClr val="tx1"/>
                </a:solidFill>
                <a:round/>
                <a:headEnd/>
                <a:tailEnd/>
              </a:ln>
            </p:spPr>
            <p:txBody>
              <a:bodyPr wrap="none" anchor="ctr"/>
              <a:lstStyle>
                <a:lvl1pPr eaLnBrk="0" hangingPunct="0">
                  <a:defRPr sz="2000">
                    <a:solidFill>
                      <a:schemeClr val="tx1"/>
                    </a:solidFill>
                    <a:latin typeface="Times New Roman" pitchFamily="18" charset="0"/>
                  </a:defRPr>
                </a:lvl1pPr>
                <a:lvl2pPr marL="742950" indent="-285750" eaLnBrk="0" hangingPunct="0">
                  <a:defRPr sz="2000">
                    <a:solidFill>
                      <a:schemeClr val="tx1"/>
                    </a:solidFill>
                    <a:latin typeface="Times New Roman" pitchFamily="18" charset="0"/>
                  </a:defRPr>
                </a:lvl2pPr>
                <a:lvl3pPr marL="1143000" indent="-228600" eaLnBrk="0" hangingPunct="0">
                  <a:defRPr sz="2000">
                    <a:solidFill>
                      <a:schemeClr val="tx1"/>
                    </a:solidFill>
                    <a:latin typeface="Times New Roman" pitchFamily="18" charset="0"/>
                  </a:defRPr>
                </a:lvl3pPr>
                <a:lvl4pPr marL="1600200" indent="-228600" eaLnBrk="0" hangingPunct="0">
                  <a:defRPr sz="2000">
                    <a:solidFill>
                      <a:schemeClr val="tx1"/>
                    </a:solidFill>
                    <a:latin typeface="Times New Roman" pitchFamily="18" charset="0"/>
                  </a:defRPr>
                </a:lvl4pPr>
                <a:lvl5pPr marL="2057400" indent="-228600" eaLnBrk="0" hangingPunct="0">
                  <a:defRPr sz="2000">
                    <a:solidFill>
                      <a:schemeClr val="tx1"/>
                    </a:solidFill>
                    <a:latin typeface="Times New Roman" pitchFamily="18" charset="0"/>
                  </a:defRPr>
                </a:lvl5pPr>
                <a:lvl6pPr marL="2514600" indent="-228600" eaLnBrk="0" fontAlgn="base" hangingPunct="0">
                  <a:spcBef>
                    <a:spcPct val="0"/>
                  </a:spcBef>
                  <a:spcAft>
                    <a:spcPct val="0"/>
                  </a:spcAft>
                  <a:defRPr sz="2000">
                    <a:solidFill>
                      <a:schemeClr val="tx1"/>
                    </a:solidFill>
                    <a:latin typeface="Times New Roman" pitchFamily="18" charset="0"/>
                  </a:defRPr>
                </a:lvl6pPr>
                <a:lvl7pPr marL="2971800" indent="-228600" eaLnBrk="0" fontAlgn="base" hangingPunct="0">
                  <a:spcBef>
                    <a:spcPct val="0"/>
                  </a:spcBef>
                  <a:spcAft>
                    <a:spcPct val="0"/>
                  </a:spcAft>
                  <a:defRPr sz="2000">
                    <a:solidFill>
                      <a:schemeClr val="tx1"/>
                    </a:solidFill>
                    <a:latin typeface="Times New Roman" pitchFamily="18" charset="0"/>
                  </a:defRPr>
                </a:lvl7pPr>
                <a:lvl8pPr marL="3429000" indent="-228600" eaLnBrk="0" fontAlgn="base" hangingPunct="0">
                  <a:spcBef>
                    <a:spcPct val="0"/>
                  </a:spcBef>
                  <a:spcAft>
                    <a:spcPct val="0"/>
                  </a:spcAft>
                  <a:defRPr sz="2000">
                    <a:solidFill>
                      <a:schemeClr val="tx1"/>
                    </a:solidFill>
                    <a:latin typeface="Times New Roman" pitchFamily="18" charset="0"/>
                  </a:defRPr>
                </a:lvl8pPr>
                <a:lvl9pPr marL="3886200" indent="-228600" eaLnBrk="0" fontAlgn="base" hangingPunct="0">
                  <a:spcBef>
                    <a:spcPct val="0"/>
                  </a:spcBef>
                  <a:spcAft>
                    <a:spcPct val="0"/>
                  </a:spcAft>
                  <a:defRPr sz="2000">
                    <a:solidFill>
                      <a:schemeClr val="tx1"/>
                    </a:solidFill>
                    <a:latin typeface="Times New Roman" pitchFamily="18" charset="0"/>
                  </a:defRPr>
                </a:lvl9pPr>
              </a:lstStyle>
              <a:p>
                <a:pPr algn="ctr" eaLnBrk="1" hangingPunct="1"/>
                <a:endParaRPr lang="en-US" altLang="fr-FR" sz="1800">
                  <a:latin typeface="Arial" charset="0"/>
                </a:endParaRPr>
              </a:p>
            </p:txBody>
          </p:sp>
          <p:sp>
            <p:nvSpPr>
              <p:cNvPr id="26916" name="Oval 179"/>
              <p:cNvSpPr>
                <a:spLocks noChangeArrowheads="1"/>
              </p:cNvSpPr>
              <p:nvPr/>
            </p:nvSpPr>
            <p:spPr bwMode="auto">
              <a:xfrm>
                <a:off x="2517" y="2024"/>
                <a:ext cx="90" cy="91"/>
              </a:xfrm>
              <a:prstGeom prst="ellipse">
                <a:avLst/>
              </a:prstGeom>
              <a:solidFill>
                <a:srgbClr val="808080"/>
              </a:solidFill>
              <a:ln w="9525">
                <a:solidFill>
                  <a:schemeClr val="tx1"/>
                </a:solidFill>
                <a:round/>
                <a:headEnd/>
                <a:tailEnd/>
              </a:ln>
            </p:spPr>
            <p:txBody>
              <a:bodyPr wrap="none" anchor="ctr"/>
              <a:lstStyle>
                <a:lvl1pPr eaLnBrk="0" hangingPunct="0">
                  <a:defRPr sz="2000">
                    <a:solidFill>
                      <a:schemeClr val="tx1"/>
                    </a:solidFill>
                    <a:latin typeface="Times New Roman" pitchFamily="18" charset="0"/>
                  </a:defRPr>
                </a:lvl1pPr>
                <a:lvl2pPr marL="742950" indent="-285750" eaLnBrk="0" hangingPunct="0">
                  <a:defRPr sz="2000">
                    <a:solidFill>
                      <a:schemeClr val="tx1"/>
                    </a:solidFill>
                    <a:latin typeface="Times New Roman" pitchFamily="18" charset="0"/>
                  </a:defRPr>
                </a:lvl2pPr>
                <a:lvl3pPr marL="1143000" indent="-228600" eaLnBrk="0" hangingPunct="0">
                  <a:defRPr sz="2000">
                    <a:solidFill>
                      <a:schemeClr val="tx1"/>
                    </a:solidFill>
                    <a:latin typeface="Times New Roman" pitchFamily="18" charset="0"/>
                  </a:defRPr>
                </a:lvl3pPr>
                <a:lvl4pPr marL="1600200" indent="-228600" eaLnBrk="0" hangingPunct="0">
                  <a:defRPr sz="2000">
                    <a:solidFill>
                      <a:schemeClr val="tx1"/>
                    </a:solidFill>
                    <a:latin typeface="Times New Roman" pitchFamily="18" charset="0"/>
                  </a:defRPr>
                </a:lvl4pPr>
                <a:lvl5pPr marL="2057400" indent="-228600" eaLnBrk="0" hangingPunct="0">
                  <a:defRPr sz="2000">
                    <a:solidFill>
                      <a:schemeClr val="tx1"/>
                    </a:solidFill>
                    <a:latin typeface="Times New Roman" pitchFamily="18" charset="0"/>
                  </a:defRPr>
                </a:lvl5pPr>
                <a:lvl6pPr marL="2514600" indent="-228600" eaLnBrk="0" fontAlgn="base" hangingPunct="0">
                  <a:spcBef>
                    <a:spcPct val="0"/>
                  </a:spcBef>
                  <a:spcAft>
                    <a:spcPct val="0"/>
                  </a:spcAft>
                  <a:defRPr sz="2000">
                    <a:solidFill>
                      <a:schemeClr val="tx1"/>
                    </a:solidFill>
                    <a:latin typeface="Times New Roman" pitchFamily="18" charset="0"/>
                  </a:defRPr>
                </a:lvl6pPr>
                <a:lvl7pPr marL="2971800" indent="-228600" eaLnBrk="0" fontAlgn="base" hangingPunct="0">
                  <a:spcBef>
                    <a:spcPct val="0"/>
                  </a:spcBef>
                  <a:spcAft>
                    <a:spcPct val="0"/>
                  </a:spcAft>
                  <a:defRPr sz="2000">
                    <a:solidFill>
                      <a:schemeClr val="tx1"/>
                    </a:solidFill>
                    <a:latin typeface="Times New Roman" pitchFamily="18" charset="0"/>
                  </a:defRPr>
                </a:lvl7pPr>
                <a:lvl8pPr marL="3429000" indent="-228600" eaLnBrk="0" fontAlgn="base" hangingPunct="0">
                  <a:spcBef>
                    <a:spcPct val="0"/>
                  </a:spcBef>
                  <a:spcAft>
                    <a:spcPct val="0"/>
                  </a:spcAft>
                  <a:defRPr sz="2000">
                    <a:solidFill>
                      <a:schemeClr val="tx1"/>
                    </a:solidFill>
                    <a:latin typeface="Times New Roman" pitchFamily="18" charset="0"/>
                  </a:defRPr>
                </a:lvl8pPr>
                <a:lvl9pPr marL="3886200" indent="-228600" eaLnBrk="0" fontAlgn="base" hangingPunct="0">
                  <a:spcBef>
                    <a:spcPct val="0"/>
                  </a:spcBef>
                  <a:spcAft>
                    <a:spcPct val="0"/>
                  </a:spcAft>
                  <a:defRPr sz="2000">
                    <a:solidFill>
                      <a:schemeClr val="tx1"/>
                    </a:solidFill>
                    <a:latin typeface="Times New Roman" pitchFamily="18" charset="0"/>
                  </a:defRPr>
                </a:lvl9pPr>
              </a:lstStyle>
              <a:p>
                <a:pPr algn="ctr" eaLnBrk="1" hangingPunct="1"/>
                <a:endParaRPr lang="en-US" altLang="fr-FR" sz="1800">
                  <a:latin typeface="Arial" charset="0"/>
                </a:endParaRPr>
              </a:p>
            </p:txBody>
          </p:sp>
        </p:grpSp>
        <p:grpSp>
          <p:nvGrpSpPr>
            <p:cNvPr id="26786" name="Group 180"/>
            <p:cNvGrpSpPr>
              <a:grpSpLocks/>
            </p:cNvGrpSpPr>
            <p:nvPr/>
          </p:nvGrpSpPr>
          <p:grpSpPr bwMode="auto">
            <a:xfrm>
              <a:off x="1837" y="3430"/>
              <a:ext cx="182" cy="90"/>
              <a:chOff x="2381" y="2024"/>
              <a:chExt cx="271" cy="136"/>
            </a:xfrm>
          </p:grpSpPr>
          <p:sp>
            <p:nvSpPr>
              <p:cNvPr id="26907" name="Oval 181"/>
              <p:cNvSpPr>
                <a:spLocks noChangeArrowheads="1"/>
              </p:cNvSpPr>
              <p:nvPr/>
            </p:nvSpPr>
            <p:spPr bwMode="auto">
              <a:xfrm>
                <a:off x="2472" y="2069"/>
                <a:ext cx="90" cy="91"/>
              </a:xfrm>
              <a:prstGeom prst="ellipse">
                <a:avLst/>
              </a:prstGeom>
              <a:solidFill>
                <a:srgbClr val="808080"/>
              </a:solidFill>
              <a:ln w="9525">
                <a:solidFill>
                  <a:schemeClr val="tx1"/>
                </a:solidFill>
                <a:round/>
                <a:headEnd/>
                <a:tailEnd/>
              </a:ln>
            </p:spPr>
            <p:txBody>
              <a:bodyPr wrap="none" anchor="ctr"/>
              <a:lstStyle>
                <a:lvl1pPr eaLnBrk="0" hangingPunct="0">
                  <a:defRPr sz="2000">
                    <a:solidFill>
                      <a:schemeClr val="tx1"/>
                    </a:solidFill>
                    <a:latin typeface="Times New Roman" pitchFamily="18" charset="0"/>
                  </a:defRPr>
                </a:lvl1pPr>
                <a:lvl2pPr marL="742950" indent="-285750" eaLnBrk="0" hangingPunct="0">
                  <a:defRPr sz="2000">
                    <a:solidFill>
                      <a:schemeClr val="tx1"/>
                    </a:solidFill>
                    <a:latin typeface="Times New Roman" pitchFamily="18" charset="0"/>
                  </a:defRPr>
                </a:lvl2pPr>
                <a:lvl3pPr marL="1143000" indent="-228600" eaLnBrk="0" hangingPunct="0">
                  <a:defRPr sz="2000">
                    <a:solidFill>
                      <a:schemeClr val="tx1"/>
                    </a:solidFill>
                    <a:latin typeface="Times New Roman" pitchFamily="18" charset="0"/>
                  </a:defRPr>
                </a:lvl3pPr>
                <a:lvl4pPr marL="1600200" indent="-228600" eaLnBrk="0" hangingPunct="0">
                  <a:defRPr sz="2000">
                    <a:solidFill>
                      <a:schemeClr val="tx1"/>
                    </a:solidFill>
                    <a:latin typeface="Times New Roman" pitchFamily="18" charset="0"/>
                  </a:defRPr>
                </a:lvl4pPr>
                <a:lvl5pPr marL="2057400" indent="-228600" eaLnBrk="0" hangingPunct="0">
                  <a:defRPr sz="2000">
                    <a:solidFill>
                      <a:schemeClr val="tx1"/>
                    </a:solidFill>
                    <a:latin typeface="Times New Roman" pitchFamily="18" charset="0"/>
                  </a:defRPr>
                </a:lvl5pPr>
                <a:lvl6pPr marL="2514600" indent="-228600" eaLnBrk="0" fontAlgn="base" hangingPunct="0">
                  <a:spcBef>
                    <a:spcPct val="0"/>
                  </a:spcBef>
                  <a:spcAft>
                    <a:spcPct val="0"/>
                  </a:spcAft>
                  <a:defRPr sz="2000">
                    <a:solidFill>
                      <a:schemeClr val="tx1"/>
                    </a:solidFill>
                    <a:latin typeface="Times New Roman" pitchFamily="18" charset="0"/>
                  </a:defRPr>
                </a:lvl6pPr>
                <a:lvl7pPr marL="2971800" indent="-228600" eaLnBrk="0" fontAlgn="base" hangingPunct="0">
                  <a:spcBef>
                    <a:spcPct val="0"/>
                  </a:spcBef>
                  <a:spcAft>
                    <a:spcPct val="0"/>
                  </a:spcAft>
                  <a:defRPr sz="2000">
                    <a:solidFill>
                      <a:schemeClr val="tx1"/>
                    </a:solidFill>
                    <a:latin typeface="Times New Roman" pitchFamily="18" charset="0"/>
                  </a:defRPr>
                </a:lvl7pPr>
                <a:lvl8pPr marL="3429000" indent="-228600" eaLnBrk="0" fontAlgn="base" hangingPunct="0">
                  <a:spcBef>
                    <a:spcPct val="0"/>
                  </a:spcBef>
                  <a:spcAft>
                    <a:spcPct val="0"/>
                  </a:spcAft>
                  <a:defRPr sz="2000">
                    <a:solidFill>
                      <a:schemeClr val="tx1"/>
                    </a:solidFill>
                    <a:latin typeface="Times New Roman" pitchFamily="18" charset="0"/>
                  </a:defRPr>
                </a:lvl8pPr>
                <a:lvl9pPr marL="3886200" indent="-228600" eaLnBrk="0" fontAlgn="base" hangingPunct="0">
                  <a:spcBef>
                    <a:spcPct val="0"/>
                  </a:spcBef>
                  <a:spcAft>
                    <a:spcPct val="0"/>
                  </a:spcAft>
                  <a:defRPr sz="2000">
                    <a:solidFill>
                      <a:schemeClr val="tx1"/>
                    </a:solidFill>
                    <a:latin typeface="Times New Roman" pitchFamily="18" charset="0"/>
                  </a:defRPr>
                </a:lvl9pPr>
              </a:lstStyle>
              <a:p>
                <a:pPr algn="ctr" eaLnBrk="1" hangingPunct="1"/>
                <a:endParaRPr lang="en-US" altLang="fr-FR" sz="1800">
                  <a:latin typeface="Arial" charset="0"/>
                </a:endParaRPr>
              </a:p>
            </p:txBody>
          </p:sp>
          <p:sp>
            <p:nvSpPr>
              <p:cNvPr id="26908" name="Oval 182"/>
              <p:cNvSpPr>
                <a:spLocks noChangeArrowheads="1"/>
              </p:cNvSpPr>
              <p:nvPr/>
            </p:nvSpPr>
            <p:spPr bwMode="auto">
              <a:xfrm>
                <a:off x="2562" y="2069"/>
                <a:ext cx="90" cy="91"/>
              </a:xfrm>
              <a:prstGeom prst="ellipse">
                <a:avLst/>
              </a:prstGeom>
              <a:solidFill>
                <a:srgbClr val="808080"/>
              </a:solidFill>
              <a:ln w="9525">
                <a:solidFill>
                  <a:schemeClr val="tx1"/>
                </a:solidFill>
                <a:round/>
                <a:headEnd/>
                <a:tailEnd/>
              </a:ln>
            </p:spPr>
            <p:txBody>
              <a:bodyPr wrap="none" anchor="ctr"/>
              <a:lstStyle>
                <a:lvl1pPr eaLnBrk="0" hangingPunct="0">
                  <a:defRPr sz="2000">
                    <a:solidFill>
                      <a:schemeClr val="tx1"/>
                    </a:solidFill>
                    <a:latin typeface="Times New Roman" pitchFamily="18" charset="0"/>
                  </a:defRPr>
                </a:lvl1pPr>
                <a:lvl2pPr marL="742950" indent="-285750" eaLnBrk="0" hangingPunct="0">
                  <a:defRPr sz="2000">
                    <a:solidFill>
                      <a:schemeClr val="tx1"/>
                    </a:solidFill>
                    <a:latin typeface="Times New Roman" pitchFamily="18" charset="0"/>
                  </a:defRPr>
                </a:lvl2pPr>
                <a:lvl3pPr marL="1143000" indent="-228600" eaLnBrk="0" hangingPunct="0">
                  <a:defRPr sz="2000">
                    <a:solidFill>
                      <a:schemeClr val="tx1"/>
                    </a:solidFill>
                    <a:latin typeface="Times New Roman" pitchFamily="18" charset="0"/>
                  </a:defRPr>
                </a:lvl3pPr>
                <a:lvl4pPr marL="1600200" indent="-228600" eaLnBrk="0" hangingPunct="0">
                  <a:defRPr sz="2000">
                    <a:solidFill>
                      <a:schemeClr val="tx1"/>
                    </a:solidFill>
                    <a:latin typeface="Times New Roman" pitchFamily="18" charset="0"/>
                  </a:defRPr>
                </a:lvl4pPr>
                <a:lvl5pPr marL="2057400" indent="-228600" eaLnBrk="0" hangingPunct="0">
                  <a:defRPr sz="2000">
                    <a:solidFill>
                      <a:schemeClr val="tx1"/>
                    </a:solidFill>
                    <a:latin typeface="Times New Roman" pitchFamily="18" charset="0"/>
                  </a:defRPr>
                </a:lvl5pPr>
                <a:lvl6pPr marL="2514600" indent="-228600" eaLnBrk="0" fontAlgn="base" hangingPunct="0">
                  <a:spcBef>
                    <a:spcPct val="0"/>
                  </a:spcBef>
                  <a:spcAft>
                    <a:spcPct val="0"/>
                  </a:spcAft>
                  <a:defRPr sz="2000">
                    <a:solidFill>
                      <a:schemeClr val="tx1"/>
                    </a:solidFill>
                    <a:latin typeface="Times New Roman" pitchFamily="18" charset="0"/>
                  </a:defRPr>
                </a:lvl6pPr>
                <a:lvl7pPr marL="2971800" indent="-228600" eaLnBrk="0" fontAlgn="base" hangingPunct="0">
                  <a:spcBef>
                    <a:spcPct val="0"/>
                  </a:spcBef>
                  <a:spcAft>
                    <a:spcPct val="0"/>
                  </a:spcAft>
                  <a:defRPr sz="2000">
                    <a:solidFill>
                      <a:schemeClr val="tx1"/>
                    </a:solidFill>
                    <a:latin typeface="Times New Roman" pitchFamily="18" charset="0"/>
                  </a:defRPr>
                </a:lvl7pPr>
                <a:lvl8pPr marL="3429000" indent="-228600" eaLnBrk="0" fontAlgn="base" hangingPunct="0">
                  <a:spcBef>
                    <a:spcPct val="0"/>
                  </a:spcBef>
                  <a:spcAft>
                    <a:spcPct val="0"/>
                  </a:spcAft>
                  <a:defRPr sz="2000">
                    <a:solidFill>
                      <a:schemeClr val="tx1"/>
                    </a:solidFill>
                    <a:latin typeface="Times New Roman" pitchFamily="18" charset="0"/>
                  </a:defRPr>
                </a:lvl8pPr>
                <a:lvl9pPr marL="3886200" indent="-228600" eaLnBrk="0" fontAlgn="base" hangingPunct="0">
                  <a:spcBef>
                    <a:spcPct val="0"/>
                  </a:spcBef>
                  <a:spcAft>
                    <a:spcPct val="0"/>
                  </a:spcAft>
                  <a:defRPr sz="2000">
                    <a:solidFill>
                      <a:schemeClr val="tx1"/>
                    </a:solidFill>
                    <a:latin typeface="Times New Roman" pitchFamily="18" charset="0"/>
                  </a:defRPr>
                </a:lvl9pPr>
              </a:lstStyle>
              <a:p>
                <a:pPr algn="ctr" eaLnBrk="1" hangingPunct="1"/>
                <a:endParaRPr lang="en-US" altLang="fr-FR" sz="1800">
                  <a:latin typeface="Arial" charset="0"/>
                </a:endParaRPr>
              </a:p>
            </p:txBody>
          </p:sp>
          <p:sp>
            <p:nvSpPr>
              <p:cNvPr id="26909" name="Oval 183"/>
              <p:cNvSpPr>
                <a:spLocks noChangeArrowheads="1"/>
              </p:cNvSpPr>
              <p:nvPr/>
            </p:nvSpPr>
            <p:spPr bwMode="auto">
              <a:xfrm>
                <a:off x="2381" y="2069"/>
                <a:ext cx="90" cy="91"/>
              </a:xfrm>
              <a:prstGeom prst="ellipse">
                <a:avLst/>
              </a:prstGeom>
              <a:solidFill>
                <a:srgbClr val="808080"/>
              </a:solidFill>
              <a:ln w="9525">
                <a:solidFill>
                  <a:schemeClr val="tx1"/>
                </a:solidFill>
                <a:round/>
                <a:headEnd/>
                <a:tailEnd/>
              </a:ln>
            </p:spPr>
            <p:txBody>
              <a:bodyPr wrap="none" anchor="ctr"/>
              <a:lstStyle>
                <a:lvl1pPr eaLnBrk="0" hangingPunct="0">
                  <a:defRPr sz="2000">
                    <a:solidFill>
                      <a:schemeClr val="tx1"/>
                    </a:solidFill>
                    <a:latin typeface="Times New Roman" pitchFamily="18" charset="0"/>
                  </a:defRPr>
                </a:lvl1pPr>
                <a:lvl2pPr marL="742950" indent="-285750" eaLnBrk="0" hangingPunct="0">
                  <a:defRPr sz="2000">
                    <a:solidFill>
                      <a:schemeClr val="tx1"/>
                    </a:solidFill>
                    <a:latin typeface="Times New Roman" pitchFamily="18" charset="0"/>
                  </a:defRPr>
                </a:lvl2pPr>
                <a:lvl3pPr marL="1143000" indent="-228600" eaLnBrk="0" hangingPunct="0">
                  <a:defRPr sz="2000">
                    <a:solidFill>
                      <a:schemeClr val="tx1"/>
                    </a:solidFill>
                    <a:latin typeface="Times New Roman" pitchFamily="18" charset="0"/>
                  </a:defRPr>
                </a:lvl3pPr>
                <a:lvl4pPr marL="1600200" indent="-228600" eaLnBrk="0" hangingPunct="0">
                  <a:defRPr sz="2000">
                    <a:solidFill>
                      <a:schemeClr val="tx1"/>
                    </a:solidFill>
                    <a:latin typeface="Times New Roman" pitchFamily="18" charset="0"/>
                  </a:defRPr>
                </a:lvl4pPr>
                <a:lvl5pPr marL="2057400" indent="-228600" eaLnBrk="0" hangingPunct="0">
                  <a:defRPr sz="2000">
                    <a:solidFill>
                      <a:schemeClr val="tx1"/>
                    </a:solidFill>
                    <a:latin typeface="Times New Roman" pitchFamily="18" charset="0"/>
                  </a:defRPr>
                </a:lvl5pPr>
                <a:lvl6pPr marL="2514600" indent="-228600" eaLnBrk="0" fontAlgn="base" hangingPunct="0">
                  <a:spcBef>
                    <a:spcPct val="0"/>
                  </a:spcBef>
                  <a:spcAft>
                    <a:spcPct val="0"/>
                  </a:spcAft>
                  <a:defRPr sz="2000">
                    <a:solidFill>
                      <a:schemeClr val="tx1"/>
                    </a:solidFill>
                    <a:latin typeface="Times New Roman" pitchFamily="18" charset="0"/>
                  </a:defRPr>
                </a:lvl6pPr>
                <a:lvl7pPr marL="2971800" indent="-228600" eaLnBrk="0" fontAlgn="base" hangingPunct="0">
                  <a:spcBef>
                    <a:spcPct val="0"/>
                  </a:spcBef>
                  <a:spcAft>
                    <a:spcPct val="0"/>
                  </a:spcAft>
                  <a:defRPr sz="2000">
                    <a:solidFill>
                      <a:schemeClr val="tx1"/>
                    </a:solidFill>
                    <a:latin typeface="Times New Roman" pitchFamily="18" charset="0"/>
                  </a:defRPr>
                </a:lvl7pPr>
                <a:lvl8pPr marL="3429000" indent="-228600" eaLnBrk="0" fontAlgn="base" hangingPunct="0">
                  <a:spcBef>
                    <a:spcPct val="0"/>
                  </a:spcBef>
                  <a:spcAft>
                    <a:spcPct val="0"/>
                  </a:spcAft>
                  <a:defRPr sz="2000">
                    <a:solidFill>
                      <a:schemeClr val="tx1"/>
                    </a:solidFill>
                    <a:latin typeface="Times New Roman" pitchFamily="18" charset="0"/>
                  </a:defRPr>
                </a:lvl8pPr>
                <a:lvl9pPr marL="3886200" indent="-228600" eaLnBrk="0" fontAlgn="base" hangingPunct="0">
                  <a:spcBef>
                    <a:spcPct val="0"/>
                  </a:spcBef>
                  <a:spcAft>
                    <a:spcPct val="0"/>
                  </a:spcAft>
                  <a:defRPr sz="2000">
                    <a:solidFill>
                      <a:schemeClr val="tx1"/>
                    </a:solidFill>
                    <a:latin typeface="Times New Roman" pitchFamily="18" charset="0"/>
                  </a:defRPr>
                </a:lvl9pPr>
              </a:lstStyle>
              <a:p>
                <a:pPr algn="ctr" eaLnBrk="1" hangingPunct="1"/>
                <a:endParaRPr lang="en-US" altLang="fr-FR" sz="1800">
                  <a:latin typeface="Arial" charset="0"/>
                </a:endParaRPr>
              </a:p>
            </p:txBody>
          </p:sp>
          <p:sp>
            <p:nvSpPr>
              <p:cNvPr id="26910" name="Oval 184"/>
              <p:cNvSpPr>
                <a:spLocks noChangeArrowheads="1"/>
              </p:cNvSpPr>
              <p:nvPr/>
            </p:nvSpPr>
            <p:spPr bwMode="auto">
              <a:xfrm>
                <a:off x="2426" y="2024"/>
                <a:ext cx="90" cy="91"/>
              </a:xfrm>
              <a:prstGeom prst="ellipse">
                <a:avLst/>
              </a:prstGeom>
              <a:solidFill>
                <a:srgbClr val="808080"/>
              </a:solidFill>
              <a:ln w="9525">
                <a:solidFill>
                  <a:schemeClr val="tx1"/>
                </a:solidFill>
                <a:round/>
                <a:headEnd/>
                <a:tailEnd/>
              </a:ln>
            </p:spPr>
            <p:txBody>
              <a:bodyPr wrap="none" anchor="ctr"/>
              <a:lstStyle>
                <a:lvl1pPr eaLnBrk="0" hangingPunct="0">
                  <a:defRPr sz="2000">
                    <a:solidFill>
                      <a:schemeClr val="tx1"/>
                    </a:solidFill>
                    <a:latin typeface="Times New Roman" pitchFamily="18" charset="0"/>
                  </a:defRPr>
                </a:lvl1pPr>
                <a:lvl2pPr marL="742950" indent="-285750" eaLnBrk="0" hangingPunct="0">
                  <a:defRPr sz="2000">
                    <a:solidFill>
                      <a:schemeClr val="tx1"/>
                    </a:solidFill>
                    <a:latin typeface="Times New Roman" pitchFamily="18" charset="0"/>
                  </a:defRPr>
                </a:lvl2pPr>
                <a:lvl3pPr marL="1143000" indent="-228600" eaLnBrk="0" hangingPunct="0">
                  <a:defRPr sz="2000">
                    <a:solidFill>
                      <a:schemeClr val="tx1"/>
                    </a:solidFill>
                    <a:latin typeface="Times New Roman" pitchFamily="18" charset="0"/>
                  </a:defRPr>
                </a:lvl3pPr>
                <a:lvl4pPr marL="1600200" indent="-228600" eaLnBrk="0" hangingPunct="0">
                  <a:defRPr sz="2000">
                    <a:solidFill>
                      <a:schemeClr val="tx1"/>
                    </a:solidFill>
                    <a:latin typeface="Times New Roman" pitchFamily="18" charset="0"/>
                  </a:defRPr>
                </a:lvl4pPr>
                <a:lvl5pPr marL="2057400" indent="-228600" eaLnBrk="0" hangingPunct="0">
                  <a:defRPr sz="2000">
                    <a:solidFill>
                      <a:schemeClr val="tx1"/>
                    </a:solidFill>
                    <a:latin typeface="Times New Roman" pitchFamily="18" charset="0"/>
                  </a:defRPr>
                </a:lvl5pPr>
                <a:lvl6pPr marL="2514600" indent="-228600" eaLnBrk="0" fontAlgn="base" hangingPunct="0">
                  <a:spcBef>
                    <a:spcPct val="0"/>
                  </a:spcBef>
                  <a:spcAft>
                    <a:spcPct val="0"/>
                  </a:spcAft>
                  <a:defRPr sz="2000">
                    <a:solidFill>
                      <a:schemeClr val="tx1"/>
                    </a:solidFill>
                    <a:latin typeface="Times New Roman" pitchFamily="18" charset="0"/>
                  </a:defRPr>
                </a:lvl6pPr>
                <a:lvl7pPr marL="2971800" indent="-228600" eaLnBrk="0" fontAlgn="base" hangingPunct="0">
                  <a:spcBef>
                    <a:spcPct val="0"/>
                  </a:spcBef>
                  <a:spcAft>
                    <a:spcPct val="0"/>
                  </a:spcAft>
                  <a:defRPr sz="2000">
                    <a:solidFill>
                      <a:schemeClr val="tx1"/>
                    </a:solidFill>
                    <a:latin typeface="Times New Roman" pitchFamily="18" charset="0"/>
                  </a:defRPr>
                </a:lvl7pPr>
                <a:lvl8pPr marL="3429000" indent="-228600" eaLnBrk="0" fontAlgn="base" hangingPunct="0">
                  <a:spcBef>
                    <a:spcPct val="0"/>
                  </a:spcBef>
                  <a:spcAft>
                    <a:spcPct val="0"/>
                  </a:spcAft>
                  <a:defRPr sz="2000">
                    <a:solidFill>
                      <a:schemeClr val="tx1"/>
                    </a:solidFill>
                    <a:latin typeface="Times New Roman" pitchFamily="18" charset="0"/>
                  </a:defRPr>
                </a:lvl8pPr>
                <a:lvl9pPr marL="3886200" indent="-228600" eaLnBrk="0" fontAlgn="base" hangingPunct="0">
                  <a:spcBef>
                    <a:spcPct val="0"/>
                  </a:spcBef>
                  <a:spcAft>
                    <a:spcPct val="0"/>
                  </a:spcAft>
                  <a:defRPr sz="2000">
                    <a:solidFill>
                      <a:schemeClr val="tx1"/>
                    </a:solidFill>
                    <a:latin typeface="Times New Roman" pitchFamily="18" charset="0"/>
                  </a:defRPr>
                </a:lvl9pPr>
              </a:lstStyle>
              <a:p>
                <a:pPr algn="ctr" eaLnBrk="1" hangingPunct="1"/>
                <a:endParaRPr lang="en-US" altLang="fr-FR" sz="1800">
                  <a:latin typeface="Arial" charset="0"/>
                </a:endParaRPr>
              </a:p>
            </p:txBody>
          </p:sp>
          <p:sp>
            <p:nvSpPr>
              <p:cNvPr id="26911" name="Oval 185"/>
              <p:cNvSpPr>
                <a:spLocks noChangeArrowheads="1"/>
              </p:cNvSpPr>
              <p:nvPr/>
            </p:nvSpPr>
            <p:spPr bwMode="auto">
              <a:xfrm>
                <a:off x="2517" y="2024"/>
                <a:ext cx="90" cy="91"/>
              </a:xfrm>
              <a:prstGeom prst="ellipse">
                <a:avLst/>
              </a:prstGeom>
              <a:solidFill>
                <a:srgbClr val="808080"/>
              </a:solidFill>
              <a:ln w="9525">
                <a:solidFill>
                  <a:schemeClr val="tx1"/>
                </a:solidFill>
                <a:round/>
                <a:headEnd/>
                <a:tailEnd/>
              </a:ln>
            </p:spPr>
            <p:txBody>
              <a:bodyPr wrap="none" anchor="ctr"/>
              <a:lstStyle>
                <a:lvl1pPr eaLnBrk="0" hangingPunct="0">
                  <a:defRPr sz="2000">
                    <a:solidFill>
                      <a:schemeClr val="tx1"/>
                    </a:solidFill>
                    <a:latin typeface="Times New Roman" pitchFamily="18" charset="0"/>
                  </a:defRPr>
                </a:lvl1pPr>
                <a:lvl2pPr marL="742950" indent="-285750" eaLnBrk="0" hangingPunct="0">
                  <a:defRPr sz="2000">
                    <a:solidFill>
                      <a:schemeClr val="tx1"/>
                    </a:solidFill>
                    <a:latin typeface="Times New Roman" pitchFamily="18" charset="0"/>
                  </a:defRPr>
                </a:lvl2pPr>
                <a:lvl3pPr marL="1143000" indent="-228600" eaLnBrk="0" hangingPunct="0">
                  <a:defRPr sz="2000">
                    <a:solidFill>
                      <a:schemeClr val="tx1"/>
                    </a:solidFill>
                    <a:latin typeface="Times New Roman" pitchFamily="18" charset="0"/>
                  </a:defRPr>
                </a:lvl3pPr>
                <a:lvl4pPr marL="1600200" indent="-228600" eaLnBrk="0" hangingPunct="0">
                  <a:defRPr sz="2000">
                    <a:solidFill>
                      <a:schemeClr val="tx1"/>
                    </a:solidFill>
                    <a:latin typeface="Times New Roman" pitchFamily="18" charset="0"/>
                  </a:defRPr>
                </a:lvl4pPr>
                <a:lvl5pPr marL="2057400" indent="-228600" eaLnBrk="0" hangingPunct="0">
                  <a:defRPr sz="2000">
                    <a:solidFill>
                      <a:schemeClr val="tx1"/>
                    </a:solidFill>
                    <a:latin typeface="Times New Roman" pitchFamily="18" charset="0"/>
                  </a:defRPr>
                </a:lvl5pPr>
                <a:lvl6pPr marL="2514600" indent="-228600" eaLnBrk="0" fontAlgn="base" hangingPunct="0">
                  <a:spcBef>
                    <a:spcPct val="0"/>
                  </a:spcBef>
                  <a:spcAft>
                    <a:spcPct val="0"/>
                  </a:spcAft>
                  <a:defRPr sz="2000">
                    <a:solidFill>
                      <a:schemeClr val="tx1"/>
                    </a:solidFill>
                    <a:latin typeface="Times New Roman" pitchFamily="18" charset="0"/>
                  </a:defRPr>
                </a:lvl6pPr>
                <a:lvl7pPr marL="2971800" indent="-228600" eaLnBrk="0" fontAlgn="base" hangingPunct="0">
                  <a:spcBef>
                    <a:spcPct val="0"/>
                  </a:spcBef>
                  <a:spcAft>
                    <a:spcPct val="0"/>
                  </a:spcAft>
                  <a:defRPr sz="2000">
                    <a:solidFill>
                      <a:schemeClr val="tx1"/>
                    </a:solidFill>
                    <a:latin typeface="Times New Roman" pitchFamily="18" charset="0"/>
                  </a:defRPr>
                </a:lvl7pPr>
                <a:lvl8pPr marL="3429000" indent="-228600" eaLnBrk="0" fontAlgn="base" hangingPunct="0">
                  <a:spcBef>
                    <a:spcPct val="0"/>
                  </a:spcBef>
                  <a:spcAft>
                    <a:spcPct val="0"/>
                  </a:spcAft>
                  <a:defRPr sz="2000">
                    <a:solidFill>
                      <a:schemeClr val="tx1"/>
                    </a:solidFill>
                    <a:latin typeface="Times New Roman" pitchFamily="18" charset="0"/>
                  </a:defRPr>
                </a:lvl8pPr>
                <a:lvl9pPr marL="3886200" indent="-228600" eaLnBrk="0" fontAlgn="base" hangingPunct="0">
                  <a:spcBef>
                    <a:spcPct val="0"/>
                  </a:spcBef>
                  <a:spcAft>
                    <a:spcPct val="0"/>
                  </a:spcAft>
                  <a:defRPr sz="2000">
                    <a:solidFill>
                      <a:schemeClr val="tx1"/>
                    </a:solidFill>
                    <a:latin typeface="Times New Roman" pitchFamily="18" charset="0"/>
                  </a:defRPr>
                </a:lvl9pPr>
              </a:lstStyle>
              <a:p>
                <a:pPr algn="ctr" eaLnBrk="1" hangingPunct="1"/>
                <a:endParaRPr lang="en-US" altLang="fr-FR" sz="1800">
                  <a:latin typeface="Arial" charset="0"/>
                </a:endParaRPr>
              </a:p>
            </p:txBody>
          </p:sp>
        </p:grpSp>
        <p:grpSp>
          <p:nvGrpSpPr>
            <p:cNvPr id="26787" name="Group 186"/>
            <p:cNvGrpSpPr>
              <a:grpSpLocks/>
            </p:cNvGrpSpPr>
            <p:nvPr/>
          </p:nvGrpSpPr>
          <p:grpSpPr bwMode="auto">
            <a:xfrm>
              <a:off x="1474" y="3430"/>
              <a:ext cx="182" cy="90"/>
              <a:chOff x="2381" y="2024"/>
              <a:chExt cx="271" cy="136"/>
            </a:xfrm>
          </p:grpSpPr>
          <p:sp>
            <p:nvSpPr>
              <p:cNvPr id="26902" name="Oval 187"/>
              <p:cNvSpPr>
                <a:spLocks noChangeArrowheads="1"/>
              </p:cNvSpPr>
              <p:nvPr/>
            </p:nvSpPr>
            <p:spPr bwMode="auto">
              <a:xfrm>
                <a:off x="2472" y="2069"/>
                <a:ext cx="90" cy="91"/>
              </a:xfrm>
              <a:prstGeom prst="ellipse">
                <a:avLst/>
              </a:prstGeom>
              <a:solidFill>
                <a:srgbClr val="808080"/>
              </a:solidFill>
              <a:ln w="9525">
                <a:solidFill>
                  <a:schemeClr val="tx1"/>
                </a:solidFill>
                <a:round/>
                <a:headEnd/>
                <a:tailEnd/>
              </a:ln>
            </p:spPr>
            <p:txBody>
              <a:bodyPr wrap="none" anchor="ctr"/>
              <a:lstStyle>
                <a:lvl1pPr eaLnBrk="0" hangingPunct="0">
                  <a:defRPr sz="2000">
                    <a:solidFill>
                      <a:schemeClr val="tx1"/>
                    </a:solidFill>
                    <a:latin typeface="Times New Roman" pitchFamily="18" charset="0"/>
                  </a:defRPr>
                </a:lvl1pPr>
                <a:lvl2pPr marL="742950" indent="-285750" eaLnBrk="0" hangingPunct="0">
                  <a:defRPr sz="2000">
                    <a:solidFill>
                      <a:schemeClr val="tx1"/>
                    </a:solidFill>
                    <a:latin typeface="Times New Roman" pitchFamily="18" charset="0"/>
                  </a:defRPr>
                </a:lvl2pPr>
                <a:lvl3pPr marL="1143000" indent="-228600" eaLnBrk="0" hangingPunct="0">
                  <a:defRPr sz="2000">
                    <a:solidFill>
                      <a:schemeClr val="tx1"/>
                    </a:solidFill>
                    <a:latin typeface="Times New Roman" pitchFamily="18" charset="0"/>
                  </a:defRPr>
                </a:lvl3pPr>
                <a:lvl4pPr marL="1600200" indent="-228600" eaLnBrk="0" hangingPunct="0">
                  <a:defRPr sz="2000">
                    <a:solidFill>
                      <a:schemeClr val="tx1"/>
                    </a:solidFill>
                    <a:latin typeface="Times New Roman" pitchFamily="18" charset="0"/>
                  </a:defRPr>
                </a:lvl4pPr>
                <a:lvl5pPr marL="2057400" indent="-228600" eaLnBrk="0" hangingPunct="0">
                  <a:defRPr sz="2000">
                    <a:solidFill>
                      <a:schemeClr val="tx1"/>
                    </a:solidFill>
                    <a:latin typeface="Times New Roman" pitchFamily="18" charset="0"/>
                  </a:defRPr>
                </a:lvl5pPr>
                <a:lvl6pPr marL="2514600" indent="-228600" eaLnBrk="0" fontAlgn="base" hangingPunct="0">
                  <a:spcBef>
                    <a:spcPct val="0"/>
                  </a:spcBef>
                  <a:spcAft>
                    <a:spcPct val="0"/>
                  </a:spcAft>
                  <a:defRPr sz="2000">
                    <a:solidFill>
                      <a:schemeClr val="tx1"/>
                    </a:solidFill>
                    <a:latin typeface="Times New Roman" pitchFamily="18" charset="0"/>
                  </a:defRPr>
                </a:lvl6pPr>
                <a:lvl7pPr marL="2971800" indent="-228600" eaLnBrk="0" fontAlgn="base" hangingPunct="0">
                  <a:spcBef>
                    <a:spcPct val="0"/>
                  </a:spcBef>
                  <a:spcAft>
                    <a:spcPct val="0"/>
                  </a:spcAft>
                  <a:defRPr sz="2000">
                    <a:solidFill>
                      <a:schemeClr val="tx1"/>
                    </a:solidFill>
                    <a:latin typeface="Times New Roman" pitchFamily="18" charset="0"/>
                  </a:defRPr>
                </a:lvl7pPr>
                <a:lvl8pPr marL="3429000" indent="-228600" eaLnBrk="0" fontAlgn="base" hangingPunct="0">
                  <a:spcBef>
                    <a:spcPct val="0"/>
                  </a:spcBef>
                  <a:spcAft>
                    <a:spcPct val="0"/>
                  </a:spcAft>
                  <a:defRPr sz="2000">
                    <a:solidFill>
                      <a:schemeClr val="tx1"/>
                    </a:solidFill>
                    <a:latin typeface="Times New Roman" pitchFamily="18" charset="0"/>
                  </a:defRPr>
                </a:lvl8pPr>
                <a:lvl9pPr marL="3886200" indent="-228600" eaLnBrk="0" fontAlgn="base" hangingPunct="0">
                  <a:spcBef>
                    <a:spcPct val="0"/>
                  </a:spcBef>
                  <a:spcAft>
                    <a:spcPct val="0"/>
                  </a:spcAft>
                  <a:defRPr sz="2000">
                    <a:solidFill>
                      <a:schemeClr val="tx1"/>
                    </a:solidFill>
                    <a:latin typeface="Times New Roman" pitchFamily="18" charset="0"/>
                  </a:defRPr>
                </a:lvl9pPr>
              </a:lstStyle>
              <a:p>
                <a:pPr algn="ctr" eaLnBrk="1" hangingPunct="1"/>
                <a:endParaRPr lang="en-US" altLang="fr-FR" sz="1800">
                  <a:latin typeface="Arial" charset="0"/>
                </a:endParaRPr>
              </a:p>
            </p:txBody>
          </p:sp>
          <p:sp>
            <p:nvSpPr>
              <p:cNvPr id="26903" name="Oval 188"/>
              <p:cNvSpPr>
                <a:spLocks noChangeArrowheads="1"/>
              </p:cNvSpPr>
              <p:nvPr/>
            </p:nvSpPr>
            <p:spPr bwMode="auto">
              <a:xfrm>
                <a:off x="2562" y="2069"/>
                <a:ext cx="90" cy="91"/>
              </a:xfrm>
              <a:prstGeom prst="ellipse">
                <a:avLst/>
              </a:prstGeom>
              <a:solidFill>
                <a:srgbClr val="808080"/>
              </a:solidFill>
              <a:ln w="9525">
                <a:solidFill>
                  <a:schemeClr val="tx1"/>
                </a:solidFill>
                <a:round/>
                <a:headEnd/>
                <a:tailEnd/>
              </a:ln>
            </p:spPr>
            <p:txBody>
              <a:bodyPr wrap="none" anchor="ctr"/>
              <a:lstStyle>
                <a:lvl1pPr eaLnBrk="0" hangingPunct="0">
                  <a:defRPr sz="2000">
                    <a:solidFill>
                      <a:schemeClr val="tx1"/>
                    </a:solidFill>
                    <a:latin typeface="Times New Roman" pitchFamily="18" charset="0"/>
                  </a:defRPr>
                </a:lvl1pPr>
                <a:lvl2pPr marL="742950" indent="-285750" eaLnBrk="0" hangingPunct="0">
                  <a:defRPr sz="2000">
                    <a:solidFill>
                      <a:schemeClr val="tx1"/>
                    </a:solidFill>
                    <a:latin typeface="Times New Roman" pitchFamily="18" charset="0"/>
                  </a:defRPr>
                </a:lvl2pPr>
                <a:lvl3pPr marL="1143000" indent="-228600" eaLnBrk="0" hangingPunct="0">
                  <a:defRPr sz="2000">
                    <a:solidFill>
                      <a:schemeClr val="tx1"/>
                    </a:solidFill>
                    <a:latin typeface="Times New Roman" pitchFamily="18" charset="0"/>
                  </a:defRPr>
                </a:lvl3pPr>
                <a:lvl4pPr marL="1600200" indent="-228600" eaLnBrk="0" hangingPunct="0">
                  <a:defRPr sz="2000">
                    <a:solidFill>
                      <a:schemeClr val="tx1"/>
                    </a:solidFill>
                    <a:latin typeface="Times New Roman" pitchFamily="18" charset="0"/>
                  </a:defRPr>
                </a:lvl4pPr>
                <a:lvl5pPr marL="2057400" indent="-228600" eaLnBrk="0" hangingPunct="0">
                  <a:defRPr sz="2000">
                    <a:solidFill>
                      <a:schemeClr val="tx1"/>
                    </a:solidFill>
                    <a:latin typeface="Times New Roman" pitchFamily="18" charset="0"/>
                  </a:defRPr>
                </a:lvl5pPr>
                <a:lvl6pPr marL="2514600" indent="-228600" eaLnBrk="0" fontAlgn="base" hangingPunct="0">
                  <a:spcBef>
                    <a:spcPct val="0"/>
                  </a:spcBef>
                  <a:spcAft>
                    <a:spcPct val="0"/>
                  </a:spcAft>
                  <a:defRPr sz="2000">
                    <a:solidFill>
                      <a:schemeClr val="tx1"/>
                    </a:solidFill>
                    <a:latin typeface="Times New Roman" pitchFamily="18" charset="0"/>
                  </a:defRPr>
                </a:lvl6pPr>
                <a:lvl7pPr marL="2971800" indent="-228600" eaLnBrk="0" fontAlgn="base" hangingPunct="0">
                  <a:spcBef>
                    <a:spcPct val="0"/>
                  </a:spcBef>
                  <a:spcAft>
                    <a:spcPct val="0"/>
                  </a:spcAft>
                  <a:defRPr sz="2000">
                    <a:solidFill>
                      <a:schemeClr val="tx1"/>
                    </a:solidFill>
                    <a:latin typeface="Times New Roman" pitchFamily="18" charset="0"/>
                  </a:defRPr>
                </a:lvl7pPr>
                <a:lvl8pPr marL="3429000" indent="-228600" eaLnBrk="0" fontAlgn="base" hangingPunct="0">
                  <a:spcBef>
                    <a:spcPct val="0"/>
                  </a:spcBef>
                  <a:spcAft>
                    <a:spcPct val="0"/>
                  </a:spcAft>
                  <a:defRPr sz="2000">
                    <a:solidFill>
                      <a:schemeClr val="tx1"/>
                    </a:solidFill>
                    <a:latin typeface="Times New Roman" pitchFamily="18" charset="0"/>
                  </a:defRPr>
                </a:lvl8pPr>
                <a:lvl9pPr marL="3886200" indent="-228600" eaLnBrk="0" fontAlgn="base" hangingPunct="0">
                  <a:spcBef>
                    <a:spcPct val="0"/>
                  </a:spcBef>
                  <a:spcAft>
                    <a:spcPct val="0"/>
                  </a:spcAft>
                  <a:defRPr sz="2000">
                    <a:solidFill>
                      <a:schemeClr val="tx1"/>
                    </a:solidFill>
                    <a:latin typeface="Times New Roman" pitchFamily="18" charset="0"/>
                  </a:defRPr>
                </a:lvl9pPr>
              </a:lstStyle>
              <a:p>
                <a:pPr algn="ctr" eaLnBrk="1" hangingPunct="1"/>
                <a:endParaRPr lang="en-US" altLang="fr-FR" sz="1800">
                  <a:latin typeface="Arial" charset="0"/>
                </a:endParaRPr>
              </a:p>
            </p:txBody>
          </p:sp>
          <p:sp>
            <p:nvSpPr>
              <p:cNvPr id="26904" name="Oval 189"/>
              <p:cNvSpPr>
                <a:spLocks noChangeArrowheads="1"/>
              </p:cNvSpPr>
              <p:nvPr/>
            </p:nvSpPr>
            <p:spPr bwMode="auto">
              <a:xfrm>
                <a:off x="2381" y="2069"/>
                <a:ext cx="90" cy="91"/>
              </a:xfrm>
              <a:prstGeom prst="ellipse">
                <a:avLst/>
              </a:prstGeom>
              <a:solidFill>
                <a:srgbClr val="808080"/>
              </a:solidFill>
              <a:ln w="9525">
                <a:solidFill>
                  <a:schemeClr val="tx1"/>
                </a:solidFill>
                <a:round/>
                <a:headEnd/>
                <a:tailEnd/>
              </a:ln>
            </p:spPr>
            <p:txBody>
              <a:bodyPr wrap="none" anchor="ctr"/>
              <a:lstStyle>
                <a:lvl1pPr eaLnBrk="0" hangingPunct="0">
                  <a:defRPr sz="2000">
                    <a:solidFill>
                      <a:schemeClr val="tx1"/>
                    </a:solidFill>
                    <a:latin typeface="Times New Roman" pitchFamily="18" charset="0"/>
                  </a:defRPr>
                </a:lvl1pPr>
                <a:lvl2pPr marL="742950" indent="-285750" eaLnBrk="0" hangingPunct="0">
                  <a:defRPr sz="2000">
                    <a:solidFill>
                      <a:schemeClr val="tx1"/>
                    </a:solidFill>
                    <a:latin typeface="Times New Roman" pitchFamily="18" charset="0"/>
                  </a:defRPr>
                </a:lvl2pPr>
                <a:lvl3pPr marL="1143000" indent="-228600" eaLnBrk="0" hangingPunct="0">
                  <a:defRPr sz="2000">
                    <a:solidFill>
                      <a:schemeClr val="tx1"/>
                    </a:solidFill>
                    <a:latin typeface="Times New Roman" pitchFamily="18" charset="0"/>
                  </a:defRPr>
                </a:lvl3pPr>
                <a:lvl4pPr marL="1600200" indent="-228600" eaLnBrk="0" hangingPunct="0">
                  <a:defRPr sz="2000">
                    <a:solidFill>
                      <a:schemeClr val="tx1"/>
                    </a:solidFill>
                    <a:latin typeface="Times New Roman" pitchFamily="18" charset="0"/>
                  </a:defRPr>
                </a:lvl4pPr>
                <a:lvl5pPr marL="2057400" indent="-228600" eaLnBrk="0" hangingPunct="0">
                  <a:defRPr sz="2000">
                    <a:solidFill>
                      <a:schemeClr val="tx1"/>
                    </a:solidFill>
                    <a:latin typeface="Times New Roman" pitchFamily="18" charset="0"/>
                  </a:defRPr>
                </a:lvl5pPr>
                <a:lvl6pPr marL="2514600" indent="-228600" eaLnBrk="0" fontAlgn="base" hangingPunct="0">
                  <a:spcBef>
                    <a:spcPct val="0"/>
                  </a:spcBef>
                  <a:spcAft>
                    <a:spcPct val="0"/>
                  </a:spcAft>
                  <a:defRPr sz="2000">
                    <a:solidFill>
                      <a:schemeClr val="tx1"/>
                    </a:solidFill>
                    <a:latin typeface="Times New Roman" pitchFamily="18" charset="0"/>
                  </a:defRPr>
                </a:lvl6pPr>
                <a:lvl7pPr marL="2971800" indent="-228600" eaLnBrk="0" fontAlgn="base" hangingPunct="0">
                  <a:spcBef>
                    <a:spcPct val="0"/>
                  </a:spcBef>
                  <a:spcAft>
                    <a:spcPct val="0"/>
                  </a:spcAft>
                  <a:defRPr sz="2000">
                    <a:solidFill>
                      <a:schemeClr val="tx1"/>
                    </a:solidFill>
                    <a:latin typeface="Times New Roman" pitchFamily="18" charset="0"/>
                  </a:defRPr>
                </a:lvl7pPr>
                <a:lvl8pPr marL="3429000" indent="-228600" eaLnBrk="0" fontAlgn="base" hangingPunct="0">
                  <a:spcBef>
                    <a:spcPct val="0"/>
                  </a:spcBef>
                  <a:spcAft>
                    <a:spcPct val="0"/>
                  </a:spcAft>
                  <a:defRPr sz="2000">
                    <a:solidFill>
                      <a:schemeClr val="tx1"/>
                    </a:solidFill>
                    <a:latin typeface="Times New Roman" pitchFamily="18" charset="0"/>
                  </a:defRPr>
                </a:lvl8pPr>
                <a:lvl9pPr marL="3886200" indent="-228600" eaLnBrk="0" fontAlgn="base" hangingPunct="0">
                  <a:spcBef>
                    <a:spcPct val="0"/>
                  </a:spcBef>
                  <a:spcAft>
                    <a:spcPct val="0"/>
                  </a:spcAft>
                  <a:defRPr sz="2000">
                    <a:solidFill>
                      <a:schemeClr val="tx1"/>
                    </a:solidFill>
                    <a:latin typeface="Times New Roman" pitchFamily="18" charset="0"/>
                  </a:defRPr>
                </a:lvl9pPr>
              </a:lstStyle>
              <a:p>
                <a:pPr algn="ctr" eaLnBrk="1" hangingPunct="1"/>
                <a:endParaRPr lang="en-US" altLang="fr-FR" sz="1800">
                  <a:latin typeface="Arial" charset="0"/>
                </a:endParaRPr>
              </a:p>
            </p:txBody>
          </p:sp>
          <p:sp>
            <p:nvSpPr>
              <p:cNvPr id="26905" name="Oval 190"/>
              <p:cNvSpPr>
                <a:spLocks noChangeArrowheads="1"/>
              </p:cNvSpPr>
              <p:nvPr/>
            </p:nvSpPr>
            <p:spPr bwMode="auto">
              <a:xfrm>
                <a:off x="2426" y="2024"/>
                <a:ext cx="90" cy="91"/>
              </a:xfrm>
              <a:prstGeom prst="ellipse">
                <a:avLst/>
              </a:prstGeom>
              <a:solidFill>
                <a:srgbClr val="808080"/>
              </a:solidFill>
              <a:ln w="9525">
                <a:solidFill>
                  <a:schemeClr val="tx1"/>
                </a:solidFill>
                <a:round/>
                <a:headEnd/>
                <a:tailEnd/>
              </a:ln>
            </p:spPr>
            <p:txBody>
              <a:bodyPr wrap="none" anchor="ctr"/>
              <a:lstStyle>
                <a:lvl1pPr eaLnBrk="0" hangingPunct="0">
                  <a:defRPr sz="2000">
                    <a:solidFill>
                      <a:schemeClr val="tx1"/>
                    </a:solidFill>
                    <a:latin typeface="Times New Roman" pitchFamily="18" charset="0"/>
                  </a:defRPr>
                </a:lvl1pPr>
                <a:lvl2pPr marL="742950" indent="-285750" eaLnBrk="0" hangingPunct="0">
                  <a:defRPr sz="2000">
                    <a:solidFill>
                      <a:schemeClr val="tx1"/>
                    </a:solidFill>
                    <a:latin typeface="Times New Roman" pitchFamily="18" charset="0"/>
                  </a:defRPr>
                </a:lvl2pPr>
                <a:lvl3pPr marL="1143000" indent="-228600" eaLnBrk="0" hangingPunct="0">
                  <a:defRPr sz="2000">
                    <a:solidFill>
                      <a:schemeClr val="tx1"/>
                    </a:solidFill>
                    <a:latin typeface="Times New Roman" pitchFamily="18" charset="0"/>
                  </a:defRPr>
                </a:lvl3pPr>
                <a:lvl4pPr marL="1600200" indent="-228600" eaLnBrk="0" hangingPunct="0">
                  <a:defRPr sz="2000">
                    <a:solidFill>
                      <a:schemeClr val="tx1"/>
                    </a:solidFill>
                    <a:latin typeface="Times New Roman" pitchFamily="18" charset="0"/>
                  </a:defRPr>
                </a:lvl4pPr>
                <a:lvl5pPr marL="2057400" indent="-228600" eaLnBrk="0" hangingPunct="0">
                  <a:defRPr sz="2000">
                    <a:solidFill>
                      <a:schemeClr val="tx1"/>
                    </a:solidFill>
                    <a:latin typeface="Times New Roman" pitchFamily="18" charset="0"/>
                  </a:defRPr>
                </a:lvl5pPr>
                <a:lvl6pPr marL="2514600" indent="-228600" eaLnBrk="0" fontAlgn="base" hangingPunct="0">
                  <a:spcBef>
                    <a:spcPct val="0"/>
                  </a:spcBef>
                  <a:spcAft>
                    <a:spcPct val="0"/>
                  </a:spcAft>
                  <a:defRPr sz="2000">
                    <a:solidFill>
                      <a:schemeClr val="tx1"/>
                    </a:solidFill>
                    <a:latin typeface="Times New Roman" pitchFamily="18" charset="0"/>
                  </a:defRPr>
                </a:lvl6pPr>
                <a:lvl7pPr marL="2971800" indent="-228600" eaLnBrk="0" fontAlgn="base" hangingPunct="0">
                  <a:spcBef>
                    <a:spcPct val="0"/>
                  </a:spcBef>
                  <a:spcAft>
                    <a:spcPct val="0"/>
                  </a:spcAft>
                  <a:defRPr sz="2000">
                    <a:solidFill>
                      <a:schemeClr val="tx1"/>
                    </a:solidFill>
                    <a:latin typeface="Times New Roman" pitchFamily="18" charset="0"/>
                  </a:defRPr>
                </a:lvl7pPr>
                <a:lvl8pPr marL="3429000" indent="-228600" eaLnBrk="0" fontAlgn="base" hangingPunct="0">
                  <a:spcBef>
                    <a:spcPct val="0"/>
                  </a:spcBef>
                  <a:spcAft>
                    <a:spcPct val="0"/>
                  </a:spcAft>
                  <a:defRPr sz="2000">
                    <a:solidFill>
                      <a:schemeClr val="tx1"/>
                    </a:solidFill>
                    <a:latin typeface="Times New Roman" pitchFamily="18" charset="0"/>
                  </a:defRPr>
                </a:lvl8pPr>
                <a:lvl9pPr marL="3886200" indent="-228600" eaLnBrk="0" fontAlgn="base" hangingPunct="0">
                  <a:spcBef>
                    <a:spcPct val="0"/>
                  </a:spcBef>
                  <a:spcAft>
                    <a:spcPct val="0"/>
                  </a:spcAft>
                  <a:defRPr sz="2000">
                    <a:solidFill>
                      <a:schemeClr val="tx1"/>
                    </a:solidFill>
                    <a:latin typeface="Times New Roman" pitchFamily="18" charset="0"/>
                  </a:defRPr>
                </a:lvl9pPr>
              </a:lstStyle>
              <a:p>
                <a:pPr algn="ctr" eaLnBrk="1" hangingPunct="1"/>
                <a:endParaRPr lang="en-US" altLang="fr-FR" sz="1800">
                  <a:latin typeface="Arial" charset="0"/>
                </a:endParaRPr>
              </a:p>
            </p:txBody>
          </p:sp>
          <p:sp>
            <p:nvSpPr>
              <p:cNvPr id="26906" name="Oval 191"/>
              <p:cNvSpPr>
                <a:spLocks noChangeArrowheads="1"/>
              </p:cNvSpPr>
              <p:nvPr/>
            </p:nvSpPr>
            <p:spPr bwMode="auto">
              <a:xfrm>
                <a:off x="2517" y="2024"/>
                <a:ext cx="90" cy="91"/>
              </a:xfrm>
              <a:prstGeom prst="ellipse">
                <a:avLst/>
              </a:prstGeom>
              <a:solidFill>
                <a:srgbClr val="808080"/>
              </a:solidFill>
              <a:ln w="9525">
                <a:solidFill>
                  <a:schemeClr val="tx1"/>
                </a:solidFill>
                <a:round/>
                <a:headEnd/>
                <a:tailEnd/>
              </a:ln>
            </p:spPr>
            <p:txBody>
              <a:bodyPr wrap="none" anchor="ctr"/>
              <a:lstStyle>
                <a:lvl1pPr eaLnBrk="0" hangingPunct="0">
                  <a:defRPr sz="2000">
                    <a:solidFill>
                      <a:schemeClr val="tx1"/>
                    </a:solidFill>
                    <a:latin typeface="Times New Roman" pitchFamily="18" charset="0"/>
                  </a:defRPr>
                </a:lvl1pPr>
                <a:lvl2pPr marL="742950" indent="-285750" eaLnBrk="0" hangingPunct="0">
                  <a:defRPr sz="2000">
                    <a:solidFill>
                      <a:schemeClr val="tx1"/>
                    </a:solidFill>
                    <a:latin typeface="Times New Roman" pitchFamily="18" charset="0"/>
                  </a:defRPr>
                </a:lvl2pPr>
                <a:lvl3pPr marL="1143000" indent="-228600" eaLnBrk="0" hangingPunct="0">
                  <a:defRPr sz="2000">
                    <a:solidFill>
                      <a:schemeClr val="tx1"/>
                    </a:solidFill>
                    <a:latin typeface="Times New Roman" pitchFamily="18" charset="0"/>
                  </a:defRPr>
                </a:lvl3pPr>
                <a:lvl4pPr marL="1600200" indent="-228600" eaLnBrk="0" hangingPunct="0">
                  <a:defRPr sz="2000">
                    <a:solidFill>
                      <a:schemeClr val="tx1"/>
                    </a:solidFill>
                    <a:latin typeface="Times New Roman" pitchFamily="18" charset="0"/>
                  </a:defRPr>
                </a:lvl4pPr>
                <a:lvl5pPr marL="2057400" indent="-228600" eaLnBrk="0" hangingPunct="0">
                  <a:defRPr sz="2000">
                    <a:solidFill>
                      <a:schemeClr val="tx1"/>
                    </a:solidFill>
                    <a:latin typeface="Times New Roman" pitchFamily="18" charset="0"/>
                  </a:defRPr>
                </a:lvl5pPr>
                <a:lvl6pPr marL="2514600" indent="-228600" eaLnBrk="0" fontAlgn="base" hangingPunct="0">
                  <a:spcBef>
                    <a:spcPct val="0"/>
                  </a:spcBef>
                  <a:spcAft>
                    <a:spcPct val="0"/>
                  </a:spcAft>
                  <a:defRPr sz="2000">
                    <a:solidFill>
                      <a:schemeClr val="tx1"/>
                    </a:solidFill>
                    <a:latin typeface="Times New Roman" pitchFamily="18" charset="0"/>
                  </a:defRPr>
                </a:lvl6pPr>
                <a:lvl7pPr marL="2971800" indent="-228600" eaLnBrk="0" fontAlgn="base" hangingPunct="0">
                  <a:spcBef>
                    <a:spcPct val="0"/>
                  </a:spcBef>
                  <a:spcAft>
                    <a:spcPct val="0"/>
                  </a:spcAft>
                  <a:defRPr sz="2000">
                    <a:solidFill>
                      <a:schemeClr val="tx1"/>
                    </a:solidFill>
                    <a:latin typeface="Times New Roman" pitchFamily="18" charset="0"/>
                  </a:defRPr>
                </a:lvl7pPr>
                <a:lvl8pPr marL="3429000" indent="-228600" eaLnBrk="0" fontAlgn="base" hangingPunct="0">
                  <a:spcBef>
                    <a:spcPct val="0"/>
                  </a:spcBef>
                  <a:spcAft>
                    <a:spcPct val="0"/>
                  </a:spcAft>
                  <a:defRPr sz="2000">
                    <a:solidFill>
                      <a:schemeClr val="tx1"/>
                    </a:solidFill>
                    <a:latin typeface="Times New Roman" pitchFamily="18" charset="0"/>
                  </a:defRPr>
                </a:lvl8pPr>
                <a:lvl9pPr marL="3886200" indent="-228600" eaLnBrk="0" fontAlgn="base" hangingPunct="0">
                  <a:spcBef>
                    <a:spcPct val="0"/>
                  </a:spcBef>
                  <a:spcAft>
                    <a:spcPct val="0"/>
                  </a:spcAft>
                  <a:defRPr sz="2000">
                    <a:solidFill>
                      <a:schemeClr val="tx1"/>
                    </a:solidFill>
                    <a:latin typeface="Times New Roman" pitchFamily="18" charset="0"/>
                  </a:defRPr>
                </a:lvl9pPr>
              </a:lstStyle>
              <a:p>
                <a:pPr algn="ctr" eaLnBrk="1" hangingPunct="1"/>
                <a:endParaRPr lang="en-US" altLang="fr-FR" sz="1800">
                  <a:latin typeface="Arial" charset="0"/>
                </a:endParaRPr>
              </a:p>
            </p:txBody>
          </p:sp>
        </p:grpSp>
        <p:grpSp>
          <p:nvGrpSpPr>
            <p:cNvPr id="26788" name="Group 192"/>
            <p:cNvGrpSpPr>
              <a:grpSpLocks/>
            </p:cNvGrpSpPr>
            <p:nvPr/>
          </p:nvGrpSpPr>
          <p:grpSpPr bwMode="auto">
            <a:xfrm>
              <a:off x="1655" y="3430"/>
              <a:ext cx="182" cy="90"/>
              <a:chOff x="2381" y="2024"/>
              <a:chExt cx="271" cy="136"/>
            </a:xfrm>
          </p:grpSpPr>
          <p:sp>
            <p:nvSpPr>
              <p:cNvPr id="26897" name="Oval 193"/>
              <p:cNvSpPr>
                <a:spLocks noChangeArrowheads="1"/>
              </p:cNvSpPr>
              <p:nvPr/>
            </p:nvSpPr>
            <p:spPr bwMode="auto">
              <a:xfrm>
                <a:off x="2472" y="2069"/>
                <a:ext cx="90" cy="91"/>
              </a:xfrm>
              <a:prstGeom prst="ellipse">
                <a:avLst/>
              </a:prstGeom>
              <a:solidFill>
                <a:srgbClr val="808080"/>
              </a:solidFill>
              <a:ln w="9525">
                <a:solidFill>
                  <a:schemeClr val="tx1"/>
                </a:solidFill>
                <a:round/>
                <a:headEnd/>
                <a:tailEnd/>
              </a:ln>
            </p:spPr>
            <p:txBody>
              <a:bodyPr wrap="none" anchor="ctr"/>
              <a:lstStyle>
                <a:lvl1pPr eaLnBrk="0" hangingPunct="0">
                  <a:defRPr sz="2000">
                    <a:solidFill>
                      <a:schemeClr val="tx1"/>
                    </a:solidFill>
                    <a:latin typeface="Times New Roman" pitchFamily="18" charset="0"/>
                  </a:defRPr>
                </a:lvl1pPr>
                <a:lvl2pPr marL="742950" indent="-285750" eaLnBrk="0" hangingPunct="0">
                  <a:defRPr sz="2000">
                    <a:solidFill>
                      <a:schemeClr val="tx1"/>
                    </a:solidFill>
                    <a:latin typeface="Times New Roman" pitchFamily="18" charset="0"/>
                  </a:defRPr>
                </a:lvl2pPr>
                <a:lvl3pPr marL="1143000" indent="-228600" eaLnBrk="0" hangingPunct="0">
                  <a:defRPr sz="2000">
                    <a:solidFill>
                      <a:schemeClr val="tx1"/>
                    </a:solidFill>
                    <a:latin typeface="Times New Roman" pitchFamily="18" charset="0"/>
                  </a:defRPr>
                </a:lvl3pPr>
                <a:lvl4pPr marL="1600200" indent="-228600" eaLnBrk="0" hangingPunct="0">
                  <a:defRPr sz="2000">
                    <a:solidFill>
                      <a:schemeClr val="tx1"/>
                    </a:solidFill>
                    <a:latin typeface="Times New Roman" pitchFamily="18" charset="0"/>
                  </a:defRPr>
                </a:lvl4pPr>
                <a:lvl5pPr marL="2057400" indent="-228600" eaLnBrk="0" hangingPunct="0">
                  <a:defRPr sz="2000">
                    <a:solidFill>
                      <a:schemeClr val="tx1"/>
                    </a:solidFill>
                    <a:latin typeface="Times New Roman" pitchFamily="18" charset="0"/>
                  </a:defRPr>
                </a:lvl5pPr>
                <a:lvl6pPr marL="2514600" indent="-228600" eaLnBrk="0" fontAlgn="base" hangingPunct="0">
                  <a:spcBef>
                    <a:spcPct val="0"/>
                  </a:spcBef>
                  <a:spcAft>
                    <a:spcPct val="0"/>
                  </a:spcAft>
                  <a:defRPr sz="2000">
                    <a:solidFill>
                      <a:schemeClr val="tx1"/>
                    </a:solidFill>
                    <a:latin typeface="Times New Roman" pitchFamily="18" charset="0"/>
                  </a:defRPr>
                </a:lvl6pPr>
                <a:lvl7pPr marL="2971800" indent="-228600" eaLnBrk="0" fontAlgn="base" hangingPunct="0">
                  <a:spcBef>
                    <a:spcPct val="0"/>
                  </a:spcBef>
                  <a:spcAft>
                    <a:spcPct val="0"/>
                  </a:spcAft>
                  <a:defRPr sz="2000">
                    <a:solidFill>
                      <a:schemeClr val="tx1"/>
                    </a:solidFill>
                    <a:latin typeface="Times New Roman" pitchFamily="18" charset="0"/>
                  </a:defRPr>
                </a:lvl7pPr>
                <a:lvl8pPr marL="3429000" indent="-228600" eaLnBrk="0" fontAlgn="base" hangingPunct="0">
                  <a:spcBef>
                    <a:spcPct val="0"/>
                  </a:spcBef>
                  <a:spcAft>
                    <a:spcPct val="0"/>
                  </a:spcAft>
                  <a:defRPr sz="2000">
                    <a:solidFill>
                      <a:schemeClr val="tx1"/>
                    </a:solidFill>
                    <a:latin typeface="Times New Roman" pitchFamily="18" charset="0"/>
                  </a:defRPr>
                </a:lvl8pPr>
                <a:lvl9pPr marL="3886200" indent="-228600" eaLnBrk="0" fontAlgn="base" hangingPunct="0">
                  <a:spcBef>
                    <a:spcPct val="0"/>
                  </a:spcBef>
                  <a:spcAft>
                    <a:spcPct val="0"/>
                  </a:spcAft>
                  <a:defRPr sz="2000">
                    <a:solidFill>
                      <a:schemeClr val="tx1"/>
                    </a:solidFill>
                    <a:latin typeface="Times New Roman" pitchFamily="18" charset="0"/>
                  </a:defRPr>
                </a:lvl9pPr>
              </a:lstStyle>
              <a:p>
                <a:pPr algn="ctr" eaLnBrk="1" hangingPunct="1"/>
                <a:endParaRPr lang="en-US" altLang="fr-FR" sz="1800">
                  <a:latin typeface="Arial" charset="0"/>
                </a:endParaRPr>
              </a:p>
            </p:txBody>
          </p:sp>
          <p:sp>
            <p:nvSpPr>
              <p:cNvPr id="26898" name="Oval 194"/>
              <p:cNvSpPr>
                <a:spLocks noChangeArrowheads="1"/>
              </p:cNvSpPr>
              <p:nvPr/>
            </p:nvSpPr>
            <p:spPr bwMode="auto">
              <a:xfrm>
                <a:off x="2562" y="2069"/>
                <a:ext cx="90" cy="91"/>
              </a:xfrm>
              <a:prstGeom prst="ellipse">
                <a:avLst/>
              </a:prstGeom>
              <a:solidFill>
                <a:srgbClr val="808080"/>
              </a:solidFill>
              <a:ln w="9525">
                <a:solidFill>
                  <a:schemeClr val="tx1"/>
                </a:solidFill>
                <a:round/>
                <a:headEnd/>
                <a:tailEnd/>
              </a:ln>
            </p:spPr>
            <p:txBody>
              <a:bodyPr wrap="none" anchor="ctr"/>
              <a:lstStyle>
                <a:lvl1pPr eaLnBrk="0" hangingPunct="0">
                  <a:defRPr sz="2000">
                    <a:solidFill>
                      <a:schemeClr val="tx1"/>
                    </a:solidFill>
                    <a:latin typeface="Times New Roman" pitchFamily="18" charset="0"/>
                  </a:defRPr>
                </a:lvl1pPr>
                <a:lvl2pPr marL="742950" indent="-285750" eaLnBrk="0" hangingPunct="0">
                  <a:defRPr sz="2000">
                    <a:solidFill>
                      <a:schemeClr val="tx1"/>
                    </a:solidFill>
                    <a:latin typeface="Times New Roman" pitchFamily="18" charset="0"/>
                  </a:defRPr>
                </a:lvl2pPr>
                <a:lvl3pPr marL="1143000" indent="-228600" eaLnBrk="0" hangingPunct="0">
                  <a:defRPr sz="2000">
                    <a:solidFill>
                      <a:schemeClr val="tx1"/>
                    </a:solidFill>
                    <a:latin typeface="Times New Roman" pitchFamily="18" charset="0"/>
                  </a:defRPr>
                </a:lvl3pPr>
                <a:lvl4pPr marL="1600200" indent="-228600" eaLnBrk="0" hangingPunct="0">
                  <a:defRPr sz="2000">
                    <a:solidFill>
                      <a:schemeClr val="tx1"/>
                    </a:solidFill>
                    <a:latin typeface="Times New Roman" pitchFamily="18" charset="0"/>
                  </a:defRPr>
                </a:lvl4pPr>
                <a:lvl5pPr marL="2057400" indent="-228600" eaLnBrk="0" hangingPunct="0">
                  <a:defRPr sz="2000">
                    <a:solidFill>
                      <a:schemeClr val="tx1"/>
                    </a:solidFill>
                    <a:latin typeface="Times New Roman" pitchFamily="18" charset="0"/>
                  </a:defRPr>
                </a:lvl5pPr>
                <a:lvl6pPr marL="2514600" indent="-228600" eaLnBrk="0" fontAlgn="base" hangingPunct="0">
                  <a:spcBef>
                    <a:spcPct val="0"/>
                  </a:spcBef>
                  <a:spcAft>
                    <a:spcPct val="0"/>
                  </a:spcAft>
                  <a:defRPr sz="2000">
                    <a:solidFill>
                      <a:schemeClr val="tx1"/>
                    </a:solidFill>
                    <a:latin typeface="Times New Roman" pitchFamily="18" charset="0"/>
                  </a:defRPr>
                </a:lvl6pPr>
                <a:lvl7pPr marL="2971800" indent="-228600" eaLnBrk="0" fontAlgn="base" hangingPunct="0">
                  <a:spcBef>
                    <a:spcPct val="0"/>
                  </a:spcBef>
                  <a:spcAft>
                    <a:spcPct val="0"/>
                  </a:spcAft>
                  <a:defRPr sz="2000">
                    <a:solidFill>
                      <a:schemeClr val="tx1"/>
                    </a:solidFill>
                    <a:latin typeface="Times New Roman" pitchFamily="18" charset="0"/>
                  </a:defRPr>
                </a:lvl7pPr>
                <a:lvl8pPr marL="3429000" indent="-228600" eaLnBrk="0" fontAlgn="base" hangingPunct="0">
                  <a:spcBef>
                    <a:spcPct val="0"/>
                  </a:spcBef>
                  <a:spcAft>
                    <a:spcPct val="0"/>
                  </a:spcAft>
                  <a:defRPr sz="2000">
                    <a:solidFill>
                      <a:schemeClr val="tx1"/>
                    </a:solidFill>
                    <a:latin typeface="Times New Roman" pitchFamily="18" charset="0"/>
                  </a:defRPr>
                </a:lvl8pPr>
                <a:lvl9pPr marL="3886200" indent="-228600" eaLnBrk="0" fontAlgn="base" hangingPunct="0">
                  <a:spcBef>
                    <a:spcPct val="0"/>
                  </a:spcBef>
                  <a:spcAft>
                    <a:spcPct val="0"/>
                  </a:spcAft>
                  <a:defRPr sz="2000">
                    <a:solidFill>
                      <a:schemeClr val="tx1"/>
                    </a:solidFill>
                    <a:latin typeface="Times New Roman" pitchFamily="18" charset="0"/>
                  </a:defRPr>
                </a:lvl9pPr>
              </a:lstStyle>
              <a:p>
                <a:pPr algn="ctr" eaLnBrk="1" hangingPunct="1"/>
                <a:endParaRPr lang="en-US" altLang="fr-FR" sz="1800">
                  <a:latin typeface="Arial" charset="0"/>
                </a:endParaRPr>
              </a:p>
            </p:txBody>
          </p:sp>
          <p:sp>
            <p:nvSpPr>
              <p:cNvPr id="26899" name="Oval 195"/>
              <p:cNvSpPr>
                <a:spLocks noChangeArrowheads="1"/>
              </p:cNvSpPr>
              <p:nvPr/>
            </p:nvSpPr>
            <p:spPr bwMode="auto">
              <a:xfrm>
                <a:off x="2381" y="2069"/>
                <a:ext cx="90" cy="91"/>
              </a:xfrm>
              <a:prstGeom prst="ellipse">
                <a:avLst/>
              </a:prstGeom>
              <a:solidFill>
                <a:srgbClr val="808080"/>
              </a:solidFill>
              <a:ln w="9525">
                <a:solidFill>
                  <a:schemeClr val="tx1"/>
                </a:solidFill>
                <a:round/>
                <a:headEnd/>
                <a:tailEnd/>
              </a:ln>
            </p:spPr>
            <p:txBody>
              <a:bodyPr wrap="none" anchor="ctr"/>
              <a:lstStyle>
                <a:lvl1pPr eaLnBrk="0" hangingPunct="0">
                  <a:defRPr sz="2000">
                    <a:solidFill>
                      <a:schemeClr val="tx1"/>
                    </a:solidFill>
                    <a:latin typeface="Times New Roman" pitchFamily="18" charset="0"/>
                  </a:defRPr>
                </a:lvl1pPr>
                <a:lvl2pPr marL="742950" indent="-285750" eaLnBrk="0" hangingPunct="0">
                  <a:defRPr sz="2000">
                    <a:solidFill>
                      <a:schemeClr val="tx1"/>
                    </a:solidFill>
                    <a:latin typeface="Times New Roman" pitchFamily="18" charset="0"/>
                  </a:defRPr>
                </a:lvl2pPr>
                <a:lvl3pPr marL="1143000" indent="-228600" eaLnBrk="0" hangingPunct="0">
                  <a:defRPr sz="2000">
                    <a:solidFill>
                      <a:schemeClr val="tx1"/>
                    </a:solidFill>
                    <a:latin typeface="Times New Roman" pitchFamily="18" charset="0"/>
                  </a:defRPr>
                </a:lvl3pPr>
                <a:lvl4pPr marL="1600200" indent="-228600" eaLnBrk="0" hangingPunct="0">
                  <a:defRPr sz="2000">
                    <a:solidFill>
                      <a:schemeClr val="tx1"/>
                    </a:solidFill>
                    <a:latin typeface="Times New Roman" pitchFamily="18" charset="0"/>
                  </a:defRPr>
                </a:lvl4pPr>
                <a:lvl5pPr marL="2057400" indent="-228600" eaLnBrk="0" hangingPunct="0">
                  <a:defRPr sz="2000">
                    <a:solidFill>
                      <a:schemeClr val="tx1"/>
                    </a:solidFill>
                    <a:latin typeface="Times New Roman" pitchFamily="18" charset="0"/>
                  </a:defRPr>
                </a:lvl5pPr>
                <a:lvl6pPr marL="2514600" indent="-228600" eaLnBrk="0" fontAlgn="base" hangingPunct="0">
                  <a:spcBef>
                    <a:spcPct val="0"/>
                  </a:spcBef>
                  <a:spcAft>
                    <a:spcPct val="0"/>
                  </a:spcAft>
                  <a:defRPr sz="2000">
                    <a:solidFill>
                      <a:schemeClr val="tx1"/>
                    </a:solidFill>
                    <a:latin typeface="Times New Roman" pitchFamily="18" charset="0"/>
                  </a:defRPr>
                </a:lvl6pPr>
                <a:lvl7pPr marL="2971800" indent="-228600" eaLnBrk="0" fontAlgn="base" hangingPunct="0">
                  <a:spcBef>
                    <a:spcPct val="0"/>
                  </a:spcBef>
                  <a:spcAft>
                    <a:spcPct val="0"/>
                  </a:spcAft>
                  <a:defRPr sz="2000">
                    <a:solidFill>
                      <a:schemeClr val="tx1"/>
                    </a:solidFill>
                    <a:latin typeface="Times New Roman" pitchFamily="18" charset="0"/>
                  </a:defRPr>
                </a:lvl7pPr>
                <a:lvl8pPr marL="3429000" indent="-228600" eaLnBrk="0" fontAlgn="base" hangingPunct="0">
                  <a:spcBef>
                    <a:spcPct val="0"/>
                  </a:spcBef>
                  <a:spcAft>
                    <a:spcPct val="0"/>
                  </a:spcAft>
                  <a:defRPr sz="2000">
                    <a:solidFill>
                      <a:schemeClr val="tx1"/>
                    </a:solidFill>
                    <a:latin typeface="Times New Roman" pitchFamily="18" charset="0"/>
                  </a:defRPr>
                </a:lvl8pPr>
                <a:lvl9pPr marL="3886200" indent="-228600" eaLnBrk="0" fontAlgn="base" hangingPunct="0">
                  <a:spcBef>
                    <a:spcPct val="0"/>
                  </a:spcBef>
                  <a:spcAft>
                    <a:spcPct val="0"/>
                  </a:spcAft>
                  <a:defRPr sz="2000">
                    <a:solidFill>
                      <a:schemeClr val="tx1"/>
                    </a:solidFill>
                    <a:latin typeface="Times New Roman" pitchFamily="18" charset="0"/>
                  </a:defRPr>
                </a:lvl9pPr>
              </a:lstStyle>
              <a:p>
                <a:pPr algn="ctr" eaLnBrk="1" hangingPunct="1"/>
                <a:endParaRPr lang="en-US" altLang="fr-FR" sz="1800">
                  <a:latin typeface="Arial" charset="0"/>
                </a:endParaRPr>
              </a:p>
            </p:txBody>
          </p:sp>
          <p:sp>
            <p:nvSpPr>
              <p:cNvPr id="26900" name="Oval 196"/>
              <p:cNvSpPr>
                <a:spLocks noChangeArrowheads="1"/>
              </p:cNvSpPr>
              <p:nvPr/>
            </p:nvSpPr>
            <p:spPr bwMode="auto">
              <a:xfrm>
                <a:off x="2426" y="2024"/>
                <a:ext cx="90" cy="91"/>
              </a:xfrm>
              <a:prstGeom prst="ellipse">
                <a:avLst/>
              </a:prstGeom>
              <a:solidFill>
                <a:srgbClr val="808080"/>
              </a:solidFill>
              <a:ln w="9525">
                <a:solidFill>
                  <a:schemeClr val="tx1"/>
                </a:solidFill>
                <a:round/>
                <a:headEnd/>
                <a:tailEnd/>
              </a:ln>
            </p:spPr>
            <p:txBody>
              <a:bodyPr wrap="none" anchor="ctr"/>
              <a:lstStyle>
                <a:lvl1pPr eaLnBrk="0" hangingPunct="0">
                  <a:defRPr sz="2000">
                    <a:solidFill>
                      <a:schemeClr val="tx1"/>
                    </a:solidFill>
                    <a:latin typeface="Times New Roman" pitchFamily="18" charset="0"/>
                  </a:defRPr>
                </a:lvl1pPr>
                <a:lvl2pPr marL="742950" indent="-285750" eaLnBrk="0" hangingPunct="0">
                  <a:defRPr sz="2000">
                    <a:solidFill>
                      <a:schemeClr val="tx1"/>
                    </a:solidFill>
                    <a:latin typeface="Times New Roman" pitchFamily="18" charset="0"/>
                  </a:defRPr>
                </a:lvl2pPr>
                <a:lvl3pPr marL="1143000" indent="-228600" eaLnBrk="0" hangingPunct="0">
                  <a:defRPr sz="2000">
                    <a:solidFill>
                      <a:schemeClr val="tx1"/>
                    </a:solidFill>
                    <a:latin typeface="Times New Roman" pitchFamily="18" charset="0"/>
                  </a:defRPr>
                </a:lvl3pPr>
                <a:lvl4pPr marL="1600200" indent="-228600" eaLnBrk="0" hangingPunct="0">
                  <a:defRPr sz="2000">
                    <a:solidFill>
                      <a:schemeClr val="tx1"/>
                    </a:solidFill>
                    <a:latin typeface="Times New Roman" pitchFamily="18" charset="0"/>
                  </a:defRPr>
                </a:lvl4pPr>
                <a:lvl5pPr marL="2057400" indent="-228600" eaLnBrk="0" hangingPunct="0">
                  <a:defRPr sz="2000">
                    <a:solidFill>
                      <a:schemeClr val="tx1"/>
                    </a:solidFill>
                    <a:latin typeface="Times New Roman" pitchFamily="18" charset="0"/>
                  </a:defRPr>
                </a:lvl5pPr>
                <a:lvl6pPr marL="2514600" indent="-228600" eaLnBrk="0" fontAlgn="base" hangingPunct="0">
                  <a:spcBef>
                    <a:spcPct val="0"/>
                  </a:spcBef>
                  <a:spcAft>
                    <a:spcPct val="0"/>
                  </a:spcAft>
                  <a:defRPr sz="2000">
                    <a:solidFill>
                      <a:schemeClr val="tx1"/>
                    </a:solidFill>
                    <a:latin typeface="Times New Roman" pitchFamily="18" charset="0"/>
                  </a:defRPr>
                </a:lvl6pPr>
                <a:lvl7pPr marL="2971800" indent="-228600" eaLnBrk="0" fontAlgn="base" hangingPunct="0">
                  <a:spcBef>
                    <a:spcPct val="0"/>
                  </a:spcBef>
                  <a:spcAft>
                    <a:spcPct val="0"/>
                  </a:spcAft>
                  <a:defRPr sz="2000">
                    <a:solidFill>
                      <a:schemeClr val="tx1"/>
                    </a:solidFill>
                    <a:latin typeface="Times New Roman" pitchFamily="18" charset="0"/>
                  </a:defRPr>
                </a:lvl7pPr>
                <a:lvl8pPr marL="3429000" indent="-228600" eaLnBrk="0" fontAlgn="base" hangingPunct="0">
                  <a:spcBef>
                    <a:spcPct val="0"/>
                  </a:spcBef>
                  <a:spcAft>
                    <a:spcPct val="0"/>
                  </a:spcAft>
                  <a:defRPr sz="2000">
                    <a:solidFill>
                      <a:schemeClr val="tx1"/>
                    </a:solidFill>
                    <a:latin typeface="Times New Roman" pitchFamily="18" charset="0"/>
                  </a:defRPr>
                </a:lvl8pPr>
                <a:lvl9pPr marL="3886200" indent="-228600" eaLnBrk="0" fontAlgn="base" hangingPunct="0">
                  <a:spcBef>
                    <a:spcPct val="0"/>
                  </a:spcBef>
                  <a:spcAft>
                    <a:spcPct val="0"/>
                  </a:spcAft>
                  <a:defRPr sz="2000">
                    <a:solidFill>
                      <a:schemeClr val="tx1"/>
                    </a:solidFill>
                    <a:latin typeface="Times New Roman" pitchFamily="18" charset="0"/>
                  </a:defRPr>
                </a:lvl9pPr>
              </a:lstStyle>
              <a:p>
                <a:pPr algn="ctr" eaLnBrk="1" hangingPunct="1"/>
                <a:endParaRPr lang="en-US" altLang="fr-FR" sz="1800">
                  <a:latin typeface="Arial" charset="0"/>
                </a:endParaRPr>
              </a:p>
            </p:txBody>
          </p:sp>
          <p:sp>
            <p:nvSpPr>
              <p:cNvPr id="26901" name="Oval 197"/>
              <p:cNvSpPr>
                <a:spLocks noChangeArrowheads="1"/>
              </p:cNvSpPr>
              <p:nvPr/>
            </p:nvSpPr>
            <p:spPr bwMode="auto">
              <a:xfrm>
                <a:off x="2517" y="2024"/>
                <a:ext cx="90" cy="91"/>
              </a:xfrm>
              <a:prstGeom prst="ellipse">
                <a:avLst/>
              </a:prstGeom>
              <a:solidFill>
                <a:srgbClr val="808080"/>
              </a:solidFill>
              <a:ln w="9525">
                <a:solidFill>
                  <a:schemeClr val="tx1"/>
                </a:solidFill>
                <a:round/>
                <a:headEnd/>
                <a:tailEnd/>
              </a:ln>
            </p:spPr>
            <p:txBody>
              <a:bodyPr wrap="none" anchor="ctr"/>
              <a:lstStyle>
                <a:lvl1pPr eaLnBrk="0" hangingPunct="0">
                  <a:defRPr sz="2000">
                    <a:solidFill>
                      <a:schemeClr val="tx1"/>
                    </a:solidFill>
                    <a:latin typeface="Times New Roman" pitchFamily="18" charset="0"/>
                  </a:defRPr>
                </a:lvl1pPr>
                <a:lvl2pPr marL="742950" indent="-285750" eaLnBrk="0" hangingPunct="0">
                  <a:defRPr sz="2000">
                    <a:solidFill>
                      <a:schemeClr val="tx1"/>
                    </a:solidFill>
                    <a:latin typeface="Times New Roman" pitchFamily="18" charset="0"/>
                  </a:defRPr>
                </a:lvl2pPr>
                <a:lvl3pPr marL="1143000" indent="-228600" eaLnBrk="0" hangingPunct="0">
                  <a:defRPr sz="2000">
                    <a:solidFill>
                      <a:schemeClr val="tx1"/>
                    </a:solidFill>
                    <a:latin typeface="Times New Roman" pitchFamily="18" charset="0"/>
                  </a:defRPr>
                </a:lvl3pPr>
                <a:lvl4pPr marL="1600200" indent="-228600" eaLnBrk="0" hangingPunct="0">
                  <a:defRPr sz="2000">
                    <a:solidFill>
                      <a:schemeClr val="tx1"/>
                    </a:solidFill>
                    <a:latin typeface="Times New Roman" pitchFamily="18" charset="0"/>
                  </a:defRPr>
                </a:lvl4pPr>
                <a:lvl5pPr marL="2057400" indent="-228600" eaLnBrk="0" hangingPunct="0">
                  <a:defRPr sz="2000">
                    <a:solidFill>
                      <a:schemeClr val="tx1"/>
                    </a:solidFill>
                    <a:latin typeface="Times New Roman" pitchFamily="18" charset="0"/>
                  </a:defRPr>
                </a:lvl5pPr>
                <a:lvl6pPr marL="2514600" indent="-228600" eaLnBrk="0" fontAlgn="base" hangingPunct="0">
                  <a:spcBef>
                    <a:spcPct val="0"/>
                  </a:spcBef>
                  <a:spcAft>
                    <a:spcPct val="0"/>
                  </a:spcAft>
                  <a:defRPr sz="2000">
                    <a:solidFill>
                      <a:schemeClr val="tx1"/>
                    </a:solidFill>
                    <a:latin typeface="Times New Roman" pitchFamily="18" charset="0"/>
                  </a:defRPr>
                </a:lvl6pPr>
                <a:lvl7pPr marL="2971800" indent="-228600" eaLnBrk="0" fontAlgn="base" hangingPunct="0">
                  <a:spcBef>
                    <a:spcPct val="0"/>
                  </a:spcBef>
                  <a:spcAft>
                    <a:spcPct val="0"/>
                  </a:spcAft>
                  <a:defRPr sz="2000">
                    <a:solidFill>
                      <a:schemeClr val="tx1"/>
                    </a:solidFill>
                    <a:latin typeface="Times New Roman" pitchFamily="18" charset="0"/>
                  </a:defRPr>
                </a:lvl7pPr>
                <a:lvl8pPr marL="3429000" indent="-228600" eaLnBrk="0" fontAlgn="base" hangingPunct="0">
                  <a:spcBef>
                    <a:spcPct val="0"/>
                  </a:spcBef>
                  <a:spcAft>
                    <a:spcPct val="0"/>
                  </a:spcAft>
                  <a:defRPr sz="2000">
                    <a:solidFill>
                      <a:schemeClr val="tx1"/>
                    </a:solidFill>
                    <a:latin typeface="Times New Roman" pitchFamily="18" charset="0"/>
                  </a:defRPr>
                </a:lvl8pPr>
                <a:lvl9pPr marL="3886200" indent="-228600" eaLnBrk="0" fontAlgn="base" hangingPunct="0">
                  <a:spcBef>
                    <a:spcPct val="0"/>
                  </a:spcBef>
                  <a:spcAft>
                    <a:spcPct val="0"/>
                  </a:spcAft>
                  <a:defRPr sz="2000">
                    <a:solidFill>
                      <a:schemeClr val="tx1"/>
                    </a:solidFill>
                    <a:latin typeface="Times New Roman" pitchFamily="18" charset="0"/>
                  </a:defRPr>
                </a:lvl9pPr>
              </a:lstStyle>
              <a:p>
                <a:pPr algn="ctr" eaLnBrk="1" hangingPunct="1"/>
                <a:endParaRPr lang="en-US" altLang="fr-FR" sz="1800">
                  <a:latin typeface="Arial" charset="0"/>
                </a:endParaRPr>
              </a:p>
            </p:txBody>
          </p:sp>
        </p:grpSp>
        <p:grpSp>
          <p:nvGrpSpPr>
            <p:cNvPr id="26789" name="Group 198"/>
            <p:cNvGrpSpPr>
              <a:grpSpLocks/>
            </p:cNvGrpSpPr>
            <p:nvPr/>
          </p:nvGrpSpPr>
          <p:grpSpPr bwMode="auto">
            <a:xfrm>
              <a:off x="1292" y="3430"/>
              <a:ext cx="182" cy="90"/>
              <a:chOff x="2381" y="2024"/>
              <a:chExt cx="271" cy="136"/>
            </a:xfrm>
          </p:grpSpPr>
          <p:sp>
            <p:nvSpPr>
              <p:cNvPr id="26892" name="Oval 199"/>
              <p:cNvSpPr>
                <a:spLocks noChangeArrowheads="1"/>
              </p:cNvSpPr>
              <p:nvPr/>
            </p:nvSpPr>
            <p:spPr bwMode="auto">
              <a:xfrm>
                <a:off x="2472" y="2069"/>
                <a:ext cx="90" cy="91"/>
              </a:xfrm>
              <a:prstGeom prst="ellipse">
                <a:avLst/>
              </a:prstGeom>
              <a:solidFill>
                <a:srgbClr val="808080"/>
              </a:solidFill>
              <a:ln w="9525">
                <a:solidFill>
                  <a:schemeClr val="tx1"/>
                </a:solidFill>
                <a:round/>
                <a:headEnd/>
                <a:tailEnd/>
              </a:ln>
            </p:spPr>
            <p:txBody>
              <a:bodyPr wrap="none" anchor="ctr"/>
              <a:lstStyle>
                <a:lvl1pPr eaLnBrk="0" hangingPunct="0">
                  <a:defRPr sz="2000">
                    <a:solidFill>
                      <a:schemeClr val="tx1"/>
                    </a:solidFill>
                    <a:latin typeface="Times New Roman" pitchFamily="18" charset="0"/>
                  </a:defRPr>
                </a:lvl1pPr>
                <a:lvl2pPr marL="742950" indent="-285750" eaLnBrk="0" hangingPunct="0">
                  <a:defRPr sz="2000">
                    <a:solidFill>
                      <a:schemeClr val="tx1"/>
                    </a:solidFill>
                    <a:latin typeface="Times New Roman" pitchFamily="18" charset="0"/>
                  </a:defRPr>
                </a:lvl2pPr>
                <a:lvl3pPr marL="1143000" indent="-228600" eaLnBrk="0" hangingPunct="0">
                  <a:defRPr sz="2000">
                    <a:solidFill>
                      <a:schemeClr val="tx1"/>
                    </a:solidFill>
                    <a:latin typeface="Times New Roman" pitchFamily="18" charset="0"/>
                  </a:defRPr>
                </a:lvl3pPr>
                <a:lvl4pPr marL="1600200" indent="-228600" eaLnBrk="0" hangingPunct="0">
                  <a:defRPr sz="2000">
                    <a:solidFill>
                      <a:schemeClr val="tx1"/>
                    </a:solidFill>
                    <a:latin typeface="Times New Roman" pitchFamily="18" charset="0"/>
                  </a:defRPr>
                </a:lvl4pPr>
                <a:lvl5pPr marL="2057400" indent="-228600" eaLnBrk="0" hangingPunct="0">
                  <a:defRPr sz="2000">
                    <a:solidFill>
                      <a:schemeClr val="tx1"/>
                    </a:solidFill>
                    <a:latin typeface="Times New Roman" pitchFamily="18" charset="0"/>
                  </a:defRPr>
                </a:lvl5pPr>
                <a:lvl6pPr marL="2514600" indent="-228600" eaLnBrk="0" fontAlgn="base" hangingPunct="0">
                  <a:spcBef>
                    <a:spcPct val="0"/>
                  </a:spcBef>
                  <a:spcAft>
                    <a:spcPct val="0"/>
                  </a:spcAft>
                  <a:defRPr sz="2000">
                    <a:solidFill>
                      <a:schemeClr val="tx1"/>
                    </a:solidFill>
                    <a:latin typeface="Times New Roman" pitchFamily="18" charset="0"/>
                  </a:defRPr>
                </a:lvl6pPr>
                <a:lvl7pPr marL="2971800" indent="-228600" eaLnBrk="0" fontAlgn="base" hangingPunct="0">
                  <a:spcBef>
                    <a:spcPct val="0"/>
                  </a:spcBef>
                  <a:spcAft>
                    <a:spcPct val="0"/>
                  </a:spcAft>
                  <a:defRPr sz="2000">
                    <a:solidFill>
                      <a:schemeClr val="tx1"/>
                    </a:solidFill>
                    <a:latin typeface="Times New Roman" pitchFamily="18" charset="0"/>
                  </a:defRPr>
                </a:lvl7pPr>
                <a:lvl8pPr marL="3429000" indent="-228600" eaLnBrk="0" fontAlgn="base" hangingPunct="0">
                  <a:spcBef>
                    <a:spcPct val="0"/>
                  </a:spcBef>
                  <a:spcAft>
                    <a:spcPct val="0"/>
                  </a:spcAft>
                  <a:defRPr sz="2000">
                    <a:solidFill>
                      <a:schemeClr val="tx1"/>
                    </a:solidFill>
                    <a:latin typeface="Times New Roman" pitchFamily="18" charset="0"/>
                  </a:defRPr>
                </a:lvl8pPr>
                <a:lvl9pPr marL="3886200" indent="-228600" eaLnBrk="0" fontAlgn="base" hangingPunct="0">
                  <a:spcBef>
                    <a:spcPct val="0"/>
                  </a:spcBef>
                  <a:spcAft>
                    <a:spcPct val="0"/>
                  </a:spcAft>
                  <a:defRPr sz="2000">
                    <a:solidFill>
                      <a:schemeClr val="tx1"/>
                    </a:solidFill>
                    <a:latin typeface="Times New Roman" pitchFamily="18" charset="0"/>
                  </a:defRPr>
                </a:lvl9pPr>
              </a:lstStyle>
              <a:p>
                <a:pPr algn="ctr" eaLnBrk="1" hangingPunct="1"/>
                <a:endParaRPr lang="en-US" altLang="fr-FR" sz="1800">
                  <a:latin typeface="Arial" charset="0"/>
                </a:endParaRPr>
              </a:p>
            </p:txBody>
          </p:sp>
          <p:sp>
            <p:nvSpPr>
              <p:cNvPr id="26893" name="Oval 200"/>
              <p:cNvSpPr>
                <a:spLocks noChangeArrowheads="1"/>
              </p:cNvSpPr>
              <p:nvPr/>
            </p:nvSpPr>
            <p:spPr bwMode="auto">
              <a:xfrm>
                <a:off x="2562" y="2069"/>
                <a:ext cx="90" cy="91"/>
              </a:xfrm>
              <a:prstGeom prst="ellipse">
                <a:avLst/>
              </a:prstGeom>
              <a:solidFill>
                <a:srgbClr val="808080"/>
              </a:solidFill>
              <a:ln w="9525">
                <a:solidFill>
                  <a:schemeClr val="tx1"/>
                </a:solidFill>
                <a:round/>
                <a:headEnd/>
                <a:tailEnd/>
              </a:ln>
            </p:spPr>
            <p:txBody>
              <a:bodyPr wrap="none" anchor="ctr"/>
              <a:lstStyle>
                <a:lvl1pPr eaLnBrk="0" hangingPunct="0">
                  <a:defRPr sz="2000">
                    <a:solidFill>
                      <a:schemeClr val="tx1"/>
                    </a:solidFill>
                    <a:latin typeface="Times New Roman" pitchFamily="18" charset="0"/>
                  </a:defRPr>
                </a:lvl1pPr>
                <a:lvl2pPr marL="742950" indent="-285750" eaLnBrk="0" hangingPunct="0">
                  <a:defRPr sz="2000">
                    <a:solidFill>
                      <a:schemeClr val="tx1"/>
                    </a:solidFill>
                    <a:latin typeface="Times New Roman" pitchFamily="18" charset="0"/>
                  </a:defRPr>
                </a:lvl2pPr>
                <a:lvl3pPr marL="1143000" indent="-228600" eaLnBrk="0" hangingPunct="0">
                  <a:defRPr sz="2000">
                    <a:solidFill>
                      <a:schemeClr val="tx1"/>
                    </a:solidFill>
                    <a:latin typeface="Times New Roman" pitchFamily="18" charset="0"/>
                  </a:defRPr>
                </a:lvl3pPr>
                <a:lvl4pPr marL="1600200" indent="-228600" eaLnBrk="0" hangingPunct="0">
                  <a:defRPr sz="2000">
                    <a:solidFill>
                      <a:schemeClr val="tx1"/>
                    </a:solidFill>
                    <a:latin typeface="Times New Roman" pitchFamily="18" charset="0"/>
                  </a:defRPr>
                </a:lvl4pPr>
                <a:lvl5pPr marL="2057400" indent="-228600" eaLnBrk="0" hangingPunct="0">
                  <a:defRPr sz="2000">
                    <a:solidFill>
                      <a:schemeClr val="tx1"/>
                    </a:solidFill>
                    <a:latin typeface="Times New Roman" pitchFamily="18" charset="0"/>
                  </a:defRPr>
                </a:lvl5pPr>
                <a:lvl6pPr marL="2514600" indent="-228600" eaLnBrk="0" fontAlgn="base" hangingPunct="0">
                  <a:spcBef>
                    <a:spcPct val="0"/>
                  </a:spcBef>
                  <a:spcAft>
                    <a:spcPct val="0"/>
                  </a:spcAft>
                  <a:defRPr sz="2000">
                    <a:solidFill>
                      <a:schemeClr val="tx1"/>
                    </a:solidFill>
                    <a:latin typeface="Times New Roman" pitchFamily="18" charset="0"/>
                  </a:defRPr>
                </a:lvl6pPr>
                <a:lvl7pPr marL="2971800" indent="-228600" eaLnBrk="0" fontAlgn="base" hangingPunct="0">
                  <a:spcBef>
                    <a:spcPct val="0"/>
                  </a:spcBef>
                  <a:spcAft>
                    <a:spcPct val="0"/>
                  </a:spcAft>
                  <a:defRPr sz="2000">
                    <a:solidFill>
                      <a:schemeClr val="tx1"/>
                    </a:solidFill>
                    <a:latin typeface="Times New Roman" pitchFamily="18" charset="0"/>
                  </a:defRPr>
                </a:lvl7pPr>
                <a:lvl8pPr marL="3429000" indent="-228600" eaLnBrk="0" fontAlgn="base" hangingPunct="0">
                  <a:spcBef>
                    <a:spcPct val="0"/>
                  </a:spcBef>
                  <a:spcAft>
                    <a:spcPct val="0"/>
                  </a:spcAft>
                  <a:defRPr sz="2000">
                    <a:solidFill>
                      <a:schemeClr val="tx1"/>
                    </a:solidFill>
                    <a:latin typeface="Times New Roman" pitchFamily="18" charset="0"/>
                  </a:defRPr>
                </a:lvl8pPr>
                <a:lvl9pPr marL="3886200" indent="-228600" eaLnBrk="0" fontAlgn="base" hangingPunct="0">
                  <a:spcBef>
                    <a:spcPct val="0"/>
                  </a:spcBef>
                  <a:spcAft>
                    <a:spcPct val="0"/>
                  </a:spcAft>
                  <a:defRPr sz="2000">
                    <a:solidFill>
                      <a:schemeClr val="tx1"/>
                    </a:solidFill>
                    <a:latin typeface="Times New Roman" pitchFamily="18" charset="0"/>
                  </a:defRPr>
                </a:lvl9pPr>
              </a:lstStyle>
              <a:p>
                <a:pPr algn="ctr" eaLnBrk="1" hangingPunct="1"/>
                <a:endParaRPr lang="en-US" altLang="fr-FR" sz="1800">
                  <a:latin typeface="Arial" charset="0"/>
                </a:endParaRPr>
              </a:p>
            </p:txBody>
          </p:sp>
          <p:sp>
            <p:nvSpPr>
              <p:cNvPr id="26894" name="Oval 201"/>
              <p:cNvSpPr>
                <a:spLocks noChangeArrowheads="1"/>
              </p:cNvSpPr>
              <p:nvPr/>
            </p:nvSpPr>
            <p:spPr bwMode="auto">
              <a:xfrm>
                <a:off x="2381" y="2069"/>
                <a:ext cx="90" cy="91"/>
              </a:xfrm>
              <a:prstGeom prst="ellipse">
                <a:avLst/>
              </a:prstGeom>
              <a:solidFill>
                <a:srgbClr val="808080"/>
              </a:solidFill>
              <a:ln w="9525">
                <a:solidFill>
                  <a:schemeClr val="tx1"/>
                </a:solidFill>
                <a:round/>
                <a:headEnd/>
                <a:tailEnd/>
              </a:ln>
            </p:spPr>
            <p:txBody>
              <a:bodyPr wrap="none" anchor="ctr"/>
              <a:lstStyle>
                <a:lvl1pPr eaLnBrk="0" hangingPunct="0">
                  <a:defRPr sz="2000">
                    <a:solidFill>
                      <a:schemeClr val="tx1"/>
                    </a:solidFill>
                    <a:latin typeface="Times New Roman" pitchFamily="18" charset="0"/>
                  </a:defRPr>
                </a:lvl1pPr>
                <a:lvl2pPr marL="742950" indent="-285750" eaLnBrk="0" hangingPunct="0">
                  <a:defRPr sz="2000">
                    <a:solidFill>
                      <a:schemeClr val="tx1"/>
                    </a:solidFill>
                    <a:latin typeface="Times New Roman" pitchFamily="18" charset="0"/>
                  </a:defRPr>
                </a:lvl2pPr>
                <a:lvl3pPr marL="1143000" indent="-228600" eaLnBrk="0" hangingPunct="0">
                  <a:defRPr sz="2000">
                    <a:solidFill>
                      <a:schemeClr val="tx1"/>
                    </a:solidFill>
                    <a:latin typeface="Times New Roman" pitchFamily="18" charset="0"/>
                  </a:defRPr>
                </a:lvl3pPr>
                <a:lvl4pPr marL="1600200" indent="-228600" eaLnBrk="0" hangingPunct="0">
                  <a:defRPr sz="2000">
                    <a:solidFill>
                      <a:schemeClr val="tx1"/>
                    </a:solidFill>
                    <a:latin typeface="Times New Roman" pitchFamily="18" charset="0"/>
                  </a:defRPr>
                </a:lvl4pPr>
                <a:lvl5pPr marL="2057400" indent="-228600" eaLnBrk="0" hangingPunct="0">
                  <a:defRPr sz="2000">
                    <a:solidFill>
                      <a:schemeClr val="tx1"/>
                    </a:solidFill>
                    <a:latin typeface="Times New Roman" pitchFamily="18" charset="0"/>
                  </a:defRPr>
                </a:lvl5pPr>
                <a:lvl6pPr marL="2514600" indent="-228600" eaLnBrk="0" fontAlgn="base" hangingPunct="0">
                  <a:spcBef>
                    <a:spcPct val="0"/>
                  </a:spcBef>
                  <a:spcAft>
                    <a:spcPct val="0"/>
                  </a:spcAft>
                  <a:defRPr sz="2000">
                    <a:solidFill>
                      <a:schemeClr val="tx1"/>
                    </a:solidFill>
                    <a:latin typeface="Times New Roman" pitchFamily="18" charset="0"/>
                  </a:defRPr>
                </a:lvl6pPr>
                <a:lvl7pPr marL="2971800" indent="-228600" eaLnBrk="0" fontAlgn="base" hangingPunct="0">
                  <a:spcBef>
                    <a:spcPct val="0"/>
                  </a:spcBef>
                  <a:spcAft>
                    <a:spcPct val="0"/>
                  </a:spcAft>
                  <a:defRPr sz="2000">
                    <a:solidFill>
                      <a:schemeClr val="tx1"/>
                    </a:solidFill>
                    <a:latin typeface="Times New Roman" pitchFamily="18" charset="0"/>
                  </a:defRPr>
                </a:lvl7pPr>
                <a:lvl8pPr marL="3429000" indent="-228600" eaLnBrk="0" fontAlgn="base" hangingPunct="0">
                  <a:spcBef>
                    <a:spcPct val="0"/>
                  </a:spcBef>
                  <a:spcAft>
                    <a:spcPct val="0"/>
                  </a:spcAft>
                  <a:defRPr sz="2000">
                    <a:solidFill>
                      <a:schemeClr val="tx1"/>
                    </a:solidFill>
                    <a:latin typeface="Times New Roman" pitchFamily="18" charset="0"/>
                  </a:defRPr>
                </a:lvl8pPr>
                <a:lvl9pPr marL="3886200" indent="-228600" eaLnBrk="0" fontAlgn="base" hangingPunct="0">
                  <a:spcBef>
                    <a:spcPct val="0"/>
                  </a:spcBef>
                  <a:spcAft>
                    <a:spcPct val="0"/>
                  </a:spcAft>
                  <a:defRPr sz="2000">
                    <a:solidFill>
                      <a:schemeClr val="tx1"/>
                    </a:solidFill>
                    <a:latin typeface="Times New Roman" pitchFamily="18" charset="0"/>
                  </a:defRPr>
                </a:lvl9pPr>
              </a:lstStyle>
              <a:p>
                <a:pPr algn="ctr" eaLnBrk="1" hangingPunct="1"/>
                <a:endParaRPr lang="en-US" altLang="fr-FR" sz="1800">
                  <a:latin typeface="Arial" charset="0"/>
                </a:endParaRPr>
              </a:p>
            </p:txBody>
          </p:sp>
          <p:sp>
            <p:nvSpPr>
              <p:cNvPr id="26895" name="Oval 202"/>
              <p:cNvSpPr>
                <a:spLocks noChangeArrowheads="1"/>
              </p:cNvSpPr>
              <p:nvPr/>
            </p:nvSpPr>
            <p:spPr bwMode="auto">
              <a:xfrm>
                <a:off x="2426" y="2024"/>
                <a:ext cx="90" cy="91"/>
              </a:xfrm>
              <a:prstGeom prst="ellipse">
                <a:avLst/>
              </a:prstGeom>
              <a:solidFill>
                <a:srgbClr val="808080"/>
              </a:solidFill>
              <a:ln w="9525">
                <a:solidFill>
                  <a:schemeClr val="tx1"/>
                </a:solidFill>
                <a:round/>
                <a:headEnd/>
                <a:tailEnd/>
              </a:ln>
            </p:spPr>
            <p:txBody>
              <a:bodyPr wrap="none" anchor="ctr"/>
              <a:lstStyle>
                <a:lvl1pPr eaLnBrk="0" hangingPunct="0">
                  <a:defRPr sz="2000">
                    <a:solidFill>
                      <a:schemeClr val="tx1"/>
                    </a:solidFill>
                    <a:latin typeface="Times New Roman" pitchFamily="18" charset="0"/>
                  </a:defRPr>
                </a:lvl1pPr>
                <a:lvl2pPr marL="742950" indent="-285750" eaLnBrk="0" hangingPunct="0">
                  <a:defRPr sz="2000">
                    <a:solidFill>
                      <a:schemeClr val="tx1"/>
                    </a:solidFill>
                    <a:latin typeface="Times New Roman" pitchFamily="18" charset="0"/>
                  </a:defRPr>
                </a:lvl2pPr>
                <a:lvl3pPr marL="1143000" indent="-228600" eaLnBrk="0" hangingPunct="0">
                  <a:defRPr sz="2000">
                    <a:solidFill>
                      <a:schemeClr val="tx1"/>
                    </a:solidFill>
                    <a:latin typeface="Times New Roman" pitchFamily="18" charset="0"/>
                  </a:defRPr>
                </a:lvl3pPr>
                <a:lvl4pPr marL="1600200" indent="-228600" eaLnBrk="0" hangingPunct="0">
                  <a:defRPr sz="2000">
                    <a:solidFill>
                      <a:schemeClr val="tx1"/>
                    </a:solidFill>
                    <a:latin typeface="Times New Roman" pitchFamily="18" charset="0"/>
                  </a:defRPr>
                </a:lvl4pPr>
                <a:lvl5pPr marL="2057400" indent="-228600" eaLnBrk="0" hangingPunct="0">
                  <a:defRPr sz="2000">
                    <a:solidFill>
                      <a:schemeClr val="tx1"/>
                    </a:solidFill>
                    <a:latin typeface="Times New Roman" pitchFamily="18" charset="0"/>
                  </a:defRPr>
                </a:lvl5pPr>
                <a:lvl6pPr marL="2514600" indent="-228600" eaLnBrk="0" fontAlgn="base" hangingPunct="0">
                  <a:spcBef>
                    <a:spcPct val="0"/>
                  </a:spcBef>
                  <a:spcAft>
                    <a:spcPct val="0"/>
                  </a:spcAft>
                  <a:defRPr sz="2000">
                    <a:solidFill>
                      <a:schemeClr val="tx1"/>
                    </a:solidFill>
                    <a:latin typeface="Times New Roman" pitchFamily="18" charset="0"/>
                  </a:defRPr>
                </a:lvl6pPr>
                <a:lvl7pPr marL="2971800" indent="-228600" eaLnBrk="0" fontAlgn="base" hangingPunct="0">
                  <a:spcBef>
                    <a:spcPct val="0"/>
                  </a:spcBef>
                  <a:spcAft>
                    <a:spcPct val="0"/>
                  </a:spcAft>
                  <a:defRPr sz="2000">
                    <a:solidFill>
                      <a:schemeClr val="tx1"/>
                    </a:solidFill>
                    <a:latin typeface="Times New Roman" pitchFamily="18" charset="0"/>
                  </a:defRPr>
                </a:lvl7pPr>
                <a:lvl8pPr marL="3429000" indent="-228600" eaLnBrk="0" fontAlgn="base" hangingPunct="0">
                  <a:spcBef>
                    <a:spcPct val="0"/>
                  </a:spcBef>
                  <a:spcAft>
                    <a:spcPct val="0"/>
                  </a:spcAft>
                  <a:defRPr sz="2000">
                    <a:solidFill>
                      <a:schemeClr val="tx1"/>
                    </a:solidFill>
                    <a:latin typeface="Times New Roman" pitchFamily="18" charset="0"/>
                  </a:defRPr>
                </a:lvl8pPr>
                <a:lvl9pPr marL="3886200" indent="-228600" eaLnBrk="0" fontAlgn="base" hangingPunct="0">
                  <a:spcBef>
                    <a:spcPct val="0"/>
                  </a:spcBef>
                  <a:spcAft>
                    <a:spcPct val="0"/>
                  </a:spcAft>
                  <a:defRPr sz="2000">
                    <a:solidFill>
                      <a:schemeClr val="tx1"/>
                    </a:solidFill>
                    <a:latin typeface="Times New Roman" pitchFamily="18" charset="0"/>
                  </a:defRPr>
                </a:lvl9pPr>
              </a:lstStyle>
              <a:p>
                <a:pPr algn="ctr" eaLnBrk="1" hangingPunct="1"/>
                <a:endParaRPr lang="en-US" altLang="fr-FR" sz="1800">
                  <a:latin typeface="Arial" charset="0"/>
                </a:endParaRPr>
              </a:p>
            </p:txBody>
          </p:sp>
          <p:sp>
            <p:nvSpPr>
              <p:cNvPr id="26896" name="Oval 203"/>
              <p:cNvSpPr>
                <a:spLocks noChangeArrowheads="1"/>
              </p:cNvSpPr>
              <p:nvPr/>
            </p:nvSpPr>
            <p:spPr bwMode="auto">
              <a:xfrm>
                <a:off x="2517" y="2024"/>
                <a:ext cx="90" cy="91"/>
              </a:xfrm>
              <a:prstGeom prst="ellipse">
                <a:avLst/>
              </a:prstGeom>
              <a:solidFill>
                <a:srgbClr val="808080"/>
              </a:solidFill>
              <a:ln w="9525">
                <a:solidFill>
                  <a:schemeClr val="tx1"/>
                </a:solidFill>
                <a:round/>
                <a:headEnd/>
                <a:tailEnd/>
              </a:ln>
            </p:spPr>
            <p:txBody>
              <a:bodyPr wrap="none" anchor="ctr"/>
              <a:lstStyle>
                <a:lvl1pPr eaLnBrk="0" hangingPunct="0">
                  <a:defRPr sz="2000">
                    <a:solidFill>
                      <a:schemeClr val="tx1"/>
                    </a:solidFill>
                    <a:latin typeface="Times New Roman" pitchFamily="18" charset="0"/>
                  </a:defRPr>
                </a:lvl1pPr>
                <a:lvl2pPr marL="742950" indent="-285750" eaLnBrk="0" hangingPunct="0">
                  <a:defRPr sz="2000">
                    <a:solidFill>
                      <a:schemeClr val="tx1"/>
                    </a:solidFill>
                    <a:latin typeface="Times New Roman" pitchFamily="18" charset="0"/>
                  </a:defRPr>
                </a:lvl2pPr>
                <a:lvl3pPr marL="1143000" indent="-228600" eaLnBrk="0" hangingPunct="0">
                  <a:defRPr sz="2000">
                    <a:solidFill>
                      <a:schemeClr val="tx1"/>
                    </a:solidFill>
                    <a:latin typeface="Times New Roman" pitchFamily="18" charset="0"/>
                  </a:defRPr>
                </a:lvl3pPr>
                <a:lvl4pPr marL="1600200" indent="-228600" eaLnBrk="0" hangingPunct="0">
                  <a:defRPr sz="2000">
                    <a:solidFill>
                      <a:schemeClr val="tx1"/>
                    </a:solidFill>
                    <a:latin typeface="Times New Roman" pitchFamily="18" charset="0"/>
                  </a:defRPr>
                </a:lvl4pPr>
                <a:lvl5pPr marL="2057400" indent="-228600" eaLnBrk="0" hangingPunct="0">
                  <a:defRPr sz="2000">
                    <a:solidFill>
                      <a:schemeClr val="tx1"/>
                    </a:solidFill>
                    <a:latin typeface="Times New Roman" pitchFamily="18" charset="0"/>
                  </a:defRPr>
                </a:lvl5pPr>
                <a:lvl6pPr marL="2514600" indent="-228600" eaLnBrk="0" fontAlgn="base" hangingPunct="0">
                  <a:spcBef>
                    <a:spcPct val="0"/>
                  </a:spcBef>
                  <a:spcAft>
                    <a:spcPct val="0"/>
                  </a:spcAft>
                  <a:defRPr sz="2000">
                    <a:solidFill>
                      <a:schemeClr val="tx1"/>
                    </a:solidFill>
                    <a:latin typeface="Times New Roman" pitchFamily="18" charset="0"/>
                  </a:defRPr>
                </a:lvl6pPr>
                <a:lvl7pPr marL="2971800" indent="-228600" eaLnBrk="0" fontAlgn="base" hangingPunct="0">
                  <a:spcBef>
                    <a:spcPct val="0"/>
                  </a:spcBef>
                  <a:spcAft>
                    <a:spcPct val="0"/>
                  </a:spcAft>
                  <a:defRPr sz="2000">
                    <a:solidFill>
                      <a:schemeClr val="tx1"/>
                    </a:solidFill>
                    <a:latin typeface="Times New Roman" pitchFamily="18" charset="0"/>
                  </a:defRPr>
                </a:lvl7pPr>
                <a:lvl8pPr marL="3429000" indent="-228600" eaLnBrk="0" fontAlgn="base" hangingPunct="0">
                  <a:spcBef>
                    <a:spcPct val="0"/>
                  </a:spcBef>
                  <a:spcAft>
                    <a:spcPct val="0"/>
                  </a:spcAft>
                  <a:defRPr sz="2000">
                    <a:solidFill>
                      <a:schemeClr val="tx1"/>
                    </a:solidFill>
                    <a:latin typeface="Times New Roman" pitchFamily="18" charset="0"/>
                  </a:defRPr>
                </a:lvl8pPr>
                <a:lvl9pPr marL="3886200" indent="-228600" eaLnBrk="0" fontAlgn="base" hangingPunct="0">
                  <a:spcBef>
                    <a:spcPct val="0"/>
                  </a:spcBef>
                  <a:spcAft>
                    <a:spcPct val="0"/>
                  </a:spcAft>
                  <a:defRPr sz="2000">
                    <a:solidFill>
                      <a:schemeClr val="tx1"/>
                    </a:solidFill>
                    <a:latin typeface="Times New Roman" pitchFamily="18" charset="0"/>
                  </a:defRPr>
                </a:lvl9pPr>
              </a:lstStyle>
              <a:p>
                <a:pPr algn="ctr" eaLnBrk="1" hangingPunct="1"/>
                <a:endParaRPr lang="en-US" altLang="fr-FR" sz="1800">
                  <a:latin typeface="Arial" charset="0"/>
                </a:endParaRPr>
              </a:p>
            </p:txBody>
          </p:sp>
        </p:grpSp>
        <p:grpSp>
          <p:nvGrpSpPr>
            <p:cNvPr id="26790" name="Group 204"/>
            <p:cNvGrpSpPr>
              <a:grpSpLocks/>
            </p:cNvGrpSpPr>
            <p:nvPr/>
          </p:nvGrpSpPr>
          <p:grpSpPr bwMode="auto">
            <a:xfrm>
              <a:off x="2880" y="3430"/>
              <a:ext cx="182" cy="90"/>
              <a:chOff x="2381" y="2024"/>
              <a:chExt cx="271" cy="136"/>
            </a:xfrm>
          </p:grpSpPr>
          <p:sp>
            <p:nvSpPr>
              <p:cNvPr id="26887" name="Oval 205"/>
              <p:cNvSpPr>
                <a:spLocks noChangeArrowheads="1"/>
              </p:cNvSpPr>
              <p:nvPr/>
            </p:nvSpPr>
            <p:spPr bwMode="auto">
              <a:xfrm>
                <a:off x="2472" y="2069"/>
                <a:ext cx="90" cy="91"/>
              </a:xfrm>
              <a:prstGeom prst="ellipse">
                <a:avLst/>
              </a:prstGeom>
              <a:solidFill>
                <a:srgbClr val="808080"/>
              </a:solidFill>
              <a:ln w="9525">
                <a:solidFill>
                  <a:schemeClr val="tx1"/>
                </a:solidFill>
                <a:round/>
                <a:headEnd/>
                <a:tailEnd/>
              </a:ln>
            </p:spPr>
            <p:txBody>
              <a:bodyPr wrap="none" anchor="ctr"/>
              <a:lstStyle>
                <a:lvl1pPr eaLnBrk="0" hangingPunct="0">
                  <a:defRPr sz="2000">
                    <a:solidFill>
                      <a:schemeClr val="tx1"/>
                    </a:solidFill>
                    <a:latin typeface="Times New Roman" pitchFamily="18" charset="0"/>
                  </a:defRPr>
                </a:lvl1pPr>
                <a:lvl2pPr marL="742950" indent="-285750" eaLnBrk="0" hangingPunct="0">
                  <a:defRPr sz="2000">
                    <a:solidFill>
                      <a:schemeClr val="tx1"/>
                    </a:solidFill>
                    <a:latin typeface="Times New Roman" pitchFamily="18" charset="0"/>
                  </a:defRPr>
                </a:lvl2pPr>
                <a:lvl3pPr marL="1143000" indent="-228600" eaLnBrk="0" hangingPunct="0">
                  <a:defRPr sz="2000">
                    <a:solidFill>
                      <a:schemeClr val="tx1"/>
                    </a:solidFill>
                    <a:latin typeface="Times New Roman" pitchFamily="18" charset="0"/>
                  </a:defRPr>
                </a:lvl3pPr>
                <a:lvl4pPr marL="1600200" indent="-228600" eaLnBrk="0" hangingPunct="0">
                  <a:defRPr sz="2000">
                    <a:solidFill>
                      <a:schemeClr val="tx1"/>
                    </a:solidFill>
                    <a:latin typeface="Times New Roman" pitchFamily="18" charset="0"/>
                  </a:defRPr>
                </a:lvl4pPr>
                <a:lvl5pPr marL="2057400" indent="-228600" eaLnBrk="0" hangingPunct="0">
                  <a:defRPr sz="2000">
                    <a:solidFill>
                      <a:schemeClr val="tx1"/>
                    </a:solidFill>
                    <a:latin typeface="Times New Roman" pitchFamily="18" charset="0"/>
                  </a:defRPr>
                </a:lvl5pPr>
                <a:lvl6pPr marL="2514600" indent="-228600" eaLnBrk="0" fontAlgn="base" hangingPunct="0">
                  <a:spcBef>
                    <a:spcPct val="0"/>
                  </a:spcBef>
                  <a:spcAft>
                    <a:spcPct val="0"/>
                  </a:spcAft>
                  <a:defRPr sz="2000">
                    <a:solidFill>
                      <a:schemeClr val="tx1"/>
                    </a:solidFill>
                    <a:latin typeface="Times New Roman" pitchFamily="18" charset="0"/>
                  </a:defRPr>
                </a:lvl6pPr>
                <a:lvl7pPr marL="2971800" indent="-228600" eaLnBrk="0" fontAlgn="base" hangingPunct="0">
                  <a:spcBef>
                    <a:spcPct val="0"/>
                  </a:spcBef>
                  <a:spcAft>
                    <a:spcPct val="0"/>
                  </a:spcAft>
                  <a:defRPr sz="2000">
                    <a:solidFill>
                      <a:schemeClr val="tx1"/>
                    </a:solidFill>
                    <a:latin typeface="Times New Roman" pitchFamily="18" charset="0"/>
                  </a:defRPr>
                </a:lvl7pPr>
                <a:lvl8pPr marL="3429000" indent="-228600" eaLnBrk="0" fontAlgn="base" hangingPunct="0">
                  <a:spcBef>
                    <a:spcPct val="0"/>
                  </a:spcBef>
                  <a:spcAft>
                    <a:spcPct val="0"/>
                  </a:spcAft>
                  <a:defRPr sz="2000">
                    <a:solidFill>
                      <a:schemeClr val="tx1"/>
                    </a:solidFill>
                    <a:latin typeface="Times New Roman" pitchFamily="18" charset="0"/>
                  </a:defRPr>
                </a:lvl8pPr>
                <a:lvl9pPr marL="3886200" indent="-228600" eaLnBrk="0" fontAlgn="base" hangingPunct="0">
                  <a:spcBef>
                    <a:spcPct val="0"/>
                  </a:spcBef>
                  <a:spcAft>
                    <a:spcPct val="0"/>
                  </a:spcAft>
                  <a:defRPr sz="2000">
                    <a:solidFill>
                      <a:schemeClr val="tx1"/>
                    </a:solidFill>
                    <a:latin typeface="Times New Roman" pitchFamily="18" charset="0"/>
                  </a:defRPr>
                </a:lvl9pPr>
              </a:lstStyle>
              <a:p>
                <a:pPr algn="ctr" eaLnBrk="1" hangingPunct="1"/>
                <a:endParaRPr lang="en-US" altLang="fr-FR" sz="1800">
                  <a:latin typeface="Arial" charset="0"/>
                </a:endParaRPr>
              </a:p>
            </p:txBody>
          </p:sp>
          <p:sp>
            <p:nvSpPr>
              <p:cNvPr id="26888" name="Oval 206"/>
              <p:cNvSpPr>
                <a:spLocks noChangeArrowheads="1"/>
              </p:cNvSpPr>
              <p:nvPr/>
            </p:nvSpPr>
            <p:spPr bwMode="auto">
              <a:xfrm>
                <a:off x="2562" y="2069"/>
                <a:ext cx="90" cy="91"/>
              </a:xfrm>
              <a:prstGeom prst="ellipse">
                <a:avLst/>
              </a:prstGeom>
              <a:solidFill>
                <a:srgbClr val="808080"/>
              </a:solidFill>
              <a:ln w="9525">
                <a:solidFill>
                  <a:schemeClr val="tx1"/>
                </a:solidFill>
                <a:round/>
                <a:headEnd/>
                <a:tailEnd/>
              </a:ln>
            </p:spPr>
            <p:txBody>
              <a:bodyPr wrap="none" anchor="ctr"/>
              <a:lstStyle>
                <a:lvl1pPr eaLnBrk="0" hangingPunct="0">
                  <a:defRPr sz="2000">
                    <a:solidFill>
                      <a:schemeClr val="tx1"/>
                    </a:solidFill>
                    <a:latin typeface="Times New Roman" pitchFamily="18" charset="0"/>
                  </a:defRPr>
                </a:lvl1pPr>
                <a:lvl2pPr marL="742950" indent="-285750" eaLnBrk="0" hangingPunct="0">
                  <a:defRPr sz="2000">
                    <a:solidFill>
                      <a:schemeClr val="tx1"/>
                    </a:solidFill>
                    <a:latin typeface="Times New Roman" pitchFamily="18" charset="0"/>
                  </a:defRPr>
                </a:lvl2pPr>
                <a:lvl3pPr marL="1143000" indent="-228600" eaLnBrk="0" hangingPunct="0">
                  <a:defRPr sz="2000">
                    <a:solidFill>
                      <a:schemeClr val="tx1"/>
                    </a:solidFill>
                    <a:latin typeface="Times New Roman" pitchFamily="18" charset="0"/>
                  </a:defRPr>
                </a:lvl3pPr>
                <a:lvl4pPr marL="1600200" indent="-228600" eaLnBrk="0" hangingPunct="0">
                  <a:defRPr sz="2000">
                    <a:solidFill>
                      <a:schemeClr val="tx1"/>
                    </a:solidFill>
                    <a:latin typeface="Times New Roman" pitchFamily="18" charset="0"/>
                  </a:defRPr>
                </a:lvl4pPr>
                <a:lvl5pPr marL="2057400" indent="-228600" eaLnBrk="0" hangingPunct="0">
                  <a:defRPr sz="2000">
                    <a:solidFill>
                      <a:schemeClr val="tx1"/>
                    </a:solidFill>
                    <a:latin typeface="Times New Roman" pitchFamily="18" charset="0"/>
                  </a:defRPr>
                </a:lvl5pPr>
                <a:lvl6pPr marL="2514600" indent="-228600" eaLnBrk="0" fontAlgn="base" hangingPunct="0">
                  <a:spcBef>
                    <a:spcPct val="0"/>
                  </a:spcBef>
                  <a:spcAft>
                    <a:spcPct val="0"/>
                  </a:spcAft>
                  <a:defRPr sz="2000">
                    <a:solidFill>
                      <a:schemeClr val="tx1"/>
                    </a:solidFill>
                    <a:latin typeface="Times New Roman" pitchFamily="18" charset="0"/>
                  </a:defRPr>
                </a:lvl6pPr>
                <a:lvl7pPr marL="2971800" indent="-228600" eaLnBrk="0" fontAlgn="base" hangingPunct="0">
                  <a:spcBef>
                    <a:spcPct val="0"/>
                  </a:spcBef>
                  <a:spcAft>
                    <a:spcPct val="0"/>
                  </a:spcAft>
                  <a:defRPr sz="2000">
                    <a:solidFill>
                      <a:schemeClr val="tx1"/>
                    </a:solidFill>
                    <a:latin typeface="Times New Roman" pitchFamily="18" charset="0"/>
                  </a:defRPr>
                </a:lvl7pPr>
                <a:lvl8pPr marL="3429000" indent="-228600" eaLnBrk="0" fontAlgn="base" hangingPunct="0">
                  <a:spcBef>
                    <a:spcPct val="0"/>
                  </a:spcBef>
                  <a:spcAft>
                    <a:spcPct val="0"/>
                  </a:spcAft>
                  <a:defRPr sz="2000">
                    <a:solidFill>
                      <a:schemeClr val="tx1"/>
                    </a:solidFill>
                    <a:latin typeface="Times New Roman" pitchFamily="18" charset="0"/>
                  </a:defRPr>
                </a:lvl8pPr>
                <a:lvl9pPr marL="3886200" indent="-228600" eaLnBrk="0" fontAlgn="base" hangingPunct="0">
                  <a:spcBef>
                    <a:spcPct val="0"/>
                  </a:spcBef>
                  <a:spcAft>
                    <a:spcPct val="0"/>
                  </a:spcAft>
                  <a:defRPr sz="2000">
                    <a:solidFill>
                      <a:schemeClr val="tx1"/>
                    </a:solidFill>
                    <a:latin typeface="Times New Roman" pitchFamily="18" charset="0"/>
                  </a:defRPr>
                </a:lvl9pPr>
              </a:lstStyle>
              <a:p>
                <a:pPr algn="ctr" eaLnBrk="1" hangingPunct="1"/>
                <a:endParaRPr lang="en-US" altLang="fr-FR" sz="1800">
                  <a:latin typeface="Arial" charset="0"/>
                </a:endParaRPr>
              </a:p>
            </p:txBody>
          </p:sp>
          <p:sp>
            <p:nvSpPr>
              <p:cNvPr id="26889" name="Oval 207"/>
              <p:cNvSpPr>
                <a:spLocks noChangeArrowheads="1"/>
              </p:cNvSpPr>
              <p:nvPr/>
            </p:nvSpPr>
            <p:spPr bwMode="auto">
              <a:xfrm>
                <a:off x="2381" y="2069"/>
                <a:ext cx="90" cy="91"/>
              </a:xfrm>
              <a:prstGeom prst="ellipse">
                <a:avLst/>
              </a:prstGeom>
              <a:solidFill>
                <a:srgbClr val="808080"/>
              </a:solidFill>
              <a:ln w="9525">
                <a:solidFill>
                  <a:schemeClr val="tx1"/>
                </a:solidFill>
                <a:round/>
                <a:headEnd/>
                <a:tailEnd/>
              </a:ln>
            </p:spPr>
            <p:txBody>
              <a:bodyPr wrap="none" anchor="ctr"/>
              <a:lstStyle>
                <a:lvl1pPr eaLnBrk="0" hangingPunct="0">
                  <a:defRPr sz="2000">
                    <a:solidFill>
                      <a:schemeClr val="tx1"/>
                    </a:solidFill>
                    <a:latin typeface="Times New Roman" pitchFamily="18" charset="0"/>
                  </a:defRPr>
                </a:lvl1pPr>
                <a:lvl2pPr marL="742950" indent="-285750" eaLnBrk="0" hangingPunct="0">
                  <a:defRPr sz="2000">
                    <a:solidFill>
                      <a:schemeClr val="tx1"/>
                    </a:solidFill>
                    <a:latin typeface="Times New Roman" pitchFamily="18" charset="0"/>
                  </a:defRPr>
                </a:lvl2pPr>
                <a:lvl3pPr marL="1143000" indent="-228600" eaLnBrk="0" hangingPunct="0">
                  <a:defRPr sz="2000">
                    <a:solidFill>
                      <a:schemeClr val="tx1"/>
                    </a:solidFill>
                    <a:latin typeface="Times New Roman" pitchFamily="18" charset="0"/>
                  </a:defRPr>
                </a:lvl3pPr>
                <a:lvl4pPr marL="1600200" indent="-228600" eaLnBrk="0" hangingPunct="0">
                  <a:defRPr sz="2000">
                    <a:solidFill>
                      <a:schemeClr val="tx1"/>
                    </a:solidFill>
                    <a:latin typeface="Times New Roman" pitchFamily="18" charset="0"/>
                  </a:defRPr>
                </a:lvl4pPr>
                <a:lvl5pPr marL="2057400" indent="-228600" eaLnBrk="0" hangingPunct="0">
                  <a:defRPr sz="2000">
                    <a:solidFill>
                      <a:schemeClr val="tx1"/>
                    </a:solidFill>
                    <a:latin typeface="Times New Roman" pitchFamily="18" charset="0"/>
                  </a:defRPr>
                </a:lvl5pPr>
                <a:lvl6pPr marL="2514600" indent="-228600" eaLnBrk="0" fontAlgn="base" hangingPunct="0">
                  <a:spcBef>
                    <a:spcPct val="0"/>
                  </a:spcBef>
                  <a:spcAft>
                    <a:spcPct val="0"/>
                  </a:spcAft>
                  <a:defRPr sz="2000">
                    <a:solidFill>
                      <a:schemeClr val="tx1"/>
                    </a:solidFill>
                    <a:latin typeface="Times New Roman" pitchFamily="18" charset="0"/>
                  </a:defRPr>
                </a:lvl6pPr>
                <a:lvl7pPr marL="2971800" indent="-228600" eaLnBrk="0" fontAlgn="base" hangingPunct="0">
                  <a:spcBef>
                    <a:spcPct val="0"/>
                  </a:spcBef>
                  <a:spcAft>
                    <a:spcPct val="0"/>
                  </a:spcAft>
                  <a:defRPr sz="2000">
                    <a:solidFill>
                      <a:schemeClr val="tx1"/>
                    </a:solidFill>
                    <a:latin typeface="Times New Roman" pitchFamily="18" charset="0"/>
                  </a:defRPr>
                </a:lvl7pPr>
                <a:lvl8pPr marL="3429000" indent="-228600" eaLnBrk="0" fontAlgn="base" hangingPunct="0">
                  <a:spcBef>
                    <a:spcPct val="0"/>
                  </a:spcBef>
                  <a:spcAft>
                    <a:spcPct val="0"/>
                  </a:spcAft>
                  <a:defRPr sz="2000">
                    <a:solidFill>
                      <a:schemeClr val="tx1"/>
                    </a:solidFill>
                    <a:latin typeface="Times New Roman" pitchFamily="18" charset="0"/>
                  </a:defRPr>
                </a:lvl8pPr>
                <a:lvl9pPr marL="3886200" indent="-228600" eaLnBrk="0" fontAlgn="base" hangingPunct="0">
                  <a:spcBef>
                    <a:spcPct val="0"/>
                  </a:spcBef>
                  <a:spcAft>
                    <a:spcPct val="0"/>
                  </a:spcAft>
                  <a:defRPr sz="2000">
                    <a:solidFill>
                      <a:schemeClr val="tx1"/>
                    </a:solidFill>
                    <a:latin typeface="Times New Roman" pitchFamily="18" charset="0"/>
                  </a:defRPr>
                </a:lvl9pPr>
              </a:lstStyle>
              <a:p>
                <a:pPr algn="ctr" eaLnBrk="1" hangingPunct="1"/>
                <a:endParaRPr lang="en-US" altLang="fr-FR" sz="1800">
                  <a:latin typeface="Arial" charset="0"/>
                </a:endParaRPr>
              </a:p>
            </p:txBody>
          </p:sp>
          <p:sp>
            <p:nvSpPr>
              <p:cNvPr id="26890" name="Oval 208"/>
              <p:cNvSpPr>
                <a:spLocks noChangeArrowheads="1"/>
              </p:cNvSpPr>
              <p:nvPr/>
            </p:nvSpPr>
            <p:spPr bwMode="auto">
              <a:xfrm>
                <a:off x="2426" y="2024"/>
                <a:ext cx="90" cy="91"/>
              </a:xfrm>
              <a:prstGeom prst="ellipse">
                <a:avLst/>
              </a:prstGeom>
              <a:solidFill>
                <a:srgbClr val="808080"/>
              </a:solidFill>
              <a:ln w="9525">
                <a:solidFill>
                  <a:schemeClr val="tx1"/>
                </a:solidFill>
                <a:round/>
                <a:headEnd/>
                <a:tailEnd/>
              </a:ln>
            </p:spPr>
            <p:txBody>
              <a:bodyPr wrap="none" anchor="ctr"/>
              <a:lstStyle>
                <a:lvl1pPr eaLnBrk="0" hangingPunct="0">
                  <a:defRPr sz="2000">
                    <a:solidFill>
                      <a:schemeClr val="tx1"/>
                    </a:solidFill>
                    <a:latin typeface="Times New Roman" pitchFamily="18" charset="0"/>
                  </a:defRPr>
                </a:lvl1pPr>
                <a:lvl2pPr marL="742950" indent="-285750" eaLnBrk="0" hangingPunct="0">
                  <a:defRPr sz="2000">
                    <a:solidFill>
                      <a:schemeClr val="tx1"/>
                    </a:solidFill>
                    <a:latin typeface="Times New Roman" pitchFamily="18" charset="0"/>
                  </a:defRPr>
                </a:lvl2pPr>
                <a:lvl3pPr marL="1143000" indent="-228600" eaLnBrk="0" hangingPunct="0">
                  <a:defRPr sz="2000">
                    <a:solidFill>
                      <a:schemeClr val="tx1"/>
                    </a:solidFill>
                    <a:latin typeface="Times New Roman" pitchFamily="18" charset="0"/>
                  </a:defRPr>
                </a:lvl3pPr>
                <a:lvl4pPr marL="1600200" indent="-228600" eaLnBrk="0" hangingPunct="0">
                  <a:defRPr sz="2000">
                    <a:solidFill>
                      <a:schemeClr val="tx1"/>
                    </a:solidFill>
                    <a:latin typeface="Times New Roman" pitchFamily="18" charset="0"/>
                  </a:defRPr>
                </a:lvl4pPr>
                <a:lvl5pPr marL="2057400" indent="-228600" eaLnBrk="0" hangingPunct="0">
                  <a:defRPr sz="2000">
                    <a:solidFill>
                      <a:schemeClr val="tx1"/>
                    </a:solidFill>
                    <a:latin typeface="Times New Roman" pitchFamily="18" charset="0"/>
                  </a:defRPr>
                </a:lvl5pPr>
                <a:lvl6pPr marL="2514600" indent="-228600" eaLnBrk="0" fontAlgn="base" hangingPunct="0">
                  <a:spcBef>
                    <a:spcPct val="0"/>
                  </a:spcBef>
                  <a:spcAft>
                    <a:spcPct val="0"/>
                  </a:spcAft>
                  <a:defRPr sz="2000">
                    <a:solidFill>
                      <a:schemeClr val="tx1"/>
                    </a:solidFill>
                    <a:latin typeface="Times New Roman" pitchFamily="18" charset="0"/>
                  </a:defRPr>
                </a:lvl6pPr>
                <a:lvl7pPr marL="2971800" indent="-228600" eaLnBrk="0" fontAlgn="base" hangingPunct="0">
                  <a:spcBef>
                    <a:spcPct val="0"/>
                  </a:spcBef>
                  <a:spcAft>
                    <a:spcPct val="0"/>
                  </a:spcAft>
                  <a:defRPr sz="2000">
                    <a:solidFill>
                      <a:schemeClr val="tx1"/>
                    </a:solidFill>
                    <a:latin typeface="Times New Roman" pitchFamily="18" charset="0"/>
                  </a:defRPr>
                </a:lvl7pPr>
                <a:lvl8pPr marL="3429000" indent="-228600" eaLnBrk="0" fontAlgn="base" hangingPunct="0">
                  <a:spcBef>
                    <a:spcPct val="0"/>
                  </a:spcBef>
                  <a:spcAft>
                    <a:spcPct val="0"/>
                  </a:spcAft>
                  <a:defRPr sz="2000">
                    <a:solidFill>
                      <a:schemeClr val="tx1"/>
                    </a:solidFill>
                    <a:latin typeface="Times New Roman" pitchFamily="18" charset="0"/>
                  </a:defRPr>
                </a:lvl8pPr>
                <a:lvl9pPr marL="3886200" indent="-228600" eaLnBrk="0" fontAlgn="base" hangingPunct="0">
                  <a:spcBef>
                    <a:spcPct val="0"/>
                  </a:spcBef>
                  <a:spcAft>
                    <a:spcPct val="0"/>
                  </a:spcAft>
                  <a:defRPr sz="2000">
                    <a:solidFill>
                      <a:schemeClr val="tx1"/>
                    </a:solidFill>
                    <a:latin typeface="Times New Roman" pitchFamily="18" charset="0"/>
                  </a:defRPr>
                </a:lvl9pPr>
              </a:lstStyle>
              <a:p>
                <a:pPr algn="ctr" eaLnBrk="1" hangingPunct="1"/>
                <a:endParaRPr lang="en-US" altLang="fr-FR" sz="1800">
                  <a:latin typeface="Arial" charset="0"/>
                </a:endParaRPr>
              </a:p>
            </p:txBody>
          </p:sp>
          <p:sp>
            <p:nvSpPr>
              <p:cNvPr id="26891" name="Oval 209"/>
              <p:cNvSpPr>
                <a:spLocks noChangeArrowheads="1"/>
              </p:cNvSpPr>
              <p:nvPr/>
            </p:nvSpPr>
            <p:spPr bwMode="auto">
              <a:xfrm>
                <a:off x="2517" y="2024"/>
                <a:ext cx="90" cy="91"/>
              </a:xfrm>
              <a:prstGeom prst="ellipse">
                <a:avLst/>
              </a:prstGeom>
              <a:solidFill>
                <a:srgbClr val="808080"/>
              </a:solidFill>
              <a:ln w="9525">
                <a:solidFill>
                  <a:schemeClr val="tx1"/>
                </a:solidFill>
                <a:round/>
                <a:headEnd/>
                <a:tailEnd/>
              </a:ln>
            </p:spPr>
            <p:txBody>
              <a:bodyPr wrap="none" anchor="ctr"/>
              <a:lstStyle>
                <a:lvl1pPr eaLnBrk="0" hangingPunct="0">
                  <a:defRPr sz="2000">
                    <a:solidFill>
                      <a:schemeClr val="tx1"/>
                    </a:solidFill>
                    <a:latin typeface="Times New Roman" pitchFamily="18" charset="0"/>
                  </a:defRPr>
                </a:lvl1pPr>
                <a:lvl2pPr marL="742950" indent="-285750" eaLnBrk="0" hangingPunct="0">
                  <a:defRPr sz="2000">
                    <a:solidFill>
                      <a:schemeClr val="tx1"/>
                    </a:solidFill>
                    <a:latin typeface="Times New Roman" pitchFamily="18" charset="0"/>
                  </a:defRPr>
                </a:lvl2pPr>
                <a:lvl3pPr marL="1143000" indent="-228600" eaLnBrk="0" hangingPunct="0">
                  <a:defRPr sz="2000">
                    <a:solidFill>
                      <a:schemeClr val="tx1"/>
                    </a:solidFill>
                    <a:latin typeface="Times New Roman" pitchFamily="18" charset="0"/>
                  </a:defRPr>
                </a:lvl3pPr>
                <a:lvl4pPr marL="1600200" indent="-228600" eaLnBrk="0" hangingPunct="0">
                  <a:defRPr sz="2000">
                    <a:solidFill>
                      <a:schemeClr val="tx1"/>
                    </a:solidFill>
                    <a:latin typeface="Times New Roman" pitchFamily="18" charset="0"/>
                  </a:defRPr>
                </a:lvl4pPr>
                <a:lvl5pPr marL="2057400" indent="-228600" eaLnBrk="0" hangingPunct="0">
                  <a:defRPr sz="2000">
                    <a:solidFill>
                      <a:schemeClr val="tx1"/>
                    </a:solidFill>
                    <a:latin typeface="Times New Roman" pitchFamily="18" charset="0"/>
                  </a:defRPr>
                </a:lvl5pPr>
                <a:lvl6pPr marL="2514600" indent="-228600" eaLnBrk="0" fontAlgn="base" hangingPunct="0">
                  <a:spcBef>
                    <a:spcPct val="0"/>
                  </a:spcBef>
                  <a:spcAft>
                    <a:spcPct val="0"/>
                  </a:spcAft>
                  <a:defRPr sz="2000">
                    <a:solidFill>
                      <a:schemeClr val="tx1"/>
                    </a:solidFill>
                    <a:latin typeface="Times New Roman" pitchFamily="18" charset="0"/>
                  </a:defRPr>
                </a:lvl6pPr>
                <a:lvl7pPr marL="2971800" indent="-228600" eaLnBrk="0" fontAlgn="base" hangingPunct="0">
                  <a:spcBef>
                    <a:spcPct val="0"/>
                  </a:spcBef>
                  <a:spcAft>
                    <a:spcPct val="0"/>
                  </a:spcAft>
                  <a:defRPr sz="2000">
                    <a:solidFill>
                      <a:schemeClr val="tx1"/>
                    </a:solidFill>
                    <a:latin typeface="Times New Roman" pitchFamily="18" charset="0"/>
                  </a:defRPr>
                </a:lvl7pPr>
                <a:lvl8pPr marL="3429000" indent="-228600" eaLnBrk="0" fontAlgn="base" hangingPunct="0">
                  <a:spcBef>
                    <a:spcPct val="0"/>
                  </a:spcBef>
                  <a:spcAft>
                    <a:spcPct val="0"/>
                  </a:spcAft>
                  <a:defRPr sz="2000">
                    <a:solidFill>
                      <a:schemeClr val="tx1"/>
                    </a:solidFill>
                    <a:latin typeface="Times New Roman" pitchFamily="18" charset="0"/>
                  </a:defRPr>
                </a:lvl8pPr>
                <a:lvl9pPr marL="3886200" indent="-228600" eaLnBrk="0" fontAlgn="base" hangingPunct="0">
                  <a:spcBef>
                    <a:spcPct val="0"/>
                  </a:spcBef>
                  <a:spcAft>
                    <a:spcPct val="0"/>
                  </a:spcAft>
                  <a:defRPr sz="2000">
                    <a:solidFill>
                      <a:schemeClr val="tx1"/>
                    </a:solidFill>
                    <a:latin typeface="Times New Roman" pitchFamily="18" charset="0"/>
                  </a:defRPr>
                </a:lvl9pPr>
              </a:lstStyle>
              <a:p>
                <a:pPr algn="ctr" eaLnBrk="1" hangingPunct="1"/>
                <a:endParaRPr lang="en-US" altLang="fr-FR" sz="1800">
                  <a:latin typeface="Arial" charset="0"/>
                </a:endParaRPr>
              </a:p>
            </p:txBody>
          </p:sp>
        </p:grpSp>
        <p:grpSp>
          <p:nvGrpSpPr>
            <p:cNvPr id="26791" name="Group 210"/>
            <p:cNvGrpSpPr>
              <a:grpSpLocks/>
            </p:cNvGrpSpPr>
            <p:nvPr/>
          </p:nvGrpSpPr>
          <p:grpSpPr bwMode="auto">
            <a:xfrm>
              <a:off x="2699" y="3430"/>
              <a:ext cx="182" cy="90"/>
              <a:chOff x="2381" y="2024"/>
              <a:chExt cx="271" cy="136"/>
            </a:xfrm>
          </p:grpSpPr>
          <p:sp>
            <p:nvSpPr>
              <p:cNvPr id="26882" name="Oval 211"/>
              <p:cNvSpPr>
                <a:spLocks noChangeArrowheads="1"/>
              </p:cNvSpPr>
              <p:nvPr/>
            </p:nvSpPr>
            <p:spPr bwMode="auto">
              <a:xfrm>
                <a:off x="2472" y="2069"/>
                <a:ext cx="90" cy="91"/>
              </a:xfrm>
              <a:prstGeom prst="ellipse">
                <a:avLst/>
              </a:prstGeom>
              <a:solidFill>
                <a:srgbClr val="808080"/>
              </a:solidFill>
              <a:ln w="9525">
                <a:solidFill>
                  <a:schemeClr val="tx1"/>
                </a:solidFill>
                <a:round/>
                <a:headEnd/>
                <a:tailEnd/>
              </a:ln>
            </p:spPr>
            <p:txBody>
              <a:bodyPr wrap="none" anchor="ctr"/>
              <a:lstStyle>
                <a:lvl1pPr eaLnBrk="0" hangingPunct="0">
                  <a:defRPr sz="2000">
                    <a:solidFill>
                      <a:schemeClr val="tx1"/>
                    </a:solidFill>
                    <a:latin typeface="Times New Roman" pitchFamily="18" charset="0"/>
                  </a:defRPr>
                </a:lvl1pPr>
                <a:lvl2pPr marL="742950" indent="-285750" eaLnBrk="0" hangingPunct="0">
                  <a:defRPr sz="2000">
                    <a:solidFill>
                      <a:schemeClr val="tx1"/>
                    </a:solidFill>
                    <a:latin typeface="Times New Roman" pitchFamily="18" charset="0"/>
                  </a:defRPr>
                </a:lvl2pPr>
                <a:lvl3pPr marL="1143000" indent="-228600" eaLnBrk="0" hangingPunct="0">
                  <a:defRPr sz="2000">
                    <a:solidFill>
                      <a:schemeClr val="tx1"/>
                    </a:solidFill>
                    <a:latin typeface="Times New Roman" pitchFamily="18" charset="0"/>
                  </a:defRPr>
                </a:lvl3pPr>
                <a:lvl4pPr marL="1600200" indent="-228600" eaLnBrk="0" hangingPunct="0">
                  <a:defRPr sz="2000">
                    <a:solidFill>
                      <a:schemeClr val="tx1"/>
                    </a:solidFill>
                    <a:latin typeface="Times New Roman" pitchFamily="18" charset="0"/>
                  </a:defRPr>
                </a:lvl4pPr>
                <a:lvl5pPr marL="2057400" indent="-228600" eaLnBrk="0" hangingPunct="0">
                  <a:defRPr sz="2000">
                    <a:solidFill>
                      <a:schemeClr val="tx1"/>
                    </a:solidFill>
                    <a:latin typeface="Times New Roman" pitchFamily="18" charset="0"/>
                  </a:defRPr>
                </a:lvl5pPr>
                <a:lvl6pPr marL="2514600" indent="-228600" eaLnBrk="0" fontAlgn="base" hangingPunct="0">
                  <a:spcBef>
                    <a:spcPct val="0"/>
                  </a:spcBef>
                  <a:spcAft>
                    <a:spcPct val="0"/>
                  </a:spcAft>
                  <a:defRPr sz="2000">
                    <a:solidFill>
                      <a:schemeClr val="tx1"/>
                    </a:solidFill>
                    <a:latin typeface="Times New Roman" pitchFamily="18" charset="0"/>
                  </a:defRPr>
                </a:lvl6pPr>
                <a:lvl7pPr marL="2971800" indent="-228600" eaLnBrk="0" fontAlgn="base" hangingPunct="0">
                  <a:spcBef>
                    <a:spcPct val="0"/>
                  </a:spcBef>
                  <a:spcAft>
                    <a:spcPct val="0"/>
                  </a:spcAft>
                  <a:defRPr sz="2000">
                    <a:solidFill>
                      <a:schemeClr val="tx1"/>
                    </a:solidFill>
                    <a:latin typeface="Times New Roman" pitchFamily="18" charset="0"/>
                  </a:defRPr>
                </a:lvl7pPr>
                <a:lvl8pPr marL="3429000" indent="-228600" eaLnBrk="0" fontAlgn="base" hangingPunct="0">
                  <a:spcBef>
                    <a:spcPct val="0"/>
                  </a:spcBef>
                  <a:spcAft>
                    <a:spcPct val="0"/>
                  </a:spcAft>
                  <a:defRPr sz="2000">
                    <a:solidFill>
                      <a:schemeClr val="tx1"/>
                    </a:solidFill>
                    <a:latin typeface="Times New Roman" pitchFamily="18" charset="0"/>
                  </a:defRPr>
                </a:lvl8pPr>
                <a:lvl9pPr marL="3886200" indent="-228600" eaLnBrk="0" fontAlgn="base" hangingPunct="0">
                  <a:spcBef>
                    <a:spcPct val="0"/>
                  </a:spcBef>
                  <a:spcAft>
                    <a:spcPct val="0"/>
                  </a:spcAft>
                  <a:defRPr sz="2000">
                    <a:solidFill>
                      <a:schemeClr val="tx1"/>
                    </a:solidFill>
                    <a:latin typeface="Times New Roman" pitchFamily="18" charset="0"/>
                  </a:defRPr>
                </a:lvl9pPr>
              </a:lstStyle>
              <a:p>
                <a:pPr algn="ctr" eaLnBrk="1" hangingPunct="1"/>
                <a:endParaRPr lang="en-US" altLang="fr-FR" sz="1800">
                  <a:latin typeface="Arial" charset="0"/>
                </a:endParaRPr>
              </a:p>
            </p:txBody>
          </p:sp>
          <p:sp>
            <p:nvSpPr>
              <p:cNvPr id="26883" name="Oval 212"/>
              <p:cNvSpPr>
                <a:spLocks noChangeArrowheads="1"/>
              </p:cNvSpPr>
              <p:nvPr/>
            </p:nvSpPr>
            <p:spPr bwMode="auto">
              <a:xfrm>
                <a:off x="2562" y="2069"/>
                <a:ext cx="90" cy="91"/>
              </a:xfrm>
              <a:prstGeom prst="ellipse">
                <a:avLst/>
              </a:prstGeom>
              <a:solidFill>
                <a:srgbClr val="808080"/>
              </a:solidFill>
              <a:ln w="9525">
                <a:solidFill>
                  <a:schemeClr val="tx1"/>
                </a:solidFill>
                <a:round/>
                <a:headEnd/>
                <a:tailEnd/>
              </a:ln>
            </p:spPr>
            <p:txBody>
              <a:bodyPr wrap="none" anchor="ctr"/>
              <a:lstStyle>
                <a:lvl1pPr eaLnBrk="0" hangingPunct="0">
                  <a:defRPr sz="2000">
                    <a:solidFill>
                      <a:schemeClr val="tx1"/>
                    </a:solidFill>
                    <a:latin typeface="Times New Roman" pitchFamily="18" charset="0"/>
                  </a:defRPr>
                </a:lvl1pPr>
                <a:lvl2pPr marL="742950" indent="-285750" eaLnBrk="0" hangingPunct="0">
                  <a:defRPr sz="2000">
                    <a:solidFill>
                      <a:schemeClr val="tx1"/>
                    </a:solidFill>
                    <a:latin typeface="Times New Roman" pitchFamily="18" charset="0"/>
                  </a:defRPr>
                </a:lvl2pPr>
                <a:lvl3pPr marL="1143000" indent="-228600" eaLnBrk="0" hangingPunct="0">
                  <a:defRPr sz="2000">
                    <a:solidFill>
                      <a:schemeClr val="tx1"/>
                    </a:solidFill>
                    <a:latin typeface="Times New Roman" pitchFamily="18" charset="0"/>
                  </a:defRPr>
                </a:lvl3pPr>
                <a:lvl4pPr marL="1600200" indent="-228600" eaLnBrk="0" hangingPunct="0">
                  <a:defRPr sz="2000">
                    <a:solidFill>
                      <a:schemeClr val="tx1"/>
                    </a:solidFill>
                    <a:latin typeface="Times New Roman" pitchFamily="18" charset="0"/>
                  </a:defRPr>
                </a:lvl4pPr>
                <a:lvl5pPr marL="2057400" indent="-228600" eaLnBrk="0" hangingPunct="0">
                  <a:defRPr sz="2000">
                    <a:solidFill>
                      <a:schemeClr val="tx1"/>
                    </a:solidFill>
                    <a:latin typeface="Times New Roman" pitchFamily="18" charset="0"/>
                  </a:defRPr>
                </a:lvl5pPr>
                <a:lvl6pPr marL="2514600" indent="-228600" eaLnBrk="0" fontAlgn="base" hangingPunct="0">
                  <a:spcBef>
                    <a:spcPct val="0"/>
                  </a:spcBef>
                  <a:spcAft>
                    <a:spcPct val="0"/>
                  </a:spcAft>
                  <a:defRPr sz="2000">
                    <a:solidFill>
                      <a:schemeClr val="tx1"/>
                    </a:solidFill>
                    <a:latin typeface="Times New Roman" pitchFamily="18" charset="0"/>
                  </a:defRPr>
                </a:lvl6pPr>
                <a:lvl7pPr marL="2971800" indent="-228600" eaLnBrk="0" fontAlgn="base" hangingPunct="0">
                  <a:spcBef>
                    <a:spcPct val="0"/>
                  </a:spcBef>
                  <a:spcAft>
                    <a:spcPct val="0"/>
                  </a:spcAft>
                  <a:defRPr sz="2000">
                    <a:solidFill>
                      <a:schemeClr val="tx1"/>
                    </a:solidFill>
                    <a:latin typeface="Times New Roman" pitchFamily="18" charset="0"/>
                  </a:defRPr>
                </a:lvl7pPr>
                <a:lvl8pPr marL="3429000" indent="-228600" eaLnBrk="0" fontAlgn="base" hangingPunct="0">
                  <a:spcBef>
                    <a:spcPct val="0"/>
                  </a:spcBef>
                  <a:spcAft>
                    <a:spcPct val="0"/>
                  </a:spcAft>
                  <a:defRPr sz="2000">
                    <a:solidFill>
                      <a:schemeClr val="tx1"/>
                    </a:solidFill>
                    <a:latin typeface="Times New Roman" pitchFamily="18" charset="0"/>
                  </a:defRPr>
                </a:lvl8pPr>
                <a:lvl9pPr marL="3886200" indent="-228600" eaLnBrk="0" fontAlgn="base" hangingPunct="0">
                  <a:spcBef>
                    <a:spcPct val="0"/>
                  </a:spcBef>
                  <a:spcAft>
                    <a:spcPct val="0"/>
                  </a:spcAft>
                  <a:defRPr sz="2000">
                    <a:solidFill>
                      <a:schemeClr val="tx1"/>
                    </a:solidFill>
                    <a:latin typeface="Times New Roman" pitchFamily="18" charset="0"/>
                  </a:defRPr>
                </a:lvl9pPr>
              </a:lstStyle>
              <a:p>
                <a:pPr algn="ctr" eaLnBrk="1" hangingPunct="1"/>
                <a:endParaRPr lang="en-US" altLang="fr-FR" sz="1800">
                  <a:latin typeface="Arial" charset="0"/>
                </a:endParaRPr>
              </a:p>
            </p:txBody>
          </p:sp>
          <p:sp>
            <p:nvSpPr>
              <p:cNvPr id="26884" name="Oval 213"/>
              <p:cNvSpPr>
                <a:spLocks noChangeArrowheads="1"/>
              </p:cNvSpPr>
              <p:nvPr/>
            </p:nvSpPr>
            <p:spPr bwMode="auto">
              <a:xfrm>
                <a:off x="2381" y="2069"/>
                <a:ext cx="90" cy="91"/>
              </a:xfrm>
              <a:prstGeom prst="ellipse">
                <a:avLst/>
              </a:prstGeom>
              <a:solidFill>
                <a:srgbClr val="808080"/>
              </a:solidFill>
              <a:ln w="9525">
                <a:solidFill>
                  <a:schemeClr val="tx1"/>
                </a:solidFill>
                <a:round/>
                <a:headEnd/>
                <a:tailEnd/>
              </a:ln>
            </p:spPr>
            <p:txBody>
              <a:bodyPr wrap="none" anchor="ctr"/>
              <a:lstStyle>
                <a:lvl1pPr eaLnBrk="0" hangingPunct="0">
                  <a:defRPr sz="2000">
                    <a:solidFill>
                      <a:schemeClr val="tx1"/>
                    </a:solidFill>
                    <a:latin typeface="Times New Roman" pitchFamily="18" charset="0"/>
                  </a:defRPr>
                </a:lvl1pPr>
                <a:lvl2pPr marL="742950" indent="-285750" eaLnBrk="0" hangingPunct="0">
                  <a:defRPr sz="2000">
                    <a:solidFill>
                      <a:schemeClr val="tx1"/>
                    </a:solidFill>
                    <a:latin typeface="Times New Roman" pitchFamily="18" charset="0"/>
                  </a:defRPr>
                </a:lvl2pPr>
                <a:lvl3pPr marL="1143000" indent="-228600" eaLnBrk="0" hangingPunct="0">
                  <a:defRPr sz="2000">
                    <a:solidFill>
                      <a:schemeClr val="tx1"/>
                    </a:solidFill>
                    <a:latin typeface="Times New Roman" pitchFamily="18" charset="0"/>
                  </a:defRPr>
                </a:lvl3pPr>
                <a:lvl4pPr marL="1600200" indent="-228600" eaLnBrk="0" hangingPunct="0">
                  <a:defRPr sz="2000">
                    <a:solidFill>
                      <a:schemeClr val="tx1"/>
                    </a:solidFill>
                    <a:latin typeface="Times New Roman" pitchFamily="18" charset="0"/>
                  </a:defRPr>
                </a:lvl4pPr>
                <a:lvl5pPr marL="2057400" indent="-228600" eaLnBrk="0" hangingPunct="0">
                  <a:defRPr sz="2000">
                    <a:solidFill>
                      <a:schemeClr val="tx1"/>
                    </a:solidFill>
                    <a:latin typeface="Times New Roman" pitchFamily="18" charset="0"/>
                  </a:defRPr>
                </a:lvl5pPr>
                <a:lvl6pPr marL="2514600" indent="-228600" eaLnBrk="0" fontAlgn="base" hangingPunct="0">
                  <a:spcBef>
                    <a:spcPct val="0"/>
                  </a:spcBef>
                  <a:spcAft>
                    <a:spcPct val="0"/>
                  </a:spcAft>
                  <a:defRPr sz="2000">
                    <a:solidFill>
                      <a:schemeClr val="tx1"/>
                    </a:solidFill>
                    <a:latin typeface="Times New Roman" pitchFamily="18" charset="0"/>
                  </a:defRPr>
                </a:lvl6pPr>
                <a:lvl7pPr marL="2971800" indent="-228600" eaLnBrk="0" fontAlgn="base" hangingPunct="0">
                  <a:spcBef>
                    <a:spcPct val="0"/>
                  </a:spcBef>
                  <a:spcAft>
                    <a:spcPct val="0"/>
                  </a:spcAft>
                  <a:defRPr sz="2000">
                    <a:solidFill>
                      <a:schemeClr val="tx1"/>
                    </a:solidFill>
                    <a:latin typeface="Times New Roman" pitchFamily="18" charset="0"/>
                  </a:defRPr>
                </a:lvl7pPr>
                <a:lvl8pPr marL="3429000" indent="-228600" eaLnBrk="0" fontAlgn="base" hangingPunct="0">
                  <a:spcBef>
                    <a:spcPct val="0"/>
                  </a:spcBef>
                  <a:spcAft>
                    <a:spcPct val="0"/>
                  </a:spcAft>
                  <a:defRPr sz="2000">
                    <a:solidFill>
                      <a:schemeClr val="tx1"/>
                    </a:solidFill>
                    <a:latin typeface="Times New Roman" pitchFamily="18" charset="0"/>
                  </a:defRPr>
                </a:lvl8pPr>
                <a:lvl9pPr marL="3886200" indent="-228600" eaLnBrk="0" fontAlgn="base" hangingPunct="0">
                  <a:spcBef>
                    <a:spcPct val="0"/>
                  </a:spcBef>
                  <a:spcAft>
                    <a:spcPct val="0"/>
                  </a:spcAft>
                  <a:defRPr sz="2000">
                    <a:solidFill>
                      <a:schemeClr val="tx1"/>
                    </a:solidFill>
                    <a:latin typeface="Times New Roman" pitchFamily="18" charset="0"/>
                  </a:defRPr>
                </a:lvl9pPr>
              </a:lstStyle>
              <a:p>
                <a:pPr algn="ctr" eaLnBrk="1" hangingPunct="1"/>
                <a:endParaRPr lang="en-US" altLang="fr-FR" sz="1800">
                  <a:latin typeface="Arial" charset="0"/>
                </a:endParaRPr>
              </a:p>
            </p:txBody>
          </p:sp>
          <p:sp>
            <p:nvSpPr>
              <p:cNvPr id="26885" name="Oval 214"/>
              <p:cNvSpPr>
                <a:spLocks noChangeArrowheads="1"/>
              </p:cNvSpPr>
              <p:nvPr/>
            </p:nvSpPr>
            <p:spPr bwMode="auto">
              <a:xfrm>
                <a:off x="2426" y="2024"/>
                <a:ext cx="90" cy="91"/>
              </a:xfrm>
              <a:prstGeom prst="ellipse">
                <a:avLst/>
              </a:prstGeom>
              <a:solidFill>
                <a:srgbClr val="808080"/>
              </a:solidFill>
              <a:ln w="9525">
                <a:solidFill>
                  <a:schemeClr val="tx1"/>
                </a:solidFill>
                <a:round/>
                <a:headEnd/>
                <a:tailEnd/>
              </a:ln>
            </p:spPr>
            <p:txBody>
              <a:bodyPr wrap="none" anchor="ctr"/>
              <a:lstStyle>
                <a:lvl1pPr eaLnBrk="0" hangingPunct="0">
                  <a:defRPr sz="2000">
                    <a:solidFill>
                      <a:schemeClr val="tx1"/>
                    </a:solidFill>
                    <a:latin typeface="Times New Roman" pitchFamily="18" charset="0"/>
                  </a:defRPr>
                </a:lvl1pPr>
                <a:lvl2pPr marL="742950" indent="-285750" eaLnBrk="0" hangingPunct="0">
                  <a:defRPr sz="2000">
                    <a:solidFill>
                      <a:schemeClr val="tx1"/>
                    </a:solidFill>
                    <a:latin typeface="Times New Roman" pitchFamily="18" charset="0"/>
                  </a:defRPr>
                </a:lvl2pPr>
                <a:lvl3pPr marL="1143000" indent="-228600" eaLnBrk="0" hangingPunct="0">
                  <a:defRPr sz="2000">
                    <a:solidFill>
                      <a:schemeClr val="tx1"/>
                    </a:solidFill>
                    <a:latin typeface="Times New Roman" pitchFamily="18" charset="0"/>
                  </a:defRPr>
                </a:lvl3pPr>
                <a:lvl4pPr marL="1600200" indent="-228600" eaLnBrk="0" hangingPunct="0">
                  <a:defRPr sz="2000">
                    <a:solidFill>
                      <a:schemeClr val="tx1"/>
                    </a:solidFill>
                    <a:latin typeface="Times New Roman" pitchFamily="18" charset="0"/>
                  </a:defRPr>
                </a:lvl4pPr>
                <a:lvl5pPr marL="2057400" indent="-228600" eaLnBrk="0" hangingPunct="0">
                  <a:defRPr sz="2000">
                    <a:solidFill>
                      <a:schemeClr val="tx1"/>
                    </a:solidFill>
                    <a:latin typeface="Times New Roman" pitchFamily="18" charset="0"/>
                  </a:defRPr>
                </a:lvl5pPr>
                <a:lvl6pPr marL="2514600" indent="-228600" eaLnBrk="0" fontAlgn="base" hangingPunct="0">
                  <a:spcBef>
                    <a:spcPct val="0"/>
                  </a:spcBef>
                  <a:spcAft>
                    <a:spcPct val="0"/>
                  </a:spcAft>
                  <a:defRPr sz="2000">
                    <a:solidFill>
                      <a:schemeClr val="tx1"/>
                    </a:solidFill>
                    <a:latin typeface="Times New Roman" pitchFamily="18" charset="0"/>
                  </a:defRPr>
                </a:lvl6pPr>
                <a:lvl7pPr marL="2971800" indent="-228600" eaLnBrk="0" fontAlgn="base" hangingPunct="0">
                  <a:spcBef>
                    <a:spcPct val="0"/>
                  </a:spcBef>
                  <a:spcAft>
                    <a:spcPct val="0"/>
                  </a:spcAft>
                  <a:defRPr sz="2000">
                    <a:solidFill>
                      <a:schemeClr val="tx1"/>
                    </a:solidFill>
                    <a:latin typeface="Times New Roman" pitchFamily="18" charset="0"/>
                  </a:defRPr>
                </a:lvl7pPr>
                <a:lvl8pPr marL="3429000" indent="-228600" eaLnBrk="0" fontAlgn="base" hangingPunct="0">
                  <a:spcBef>
                    <a:spcPct val="0"/>
                  </a:spcBef>
                  <a:spcAft>
                    <a:spcPct val="0"/>
                  </a:spcAft>
                  <a:defRPr sz="2000">
                    <a:solidFill>
                      <a:schemeClr val="tx1"/>
                    </a:solidFill>
                    <a:latin typeface="Times New Roman" pitchFamily="18" charset="0"/>
                  </a:defRPr>
                </a:lvl8pPr>
                <a:lvl9pPr marL="3886200" indent="-228600" eaLnBrk="0" fontAlgn="base" hangingPunct="0">
                  <a:spcBef>
                    <a:spcPct val="0"/>
                  </a:spcBef>
                  <a:spcAft>
                    <a:spcPct val="0"/>
                  </a:spcAft>
                  <a:defRPr sz="2000">
                    <a:solidFill>
                      <a:schemeClr val="tx1"/>
                    </a:solidFill>
                    <a:latin typeface="Times New Roman" pitchFamily="18" charset="0"/>
                  </a:defRPr>
                </a:lvl9pPr>
              </a:lstStyle>
              <a:p>
                <a:pPr algn="ctr" eaLnBrk="1" hangingPunct="1"/>
                <a:endParaRPr lang="en-US" altLang="fr-FR" sz="1800">
                  <a:latin typeface="Arial" charset="0"/>
                </a:endParaRPr>
              </a:p>
            </p:txBody>
          </p:sp>
          <p:sp>
            <p:nvSpPr>
              <p:cNvPr id="26886" name="Oval 215"/>
              <p:cNvSpPr>
                <a:spLocks noChangeArrowheads="1"/>
              </p:cNvSpPr>
              <p:nvPr/>
            </p:nvSpPr>
            <p:spPr bwMode="auto">
              <a:xfrm>
                <a:off x="2517" y="2024"/>
                <a:ext cx="90" cy="91"/>
              </a:xfrm>
              <a:prstGeom prst="ellipse">
                <a:avLst/>
              </a:prstGeom>
              <a:solidFill>
                <a:srgbClr val="808080"/>
              </a:solidFill>
              <a:ln w="9525">
                <a:solidFill>
                  <a:schemeClr val="tx1"/>
                </a:solidFill>
                <a:round/>
                <a:headEnd/>
                <a:tailEnd/>
              </a:ln>
            </p:spPr>
            <p:txBody>
              <a:bodyPr wrap="none" anchor="ctr"/>
              <a:lstStyle>
                <a:lvl1pPr eaLnBrk="0" hangingPunct="0">
                  <a:defRPr sz="2000">
                    <a:solidFill>
                      <a:schemeClr val="tx1"/>
                    </a:solidFill>
                    <a:latin typeface="Times New Roman" pitchFamily="18" charset="0"/>
                  </a:defRPr>
                </a:lvl1pPr>
                <a:lvl2pPr marL="742950" indent="-285750" eaLnBrk="0" hangingPunct="0">
                  <a:defRPr sz="2000">
                    <a:solidFill>
                      <a:schemeClr val="tx1"/>
                    </a:solidFill>
                    <a:latin typeface="Times New Roman" pitchFamily="18" charset="0"/>
                  </a:defRPr>
                </a:lvl2pPr>
                <a:lvl3pPr marL="1143000" indent="-228600" eaLnBrk="0" hangingPunct="0">
                  <a:defRPr sz="2000">
                    <a:solidFill>
                      <a:schemeClr val="tx1"/>
                    </a:solidFill>
                    <a:latin typeface="Times New Roman" pitchFamily="18" charset="0"/>
                  </a:defRPr>
                </a:lvl3pPr>
                <a:lvl4pPr marL="1600200" indent="-228600" eaLnBrk="0" hangingPunct="0">
                  <a:defRPr sz="2000">
                    <a:solidFill>
                      <a:schemeClr val="tx1"/>
                    </a:solidFill>
                    <a:latin typeface="Times New Roman" pitchFamily="18" charset="0"/>
                  </a:defRPr>
                </a:lvl4pPr>
                <a:lvl5pPr marL="2057400" indent="-228600" eaLnBrk="0" hangingPunct="0">
                  <a:defRPr sz="2000">
                    <a:solidFill>
                      <a:schemeClr val="tx1"/>
                    </a:solidFill>
                    <a:latin typeface="Times New Roman" pitchFamily="18" charset="0"/>
                  </a:defRPr>
                </a:lvl5pPr>
                <a:lvl6pPr marL="2514600" indent="-228600" eaLnBrk="0" fontAlgn="base" hangingPunct="0">
                  <a:spcBef>
                    <a:spcPct val="0"/>
                  </a:spcBef>
                  <a:spcAft>
                    <a:spcPct val="0"/>
                  </a:spcAft>
                  <a:defRPr sz="2000">
                    <a:solidFill>
                      <a:schemeClr val="tx1"/>
                    </a:solidFill>
                    <a:latin typeface="Times New Roman" pitchFamily="18" charset="0"/>
                  </a:defRPr>
                </a:lvl6pPr>
                <a:lvl7pPr marL="2971800" indent="-228600" eaLnBrk="0" fontAlgn="base" hangingPunct="0">
                  <a:spcBef>
                    <a:spcPct val="0"/>
                  </a:spcBef>
                  <a:spcAft>
                    <a:spcPct val="0"/>
                  </a:spcAft>
                  <a:defRPr sz="2000">
                    <a:solidFill>
                      <a:schemeClr val="tx1"/>
                    </a:solidFill>
                    <a:latin typeface="Times New Roman" pitchFamily="18" charset="0"/>
                  </a:defRPr>
                </a:lvl7pPr>
                <a:lvl8pPr marL="3429000" indent="-228600" eaLnBrk="0" fontAlgn="base" hangingPunct="0">
                  <a:spcBef>
                    <a:spcPct val="0"/>
                  </a:spcBef>
                  <a:spcAft>
                    <a:spcPct val="0"/>
                  </a:spcAft>
                  <a:defRPr sz="2000">
                    <a:solidFill>
                      <a:schemeClr val="tx1"/>
                    </a:solidFill>
                    <a:latin typeface="Times New Roman" pitchFamily="18" charset="0"/>
                  </a:defRPr>
                </a:lvl8pPr>
                <a:lvl9pPr marL="3886200" indent="-228600" eaLnBrk="0" fontAlgn="base" hangingPunct="0">
                  <a:spcBef>
                    <a:spcPct val="0"/>
                  </a:spcBef>
                  <a:spcAft>
                    <a:spcPct val="0"/>
                  </a:spcAft>
                  <a:defRPr sz="2000">
                    <a:solidFill>
                      <a:schemeClr val="tx1"/>
                    </a:solidFill>
                    <a:latin typeface="Times New Roman" pitchFamily="18" charset="0"/>
                  </a:defRPr>
                </a:lvl9pPr>
              </a:lstStyle>
              <a:p>
                <a:pPr algn="ctr" eaLnBrk="1" hangingPunct="1"/>
                <a:endParaRPr lang="en-US" altLang="fr-FR" sz="1800">
                  <a:latin typeface="Arial" charset="0"/>
                </a:endParaRPr>
              </a:p>
            </p:txBody>
          </p:sp>
        </p:grpSp>
        <p:grpSp>
          <p:nvGrpSpPr>
            <p:cNvPr id="26792" name="Group 216"/>
            <p:cNvGrpSpPr>
              <a:grpSpLocks/>
            </p:cNvGrpSpPr>
            <p:nvPr/>
          </p:nvGrpSpPr>
          <p:grpSpPr bwMode="auto">
            <a:xfrm>
              <a:off x="2562" y="3430"/>
              <a:ext cx="182" cy="90"/>
              <a:chOff x="2381" y="2024"/>
              <a:chExt cx="271" cy="136"/>
            </a:xfrm>
          </p:grpSpPr>
          <p:sp>
            <p:nvSpPr>
              <p:cNvPr id="26877" name="Oval 217"/>
              <p:cNvSpPr>
                <a:spLocks noChangeArrowheads="1"/>
              </p:cNvSpPr>
              <p:nvPr/>
            </p:nvSpPr>
            <p:spPr bwMode="auto">
              <a:xfrm>
                <a:off x="2472" y="2069"/>
                <a:ext cx="90" cy="91"/>
              </a:xfrm>
              <a:prstGeom prst="ellipse">
                <a:avLst/>
              </a:prstGeom>
              <a:solidFill>
                <a:srgbClr val="808080"/>
              </a:solidFill>
              <a:ln w="9525">
                <a:solidFill>
                  <a:schemeClr val="tx1"/>
                </a:solidFill>
                <a:round/>
                <a:headEnd/>
                <a:tailEnd/>
              </a:ln>
            </p:spPr>
            <p:txBody>
              <a:bodyPr wrap="none" anchor="ctr"/>
              <a:lstStyle>
                <a:lvl1pPr eaLnBrk="0" hangingPunct="0">
                  <a:defRPr sz="2000">
                    <a:solidFill>
                      <a:schemeClr val="tx1"/>
                    </a:solidFill>
                    <a:latin typeface="Times New Roman" pitchFamily="18" charset="0"/>
                  </a:defRPr>
                </a:lvl1pPr>
                <a:lvl2pPr marL="742950" indent="-285750" eaLnBrk="0" hangingPunct="0">
                  <a:defRPr sz="2000">
                    <a:solidFill>
                      <a:schemeClr val="tx1"/>
                    </a:solidFill>
                    <a:latin typeface="Times New Roman" pitchFamily="18" charset="0"/>
                  </a:defRPr>
                </a:lvl2pPr>
                <a:lvl3pPr marL="1143000" indent="-228600" eaLnBrk="0" hangingPunct="0">
                  <a:defRPr sz="2000">
                    <a:solidFill>
                      <a:schemeClr val="tx1"/>
                    </a:solidFill>
                    <a:latin typeface="Times New Roman" pitchFamily="18" charset="0"/>
                  </a:defRPr>
                </a:lvl3pPr>
                <a:lvl4pPr marL="1600200" indent="-228600" eaLnBrk="0" hangingPunct="0">
                  <a:defRPr sz="2000">
                    <a:solidFill>
                      <a:schemeClr val="tx1"/>
                    </a:solidFill>
                    <a:latin typeface="Times New Roman" pitchFamily="18" charset="0"/>
                  </a:defRPr>
                </a:lvl4pPr>
                <a:lvl5pPr marL="2057400" indent="-228600" eaLnBrk="0" hangingPunct="0">
                  <a:defRPr sz="2000">
                    <a:solidFill>
                      <a:schemeClr val="tx1"/>
                    </a:solidFill>
                    <a:latin typeface="Times New Roman" pitchFamily="18" charset="0"/>
                  </a:defRPr>
                </a:lvl5pPr>
                <a:lvl6pPr marL="2514600" indent="-228600" eaLnBrk="0" fontAlgn="base" hangingPunct="0">
                  <a:spcBef>
                    <a:spcPct val="0"/>
                  </a:spcBef>
                  <a:spcAft>
                    <a:spcPct val="0"/>
                  </a:spcAft>
                  <a:defRPr sz="2000">
                    <a:solidFill>
                      <a:schemeClr val="tx1"/>
                    </a:solidFill>
                    <a:latin typeface="Times New Roman" pitchFamily="18" charset="0"/>
                  </a:defRPr>
                </a:lvl6pPr>
                <a:lvl7pPr marL="2971800" indent="-228600" eaLnBrk="0" fontAlgn="base" hangingPunct="0">
                  <a:spcBef>
                    <a:spcPct val="0"/>
                  </a:spcBef>
                  <a:spcAft>
                    <a:spcPct val="0"/>
                  </a:spcAft>
                  <a:defRPr sz="2000">
                    <a:solidFill>
                      <a:schemeClr val="tx1"/>
                    </a:solidFill>
                    <a:latin typeface="Times New Roman" pitchFamily="18" charset="0"/>
                  </a:defRPr>
                </a:lvl7pPr>
                <a:lvl8pPr marL="3429000" indent="-228600" eaLnBrk="0" fontAlgn="base" hangingPunct="0">
                  <a:spcBef>
                    <a:spcPct val="0"/>
                  </a:spcBef>
                  <a:spcAft>
                    <a:spcPct val="0"/>
                  </a:spcAft>
                  <a:defRPr sz="2000">
                    <a:solidFill>
                      <a:schemeClr val="tx1"/>
                    </a:solidFill>
                    <a:latin typeface="Times New Roman" pitchFamily="18" charset="0"/>
                  </a:defRPr>
                </a:lvl8pPr>
                <a:lvl9pPr marL="3886200" indent="-228600" eaLnBrk="0" fontAlgn="base" hangingPunct="0">
                  <a:spcBef>
                    <a:spcPct val="0"/>
                  </a:spcBef>
                  <a:spcAft>
                    <a:spcPct val="0"/>
                  </a:spcAft>
                  <a:defRPr sz="2000">
                    <a:solidFill>
                      <a:schemeClr val="tx1"/>
                    </a:solidFill>
                    <a:latin typeface="Times New Roman" pitchFamily="18" charset="0"/>
                  </a:defRPr>
                </a:lvl9pPr>
              </a:lstStyle>
              <a:p>
                <a:pPr algn="ctr" eaLnBrk="1" hangingPunct="1"/>
                <a:endParaRPr lang="en-US" altLang="fr-FR" sz="1800">
                  <a:latin typeface="Arial" charset="0"/>
                </a:endParaRPr>
              </a:p>
            </p:txBody>
          </p:sp>
          <p:sp>
            <p:nvSpPr>
              <p:cNvPr id="26878" name="Oval 218"/>
              <p:cNvSpPr>
                <a:spLocks noChangeArrowheads="1"/>
              </p:cNvSpPr>
              <p:nvPr/>
            </p:nvSpPr>
            <p:spPr bwMode="auto">
              <a:xfrm>
                <a:off x="2562" y="2069"/>
                <a:ext cx="90" cy="91"/>
              </a:xfrm>
              <a:prstGeom prst="ellipse">
                <a:avLst/>
              </a:prstGeom>
              <a:solidFill>
                <a:srgbClr val="808080"/>
              </a:solidFill>
              <a:ln w="9525">
                <a:solidFill>
                  <a:schemeClr val="tx1"/>
                </a:solidFill>
                <a:round/>
                <a:headEnd/>
                <a:tailEnd/>
              </a:ln>
            </p:spPr>
            <p:txBody>
              <a:bodyPr wrap="none" anchor="ctr"/>
              <a:lstStyle>
                <a:lvl1pPr eaLnBrk="0" hangingPunct="0">
                  <a:defRPr sz="2000">
                    <a:solidFill>
                      <a:schemeClr val="tx1"/>
                    </a:solidFill>
                    <a:latin typeface="Times New Roman" pitchFamily="18" charset="0"/>
                  </a:defRPr>
                </a:lvl1pPr>
                <a:lvl2pPr marL="742950" indent="-285750" eaLnBrk="0" hangingPunct="0">
                  <a:defRPr sz="2000">
                    <a:solidFill>
                      <a:schemeClr val="tx1"/>
                    </a:solidFill>
                    <a:latin typeface="Times New Roman" pitchFamily="18" charset="0"/>
                  </a:defRPr>
                </a:lvl2pPr>
                <a:lvl3pPr marL="1143000" indent="-228600" eaLnBrk="0" hangingPunct="0">
                  <a:defRPr sz="2000">
                    <a:solidFill>
                      <a:schemeClr val="tx1"/>
                    </a:solidFill>
                    <a:latin typeface="Times New Roman" pitchFamily="18" charset="0"/>
                  </a:defRPr>
                </a:lvl3pPr>
                <a:lvl4pPr marL="1600200" indent="-228600" eaLnBrk="0" hangingPunct="0">
                  <a:defRPr sz="2000">
                    <a:solidFill>
                      <a:schemeClr val="tx1"/>
                    </a:solidFill>
                    <a:latin typeface="Times New Roman" pitchFamily="18" charset="0"/>
                  </a:defRPr>
                </a:lvl4pPr>
                <a:lvl5pPr marL="2057400" indent="-228600" eaLnBrk="0" hangingPunct="0">
                  <a:defRPr sz="2000">
                    <a:solidFill>
                      <a:schemeClr val="tx1"/>
                    </a:solidFill>
                    <a:latin typeface="Times New Roman" pitchFamily="18" charset="0"/>
                  </a:defRPr>
                </a:lvl5pPr>
                <a:lvl6pPr marL="2514600" indent="-228600" eaLnBrk="0" fontAlgn="base" hangingPunct="0">
                  <a:spcBef>
                    <a:spcPct val="0"/>
                  </a:spcBef>
                  <a:spcAft>
                    <a:spcPct val="0"/>
                  </a:spcAft>
                  <a:defRPr sz="2000">
                    <a:solidFill>
                      <a:schemeClr val="tx1"/>
                    </a:solidFill>
                    <a:latin typeface="Times New Roman" pitchFamily="18" charset="0"/>
                  </a:defRPr>
                </a:lvl6pPr>
                <a:lvl7pPr marL="2971800" indent="-228600" eaLnBrk="0" fontAlgn="base" hangingPunct="0">
                  <a:spcBef>
                    <a:spcPct val="0"/>
                  </a:spcBef>
                  <a:spcAft>
                    <a:spcPct val="0"/>
                  </a:spcAft>
                  <a:defRPr sz="2000">
                    <a:solidFill>
                      <a:schemeClr val="tx1"/>
                    </a:solidFill>
                    <a:latin typeface="Times New Roman" pitchFamily="18" charset="0"/>
                  </a:defRPr>
                </a:lvl7pPr>
                <a:lvl8pPr marL="3429000" indent="-228600" eaLnBrk="0" fontAlgn="base" hangingPunct="0">
                  <a:spcBef>
                    <a:spcPct val="0"/>
                  </a:spcBef>
                  <a:spcAft>
                    <a:spcPct val="0"/>
                  </a:spcAft>
                  <a:defRPr sz="2000">
                    <a:solidFill>
                      <a:schemeClr val="tx1"/>
                    </a:solidFill>
                    <a:latin typeface="Times New Roman" pitchFamily="18" charset="0"/>
                  </a:defRPr>
                </a:lvl8pPr>
                <a:lvl9pPr marL="3886200" indent="-228600" eaLnBrk="0" fontAlgn="base" hangingPunct="0">
                  <a:spcBef>
                    <a:spcPct val="0"/>
                  </a:spcBef>
                  <a:spcAft>
                    <a:spcPct val="0"/>
                  </a:spcAft>
                  <a:defRPr sz="2000">
                    <a:solidFill>
                      <a:schemeClr val="tx1"/>
                    </a:solidFill>
                    <a:latin typeface="Times New Roman" pitchFamily="18" charset="0"/>
                  </a:defRPr>
                </a:lvl9pPr>
              </a:lstStyle>
              <a:p>
                <a:pPr algn="ctr" eaLnBrk="1" hangingPunct="1"/>
                <a:endParaRPr lang="en-US" altLang="fr-FR" sz="1800">
                  <a:latin typeface="Arial" charset="0"/>
                </a:endParaRPr>
              </a:p>
            </p:txBody>
          </p:sp>
          <p:sp>
            <p:nvSpPr>
              <p:cNvPr id="26879" name="Oval 219"/>
              <p:cNvSpPr>
                <a:spLocks noChangeArrowheads="1"/>
              </p:cNvSpPr>
              <p:nvPr/>
            </p:nvSpPr>
            <p:spPr bwMode="auto">
              <a:xfrm>
                <a:off x="2381" y="2069"/>
                <a:ext cx="90" cy="91"/>
              </a:xfrm>
              <a:prstGeom prst="ellipse">
                <a:avLst/>
              </a:prstGeom>
              <a:solidFill>
                <a:srgbClr val="808080"/>
              </a:solidFill>
              <a:ln w="9525">
                <a:solidFill>
                  <a:schemeClr val="tx1"/>
                </a:solidFill>
                <a:round/>
                <a:headEnd/>
                <a:tailEnd/>
              </a:ln>
            </p:spPr>
            <p:txBody>
              <a:bodyPr wrap="none" anchor="ctr"/>
              <a:lstStyle>
                <a:lvl1pPr eaLnBrk="0" hangingPunct="0">
                  <a:defRPr sz="2000">
                    <a:solidFill>
                      <a:schemeClr val="tx1"/>
                    </a:solidFill>
                    <a:latin typeface="Times New Roman" pitchFamily="18" charset="0"/>
                  </a:defRPr>
                </a:lvl1pPr>
                <a:lvl2pPr marL="742950" indent="-285750" eaLnBrk="0" hangingPunct="0">
                  <a:defRPr sz="2000">
                    <a:solidFill>
                      <a:schemeClr val="tx1"/>
                    </a:solidFill>
                    <a:latin typeface="Times New Roman" pitchFamily="18" charset="0"/>
                  </a:defRPr>
                </a:lvl2pPr>
                <a:lvl3pPr marL="1143000" indent="-228600" eaLnBrk="0" hangingPunct="0">
                  <a:defRPr sz="2000">
                    <a:solidFill>
                      <a:schemeClr val="tx1"/>
                    </a:solidFill>
                    <a:latin typeface="Times New Roman" pitchFamily="18" charset="0"/>
                  </a:defRPr>
                </a:lvl3pPr>
                <a:lvl4pPr marL="1600200" indent="-228600" eaLnBrk="0" hangingPunct="0">
                  <a:defRPr sz="2000">
                    <a:solidFill>
                      <a:schemeClr val="tx1"/>
                    </a:solidFill>
                    <a:latin typeface="Times New Roman" pitchFamily="18" charset="0"/>
                  </a:defRPr>
                </a:lvl4pPr>
                <a:lvl5pPr marL="2057400" indent="-228600" eaLnBrk="0" hangingPunct="0">
                  <a:defRPr sz="2000">
                    <a:solidFill>
                      <a:schemeClr val="tx1"/>
                    </a:solidFill>
                    <a:latin typeface="Times New Roman" pitchFamily="18" charset="0"/>
                  </a:defRPr>
                </a:lvl5pPr>
                <a:lvl6pPr marL="2514600" indent="-228600" eaLnBrk="0" fontAlgn="base" hangingPunct="0">
                  <a:spcBef>
                    <a:spcPct val="0"/>
                  </a:spcBef>
                  <a:spcAft>
                    <a:spcPct val="0"/>
                  </a:spcAft>
                  <a:defRPr sz="2000">
                    <a:solidFill>
                      <a:schemeClr val="tx1"/>
                    </a:solidFill>
                    <a:latin typeface="Times New Roman" pitchFamily="18" charset="0"/>
                  </a:defRPr>
                </a:lvl6pPr>
                <a:lvl7pPr marL="2971800" indent="-228600" eaLnBrk="0" fontAlgn="base" hangingPunct="0">
                  <a:spcBef>
                    <a:spcPct val="0"/>
                  </a:spcBef>
                  <a:spcAft>
                    <a:spcPct val="0"/>
                  </a:spcAft>
                  <a:defRPr sz="2000">
                    <a:solidFill>
                      <a:schemeClr val="tx1"/>
                    </a:solidFill>
                    <a:latin typeface="Times New Roman" pitchFamily="18" charset="0"/>
                  </a:defRPr>
                </a:lvl7pPr>
                <a:lvl8pPr marL="3429000" indent="-228600" eaLnBrk="0" fontAlgn="base" hangingPunct="0">
                  <a:spcBef>
                    <a:spcPct val="0"/>
                  </a:spcBef>
                  <a:spcAft>
                    <a:spcPct val="0"/>
                  </a:spcAft>
                  <a:defRPr sz="2000">
                    <a:solidFill>
                      <a:schemeClr val="tx1"/>
                    </a:solidFill>
                    <a:latin typeface="Times New Roman" pitchFamily="18" charset="0"/>
                  </a:defRPr>
                </a:lvl8pPr>
                <a:lvl9pPr marL="3886200" indent="-228600" eaLnBrk="0" fontAlgn="base" hangingPunct="0">
                  <a:spcBef>
                    <a:spcPct val="0"/>
                  </a:spcBef>
                  <a:spcAft>
                    <a:spcPct val="0"/>
                  </a:spcAft>
                  <a:defRPr sz="2000">
                    <a:solidFill>
                      <a:schemeClr val="tx1"/>
                    </a:solidFill>
                    <a:latin typeface="Times New Roman" pitchFamily="18" charset="0"/>
                  </a:defRPr>
                </a:lvl9pPr>
              </a:lstStyle>
              <a:p>
                <a:pPr algn="ctr" eaLnBrk="1" hangingPunct="1"/>
                <a:endParaRPr lang="en-US" altLang="fr-FR" sz="1800">
                  <a:latin typeface="Arial" charset="0"/>
                </a:endParaRPr>
              </a:p>
            </p:txBody>
          </p:sp>
          <p:sp>
            <p:nvSpPr>
              <p:cNvPr id="26880" name="Oval 220"/>
              <p:cNvSpPr>
                <a:spLocks noChangeArrowheads="1"/>
              </p:cNvSpPr>
              <p:nvPr/>
            </p:nvSpPr>
            <p:spPr bwMode="auto">
              <a:xfrm>
                <a:off x="2426" y="2024"/>
                <a:ext cx="90" cy="91"/>
              </a:xfrm>
              <a:prstGeom prst="ellipse">
                <a:avLst/>
              </a:prstGeom>
              <a:solidFill>
                <a:srgbClr val="808080"/>
              </a:solidFill>
              <a:ln w="9525">
                <a:solidFill>
                  <a:schemeClr val="tx1"/>
                </a:solidFill>
                <a:round/>
                <a:headEnd/>
                <a:tailEnd/>
              </a:ln>
            </p:spPr>
            <p:txBody>
              <a:bodyPr wrap="none" anchor="ctr"/>
              <a:lstStyle>
                <a:lvl1pPr eaLnBrk="0" hangingPunct="0">
                  <a:defRPr sz="2000">
                    <a:solidFill>
                      <a:schemeClr val="tx1"/>
                    </a:solidFill>
                    <a:latin typeface="Times New Roman" pitchFamily="18" charset="0"/>
                  </a:defRPr>
                </a:lvl1pPr>
                <a:lvl2pPr marL="742950" indent="-285750" eaLnBrk="0" hangingPunct="0">
                  <a:defRPr sz="2000">
                    <a:solidFill>
                      <a:schemeClr val="tx1"/>
                    </a:solidFill>
                    <a:latin typeface="Times New Roman" pitchFamily="18" charset="0"/>
                  </a:defRPr>
                </a:lvl2pPr>
                <a:lvl3pPr marL="1143000" indent="-228600" eaLnBrk="0" hangingPunct="0">
                  <a:defRPr sz="2000">
                    <a:solidFill>
                      <a:schemeClr val="tx1"/>
                    </a:solidFill>
                    <a:latin typeface="Times New Roman" pitchFamily="18" charset="0"/>
                  </a:defRPr>
                </a:lvl3pPr>
                <a:lvl4pPr marL="1600200" indent="-228600" eaLnBrk="0" hangingPunct="0">
                  <a:defRPr sz="2000">
                    <a:solidFill>
                      <a:schemeClr val="tx1"/>
                    </a:solidFill>
                    <a:latin typeface="Times New Roman" pitchFamily="18" charset="0"/>
                  </a:defRPr>
                </a:lvl4pPr>
                <a:lvl5pPr marL="2057400" indent="-228600" eaLnBrk="0" hangingPunct="0">
                  <a:defRPr sz="2000">
                    <a:solidFill>
                      <a:schemeClr val="tx1"/>
                    </a:solidFill>
                    <a:latin typeface="Times New Roman" pitchFamily="18" charset="0"/>
                  </a:defRPr>
                </a:lvl5pPr>
                <a:lvl6pPr marL="2514600" indent="-228600" eaLnBrk="0" fontAlgn="base" hangingPunct="0">
                  <a:spcBef>
                    <a:spcPct val="0"/>
                  </a:spcBef>
                  <a:spcAft>
                    <a:spcPct val="0"/>
                  </a:spcAft>
                  <a:defRPr sz="2000">
                    <a:solidFill>
                      <a:schemeClr val="tx1"/>
                    </a:solidFill>
                    <a:latin typeface="Times New Roman" pitchFamily="18" charset="0"/>
                  </a:defRPr>
                </a:lvl6pPr>
                <a:lvl7pPr marL="2971800" indent="-228600" eaLnBrk="0" fontAlgn="base" hangingPunct="0">
                  <a:spcBef>
                    <a:spcPct val="0"/>
                  </a:spcBef>
                  <a:spcAft>
                    <a:spcPct val="0"/>
                  </a:spcAft>
                  <a:defRPr sz="2000">
                    <a:solidFill>
                      <a:schemeClr val="tx1"/>
                    </a:solidFill>
                    <a:latin typeface="Times New Roman" pitchFamily="18" charset="0"/>
                  </a:defRPr>
                </a:lvl7pPr>
                <a:lvl8pPr marL="3429000" indent="-228600" eaLnBrk="0" fontAlgn="base" hangingPunct="0">
                  <a:spcBef>
                    <a:spcPct val="0"/>
                  </a:spcBef>
                  <a:spcAft>
                    <a:spcPct val="0"/>
                  </a:spcAft>
                  <a:defRPr sz="2000">
                    <a:solidFill>
                      <a:schemeClr val="tx1"/>
                    </a:solidFill>
                    <a:latin typeface="Times New Roman" pitchFamily="18" charset="0"/>
                  </a:defRPr>
                </a:lvl8pPr>
                <a:lvl9pPr marL="3886200" indent="-228600" eaLnBrk="0" fontAlgn="base" hangingPunct="0">
                  <a:spcBef>
                    <a:spcPct val="0"/>
                  </a:spcBef>
                  <a:spcAft>
                    <a:spcPct val="0"/>
                  </a:spcAft>
                  <a:defRPr sz="2000">
                    <a:solidFill>
                      <a:schemeClr val="tx1"/>
                    </a:solidFill>
                    <a:latin typeface="Times New Roman" pitchFamily="18" charset="0"/>
                  </a:defRPr>
                </a:lvl9pPr>
              </a:lstStyle>
              <a:p>
                <a:pPr algn="ctr" eaLnBrk="1" hangingPunct="1"/>
                <a:endParaRPr lang="en-US" altLang="fr-FR" sz="1800">
                  <a:latin typeface="Arial" charset="0"/>
                </a:endParaRPr>
              </a:p>
            </p:txBody>
          </p:sp>
          <p:sp>
            <p:nvSpPr>
              <p:cNvPr id="26881" name="Oval 221"/>
              <p:cNvSpPr>
                <a:spLocks noChangeArrowheads="1"/>
              </p:cNvSpPr>
              <p:nvPr/>
            </p:nvSpPr>
            <p:spPr bwMode="auto">
              <a:xfrm>
                <a:off x="2517" y="2024"/>
                <a:ext cx="90" cy="91"/>
              </a:xfrm>
              <a:prstGeom prst="ellipse">
                <a:avLst/>
              </a:prstGeom>
              <a:solidFill>
                <a:srgbClr val="808080"/>
              </a:solidFill>
              <a:ln w="9525">
                <a:solidFill>
                  <a:schemeClr val="tx1"/>
                </a:solidFill>
                <a:round/>
                <a:headEnd/>
                <a:tailEnd/>
              </a:ln>
            </p:spPr>
            <p:txBody>
              <a:bodyPr wrap="none" anchor="ctr"/>
              <a:lstStyle>
                <a:lvl1pPr eaLnBrk="0" hangingPunct="0">
                  <a:defRPr sz="2000">
                    <a:solidFill>
                      <a:schemeClr val="tx1"/>
                    </a:solidFill>
                    <a:latin typeface="Times New Roman" pitchFamily="18" charset="0"/>
                  </a:defRPr>
                </a:lvl1pPr>
                <a:lvl2pPr marL="742950" indent="-285750" eaLnBrk="0" hangingPunct="0">
                  <a:defRPr sz="2000">
                    <a:solidFill>
                      <a:schemeClr val="tx1"/>
                    </a:solidFill>
                    <a:latin typeface="Times New Roman" pitchFamily="18" charset="0"/>
                  </a:defRPr>
                </a:lvl2pPr>
                <a:lvl3pPr marL="1143000" indent="-228600" eaLnBrk="0" hangingPunct="0">
                  <a:defRPr sz="2000">
                    <a:solidFill>
                      <a:schemeClr val="tx1"/>
                    </a:solidFill>
                    <a:latin typeface="Times New Roman" pitchFamily="18" charset="0"/>
                  </a:defRPr>
                </a:lvl3pPr>
                <a:lvl4pPr marL="1600200" indent="-228600" eaLnBrk="0" hangingPunct="0">
                  <a:defRPr sz="2000">
                    <a:solidFill>
                      <a:schemeClr val="tx1"/>
                    </a:solidFill>
                    <a:latin typeface="Times New Roman" pitchFamily="18" charset="0"/>
                  </a:defRPr>
                </a:lvl4pPr>
                <a:lvl5pPr marL="2057400" indent="-228600" eaLnBrk="0" hangingPunct="0">
                  <a:defRPr sz="2000">
                    <a:solidFill>
                      <a:schemeClr val="tx1"/>
                    </a:solidFill>
                    <a:latin typeface="Times New Roman" pitchFamily="18" charset="0"/>
                  </a:defRPr>
                </a:lvl5pPr>
                <a:lvl6pPr marL="2514600" indent="-228600" eaLnBrk="0" fontAlgn="base" hangingPunct="0">
                  <a:spcBef>
                    <a:spcPct val="0"/>
                  </a:spcBef>
                  <a:spcAft>
                    <a:spcPct val="0"/>
                  </a:spcAft>
                  <a:defRPr sz="2000">
                    <a:solidFill>
                      <a:schemeClr val="tx1"/>
                    </a:solidFill>
                    <a:latin typeface="Times New Roman" pitchFamily="18" charset="0"/>
                  </a:defRPr>
                </a:lvl6pPr>
                <a:lvl7pPr marL="2971800" indent="-228600" eaLnBrk="0" fontAlgn="base" hangingPunct="0">
                  <a:spcBef>
                    <a:spcPct val="0"/>
                  </a:spcBef>
                  <a:spcAft>
                    <a:spcPct val="0"/>
                  </a:spcAft>
                  <a:defRPr sz="2000">
                    <a:solidFill>
                      <a:schemeClr val="tx1"/>
                    </a:solidFill>
                    <a:latin typeface="Times New Roman" pitchFamily="18" charset="0"/>
                  </a:defRPr>
                </a:lvl7pPr>
                <a:lvl8pPr marL="3429000" indent="-228600" eaLnBrk="0" fontAlgn="base" hangingPunct="0">
                  <a:spcBef>
                    <a:spcPct val="0"/>
                  </a:spcBef>
                  <a:spcAft>
                    <a:spcPct val="0"/>
                  </a:spcAft>
                  <a:defRPr sz="2000">
                    <a:solidFill>
                      <a:schemeClr val="tx1"/>
                    </a:solidFill>
                    <a:latin typeface="Times New Roman" pitchFamily="18" charset="0"/>
                  </a:defRPr>
                </a:lvl8pPr>
                <a:lvl9pPr marL="3886200" indent="-228600" eaLnBrk="0" fontAlgn="base" hangingPunct="0">
                  <a:spcBef>
                    <a:spcPct val="0"/>
                  </a:spcBef>
                  <a:spcAft>
                    <a:spcPct val="0"/>
                  </a:spcAft>
                  <a:defRPr sz="2000">
                    <a:solidFill>
                      <a:schemeClr val="tx1"/>
                    </a:solidFill>
                    <a:latin typeface="Times New Roman" pitchFamily="18" charset="0"/>
                  </a:defRPr>
                </a:lvl9pPr>
              </a:lstStyle>
              <a:p>
                <a:pPr algn="ctr" eaLnBrk="1" hangingPunct="1"/>
                <a:endParaRPr lang="en-US" altLang="fr-FR" sz="1800">
                  <a:latin typeface="Arial" charset="0"/>
                </a:endParaRPr>
              </a:p>
            </p:txBody>
          </p:sp>
        </p:grpSp>
        <p:grpSp>
          <p:nvGrpSpPr>
            <p:cNvPr id="26793" name="Group 222"/>
            <p:cNvGrpSpPr>
              <a:grpSpLocks/>
            </p:cNvGrpSpPr>
            <p:nvPr/>
          </p:nvGrpSpPr>
          <p:grpSpPr bwMode="auto">
            <a:xfrm>
              <a:off x="2381" y="3430"/>
              <a:ext cx="182" cy="90"/>
              <a:chOff x="2381" y="2024"/>
              <a:chExt cx="271" cy="136"/>
            </a:xfrm>
          </p:grpSpPr>
          <p:sp>
            <p:nvSpPr>
              <p:cNvPr id="26872" name="Oval 223"/>
              <p:cNvSpPr>
                <a:spLocks noChangeArrowheads="1"/>
              </p:cNvSpPr>
              <p:nvPr/>
            </p:nvSpPr>
            <p:spPr bwMode="auto">
              <a:xfrm>
                <a:off x="2472" y="2069"/>
                <a:ext cx="90" cy="91"/>
              </a:xfrm>
              <a:prstGeom prst="ellipse">
                <a:avLst/>
              </a:prstGeom>
              <a:solidFill>
                <a:srgbClr val="808080"/>
              </a:solidFill>
              <a:ln w="9525">
                <a:solidFill>
                  <a:schemeClr val="tx1"/>
                </a:solidFill>
                <a:round/>
                <a:headEnd/>
                <a:tailEnd/>
              </a:ln>
            </p:spPr>
            <p:txBody>
              <a:bodyPr wrap="none" anchor="ctr"/>
              <a:lstStyle>
                <a:lvl1pPr eaLnBrk="0" hangingPunct="0">
                  <a:defRPr sz="2000">
                    <a:solidFill>
                      <a:schemeClr val="tx1"/>
                    </a:solidFill>
                    <a:latin typeface="Times New Roman" pitchFamily="18" charset="0"/>
                  </a:defRPr>
                </a:lvl1pPr>
                <a:lvl2pPr marL="742950" indent="-285750" eaLnBrk="0" hangingPunct="0">
                  <a:defRPr sz="2000">
                    <a:solidFill>
                      <a:schemeClr val="tx1"/>
                    </a:solidFill>
                    <a:latin typeface="Times New Roman" pitchFamily="18" charset="0"/>
                  </a:defRPr>
                </a:lvl2pPr>
                <a:lvl3pPr marL="1143000" indent="-228600" eaLnBrk="0" hangingPunct="0">
                  <a:defRPr sz="2000">
                    <a:solidFill>
                      <a:schemeClr val="tx1"/>
                    </a:solidFill>
                    <a:latin typeface="Times New Roman" pitchFamily="18" charset="0"/>
                  </a:defRPr>
                </a:lvl3pPr>
                <a:lvl4pPr marL="1600200" indent="-228600" eaLnBrk="0" hangingPunct="0">
                  <a:defRPr sz="2000">
                    <a:solidFill>
                      <a:schemeClr val="tx1"/>
                    </a:solidFill>
                    <a:latin typeface="Times New Roman" pitchFamily="18" charset="0"/>
                  </a:defRPr>
                </a:lvl4pPr>
                <a:lvl5pPr marL="2057400" indent="-228600" eaLnBrk="0" hangingPunct="0">
                  <a:defRPr sz="2000">
                    <a:solidFill>
                      <a:schemeClr val="tx1"/>
                    </a:solidFill>
                    <a:latin typeface="Times New Roman" pitchFamily="18" charset="0"/>
                  </a:defRPr>
                </a:lvl5pPr>
                <a:lvl6pPr marL="2514600" indent="-228600" eaLnBrk="0" fontAlgn="base" hangingPunct="0">
                  <a:spcBef>
                    <a:spcPct val="0"/>
                  </a:spcBef>
                  <a:spcAft>
                    <a:spcPct val="0"/>
                  </a:spcAft>
                  <a:defRPr sz="2000">
                    <a:solidFill>
                      <a:schemeClr val="tx1"/>
                    </a:solidFill>
                    <a:latin typeface="Times New Roman" pitchFamily="18" charset="0"/>
                  </a:defRPr>
                </a:lvl6pPr>
                <a:lvl7pPr marL="2971800" indent="-228600" eaLnBrk="0" fontAlgn="base" hangingPunct="0">
                  <a:spcBef>
                    <a:spcPct val="0"/>
                  </a:spcBef>
                  <a:spcAft>
                    <a:spcPct val="0"/>
                  </a:spcAft>
                  <a:defRPr sz="2000">
                    <a:solidFill>
                      <a:schemeClr val="tx1"/>
                    </a:solidFill>
                    <a:latin typeface="Times New Roman" pitchFamily="18" charset="0"/>
                  </a:defRPr>
                </a:lvl7pPr>
                <a:lvl8pPr marL="3429000" indent="-228600" eaLnBrk="0" fontAlgn="base" hangingPunct="0">
                  <a:spcBef>
                    <a:spcPct val="0"/>
                  </a:spcBef>
                  <a:spcAft>
                    <a:spcPct val="0"/>
                  </a:spcAft>
                  <a:defRPr sz="2000">
                    <a:solidFill>
                      <a:schemeClr val="tx1"/>
                    </a:solidFill>
                    <a:latin typeface="Times New Roman" pitchFamily="18" charset="0"/>
                  </a:defRPr>
                </a:lvl8pPr>
                <a:lvl9pPr marL="3886200" indent="-228600" eaLnBrk="0" fontAlgn="base" hangingPunct="0">
                  <a:spcBef>
                    <a:spcPct val="0"/>
                  </a:spcBef>
                  <a:spcAft>
                    <a:spcPct val="0"/>
                  </a:spcAft>
                  <a:defRPr sz="2000">
                    <a:solidFill>
                      <a:schemeClr val="tx1"/>
                    </a:solidFill>
                    <a:latin typeface="Times New Roman" pitchFamily="18" charset="0"/>
                  </a:defRPr>
                </a:lvl9pPr>
              </a:lstStyle>
              <a:p>
                <a:pPr algn="ctr" eaLnBrk="1" hangingPunct="1"/>
                <a:endParaRPr lang="en-US" altLang="fr-FR" sz="1800">
                  <a:latin typeface="Arial" charset="0"/>
                </a:endParaRPr>
              </a:p>
            </p:txBody>
          </p:sp>
          <p:sp>
            <p:nvSpPr>
              <p:cNvPr id="26873" name="Oval 224"/>
              <p:cNvSpPr>
                <a:spLocks noChangeArrowheads="1"/>
              </p:cNvSpPr>
              <p:nvPr/>
            </p:nvSpPr>
            <p:spPr bwMode="auto">
              <a:xfrm>
                <a:off x="2562" y="2069"/>
                <a:ext cx="90" cy="91"/>
              </a:xfrm>
              <a:prstGeom prst="ellipse">
                <a:avLst/>
              </a:prstGeom>
              <a:solidFill>
                <a:srgbClr val="808080"/>
              </a:solidFill>
              <a:ln w="9525">
                <a:solidFill>
                  <a:schemeClr val="tx1"/>
                </a:solidFill>
                <a:round/>
                <a:headEnd/>
                <a:tailEnd/>
              </a:ln>
            </p:spPr>
            <p:txBody>
              <a:bodyPr wrap="none" anchor="ctr"/>
              <a:lstStyle>
                <a:lvl1pPr eaLnBrk="0" hangingPunct="0">
                  <a:defRPr sz="2000">
                    <a:solidFill>
                      <a:schemeClr val="tx1"/>
                    </a:solidFill>
                    <a:latin typeface="Times New Roman" pitchFamily="18" charset="0"/>
                  </a:defRPr>
                </a:lvl1pPr>
                <a:lvl2pPr marL="742950" indent="-285750" eaLnBrk="0" hangingPunct="0">
                  <a:defRPr sz="2000">
                    <a:solidFill>
                      <a:schemeClr val="tx1"/>
                    </a:solidFill>
                    <a:latin typeface="Times New Roman" pitchFamily="18" charset="0"/>
                  </a:defRPr>
                </a:lvl2pPr>
                <a:lvl3pPr marL="1143000" indent="-228600" eaLnBrk="0" hangingPunct="0">
                  <a:defRPr sz="2000">
                    <a:solidFill>
                      <a:schemeClr val="tx1"/>
                    </a:solidFill>
                    <a:latin typeface="Times New Roman" pitchFamily="18" charset="0"/>
                  </a:defRPr>
                </a:lvl3pPr>
                <a:lvl4pPr marL="1600200" indent="-228600" eaLnBrk="0" hangingPunct="0">
                  <a:defRPr sz="2000">
                    <a:solidFill>
                      <a:schemeClr val="tx1"/>
                    </a:solidFill>
                    <a:latin typeface="Times New Roman" pitchFamily="18" charset="0"/>
                  </a:defRPr>
                </a:lvl4pPr>
                <a:lvl5pPr marL="2057400" indent="-228600" eaLnBrk="0" hangingPunct="0">
                  <a:defRPr sz="2000">
                    <a:solidFill>
                      <a:schemeClr val="tx1"/>
                    </a:solidFill>
                    <a:latin typeface="Times New Roman" pitchFamily="18" charset="0"/>
                  </a:defRPr>
                </a:lvl5pPr>
                <a:lvl6pPr marL="2514600" indent="-228600" eaLnBrk="0" fontAlgn="base" hangingPunct="0">
                  <a:spcBef>
                    <a:spcPct val="0"/>
                  </a:spcBef>
                  <a:spcAft>
                    <a:spcPct val="0"/>
                  </a:spcAft>
                  <a:defRPr sz="2000">
                    <a:solidFill>
                      <a:schemeClr val="tx1"/>
                    </a:solidFill>
                    <a:latin typeface="Times New Roman" pitchFamily="18" charset="0"/>
                  </a:defRPr>
                </a:lvl6pPr>
                <a:lvl7pPr marL="2971800" indent="-228600" eaLnBrk="0" fontAlgn="base" hangingPunct="0">
                  <a:spcBef>
                    <a:spcPct val="0"/>
                  </a:spcBef>
                  <a:spcAft>
                    <a:spcPct val="0"/>
                  </a:spcAft>
                  <a:defRPr sz="2000">
                    <a:solidFill>
                      <a:schemeClr val="tx1"/>
                    </a:solidFill>
                    <a:latin typeface="Times New Roman" pitchFamily="18" charset="0"/>
                  </a:defRPr>
                </a:lvl7pPr>
                <a:lvl8pPr marL="3429000" indent="-228600" eaLnBrk="0" fontAlgn="base" hangingPunct="0">
                  <a:spcBef>
                    <a:spcPct val="0"/>
                  </a:spcBef>
                  <a:spcAft>
                    <a:spcPct val="0"/>
                  </a:spcAft>
                  <a:defRPr sz="2000">
                    <a:solidFill>
                      <a:schemeClr val="tx1"/>
                    </a:solidFill>
                    <a:latin typeface="Times New Roman" pitchFamily="18" charset="0"/>
                  </a:defRPr>
                </a:lvl8pPr>
                <a:lvl9pPr marL="3886200" indent="-228600" eaLnBrk="0" fontAlgn="base" hangingPunct="0">
                  <a:spcBef>
                    <a:spcPct val="0"/>
                  </a:spcBef>
                  <a:spcAft>
                    <a:spcPct val="0"/>
                  </a:spcAft>
                  <a:defRPr sz="2000">
                    <a:solidFill>
                      <a:schemeClr val="tx1"/>
                    </a:solidFill>
                    <a:latin typeface="Times New Roman" pitchFamily="18" charset="0"/>
                  </a:defRPr>
                </a:lvl9pPr>
              </a:lstStyle>
              <a:p>
                <a:pPr algn="ctr" eaLnBrk="1" hangingPunct="1"/>
                <a:endParaRPr lang="en-US" altLang="fr-FR" sz="1800">
                  <a:latin typeface="Arial" charset="0"/>
                </a:endParaRPr>
              </a:p>
            </p:txBody>
          </p:sp>
          <p:sp>
            <p:nvSpPr>
              <p:cNvPr id="26874" name="Oval 225"/>
              <p:cNvSpPr>
                <a:spLocks noChangeArrowheads="1"/>
              </p:cNvSpPr>
              <p:nvPr/>
            </p:nvSpPr>
            <p:spPr bwMode="auto">
              <a:xfrm>
                <a:off x="2381" y="2069"/>
                <a:ext cx="90" cy="91"/>
              </a:xfrm>
              <a:prstGeom prst="ellipse">
                <a:avLst/>
              </a:prstGeom>
              <a:solidFill>
                <a:srgbClr val="808080"/>
              </a:solidFill>
              <a:ln w="9525">
                <a:solidFill>
                  <a:schemeClr val="tx1"/>
                </a:solidFill>
                <a:round/>
                <a:headEnd/>
                <a:tailEnd/>
              </a:ln>
            </p:spPr>
            <p:txBody>
              <a:bodyPr wrap="none" anchor="ctr"/>
              <a:lstStyle>
                <a:lvl1pPr eaLnBrk="0" hangingPunct="0">
                  <a:defRPr sz="2000">
                    <a:solidFill>
                      <a:schemeClr val="tx1"/>
                    </a:solidFill>
                    <a:latin typeface="Times New Roman" pitchFamily="18" charset="0"/>
                  </a:defRPr>
                </a:lvl1pPr>
                <a:lvl2pPr marL="742950" indent="-285750" eaLnBrk="0" hangingPunct="0">
                  <a:defRPr sz="2000">
                    <a:solidFill>
                      <a:schemeClr val="tx1"/>
                    </a:solidFill>
                    <a:latin typeface="Times New Roman" pitchFamily="18" charset="0"/>
                  </a:defRPr>
                </a:lvl2pPr>
                <a:lvl3pPr marL="1143000" indent="-228600" eaLnBrk="0" hangingPunct="0">
                  <a:defRPr sz="2000">
                    <a:solidFill>
                      <a:schemeClr val="tx1"/>
                    </a:solidFill>
                    <a:latin typeface="Times New Roman" pitchFamily="18" charset="0"/>
                  </a:defRPr>
                </a:lvl3pPr>
                <a:lvl4pPr marL="1600200" indent="-228600" eaLnBrk="0" hangingPunct="0">
                  <a:defRPr sz="2000">
                    <a:solidFill>
                      <a:schemeClr val="tx1"/>
                    </a:solidFill>
                    <a:latin typeface="Times New Roman" pitchFamily="18" charset="0"/>
                  </a:defRPr>
                </a:lvl4pPr>
                <a:lvl5pPr marL="2057400" indent="-228600" eaLnBrk="0" hangingPunct="0">
                  <a:defRPr sz="2000">
                    <a:solidFill>
                      <a:schemeClr val="tx1"/>
                    </a:solidFill>
                    <a:latin typeface="Times New Roman" pitchFamily="18" charset="0"/>
                  </a:defRPr>
                </a:lvl5pPr>
                <a:lvl6pPr marL="2514600" indent="-228600" eaLnBrk="0" fontAlgn="base" hangingPunct="0">
                  <a:spcBef>
                    <a:spcPct val="0"/>
                  </a:spcBef>
                  <a:spcAft>
                    <a:spcPct val="0"/>
                  </a:spcAft>
                  <a:defRPr sz="2000">
                    <a:solidFill>
                      <a:schemeClr val="tx1"/>
                    </a:solidFill>
                    <a:latin typeface="Times New Roman" pitchFamily="18" charset="0"/>
                  </a:defRPr>
                </a:lvl6pPr>
                <a:lvl7pPr marL="2971800" indent="-228600" eaLnBrk="0" fontAlgn="base" hangingPunct="0">
                  <a:spcBef>
                    <a:spcPct val="0"/>
                  </a:spcBef>
                  <a:spcAft>
                    <a:spcPct val="0"/>
                  </a:spcAft>
                  <a:defRPr sz="2000">
                    <a:solidFill>
                      <a:schemeClr val="tx1"/>
                    </a:solidFill>
                    <a:latin typeface="Times New Roman" pitchFamily="18" charset="0"/>
                  </a:defRPr>
                </a:lvl7pPr>
                <a:lvl8pPr marL="3429000" indent="-228600" eaLnBrk="0" fontAlgn="base" hangingPunct="0">
                  <a:spcBef>
                    <a:spcPct val="0"/>
                  </a:spcBef>
                  <a:spcAft>
                    <a:spcPct val="0"/>
                  </a:spcAft>
                  <a:defRPr sz="2000">
                    <a:solidFill>
                      <a:schemeClr val="tx1"/>
                    </a:solidFill>
                    <a:latin typeface="Times New Roman" pitchFamily="18" charset="0"/>
                  </a:defRPr>
                </a:lvl8pPr>
                <a:lvl9pPr marL="3886200" indent="-228600" eaLnBrk="0" fontAlgn="base" hangingPunct="0">
                  <a:spcBef>
                    <a:spcPct val="0"/>
                  </a:spcBef>
                  <a:spcAft>
                    <a:spcPct val="0"/>
                  </a:spcAft>
                  <a:defRPr sz="2000">
                    <a:solidFill>
                      <a:schemeClr val="tx1"/>
                    </a:solidFill>
                    <a:latin typeface="Times New Roman" pitchFamily="18" charset="0"/>
                  </a:defRPr>
                </a:lvl9pPr>
              </a:lstStyle>
              <a:p>
                <a:pPr algn="ctr" eaLnBrk="1" hangingPunct="1"/>
                <a:endParaRPr lang="en-US" altLang="fr-FR" sz="1800">
                  <a:latin typeface="Arial" charset="0"/>
                </a:endParaRPr>
              </a:p>
            </p:txBody>
          </p:sp>
          <p:sp>
            <p:nvSpPr>
              <p:cNvPr id="26875" name="Oval 226"/>
              <p:cNvSpPr>
                <a:spLocks noChangeArrowheads="1"/>
              </p:cNvSpPr>
              <p:nvPr/>
            </p:nvSpPr>
            <p:spPr bwMode="auto">
              <a:xfrm>
                <a:off x="2426" y="2024"/>
                <a:ext cx="90" cy="91"/>
              </a:xfrm>
              <a:prstGeom prst="ellipse">
                <a:avLst/>
              </a:prstGeom>
              <a:solidFill>
                <a:srgbClr val="808080"/>
              </a:solidFill>
              <a:ln w="9525">
                <a:solidFill>
                  <a:schemeClr val="tx1"/>
                </a:solidFill>
                <a:round/>
                <a:headEnd/>
                <a:tailEnd/>
              </a:ln>
            </p:spPr>
            <p:txBody>
              <a:bodyPr wrap="none" anchor="ctr"/>
              <a:lstStyle>
                <a:lvl1pPr eaLnBrk="0" hangingPunct="0">
                  <a:defRPr sz="2000">
                    <a:solidFill>
                      <a:schemeClr val="tx1"/>
                    </a:solidFill>
                    <a:latin typeface="Times New Roman" pitchFamily="18" charset="0"/>
                  </a:defRPr>
                </a:lvl1pPr>
                <a:lvl2pPr marL="742950" indent="-285750" eaLnBrk="0" hangingPunct="0">
                  <a:defRPr sz="2000">
                    <a:solidFill>
                      <a:schemeClr val="tx1"/>
                    </a:solidFill>
                    <a:latin typeface="Times New Roman" pitchFamily="18" charset="0"/>
                  </a:defRPr>
                </a:lvl2pPr>
                <a:lvl3pPr marL="1143000" indent="-228600" eaLnBrk="0" hangingPunct="0">
                  <a:defRPr sz="2000">
                    <a:solidFill>
                      <a:schemeClr val="tx1"/>
                    </a:solidFill>
                    <a:latin typeface="Times New Roman" pitchFamily="18" charset="0"/>
                  </a:defRPr>
                </a:lvl3pPr>
                <a:lvl4pPr marL="1600200" indent="-228600" eaLnBrk="0" hangingPunct="0">
                  <a:defRPr sz="2000">
                    <a:solidFill>
                      <a:schemeClr val="tx1"/>
                    </a:solidFill>
                    <a:latin typeface="Times New Roman" pitchFamily="18" charset="0"/>
                  </a:defRPr>
                </a:lvl4pPr>
                <a:lvl5pPr marL="2057400" indent="-228600" eaLnBrk="0" hangingPunct="0">
                  <a:defRPr sz="2000">
                    <a:solidFill>
                      <a:schemeClr val="tx1"/>
                    </a:solidFill>
                    <a:latin typeface="Times New Roman" pitchFamily="18" charset="0"/>
                  </a:defRPr>
                </a:lvl5pPr>
                <a:lvl6pPr marL="2514600" indent="-228600" eaLnBrk="0" fontAlgn="base" hangingPunct="0">
                  <a:spcBef>
                    <a:spcPct val="0"/>
                  </a:spcBef>
                  <a:spcAft>
                    <a:spcPct val="0"/>
                  </a:spcAft>
                  <a:defRPr sz="2000">
                    <a:solidFill>
                      <a:schemeClr val="tx1"/>
                    </a:solidFill>
                    <a:latin typeface="Times New Roman" pitchFamily="18" charset="0"/>
                  </a:defRPr>
                </a:lvl6pPr>
                <a:lvl7pPr marL="2971800" indent="-228600" eaLnBrk="0" fontAlgn="base" hangingPunct="0">
                  <a:spcBef>
                    <a:spcPct val="0"/>
                  </a:spcBef>
                  <a:spcAft>
                    <a:spcPct val="0"/>
                  </a:spcAft>
                  <a:defRPr sz="2000">
                    <a:solidFill>
                      <a:schemeClr val="tx1"/>
                    </a:solidFill>
                    <a:latin typeface="Times New Roman" pitchFamily="18" charset="0"/>
                  </a:defRPr>
                </a:lvl7pPr>
                <a:lvl8pPr marL="3429000" indent="-228600" eaLnBrk="0" fontAlgn="base" hangingPunct="0">
                  <a:spcBef>
                    <a:spcPct val="0"/>
                  </a:spcBef>
                  <a:spcAft>
                    <a:spcPct val="0"/>
                  </a:spcAft>
                  <a:defRPr sz="2000">
                    <a:solidFill>
                      <a:schemeClr val="tx1"/>
                    </a:solidFill>
                    <a:latin typeface="Times New Roman" pitchFamily="18" charset="0"/>
                  </a:defRPr>
                </a:lvl8pPr>
                <a:lvl9pPr marL="3886200" indent="-228600" eaLnBrk="0" fontAlgn="base" hangingPunct="0">
                  <a:spcBef>
                    <a:spcPct val="0"/>
                  </a:spcBef>
                  <a:spcAft>
                    <a:spcPct val="0"/>
                  </a:spcAft>
                  <a:defRPr sz="2000">
                    <a:solidFill>
                      <a:schemeClr val="tx1"/>
                    </a:solidFill>
                    <a:latin typeface="Times New Roman" pitchFamily="18" charset="0"/>
                  </a:defRPr>
                </a:lvl9pPr>
              </a:lstStyle>
              <a:p>
                <a:pPr algn="ctr" eaLnBrk="1" hangingPunct="1"/>
                <a:endParaRPr lang="en-US" altLang="fr-FR" sz="1800">
                  <a:latin typeface="Arial" charset="0"/>
                </a:endParaRPr>
              </a:p>
            </p:txBody>
          </p:sp>
          <p:sp>
            <p:nvSpPr>
              <p:cNvPr id="26876" name="Oval 227"/>
              <p:cNvSpPr>
                <a:spLocks noChangeArrowheads="1"/>
              </p:cNvSpPr>
              <p:nvPr/>
            </p:nvSpPr>
            <p:spPr bwMode="auto">
              <a:xfrm>
                <a:off x="2517" y="2024"/>
                <a:ext cx="90" cy="91"/>
              </a:xfrm>
              <a:prstGeom prst="ellipse">
                <a:avLst/>
              </a:prstGeom>
              <a:solidFill>
                <a:srgbClr val="808080"/>
              </a:solidFill>
              <a:ln w="9525">
                <a:solidFill>
                  <a:schemeClr val="tx1"/>
                </a:solidFill>
                <a:round/>
                <a:headEnd/>
                <a:tailEnd/>
              </a:ln>
            </p:spPr>
            <p:txBody>
              <a:bodyPr wrap="none" anchor="ctr"/>
              <a:lstStyle>
                <a:lvl1pPr eaLnBrk="0" hangingPunct="0">
                  <a:defRPr sz="2000">
                    <a:solidFill>
                      <a:schemeClr val="tx1"/>
                    </a:solidFill>
                    <a:latin typeface="Times New Roman" pitchFamily="18" charset="0"/>
                  </a:defRPr>
                </a:lvl1pPr>
                <a:lvl2pPr marL="742950" indent="-285750" eaLnBrk="0" hangingPunct="0">
                  <a:defRPr sz="2000">
                    <a:solidFill>
                      <a:schemeClr val="tx1"/>
                    </a:solidFill>
                    <a:latin typeface="Times New Roman" pitchFamily="18" charset="0"/>
                  </a:defRPr>
                </a:lvl2pPr>
                <a:lvl3pPr marL="1143000" indent="-228600" eaLnBrk="0" hangingPunct="0">
                  <a:defRPr sz="2000">
                    <a:solidFill>
                      <a:schemeClr val="tx1"/>
                    </a:solidFill>
                    <a:latin typeface="Times New Roman" pitchFamily="18" charset="0"/>
                  </a:defRPr>
                </a:lvl3pPr>
                <a:lvl4pPr marL="1600200" indent="-228600" eaLnBrk="0" hangingPunct="0">
                  <a:defRPr sz="2000">
                    <a:solidFill>
                      <a:schemeClr val="tx1"/>
                    </a:solidFill>
                    <a:latin typeface="Times New Roman" pitchFamily="18" charset="0"/>
                  </a:defRPr>
                </a:lvl4pPr>
                <a:lvl5pPr marL="2057400" indent="-228600" eaLnBrk="0" hangingPunct="0">
                  <a:defRPr sz="2000">
                    <a:solidFill>
                      <a:schemeClr val="tx1"/>
                    </a:solidFill>
                    <a:latin typeface="Times New Roman" pitchFamily="18" charset="0"/>
                  </a:defRPr>
                </a:lvl5pPr>
                <a:lvl6pPr marL="2514600" indent="-228600" eaLnBrk="0" fontAlgn="base" hangingPunct="0">
                  <a:spcBef>
                    <a:spcPct val="0"/>
                  </a:spcBef>
                  <a:spcAft>
                    <a:spcPct val="0"/>
                  </a:spcAft>
                  <a:defRPr sz="2000">
                    <a:solidFill>
                      <a:schemeClr val="tx1"/>
                    </a:solidFill>
                    <a:latin typeface="Times New Roman" pitchFamily="18" charset="0"/>
                  </a:defRPr>
                </a:lvl6pPr>
                <a:lvl7pPr marL="2971800" indent="-228600" eaLnBrk="0" fontAlgn="base" hangingPunct="0">
                  <a:spcBef>
                    <a:spcPct val="0"/>
                  </a:spcBef>
                  <a:spcAft>
                    <a:spcPct val="0"/>
                  </a:spcAft>
                  <a:defRPr sz="2000">
                    <a:solidFill>
                      <a:schemeClr val="tx1"/>
                    </a:solidFill>
                    <a:latin typeface="Times New Roman" pitchFamily="18" charset="0"/>
                  </a:defRPr>
                </a:lvl7pPr>
                <a:lvl8pPr marL="3429000" indent="-228600" eaLnBrk="0" fontAlgn="base" hangingPunct="0">
                  <a:spcBef>
                    <a:spcPct val="0"/>
                  </a:spcBef>
                  <a:spcAft>
                    <a:spcPct val="0"/>
                  </a:spcAft>
                  <a:defRPr sz="2000">
                    <a:solidFill>
                      <a:schemeClr val="tx1"/>
                    </a:solidFill>
                    <a:latin typeface="Times New Roman" pitchFamily="18" charset="0"/>
                  </a:defRPr>
                </a:lvl8pPr>
                <a:lvl9pPr marL="3886200" indent="-228600" eaLnBrk="0" fontAlgn="base" hangingPunct="0">
                  <a:spcBef>
                    <a:spcPct val="0"/>
                  </a:spcBef>
                  <a:spcAft>
                    <a:spcPct val="0"/>
                  </a:spcAft>
                  <a:defRPr sz="2000">
                    <a:solidFill>
                      <a:schemeClr val="tx1"/>
                    </a:solidFill>
                    <a:latin typeface="Times New Roman" pitchFamily="18" charset="0"/>
                  </a:defRPr>
                </a:lvl9pPr>
              </a:lstStyle>
              <a:p>
                <a:pPr algn="ctr" eaLnBrk="1" hangingPunct="1"/>
                <a:endParaRPr lang="en-US" altLang="fr-FR" sz="1800">
                  <a:latin typeface="Arial" charset="0"/>
                </a:endParaRPr>
              </a:p>
            </p:txBody>
          </p:sp>
        </p:grpSp>
        <p:grpSp>
          <p:nvGrpSpPr>
            <p:cNvPr id="26794" name="Group 228"/>
            <p:cNvGrpSpPr>
              <a:grpSpLocks/>
            </p:cNvGrpSpPr>
            <p:nvPr/>
          </p:nvGrpSpPr>
          <p:grpSpPr bwMode="auto">
            <a:xfrm>
              <a:off x="2200" y="3430"/>
              <a:ext cx="182" cy="90"/>
              <a:chOff x="2381" y="2024"/>
              <a:chExt cx="271" cy="136"/>
            </a:xfrm>
          </p:grpSpPr>
          <p:sp>
            <p:nvSpPr>
              <p:cNvPr id="26867" name="Oval 229"/>
              <p:cNvSpPr>
                <a:spLocks noChangeArrowheads="1"/>
              </p:cNvSpPr>
              <p:nvPr/>
            </p:nvSpPr>
            <p:spPr bwMode="auto">
              <a:xfrm>
                <a:off x="2472" y="2069"/>
                <a:ext cx="90" cy="91"/>
              </a:xfrm>
              <a:prstGeom prst="ellipse">
                <a:avLst/>
              </a:prstGeom>
              <a:solidFill>
                <a:srgbClr val="808080"/>
              </a:solidFill>
              <a:ln w="9525">
                <a:solidFill>
                  <a:schemeClr val="tx1"/>
                </a:solidFill>
                <a:round/>
                <a:headEnd/>
                <a:tailEnd/>
              </a:ln>
            </p:spPr>
            <p:txBody>
              <a:bodyPr wrap="none" anchor="ctr"/>
              <a:lstStyle>
                <a:lvl1pPr eaLnBrk="0" hangingPunct="0">
                  <a:defRPr sz="2000">
                    <a:solidFill>
                      <a:schemeClr val="tx1"/>
                    </a:solidFill>
                    <a:latin typeface="Times New Roman" pitchFamily="18" charset="0"/>
                  </a:defRPr>
                </a:lvl1pPr>
                <a:lvl2pPr marL="742950" indent="-285750" eaLnBrk="0" hangingPunct="0">
                  <a:defRPr sz="2000">
                    <a:solidFill>
                      <a:schemeClr val="tx1"/>
                    </a:solidFill>
                    <a:latin typeface="Times New Roman" pitchFamily="18" charset="0"/>
                  </a:defRPr>
                </a:lvl2pPr>
                <a:lvl3pPr marL="1143000" indent="-228600" eaLnBrk="0" hangingPunct="0">
                  <a:defRPr sz="2000">
                    <a:solidFill>
                      <a:schemeClr val="tx1"/>
                    </a:solidFill>
                    <a:latin typeface="Times New Roman" pitchFamily="18" charset="0"/>
                  </a:defRPr>
                </a:lvl3pPr>
                <a:lvl4pPr marL="1600200" indent="-228600" eaLnBrk="0" hangingPunct="0">
                  <a:defRPr sz="2000">
                    <a:solidFill>
                      <a:schemeClr val="tx1"/>
                    </a:solidFill>
                    <a:latin typeface="Times New Roman" pitchFamily="18" charset="0"/>
                  </a:defRPr>
                </a:lvl4pPr>
                <a:lvl5pPr marL="2057400" indent="-228600" eaLnBrk="0" hangingPunct="0">
                  <a:defRPr sz="2000">
                    <a:solidFill>
                      <a:schemeClr val="tx1"/>
                    </a:solidFill>
                    <a:latin typeface="Times New Roman" pitchFamily="18" charset="0"/>
                  </a:defRPr>
                </a:lvl5pPr>
                <a:lvl6pPr marL="2514600" indent="-228600" eaLnBrk="0" fontAlgn="base" hangingPunct="0">
                  <a:spcBef>
                    <a:spcPct val="0"/>
                  </a:spcBef>
                  <a:spcAft>
                    <a:spcPct val="0"/>
                  </a:spcAft>
                  <a:defRPr sz="2000">
                    <a:solidFill>
                      <a:schemeClr val="tx1"/>
                    </a:solidFill>
                    <a:latin typeface="Times New Roman" pitchFamily="18" charset="0"/>
                  </a:defRPr>
                </a:lvl6pPr>
                <a:lvl7pPr marL="2971800" indent="-228600" eaLnBrk="0" fontAlgn="base" hangingPunct="0">
                  <a:spcBef>
                    <a:spcPct val="0"/>
                  </a:spcBef>
                  <a:spcAft>
                    <a:spcPct val="0"/>
                  </a:spcAft>
                  <a:defRPr sz="2000">
                    <a:solidFill>
                      <a:schemeClr val="tx1"/>
                    </a:solidFill>
                    <a:latin typeface="Times New Roman" pitchFamily="18" charset="0"/>
                  </a:defRPr>
                </a:lvl7pPr>
                <a:lvl8pPr marL="3429000" indent="-228600" eaLnBrk="0" fontAlgn="base" hangingPunct="0">
                  <a:spcBef>
                    <a:spcPct val="0"/>
                  </a:spcBef>
                  <a:spcAft>
                    <a:spcPct val="0"/>
                  </a:spcAft>
                  <a:defRPr sz="2000">
                    <a:solidFill>
                      <a:schemeClr val="tx1"/>
                    </a:solidFill>
                    <a:latin typeface="Times New Roman" pitchFamily="18" charset="0"/>
                  </a:defRPr>
                </a:lvl8pPr>
                <a:lvl9pPr marL="3886200" indent="-228600" eaLnBrk="0" fontAlgn="base" hangingPunct="0">
                  <a:spcBef>
                    <a:spcPct val="0"/>
                  </a:spcBef>
                  <a:spcAft>
                    <a:spcPct val="0"/>
                  </a:spcAft>
                  <a:defRPr sz="2000">
                    <a:solidFill>
                      <a:schemeClr val="tx1"/>
                    </a:solidFill>
                    <a:latin typeface="Times New Roman" pitchFamily="18" charset="0"/>
                  </a:defRPr>
                </a:lvl9pPr>
              </a:lstStyle>
              <a:p>
                <a:pPr algn="ctr" eaLnBrk="1" hangingPunct="1"/>
                <a:endParaRPr lang="en-US" altLang="fr-FR" sz="1800">
                  <a:latin typeface="Arial" charset="0"/>
                </a:endParaRPr>
              </a:p>
            </p:txBody>
          </p:sp>
          <p:sp>
            <p:nvSpPr>
              <p:cNvPr id="26868" name="Oval 230"/>
              <p:cNvSpPr>
                <a:spLocks noChangeArrowheads="1"/>
              </p:cNvSpPr>
              <p:nvPr/>
            </p:nvSpPr>
            <p:spPr bwMode="auto">
              <a:xfrm>
                <a:off x="2562" y="2069"/>
                <a:ext cx="90" cy="91"/>
              </a:xfrm>
              <a:prstGeom prst="ellipse">
                <a:avLst/>
              </a:prstGeom>
              <a:solidFill>
                <a:srgbClr val="808080"/>
              </a:solidFill>
              <a:ln w="9525">
                <a:solidFill>
                  <a:schemeClr val="tx1"/>
                </a:solidFill>
                <a:round/>
                <a:headEnd/>
                <a:tailEnd/>
              </a:ln>
            </p:spPr>
            <p:txBody>
              <a:bodyPr wrap="none" anchor="ctr"/>
              <a:lstStyle>
                <a:lvl1pPr eaLnBrk="0" hangingPunct="0">
                  <a:defRPr sz="2000">
                    <a:solidFill>
                      <a:schemeClr val="tx1"/>
                    </a:solidFill>
                    <a:latin typeface="Times New Roman" pitchFamily="18" charset="0"/>
                  </a:defRPr>
                </a:lvl1pPr>
                <a:lvl2pPr marL="742950" indent="-285750" eaLnBrk="0" hangingPunct="0">
                  <a:defRPr sz="2000">
                    <a:solidFill>
                      <a:schemeClr val="tx1"/>
                    </a:solidFill>
                    <a:latin typeface="Times New Roman" pitchFamily="18" charset="0"/>
                  </a:defRPr>
                </a:lvl2pPr>
                <a:lvl3pPr marL="1143000" indent="-228600" eaLnBrk="0" hangingPunct="0">
                  <a:defRPr sz="2000">
                    <a:solidFill>
                      <a:schemeClr val="tx1"/>
                    </a:solidFill>
                    <a:latin typeface="Times New Roman" pitchFamily="18" charset="0"/>
                  </a:defRPr>
                </a:lvl3pPr>
                <a:lvl4pPr marL="1600200" indent="-228600" eaLnBrk="0" hangingPunct="0">
                  <a:defRPr sz="2000">
                    <a:solidFill>
                      <a:schemeClr val="tx1"/>
                    </a:solidFill>
                    <a:latin typeface="Times New Roman" pitchFamily="18" charset="0"/>
                  </a:defRPr>
                </a:lvl4pPr>
                <a:lvl5pPr marL="2057400" indent="-228600" eaLnBrk="0" hangingPunct="0">
                  <a:defRPr sz="2000">
                    <a:solidFill>
                      <a:schemeClr val="tx1"/>
                    </a:solidFill>
                    <a:latin typeface="Times New Roman" pitchFamily="18" charset="0"/>
                  </a:defRPr>
                </a:lvl5pPr>
                <a:lvl6pPr marL="2514600" indent="-228600" eaLnBrk="0" fontAlgn="base" hangingPunct="0">
                  <a:spcBef>
                    <a:spcPct val="0"/>
                  </a:spcBef>
                  <a:spcAft>
                    <a:spcPct val="0"/>
                  </a:spcAft>
                  <a:defRPr sz="2000">
                    <a:solidFill>
                      <a:schemeClr val="tx1"/>
                    </a:solidFill>
                    <a:latin typeface="Times New Roman" pitchFamily="18" charset="0"/>
                  </a:defRPr>
                </a:lvl6pPr>
                <a:lvl7pPr marL="2971800" indent="-228600" eaLnBrk="0" fontAlgn="base" hangingPunct="0">
                  <a:spcBef>
                    <a:spcPct val="0"/>
                  </a:spcBef>
                  <a:spcAft>
                    <a:spcPct val="0"/>
                  </a:spcAft>
                  <a:defRPr sz="2000">
                    <a:solidFill>
                      <a:schemeClr val="tx1"/>
                    </a:solidFill>
                    <a:latin typeface="Times New Roman" pitchFamily="18" charset="0"/>
                  </a:defRPr>
                </a:lvl7pPr>
                <a:lvl8pPr marL="3429000" indent="-228600" eaLnBrk="0" fontAlgn="base" hangingPunct="0">
                  <a:spcBef>
                    <a:spcPct val="0"/>
                  </a:spcBef>
                  <a:spcAft>
                    <a:spcPct val="0"/>
                  </a:spcAft>
                  <a:defRPr sz="2000">
                    <a:solidFill>
                      <a:schemeClr val="tx1"/>
                    </a:solidFill>
                    <a:latin typeface="Times New Roman" pitchFamily="18" charset="0"/>
                  </a:defRPr>
                </a:lvl8pPr>
                <a:lvl9pPr marL="3886200" indent="-228600" eaLnBrk="0" fontAlgn="base" hangingPunct="0">
                  <a:spcBef>
                    <a:spcPct val="0"/>
                  </a:spcBef>
                  <a:spcAft>
                    <a:spcPct val="0"/>
                  </a:spcAft>
                  <a:defRPr sz="2000">
                    <a:solidFill>
                      <a:schemeClr val="tx1"/>
                    </a:solidFill>
                    <a:latin typeface="Times New Roman" pitchFamily="18" charset="0"/>
                  </a:defRPr>
                </a:lvl9pPr>
              </a:lstStyle>
              <a:p>
                <a:pPr algn="ctr" eaLnBrk="1" hangingPunct="1"/>
                <a:endParaRPr lang="en-US" altLang="fr-FR" sz="1800">
                  <a:latin typeface="Arial" charset="0"/>
                </a:endParaRPr>
              </a:p>
            </p:txBody>
          </p:sp>
          <p:sp>
            <p:nvSpPr>
              <p:cNvPr id="26869" name="Oval 231"/>
              <p:cNvSpPr>
                <a:spLocks noChangeArrowheads="1"/>
              </p:cNvSpPr>
              <p:nvPr/>
            </p:nvSpPr>
            <p:spPr bwMode="auto">
              <a:xfrm>
                <a:off x="2381" y="2069"/>
                <a:ext cx="90" cy="91"/>
              </a:xfrm>
              <a:prstGeom prst="ellipse">
                <a:avLst/>
              </a:prstGeom>
              <a:solidFill>
                <a:srgbClr val="808080"/>
              </a:solidFill>
              <a:ln w="9525">
                <a:solidFill>
                  <a:schemeClr val="tx1"/>
                </a:solidFill>
                <a:round/>
                <a:headEnd/>
                <a:tailEnd/>
              </a:ln>
            </p:spPr>
            <p:txBody>
              <a:bodyPr wrap="none" anchor="ctr"/>
              <a:lstStyle>
                <a:lvl1pPr eaLnBrk="0" hangingPunct="0">
                  <a:defRPr sz="2000">
                    <a:solidFill>
                      <a:schemeClr val="tx1"/>
                    </a:solidFill>
                    <a:latin typeface="Times New Roman" pitchFamily="18" charset="0"/>
                  </a:defRPr>
                </a:lvl1pPr>
                <a:lvl2pPr marL="742950" indent="-285750" eaLnBrk="0" hangingPunct="0">
                  <a:defRPr sz="2000">
                    <a:solidFill>
                      <a:schemeClr val="tx1"/>
                    </a:solidFill>
                    <a:latin typeface="Times New Roman" pitchFamily="18" charset="0"/>
                  </a:defRPr>
                </a:lvl2pPr>
                <a:lvl3pPr marL="1143000" indent="-228600" eaLnBrk="0" hangingPunct="0">
                  <a:defRPr sz="2000">
                    <a:solidFill>
                      <a:schemeClr val="tx1"/>
                    </a:solidFill>
                    <a:latin typeface="Times New Roman" pitchFamily="18" charset="0"/>
                  </a:defRPr>
                </a:lvl3pPr>
                <a:lvl4pPr marL="1600200" indent="-228600" eaLnBrk="0" hangingPunct="0">
                  <a:defRPr sz="2000">
                    <a:solidFill>
                      <a:schemeClr val="tx1"/>
                    </a:solidFill>
                    <a:latin typeface="Times New Roman" pitchFamily="18" charset="0"/>
                  </a:defRPr>
                </a:lvl4pPr>
                <a:lvl5pPr marL="2057400" indent="-228600" eaLnBrk="0" hangingPunct="0">
                  <a:defRPr sz="2000">
                    <a:solidFill>
                      <a:schemeClr val="tx1"/>
                    </a:solidFill>
                    <a:latin typeface="Times New Roman" pitchFamily="18" charset="0"/>
                  </a:defRPr>
                </a:lvl5pPr>
                <a:lvl6pPr marL="2514600" indent="-228600" eaLnBrk="0" fontAlgn="base" hangingPunct="0">
                  <a:spcBef>
                    <a:spcPct val="0"/>
                  </a:spcBef>
                  <a:spcAft>
                    <a:spcPct val="0"/>
                  </a:spcAft>
                  <a:defRPr sz="2000">
                    <a:solidFill>
                      <a:schemeClr val="tx1"/>
                    </a:solidFill>
                    <a:latin typeface="Times New Roman" pitchFamily="18" charset="0"/>
                  </a:defRPr>
                </a:lvl6pPr>
                <a:lvl7pPr marL="2971800" indent="-228600" eaLnBrk="0" fontAlgn="base" hangingPunct="0">
                  <a:spcBef>
                    <a:spcPct val="0"/>
                  </a:spcBef>
                  <a:spcAft>
                    <a:spcPct val="0"/>
                  </a:spcAft>
                  <a:defRPr sz="2000">
                    <a:solidFill>
                      <a:schemeClr val="tx1"/>
                    </a:solidFill>
                    <a:latin typeface="Times New Roman" pitchFamily="18" charset="0"/>
                  </a:defRPr>
                </a:lvl7pPr>
                <a:lvl8pPr marL="3429000" indent="-228600" eaLnBrk="0" fontAlgn="base" hangingPunct="0">
                  <a:spcBef>
                    <a:spcPct val="0"/>
                  </a:spcBef>
                  <a:spcAft>
                    <a:spcPct val="0"/>
                  </a:spcAft>
                  <a:defRPr sz="2000">
                    <a:solidFill>
                      <a:schemeClr val="tx1"/>
                    </a:solidFill>
                    <a:latin typeface="Times New Roman" pitchFamily="18" charset="0"/>
                  </a:defRPr>
                </a:lvl8pPr>
                <a:lvl9pPr marL="3886200" indent="-228600" eaLnBrk="0" fontAlgn="base" hangingPunct="0">
                  <a:spcBef>
                    <a:spcPct val="0"/>
                  </a:spcBef>
                  <a:spcAft>
                    <a:spcPct val="0"/>
                  </a:spcAft>
                  <a:defRPr sz="2000">
                    <a:solidFill>
                      <a:schemeClr val="tx1"/>
                    </a:solidFill>
                    <a:latin typeface="Times New Roman" pitchFamily="18" charset="0"/>
                  </a:defRPr>
                </a:lvl9pPr>
              </a:lstStyle>
              <a:p>
                <a:pPr algn="ctr" eaLnBrk="1" hangingPunct="1"/>
                <a:endParaRPr lang="en-US" altLang="fr-FR" sz="1800">
                  <a:latin typeface="Arial" charset="0"/>
                </a:endParaRPr>
              </a:p>
            </p:txBody>
          </p:sp>
          <p:sp>
            <p:nvSpPr>
              <p:cNvPr id="26870" name="Oval 232"/>
              <p:cNvSpPr>
                <a:spLocks noChangeArrowheads="1"/>
              </p:cNvSpPr>
              <p:nvPr/>
            </p:nvSpPr>
            <p:spPr bwMode="auto">
              <a:xfrm>
                <a:off x="2426" y="2024"/>
                <a:ext cx="90" cy="91"/>
              </a:xfrm>
              <a:prstGeom prst="ellipse">
                <a:avLst/>
              </a:prstGeom>
              <a:solidFill>
                <a:srgbClr val="808080"/>
              </a:solidFill>
              <a:ln w="9525">
                <a:solidFill>
                  <a:schemeClr val="tx1"/>
                </a:solidFill>
                <a:round/>
                <a:headEnd/>
                <a:tailEnd/>
              </a:ln>
            </p:spPr>
            <p:txBody>
              <a:bodyPr wrap="none" anchor="ctr"/>
              <a:lstStyle>
                <a:lvl1pPr eaLnBrk="0" hangingPunct="0">
                  <a:defRPr sz="2000">
                    <a:solidFill>
                      <a:schemeClr val="tx1"/>
                    </a:solidFill>
                    <a:latin typeface="Times New Roman" pitchFamily="18" charset="0"/>
                  </a:defRPr>
                </a:lvl1pPr>
                <a:lvl2pPr marL="742950" indent="-285750" eaLnBrk="0" hangingPunct="0">
                  <a:defRPr sz="2000">
                    <a:solidFill>
                      <a:schemeClr val="tx1"/>
                    </a:solidFill>
                    <a:latin typeface="Times New Roman" pitchFamily="18" charset="0"/>
                  </a:defRPr>
                </a:lvl2pPr>
                <a:lvl3pPr marL="1143000" indent="-228600" eaLnBrk="0" hangingPunct="0">
                  <a:defRPr sz="2000">
                    <a:solidFill>
                      <a:schemeClr val="tx1"/>
                    </a:solidFill>
                    <a:latin typeface="Times New Roman" pitchFamily="18" charset="0"/>
                  </a:defRPr>
                </a:lvl3pPr>
                <a:lvl4pPr marL="1600200" indent="-228600" eaLnBrk="0" hangingPunct="0">
                  <a:defRPr sz="2000">
                    <a:solidFill>
                      <a:schemeClr val="tx1"/>
                    </a:solidFill>
                    <a:latin typeface="Times New Roman" pitchFamily="18" charset="0"/>
                  </a:defRPr>
                </a:lvl4pPr>
                <a:lvl5pPr marL="2057400" indent="-228600" eaLnBrk="0" hangingPunct="0">
                  <a:defRPr sz="2000">
                    <a:solidFill>
                      <a:schemeClr val="tx1"/>
                    </a:solidFill>
                    <a:latin typeface="Times New Roman" pitchFamily="18" charset="0"/>
                  </a:defRPr>
                </a:lvl5pPr>
                <a:lvl6pPr marL="2514600" indent="-228600" eaLnBrk="0" fontAlgn="base" hangingPunct="0">
                  <a:spcBef>
                    <a:spcPct val="0"/>
                  </a:spcBef>
                  <a:spcAft>
                    <a:spcPct val="0"/>
                  </a:spcAft>
                  <a:defRPr sz="2000">
                    <a:solidFill>
                      <a:schemeClr val="tx1"/>
                    </a:solidFill>
                    <a:latin typeface="Times New Roman" pitchFamily="18" charset="0"/>
                  </a:defRPr>
                </a:lvl6pPr>
                <a:lvl7pPr marL="2971800" indent="-228600" eaLnBrk="0" fontAlgn="base" hangingPunct="0">
                  <a:spcBef>
                    <a:spcPct val="0"/>
                  </a:spcBef>
                  <a:spcAft>
                    <a:spcPct val="0"/>
                  </a:spcAft>
                  <a:defRPr sz="2000">
                    <a:solidFill>
                      <a:schemeClr val="tx1"/>
                    </a:solidFill>
                    <a:latin typeface="Times New Roman" pitchFamily="18" charset="0"/>
                  </a:defRPr>
                </a:lvl7pPr>
                <a:lvl8pPr marL="3429000" indent="-228600" eaLnBrk="0" fontAlgn="base" hangingPunct="0">
                  <a:spcBef>
                    <a:spcPct val="0"/>
                  </a:spcBef>
                  <a:spcAft>
                    <a:spcPct val="0"/>
                  </a:spcAft>
                  <a:defRPr sz="2000">
                    <a:solidFill>
                      <a:schemeClr val="tx1"/>
                    </a:solidFill>
                    <a:latin typeface="Times New Roman" pitchFamily="18" charset="0"/>
                  </a:defRPr>
                </a:lvl8pPr>
                <a:lvl9pPr marL="3886200" indent="-228600" eaLnBrk="0" fontAlgn="base" hangingPunct="0">
                  <a:spcBef>
                    <a:spcPct val="0"/>
                  </a:spcBef>
                  <a:spcAft>
                    <a:spcPct val="0"/>
                  </a:spcAft>
                  <a:defRPr sz="2000">
                    <a:solidFill>
                      <a:schemeClr val="tx1"/>
                    </a:solidFill>
                    <a:latin typeface="Times New Roman" pitchFamily="18" charset="0"/>
                  </a:defRPr>
                </a:lvl9pPr>
              </a:lstStyle>
              <a:p>
                <a:pPr algn="ctr" eaLnBrk="1" hangingPunct="1"/>
                <a:endParaRPr lang="en-US" altLang="fr-FR" sz="1800">
                  <a:latin typeface="Arial" charset="0"/>
                </a:endParaRPr>
              </a:p>
            </p:txBody>
          </p:sp>
          <p:sp>
            <p:nvSpPr>
              <p:cNvPr id="26871" name="Oval 233"/>
              <p:cNvSpPr>
                <a:spLocks noChangeArrowheads="1"/>
              </p:cNvSpPr>
              <p:nvPr/>
            </p:nvSpPr>
            <p:spPr bwMode="auto">
              <a:xfrm>
                <a:off x="2517" y="2024"/>
                <a:ext cx="90" cy="91"/>
              </a:xfrm>
              <a:prstGeom prst="ellipse">
                <a:avLst/>
              </a:prstGeom>
              <a:solidFill>
                <a:srgbClr val="808080"/>
              </a:solidFill>
              <a:ln w="9525">
                <a:solidFill>
                  <a:schemeClr val="tx1"/>
                </a:solidFill>
                <a:round/>
                <a:headEnd/>
                <a:tailEnd/>
              </a:ln>
            </p:spPr>
            <p:txBody>
              <a:bodyPr wrap="none" anchor="ctr"/>
              <a:lstStyle>
                <a:lvl1pPr eaLnBrk="0" hangingPunct="0">
                  <a:defRPr sz="2000">
                    <a:solidFill>
                      <a:schemeClr val="tx1"/>
                    </a:solidFill>
                    <a:latin typeface="Times New Roman" pitchFamily="18" charset="0"/>
                  </a:defRPr>
                </a:lvl1pPr>
                <a:lvl2pPr marL="742950" indent="-285750" eaLnBrk="0" hangingPunct="0">
                  <a:defRPr sz="2000">
                    <a:solidFill>
                      <a:schemeClr val="tx1"/>
                    </a:solidFill>
                    <a:latin typeface="Times New Roman" pitchFamily="18" charset="0"/>
                  </a:defRPr>
                </a:lvl2pPr>
                <a:lvl3pPr marL="1143000" indent="-228600" eaLnBrk="0" hangingPunct="0">
                  <a:defRPr sz="2000">
                    <a:solidFill>
                      <a:schemeClr val="tx1"/>
                    </a:solidFill>
                    <a:latin typeface="Times New Roman" pitchFamily="18" charset="0"/>
                  </a:defRPr>
                </a:lvl3pPr>
                <a:lvl4pPr marL="1600200" indent="-228600" eaLnBrk="0" hangingPunct="0">
                  <a:defRPr sz="2000">
                    <a:solidFill>
                      <a:schemeClr val="tx1"/>
                    </a:solidFill>
                    <a:latin typeface="Times New Roman" pitchFamily="18" charset="0"/>
                  </a:defRPr>
                </a:lvl4pPr>
                <a:lvl5pPr marL="2057400" indent="-228600" eaLnBrk="0" hangingPunct="0">
                  <a:defRPr sz="2000">
                    <a:solidFill>
                      <a:schemeClr val="tx1"/>
                    </a:solidFill>
                    <a:latin typeface="Times New Roman" pitchFamily="18" charset="0"/>
                  </a:defRPr>
                </a:lvl5pPr>
                <a:lvl6pPr marL="2514600" indent="-228600" eaLnBrk="0" fontAlgn="base" hangingPunct="0">
                  <a:spcBef>
                    <a:spcPct val="0"/>
                  </a:spcBef>
                  <a:spcAft>
                    <a:spcPct val="0"/>
                  </a:spcAft>
                  <a:defRPr sz="2000">
                    <a:solidFill>
                      <a:schemeClr val="tx1"/>
                    </a:solidFill>
                    <a:latin typeface="Times New Roman" pitchFamily="18" charset="0"/>
                  </a:defRPr>
                </a:lvl6pPr>
                <a:lvl7pPr marL="2971800" indent="-228600" eaLnBrk="0" fontAlgn="base" hangingPunct="0">
                  <a:spcBef>
                    <a:spcPct val="0"/>
                  </a:spcBef>
                  <a:spcAft>
                    <a:spcPct val="0"/>
                  </a:spcAft>
                  <a:defRPr sz="2000">
                    <a:solidFill>
                      <a:schemeClr val="tx1"/>
                    </a:solidFill>
                    <a:latin typeface="Times New Roman" pitchFamily="18" charset="0"/>
                  </a:defRPr>
                </a:lvl7pPr>
                <a:lvl8pPr marL="3429000" indent="-228600" eaLnBrk="0" fontAlgn="base" hangingPunct="0">
                  <a:spcBef>
                    <a:spcPct val="0"/>
                  </a:spcBef>
                  <a:spcAft>
                    <a:spcPct val="0"/>
                  </a:spcAft>
                  <a:defRPr sz="2000">
                    <a:solidFill>
                      <a:schemeClr val="tx1"/>
                    </a:solidFill>
                    <a:latin typeface="Times New Roman" pitchFamily="18" charset="0"/>
                  </a:defRPr>
                </a:lvl8pPr>
                <a:lvl9pPr marL="3886200" indent="-228600" eaLnBrk="0" fontAlgn="base" hangingPunct="0">
                  <a:spcBef>
                    <a:spcPct val="0"/>
                  </a:spcBef>
                  <a:spcAft>
                    <a:spcPct val="0"/>
                  </a:spcAft>
                  <a:defRPr sz="2000">
                    <a:solidFill>
                      <a:schemeClr val="tx1"/>
                    </a:solidFill>
                    <a:latin typeface="Times New Roman" pitchFamily="18" charset="0"/>
                  </a:defRPr>
                </a:lvl9pPr>
              </a:lstStyle>
              <a:p>
                <a:pPr algn="ctr" eaLnBrk="1" hangingPunct="1"/>
                <a:endParaRPr lang="en-US" altLang="fr-FR" sz="1800">
                  <a:latin typeface="Arial" charset="0"/>
                </a:endParaRPr>
              </a:p>
            </p:txBody>
          </p:sp>
        </p:grpSp>
        <p:grpSp>
          <p:nvGrpSpPr>
            <p:cNvPr id="26795" name="Group 234"/>
            <p:cNvGrpSpPr>
              <a:grpSpLocks/>
            </p:cNvGrpSpPr>
            <p:nvPr/>
          </p:nvGrpSpPr>
          <p:grpSpPr bwMode="auto">
            <a:xfrm>
              <a:off x="2018" y="3430"/>
              <a:ext cx="182" cy="90"/>
              <a:chOff x="2381" y="2024"/>
              <a:chExt cx="271" cy="136"/>
            </a:xfrm>
          </p:grpSpPr>
          <p:sp>
            <p:nvSpPr>
              <p:cNvPr id="26862" name="Oval 235"/>
              <p:cNvSpPr>
                <a:spLocks noChangeArrowheads="1"/>
              </p:cNvSpPr>
              <p:nvPr/>
            </p:nvSpPr>
            <p:spPr bwMode="auto">
              <a:xfrm>
                <a:off x="2472" y="2069"/>
                <a:ext cx="90" cy="91"/>
              </a:xfrm>
              <a:prstGeom prst="ellipse">
                <a:avLst/>
              </a:prstGeom>
              <a:solidFill>
                <a:srgbClr val="808080"/>
              </a:solidFill>
              <a:ln w="9525">
                <a:solidFill>
                  <a:schemeClr val="tx1"/>
                </a:solidFill>
                <a:round/>
                <a:headEnd/>
                <a:tailEnd/>
              </a:ln>
            </p:spPr>
            <p:txBody>
              <a:bodyPr wrap="none" anchor="ctr"/>
              <a:lstStyle>
                <a:lvl1pPr eaLnBrk="0" hangingPunct="0">
                  <a:defRPr sz="2000">
                    <a:solidFill>
                      <a:schemeClr val="tx1"/>
                    </a:solidFill>
                    <a:latin typeface="Times New Roman" pitchFamily="18" charset="0"/>
                  </a:defRPr>
                </a:lvl1pPr>
                <a:lvl2pPr marL="742950" indent="-285750" eaLnBrk="0" hangingPunct="0">
                  <a:defRPr sz="2000">
                    <a:solidFill>
                      <a:schemeClr val="tx1"/>
                    </a:solidFill>
                    <a:latin typeface="Times New Roman" pitchFamily="18" charset="0"/>
                  </a:defRPr>
                </a:lvl2pPr>
                <a:lvl3pPr marL="1143000" indent="-228600" eaLnBrk="0" hangingPunct="0">
                  <a:defRPr sz="2000">
                    <a:solidFill>
                      <a:schemeClr val="tx1"/>
                    </a:solidFill>
                    <a:latin typeface="Times New Roman" pitchFamily="18" charset="0"/>
                  </a:defRPr>
                </a:lvl3pPr>
                <a:lvl4pPr marL="1600200" indent="-228600" eaLnBrk="0" hangingPunct="0">
                  <a:defRPr sz="2000">
                    <a:solidFill>
                      <a:schemeClr val="tx1"/>
                    </a:solidFill>
                    <a:latin typeface="Times New Roman" pitchFamily="18" charset="0"/>
                  </a:defRPr>
                </a:lvl4pPr>
                <a:lvl5pPr marL="2057400" indent="-228600" eaLnBrk="0" hangingPunct="0">
                  <a:defRPr sz="2000">
                    <a:solidFill>
                      <a:schemeClr val="tx1"/>
                    </a:solidFill>
                    <a:latin typeface="Times New Roman" pitchFamily="18" charset="0"/>
                  </a:defRPr>
                </a:lvl5pPr>
                <a:lvl6pPr marL="2514600" indent="-228600" eaLnBrk="0" fontAlgn="base" hangingPunct="0">
                  <a:spcBef>
                    <a:spcPct val="0"/>
                  </a:spcBef>
                  <a:spcAft>
                    <a:spcPct val="0"/>
                  </a:spcAft>
                  <a:defRPr sz="2000">
                    <a:solidFill>
                      <a:schemeClr val="tx1"/>
                    </a:solidFill>
                    <a:latin typeface="Times New Roman" pitchFamily="18" charset="0"/>
                  </a:defRPr>
                </a:lvl6pPr>
                <a:lvl7pPr marL="2971800" indent="-228600" eaLnBrk="0" fontAlgn="base" hangingPunct="0">
                  <a:spcBef>
                    <a:spcPct val="0"/>
                  </a:spcBef>
                  <a:spcAft>
                    <a:spcPct val="0"/>
                  </a:spcAft>
                  <a:defRPr sz="2000">
                    <a:solidFill>
                      <a:schemeClr val="tx1"/>
                    </a:solidFill>
                    <a:latin typeface="Times New Roman" pitchFamily="18" charset="0"/>
                  </a:defRPr>
                </a:lvl7pPr>
                <a:lvl8pPr marL="3429000" indent="-228600" eaLnBrk="0" fontAlgn="base" hangingPunct="0">
                  <a:spcBef>
                    <a:spcPct val="0"/>
                  </a:spcBef>
                  <a:spcAft>
                    <a:spcPct val="0"/>
                  </a:spcAft>
                  <a:defRPr sz="2000">
                    <a:solidFill>
                      <a:schemeClr val="tx1"/>
                    </a:solidFill>
                    <a:latin typeface="Times New Roman" pitchFamily="18" charset="0"/>
                  </a:defRPr>
                </a:lvl8pPr>
                <a:lvl9pPr marL="3886200" indent="-228600" eaLnBrk="0" fontAlgn="base" hangingPunct="0">
                  <a:spcBef>
                    <a:spcPct val="0"/>
                  </a:spcBef>
                  <a:spcAft>
                    <a:spcPct val="0"/>
                  </a:spcAft>
                  <a:defRPr sz="2000">
                    <a:solidFill>
                      <a:schemeClr val="tx1"/>
                    </a:solidFill>
                    <a:latin typeface="Times New Roman" pitchFamily="18" charset="0"/>
                  </a:defRPr>
                </a:lvl9pPr>
              </a:lstStyle>
              <a:p>
                <a:pPr algn="ctr" eaLnBrk="1" hangingPunct="1"/>
                <a:endParaRPr lang="en-US" altLang="fr-FR" sz="1800">
                  <a:latin typeface="Arial" charset="0"/>
                </a:endParaRPr>
              </a:p>
            </p:txBody>
          </p:sp>
          <p:sp>
            <p:nvSpPr>
              <p:cNvPr id="26863" name="Oval 236"/>
              <p:cNvSpPr>
                <a:spLocks noChangeArrowheads="1"/>
              </p:cNvSpPr>
              <p:nvPr/>
            </p:nvSpPr>
            <p:spPr bwMode="auto">
              <a:xfrm>
                <a:off x="2562" y="2069"/>
                <a:ext cx="90" cy="91"/>
              </a:xfrm>
              <a:prstGeom prst="ellipse">
                <a:avLst/>
              </a:prstGeom>
              <a:solidFill>
                <a:srgbClr val="808080"/>
              </a:solidFill>
              <a:ln w="9525">
                <a:solidFill>
                  <a:schemeClr val="tx1"/>
                </a:solidFill>
                <a:round/>
                <a:headEnd/>
                <a:tailEnd/>
              </a:ln>
            </p:spPr>
            <p:txBody>
              <a:bodyPr wrap="none" anchor="ctr"/>
              <a:lstStyle>
                <a:lvl1pPr eaLnBrk="0" hangingPunct="0">
                  <a:defRPr sz="2000">
                    <a:solidFill>
                      <a:schemeClr val="tx1"/>
                    </a:solidFill>
                    <a:latin typeface="Times New Roman" pitchFamily="18" charset="0"/>
                  </a:defRPr>
                </a:lvl1pPr>
                <a:lvl2pPr marL="742950" indent="-285750" eaLnBrk="0" hangingPunct="0">
                  <a:defRPr sz="2000">
                    <a:solidFill>
                      <a:schemeClr val="tx1"/>
                    </a:solidFill>
                    <a:latin typeface="Times New Roman" pitchFamily="18" charset="0"/>
                  </a:defRPr>
                </a:lvl2pPr>
                <a:lvl3pPr marL="1143000" indent="-228600" eaLnBrk="0" hangingPunct="0">
                  <a:defRPr sz="2000">
                    <a:solidFill>
                      <a:schemeClr val="tx1"/>
                    </a:solidFill>
                    <a:latin typeface="Times New Roman" pitchFamily="18" charset="0"/>
                  </a:defRPr>
                </a:lvl3pPr>
                <a:lvl4pPr marL="1600200" indent="-228600" eaLnBrk="0" hangingPunct="0">
                  <a:defRPr sz="2000">
                    <a:solidFill>
                      <a:schemeClr val="tx1"/>
                    </a:solidFill>
                    <a:latin typeface="Times New Roman" pitchFamily="18" charset="0"/>
                  </a:defRPr>
                </a:lvl4pPr>
                <a:lvl5pPr marL="2057400" indent="-228600" eaLnBrk="0" hangingPunct="0">
                  <a:defRPr sz="2000">
                    <a:solidFill>
                      <a:schemeClr val="tx1"/>
                    </a:solidFill>
                    <a:latin typeface="Times New Roman" pitchFamily="18" charset="0"/>
                  </a:defRPr>
                </a:lvl5pPr>
                <a:lvl6pPr marL="2514600" indent="-228600" eaLnBrk="0" fontAlgn="base" hangingPunct="0">
                  <a:spcBef>
                    <a:spcPct val="0"/>
                  </a:spcBef>
                  <a:spcAft>
                    <a:spcPct val="0"/>
                  </a:spcAft>
                  <a:defRPr sz="2000">
                    <a:solidFill>
                      <a:schemeClr val="tx1"/>
                    </a:solidFill>
                    <a:latin typeface="Times New Roman" pitchFamily="18" charset="0"/>
                  </a:defRPr>
                </a:lvl6pPr>
                <a:lvl7pPr marL="2971800" indent="-228600" eaLnBrk="0" fontAlgn="base" hangingPunct="0">
                  <a:spcBef>
                    <a:spcPct val="0"/>
                  </a:spcBef>
                  <a:spcAft>
                    <a:spcPct val="0"/>
                  </a:spcAft>
                  <a:defRPr sz="2000">
                    <a:solidFill>
                      <a:schemeClr val="tx1"/>
                    </a:solidFill>
                    <a:latin typeface="Times New Roman" pitchFamily="18" charset="0"/>
                  </a:defRPr>
                </a:lvl7pPr>
                <a:lvl8pPr marL="3429000" indent="-228600" eaLnBrk="0" fontAlgn="base" hangingPunct="0">
                  <a:spcBef>
                    <a:spcPct val="0"/>
                  </a:spcBef>
                  <a:spcAft>
                    <a:spcPct val="0"/>
                  </a:spcAft>
                  <a:defRPr sz="2000">
                    <a:solidFill>
                      <a:schemeClr val="tx1"/>
                    </a:solidFill>
                    <a:latin typeface="Times New Roman" pitchFamily="18" charset="0"/>
                  </a:defRPr>
                </a:lvl8pPr>
                <a:lvl9pPr marL="3886200" indent="-228600" eaLnBrk="0" fontAlgn="base" hangingPunct="0">
                  <a:spcBef>
                    <a:spcPct val="0"/>
                  </a:spcBef>
                  <a:spcAft>
                    <a:spcPct val="0"/>
                  </a:spcAft>
                  <a:defRPr sz="2000">
                    <a:solidFill>
                      <a:schemeClr val="tx1"/>
                    </a:solidFill>
                    <a:latin typeface="Times New Roman" pitchFamily="18" charset="0"/>
                  </a:defRPr>
                </a:lvl9pPr>
              </a:lstStyle>
              <a:p>
                <a:pPr algn="ctr" eaLnBrk="1" hangingPunct="1"/>
                <a:endParaRPr lang="en-US" altLang="fr-FR" sz="1800">
                  <a:latin typeface="Arial" charset="0"/>
                </a:endParaRPr>
              </a:p>
            </p:txBody>
          </p:sp>
          <p:sp>
            <p:nvSpPr>
              <p:cNvPr id="26864" name="Oval 237"/>
              <p:cNvSpPr>
                <a:spLocks noChangeArrowheads="1"/>
              </p:cNvSpPr>
              <p:nvPr/>
            </p:nvSpPr>
            <p:spPr bwMode="auto">
              <a:xfrm>
                <a:off x="2381" y="2069"/>
                <a:ext cx="90" cy="91"/>
              </a:xfrm>
              <a:prstGeom prst="ellipse">
                <a:avLst/>
              </a:prstGeom>
              <a:solidFill>
                <a:srgbClr val="808080"/>
              </a:solidFill>
              <a:ln w="9525">
                <a:solidFill>
                  <a:schemeClr val="tx1"/>
                </a:solidFill>
                <a:round/>
                <a:headEnd/>
                <a:tailEnd/>
              </a:ln>
            </p:spPr>
            <p:txBody>
              <a:bodyPr wrap="none" anchor="ctr"/>
              <a:lstStyle>
                <a:lvl1pPr eaLnBrk="0" hangingPunct="0">
                  <a:defRPr sz="2000">
                    <a:solidFill>
                      <a:schemeClr val="tx1"/>
                    </a:solidFill>
                    <a:latin typeface="Times New Roman" pitchFamily="18" charset="0"/>
                  </a:defRPr>
                </a:lvl1pPr>
                <a:lvl2pPr marL="742950" indent="-285750" eaLnBrk="0" hangingPunct="0">
                  <a:defRPr sz="2000">
                    <a:solidFill>
                      <a:schemeClr val="tx1"/>
                    </a:solidFill>
                    <a:latin typeface="Times New Roman" pitchFamily="18" charset="0"/>
                  </a:defRPr>
                </a:lvl2pPr>
                <a:lvl3pPr marL="1143000" indent="-228600" eaLnBrk="0" hangingPunct="0">
                  <a:defRPr sz="2000">
                    <a:solidFill>
                      <a:schemeClr val="tx1"/>
                    </a:solidFill>
                    <a:latin typeface="Times New Roman" pitchFamily="18" charset="0"/>
                  </a:defRPr>
                </a:lvl3pPr>
                <a:lvl4pPr marL="1600200" indent="-228600" eaLnBrk="0" hangingPunct="0">
                  <a:defRPr sz="2000">
                    <a:solidFill>
                      <a:schemeClr val="tx1"/>
                    </a:solidFill>
                    <a:latin typeface="Times New Roman" pitchFamily="18" charset="0"/>
                  </a:defRPr>
                </a:lvl4pPr>
                <a:lvl5pPr marL="2057400" indent="-228600" eaLnBrk="0" hangingPunct="0">
                  <a:defRPr sz="2000">
                    <a:solidFill>
                      <a:schemeClr val="tx1"/>
                    </a:solidFill>
                    <a:latin typeface="Times New Roman" pitchFamily="18" charset="0"/>
                  </a:defRPr>
                </a:lvl5pPr>
                <a:lvl6pPr marL="2514600" indent="-228600" eaLnBrk="0" fontAlgn="base" hangingPunct="0">
                  <a:spcBef>
                    <a:spcPct val="0"/>
                  </a:spcBef>
                  <a:spcAft>
                    <a:spcPct val="0"/>
                  </a:spcAft>
                  <a:defRPr sz="2000">
                    <a:solidFill>
                      <a:schemeClr val="tx1"/>
                    </a:solidFill>
                    <a:latin typeface="Times New Roman" pitchFamily="18" charset="0"/>
                  </a:defRPr>
                </a:lvl6pPr>
                <a:lvl7pPr marL="2971800" indent="-228600" eaLnBrk="0" fontAlgn="base" hangingPunct="0">
                  <a:spcBef>
                    <a:spcPct val="0"/>
                  </a:spcBef>
                  <a:spcAft>
                    <a:spcPct val="0"/>
                  </a:spcAft>
                  <a:defRPr sz="2000">
                    <a:solidFill>
                      <a:schemeClr val="tx1"/>
                    </a:solidFill>
                    <a:latin typeface="Times New Roman" pitchFamily="18" charset="0"/>
                  </a:defRPr>
                </a:lvl7pPr>
                <a:lvl8pPr marL="3429000" indent="-228600" eaLnBrk="0" fontAlgn="base" hangingPunct="0">
                  <a:spcBef>
                    <a:spcPct val="0"/>
                  </a:spcBef>
                  <a:spcAft>
                    <a:spcPct val="0"/>
                  </a:spcAft>
                  <a:defRPr sz="2000">
                    <a:solidFill>
                      <a:schemeClr val="tx1"/>
                    </a:solidFill>
                    <a:latin typeface="Times New Roman" pitchFamily="18" charset="0"/>
                  </a:defRPr>
                </a:lvl8pPr>
                <a:lvl9pPr marL="3886200" indent="-228600" eaLnBrk="0" fontAlgn="base" hangingPunct="0">
                  <a:spcBef>
                    <a:spcPct val="0"/>
                  </a:spcBef>
                  <a:spcAft>
                    <a:spcPct val="0"/>
                  </a:spcAft>
                  <a:defRPr sz="2000">
                    <a:solidFill>
                      <a:schemeClr val="tx1"/>
                    </a:solidFill>
                    <a:latin typeface="Times New Roman" pitchFamily="18" charset="0"/>
                  </a:defRPr>
                </a:lvl9pPr>
              </a:lstStyle>
              <a:p>
                <a:pPr algn="ctr" eaLnBrk="1" hangingPunct="1"/>
                <a:endParaRPr lang="en-US" altLang="fr-FR" sz="1800">
                  <a:latin typeface="Arial" charset="0"/>
                </a:endParaRPr>
              </a:p>
            </p:txBody>
          </p:sp>
          <p:sp>
            <p:nvSpPr>
              <p:cNvPr id="26865" name="Oval 238"/>
              <p:cNvSpPr>
                <a:spLocks noChangeArrowheads="1"/>
              </p:cNvSpPr>
              <p:nvPr/>
            </p:nvSpPr>
            <p:spPr bwMode="auto">
              <a:xfrm>
                <a:off x="2426" y="2024"/>
                <a:ext cx="90" cy="91"/>
              </a:xfrm>
              <a:prstGeom prst="ellipse">
                <a:avLst/>
              </a:prstGeom>
              <a:solidFill>
                <a:srgbClr val="808080"/>
              </a:solidFill>
              <a:ln w="9525">
                <a:solidFill>
                  <a:schemeClr val="tx1"/>
                </a:solidFill>
                <a:round/>
                <a:headEnd/>
                <a:tailEnd/>
              </a:ln>
            </p:spPr>
            <p:txBody>
              <a:bodyPr wrap="none" anchor="ctr"/>
              <a:lstStyle>
                <a:lvl1pPr eaLnBrk="0" hangingPunct="0">
                  <a:defRPr sz="2000">
                    <a:solidFill>
                      <a:schemeClr val="tx1"/>
                    </a:solidFill>
                    <a:latin typeface="Times New Roman" pitchFamily="18" charset="0"/>
                  </a:defRPr>
                </a:lvl1pPr>
                <a:lvl2pPr marL="742950" indent="-285750" eaLnBrk="0" hangingPunct="0">
                  <a:defRPr sz="2000">
                    <a:solidFill>
                      <a:schemeClr val="tx1"/>
                    </a:solidFill>
                    <a:latin typeface="Times New Roman" pitchFamily="18" charset="0"/>
                  </a:defRPr>
                </a:lvl2pPr>
                <a:lvl3pPr marL="1143000" indent="-228600" eaLnBrk="0" hangingPunct="0">
                  <a:defRPr sz="2000">
                    <a:solidFill>
                      <a:schemeClr val="tx1"/>
                    </a:solidFill>
                    <a:latin typeface="Times New Roman" pitchFamily="18" charset="0"/>
                  </a:defRPr>
                </a:lvl3pPr>
                <a:lvl4pPr marL="1600200" indent="-228600" eaLnBrk="0" hangingPunct="0">
                  <a:defRPr sz="2000">
                    <a:solidFill>
                      <a:schemeClr val="tx1"/>
                    </a:solidFill>
                    <a:latin typeface="Times New Roman" pitchFamily="18" charset="0"/>
                  </a:defRPr>
                </a:lvl4pPr>
                <a:lvl5pPr marL="2057400" indent="-228600" eaLnBrk="0" hangingPunct="0">
                  <a:defRPr sz="2000">
                    <a:solidFill>
                      <a:schemeClr val="tx1"/>
                    </a:solidFill>
                    <a:latin typeface="Times New Roman" pitchFamily="18" charset="0"/>
                  </a:defRPr>
                </a:lvl5pPr>
                <a:lvl6pPr marL="2514600" indent="-228600" eaLnBrk="0" fontAlgn="base" hangingPunct="0">
                  <a:spcBef>
                    <a:spcPct val="0"/>
                  </a:spcBef>
                  <a:spcAft>
                    <a:spcPct val="0"/>
                  </a:spcAft>
                  <a:defRPr sz="2000">
                    <a:solidFill>
                      <a:schemeClr val="tx1"/>
                    </a:solidFill>
                    <a:latin typeface="Times New Roman" pitchFamily="18" charset="0"/>
                  </a:defRPr>
                </a:lvl6pPr>
                <a:lvl7pPr marL="2971800" indent="-228600" eaLnBrk="0" fontAlgn="base" hangingPunct="0">
                  <a:spcBef>
                    <a:spcPct val="0"/>
                  </a:spcBef>
                  <a:spcAft>
                    <a:spcPct val="0"/>
                  </a:spcAft>
                  <a:defRPr sz="2000">
                    <a:solidFill>
                      <a:schemeClr val="tx1"/>
                    </a:solidFill>
                    <a:latin typeface="Times New Roman" pitchFamily="18" charset="0"/>
                  </a:defRPr>
                </a:lvl7pPr>
                <a:lvl8pPr marL="3429000" indent="-228600" eaLnBrk="0" fontAlgn="base" hangingPunct="0">
                  <a:spcBef>
                    <a:spcPct val="0"/>
                  </a:spcBef>
                  <a:spcAft>
                    <a:spcPct val="0"/>
                  </a:spcAft>
                  <a:defRPr sz="2000">
                    <a:solidFill>
                      <a:schemeClr val="tx1"/>
                    </a:solidFill>
                    <a:latin typeface="Times New Roman" pitchFamily="18" charset="0"/>
                  </a:defRPr>
                </a:lvl8pPr>
                <a:lvl9pPr marL="3886200" indent="-228600" eaLnBrk="0" fontAlgn="base" hangingPunct="0">
                  <a:spcBef>
                    <a:spcPct val="0"/>
                  </a:spcBef>
                  <a:spcAft>
                    <a:spcPct val="0"/>
                  </a:spcAft>
                  <a:defRPr sz="2000">
                    <a:solidFill>
                      <a:schemeClr val="tx1"/>
                    </a:solidFill>
                    <a:latin typeface="Times New Roman" pitchFamily="18" charset="0"/>
                  </a:defRPr>
                </a:lvl9pPr>
              </a:lstStyle>
              <a:p>
                <a:pPr algn="ctr" eaLnBrk="1" hangingPunct="1"/>
                <a:endParaRPr lang="en-US" altLang="fr-FR" sz="1800">
                  <a:latin typeface="Arial" charset="0"/>
                </a:endParaRPr>
              </a:p>
            </p:txBody>
          </p:sp>
          <p:sp>
            <p:nvSpPr>
              <p:cNvPr id="26866" name="Oval 239"/>
              <p:cNvSpPr>
                <a:spLocks noChangeArrowheads="1"/>
              </p:cNvSpPr>
              <p:nvPr/>
            </p:nvSpPr>
            <p:spPr bwMode="auto">
              <a:xfrm>
                <a:off x="2517" y="2024"/>
                <a:ext cx="90" cy="91"/>
              </a:xfrm>
              <a:prstGeom prst="ellipse">
                <a:avLst/>
              </a:prstGeom>
              <a:solidFill>
                <a:srgbClr val="808080"/>
              </a:solidFill>
              <a:ln w="9525">
                <a:solidFill>
                  <a:schemeClr val="tx1"/>
                </a:solidFill>
                <a:round/>
                <a:headEnd/>
                <a:tailEnd/>
              </a:ln>
            </p:spPr>
            <p:txBody>
              <a:bodyPr wrap="none" anchor="ctr"/>
              <a:lstStyle>
                <a:lvl1pPr eaLnBrk="0" hangingPunct="0">
                  <a:defRPr sz="2000">
                    <a:solidFill>
                      <a:schemeClr val="tx1"/>
                    </a:solidFill>
                    <a:latin typeface="Times New Roman" pitchFamily="18" charset="0"/>
                  </a:defRPr>
                </a:lvl1pPr>
                <a:lvl2pPr marL="742950" indent="-285750" eaLnBrk="0" hangingPunct="0">
                  <a:defRPr sz="2000">
                    <a:solidFill>
                      <a:schemeClr val="tx1"/>
                    </a:solidFill>
                    <a:latin typeface="Times New Roman" pitchFamily="18" charset="0"/>
                  </a:defRPr>
                </a:lvl2pPr>
                <a:lvl3pPr marL="1143000" indent="-228600" eaLnBrk="0" hangingPunct="0">
                  <a:defRPr sz="2000">
                    <a:solidFill>
                      <a:schemeClr val="tx1"/>
                    </a:solidFill>
                    <a:latin typeface="Times New Roman" pitchFamily="18" charset="0"/>
                  </a:defRPr>
                </a:lvl3pPr>
                <a:lvl4pPr marL="1600200" indent="-228600" eaLnBrk="0" hangingPunct="0">
                  <a:defRPr sz="2000">
                    <a:solidFill>
                      <a:schemeClr val="tx1"/>
                    </a:solidFill>
                    <a:latin typeface="Times New Roman" pitchFamily="18" charset="0"/>
                  </a:defRPr>
                </a:lvl4pPr>
                <a:lvl5pPr marL="2057400" indent="-228600" eaLnBrk="0" hangingPunct="0">
                  <a:defRPr sz="2000">
                    <a:solidFill>
                      <a:schemeClr val="tx1"/>
                    </a:solidFill>
                    <a:latin typeface="Times New Roman" pitchFamily="18" charset="0"/>
                  </a:defRPr>
                </a:lvl5pPr>
                <a:lvl6pPr marL="2514600" indent="-228600" eaLnBrk="0" fontAlgn="base" hangingPunct="0">
                  <a:spcBef>
                    <a:spcPct val="0"/>
                  </a:spcBef>
                  <a:spcAft>
                    <a:spcPct val="0"/>
                  </a:spcAft>
                  <a:defRPr sz="2000">
                    <a:solidFill>
                      <a:schemeClr val="tx1"/>
                    </a:solidFill>
                    <a:latin typeface="Times New Roman" pitchFamily="18" charset="0"/>
                  </a:defRPr>
                </a:lvl6pPr>
                <a:lvl7pPr marL="2971800" indent="-228600" eaLnBrk="0" fontAlgn="base" hangingPunct="0">
                  <a:spcBef>
                    <a:spcPct val="0"/>
                  </a:spcBef>
                  <a:spcAft>
                    <a:spcPct val="0"/>
                  </a:spcAft>
                  <a:defRPr sz="2000">
                    <a:solidFill>
                      <a:schemeClr val="tx1"/>
                    </a:solidFill>
                    <a:latin typeface="Times New Roman" pitchFamily="18" charset="0"/>
                  </a:defRPr>
                </a:lvl7pPr>
                <a:lvl8pPr marL="3429000" indent="-228600" eaLnBrk="0" fontAlgn="base" hangingPunct="0">
                  <a:spcBef>
                    <a:spcPct val="0"/>
                  </a:spcBef>
                  <a:spcAft>
                    <a:spcPct val="0"/>
                  </a:spcAft>
                  <a:defRPr sz="2000">
                    <a:solidFill>
                      <a:schemeClr val="tx1"/>
                    </a:solidFill>
                    <a:latin typeface="Times New Roman" pitchFamily="18" charset="0"/>
                  </a:defRPr>
                </a:lvl8pPr>
                <a:lvl9pPr marL="3886200" indent="-228600" eaLnBrk="0" fontAlgn="base" hangingPunct="0">
                  <a:spcBef>
                    <a:spcPct val="0"/>
                  </a:spcBef>
                  <a:spcAft>
                    <a:spcPct val="0"/>
                  </a:spcAft>
                  <a:defRPr sz="2000">
                    <a:solidFill>
                      <a:schemeClr val="tx1"/>
                    </a:solidFill>
                    <a:latin typeface="Times New Roman" pitchFamily="18" charset="0"/>
                  </a:defRPr>
                </a:lvl9pPr>
              </a:lstStyle>
              <a:p>
                <a:pPr algn="ctr" eaLnBrk="1" hangingPunct="1"/>
                <a:endParaRPr lang="en-US" altLang="fr-FR" sz="1800">
                  <a:latin typeface="Arial" charset="0"/>
                </a:endParaRPr>
              </a:p>
            </p:txBody>
          </p:sp>
        </p:grpSp>
        <p:grpSp>
          <p:nvGrpSpPr>
            <p:cNvPr id="26796" name="Group 240"/>
            <p:cNvGrpSpPr>
              <a:grpSpLocks/>
            </p:cNvGrpSpPr>
            <p:nvPr/>
          </p:nvGrpSpPr>
          <p:grpSpPr bwMode="auto">
            <a:xfrm>
              <a:off x="3924" y="3430"/>
              <a:ext cx="182" cy="90"/>
              <a:chOff x="2381" y="2024"/>
              <a:chExt cx="271" cy="136"/>
            </a:xfrm>
          </p:grpSpPr>
          <p:sp>
            <p:nvSpPr>
              <p:cNvPr id="26857" name="Oval 241"/>
              <p:cNvSpPr>
                <a:spLocks noChangeArrowheads="1"/>
              </p:cNvSpPr>
              <p:nvPr/>
            </p:nvSpPr>
            <p:spPr bwMode="auto">
              <a:xfrm>
                <a:off x="2472" y="2069"/>
                <a:ext cx="90" cy="91"/>
              </a:xfrm>
              <a:prstGeom prst="ellipse">
                <a:avLst/>
              </a:prstGeom>
              <a:solidFill>
                <a:srgbClr val="808080"/>
              </a:solidFill>
              <a:ln w="9525">
                <a:solidFill>
                  <a:schemeClr val="tx1"/>
                </a:solidFill>
                <a:round/>
                <a:headEnd/>
                <a:tailEnd/>
              </a:ln>
            </p:spPr>
            <p:txBody>
              <a:bodyPr wrap="none" anchor="ctr"/>
              <a:lstStyle>
                <a:lvl1pPr eaLnBrk="0" hangingPunct="0">
                  <a:defRPr sz="2000">
                    <a:solidFill>
                      <a:schemeClr val="tx1"/>
                    </a:solidFill>
                    <a:latin typeface="Times New Roman" pitchFamily="18" charset="0"/>
                  </a:defRPr>
                </a:lvl1pPr>
                <a:lvl2pPr marL="742950" indent="-285750" eaLnBrk="0" hangingPunct="0">
                  <a:defRPr sz="2000">
                    <a:solidFill>
                      <a:schemeClr val="tx1"/>
                    </a:solidFill>
                    <a:latin typeface="Times New Roman" pitchFamily="18" charset="0"/>
                  </a:defRPr>
                </a:lvl2pPr>
                <a:lvl3pPr marL="1143000" indent="-228600" eaLnBrk="0" hangingPunct="0">
                  <a:defRPr sz="2000">
                    <a:solidFill>
                      <a:schemeClr val="tx1"/>
                    </a:solidFill>
                    <a:latin typeface="Times New Roman" pitchFamily="18" charset="0"/>
                  </a:defRPr>
                </a:lvl3pPr>
                <a:lvl4pPr marL="1600200" indent="-228600" eaLnBrk="0" hangingPunct="0">
                  <a:defRPr sz="2000">
                    <a:solidFill>
                      <a:schemeClr val="tx1"/>
                    </a:solidFill>
                    <a:latin typeface="Times New Roman" pitchFamily="18" charset="0"/>
                  </a:defRPr>
                </a:lvl4pPr>
                <a:lvl5pPr marL="2057400" indent="-228600" eaLnBrk="0" hangingPunct="0">
                  <a:defRPr sz="2000">
                    <a:solidFill>
                      <a:schemeClr val="tx1"/>
                    </a:solidFill>
                    <a:latin typeface="Times New Roman" pitchFamily="18" charset="0"/>
                  </a:defRPr>
                </a:lvl5pPr>
                <a:lvl6pPr marL="2514600" indent="-228600" eaLnBrk="0" fontAlgn="base" hangingPunct="0">
                  <a:spcBef>
                    <a:spcPct val="0"/>
                  </a:spcBef>
                  <a:spcAft>
                    <a:spcPct val="0"/>
                  </a:spcAft>
                  <a:defRPr sz="2000">
                    <a:solidFill>
                      <a:schemeClr val="tx1"/>
                    </a:solidFill>
                    <a:latin typeface="Times New Roman" pitchFamily="18" charset="0"/>
                  </a:defRPr>
                </a:lvl6pPr>
                <a:lvl7pPr marL="2971800" indent="-228600" eaLnBrk="0" fontAlgn="base" hangingPunct="0">
                  <a:spcBef>
                    <a:spcPct val="0"/>
                  </a:spcBef>
                  <a:spcAft>
                    <a:spcPct val="0"/>
                  </a:spcAft>
                  <a:defRPr sz="2000">
                    <a:solidFill>
                      <a:schemeClr val="tx1"/>
                    </a:solidFill>
                    <a:latin typeface="Times New Roman" pitchFamily="18" charset="0"/>
                  </a:defRPr>
                </a:lvl7pPr>
                <a:lvl8pPr marL="3429000" indent="-228600" eaLnBrk="0" fontAlgn="base" hangingPunct="0">
                  <a:spcBef>
                    <a:spcPct val="0"/>
                  </a:spcBef>
                  <a:spcAft>
                    <a:spcPct val="0"/>
                  </a:spcAft>
                  <a:defRPr sz="2000">
                    <a:solidFill>
                      <a:schemeClr val="tx1"/>
                    </a:solidFill>
                    <a:latin typeface="Times New Roman" pitchFamily="18" charset="0"/>
                  </a:defRPr>
                </a:lvl8pPr>
                <a:lvl9pPr marL="3886200" indent="-228600" eaLnBrk="0" fontAlgn="base" hangingPunct="0">
                  <a:spcBef>
                    <a:spcPct val="0"/>
                  </a:spcBef>
                  <a:spcAft>
                    <a:spcPct val="0"/>
                  </a:spcAft>
                  <a:defRPr sz="2000">
                    <a:solidFill>
                      <a:schemeClr val="tx1"/>
                    </a:solidFill>
                    <a:latin typeface="Times New Roman" pitchFamily="18" charset="0"/>
                  </a:defRPr>
                </a:lvl9pPr>
              </a:lstStyle>
              <a:p>
                <a:pPr algn="ctr" eaLnBrk="1" hangingPunct="1"/>
                <a:endParaRPr lang="en-US" altLang="fr-FR" sz="1800">
                  <a:latin typeface="Arial" charset="0"/>
                </a:endParaRPr>
              </a:p>
            </p:txBody>
          </p:sp>
          <p:sp>
            <p:nvSpPr>
              <p:cNvPr id="26858" name="Oval 242"/>
              <p:cNvSpPr>
                <a:spLocks noChangeArrowheads="1"/>
              </p:cNvSpPr>
              <p:nvPr/>
            </p:nvSpPr>
            <p:spPr bwMode="auto">
              <a:xfrm>
                <a:off x="2562" y="2069"/>
                <a:ext cx="90" cy="91"/>
              </a:xfrm>
              <a:prstGeom prst="ellipse">
                <a:avLst/>
              </a:prstGeom>
              <a:solidFill>
                <a:srgbClr val="808080"/>
              </a:solidFill>
              <a:ln w="9525">
                <a:solidFill>
                  <a:schemeClr val="tx1"/>
                </a:solidFill>
                <a:round/>
                <a:headEnd/>
                <a:tailEnd/>
              </a:ln>
            </p:spPr>
            <p:txBody>
              <a:bodyPr wrap="none" anchor="ctr"/>
              <a:lstStyle>
                <a:lvl1pPr eaLnBrk="0" hangingPunct="0">
                  <a:defRPr sz="2000">
                    <a:solidFill>
                      <a:schemeClr val="tx1"/>
                    </a:solidFill>
                    <a:latin typeface="Times New Roman" pitchFamily="18" charset="0"/>
                  </a:defRPr>
                </a:lvl1pPr>
                <a:lvl2pPr marL="742950" indent="-285750" eaLnBrk="0" hangingPunct="0">
                  <a:defRPr sz="2000">
                    <a:solidFill>
                      <a:schemeClr val="tx1"/>
                    </a:solidFill>
                    <a:latin typeface="Times New Roman" pitchFamily="18" charset="0"/>
                  </a:defRPr>
                </a:lvl2pPr>
                <a:lvl3pPr marL="1143000" indent="-228600" eaLnBrk="0" hangingPunct="0">
                  <a:defRPr sz="2000">
                    <a:solidFill>
                      <a:schemeClr val="tx1"/>
                    </a:solidFill>
                    <a:latin typeface="Times New Roman" pitchFamily="18" charset="0"/>
                  </a:defRPr>
                </a:lvl3pPr>
                <a:lvl4pPr marL="1600200" indent="-228600" eaLnBrk="0" hangingPunct="0">
                  <a:defRPr sz="2000">
                    <a:solidFill>
                      <a:schemeClr val="tx1"/>
                    </a:solidFill>
                    <a:latin typeface="Times New Roman" pitchFamily="18" charset="0"/>
                  </a:defRPr>
                </a:lvl4pPr>
                <a:lvl5pPr marL="2057400" indent="-228600" eaLnBrk="0" hangingPunct="0">
                  <a:defRPr sz="2000">
                    <a:solidFill>
                      <a:schemeClr val="tx1"/>
                    </a:solidFill>
                    <a:latin typeface="Times New Roman" pitchFamily="18" charset="0"/>
                  </a:defRPr>
                </a:lvl5pPr>
                <a:lvl6pPr marL="2514600" indent="-228600" eaLnBrk="0" fontAlgn="base" hangingPunct="0">
                  <a:spcBef>
                    <a:spcPct val="0"/>
                  </a:spcBef>
                  <a:spcAft>
                    <a:spcPct val="0"/>
                  </a:spcAft>
                  <a:defRPr sz="2000">
                    <a:solidFill>
                      <a:schemeClr val="tx1"/>
                    </a:solidFill>
                    <a:latin typeface="Times New Roman" pitchFamily="18" charset="0"/>
                  </a:defRPr>
                </a:lvl6pPr>
                <a:lvl7pPr marL="2971800" indent="-228600" eaLnBrk="0" fontAlgn="base" hangingPunct="0">
                  <a:spcBef>
                    <a:spcPct val="0"/>
                  </a:spcBef>
                  <a:spcAft>
                    <a:spcPct val="0"/>
                  </a:spcAft>
                  <a:defRPr sz="2000">
                    <a:solidFill>
                      <a:schemeClr val="tx1"/>
                    </a:solidFill>
                    <a:latin typeface="Times New Roman" pitchFamily="18" charset="0"/>
                  </a:defRPr>
                </a:lvl7pPr>
                <a:lvl8pPr marL="3429000" indent="-228600" eaLnBrk="0" fontAlgn="base" hangingPunct="0">
                  <a:spcBef>
                    <a:spcPct val="0"/>
                  </a:spcBef>
                  <a:spcAft>
                    <a:spcPct val="0"/>
                  </a:spcAft>
                  <a:defRPr sz="2000">
                    <a:solidFill>
                      <a:schemeClr val="tx1"/>
                    </a:solidFill>
                    <a:latin typeface="Times New Roman" pitchFamily="18" charset="0"/>
                  </a:defRPr>
                </a:lvl8pPr>
                <a:lvl9pPr marL="3886200" indent="-228600" eaLnBrk="0" fontAlgn="base" hangingPunct="0">
                  <a:spcBef>
                    <a:spcPct val="0"/>
                  </a:spcBef>
                  <a:spcAft>
                    <a:spcPct val="0"/>
                  </a:spcAft>
                  <a:defRPr sz="2000">
                    <a:solidFill>
                      <a:schemeClr val="tx1"/>
                    </a:solidFill>
                    <a:latin typeface="Times New Roman" pitchFamily="18" charset="0"/>
                  </a:defRPr>
                </a:lvl9pPr>
              </a:lstStyle>
              <a:p>
                <a:pPr algn="ctr" eaLnBrk="1" hangingPunct="1"/>
                <a:endParaRPr lang="en-US" altLang="fr-FR" sz="1800">
                  <a:latin typeface="Arial" charset="0"/>
                </a:endParaRPr>
              </a:p>
            </p:txBody>
          </p:sp>
          <p:sp>
            <p:nvSpPr>
              <p:cNvPr id="26859" name="Oval 243"/>
              <p:cNvSpPr>
                <a:spLocks noChangeArrowheads="1"/>
              </p:cNvSpPr>
              <p:nvPr/>
            </p:nvSpPr>
            <p:spPr bwMode="auto">
              <a:xfrm>
                <a:off x="2381" y="2069"/>
                <a:ext cx="90" cy="91"/>
              </a:xfrm>
              <a:prstGeom prst="ellipse">
                <a:avLst/>
              </a:prstGeom>
              <a:solidFill>
                <a:srgbClr val="808080"/>
              </a:solidFill>
              <a:ln w="9525">
                <a:solidFill>
                  <a:schemeClr val="tx1"/>
                </a:solidFill>
                <a:round/>
                <a:headEnd/>
                <a:tailEnd/>
              </a:ln>
            </p:spPr>
            <p:txBody>
              <a:bodyPr wrap="none" anchor="ctr"/>
              <a:lstStyle>
                <a:lvl1pPr eaLnBrk="0" hangingPunct="0">
                  <a:defRPr sz="2000">
                    <a:solidFill>
                      <a:schemeClr val="tx1"/>
                    </a:solidFill>
                    <a:latin typeface="Times New Roman" pitchFamily="18" charset="0"/>
                  </a:defRPr>
                </a:lvl1pPr>
                <a:lvl2pPr marL="742950" indent="-285750" eaLnBrk="0" hangingPunct="0">
                  <a:defRPr sz="2000">
                    <a:solidFill>
                      <a:schemeClr val="tx1"/>
                    </a:solidFill>
                    <a:latin typeface="Times New Roman" pitchFamily="18" charset="0"/>
                  </a:defRPr>
                </a:lvl2pPr>
                <a:lvl3pPr marL="1143000" indent="-228600" eaLnBrk="0" hangingPunct="0">
                  <a:defRPr sz="2000">
                    <a:solidFill>
                      <a:schemeClr val="tx1"/>
                    </a:solidFill>
                    <a:latin typeface="Times New Roman" pitchFamily="18" charset="0"/>
                  </a:defRPr>
                </a:lvl3pPr>
                <a:lvl4pPr marL="1600200" indent="-228600" eaLnBrk="0" hangingPunct="0">
                  <a:defRPr sz="2000">
                    <a:solidFill>
                      <a:schemeClr val="tx1"/>
                    </a:solidFill>
                    <a:latin typeface="Times New Roman" pitchFamily="18" charset="0"/>
                  </a:defRPr>
                </a:lvl4pPr>
                <a:lvl5pPr marL="2057400" indent="-228600" eaLnBrk="0" hangingPunct="0">
                  <a:defRPr sz="2000">
                    <a:solidFill>
                      <a:schemeClr val="tx1"/>
                    </a:solidFill>
                    <a:latin typeface="Times New Roman" pitchFamily="18" charset="0"/>
                  </a:defRPr>
                </a:lvl5pPr>
                <a:lvl6pPr marL="2514600" indent="-228600" eaLnBrk="0" fontAlgn="base" hangingPunct="0">
                  <a:spcBef>
                    <a:spcPct val="0"/>
                  </a:spcBef>
                  <a:spcAft>
                    <a:spcPct val="0"/>
                  </a:spcAft>
                  <a:defRPr sz="2000">
                    <a:solidFill>
                      <a:schemeClr val="tx1"/>
                    </a:solidFill>
                    <a:latin typeface="Times New Roman" pitchFamily="18" charset="0"/>
                  </a:defRPr>
                </a:lvl6pPr>
                <a:lvl7pPr marL="2971800" indent="-228600" eaLnBrk="0" fontAlgn="base" hangingPunct="0">
                  <a:spcBef>
                    <a:spcPct val="0"/>
                  </a:spcBef>
                  <a:spcAft>
                    <a:spcPct val="0"/>
                  </a:spcAft>
                  <a:defRPr sz="2000">
                    <a:solidFill>
                      <a:schemeClr val="tx1"/>
                    </a:solidFill>
                    <a:latin typeface="Times New Roman" pitchFamily="18" charset="0"/>
                  </a:defRPr>
                </a:lvl7pPr>
                <a:lvl8pPr marL="3429000" indent="-228600" eaLnBrk="0" fontAlgn="base" hangingPunct="0">
                  <a:spcBef>
                    <a:spcPct val="0"/>
                  </a:spcBef>
                  <a:spcAft>
                    <a:spcPct val="0"/>
                  </a:spcAft>
                  <a:defRPr sz="2000">
                    <a:solidFill>
                      <a:schemeClr val="tx1"/>
                    </a:solidFill>
                    <a:latin typeface="Times New Roman" pitchFamily="18" charset="0"/>
                  </a:defRPr>
                </a:lvl8pPr>
                <a:lvl9pPr marL="3886200" indent="-228600" eaLnBrk="0" fontAlgn="base" hangingPunct="0">
                  <a:spcBef>
                    <a:spcPct val="0"/>
                  </a:spcBef>
                  <a:spcAft>
                    <a:spcPct val="0"/>
                  </a:spcAft>
                  <a:defRPr sz="2000">
                    <a:solidFill>
                      <a:schemeClr val="tx1"/>
                    </a:solidFill>
                    <a:latin typeface="Times New Roman" pitchFamily="18" charset="0"/>
                  </a:defRPr>
                </a:lvl9pPr>
              </a:lstStyle>
              <a:p>
                <a:pPr algn="ctr" eaLnBrk="1" hangingPunct="1"/>
                <a:endParaRPr lang="en-US" altLang="fr-FR" sz="1800">
                  <a:latin typeface="Arial" charset="0"/>
                </a:endParaRPr>
              </a:p>
            </p:txBody>
          </p:sp>
          <p:sp>
            <p:nvSpPr>
              <p:cNvPr id="26860" name="Oval 244"/>
              <p:cNvSpPr>
                <a:spLocks noChangeArrowheads="1"/>
              </p:cNvSpPr>
              <p:nvPr/>
            </p:nvSpPr>
            <p:spPr bwMode="auto">
              <a:xfrm>
                <a:off x="2426" y="2024"/>
                <a:ext cx="90" cy="91"/>
              </a:xfrm>
              <a:prstGeom prst="ellipse">
                <a:avLst/>
              </a:prstGeom>
              <a:solidFill>
                <a:srgbClr val="808080"/>
              </a:solidFill>
              <a:ln w="9525">
                <a:solidFill>
                  <a:schemeClr val="tx1"/>
                </a:solidFill>
                <a:round/>
                <a:headEnd/>
                <a:tailEnd/>
              </a:ln>
            </p:spPr>
            <p:txBody>
              <a:bodyPr wrap="none" anchor="ctr"/>
              <a:lstStyle>
                <a:lvl1pPr eaLnBrk="0" hangingPunct="0">
                  <a:defRPr sz="2000">
                    <a:solidFill>
                      <a:schemeClr val="tx1"/>
                    </a:solidFill>
                    <a:latin typeface="Times New Roman" pitchFamily="18" charset="0"/>
                  </a:defRPr>
                </a:lvl1pPr>
                <a:lvl2pPr marL="742950" indent="-285750" eaLnBrk="0" hangingPunct="0">
                  <a:defRPr sz="2000">
                    <a:solidFill>
                      <a:schemeClr val="tx1"/>
                    </a:solidFill>
                    <a:latin typeface="Times New Roman" pitchFamily="18" charset="0"/>
                  </a:defRPr>
                </a:lvl2pPr>
                <a:lvl3pPr marL="1143000" indent="-228600" eaLnBrk="0" hangingPunct="0">
                  <a:defRPr sz="2000">
                    <a:solidFill>
                      <a:schemeClr val="tx1"/>
                    </a:solidFill>
                    <a:latin typeface="Times New Roman" pitchFamily="18" charset="0"/>
                  </a:defRPr>
                </a:lvl3pPr>
                <a:lvl4pPr marL="1600200" indent="-228600" eaLnBrk="0" hangingPunct="0">
                  <a:defRPr sz="2000">
                    <a:solidFill>
                      <a:schemeClr val="tx1"/>
                    </a:solidFill>
                    <a:latin typeface="Times New Roman" pitchFamily="18" charset="0"/>
                  </a:defRPr>
                </a:lvl4pPr>
                <a:lvl5pPr marL="2057400" indent="-228600" eaLnBrk="0" hangingPunct="0">
                  <a:defRPr sz="2000">
                    <a:solidFill>
                      <a:schemeClr val="tx1"/>
                    </a:solidFill>
                    <a:latin typeface="Times New Roman" pitchFamily="18" charset="0"/>
                  </a:defRPr>
                </a:lvl5pPr>
                <a:lvl6pPr marL="2514600" indent="-228600" eaLnBrk="0" fontAlgn="base" hangingPunct="0">
                  <a:spcBef>
                    <a:spcPct val="0"/>
                  </a:spcBef>
                  <a:spcAft>
                    <a:spcPct val="0"/>
                  </a:spcAft>
                  <a:defRPr sz="2000">
                    <a:solidFill>
                      <a:schemeClr val="tx1"/>
                    </a:solidFill>
                    <a:latin typeface="Times New Roman" pitchFamily="18" charset="0"/>
                  </a:defRPr>
                </a:lvl6pPr>
                <a:lvl7pPr marL="2971800" indent="-228600" eaLnBrk="0" fontAlgn="base" hangingPunct="0">
                  <a:spcBef>
                    <a:spcPct val="0"/>
                  </a:spcBef>
                  <a:spcAft>
                    <a:spcPct val="0"/>
                  </a:spcAft>
                  <a:defRPr sz="2000">
                    <a:solidFill>
                      <a:schemeClr val="tx1"/>
                    </a:solidFill>
                    <a:latin typeface="Times New Roman" pitchFamily="18" charset="0"/>
                  </a:defRPr>
                </a:lvl7pPr>
                <a:lvl8pPr marL="3429000" indent="-228600" eaLnBrk="0" fontAlgn="base" hangingPunct="0">
                  <a:spcBef>
                    <a:spcPct val="0"/>
                  </a:spcBef>
                  <a:spcAft>
                    <a:spcPct val="0"/>
                  </a:spcAft>
                  <a:defRPr sz="2000">
                    <a:solidFill>
                      <a:schemeClr val="tx1"/>
                    </a:solidFill>
                    <a:latin typeface="Times New Roman" pitchFamily="18" charset="0"/>
                  </a:defRPr>
                </a:lvl8pPr>
                <a:lvl9pPr marL="3886200" indent="-228600" eaLnBrk="0" fontAlgn="base" hangingPunct="0">
                  <a:spcBef>
                    <a:spcPct val="0"/>
                  </a:spcBef>
                  <a:spcAft>
                    <a:spcPct val="0"/>
                  </a:spcAft>
                  <a:defRPr sz="2000">
                    <a:solidFill>
                      <a:schemeClr val="tx1"/>
                    </a:solidFill>
                    <a:latin typeface="Times New Roman" pitchFamily="18" charset="0"/>
                  </a:defRPr>
                </a:lvl9pPr>
              </a:lstStyle>
              <a:p>
                <a:pPr algn="ctr" eaLnBrk="1" hangingPunct="1"/>
                <a:endParaRPr lang="en-US" altLang="fr-FR" sz="1800">
                  <a:latin typeface="Arial" charset="0"/>
                </a:endParaRPr>
              </a:p>
            </p:txBody>
          </p:sp>
          <p:sp>
            <p:nvSpPr>
              <p:cNvPr id="26861" name="Oval 245"/>
              <p:cNvSpPr>
                <a:spLocks noChangeArrowheads="1"/>
              </p:cNvSpPr>
              <p:nvPr/>
            </p:nvSpPr>
            <p:spPr bwMode="auto">
              <a:xfrm>
                <a:off x="2517" y="2024"/>
                <a:ext cx="90" cy="91"/>
              </a:xfrm>
              <a:prstGeom prst="ellipse">
                <a:avLst/>
              </a:prstGeom>
              <a:solidFill>
                <a:srgbClr val="808080"/>
              </a:solidFill>
              <a:ln w="9525">
                <a:solidFill>
                  <a:schemeClr val="tx1"/>
                </a:solidFill>
                <a:round/>
                <a:headEnd/>
                <a:tailEnd/>
              </a:ln>
            </p:spPr>
            <p:txBody>
              <a:bodyPr wrap="none" anchor="ctr"/>
              <a:lstStyle>
                <a:lvl1pPr eaLnBrk="0" hangingPunct="0">
                  <a:defRPr sz="2000">
                    <a:solidFill>
                      <a:schemeClr val="tx1"/>
                    </a:solidFill>
                    <a:latin typeface="Times New Roman" pitchFamily="18" charset="0"/>
                  </a:defRPr>
                </a:lvl1pPr>
                <a:lvl2pPr marL="742950" indent="-285750" eaLnBrk="0" hangingPunct="0">
                  <a:defRPr sz="2000">
                    <a:solidFill>
                      <a:schemeClr val="tx1"/>
                    </a:solidFill>
                    <a:latin typeface="Times New Roman" pitchFamily="18" charset="0"/>
                  </a:defRPr>
                </a:lvl2pPr>
                <a:lvl3pPr marL="1143000" indent="-228600" eaLnBrk="0" hangingPunct="0">
                  <a:defRPr sz="2000">
                    <a:solidFill>
                      <a:schemeClr val="tx1"/>
                    </a:solidFill>
                    <a:latin typeface="Times New Roman" pitchFamily="18" charset="0"/>
                  </a:defRPr>
                </a:lvl3pPr>
                <a:lvl4pPr marL="1600200" indent="-228600" eaLnBrk="0" hangingPunct="0">
                  <a:defRPr sz="2000">
                    <a:solidFill>
                      <a:schemeClr val="tx1"/>
                    </a:solidFill>
                    <a:latin typeface="Times New Roman" pitchFamily="18" charset="0"/>
                  </a:defRPr>
                </a:lvl4pPr>
                <a:lvl5pPr marL="2057400" indent="-228600" eaLnBrk="0" hangingPunct="0">
                  <a:defRPr sz="2000">
                    <a:solidFill>
                      <a:schemeClr val="tx1"/>
                    </a:solidFill>
                    <a:latin typeface="Times New Roman" pitchFamily="18" charset="0"/>
                  </a:defRPr>
                </a:lvl5pPr>
                <a:lvl6pPr marL="2514600" indent="-228600" eaLnBrk="0" fontAlgn="base" hangingPunct="0">
                  <a:spcBef>
                    <a:spcPct val="0"/>
                  </a:spcBef>
                  <a:spcAft>
                    <a:spcPct val="0"/>
                  </a:spcAft>
                  <a:defRPr sz="2000">
                    <a:solidFill>
                      <a:schemeClr val="tx1"/>
                    </a:solidFill>
                    <a:latin typeface="Times New Roman" pitchFamily="18" charset="0"/>
                  </a:defRPr>
                </a:lvl6pPr>
                <a:lvl7pPr marL="2971800" indent="-228600" eaLnBrk="0" fontAlgn="base" hangingPunct="0">
                  <a:spcBef>
                    <a:spcPct val="0"/>
                  </a:spcBef>
                  <a:spcAft>
                    <a:spcPct val="0"/>
                  </a:spcAft>
                  <a:defRPr sz="2000">
                    <a:solidFill>
                      <a:schemeClr val="tx1"/>
                    </a:solidFill>
                    <a:latin typeface="Times New Roman" pitchFamily="18" charset="0"/>
                  </a:defRPr>
                </a:lvl7pPr>
                <a:lvl8pPr marL="3429000" indent="-228600" eaLnBrk="0" fontAlgn="base" hangingPunct="0">
                  <a:spcBef>
                    <a:spcPct val="0"/>
                  </a:spcBef>
                  <a:spcAft>
                    <a:spcPct val="0"/>
                  </a:spcAft>
                  <a:defRPr sz="2000">
                    <a:solidFill>
                      <a:schemeClr val="tx1"/>
                    </a:solidFill>
                    <a:latin typeface="Times New Roman" pitchFamily="18" charset="0"/>
                  </a:defRPr>
                </a:lvl8pPr>
                <a:lvl9pPr marL="3886200" indent="-228600" eaLnBrk="0" fontAlgn="base" hangingPunct="0">
                  <a:spcBef>
                    <a:spcPct val="0"/>
                  </a:spcBef>
                  <a:spcAft>
                    <a:spcPct val="0"/>
                  </a:spcAft>
                  <a:defRPr sz="2000">
                    <a:solidFill>
                      <a:schemeClr val="tx1"/>
                    </a:solidFill>
                    <a:latin typeface="Times New Roman" pitchFamily="18" charset="0"/>
                  </a:defRPr>
                </a:lvl9pPr>
              </a:lstStyle>
              <a:p>
                <a:pPr algn="ctr" eaLnBrk="1" hangingPunct="1"/>
                <a:endParaRPr lang="en-US" altLang="fr-FR" sz="1800">
                  <a:latin typeface="Arial" charset="0"/>
                </a:endParaRPr>
              </a:p>
            </p:txBody>
          </p:sp>
        </p:grpSp>
        <p:grpSp>
          <p:nvGrpSpPr>
            <p:cNvPr id="26797" name="Group 246"/>
            <p:cNvGrpSpPr>
              <a:grpSpLocks/>
            </p:cNvGrpSpPr>
            <p:nvPr/>
          </p:nvGrpSpPr>
          <p:grpSpPr bwMode="auto">
            <a:xfrm>
              <a:off x="3743" y="3430"/>
              <a:ext cx="182" cy="90"/>
              <a:chOff x="2381" y="2024"/>
              <a:chExt cx="271" cy="136"/>
            </a:xfrm>
          </p:grpSpPr>
          <p:sp>
            <p:nvSpPr>
              <p:cNvPr id="26852" name="Oval 247"/>
              <p:cNvSpPr>
                <a:spLocks noChangeArrowheads="1"/>
              </p:cNvSpPr>
              <p:nvPr/>
            </p:nvSpPr>
            <p:spPr bwMode="auto">
              <a:xfrm>
                <a:off x="2472" y="2069"/>
                <a:ext cx="90" cy="91"/>
              </a:xfrm>
              <a:prstGeom prst="ellipse">
                <a:avLst/>
              </a:prstGeom>
              <a:solidFill>
                <a:srgbClr val="808080"/>
              </a:solidFill>
              <a:ln w="9525">
                <a:solidFill>
                  <a:schemeClr val="tx1"/>
                </a:solidFill>
                <a:round/>
                <a:headEnd/>
                <a:tailEnd/>
              </a:ln>
            </p:spPr>
            <p:txBody>
              <a:bodyPr wrap="none" anchor="ctr"/>
              <a:lstStyle>
                <a:lvl1pPr eaLnBrk="0" hangingPunct="0">
                  <a:defRPr sz="2000">
                    <a:solidFill>
                      <a:schemeClr val="tx1"/>
                    </a:solidFill>
                    <a:latin typeface="Times New Roman" pitchFamily="18" charset="0"/>
                  </a:defRPr>
                </a:lvl1pPr>
                <a:lvl2pPr marL="742950" indent="-285750" eaLnBrk="0" hangingPunct="0">
                  <a:defRPr sz="2000">
                    <a:solidFill>
                      <a:schemeClr val="tx1"/>
                    </a:solidFill>
                    <a:latin typeface="Times New Roman" pitchFamily="18" charset="0"/>
                  </a:defRPr>
                </a:lvl2pPr>
                <a:lvl3pPr marL="1143000" indent="-228600" eaLnBrk="0" hangingPunct="0">
                  <a:defRPr sz="2000">
                    <a:solidFill>
                      <a:schemeClr val="tx1"/>
                    </a:solidFill>
                    <a:latin typeface="Times New Roman" pitchFamily="18" charset="0"/>
                  </a:defRPr>
                </a:lvl3pPr>
                <a:lvl4pPr marL="1600200" indent="-228600" eaLnBrk="0" hangingPunct="0">
                  <a:defRPr sz="2000">
                    <a:solidFill>
                      <a:schemeClr val="tx1"/>
                    </a:solidFill>
                    <a:latin typeface="Times New Roman" pitchFamily="18" charset="0"/>
                  </a:defRPr>
                </a:lvl4pPr>
                <a:lvl5pPr marL="2057400" indent="-228600" eaLnBrk="0" hangingPunct="0">
                  <a:defRPr sz="2000">
                    <a:solidFill>
                      <a:schemeClr val="tx1"/>
                    </a:solidFill>
                    <a:latin typeface="Times New Roman" pitchFamily="18" charset="0"/>
                  </a:defRPr>
                </a:lvl5pPr>
                <a:lvl6pPr marL="2514600" indent="-228600" eaLnBrk="0" fontAlgn="base" hangingPunct="0">
                  <a:spcBef>
                    <a:spcPct val="0"/>
                  </a:spcBef>
                  <a:spcAft>
                    <a:spcPct val="0"/>
                  </a:spcAft>
                  <a:defRPr sz="2000">
                    <a:solidFill>
                      <a:schemeClr val="tx1"/>
                    </a:solidFill>
                    <a:latin typeface="Times New Roman" pitchFamily="18" charset="0"/>
                  </a:defRPr>
                </a:lvl6pPr>
                <a:lvl7pPr marL="2971800" indent="-228600" eaLnBrk="0" fontAlgn="base" hangingPunct="0">
                  <a:spcBef>
                    <a:spcPct val="0"/>
                  </a:spcBef>
                  <a:spcAft>
                    <a:spcPct val="0"/>
                  </a:spcAft>
                  <a:defRPr sz="2000">
                    <a:solidFill>
                      <a:schemeClr val="tx1"/>
                    </a:solidFill>
                    <a:latin typeface="Times New Roman" pitchFamily="18" charset="0"/>
                  </a:defRPr>
                </a:lvl7pPr>
                <a:lvl8pPr marL="3429000" indent="-228600" eaLnBrk="0" fontAlgn="base" hangingPunct="0">
                  <a:spcBef>
                    <a:spcPct val="0"/>
                  </a:spcBef>
                  <a:spcAft>
                    <a:spcPct val="0"/>
                  </a:spcAft>
                  <a:defRPr sz="2000">
                    <a:solidFill>
                      <a:schemeClr val="tx1"/>
                    </a:solidFill>
                    <a:latin typeface="Times New Roman" pitchFamily="18" charset="0"/>
                  </a:defRPr>
                </a:lvl8pPr>
                <a:lvl9pPr marL="3886200" indent="-228600" eaLnBrk="0" fontAlgn="base" hangingPunct="0">
                  <a:spcBef>
                    <a:spcPct val="0"/>
                  </a:spcBef>
                  <a:spcAft>
                    <a:spcPct val="0"/>
                  </a:spcAft>
                  <a:defRPr sz="2000">
                    <a:solidFill>
                      <a:schemeClr val="tx1"/>
                    </a:solidFill>
                    <a:latin typeface="Times New Roman" pitchFamily="18" charset="0"/>
                  </a:defRPr>
                </a:lvl9pPr>
              </a:lstStyle>
              <a:p>
                <a:pPr algn="ctr" eaLnBrk="1" hangingPunct="1"/>
                <a:endParaRPr lang="en-US" altLang="fr-FR" sz="1800">
                  <a:latin typeface="Arial" charset="0"/>
                </a:endParaRPr>
              </a:p>
            </p:txBody>
          </p:sp>
          <p:sp>
            <p:nvSpPr>
              <p:cNvPr id="26853" name="Oval 248"/>
              <p:cNvSpPr>
                <a:spLocks noChangeArrowheads="1"/>
              </p:cNvSpPr>
              <p:nvPr/>
            </p:nvSpPr>
            <p:spPr bwMode="auto">
              <a:xfrm>
                <a:off x="2562" y="2069"/>
                <a:ext cx="90" cy="91"/>
              </a:xfrm>
              <a:prstGeom prst="ellipse">
                <a:avLst/>
              </a:prstGeom>
              <a:solidFill>
                <a:srgbClr val="808080"/>
              </a:solidFill>
              <a:ln w="9525">
                <a:solidFill>
                  <a:schemeClr val="tx1"/>
                </a:solidFill>
                <a:round/>
                <a:headEnd/>
                <a:tailEnd/>
              </a:ln>
            </p:spPr>
            <p:txBody>
              <a:bodyPr wrap="none" anchor="ctr"/>
              <a:lstStyle>
                <a:lvl1pPr eaLnBrk="0" hangingPunct="0">
                  <a:defRPr sz="2000">
                    <a:solidFill>
                      <a:schemeClr val="tx1"/>
                    </a:solidFill>
                    <a:latin typeface="Times New Roman" pitchFamily="18" charset="0"/>
                  </a:defRPr>
                </a:lvl1pPr>
                <a:lvl2pPr marL="742950" indent="-285750" eaLnBrk="0" hangingPunct="0">
                  <a:defRPr sz="2000">
                    <a:solidFill>
                      <a:schemeClr val="tx1"/>
                    </a:solidFill>
                    <a:latin typeface="Times New Roman" pitchFamily="18" charset="0"/>
                  </a:defRPr>
                </a:lvl2pPr>
                <a:lvl3pPr marL="1143000" indent="-228600" eaLnBrk="0" hangingPunct="0">
                  <a:defRPr sz="2000">
                    <a:solidFill>
                      <a:schemeClr val="tx1"/>
                    </a:solidFill>
                    <a:latin typeface="Times New Roman" pitchFamily="18" charset="0"/>
                  </a:defRPr>
                </a:lvl3pPr>
                <a:lvl4pPr marL="1600200" indent="-228600" eaLnBrk="0" hangingPunct="0">
                  <a:defRPr sz="2000">
                    <a:solidFill>
                      <a:schemeClr val="tx1"/>
                    </a:solidFill>
                    <a:latin typeface="Times New Roman" pitchFamily="18" charset="0"/>
                  </a:defRPr>
                </a:lvl4pPr>
                <a:lvl5pPr marL="2057400" indent="-228600" eaLnBrk="0" hangingPunct="0">
                  <a:defRPr sz="2000">
                    <a:solidFill>
                      <a:schemeClr val="tx1"/>
                    </a:solidFill>
                    <a:latin typeface="Times New Roman" pitchFamily="18" charset="0"/>
                  </a:defRPr>
                </a:lvl5pPr>
                <a:lvl6pPr marL="2514600" indent="-228600" eaLnBrk="0" fontAlgn="base" hangingPunct="0">
                  <a:spcBef>
                    <a:spcPct val="0"/>
                  </a:spcBef>
                  <a:spcAft>
                    <a:spcPct val="0"/>
                  </a:spcAft>
                  <a:defRPr sz="2000">
                    <a:solidFill>
                      <a:schemeClr val="tx1"/>
                    </a:solidFill>
                    <a:latin typeface="Times New Roman" pitchFamily="18" charset="0"/>
                  </a:defRPr>
                </a:lvl6pPr>
                <a:lvl7pPr marL="2971800" indent="-228600" eaLnBrk="0" fontAlgn="base" hangingPunct="0">
                  <a:spcBef>
                    <a:spcPct val="0"/>
                  </a:spcBef>
                  <a:spcAft>
                    <a:spcPct val="0"/>
                  </a:spcAft>
                  <a:defRPr sz="2000">
                    <a:solidFill>
                      <a:schemeClr val="tx1"/>
                    </a:solidFill>
                    <a:latin typeface="Times New Roman" pitchFamily="18" charset="0"/>
                  </a:defRPr>
                </a:lvl7pPr>
                <a:lvl8pPr marL="3429000" indent="-228600" eaLnBrk="0" fontAlgn="base" hangingPunct="0">
                  <a:spcBef>
                    <a:spcPct val="0"/>
                  </a:spcBef>
                  <a:spcAft>
                    <a:spcPct val="0"/>
                  </a:spcAft>
                  <a:defRPr sz="2000">
                    <a:solidFill>
                      <a:schemeClr val="tx1"/>
                    </a:solidFill>
                    <a:latin typeface="Times New Roman" pitchFamily="18" charset="0"/>
                  </a:defRPr>
                </a:lvl8pPr>
                <a:lvl9pPr marL="3886200" indent="-228600" eaLnBrk="0" fontAlgn="base" hangingPunct="0">
                  <a:spcBef>
                    <a:spcPct val="0"/>
                  </a:spcBef>
                  <a:spcAft>
                    <a:spcPct val="0"/>
                  </a:spcAft>
                  <a:defRPr sz="2000">
                    <a:solidFill>
                      <a:schemeClr val="tx1"/>
                    </a:solidFill>
                    <a:latin typeface="Times New Roman" pitchFamily="18" charset="0"/>
                  </a:defRPr>
                </a:lvl9pPr>
              </a:lstStyle>
              <a:p>
                <a:pPr algn="ctr" eaLnBrk="1" hangingPunct="1"/>
                <a:endParaRPr lang="en-US" altLang="fr-FR" sz="1800">
                  <a:latin typeface="Arial" charset="0"/>
                </a:endParaRPr>
              </a:p>
            </p:txBody>
          </p:sp>
          <p:sp>
            <p:nvSpPr>
              <p:cNvPr id="26854" name="Oval 249"/>
              <p:cNvSpPr>
                <a:spLocks noChangeArrowheads="1"/>
              </p:cNvSpPr>
              <p:nvPr/>
            </p:nvSpPr>
            <p:spPr bwMode="auto">
              <a:xfrm>
                <a:off x="2381" y="2069"/>
                <a:ext cx="90" cy="91"/>
              </a:xfrm>
              <a:prstGeom prst="ellipse">
                <a:avLst/>
              </a:prstGeom>
              <a:solidFill>
                <a:srgbClr val="808080"/>
              </a:solidFill>
              <a:ln w="9525">
                <a:solidFill>
                  <a:schemeClr val="tx1"/>
                </a:solidFill>
                <a:round/>
                <a:headEnd/>
                <a:tailEnd/>
              </a:ln>
            </p:spPr>
            <p:txBody>
              <a:bodyPr wrap="none" anchor="ctr"/>
              <a:lstStyle>
                <a:lvl1pPr eaLnBrk="0" hangingPunct="0">
                  <a:defRPr sz="2000">
                    <a:solidFill>
                      <a:schemeClr val="tx1"/>
                    </a:solidFill>
                    <a:latin typeface="Times New Roman" pitchFamily="18" charset="0"/>
                  </a:defRPr>
                </a:lvl1pPr>
                <a:lvl2pPr marL="742950" indent="-285750" eaLnBrk="0" hangingPunct="0">
                  <a:defRPr sz="2000">
                    <a:solidFill>
                      <a:schemeClr val="tx1"/>
                    </a:solidFill>
                    <a:latin typeface="Times New Roman" pitchFamily="18" charset="0"/>
                  </a:defRPr>
                </a:lvl2pPr>
                <a:lvl3pPr marL="1143000" indent="-228600" eaLnBrk="0" hangingPunct="0">
                  <a:defRPr sz="2000">
                    <a:solidFill>
                      <a:schemeClr val="tx1"/>
                    </a:solidFill>
                    <a:latin typeface="Times New Roman" pitchFamily="18" charset="0"/>
                  </a:defRPr>
                </a:lvl3pPr>
                <a:lvl4pPr marL="1600200" indent="-228600" eaLnBrk="0" hangingPunct="0">
                  <a:defRPr sz="2000">
                    <a:solidFill>
                      <a:schemeClr val="tx1"/>
                    </a:solidFill>
                    <a:latin typeface="Times New Roman" pitchFamily="18" charset="0"/>
                  </a:defRPr>
                </a:lvl4pPr>
                <a:lvl5pPr marL="2057400" indent="-228600" eaLnBrk="0" hangingPunct="0">
                  <a:defRPr sz="2000">
                    <a:solidFill>
                      <a:schemeClr val="tx1"/>
                    </a:solidFill>
                    <a:latin typeface="Times New Roman" pitchFamily="18" charset="0"/>
                  </a:defRPr>
                </a:lvl5pPr>
                <a:lvl6pPr marL="2514600" indent="-228600" eaLnBrk="0" fontAlgn="base" hangingPunct="0">
                  <a:spcBef>
                    <a:spcPct val="0"/>
                  </a:spcBef>
                  <a:spcAft>
                    <a:spcPct val="0"/>
                  </a:spcAft>
                  <a:defRPr sz="2000">
                    <a:solidFill>
                      <a:schemeClr val="tx1"/>
                    </a:solidFill>
                    <a:latin typeface="Times New Roman" pitchFamily="18" charset="0"/>
                  </a:defRPr>
                </a:lvl6pPr>
                <a:lvl7pPr marL="2971800" indent="-228600" eaLnBrk="0" fontAlgn="base" hangingPunct="0">
                  <a:spcBef>
                    <a:spcPct val="0"/>
                  </a:spcBef>
                  <a:spcAft>
                    <a:spcPct val="0"/>
                  </a:spcAft>
                  <a:defRPr sz="2000">
                    <a:solidFill>
                      <a:schemeClr val="tx1"/>
                    </a:solidFill>
                    <a:latin typeface="Times New Roman" pitchFamily="18" charset="0"/>
                  </a:defRPr>
                </a:lvl7pPr>
                <a:lvl8pPr marL="3429000" indent="-228600" eaLnBrk="0" fontAlgn="base" hangingPunct="0">
                  <a:spcBef>
                    <a:spcPct val="0"/>
                  </a:spcBef>
                  <a:spcAft>
                    <a:spcPct val="0"/>
                  </a:spcAft>
                  <a:defRPr sz="2000">
                    <a:solidFill>
                      <a:schemeClr val="tx1"/>
                    </a:solidFill>
                    <a:latin typeface="Times New Roman" pitchFamily="18" charset="0"/>
                  </a:defRPr>
                </a:lvl8pPr>
                <a:lvl9pPr marL="3886200" indent="-228600" eaLnBrk="0" fontAlgn="base" hangingPunct="0">
                  <a:spcBef>
                    <a:spcPct val="0"/>
                  </a:spcBef>
                  <a:spcAft>
                    <a:spcPct val="0"/>
                  </a:spcAft>
                  <a:defRPr sz="2000">
                    <a:solidFill>
                      <a:schemeClr val="tx1"/>
                    </a:solidFill>
                    <a:latin typeface="Times New Roman" pitchFamily="18" charset="0"/>
                  </a:defRPr>
                </a:lvl9pPr>
              </a:lstStyle>
              <a:p>
                <a:pPr algn="ctr" eaLnBrk="1" hangingPunct="1"/>
                <a:endParaRPr lang="en-US" altLang="fr-FR" sz="1800">
                  <a:latin typeface="Arial" charset="0"/>
                </a:endParaRPr>
              </a:p>
            </p:txBody>
          </p:sp>
          <p:sp>
            <p:nvSpPr>
              <p:cNvPr id="26855" name="Oval 250"/>
              <p:cNvSpPr>
                <a:spLocks noChangeArrowheads="1"/>
              </p:cNvSpPr>
              <p:nvPr/>
            </p:nvSpPr>
            <p:spPr bwMode="auto">
              <a:xfrm>
                <a:off x="2426" y="2024"/>
                <a:ext cx="90" cy="91"/>
              </a:xfrm>
              <a:prstGeom prst="ellipse">
                <a:avLst/>
              </a:prstGeom>
              <a:solidFill>
                <a:srgbClr val="808080"/>
              </a:solidFill>
              <a:ln w="9525">
                <a:solidFill>
                  <a:schemeClr val="tx1"/>
                </a:solidFill>
                <a:round/>
                <a:headEnd/>
                <a:tailEnd/>
              </a:ln>
            </p:spPr>
            <p:txBody>
              <a:bodyPr wrap="none" anchor="ctr"/>
              <a:lstStyle>
                <a:lvl1pPr eaLnBrk="0" hangingPunct="0">
                  <a:defRPr sz="2000">
                    <a:solidFill>
                      <a:schemeClr val="tx1"/>
                    </a:solidFill>
                    <a:latin typeface="Times New Roman" pitchFamily="18" charset="0"/>
                  </a:defRPr>
                </a:lvl1pPr>
                <a:lvl2pPr marL="742950" indent="-285750" eaLnBrk="0" hangingPunct="0">
                  <a:defRPr sz="2000">
                    <a:solidFill>
                      <a:schemeClr val="tx1"/>
                    </a:solidFill>
                    <a:latin typeface="Times New Roman" pitchFamily="18" charset="0"/>
                  </a:defRPr>
                </a:lvl2pPr>
                <a:lvl3pPr marL="1143000" indent="-228600" eaLnBrk="0" hangingPunct="0">
                  <a:defRPr sz="2000">
                    <a:solidFill>
                      <a:schemeClr val="tx1"/>
                    </a:solidFill>
                    <a:latin typeface="Times New Roman" pitchFamily="18" charset="0"/>
                  </a:defRPr>
                </a:lvl3pPr>
                <a:lvl4pPr marL="1600200" indent="-228600" eaLnBrk="0" hangingPunct="0">
                  <a:defRPr sz="2000">
                    <a:solidFill>
                      <a:schemeClr val="tx1"/>
                    </a:solidFill>
                    <a:latin typeface="Times New Roman" pitchFamily="18" charset="0"/>
                  </a:defRPr>
                </a:lvl4pPr>
                <a:lvl5pPr marL="2057400" indent="-228600" eaLnBrk="0" hangingPunct="0">
                  <a:defRPr sz="2000">
                    <a:solidFill>
                      <a:schemeClr val="tx1"/>
                    </a:solidFill>
                    <a:latin typeface="Times New Roman" pitchFamily="18" charset="0"/>
                  </a:defRPr>
                </a:lvl5pPr>
                <a:lvl6pPr marL="2514600" indent="-228600" eaLnBrk="0" fontAlgn="base" hangingPunct="0">
                  <a:spcBef>
                    <a:spcPct val="0"/>
                  </a:spcBef>
                  <a:spcAft>
                    <a:spcPct val="0"/>
                  </a:spcAft>
                  <a:defRPr sz="2000">
                    <a:solidFill>
                      <a:schemeClr val="tx1"/>
                    </a:solidFill>
                    <a:latin typeface="Times New Roman" pitchFamily="18" charset="0"/>
                  </a:defRPr>
                </a:lvl6pPr>
                <a:lvl7pPr marL="2971800" indent="-228600" eaLnBrk="0" fontAlgn="base" hangingPunct="0">
                  <a:spcBef>
                    <a:spcPct val="0"/>
                  </a:spcBef>
                  <a:spcAft>
                    <a:spcPct val="0"/>
                  </a:spcAft>
                  <a:defRPr sz="2000">
                    <a:solidFill>
                      <a:schemeClr val="tx1"/>
                    </a:solidFill>
                    <a:latin typeface="Times New Roman" pitchFamily="18" charset="0"/>
                  </a:defRPr>
                </a:lvl7pPr>
                <a:lvl8pPr marL="3429000" indent="-228600" eaLnBrk="0" fontAlgn="base" hangingPunct="0">
                  <a:spcBef>
                    <a:spcPct val="0"/>
                  </a:spcBef>
                  <a:spcAft>
                    <a:spcPct val="0"/>
                  </a:spcAft>
                  <a:defRPr sz="2000">
                    <a:solidFill>
                      <a:schemeClr val="tx1"/>
                    </a:solidFill>
                    <a:latin typeface="Times New Roman" pitchFamily="18" charset="0"/>
                  </a:defRPr>
                </a:lvl8pPr>
                <a:lvl9pPr marL="3886200" indent="-228600" eaLnBrk="0" fontAlgn="base" hangingPunct="0">
                  <a:spcBef>
                    <a:spcPct val="0"/>
                  </a:spcBef>
                  <a:spcAft>
                    <a:spcPct val="0"/>
                  </a:spcAft>
                  <a:defRPr sz="2000">
                    <a:solidFill>
                      <a:schemeClr val="tx1"/>
                    </a:solidFill>
                    <a:latin typeface="Times New Roman" pitchFamily="18" charset="0"/>
                  </a:defRPr>
                </a:lvl9pPr>
              </a:lstStyle>
              <a:p>
                <a:pPr algn="ctr" eaLnBrk="1" hangingPunct="1"/>
                <a:endParaRPr lang="en-US" altLang="fr-FR" sz="1800">
                  <a:latin typeface="Arial" charset="0"/>
                </a:endParaRPr>
              </a:p>
            </p:txBody>
          </p:sp>
          <p:sp>
            <p:nvSpPr>
              <p:cNvPr id="26856" name="Oval 251"/>
              <p:cNvSpPr>
                <a:spLocks noChangeArrowheads="1"/>
              </p:cNvSpPr>
              <p:nvPr/>
            </p:nvSpPr>
            <p:spPr bwMode="auto">
              <a:xfrm>
                <a:off x="2517" y="2024"/>
                <a:ext cx="90" cy="91"/>
              </a:xfrm>
              <a:prstGeom prst="ellipse">
                <a:avLst/>
              </a:prstGeom>
              <a:solidFill>
                <a:srgbClr val="808080"/>
              </a:solidFill>
              <a:ln w="9525">
                <a:solidFill>
                  <a:schemeClr val="tx1"/>
                </a:solidFill>
                <a:round/>
                <a:headEnd/>
                <a:tailEnd/>
              </a:ln>
            </p:spPr>
            <p:txBody>
              <a:bodyPr wrap="none" anchor="ctr"/>
              <a:lstStyle>
                <a:lvl1pPr eaLnBrk="0" hangingPunct="0">
                  <a:defRPr sz="2000">
                    <a:solidFill>
                      <a:schemeClr val="tx1"/>
                    </a:solidFill>
                    <a:latin typeface="Times New Roman" pitchFamily="18" charset="0"/>
                  </a:defRPr>
                </a:lvl1pPr>
                <a:lvl2pPr marL="742950" indent="-285750" eaLnBrk="0" hangingPunct="0">
                  <a:defRPr sz="2000">
                    <a:solidFill>
                      <a:schemeClr val="tx1"/>
                    </a:solidFill>
                    <a:latin typeface="Times New Roman" pitchFamily="18" charset="0"/>
                  </a:defRPr>
                </a:lvl2pPr>
                <a:lvl3pPr marL="1143000" indent="-228600" eaLnBrk="0" hangingPunct="0">
                  <a:defRPr sz="2000">
                    <a:solidFill>
                      <a:schemeClr val="tx1"/>
                    </a:solidFill>
                    <a:latin typeface="Times New Roman" pitchFamily="18" charset="0"/>
                  </a:defRPr>
                </a:lvl3pPr>
                <a:lvl4pPr marL="1600200" indent="-228600" eaLnBrk="0" hangingPunct="0">
                  <a:defRPr sz="2000">
                    <a:solidFill>
                      <a:schemeClr val="tx1"/>
                    </a:solidFill>
                    <a:latin typeface="Times New Roman" pitchFamily="18" charset="0"/>
                  </a:defRPr>
                </a:lvl4pPr>
                <a:lvl5pPr marL="2057400" indent="-228600" eaLnBrk="0" hangingPunct="0">
                  <a:defRPr sz="2000">
                    <a:solidFill>
                      <a:schemeClr val="tx1"/>
                    </a:solidFill>
                    <a:latin typeface="Times New Roman" pitchFamily="18" charset="0"/>
                  </a:defRPr>
                </a:lvl5pPr>
                <a:lvl6pPr marL="2514600" indent="-228600" eaLnBrk="0" fontAlgn="base" hangingPunct="0">
                  <a:spcBef>
                    <a:spcPct val="0"/>
                  </a:spcBef>
                  <a:spcAft>
                    <a:spcPct val="0"/>
                  </a:spcAft>
                  <a:defRPr sz="2000">
                    <a:solidFill>
                      <a:schemeClr val="tx1"/>
                    </a:solidFill>
                    <a:latin typeface="Times New Roman" pitchFamily="18" charset="0"/>
                  </a:defRPr>
                </a:lvl6pPr>
                <a:lvl7pPr marL="2971800" indent="-228600" eaLnBrk="0" fontAlgn="base" hangingPunct="0">
                  <a:spcBef>
                    <a:spcPct val="0"/>
                  </a:spcBef>
                  <a:spcAft>
                    <a:spcPct val="0"/>
                  </a:spcAft>
                  <a:defRPr sz="2000">
                    <a:solidFill>
                      <a:schemeClr val="tx1"/>
                    </a:solidFill>
                    <a:latin typeface="Times New Roman" pitchFamily="18" charset="0"/>
                  </a:defRPr>
                </a:lvl7pPr>
                <a:lvl8pPr marL="3429000" indent="-228600" eaLnBrk="0" fontAlgn="base" hangingPunct="0">
                  <a:spcBef>
                    <a:spcPct val="0"/>
                  </a:spcBef>
                  <a:spcAft>
                    <a:spcPct val="0"/>
                  </a:spcAft>
                  <a:defRPr sz="2000">
                    <a:solidFill>
                      <a:schemeClr val="tx1"/>
                    </a:solidFill>
                    <a:latin typeface="Times New Roman" pitchFamily="18" charset="0"/>
                  </a:defRPr>
                </a:lvl8pPr>
                <a:lvl9pPr marL="3886200" indent="-228600" eaLnBrk="0" fontAlgn="base" hangingPunct="0">
                  <a:spcBef>
                    <a:spcPct val="0"/>
                  </a:spcBef>
                  <a:spcAft>
                    <a:spcPct val="0"/>
                  </a:spcAft>
                  <a:defRPr sz="2000">
                    <a:solidFill>
                      <a:schemeClr val="tx1"/>
                    </a:solidFill>
                    <a:latin typeface="Times New Roman" pitchFamily="18" charset="0"/>
                  </a:defRPr>
                </a:lvl9pPr>
              </a:lstStyle>
              <a:p>
                <a:pPr algn="ctr" eaLnBrk="1" hangingPunct="1"/>
                <a:endParaRPr lang="en-US" altLang="fr-FR" sz="1800">
                  <a:latin typeface="Arial" charset="0"/>
                </a:endParaRPr>
              </a:p>
            </p:txBody>
          </p:sp>
        </p:grpSp>
        <p:grpSp>
          <p:nvGrpSpPr>
            <p:cNvPr id="26798" name="Group 252"/>
            <p:cNvGrpSpPr>
              <a:grpSpLocks/>
            </p:cNvGrpSpPr>
            <p:nvPr/>
          </p:nvGrpSpPr>
          <p:grpSpPr bwMode="auto">
            <a:xfrm>
              <a:off x="3606" y="3430"/>
              <a:ext cx="182" cy="90"/>
              <a:chOff x="2381" y="2024"/>
              <a:chExt cx="271" cy="136"/>
            </a:xfrm>
          </p:grpSpPr>
          <p:sp>
            <p:nvSpPr>
              <p:cNvPr id="26847" name="Oval 253"/>
              <p:cNvSpPr>
                <a:spLocks noChangeArrowheads="1"/>
              </p:cNvSpPr>
              <p:nvPr/>
            </p:nvSpPr>
            <p:spPr bwMode="auto">
              <a:xfrm>
                <a:off x="2472" y="2069"/>
                <a:ext cx="90" cy="91"/>
              </a:xfrm>
              <a:prstGeom prst="ellipse">
                <a:avLst/>
              </a:prstGeom>
              <a:solidFill>
                <a:srgbClr val="808080"/>
              </a:solidFill>
              <a:ln w="9525">
                <a:solidFill>
                  <a:schemeClr val="tx1"/>
                </a:solidFill>
                <a:round/>
                <a:headEnd/>
                <a:tailEnd/>
              </a:ln>
            </p:spPr>
            <p:txBody>
              <a:bodyPr wrap="none" anchor="ctr"/>
              <a:lstStyle>
                <a:lvl1pPr eaLnBrk="0" hangingPunct="0">
                  <a:defRPr sz="2000">
                    <a:solidFill>
                      <a:schemeClr val="tx1"/>
                    </a:solidFill>
                    <a:latin typeface="Times New Roman" pitchFamily="18" charset="0"/>
                  </a:defRPr>
                </a:lvl1pPr>
                <a:lvl2pPr marL="742950" indent="-285750" eaLnBrk="0" hangingPunct="0">
                  <a:defRPr sz="2000">
                    <a:solidFill>
                      <a:schemeClr val="tx1"/>
                    </a:solidFill>
                    <a:latin typeface="Times New Roman" pitchFamily="18" charset="0"/>
                  </a:defRPr>
                </a:lvl2pPr>
                <a:lvl3pPr marL="1143000" indent="-228600" eaLnBrk="0" hangingPunct="0">
                  <a:defRPr sz="2000">
                    <a:solidFill>
                      <a:schemeClr val="tx1"/>
                    </a:solidFill>
                    <a:latin typeface="Times New Roman" pitchFamily="18" charset="0"/>
                  </a:defRPr>
                </a:lvl3pPr>
                <a:lvl4pPr marL="1600200" indent="-228600" eaLnBrk="0" hangingPunct="0">
                  <a:defRPr sz="2000">
                    <a:solidFill>
                      <a:schemeClr val="tx1"/>
                    </a:solidFill>
                    <a:latin typeface="Times New Roman" pitchFamily="18" charset="0"/>
                  </a:defRPr>
                </a:lvl4pPr>
                <a:lvl5pPr marL="2057400" indent="-228600" eaLnBrk="0" hangingPunct="0">
                  <a:defRPr sz="2000">
                    <a:solidFill>
                      <a:schemeClr val="tx1"/>
                    </a:solidFill>
                    <a:latin typeface="Times New Roman" pitchFamily="18" charset="0"/>
                  </a:defRPr>
                </a:lvl5pPr>
                <a:lvl6pPr marL="2514600" indent="-228600" eaLnBrk="0" fontAlgn="base" hangingPunct="0">
                  <a:spcBef>
                    <a:spcPct val="0"/>
                  </a:spcBef>
                  <a:spcAft>
                    <a:spcPct val="0"/>
                  </a:spcAft>
                  <a:defRPr sz="2000">
                    <a:solidFill>
                      <a:schemeClr val="tx1"/>
                    </a:solidFill>
                    <a:latin typeface="Times New Roman" pitchFamily="18" charset="0"/>
                  </a:defRPr>
                </a:lvl6pPr>
                <a:lvl7pPr marL="2971800" indent="-228600" eaLnBrk="0" fontAlgn="base" hangingPunct="0">
                  <a:spcBef>
                    <a:spcPct val="0"/>
                  </a:spcBef>
                  <a:spcAft>
                    <a:spcPct val="0"/>
                  </a:spcAft>
                  <a:defRPr sz="2000">
                    <a:solidFill>
                      <a:schemeClr val="tx1"/>
                    </a:solidFill>
                    <a:latin typeface="Times New Roman" pitchFamily="18" charset="0"/>
                  </a:defRPr>
                </a:lvl7pPr>
                <a:lvl8pPr marL="3429000" indent="-228600" eaLnBrk="0" fontAlgn="base" hangingPunct="0">
                  <a:spcBef>
                    <a:spcPct val="0"/>
                  </a:spcBef>
                  <a:spcAft>
                    <a:spcPct val="0"/>
                  </a:spcAft>
                  <a:defRPr sz="2000">
                    <a:solidFill>
                      <a:schemeClr val="tx1"/>
                    </a:solidFill>
                    <a:latin typeface="Times New Roman" pitchFamily="18" charset="0"/>
                  </a:defRPr>
                </a:lvl8pPr>
                <a:lvl9pPr marL="3886200" indent="-228600" eaLnBrk="0" fontAlgn="base" hangingPunct="0">
                  <a:spcBef>
                    <a:spcPct val="0"/>
                  </a:spcBef>
                  <a:spcAft>
                    <a:spcPct val="0"/>
                  </a:spcAft>
                  <a:defRPr sz="2000">
                    <a:solidFill>
                      <a:schemeClr val="tx1"/>
                    </a:solidFill>
                    <a:latin typeface="Times New Roman" pitchFamily="18" charset="0"/>
                  </a:defRPr>
                </a:lvl9pPr>
              </a:lstStyle>
              <a:p>
                <a:pPr algn="ctr" eaLnBrk="1" hangingPunct="1"/>
                <a:endParaRPr lang="en-US" altLang="fr-FR" sz="1800">
                  <a:latin typeface="Arial" charset="0"/>
                </a:endParaRPr>
              </a:p>
            </p:txBody>
          </p:sp>
          <p:sp>
            <p:nvSpPr>
              <p:cNvPr id="26848" name="Oval 254"/>
              <p:cNvSpPr>
                <a:spLocks noChangeArrowheads="1"/>
              </p:cNvSpPr>
              <p:nvPr/>
            </p:nvSpPr>
            <p:spPr bwMode="auto">
              <a:xfrm>
                <a:off x="2562" y="2069"/>
                <a:ext cx="90" cy="91"/>
              </a:xfrm>
              <a:prstGeom prst="ellipse">
                <a:avLst/>
              </a:prstGeom>
              <a:solidFill>
                <a:srgbClr val="808080"/>
              </a:solidFill>
              <a:ln w="9525">
                <a:solidFill>
                  <a:schemeClr val="tx1"/>
                </a:solidFill>
                <a:round/>
                <a:headEnd/>
                <a:tailEnd/>
              </a:ln>
            </p:spPr>
            <p:txBody>
              <a:bodyPr wrap="none" anchor="ctr"/>
              <a:lstStyle>
                <a:lvl1pPr eaLnBrk="0" hangingPunct="0">
                  <a:defRPr sz="2000">
                    <a:solidFill>
                      <a:schemeClr val="tx1"/>
                    </a:solidFill>
                    <a:latin typeface="Times New Roman" pitchFamily="18" charset="0"/>
                  </a:defRPr>
                </a:lvl1pPr>
                <a:lvl2pPr marL="742950" indent="-285750" eaLnBrk="0" hangingPunct="0">
                  <a:defRPr sz="2000">
                    <a:solidFill>
                      <a:schemeClr val="tx1"/>
                    </a:solidFill>
                    <a:latin typeface="Times New Roman" pitchFamily="18" charset="0"/>
                  </a:defRPr>
                </a:lvl2pPr>
                <a:lvl3pPr marL="1143000" indent="-228600" eaLnBrk="0" hangingPunct="0">
                  <a:defRPr sz="2000">
                    <a:solidFill>
                      <a:schemeClr val="tx1"/>
                    </a:solidFill>
                    <a:latin typeface="Times New Roman" pitchFamily="18" charset="0"/>
                  </a:defRPr>
                </a:lvl3pPr>
                <a:lvl4pPr marL="1600200" indent="-228600" eaLnBrk="0" hangingPunct="0">
                  <a:defRPr sz="2000">
                    <a:solidFill>
                      <a:schemeClr val="tx1"/>
                    </a:solidFill>
                    <a:latin typeface="Times New Roman" pitchFamily="18" charset="0"/>
                  </a:defRPr>
                </a:lvl4pPr>
                <a:lvl5pPr marL="2057400" indent="-228600" eaLnBrk="0" hangingPunct="0">
                  <a:defRPr sz="2000">
                    <a:solidFill>
                      <a:schemeClr val="tx1"/>
                    </a:solidFill>
                    <a:latin typeface="Times New Roman" pitchFamily="18" charset="0"/>
                  </a:defRPr>
                </a:lvl5pPr>
                <a:lvl6pPr marL="2514600" indent="-228600" eaLnBrk="0" fontAlgn="base" hangingPunct="0">
                  <a:spcBef>
                    <a:spcPct val="0"/>
                  </a:spcBef>
                  <a:spcAft>
                    <a:spcPct val="0"/>
                  </a:spcAft>
                  <a:defRPr sz="2000">
                    <a:solidFill>
                      <a:schemeClr val="tx1"/>
                    </a:solidFill>
                    <a:latin typeface="Times New Roman" pitchFamily="18" charset="0"/>
                  </a:defRPr>
                </a:lvl6pPr>
                <a:lvl7pPr marL="2971800" indent="-228600" eaLnBrk="0" fontAlgn="base" hangingPunct="0">
                  <a:spcBef>
                    <a:spcPct val="0"/>
                  </a:spcBef>
                  <a:spcAft>
                    <a:spcPct val="0"/>
                  </a:spcAft>
                  <a:defRPr sz="2000">
                    <a:solidFill>
                      <a:schemeClr val="tx1"/>
                    </a:solidFill>
                    <a:latin typeface="Times New Roman" pitchFamily="18" charset="0"/>
                  </a:defRPr>
                </a:lvl7pPr>
                <a:lvl8pPr marL="3429000" indent="-228600" eaLnBrk="0" fontAlgn="base" hangingPunct="0">
                  <a:spcBef>
                    <a:spcPct val="0"/>
                  </a:spcBef>
                  <a:spcAft>
                    <a:spcPct val="0"/>
                  </a:spcAft>
                  <a:defRPr sz="2000">
                    <a:solidFill>
                      <a:schemeClr val="tx1"/>
                    </a:solidFill>
                    <a:latin typeface="Times New Roman" pitchFamily="18" charset="0"/>
                  </a:defRPr>
                </a:lvl8pPr>
                <a:lvl9pPr marL="3886200" indent="-228600" eaLnBrk="0" fontAlgn="base" hangingPunct="0">
                  <a:spcBef>
                    <a:spcPct val="0"/>
                  </a:spcBef>
                  <a:spcAft>
                    <a:spcPct val="0"/>
                  </a:spcAft>
                  <a:defRPr sz="2000">
                    <a:solidFill>
                      <a:schemeClr val="tx1"/>
                    </a:solidFill>
                    <a:latin typeface="Times New Roman" pitchFamily="18" charset="0"/>
                  </a:defRPr>
                </a:lvl9pPr>
              </a:lstStyle>
              <a:p>
                <a:pPr algn="ctr" eaLnBrk="1" hangingPunct="1"/>
                <a:endParaRPr lang="en-US" altLang="fr-FR" sz="1800">
                  <a:latin typeface="Arial" charset="0"/>
                </a:endParaRPr>
              </a:p>
            </p:txBody>
          </p:sp>
          <p:sp>
            <p:nvSpPr>
              <p:cNvPr id="26849" name="Oval 255"/>
              <p:cNvSpPr>
                <a:spLocks noChangeArrowheads="1"/>
              </p:cNvSpPr>
              <p:nvPr/>
            </p:nvSpPr>
            <p:spPr bwMode="auto">
              <a:xfrm>
                <a:off x="2381" y="2069"/>
                <a:ext cx="90" cy="91"/>
              </a:xfrm>
              <a:prstGeom prst="ellipse">
                <a:avLst/>
              </a:prstGeom>
              <a:solidFill>
                <a:srgbClr val="808080"/>
              </a:solidFill>
              <a:ln w="9525">
                <a:solidFill>
                  <a:schemeClr val="tx1"/>
                </a:solidFill>
                <a:round/>
                <a:headEnd/>
                <a:tailEnd/>
              </a:ln>
            </p:spPr>
            <p:txBody>
              <a:bodyPr wrap="none" anchor="ctr"/>
              <a:lstStyle>
                <a:lvl1pPr eaLnBrk="0" hangingPunct="0">
                  <a:defRPr sz="2000">
                    <a:solidFill>
                      <a:schemeClr val="tx1"/>
                    </a:solidFill>
                    <a:latin typeface="Times New Roman" pitchFamily="18" charset="0"/>
                  </a:defRPr>
                </a:lvl1pPr>
                <a:lvl2pPr marL="742950" indent="-285750" eaLnBrk="0" hangingPunct="0">
                  <a:defRPr sz="2000">
                    <a:solidFill>
                      <a:schemeClr val="tx1"/>
                    </a:solidFill>
                    <a:latin typeface="Times New Roman" pitchFamily="18" charset="0"/>
                  </a:defRPr>
                </a:lvl2pPr>
                <a:lvl3pPr marL="1143000" indent="-228600" eaLnBrk="0" hangingPunct="0">
                  <a:defRPr sz="2000">
                    <a:solidFill>
                      <a:schemeClr val="tx1"/>
                    </a:solidFill>
                    <a:latin typeface="Times New Roman" pitchFamily="18" charset="0"/>
                  </a:defRPr>
                </a:lvl3pPr>
                <a:lvl4pPr marL="1600200" indent="-228600" eaLnBrk="0" hangingPunct="0">
                  <a:defRPr sz="2000">
                    <a:solidFill>
                      <a:schemeClr val="tx1"/>
                    </a:solidFill>
                    <a:latin typeface="Times New Roman" pitchFamily="18" charset="0"/>
                  </a:defRPr>
                </a:lvl4pPr>
                <a:lvl5pPr marL="2057400" indent="-228600" eaLnBrk="0" hangingPunct="0">
                  <a:defRPr sz="2000">
                    <a:solidFill>
                      <a:schemeClr val="tx1"/>
                    </a:solidFill>
                    <a:latin typeface="Times New Roman" pitchFamily="18" charset="0"/>
                  </a:defRPr>
                </a:lvl5pPr>
                <a:lvl6pPr marL="2514600" indent="-228600" eaLnBrk="0" fontAlgn="base" hangingPunct="0">
                  <a:spcBef>
                    <a:spcPct val="0"/>
                  </a:spcBef>
                  <a:spcAft>
                    <a:spcPct val="0"/>
                  </a:spcAft>
                  <a:defRPr sz="2000">
                    <a:solidFill>
                      <a:schemeClr val="tx1"/>
                    </a:solidFill>
                    <a:latin typeface="Times New Roman" pitchFamily="18" charset="0"/>
                  </a:defRPr>
                </a:lvl6pPr>
                <a:lvl7pPr marL="2971800" indent="-228600" eaLnBrk="0" fontAlgn="base" hangingPunct="0">
                  <a:spcBef>
                    <a:spcPct val="0"/>
                  </a:spcBef>
                  <a:spcAft>
                    <a:spcPct val="0"/>
                  </a:spcAft>
                  <a:defRPr sz="2000">
                    <a:solidFill>
                      <a:schemeClr val="tx1"/>
                    </a:solidFill>
                    <a:latin typeface="Times New Roman" pitchFamily="18" charset="0"/>
                  </a:defRPr>
                </a:lvl7pPr>
                <a:lvl8pPr marL="3429000" indent="-228600" eaLnBrk="0" fontAlgn="base" hangingPunct="0">
                  <a:spcBef>
                    <a:spcPct val="0"/>
                  </a:spcBef>
                  <a:spcAft>
                    <a:spcPct val="0"/>
                  </a:spcAft>
                  <a:defRPr sz="2000">
                    <a:solidFill>
                      <a:schemeClr val="tx1"/>
                    </a:solidFill>
                    <a:latin typeface="Times New Roman" pitchFamily="18" charset="0"/>
                  </a:defRPr>
                </a:lvl8pPr>
                <a:lvl9pPr marL="3886200" indent="-228600" eaLnBrk="0" fontAlgn="base" hangingPunct="0">
                  <a:spcBef>
                    <a:spcPct val="0"/>
                  </a:spcBef>
                  <a:spcAft>
                    <a:spcPct val="0"/>
                  </a:spcAft>
                  <a:defRPr sz="2000">
                    <a:solidFill>
                      <a:schemeClr val="tx1"/>
                    </a:solidFill>
                    <a:latin typeface="Times New Roman" pitchFamily="18" charset="0"/>
                  </a:defRPr>
                </a:lvl9pPr>
              </a:lstStyle>
              <a:p>
                <a:pPr algn="ctr" eaLnBrk="1" hangingPunct="1"/>
                <a:endParaRPr lang="en-US" altLang="fr-FR" sz="1800">
                  <a:latin typeface="Arial" charset="0"/>
                </a:endParaRPr>
              </a:p>
            </p:txBody>
          </p:sp>
          <p:sp>
            <p:nvSpPr>
              <p:cNvPr id="26850" name="Oval 256"/>
              <p:cNvSpPr>
                <a:spLocks noChangeArrowheads="1"/>
              </p:cNvSpPr>
              <p:nvPr/>
            </p:nvSpPr>
            <p:spPr bwMode="auto">
              <a:xfrm>
                <a:off x="2426" y="2024"/>
                <a:ext cx="90" cy="91"/>
              </a:xfrm>
              <a:prstGeom prst="ellipse">
                <a:avLst/>
              </a:prstGeom>
              <a:solidFill>
                <a:srgbClr val="808080"/>
              </a:solidFill>
              <a:ln w="9525">
                <a:solidFill>
                  <a:schemeClr val="tx1"/>
                </a:solidFill>
                <a:round/>
                <a:headEnd/>
                <a:tailEnd/>
              </a:ln>
            </p:spPr>
            <p:txBody>
              <a:bodyPr wrap="none" anchor="ctr"/>
              <a:lstStyle>
                <a:lvl1pPr eaLnBrk="0" hangingPunct="0">
                  <a:defRPr sz="2000">
                    <a:solidFill>
                      <a:schemeClr val="tx1"/>
                    </a:solidFill>
                    <a:latin typeface="Times New Roman" pitchFamily="18" charset="0"/>
                  </a:defRPr>
                </a:lvl1pPr>
                <a:lvl2pPr marL="742950" indent="-285750" eaLnBrk="0" hangingPunct="0">
                  <a:defRPr sz="2000">
                    <a:solidFill>
                      <a:schemeClr val="tx1"/>
                    </a:solidFill>
                    <a:latin typeface="Times New Roman" pitchFamily="18" charset="0"/>
                  </a:defRPr>
                </a:lvl2pPr>
                <a:lvl3pPr marL="1143000" indent="-228600" eaLnBrk="0" hangingPunct="0">
                  <a:defRPr sz="2000">
                    <a:solidFill>
                      <a:schemeClr val="tx1"/>
                    </a:solidFill>
                    <a:latin typeface="Times New Roman" pitchFamily="18" charset="0"/>
                  </a:defRPr>
                </a:lvl3pPr>
                <a:lvl4pPr marL="1600200" indent="-228600" eaLnBrk="0" hangingPunct="0">
                  <a:defRPr sz="2000">
                    <a:solidFill>
                      <a:schemeClr val="tx1"/>
                    </a:solidFill>
                    <a:latin typeface="Times New Roman" pitchFamily="18" charset="0"/>
                  </a:defRPr>
                </a:lvl4pPr>
                <a:lvl5pPr marL="2057400" indent="-228600" eaLnBrk="0" hangingPunct="0">
                  <a:defRPr sz="2000">
                    <a:solidFill>
                      <a:schemeClr val="tx1"/>
                    </a:solidFill>
                    <a:latin typeface="Times New Roman" pitchFamily="18" charset="0"/>
                  </a:defRPr>
                </a:lvl5pPr>
                <a:lvl6pPr marL="2514600" indent="-228600" eaLnBrk="0" fontAlgn="base" hangingPunct="0">
                  <a:spcBef>
                    <a:spcPct val="0"/>
                  </a:spcBef>
                  <a:spcAft>
                    <a:spcPct val="0"/>
                  </a:spcAft>
                  <a:defRPr sz="2000">
                    <a:solidFill>
                      <a:schemeClr val="tx1"/>
                    </a:solidFill>
                    <a:latin typeface="Times New Roman" pitchFamily="18" charset="0"/>
                  </a:defRPr>
                </a:lvl6pPr>
                <a:lvl7pPr marL="2971800" indent="-228600" eaLnBrk="0" fontAlgn="base" hangingPunct="0">
                  <a:spcBef>
                    <a:spcPct val="0"/>
                  </a:spcBef>
                  <a:spcAft>
                    <a:spcPct val="0"/>
                  </a:spcAft>
                  <a:defRPr sz="2000">
                    <a:solidFill>
                      <a:schemeClr val="tx1"/>
                    </a:solidFill>
                    <a:latin typeface="Times New Roman" pitchFamily="18" charset="0"/>
                  </a:defRPr>
                </a:lvl7pPr>
                <a:lvl8pPr marL="3429000" indent="-228600" eaLnBrk="0" fontAlgn="base" hangingPunct="0">
                  <a:spcBef>
                    <a:spcPct val="0"/>
                  </a:spcBef>
                  <a:spcAft>
                    <a:spcPct val="0"/>
                  </a:spcAft>
                  <a:defRPr sz="2000">
                    <a:solidFill>
                      <a:schemeClr val="tx1"/>
                    </a:solidFill>
                    <a:latin typeface="Times New Roman" pitchFamily="18" charset="0"/>
                  </a:defRPr>
                </a:lvl8pPr>
                <a:lvl9pPr marL="3886200" indent="-228600" eaLnBrk="0" fontAlgn="base" hangingPunct="0">
                  <a:spcBef>
                    <a:spcPct val="0"/>
                  </a:spcBef>
                  <a:spcAft>
                    <a:spcPct val="0"/>
                  </a:spcAft>
                  <a:defRPr sz="2000">
                    <a:solidFill>
                      <a:schemeClr val="tx1"/>
                    </a:solidFill>
                    <a:latin typeface="Times New Roman" pitchFamily="18" charset="0"/>
                  </a:defRPr>
                </a:lvl9pPr>
              </a:lstStyle>
              <a:p>
                <a:pPr algn="ctr" eaLnBrk="1" hangingPunct="1"/>
                <a:endParaRPr lang="en-US" altLang="fr-FR" sz="1800">
                  <a:latin typeface="Arial" charset="0"/>
                </a:endParaRPr>
              </a:p>
            </p:txBody>
          </p:sp>
          <p:sp>
            <p:nvSpPr>
              <p:cNvPr id="26851" name="Oval 257"/>
              <p:cNvSpPr>
                <a:spLocks noChangeArrowheads="1"/>
              </p:cNvSpPr>
              <p:nvPr/>
            </p:nvSpPr>
            <p:spPr bwMode="auto">
              <a:xfrm>
                <a:off x="2517" y="2024"/>
                <a:ext cx="90" cy="91"/>
              </a:xfrm>
              <a:prstGeom prst="ellipse">
                <a:avLst/>
              </a:prstGeom>
              <a:solidFill>
                <a:srgbClr val="808080"/>
              </a:solidFill>
              <a:ln w="9525">
                <a:solidFill>
                  <a:schemeClr val="tx1"/>
                </a:solidFill>
                <a:round/>
                <a:headEnd/>
                <a:tailEnd/>
              </a:ln>
            </p:spPr>
            <p:txBody>
              <a:bodyPr wrap="none" anchor="ctr"/>
              <a:lstStyle>
                <a:lvl1pPr eaLnBrk="0" hangingPunct="0">
                  <a:defRPr sz="2000">
                    <a:solidFill>
                      <a:schemeClr val="tx1"/>
                    </a:solidFill>
                    <a:latin typeface="Times New Roman" pitchFamily="18" charset="0"/>
                  </a:defRPr>
                </a:lvl1pPr>
                <a:lvl2pPr marL="742950" indent="-285750" eaLnBrk="0" hangingPunct="0">
                  <a:defRPr sz="2000">
                    <a:solidFill>
                      <a:schemeClr val="tx1"/>
                    </a:solidFill>
                    <a:latin typeface="Times New Roman" pitchFamily="18" charset="0"/>
                  </a:defRPr>
                </a:lvl2pPr>
                <a:lvl3pPr marL="1143000" indent="-228600" eaLnBrk="0" hangingPunct="0">
                  <a:defRPr sz="2000">
                    <a:solidFill>
                      <a:schemeClr val="tx1"/>
                    </a:solidFill>
                    <a:latin typeface="Times New Roman" pitchFamily="18" charset="0"/>
                  </a:defRPr>
                </a:lvl3pPr>
                <a:lvl4pPr marL="1600200" indent="-228600" eaLnBrk="0" hangingPunct="0">
                  <a:defRPr sz="2000">
                    <a:solidFill>
                      <a:schemeClr val="tx1"/>
                    </a:solidFill>
                    <a:latin typeface="Times New Roman" pitchFamily="18" charset="0"/>
                  </a:defRPr>
                </a:lvl4pPr>
                <a:lvl5pPr marL="2057400" indent="-228600" eaLnBrk="0" hangingPunct="0">
                  <a:defRPr sz="2000">
                    <a:solidFill>
                      <a:schemeClr val="tx1"/>
                    </a:solidFill>
                    <a:latin typeface="Times New Roman" pitchFamily="18" charset="0"/>
                  </a:defRPr>
                </a:lvl5pPr>
                <a:lvl6pPr marL="2514600" indent="-228600" eaLnBrk="0" fontAlgn="base" hangingPunct="0">
                  <a:spcBef>
                    <a:spcPct val="0"/>
                  </a:spcBef>
                  <a:spcAft>
                    <a:spcPct val="0"/>
                  </a:spcAft>
                  <a:defRPr sz="2000">
                    <a:solidFill>
                      <a:schemeClr val="tx1"/>
                    </a:solidFill>
                    <a:latin typeface="Times New Roman" pitchFamily="18" charset="0"/>
                  </a:defRPr>
                </a:lvl6pPr>
                <a:lvl7pPr marL="2971800" indent="-228600" eaLnBrk="0" fontAlgn="base" hangingPunct="0">
                  <a:spcBef>
                    <a:spcPct val="0"/>
                  </a:spcBef>
                  <a:spcAft>
                    <a:spcPct val="0"/>
                  </a:spcAft>
                  <a:defRPr sz="2000">
                    <a:solidFill>
                      <a:schemeClr val="tx1"/>
                    </a:solidFill>
                    <a:latin typeface="Times New Roman" pitchFamily="18" charset="0"/>
                  </a:defRPr>
                </a:lvl7pPr>
                <a:lvl8pPr marL="3429000" indent="-228600" eaLnBrk="0" fontAlgn="base" hangingPunct="0">
                  <a:spcBef>
                    <a:spcPct val="0"/>
                  </a:spcBef>
                  <a:spcAft>
                    <a:spcPct val="0"/>
                  </a:spcAft>
                  <a:defRPr sz="2000">
                    <a:solidFill>
                      <a:schemeClr val="tx1"/>
                    </a:solidFill>
                    <a:latin typeface="Times New Roman" pitchFamily="18" charset="0"/>
                  </a:defRPr>
                </a:lvl8pPr>
                <a:lvl9pPr marL="3886200" indent="-228600" eaLnBrk="0" fontAlgn="base" hangingPunct="0">
                  <a:spcBef>
                    <a:spcPct val="0"/>
                  </a:spcBef>
                  <a:spcAft>
                    <a:spcPct val="0"/>
                  </a:spcAft>
                  <a:defRPr sz="2000">
                    <a:solidFill>
                      <a:schemeClr val="tx1"/>
                    </a:solidFill>
                    <a:latin typeface="Times New Roman" pitchFamily="18" charset="0"/>
                  </a:defRPr>
                </a:lvl9pPr>
              </a:lstStyle>
              <a:p>
                <a:pPr algn="ctr" eaLnBrk="1" hangingPunct="1"/>
                <a:endParaRPr lang="en-US" altLang="fr-FR" sz="1800">
                  <a:latin typeface="Arial" charset="0"/>
                </a:endParaRPr>
              </a:p>
            </p:txBody>
          </p:sp>
        </p:grpSp>
        <p:grpSp>
          <p:nvGrpSpPr>
            <p:cNvPr id="26799" name="Group 258"/>
            <p:cNvGrpSpPr>
              <a:grpSpLocks/>
            </p:cNvGrpSpPr>
            <p:nvPr/>
          </p:nvGrpSpPr>
          <p:grpSpPr bwMode="auto">
            <a:xfrm>
              <a:off x="3425" y="3430"/>
              <a:ext cx="182" cy="90"/>
              <a:chOff x="2381" y="2024"/>
              <a:chExt cx="271" cy="136"/>
            </a:xfrm>
          </p:grpSpPr>
          <p:sp>
            <p:nvSpPr>
              <p:cNvPr id="26842" name="Oval 259"/>
              <p:cNvSpPr>
                <a:spLocks noChangeArrowheads="1"/>
              </p:cNvSpPr>
              <p:nvPr/>
            </p:nvSpPr>
            <p:spPr bwMode="auto">
              <a:xfrm>
                <a:off x="2472" y="2069"/>
                <a:ext cx="90" cy="91"/>
              </a:xfrm>
              <a:prstGeom prst="ellipse">
                <a:avLst/>
              </a:prstGeom>
              <a:solidFill>
                <a:srgbClr val="808080"/>
              </a:solidFill>
              <a:ln w="9525">
                <a:solidFill>
                  <a:schemeClr val="tx1"/>
                </a:solidFill>
                <a:round/>
                <a:headEnd/>
                <a:tailEnd/>
              </a:ln>
            </p:spPr>
            <p:txBody>
              <a:bodyPr wrap="none" anchor="ctr"/>
              <a:lstStyle>
                <a:lvl1pPr eaLnBrk="0" hangingPunct="0">
                  <a:defRPr sz="2000">
                    <a:solidFill>
                      <a:schemeClr val="tx1"/>
                    </a:solidFill>
                    <a:latin typeface="Times New Roman" pitchFamily="18" charset="0"/>
                  </a:defRPr>
                </a:lvl1pPr>
                <a:lvl2pPr marL="742950" indent="-285750" eaLnBrk="0" hangingPunct="0">
                  <a:defRPr sz="2000">
                    <a:solidFill>
                      <a:schemeClr val="tx1"/>
                    </a:solidFill>
                    <a:latin typeface="Times New Roman" pitchFamily="18" charset="0"/>
                  </a:defRPr>
                </a:lvl2pPr>
                <a:lvl3pPr marL="1143000" indent="-228600" eaLnBrk="0" hangingPunct="0">
                  <a:defRPr sz="2000">
                    <a:solidFill>
                      <a:schemeClr val="tx1"/>
                    </a:solidFill>
                    <a:latin typeface="Times New Roman" pitchFamily="18" charset="0"/>
                  </a:defRPr>
                </a:lvl3pPr>
                <a:lvl4pPr marL="1600200" indent="-228600" eaLnBrk="0" hangingPunct="0">
                  <a:defRPr sz="2000">
                    <a:solidFill>
                      <a:schemeClr val="tx1"/>
                    </a:solidFill>
                    <a:latin typeface="Times New Roman" pitchFamily="18" charset="0"/>
                  </a:defRPr>
                </a:lvl4pPr>
                <a:lvl5pPr marL="2057400" indent="-228600" eaLnBrk="0" hangingPunct="0">
                  <a:defRPr sz="2000">
                    <a:solidFill>
                      <a:schemeClr val="tx1"/>
                    </a:solidFill>
                    <a:latin typeface="Times New Roman" pitchFamily="18" charset="0"/>
                  </a:defRPr>
                </a:lvl5pPr>
                <a:lvl6pPr marL="2514600" indent="-228600" eaLnBrk="0" fontAlgn="base" hangingPunct="0">
                  <a:spcBef>
                    <a:spcPct val="0"/>
                  </a:spcBef>
                  <a:spcAft>
                    <a:spcPct val="0"/>
                  </a:spcAft>
                  <a:defRPr sz="2000">
                    <a:solidFill>
                      <a:schemeClr val="tx1"/>
                    </a:solidFill>
                    <a:latin typeface="Times New Roman" pitchFamily="18" charset="0"/>
                  </a:defRPr>
                </a:lvl6pPr>
                <a:lvl7pPr marL="2971800" indent="-228600" eaLnBrk="0" fontAlgn="base" hangingPunct="0">
                  <a:spcBef>
                    <a:spcPct val="0"/>
                  </a:spcBef>
                  <a:spcAft>
                    <a:spcPct val="0"/>
                  </a:spcAft>
                  <a:defRPr sz="2000">
                    <a:solidFill>
                      <a:schemeClr val="tx1"/>
                    </a:solidFill>
                    <a:latin typeface="Times New Roman" pitchFamily="18" charset="0"/>
                  </a:defRPr>
                </a:lvl7pPr>
                <a:lvl8pPr marL="3429000" indent="-228600" eaLnBrk="0" fontAlgn="base" hangingPunct="0">
                  <a:spcBef>
                    <a:spcPct val="0"/>
                  </a:spcBef>
                  <a:spcAft>
                    <a:spcPct val="0"/>
                  </a:spcAft>
                  <a:defRPr sz="2000">
                    <a:solidFill>
                      <a:schemeClr val="tx1"/>
                    </a:solidFill>
                    <a:latin typeface="Times New Roman" pitchFamily="18" charset="0"/>
                  </a:defRPr>
                </a:lvl8pPr>
                <a:lvl9pPr marL="3886200" indent="-228600" eaLnBrk="0" fontAlgn="base" hangingPunct="0">
                  <a:spcBef>
                    <a:spcPct val="0"/>
                  </a:spcBef>
                  <a:spcAft>
                    <a:spcPct val="0"/>
                  </a:spcAft>
                  <a:defRPr sz="2000">
                    <a:solidFill>
                      <a:schemeClr val="tx1"/>
                    </a:solidFill>
                    <a:latin typeface="Times New Roman" pitchFamily="18" charset="0"/>
                  </a:defRPr>
                </a:lvl9pPr>
              </a:lstStyle>
              <a:p>
                <a:pPr algn="ctr" eaLnBrk="1" hangingPunct="1"/>
                <a:endParaRPr lang="en-US" altLang="fr-FR" sz="1800">
                  <a:latin typeface="Arial" charset="0"/>
                </a:endParaRPr>
              </a:p>
            </p:txBody>
          </p:sp>
          <p:sp>
            <p:nvSpPr>
              <p:cNvPr id="26843" name="Oval 260"/>
              <p:cNvSpPr>
                <a:spLocks noChangeArrowheads="1"/>
              </p:cNvSpPr>
              <p:nvPr/>
            </p:nvSpPr>
            <p:spPr bwMode="auto">
              <a:xfrm>
                <a:off x="2562" y="2069"/>
                <a:ext cx="90" cy="91"/>
              </a:xfrm>
              <a:prstGeom prst="ellipse">
                <a:avLst/>
              </a:prstGeom>
              <a:solidFill>
                <a:srgbClr val="808080"/>
              </a:solidFill>
              <a:ln w="9525">
                <a:solidFill>
                  <a:schemeClr val="tx1"/>
                </a:solidFill>
                <a:round/>
                <a:headEnd/>
                <a:tailEnd/>
              </a:ln>
            </p:spPr>
            <p:txBody>
              <a:bodyPr wrap="none" anchor="ctr"/>
              <a:lstStyle>
                <a:lvl1pPr eaLnBrk="0" hangingPunct="0">
                  <a:defRPr sz="2000">
                    <a:solidFill>
                      <a:schemeClr val="tx1"/>
                    </a:solidFill>
                    <a:latin typeface="Times New Roman" pitchFamily="18" charset="0"/>
                  </a:defRPr>
                </a:lvl1pPr>
                <a:lvl2pPr marL="742950" indent="-285750" eaLnBrk="0" hangingPunct="0">
                  <a:defRPr sz="2000">
                    <a:solidFill>
                      <a:schemeClr val="tx1"/>
                    </a:solidFill>
                    <a:latin typeface="Times New Roman" pitchFamily="18" charset="0"/>
                  </a:defRPr>
                </a:lvl2pPr>
                <a:lvl3pPr marL="1143000" indent="-228600" eaLnBrk="0" hangingPunct="0">
                  <a:defRPr sz="2000">
                    <a:solidFill>
                      <a:schemeClr val="tx1"/>
                    </a:solidFill>
                    <a:latin typeface="Times New Roman" pitchFamily="18" charset="0"/>
                  </a:defRPr>
                </a:lvl3pPr>
                <a:lvl4pPr marL="1600200" indent="-228600" eaLnBrk="0" hangingPunct="0">
                  <a:defRPr sz="2000">
                    <a:solidFill>
                      <a:schemeClr val="tx1"/>
                    </a:solidFill>
                    <a:latin typeface="Times New Roman" pitchFamily="18" charset="0"/>
                  </a:defRPr>
                </a:lvl4pPr>
                <a:lvl5pPr marL="2057400" indent="-228600" eaLnBrk="0" hangingPunct="0">
                  <a:defRPr sz="2000">
                    <a:solidFill>
                      <a:schemeClr val="tx1"/>
                    </a:solidFill>
                    <a:latin typeface="Times New Roman" pitchFamily="18" charset="0"/>
                  </a:defRPr>
                </a:lvl5pPr>
                <a:lvl6pPr marL="2514600" indent="-228600" eaLnBrk="0" fontAlgn="base" hangingPunct="0">
                  <a:spcBef>
                    <a:spcPct val="0"/>
                  </a:spcBef>
                  <a:spcAft>
                    <a:spcPct val="0"/>
                  </a:spcAft>
                  <a:defRPr sz="2000">
                    <a:solidFill>
                      <a:schemeClr val="tx1"/>
                    </a:solidFill>
                    <a:latin typeface="Times New Roman" pitchFamily="18" charset="0"/>
                  </a:defRPr>
                </a:lvl6pPr>
                <a:lvl7pPr marL="2971800" indent="-228600" eaLnBrk="0" fontAlgn="base" hangingPunct="0">
                  <a:spcBef>
                    <a:spcPct val="0"/>
                  </a:spcBef>
                  <a:spcAft>
                    <a:spcPct val="0"/>
                  </a:spcAft>
                  <a:defRPr sz="2000">
                    <a:solidFill>
                      <a:schemeClr val="tx1"/>
                    </a:solidFill>
                    <a:latin typeface="Times New Roman" pitchFamily="18" charset="0"/>
                  </a:defRPr>
                </a:lvl7pPr>
                <a:lvl8pPr marL="3429000" indent="-228600" eaLnBrk="0" fontAlgn="base" hangingPunct="0">
                  <a:spcBef>
                    <a:spcPct val="0"/>
                  </a:spcBef>
                  <a:spcAft>
                    <a:spcPct val="0"/>
                  </a:spcAft>
                  <a:defRPr sz="2000">
                    <a:solidFill>
                      <a:schemeClr val="tx1"/>
                    </a:solidFill>
                    <a:latin typeface="Times New Roman" pitchFamily="18" charset="0"/>
                  </a:defRPr>
                </a:lvl8pPr>
                <a:lvl9pPr marL="3886200" indent="-228600" eaLnBrk="0" fontAlgn="base" hangingPunct="0">
                  <a:spcBef>
                    <a:spcPct val="0"/>
                  </a:spcBef>
                  <a:spcAft>
                    <a:spcPct val="0"/>
                  </a:spcAft>
                  <a:defRPr sz="2000">
                    <a:solidFill>
                      <a:schemeClr val="tx1"/>
                    </a:solidFill>
                    <a:latin typeface="Times New Roman" pitchFamily="18" charset="0"/>
                  </a:defRPr>
                </a:lvl9pPr>
              </a:lstStyle>
              <a:p>
                <a:pPr algn="ctr" eaLnBrk="1" hangingPunct="1"/>
                <a:endParaRPr lang="en-US" altLang="fr-FR" sz="1800">
                  <a:latin typeface="Arial" charset="0"/>
                </a:endParaRPr>
              </a:p>
            </p:txBody>
          </p:sp>
          <p:sp>
            <p:nvSpPr>
              <p:cNvPr id="26844" name="Oval 261"/>
              <p:cNvSpPr>
                <a:spLocks noChangeArrowheads="1"/>
              </p:cNvSpPr>
              <p:nvPr/>
            </p:nvSpPr>
            <p:spPr bwMode="auto">
              <a:xfrm>
                <a:off x="2381" y="2069"/>
                <a:ext cx="90" cy="91"/>
              </a:xfrm>
              <a:prstGeom prst="ellipse">
                <a:avLst/>
              </a:prstGeom>
              <a:solidFill>
                <a:srgbClr val="808080"/>
              </a:solidFill>
              <a:ln w="9525">
                <a:solidFill>
                  <a:schemeClr val="tx1"/>
                </a:solidFill>
                <a:round/>
                <a:headEnd/>
                <a:tailEnd/>
              </a:ln>
            </p:spPr>
            <p:txBody>
              <a:bodyPr wrap="none" anchor="ctr"/>
              <a:lstStyle>
                <a:lvl1pPr eaLnBrk="0" hangingPunct="0">
                  <a:defRPr sz="2000">
                    <a:solidFill>
                      <a:schemeClr val="tx1"/>
                    </a:solidFill>
                    <a:latin typeface="Times New Roman" pitchFamily="18" charset="0"/>
                  </a:defRPr>
                </a:lvl1pPr>
                <a:lvl2pPr marL="742950" indent="-285750" eaLnBrk="0" hangingPunct="0">
                  <a:defRPr sz="2000">
                    <a:solidFill>
                      <a:schemeClr val="tx1"/>
                    </a:solidFill>
                    <a:latin typeface="Times New Roman" pitchFamily="18" charset="0"/>
                  </a:defRPr>
                </a:lvl2pPr>
                <a:lvl3pPr marL="1143000" indent="-228600" eaLnBrk="0" hangingPunct="0">
                  <a:defRPr sz="2000">
                    <a:solidFill>
                      <a:schemeClr val="tx1"/>
                    </a:solidFill>
                    <a:latin typeface="Times New Roman" pitchFamily="18" charset="0"/>
                  </a:defRPr>
                </a:lvl3pPr>
                <a:lvl4pPr marL="1600200" indent="-228600" eaLnBrk="0" hangingPunct="0">
                  <a:defRPr sz="2000">
                    <a:solidFill>
                      <a:schemeClr val="tx1"/>
                    </a:solidFill>
                    <a:latin typeface="Times New Roman" pitchFamily="18" charset="0"/>
                  </a:defRPr>
                </a:lvl4pPr>
                <a:lvl5pPr marL="2057400" indent="-228600" eaLnBrk="0" hangingPunct="0">
                  <a:defRPr sz="2000">
                    <a:solidFill>
                      <a:schemeClr val="tx1"/>
                    </a:solidFill>
                    <a:latin typeface="Times New Roman" pitchFamily="18" charset="0"/>
                  </a:defRPr>
                </a:lvl5pPr>
                <a:lvl6pPr marL="2514600" indent="-228600" eaLnBrk="0" fontAlgn="base" hangingPunct="0">
                  <a:spcBef>
                    <a:spcPct val="0"/>
                  </a:spcBef>
                  <a:spcAft>
                    <a:spcPct val="0"/>
                  </a:spcAft>
                  <a:defRPr sz="2000">
                    <a:solidFill>
                      <a:schemeClr val="tx1"/>
                    </a:solidFill>
                    <a:latin typeface="Times New Roman" pitchFamily="18" charset="0"/>
                  </a:defRPr>
                </a:lvl6pPr>
                <a:lvl7pPr marL="2971800" indent="-228600" eaLnBrk="0" fontAlgn="base" hangingPunct="0">
                  <a:spcBef>
                    <a:spcPct val="0"/>
                  </a:spcBef>
                  <a:spcAft>
                    <a:spcPct val="0"/>
                  </a:spcAft>
                  <a:defRPr sz="2000">
                    <a:solidFill>
                      <a:schemeClr val="tx1"/>
                    </a:solidFill>
                    <a:latin typeface="Times New Roman" pitchFamily="18" charset="0"/>
                  </a:defRPr>
                </a:lvl7pPr>
                <a:lvl8pPr marL="3429000" indent="-228600" eaLnBrk="0" fontAlgn="base" hangingPunct="0">
                  <a:spcBef>
                    <a:spcPct val="0"/>
                  </a:spcBef>
                  <a:spcAft>
                    <a:spcPct val="0"/>
                  </a:spcAft>
                  <a:defRPr sz="2000">
                    <a:solidFill>
                      <a:schemeClr val="tx1"/>
                    </a:solidFill>
                    <a:latin typeface="Times New Roman" pitchFamily="18" charset="0"/>
                  </a:defRPr>
                </a:lvl8pPr>
                <a:lvl9pPr marL="3886200" indent="-228600" eaLnBrk="0" fontAlgn="base" hangingPunct="0">
                  <a:spcBef>
                    <a:spcPct val="0"/>
                  </a:spcBef>
                  <a:spcAft>
                    <a:spcPct val="0"/>
                  </a:spcAft>
                  <a:defRPr sz="2000">
                    <a:solidFill>
                      <a:schemeClr val="tx1"/>
                    </a:solidFill>
                    <a:latin typeface="Times New Roman" pitchFamily="18" charset="0"/>
                  </a:defRPr>
                </a:lvl9pPr>
              </a:lstStyle>
              <a:p>
                <a:pPr algn="ctr" eaLnBrk="1" hangingPunct="1"/>
                <a:endParaRPr lang="en-US" altLang="fr-FR" sz="1800">
                  <a:latin typeface="Arial" charset="0"/>
                </a:endParaRPr>
              </a:p>
            </p:txBody>
          </p:sp>
          <p:sp>
            <p:nvSpPr>
              <p:cNvPr id="26845" name="Oval 262"/>
              <p:cNvSpPr>
                <a:spLocks noChangeArrowheads="1"/>
              </p:cNvSpPr>
              <p:nvPr/>
            </p:nvSpPr>
            <p:spPr bwMode="auto">
              <a:xfrm>
                <a:off x="2426" y="2024"/>
                <a:ext cx="90" cy="91"/>
              </a:xfrm>
              <a:prstGeom prst="ellipse">
                <a:avLst/>
              </a:prstGeom>
              <a:solidFill>
                <a:srgbClr val="808080"/>
              </a:solidFill>
              <a:ln w="9525">
                <a:solidFill>
                  <a:schemeClr val="tx1"/>
                </a:solidFill>
                <a:round/>
                <a:headEnd/>
                <a:tailEnd/>
              </a:ln>
            </p:spPr>
            <p:txBody>
              <a:bodyPr wrap="none" anchor="ctr"/>
              <a:lstStyle>
                <a:lvl1pPr eaLnBrk="0" hangingPunct="0">
                  <a:defRPr sz="2000">
                    <a:solidFill>
                      <a:schemeClr val="tx1"/>
                    </a:solidFill>
                    <a:latin typeface="Times New Roman" pitchFamily="18" charset="0"/>
                  </a:defRPr>
                </a:lvl1pPr>
                <a:lvl2pPr marL="742950" indent="-285750" eaLnBrk="0" hangingPunct="0">
                  <a:defRPr sz="2000">
                    <a:solidFill>
                      <a:schemeClr val="tx1"/>
                    </a:solidFill>
                    <a:latin typeface="Times New Roman" pitchFamily="18" charset="0"/>
                  </a:defRPr>
                </a:lvl2pPr>
                <a:lvl3pPr marL="1143000" indent="-228600" eaLnBrk="0" hangingPunct="0">
                  <a:defRPr sz="2000">
                    <a:solidFill>
                      <a:schemeClr val="tx1"/>
                    </a:solidFill>
                    <a:latin typeface="Times New Roman" pitchFamily="18" charset="0"/>
                  </a:defRPr>
                </a:lvl3pPr>
                <a:lvl4pPr marL="1600200" indent="-228600" eaLnBrk="0" hangingPunct="0">
                  <a:defRPr sz="2000">
                    <a:solidFill>
                      <a:schemeClr val="tx1"/>
                    </a:solidFill>
                    <a:latin typeface="Times New Roman" pitchFamily="18" charset="0"/>
                  </a:defRPr>
                </a:lvl4pPr>
                <a:lvl5pPr marL="2057400" indent="-228600" eaLnBrk="0" hangingPunct="0">
                  <a:defRPr sz="2000">
                    <a:solidFill>
                      <a:schemeClr val="tx1"/>
                    </a:solidFill>
                    <a:latin typeface="Times New Roman" pitchFamily="18" charset="0"/>
                  </a:defRPr>
                </a:lvl5pPr>
                <a:lvl6pPr marL="2514600" indent="-228600" eaLnBrk="0" fontAlgn="base" hangingPunct="0">
                  <a:spcBef>
                    <a:spcPct val="0"/>
                  </a:spcBef>
                  <a:spcAft>
                    <a:spcPct val="0"/>
                  </a:spcAft>
                  <a:defRPr sz="2000">
                    <a:solidFill>
                      <a:schemeClr val="tx1"/>
                    </a:solidFill>
                    <a:latin typeface="Times New Roman" pitchFamily="18" charset="0"/>
                  </a:defRPr>
                </a:lvl6pPr>
                <a:lvl7pPr marL="2971800" indent="-228600" eaLnBrk="0" fontAlgn="base" hangingPunct="0">
                  <a:spcBef>
                    <a:spcPct val="0"/>
                  </a:spcBef>
                  <a:spcAft>
                    <a:spcPct val="0"/>
                  </a:spcAft>
                  <a:defRPr sz="2000">
                    <a:solidFill>
                      <a:schemeClr val="tx1"/>
                    </a:solidFill>
                    <a:latin typeface="Times New Roman" pitchFamily="18" charset="0"/>
                  </a:defRPr>
                </a:lvl7pPr>
                <a:lvl8pPr marL="3429000" indent="-228600" eaLnBrk="0" fontAlgn="base" hangingPunct="0">
                  <a:spcBef>
                    <a:spcPct val="0"/>
                  </a:spcBef>
                  <a:spcAft>
                    <a:spcPct val="0"/>
                  </a:spcAft>
                  <a:defRPr sz="2000">
                    <a:solidFill>
                      <a:schemeClr val="tx1"/>
                    </a:solidFill>
                    <a:latin typeface="Times New Roman" pitchFamily="18" charset="0"/>
                  </a:defRPr>
                </a:lvl8pPr>
                <a:lvl9pPr marL="3886200" indent="-228600" eaLnBrk="0" fontAlgn="base" hangingPunct="0">
                  <a:spcBef>
                    <a:spcPct val="0"/>
                  </a:spcBef>
                  <a:spcAft>
                    <a:spcPct val="0"/>
                  </a:spcAft>
                  <a:defRPr sz="2000">
                    <a:solidFill>
                      <a:schemeClr val="tx1"/>
                    </a:solidFill>
                    <a:latin typeface="Times New Roman" pitchFamily="18" charset="0"/>
                  </a:defRPr>
                </a:lvl9pPr>
              </a:lstStyle>
              <a:p>
                <a:pPr algn="ctr" eaLnBrk="1" hangingPunct="1"/>
                <a:endParaRPr lang="en-US" altLang="fr-FR" sz="1800">
                  <a:latin typeface="Arial" charset="0"/>
                </a:endParaRPr>
              </a:p>
            </p:txBody>
          </p:sp>
          <p:sp>
            <p:nvSpPr>
              <p:cNvPr id="26846" name="Oval 263"/>
              <p:cNvSpPr>
                <a:spLocks noChangeArrowheads="1"/>
              </p:cNvSpPr>
              <p:nvPr/>
            </p:nvSpPr>
            <p:spPr bwMode="auto">
              <a:xfrm>
                <a:off x="2517" y="2024"/>
                <a:ext cx="90" cy="91"/>
              </a:xfrm>
              <a:prstGeom prst="ellipse">
                <a:avLst/>
              </a:prstGeom>
              <a:solidFill>
                <a:srgbClr val="808080"/>
              </a:solidFill>
              <a:ln w="9525">
                <a:solidFill>
                  <a:schemeClr val="tx1"/>
                </a:solidFill>
                <a:round/>
                <a:headEnd/>
                <a:tailEnd/>
              </a:ln>
            </p:spPr>
            <p:txBody>
              <a:bodyPr wrap="none" anchor="ctr"/>
              <a:lstStyle>
                <a:lvl1pPr eaLnBrk="0" hangingPunct="0">
                  <a:defRPr sz="2000">
                    <a:solidFill>
                      <a:schemeClr val="tx1"/>
                    </a:solidFill>
                    <a:latin typeface="Times New Roman" pitchFamily="18" charset="0"/>
                  </a:defRPr>
                </a:lvl1pPr>
                <a:lvl2pPr marL="742950" indent="-285750" eaLnBrk="0" hangingPunct="0">
                  <a:defRPr sz="2000">
                    <a:solidFill>
                      <a:schemeClr val="tx1"/>
                    </a:solidFill>
                    <a:latin typeface="Times New Roman" pitchFamily="18" charset="0"/>
                  </a:defRPr>
                </a:lvl2pPr>
                <a:lvl3pPr marL="1143000" indent="-228600" eaLnBrk="0" hangingPunct="0">
                  <a:defRPr sz="2000">
                    <a:solidFill>
                      <a:schemeClr val="tx1"/>
                    </a:solidFill>
                    <a:latin typeface="Times New Roman" pitchFamily="18" charset="0"/>
                  </a:defRPr>
                </a:lvl3pPr>
                <a:lvl4pPr marL="1600200" indent="-228600" eaLnBrk="0" hangingPunct="0">
                  <a:defRPr sz="2000">
                    <a:solidFill>
                      <a:schemeClr val="tx1"/>
                    </a:solidFill>
                    <a:latin typeface="Times New Roman" pitchFamily="18" charset="0"/>
                  </a:defRPr>
                </a:lvl4pPr>
                <a:lvl5pPr marL="2057400" indent="-228600" eaLnBrk="0" hangingPunct="0">
                  <a:defRPr sz="2000">
                    <a:solidFill>
                      <a:schemeClr val="tx1"/>
                    </a:solidFill>
                    <a:latin typeface="Times New Roman" pitchFamily="18" charset="0"/>
                  </a:defRPr>
                </a:lvl5pPr>
                <a:lvl6pPr marL="2514600" indent="-228600" eaLnBrk="0" fontAlgn="base" hangingPunct="0">
                  <a:spcBef>
                    <a:spcPct val="0"/>
                  </a:spcBef>
                  <a:spcAft>
                    <a:spcPct val="0"/>
                  </a:spcAft>
                  <a:defRPr sz="2000">
                    <a:solidFill>
                      <a:schemeClr val="tx1"/>
                    </a:solidFill>
                    <a:latin typeface="Times New Roman" pitchFamily="18" charset="0"/>
                  </a:defRPr>
                </a:lvl6pPr>
                <a:lvl7pPr marL="2971800" indent="-228600" eaLnBrk="0" fontAlgn="base" hangingPunct="0">
                  <a:spcBef>
                    <a:spcPct val="0"/>
                  </a:spcBef>
                  <a:spcAft>
                    <a:spcPct val="0"/>
                  </a:spcAft>
                  <a:defRPr sz="2000">
                    <a:solidFill>
                      <a:schemeClr val="tx1"/>
                    </a:solidFill>
                    <a:latin typeface="Times New Roman" pitchFamily="18" charset="0"/>
                  </a:defRPr>
                </a:lvl7pPr>
                <a:lvl8pPr marL="3429000" indent="-228600" eaLnBrk="0" fontAlgn="base" hangingPunct="0">
                  <a:spcBef>
                    <a:spcPct val="0"/>
                  </a:spcBef>
                  <a:spcAft>
                    <a:spcPct val="0"/>
                  </a:spcAft>
                  <a:defRPr sz="2000">
                    <a:solidFill>
                      <a:schemeClr val="tx1"/>
                    </a:solidFill>
                    <a:latin typeface="Times New Roman" pitchFamily="18" charset="0"/>
                  </a:defRPr>
                </a:lvl8pPr>
                <a:lvl9pPr marL="3886200" indent="-228600" eaLnBrk="0" fontAlgn="base" hangingPunct="0">
                  <a:spcBef>
                    <a:spcPct val="0"/>
                  </a:spcBef>
                  <a:spcAft>
                    <a:spcPct val="0"/>
                  </a:spcAft>
                  <a:defRPr sz="2000">
                    <a:solidFill>
                      <a:schemeClr val="tx1"/>
                    </a:solidFill>
                    <a:latin typeface="Times New Roman" pitchFamily="18" charset="0"/>
                  </a:defRPr>
                </a:lvl9pPr>
              </a:lstStyle>
              <a:p>
                <a:pPr algn="ctr" eaLnBrk="1" hangingPunct="1"/>
                <a:endParaRPr lang="en-US" altLang="fr-FR" sz="1800">
                  <a:latin typeface="Arial" charset="0"/>
                </a:endParaRPr>
              </a:p>
            </p:txBody>
          </p:sp>
        </p:grpSp>
        <p:grpSp>
          <p:nvGrpSpPr>
            <p:cNvPr id="26800" name="Group 264"/>
            <p:cNvGrpSpPr>
              <a:grpSpLocks/>
            </p:cNvGrpSpPr>
            <p:nvPr/>
          </p:nvGrpSpPr>
          <p:grpSpPr bwMode="auto">
            <a:xfrm>
              <a:off x="3244" y="3430"/>
              <a:ext cx="182" cy="90"/>
              <a:chOff x="2381" y="2024"/>
              <a:chExt cx="271" cy="136"/>
            </a:xfrm>
          </p:grpSpPr>
          <p:sp>
            <p:nvSpPr>
              <p:cNvPr id="26837" name="Oval 265"/>
              <p:cNvSpPr>
                <a:spLocks noChangeArrowheads="1"/>
              </p:cNvSpPr>
              <p:nvPr/>
            </p:nvSpPr>
            <p:spPr bwMode="auto">
              <a:xfrm>
                <a:off x="2472" y="2069"/>
                <a:ext cx="90" cy="91"/>
              </a:xfrm>
              <a:prstGeom prst="ellipse">
                <a:avLst/>
              </a:prstGeom>
              <a:solidFill>
                <a:srgbClr val="808080"/>
              </a:solidFill>
              <a:ln w="9525">
                <a:solidFill>
                  <a:schemeClr val="tx1"/>
                </a:solidFill>
                <a:round/>
                <a:headEnd/>
                <a:tailEnd/>
              </a:ln>
            </p:spPr>
            <p:txBody>
              <a:bodyPr wrap="none" anchor="ctr"/>
              <a:lstStyle>
                <a:lvl1pPr eaLnBrk="0" hangingPunct="0">
                  <a:defRPr sz="2000">
                    <a:solidFill>
                      <a:schemeClr val="tx1"/>
                    </a:solidFill>
                    <a:latin typeface="Times New Roman" pitchFamily="18" charset="0"/>
                  </a:defRPr>
                </a:lvl1pPr>
                <a:lvl2pPr marL="742950" indent="-285750" eaLnBrk="0" hangingPunct="0">
                  <a:defRPr sz="2000">
                    <a:solidFill>
                      <a:schemeClr val="tx1"/>
                    </a:solidFill>
                    <a:latin typeface="Times New Roman" pitchFamily="18" charset="0"/>
                  </a:defRPr>
                </a:lvl2pPr>
                <a:lvl3pPr marL="1143000" indent="-228600" eaLnBrk="0" hangingPunct="0">
                  <a:defRPr sz="2000">
                    <a:solidFill>
                      <a:schemeClr val="tx1"/>
                    </a:solidFill>
                    <a:latin typeface="Times New Roman" pitchFamily="18" charset="0"/>
                  </a:defRPr>
                </a:lvl3pPr>
                <a:lvl4pPr marL="1600200" indent="-228600" eaLnBrk="0" hangingPunct="0">
                  <a:defRPr sz="2000">
                    <a:solidFill>
                      <a:schemeClr val="tx1"/>
                    </a:solidFill>
                    <a:latin typeface="Times New Roman" pitchFamily="18" charset="0"/>
                  </a:defRPr>
                </a:lvl4pPr>
                <a:lvl5pPr marL="2057400" indent="-228600" eaLnBrk="0" hangingPunct="0">
                  <a:defRPr sz="2000">
                    <a:solidFill>
                      <a:schemeClr val="tx1"/>
                    </a:solidFill>
                    <a:latin typeface="Times New Roman" pitchFamily="18" charset="0"/>
                  </a:defRPr>
                </a:lvl5pPr>
                <a:lvl6pPr marL="2514600" indent="-228600" eaLnBrk="0" fontAlgn="base" hangingPunct="0">
                  <a:spcBef>
                    <a:spcPct val="0"/>
                  </a:spcBef>
                  <a:spcAft>
                    <a:spcPct val="0"/>
                  </a:spcAft>
                  <a:defRPr sz="2000">
                    <a:solidFill>
                      <a:schemeClr val="tx1"/>
                    </a:solidFill>
                    <a:latin typeface="Times New Roman" pitchFamily="18" charset="0"/>
                  </a:defRPr>
                </a:lvl6pPr>
                <a:lvl7pPr marL="2971800" indent="-228600" eaLnBrk="0" fontAlgn="base" hangingPunct="0">
                  <a:spcBef>
                    <a:spcPct val="0"/>
                  </a:spcBef>
                  <a:spcAft>
                    <a:spcPct val="0"/>
                  </a:spcAft>
                  <a:defRPr sz="2000">
                    <a:solidFill>
                      <a:schemeClr val="tx1"/>
                    </a:solidFill>
                    <a:latin typeface="Times New Roman" pitchFamily="18" charset="0"/>
                  </a:defRPr>
                </a:lvl7pPr>
                <a:lvl8pPr marL="3429000" indent="-228600" eaLnBrk="0" fontAlgn="base" hangingPunct="0">
                  <a:spcBef>
                    <a:spcPct val="0"/>
                  </a:spcBef>
                  <a:spcAft>
                    <a:spcPct val="0"/>
                  </a:spcAft>
                  <a:defRPr sz="2000">
                    <a:solidFill>
                      <a:schemeClr val="tx1"/>
                    </a:solidFill>
                    <a:latin typeface="Times New Roman" pitchFamily="18" charset="0"/>
                  </a:defRPr>
                </a:lvl8pPr>
                <a:lvl9pPr marL="3886200" indent="-228600" eaLnBrk="0" fontAlgn="base" hangingPunct="0">
                  <a:spcBef>
                    <a:spcPct val="0"/>
                  </a:spcBef>
                  <a:spcAft>
                    <a:spcPct val="0"/>
                  </a:spcAft>
                  <a:defRPr sz="2000">
                    <a:solidFill>
                      <a:schemeClr val="tx1"/>
                    </a:solidFill>
                    <a:latin typeface="Times New Roman" pitchFamily="18" charset="0"/>
                  </a:defRPr>
                </a:lvl9pPr>
              </a:lstStyle>
              <a:p>
                <a:pPr algn="ctr" eaLnBrk="1" hangingPunct="1"/>
                <a:endParaRPr lang="en-US" altLang="fr-FR" sz="1800">
                  <a:latin typeface="Arial" charset="0"/>
                </a:endParaRPr>
              </a:p>
            </p:txBody>
          </p:sp>
          <p:sp>
            <p:nvSpPr>
              <p:cNvPr id="26838" name="Oval 266"/>
              <p:cNvSpPr>
                <a:spLocks noChangeArrowheads="1"/>
              </p:cNvSpPr>
              <p:nvPr/>
            </p:nvSpPr>
            <p:spPr bwMode="auto">
              <a:xfrm>
                <a:off x="2562" y="2069"/>
                <a:ext cx="90" cy="91"/>
              </a:xfrm>
              <a:prstGeom prst="ellipse">
                <a:avLst/>
              </a:prstGeom>
              <a:solidFill>
                <a:srgbClr val="808080"/>
              </a:solidFill>
              <a:ln w="9525">
                <a:solidFill>
                  <a:schemeClr val="tx1"/>
                </a:solidFill>
                <a:round/>
                <a:headEnd/>
                <a:tailEnd/>
              </a:ln>
            </p:spPr>
            <p:txBody>
              <a:bodyPr wrap="none" anchor="ctr"/>
              <a:lstStyle>
                <a:lvl1pPr eaLnBrk="0" hangingPunct="0">
                  <a:defRPr sz="2000">
                    <a:solidFill>
                      <a:schemeClr val="tx1"/>
                    </a:solidFill>
                    <a:latin typeface="Times New Roman" pitchFamily="18" charset="0"/>
                  </a:defRPr>
                </a:lvl1pPr>
                <a:lvl2pPr marL="742950" indent="-285750" eaLnBrk="0" hangingPunct="0">
                  <a:defRPr sz="2000">
                    <a:solidFill>
                      <a:schemeClr val="tx1"/>
                    </a:solidFill>
                    <a:latin typeface="Times New Roman" pitchFamily="18" charset="0"/>
                  </a:defRPr>
                </a:lvl2pPr>
                <a:lvl3pPr marL="1143000" indent="-228600" eaLnBrk="0" hangingPunct="0">
                  <a:defRPr sz="2000">
                    <a:solidFill>
                      <a:schemeClr val="tx1"/>
                    </a:solidFill>
                    <a:latin typeface="Times New Roman" pitchFamily="18" charset="0"/>
                  </a:defRPr>
                </a:lvl3pPr>
                <a:lvl4pPr marL="1600200" indent="-228600" eaLnBrk="0" hangingPunct="0">
                  <a:defRPr sz="2000">
                    <a:solidFill>
                      <a:schemeClr val="tx1"/>
                    </a:solidFill>
                    <a:latin typeface="Times New Roman" pitchFamily="18" charset="0"/>
                  </a:defRPr>
                </a:lvl4pPr>
                <a:lvl5pPr marL="2057400" indent="-228600" eaLnBrk="0" hangingPunct="0">
                  <a:defRPr sz="2000">
                    <a:solidFill>
                      <a:schemeClr val="tx1"/>
                    </a:solidFill>
                    <a:latin typeface="Times New Roman" pitchFamily="18" charset="0"/>
                  </a:defRPr>
                </a:lvl5pPr>
                <a:lvl6pPr marL="2514600" indent="-228600" eaLnBrk="0" fontAlgn="base" hangingPunct="0">
                  <a:spcBef>
                    <a:spcPct val="0"/>
                  </a:spcBef>
                  <a:spcAft>
                    <a:spcPct val="0"/>
                  </a:spcAft>
                  <a:defRPr sz="2000">
                    <a:solidFill>
                      <a:schemeClr val="tx1"/>
                    </a:solidFill>
                    <a:latin typeface="Times New Roman" pitchFamily="18" charset="0"/>
                  </a:defRPr>
                </a:lvl6pPr>
                <a:lvl7pPr marL="2971800" indent="-228600" eaLnBrk="0" fontAlgn="base" hangingPunct="0">
                  <a:spcBef>
                    <a:spcPct val="0"/>
                  </a:spcBef>
                  <a:spcAft>
                    <a:spcPct val="0"/>
                  </a:spcAft>
                  <a:defRPr sz="2000">
                    <a:solidFill>
                      <a:schemeClr val="tx1"/>
                    </a:solidFill>
                    <a:latin typeface="Times New Roman" pitchFamily="18" charset="0"/>
                  </a:defRPr>
                </a:lvl7pPr>
                <a:lvl8pPr marL="3429000" indent="-228600" eaLnBrk="0" fontAlgn="base" hangingPunct="0">
                  <a:spcBef>
                    <a:spcPct val="0"/>
                  </a:spcBef>
                  <a:spcAft>
                    <a:spcPct val="0"/>
                  </a:spcAft>
                  <a:defRPr sz="2000">
                    <a:solidFill>
                      <a:schemeClr val="tx1"/>
                    </a:solidFill>
                    <a:latin typeface="Times New Roman" pitchFamily="18" charset="0"/>
                  </a:defRPr>
                </a:lvl8pPr>
                <a:lvl9pPr marL="3886200" indent="-228600" eaLnBrk="0" fontAlgn="base" hangingPunct="0">
                  <a:spcBef>
                    <a:spcPct val="0"/>
                  </a:spcBef>
                  <a:spcAft>
                    <a:spcPct val="0"/>
                  </a:spcAft>
                  <a:defRPr sz="2000">
                    <a:solidFill>
                      <a:schemeClr val="tx1"/>
                    </a:solidFill>
                    <a:latin typeface="Times New Roman" pitchFamily="18" charset="0"/>
                  </a:defRPr>
                </a:lvl9pPr>
              </a:lstStyle>
              <a:p>
                <a:pPr algn="ctr" eaLnBrk="1" hangingPunct="1"/>
                <a:endParaRPr lang="en-US" altLang="fr-FR" sz="1800">
                  <a:latin typeface="Arial" charset="0"/>
                </a:endParaRPr>
              </a:p>
            </p:txBody>
          </p:sp>
          <p:sp>
            <p:nvSpPr>
              <p:cNvPr id="26839" name="Oval 267"/>
              <p:cNvSpPr>
                <a:spLocks noChangeArrowheads="1"/>
              </p:cNvSpPr>
              <p:nvPr/>
            </p:nvSpPr>
            <p:spPr bwMode="auto">
              <a:xfrm>
                <a:off x="2381" y="2069"/>
                <a:ext cx="90" cy="91"/>
              </a:xfrm>
              <a:prstGeom prst="ellipse">
                <a:avLst/>
              </a:prstGeom>
              <a:solidFill>
                <a:srgbClr val="808080"/>
              </a:solidFill>
              <a:ln w="9525">
                <a:solidFill>
                  <a:schemeClr val="tx1"/>
                </a:solidFill>
                <a:round/>
                <a:headEnd/>
                <a:tailEnd/>
              </a:ln>
            </p:spPr>
            <p:txBody>
              <a:bodyPr wrap="none" anchor="ctr"/>
              <a:lstStyle>
                <a:lvl1pPr eaLnBrk="0" hangingPunct="0">
                  <a:defRPr sz="2000">
                    <a:solidFill>
                      <a:schemeClr val="tx1"/>
                    </a:solidFill>
                    <a:latin typeface="Times New Roman" pitchFamily="18" charset="0"/>
                  </a:defRPr>
                </a:lvl1pPr>
                <a:lvl2pPr marL="742950" indent="-285750" eaLnBrk="0" hangingPunct="0">
                  <a:defRPr sz="2000">
                    <a:solidFill>
                      <a:schemeClr val="tx1"/>
                    </a:solidFill>
                    <a:latin typeface="Times New Roman" pitchFamily="18" charset="0"/>
                  </a:defRPr>
                </a:lvl2pPr>
                <a:lvl3pPr marL="1143000" indent="-228600" eaLnBrk="0" hangingPunct="0">
                  <a:defRPr sz="2000">
                    <a:solidFill>
                      <a:schemeClr val="tx1"/>
                    </a:solidFill>
                    <a:latin typeface="Times New Roman" pitchFamily="18" charset="0"/>
                  </a:defRPr>
                </a:lvl3pPr>
                <a:lvl4pPr marL="1600200" indent="-228600" eaLnBrk="0" hangingPunct="0">
                  <a:defRPr sz="2000">
                    <a:solidFill>
                      <a:schemeClr val="tx1"/>
                    </a:solidFill>
                    <a:latin typeface="Times New Roman" pitchFamily="18" charset="0"/>
                  </a:defRPr>
                </a:lvl4pPr>
                <a:lvl5pPr marL="2057400" indent="-228600" eaLnBrk="0" hangingPunct="0">
                  <a:defRPr sz="2000">
                    <a:solidFill>
                      <a:schemeClr val="tx1"/>
                    </a:solidFill>
                    <a:latin typeface="Times New Roman" pitchFamily="18" charset="0"/>
                  </a:defRPr>
                </a:lvl5pPr>
                <a:lvl6pPr marL="2514600" indent="-228600" eaLnBrk="0" fontAlgn="base" hangingPunct="0">
                  <a:spcBef>
                    <a:spcPct val="0"/>
                  </a:spcBef>
                  <a:spcAft>
                    <a:spcPct val="0"/>
                  </a:spcAft>
                  <a:defRPr sz="2000">
                    <a:solidFill>
                      <a:schemeClr val="tx1"/>
                    </a:solidFill>
                    <a:latin typeface="Times New Roman" pitchFamily="18" charset="0"/>
                  </a:defRPr>
                </a:lvl6pPr>
                <a:lvl7pPr marL="2971800" indent="-228600" eaLnBrk="0" fontAlgn="base" hangingPunct="0">
                  <a:spcBef>
                    <a:spcPct val="0"/>
                  </a:spcBef>
                  <a:spcAft>
                    <a:spcPct val="0"/>
                  </a:spcAft>
                  <a:defRPr sz="2000">
                    <a:solidFill>
                      <a:schemeClr val="tx1"/>
                    </a:solidFill>
                    <a:latin typeface="Times New Roman" pitchFamily="18" charset="0"/>
                  </a:defRPr>
                </a:lvl7pPr>
                <a:lvl8pPr marL="3429000" indent="-228600" eaLnBrk="0" fontAlgn="base" hangingPunct="0">
                  <a:spcBef>
                    <a:spcPct val="0"/>
                  </a:spcBef>
                  <a:spcAft>
                    <a:spcPct val="0"/>
                  </a:spcAft>
                  <a:defRPr sz="2000">
                    <a:solidFill>
                      <a:schemeClr val="tx1"/>
                    </a:solidFill>
                    <a:latin typeface="Times New Roman" pitchFamily="18" charset="0"/>
                  </a:defRPr>
                </a:lvl8pPr>
                <a:lvl9pPr marL="3886200" indent="-228600" eaLnBrk="0" fontAlgn="base" hangingPunct="0">
                  <a:spcBef>
                    <a:spcPct val="0"/>
                  </a:spcBef>
                  <a:spcAft>
                    <a:spcPct val="0"/>
                  </a:spcAft>
                  <a:defRPr sz="2000">
                    <a:solidFill>
                      <a:schemeClr val="tx1"/>
                    </a:solidFill>
                    <a:latin typeface="Times New Roman" pitchFamily="18" charset="0"/>
                  </a:defRPr>
                </a:lvl9pPr>
              </a:lstStyle>
              <a:p>
                <a:pPr algn="ctr" eaLnBrk="1" hangingPunct="1"/>
                <a:endParaRPr lang="en-US" altLang="fr-FR" sz="1800">
                  <a:latin typeface="Arial" charset="0"/>
                </a:endParaRPr>
              </a:p>
            </p:txBody>
          </p:sp>
          <p:sp>
            <p:nvSpPr>
              <p:cNvPr id="26840" name="Oval 268"/>
              <p:cNvSpPr>
                <a:spLocks noChangeArrowheads="1"/>
              </p:cNvSpPr>
              <p:nvPr/>
            </p:nvSpPr>
            <p:spPr bwMode="auto">
              <a:xfrm>
                <a:off x="2426" y="2024"/>
                <a:ext cx="90" cy="91"/>
              </a:xfrm>
              <a:prstGeom prst="ellipse">
                <a:avLst/>
              </a:prstGeom>
              <a:solidFill>
                <a:srgbClr val="808080"/>
              </a:solidFill>
              <a:ln w="9525">
                <a:solidFill>
                  <a:schemeClr val="tx1"/>
                </a:solidFill>
                <a:round/>
                <a:headEnd/>
                <a:tailEnd/>
              </a:ln>
            </p:spPr>
            <p:txBody>
              <a:bodyPr wrap="none" anchor="ctr"/>
              <a:lstStyle>
                <a:lvl1pPr eaLnBrk="0" hangingPunct="0">
                  <a:defRPr sz="2000">
                    <a:solidFill>
                      <a:schemeClr val="tx1"/>
                    </a:solidFill>
                    <a:latin typeface="Times New Roman" pitchFamily="18" charset="0"/>
                  </a:defRPr>
                </a:lvl1pPr>
                <a:lvl2pPr marL="742950" indent="-285750" eaLnBrk="0" hangingPunct="0">
                  <a:defRPr sz="2000">
                    <a:solidFill>
                      <a:schemeClr val="tx1"/>
                    </a:solidFill>
                    <a:latin typeface="Times New Roman" pitchFamily="18" charset="0"/>
                  </a:defRPr>
                </a:lvl2pPr>
                <a:lvl3pPr marL="1143000" indent="-228600" eaLnBrk="0" hangingPunct="0">
                  <a:defRPr sz="2000">
                    <a:solidFill>
                      <a:schemeClr val="tx1"/>
                    </a:solidFill>
                    <a:latin typeface="Times New Roman" pitchFamily="18" charset="0"/>
                  </a:defRPr>
                </a:lvl3pPr>
                <a:lvl4pPr marL="1600200" indent="-228600" eaLnBrk="0" hangingPunct="0">
                  <a:defRPr sz="2000">
                    <a:solidFill>
                      <a:schemeClr val="tx1"/>
                    </a:solidFill>
                    <a:latin typeface="Times New Roman" pitchFamily="18" charset="0"/>
                  </a:defRPr>
                </a:lvl4pPr>
                <a:lvl5pPr marL="2057400" indent="-228600" eaLnBrk="0" hangingPunct="0">
                  <a:defRPr sz="2000">
                    <a:solidFill>
                      <a:schemeClr val="tx1"/>
                    </a:solidFill>
                    <a:latin typeface="Times New Roman" pitchFamily="18" charset="0"/>
                  </a:defRPr>
                </a:lvl5pPr>
                <a:lvl6pPr marL="2514600" indent="-228600" eaLnBrk="0" fontAlgn="base" hangingPunct="0">
                  <a:spcBef>
                    <a:spcPct val="0"/>
                  </a:spcBef>
                  <a:spcAft>
                    <a:spcPct val="0"/>
                  </a:spcAft>
                  <a:defRPr sz="2000">
                    <a:solidFill>
                      <a:schemeClr val="tx1"/>
                    </a:solidFill>
                    <a:latin typeface="Times New Roman" pitchFamily="18" charset="0"/>
                  </a:defRPr>
                </a:lvl6pPr>
                <a:lvl7pPr marL="2971800" indent="-228600" eaLnBrk="0" fontAlgn="base" hangingPunct="0">
                  <a:spcBef>
                    <a:spcPct val="0"/>
                  </a:spcBef>
                  <a:spcAft>
                    <a:spcPct val="0"/>
                  </a:spcAft>
                  <a:defRPr sz="2000">
                    <a:solidFill>
                      <a:schemeClr val="tx1"/>
                    </a:solidFill>
                    <a:latin typeface="Times New Roman" pitchFamily="18" charset="0"/>
                  </a:defRPr>
                </a:lvl7pPr>
                <a:lvl8pPr marL="3429000" indent="-228600" eaLnBrk="0" fontAlgn="base" hangingPunct="0">
                  <a:spcBef>
                    <a:spcPct val="0"/>
                  </a:spcBef>
                  <a:spcAft>
                    <a:spcPct val="0"/>
                  </a:spcAft>
                  <a:defRPr sz="2000">
                    <a:solidFill>
                      <a:schemeClr val="tx1"/>
                    </a:solidFill>
                    <a:latin typeface="Times New Roman" pitchFamily="18" charset="0"/>
                  </a:defRPr>
                </a:lvl8pPr>
                <a:lvl9pPr marL="3886200" indent="-228600" eaLnBrk="0" fontAlgn="base" hangingPunct="0">
                  <a:spcBef>
                    <a:spcPct val="0"/>
                  </a:spcBef>
                  <a:spcAft>
                    <a:spcPct val="0"/>
                  </a:spcAft>
                  <a:defRPr sz="2000">
                    <a:solidFill>
                      <a:schemeClr val="tx1"/>
                    </a:solidFill>
                    <a:latin typeface="Times New Roman" pitchFamily="18" charset="0"/>
                  </a:defRPr>
                </a:lvl9pPr>
              </a:lstStyle>
              <a:p>
                <a:pPr algn="ctr" eaLnBrk="1" hangingPunct="1"/>
                <a:endParaRPr lang="en-US" altLang="fr-FR" sz="1800">
                  <a:latin typeface="Arial" charset="0"/>
                </a:endParaRPr>
              </a:p>
            </p:txBody>
          </p:sp>
          <p:sp>
            <p:nvSpPr>
              <p:cNvPr id="26841" name="Oval 269"/>
              <p:cNvSpPr>
                <a:spLocks noChangeArrowheads="1"/>
              </p:cNvSpPr>
              <p:nvPr/>
            </p:nvSpPr>
            <p:spPr bwMode="auto">
              <a:xfrm>
                <a:off x="2517" y="2024"/>
                <a:ext cx="90" cy="91"/>
              </a:xfrm>
              <a:prstGeom prst="ellipse">
                <a:avLst/>
              </a:prstGeom>
              <a:solidFill>
                <a:srgbClr val="808080"/>
              </a:solidFill>
              <a:ln w="9525">
                <a:solidFill>
                  <a:schemeClr val="tx1"/>
                </a:solidFill>
                <a:round/>
                <a:headEnd/>
                <a:tailEnd/>
              </a:ln>
            </p:spPr>
            <p:txBody>
              <a:bodyPr wrap="none" anchor="ctr"/>
              <a:lstStyle>
                <a:lvl1pPr eaLnBrk="0" hangingPunct="0">
                  <a:defRPr sz="2000">
                    <a:solidFill>
                      <a:schemeClr val="tx1"/>
                    </a:solidFill>
                    <a:latin typeface="Times New Roman" pitchFamily="18" charset="0"/>
                  </a:defRPr>
                </a:lvl1pPr>
                <a:lvl2pPr marL="742950" indent="-285750" eaLnBrk="0" hangingPunct="0">
                  <a:defRPr sz="2000">
                    <a:solidFill>
                      <a:schemeClr val="tx1"/>
                    </a:solidFill>
                    <a:latin typeface="Times New Roman" pitchFamily="18" charset="0"/>
                  </a:defRPr>
                </a:lvl2pPr>
                <a:lvl3pPr marL="1143000" indent="-228600" eaLnBrk="0" hangingPunct="0">
                  <a:defRPr sz="2000">
                    <a:solidFill>
                      <a:schemeClr val="tx1"/>
                    </a:solidFill>
                    <a:latin typeface="Times New Roman" pitchFamily="18" charset="0"/>
                  </a:defRPr>
                </a:lvl3pPr>
                <a:lvl4pPr marL="1600200" indent="-228600" eaLnBrk="0" hangingPunct="0">
                  <a:defRPr sz="2000">
                    <a:solidFill>
                      <a:schemeClr val="tx1"/>
                    </a:solidFill>
                    <a:latin typeface="Times New Roman" pitchFamily="18" charset="0"/>
                  </a:defRPr>
                </a:lvl4pPr>
                <a:lvl5pPr marL="2057400" indent="-228600" eaLnBrk="0" hangingPunct="0">
                  <a:defRPr sz="2000">
                    <a:solidFill>
                      <a:schemeClr val="tx1"/>
                    </a:solidFill>
                    <a:latin typeface="Times New Roman" pitchFamily="18" charset="0"/>
                  </a:defRPr>
                </a:lvl5pPr>
                <a:lvl6pPr marL="2514600" indent="-228600" eaLnBrk="0" fontAlgn="base" hangingPunct="0">
                  <a:spcBef>
                    <a:spcPct val="0"/>
                  </a:spcBef>
                  <a:spcAft>
                    <a:spcPct val="0"/>
                  </a:spcAft>
                  <a:defRPr sz="2000">
                    <a:solidFill>
                      <a:schemeClr val="tx1"/>
                    </a:solidFill>
                    <a:latin typeface="Times New Roman" pitchFamily="18" charset="0"/>
                  </a:defRPr>
                </a:lvl6pPr>
                <a:lvl7pPr marL="2971800" indent="-228600" eaLnBrk="0" fontAlgn="base" hangingPunct="0">
                  <a:spcBef>
                    <a:spcPct val="0"/>
                  </a:spcBef>
                  <a:spcAft>
                    <a:spcPct val="0"/>
                  </a:spcAft>
                  <a:defRPr sz="2000">
                    <a:solidFill>
                      <a:schemeClr val="tx1"/>
                    </a:solidFill>
                    <a:latin typeface="Times New Roman" pitchFamily="18" charset="0"/>
                  </a:defRPr>
                </a:lvl7pPr>
                <a:lvl8pPr marL="3429000" indent="-228600" eaLnBrk="0" fontAlgn="base" hangingPunct="0">
                  <a:spcBef>
                    <a:spcPct val="0"/>
                  </a:spcBef>
                  <a:spcAft>
                    <a:spcPct val="0"/>
                  </a:spcAft>
                  <a:defRPr sz="2000">
                    <a:solidFill>
                      <a:schemeClr val="tx1"/>
                    </a:solidFill>
                    <a:latin typeface="Times New Roman" pitchFamily="18" charset="0"/>
                  </a:defRPr>
                </a:lvl8pPr>
                <a:lvl9pPr marL="3886200" indent="-228600" eaLnBrk="0" fontAlgn="base" hangingPunct="0">
                  <a:spcBef>
                    <a:spcPct val="0"/>
                  </a:spcBef>
                  <a:spcAft>
                    <a:spcPct val="0"/>
                  </a:spcAft>
                  <a:defRPr sz="2000">
                    <a:solidFill>
                      <a:schemeClr val="tx1"/>
                    </a:solidFill>
                    <a:latin typeface="Times New Roman" pitchFamily="18" charset="0"/>
                  </a:defRPr>
                </a:lvl9pPr>
              </a:lstStyle>
              <a:p>
                <a:pPr algn="ctr" eaLnBrk="1" hangingPunct="1"/>
                <a:endParaRPr lang="en-US" altLang="fr-FR" sz="1800">
                  <a:latin typeface="Arial" charset="0"/>
                </a:endParaRPr>
              </a:p>
            </p:txBody>
          </p:sp>
        </p:grpSp>
        <p:grpSp>
          <p:nvGrpSpPr>
            <p:cNvPr id="26801" name="Group 270"/>
            <p:cNvGrpSpPr>
              <a:grpSpLocks/>
            </p:cNvGrpSpPr>
            <p:nvPr/>
          </p:nvGrpSpPr>
          <p:grpSpPr bwMode="auto">
            <a:xfrm>
              <a:off x="3062" y="3430"/>
              <a:ext cx="182" cy="90"/>
              <a:chOff x="2381" y="2024"/>
              <a:chExt cx="271" cy="136"/>
            </a:xfrm>
          </p:grpSpPr>
          <p:sp>
            <p:nvSpPr>
              <p:cNvPr id="26832" name="Oval 271"/>
              <p:cNvSpPr>
                <a:spLocks noChangeArrowheads="1"/>
              </p:cNvSpPr>
              <p:nvPr/>
            </p:nvSpPr>
            <p:spPr bwMode="auto">
              <a:xfrm>
                <a:off x="2472" y="2069"/>
                <a:ext cx="90" cy="91"/>
              </a:xfrm>
              <a:prstGeom prst="ellipse">
                <a:avLst/>
              </a:prstGeom>
              <a:solidFill>
                <a:srgbClr val="808080"/>
              </a:solidFill>
              <a:ln w="9525">
                <a:solidFill>
                  <a:schemeClr val="tx1"/>
                </a:solidFill>
                <a:round/>
                <a:headEnd/>
                <a:tailEnd/>
              </a:ln>
            </p:spPr>
            <p:txBody>
              <a:bodyPr wrap="none" anchor="ctr"/>
              <a:lstStyle>
                <a:lvl1pPr eaLnBrk="0" hangingPunct="0">
                  <a:defRPr sz="2000">
                    <a:solidFill>
                      <a:schemeClr val="tx1"/>
                    </a:solidFill>
                    <a:latin typeface="Times New Roman" pitchFamily="18" charset="0"/>
                  </a:defRPr>
                </a:lvl1pPr>
                <a:lvl2pPr marL="742950" indent="-285750" eaLnBrk="0" hangingPunct="0">
                  <a:defRPr sz="2000">
                    <a:solidFill>
                      <a:schemeClr val="tx1"/>
                    </a:solidFill>
                    <a:latin typeface="Times New Roman" pitchFamily="18" charset="0"/>
                  </a:defRPr>
                </a:lvl2pPr>
                <a:lvl3pPr marL="1143000" indent="-228600" eaLnBrk="0" hangingPunct="0">
                  <a:defRPr sz="2000">
                    <a:solidFill>
                      <a:schemeClr val="tx1"/>
                    </a:solidFill>
                    <a:latin typeface="Times New Roman" pitchFamily="18" charset="0"/>
                  </a:defRPr>
                </a:lvl3pPr>
                <a:lvl4pPr marL="1600200" indent="-228600" eaLnBrk="0" hangingPunct="0">
                  <a:defRPr sz="2000">
                    <a:solidFill>
                      <a:schemeClr val="tx1"/>
                    </a:solidFill>
                    <a:latin typeface="Times New Roman" pitchFamily="18" charset="0"/>
                  </a:defRPr>
                </a:lvl4pPr>
                <a:lvl5pPr marL="2057400" indent="-228600" eaLnBrk="0" hangingPunct="0">
                  <a:defRPr sz="2000">
                    <a:solidFill>
                      <a:schemeClr val="tx1"/>
                    </a:solidFill>
                    <a:latin typeface="Times New Roman" pitchFamily="18" charset="0"/>
                  </a:defRPr>
                </a:lvl5pPr>
                <a:lvl6pPr marL="2514600" indent="-228600" eaLnBrk="0" fontAlgn="base" hangingPunct="0">
                  <a:spcBef>
                    <a:spcPct val="0"/>
                  </a:spcBef>
                  <a:spcAft>
                    <a:spcPct val="0"/>
                  </a:spcAft>
                  <a:defRPr sz="2000">
                    <a:solidFill>
                      <a:schemeClr val="tx1"/>
                    </a:solidFill>
                    <a:latin typeface="Times New Roman" pitchFamily="18" charset="0"/>
                  </a:defRPr>
                </a:lvl6pPr>
                <a:lvl7pPr marL="2971800" indent="-228600" eaLnBrk="0" fontAlgn="base" hangingPunct="0">
                  <a:spcBef>
                    <a:spcPct val="0"/>
                  </a:spcBef>
                  <a:spcAft>
                    <a:spcPct val="0"/>
                  </a:spcAft>
                  <a:defRPr sz="2000">
                    <a:solidFill>
                      <a:schemeClr val="tx1"/>
                    </a:solidFill>
                    <a:latin typeface="Times New Roman" pitchFamily="18" charset="0"/>
                  </a:defRPr>
                </a:lvl7pPr>
                <a:lvl8pPr marL="3429000" indent="-228600" eaLnBrk="0" fontAlgn="base" hangingPunct="0">
                  <a:spcBef>
                    <a:spcPct val="0"/>
                  </a:spcBef>
                  <a:spcAft>
                    <a:spcPct val="0"/>
                  </a:spcAft>
                  <a:defRPr sz="2000">
                    <a:solidFill>
                      <a:schemeClr val="tx1"/>
                    </a:solidFill>
                    <a:latin typeface="Times New Roman" pitchFamily="18" charset="0"/>
                  </a:defRPr>
                </a:lvl8pPr>
                <a:lvl9pPr marL="3886200" indent="-228600" eaLnBrk="0" fontAlgn="base" hangingPunct="0">
                  <a:spcBef>
                    <a:spcPct val="0"/>
                  </a:spcBef>
                  <a:spcAft>
                    <a:spcPct val="0"/>
                  </a:spcAft>
                  <a:defRPr sz="2000">
                    <a:solidFill>
                      <a:schemeClr val="tx1"/>
                    </a:solidFill>
                    <a:latin typeface="Times New Roman" pitchFamily="18" charset="0"/>
                  </a:defRPr>
                </a:lvl9pPr>
              </a:lstStyle>
              <a:p>
                <a:pPr algn="ctr" eaLnBrk="1" hangingPunct="1"/>
                <a:endParaRPr lang="en-US" altLang="fr-FR" sz="1800">
                  <a:latin typeface="Arial" charset="0"/>
                </a:endParaRPr>
              </a:p>
            </p:txBody>
          </p:sp>
          <p:sp>
            <p:nvSpPr>
              <p:cNvPr id="26833" name="Oval 272"/>
              <p:cNvSpPr>
                <a:spLocks noChangeArrowheads="1"/>
              </p:cNvSpPr>
              <p:nvPr/>
            </p:nvSpPr>
            <p:spPr bwMode="auto">
              <a:xfrm>
                <a:off x="2562" y="2069"/>
                <a:ext cx="90" cy="91"/>
              </a:xfrm>
              <a:prstGeom prst="ellipse">
                <a:avLst/>
              </a:prstGeom>
              <a:solidFill>
                <a:srgbClr val="808080"/>
              </a:solidFill>
              <a:ln w="9525">
                <a:solidFill>
                  <a:schemeClr val="tx1"/>
                </a:solidFill>
                <a:round/>
                <a:headEnd/>
                <a:tailEnd/>
              </a:ln>
            </p:spPr>
            <p:txBody>
              <a:bodyPr wrap="none" anchor="ctr"/>
              <a:lstStyle>
                <a:lvl1pPr eaLnBrk="0" hangingPunct="0">
                  <a:defRPr sz="2000">
                    <a:solidFill>
                      <a:schemeClr val="tx1"/>
                    </a:solidFill>
                    <a:latin typeface="Times New Roman" pitchFamily="18" charset="0"/>
                  </a:defRPr>
                </a:lvl1pPr>
                <a:lvl2pPr marL="742950" indent="-285750" eaLnBrk="0" hangingPunct="0">
                  <a:defRPr sz="2000">
                    <a:solidFill>
                      <a:schemeClr val="tx1"/>
                    </a:solidFill>
                    <a:latin typeface="Times New Roman" pitchFamily="18" charset="0"/>
                  </a:defRPr>
                </a:lvl2pPr>
                <a:lvl3pPr marL="1143000" indent="-228600" eaLnBrk="0" hangingPunct="0">
                  <a:defRPr sz="2000">
                    <a:solidFill>
                      <a:schemeClr val="tx1"/>
                    </a:solidFill>
                    <a:latin typeface="Times New Roman" pitchFamily="18" charset="0"/>
                  </a:defRPr>
                </a:lvl3pPr>
                <a:lvl4pPr marL="1600200" indent="-228600" eaLnBrk="0" hangingPunct="0">
                  <a:defRPr sz="2000">
                    <a:solidFill>
                      <a:schemeClr val="tx1"/>
                    </a:solidFill>
                    <a:latin typeface="Times New Roman" pitchFamily="18" charset="0"/>
                  </a:defRPr>
                </a:lvl4pPr>
                <a:lvl5pPr marL="2057400" indent="-228600" eaLnBrk="0" hangingPunct="0">
                  <a:defRPr sz="2000">
                    <a:solidFill>
                      <a:schemeClr val="tx1"/>
                    </a:solidFill>
                    <a:latin typeface="Times New Roman" pitchFamily="18" charset="0"/>
                  </a:defRPr>
                </a:lvl5pPr>
                <a:lvl6pPr marL="2514600" indent="-228600" eaLnBrk="0" fontAlgn="base" hangingPunct="0">
                  <a:spcBef>
                    <a:spcPct val="0"/>
                  </a:spcBef>
                  <a:spcAft>
                    <a:spcPct val="0"/>
                  </a:spcAft>
                  <a:defRPr sz="2000">
                    <a:solidFill>
                      <a:schemeClr val="tx1"/>
                    </a:solidFill>
                    <a:latin typeface="Times New Roman" pitchFamily="18" charset="0"/>
                  </a:defRPr>
                </a:lvl6pPr>
                <a:lvl7pPr marL="2971800" indent="-228600" eaLnBrk="0" fontAlgn="base" hangingPunct="0">
                  <a:spcBef>
                    <a:spcPct val="0"/>
                  </a:spcBef>
                  <a:spcAft>
                    <a:spcPct val="0"/>
                  </a:spcAft>
                  <a:defRPr sz="2000">
                    <a:solidFill>
                      <a:schemeClr val="tx1"/>
                    </a:solidFill>
                    <a:latin typeface="Times New Roman" pitchFamily="18" charset="0"/>
                  </a:defRPr>
                </a:lvl7pPr>
                <a:lvl8pPr marL="3429000" indent="-228600" eaLnBrk="0" fontAlgn="base" hangingPunct="0">
                  <a:spcBef>
                    <a:spcPct val="0"/>
                  </a:spcBef>
                  <a:spcAft>
                    <a:spcPct val="0"/>
                  </a:spcAft>
                  <a:defRPr sz="2000">
                    <a:solidFill>
                      <a:schemeClr val="tx1"/>
                    </a:solidFill>
                    <a:latin typeface="Times New Roman" pitchFamily="18" charset="0"/>
                  </a:defRPr>
                </a:lvl8pPr>
                <a:lvl9pPr marL="3886200" indent="-228600" eaLnBrk="0" fontAlgn="base" hangingPunct="0">
                  <a:spcBef>
                    <a:spcPct val="0"/>
                  </a:spcBef>
                  <a:spcAft>
                    <a:spcPct val="0"/>
                  </a:spcAft>
                  <a:defRPr sz="2000">
                    <a:solidFill>
                      <a:schemeClr val="tx1"/>
                    </a:solidFill>
                    <a:latin typeface="Times New Roman" pitchFamily="18" charset="0"/>
                  </a:defRPr>
                </a:lvl9pPr>
              </a:lstStyle>
              <a:p>
                <a:pPr algn="ctr" eaLnBrk="1" hangingPunct="1"/>
                <a:endParaRPr lang="en-US" altLang="fr-FR" sz="1800">
                  <a:latin typeface="Arial" charset="0"/>
                </a:endParaRPr>
              </a:p>
            </p:txBody>
          </p:sp>
          <p:sp>
            <p:nvSpPr>
              <p:cNvPr id="26834" name="Oval 273"/>
              <p:cNvSpPr>
                <a:spLocks noChangeArrowheads="1"/>
              </p:cNvSpPr>
              <p:nvPr/>
            </p:nvSpPr>
            <p:spPr bwMode="auto">
              <a:xfrm>
                <a:off x="2381" y="2069"/>
                <a:ext cx="90" cy="91"/>
              </a:xfrm>
              <a:prstGeom prst="ellipse">
                <a:avLst/>
              </a:prstGeom>
              <a:solidFill>
                <a:srgbClr val="808080"/>
              </a:solidFill>
              <a:ln w="9525">
                <a:solidFill>
                  <a:schemeClr val="tx1"/>
                </a:solidFill>
                <a:round/>
                <a:headEnd/>
                <a:tailEnd/>
              </a:ln>
            </p:spPr>
            <p:txBody>
              <a:bodyPr wrap="none" anchor="ctr"/>
              <a:lstStyle>
                <a:lvl1pPr eaLnBrk="0" hangingPunct="0">
                  <a:defRPr sz="2000">
                    <a:solidFill>
                      <a:schemeClr val="tx1"/>
                    </a:solidFill>
                    <a:latin typeface="Times New Roman" pitchFamily="18" charset="0"/>
                  </a:defRPr>
                </a:lvl1pPr>
                <a:lvl2pPr marL="742950" indent="-285750" eaLnBrk="0" hangingPunct="0">
                  <a:defRPr sz="2000">
                    <a:solidFill>
                      <a:schemeClr val="tx1"/>
                    </a:solidFill>
                    <a:latin typeface="Times New Roman" pitchFamily="18" charset="0"/>
                  </a:defRPr>
                </a:lvl2pPr>
                <a:lvl3pPr marL="1143000" indent="-228600" eaLnBrk="0" hangingPunct="0">
                  <a:defRPr sz="2000">
                    <a:solidFill>
                      <a:schemeClr val="tx1"/>
                    </a:solidFill>
                    <a:latin typeface="Times New Roman" pitchFamily="18" charset="0"/>
                  </a:defRPr>
                </a:lvl3pPr>
                <a:lvl4pPr marL="1600200" indent="-228600" eaLnBrk="0" hangingPunct="0">
                  <a:defRPr sz="2000">
                    <a:solidFill>
                      <a:schemeClr val="tx1"/>
                    </a:solidFill>
                    <a:latin typeface="Times New Roman" pitchFamily="18" charset="0"/>
                  </a:defRPr>
                </a:lvl4pPr>
                <a:lvl5pPr marL="2057400" indent="-228600" eaLnBrk="0" hangingPunct="0">
                  <a:defRPr sz="2000">
                    <a:solidFill>
                      <a:schemeClr val="tx1"/>
                    </a:solidFill>
                    <a:latin typeface="Times New Roman" pitchFamily="18" charset="0"/>
                  </a:defRPr>
                </a:lvl5pPr>
                <a:lvl6pPr marL="2514600" indent="-228600" eaLnBrk="0" fontAlgn="base" hangingPunct="0">
                  <a:spcBef>
                    <a:spcPct val="0"/>
                  </a:spcBef>
                  <a:spcAft>
                    <a:spcPct val="0"/>
                  </a:spcAft>
                  <a:defRPr sz="2000">
                    <a:solidFill>
                      <a:schemeClr val="tx1"/>
                    </a:solidFill>
                    <a:latin typeface="Times New Roman" pitchFamily="18" charset="0"/>
                  </a:defRPr>
                </a:lvl6pPr>
                <a:lvl7pPr marL="2971800" indent="-228600" eaLnBrk="0" fontAlgn="base" hangingPunct="0">
                  <a:spcBef>
                    <a:spcPct val="0"/>
                  </a:spcBef>
                  <a:spcAft>
                    <a:spcPct val="0"/>
                  </a:spcAft>
                  <a:defRPr sz="2000">
                    <a:solidFill>
                      <a:schemeClr val="tx1"/>
                    </a:solidFill>
                    <a:latin typeface="Times New Roman" pitchFamily="18" charset="0"/>
                  </a:defRPr>
                </a:lvl7pPr>
                <a:lvl8pPr marL="3429000" indent="-228600" eaLnBrk="0" fontAlgn="base" hangingPunct="0">
                  <a:spcBef>
                    <a:spcPct val="0"/>
                  </a:spcBef>
                  <a:spcAft>
                    <a:spcPct val="0"/>
                  </a:spcAft>
                  <a:defRPr sz="2000">
                    <a:solidFill>
                      <a:schemeClr val="tx1"/>
                    </a:solidFill>
                    <a:latin typeface="Times New Roman" pitchFamily="18" charset="0"/>
                  </a:defRPr>
                </a:lvl8pPr>
                <a:lvl9pPr marL="3886200" indent="-228600" eaLnBrk="0" fontAlgn="base" hangingPunct="0">
                  <a:spcBef>
                    <a:spcPct val="0"/>
                  </a:spcBef>
                  <a:spcAft>
                    <a:spcPct val="0"/>
                  </a:spcAft>
                  <a:defRPr sz="2000">
                    <a:solidFill>
                      <a:schemeClr val="tx1"/>
                    </a:solidFill>
                    <a:latin typeface="Times New Roman" pitchFamily="18" charset="0"/>
                  </a:defRPr>
                </a:lvl9pPr>
              </a:lstStyle>
              <a:p>
                <a:pPr algn="ctr" eaLnBrk="1" hangingPunct="1"/>
                <a:endParaRPr lang="en-US" altLang="fr-FR" sz="1800">
                  <a:latin typeface="Arial" charset="0"/>
                </a:endParaRPr>
              </a:p>
            </p:txBody>
          </p:sp>
          <p:sp>
            <p:nvSpPr>
              <p:cNvPr id="26835" name="Oval 274"/>
              <p:cNvSpPr>
                <a:spLocks noChangeArrowheads="1"/>
              </p:cNvSpPr>
              <p:nvPr/>
            </p:nvSpPr>
            <p:spPr bwMode="auto">
              <a:xfrm>
                <a:off x="2426" y="2024"/>
                <a:ext cx="90" cy="91"/>
              </a:xfrm>
              <a:prstGeom prst="ellipse">
                <a:avLst/>
              </a:prstGeom>
              <a:solidFill>
                <a:srgbClr val="808080"/>
              </a:solidFill>
              <a:ln w="9525">
                <a:solidFill>
                  <a:schemeClr val="tx1"/>
                </a:solidFill>
                <a:round/>
                <a:headEnd/>
                <a:tailEnd/>
              </a:ln>
            </p:spPr>
            <p:txBody>
              <a:bodyPr wrap="none" anchor="ctr"/>
              <a:lstStyle>
                <a:lvl1pPr eaLnBrk="0" hangingPunct="0">
                  <a:defRPr sz="2000">
                    <a:solidFill>
                      <a:schemeClr val="tx1"/>
                    </a:solidFill>
                    <a:latin typeface="Times New Roman" pitchFamily="18" charset="0"/>
                  </a:defRPr>
                </a:lvl1pPr>
                <a:lvl2pPr marL="742950" indent="-285750" eaLnBrk="0" hangingPunct="0">
                  <a:defRPr sz="2000">
                    <a:solidFill>
                      <a:schemeClr val="tx1"/>
                    </a:solidFill>
                    <a:latin typeface="Times New Roman" pitchFamily="18" charset="0"/>
                  </a:defRPr>
                </a:lvl2pPr>
                <a:lvl3pPr marL="1143000" indent="-228600" eaLnBrk="0" hangingPunct="0">
                  <a:defRPr sz="2000">
                    <a:solidFill>
                      <a:schemeClr val="tx1"/>
                    </a:solidFill>
                    <a:latin typeface="Times New Roman" pitchFamily="18" charset="0"/>
                  </a:defRPr>
                </a:lvl3pPr>
                <a:lvl4pPr marL="1600200" indent="-228600" eaLnBrk="0" hangingPunct="0">
                  <a:defRPr sz="2000">
                    <a:solidFill>
                      <a:schemeClr val="tx1"/>
                    </a:solidFill>
                    <a:latin typeface="Times New Roman" pitchFamily="18" charset="0"/>
                  </a:defRPr>
                </a:lvl4pPr>
                <a:lvl5pPr marL="2057400" indent="-228600" eaLnBrk="0" hangingPunct="0">
                  <a:defRPr sz="2000">
                    <a:solidFill>
                      <a:schemeClr val="tx1"/>
                    </a:solidFill>
                    <a:latin typeface="Times New Roman" pitchFamily="18" charset="0"/>
                  </a:defRPr>
                </a:lvl5pPr>
                <a:lvl6pPr marL="2514600" indent="-228600" eaLnBrk="0" fontAlgn="base" hangingPunct="0">
                  <a:spcBef>
                    <a:spcPct val="0"/>
                  </a:spcBef>
                  <a:spcAft>
                    <a:spcPct val="0"/>
                  </a:spcAft>
                  <a:defRPr sz="2000">
                    <a:solidFill>
                      <a:schemeClr val="tx1"/>
                    </a:solidFill>
                    <a:latin typeface="Times New Roman" pitchFamily="18" charset="0"/>
                  </a:defRPr>
                </a:lvl6pPr>
                <a:lvl7pPr marL="2971800" indent="-228600" eaLnBrk="0" fontAlgn="base" hangingPunct="0">
                  <a:spcBef>
                    <a:spcPct val="0"/>
                  </a:spcBef>
                  <a:spcAft>
                    <a:spcPct val="0"/>
                  </a:spcAft>
                  <a:defRPr sz="2000">
                    <a:solidFill>
                      <a:schemeClr val="tx1"/>
                    </a:solidFill>
                    <a:latin typeface="Times New Roman" pitchFamily="18" charset="0"/>
                  </a:defRPr>
                </a:lvl7pPr>
                <a:lvl8pPr marL="3429000" indent="-228600" eaLnBrk="0" fontAlgn="base" hangingPunct="0">
                  <a:spcBef>
                    <a:spcPct val="0"/>
                  </a:spcBef>
                  <a:spcAft>
                    <a:spcPct val="0"/>
                  </a:spcAft>
                  <a:defRPr sz="2000">
                    <a:solidFill>
                      <a:schemeClr val="tx1"/>
                    </a:solidFill>
                    <a:latin typeface="Times New Roman" pitchFamily="18" charset="0"/>
                  </a:defRPr>
                </a:lvl8pPr>
                <a:lvl9pPr marL="3886200" indent="-228600" eaLnBrk="0" fontAlgn="base" hangingPunct="0">
                  <a:spcBef>
                    <a:spcPct val="0"/>
                  </a:spcBef>
                  <a:spcAft>
                    <a:spcPct val="0"/>
                  </a:spcAft>
                  <a:defRPr sz="2000">
                    <a:solidFill>
                      <a:schemeClr val="tx1"/>
                    </a:solidFill>
                    <a:latin typeface="Times New Roman" pitchFamily="18" charset="0"/>
                  </a:defRPr>
                </a:lvl9pPr>
              </a:lstStyle>
              <a:p>
                <a:pPr algn="ctr" eaLnBrk="1" hangingPunct="1"/>
                <a:endParaRPr lang="en-US" altLang="fr-FR" sz="1800">
                  <a:latin typeface="Arial" charset="0"/>
                </a:endParaRPr>
              </a:p>
            </p:txBody>
          </p:sp>
          <p:sp>
            <p:nvSpPr>
              <p:cNvPr id="26836" name="Oval 275"/>
              <p:cNvSpPr>
                <a:spLocks noChangeArrowheads="1"/>
              </p:cNvSpPr>
              <p:nvPr/>
            </p:nvSpPr>
            <p:spPr bwMode="auto">
              <a:xfrm>
                <a:off x="2517" y="2024"/>
                <a:ext cx="90" cy="91"/>
              </a:xfrm>
              <a:prstGeom prst="ellipse">
                <a:avLst/>
              </a:prstGeom>
              <a:solidFill>
                <a:srgbClr val="808080"/>
              </a:solidFill>
              <a:ln w="9525">
                <a:solidFill>
                  <a:schemeClr val="tx1"/>
                </a:solidFill>
                <a:round/>
                <a:headEnd/>
                <a:tailEnd/>
              </a:ln>
            </p:spPr>
            <p:txBody>
              <a:bodyPr wrap="none" anchor="ctr"/>
              <a:lstStyle>
                <a:lvl1pPr eaLnBrk="0" hangingPunct="0">
                  <a:defRPr sz="2000">
                    <a:solidFill>
                      <a:schemeClr val="tx1"/>
                    </a:solidFill>
                    <a:latin typeface="Times New Roman" pitchFamily="18" charset="0"/>
                  </a:defRPr>
                </a:lvl1pPr>
                <a:lvl2pPr marL="742950" indent="-285750" eaLnBrk="0" hangingPunct="0">
                  <a:defRPr sz="2000">
                    <a:solidFill>
                      <a:schemeClr val="tx1"/>
                    </a:solidFill>
                    <a:latin typeface="Times New Roman" pitchFamily="18" charset="0"/>
                  </a:defRPr>
                </a:lvl2pPr>
                <a:lvl3pPr marL="1143000" indent="-228600" eaLnBrk="0" hangingPunct="0">
                  <a:defRPr sz="2000">
                    <a:solidFill>
                      <a:schemeClr val="tx1"/>
                    </a:solidFill>
                    <a:latin typeface="Times New Roman" pitchFamily="18" charset="0"/>
                  </a:defRPr>
                </a:lvl3pPr>
                <a:lvl4pPr marL="1600200" indent="-228600" eaLnBrk="0" hangingPunct="0">
                  <a:defRPr sz="2000">
                    <a:solidFill>
                      <a:schemeClr val="tx1"/>
                    </a:solidFill>
                    <a:latin typeface="Times New Roman" pitchFamily="18" charset="0"/>
                  </a:defRPr>
                </a:lvl4pPr>
                <a:lvl5pPr marL="2057400" indent="-228600" eaLnBrk="0" hangingPunct="0">
                  <a:defRPr sz="2000">
                    <a:solidFill>
                      <a:schemeClr val="tx1"/>
                    </a:solidFill>
                    <a:latin typeface="Times New Roman" pitchFamily="18" charset="0"/>
                  </a:defRPr>
                </a:lvl5pPr>
                <a:lvl6pPr marL="2514600" indent="-228600" eaLnBrk="0" fontAlgn="base" hangingPunct="0">
                  <a:spcBef>
                    <a:spcPct val="0"/>
                  </a:spcBef>
                  <a:spcAft>
                    <a:spcPct val="0"/>
                  </a:spcAft>
                  <a:defRPr sz="2000">
                    <a:solidFill>
                      <a:schemeClr val="tx1"/>
                    </a:solidFill>
                    <a:latin typeface="Times New Roman" pitchFamily="18" charset="0"/>
                  </a:defRPr>
                </a:lvl6pPr>
                <a:lvl7pPr marL="2971800" indent="-228600" eaLnBrk="0" fontAlgn="base" hangingPunct="0">
                  <a:spcBef>
                    <a:spcPct val="0"/>
                  </a:spcBef>
                  <a:spcAft>
                    <a:spcPct val="0"/>
                  </a:spcAft>
                  <a:defRPr sz="2000">
                    <a:solidFill>
                      <a:schemeClr val="tx1"/>
                    </a:solidFill>
                    <a:latin typeface="Times New Roman" pitchFamily="18" charset="0"/>
                  </a:defRPr>
                </a:lvl7pPr>
                <a:lvl8pPr marL="3429000" indent="-228600" eaLnBrk="0" fontAlgn="base" hangingPunct="0">
                  <a:spcBef>
                    <a:spcPct val="0"/>
                  </a:spcBef>
                  <a:spcAft>
                    <a:spcPct val="0"/>
                  </a:spcAft>
                  <a:defRPr sz="2000">
                    <a:solidFill>
                      <a:schemeClr val="tx1"/>
                    </a:solidFill>
                    <a:latin typeface="Times New Roman" pitchFamily="18" charset="0"/>
                  </a:defRPr>
                </a:lvl8pPr>
                <a:lvl9pPr marL="3886200" indent="-228600" eaLnBrk="0" fontAlgn="base" hangingPunct="0">
                  <a:spcBef>
                    <a:spcPct val="0"/>
                  </a:spcBef>
                  <a:spcAft>
                    <a:spcPct val="0"/>
                  </a:spcAft>
                  <a:defRPr sz="2000">
                    <a:solidFill>
                      <a:schemeClr val="tx1"/>
                    </a:solidFill>
                    <a:latin typeface="Times New Roman" pitchFamily="18" charset="0"/>
                  </a:defRPr>
                </a:lvl9pPr>
              </a:lstStyle>
              <a:p>
                <a:pPr algn="ctr" eaLnBrk="1" hangingPunct="1"/>
                <a:endParaRPr lang="en-US" altLang="fr-FR" sz="1800">
                  <a:latin typeface="Arial" charset="0"/>
                </a:endParaRPr>
              </a:p>
            </p:txBody>
          </p:sp>
        </p:grpSp>
        <p:grpSp>
          <p:nvGrpSpPr>
            <p:cNvPr id="26802" name="Group 282"/>
            <p:cNvGrpSpPr>
              <a:grpSpLocks/>
            </p:cNvGrpSpPr>
            <p:nvPr/>
          </p:nvGrpSpPr>
          <p:grpSpPr bwMode="auto">
            <a:xfrm>
              <a:off x="4741" y="3430"/>
              <a:ext cx="182" cy="90"/>
              <a:chOff x="2381" y="2024"/>
              <a:chExt cx="271" cy="136"/>
            </a:xfrm>
          </p:grpSpPr>
          <p:sp>
            <p:nvSpPr>
              <p:cNvPr id="26827" name="Oval 283"/>
              <p:cNvSpPr>
                <a:spLocks noChangeArrowheads="1"/>
              </p:cNvSpPr>
              <p:nvPr/>
            </p:nvSpPr>
            <p:spPr bwMode="auto">
              <a:xfrm>
                <a:off x="2472" y="2069"/>
                <a:ext cx="90" cy="91"/>
              </a:xfrm>
              <a:prstGeom prst="ellipse">
                <a:avLst/>
              </a:prstGeom>
              <a:solidFill>
                <a:srgbClr val="808080"/>
              </a:solidFill>
              <a:ln w="9525">
                <a:solidFill>
                  <a:schemeClr val="tx1"/>
                </a:solidFill>
                <a:round/>
                <a:headEnd/>
                <a:tailEnd/>
              </a:ln>
            </p:spPr>
            <p:txBody>
              <a:bodyPr wrap="none" anchor="ctr"/>
              <a:lstStyle>
                <a:lvl1pPr eaLnBrk="0" hangingPunct="0">
                  <a:defRPr sz="2000">
                    <a:solidFill>
                      <a:schemeClr val="tx1"/>
                    </a:solidFill>
                    <a:latin typeface="Times New Roman" pitchFamily="18" charset="0"/>
                  </a:defRPr>
                </a:lvl1pPr>
                <a:lvl2pPr marL="742950" indent="-285750" eaLnBrk="0" hangingPunct="0">
                  <a:defRPr sz="2000">
                    <a:solidFill>
                      <a:schemeClr val="tx1"/>
                    </a:solidFill>
                    <a:latin typeface="Times New Roman" pitchFamily="18" charset="0"/>
                  </a:defRPr>
                </a:lvl2pPr>
                <a:lvl3pPr marL="1143000" indent="-228600" eaLnBrk="0" hangingPunct="0">
                  <a:defRPr sz="2000">
                    <a:solidFill>
                      <a:schemeClr val="tx1"/>
                    </a:solidFill>
                    <a:latin typeface="Times New Roman" pitchFamily="18" charset="0"/>
                  </a:defRPr>
                </a:lvl3pPr>
                <a:lvl4pPr marL="1600200" indent="-228600" eaLnBrk="0" hangingPunct="0">
                  <a:defRPr sz="2000">
                    <a:solidFill>
                      <a:schemeClr val="tx1"/>
                    </a:solidFill>
                    <a:latin typeface="Times New Roman" pitchFamily="18" charset="0"/>
                  </a:defRPr>
                </a:lvl4pPr>
                <a:lvl5pPr marL="2057400" indent="-228600" eaLnBrk="0" hangingPunct="0">
                  <a:defRPr sz="2000">
                    <a:solidFill>
                      <a:schemeClr val="tx1"/>
                    </a:solidFill>
                    <a:latin typeface="Times New Roman" pitchFamily="18" charset="0"/>
                  </a:defRPr>
                </a:lvl5pPr>
                <a:lvl6pPr marL="2514600" indent="-228600" eaLnBrk="0" fontAlgn="base" hangingPunct="0">
                  <a:spcBef>
                    <a:spcPct val="0"/>
                  </a:spcBef>
                  <a:spcAft>
                    <a:spcPct val="0"/>
                  </a:spcAft>
                  <a:defRPr sz="2000">
                    <a:solidFill>
                      <a:schemeClr val="tx1"/>
                    </a:solidFill>
                    <a:latin typeface="Times New Roman" pitchFamily="18" charset="0"/>
                  </a:defRPr>
                </a:lvl6pPr>
                <a:lvl7pPr marL="2971800" indent="-228600" eaLnBrk="0" fontAlgn="base" hangingPunct="0">
                  <a:spcBef>
                    <a:spcPct val="0"/>
                  </a:spcBef>
                  <a:spcAft>
                    <a:spcPct val="0"/>
                  </a:spcAft>
                  <a:defRPr sz="2000">
                    <a:solidFill>
                      <a:schemeClr val="tx1"/>
                    </a:solidFill>
                    <a:latin typeface="Times New Roman" pitchFamily="18" charset="0"/>
                  </a:defRPr>
                </a:lvl7pPr>
                <a:lvl8pPr marL="3429000" indent="-228600" eaLnBrk="0" fontAlgn="base" hangingPunct="0">
                  <a:spcBef>
                    <a:spcPct val="0"/>
                  </a:spcBef>
                  <a:spcAft>
                    <a:spcPct val="0"/>
                  </a:spcAft>
                  <a:defRPr sz="2000">
                    <a:solidFill>
                      <a:schemeClr val="tx1"/>
                    </a:solidFill>
                    <a:latin typeface="Times New Roman" pitchFamily="18" charset="0"/>
                  </a:defRPr>
                </a:lvl8pPr>
                <a:lvl9pPr marL="3886200" indent="-228600" eaLnBrk="0" fontAlgn="base" hangingPunct="0">
                  <a:spcBef>
                    <a:spcPct val="0"/>
                  </a:spcBef>
                  <a:spcAft>
                    <a:spcPct val="0"/>
                  </a:spcAft>
                  <a:defRPr sz="2000">
                    <a:solidFill>
                      <a:schemeClr val="tx1"/>
                    </a:solidFill>
                    <a:latin typeface="Times New Roman" pitchFamily="18" charset="0"/>
                  </a:defRPr>
                </a:lvl9pPr>
              </a:lstStyle>
              <a:p>
                <a:pPr algn="ctr" eaLnBrk="1" hangingPunct="1"/>
                <a:endParaRPr lang="en-US" altLang="fr-FR" sz="1800">
                  <a:latin typeface="Arial" charset="0"/>
                </a:endParaRPr>
              </a:p>
            </p:txBody>
          </p:sp>
          <p:sp>
            <p:nvSpPr>
              <p:cNvPr id="26828" name="Oval 284"/>
              <p:cNvSpPr>
                <a:spLocks noChangeArrowheads="1"/>
              </p:cNvSpPr>
              <p:nvPr/>
            </p:nvSpPr>
            <p:spPr bwMode="auto">
              <a:xfrm>
                <a:off x="2562" y="2069"/>
                <a:ext cx="90" cy="91"/>
              </a:xfrm>
              <a:prstGeom prst="ellipse">
                <a:avLst/>
              </a:prstGeom>
              <a:solidFill>
                <a:srgbClr val="808080"/>
              </a:solidFill>
              <a:ln w="9525">
                <a:solidFill>
                  <a:schemeClr val="tx1"/>
                </a:solidFill>
                <a:round/>
                <a:headEnd/>
                <a:tailEnd/>
              </a:ln>
            </p:spPr>
            <p:txBody>
              <a:bodyPr wrap="none" anchor="ctr"/>
              <a:lstStyle>
                <a:lvl1pPr eaLnBrk="0" hangingPunct="0">
                  <a:defRPr sz="2000">
                    <a:solidFill>
                      <a:schemeClr val="tx1"/>
                    </a:solidFill>
                    <a:latin typeface="Times New Roman" pitchFamily="18" charset="0"/>
                  </a:defRPr>
                </a:lvl1pPr>
                <a:lvl2pPr marL="742950" indent="-285750" eaLnBrk="0" hangingPunct="0">
                  <a:defRPr sz="2000">
                    <a:solidFill>
                      <a:schemeClr val="tx1"/>
                    </a:solidFill>
                    <a:latin typeface="Times New Roman" pitchFamily="18" charset="0"/>
                  </a:defRPr>
                </a:lvl2pPr>
                <a:lvl3pPr marL="1143000" indent="-228600" eaLnBrk="0" hangingPunct="0">
                  <a:defRPr sz="2000">
                    <a:solidFill>
                      <a:schemeClr val="tx1"/>
                    </a:solidFill>
                    <a:latin typeface="Times New Roman" pitchFamily="18" charset="0"/>
                  </a:defRPr>
                </a:lvl3pPr>
                <a:lvl4pPr marL="1600200" indent="-228600" eaLnBrk="0" hangingPunct="0">
                  <a:defRPr sz="2000">
                    <a:solidFill>
                      <a:schemeClr val="tx1"/>
                    </a:solidFill>
                    <a:latin typeface="Times New Roman" pitchFamily="18" charset="0"/>
                  </a:defRPr>
                </a:lvl4pPr>
                <a:lvl5pPr marL="2057400" indent="-228600" eaLnBrk="0" hangingPunct="0">
                  <a:defRPr sz="2000">
                    <a:solidFill>
                      <a:schemeClr val="tx1"/>
                    </a:solidFill>
                    <a:latin typeface="Times New Roman" pitchFamily="18" charset="0"/>
                  </a:defRPr>
                </a:lvl5pPr>
                <a:lvl6pPr marL="2514600" indent="-228600" eaLnBrk="0" fontAlgn="base" hangingPunct="0">
                  <a:spcBef>
                    <a:spcPct val="0"/>
                  </a:spcBef>
                  <a:spcAft>
                    <a:spcPct val="0"/>
                  </a:spcAft>
                  <a:defRPr sz="2000">
                    <a:solidFill>
                      <a:schemeClr val="tx1"/>
                    </a:solidFill>
                    <a:latin typeface="Times New Roman" pitchFamily="18" charset="0"/>
                  </a:defRPr>
                </a:lvl6pPr>
                <a:lvl7pPr marL="2971800" indent="-228600" eaLnBrk="0" fontAlgn="base" hangingPunct="0">
                  <a:spcBef>
                    <a:spcPct val="0"/>
                  </a:spcBef>
                  <a:spcAft>
                    <a:spcPct val="0"/>
                  </a:spcAft>
                  <a:defRPr sz="2000">
                    <a:solidFill>
                      <a:schemeClr val="tx1"/>
                    </a:solidFill>
                    <a:latin typeface="Times New Roman" pitchFamily="18" charset="0"/>
                  </a:defRPr>
                </a:lvl7pPr>
                <a:lvl8pPr marL="3429000" indent="-228600" eaLnBrk="0" fontAlgn="base" hangingPunct="0">
                  <a:spcBef>
                    <a:spcPct val="0"/>
                  </a:spcBef>
                  <a:spcAft>
                    <a:spcPct val="0"/>
                  </a:spcAft>
                  <a:defRPr sz="2000">
                    <a:solidFill>
                      <a:schemeClr val="tx1"/>
                    </a:solidFill>
                    <a:latin typeface="Times New Roman" pitchFamily="18" charset="0"/>
                  </a:defRPr>
                </a:lvl8pPr>
                <a:lvl9pPr marL="3886200" indent="-228600" eaLnBrk="0" fontAlgn="base" hangingPunct="0">
                  <a:spcBef>
                    <a:spcPct val="0"/>
                  </a:spcBef>
                  <a:spcAft>
                    <a:spcPct val="0"/>
                  </a:spcAft>
                  <a:defRPr sz="2000">
                    <a:solidFill>
                      <a:schemeClr val="tx1"/>
                    </a:solidFill>
                    <a:latin typeface="Times New Roman" pitchFamily="18" charset="0"/>
                  </a:defRPr>
                </a:lvl9pPr>
              </a:lstStyle>
              <a:p>
                <a:pPr algn="ctr" eaLnBrk="1" hangingPunct="1"/>
                <a:endParaRPr lang="en-US" altLang="fr-FR" sz="1800">
                  <a:latin typeface="Arial" charset="0"/>
                </a:endParaRPr>
              </a:p>
            </p:txBody>
          </p:sp>
          <p:sp>
            <p:nvSpPr>
              <p:cNvPr id="26829" name="Oval 285"/>
              <p:cNvSpPr>
                <a:spLocks noChangeArrowheads="1"/>
              </p:cNvSpPr>
              <p:nvPr/>
            </p:nvSpPr>
            <p:spPr bwMode="auto">
              <a:xfrm>
                <a:off x="2381" y="2069"/>
                <a:ext cx="90" cy="91"/>
              </a:xfrm>
              <a:prstGeom prst="ellipse">
                <a:avLst/>
              </a:prstGeom>
              <a:solidFill>
                <a:srgbClr val="808080"/>
              </a:solidFill>
              <a:ln w="9525">
                <a:solidFill>
                  <a:schemeClr val="tx1"/>
                </a:solidFill>
                <a:round/>
                <a:headEnd/>
                <a:tailEnd/>
              </a:ln>
            </p:spPr>
            <p:txBody>
              <a:bodyPr wrap="none" anchor="ctr"/>
              <a:lstStyle>
                <a:lvl1pPr eaLnBrk="0" hangingPunct="0">
                  <a:defRPr sz="2000">
                    <a:solidFill>
                      <a:schemeClr val="tx1"/>
                    </a:solidFill>
                    <a:latin typeface="Times New Roman" pitchFamily="18" charset="0"/>
                  </a:defRPr>
                </a:lvl1pPr>
                <a:lvl2pPr marL="742950" indent="-285750" eaLnBrk="0" hangingPunct="0">
                  <a:defRPr sz="2000">
                    <a:solidFill>
                      <a:schemeClr val="tx1"/>
                    </a:solidFill>
                    <a:latin typeface="Times New Roman" pitchFamily="18" charset="0"/>
                  </a:defRPr>
                </a:lvl2pPr>
                <a:lvl3pPr marL="1143000" indent="-228600" eaLnBrk="0" hangingPunct="0">
                  <a:defRPr sz="2000">
                    <a:solidFill>
                      <a:schemeClr val="tx1"/>
                    </a:solidFill>
                    <a:latin typeface="Times New Roman" pitchFamily="18" charset="0"/>
                  </a:defRPr>
                </a:lvl3pPr>
                <a:lvl4pPr marL="1600200" indent="-228600" eaLnBrk="0" hangingPunct="0">
                  <a:defRPr sz="2000">
                    <a:solidFill>
                      <a:schemeClr val="tx1"/>
                    </a:solidFill>
                    <a:latin typeface="Times New Roman" pitchFamily="18" charset="0"/>
                  </a:defRPr>
                </a:lvl4pPr>
                <a:lvl5pPr marL="2057400" indent="-228600" eaLnBrk="0" hangingPunct="0">
                  <a:defRPr sz="2000">
                    <a:solidFill>
                      <a:schemeClr val="tx1"/>
                    </a:solidFill>
                    <a:latin typeface="Times New Roman" pitchFamily="18" charset="0"/>
                  </a:defRPr>
                </a:lvl5pPr>
                <a:lvl6pPr marL="2514600" indent="-228600" eaLnBrk="0" fontAlgn="base" hangingPunct="0">
                  <a:spcBef>
                    <a:spcPct val="0"/>
                  </a:spcBef>
                  <a:spcAft>
                    <a:spcPct val="0"/>
                  </a:spcAft>
                  <a:defRPr sz="2000">
                    <a:solidFill>
                      <a:schemeClr val="tx1"/>
                    </a:solidFill>
                    <a:latin typeface="Times New Roman" pitchFamily="18" charset="0"/>
                  </a:defRPr>
                </a:lvl6pPr>
                <a:lvl7pPr marL="2971800" indent="-228600" eaLnBrk="0" fontAlgn="base" hangingPunct="0">
                  <a:spcBef>
                    <a:spcPct val="0"/>
                  </a:spcBef>
                  <a:spcAft>
                    <a:spcPct val="0"/>
                  </a:spcAft>
                  <a:defRPr sz="2000">
                    <a:solidFill>
                      <a:schemeClr val="tx1"/>
                    </a:solidFill>
                    <a:latin typeface="Times New Roman" pitchFamily="18" charset="0"/>
                  </a:defRPr>
                </a:lvl7pPr>
                <a:lvl8pPr marL="3429000" indent="-228600" eaLnBrk="0" fontAlgn="base" hangingPunct="0">
                  <a:spcBef>
                    <a:spcPct val="0"/>
                  </a:spcBef>
                  <a:spcAft>
                    <a:spcPct val="0"/>
                  </a:spcAft>
                  <a:defRPr sz="2000">
                    <a:solidFill>
                      <a:schemeClr val="tx1"/>
                    </a:solidFill>
                    <a:latin typeface="Times New Roman" pitchFamily="18" charset="0"/>
                  </a:defRPr>
                </a:lvl8pPr>
                <a:lvl9pPr marL="3886200" indent="-228600" eaLnBrk="0" fontAlgn="base" hangingPunct="0">
                  <a:spcBef>
                    <a:spcPct val="0"/>
                  </a:spcBef>
                  <a:spcAft>
                    <a:spcPct val="0"/>
                  </a:spcAft>
                  <a:defRPr sz="2000">
                    <a:solidFill>
                      <a:schemeClr val="tx1"/>
                    </a:solidFill>
                    <a:latin typeface="Times New Roman" pitchFamily="18" charset="0"/>
                  </a:defRPr>
                </a:lvl9pPr>
              </a:lstStyle>
              <a:p>
                <a:pPr algn="ctr" eaLnBrk="1" hangingPunct="1"/>
                <a:endParaRPr lang="en-US" altLang="fr-FR" sz="1800">
                  <a:latin typeface="Arial" charset="0"/>
                </a:endParaRPr>
              </a:p>
            </p:txBody>
          </p:sp>
          <p:sp>
            <p:nvSpPr>
              <p:cNvPr id="26830" name="Oval 286"/>
              <p:cNvSpPr>
                <a:spLocks noChangeArrowheads="1"/>
              </p:cNvSpPr>
              <p:nvPr/>
            </p:nvSpPr>
            <p:spPr bwMode="auto">
              <a:xfrm>
                <a:off x="2426" y="2024"/>
                <a:ext cx="90" cy="91"/>
              </a:xfrm>
              <a:prstGeom prst="ellipse">
                <a:avLst/>
              </a:prstGeom>
              <a:solidFill>
                <a:srgbClr val="808080"/>
              </a:solidFill>
              <a:ln w="9525">
                <a:solidFill>
                  <a:schemeClr val="tx1"/>
                </a:solidFill>
                <a:round/>
                <a:headEnd/>
                <a:tailEnd/>
              </a:ln>
            </p:spPr>
            <p:txBody>
              <a:bodyPr wrap="none" anchor="ctr"/>
              <a:lstStyle>
                <a:lvl1pPr eaLnBrk="0" hangingPunct="0">
                  <a:defRPr sz="2000">
                    <a:solidFill>
                      <a:schemeClr val="tx1"/>
                    </a:solidFill>
                    <a:latin typeface="Times New Roman" pitchFamily="18" charset="0"/>
                  </a:defRPr>
                </a:lvl1pPr>
                <a:lvl2pPr marL="742950" indent="-285750" eaLnBrk="0" hangingPunct="0">
                  <a:defRPr sz="2000">
                    <a:solidFill>
                      <a:schemeClr val="tx1"/>
                    </a:solidFill>
                    <a:latin typeface="Times New Roman" pitchFamily="18" charset="0"/>
                  </a:defRPr>
                </a:lvl2pPr>
                <a:lvl3pPr marL="1143000" indent="-228600" eaLnBrk="0" hangingPunct="0">
                  <a:defRPr sz="2000">
                    <a:solidFill>
                      <a:schemeClr val="tx1"/>
                    </a:solidFill>
                    <a:latin typeface="Times New Roman" pitchFamily="18" charset="0"/>
                  </a:defRPr>
                </a:lvl3pPr>
                <a:lvl4pPr marL="1600200" indent="-228600" eaLnBrk="0" hangingPunct="0">
                  <a:defRPr sz="2000">
                    <a:solidFill>
                      <a:schemeClr val="tx1"/>
                    </a:solidFill>
                    <a:latin typeface="Times New Roman" pitchFamily="18" charset="0"/>
                  </a:defRPr>
                </a:lvl4pPr>
                <a:lvl5pPr marL="2057400" indent="-228600" eaLnBrk="0" hangingPunct="0">
                  <a:defRPr sz="2000">
                    <a:solidFill>
                      <a:schemeClr val="tx1"/>
                    </a:solidFill>
                    <a:latin typeface="Times New Roman" pitchFamily="18" charset="0"/>
                  </a:defRPr>
                </a:lvl5pPr>
                <a:lvl6pPr marL="2514600" indent="-228600" eaLnBrk="0" fontAlgn="base" hangingPunct="0">
                  <a:spcBef>
                    <a:spcPct val="0"/>
                  </a:spcBef>
                  <a:spcAft>
                    <a:spcPct val="0"/>
                  </a:spcAft>
                  <a:defRPr sz="2000">
                    <a:solidFill>
                      <a:schemeClr val="tx1"/>
                    </a:solidFill>
                    <a:latin typeface="Times New Roman" pitchFamily="18" charset="0"/>
                  </a:defRPr>
                </a:lvl6pPr>
                <a:lvl7pPr marL="2971800" indent="-228600" eaLnBrk="0" fontAlgn="base" hangingPunct="0">
                  <a:spcBef>
                    <a:spcPct val="0"/>
                  </a:spcBef>
                  <a:spcAft>
                    <a:spcPct val="0"/>
                  </a:spcAft>
                  <a:defRPr sz="2000">
                    <a:solidFill>
                      <a:schemeClr val="tx1"/>
                    </a:solidFill>
                    <a:latin typeface="Times New Roman" pitchFamily="18" charset="0"/>
                  </a:defRPr>
                </a:lvl7pPr>
                <a:lvl8pPr marL="3429000" indent="-228600" eaLnBrk="0" fontAlgn="base" hangingPunct="0">
                  <a:spcBef>
                    <a:spcPct val="0"/>
                  </a:spcBef>
                  <a:spcAft>
                    <a:spcPct val="0"/>
                  </a:spcAft>
                  <a:defRPr sz="2000">
                    <a:solidFill>
                      <a:schemeClr val="tx1"/>
                    </a:solidFill>
                    <a:latin typeface="Times New Roman" pitchFamily="18" charset="0"/>
                  </a:defRPr>
                </a:lvl8pPr>
                <a:lvl9pPr marL="3886200" indent="-228600" eaLnBrk="0" fontAlgn="base" hangingPunct="0">
                  <a:spcBef>
                    <a:spcPct val="0"/>
                  </a:spcBef>
                  <a:spcAft>
                    <a:spcPct val="0"/>
                  </a:spcAft>
                  <a:defRPr sz="2000">
                    <a:solidFill>
                      <a:schemeClr val="tx1"/>
                    </a:solidFill>
                    <a:latin typeface="Times New Roman" pitchFamily="18" charset="0"/>
                  </a:defRPr>
                </a:lvl9pPr>
              </a:lstStyle>
              <a:p>
                <a:pPr algn="ctr" eaLnBrk="1" hangingPunct="1"/>
                <a:endParaRPr lang="en-US" altLang="fr-FR" sz="1800">
                  <a:latin typeface="Arial" charset="0"/>
                </a:endParaRPr>
              </a:p>
            </p:txBody>
          </p:sp>
          <p:sp>
            <p:nvSpPr>
              <p:cNvPr id="26831" name="Oval 287"/>
              <p:cNvSpPr>
                <a:spLocks noChangeArrowheads="1"/>
              </p:cNvSpPr>
              <p:nvPr/>
            </p:nvSpPr>
            <p:spPr bwMode="auto">
              <a:xfrm>
                <a:off x="2517" y="2024"/>
                <a:ext cx="90" cy="91"/>
              </a:xfrm>
              <a:prstGeom prst="ellipse">
                <a:avLst/>
              </a:prstGeom>
              <a:solidFill>
                <a:srgbClr val="808080"/>
              </a:solidFill>
              <a:ln w="9525">
                <a:solidFill>
                  <a:schemeClr val="tx1"/>
                </a:solidFill>
                <a:round/>
                <a:headEnd/>
                <a:tailEnd/>
              </a:ln>
            </p:spPr>
            <p:txBody>
              <a:bodyPr wrap="none" anchor="ctr"/>
              <a:lstStyle>
                <a:lvl1pPr eaLnBrk="0" hangingPunct="0">
                  <a:defRPr sz="2000">
                    <a:solidFill>
                      <a:schemeClr val="tx1"/>
                    </a:solidFill>
                    <a:latin typeface="Times New Roman" pitchFamily="18" charset="0"/>
                  </a:defRPr>
                </a:lvl1pPr>
                <a:lvl2pPr marL="742950" indent="-285750" eaLnBrk="0" hangingPunct="0">
                  <a:defRPr sz="2000">
                    <a:solidFill>
                      <a:schemeClr val="tx1"/>
                    </a:solidFill>
                    <a:latin typeface="Times New Roman" pitchFamily="18" charset="0"/>
                  </a:defRPr>
                </a:lvl2pPr>
                <a:lvl3pPr marL="1143000" indent="-228600" eaLnBrk="0" hangingPunct="0">
                  <a:defRPr sz="2000">
                    <a:solidFill>
                      <a:schemeClr val="tx1"/>
                    </a:solidFill>
                    <a:latin typeface="Times New Roman" pitchFamily="18" charset="0"/>
                  </a:defRPr>
                </a:lvl3pPr>
                <a:lvl4pPr marL="1600200" indent="-228600" eaLnBrk="0" hangingPunct="0">
                  <a:defRPr sz="2000">
                    <a:solidFill>
                      <a:schemeClr val="tx1"/>
                    </a:solidFill>
                    <a:latin typeface="Times New Roman" pitchFamily="18" charset="0"/>
                  </a:defRPr>
                </a:lvl4pPr>
                <a:lvl5pPr marL="2057400" indent="-228600" eaLnBrk="0" hangingPunct="0">
                  <a:defRPr sz="2000">
                    <a:solidFill>
                      <a:schemeClr val="tx1"/>
                    </a:solidFill>
                    <a:latin typeface="Times New Roman" pitchFamily="18" charset="0"/>
                  </a:defRPr>
                </a:lvl5pPr>
                <a:lvl6pPr marL="2514600" indent="-228600" eaLnBrk="0" fontAlgn="base" hangingPunct="0">
                  <a:spcBef>
                    <a:spcPct val="0"/>
                  </a:spcBef>
                  <a:spcAft>
                    <a:spcPct val="0"/>
                  </a:spcAft>
                  <a:defRPr sz="2000">
                    <a:solidFill>
                      <a:schemeClr val="tx1"/>
                    </a:solidFill>
                    <a:latin typeface="Times New Roman" pitchFamily="18" charset="0"/>
                  </a:defRPr>
                </a:lvl6pPr>
                <a:lvl7pPr marL="2971800" indent="-228600" eaLnBrk="0" fontAlgn="base" hangingPunct="0">
                  <a:spcBef>
                    <a:spcPct val="0"/>
                  </a:spcBef>
                  <a:spcAft>
                    <a:spcPct val="0"/>
                  </a:spcAft>
                  <a:defRPr sz="2000">
                    <a:solidFill>
                      <a:schemeClr val="tx1"/>
                    </a:solidFill>
                    <a:latin typeface="Times New Roman" pitchFamily="18" charset="0"/>
                  </a:defRPr>
                </a:lvl7pPr>
                <a:lvl8pPr marL="3429000" indent="-228600" eaLnBrk="0" fontAlgn="base" hangingPunct="0">
                  <a:spcBef>
                    <a:spcPct val="0"/>
                  </a:spcBef>
                  <a:spcAft>
                    <a:spcPct val="0"/>
                  </a:spcAft>
                  <a:defRPr sz="2000">
                    <a:solidFill>
                      <a:schemeClr val="tx1"/>
                    </a:solidFill>
                    <a:latin typeface="Times New Roman" pitchFamily="18" charset="0"/>
                  </a:defRPr>
                </a:lvl8pPr>
                <a:lvl9pPr marL="3886200" indent="-228600" eaLnBrk="0" fontAlgn="base" hangingPunct="0">
                  <a:spcBef>
                    <a:spcPct val="0"/>
                  </a:spcBef>
                  <a:spcAft>
                    <a:spcPct val="0"/>
                  </a:spcAft>
                  <a:defRPr sz="2000">
                    <a:solidFill>
                      <a:schemeClr val="tx1"/>
                    </a:solidFill>
                    <a:latin typeface="Times New Roman" pitchFamily="18" charset="0"/>
                  </a:defRPr>
                </a:lvl9pPr>
              </a:lstStyle>
              <a:p>
                <a:pPr algn="ctr" eaLnBrk="1" hangingPunct="1"/>
                <a:endParaRPr lang="en-US" altLang="fr-FR" sz="1800">
                  <a:latin typeface="Arial" charset="0"/>
                </a:endParaRPr>
              </a:p>
            </p:txBody>
          </p:sp>
        </p:grpSp>
        <p:grpSp>
          <p:nvGrpSpPr>
            <p:cNvPr id="26803" name="Group 288"/>
            <p:cNvGrpSpPr>
              <a:grpSpLocks/>
            </p:cNvGrpSpPr>
            <p:nvPr/>
          </p:nvGrpSpPr>
          <p:grpSpPr bwMode="auto">
            <a:xfrm>
              <a:off x="4604" y="3430"/>
              <a:ext cx="182" cy="90"/>
              <a:chOff x="2381" y="2024"/>
              <a:chExt cx="271" cy="136"/>
            </a:xfrm>
          </p:grpSpPr>
          <p:sp>
            <p:nvSpPr>
              <p:cNvPr id="26822" name="Oval 289"/>
              <p:cNvSpPr>
                <a:spLocks noChangeArrowheads="1"/>
              </p:cNvSpPr>
              <p:nvPr/>
            </p:nvSpPr>
            <p:spPr bwMode="auto">
              <a:xfrm>
                <a:off x="2472" y="2069"/>
                <a:ext cx="90" cy="91"/>
              </a:xfrm>
              <a:prstGeom prst="ellipse">
                <a:avLst/>
              </a:prstGeom>
              <a:solidFill>
                <a:srgbClr val="808080"/>
              </a:solidFill>
              <a:ln w="9525">
                <a:solidFill>
                  <a:schemeClr val="tx1"/>
                </a:solidFill>
                <a:round/>
                <a:headEnd/>
                <a:tailEnd/>
              </a:ln>
            </p:spPr>
            <p:txBody>
              <a:bodyPr wrap="none" anchor="ctr"/>
              <a:lstStyle>
                <a:lvl1pPr eaLnBrk="0" hangingPunct="0">
                  <a:defRPr sz="2000">
                    <a:solidFill>
                      <a:schemeClr val="tx1"/>
                    </a:solidFill>
                    <a:latin typeface="Times New Roman" pitchFamily="18" charset="0"/>
                  </a:defRPr>
                </a:lvl1pPr>
                <a:lvl2pPr marL="742950" indent="-285750" eaLnBrk="0" hangingPunct="0">
                  <a:defRPr sz="2000">
                    <a:solidFill>
                      <a:schemeClr val="tx1"/>
                    </a:solidFill>
                    <a:latin typeface="Times New Roman" pitchFamily="18" charset="0"/>
                  </a:defRPr>
                </a:lvl2pPr>
                <a:lvl3pPr marL="1143000" indent="-228600" eaLnBrk="0" hangingPunct="0">
                  <a:defRPr sz="2000">
                    <a:solidFill>
                      <a:schemeClr val="tx1"/>
                    </a:solidFill>
                    <a:latin typeface="Times New Roman" pitchFamily="18" charset="0"/>
                  </a:defRPr>
                </a:lvl3pPr>
                <a:lvl4pPr marL="1600200" indent="-228600" eaLnBrk="0" hangingPunct="0">
                  <a:defRPr sz="2000">
                    <a:solidFill>
                      <a:schemeClr val="tx1"/>
                    </a:solidFill>
                    <a:latin typeface="Times New Roman" pitchFamily="18" charset="0"/>
                  </a:defRPr>
                </a:lvl4pPr>
                <a:lvl5pPr marL="2057400" indent="-228600" eaLnBrk="0" hangingPunct="0">
                  <a:defRPr sz="2000">
                    <a:solidFill>
                      <a:schemeClr val="tx1"/>
                    </a:solidFill>
                    <a:latin typeface="Times New Roman" pitchFamily="18" charset="0"/>
                  </a:defRPr>
                </a:lvl5pPr>
                <a:lvl6pPr marL="2514600" indent="-228600" eaLnBrk="0" fontAlgn="base" hangingPunct="0">
                  <a:spcBef>
                    <a:spcPct val="0"/>
                  </a:spcBef>
                  <a:spcAft>
                    <a:spcPct val="0"/>
                  </a:spcAft>
                  <a:defRPr sz="2000">
                    <a:solidFill>
                      <a:schemeClr val="tx1"/>
                    </a:solidFill>
                    <a:latin typeface="Times New Roman" pitchFamily="18" charset="0"/>
                  </a:defRPr>
                </a:lvl6pPr>
                <a:lvl7pPr marL="2971800" indent="-228600" eaLnBrk="0" fontAlgn="base" hangingPunct="0">
                  <a:spcBef>
                    <a:spcPct val="0"/>
                  </a:spcBef>
                  <a:spcAft>
                    <a:spcPct val="0"/>
                  </a:spcAft>
                  <a:defRPr sz="2000">
                    <a:solidFill>
                      <a:schemeClr val="tx1"/>
                    </a:solidFill>
                    <a:latin typeface="Times New Roman" pitchFamily="18" charset="0"/>
                  </a:defRPr>
                </a:lvl7pPr>
                <a:lvl8pPr marL="3429000" indent="-228600" eaLnBrk="0" fontAlgn="base" hangingPunct="0">
                  <a:spcBef>
                    <a:spcPct val="0"/>
                  </a:spcBef>
                  <a:spcAft>
                    <a:spcPct val="0"/>
                  </a:spcAft>
                  <a:defRPr sz="2000">
                    <a:solidFill>
                      <a:schemeClr val="tx1"/>
                    </a:solidFill>
                    <a:latin typeface="Times New Roman" pitchFamily="18" charset="0"/>
                  </a:defRPr>
                </a:lvl8pPr>
                <a:lvl9pPr marL="3886200" indent="-228600" eaLnBrk="0" fontAlgn="base" hangingPunct="0">
                  <a:spcBef>
                    <a:spcPct val="0"/>
                  </a:spcBef>
                  <a:spcAft>
                    <a:spcPct val="0"/>
                  </a:spcAft>
                  <a:defRPr sz="2000">
                    <a:solidFill>
                      <a:schemeClr val="tx1"/>
                    </a:solidFill>
                    <a:latin typeface="Times New Roman" pitchFamily="18" charset="0"/>
                  </a:defRPr>
                </a:lvl9pPr>
              </a:lstStyle>
              <a:p>
                <a:pPr algn="ctr" eaLnBrk="1" hangingPunct="1"/>
                <a:endParaRPr lang="en-US" altLang="fr-FR" sz="1800">
                  <a:latin typeface="Arial" charset="0"/>
                </a:endParaRPr>
              </a:p>
            </p:txBody>
          </p:sp>
          <p:sp>
            <p:nvSpPr>
              <p:cNvPr id="26823" name="Oval 290"/>
              <p:cNvSpPr>
                <a:spLocks noChangeArrowheads="1"/>
              </p:cNvSpPr>
              <p:nvPr/>
            </p:nvSpPr>
            <p:spPr bwMode="auto">
              <a:xfrm>
                <a:off x="2562" y="2069"/>
                <a:ext cx="90" cy="91"/>
              </a:xfrm>
              <a:prstGeom prst="ellipse">
                <a:avLst/>
              </a:prstGeom>
              <a:solidFill>
                <a:srgbClr val="808080"/>
              </a:solidFill>
              <a:ln w="9525">
                <a:solidFill>
                  <a:schemeClr val="tx1"/>
                </a:solidFill>
                <a:round/>
                <a:headEnd/>
                <a:tailEnd/>
              </a:ln>
            </p:spPr>
            <p:txBody>
              <a:bodyPr wrap="none" anchor="ctr"/>
              <a:lstStyle>
                <a:lvl1pPr eaLnBrk="0" hangingPunct="0">
                  <a:defRPr sz="2000">
                    <a:solidFill>
                      <a:schemeClr val="tx1"/>
                    </a:solidFill>
                    <a:latin typeface="Times New Roman" pitchFamily="18" charset="0"/>
                  </a:defRPr>
                </a:lvl1pPr>
                <a:lvl2pPr marL="742950" indent="-285750" eaLnBrk="0" hangingPunct="0">
                  <a:defRPr sz="2000">
                    <a:solidFill>
                      <a:schemeClr val="tx1"/>
                    </a:solidFill>
                    <a:latin typeface="Times New Roman" pitchFamily="18" charset="0"/>
                  </a:defRPr>
                </a:lvl2pPr>
                <a:lvl3pPr marL="1143000" indent="-228600" eaLnBrk="0" hangingPunct="0">
                  <a:defRPr sz="2000">
                    <a:solidFill>
                      <a:schemeClr val="tx1"/>
                    </a:solidFill>
                    <a:latin typeface="Times New Roman" pitchFamily="18" charset="0"/>
                  </a:defRPr>
                </a:lvl3pPr>
                <a:lvl4pPr marL="1600200" indent="-228600" eaLnBrk="0" hangingPunct="0">
                  <a:defRPr sz="2000">
                    <a:solidFill>
                      <a:schemeClr val="tx1"/>
                    </a:solidFill>
                    <a:latin typeface="Times New Roman" pitchFamily="18" charset="0"/>
                  </a:defRPr>
                </a:lvl4pPr>
                <a:lvl5pPr marL="2057400" indent="-228600" eaLnBrk="0" hangingPunct="0">
                  <a:defRPr sz="2000">
                    <a:solidFill>
                      <a:schemeClr val="tx1"/>
                    </a:solidFill>
                    <a:latin typeface="Times New Roman" pitchFamily="18" charset="0"/>
                  </a:defRPr>
                </a:lvl5pPr>
                <a:lvl6pPr marL="2514600" indent="-228600" eaLnBrk="0" fontAlgn="base" hangingPunct="0">
                  <a:spcBef>
                    <a:spcPct val="0"/>
                  </a:spcBef>
                  <a:spcAft>
                    <a:spcPct val="0"/>
                  </a:spcAft>
                  <a:defRPr sz="2000">
                    <a:solidFill>
                      <a:schemeClr val="tx1"/>
                    </a:solidFill>
                    <a:latin typeface="Times New Roman" pitchFamily="18" charset="0"/>
                  </a:defRPr>
                </a:lvl6pPr>
                <a:lvl7pPr marL="2971800" indent="-228600" eaLnBrk="0" fontAlgn="base" hangingPunct="0">
                  <a:spcBef>
                    <a:spcPct val="0"/>
                  </a:spcBef>
                  <a:spcAft>
                    <a:spcPct val="0"/>
                  </a:spcAft>
                  <a:defRPr sz="2000">
                    <a:solidFill>
                      <a:schemeClr val="tx1"/>
                    </a:solidFill>
                    <a:latin typeface="Times New Roman" pitchFamily="18" charset="0"/>
                  </a:defRPr>
                </a:lvl7pPr>
                <a:lvl8pPr marL="3429000" indent="-228600" eaLnBrk="0" fontAlgn="base" hangingPunct="0">
                  <a:spcBef>
                    <a:spcPct val="0"/>
                  </a:spcBef>
                  <a:spcAft>
                    <a:spcPct val="0"/>
                  </a:spcAft>
                  <a:defRPr sz="2000">
                    <a:solidFill>
                      <a:schemeClr val="tx1"/>
                    </a:solidFill>
                    <a:latin typeface="Times New Roman" pitchFamily="18" charset="0"/>
                  </a:defRPr>
                </a:lvl8pPr>
                <a:lvl9pPr marL="3886200" indent="-228600" eaLnBrk="0" fontAlgn="base" hangingPunct="0">
                  <a:spcBef>
                    <a:spcPct val="0"/>
                  </a:spcBef>
                  <a:spcAft>
                    <a:spcPct val="0"/>
                  </a:spcAft>
                  <a:defRPr sz="2000">
                    <a:solidFill>
                      <a:schemeClr val="tx1"/>
                    </a:solidFill>
                    <a:latin typeface="Times New Roman" pitchFamily="18" charset="0"/>
                  </a:defRPr>
                </a:lvl9pPr>
              </a:lstStyle>
              <a:p>
                <a:pPr algn="ctr" eaLnBrk="1" hangingPunct="1"/>
                <a:endParaRPr lang="en-US" altLang="fr-FR" sz="1800">
                  <a:latin typeface="Arial" charset="0"/>
                </a:endParaRPr>
              </a:p>
            </p:txBody>
          </p:sp>
          <p:sp>
            <p:nvSpPr>
              <p:cNvPr id="26824" name="Oval 291"/>
              <p:cNvSpPr>
                <a:spLocks noChangeArrowheads="1"/>
              </p:cNvSpPr>
              <p:nvPr/>
            </p:nvSpPr>
            <p:spPr bwMode="auto">
              <a:xfrm>
                <a:off x="2381" y="2069"/>
                <a:ext cx="90" cy="91"/>
              </a:xfrm>
              <a:prstGeom prst="ellipse">
                <a:avLst/>
              </a:prstGeom>
              <a:solidFill>
                <a:srgbClr val="808080"/>
              </a:solidFill>
              <a:ln w="9525">
                <a:solidFill>
                  <a:schemeClr val="tx1"/>
                </a:solidFill>
                <a:round/>
                <a:headEnd/>
                <a:tailEnd/>
              </a:ln>
            </p:spPr>
            <p:txBody>
              <a:bodyPr wrap="none" anchor="ctr"/>
              <a:lstStyle>
                <a:lvl1pPr eaLnBrk="0" hangingPunct="0">
                  <a:defRPr sz="2000">
                    <a:solidFill>
                      <a:schemeClr val="tx1"/>
                    </a:solidFill>
                    <a:latin typeface="Times New Roman" pitchFamily="18" charset="0"/>
                  </a:defRPr>
                </a:lvl1pPr>
                <a:lvl2pPr marL="742950" indent="-285750" eaLnBrk="0" hangingPunct="0">
                  <a:defRPr sz="2000">
                    <a:solidFill>
                      <a:schemeClr val="tx1"/>
                    </a:solidFill>
                    <a:latin typeface="Times New Roman" pitchFamily="18" charset="0"/>
                  </a:defRPr>
                </a:lvl2pPr>
                <a:lvl3pPr marL="1143000" indent="-228600" eaLnBrk="0" hangingPunct="0">
                  <a:defRPr sz="2000">
                    <a:solidFill>
                      <a:schemeClr val="tx1"/>
                    </a:solidFill>
                    <a:latin typeface="Times New Roman" pitchFamily="18" charset="0"/>
                  </a:defRPr>
                </a:lvl3pPr>
                <a:lvl4pPr marL="1600200" indent="-228600" eaLnBrk="0" hangingPunct="0">
                  <a:defRPr sz="2000">
                    <a:solidFill>
                      <a:schemeClr val="tx1"/>
                    </a:solidFill>
                    <a:latin typeface="Times New Roman" pitchFamily="18" charset="0"/>
                  </a:defRPr>
                </a:lvl4pPr>
                <a:lvl5pPr marL="2057400" indent="-228600" eaLnBrk="0" hangingPunct="0">
                  <a:defRPr sz="2000">
                    <a:solidFill>
                      <a:schemeClr val="tx1"/>
                    </a:solidFill>
                    <a:latin typeface="Times New Roman" pitchFamily="18" charset="0"/>
                  </a:defRPr>
                </a:lvl5pPr>
                <a:lvl6pPr marL="2514600" indent="-228600" eaLnBrk="0" fontAlgn="base" hangingPunct="0">
                  <a:spcBef>
                    <a:spcPct val="0"/>
                  </a:spcBef>
                  <a:spcAft>
                    <a:spcPct val="0"/>
                  </a:spcAft>
                  <a:defRPr sz="2000">
                    <a:solidFill>
                      <a:schemeClr val="tx1"/>
                    </a:solidFill>
                    <a:latin typeface="Times New Roman" pitchFamily="18" charset="0"/>
                  </a:defRPr>
                </a:lvl6pPr>
                <a:lvl7pPr marL="2971800" indent="-228600" eaLnBrk="0" fontAlgn="base" hangingPunct="0">
                  <a:spcBef>
                    <a:spcPct val="0"/>
                  </a:spcBef>
                  <a:spcAft>
                    <a:spcPct val="0"/>
                  </a:spcAft>
                  <a:defRPr sz="2000">
                    <a:solidFill>
                      <a:schemeClr val="tx1"/>
                    </a:solidFill>
                    <a:latin typeface="Times New Roman" pitchFamily="18" charset="0"/>
                  </a:defRPr>
                </a:lvl7pPr>
                <a:lvl8pPr marL="3429000" indent="-228600" eaLnBrk="0" fontAlgn="base" hangingPunct="0">
                  <a:spcBef>
                    <a:spcPct val="0"/>
                  </a:spcBef>
                  <a:spcAft>
                    <a:spcPct val="0"/>
                  </a:spcAft>
                  <a:defRPr sz="2000">
                    <a:solidFill>
                      <a:schemeClr val="tx1"/>
                    </a:solidFill>
                    <a:latin typeface="Times New Roman" pitchFamily="18" charset="0"/>
                  </a:defRPr>
                </a:lvl8pPr>
                <a:lvl9pPr marL="3886200" indent="-228600" eaLnBrk="0" fontAlgn="base" hangingPunct="0">
                  <a:spcBef>
                    <a:spcPct val="0"/>
                  </a:spcBef>
                  <a:spcAft>
                    <a:spcPct val="0"/>
                  </a:spcAft>
                  <a:defRPr sz="2000">
                    <a:solidFill>
                      <a:schemeClr val="tx1"/>
                    </a:solidFill>
                    <a:latin typeface="Times New Roman" pitchFamily="18" charset="0"/>
                  </a:defRPr>
                </a:lvl9pPr>
              </a:lstStyle>
              <a:p>
                <a:pPr algn="ctr" eaLnBrk="1" hangingPunct="1"/>
                <a:endParaRPr lang="en-US" altLang="fr-FR" sz="1800">
                  <a:latin typeface="Arial" charset="0"/>
                </a:endParaRPr>
              </a:p>
            </p:txBody>
          </p:sp>
          <p:sp>
            <p:nvSpPr>
              <p:cNvPr id="26825" name="Oval 292"/>
              <p:cNvSpPr>
                <a:spLocks noChangeArrowheads="1"/>
              </p:cNvSpPr>
              <p:nvPr/>
            </p:nvSpPr>
            <p:spPr bwMode="auto">
              <a:xfrm>
                <a:off x="2426" y="2024"/>
                <a:ext cx="90" cy="91"/>
              </a:xfrm>
              <a:prstGeom prst="ellipse">
                <a:avLst/>
              </a:prstGeom>
              <a:solidFill>
                <a:srgbClr val="808080"/>
              </a:solidFill>
              <a:ln w="9525">
                <a:solidFill>
                  <a:schemeClr val="tx1"/>
                </a:solidFill>
                <a:round/>
                <a:headEnd/>
                <a:tailEnd/>
              </a:ln>
            </p:spPr>
            <p:txBody>
              <a:bodyPr wrap="none" anchor="ctr"/>
              <a:lstStyle>
                <a:lvl1pPr eaLnBrk="0" hangingPunct="0">
                  <a:defRPr sz="2000">
                    <a:solidFill>
                      <a:schemeClr val="tx1"/>
                    </a:solidFill>
                    <a:latin typeface="Times New Roman" pitchFamily="18" charset="0"/>
                  </a:defRPr>
                </a:lvl1pPr>
                <a:lvl2pPr marL="742950" indent="-285750" eaLnBrk="0" hangingPunct="0">
                  <a:defRPr sz="2000">
                    <a:solidFill>
                      <a:schemeClr val="tx1"/>
                    </a:solidFill>
                    <a:latin typeface="Times New Roman" pitchFamily="18" charset="0"/>
                  </a:defRPr>
                </a:lvl2pPr>
                <a:lvl3pPr marL="1143000" indent="-228600" eaLnBrk="0" hangingPunct="0">
                  <a:defRPr sz="2000">
                    <a:solidFill>
                      <a:schemeClr val="tx1"/>
                    </a:solidFill>
                    <a:latin typeface="Times New Roman" pitchFamily="18" charset="0"/>
                  </a:defRPr>
                </a:lvl3pPr>
                <a:lvl4pPr marL="1600200" indent="-228600" eaLnBrk="0" hangingPunct="0">
                  <a:defRPr sz="2000">
                    <a:solidFill>
                      <a:schemeClr val="tx1"/>
                    </a:solidFill>
                    <a:latin typeface="Times New Roman" pitchFamily="18" charset="0"/>
                  </a:defRPr>
                </a:lvl4pPr>
                <a:lvl5pPr marL="2057400" indent="-228600" eaLnBrk="0" hangingPunct="0">
                  <a:defRPr sz="2000">
                    <a:solidFill>
                      <a:schemeClr val="tx1"/>
                    </a:solidFill>
                    <a:latin typeface="Times New Roman" pitchFamily="18" charset="0"/>
                  </a:defRPr>
                </a:lvl5pPr>
                <a:lvl6pPr marL="2514600" indent="-228600" eaLnBrk="0" fontAlgn="base" hangingPunct="0">
                  <a:spcBef>
                    <a:spcPct val="0"/>
                  </a:spcBef>
                  <a:spcAft>
                    <a:spcPct val="0"/>
                  </a:spcAft>
                  <a:defRPr sz="2000">
                    <a:solidFill>
                      <a:schemeClr val="tx1"/>
                    </a:solidFill>
                    <a:latin typeface="Times New Roman" pitchFamily="18" charset="0"/>
                  </a:defRPr>
                </a:lvl6pPr>
                <a:lvl7pPr marL="2971800" indent="-228600" eaLnBrk="0" fontAlgn="base" hangingPunct="0">
                  <a:spcBef>
                    <a:spcPct val="0"/>
                  </a:spcBef>
                  <a:spcAft>
                    <a:spcPct val="0"/>
                  </a:spcAft>
                  <a:defRPr sz="2000">
                    <a:solidFill>
                      <a:schemeClr val="tx1"/>
                    </a:solidFill>
                    <a:latin typeface="Times New Roman" pitchFamily="18" charset="0"/>
                  </a:defRPr>
                </a:lvl7pPr>
                <a:lvl8pPr marL="3429000" indent="-228600" eaLnBrk="0" fontAlgn="base" hangingPunct="0">
                  <a:spcBef>
                    <a:spcPct val="0"/>
                  </a:spcBef>
                  <a:spcAft>
                    <a:spcPct val="0"/>
                  </a:spcAft>
                  <a:defRPr sz="2000">
                    <a:solidFill>
                      <a:schemeClr val="tx1"/>
                    </a:solidFill>
                    <a:latin typeface="Times New Roman" pitchFamily="18" charset="0"/>
                  </a:defRPr>
                </a:lvl8pPr>
                <a:lvl9pPr marL="3886200" indent="-228600" eaLnBrk="0" fontAlgn="base" hangingPunct="0">
                  <a:spcBef>
                    <a:spcPct val="0"/>
                  </a:spcBef>
                  <a:spcAft>
                    <a:spcPct val="0"/>
                  </a:spcAft>
                  <a:defRPr sz="2000">
                    <a:solidFill>
                      <a:schemeClr val="tx1"/>
                    </a:solidFill>
                    <a:latin typeface="Times New Roman" pitchFamily="18" charset="0"/>
                  </a:defRPr>
                </a:lvl9pPr>
              </a:lstStyle>
              <a:p>
                <a:pPr algn="ctr" eaLnBrk="1" hangingPunct="1"/>
                <a:endParaRPr lang="en-US" altLang="fr-FR" sz="1800">
                  <a:latin typeface="Arial" charset="0"/>
                </a:endParaRPr>
              </a:p>
            </p:txBody>
          </p:sp>
          <p:sp>
            <p:nvSpPr>
              <p:cNvPr id="26826" name="Oval 293"/>
              <p:cNvSpPr>
                <a:spLocks noChangeArrowheads="1"/>
              </p:cNvSpPr>
              <p:nvPr/>
            </p:nvSpPr>
            <p:spPr bwMode="auto">
              <a:xfrm>
                <a:off x="2517" y="2024"/>
                <a:ext cx="90" cy="91"/>
              </a:xfrm>
              <a:prstGeom prst="ellipse">
                <a:avLst/>
              </a:prstGeom>
              <a:solidFill>
                <a:srgbClr val="808080"/>
              </a:solidFill>
              <a:ln w="9525">
                <a:solidFill>
                  <a:schemeClr val="tx1"/>
                </a:solidFill>
                <a:round/>
                <a:headEnd/>
                <a:tailEnd/>
              </a:ln>
            </p:spPr>
            <p:txBody>
              <a:bodyPr wrap="none" anchor="ctr"/>
              <a:lstStyle>
                <a:lvl1pPr eaLnBrk="0" hangingPunct="0">
                  <a:defRPr sz="2000">
                    <a:solidFill>
                      <a:schemeClr val="tx1"/>
                    </a:solidFill>
                    <a:latin typeface="Times New Roman" pitchFamily="18" charset="0"/>
                  </a:defRPr>
                </a:lvl1pPr>
                <a:lvl2pPr marL="742950" indent="-285750" eaLnBrk="0" hangingPunct="0">
                  <a:defRPr sz="2000">
                    <a:solidFill>
                      <a:schemeClr val="tx1"/>
                    </a:solidFill>
                    <a:latin typeface="Times New Roman" pitchFamily="18" charset="0"/>
                  </a:defRPr>
                </a:lvl2pPr>
                <a:lvl3pPr marL="1143000" indent="-228600" eaLnBrk="0" hangingPunct="0">
                  <a:defRPr sz="2000">
                    <a:solidFill>
                      <a:schemeClr val="tx1"/>
                    </a:solidFill>
                    <a:latin typeface="Times New Roman" pitchFamily="18" charset="0"/>
                  </a:defRPr>
                </a:lvl3pPr>
                <a:lvl4pPr marL="1600200" indent="-228600" eaLnBrk="0" hangingPunct="0">
                  <a:defRPr sz="2000">
                    <a:solidFill>
                      <a:schemeClr val="tx1"/>
                    </a:solidFill>
                    <a:latin typeface="Times New Roman" pitchFamily="18" charset="0"/>
                  </a:defRPr>
                </a:lvl4pPr>
                <a:lvl5pPr marL="2057400" indent="-228600" eaLnBrk="0" hangingPunct="0">
                  <a:defRPr sz="2000">
                    <a:solidFill>
                      <a:schemeClr val="tx1"/>
                    </a:solidFill>
                    <a:latin typeface="Times New Roman" pitchFamily="18" charset="0"/>
                  </a:defRPr>
                </a:lvl5pPr>
                <a:lvl6pPr marL="2514600" indent="-228600" eaLnBrk="0" fontAlgn="base" hangingPunct="0">
                  <a:spcBef>
                    <a:spcPct val="0"/>
                  </a:spcBef>
                  <a:spcAft>
                    <a:spcPct val="0"/>
                  </a:spcAft>
                  <a:defRPr sz="2000">
                    <a:solidFill>
                      <a:schemeClr val="tx1"/>
                    </a:solidFill>
                    <a:latin typeface="Times New Roman" pitchFamily="18" charset="0"/>
                  </a:defRPr>
                </a:lvl6pPr>
                <a:lvl7pPr marL="2971800" indent="-228600" eaLnBrk="0" fontAlgn="base" hangingPunct="0">
                  <a:spcBef>
                    <a:spcPct val="0"/>
                  </a:spcBef>
                  <a:spcAft>
                    <a:spcPct val="0"/>
                  </a:spcAft>
                  <a:defRPr sz="2000">
                    <a:solidFill>
                      <a:schemeClr val="tx1"/>
                    </a:solidFill>
                    <a:latin typeface="Times New Roman" pitchFamily="18" charset="0"/>
                  </a:defRPr>
                </a:lvl7pPr>
                <a:lvl8pPr marL="3429000" indent="-228600" eaLnBrk="0" fontAlgn="base" hangingPunct="0">
                  <a:spcBef>
                    <a:spcPct val="0"/>
                  </a:spcBef>
                  <a:spcAft>
                    <a:spcPct val="0"/>
                  </a:spcAft>
                  <a:defRPr sz="2000">
                    <a:solidFill>
                      <a:schemeClr val="tx1"/>
                    </a:solidFill>
                    <a:latin typeface="Times New Roman" pitchFamily="18" charset="0"/>
                  </a:defRPr>
                </a:lvl8pPr>
                <a:lvl9pPr marL="3886200" indent="-228600" eaLnBrk="0" fontAlgn="base" hangingPunct="0">
                  <a:spcBef>
                    <a:spcPct val="0"/>
                  </a:spcBef>
                  <a:spcAft>
                    <a:spcPct val="0"/>
                  </a:spcAft>
                  <a:defRPr sz="2000">
                    <a:solidFill>
                      <a:schemeClr val="tx1"/>
                    </a:solidFill>
                    <a:latin typeface="Times New Roman" pitchFamily="18" charset="0"/>
                  </a:defRPr>
                </a:lvl9pPr>
              </a:lstStyle>
              <a:p>
                <a:pPr algn="ctr" eaLnBrk="1" hangingPunct="1"/>
                <a:endParaRPr lang="en-US" altLang="fr-FR" sz="1800">
                  <a:latin typeface="Arial" charset="0"/>
                </a:endParaRPr>
              </a:p>
            </p:txBody>
          </p:sp>
        </p:grpSp>
        <p:grpSp>
          <p:nvGrpSpPr>
            <p:cNvPr id="26804" name="Group 294"/>
            <p:cNvGrpSpPr>
              <a:grpSpLocks/>
            </p:cNvGrpSpPr>
            <p:nvPr/>
          </p:nvGrpSpPr>
          <p:grpSpPr bwMode="auto">
            <a:xfrm>
              <a:off x="4423" y="3430"/>
              <a:ext cx="182" cy="90"/>
              <a:chOff x="2381" y="2024"/>
              <a:chExt cx="271" cy="136"/>
            </a:xfrm>
          </p:grpSpPr>
          <p:sp>
            <p:nvSpPr>
              <p:cNvPr id="26817" name="Oval 295"/>
              <p:cNvSpPr>
                <a:spLocks noChangeArrowheads="1"/>
              </p:cNvSpPr>
              <p:nvPr/>
            </p:nvSpPr>
            <p:spPr bwMode="auto">
              <a:xfrm>
                <a:off x="2472" y="2069"/>
                <a:ext cx="90" cy="91"/>
              </a:xfrm>
              <a:prstGeom prst="ellipse">
                <a:avLst/>
              </a:prstGeom>
              <a:solidFill>
                <a:srgbClr val="808080"/>
              </a:solidFill>
              <a:ln w="9525">
                <a:solidFill>
                  <a:schemeClr val="tx1"/>
                </a:solidFill>
                <a:round/>
                <a:headEnd/>
                <a:tailEnd/>
              </a:ln>
            </p:spPr>
            <p:txBody>
              <a:bodyPr wrap="none" anchor="ctr"/>
              <a:lstStyle>
                <a:lvl1pPr eaLnBrk="0" hangingPunct="0">
                  <a:defRPr sz="2000">
                    <a:solidFill>
                      <a:schemeClr val="tx1"/>
                    </a:solidFill>
                    <a:latin typeface="Times New Roman" pitchFamily="18" charset="0"/>
                  </a:defRPr>
                </a:lvl1pPr>
                <a:lvl2pPr marL="742950" indent="-285750" eaLnBrk="0" hangingPunct="0">
                  <a:defRPr sz="2000">
                    <a:solidFill>
                      <a:schemeClr val="tx1"/>
                    </a:solidFill>
                    <a:latin typeface="Times New Roman" pitchFamily="18" charset="0"/>
                  </a:defRPr>
                </a:lvl2pPr>
                <a:lvl3pPr marL="1143000" indent="-228600" eaLnBrk="0" hangingPunct="0">
                  <a:defRPr sz="2000">
                    <a:solidFill>
                      <a:schemeClr val="tx1"/>
                    </a:solidFill>
                    <a:latin typeface="Times New Roman" pitchFamily="18" charset="0"/>
                  </a:defRPr>
                </a:lvl3pPr>
                <a:lvl4pPr marL="1600200" indent="-228600" eaLnBrk="0" hangingPunct="0">
                  <a:defRPr sz="2000">
                    <a:solidFill>
                      <a:schemeClr val="tx1"/>
                    </a:solidFill>
                    <a:latin typeface="Times New Roman" pitchFamily="18" charset="0"/>
                  </a:defRPr>
                </a:lvl4pPr>
                <a:lvl5pPr marL="2057400" indent="-228600" eaLnBrk="0" hangingPunct="0">
                  <a:defRPr sz="2000">
                    <a:solidFill>
                      <a:schemeClr val="tx1"/>
                    </a:solidFill>
                    <a:latin typeface="Times New Roman" pitchFamily="18" charset="0"/>
                  </a:defRPr>
                </a:lvl5pPr>
                <a:lvl6pPr marL="2514600" indent="-228600" eaLnBrk="0" fontAlgn="base" hangingPunct="0">
                  <a:spcBef>
                    <a:spcPct val="0"/>
                  </a:spcBef>
                  <a:spcAft>
                    <a:spcPct val="0"/>
                  </a:spcAft>
                  <a:defRPr sz="2000">
                    <a:solidFill>
                      <a:schemeClr val="tx1"/>
                    </a:solidFill>
                    <a:latin typeface="Times New Roman" pitchFamily="18" charset="0"/>
                  </a:defRPr>
                </a:lvl6pPr>
                <a:lvl7pPr marL="2971800" indent="-228600" eaLnBrk="0" fontAlgn="base" hangingPunct="0">
                  <a:spcBef>
                    <a:spcPct val="0"/>
                  </a:spcBef>
                  <a:spcAft>
                    <a:spcPct val="0"/>
                  </a:spcAft>
                  <a:defRPr sz="2000">
                    <a:solidFill>
                      <a:schemeClr val="tx1"/>
                    </a:solidFill>
                    <a:latin typeface="Times New Roman" pitchFamily="18" charset="0"/>
                  </a:defRPr>
                </a:lvl7pPr>
                <a:lvl8pPr marL="3429000" indent="-228600" eaLnBrk="0" fontAlgn="base" hangingPunct="0">
                  <a:spcBef>
                    <a:spcPct val="0"/>
                  </a:spcBef>
                  <a:spcAft>
                    <a:spcPct val="0"/>
                  </a:spcAft>
                  <a:defRPr sz="2000">
                    <a:solidFill>
                      <a:schemeClr val="tx1"/>
                    </a:solidFill>
                    <a:latin typeface="Times New Roman" pitchFamily="18" charset="0"/>
                  </a:defRPr>
                </a:lvl8pPr>
                <a:lvl9pPr marL="3886200" indent="-228600" eaLnBrk="0" fontAlgn="base" hangingPunct="0">
                  <a:spcBef>
                    <a:spcPct val="0"/>
                  </a:spcBef>
                  <a:spcAft>
                    <a:spcPct val="0"/>
                  </a:spcAft>
                  <a:defRPr sz="2000">
                    <a:solidFill>
                      <a:schemeClr val="tx1"/>
                    </a:solidFill>
                    <a:latin typeface="Times New Roman" pitchFamily="18" charset="0"/>
                  </a:defRPr>
                </a:lvl9pPr>
              </a:lstStyle>
              <a:p>
                <a:pPr algn="ctr" eaLnBrk="1" hangingPunct="1"/>
                <a:endParaRPr lang="en-US" altLang="fr-FR" sz="1800">
                  <a:latin typeface="Arial" charset="0"/>
                </a:endParaRPr>
              </a:p>
            </p:txBody>
          </p:sp>
          <p:sp>
            <p:nvSpPr>
              <p:cNvPr id="26818" name="Oval 296"/>
              <p:cNvSpPr>
                <a:spLocks noChangeArrowheads="1"/>
              </p:cNvSpPr>
              <p:nvPr/>
            </p:nvSpPr>
            <p:spPr bwMode="auto">
              <a:xfrm>
                <a:off x="2562" y="2069"/>
                <a:ext cx="90" cy="91"/>
              </a:xfrm>
              <a:prstGeom prst="ellipse">
                <a:avLst/>
              </a:prstGeom>
              <a:solidFill>
                <a:srgbClr val="808080"/>
              </a:solidFill>
              <a:ln w="9525">
                <a:solidFill>
                  <a:schemeClr val="tx1"/>
                </a:solidFill>
                <a:round/>
                <a:headEnd/>
                <a:tailEnd/>
              </a:ln>
            </p:spPr>
            <p:txBody>
              <a:bodyPr wrap="none" anchor="ctr"/>
              <a:lstStyle>
                <a:lvl1pPr eaLnBrk="0" hangingPunct="0">
                  <a:defRPr sz="2000">
                    <a:solidFill>
                      <a:schemeClr val="tx1"/>
                    </a:solidFill>
                    <a:latin typeface="Times New Roman" pitchFamily="18" charset="0"/>
                  </a:defRPr>
                </a:lvl1pPr>
                <a:lvl2pPr marL="742950" indent="-285750" eaLnBrk="0" hangingPunct="0">
                  <a:defRPr sz="2000">
                    <a:solidFill>
                      <a:schemeClr val="tx1"/>
                    </a:solidFill>
                    <a:latin typeface="Times New Roman" pitchFamily="18" charset="0"/>
                  </a:defRPr>
                </a:lvl2pPr>
                <a:lvl3pPr marL="1143000" indent="-228600" eaLnBrk="0" hangingPunct="0">
                  <a:defRPr sz="2000">
                    <a:solidFill>
                      <a:schemeClr val="tx1"/>
                    </a:solidFill>
                    <a:latin typeface="Times New Roman" pitchFamily="18" charset="0"/>
                  </a:defRPr>
                </a:lvl3pPr>
                <a:lvl4pPr marL="1600200" indent="-228600" eaLnBrk="0" hangingPunct="0">
                  <a:defRPr sz="2000">
                    <a:solidFill>
                      <a:schemeClr val="tx1"/>
                    </a:solidFill>
                    <a:latin typeface="Times New Roman" pitchFamily="18" charset="0"/>
                  </a:defRPr>
                </a:lvl4pPr>
                <a:lvl5pPr marL="2057400" indent="-228600" eaLnBrk="0" hangingPunct="0">
                  <a:defRPr sz="2000">
                    <a:solidFill>
                      <a:schemeClr val="tx1"/>
                    </a:solidFill>
                    <a:latin typeface="Times New Roman" pitchFamily="18" charset="0"/>
                  </a:defRPr>
                </a:lvl5pPr>
                <a:lvl6pPr marL="2514600" indent="-228600" eaLnBrk="0" fontAlgn="base" hangingPunct="0">
                  <a:spcBef>
                    <a:spcPct val="0"/>
                  </a:spcBef>
                  <a:spcAft>
                    <a:spcPct val="0"/>
                  </a:spcAft>
                  <a:defRPr sz="2000">
                    <a:solidFill>
                      <a:schemeClr val="tx1"/>
                    </a:solidFill>
                    <a:latin typeface="Times New Roman" pitchFamily="18" charset="0"/>
                  </a:defRPr>
                </a:lvl6pPr>
                <a:lvl7pPr marL="2971800" indent="-228600" eaLnBrk="0" fontAlgn="base" hangingPunct="0">
                  <a:spcBef>
                    <a:spcPct val="0"/>
                  </a:spcBef>
                  <a:spcAft>
                    <a:spcPct val="0"/>
                  </a:spcAft>
                  <a:defRPr sz="2000">
                    <a:solidFill>
                      <a:schemeClr val="tx1"/>
                    </a:solidFill>
                    <a:latin typeface="Times New Roman" pitchFamily="18" charset="0"/>
                  </a:defRPr>
                </a:lvl7pPr>
                <a:lvl8pPr marL="3429000" indent="-228600" eaLnBrk="0" fontAlgn="base" hangingPunct="0">
                  <a:spcBef>
                    <a:spcPct val="0"/>
                  </a:spcBef>
                  <a:spcAft>
                    <a:spcPct val="0"/>
                  </a:spcAft>
                  <a:defRPr sz="2000">
                    <a:solidFill>
                      <a:schemeClr val="tx1"/>
                    </a:solidFill>
                    <a:latin typeface="Times New Roman" pitchFamily="18" charset="0"/>
                  </a:defRPr>
                </a:lvl8pPr>
                <a:lvl9pPr marL="3886200" indent="-228600" eaLnBrk="0" fontAlgn="base" hangingPunct="0">
                  <a:spcBef>
                    <a:spcPct val="0"/>
                  </a:spcBef>
                  <a:spcAft>
                    <a:spcPct val="0"/>
                  </a:spcAft>
                  <a:defRPr sz="2000">
                    <a:solidFill>
                      <a:schemeClr val="tx1"/>
                    </a:solidFill>
                    <a:latin typeface="Times New Roman" pitchFamily="18" charset="0"/>
                  </a:defRPr>
                </a:lvl9pPr>
              </a:lstStyle>
              <a:p>
                <a:pPr algn="ctr" eaLnBrk="1" hangingPunct="1"/>
                <a:endParaRPr lang="en-US" altLang="fr-FR" sz="1800">
                  <a:latin typeface="Arial" charset="0"/>
                </a:endParaRPr>
              </a:p>
            </p:txBody>
          </p:sp>
          <p:sp>
            <p:nvSpPr>
              <p:cNvPr id="26819" name="Oval 297"/>
              <p:cNvSpPr>
                <a:spLocks noChangeArrowheads="1"/>
              </p:cNvSpPr>
              <p:nvPr/>
            </p:nvSpPr>
            <p:spPr bwMode="auto">
              <a:xfrm>
                <a:off x="2381" y="2069"/>
                <a:ext cx="90" cy="91"/>
              </a:xfrm>
              <a:prstGeom prst="ellipse">
                <a:avLst/>
              </a:prstGeom>
              <a:solidFill>
                <a:srgbClr val="808080"/>
              </a:solidFill>
              <a:ln w="9525">
                <a:solidFill>
                  <a:schemeClr val="tx1"/>
                </a:solidFill>
                <a:round/>
                <a:headEnd/>
                <a:tailEnd/>
              </a:ln>
            </p:spPr>
            <p:txBody>
              <a:bodyPr wrap="none" anchor="ctr"/>
              <a:lstStyle>
                <a:lvl1pPr eaLnBrk="0" hangingPunct="0">
                  <a:defRPr sz="2000">
                    <a:solidFill>
                      <a:schemeClr val="tx1"/>
                    </a:solidFill>
                    <a:latin typeface="Times New Roman" pitchFamily="18" charset="0"/>
                  </a:defRPr>
                </a:lvl1pPr>
                <a:lvl2pPr marL="742950" indent="-285750" eaLnBrk="0" hangingPunct="0">
                  <a:defRPr sz="2000">
                    <a:solidFill>
                      <a:schemeClr val="tx1"/>
                    </a:solidFill>
                    <a:latin typeface="Times New Roman" pitchFamily="18" charset="0"/>
                  </a:defRPr>
                </a:lvl2pPr>
                <a:lvl3pPr marL="1143000" indent="-228600" eaLnBrk="0" hangingPunct="0">
                  <a:defRPr sz="2000">
                    <a:solidFill>
                      <a:schemeClr val="tx1"/>
                    </a:solidFill>
                    <a:latin typeface="Times New Roman" pitchFamily="18" charset="0"/>
                  </a:defRPr>
                </a:lvl3pPr>
                <a:lvl4pPr marL="1600200" indent="-228600" eaLnBrk="0" hangingPunct="0">
                  <a:defRPr sz="2000">
                    <a:solidFill>
                      <a:schemeClr val="tx1"/>
                    </a:solidFill>
                    <a:latin typeface="Times New Roman" pitchFamily="18" charset="0"/>
                  </a:defRPr>
                </a:lvl4pPr>
                <a:lvl5pPr marL="2057400" indent="-228600" eaLnBrk="0" hangingPunct="0">
                  <a:defRPr sz="2000">
                    <a:solidFill>
                      <a:schemeClr val="tx1"/>
                    </a:solidFill>
                    <a:latin typeface="Times New Roman" pitchFamily="18" charset="0"/>
                  </a:defRPr>
                </a:lvl5pPr>
                <a:lvl6pPr marL="2514600" indent="-228600" eaLnBrk="0" fontAlgn="base" hangingPunct="0">
                  <a:spcBef>
                    <a:spcPct val="0"/>
                  </a:spcBef>
                  <a:spcAft>
                    <a:spcPct val="0"/>
                  </a:spcAft>
                  <a:defRPr sz="2000">
                    <a:solidFill>
                      <a:schemeClr val="tx1"/>
                    </a:solidFill>
                    <a:latin typeface="Times New Roman" pitchFamily="18" charset="0"/>
                  </a:defRPr>
                </a:lvl6pPr>
                <a:lvl7pPr marL="2971800" indent="-228600" eaLnBrk="0" fontAlgn="base" hangingPunct="0">
                  <a:spcBef>
                    <a:spcPct val="0"/>
                  </a:spcBef>
                  <a:spcAft>
                    <a:spcPct val="0"/>
                  </a:spcAft>
                  <a:defRPr sz="2000">
                    <a:solidFill>
                      <a:schemeClr val="tx1"/>
                    </a:solidFill>
                    <a:latin typeface="Times New Roman" pitchFamily="18" charset="0"/>
                  </a:defRPr>
                </a:lvl7pPr>
                <a:lvl8pPr marL="3429000" indent="-228600" eaLnBrk="0" fontAlgn="base" hangingPunct="0">
                  <a:spcBef>
                    <a:spcPct val="0"/>
                  </a:spcBef>
                  <a:spcAft>
                    <a:spcPct val="0"/>
                  </a:spcAft>
                  <a:defRPr sz="2000">
                    <a:solidFill>
                      <a:schemeClr val="tx1"/>
                    </a:solidFill>
                    <a:latin typeface="Times New Roman" pitchFamily="18" charset="0"/>
                  </a:defRPr>
                </a:lvl8pPr>
                <a:lvl9pPr marL="3886200" indent="-228600" eaLnBrk="0" fontAlgn="base" hangingPunct="0">
                  <a:spcBef>
                    <a:spcPct val="0"/>
                  </a:spcBef>
                  <a:spcAft>
                    <a:spcPct val="0"/>
                  </a:spcAft>
                  <a:defRPr sz="2000">
                    <a:solidFill>
                      <a:schemeClr val="tx1"/>
                    </a:solidFill>
                    <a:latin typeface="Times New Roman" pitchFamily="18" charset="0"/>
                  </a:defRPr>
                </a:lvl9pPr>
              </a:lstStyle>
              <a:p>
                <a:pPr algn="ctr" eaLnBrk="1" hangingPunct="1"/>
                <a:endParaRPr lang="en-US" altLang="fr-FR" sz="1800">
                  <a:latin typeface="Arial" charset="0"/>
                </a:endParaRPr>
              </a:p>
            </p:txBody>
          </p:sp>
          <p:sp>
            <p:nvSpPr>
              <p:cNvPr id="26820" name="Oval 298"/>
              <p:cNvSpPr>
                <a:spLocks noChangeArrowheads="1"/>
              </p:cNvSpPr>
              <p:nvPr/>
            </p:nvSpPr>
            <p:spPr bwMode="auto">
              <a:xfrm>
                <a:off x="2426" y="2024"/>
                <a:ext cx="90" cy="91"/>
              </a:xfrm>
              <a:prstGeom prst="ellipse">
                <a:avLst/>
              </a:prstGeom>
              <a:solidFill>
                <a:srgbClr val="808080"/>
              </a:solidFill>
              <a:ln w="9525">
                <a:solidFill>
                  <a:schemeClr val="tx1"/>
                </a:solidFill>
                <a:round/>
                <a:headEnd/>
                <a:tailEnd/>
              </a:ln>
            </p:spPr>
            <p:txBody>
              <a:bodyPr wrap="none" anchor="ctr"/>
              <a:lstStyle>
                <a:lvl1pPr eaLnBrk="0" hangingPunct="0">
                  <a:defRPr sz="2000">
                    <a:solidFill>
                      <a:schemeClr val="tx1"/>
                    </a:solidFill>
                    <a:latin typeface="Times New Roman" pitchFamily="18" charset="0"/>
                  </a:defRPr>
                </a:lvl1pPr>
                <a:lvl2pPr marL="742950" indent="-285750" eaLnBrk="0" hangingPunct="0">
                  <a:defRPr sz="2000">
                    <a:solidFill>
                      <a:schemeClr val="tx1"/>
                    </a:solidFill>
                    <a:latin typeface="Times New Roman" pitchFamily="18" charset="0"/>
                  </a:defRPr>
                </a:lvl2pPr>
                <a:lvl3pPr marL="1143000" indent="-228600" eaLnBrk="0" hangingPunct="0">
                  <a:defRPr sz="2000">
                    <a:solidFill>
                      <a:schemeClr val="tx1"/>
                    </a:solidFill>
                    <a:latin typeface="Times New Roman" pitchFamily="18" charset="0"/>
                  </a:defRPr>
                </a:lvl3pPr>
                <a:lvl4pPr marL="1600200" indent="-228600" eaLnBrk="0" hangingPunct="0">
                  <a:defRPr sz="2000">
                    <a:solidFill>
                      <a:schemeClr val="tx1"/>
                    </a:solidFill>
                    <a:latin typeface="Times New Roman" pitchFamily="18" charset="0"/>
                  </a:defRPr>
                </a:lvl4pPr>
                <a:lvl5pPr marL="2057400" indent="-228600" eaLnBrk="0" hangingPunct="0">
                  <a:defRPr sz="2000">
                    <a:solidFill>
                      <a:schemeClr val="tx1"/>
                    </a:solidFill>
                    <a:latin typeface="Times New Roman" pitchFamily="18" charset="0"/>
                  </a:defRPr>
                </a:lvl5pPr>
                <a:lvl6pPr marL="2514600" indent="-228600" eaLnBrk="0" fontAlgn="base" hangingPunct="0">
                  <a:spcBef>
                    <a:spcPct val="0"/>
                  </a:spcBef>
                  <a:spcAft>
                    <a:spcPct val="0"/>
                  </a:spcAft>
                  <a:defRPr sz="2000">
                    <a:solidFill>
                      <a:schemeClr val="tx1"/>
                    </a:solidFill>
                    <a:latin typeface="Times New Roman" pitchFamily="18" charset="0"/>
                  </a:defRPr>
                </a:lvl6pPr>
                <a:lvl7pPr marL="2971800" indent="-228600" eaLnBrk="0" fontAlgn="base" hangingPunct="0">
                  <a:spcBef>
                    <a:spcPct val="0"/>
                  </a:spcBef>
                  <a:spcAft>
                    <a:spcPct val="0"/>
                  </a:spcAft>
                  <a:defRPr sz="2000">
                    <a:solidFill>
                      <a:schemeClr val="tx1"/>
                    </a:solidFill>
                    <a:latin typeface="Times New Roman" pitchFamily="18" charset="0"/>
                  </a:defRPr>
                </a:lvl7pPr>
                <a:lvl8pPr marL="3429000" indent="-228600" eaLnBrk="0" fontAlgn="base" hangingPunct="0">
                  <a:spcBef>
                    <a:spcPct val="0"/>
                  </a:spcBef>
                  <a:spcAft>
                    <a:spcPct val="0"/>
                  </a:spcAft>
                  <a:defRPr sz="2000">
                    <a:solidFill>
                      <a:schemeClr val="tx1"/>
                    </a:solidFill>
                    <a:latin typeface="Times New Roman" pitchFamily="18" charset="0"/>
                  </a:defRPr>
                </a:lvl8pPr>
                <a:lvl9pPr marL="3886200" indent="-228600" eaLnBrk="0" fontAlgn="base" hangingPunct="0">
                  <a:spcBef>
                    <a:spcPct val="0"/>
                  </a:spcBef>
                  <a:spcAft>
                    <a:spcPct val="0"/>
                  </a:spcAft>
                  <a:defRPr sz="2000">
                    <a:solidFill>
                      <a:schemeClr val="tx1"/>
                    </a:solidFill>
                    <a:latin typeface="Times New Roman" pitchFamily="18" charset="0"/>
                  </a:defRPr>
                </a:lvl9pPr>
              </a:lstStyle>
              <a:p>
                <a:pPr algn="ctr" eaLnBrk="1" hangingPunct="1"/>
                <a:endParaRPr lang="en-US" altLang="fr-FR" sz="1800">
                  <a:latin typeface="Arial" charset="0"/>
                </a:endParaRPr>
              </a:p>
            </p:txBody>
          </p:sp>
          <p:sp>
            <p:nvSpPr>
              <p:cNvPr id="26821" name="Oval 299"/>
              <p:cNvSpPr>
                <a:spLocks noChangeArrowheads="1"/>
              </p:cNvSpPr>
              <p:nvPr/>
            </p:nvSpPr>
            <p:spPr bwMode="auto">
              <a:xfrm>
                <a:off x="2517" y="2024"/>
                <a:ext cx="90" cy="91"/>
              </a:xfrm>
              <a:prstGeom prst="ellipse">
                <a:avLst/>
              </a:prstGeom>
              <a:solidFill>
                <a:srgbClr val="808080"/>
              </a:solidFill>
              <a:ln w="9525">
                <a:solidFill>
                  <a:schemeClr val="tx1"/>
                </a:solidFill>
                <a:round/>
                <a:headEnd/>
                <a:tailEnd/>
              </a:ln>
            </p:spPr>
            <p:txBody>
              <a:bodyPr wrap="none" anchor="ctr"/>
              <a:lstStyle>
                <a:lvl1pPr eaLnBrk="0" hangingPunct="0">
                  <a:defRPr sz="2000">
                    <a:solidFill>
                      <a:schemeClr val="tx1"/>
                    </a:solidFill>
                    <a:latin typeface="Times New Roman" pitchFamily="18" charset="0"/>
                  </a:defRPr>
                </a:lvl1pPr>
                <a:lvl2pPr marL="742950" indent="-285750" eaLnBrk="0" hangingPunct="0">
                  <a:defRPr sz="2000">
                    <a:solidFill>
                      <a:schemeClr val="tx1"/>
                    </a:solidFill>
                    <a:latin typeface="Times New Roman" pitchFamily="18" charset="0"/>
                  </a:defRPr>
                </a:lvl2pPr>
                <a:lvl3pPr marL="1143000" indent="-228600" eaLnBrk="0" hangingPunct="0">
                  <a:defRPr sz="2000">
                    <a:solidFill>
                      <a:schemeClr val="tx1"/>
                    </a:solidFill>
                    <a:latin typeface="Times New Roman" pitchFamily="18" charset="0"/>
                  </a:defRPr>
                </a:lvl3pPr>
                <a:lvl4pPr marL="1600200" indent="-228600" eaLnBrk="0" hangingPunct="0">
                  <a:defRPr sz="2000">
                    <a:solidFill>
                      <a:schemeClr val="tx1"/>
                    </a:solidFill>
                    <a:latin typeface="Times New Roman" pitchFamily="18" charset="0"/>
                  </a:defRPr>
                </a:lvl4pPr>
                <a:lvl5pPr marL="2057400" indent="-228600" eaLnBrk="0" hangingPunct="0">
                  <a:defRPr sz="2000">
                    <a:solidFill>
                      <a:schemeClr val="tx1"/>
                    </a:solidFill>
                    <a:latin typeface="Times New Roman" pitchFamily="18" charset="0"/>
                  </a:defRPr>
                </a:lvl5pPr>
                <a:lvl6pPr marL="2514600" indent="-228600" eaLnBrk="0" fontAlgn="base" hangingPunct="0">
                  <a:spcBef>
                    <a:spcPct val="0"/>
                  </a:spcBef>
                  <a:spcAft>
                    <a:spcPct val="0"/>
                  </a:spcAft>
                  <a:defRPr sz="2000">
                    <a:solidFill>
                      <a:schemeClr val="tx1"/>
                    </a:solidFill>
                    <a:latin typeface="Times New Roman" pitchFamily="18" charset="0"/>
                  </a:defRPr>
                </a:lvl6pPr>
                <a:lvl7pPr marL="2971800" indent="-228600" eaLnBrk="0" fontAlgn="base" hangingPunct="0">
                  <a:spcBef>
                    <a:spcPct val="0"/>
                  </a:spcBef>
                  <a:spcAft>
                    <a:spcPct val="0"/>
                  </a:spcAft>
                  <a:defRPr sz="2000">
                    <a:solidFill>
                      <a:schemeClr val="tx1"/>
                    </a:solidFill>
                    <a:latin typeface="Times New Roman" pitchFamily="18" charset="0"/>
                  </a:defRPr>
                </a:lvl7pPr>
                <a:lvl8pPr marL="3429000" indent="-228600" eaLnBrk="0" fontAlgn="base" hangingPunct="0">
                  <a:spcBef>
                    <a:spcPct val="0"/>
                  </a:spcBef>
                  <a:spcAft>
                    <a:spcPct val="0"/>
                  </a:spcAft>
                  <a:defRPr sz="2000">
                    <a:solidFill>
                      <a:schemeClr val="tx1"/>
                    </a:solidFill>
                    <a:latin typeface="Times New Roman" pitchFamily="18" charset="0"/>
                  </a:defRPr>
                </a:lvl8pPr>
                <a:lvl9pPr marL="3886200" indent="-228600" eaLnBrk="0" fontAlgn="base" hangingPunct="0">
                  <a:spcBef>
                    <a:spcPct val="0"/>
                  </a:spcBef>
                  <a:spcAft>
                    <a:spcPct val="0"/>
                  </a:spcAft>
                  <a:defRPr sz="2000">
                    <a:solidFill>
                      <a:schemeClr val="tx1"/>
                    </a:solidFill>
                    <a:latin typeface="Times New Roman" pitchFamily="18" charset="0"/>
                  </a:defRPr>
                </a:lvl9pPr>
              </a:lstStyle>
              <a:p>
                <a:pPr algn="ctr" eaLnBrk="1" hangingPunct="1"/>
                <a:endParaRPr lang="en-US" altLang="fr-FR" sz="1800">
                  <a:latin typeface="Arial" charset="0"/>
                </a:endParaRPr>
              </a:p>
            </p:txBody>
          </p:sp>
        </p:grpSp>
        <p:grpSp>
          <p:nvGrpSpPr>
            <p:cNvPr id="26805" name="Group 300"/>
            <p:cNvGrpSpPr>
              <a:grpSpLocks/>
            </p:cNvGrpSpPr>
            <p:nvPr/>
          </p:nvGrpSpPr>
          <p:grpSpPr bwMode="auto">
            <a:xfrm>
              <a:off x="4242" y="3430"/>
              <a:ext cx="182" cy="90"/>
              <a:chOff x="2381" y="2024"/>
              <a:chExt cx="271" cy="136"/>
            </a:xfrm>
          </p:grpSpPr>
          <p:sp>
            <p:nvSpPr>
              <p:cNvPr id="26812" name="Oval 301"/>
              <p:cNvSpPr>
                <a:spLocks noChangeArrowheads="1"/>
              </p:cNvSpPr>
              <p:nvPr/>
            </p:nvSpPr>
            <p:spPr bwMode="auto">
              <a:xfrm>
                <a:off x="2472" y="2069"/>
                <a:ext cx="90" cy="91"/>
              </a:xfrm>
              <a:prstGeom prst="ellipse">
                <a:avLst/>
              </a:prstGeom>
              <a:solidFill>
                <a:srgbClr val="808080"/>
              </a:solidFill>
              <a:ln w="9525">
                <a:solidFill>
                  <a:schemeClr val="tx1"/>
                </a:solidFill>
                <a:round/>
                <a:headEnd/>
                <a:tailEnd/>
              </a:ln>
            </p:spPr>
            <p:txBody>
              <a:bodyPr wrap="none" anchor="ctr"/>
              <a:lstStyle>
                <a:lvl1pPr eaLnBrk="0" hangingPunct="0">
                  <a:defRPr sz="2000">
                    <a:solidFill>
                      <a:schemeClr val="tx1"/>
                    </a:solidFill>
                    <a:latin typeface="Times New Roman" pitchFamily="18" charset="0"/>
                  </a:defRPr>
                </a:lvl1pPr>
                <a:lvl2pPr marL="742950" indent="-285750" eaLnBrk="0" hangingPunct="0">
                  <a:defRPr sz="2000">
                    <a:solidFill>
                      <a:schemeClr val="tx1"/>
                    </a:solidFill>
                    <a:latin typeface="Times New Roman" pitchFamily="18" charset="0"/>
                  </a:defRPr>
                </a:lvl2pPr>
                <a:lvl3pPr marL="1143000" indent="-228600" eaLnBrk="0" hangingPunct="0">
                  <a:defRPr sz="2000">
                    <a:solidFill>
                      <a:schemeClr val="tx1"/>
                    </a:solidFill>
                    <a:latin typeface="Times New Roman" pitchFamily="18" charset="0"/>
                  </a:defRPr>
                </a:lvl3pPr>
                <a:lvl4pPr marL="1600200" indent="-228600" eaLnBrk="0" hangingPunct="0">
                  <a:defRPr sz="2000">
                    <a:solidFill>
                      <a:schemeClr val="tx1"/>
                    </a:solidFill>
                    <a:latin typeface="Times New Roman" pitchFamily="18" charset="0"/>
                  </a:defRPr>
                </a:lvl4pPr>
                <a:lvl5pPr marL="2057400" indent="-228600" eaLnBrk="0" hangingPunct="0">
                  <a:defRPr sz="2000">
                    <a:solidFill>
                      <a:schemeClr val="tx1"/>
                    </a:solidFill>
                    <a:latin typeface="Times New Roman" pitchFamily="18" charset="0"/>
                  </a:defRPr>
                </a:lvl5pPr>
                <a:lvl6pPr marL="2514600" indent="-228600" eaLnBrk="0" fontAlgn="base" hangingPunct="0">
                  <a:spcBef>
                    <a:spcPct val="0"/>
                  </a:spcBef>
                  <a:spcAft>
                    <a:spcPct val="0"/>
                  </a:spcAft>
                  <a:defRPr sz="2000">
                    <a:solidFill>
                      <a:schemeClr val="tx1"/>
                    </a:solidFill>
                    <a:latin typeface="Times New Roman" pitchFamily="18" charset="0"/>
                  </a:defRPr>
                </a:lvl6pPr>
                <a:lvl7pPr marL="2971800" indent="-228600" eaLnBrk="0" fontAlgn="base" hangingPunct="0">
                  <a:spcBef>
                    <a:spcPct val="0"/>
                  </a:spcBef>
                  <a:spcAft>
                    <a:spcPct val="0"/>
                  </a:spcAft>
                  <a:defRPr sz="2000">
                    <a:solidFill>
                      <a:schemeClr val="tx1"/>
                    </a:solidFill>
                    <a:latin typeface="Times New Roman" pitchFamily="18" charset="0"/>
                  </a:defRPr>
                </a:lvl7pPr>
                <a:lvl8pPr marL="3429000" indent="-228600" eaLnBrk="0" fontAlgn="base" hangingPunct="0">
                  <a:spcBef>
                    <a:spcPct val="0"/>
                  </a:spcBef>
                  <a:spcAft>
                    <a:spcPct val="0"/>
                  </a:spcAft>
                  <a:defRPr sz="2000">
                    <a:solidFill>
                      <a:schemeClr val="tx1"/>
                    </a:solidFill>
                    <a:latin typeface="Times New Roman" pitchFamily="18" charset="0"/>
                  </a:defRPr>
                </a:lvl8pPr>
                <a:lvl9pPr marL="3886200" indent="-228600" eaLnBrk="0" fontAlgn="base" hangingPunct="0">
                  <a:spcBef>
                    <a:spcPct val="0"/>
                  </a:spcBef>
                  <a:spcAft>
                    <a:spcPct val="0"/>
                  </a:spcAft>
                  <a:defRPr sz="2000">
                    <a:solidFill>
                      <a:schemeClr val="tx1"/>
                    </a:solidFill>
                    <a:latin typeface="Times New Roman" pitchFamily="18" charset="0"/>
                  </a:defRPr>
                </a:lvl9pPr>
              </a:lstStyle>
              <a:p>
                <a:pPr algn="ctr" eaLnBrk="1" hangingPunct="1"/>
                <a:endParaRPr lang="en-US" altLang="fr-FR" sz="1800">
                  <a:latin typeface="Arial" charset="0"/>
                </a:endParaRPr>
              </a:p>
            </p:txBody>
          </p:sp>
          <p:sp>
            <p:nvSpPr>
              <p:cNvPr id="26813" name="Oval 302"/>
              <p:cNvSpPr>
                <a:spLocks noChangeArrowheads="1"/>
              </p:cNvSpPr>
              <p:nvPr/>
            </p:nvSpPr>
            <p:spPr bwMode="auto">
              <a:xfrm>
                <a:off x="2562" y="2069"/>
                <a:ext cx="90" cy="91"/>
              </a:xfrm>
              <a:prstGeom prst="ellipse">
                <a:avLst/>
              </a:prstGeom>
              <a:solidFill>
                <a:srgbClr val="808080"/>
              </a:solidFill>
              <a:ln w="9525">
                <a:solidFill>
                  <a:schemeClr val="tx1"/>
                </a:solidFill>
                <a:round/>
                <a:headEnd/>
                <a:tailEnd/>
              </a:ln>
            </p:spPr>
            <p:txBody>
              <a:bodyPr wrap="none" anchor="ctr"/>
              <a:lstStyle>
                <a:lvl1pPr eaLnBrk="0" hangingPunct="0">
                  <a:defRPr sz="2000">
                    <a:solidFill>
                      <a:schemeClr val="tx1"/>
                    </a:solidFill>
                    <a:latin typeface="Times New Roman" pitchFamily="18" charset="0"/>
                  </a:defRPr>
                </a:lvl1pPr>
                <a:lvl2pPr marL="742950" indent="-285750" eaLnBrk="0" hangingPunct="0">
                  <a:defRPr sz="2000">
                    <a:solidFill>
                      <a:schemeClr val="tx1"/>
                    </a:solidFill>
                    <a:latin typeface="Times New Roman" pitchFamily="18" charset="0"/>
                  </a:defRPr>
                </a:lvl2pPr>
                <a:lvl3pPr marL="1143000" indent="-228600" eaLnBrk="0" hangingPunct="0">
                  <a:defRPr sz="2000">
                    <a:solidFill>
                      <a:schemeClr val="tx1"/>
                    </a:solidFill>
                    <a:latin typeface="Times New Roman" pitchFamily="18" charset="0"/>
                  </a:defRPr>
                </a:lvl3pPr>
                <a:lvl4pPr marL="1600200" indent="-228600" eaLnBrk="0" hangingPunct="0">
                  <a:defRPr sz="2000">
                    <a:solidFill>
                      <a:schemeClr val="tx1"/>
                    </a:solidFill>
                    <a:latin typeface="Times New Roman" pitchFamily="18" charset="0"/>
                  </a:defRPr>
                </a:lvl4pPr>
                <a:lvl5pPr marL="2057400" indent="-228600" eaLnBrk="0" hangingPunct="0">
                  <a:defRPr sz="2000">
                    <a:solidFill>
                      <a:schemeClr val="tx1"/>
                    </a:solidFill>
                    <a:latin typeface="Times New Roman" pitchFamily="18" charset="0"/>
                  </a:defRPr>
                </a:lvl5pPr>
                <a:lvl6pPr marL="2514600" indent="-228600" eaLnBrk="0" fontAlgn="base" hangingPunct="0">
                  <a:spcBef>
                    <a:spcPct val="0"/>
                  </a:spcBef>
                  <a:spcAft>
                    <a:spcPct val="0"/>
                  </a:spcAft>
                  <a:defRPr sz="2000">
                    <a:solidFill>
                      <a:schemeClr val="tx1"/>
                    </a:solidFill>
                    <a:latin typeface="Times New Roman" pitchFamily="18" charset="0"/>
                  </a:defRPr>
                </a:lvl6pPr>
                <a:lvl7pPr marL="2971800" indent="-228600" eaLnBrk="0" fontAlgn="base" hangingPunct="0">
                  <a:spcBef>
                    <a:spcPct val="0"/>
                  </a:spcBef>
                  <a:spcAft>
                    <a:spcPct val="0"/>
                  </a:spcAft>
                  <a:defRPr sz="2000">
                    <a:solidFill>
                      <a:schemeClr val="tx1"/>
                    </a:solidFill>
                    <a:latin typeface="Times New Roman" pitchFamily="18" charset="0"/>
                  </a:defRPr>
                </a:lvl7pPr>
                <a:lvl8pPr marL="3429000" indent="-228600" eaLnBrk="0" fontAlgn="base" hangingPunct="0">
                  <a:spcBef>
                    <a:spcPct val="0"/>
                  </a:spcBef>
                  <a:spcAft>
                    <a:spcPct val="0"/>
                  </a:spcAft>
                  <a:defRPr sz="2000">
                    <a:solidFill>
                      <a:schemeClr val="tx1"/>
                    </a:solidFill>
                    <a:latin typeface="Times New Roman" pitchFamily="18" charset="0"/>
                  </a:defRPr>
                </a:lvl8pPr>
                <a:lvl9pPr marL="3886200" indent="-228600" eaLnBrk="0" fontAlgn="base" hangingPunct="0">
                  <a:spcBef>
                    <a:spcPct val="0"/>
                  </a:spcBef>
                  <a:spcAft>
                    <a:spcPct val="0"/>
                  </a:spcAft>
                  <a:defRPr sz="2000">
                    <a:solidFill>
                      <a:schemeClr val="tx1"/>
                    </a:solidFill>
                    <a:latin typeface="Times New Roman" pitchFamily="18" charset="0"/>
                  </a:defRPr>
                </a:lvl9pPr>
              </a:lstStyle>
              <a:p>
                <a:pPr algn="ctr" eaLnBrk="1" hangingPunct="1"/>
                <a:endParaRPr lang="en-US" altLang="fr-FR" sz="1800">
                  <a:latin typeface="Arial" charset="0"/>
                </a:endParaRPr>
              </a:p>
            </p:txBody>
          </p:sp>
          <p:sp>
            <p:nvSpPr>
              <p:cNvPr id="26814" name="Oval 303"/>
              <p:cNvSpPr>
                <a:spLocks noChangeArrowheads="1"/>
              </p:cNvSpPr>
              <p:nvPr/>
            </p:nvSpPr>
            <p:spPr bwMode="auto">
              <a:xfrm>
                <a:off x="2381" y="2069"/>
                <a:ext cx="90" cy="91"/>
              </a:xfrm>
              <a:prstGeom prst="ellipse">
                <a:avLst/>
              </a:prstGeom>
              <a:solidFill>
                <a:srgbClr val="808080"/>
              </a:solidFill>
              <a:ln w="9525">
                <a:solidFill>
                  <a:schemeClr val="tx1"/>
                </a:solidFill>
                <a:round/>
                <a:headEnd/>
                <a:tailEnd/>
              </a:ln>
            </p:spPr>
            <p:txBody>
              <a:bodyPr wrap="none" anchor="ctr"/>
              <a:lstStyle>
                <a:lvl1pPr eaLnBrk="0" hangingPunct="0">
                  <a:defRPr sz="2000">
                    <a:solidFill>
                      <a:schemeClr val="tx1"/>
                    </a:solidFill>
                    <a:latin typeface="Times New Roman" pitchFamily="18" charset="0"/>
                  </a:defRPr>
                </a:lvl1pPr>
                <a:lvl2pPr marL="742950" indent="-285750" eaLnBrk="0" hangingPunct="0">
                  <a:defRPr sz="2000">
                    <a:solidFill>
                      <a:schemeClr val="tx1"/>
                    </a:solidFill>
                    <a:latin typeface="Times New Roman" pitchFamily="18" charset="0"/>
                  </a:defRPr>
                </a:lvl2pPr>
                <a:lvl3pPr marL="1143000" indent="-228600" eaLnBrk="0" hangingPunct="0">
                  <a:defRPr sz="2000">
                    <a:solidFill>
                      <a:schemeClr val="tx1"/>
                    </a:solidFill>
                    <a:latin typeface="Times New Roman" pitchFamily="18" charset="0"/>
                  </a:defRPr>
                </a:lvl3pPr>
                <a:lvl4pPr marL="1600200" indent="-228600" eaLnBrk="0" hangingPunct="0">
                  <a:defRPr sz="2000">
                    <a:solidFill>
                      <a:schemeClr val="tx1"/>
                    </a:solidFill>
                    <a:latin typeface="Times New Roman" pitchFamily="18" charset="0"/>
                  </a:defRPr>
                </a:lvl4pPr>
                <a:lvl5pPr marL="2057400" indent="-228600" eaLnBrk="0" hangingPunct="0">
                  <a:defRPr sz="2000">
                    <a:solidFill>
                      <a:schemeClr val="tx1"/>
                    </a:solidFill>
                    <a:latin typeface="Times New Roman" pitchFamily="18" charset="0"/>
                  </a:defRPr>
                </a:lvl5pPr>
                <a:lvl6pPr marL="2514600" indent="-228600" eaLnBrk="0" fontAlgn="base" hangingPunct="0">
                  <a:spcBef>
                    <a:spcPct val="0"/>
                  </a:spcBef>
                  <a:spcAft>
                    <a:spcPct val="0"/>
                  </a:spcAft>
                  <a:defRPr sz="2000">
                    <a:solidFill>
                      <a:schemeClr val="tx1"/>
                    </a:solidFill>
                    <a:latin typeface="Times New Roman" pitchFamily="18" charset="0"/>
                  </a:defRPr>
                </a:lvl6pPr>
                <a:lvl7pPr marL="2971800" indent="-228600" eaLnBrk="0" fontAlgn="base" hangingPunct="0">
                  <a:spcBef>
                    <a:spcPct val="0"/>
                  </a:spcBef>
                  <a:spcAft>
                    <a:spcPct val="0"/>
                  </a:spcAft>
                  <a:defRPr sz="2000">
                    <a:solidFill>
                      <a:schemeClr val="tx1"/>
                    </a:solidFill>
                    <a:latin typeface="Times New Roman" pitchFamily="18" charset="0"/>
                  </a:defRPr>
                </a:lvl7pPr>
                <a:lvl8pPr marL="3429000" indent="-228600" eaLnBrk="0" fontAlgn="base" hangingPunct="0">
                  <a:spcBef>
                    <a:spcPct val="0"/>
                  </a:spcBef>
                  <a:spcAft>
                    <a:spcPct val="0"/>
                  </a:spcAft>
                  <a:defRPr sz="2000">
                    <a:solidFill>
                      <a:schemeClr val="tx1"/>
                    </a:solidFill>
                    <a:latin typeface="Times New Roman" pitchFamily="18" charset="0"/>
                  </a:defRPr>
                </a:lvl8pPr>
                <a:lvl9pPr marL="3886200" indent="-228600" eaLnBrk="0" fontAlgn="base" hangingPunct="0">
                  <a:spcBef>
                    <a:spcPct val="0"/>
                  </a:spcBef>
                  <a:spcAft>
                    <a:spcPct val="0"/>
                  </a:spcAft>
                  <a:defRPr sz="2000">
                    <a:solidFill>
                      <a:schemeClr val="tx1"/>
                    </a:solidFill>
                    <a:latin typeface="Times New Roman" pitchFamily="18" charset="0"/>
                  </a:defRPr>
                </a:lvl9pPr>
              </a:lstStyle>
              <a:p>
                <a:pPr algn="ctr" eaLnBrk="1" hangingPunct="1"/>
                <a:endParaRPr lang="en-US" altLang="fr-FR" sz="1800">
                  <a:latin typeface="Arial" charset="0"/>
                </a:endParaRPr>
              </a:p>
            </p:txBody>
          </p:sp>
          <p:sp>
            <p:nvSpPr>
              <p:cNvPr id="26815" name="Oval 304"/>
              <p:cNvSpPr>
                <a:spLocks noChangeArrowheads="1"/>
              </p:cNvSpPr>
              <p:nvPr/>
            </p:nvSpPr>
            <p:spPr bwMode="auto">
              <a:xfrm>
                <a:off x="2426" y="2024"/>
                <a:ext cx="90" cy="91"/>
              </a:xfrm>
              <a:prstGeom prst="ellipse">
                <a:avLst/>
              </a:prstGeom>
              <a:solidFill>
                <a:srgbClr val="808080"/>
              </a:solidFill>
              <a:ln w="9525">
                <a:solidFill>
                  <a:schemeClr val="tx1"/>
                </a:solidFill>
                <a:round/>
                <a:headEnd/>
                <a:tailEnd/>
              </a:ln>
            </p:spPr>
            <p:txBody>
              <a:bodyPr wrap="none" anchor="ctr"/>
              <a:lstStyle>
                <a:lvl1pPr eaLnBrk="0" hangingPunct="0">
                  <a:defRPr sz="2000">
                    <a:solidFill>
                      <a:schemeClr val="tx1"/>
                    </a:solidFill>
                    <a:latin typeface="Times New Roman" pitchFamily="18" charset="0"/>
                  </a:defRPr>
                </a:lvl1pPr>
                <a:lvl2pPr marL="742950" indent="-285750" eaLnBrk="0" hangingPunct="0">
                  <a:defRPr sz="2000">
                    <a:solidFill>
                      <a:schemeClr val="tx1"/>
                    </a:solidFill>
                    <a:latin typeface="Times New Roman" pitchFamily="18" charset="0"/>
                  </a:defRPr>
                </a:lvl2pPr>
                <a:lvl3pPr marL="1143000" indent="-228600" eaLnBrk="0" hangingPunct="0">
                  <a:defRPr sz="2000">
                    <a:solidFill>
                      <a:schemeClr val="tx1"/>
                    </a:solidFill>
                    <a:latin typeface="Times New Roman" pitchFamily="18" charset="0"/>
                  </a:defRPr>
                </a:lvl3pPr>
                <a:lvl4pPr marL="1600200" indent="-228600" eaLnBrk="0" hangingPunct="0">
                  <a:defRPr sz="2000">
                    <a:solidFill>
                      <a:schemeClr val="tx1"/>
                    </a:solidFill>
                    <a:latin typeface="Times New Roman" pitchFamily="18" charset="0"/>
                  </a:defRPr>
                </a:lvl4pPr>
                <a:lvl5pPr marL="2057400" indent="-228600" eaLnBrk="0" hangingPunct="0">
                  <a:defRPr sz="2000">
                    <a:solidFill>
                      <a:schemeClr val="tx1"/>
                    </a:solidFill>
                    <a:latin typeface="Times New Roman" pitchFamily="18" charset="0"/>
                  </a:defRPr>
                </a:lvl5pPr>
                <a:lvl6pPr marL="2514600" indent="-228600" eaLnBrk="0" fontAlgn="base" hangingPunct="0">
                  <a:spcBef>
                    <a:spcPct val="0"/>
                  </a:spcBef>
                  <a:spcAft>
                    <a:spcPct val="0"/>
                  </a:spcAft>
                  <a:defRPr sz="2000">
                    <a:solidFill>
                      <a:schemeClr val="tx1"/>
                    </a:solidFill>
                    <a:latin typeface="Times New Roman" pitchFamily="18" charset="0"/>
                  </a:defRPr>
                </a:lvl6pPr>
                <a:lvl7pPr marL="2971800" indent="-228600" eaLnBrk="0" fontAlgn="base" hangingPunct="0">
                  <a:spcBef>
                    <a:spcPct val="0"/>
                  </a:spcBef>
                  <a:spcAft>
                    <a:spcPct val="0"/>
                  </a:spcAft>
                  <a:defRPr sz="2000">
                    <a:solidFill>
                      <a:schemeClr val="tx1"/>
                    </a:solidFill>
                    <a:latin typeface="Times New Roman" pitchFamily="18" charset="0"/>
                  </a:defRPr>
                </a:lvl7pPr>
                <a:lvl8pPr marL="3429000" indent="-228600" eaLnBrk="0" fontAlgn="base" hangingPunct="0">
                  <a:spcBef>
                    <a:spcPct val="0"/>
                  </a:spcBef>
                  <a:spcAft>
                    <a:spcPct val="0"/>
                  </a:spcAft>
                  <a:defRPr sz="2000">
                    <a:solidFill>
                      <a:schemeClr val="tx1"/>
                    </a:solidFill>
                    <a:latin typeface="Times New Roman" pitchFamily="18" charset="0"/>
                  </a:defRPr>
                </a:lvl8pPr>
                <a:lvl9pPr marL="3886200" indent="-228600" eaLnBrk="0" fontAlgn="base" hangingPunct="0">
                  <a:spcBef>
                    <a:spcPct val="0"/>
                  </a:spcBef>
                  <a:spcAft>
                    <a:spcPct val="0"/>
                  </a:spcAft>
                  <a:defRPr sz="2000">
                    <a:solidFill>
                      <a:schemeClr val="tx1"/>
                    </a:solidFill>
                    <a:latin typeface="Times New Roman" pitchFamily="18" charset="0"/>
                  </a:defRPr>
                </a:lvl9pPr>
              </a:lstStyle>
              <a:p>
                <a:pPr algn="ctr" eaLnBrk="1" hangingPunct="1"/>
                <a:endParaRPr lang="en-US" altLang="fr-FR" sz="1800">
                  <a:latin typeface="Arial" charset="0"/>
                </a:endParaRPr>
              </a:p>
            </p:txBody>
          </p:sp>
          <p:sp>
            <p:nvSpPr>
              <p:cNvPr id="26816" name="Oval 305"/>
              <p:cNvSpPr>
                <a:spLocks noChangeArrowheads="1"/>
              </p:cNvSpPr>
              <p:nvPr/>
            </p:nvSpPr>
            <p:spPr bwMode="auto">
              <a:xfrm>
                <a:off x="2517" y="2024"/>
                <a:ext cx="90" cy="91"/>
              </a:xfrm>
              <a:prstGeom prst="ellipse">
                <a:avLst/>
              </a:prstGeom>
              <a:solidFill>
                <a:srgbClr val="808080"/>
              </a:solidFill>
              <a:ln w="9525">
                <a:solidFill>
                  <a:schemeClr val="tx1"/>
                </a:solidFill>
                <a:round/>
                <a:headEnd/>
                <a:tailEnd/>
              </a:ln>
            </p:spPr>
            <p:txBody>
              <a:bodyPr wrap="none" anchor="ctr"/>
              <a:lstStyle>
                <a:lvl1pPr eaLnBrk="0" hangingPunct="0">
                  <a:defRPr sz="2000">
                    <a:solidFill>
                      <a:schemeClr val="tx1"/>
                    </a:solidFill>
                    <a:latin typeface="Times New Roman" pitchFamily="18" charset="0"/>
                  </a:defRPr>
                </a:lvl1pPr>
                <a:lvl2pPr marL="742950" indent="-285750" eaLnBrk="0" hangingPunct="0">
                  <a:defRPr sz="2000">
                    <a:solidFill>
                      <a:schemeClr val="tx1"/>
                    </a:solidFill>
                    <a:latin typeface="Times New Roman" pitchFamily="18" charset="0"/>
                  </a:defRPr>
                </a:lvl2pPr>
                <a:lvl3pPr marL="1143000" indent="-228600" eaLnBrk="0" hangingPunct="0">
                  <a:defRPr sz="2000">
                    <a:solidFill>
                      <a:schemeClr val="tx1"/>
                    </a:solidFill>
                    <a:latin typeface="Times New Roman" pitchFamily="18" charset="0"/>
                  </a:defRPr>
                </a:lvl3pPr>
                <a:lvl4pPr marL="1600200" indent="-228600" eaLnBrk="0" hangingPunct="0">
                  <a:defRPr sz="2000">
                    <a:solidFill>
                      <a:schemeClr val="tx1"/>
                    </a:solidFill>
                    <a:latin typeface="Times New Roman" pitchFamily="18" charset="0"/>
                  </a:defRPr>
                </a:lvl4pPr>
                <a:lvl5pPr marL="2057400" indent="-228600" eaLnBrk="0" hangingPunct="0">
                  <a:defRPr sz="2000">
                    <a:solidFill>
                      <a:schemeClr val="tx1"/>
                    </a:solidFill>
                    <a:latin typeface="Times New Roman" pitchFamily="18" charset="0"/>
                  </a:defRPr>
                </a:lvl5pPr>
                <a:lvl6pPr marL="2514600" indent="-228600" eaLnBrk="0" fontAlgn="base" hangingPunct="0">
                  <a:spcBef>
                    <a:spcPct val="0"/>
                  </a:spcBef>
                  <a:spcAft>
                    <a:spcPct val="0"/>
                  </a:spcAft>
                  <a:defRPr sz="2000">
                    <a:solidFill>
                      <a:schemeClr val="tx1"/>
                    </a:solidFill>
                    <a:latin typeface="Times New Roman" pitchFamily="18" charset="0"/>
                  </a:defRPr>
                </a:lvl6pPr>
                <a:lvl7pPr marL="2971800" indent="-228600" eaLnBrk="0" fontAlgn="base" hangingPunct="0">
                  <a:spcBef>
                    <a:spcPct val="0"/>
                  </a:spcBef>
                  <a:spcAft>
                    <a:spcPct val="0"/>
                  </a:spcAft>
                  <a:defRPr sz="2000">
                    <a:solidFill>
                      <a:schemeClr val="tx1"/>
                    </a:solidFill>
                    <a:latin typeface="Times New Roman" pitchFamily="18" charset="0"/>
                  </a:defRPr>
                </a:lvl7pPr>
                <a:lvl8pPr marL="3429000" indent="-228600" eaLnBrk="0" fontAlgn="base" hangingPunct="0">
                  <a:spcBef>
                    <a:spcPct val="0"/>
                  </a:spcBef>
                  <a:spcAft>
                    <a:spcPct val="0"/>
                  </a:spcAft>
                  <a:defRPr sz="2000">
                    <a:solidFill>
                      <a:schemeClr val="tx1"/>
                    </a:solidFill>
                    <a:latin typeface="Times New Roman" pitchFamily="18" charset="0"/>
                  </a:defRPr>
                </a:lvl8pPr>
                <a:lvl9pPr marL="3886200" indent="-228600" eaLnBrk="0" fontAlgn="base" hangingPunct="0">
                  <a:spcBef>
                    <a:spcPct val="0"/>
                  </a:spcBef>
                  <a:spcAft>
                    <a:spcPct val="0"/>
                  </a:spcAft>
                  <a:defRPr sz="2000">
                    <a:solidFill>
                      <a:schemeClr val="tx1"/>
                    </a:solidFill>
                    <a:latin typeface="Times New Roman" pitchFamily="18" charset="0"/>
                  </a:defRPr>
                </a:lvl9pPr>
              </a:lstStyle>
              <a:p>
                <a:pPr algn="ctr" eaLnBrk="1" hangingPunct="1"/>
                <a:endParaRPr lang="en-US" altLang="fr-FR" sz="1800">
                  <a:latin typeface="Arial" charset="0"/>
                </a:endParaRPr>
              </a:p>
            </p:txBody>
          </p:sp>
        </p:grpSp>
        <p:grpSp>
          <p:nvGrpSpPr>
            <p:cNvPr id="26806" name="Group 306"/>
            <p:cNvGrpSpPr>
              <a:grpSpLocks/>
            </p:cNvGrpSpPr>
            <p:nvPr/>
          </p:nvGrpSpPr>
          <p:grpSpPr bwMode="auto">
            <a:xfrm>
              <a:off x="4060" y="3430"/>
              <a:ext cx="182" cy="90"/>
              <a:chOff x="2381" y="2024"/>
              <a:chExt cx="271" cy="136"/>
            </a:xfrm>
          </p:grpSpPr>
          <p:sp>
            <p:nvSpPr>
              <p:cNvPr id="26807" name="Oval 307"/>
              <p:cNvSpPr>
                <a:spLocks noChangeArrowheads="1"/>
              </p:cNvSpPr>
              <p:nvPr/>
            </p:nvSpPr>
            <p:spPr bwMode="auto">
              <a:xfrm>
                <a:off x="2472" y="2069"/>
                <a:ext cx="90" cy="91"/>
              </a:xfrm>
              <a:prstGeom prst="ellipse">
                <a:avLst/>
              </a:prstGeom>
              <a:solidFill>
                <a:srgbClr val="808080"/>
              </a:solidFill>
              <a:ln w="9525">
                <a:solidFill>
                  <a:schemeClr val="tx1"/>
                </a:solidFill>
                <a:round/>
                <a:headEnd/>
                <a:tailEnd/>
              </a:ln>
            </p:spPr>
            <p:txBody>
              <a:bodyPr wrap="none" anchor="ctr"/>
              <a:lstStyle>
                <a:lvl1pPr eaLnBrk="0" hangingPunct="0">
                  <a:defRPr sz="2000">
                    <a:solidFill>
                      <a:schemeClr val="tx1"/>
                    </a:solidFill>
                    <a:latin typeface="Times New Roman" pitchFamily="18" charset="0"/>
                  </a:defRPr>
                </a:lvl1pPr>
                <a:lvl2pPr marL="742950" indent="-285750" eaLnBrk="0" hangingPunct="0">
                  <a:defRPr sz="2000">
                    <a:solidFill>
                      <a:schemeClr val="tx1"/>
                    </a:solidFill>
                    <a:latin typeface="Times New Roman" pitchFamily="18" charset="0"/>
                  </a:defRPr>
                </a:lvl2pPr>
                <a:lvl3pPr marL="1143000" indent="-228600" eaLnBrk="0" hangingPunct="0">
                  <a:defRPr sz="2000">
                    <a:solidFill>
                      <a:schemeClr val="tx1"/>
                    </a:solidFill>
                    <a:latin typeface="Times New Roman" pitchFamily="18" charset="0"/>
                  </a:defRPr>
                </a:lvl3pPr>
                <a:lvl4pPr marL="1600200" indent="-228600" eaLnBrk="0" hangingPunct="0">
                  <a:defRPr sz="2000">
                    <a:solidFill>
                      <a:schemeClr val="tx1"/>
                    </a:solidFill>
                    <a:latin typeface="Times New Roman" pitchFamily="18" charset="0"/>
                  </a:defRPr>
                </a:lvl4pPr>
                <a:lvl5pPr marL="2057400" indent="-228600" eaLnBrk="0" hangingPunct="0">
                  <a:defRPr sz="2000">
                    <a:solidFill>
                      <a:schemeClr val="tx1"/>
                    </a:solidFill>
                    <a:latin typeface="Times New Roman" pitchFamily="18" charset="0"/>
                  </a:defRPr>
                </a:lvl5pPr>
                <a:lvl6pPr marL="2514600" indent="-228600" eaLnBrk="0" fontAlgn="base" hangingPunct="0">
                  <a:spcBef>
                    <a:spcPct val="0"/>
                  </a:spcBef>
                  <a:spcAft>
                    <a:spcPct val="0"/>
                  </a:spcAft>
                  <a:defRPr sz="2000">
                    <a:solidFill>
                      <a:schemeClr val="tx1"/>
                    </a:solidFill>
                    <a:latin typeface="Times New Roman" pitchFamily="18" charset="0"/>
                  </a:defRPr>
                </a:lvl6pPr>
                <a:lvl7pPr marL="2971800" indent="-228600" eaLnBrk="0" fontAlgn="base" hangingPunct="0">
                  <a:spcBef>
                    <a:spcPct val="0"/>
                  </a:spcBef>
                  <a:spcAft>
                    <a:spcPct val="0"/>
                  </a:spcAft>
                  <a:defRPr sz="2000">
                    <a:solidFill>
                      <a:schemeClr val="tx1"/>
                    </a:solidFill>
                    <a:latin typeface="Times New Roman" pitchFamily="18" charset="0"/>
                  </a:defRPr>
                </a:lvl7pPr>
                <a:lvl8pPr marL="3429000" indent="-228600" eaLnBrk="0" fontAlgn="base" hangingPunct="0">
                  <a:spcBef>
                    <a:spcPct val="0"/>
                  </a:spcBef>
                  <a:spcAft>
                    <a:spcPct val="0"/>
                  </a:spcAft>
                  <a:defRPr sz="2000">
                    <a:solidFill>
                      <a:schemeClr val="tx1"/>
                    </a:solidFill>
                    <a:latin typeface="Times New Roman" pitchFamily="18" charset="0"/>
                  </a:defRPr>
                </a:lvl8pPr>
                <a:lvl9pPr marL="3886200" indent="-228600" eaLnBrk="0" fontAlgn="base" hangingPunct="0">
                  <a:spcBef>
                    <a:spcPct val="0"/>
                  </a:spcBef>
                  <a:spcAft>
                    <a:spcPct val="0"/>
                  </a:spcAft>
                  <a:defRPr sz="2000">
                    <a:solidFill>
                      <a:schemeClr val="tx1"/>
                    </a:solidFill>
                    <a:latin typeface="Times New Roman" pitchFamily="18" charset="0"/>
                  </a:defRPr>
                </a:lvl9pPr>
              </a:lstStyle>
              <a:p>
                <a:pPr algn="ctr" eaLnBrk="1" hangingPunct="1"/>
                <a:endParaRPr lang="en-US" altLang="fr-FR" sz="1800">
                  <a:latin typeface="Arial" charset="0"/>
                </a:endParaRPr>
              </a:p>
            </p:txBody>
          </p:sp>
          <p:sp>
            <p:nvSpPr>
              <p:cNvPr id="26808" name="Oval 308"/>
              <p:cNvSpPr>
                <a:spLocks noChangeArrowheads="1"/>
              </p:cNvSpPr>
              <p:nvPr/>
            </p:nvSpPr>
            <p:spPr bwMode="auto">
              <a:xfrm>
                <a:off x="2562" y="2069"/>
                <a:ext cx="90" cy="91"/>
              </a:xfrm>
              <a:prstGeom prst="ellipse">
                <a:avLst/>
              </a:prstGeom>
              <a:solidFill>
                <a:srgbClr val="808080"/>
              </a:solidFill>
              <a:ln w="9525">
                <a:solidFill>
                  <a:schemeClr val="tx1"/>
                </a:solidFill>
                <a:round/>
                <a:headEnd/>
                <a:tailEnd/>
              </a:ln>
            </p:spPr>
            <p:txBody>
              <a:bodyPr wrap="none" anchor="ctr"/>
              <a:lstStyle>
                <a:lvl1pPr eaLnBrk="0" hangingPunct="0">
                  <a:defRPr sz="2000">
                    <a:solidFill>
                      <a:schemeClr val="tx1"/>
                    </a:solidFill>
                    <a:latin typeface="Times New Roman" pitchFamily="18" charset="0"/>
                  </a:defRPr>
                </a:lvl1pPr>
                <a:lvl2pPr marL="742950" indent="-285750" eaLnBrk="0" hangingPunct="0">
                  <a:defRPr sz="2000">
                    <a:solidFill>
                      <a:schemeClr val="tx1"/>
                    </a:solidFill>
                    <a:latin typeface="Times New Roman" pitchFamily="18" charset="0"/>
                  </a:defRPr>
                </a:lvl2pPr>
                <a:lvl3pPr marL="1143000" indent="-228600" eaLnBrk="0" hangingPunct="0">
                  <a:defRPr sz="2000">
                    <a:solidFill>
                      <a:schemeClr val="tx1"/>
                    </a:solidFill>
                    <a:latin typeface="Times New Roman" pitchFamily="18" charset="0"/>
                  </a:defRPr>
                </a:lvl3pPr>
                <a:lvl4pPr marL="1600200" indent="-228600" eaLnBrk="0" hangingPunct="0">
                  <a:defRPr sz="2000">
                    <a:solidFill>
                      <a:schemeClr val="tx1"/>
                    </a:solidFill>
                    <a:latin typeface="Times New Roman" pitchFamily="18" charset="0"/>
                  </a:defRPr>
                </a:lvl4pPr>
                <a:lvl5pPr marL="2057400" indent="-228600" eaLnBrk="0" hangingPunct="0">
                  <a:defRPr sz="2000">
                    <a:solidFill>
                      <a:schemeClr val="tx1"/>
                    </a:solidFill>
                    <a:latin typeface="Times New Roman" pitchFamily="18" charset="0"/>
                  </a:defRPr>
                </a:lvl5pPr>
                <a:lvl6pPr marL="2514600" indent="-228600" eaLnBrk="0" fontAlgn="base" hangingPunct="0">
                  <a:spcBef>
                    <a:spcPct val="0"/>
                  </a:spcBef>
                  <a:spcAft>
                    <a:spcPct val="0"/>
                  </a:spcAft>
                  <a:defRPr sz="2000">
                    <a:solidFill>
                      <a:schemeClr val="tx1"/>
                    </a:solidFill>
                    <a:latin typeface="Times New Roman" pitchFamily="18" charset="0"/>
                  </a:defRPr>
                </a:lvl6pPr>
                <a:lvl7pPr marL="2971800" indent="-228600" eaLnBrk="0" fontAlgn="base" hangingPunct="0">
                  <a:spcBef>
                    <a:spcPct val="0"/>
                  </a:spcBef>
                  <a:spcAft>
                    <a:spcPct val="0"/>
                  </a:spcAft>
                  <a:defRPr sz="2000">
                    <a:solidFill>
                      <a:schemeClr val="tx1"/>
                    </a:solidFill>
                    <a:latin typeface="Times New Roman" pitchFamily="18" charset="0"/>
                  </a:defRPr>
                </a:lvl7pPr>
                <a:lvl8pPr marL="3429000" indent="-228600" eaLnBrk="0" fontAlgn="base" hangingPunct="0">
                  <a:spcBef>
                    <a:spcPct val="0"/>
                  </a:spcBef>
                  <a:spcAft>
                    <a:spcPct val="0"/>
                  </a:spcAft>
                  <a:defRPr sz="2000">
                    <a:solidFill>
                      <a:schemeClr val="tx1"/>
                    </a:solidFill>
                    <a:latin typeface="Times New Roman" pitchFamily="18" charset="0"/>
                  </a:defRPr>
                </a:lvl8pPr>
                <a:lvl9pPr marL="3886200" indent="-228600" eaLnBrk="0" fontAlgn="base" hangingPunct="0">
                  <a:spcBef>
                    <a:spcPct val="0"/>
                  </a:spcBef>
                  <a:spcAft>
                    <a:spcPct val="0"/>
                  </a:spcAft>
                  <a:defRPr sz="2000">
                    <a:solidFill>
                      <a:schemeClr val="tx1"/>
                    </a:solidFill>
                    <a:latin typeface="Times New Roman" pitchFamily="18" charset="0"/>
                  </a:defRPr>
                </a:lvl9pPr>
              </a:lstStyle>
              <a:p>
                <a:pPr algn="ctr" eaLnBrk="1" hangingPunct="1"/>
                <a:endParaRPr lang="en-US" altLang="fr-FR" sz="1800">
                  <a:latin typeface="Arial" charset="0"/>
                </a:endParaRPr>
              </a:p>
            </p:txBody>
          </p:sp>
          <p:sp>
            <p:nvSpPr>
              <p:cNvPr id="26809" name="Oval 309"/>
              <p:cNvSpPr>
                <a:spLocks noChangeArrowheads="1"/>
              </p:cNvSpPr>
              <p:nvPr/>
            </p:nvSpPr>
            <p:spPr bwMode="auto">
              <a:xfrm>
                <a:off x="2381" y="2069"/>
                <a:ext cx="90" cy="91"/>
              </a:xfrm>
              <a:prstGeom prst="ellipse">
                <a:avLst/>
              </a:prstGeom>
              <a:solidFill>
                <a:srgbClr val="808080"/>
              </a:solidFill>
              <a:ln w="9525">
                <a:solidFill>
                  <a:schemeClr val="tx1"/>
                </a:solidFill>
                <a:round/>
                <a:headEnd/>
                <a:tailEnd/>
              </a:ln>
            </p:spPr>
            <p:txBody>
              <a:bodyPr wrap="none" anchor="ctr"/>
              <a:lstStyle>
                <a:lvl1pPr eaLnBrk="0" hangingPunct="0">
                  <a:defRPr sz="2000">
                    <a:solidFill>
                      <a:schemeClr val="tx1"/>
                    </a:solidFill>
                    <a:latin typeface="Times New Roman" pitchFamily="18" charset="0"/>
                  </a:defRPr>
                </a:lvl1pPr>
                <a:lvl2pPr marL="742950" indent="-285750" eaLnBrk="0" hangingPunct="0">
                  <a:defRPr sz="2000">
                    <a:solidFill>
                      <a:schemeClr val="tx1"/>
                    </a:solidFill>
                    <a:latin typeface="Times New Roman" pitchFamily="18" charset="0"/>
                  </a:defRPr>
                </a:lvl2pPr>
                <a:lvl3pPr marL="1143000" indent="-228600" eaLnBrk="0" hangingPunct="0">
                  <a:defRPr sz="2000">
                    <a:solidFill>
                      <a:schemeClr val="tx1"/>
                    </a:solidFill>
                    <a:latin typeface="Times New Roman" pitchFamily="18" charset="0"/>
                  </a:defRPr>
                </a:lvl3pPr>
                <a:lvl4pPr marL="1600200" indent="-228600" eaLnBrk="0" hangingPunct="0">
                  <a:defRPr sz="2000">
                    <a:solidFill>
                      <a:schemeClr val="tx1"/>
                    </a:solidFill>
                    <a:latin typeface="Times New Roman" pitchFamily="18" charset="0"/>
                  </a:defRPr>
                </a:lvl4pPr>
                <a:lvl5pPr marL="2057400" indent="-228600" eaLnBrk="0" hangingPunct="0">
                  <a:defRPr sz="2000">
                    <a:solidFill>
                      <a:schemeClr val="tx1"/>
                    </a:solidFill>
                    <a:latin typeface="Times New Roman" pitchFamily="18" charset="0"/>
                  </a:defRPr>
                </a:lvl5pPr>
                <a:lvl6pPr marL="2514600" indent="-228600" eaLnBrk="0" fontAlgn="base" hangingPunct="0">
                  <a:spcBef>
                    <a:spcPct val="0"/>
                  </a:spcBef>
                  <a:spcAft>
                    <a:spcPct val="0"/>
                  </a:spcAft>
                  <a:defRPr sz="2000">
                    <a:solidFill>
                      <a:schemeClr val="tx1"/>
                    </a:solidFill>
                    <a:latin typeface="Times New Roman" pitchFamily="18" charset="0"/>
                  </a:defRPr>
                </a:lvl6pPr>
                <a:lvl7pPr marL="2971800" indent="-228600" eaLnBrk="0" fontAlgn="base" hangingPunct="0">
                  <a:spcBef>
                    <a:spcPct val="0"/>
                  </a:spcBef>
                  <a:spcAft>
                    <a:spcPct val="0"/>
                  </a:spcAft>
                  <a:defRPr sz="2000">
                    <a:solidFill>
                      <a:schemeClr val="tx1"/>
                    </a:solidFill>
                    <a:latin typeface="Times New Roman" pitchFamily="18" charset="0"/>
                  </a:defRPr>
                </a:lvl7pPr>
                <a:lvl8pPr marL="3429000" indent="-228600" eaLnBrk="0" fontAlgn="base" hangingPunct="0">
                  <a:spcBef>
                    <a:spcPct val="0"/>
                  </a:spcBef>
                  <a:spcAft>
                    <a:spcPct val="0"/>
                  </a:spcAft>
                  <a:defRPr sz="2000">
                    <a:solidFill>
                      <a:schemeClr val="tx1"/>
                    </a:solidFill>
                    <a:latin typeface="Times New Roman" pitchFamily="18" charset="0"/>
                  </a:defRPr>
                </a:lvl8pPr>
                <a:lvl9pPr marL="3886200" indent="-228600" eaLnBrk="0" fontAlgn="base" hangingPunct="0">
                  <a:spcBef>
                    <a:spcPct val="0"/>
                  </a:spcBef>
                  <a:spcAft>
                    <a:spcPct val="0"/>
                  </a:spcAft>
                  <a:defRPr sz="2000">
                    <a:solidFill>
                      <a:schemeClr val="tx1"/>
                    </a:solidFill>
                    <a:latin typeface="Times New Roman" pitchFamily="18" charset="0"/>
                  </a:defRPr>
                </a:lvl9pPr>
              </a:lstStyle>
              <a:p>
                <a:pPr algn="ctr" eaLnBrk="1" hangingPunct="1"/>
                <a:endParaRPr lang="en-US" altLang="fr-FR" sz="1800">
                  <a:latin typeface="Arial" charset="0"/>
                </a:endParaRPr>
              </a:p>
            </p:txBody>
          </p:sp>
          <p:sp>
            <p:nvSpPr>
              <p:cNvPr id="26810" name="Oval 310"/>
              <p:cNvSpPr>
                <a:spLocks noChangeArrowheads="1"/>
              </p:cNvSpPr>
              <p:nvPr/>
            </p:nvSpPr>
            <p:spPr bwMode="auto">
              <a:xfrm>
                <a:off x="2426" y="2024"/>
                <a:ext cx="90" cy="91"/>
              </a:xfrm>
              <a:prstGeom prst="ellipse">
                <a:avLst/>
              </a:prstGeom>
              <a:solidFill>
                <a:srgbClr val="808080"/>
              </a:solidFill>
              <a:ln w="9525">
                <a:solidFill>
                  <a:schemeClr val="tx1"/>
                </a:solidFill>
                <a:round/>
                <a:headEnd/>
                <a:tailEnd/>
              </a:ln>
            </p:spPr>
            <p:txBody>
              <a:bodyPr wrap="none" anchor="ctr"/>
              <a:lstStyle>
                <a:lvl1pPr eaLnBrk="0" hangingPunct="0">
                  <a:defRPr sz="2000">
                    <a:solidFill>
                      <a:schemeClr val="tx1"/>
                    </a:solidFill>
                    <a:latin typeface="Times New Roman" pitchFamily="18" charset="0"/>
                  </a:defRPr>
                </a:lvl1pPr>
                <a:lvl2pPr marL="742950" indent="-285750" eaLnBrk="0" hangingPunct="0">
                  <a:defRPr sz="2000">
                    <a:solidFill>
                      <a:schemeClr val="tx1"/>
                    </a:solidFill>
                    <a:latin typeface="Times New Roman" pitchFamily="18" charset="0"/>
                  </a:defRPr>
                </a:lvl2pPr>
                <a:lvl3pPr marL="1143000" indent="-228600" eaLnBrk="0" hangingPunct="0">
                  <a:defRPr sz="2000">
                    <a:solidFill>
                      <a:schemeClr val="tx1"/>
                    </a:solidFill>
                    <a:latin typeface="Times New Roman" pitchFamily="18" charset="0"/>
                  </a:defRPr>
                </a:lvl3pPr>
                <a:lvl4pPr marL="1600200" indent="-228600" eaLnBrk="0" hangingPunct="0">
                  <a:defRPr sz="2000">
                    <a:solidFill>
                      <a:schemeClr val="tx1"/>
                    </a:solidFill>
                    <a:latin typeface="Times New Roman" pitchFamily="18" charset="0"/>
                  </a:defRPr>
                </a:lvl4pPr>
                <a:lvl5pPr marL="2057400" indent="-228600" eaLnBrk="0" hangingPunct="0">
                  <a:defRPr sz="2000">
                    <a:solidFill>
                      <a:schemeClr val="tx1"/>
                    </a:solidFill>
                    <a:latin typeface="Times New Roman" pitchFamily="18" charset="0"/>
                  </a:defRPr>
                </a:lvl5pPr>
                <a:lvl6pPr marL="2514600" indent="-228600" eaLnBrk="0" fontAlgn="base" hangingPunct="0">
                  <a:spcBef>
                    <a:spcPct val="0"/>
                  </a:spcBef>
                  <a:spcAft>
                    <a:spcPct val="0"/>
                  </a:spcAft>
                  <a:defRPr sz="2000">
                    <a:solidFill>
                      <a:schemeClr val="tx1"/>
                    </a:solidFill>
                    <a:latin typeface="Times New Roman" pitchFamily="18" charset="0"/>
                  </a:defRPr>
                </a:lvl6pPr>
                <a:lvl7pPr marL="2971800" indent="-228600" eaLnBrk="0" fontAlgn="base" hangingPunct="0">
                  <a:spcBef>
                    <a:spcPct val="0"/>
                  </a:spcBef>
                  <a:spcAft>
                    <a:spcPct val="0"/>
                  </a:spcAft>
                  <a:defRPr sz="2000">
                    <a:solidFill>
                      <a:schemeClr val="tx1"/>
                    </a:solidFill>
                    <a:latin typeface="Times New Roman" pitchFamily="18" charset="0"/>
                  </a:defRPr>
                </a:lvl7pPr>
                <a:lvl8pPr marL="3429000" indent="-228600" eaLnBrk="0" fontAlgn="base" hangingPunct="0">
                  <a:spcBef>
                    <a:spcPct val="0"/>
                  </a:spcBef>
                  <a:spcAft>
                    <a:spcPct val="0"/>
                  </a:spcAft>
                  <a:defRPr sz="2000">
                    <a:solidFill>
                      <a:schemeClr val="tx1"/>
                    </a:solidFill>
                    <a:latin typeface="Times New Roman" pitchFamily="18" charset="0"/>
                  </a:defRPr>
                </a:lvl8pPr>
                <a:lvl9pPr marL="3886200" indent="-228600" eaLnBrk="0" fontAlgn="base" hangingPunct="0">
                  <a:spcBef>
                    <a:spcPct val="0"/>
                  </a:spcBef>
                  <a:spcAft>
                    <a:spcPct val="0"/>
                  </a:spcAft>
                  <a:defRPr sz="2000">
                    <a:solidFill>
                      <a:schemeClr val="tx1"/>
                    </a:solidFill>
                    <a:latin typeface="Times New Roman" pitchFamily="18" charset="0"/>
                  </a:defRPr>
                </a:lvl9pPr>
              </a:lstStyle>
              <a:p>
                <a:pPr algn="ctr" eaLnBrk="1" hangingPunct="1"/>
                <a:endParaRPr lang="en-US" altLang="fr-FR" sz="1800">
                  <a:latin typeface="Arial" charset="0"/>
                </a:endParaRPr>
              </a:p>
            </p:txBody>
          </p:sp>
          <p:sp>
            <p:nvSpPr>
              <p:cNvPr id="26811" name="Oval 311"/>
              <p:cNvSpPr>
                <a:spLocks noChangeArrowheads="1"/>
              </p:cNvSpPr>
              <p:nvPr/>
            </p:nvSpPr>
            <p:spPr bwMode="auto">
              <a:xfrm>
                <a:off x="2517" y="2024"/>
                <a:ext cx="90" cy="91"/>
              </a:xfrm>
              <a:prstGeom prst="ellipse">
                <a:avLst/>
              </a:prstGeom>
              <a:solidFill>
                <a:srgbClr val="808080"/>
              </a:solidFill>
              <a:ln w="9525">
                <a:solidFill>
                  <a:schemeClr val="tx1"/>
                </a:solidFill>
                <a:round/>
                <a:headEnd/>
                <a:tailEnd/>
              </a:ln>
            </p:spPr>
            <p:txBody>
              <a:bodyPr wrap="none" anchor="ctr"/>
              <a:lstStyle>
                <a:lvl1pPr eaLnBrk="0" hangingPunct="0">
                  <a:defRPr sz="2000">
                    <a:solidFill>
                      <a:schemeClr val="tx1"/>
                    </a:solidFill>
                    <a:latin typeface="Times New Roman" pitchFamily="18" charset="0"/>
                  </a:defRPr>
                </a:lvl1pPr>
                <a:lvl2pPr marL="742950" indent="-285750" eaLnBrk="0" hangingPunct="0">
                  <a:defRPr sz="2000">
                    <a:solidFill>
                      <a:schemeClr val="tx1"/>
                    </a:solidFill>
                    <a:latin typeface="Times New Roman" pitchFamily="18" charset="0"/>
                  </a:defRPr>
                </a:lvl2pPr>
                <a:lvl3pPr marL="1143000" indent="-228600" eaLnBrk="0" hangingPunct="0">
                  <a:defRPr sz="2000">
                    <a:solidFill>
                      <a:schemeClr val="tx1"/>
                    </a:solidFill>
                    <a:latin typeface="Times New Roman" pitchFamily="18" charset="0"/>
                  </a:defRPr>
                </a:lvl3pPr>
                <a:lvl4pPr marL="1600200" indent="-228600" eaLnBrk="0" hangingPunct="0">
                  <a:defRPr sz="2000">
                    <a:solidFill>
                      <a:schemeClr val="tx1"/>
                    </a:solidFill>
                    <a:latin typeface="Times New Roman" pitchFamily="18" charset="0"/>
                  </a:defRPr>
                </a:lvl4pPr>
                <a:lvl5pPr marL="2057400" indent="-228600" eaLnBrk="0" hangingPunct="0">
                  <a:defRPr sz="2000">
                    <a:solidFill>
                      <a:schemeClr val="tx1"/>
                    </a:solidFill>
                    <a:latin typeface="Times New Roman" pitchFamily="18" charset="0"/>
                  </a:defRPr>
                </a:lvl5pPr>
                <a:lvl6pPr marL="2514600" indent="-228600" eaLnBrk="0" fontAlgn="base" hangingPunct="0">
                  <a:spcBef>
                    <a:spcPct val="0"/>
                  </a:spcBef>
                  <a:spcAft>
                    <a:spcPct val="0"/>
                  </a:spcAft>
                  <a:defRPr sz="2000">
                    <a:solidFill>
                      <a:schemeClr val="tx1"/>
                    </a:solidFill>
                    <a:latin typeface="Times New Roman" pitchFamily="18" charset="0"/>
                  </a:defRPr>
                </a:lvl6pPr>
                <a:lvl7pPr marL="2971800" indent="-228600" eaLnBrk="0" fontAlgn="base" hangingPunct="0">
                  <a:spcBef>
                    <a:spcPct val="0"/>
                  </a:spcBef>
                  <a:spcAft>
                    <a:spcPct val="0"/>
                  </a:spcAft>
                  <a:defRPr sz="2000">
                    <a:solidFill>
                      <a:schemeClr val="tx1"/>
                    </a:solidFill>
                    <a:latin typeface="Times New Roman" pitchFamily="18" charset="0"/>
                  </a:defRPr>
                </a:lvl7pPr>
                <a:lvl8pPr marL="3429000" indent="-228600" eaLnBrk="0" fontAlgn="base" hangingPunct="0">
                  <a:spcBef>
                    <a:spcPct val="0"/>
                  </a:spcBef>
                  <a:spcAft>
                    <a:spcPct val="0"/>
                  </a:spcAft>
                  <a:defRPr sz="2000">
                    <a:solidFill>
                      <a:schemeClr val="tx1"/>
                    </a:solidFill>
                    <a:latin typeface="Times New Roman" pitchFamily="18" charset="0"/>
                  </a:defRPr>
                </a:lvl8pPr>
                <a:lvl9pPr marL="3886200" indent="-228600" eaLnBrk="0" fontAlgn="base" hangingPunct="0">
                  <a:spcBef>
                    <a:spcPct val="0"/>
                  </a:spcBef>
                  <a:spcAft>
                    <a:spcPct val="0"/>
                  </a:spcAft>
                  <a:defRPr sz="2000">
                    <a:solidFill>
                      <a:schemeClr val="tx1"/>
                    </a:solidFill>
                    <a:latin typeface="Times New Roman" pitchFamily="18" charset="0"/>
                  </a:defRPr>
                </a:lvl9pPr>
              </a:lstStyle>
              <a:p>
                <a:pPr algn="ctr" eaLnBrk="1" hangingPunct="1"/>
                <a:endParaRPr lang="en-US" altLang="fr-FR" sz="1800">
                  <a:latin typeface="Arial" charset="0"/>
                </a:endParaRPr>
              </a:p>
            </p:txBody>
          </p:sp>
        </p:grpSp>
      </p:grpSp>
      <p:grpSp>
        <p:nvGrpSpPr>
          <p:cNvPr id="8" name="Groupe 7"/>
          <p:cNvGrpSpPr/>
          <p:nvPr/>
        </p:nvGrpSpPr>
        <p:grpSpPr>
          <a:xfrm>
            <a:off x="1476375" y="3862388"/>
            <a:ext cx="1223963" cy="1295400"/>
            <a:chOff x="1476375" y="3862388"/>
            <a:chExt cx="1223963" cy="1295400"/>
          </a:xfrm>
        </p:grpSpPr>
        <p:sp>
          <p:nvSpPr>
            <p:cNvPr id="21834" name="Oval 330"/>
            <p:cNvSpPr>
              <a:spLocks noChangeArrowheads="1"/>
            </p:cNvSpPr>
            <p:nvPr/>
          </p:nvSpPr>
          <p:spPr bwMode="auto">
            <a:xfrm>
              <a:off x="1476375" y="4510088"/>
              <a:ext cx="287338" cy="287338"/>
            </a:xfrm>
            <a:prstGeom prst="ellipse">
              <a:avLst/>
            </a:prstGeom>
            <a:solidFill>
              <a:srgbClr val="FF9933"/>
            </a:solidFill>
            <a:ln w="9525">
              <a:solidFill>
                <a:schemeClr val="tx1"/>
              </a:solidFill>
              <a:round/>
              <a:headEnd/>
              <a:tailEnd/>
            </a:ln>
          </p:spPr>
          <p:txBody>
            <a:bodyPr wrap="none" anchor="ctr"/>
            <a:lstStyle>
              <a:lvl1pPr eaLnBrk="0" hangingPunct="0">
                <a:defRPr sz="2000">
                  <a:solidFill>
                    <a:schemeClr val="tx1"/>
                  </a:solidFill>
                  <a:latin typeface="Times New Roman" pitchFamily="18" charset="0"/>
                </a:defRPr>
              </a:lvl1pPr>
              <a:lvl2pPr marL="742950" indent="-285750" eaLnBrk="0" hangingPunct="0">
                <a:defRPr sz="2000">
                  <a:solidFill>
                    <a:schemeClr val="tx1"/>
                  </a:solidFill>
                  <a:latin typeface="Times New Roman" pitchFamily="18" charset="0"/>
                </a:defRPr>
              </a:lvl2pPr>
              <a:lvl3pPr marL="1143000" indent="-228600" eaLnBrk="0" hangingPunct="0">
                <a:defRPr sz="2000">
                  <a:solidFill>
                    <a:schemeClr val="tx1"/>
                  </a:solidFill>
                  <a:latin typeface="Times New Roman" pitchFamily="18" charset="0"/>
                </a:defRPr>
              </a:lvl3pPr>
              <a:lvl4pPr marL="1600200" indent="-228600" eaLnBrk="0" hangingPunct="0">
                <a:defRPr sz="2000">
                  <a:solidFill>
                    <a:schemeClr val="tx1"/>
                  </a:solidFill>
                  <a:latin typeface="Times New Roman" pitchFamily="18" charset="0"/>
                </a:defRPr>
              </a:lvl4pPr>
              <a:lvl5pPr marL="2057400" indent="-228600" eaLnBrk="0" hangingPunct="0">
                <a:defRPr sz="2000">
                  <a:solidFill>
                    <a:schemeClr val="tx1"/>
                  </a:solidFill>
                  <a:latin typeface="Times New Roman" pitchFamily="18" charset="0"/>
                </a:defRPr>
              </a:lvl5pPr>
              <a:lvl6pPr marL="2514600" indent="-228600" eaLnBrk="0" fontAlgn="base" hangingPunct="0">
                <a:spcBef>
                  <a:spcPct val="0"/>
                </a:spcBef>
                <a:spcAft>
                  <a:spcPct val="0"/>
                </a:spcAft>
                <a:defRPr sz="2000">
                  <a:solidFill>
                    <a:schemeClr val="tx1"/>
                  </a:solidFill>
                  <a:latin typeface="Times New Roman" pitchFamily="18" charset="0"/>
                </a:defRPr>
              </a:lvl6pPr>
              <a:lvl7pPr marL="2971800" indent="-228600" eaLnBrk="0" fontAlgn="base" hangingPunct="0">
                <a:spcBef>
                  <a:spcPct val="0"/>
                </a:spcBef>
                <a:spcAft>
                  <a:spcPct val="0"/>
                </a:spcAft>
                <a:defRPr sz="2000">
                  <a:solidFill>
                    <a:schemeClr val="tx1"/>
                  </a:solidFill>
                  <a:latin typeface="Times New Roman" pitchFamily="18" charset="0"/>
                </a:defRPr>
              </a:lvl7pPr>
              <a:lvl8pPr marL="3429000" indent="-228600" eaLnBrk="0" fontAlgn="base" hangingPunct="0">
                <a:spcBef>
                  <a:spcPct val="0"/>
                </a:spcBef>
                <a:spcAft>
                  <a:spcPct val="0"/>
                </a:spcAft>
                <a:defRPr sz="2000">
                  <a:solidFill>
                    <a:schemeClr val="tx1"/>
                  </a:solidFill>
                  <a:latin typeface="Times New Roman" pitchFamily="18" charset="0"/>
                </a:defRPr>
              </a:lvl8pPr>
              <a:lvl9pPr marL="3886200" indent="-228600" eaLnBrk="0" fontAlgn="base" hangingPunct="0">
                <a:spcBef>
                  <a:spcPct val="0"/>
                </a:spcBef>
                <a:spcAft>
                  <a:spcPct val="0"/>
                </a:spcAft>
                <a:defRPr sz="2000">
                  <a:solidFill>
                    <a:schemeClr val="tx1"/>
                  </a:solidFill>
                  <a:latin typeface="Times New Roman" pitchFamily="18" charset="0"/>
                </a:defRPr>
              </a:lvl9pPr>
            </a:lstStyle>
            <a:p>
              <a:pPr algn="ctr" eaLnBrk="1" hangingPunct="1"/>
              <a:endParaRPr lang="en-US" altLang="fr-FR" sz="1800">
                <a:latin typeface="Arial" charset="0"/>
              </a:endParaRPr>
            </a:p>
          </p:txBody>
        </p:sp>
        <p:grpSp>
          <p:nvGrpSpPr>
            <p:cNvPr id="2" name="Groupe 1"/>
            <p:cNvGrpSpPr/>
            <p:nvPr/>
          </p:nvGrpSpPr>
          <p:grpSpPr>
            <a:xfrm>
              <a:off x="1547813" y="3862388"/>
              <a:ext cx="1152525" cy="1295400"/>
              <a:chOff x="1547813" y="3862388"/>
              <a:chExt cx="1152525" cy="1295400"/>
            </a:xfrm>
          </p:grpSpPr>
          <p:grpSp>
            <p:nvGrpSpPr>
              <p:cNvPr id="29" name="Group 342"/>
              <p:cNvGrpSpPr>
                <a:grpSpLocks/>
              </p:cNvGrpSpPr>
              <p:nvPr/>
            </p:nvGrpSpPr>
            <p:grpSpPr bwMode="auto">
              <a:xfrm>
                <a:off x="1547813" y="4725988"/>
                <a:ext cx="360362" cy="431800"/>
                <a:chOff x="975" y="3158"/>
                <a:chExt cx="227" cy="272"/>
              </a:xfrm>
            </p:grpSpPr>
            <p:sp>
              <p:nvSpPr>
                <p:cNvPr id="26775" name="Oval 167"/>
                <p:cNvSpPr>
                  <a:spLocks noChangeArrowheads="1"/>
                </p:cNvSpPr>
                <p:nvPr/>
              </p:nvSpPr>
              <p:spPr bwMode="auto">
                <a:xfrm>
                  <a:off x="975" y="3339"/>
                  <a:ext cx="91" cy="91"/>
                </a:xfrm>
                <a:prstGeom prst="ellipse">
                  <a:avLst/>
                </a:prstGeom>
                <a:solidFill>
                  <a:srgbClr val="00B050"/>
                </a:solidFill>
                <a:ln w="9525">
                  <a:solidFill>
                    <a:schemeClr val="tx1"/>
                  </a:solidFill>
                  <a:round/>
                  <a:headEnd/>
                  <a:tailEnd/>
                </a:ln>
              </p:spPr>
              <p:txBody>
                <a:bodyPr wrap="none" anchor="ctr"/>
                <a:lstStyle>
                  <a:lvl1pPr eaLnBrk="0" hangingPunct="0">
                    <a:defRPr sz="2000">
                      <a:solidFill>
                        <a:schemeClr val="tx1"/>
                      </a:solidFill>
                      <a:latin typeface="Times New Roman" pitchFamily="18" charset="0"/>
                    </a:defRPr>
                  </a:lvl1pPr>
                  <a:lvl2pPr marL="742950" indent="-285750" eaLnBrk="0" hangingPunct="0">
                    <a:defRPr sz="2000">
                      <a:solidFill>
                        <a:schemeClr val="tx1"/>
                      </a:solidFill>
                      <a:latin typeface="Times New Roman" pitchFamily="18" charset="0"/>
                    </a:defRPr>
                  </a:lvl2pPr>
                  <a:lvl3pPr marL="1143000" indent="-228600" eaLnBrk="0" hangingPunct="0">
                    <a:defRPr sz="2000">
                      <a:solidFill>
                        <a:schemeClr val="tx1"/>
                      </a:solidFill>
                      <a:latin typeface="Times New Roman" pitchFamily="18" charset="0"/>
                    </a:defRPr>
                  </a:lvl3pPr>
                  <a:lvl4pPr marL="1600200" indent="-228600" eaLnBrk="0" hangingPunct="0">
                    <a:defRPr sz="2000">
                      <a:solidFill>
                        <a:schemeClr val="tx1"/>
                      </a:solidFill>
                      <a:latin typeface="Times New Roman" pitchFamily="18" charset="0"/>
                    </a:defRPr>
                  </a:lvl4pPr>
                  <a:lvl5pPr marL="2057400" indent="-228600" eaLnBrk="0" hangingPunct="0">
                    <a:defRPr sz="2000">
                      <a:solidFill>
                        <a:schemeClr val="tx1"/>
                      </a:solidFill>
                      <a:latin typeface="Times New Roman" pitchFamily="18" charset="0"/>
                    </a:defRPr>
                  </a:lvl5pPr>
                  <a:lvl6pPr marL="2514600" indent="-228600" eaLnBrk="0" fontAlgn="base" hangingPunct="0">
                    <a:spcBef>
                      <a:spcPct val="0"/>
                    </a:spcBef>
                    <a:spcAft>
                      <a:spcPct val="0"/>
                    </a:spcAft>
                    <a:defRPr sz="2000">
                      <a:solidFill>
                        <a:schemeClr val="tx1"/>
                      </a:solidFill>
                      <a:latin typeface="Times New Roman" pitchFamily="18" charset="0"/>
                    </a:defRPr>
                  </a:lvl6pPr>
                  <a:lvl7pPr marL="2971800" indent="-228600" eaLnBrk="0" fontAlgn="base" hangingPunct="0">
                    <a:spcBef>
                      <a:spcPct val="0"/>
                    </a:spcBef>
                    <a:spcAft>
                      <a:spcPct val="0"/>
                    </a:spcAft>
                    <a:defRPr sz="2000">
                      <a:solidFill>
                        <a:schemeClr val="tx1"/>
                      </a:solidFill>
                      <a:latin typeface="Times New Roman" pitchFamily="18" charset="0"/>
                    </a:defRPr>
                  </a:lvl7pPr>
                  <a:lvl8pPr marL="3429000" indent="-228600" eaLnBrk="0" fontAlgn="base" hangingPunct="0">
                    <a:spcBef>
                      <a:spcPct val="0"/>
                    </a:spcBef>
                    <a:spcAft>
                      <a:spcPct val="0"/>
                    </a:spcAft>
                    <a:defRPr sz="2000">
                      <a:solidFill>
                        <a:schemeClr val="tx1"/>
                      </a:solidFill>
                      <a:latin typeface="Times New Roman" pitchFamily="18" charset="0"/>
                    </a:defRPr>
                  </a:lvl8pPr>
                  <a:lvl9pPr marL="3886200" indent="-228600" eaLnBrk="0" fontAlgn="base" hangingPunct="0">
                    <a:spcBef>
                      <a:spcPct val="0"/>
                    </a:spcBef>
                    <a:spcAft>
                      <a:spcPct val="0"/>
                    </a:spcAft>
                    <a:defRPr sz="2000">
                      <a:solidFill>
                        <a:schemeClr val="tx1"/>
                      </a:solidFill>
                      <a:latin typeface="Times New Roman" pitchFamily="18" charset="0"/>
                    </a:defRPr>
                  </a:lvl9pPr>
                </a:lstStyle>
                <a:p>
                  <a:pPr algn="ctr" eaLnBrk="1" hangingPunct="1"/>
                  <a:endParaRPr lang="en-US" altLang="fr-FR" sz="1800">
                    <a:latin typeface="Arial" charset="0"/>
                  </a:endParaRPr>
                </a:p>
              </p:txBody>
            </p:sp>
            <p:sp>
              <p:nvSpPr>
                <p:cNvPr id="26776" name="Oval 313"/>
                <p:cNvSpPr>
                  <a:spLocks noChangeArrowheads="1"/>
                </p:cNvSpPr>
                <p:nvPr/>
              </p:nvSpPr>
              <p:spPr bwMode="auto">
                <a:xfrm>
                  <a:off x="1066" y="3339"/>
                  <a:ext cx="91" cy="91"/>
                </a:xfrm>
                <a:prstGeom prst="ellipse">
                  <a:avLst/>
                </a:prstGeom>
                <a:solidFill>
                  <a:srgbClr val="00B050"/>
                </a:solidFill>
                <a:ln w="9525">
                  <a:solidFill>
                    <a:schemeClr val="tx1"/>
                  </a:solidFill>
                  <a:round/>
                  <a:headEnd/>
                  <a:tailEnd/>
                </a:ln>
              </p:spPr>
              <p:txBody>
                <a:bodyPr wrap="none" anchor="ctr"/>
                <a:lstStyle>
                  <a:lvl1pPr eaLnBrk="0" hangingPunct="0">
                    <a:defRPr sz="2000">
                      <a:solidFill>
                        <a:schemeClr val="tx1"/>
                      </a:solidFill>
                      <a:latin typeface="Times New Roman" pitchFamily="18" charset="0"/>
                    </a:defRPr>
                  </a:lvl1pPr>
                  <a:lvl2pPr marL="742950" indent="-285750" eaLnBrk="0" hangingPunct="0">
                    <a:defRPr sz="2000">
                      <a:solidFill>
                        <a:schemeClr val="tx1"/>
                      </a:solidFill>
                      <a:latin typeface="Times New Roman" pitchFamily="18" charset="0"/>
                    </a:defRPr>
                  </a:lvl2pPr>
                  <a:lvl3pPr marL="1143000" indent="-228600" eaLnBrk="0" hangingPunct="0">
                    <a:defRPr sz="2000">
                      <a:solidFill>
                        <a:schemeClr val="tx1"/>
                      </a:solidFill>
                      <a:latin typeface="Times New Roman" pitchFamily="18" charset="0"/>
                    </a:defRPr>
                  </a:lvl3pPr>
                  <a:lvl4pPr marL="1600200" indent="-228600" eaLnBrk="0" hangingPunct="0">
                    <a:defRPr sz="2000">
                      <a:solidFill>
                        <a:schemeClr val="tx1"/>
                      </a:solidFill>
                      <a:latin typeface="Times New Roman" pitchFamily="18" charset="0"/>
                    </a:defRPr>
                  </a:lvl4pPr>
                  <a:lvl5pPr marL="2057400" indent="-228600" eaLnBrk="0" hangingPunct="0">
                    <a:defRPr sz="2000">
                      <a:solidFill>
                        <a:schemeClr val="tx1"/>
                      </a:solidFill>
                      <a:latin typeface="Times New Roman" pitchFamily="18" charset="0"/>
                    </a:defRPr>
                  </a:lvl5pPr>
                  <a:lvl6pPr marL="2514600" indent="-228600" eaLnBrk="0" fontAlgn="base" hangingPunct="0">
                    <a:spcBef>
                      <a:spcPct val="0"/>
                    </a:spcBef>
                    <a:spcAft>
                      <a:spcPct val="0"/>
                    </a:spcAft>
                    <a:defRPr sz="2000">
                      <a:solidFill>
                        <a:schemeClr val="tx1"/>
                      </a:solidFill>
                      <a:latin typeface="Times New Roman" pitchFamily="18" charset="0"/>
                    </a:defRPr>
                  </a:lvl6pPr>
                  <a:lvl7pPr marL="2971800" indent="-228600" eaLnBrk="0" fontAlgn="base" hangingPunct="0">
                    <a:spcBef>
                      <a:spcPct val="0"/>
                    </a:spcBef>
                    <a:spcAft>
                      <a:spcPct val="0"/>
                    </a:spcAft>
                    <a:defRPr sz="2000">
                      <a:solidFill>
                        <a:schemeClr val="tx1"/>
                      </a:solidFill>
                      <a:latin typeface="Times New Roman" pitchFamily="18" charset="0"/>
                    </a:defRPr>
                  </a:lvl7pPr>
                  <a:lvl8pPr marL="3429000" indent="-228600" eaLnBrk="0" fontAlgn="base" hangingPunct="0">
                    <a:spcBef>
                      <a:spcPct val="0"/>
                    </a:spcBef>
                    <a:spcAft>
                      <a:spcPct val="0"/>
                    </a:spcAft>
                    <a:defRPr sz="2000">
                      <a:solidFill>
                        <a:schemeClr val="tx1"/>
                      </a:solidFill>
                      <a:latin typeface="Times New Roman" pitchFamily="18" charset="0"/>
                    </a:defRPr>
                  </a:lvl8pPr>
                  <a:lvl9pPr marL="3886200" indent="-228600" eaLnBrk="0" fontAlgn="base" hangingPunct="0">
                    <a:spcBef>
                      <a:spcPct val="0"/>
                    </a:spcBef>
                    <a:spcAft>
                      <a:spcPct val="0"/>
                    </a:spcAft>
                    <a:defRPr sz="2000">
                      <a:solidFill>
                        <a:schemeClr val="tx1"/>
                      </a:solidFill>
                      <a:latin typeface="Times New Roman" pitchFamily="18" charset="0"/>
                    </a:defRPr>
                  </a:lvl9pPr>
                </a:lstStyle>
                <a:p>
                  <a:pPr algn="ctr" eaLnBrk="1" hangingPunct="1"/>
                  <a:endParaRPr lang="en-US" altLang="fr-FR" sz="1800">
                    <a:latin typeface="Arial" charset="0"/>
                  </a:endParaRPr>
                </a:p>
              </p:txBody>
            </p:sp>
            <p:sp>
              <p:nvSpPr>
                <p:cNvPr id="26777" name="Oval 314"/>
                <p:cNvSpPr>
                  <a:spLocks noChangeArrowheads="1"/>
                </p:cNvSpPr>
                <p:nvPr/>
              </p:nvSpPr>
              <p:spPr bwMode="auto">
                <a:xfrm>
                  <a:off x="1066" y="3249"/>
                  <a:ext cx="91" cy="91"/>
                </a:xfrm>
                <a:prstGeom prst="ellipse">
                  <a:avLst/>
                </a:prstGeom>
                <a:solidFill>
                  <a:srgbClr val="00B050"/>
                </a:solidFill>
                <a:ln w="9525">
                  <a:solidFill>
                    <a:schemeClr val="tx1"/>
                  </a:solidFill>
                  <a:round/>
                  <a:headEnd/>
                  <a:tailEnd/>
                </a:ln>
              </p:spPr>
              <p:txBody>
                <a:bodyPr wrap="none" anchor="ctr"/>
                <a:lstStyle>
                  <a:lvl1pPr eaLnBrk="0" hangingPunct="0">
                    <a:defRPr sz="2000">
                      <a:solidFill>
                        <a:schemeClr val="tx1"/>
                      </a:solidFill>
                      <a:latin typeface="Times New Roman" pitchFamily="18" charset="0"/>
                    </a:defRPr>
                  </a:lvl1pPr>
                  <a:lvl2pPr marL="742950" indent="-285750" eaLnBrk="0" hangingPunct="0">
                    <a:defRPr sz="2000">
                      <a:solidFill>
                        <a:schemeClr val="tx1"/>
                      </a:solidFill>
                      <a:latin typeface="Times New Roman" pitchFamily="18" charset="0"/>
                    </a:defRPr>
                  </a:lvl2pPr>
                  <a:lvl3pPr marL="1143000" indent="-228600" eaLnBrk="0" hangingPunct="0">
                    <a:defRPr sz="2000">
                      <a:solidFill>
                        <a:schemeClr val="tx1"/>
                      </a:solidFill>
                      <a:latin typeface="Times New Roman" pitchFamily="18" charset="0"/>
                    </a:defRPr>
                  </a:lvl3pPr>
                  <a:lvl4pPr marL="1600200" indent="-228600" eaLnBrk="0" hangingPunct="0">
                    <a:defRPr sz="2000">
                      <a:solidFill>
                        <a:schemeClr val="tx1"/>
                      </a:solidFill>
                      <a:latin typeface="Times New Roman" pitchFamily="18" charset="0"/>
                    </a:defRPr>
                  </a:lvl4pPr>
                  <a:lvl5pPr marL="2057400" indent="-228600" eaLnBrk="0" hangingPunct="0">
                    <a:defRPr sz="2000">
                      <a:solidFill>
                        <a:schemeClr val="tx1"/>
                      </a:solidFill>
                      <a:latin typeface="Times New Roman" pitchFamily="18" charset="0"/>
                    </a:defRPr>
                  </a:lvl5pPr>
                  <a:lvl6pPr marL="2514600" indent="-228600" eaLnBrk="0" fontAlgn="base" hangingPunct="0">
                    <a:spcBef>
                      <a:spcPct val="0"/>
                    </a:spcBef>
                    <a:spcAft>
                      <a:spcPct val="0"/>
                    </a:spcAft>
                    <a:defRPr sz="2000">
                      <a:solidFill>
                        <a:schemeClr val="tx1"/>
                      </a:solidFill>
                      <a:latin typeface="Times New Roman" pitchFamily="18" charset="0"/>
                    </a:defRPr>
                  </a:lvl6pPr>
                  <a:lvl7pPr marL="2971800" indent="-228600" eaLnBrk="0" fontAlgn="base" hangingPunct="0">
                    <a:spcBef>
                      <a:spcPct val="0"/>
                    </a:spcBef>
                    <a:spcAft>
                      <a:spcPct val="0"/>
                    </a:spcAft>
                    <a:defRPr sz="2000">
                      <a:solidFill>
                        <a:schemeClr val="tx1"/>
                      </a:solidFill>
                      <a:latin typeface="Times New Roman" pitchFamily="18" charset="0"/>
                    </a:defRPr>
                  </a:lvl7pPr>
                  <a:lvl8pPr marL="3429000" indent="-228600" eaLnBrk="0" fontAlgn="base" hangingPunct="0">
                    <a:spcBef>
                      <a:spcPct val="0"/>
                    </a:spcBef>
                    <a:spcAft>
                      <a:spcPct val="0"/>
                    </a:spcAft>
                    <a:defRPr sz="2000">
                      <a:solidFill>
                        <a:schemeClr val="tx1"/>
                      </a:solidFill>
                      <a:latin typeface="Times New Roman" pitchFamily="18" charset="0"/>
                    </a:defRPr>
                  </a:lvl8pPr>
                  <a:lvl9pPr marL="3886200" indent="-228600" eaLnBrk="0" fontAlgn="base" hangingPunct="0">
                    <a:spcBef>
                      <a:spcPct val="0"/>
                    </a:spcBef>
                    <a:spcAft>
                      <a:spcPct val="0"/>
                    </a:spcAft>
                    <a:defRPr sz="2000">
                      <a:solidFill>
                        <a:schemeClr val="tx1"/>
                      </a:solidFill>
                      <a:latin typeface="Times New Roman" pitchFamily="18" charset="0"/>
                    </a:defRPr>
                  </a:lvl9pPr>
                </a:lstStyle>
                <a:p>
                  <a:pPr algn="ctr" eaLnBrk="1" hangingPunct="1"/>
                  <a:endParaRPr lang="en-US" altLang="fr-FR" sz="1800">
                    <a:latin typeface="Arial" charset="0"/>
                  </a:endParaRPr>
                </a:p>
              </p:txBody>
            </p:sp>
            <p:sp>
              <p:nvSpPr>
                <p:cNvPr id="26778" name="Oval 315"/>
                <p:cNvSpPr>
                  <a:spLocks noChangeArrowheads="1"/>
                </p:cNvSpPr>
                <p:nvPr/>
              </p:nvSpPr>
              <p:spPr bwMode="auto">
                <a:xfrm>
                  <a:off x="975" y="3249"/>
                  <a:ext cx="91" cy="91"/>
                </a:xfrm>
                <a:prstGeom prst="ellipse">
                  <a:avLst/>
                </a:prstGeom>
                <a:solidFill>
                  <a:srgbClr val="00B050"/>
                </a:solidFill>
                <a:ln w="9525">
                  <a:solidFill>
                    <a:schemeClr val="tx1"/>
                  </a:solidFill>
                  <a:round/>
                  <a:headEnd/>
                  <a:tailEnd/>
                </a:ln>
              </p:spPr>
              <p:txBody>
                <a:bodyPr wrap="none" anchor="ctr"/>
                <a:lstStyle>
                  <a:lvl1pPr eaLnBrk="0" hangingPunct="0">
                    <a:defRPr sz="2000">
                      <a:solidFill>
                        <a:schemeClr val="tx1"/>
                      </a:solidFill>
                      <a:latin typeface="Times New Roman" pitchFamily="18" charset="0"/>
                    </a:defRPr>
                  </a:lvl1pPr>
                  <a:lvl2pPr marL="742950" indent="-285750" eaLnBrk="0" hangingPunct="0">
                    <a:defRPr sz="2000">
                      <a:solidFill>
                        <a:schemeClr val="tx1"/>
                      </a:solidFill>
                      <a:latin typeface="Times New Roman" pitchFamily="18" charset="0"/>
                    </a:defRPr>
                  </a:lvl2pPr>
                  <a:lvl3pPr marL="1143000" indent="-228600" eaLnBrk="0" hangingPunct="0">
                    <a:defRPr sz="2000">
                      <a:solidFill>
                        <a:schemeClr val="tx1"/>
                      </a:solidFill>
                      <a:latin typeface="Times New Roman" pitchFamily="18" charset="0"/>
                    </a:defRPr>
                  </a:lvl3pPr>
                  <a:lvl4pPr marL="1600200" indent="-228600" eaLnBrk="0" hangingPunct="0">
                    <a:defRPr sz="2000">
                      <a:solidFill>
                        <a:schemeClr val="tx1"/>
                      </a:solidFill>
                      <a:latin typeface="Times New Roman" pitchFamily="18" charset="0"/>
                    </a:defRPr>
                  </a:lvl4pPr>
                  <a:lvl5pPr marL="2057400" indent="-228600" eaLnBrk="0" hangingPunct="0">
                    <a:defRPr sz="2000">
                      <a:solidFill>
                        <a:schemeClr val="tx1"/>
                      </a:solidFill>
                      <a:latin typeface="Times New Roman" pitchFamily="18" charset="0"/>
                    </a:defRPr>
                  </a:lvl5pPr>
                  <a:lvl6pPr marL="2514600" indent="-228600" eaLnBrk="0" fontAlgn="base" hangingPunct="0">
                    <a:spcBef>
                      <a:spcPct val="0"/>
                    </a:spcBef>
                    <a:spcAft>
                      <a:spcPct val="0"/>
                    </a:spcAft>
                    <a:defRPr sz="2000">
                      <a:solidFill>
                        <a:schemeClr val="tx1"/>
                      </a:solidFill>
                      <a:latin typeface="Times New Roman" pitchFamily="18" charset="0"/>
                    </a:defRPr>
                  </a:lvl6pPr>
                  <a:lvl7pPr marL="2971800" indent="-228600" eaLnBrk="0" fontAlgn="base" hangingPunct="0">
                    <a:spcBef>
                      <a:spcPct val="0"/>
                    </a:spcBef>
                    <a:spcAft>
                      <a:spcPct val="0"/>
                    </a:spcAft>
                    <a:defRPr sz="2000">
                      <a:solidFill>
                        <a:schemeClr val="tx1"/>
                      </a:solidFill>
                      <a:latin typeface="Times New Roman" pitchFamily="18" charset="0"/>
                    </a:defRPr>
                  </a:lvl7pPr>
                  <a:lvl8pPr marL="3429000" indent="-228600" eaLnBrk="0" fontAlgn="base" hangingPunct="0">
                    <a:spcBef>
                      <a:spcPct val="0"/>
                    </a:spcBef>
                    <a:spcAft>
                      <a:spcPct val="0"/>
                    </a:spcAft>
                    <a:defRPr sz="2000">
                      <a:solidFill>
                        <a:schemeClr val="tx1"/>
                      </a:solidFill>
                      <a:latin typeface="Times New Roman" pitchFamily="18" charset="0"/>
                    </a:defRPr>
                  </a:lvl8pPr>
                  <a:lvl9pPr marL="3886200" indent="-228600" eaLnBrk="0" fontAlgn="base" hangingPunct="0">
                    <a:spcBef>
                      <a:spcPct val="0"/>
                    </a:spcBef>
                    <a:spcAft>
                      <a:spcPct val="0"/>
                    </a:spcAft>
                    <a:defRPr sz="2000">
                      <a:solidFill>
                        <a:schemeClr val="tx1"/>
                      </a:solidFill>
                      <a:latin typeface="Times New Roman" pitchFamily="18" charset="0"/>
                    </a:defRPr>
                  </a:lvl9pPr>
                </a:lstStyle>
                <a:p>
                  <a:pPr algn="ctr" eaLnBrk="1" hangingPunct="1"/>
                  <a:endParaRPr lang="en-US" altLang="fr-FR" sz="1800">
                    <a:latin typeface="Arial" charset="0"/>
                  </a:endParaRPr>
                </a:p>
              </p:txBody>
            </p:sp>
            <p:sp>
              <p:nvSpPr>
                <p:cNvPr id="26779" name="Oval 316"/>
                <p:cNvSpPr>
                  <a:spLocks noChangeArrowheads="1"/>
                </p:cNvSpPr>
                <p:nvPr/>
              </p:nvSpPr>
              <p:spPr bwMode="auto">
                <a:xfrm>
                  <a:off x="975" y="3158"/>
                  <a:ext cx="91" cy="91"/>
                </a:xfrm>
                <a:prstGeom prst="ellipse">
                  <a:avLst/>
                </a:prstGeom>
                <a:solidFill>
                  <a:srgbClr val="FF6600"/>
                </a:solidFill>
                <a:ln w="9525">
                  <a:solidFill>
                    <a:schemeClr val="tx1"/>
                  </a:solidFill>
                  <a:round/>
                  <a:headEnd/>
                  <a:tailEnd/>
                </a:ln>
              </p:spPr>
              <p:txBody>
                <a:bodyPr wrap="none" anchor="ctr"/>
                <a:lstStyle>
                  <a:lvl1pPr eaLnBrk="0" hangingPunct="0">
                    <a:defRPr sz="2000">
                      <a:solidFill>
                        <a:schemeClr val="tx1"/>
                      </a:solidFill>
                      <a:latin typeface="Times New Roman" pitchFamily="18" charset="0"/>
                    </a:defRPr>
                  </a:lvl1pPr>
                  <a:lvl2pPr marL="742950" indent="-285750" eaLnBrk="0" hangingPunct="0">
                    <a:defRPr sz="2000">
                      <a:solidFill>
                        <a:schemeClr val="tx1"/>
                      </a:solidFill>
                      <a:latin typeface="Times New Roman" pitchFamily="18" charset="0"/>
                    </a:defRPr>
                  </a:lvl2pPr>
                  <a:lvl3pPr marL="1143000" indent="-228600" eaLnBrk="0" hangingPunct="0">
                    <a:defRPr sz="2000">
                      <a:solidFill>
                        <a:schemeClr val="tx1"/>
                      </a:solidFill>
                      <a:latin typeface="Times New Roman" pitchFamily="18" charset="0"/>
                    </a:defRPr>
                  </a:lvl3pPr>
                  <a:lvl4pPr marL="1600200" indent="-228600" eaLnBrk="0" hangingPunct="0">
                    <a:defRPr sz="2000">
                      <a:solidFill>
                        <a:schemeClr val="tx1"/>
                      </a:solidFill>
                      <a:latin typeface="Times New Roman" pitchFamily="18" charset="0"/>
                    </a:defRPr>
                  </a:lvl4pPr>
                  <a:lvl5pPr marL="2057400" indent="-228600" eaLnBrk="0" hangingPunct="0">
                    <a:defRPr sz="2000">
                      <a:solidFill>
                        <a:schemeClr val="tx1"/>
                      </a:solidFill>
                      <a:latin typeface="Times New Roman" pitchFamily="18" charset="0"/>
                    </a:defRPr>
                  </a:lvl5pPr>
                  <a:lvl6pPr marL="2514600" indent="-228600" eaLnBrk="0" fontAlgn="base" hangingPunct="0">
                    <a:spcBef>
                      <a:spcPct val="0"/>
                    </a:spcBef>
                    <a:spcAft>
                      <a:spcPct val="0"/>
                    </a:spcAft>
                    <a:defRPr sz="2000">
                      <a:solidFill>
                        <a:schemeClr val="tx1"/>
                      </a:solidFill>
                      <a:latin typeface="Times New Roman" pitchFamily="18" charset="0"/>
                    </a:defRPr>
                  </a:lvl6pPr>
                  <a:lvl7pPr marL="2971800" indent="-228600" eaLnBrk="0" fontAlgn="base" hangingPunct="0">
                    <a:spcBef>
                      <a:spcPct val="0"/>
                    </a:spcBef>
                    <a:spcAft>
                      <a:spcPct val="0"/>
                    </a:spcAft>
                    <a:defRPr sz="2000">
                      <a:solidFill>
                        <a:schemeClr val="tx1"/>
                      </a:solidFill>
                      <a:latin typeface="Times New Roman" pitchFamily="18" charset="0"/>
                    </a:defRPr>
                  </a:lvl7pPr>
                  <a:lvl8pPr marL="3429000" indent="-228600" eaLnBrk="0" fontAlgn="base" hangingPunct="0">
                    <a:spcBef>
                      <a:spcPct val="0"/>
                    </a:spcBef>
                    <a:spcAft>
                      <a:spcPct val="0"/>
                    </a:spcAft>
                    <a:defRPr sz="2000">
                      <a:solidFill>
                        <a:schemeClr val="tx1"/>
                      </a:solidFill>
                      <a:latin typeface="Times New Roman" pitchFamily="18" charset="0"/>
                    </a:defRPr>
                  </a:lvl8pPr>
                  <a:lvl9pPr marL="3886200" indent="-228600" eaLnBrk="0" fontAlgn="base" hangingPunct="0">
                    <a:spcBef>
                      <a:spcPct val="0"/>
                    </a:spcBef>
                    <a:spcAft>
                      <a:spcPct val="0"/>
                    </a:spcAft>
                    <a:defRPr sz="2000">
                      <a:solidFill>
                        <a:schemeClr val="tx1"/>
                      </a:solidFill>
                      <a:latin typeface="Times New Roman" pitchFamily="18" charset="0"/>
                    </a:defRPr>
                  </a:lvl9pPr>
                </a:lstStyle>
                <a:p>
                  <a:pPr algn="ctr" eaLnBrk="1" hangingPunct="1"/>
                  <a:endParaRPr lang="en-US" altLang="fr-FR" sz="1800">
                    <a:latin typeface="Arial" charset="0"/>
                  </a:endParaRPr>
                </a:p>
              </p:txBody>
            </p:sp>
            <p:sp>
              <p:nvSpPr>
                <p:cNvPr id="26780" name="Oval 319"/>
                <p:cNvSpPr>
                  <a:spLocks noChangeArrowheads="1"/>
                </p:cNvSpPr>
                <p:nvPr/>
              </p:nvSpPr>
              <p:spPr bwMode="auto">
                <a:xfrm>
                  <a:off x="1066" y="3158"/>
                  <a:ext cx="91" cy="91"/>
                </a:xfrm>
                <a:prstGeom prst="ellipse">
                  <a:avLst/>
                </a:prstGeom>
                <a:solidFill>
                  <a:srgbClr val="FF6600"/>
                </a:solidFill>
                <a:ln w="9525">
                  <a:solidFill>
                    <a:schemeClr val="tx1"/>
                  </a:solidFill>
                  <a:round/>
                  <a:headEnd/>
                  <a:tailEnd/>
                </a:ln>
              </p:spPr>
              <p:txBody>
                <a:bodyPr wrap="none" anchor="ctr"/>
                <a:lstStyle>
                  <a:lvl1pPr eaLnBrk="0" hangingPunct="0">
                    <a:defRPr sz="2000">
                      <a:solidFill>
                        <a:schemeClr val="tx1"/>
                      </a:solidFill>
                      <a:latin typeface="Times New Roman" pitchFamily="18" charset="0"/>
                    </a:defRPr>
                  </a:lvl1pPr>
                  <a:lvl2pPr marL="742950" indent="-285750" eaLnBrk="0" hangingPunct="0">
                    <a:defRPr sz="2000">
                      <a:solidFill>
                        <a:schemeClr val="tx1"/>
                      </a:solidFill>
                      <a:latin typeface="Times New Roman" pitchFamily="18" charset="0"/>
                    </a:defRPr>
                  </a:lvl2pPr>
                  <a:lvl3pPr marL="1143000" indent="-228600" eaLnBrk="0" hangingPunct="0">
                    <a:defRPr sz="2000">
                      <a:solidFill>
                        <a:schemeClr val="tx1"/>
                      </a:solidFill>
                      <a:latin typeface="Times New Roman" pitchFamily="18" charset="0"/>
                    </a:defRPr>
                  </a:lvl3pPr>
                  <a:lvl4pPr marL="1600200" indent="-228600" eaLnBrk="0" hangingPunct="0">
                    <a:defRPr sz="2000">
                      <a:solidFill>
                        <a:schemeClr val="tx1"/>
                      </a:solidFill>
                      <a:latin typeface="Times New Roman" pitchFamily="18" charset="0"/>
                    </a:defRPr>
                  </a:lvl4pPr>
                  <a:lvl5pPr marL="2057400" indent="-228600" eaLnBrk="0" hangingPunct="0">
                    <a:defRPr sz="2000">
                      <a:solidFill>
                        <a:schemeClr val="tx1"/>
                      </a:solidFill>
                      <a:latin typeface="Times New Roman" pitchFamily="18" charset="0"/>
                    </a:defRPr>
                  </a:lvl5pPr>
                  <a:lvl6pPr marL="2514600" indent="-228600" eaLnBrk="0" fontAlgn="base" hangingPunct="0">
                    <a:spcBef>
                      <a:spcPct val="0"/>
                    </a:spcBef>
                    <a:spcAft>
                      <a:spcPct val="0"/>
                    </a:spcAft>
                    <a:defRPr sz="2000">
                      <a:solidFill>
                        <a:schemeClr val="tx1"/>
                      </a:solidFill>
                      <a:latin typeface="Times New Roman" pitchFamily="18" charset="0"/>
                    </a:defRPr>
                  </a:lvl6pPr>
                  <a:lvl7pPr marL="2971800" indent="-228600" eaLnBrk="0" fontAlgn="base" hangingPunct="0">
                    <a:spcBef>
                      <a:spcPct val="0"/>
                    </a:spcBef>
                    <a:spcAft>
                      <a:spcPct val="0"/>
                    </a:spcAft>
                    <a:defRPr sz="2000">
                      <a:solidFill>
                        <a:schemeClr val="tx1"/>
                      </a:solidFill>
                      <a:latin typeface="Times New Roman" pitchFamily="18" charset="0"/>
                    </a:defRPr>
                  </a:lvl7pPr>
                  <a:lvl8pPr marL="3429000" indent="-228600" eaLnBrk="0" fontAlgn="base" hangingPunct="0">
                    <a:spcBef>
                      <a:spcPct val="0"/>
                    </a:spcBef>
                    <a:spcAft>
                      <a:spcPct val="0"/>
                    </a:spcAft>
                    <a:defRPr sz="2000">
                      <a:solidFill>
                        <a:schemeClr val="tx1"/>
                      </a:solidFill>
                      <a:latin typeface="Times New Roman" pitchFamily="18" charset="0"/>
                    </a:defRPr>
                  </a:lvl8pPr>
                  <a:lvl9pPr marL="3886200" indent="-228600" eaLnBrk="0" fontAlgn="base" hangingPunct="0">
                    <a:spcBef>
                      <a:spcPct val="0"/>
                    </a:spcBef>
                    <a:spcAft>
                      <a:spcPct val="0"/>
                    </a:spcAft>
                    <a:defRPr sz="2000">
                      <a:solidFill>
                        <a:schemeClr val="tx1"/>
                      </a:solidFill>
                      <a:latin typeface="Times New Roman" pitchFamily="18" charset="0"/>
                    </a:defRPr>
                  </a:lvl9pPr>
                </a:lstStyle>
                <a:p>
                  <a:pPr algn="ctr" eaLnBrk="1" hangingPunct="1"/>
                  <a:endParaRPr lang="en-US" altLang="fr-FR" sz="1800">
                    <a:latin typeface="Arial" charset="0"/>
                  </a:endParaRPr>
                </a:p>
              </p:txBody>
            </p:sp>
            <p:sp>
              <p:nvSpPr>
                <p:cNvPr id="26781" name="Oval 327"/>
                <p:cNvSpPr>
                  <a:spLocks noChangeArrowheads="1"/>
                </p:cNvSpPr>
                <p:nvPr/>
              </p:nvSpPr>
              <p:spPr bwMode="auto">
                <a:xfrm>
                  <a:off x="1020" y="3203"/>
                  <a:ext cx="91" cy="91"/>
                </a:xfrm>
                <a:prstGeom prst="ellipse">
                  <a:avLst/>
                </a:prstGeom>
                <a:solidFill>
                  <a:srgbClr val="00B050"/>
                </a:solidFill>
                <a:ln w="9525">
                  <a:solidFill>
                    <a:schemeClr val="tx1"/>
                  </a:solidFill>
                  <a:round/>
                  <a:headEnd/>
                  <a:tailEnd/>
                </a:ln>
              </p:spPr>
              <p:txBody>
                <a:bodyPr wrap="none" anchor="ctr"/>
                <a:lstStyle>
                  <a:lvl1pPr eaLnBrk="0" hangingPunct="0">
                    <a:defRPr sz="2000">
                      <a:solidFill>
                        <a:schemeClr val="tx1"/>
                      </a:solidFill>
                      <a:latin typeface="Times New Roman" pitchFamily="18" charset="0"/>
                    </a:defRPr>
                  </a:lvl1pPr>
                  <a:lvl2pPr marL="742950" indent="-285750" eaLnBrk="0" hangingPunct="0">
                    <a:defRPr sz="2000">
                      <a:solidFill>
                        <a:schemeClr val="tx1"/>
                      </a:solidFill>
                      <a:latin typeface="Times New Roman" pitchFamily="18" charset="0"/>
                    </a:defRPr>
                  </a:lvl2pPr>
                  <a:lvl3pPr marL="1143000" indent="-228600" eaLnBrk="0" hangingPunct="0">
                    <a:defRPr sz="2000">
                      <a:solidFill>
                        <a:schemeClr val="tx1"/>
                      </a:solidFill>
                      <a:latin typeface="Times New Roman" pitchFamily="18" charset="0"/>
                    </a:defRPr>
                  </a:lvl3pPr>
                  <a:lvl4pPr marL="1600200" indent="-228600" eaLnBrk="0" hangingPunct="0">
                    <a:defRPr sz="2000">
                      <a:solidFill>
                        <a:schemeClr val="tx1"/>
                      </a:solidFill>
                      <a:latin typeface="Times New Roman" pitchFamily="18" charset="0"/>
                    </a:defRPr>
                  </a:lvl4pPr>
                  <a:lvl5pPr marL="2057400" indent="-228600" eaLnBrk="0" hangingPunct="0">
                    <a:defRPr sz="2000">
                      <a:solidFill>
                        <a:schemeClr val="tx1"/>
                      </a:solidFill>
                      <a:latin typeface="Times New Roman" pitchFamily="18" charset="0"/>
                    </a:defRPr>
                  </a:lvl5pPr>
                  <a:lvl6pPr marL="2514600" indent="-228600" eaLnBrk="0" fontAlgn="base" hangingPunct="0">
                    <a:spcBef>
                      <a:spcPct val="0"/>
                    </a:spcBef>
                    <a:spcAft>
                      <a:spcPct val="0"/>
                    </a:spcAft>
                    <a:defRPr sz="2000">
                      <a:solidFill>
                        <a:schemeClr val="tx1"/>
                      </a:solidFill>
                      <a:latin typeface="Times New Roman" pitchFamily="18" charset="0"/>
                    </a:defRPr>
                  </a:lvl6pPr>
                  <a:lvl7pPr marL="2971800" indent="-228600" eaLnBrk="0" fontAlgn="base" hangingPunct="0">
                    <a:spcBef>
                      <a:spcPct val="0"/>
                    </a:spcBef>
                    <a:spcAft>
                      <a:spcPct val="0"/>
                    </a:spcAft>
                    <a:defRPr sz="2000">
                      <a:solidFill>
                        <a:schemeClr val="tx1"/>
                      </a:solidFill>
                      <a:latin typeface="Times New Roman" pitchFamily="18" charset="0"/>
                    </a:defRPr>
                  </a:lvl7pPr>
                  <a:lvl8pPr marL="3429000" indent="-228600" eaLnBrk="0" fontAlgn="base" hangingPunct="0">
                    <a:spcBef>
                      <a:spcPct val="0"/>
                    </a:spcBef>
                    <a:spcAft>
                      <a:spcPct val="0"/>
                    </a:spcAft>
                    <a:defRPr sz="2000">
                      <a:solidFill>
                        <a:schemeClr val="tx1"/>
                      </a:solidFill>
                      <a:latin typeface="Times New Roman" pitchFamily="18" charset="0"/>
                    </a:defRPr>
                  </a:lvl8pPr>
                  <a:lvl9pPr marL="3886200" indent="-228600" eaLnBrk="0" fontAlgn="base" hangingPunct="0">
                    <a:spcBef>
                      <a:spcPct val="0"/>
                    </a:spcBef>
                    <a:spcAft>
                      <a:spcPct val="0"/>
                    </a:spcAft>
                    <a:defRPr sz="2000">
                      <a:solidFill>
                        <a:schemeClr val="tx1"/>
                      </a:solidFill>
                      <a:latin typeface="Times New Roman" pitchFamily="18" charset="0"/>
                    </a:defRPr>
                  </a:lvl9pPr>
                </a:lstStyle>
                <a:p>
                  <a:pPr algn="ctr" eaLnBrk="1" hangingPunct="1"/>
                  <a:endParaRPr lang="en-US" altLang="fr-FR" sz="1800">
                    <a:latin typeface="Arial" charset="0"/>
                  </a:endParaRPr>
                </a:p>
              </p:txBody>
            </p:sp>
            <p:sp>
              <p:nvSpPr>
                <p:cNvPr id="26782" name="Oval 328"/>
                <p:cNvSpPr>
                  <a:spLocks noChangeArrowheads="1"/>
                </p:cNvSpPr>
                <p:nvPr/>
              </p:nvSpPr>
              <p:spPr bwMode="auto">
                <a:xfrm>
                  <a:off x="1020" y="3294"/>
                  <a:ext cx="91" cy="91"/>
                </a:xfrm>
                <a:prstGeom prst="ellipse">
                  <a:avLst/>
                </a:prstGeom>
                <a:solidFill>
                  <a:srgbClr val="00B050"/>
                </a:solidFill>
                <a:ln w="9525">
                  <a:solidFill>
                    <a:schemeClr val="tx1"/>
                  </a:solidFill>
                  <a:round/>
                  <a:headEnd/>
                  <a:tailEnd/>
                </a:ln>
              </p:spPr>
              <p:txBody>
                <a:bodyPr wrap="none" anchor="ctr"/>
                <a:lstStyle>
                  <a:lvl1pPr eaLnBrk="0" hangingPunct="0">
                    <a:defRPr sz="2000">
                      <a:solidFill>
                        <a:schemeClr val="tx1"/>
                      </a:solidFill>
                      <a:latin typeface="Times New Roman" pitchFamily="18" charset="0"/>
                    </a:defRPr>
                  </a:lvl1pPr>
                  <a:lvl2pPr marL="742950" indent="-285750" eaLnBrk="0" hangingPunct="0">
                    <a:defRPr sz="2000">
                      <a:solidFill>
                        <a:schemeClr val="tx1"/>
                      </a:solidFill>
                      <a:latin typeface="Times New Roman" pitchFamily="18" charset="0"/>
                    </a:defRPr>
                  </a:lvl2pPr>
                  <a:lvl3pPr marL="1143000" indent="-228600" eaLnBrk="0" hangingPunct="0">
                    <a:defRPr sz="2000">
                      <a:solidFill>
                        <a:schemeClr val="tx1"/>
                      </a:solidFill>
                      <a:latin typeface="Times New Roman" pitchFamily="18" charset="0"/>
                    </a:defRPr>
                  </a:lvl3pPr>
                  <a:lvl4pPr marL="1600200" indent="-228600" eaLnBrk="0" hangingPunct="0">
                    <a:defRPr sz="2000">
                      <a:solidFill>
                        <a:schemeClr val="tx1"/>
                      </a:solidFill>
                      <a:latin typeface="Times New Roman" pitchFamily="18" charset="0"/>
                    </a:defRPr>
                  </a:lvl4pPr>
                  <a:lvl5pPr marL="2057400" indent="-228600" eaLnBrk="0" hangingPunct="0">
                    <a:defRPr sz="2000">
                      <a:solidFill>
                        <a:schemeClr val="tx1"/>
                      </a:solidFill>
                      <a:latin typeface="Times New Roman" pitchFamily="18" charset="0"/>
                    </a:defRPr>
                  </a:lvl5pPr>
                  <a:lvl6pPr marL="2514600" indent="-228600" eaLnBrk="0" fontAlgn="base" hangingPunct="0">
                    <a:spcBef>
                      <a:spcPct val="0"/>
                    </a:spcBef>
                    <a:spcAft>
                      <a:spcPct val="0"/>
                    </a:spcAft>
                    <a:defRPr sz="2000">
                      <a:solidFill>
                        <a:schemeClr val="tx1"/>
                      </a:solidFill>
                      <a:latin typeface="Times New Roman" pitchFamily="18" charset="0"/>
                    </a:defRPr>
                  </a:lvl6pPr>
                  <a:lvl7pPr marL="2971800" indent="-228600" eaLnBrk="0" fontAlgn="base" hangingPunct="0">
                    <a:spcBef>
                      <a:spcPct val="0"/>
                    </a:spcBef>
                    <a:spcAft>
                      <a:spcPct val="0"/>
                    </a:spcAft>
                    <a:defRPr sz="2000">
                      <a:solidFill>
                        <a:schemeClr val="tx1"/>
                      </a:solidFill>
                      <a:latin typeface="Times New Roman" pitchFamily="18" charset="0"/>
                    </a:defRPr>
                  </a:lvl7pPr>
                  <a:lvl8pPr marL="3429000" indent="-228600" eaLnBrk="0" fontAlgn="base" hangingPunct="0">
                    <a:spcBef>
                      <a:spcPct val="0"/>
                    </a:spcBef>
                    <a:spcAft>
                      <a:spcPct val="0"/>
                    </a:spcAft>
                    <a:defRPr sz="2000">
                      <a:solidFill>
                        <a:schemeClr val="tx1"/>
                      </a:solidFill>
                      <a:latin typeface="Times New Roman" pitchFamily="18" charset="0"/>
                    </a:defRPr>
                  </a:lvl8pPr>
                  <a:lvl9pPr marL="3886200" indent="-228600" eaLnBrk="0" fontAlgn="base" hangingPunct="0">
                    <a:spcBef>
                      <a:spcPct val="0"/>
                    </a:spcBef>
                    <a:spcAft>
                      <a:spcPct val="0"/>
                    </a:spcAft>
                    <a:defRPr sz="2000">
                      <a:solidFill>
                        <a:schemeClr val="tx1"/>
                      </a:solidFill>
                      <a:latin typeface="Times New Roman" pitchFamily="18" charset="0"/>
                    </a:defRPr>
                  </a:lvl9pPr>
                </a:lstStyle>
                <a:p>
                  <a:pPr algn="ctr" eaLnBrk="1" hangingPunct="1"/>
                  <a:endParaRPr lang="en-US" altLang="fr-FR" sz="1800">
                    <a:latin typeface="Arial" charset="0"/>
                  </a:endParaRPr>
                </a:p>
              </p:txBody>
            </p:sp>
            <p:sp>
              <p:nvSpPr>
                <p:cNvPr id="26783" name="Oval 329"/>
                <p:cNvSpPr>
                  <a:spLocks noChangeArrowheads="1"/>
                </p:cNvSpPr>
                <p:nvPr/>
              </p:nvSpPr>
              <p:spPr bwMode="auto">
                <a:xfrm>
                  <a:off x="1111" y="3203"/>
                  <a:ext cx="91" cy="91"/>
                </a:xfrm>
                <a:prstGeom prst="ellipse">
                  <a:avLst/>
                </a:prstGeom>
                <a:solidFill>
                  <a:srgbClr val="00B050"/>
                </a:solidFill>
                <a:ln w="9525">
                  <a:solidFill>
                    <a:schemeClr val="tx1"/>
                  </a:solidFill>
                  <a:round/>
                  <a:headEnd/>
                  <a:tailEnd/>
                </a:ln>
              </p:spPr>
              <p:txBody>
                <a:bodyPr wrap="none" anchor="ctr"/>
                <a:lstStyle>
                  <a:lvl1pPr eaLnBrk="0" hangingPunct="0">
                    <a:defRPr sz="2000">
                      <a:solidFill>
                        <a:schemeClr val="tx1"/>
                      </a:solidFill>
                      <a:latin typeface="Times New Roman" pitchFamily="18" charset="0"/>
                    </a:defRPr>
                  </a:lvl1pPr>
                  <a:lvl2pPr marL="742950" indent="-285750" eaLnBrk="0" hangingPunct="0">
                    <a:defRPr sz="2000">
                      <a:solidFill>
                        <a:schemeClr val="tx1"/>
                      </a:solidFill>
                      <a:latin typeface="Times New Roman" pitchFamily="18" charset="0"/>
                    </a:defRPr>
                  </a:lvl2pPr>
                  <a:lvl3pPr marL="1143000" indent="-228600" eaLnBrk="0" hangingPunct="0">
                    <a:defRPr sz="2000">
                      <a:solidFill>
                        <a:schemeClr val="tx1"/>
                      </a:solidFill>
                      <a:latin typeface="Times New Roman" pitchFamily="18" charset="0"/>
                    </a:defRPr>
                  </a:lvl3pPr>
                  <a:lvl4pPr marL="1600200" indent="-228600" eaLnBrk="0" hangingPunct="0">
                    <a:defRPr sz="2000">
                      <a:solidFill>
                        <a:schemeClr val="tx1"/>
                      </a:solidFill>
                      <a:latin typeface="Times New Roman" pitchFamily="18" charset="0"/>
                    </a:defRPr>
                  </a:lvl4pPr>
                  <a:lvl5pPr marL="2057400" indent="-228600" eaLnBrk="0" hangingPunct="0">
                    <a:defRPr sz="2000">
                      <a:solidFill>
                        <a:schemeClr val="tx1"/>
                      </a:solidFill>
                      <a:latin typeface="Times New Roman" pitchFamily="18" charset="0"/>
                    </a:defRPr>
                  </a:lvl5pPr>
                  <a:lvl6pPr marL="2514600" indent="-228600" eaLnBrk="0" fontAlgn="base" hangingPunct="0">
                    <a:spcBef>
                      <a:spcPct val="0"/>
                    </a:spcBef>
                    <a:spcAft>
                      <a:spcPct val="0"/>
                    </a:spcAft>
                    <a:defRPr sz="2000">
                      <a:solidFill>
                        <a:schemeClr val="tx1"/>
                      </a:solidFill>
                      <a:latin typeface="Times New Roman" pitchFamily="18" charset="0"/>
                    </a:defRPr>
                  </a:lvl6pPr>
                  <a:lvl7pPr marL="2971800" indent="-228600" eaLnBrk="0" fontAlgn="base" hangingPunct="0">
                    <a:spcBef>
                      <a:spcPct val="0"/>
                    </a:spcBef>
                    <a:spcAft>
                      <a:spcPct val="0"/>
                    </a:spcAft>
                    <a:defRPr sz="2000">
                      <a:solidFill>
                        <a:schemeClr val="tx1"/>
                      </a:solidFill>
                      <a:latin typeface="Times New Roman" pitchFamily="18" charset="0"/>
                    </a:defRPr>
                  </a:lvl7pPr>
                  <a:lvl8pPr marL="3429000" indent="-228600" eaLnBrk="0" fontAlgn="base" hangingPunct="0">
                    <a:spcBef>
                      <a:spcPct val="0"/>
                    </a:spcBef>
                    <a:spcAft>
                      <a:spcPct val="0"/>
                    </a:spcAft>
                    <a:defRPr sz="2000">
                      <a:solidFill>
                        <a:schemeClr val="tx1"/>
                      </a:solidFill>
                      <a:latin typeface="Times New Roman" pitchFamily="18" charset="0"/>
                    </a:defRPr>
                  </a:lvl8pPr>
                  <a:lvl9pPr marL="3886200" indent="-228600" eaLnBrk="0" fontAlgn="base" hangingPunct="0">
                    <a:spcBef>
                      <a:spcPct val="0"/>
                    </a:spcBef>
                    <a:spcAft>
                      <a:spcPct val="0"/>
                    </a:spcAft>
                    <a:defRPr sz="2000">
                      <a:solidFill>
                        <a:schemeClr val="tx1"/>
                      </a:solidFill>
                      <a:latin typeface="Times New Roman" pitchFamily="18" charset="0"/>
                    </a:defRPr>
                  </a:lvl9pPr>
                </a:lstStyle>
                <a:p>
                  <a:pPr algn="ctr" eaLnBrk="1" hangingPunct="1"/>
                  <a:endParaRPr lang="en-US" altLang="fr-FR" sz="1800">
                    <a:latin typeface="Arial" charset="0"/>
                  </a:endParaRPr>
                </a:p>
              </p:txBody>
            </p:sp>
          </p:grpSp>
          <p:grpSp>
            <p:nvGrpSpPr>
              <p:cNvPr id="30" name="Group 343"/>
              <p:cNvGrpSpPr>
                <a:grpSpLocks/>
              </p:cNvGrpSpPr>
              <p:nvPr/>
            </p:nvGrpSpPr>
            <p:grpSpPr bwMode="auto">
              <a:xfrm>
                <a:off x="1619250" y="3862388"/>
                <a:ext cx="719138" cy="935038"/>
                <a:chOff x="975" y="2614"/>
                <a:chExt cx="453" cy="589"/>
              </a:xfrm>
            </p:grpSpPr>
            <p:sp>
              <p:nvSpPr>
                <p:cNvPr id="26766" name="Oval 169"/>
                <p:cNvSpPr>
                  <a:spLocks noChangeArrowheads="1"/>
                </p:cNvSpPr>
                <p:nvPr/>
              </p:nvSpPr>
              <p:spPr bwMode="auto">
                <a:xfrm>
                  <a:off x="975" y="2886"/>
                  <a:ext cx="181" cy="182"/>
                </a:xfrm>
                <a:prstGeom prst="ellipse">
                  <a:avLst/>
                </a:prstGeom>
                <a:solidFill>
                  <a:srgbClr val="FF9933"/>
                </a:solidFill>
                <a:ln w="9525">
                  <a:solidFill>
                    <a:schemeClr val="tx1"/>
                  </a:solidFill>
                  <a:round/>
                  <a:headEnd/>
                  <a:tailEnd/>
                </a:ln>
              </p:spPr>
              <p:txBody>
                <a:bodyPr wrap="none" anchor="ctr"/>
                <a:lstStyle>
                  <a:lvl1pPr eaLnBrk="0" hangingPunct="0">
                    <a:defRPr sz="2000">
                      <a:solidFill>
                        <a:schemeClr val="tx1"/>
                      </a:solidFill>
                      <a:latin typeface="Times New Roman" pitchFamily="18" charset="0"/>
                    </a:defRPr>
                  </a:lvl1pPr>
                  <a:lvl2pPr marL="742950" indent="-285750" eaLnBrk="0" hangingPunct="0">
                    <a:defRPr sz="2000">
                      <a:solidFill>
                        <a:schemeClr val="tx1"/>
                      </a:solidFill>
                      <a:latin typeface="Times New Roman" pitchFamily="18" charset="0"/>
                    </a:defRPr>
                  </a:lvl2pPr>
                  <a:lvl3pPr marL="1143000" indent="-228600" eaLnBrk="0" hangingPunct="0">
                    <a:defRPr sz="2000">
                      <a:solidFill>
                        <a:schemeClr val="tx1"/>
                      </a:solidFill>
                      <a:latin typeface="Times New Roman" pitchFamily="18" charset="0"/>
                    </a:defRPr>
                  </a:lvl3pPr>
                  <a:lvl4pPr marL="1600200" indent="-228600" eaLnBrk="0" hangingPunct="0">
                    <a:defRPr sz="2000">
                      <a:solidFill>
                        <a:schemeClr val="tx1"/>
                      </a:solidFill>
                      <a:latin typeface="Times New Roman" pitchFamily="18" charset="0"/>
                    </a:defRPr>
                  </a:lvl4pPr>
                  <a:lvl5pPr marL="2057400" indent="-228600" eaLnBrk="0" hangingPunct="0">
                    <a:defRPr sz="2000">
                      <a:solidFill>
                        <a:schemeClr val="tx1"/>
                      </a:solidFill>
                      <a:latin typeface="Times New Roman" pitchFamily="18" charset="0"/>
                    </a:defRPr>
                  </a:lvl5pPr>
                  <a:lvl6pPr marL="2514600" indent="-228600" eaLnBrk="0" fontAlgn="base" hangingPunct="0">
                    <a:spcBef>
                      <a:spcPct val="0"/>
                    </a:spcBef>
                    <a:spcAft>
                      <a:spcPct val="0"/>
                    </a:spcAft>
                    <a:defRPr sz="2000">
                      <a:solidFill>
                        <a:schemeClr val="tx1"/>
                      </a:solidFill>
                      <a:latin typeface="Times New Roman" pitchFamily="18" charset="0"/>
                    </a:defRPr>
                  </a:lvl6pPr>
                  <a:lvl7pPr marL="2971800" indent="-228600" eaLnBrk="0" fontAlgn="base" hangingPunct="0">
                    <a:spcBef>
                      <a:spcPct val="0"/>
                    </a:spcBef>
                    <a:spcAft>
                      <a:spcPct val="0"/>
                    </a:spcAft>
                    <a:defRPr sz="2000">
                      <a:solidFill>
                        <a:schemeClr val="tx1"/>
                      </a:solidFill>
                      <a:latin typeface="Times New Roman" pitchFamily="18" charset="0"/>
                    </a:defRPr>
                  </a:lvl7pPr>
                  <a:lvl8pPr marL="3429000" indent="-228600" eaLnBrk="0" fontAlgn="base" hangingPunct="0">
                    <a:spcBef>
                      <a:spcPct val="0"/>
                    </a:spcBef>
                    <a:spcAft>
                      <a:spcPct val="0"/>
                    </a:spcAft>
                    <a:defRPr sz="2000">
                      <a:solidFill>
                        <a:schemeClr val="tx1"/>
                      </a:solidFill>
                      <a:latin typeface="Times New Roman" pitchFamily="18" charset="0"/>
                    </a:defRPr>
                  </a:lvl8pPr>
                  <a:lvl9pPr marL="3886200" indent="-228600" eaLnBrk="0" fontAlgn="base" hangingPunct="0">
                    <a:spcBef>
                      <a:spcPct val="0"/>
                    </a:spcBef>
                    <a:spcAft>
                      <a:spcPct val="0"/>
                    </a:spcAft>
                    <a:defRPr sz="2000">
                      <a:solidFill>
                        <a:schemeClr val="tx1"/>
                      </a:solidFill>
                      <a:latin typeface="Times New Roman" pitchFamily="18" charset="0"/>
                    </a:defRPr>
                  </a:lvl9pPr>
                </a:lstStyle>
                <a:p>
                  <a:pPr algn="ctr" eaLnBrk="1" hangingPunct="1"/>
                  <a:endParaRPr lang="en-US" altLang="fr-FR" sz="1800">
                    <a:latin typeface="Arial" charset="0"/>
                  </a:endParaRPr>
                </a:p>
              </p:txBody>
            </p:sp>
            <p:sp>
              <p:nvSpPr>
                <p:cNvPr id="26767" name="Oval 170"/>
                <p:cNvSpPr>
                  <a:spLocks noChangeArrowheads="1"/>
                </p:cNvSpPr>
                <p:nvPr/>
              </p:nvSpPr>
              <p:spPr bwMode="auto">
                <a:xfrm>
                  <a:off x="1020" y="2750"/>
                  <a:ext cx="182" cy="181"/>
                </a:xfrm>
                <a:prstGeom prst="ellipse">
                  <a:avLst/>
                </a:prstGeom>
                <a:solidFill>
                  <a:srgbClr val="FF9933"/>
                </a:solidFill>
                <a:ln w="9525">
                  <a:solidFill>
                    <a:schemeClr val="tx1"/>
                  </a:solidFill>
                  <a:round/>
                  <a:headEnd/>
                  <a:tailEnd/>
                </a:ln>
              </p:spPr>
              <p:txBody>
                <a:bodyPr wrap="none" anchor="ctr"/>
                <a:lstStyle>
                  <a:lvl1pPr eaLnBrk="0" hangingPunct="0">
                    <a:defRPr sz="2000">
                      <a:solidFill>
                        <a:schemeClr val="tx1"/>
                      </a:solidFill>
                      <a:latin typeface="Times New Roman" pitchFamily="18" charset="0"/>
                    </a:defRPr>
                  </a:lvl1pPr>
                  <a:lvl2pPr marL="742950" indent="-285750" eaLnBrk="0" hangingPunct="0">
                    <a:defRPr sz="2000">
                      <a:solidFill>
                        <a:schemeClr val="tx1"/>
                      </a:solidFill>
                      <a:latin typeface="Times New Roman" pitchFamily="18" charset="0"/>
                    </a:defRPr>
                  </a:lvl2pPr>
                  <a:lvl3pPr marL="1143000" indent="-228600" eaLnBrk="0" hangingPunct="0">
                    <a:defRPr sz="2000">
                      <a:solidFill>
                        <a:schemeClr val="tx1"/>
                      </a:solidFill>
                      <a:latin typeface="Times New Roman" pitchFamily="18" charset="0"/>
                    </a:defRPr>
                  </a:lvl3pPr>
                  <a:lvl4pPr marL="1600200" indent="-228600" eaLnBrk="0" hangingPunct="0">
                    <a:defRPr sz="2000">
                      <a:solidFill>
                        <a:schemeClr val="tx1"/>
                      </a:solidFill>
                      <a:latin typeface="Times New Roman" pitchFamily="18" charset="0"/>
                    </a:defRPr>
                  </a:lvl4pPr>
                  <a:lvl5pPr marL="2057400" indent="-228600" eaLnBrk="0" hangingPunct="0">
                    <a:defRPr sz="2000">
                      <a:solidFill>
                        <a:schemeClr val="tx1"/>
                      </a:solidFill>
                      <a:latin typeface="Times New Roman" pitchFamily="18" charset="0"/>
                    </a:defRPr>
                  </a:lvl5pPr>
                  <a:lvl6pPr marL="2514600" indent="-228600" eaLnBrk="0" fontAlgn="base" hangingPunct="0">
                    <a:spcBef>
                      <a:spcPct val="0"/>
                    </a:spcBef>
                    <a:spcAft>
                      <a:spcPct val="0"/>
                    </a:spcAft>
                    <a:defRPr sz="2000">
                      <a:solidFill>
                        <a:schemeClr val="tx1"/>
                      </a:solidFill>
                      <a:latin typeface="Times New Roman" pitchFamily="18" charset="0"/>
                    </a:defRPr>
                  </a:lvl6pPr>
                  <a:lvl7pPr marL="2971800" indent="-228600" eaLnBrk="0" fontAlgn="base" hangingPunct="0">
                    <a:spcBef>
                      <a:spcPct val="0"/>
                    </a:spcBef>
                    <a:spcAft>
                      <a:spcPct val="0"/>
                    </a:spcAft>
                    <a:defRPr sz="2000">
                      <a:solidFill>
                        <a:schemeClr val="tx1"/>
                      </a:solidFill>
                      <a:latin typeface="Times New Roman" pitchFamily="18" charset="0"/>
                    </a:defRPr>
                  </a:lvl7pPr>
                  <a:lvl8pPr marL="3429000" indent="-228600" eaLnBrk="0" fontAlgn="base" hangingPunct="0">
                    <a:spcBef>
                      <a:spcPct val="0"/>
                    </a:spcBef>
                    <a:spcAft>
                      <a:spcPct val="0"/>
                    </a:spcAft>
                    <a:defRPr sz="2000">
                      <a:solidFill>
                        <a:schemeClr val="tx1"/>
                      </a:solidFill>
                      <a:latin typeface="Times New Roman" pitchFamily="18" charset="0"/>
                    </a:defRPr>
                  </a:lvl8pPr>
                  <a:lvl9pPr marL="3886200" indent="-228600" eaLnBrk="0" fontAlgn="base" hangingPunct="0">
                    <a:spcBef>
                      <a:spcPct val="0"/>
                    </a:spcBef>
                    <a:spcAft>
                      <a:spcPct val="0"/>
                    </a:spcAft>
                    <a:defRPr sz="2000">
                      <a:solidFill>
                        <a:schemeClr val="tx1"/>
                      </a:solidFill>
                      <a:latin typeface="Times New Roman" pitchFamily="18" charset="0"/>
                    </a:defRPr>
                  </a:lvl9pPr>
                </a:lstStyle>
                <a:p>
                  <a:pPr algn="ctr" eaLnBrk="1" hangingPunct="1"/>
                  <a:endParaRPr lang="en-US" altLang="fr-FR" sz="1800">
                    <a:latin typeface="Arial" charset="0"/>
                  </a:endParaRPr>
                </a:p>
              </p:txBody>
            </p:sp>
            <p:sp>
              <p:nvSpPr>
                <p:cNvPr id="26768" name="Oval 171"/>
                <p:cNvSpPr>
                  <a:spLocks noChangeArrowheads="1"/>
                </p:cNvSpPr>
                <p:nvPr/>
              </p:nvSpPr>
              <p:spPr bwMode="auto">
                <a:xfrm>
                  <a:off x="1111" y="2614"/>
                  <a:ext cx="182" cy="181"/>
                </a:xfrm>
                <a:prstGeom prst="ellipse">
                  <a:avLst/>
                </a:prstGeom>
                <a:solidFill>
                  <a:srgbClr val="FF9933"/>
                </a:solidFill>
                <a:ln w="9525">
                  <a:solidFill>
                    <a:schemeClr val="tx1"/>
                  </a:solidFill>
                  <a:round/>
                  <a:headEnd/>
                  <a:tailEnd/>
                </a:ln>
              </p:spPr>
              <p:txBody>
                <a:bodyPr wrap="none" anchor="ctr"/>
                <a:lstStyle>
                  <a:lvl1pPr eaLnBrk="0" hangingPunct="0">
                    <a:defRPr sz="2000">
                      <a:solidFill>
                        <a:schemeClr val="tx1"/>
                      </a:solidFill>
                      <a:latin typeface="Times New Roman" pitchFamily="18" charset="0"/>
                    </a:defRPr>
                  </a:lvl1pPr>
                  <a:lvl2pPr marL="742950" indent="-285750" eaLnBrk="0" hangingPunct="0">
                    <a:defRPr sz="2000">
                      <a:solidFill>
                        <a:schemeClr val="tx1"/>
                      </a:solidFill>
                      <a:latin typeface="Times New Roman" pitchFamily="18" charset="0"/>
                    </a:defRPr>
                  </a:lvl2pPr>
                  <a:lvl3pPr marL="1143000" indent="-228600" eaLnBrk="0" hangingPunct="0">
                    <a:defRPr sz="2000">
                      <a:solidFill>
                        <a:schemeClr val="tx1"/>
                      </a:solidFill>
                      <a:latin typeface="Times New Roman" pitchFamily="18" charset="0"/>
                    </a:defRPr>
                  </a:lvl3pPr>
                  <a:lvl4pPr marL="1600200" indent="-228600" eaLnBrk="0" hangingPunct="0">
                    <a:defRPr sz="2000">
                      <a:solidFill>
                        <a:schemeClr val="tx1"/>
                      </a:solidFill>
                      <a:latin typeface="Times New Roman" pitchFamily="18" charset="0"/>
                    </a:defRPr>
                  </a:lvl4pPr>
                  <a:lvl5pPr marL="2057400" indent="-228600" eaLnBrk="0" hangingPunct="0">
                    <a:defRPr sz="2000">
                      <a:solidFill>
                        <a:schemeClr val="tx1"/>
                      </a:solidFill>
                      <a:latin typeface="Times New Roman" pitchFamily="18" charset="0"/>
                    </a:defRPr>
                  </a:lvl5pPr>
                  <a:lvl6pPr marL="2514600" indent="-228600" eaLnBrk="0" fontAlgn="base" hangingPunct="0">
                    <a:spcBef>
                      <a:spcPct val="0"/>
                    </a:spcBef>
                    <a:spcAft>
                      <a:spcPct val="0"/>
                    </a:spcAft>
                    <a:defRPr sz="2000">
                      <a:solidFill>
                        <a:schemeClr val="tx1"/>
                      </a:solidFill>
                      <a:latin typeface="Times New Roman" pitchFamily="18" charset="0"/>
                    </a:defRPr>
                  </a:lvl6pPr>
                  <a:lvl7pPr marL="2971800" indent="-228600" eaLnBrk="0" fontAlgn="base" hangingPunct="0">
                    <a:spcBef>
                      <a:spcPct val="0"/>
                    </a:spcBef>
                    <a:spcAft>
                      <a:spcPct val="0"/>
                    </a:spcAft>
                    <a:defRPr sz="2000">
                      <a:solidFill>
                        <a:schemeClr val="tx1"/>
                      </a:solidFill>
                      <a:latin typeface="Times New Roman" pitchFamily="18" charset="0"/>
                    </a:defRPr>
                  </a:lvl7pPr>
                  <a:lvl8pPr marL="3429000" indent="-228600" eaLnBrk="0" fontAlgn="base" hangingPunct="0">
                    <a:spcBef>
                      <a:spcPct val="0"/>
                    </a:spcBef>
                    <a:spcAft>
                      <a:spcPct val="0"/>
                    </a:spcAft>
                    <a:defRPr sz="2000">
                      <a:solidFill>
                        <a:schemeClr val="tx1"/>
                      </a:solidFill>
                      <a:latin typeface="Times New Roman" pitchFamily="18" charset="0"/>
                    </a:defRPr>
                  </a:lvl8pPr>
                  <a:lvl9pPr marL="3886200" indent="-228600" eaLnBrk="0" fontAlgn="base" hangingPunct="0">
                    <a:spcBef>
                      <a:spcPct val="0"/>
                    </a:spcBef>
                    <a:spcAft>
                      <a:spcPct val="0"/>
                    </a:spcAft>
                    <a:defRPr sz="2000">
                      <a:solidFill>
                        <a:schemeClr val="tx1"/>
                      </a:solidFill>
                      <a:latin typeface="Times New Roman" pitchFamily="18" charset="0"/>
                    </a:defRPr>
                  </a:lvl9pPr>
                </a:lstStyle>
                <a:p>
                  <a:pPr algn="ctr" eaLnBrk="1" hangingPunct="1"/>
                  <a:endParaRPr lang="en-US" altLang="fr-FR" sz="1800">
                    <a:latin typeface="Arial" charset="0"/>
                  </a:endParaRPr>
                </a:p>
              </p:txBody>
            </p:sp>
            <p:sp>
              <p:nvSpPr>
                <p:cNvPr id="26769" name="Oval 172"/>
                <p:cNvSpPr>
                  <a:spLocks noChangeArrowheads="1"/>
                </p:cNvSpPr>
                <p:nvPr/>
              </p:nvSpPr>
              <p:spPr bwMode="auto">
                <a:xfrm>
                  <a:off x="1066" y="3067"/>
                  <a:ext cx="136" cy="136"/>
                </a:xfrm>
                <a:prstGeom prst="ellipse">
                  <a:avLst/>
                </a:prstGeom>
                <a:solidFill>
                  <a:srgbClr val="FF6600"/>
                </a:solidFill>
                <a:ln w="9525">
                  <a:solidFill>
                    <a:schemeClr val="tx1"/>
                  </a:solidFill>
                  <a:round/>
                  <a:headEnd/>
                  <a:tailEnd/>
                </a:ln>
              </p:spPr>
              <p:txBody>
                <a:bodyPr wrap="none" anchor="ctr"/>
                <a:lstStyle>
                  <a:lvl1pPr eaLnBrk="0" hangingPunct="0">
                    <a:defRPr sz="2000">
                      <a:solidFill>
                        <a:schemeClr val="tx1"/>
                      </a:solidFill>
                      <a:latin typeface="Times New Roman" pitchFamily="18" charset="0"/>
                    </a:defRPr>
                  </a:lvl1pPr>
                  <a:lvl2pPr marL="742950" indent="-285750" eaLnBrk="0" hangingPunct="0">
                    <a:defRPr sz="2000">
                      <a:solidFill>
                        <a:schemeClr val="tx1"/>
                      </a:solidFill>
                      <a:latin typeface="Times New Roman" pitchFamily="18" charset="0"/>
                    </a:defRPr>
                  </a:lvl2pPr>
                  <a:lvl3pPr marL="1143000" indent="-228600" eaLnBrk="0" hangingPunct="0">
                    <a:defRPr sz="2000">
                      <a:solidFill>
                        <a:schemeClr val="tx1"/>
                      </a:solidFill>
                      <a:latin typeface="Times New Roman" pitchFamily="18" charset="0"/>
                    </a:defRPr>
                  </a:lvl3pPr>
                  <a:lvl4pPr marL="1600200" indent="-228600" eaLnBrk="0" hangingPunct="0">
                    <a:defRPr sz="2000">
                      <a:solidFill>
                        <a:schemeClr val="tx1"/>
                      </a:solidFill>
                      <a:latin typeface="Times New Roman" pitchFamily="18" charset="0"/>
                    </a:defRPr>
                  </a:lvl4pPr>
                  <a:lvl5pPr marL="2057400" indent="-228600" eaLnBrk="0" hangingPunct="0">
                    <a:defRPr sz="2000">
                      <a:solidFill>
                        <a:schemeClr val="tx1"/>
                      </a:solidFill>
                      <a:latin typeface="Times New Roman" pitchFamily="18" charset="0"/>
                    </a:defRPr>
                  </a:lvl5pPr>
                  <a:lvl6pPr marL="2514600" indent="-228600" eaLnBrk="0" fontAlgn="base" hangingPunct="0">
                    <a:spcBef>
                      <a:spcPct val="0"/>
                    </a:spcBef>
                    <a:spcAft>
                      <a:spcPct val="0"/>
                    </a:spcAft>
                    <a:defRPr sz="2000">
                      <a:solidFill>
                        <a:schemeClr val="tx1"/>
                      </a:solidFill>
                      <a:latin typeface="Times New Roman" pitchFamily="18" charset="0"/>
                    </a:defRPr>
                  </a:lvl6pPr>
                  <a:lvl7pPr marL="2971800" indent="-228600" eaLnBrk="0" fontAlgn="base" hangingPunct="0">
                    <a:spcBef>
                      <a:spcPct val="0"/>
                    </a:spcBef>
                    <a:spcAft>
                      <a:spcPct val="0"/>
                    </a:spcAft>
                    <a:defRPr sz="2000">
                      <a:solidFill>
                        <a:schemeClr val="tx1"/>
                      </a:solidFill>
                      <a:latin typeface="Times New Roman" pitchFamily="18" charset="0"/>
                    </a:defRPr>
                  </a:lvl7pPr>
                  <a:lvl8pPr marL="3429000" indent="-228600" eaLnBrk="0" fontAlgn="base" hangingPunct="0">
                    <a:spcBef>
                      <a:spcPct val="0"/>
                    </a:spcBef>
                    <a:spcAft>
                      <a:spcPct val="0"/>
                    </a:spcAft>
                    <a:defRPr sz="2000">
                      <a:solidFill>
                        <a:schemeClr val="tx1"/>
                      </a:solidFill>
                      <a:latin typeface="Times New Roman" pitchFamily="18" charset="0"/>
                    </a:defRPr>
                  </a:lvl8pPr>
                  <a:lvl9pPr marL="3886200" indent="-228600" eaLnBrk="0" fontAlgn="base" hangingPunct="0">
                    <a:spcBef>
                      <a:spcPct val="0"/>
                    </a:spcBef>
                    <a:spcAft>
                      <a:spcPct val="0"/>
                    </a:spcAft>
                    <a:defRPr sz="2000">
                      <a:solidFill>
                        <a:schemeClr val="tx1"/>
                      </a:solidFill>
                      <a:latin typeface="Times New Roman" pitchFamily="18" charset="0"/>
                    </a:defRPr>
                  </a:lvl9pPr>
                </a:lstStyle>
                <a:p>
                  <a:pPr algn="ctr" eaLnBrk="1" hangingPunct="1"/>
                  <a:endParaRPr lang="en-US" altLang="fr-FR" sz="1800">
                    <a:latin typeface="Arial" charset="0"/>
                  </a:endParaRPr>
                </a:p>
              </p:txBody>
            </p:sp>
            <p:sp>
              <p:nvSpPr>
                <p:cNvPr id="26770" name="Oval 324"/>
                <p:cNvSpPr>
                  <a:spLocks noChangeArrowheads="1"/>
                </p:cNvSpPr>
                <p:nvPr/>
              </p:nvSpPr>
              <p:spPr bwMode="auto">
                <a:xfrm>
                  <a:off x="1111" y="2976"/>
                  <a:ext cx="136" cy="137"/>
                </a:xfrm>
                <a:prstGeom prst="ellipse">
                  <a:avLst/>
                </a:prstGeom>
                <a:solidFill>
                  <a:srgbClr val="FF6600"/>
                </a:solidFill>
                <a:ln w="9525">
                  <a:solidFill>
                    <a:schemeClr val="tx1"/>
                  </a:solidFill>
                  <a:round/>
                  <a:headEnd/>
                  <a:tailEnd/>
                </a:ln>
              </p:spPr>
              <p:txBody>
                <a:bodyPr wrap="none" anchor="ctr"/>
                <a:lstStyle>
                  <a:lvl1pPr eaLnBrk="0" hangingPunct="0">
                    <a:defRPr sz="2000">
                      <a:solidFill>
                        <a:schemeClr val="tx1"/>
                      </a:solidFill>
                      <a:latin typeface="Times New Roman" pitchFamily="18" charset="0"/>
                    </a:defRPr>
                  </a:lvl1pPr>
                  <a:lvl2pPr marL="742950" indent="-285750" eaLnBrk="0" hangingPunct="0">
                    <a:defRPr sz="2000">
                      <a:solidFill>
                        <a:schemeClr val="tx1"/>
                      </a:solidFill>
                      <a:latin typeface="Times New Roman" pitchFamily="18" charset="0"/>
                    </a:defRPr>
                  </a:lvl2pPr>
                  <a:lvl3pPr marL="1143000" indent="-228600" eaLnBrk="0" hangingPunct="0">
                    <a:defRPr sz="2000">
                      <a:solidFill>
                        <a:schemeClr val="tx1"/>
                      </a:solidFill>
                      <a:latin typeface="Times New Roman" pitchFamily="18" charset="0"/>
                    </a:defRPr>
                  </a:lvl3pPr>
                  <a:lvl4pPr marL="1600200" indent="-228600" eaLnBrk="0" hangingPunct="0">
                    <a:defRPr sz="2000">
                      <a:solidFill>
                        <a:schemeClr val="tx1"/>
                      </a:solidFill>
                      <a:latin typeface="Times New Roman" pitchFamily="18" charset="0"/>
                    </a:defRPr>
                  </a:lvl4pPr>
                  <a:lvl5pPr marL="2057400" indent="-228600" eaLnBrk="0" hangingPunct="0">
                    <a:defRPr sz="2000">
                      <a:solidFill>
                        <a:schemeClr val="tx1"/>
                      </a:solidFill>
                      <a:latin typeface="Times New Roman" pitchFamily="18" charset="0"/>
                    </a:defRPr>
                  </a:lvl5pPr>
                  <a:lvl6pPr marL="2514600" indent="-228600" eaLnBrk="0" fontAlgn="base" hangingPunct="0">
                    <a:spcBef>
                      <a:spcPct val="0"/>
                    </a:spcBef>
                    <a:spcAft>
                      <a:spcPct val="0"/>
                    </a:spcAft>
                    <a:defRPr sz="2000">
                      <a:solidFill>
                        <a:schemeClr val="tx1"/>
                      </a:solidFill>
                      <a:latin typeface="Times New Roman" pitchFamily="18" charset="0"/>
                    </a:defRPr>
                  </a:lvl6pPr>
                  <a:lvl7pPr marL="2971800" indent="-228600" eaLnBrk="0" fontAlgn="base" hangingPunct="0">
                    <a:spcBef>
                      <a:spcPct val="0"/>
                    </a:spcBef>
                    <a:spcAft>
                      <a:spcPct val="0"/>
                    </a:spcAft>
                    <a:defRPr sz="2000">
                      <a:solidFill>
                        <a:schemeClr val="tx1"/>
                      </a:solidFill>
                      <a:latin typeface="Times New Roman" pitchFamily="18" charset="0"/>
                    </a:defRPr>
                  </a:lvl7pPr>
                  <a:lvl8pPr marL="3429000" indent="-228600" eaLnBrk="0" fontAlgn="base" hangingPunct="0">
                    <a:spcBef>
                      <a:spcPct val="0"/>
                    </a:spcBef>
                    <a:spcAft>
                      <a:spcPct val="0"/>
                    </a:spcAft>
                    <a:defRPr sz="2000">
                      <a:solidFill>
                        <a:schemeClr val="tx1"/>
                      </a:solidFill>
                      <a:latin typeface="Times New Roman" pitchFamily="18" charset="0"/>
                    </a:defRPr>
                  </a:lvl8pPr>
                  <a:lvl9pPr marL="3886200" indent="-228600" eaLnBrk="0" fontAlgn="base" hangingPunct="0">
                    <a:spcBef>
                      <a:spcPct val="0"/>
                    </a:spcBef>
                    <a:spcAft>
                      <a:spcPct val="0"/>
                    </a:spcAft>
                    <a:defRPr sz="2000">
                      <a:solidFill>
                        <a:schemeClr val="tx1"/>
                      </a:solidFill>
                      <a:latin typeface="Times New Roman" pitchFamily="18" charset="0"/>
                    </a:defRPr>
                  </a:lvl9pPr>
                </a:lstStyle>
                <a:p>
                  <a:pPr algn="ctr" eaLnBrk="1" hangingPunct="1"/>
                  <a:endParaRPr lang="en-US" altLang="fr-FR" sz="1800">
                    <a:latin typeface="Arial" charset="0"/>
                  </a:endParaRPr>
                </a:p>
              </p:txBody>
            </p:sp>
            <p:sp>
              <p:nvSpPr>
                <p:cNvPr id="26771" name="Oval 325"/>
                <p:cNvSpPr>
                  <a:spLocks noChangeArrowheads="1"/>
                </p:cNvSpPr>
                <p:nvPr/>
              </p:nvSpPr>
              <p:spPr bwMode="auto">
                <a:xfrm>
                  <a:off x="1156" y="2886"/>
                  <a:ext cx="136" cy="136"/>
                </a:xfrm>
                <a:prstGeom prst="ellipse">
                  <a:avLst/>
                </a:prstGeom>
                <a:solidFill>
                  <a:srgbClr val="FF6600"/>
                </a:solidFill>
                <a:ln w="9525">
                  <a:solidFill>
                    <a:schemeClr val="tx1"/>
                  </a:solidFill>
                  <a:round/>
                  <a:headEnd/>
                  <a:tailEnd/>
                </a:ln>
              </p:spPr>
              <p:txBody>
                <a:bodyPr wrap="none" anchor="ctr"/>
                <a:lstStyle>
                  <a:lvl1pPr eaLnBrk="0" hangingPunct="0">
                    <a:defRPr sz="2000">
                      <a:solidFill>
                        <a:schemeClr val="tx1"/>
                      </a:solidFill>
                      <a:latin typeface="Times New Roman" pitchFamily="18" charset="0"/>
                    </a:defRPr>
                  </a:lvl1pPr>
                  <a:lvl2pPr marL="742950" indent="-285750" eaLnBrk="0" hangingPunct="0">
                    <a:defRPr sz="2000">
                      <a:solidFill>
                        <a:schemeClr val="tx1"/>
                      </a:solidFill>
                      <a:latin typeface="Times New Roman" pitchFamily="18" charset="0"/>
                    </a:defRPr>
                  </a:lvl2pPr>
                  <a:lvl3pPr marL="1143000" indent="-228600" eaLnBrk="0" hangingPunct="0">
                    <a:defRPr sz="2000">
                      <a:solidFill>
                        <a:schemeClr val="tx1"/>
                      </a:solidFill>
                      <a:latin typeface="Times New Roman" pitchFamily="18" charset="0"/>
                    </a:defRPr>
                  </a:lvl3pPr>
                  <a:lvl4pPr marL="1600200" indent="-228600" eaLnBrk="0" hangingPunct="0">
                    <a:defRPr sz="2000">
                      <a:solidFill>
                        <a:schemeClr val="tx1"/>
                      </a:solidFill>
                      <a:latin typeface="Times New Roman" pitchFamily="18" charset="0"/>
                    </a:defRPr>
                  </a:lvl4pPr>
                  <a:lvl5pPr marL="2057400" indent="-228600" eaLnBrk="0" hangingPunct="0">
                    <a:defRPr sz="2000">
                      <a:solidFill>
                        <a:schemeClr val="tx1"/>
                      </a:solidFill>
                      <a:latin typeface="Times New Roman" pitchFamily="18" charset="0"/>
                    </a:defRPr>
                  </a:lvl5pPr>
                  <a:lvl6pPr marL="2514600" indent="-228600" eaLnBrk="0" fontAlgn="base" hangingPunct="0">
                    <a:spcBef>
                      <a:spcPct val="0"/>
                    </a:spcBef>
                    <a:spcAft>
                      <a:spcPct val="0"/>
                    </a:spcAft>
                    <a:defRPr sz="2000">
                      <a:solidFill>
                        <a:schemeClr val="tx1"/>
                      </a:solidFill>
                      <a:latin typeface="Times New Roman" pitchFamily="18" charset="0"/>
                    </a:defRPr>
                  </a:lvl6pPr>
                  <a:lvl7pPr marL="2971800" indent="-228600" eaLnBrk="0" fontAlgn="base" hangingPunct="0">
                    <a:spcBef>
                      <a:spcPct val="0"/>
                    </a:spcBef>
                    <a:spcAft>
                      <a:spcPct val="0"/>
                    </a:spcAft>
                    <a:defRPr sz="2000">
                      <a:solidFill>
                        <a:schemeClr val="tx1"/>
                      </a:solidFill>
                      <a:latin typeface="Times New Roman" pitchFamily="18" charset="0"/>
                    </a:defRPr>
                  </a:lvl7pPr>
                  <a:lvl8pPr marL="3429000" indent="-228600" eaLnBrk="0" fontAlgn="base" hangingPunct="0">
                    <a:spcBef>
                      <a:spcPct val="0"/>
                    </a:spcBef>
                    <a:spcAft>
                      <a:spcPct val="0"/>
                    </a:spcAft>
                    <a:defRPr sz="2000">
                      <a:solidFill>
                        <a:schemeClr val="tx1"/>
                      </a:solidFill>
                      <a:latin typeface="Times New Roman" pitchFamily="18" charset="0"/>
                    </a:defRPr>
                  </a:lvl8pPr>
                  <a:lvl9pPr marL="3886200" indent="-228600" eaLnBrk="0" fontAlgn="base" hangingPunct="0">
                    <a:spcBef>
                      <a:spcPct val="0"/>
                    </a:spcBef>
                    <a:spcAft>
                      <a:spcPct val="0"/>
                    </a:spcAft>
                    <a:defRPr sz="2000">
                      <a:solidFill>
                        <a:schemeClr val="tx1"/>
                      </a:solidFill>
                      <a:latin typeface="Times New Roman" pitchFamily="18" charset="0"/>
                    </a:defRPr>
                  </a:lvl9pPr>
                </a:lstStyle>
                <a:p>
                  <a:pPr algn="ctr" eaLnBrk="1" hangingPunct="1"/>
                  <a:endParaRPr lang="en-US" altLang="fr-FR" sz="1800">
                    <a:latin typeface="Arial" charset="0"/>
                  </a:endParaRPr>
                </a:p>
              </p:txBody>
            </p:sp>
            <p:sp>
              <p:nvSpPr>
                <p:cNvPr id="26772" name="Oval 326"/>
                <p:cNvSpPr>
                  <a:spLocks noChangeArrowheads="1"/>
                </p:cNvSpPr>
                <p:nvPr/>
              </p:nvSpPr>
              <p:spPr bwMode="auto">
                <a:xfrm>
                  <a:off x="1202" y="2795"/>
                  <a:ext cx="136" cy="136"/>
                </a:xfrm>
                <a:prstGeom prst="ellipse">
                  <a:avLst/>
                </a:prstGeom>
                <a:solidFill>
                  <a:srgbClr val="FF6600"/>
                </a:solidFill>
                <a:ln w="9525">
                  <a:solidFill>
                    <a:schemeClr val="tx1"/>
                  </a:solidFill>
                  <a:round/>
                  <a:headEnd/>
                  <a:tailEnd/>
                </a:ln>
              </p:spPr>
              <p:txBody>
                <a:bodyPr wrap="none" anchor="ctr"/>
                <a:lstStyle>
                  <a:lvl1pPr eaLnBrk="0" hangingPunct="0">
                    <a:defRPr sz="2000">
                      <a:solidFill>
                        <a:schemeClr val="tx1"/>
                      </a:solidFill>
                      <a:latin typeface="Times New Roman" pitchFamily="18" charset="0"/>
                    </a:defRPr>
                  </a:lvl1pPr>
                  <a:lvl2pPr marL="742950" indent="-285750" eaLnBrk="0" hangingPunct="0">
                    <a:defRPr sz="2000">
                      <a:solidFill>
                        <a:schemeClr val="tx1"/>
                      </a:solidFill>
                      <a:latin typeface="Times New Roman" pitchFamily="18" charset="0"/>
                    </a:defRPr>
                  </a:lvl2pPr>
                  <a:lvl3pPr marL="1143000" indent="-228600" eaLnBrk="0" hangingPunct="0">
                    <a:defRPr sz="2000">
                      <a:solidFill>
                        <a:schemeClr val="tx1"/>
                      </a:solidFill>
                      <a:latin typeface="Times New Roman" pitchFamily="18" charset="0"/>
                    </a:defRPr>
                  </a:lvl3pPr>
                  <a:lvl4pPr marL="1600200" indent="-228600" eaLnBrk="0" hangingPunct="0">
                    <a:defRPr sz="2000">
                      <a:solidFill>
                        <a:schemeClr val="tx1"/>
                      </a:solidFill>
                      <a:latin typeface="Times New Roman" pitchFamily="18" charset="0"/>
                    </a:defRPr>
                  </a:lvl4pPr>
                  <a:lvl5pPr marL="2057400" indent="-228600" eaLnBrk="0" hangingPunct="0">
                    <a:defRPr sz="2000">
                      <a:solidFill>
                        <a:schemeClr val="tx1"/>
                      </a:solidFill>
                      <a:latin typeface="Times New Roman" pitchFamily="18" charset="0"/>
                    </a:defRPr>
                  </a:lvl5pPr>
                  <a:lvl6pPr marL="2514600" indent="-228600" eaLnBrk="0" fontAlgn="base" hangingPunct="0">
                    <a:spcBef>
                      <a:spcPct val="0"/>
                    </a:spcBef>
                    <a:spcAft>
                      <a:spcPct val="0"/>
                    </a:spcAft>
                    <a:defRPr sz="2000">
                      <a:solidFill>
                        <a:schemeClr val="tx1"/>
                      </a:solidFill>
                      <a:latin typeface="Times New Roman" pitchFamily="18" charset="0"/>
                    </a:defRPr>
                  </a:lvl6pPr>
                  <a:lvl7pPr marL="2971800" indent="-228600" eaLnBrk="0" fontAlgn="base" hangingPunct="0">
                    <a:spcBef>
                      <a:spcPct val="0"/>
                    </a:spcBef>
                    <a:spcAft>
                      <a:spcPct val="0"/>
                    </a:spcAft>
                    <a:defRPr sz="2000">
                      <a:solidFill>
                        <a:schemeClr val="tx1"/>
                      </a:solidFill>
                      <a:latin typeface="Times New Roman" pitchFamily="18" charset="0"/>
                    </a:defRPr>
                  </a:lvl7pPr>
                  <a:lvl8pPr marL="3429000" indent="-228600" eaLnBrk="0" fontAlgn="base" hangingPunct="0">
                    <a:spcBef>
                      <a:spcPct val="0"/>
                    </a:spcBef>
                    <a:spcAft>
                      <a:spcPct val="0"/>
                    </a:spcAft>
                    <a:defRPr sz="2000">
                      <a:solidFill>
                        <a:schemeClr val="tx1"/>
                      </a:solidFill>
                      <a:latin typeface="Times New Roman" pitchFamily="18" charset="0"/>
                    </a:defRPr>
                  </a:lvl8pPr>
                  <a:lvl9pPr marL="3886200" indent="-228600" eaLnBrk="0" fontAlgn="base" hangingPunct="0">
                    <a:spcBef>
                      <a:spcPct val="0"/>
                    </a:spcBef>
                    <a:spcAft>
                      <a:spcPct val="0"/>
                    </a:spcAft>
                    <a:defRPr sz="2000">
                      <a:solidFill>
                        <a:schemeClr val="tx1"/>
                      </a:solidFill>
                      <a:latin typeface="Times New Roman" pitchFamily="18" charset="0"/>
                    </a:defRPr>
                  </a:lvl9pPr>
                </a:lstStyle>
                <a:p>
                  <a:pPr algn="ctr" eaLnBrk="1" hangingPunct="1"/>
                  <a:endParaRPr lang="en-US" altLang="fr-FR" sz="1800">
                    <a:latin typeface="Arial" charset="0"/>
                  </a:endParaRPr>
                </a:p>
              </p:txBody>
            </p:sp>
            <p:sp>
              <p:nvSpPr>
                <p:cNvPr id="26773" name="Oval 331"/>
                <p:cNvSpPr>
                  <a:spLocks noChangeArrowheads="1"/>
                </p:cNvSpPr>
                <p:nvPr/>
              </p:nvSpPr>
              <p:spPr bwMode="auto">
                <a:xfrm>
                  <a:off x="1247" y="2704"/>
                  <a:ext cx="136" cy="136"/>
                </a:xfrm>
                <a:prstGeom prst="ellipse">
                  <a:avLst/>
                </a:prstGeom>
                <a:solidFill>
                  <a:srgbClr val="FF6600"/>
                </a:solidFill>
                <a:ln w="9525">
                  <a:solidFill>
                    <a:schemeClr val="tx1"/>
                  </a:solidFill>
                  <a:round/>
                  <a:headEnd/>
                  <a:tailEnd/>
                </a:ln>
              </p:spPr>
              <p:txBody>
                <a:bodyPr wrap="none" anchor="ctr"/>
                <a:lstStyle>
                  <a:lvl1pPr eaLnBrk="0" hangingPunct="0">
                    <a:defRPr sz="2000">
                      <a:solidFill>
                        <a:schemeClr val="tx1"/>
                      </a:solidFill>
                      <a:latin typeface="Times New Roman" pitchFamily="18" charset="0"/>
                    </a:defRPr>
                  </a:lvl1pPr>
                  <a:lvl2pPr marL="742950" indent="-285750" eaLnBrk="0" hangingPunct="0">
                    <a:defRPr sz="2000">
                      <a:solidFill>
                        <a:schemeClr val="tx1"/>
                      </a:solidFill>
                      <a:latin typeface="Times New Roman" pitchFamily="18" charset="0"/>
                    </a:defRPr>
                  </a:lvl2pPr>
                  <a:lvl3pPr marL="1143000" indent="-228600" eaLnBrk="0" hangingPunct="0">
                    <a:defRPr sz="2000">
                      <a:solidFill>
                        <a:schemeClr val="tx1"/>
                      </a:solidFill>
                      <a:latin typeface="Times New Roman" pitchFamily="18" charset="0"/>
                    </a:defRPr>
                  </a:lvl3pPr>
                  <a:lvl4pPr marL="1600200" indent="-228600" eaLnBrk="0" hangingPunct="0">
                    <a:defRPr sz="2000">
                      <a:solidFill>
                        <a:schemeClr val="tx1"/>
                      </a:solidFill>
                      <a:latin typeface="Times New Roman" pitchFamily="18" charset="0"/>
                    </a:defRPr>
                  </a:lvl4pPr>
                  <a:lvl5pPr marL="2057400" indent="-228600" eaLnBrk="0" hangingPunct="0">
                    <a:defRPr sz="2000">
                      <a:solidFill>
                        <a:schemeClr val="tx1"/>
                      </a:solidFill>
                      <a:latin typeface="Times New Roman" pitchFamily="18" charset="0"/>
                    </a:defRPr>
                  </a:lvl5pPr>
                  <a:lvl6pPr marL="2514600" indent="-228600" eaLnBrk="0" fontAlgn="base" hangingPunct="0">
                    <a:spcBef>
                      <a:spcPct val="0"/>
                    </a:spcBef>
                    <a:spcAft>
                      <a:spcPct val="0"/>
                    </a:spcAft>
                    <a:defRPr sz="2000">
                      <a:solidFill>
                        <a:schemeClr val="tx1"/>
                      </a:solidFill>
                      <a:latin typeface="Times New Roman" pitchFamily="18" charset="0"/>
                    </a:defRPr>
                  </a:lvl6pPr>
                  <a:lvl7pPr marL="2971800" indent="-228600" eaLnBrk="0" fontAlgn="base" hangingPunct="0">
                    <a:spcBef>
                      <a:spcPct val="0"/>
                    </a:spcBef>
                    <a:spcAft>
                      <a:spcPct val="0"/>
                    </a:spcAft>
                    <a:defRPr sz="2000">
                      <a:solidFill>
                        <a:schemeClr val="tx1"/>
                      </a:solidFill>
                      <a:latin typeface="Times New Roman" pitchFamily="18" charset="0"/>
                    </a:defRPr>
                  </a:lvl7pPr>
                  <a:lvl8pPr marL="3429000" indent="-228600" eaLnBrk="0" fontAlgn="base" hangingPunct="0">
                    <a:spcBef>
                      <a:spcPct val="0"/>
                    </a:spcBef>
                    <a:spcAft>
                      <a:spcPct val="0"/>
                    </a:spcAft>
                    <a:defRPr sz="2000">
                      <a:solidFill>
                        <a:schemeClr val="tx1"/>
                      </a:solidFill>
                      <a:latin typeface="Times New Roman" pitchFamily="18" charset="0"/>
                    </a:defRPr>
                  </a:lvl8pPr>
                  <a:lvl9pPr marL="3886200" indent="-228600" eaLnBrk="0" fontAlgn="base" hangingPunct="0">
                    <a:spcBef>
                      <a:spcPct val="0"/>
                    </a:spcBef>
                    <a:spcAft>
                      <a:spcPct val="0"/>
                    </a:spcAft>
                    <a:defRPr sz="2000">
                      <a:solidFill>
                        <a:schemeClr val="tx1"/>
                      </a:solidFill>
                      <a:latin typeface="Times New Roman" pitchFamily="18" charset="0"/>
                    </a:defRPr>
                  </a:lvl9pPr>
                </a:lstStyle>
                <a:p>
                  <a:pPr algn="ctr" eaLnBrk="1" hangingPunct="1"/>
                  <a:endParaRPr lang="en-US" altLang="fr-FR" sz="1800">
                    <a:latin typeface="Arial" charset="0"/>
                  </a:endParaRPr>
                </a:p>
              </p:txBody>
            </p:sp>
            <p:sp>
              <p:nvSpPr>
                <p:cNvPr id="26774" name="Oval 332"/>
                <p:cNvSpPr>
                  <a:spLocks noChangeArrowheads="1"/>
                </p:cNvSpPr>
                <p:nvPr/>
              </p:nvSpPr>
              <p:spPr bwMode="auto">
                <a:xfrm>
                  <a:off x="1292" y="2614"/>
                  <a:ext cx="136" cy="136"/>
                </a:xfrm>
                <a:prstGeom prst="ellipse">
                  <a:avLst/>
                </a:prstGeom>
                <a:solidFill>
                  <a:srgbClr val="FF6600"/>
                </a:solidFill>
                <a:ln w="9525">
                  <a:solidFill>
                    <a:schemeClr val="tx1"/>
                  </a:solidFill>
                  <a:round/>
                  <a:headEnd/>
                  <a:tailEnd/>
                </a:ln>
              </p:spPr>
              <p:txBody>
                <a:bodyPr wrap="none" anchor="ctr"/>
                <a:lstStyle>
                  <a:lvl1pPr eaLnBrk="0" hangingPunct="0">
                    <a:defRPr sz="2000">
                      <a:solidFill>
                        <a:schemeClr val="tx1"/>
                      </a:solidFill>
                      <a:latin typeface="Times New Roman" pitchFamily="18" charset="0"/>
                    </a:defRPr>
                  </a:lvl1pPr>
                  <a:lvl2pPr marL="742950" indent="-285750" eaLnBrk="0" hangingPunct="0">
                    <a:defRPr sz="2000">
                      <a:solidFill>
                        <a:schemeClr val="tx1"/>
                      </a:solidFill>
                      <a:latin typeface="Times New Roman" pitchFamily="18" charset="0"/>
                    </a:defRPr>
                  </a:lvl2pPr>
                  <a:lvl3pPr marL="1143000" indent="-228600" eaLnBrk="0" hangingPunct="0">
                    <a:defRPr sz="2000">
                      <a:solidFill>
                        <a:schemeClr val="tx1"/>
                      </a:solidFill>
                      <a:latin typeface="Times New Roman" pitchFamily="18" charset="0"/>
                    </a:defRPr>
                  </a:lvl3pPr>
                  <a:lvl4pPr marL="1600200" indent="-228600" eaLnBrk="0" hangingPunct="0">
                    <a:defRPr sz="2000">
                      <a:solidFill>
                        <a:schemeClr val="tx1"/>
                      </a:solidFill>
                      <a:latin typeface="Times New Roman" pitchFamily="18" charset="0"/>
                    </a:defRPr>
                  </a:lvl4pPr>
                  <a:lvl5pPr marL="2057400" indent="-228600" eaLnBrk="0" hangingPunct="0">
                    <a:defRPr sz="2000">
                      <a:solidFill>
                        <a:schemeClr val="tx1"/>
                      </a:solidFill>
                      <a:latin typeface="Times New Roman" pitchFamily="18" charset="0"/>
                    </a:defRPr>
                  </a:lvl5pPr>
                  <a:lvl6pPr marL="2514600" indent="-228600" eaLnBrk="0" fontAlgn="base" hangingPunct="0">
                    <a:spcBef>
                      <a:spcPct val="0"/>
                    </a:spcBef>
                    <a:spcAft>
                      <a:spcPct val="0"/>
                    </a:spcAft>
                    <a:defRPr sz="2000">
                      <a:solidFill>
                        <a:schemeClr val="tx1"/>
                      </a:solidFill>
                      <a:latin typeface="Times New Roman" pitchFamily="18" charset="0"/>
                    </a:defRPr>
                  </a:lvl6pPr>
                  <a:lvl7pPr marL="2971800" indent="-228600" eaLnBrk="0" fontAlgn="base" hangingPunct="0">
                    <a:spcBef>
                      <a:spcPct val="0"/>
                    </a:spcBef>
                    <a:spcAft>
                      <a:spcPct val="0"/>
                    </a:spcAft>
                    <a:defRPr sz="2000">
                      <a:solidFill>
                        <a:schemeClr val="tx1"/>
                      </a:solidFill>
                      <a:latin typeface="Times New Roman" pitchFamily="18" charset="0"/>
                    </a:defRPr>
                  </a:lvl7pPr>
                  <a:lvl8pPr marL="3429000" indent="-228600" eaLnBrk="0" fontAlgn="base" hangingPunct="0">
                    <a:spcBef>
                      <a:spcPct val="0"/>
                    </a:spcBef>
                    <a:spcAft>
                      <a:spcPct val="0"/>
                    </a:spcAft>
                    <a:defRPr sz="2000">
                      <a:solidFill>
                        <a:schemeClr val="tx1"/>
                      </a:solidFill>
                      <a:latin typeface="Times New Roman" pitchFamily="18" charset="0"/>
                    </a:defRPr>
                  </a:lvl8pPr>
                  <a:lvl9pPr marL="3886200" indent="-228600" eaLnBrk="0" fontAlgn="base" hangingPunct="0">
                    <a:spcBef>
                      <a:spcPct val="0"/>
                    </a:spcBef>
                    <a:spcAft>
                      <a:spcPct val="0"/>
                    </a:spcAft>
                    <a:defRPr sz="2000">
                      <a:solidFill>
                        <a:schemeClr val="tx1"/>
                      </a:solidFill>
                      <a:latin typeface="Times New Roman" pitchFamily="18" charset="0"/>
                    </a:defRPr>
                  </a:lvl9pPr>
                </a:lstStyle>
                <a:p>
                  <a:pPr algn="ctr" eaLnBrk="1" hangingPunct="1"/>
                  <a:endParaRPr lang="en-US" altLang="fr-FR" sz="1800">
                    <a:latin typeface="Arial" charset="0"/>
                  </a:endParaRPr>
                </a:p>
              </p:txBody>
            </p:sp>
          </p:grpSp>
          <p:grpSp>
            <p:nvGrpSpPr>
              <p:cNvPr id="31" name="Group 348"/>
              <p:cNvGrpSpPr>
                <a:grpSpLocks/>
              </p:cNvGrpSpPr>
              <p:nvPr/>
            </p:nvGrpSpPr>
            <p:grpSpPr bwMode="auto">
              <a:xfrm>
                <a:off x="2268538" y="3862388"/>
                <a:ext cx="431800" cy="215900"/>
                <a:chOff x="1429" y="2614"/>
                <a:chExt cx="272" cy="136"/>
              </a:xfrm>
            </p:grpSpPr>
            <p:sp>
              <p:nvSpPr>
                <p:cNvPr id="26764" name="Oval 333"/>
                <p:cNvSpPr>
                  <a:spLocks noChangeArrowheads="1"/>
                </p:cNvSpPr>
                <p:nvPr/>
              </p:nvSpPr>
              <p:spPr bwMode="auto">
                <a:xfrm>
                  <a:off x="1429" y="2614"/>
                  <a:ext cx="136" cy="136"/>
                </a:xfrm>
                <a:prstGeom prst="ellipse">
                  <a:avLst/>
                </a:prstGeom>
                <a:solidFill>
                  <a:srgbClr val="FF6600"/>
                </a:solidFill>
                <a:ln w="9525">
                  <a:solidFill>
                    <a:schemeClr val="tx1"/>
                  </a:solidFill>
                  <a:round/>
                  <a:headEnd/>
                  <a:tailEnd/>
                </a:ln>
              </p:spPr>
              <p:txBody>
                <a:bodyPr wrap="none" anchor="ctr"/>
                <a:lstStyle>
                  <a:lvl1pPr eaLnBrk="0" hangingPunct="0">
                    <a:defRPr sz="2000">
                      <a:solidFill>
                        <a:schemeClr val="tx1"/>
                      </a:solidFill>
                      <a:latin typeface="Times New Roman" pitchFamily="18" charset="0"/>
                    </a:defRPr>
                  </a:lvl1pPr>
                  <a:lvl2pPr marL="742950" indent="-285750" eaLnBrk="0" hangingPunct="0">
                    <a:defRPr sz="2000">
                      <a:solidFill>
                        <a:schemeClr val="tx1"/>
                      </a:solidFill>
                      <a:latin typeface="Times New Roman" pitchFamily="18" charset="0"/>
                    </a:defRPr>
                  </a:lvl2pPr>
                  <a:lvl3pPr marL="1143000" indent="-228600" eaLnBrk="0" hangingPunct="0">
                    <a:defRPr sz="2000">
                      <a:solidFill>
                        <a:schemeClr val="tx1"/>
                      </a:solidFill>
                      <a:latin typeface="Times New Roman" pitchFamily="18" charset="0"/>
                    </a:defRPr>
                  </a:lvl3pPr>
                  <a:lvl4pPr marL="1600200" indent="-228600" eaLnBrk="0" hangingPunct="0">
                    <a:defRPr sz="2000">
                      <a:solidFill>
                        <a:schemeClr val="tx1"/>
                      </a:solidFill>
                      <a:latin typeface="Times New Roman" pitchFamily="18" charset="0"/>
                    </a:defRPr>
                  </a:lvl4pPr>
                  <a:lvl5pPr marL="2057400" indent="-228600" eaLnBrk="0" hangingPunct="0">
                    <a:defRPr sz="2000">
                      <a:solidFill>
                        <a:schemeClr val="tx1"/>
                      </a:solidFill>
                      <a:latin typeface="Times New Roman" pitchFamily="18" charset="0"/>
                    </a:defRPr>
                  </a:lvl5pPr>
                  <a:lvl6pPr marL="2514600" indent="-228600" eaLnBrk="0" fontAlgn="base" hangingPunct="0">
                    <a:spcBef>
                      <a:spcPct val="0"/>
                    </a:spcBef>
                    <a:spcAft>
                      <a:spcPct val="0"/>
                    </a:spcAft>
                    <a:defRPr sz="2000">
                      <a:solidFill>
                        <a:schemeClr val="tx1"/>
                      </a:solidFill>
                      <a:latin typeface="Times New Roman" pitchFamily="18" charset="0"/>
                    </a:defRPr>
                  </a:lvl6pPr>
                  <a:lvl7pPr marL="2971800" indent="-228600" eaLnBrk="0" fontAlgn="base" hangingPunct="0">
                    <a:spcBef>
                      <a:spcPct val="0"/>
                    </a:spcBef>
                    <a:spcAft>
                      <a:spcPct val="0"/>
                    </a:spcAft>
                    <a:defRPr sz="2000">
                      <a:solidFill>
                        <a:schemeClr val="tx1"/>
                      </a:solidFill>
                      <a:latin typeface="Times New Roman" pitchFamily="18" charset="0"/>
                    </a:defRPr>
                  </a:lvl7pPr>
                  <a:lvl8pPr marL="3429000" indent="-228600" eaLnBrk="0" fontAlgn="base" hangingPunct="0">
                    <a:spcBef>
                      <a:spcPct val="0"/>
                    </a:spcBef>
                    <a:spcAft>
                      <a:spcPct val="0"/>
                    </a:spcAft>
                    <a:defRPr sz="2000">
                      <a:solidFill>
                        <a:schemeClr val="tx1"/>
                      </a:solidFill>
                      <a:latin typeface="Times New Roman" pitchFamily="18" charset="0"/>
                    </a:defRPr>
                  </a:lvl8pPr>
                  <a:lvl9pPr marL="3886200" indent="-228600" eaLnBrk="0" fontAlgn="base" hangingPunct="0">
                    <a:spcBef>
                      <a:spcPct val="0"/>
                    </a:spcBef>
                    <a:spcAft>
                      <a:spcPct val="0"/>
                    </a:spcAft>
                    <a:defRPr sz="2000">
                      <a:solidFill>
                        <a:schemeClr val="tx1"/>
                      </a:solidFill>
                      <a:latin typeface="Times New Roman" pitchFamily="18" charset="0"/>
                    </a:defRPr>
                  </a:lvl9pPr>
                </a:lstStyle>
                <a:p>
                  <a:pPr algn="ctr" eaLnBrk="1" hangingPunct="1"/>
                  <a:endParaRPr lang="en-US" altLang="fr-FR" sz="1800">
                    <a:latin typeface="Arial" charset="0"/>
                  </a:endParaRPr>
                </a:p>
              </p:txBody>
            </p:sp>
            <p:sp>
              <p:nvSpPr>
                <p:cNvPr id="26765" name="Oval 334"/>
                <p:cNvSpPr>
                  <a:spLocks noChangeArrowheads="1"/>
                </p:cNvSpPr>
                <p:nvPr/>
              </p:nvSpPr>
              <p:spPr bwMode="auto">
                <a:xfrm>
                  <a:off x="1565" y="2614"/>
                  <a:ext cx="136" cy="136"/>
                </a:xfrm>
                <a:prstGeom prst="ellipse">
                  <a:avLst/>
                </a:prstGeom>
                <a:solidFill>
                  <a:srgbClr val="FF6600"/>
                </a:solidFill>
                <a:ln w="9525">
                  <a:solidFill>
                    <a:schemeClr val="tx1"/>
                  </a:solidFill>
                  <a:round/>
                  <a:headEnd/>
                  <a:tailEnd/>
                </a:ln>
              </p:spPr>
              <p:txBody>
                <a:bodyPr wrap="none" anchor="ctr"/>
                <a:lstStyle>
                  <a:lvl1pPr eaLnBrk="0" hangingPunct="0">
                    <a:defRPr sz="2000">
                      <a:solidFill>
                        <a:schemeClr val="tx1"/>
                      </a:solidFill>
                      <a:latin typeface="Times New Roman" pitchFamily="18" charset="0"/>
                    </a:defRPr>
                  </a:lvl1pPr>
                  <a:lvl2pPr marL="742950" indent="-285750" eaLnBrk="0" hangingPunct="0">
                    <a:defRPr sz="2000">
                      <a:solidFill>
                        <a:schemeClr val="tx1"/>
                      </a:solidFill>
                      <a:latin typeface="Times New Roman" pitchFamily="18" charset="0"/>
                    </a:defRPr>
                  </a:lvl2pPr>
                  <a:lvl3pPr marL="1143000" indent="-228600" eaLnBrk="0" hangingPunct="0">
                    <a:defRPr sz="2000">
                      <a:solidFill>
                        <a:schemeClr val="tx1"/>
                      </a:solidFill>
                      <a:latin typeface="Times New Roman" pitchFamily="18" charset="0"/>
                    </a:defRPr>
                  </a:lvl3pPr>
                  <a:lvl4pPr marL="1600200" indent="-228600" eaLnBrk="0" hangingPunct="0">
                    <a:defRPr sz="2000">
                      <a:solidFill>
                        <a:schemeClr val="tx1"/>
                      </a:solidFill>
                      <a:latin typeface="Times New Roman" pitchFamily="18" charset="0"/>
                    </a:defRPr>
                  </a:lvl4pPr>
                  <a:lvl5pPr marL="2057400" indent="-228600" eaLnBrk="0" hangingPunct="0">
                    <a:defRPr sz="2000">
                      <a:solidFill>
                        <a:schemeClr val="tx1"/>
                      </a:solidFill>
                      <a:latin typeface="Times New Roman" pitchFamily="18" charset="0"/>
                    </a:defRPr>
                  </a:lvl5pPr>
                  <a:lvl6pPr marL="2514600" indent="-228600" eaLnBrk="0" fontAlgn="base" hangingPunct="0">
                    <a:spcBef>
                      <a:spcPct val="0"/>
                    </a:spcBef>
                    <a:spcAft>
                      <a:spcPct val="0"/>
                    </a:spcAft>
                    <a:defRPr sz="2000">
                      <a:solidFill>
                        <a:schemeClr val="tx1"/>
                      </a:solidFill>
                      <a:latin typeface="Times New Roman" pitchFamily="18" charset="0"/>
                    </a:defRPr>
                  </a:lvl6pPr>
                  <a:lvl7pPr marL="2971800" indent="-228600" eaLnBrk="0" fontAlgn="base" hangingPunct="0">
                    <a:spcBef>
                      <a:spcPct val="0"/>
                    </a:spcBef>
                    <a:spcAft>
                      <a:spcPct val="0"/>
                    </a:spcAft>
                    <a:defRPr sz="2000">
                      <a:solidFill>
                        <a:schemeClr val="tx1"/>
                      </a:solidFill>
                      <a:latin typeface="Times New Roman" pitchFamily="18" charset="0"/>
                    </a:defRPr>
                  </a:lvl7pPr>
                  <a:lvl8pPr marL="3429000" indent="-228600" eaLnBrk="0" fontAlgn="base" hangingPunct="0">
                    <a:spcBef>
                      <a:spcPct val="0"/>
                    </a:spcBef>
                    <a:spcAft>
                      <a:spcPct val="0"/>
                    </a:spcAft>
                    <a:defRPr sz="2000">
                      <a:solidFill>
                        <a:schemeClr val="tx1"/>
                      </a:solidFill>
                      <a:latin typeface="Times New Roman" pitchFamily="18" charset="0"/>
                    </a:defRPr>
                  </a:lvl8pPr>
                  <a:lvl9pPr marL="3886200" indent="-228600" eaLnBrk="0" fontAlgn="base" hangingPunct="0">
                    <a:spcBef>
                      <a:spcPct val="0"/>
                    </a:spcBef>
                    <a:spcAft>
                      <a:spcPct val="0"/>
                    </a:spcAft>
                    <a:defRPr sz="2000">
                      <a:solidFill>
                        <a:schemeClr val="tx1"/>
                      </a:solidFill>
                      <a:latin typeface="Times New Roman" pitchFamily="18" charset="0"/>
                    </a:defRPr>
                  </a:lvl9pPr>
                </a:lstStyle>
                <a:p>
                  <a:pPr algn="ctr" eaLnBrk="1" hangingPunct="1"/>
                  <a:endParaRPr lang="en-US" altLang="fr-FR" sz="1800">
                    <a:latin typeface="Arial" charset="0"/>
                  </a:endParaRPr>
                </a:p>
              </p:txBody>
            </p:sp>
          </p:grpSp>
        </p:grpSp>
      </p:grpSp>
      <p:sp>
        <p:nvSpPr>
          <p:cNvPr id="21850" name="Oval 346"/>
          <p:cNvSpPr>
            <a:spLocks noChangeArrowheads="1"/>
          </p:cNvSpPr>
          <p:nvPr/>
        </p:nvSpPr>
        <p:spPr bwMode="auto">
          <a:xfrm rot="-473338">
            <a:off x="2195513" y="3070226"/>
            <a:ext cx="504825" cy="504825"/>
          </a:xfrm>
          <a:prstGeom prst="ellipse">
            <a:avLst/>
          </a:prstGeom>
          <a:solidFill>
            <a:srgbClr val="0033CC"/>
          </a:solidFill>
          <a:ln w="9525">
            <a:solidFill>
              <a:schemeClr val="tx1"/>
            </a:solidFill>
            <a:round/>
            <a:headEnd/>
            <a:tailEnd/>
          </a:ln>
        </p:spPr>
        <p:txBody>
          <a:bodyPr wrap="none" anchor="ctr"/>
          <a:lstStyle>
            <a:lvl1pPr eaLnBrk="0" hangingPunct="0">
              <a:defRPr sz="2000">
                <a:solidFill>
                  <a:schemeClr val="tx1"/>
                </a:solidFill>
                <a:latin typeface="Times New Roman" pitchFamily="18" charset="0"/>
              </a:defRPr>
            </a:lvl1pPr>
            <a:lvl2pPr marL="742950" indent="-285750" eaLnBrk="0" hangingPunct="0">
              <a:defRPr sz="2000">
                <a:solidFill>
                  <a:schemeClr val="tx1"/>
                </a:solidFill>
                <a:latin typeface="Times New Roman" pitchFamily="18" charset="0"/>
              </a:defRPr>
            </a:lvl2pPr>
            <a:lvl3pPr marL="1143000" indent="-228600" eaLnBrk="0" hangingPunct="0">
              <a:defRPr sz="2000">
                <a:solidFill>
                  <a:schemeClr val="tx1"/>
                </a:solidFill>
                <a:latin typeface="Times New Roman" pitchFamily="18" charset="0"/>
              </a:defRPr>
            </a:lvl3pPr>
            <a:lvl4pPr marL="1600200" indent="-228600" eaLnBrk="0" hangingPunct="0">
              <a:defRPr sz="2000">
                <a:solidFill>
                  <a:schemeClr val="tx1"/>
                </a:solidFill>
                <a:latin typeface="Times New Roman" pitchFamily="18" charset="0"/>
              </a:defRPr>
            </a:lvl4pPr>
            <a:lvl5pPr marL="2057400" indent="-228600" eaLnBrk="0" hangingPunct="0">
              <a:defRPr sz="2000">
                <a:solidFill>
                  <a:schemeClr val="tx1"/>
                </a:solidFill>
                <a:latin typeface="Times New Roman" pitchFamily="18" charset="0"/>
              </a:defRPr>
            </a:lvl5pPr>
            <a:lvl6pPr marL="2514600" indent="-228600" eaLnBrk="0" fontAlgn="base" hangingPunct="0">
              <a:spcBef>
                <a:spcPct val="0"/>
              </a:spcBef>
              <a:spcAft>
                <a:spcPct val="0"/>
              </a:spcAft>
              <a:defRPr sz="2000">
                <a:solidFill>
                  <a:schemeClr val="tx1"/>
                </a:solidFill>
                <a:latin typeface="Times New Roman" pitchFamily="18" charset="0"/>
              </a:defRPr>
            </a:lvl6pPr>
            <a:lvl7pPr marL="2971800" indent="-228600" eaLnBrk="0" fontAlgn="base" hangingPunct="0">
              <a:spcBef>
                <a:spcPct val="0"/>
              </a:spcBef>
              <a:spcAft>
                <a:spcPct val="0"/>
              </a:spcAft>
              <a:defRPr sz="2000">
                <a:solidFill>
                  <a:schemeClr val="tx1"/>
                </a:solidFill>
                <a:latin typeface="Times New Roman" pitchFamily="18" charset="0"/>
              </a:defRPr>
            </a:lvl7pPr>
            <a:lvl8pPr marL="3429000" indent="-228600" eaLnBrk="0" fontAlgn="base" hangingPunct="0">
              <a:spcBef>
                <a:spcPct val="0"/>
              </a:spcBef>
              <a:spcAft>
                <a:spcPct val="0"/>
              </a:spcAft>
              <a:defRPr sz="2000">
                <a:solidFill>
                  <a:schemeClr val="tx1"/>
                </a:solidFill>
                <a:latin typeface="Times New Roman" pitchFamily="18" charset="0"/>
              </a:defRPr>
            </a:lvl8pPr>
            <a:lvl9pPr marL="3886200" indent="-228600" eaLnBrk="0" fontAlgn="base" hangingPunct="0">
              <a:spcBef>
                <a:spcPct val="0"/>
              </a:spcBef>
              <a:spcAft>
                <a:spcPct val="0"/>
              </a:spcAft>
              <a:defRPr sz="2000">
                <a:solidFill>
                  <a:schemeClr val="tx1"/>
                </a:solidFill>
                <a:latin typeface="Times New Roman" pitchFamily="18" charset="0"/>
              </a:defRPr>
            </a:lvl9pPr>
          </a:lstStyle>
          <a:p>
            <a:pPr algn="ctr" eaLnBrk="1" hangingPunct="1"/>
            <a:endParaRPr lang="en-US" altLang="fr-FR" sz="1800">
              <a:latin typeface="Arial" charset="0"/>
            </a:endParaRPr>
          </a:p>
        </p:txBody>
      </p:sp>
      <p:grpSp>
        <p:nvGrpSpPr>
          <p:cNvPr id="49342" name="Group 411"/>
          <p:cNvGrpSpPr>
            <a:grpSpLocks/>
          </p:cNvGrpSpPr>
          <p:nvPr/>
        </p:nvGrpSpPr>
        <p:grpSpPr bwMode="auto">
          <a:xfrm rot="1966653">
            <a:off x="5092700" y="3862388"/>
            <a:ext cx="431800" cy="215900"/>
            <a:chOff x="1429" y="2614"/>
            <a:chExt cx="272" cy="136"/>
          </a:xfrm>
          <a:solidFill>
            <a:schemeClr val="bg1">
              <a:lumMod val="85000"/>
            </a:schemeClr>
          </a:solidFill>
        </p:grpSpPr>
        <p:sp>
          <p:nvSpPr>
            <p:cNvPr id="26730" name="Oval 412"/>
            <p:cNvSpPr>
              <a:spLocks noChangeArrowheads="1"/>
            </p:cNvSpPr>
            <p:nvPr/>
          </p:nvSpPr>
          <p:spPr bwMode="auto">
            <a:xfrm>
              <a:off x="1429" y="2614"/>
              <a:ext cx="136" cy="136"/>
            </a:xfrm>
            <a:prstGeom prst="ellipse">
              <a:avLst/>
            </a:prstGeom>
            <a:grpFill/>
            <a:ln w="9525">
              <a:solidFill>
                <a:schemeClr val="tx1"/>
              </a:solidFill>
              <a:round/>
              <a:headEnd/>
              <a:tailEnd/>
            </a:ln>
          </p:spPr>
          <p:txBody>
            <a:bodyPr wrap="none" anchor="ctr"/>
            <a:lstStyle>
              <a:lvl1pPr eaLnBrk="0" hangingPunct="0">
                <a:defRPr sz="2000">
                  <a:solidFill>
                    <a:schemeClr val="tx1"/>
                  </a:solidFill>
                  <a:latin typeface="Times New Roman" pitchFamily="18" charset="0"/>
                </a:defRPr>
              </a:lvl1pPr>
              <a:lvl2pPr marL="742950" indent="-285750" eaLnBrk="0" hangingPunct="0">
                <a:defRPr sz="2000">
                  <a:solidFill>
                    <a:schemeClr val="tx1"/>
                  </a:solidFill>
                  <a:latin typeface="Times New Roman" pitchFamily="18" charset="0"/>
                </a:defRPr>
              </a:lvl2pPr>
              <a:lvl3pPr marL="1143000" indent="-228600" eaLnBrk="0" hangingPunct="0">
                <a:defRPr sz="2000">
                  <a:solidFill>
                    <a:schemeClr val="tx1"/>
                  </a:solidFill>
                  <a:latin typeface="Times New Roman" pitchFamily="18" charset="0"/>
                </a:defRPr>
              </a:lvl3pPr>
              <a:lvl4pPr marL="1600200" indent="-228600" eaLnBrk="0" hangingPunct="0">
                <a:defRPr sz="2000">
                  <a:solidFill>
                    <a:schemeClr val="tx1"/>
                  </a:solidFill>
                  <a:latin typeface="Times New Roman" pitchFamily="18" charset="0"/>
                </a:defRPr>
              </a:lvl4pPr>
              <a:lvl5pPr marL="2057400" indent="-228600" eaLnBrk="0" hangingPunct="0">
                <a:defRPr sz="2000">
                  <a:solidFill>
                    <a:schemeClr val="tx1"/>
                  </a:solidFill>
                  <a:latin typeface="Times New Roman" pitchFamily="18" charset="0"/>
                </a:defRPr>
              </a:lvl5pPr>
              <a:lvl6pPr marL="2514600" indent="-228600" eaLnBrk="0" fontAlgn="base" hangingPunct="0">
                <a:spcBef>
                  <a:spcPct val="0"/>
                </a:spcBef>
                <a:spcAft>
                  <a:spcPct val="0"/>
                </a:spcAft>
                <a:defRPr sz="2000">
                  <a:solidFill>
                    <a:schemeClr val="tx1"/>
                  </a:solidFill>
                  <a:latin typeface="Times New Roman" pitchFamily="18" charset="0"/>
                </a:defRPr>
              </a:lvl6pPr>
              <a:lvl7pPr marL="2971800" indent="-228600" eaLnBrk="0" fontAlgn="base" hangingPunct="0">
                <a:spcBef>
                  <a:spcPct val="0"/>
                </a:spcBef>
                <a:spcAft>
                  <a:spcPct val="0"/>
                </a:spcAft>
                <a:defRPr sz="2000">
                  <a:solidFill>
                    <a:schemeClr val="tx1"/>
                  </a:solidFill>
                  <a:latin typeface="Times New Roman" pitchFamily="18" charset="0"/>
                </a:defRPr>
              </a:lvl7pPr>
              <a:lvl8pPr marL="3429000" indent="-228600" eaLnBrk="0" fontAlgn="base" hangingPunct="0">
                <a:spcBef>
                  <a:spcPct val="0"/>
                </a:spcBef>
                <a:spcAft>
                  <a:spcPct val="0"/>
                </a:spcAft>
                <a:defRPr sz="2000">
                  <a:solidFill>
                    <a:schemeClr val="tx1"/>
                  </a:solidFill>
                  <a:latin typeface="Times New Roman" pitchFamily="18" charset="0"/>
                </a:defRPr>
              </a:lvl8pPr>
              <a:lvl9pPr marL="3886200" indent="-228600" eaLnBrk="0" fontAlgn="base" hangingPunct="0">
                <a:spcBef>
                  <a:spcPct val="0"/>
                </a:spcBef>
                <a:spcAft>
                  <a:spcPct val="0"/>
                </a:spcAft>
                <a:defRPr sz="2000">
                  <a:solidFill>
                    <a:schemeClr val="tx1"/>
                  </a:solidFill>
                  <a:latin typeface="Times New Roman" pitchFamily="18" charset="0"/>
                </a:defRPr>
              </a:lvl9pPr>
            </a:lstStyle>
            <a:p>
              <a:pPr algn="ctr" eaLnBrk="1" hangingPunct="1"/>
              <a:endParaRPr lang="en-US" altLang="fr-FR" sz="1800">
                <a:latin typeface="Arial" charset="0"/>
              </a:endParaRPr>
            </a:p>
          </p:txBody>
        </p:sp>
        <p:sp>
          <p:nvSpPr>
            <p:cNvPr id="26731" name="Oval 413"/>
            <p:cNvSpPr>
              <a:spLocks noChangeArrowheads="1"/>
            </p:cNvSpPr>
            <p:nvPr/>
          </p:nvSpPr>
          <p:spPr bwMode="auto">
            <a:xfrm>
              <a:off x="1565" y="2614"/>
              <a:ext cx="136" cy="136"/>
            </a:xfrm>
            <a:prstGeom prst="ellipse">
              <a:avLst/>
            </a:prstGeom>
            <a:grpFill/>
            <a:ln w="9525">
              <a:solidFill>
                <a:schemeClr val="tx1"/>
              </a:solidFill>
              <a:round/>
              <a:headEnd/>
              <a:tailEnd/>
            </a:ln>
          </p:spPr>
          <p:txBody>
            <a:bodyPr wrap="none" anchor="ctr"/>
            <a:lstStyle>
              <a:lvl1pPr eaLnBrk="0" hangingPunct="0">
                <a:defRPr sz="2000">
                  <a:solidFill>
                    <a:schemeClr val="tx1"/>
                  </a:solidFill>
                  <a:latin typeface="Times New Roman" pitchFamily="18" charset="0"/>
                </a:defRPr>
              </a:lvl1pPr>
              <a:lvl2pPr marL="742950" indent="-285750" eaLnBrk="0" hangingPunct="0">
                <a:defRPr sz="2000">
                  <a:solidFill>
                    <a:schemeClr val="tx1"/>
                  </a:solidFill>
                  <a:latin typeface="Times New Roman" pitchFamily="18" charset="0"/>
                </a:defRPr>
              </a:lvl2pPr>
              <a:lvl3pPr marL="1143000" indent="-228600" eaLnBrk="0" hangingPunct="0">
                <a:defRPr sz="2000">
                  <a:solidFill>
                    <a:schemeClr val="tx1"/>
                  </a:solidFill>
                  <a:latin typeface="Times New Roman" pitchFamily="18" charset="0"/>
                </a:defRPr>
              </a:lvl3pPr>
              <a:lvl4pPr marL="1600200" indent="-228600" eaLnBrk="0" hangingPunct="0">
                <a:defRPr sz="2000">
                  <a:solidFill>
                    <a:schemeClr val="tx1"/>
                  </a:solidFill>
                  <a:latin typeface="Times New Roman" pitchFamily="18" charset="0"/>
                </a:defRPr>
              </a:lvl4pPr>
              <a:lvl5pPr marL="2057400" indent="-228600" eaLnBrk="0" hangingPunct="0">
                <a:defRPr sz="2000">
                  <a:solidFill>
                    <a:schemeClr val="tx1"/>
                  </a:solidFill>
                  <a:latin typeface="Times New Roman" pitchFamily="18" charset="0"/>
                </a:defRPr>
              </a:lvl5pPr>
              <a:lvl6pPr marL="2514600" indent="-228600" eaLnBrk="0" fontAlgn="base" hangingPunct="0">
                <a:spcBef>
                  <a:spcPct val="0"/>
                </a:spcBef>
                <a:spcAft>
                  <a:spcPct val="0"/>
                </a:spcAft>
                <a:defRPr sz="2000">
                  <a:solidFill>
                    <a:schemeClr val="tx1"/>
                  </a:solidFill>
                  <a:latin typeface="Times New Roman" pitchFamily="18" charset="0"/>
                </a:defRPr>
              </a:lvl6pPr>
              <a:lvl7pPr marL="2971800" indent="-228600" eaLnBrk="0" fontAlgn="base" hangingPunct="0">
                <a:spcBef>
                  <a:spcPct val="0"/>
                </a:spcBef>
                <a:spcAft>
                  <a:spcPct val="0"/>
                </a:spcAft>
                <a:defRPr sz="2000">
                  <a:solidFill>
                    <a:schemeClr val="tx1"/>
                  </a:solidFill>
                  <a:latin typeface="Times New Roman" pitchFamily="18" charset="0"/>
                </a:defRPr>
              </a:lvl7pPr>
              <a:lvl8pPr marL="3429000" indent="-228600" eaLnBrk="0" fontAlgn="base" hangingPunct="0">
                <a:spcBef>
                  <a:spcPct val="0"/>
                </a:spcBef>
                <a:spcAft>
                  <a:spcPct val="0"/>
                </a:spcAft>
                <a:defRPr sz="2000">
                  <a:solidFill>
                    <a:schemeClr val="tx1"/>
                  </a:solidFill>
                  <a:latin typeface="Times New Roman" pitchFamily="18" charset="0"/>
                </a:defRPr>
              </a:lvl8pPr>
              <a:lvl9pPr marL="3886200" indent="-228600" eaLnBrk="0" fontAlgn="base" hangingPunct="0">
                <a:spcBef>
                  <a:spcPct val="0"/>
                </a:spcBef>
                <a:spcAft>
                  <a:spcPct val="0"/>
                </a:spcAft>
                <a:defRPr sz="2000">
                  <a:solidFill>
                    <a:schemeClr val="tx1"/>
                  </a:solidFill>
                  <a:latin typeface="Times New Roman" pitchFamily="18" charset="0"/>
                </a:defRPr>
              </a:lvl9pPr>
            </a:lstStyle>
            <a:p>
              <a:pPr algn="ctr" eaLnBrk="1" hangingPunct="1"/>
              <a:endParaRPr lang="en-US" altLang="fr-FR" sz="1800">
                <a:latin typeface="Arial" charset="0"/>
              </a:endParaRPr>
            </a:p>
          </p:txBody>
        </p:sp>
      </p:grpSp>
      <p:grpSp>
        <p:nvGrpSpPr>
          <p:cNvPr id="49348" name="Group 414"/>
          <p:cNvGrpSpPr>
            <a:grpSpLocks/>
          </p:cNvGrpSpPr>
          <p:nvPr/>
        </p:nvGrpSpPr>
        <p:grpSpPr bwMode="auto">
          <a:xfrm>
            <a:off x="5435600" y="4005263"/>
            <a:ext cx="1079500" cy="1079500"/>
            <a:chOff x="1701" y="2659"/>
            <a:chExt cx="680" cy="680"/>
          </a:xfrm>
        </p:grpSpPr>
        <p:sp>
          <p:nvSpPr>
            <p:cNvPr id="26723" name="Oval 415"/>
            <p:cNvSpPr>
              <a:spLocks noChangeArrowheads="1"/>
            </p:cNvSpPr>
            <p:nvPr/>
          </p:nvSpPr>
          <p:spPr bwMode="auto">
            <a:xfrm>
              <a:off x="1701" y="2659"/>
              <a:ext cx="136" cy="136"/>
            </a:xfrm>
            <a:prstGeom prst="ellipse">
              <a:avLst/>
            </a:prstGeom>
            <a:solidFill>
              <a:srgbClr val="DDDDDD"/>
            </a:solidFill>
            <a:ln w="9525">
              <a:solidFill>
                <a:schemeClr val="tx1"/>
              </a:solidFill>
              <a:round/>
              <a:headEnd/>
              <a:tailEnd/>
            </a:ln>
          </p:spPr>
          <p:txBody>
            <a:bodyPr wrap="none" anchor="ctr"/>
            <a:lstStyle>
              <a:lvl1pPr eaLnBrk="0" hangingPunct="0">
                <a:defRPr sz="2000">
                  <a:solidFill>
                    <a:schemeClr val="tx1"/>
                  </a:solidFill>
                  <a:latin typeface="Times New Roman" pitchFamily="18" charset="0"/>
                </a:defRPr>
              </a:lvl1pPr>
              <a:lvl2pPr marL="742950" indent="-285750" eaLnBrk="0" hangingPunct="0">
                <a:defRPr sz="2000">
                  <a:solidFill>
                    <a:schemeClr val="tx1"/>
                  </a:solidFill>
                  <a:latin typeface="Times New Roman" pitchFamily="18" charset="0"/>
                </a:defRPr>
              </a:lvl2pPr>
              <a:lvl3pPr marL="1143000" indent="-228600" eaLnBrk="0" hangingPunct="0">
                <a:defRPr sz="2000">
                  <a:solidFill>
                    <a:schemeClr val="tx1"/>
                  </a:solidFill>
                  <a:latin typeface="Times New Roman" pitchFamily="18" charset="0"/>
                </a:defRPr>
              </a:lvl3pPr>
              <a:lvl4pPr marL="1600200" indent="-228600" eaLnBrk="0" hangingPunct="0">
                <a:defRPr sz="2000">
                  <a:solidFill>
                    <a:schemeClr val="tx1"/>
                  </a:solidFill>
                  <a:latin typeface="Times New Roman" pitchFamily="18" charset="0"/>
                </a:defRPr>
              </a:lvl4pPr>
              <a:lvl5pPr marL="2057400" indent="-228600" eaLnBrk="0" hangingPunct="0">
                <a:defRPr sz="2000">
                  <a:solidFill>
                    <a:schemeClr val="tx1"/>
                  </a:solidFill>
                  <a:latin typeface="Times New Roman" pitchFamily="18" charset="0"/>
                </a:defRPr>
              </a:lvl5pPr>
              <a:lvl6pPr marL="2514600" indent="-228600" eaLnBrk="0" fontAlgn="base" hangingPunct="0">
                <a:spcBef>
                  <a:spcPct val="0"/>
                </a:spcBef>
                <a:spcAft>
                  <a:spcPct val="0"/>
                </a:spcAft>
                <a:defRPr sz="2000">
                  <a:solidFill>
                    <a:schemeClr val="tx1"/>
                  </a:solidFill>
                  <a:latin typeface="Times New Roman" pitchFamily="18" charset="0"/>
                </a:defRPr>
              </a:lvl6pPr>
              <a:lvl7pPr marL="2971800" indent="-228600" eaLnBrk="0" fontAlgn="base" hangingPunct="0">
                <a:spcBef>
                  <a:spcPct val="0"/>
                </a:spcBef>
                <a:spcAft>
                  <a:spcPct val="0"/>
                </a:spcAft>
                <a:defRPr sz="2000">
                  <a:solidFill>
                    <a:schemeClr val="tx1"/>
                  </a:solidFill>
                  <a:latin typeface="Times New Roman" pitchFamily="18" charset="0"/>
                </a:defRPr>
              </a:lvl7pPr>
              <a:lvl8pPr marL="3429000" indent="-228600" eaLnBrk="0" fontAlgn="base" hangingPunct="0">
                <a:spcBef>
                  <a:spcPct val="0"/>
                </a:spcBef>
                <a:spcAft>
                  <a:spcPct val="0"/>
                </a:spcAft>
                <a:defRPr sz="2000">
                  <a:solidFill>
                    <a:schemeClr val="tx1"/>
                  </a:solidFill>
                  <a:latin typeface="Times New Roman" pitchFamily="18" charset="0"/>
                </a:defRPr>
              </a:lvl8pPr>
              <a:lvl9pPr marL="3886200" indent="-228600" eaLnBrk="0" fontAlgn="base" hangingPunct="0">
                <a:spcBef>
                  <a:spcPct val="0"/>
                </a:spcBef>
                <a:spcAft>
                  <a:spcPct val="0"/>
                </a:spcAft>
                <a:defRPr sz="2000">
                  <a:solidFill>
                    <a:schemeClr val="tx1"/>
                  </a:solidFill>
                  <a:latin typeface="Times New Roman" pitchFamily="18" charset="0"/>
                </a:defRPr>
              </a:lvl9pPr>
            </a:lstStyle>
            <a:p>
              <a:pPr algn="ctr" eaLnBrk="1" hangingPunct="1"/>
              <a:endParaRPr lang="en-US" altLang="fr-FR" sz="1800">
                <a:latin typeface="Arial" charset="0"/>
              </a:endParaRPr>
            </a:p>
          </p:txBody>
        </p:sp>
        <p:sp>
          <p:nvSpPr>
            <p:cNvPr id="26724" name="Oval 416"/>
            <p:cNvSpPr>
              <a:spLocks noChangeArrowheads="1"/>
            </p:cNvSpPr>
            <p:nvPr/>
          </p:nvSpPr>
          <p:spPr bwMode="auto">
            <a:xfrm>
              <a:off x="1791" y="2750"/>
              <a:ext cx="136" cy="136"/>
            </a:xfrm>
            <a:prstGeom prst="ellipse">
              <a:avLst/>
            </a:prstGeom>
            <a:solidFill>
              <a:srgbClr val="DDDDDD"/>
            </a:solidFill>
            <a:ln w="9525">
              <a:solidFill>
                <a:schemeClr val="tx1"/>
              </a:solidFill>
              <a:round/>
              <a:headEnd/>
              <a:tailEnd/>
            </a:ln>
          </p:spPr>
          <p:txBody>
            <a:bodyPr wrap="none" anchor="ctr"/>
            <a:lstStyle>
              <a:lvl1pPr eaLnBrk="0" hangingPunct="0">
                <a:defRPr sz="2000">
                  <a:solidFill>
                    <a:schemeClr val="tx1"/>
                  </a:solidFill>
                  <a:latin typeface="Times New Roman" pitchFamily="18" charset="0"/>
                </a:defRPr>
              </a:lvl1pPr>
              <a:lvl2pPr marL="742950" indent="-285750" eaLnBrk="0" hangingPunct="0">
                <a:defRPr sz="2000">
                  <a:solidFill>
                    <a:schemeClr val="tx1"/>
                  </a:solidFill>
                  <a:latin typeface="Times New Roman" pitchFamily="18" charset="0"/>
                </a:defRPr>
              </a:lvl2pPr>
              <a:lvl3pPr marL="1143000" indent="-228600" eaLnBrk="0" hangingPunct="0">
                <a:defRPr sz="2000">
                  <a:solidFill>
                    <a:schemeClr val="tx1"/>
                  </a:solidFill>
                  <a:latin typeface="Times New Roman" pitchFamily="18" charset="0"/>
                </a:defRPr>
              </a:lvl3pPr>
              <a:lvl4pPr marL="1600200" indent="-228600" eaLnBrk="0" hangingPunct="0">
                <a:defRPr sz="2000">
                  <a:solidFill>
                    <a:schemeClr val="tx1"/>
                  </a:solidFill>
                  <a:latin typeface="Times New Roman" pitchFamily="18" charset="0"/>
                </a:defRPr>
              </a:lvl4pPr>
              <a:lvl5pPr marL="2057400" indent="-228600" eaLnBrk="0" hangingPunct="0">
                <a:defRPr sz="2000">
                  <a:solidFill>
                    <a:schemeClr val="tx1"/>
                  </a:solidFill>
                  <a:latin typeface="Times New Roman" pitchFamily="18" charset="0"/>
                </a:defRPr>
              </a:lvl5pPr>
              <a:lvl6pPr marL="2514600" indent="-228600" eaLnBrk="0" fontAlgn="base" hangingPunct="0">
                <a:spcBef>
                  <a:spcPct val="0"/>
                </a:spcBef>
                <a:spcAft>
                  <a:spcPct val="0"/>
                </a:spcAft>
                <a:defRPr sz="2000">
                  <a:solidFill>
                    <a:schemeClr val="tx1"/>
                  </a:solidFill>
                  <a:latin typeface="Times New Roman" pitchFamily="18" charset="0"/>
                </a:defRPr>
              </a:lvl6pPr>
              <a:lvl7pPr marL="2971800" indent="-228600" eaLnBrk="0" fontAlgn="base" hangingPunct="0">
                <a:spcBef>
                  <a:spcPct val="0"/>
                </a:spcBef>
                <a:spcAft>
                  <a:spcPct val="0"/>
                </a:spcAft>
                <a:defRPr sz="2000">
                  <a:solidFill>
                    <a:schemeClr val="tx1"/>
                  </a:solidFill>
                  <a:latin typeface="Times New Roman" pitchFamily="18" charset="0"/>
                </a:defRPr>
              </a:lvl7pPr>
              <a:lvl8pPr marL="3429000" indent="-228600" eaLnBrk="0" fontAlgn="base" hangingPunct="0">
                <a:spcBef>
                  <a:spcPct val="0"/>
                </a:spcBef>
                <a:spcAft>
                  <a:spcPct val="0"/>
                </a:spcAft>
                <a:defRPr sz="2000">
                  <a:solidFill>
                    <a:schemeClr val="tx1"/>
                  </a:solidFill>
                  <a:latin typeface="Times New Roman" pitchFamily="18" charset="0"/>
                </a:defRPr>
              </a:lvl8pPr>
              <a:lvl9pPr marL="3886200" indent="-228600" eaLnBrk="0" fontAlgn="base" hangingPunct="0">
                <a:spcBef>
                  <a:spcPct val="0"/>
                </a:spcBef>
                <a:spcAft>
                  <a:spcPct val="0"/>
                </a:spcAft>
                <a:defRPr sz="2000">
                  <a:solidFill>
                    <a:schemeClr val="tx1"/>
                  </a:solidFill>
                  <a:latin typeface="Times New Roman" pitchFamily="18" charset="0"/>
                </a:defRPr>
              </a:lvl9pPr>
            </a:lstStyle>
            <a:p>
              <a:pPr algn="ctr" eaLnBrk="1" hangingPunct="1"/>
              <a:endParaRPr lang="en-US" altLang="fr-FR" sz="1800">
                <a:latin typeface="Arial" charset="0"/>
              </a:endParaRPr>
            </a:p>
          </p:txBody>
        </p:sp>
        <p:sp>
          <p:nvSpPr>
            <p:cNvPr id="26725" name="Oval 417"/>
            <p:cNvSpPr>
              <a:spLocks noChangeArrowheads="1"/>
            </p:cNvSpPr>
            <p:nvPr/>
          </p:nvSpPr>
          <p:spPr bwMode="auto">
            <a:xfrm>
              <a:off x="1882" y="2840"/>
              <a:ext cx="136" cy="136"/>
            </a:xfrm>
            <a:prstGeom prst="ellipse">
              <a:avLst/>
            </a:prstGeom>
            <a:solidFill>
              <a:srgbClr val="DDDDDD"/>
            </a:solidFill>
            <a:ln w="9525">
              <a:solidFill>
                <a:schemeClr val="tx1"/>
              </a:solidFill>
              <a:round/>
              <a:headEnd/>
              <a:tailEnd/>
            </a:ln>
          </p:spPr>
          <p:txBody>
            <a:bodyPr wrap="none" anchor="ctr"/>
            <a:lstStyle>
              <a:lvl1pPr eaLnBrk="0" hangingPunct="0">
                <a:defRPr sz="2000">
                  <a:solidFill>
                    <a:schemeClr val="tx1"/>
                  </a:solidFill>
                  <a:latin typeface="Times New Roman" pitchFamily="18" charset="0"/>
                </a:defRPr>
              </a:lvl1pPr>
              <a:lvl2pPr marL="742950" indent="-285750" eaLnBrk="0" hangingPunct="0">
                <a:defRPr sz="2000">
                  <a:solidFill>
                    <a:schemeClr val="tx1"/>
                  </a:solidFill>
                  <a:latin typeface="Times New Roman" pitchFamily="18" charset="0"/>
                </a:defRPr>
              </a:lvl2pPr>
              <a:lvl3pPr marL="1143000" indent="-228600" eaLnBrk="0" hangingPunct="0">
                <a:defRPr sz="2000">
                  <a:solidFill>
                    <a:schemeClr val="tx1"/>
                  </a:solidFill>
                  <a:latin typeface="Times New Roman" pitchFamily="18" charset="0"/>
                </a:defRPr>
              </a:lvl3pPr>
              <a:lvl4pPr marL="1600200" indent="-228600" eaLnBrk="0" hangingPunct="0">
                <a:defRPr sz="2000">
                  <a:solidFill>
                    <a:schemeClr val="tx1"/>
                  </a:solidFill>
                  <a:latin typeface="Times New Roman" pitchFamily="18" charset="0"/>
                </a:defRPr>
              </a:lvl4pPr>
              <a:lvl5pPr marL="2057400" indent="-228600" eaLnBrk="0" hangingPunct="0">
                <a:defRPr sz="2000">
                  <a:solidFill>
                    <a:schemeClr val="tx1"/>
                  </a:solidFill>
                  <a:latin typeface="Times New Roman" pitchFamily="18" charset="0"/>
                </a:defRPr>
              </a:lvl5pPr>
              <a:lvl6pPr marL="2514600" indent="-228600" eaLnBrk="0" fontAlgn="base" hangingPunct="0">
                <a:spcBef>
                  <a:spcPct val="0"/>
                </a:spcBef>
                <a:spcAft>
                  <a:spcPct val="0"/>
                </a:spcAft>
                <a:defRPr sz="2000">
                  <a:solidFill>
                    <a:schemeClr val="tx1"/>
                  </a:solidFill>
                  <a:latin typeface="Times New Roman" pitchFamily="18" charset="0"/>
                </a:defRPr>
              </a:lvl6pPr>
              <a:lvl7pPr marL="2971800" indent="-228600" eaLnBrk="0" fontAlgn="base" hangingPunct="0">
                <a:spcBef>
                  <a:spcPct val="0"/>
                </a:spcBef>
                <a:spcAft>
                  <a:spcPct val="0"/>
                </a:spcAft>
                <a:defRPr sz="2000">
                  <a:solidFill>
                    <a:schemeClr val="tx1"/>
                  </a:solidFill>
                  <a:latin typeface="Times New Roman" pitchFamily="18" charset="0"/>
                </a:defRPr>
              </a:lvl7pPr>
              <a:lvl8pPr marL="3429000" indent="-228600" eaLnBrk="0" fontAlgn="base" hangingPunct="0">
                <a:spcBef>
                  <a:spcPct val="0"/>
                </a:spcBef>
                <a:spcAft>
                  <a:spcPct val="0"/>
                </a:spcAft>
                <a:defRPr sz="2000">
                  <a:solidFill>
                    <a:schemeClr val="tx1"/>
                  </a:solidFill>
                  <a:latin typeface="Times New Roman" pitchFamily="18" charset="0"/>
                </a:defRPr>
              </a:lvl8pPr>
              <a:lvl9pPr marL="3886200" indent="-228600" eaLnBrk="0" fontAlgn="base" hangingPunct="0">
                <a:spcBef>
                  <a:spcPct val="0"/>
                </a:spcBef>
                <a:spcAft>
                  <a:spcPct val="0"/>
                </a:spcAft>
                <a:defRPr sz="2000">
                  <a:solidFill>
                    <a:schemeClr val="tx1"/>
                  </a:solidFill>
                  <a:latin typeface="Times New Roman" pitchFamily="18" charset="0"/>
                </a:defRPr>
              </a:lvl9pPr>
            </a:lstStyle>
            <a:p>
              <a:pPr algn="ctr" eaLnBrk="1" hangingPunct="1"/>
              <a:endParaRPr lang="en-US" altLang="fr-FR" sz="1800">
                <a:latin typeface="Arial" charset="0"/>
              </a:endParaRPr>
            </a:p>
          </p:txBody>
        </p:sp>
        <p:sp>
          <p:nvSpPr>
            <p:cNvPr id="26726" name="Oval 418"/>
            <p:cNvSpPr>
              <a:spLocks noChangeArrowheads="1"/>
            </p:cNvSpPr>
            <p:nvPr/>
          </p:nvSpPr>
          <p:spPr bwMode="auto">
            <a:xfrm>
              <a:off x="1973" y="2931"/>
              <a:ext cx="136" cy="136"/>
            </a:xfrm>
            <a:prstGeom prst="ellipse">
              <a:avLst/>
            </a:prstGeom>
            <a:solidFill>
              <a:srgbClr val="DDDDDD"/>
            </a:solidFill>
            <a:ln w="9525">
              <a:solidFill>
                <a:schemeClr val="tx1"/>
              </a:solidFill>
              <a:round/>
              <a:headEnd/>
              <a:tailEnd/>
            </a:ln>
          </p:spPr>
          <p:txBody>
            <a:bodyPr wrap="none" anchor="ctr"/>
            <a:lstStyle>
              <a:lvl1pPr eaLnBrk="0" hangingPunct="0">
                <a:defRPr sz="2000">
                  <a:solidFill>
                    <a:schemeClr val="tx1"/>
                  </a:solidFill>
                  <a:latin typeface="Times New Roman" pitchFamily="18" charset="0"/>
                </a:defRPr>
              </a:lvl1pPr>
              <a:lvl2pPr marL="742950" indent="-285750" eaLnBrk="0" hangingPunct="0">
                <a:defRPr sz="2000">
                  <a:solidFill>
                    <a:schemeClr val="tx1"/>
                  </a:solidFill>
                  <a:latin typeface="Times New Roman" pitchFamily="18" charset="0"/>
                </a:defRPr>
              </a:lvl2pPr>
              <a:lvl3pPr marL="1143000" indent="-228600" eaLnBrk="0" hangingPunct="0">
                <a:defRPr sz="2000">
                  <a:solidFill>
                    <a:schemeClr val="tx1"/>
                  </a:solidFill>
                  <a:latin typeface="Times New Roman" pitchFamily="18" charset="0"/>
                </a:defRPr>
              </a:lvl3pPr>
              <a:lvl4pPr marL="1600200" indent="-228600" eaLnBrk="0" hangingPunct="0">
                <a:defRPr sz="2000">
                  <a:solidFill>
                    <a:schemeClr val="tx1"/>
                  </a:solidFill>
                  <a:latin typeface="Times New Roman" pitchFamily="18" charset="0"/>
                </a:defRPr>
              </a:lvl4pPr>
              <a:lvl5pPr marL="2057400" indent="-228600" eaLnBrk="0" hangingPunct="0">
                <a:defRPr sz="2000">
                  <a:solidFill>
                    <a:schemeClr val="tx1"/>
                  </a:solidFill>
                  <a:latin typeface="Times New Roman" pitchFamily="18" charset="0"/>
                </a:defRPr>
              </a:lvl5pPr>
              <a:lvl6pPr marL="2514600" indent="-228600" eaLnBrk="0" fontAlgn="base" hangingPunct="0">
                <a:spcBef>
                  <a:spcPct val="0"/>
                </a:spcBef>
                <a:spcAft>
                  <a:spcPct val="0"/>
                </a:spcAft>
                <a:defRPr sz="2000">
                  <a:solidFill>
                    <a:schemeClr val="tx1"/>
                  </a:solidFill>
                  <a:latin typeface="Times New Roman" pitchFamily="18" charset="0"/>
                </a:defRPr>
              </a:lvl6pPr>
              <a:lvl7pPr marL="2971800" indent="-228600" eaLnBrk="0" fontAlgn="base" hangingPunct="0">
                <a:spcBef>
                  <a:spcPct val="0"/>
                </a:spcBef>
                <a:spcAft>
                  <a:spcPct val="0"/>
                </a:spcAft>
                <a:defRPr sz="2000">
                  <a:solidFill>
                    <a:schemeClr val="tx1"/>
                  </a:solidFill>
                  <a:latin typeface="Times New Roman" pitchFamily="18" charset="0"/>
                </a:defRPr>
              </a:lvl7pPr>
              <a:lvl8pPr marL="3429000" indent="-228600" eaLnBrk="0" fontAlgn="base" hangingPunct="0">
                <a:spcBef>
                  <a:spcPct val="0"/>
                </a:spcBef>
                <a:spcAft>
                  <a:spcPct val="0"/>
                </a:spcAft>
                <a:defRPr sz="2000">
                  <a:solidFill>
                    <a:schemeClr val="tx1"/>
                  </a:solidFill>
                  <a:latin typeface="Times New Roman" pitchFamily="18" charset="0"/>
                </a:defRPr>
              </a:lvl8pPr>
              <a:lvl9pPr marL="3886200" indent="-228600" eaLnBrk="0" fontAlgn="base" hangingPunct="0">
                <a:spcBef>
                  <a:spcPct val="0"/>
                </a:spcBef>
                <a:spcAft>
                  <a:spcPct val="0"/>
                </a:spcAft>
                <a:defRPr sz="2000">
                  <a:solidFill>
                    <a:schemeClr val="tx1"/>
                  </a:solidFill>
                  <a:latin typeface="Times New Roman" pitchFamily="18" charset="0"/>
                </a:defRPr>
              </a:lvl9pPr>
            </a:lstStyle>
            <a:p>
              <a:pPr algn="ctr" eaLnBrk="1" hangingPunct="1"/>
              <a:endParaRPr lang="en-US" altLang="fr-FR" sz="1800">
                <a:latin typeface="Arial" charset="0"/>
              </a:endParaRPr>
            </a:p>
          </p:txBody>
        </p:sp>
        <p:sp>
          <p:nvSpPr>
            <p:cNvPr id="26727" name="Oval 419"/>
            <p:cNvSpPr>
              <a:spLocks noChangeArrowheads="1"/>
            </p:cNvSpPr>
            <p:nvPr/>
          </p:nvSpPr>
          <p:spPr bwMode="auto">
            <a:xfrm>
              <a:off x="2064" y="3022"/>
              <a:ext cx="136" cy="136"/>
            </a:xfrm>
            <a:prstGeom prst="ellipse">
              <a:avLst/>
            </a:prstGeom>
            <a:solidFill>
              <a:srgbClr val="DDDDDD"/>
            </a:solidFill>
            <a:ln w="9525">
              <a:solidFill>
                <a:schemeClr val="tx1"/>
              </a:solidFill>
              <a:round/>
              <a:headEnd/>
              <a:tailEnd/>
            </a:ln>
          </p:spPr>
          <p:txBody>
            <a:bodyPr wrap="none" anchor="ctr"/>
            <a:lstStyle>
              <a:lvl1pPr eaLnBrk="0" hangingPunct="0">
                <a:defRPr sz="2000">
                  <a:solidFill>
                    <a:schemeClr val="tx1"/>
                  </a:solidFill>
                  <a:latin typeface="Times New Roman" pitchFamily="18" charset="0"/>
                </a:defRPr>
              </a:lvl1pPr>
              <a:lvl2pPr marL="742950" indent="-285750" eaLnBrk="0" hangingPunct="0">
                <a:defRPr sz="2000">
                  <a:solidFill>
                    <a:schemeClr val="tx1"/>
                  </a:solidFill>
                  <a:latin typeface="Times New Roman" pitchFamily="18" charset="0"/>
                </a:defRPr>
              </a:lvl2pPr>
              <a:lvl3pPr marL="1143000" indent="-228600" eaLnBrk="0" hangingPunct="0">
                <a:defRPr sz="2000">
                  <a:solidFill>
                    <a:schemeClr val="tx1"/>
                  </a:solidFill>
                  <a:latin typeface="Times New Roman" pitchFamily="18" charset="0"/>
                </a:defRPr>
              </a:lvl3pPr>
              <a:lvl4pPr marL="1600200" indent="-228600" eaLnBrk="0" hangingPunct="0">
                <a:defRPr sz="2000">
                  <a:solidFill>
                    <a:schemeClr val="tx1"/>
                  </a:solidFill>
                  <a:latin typeface="Times New Roman" pitchFamily="18" charset="0"/>
                </a:defRPr>
              </a:lvl4pPr>
              <a:lvl5pPr marL="2057400" indent="-228600" eaLnBrk="0" hangingPunct="0">
                <a:defRPr sz="2000">
                  <a:solidFill>
                    <a:schemeClr val="tx1"/>
                  </a:solidFill>
                  <a:latin typeface="Times New Roman" pitchFamily="18" charset="0"/>
                </a:defRPr>
              </a:lvl5pPr>
              <a:lvl6pPr marL="2514600" indent="-228600" eaLnBrk="0" fontAlgn="base" hangingPunct="0">
                <a:spcBef>
                  <a:spcPct val="0"/>
                </a:spcBef>
                <a:spcAft>
                  <a:spcPct val="0"/>
                </a:spcAft>
                <a:defRPr sz="2000">
                  <a:solidFill>
                    <a:schemeClr val="tx1"/>
                  </a:solidFill>
                  <a:latin typeface="Times New Roman" pitchFamily="18" charset="0"/>
                </a:defRPr>
              </a:lvl6pPr>
              <a:lvl7pPr marL="2971800" indent="-228600" eaLnBrk="0" fontAlgn="base" hangingPunct="0">
                <a:spcBef>
                  <a:spcPct val="0"/>
                </a:spcBef>
                <a:spcAft>
                  <a:spcPct val="0"/>
                </a:spcAft>
                <a:defRPr sz="2000">
                  <a:solidFill>
                    <a:schemeClr val="tx1"/>
                  </a:solidFill>
                  <a:latin typeface="Times New Roman" pitchFamily="18" charset="0"/>
                </a:defRPr>
              </a:lvl7pPr>
              <a:lvl8pPr marL="3429000" indent="-228600" eaLnBrk="0" fontAlgn="base" hangingPunct="0">
                <a:spcBef>
                  <a:spcPct val="0"/>
                </a:spcBef>
                <a:spcAft>
                  <a:spcPct val="0"/>
                </a:spcAft>
                <a:defRPr sz="2000">
                  <a:solidFill>
                    <a:schemeClr val="tx1"/>
                  </a:solidFill>
                  <a:latin typeface="Times New Roman" pitchFamily="18" charset="0"/>
                </a:defRPr>
              </a:lvl8pPr>
              <a:lvl9pPr marL="3886200" indent="-228600" eaLnBrk="0" fontAlgn="base" hangingPunct="0">
                <a:spcBef>
                  <a:spcPct val="0"/>
                </a:spcBef>
                <a:spcAft>
                  <a:spcPct val="0"/>
                </a:spcAft>
                <a:defRPr sz="2000">
                  <a:solidFill>
                    <a:schemeClr val="tx1"/>
                  </a:solidFill>
                  <a:latin typeface="Times New Roman" pitchFamily="18" charset="0"/>
                </a:defRPr>
              </a:lvl9pPr>
            </a:lstStyle>
            <a:p>
              <a:pPr algn="ctr" eaLnBrk="1" hangingPunct="1"/>
              <a:endParaRPr lang="en-US" altLang="fr-FR" sz="1800">
                <a:latin typeface="Arial" charset="0"/>
              </a:endParaRPr>
            </a:p>
          </p:txBody>
        </p:sp>
        <p:sp>
          <p:nvSpPr>
            <p:cNvPr id="26728" name="Oval 420"/>
            <p:cNvSpPr>
              <a:spLocks noChangeArrowheads="1"/>
            </p:cNvSpPr>
            <p:nvPr/>
          </p:nvSpPr>
          <p:spPr bwMode="auto">
            <a:xfrm>
              <a:off x="2154" y="3113"/>
              <a:ext cx="136" cy="136"/>
            </a:xfrm>
            <a:prstGeom prst="ellipse">
              <a:avLst/>
            </a:prstGeom>
            <a:solidFill>
              <a:srgbClr val="DDDDDD"/>
            </a:solidFill>
            <a:ln w="9525">
              <a:solidFill>
                <a:schemeClr val="tx1"/>
              </a:solidFill>
              <a:round/>
              <a:headEnd/>
              <a:tailEnd/>
            </a:ln>
          </p:spPr>
          <p:txBody>
            <a:bodyPr wrap="none" anchor="ctr"/>
            <a:lstStyle>
              <a:lvl1pPr eaLnBrk="0" hangingPunct="0">
                <a:defRPr sz="2000">
                  <a:solidFill>
                    <a:schemeClr val="tx1"/>
                  </a:solidFill>
                  <a:latin typeface="Times New Roman" pitchFamily="18" charset="0"/>
                </a:defRPr>
              </a:lvl1pPr>
              <a:lvl2pPr marL="742950" indent="-285750" eaLnBrk="0" hangingPunct="0">
                <a:defRPr sz="2000">
                  <a:solidFill>
                    <a:schemeClr val="tx1"/>
                  </a:solidFill>
                  <a:latin typeface="Times New Roman" pitchFamily="18" charset="0"/>
                </a:defRPr>
              </a:lvl2pPr>
              <a:lvl3pPr marL="1143000" indent="-228600" eaLnBrk="0" hangingPunct="0">
                <a:defRPr sz="2000">
                  <a:solidFill>
                    <a:schemeClr val="tx1"/>
                  </a:solidFill>
                  <a:latin typeface="Times New Roman" pitchFamily="18" charset="0"/>
                </a:defRPr>
              </a:lvl3pPr>
              <a:lvl4pPr marL="1600200" indent="-228600" eaLnBrk="0" hangingPunct="0">
                <a:defRPr sz="2000">
                  <a:solidFill>
                    <a:schemeClr val="tx1"/>
                  </a:solidFill>
                  <a:latin typeface="Times New Roman" pitchFamily="18" charset="0"/>
                </a:defRPr>
              </a:lvl4pPr>
              <a:lvl5pPr marL="2057400" indent="-228600" eaLnBrk="0" hangingPunct="0">
                <a:defRPr sz="2000">
                  <a:solidFill>
                    <a:schemeClr val="tx1"/>
                  </a:solidFill>
                  <a:latin typeface="Times New Roman" pitchFamily="18" charset="0"/>
                </a:defRPr>
              </a:lvl5pPr>
              <a:lvl6pPr marL="2514600" indent="-228600" eaLnBrk="0" fontAlgn="base" hangingPunct="0">
                <a:spcBef>
                  <a:spcPct val="0"/>
                </a:spcBef>
                <a:spcAft>
                  <a:spcPct val="0"/>
                </a:spcAft>
                <a:defRPr sz="2000">
                  <a:solidFill>
                    <a:schemeClr val="tx1"/>
                  </a:solidFill>
                  <a:latin typeface="Times New Roman" pitchFamily="18" charset="0"/>
                </a:defRPr>
              </a:lvl6pPr>
              <a:lvl7pPr marL="2971800" indent="-228600" eaLnBrk="0" fontAlgn="base" hangingPunct="0">
                <a:spcBef>
                  <a:spcPct val="0"/>
                </a:spcBef>
                <a:spcAft>
                  <a:spcPct val="0"/>
                </a:spcAft>
                <a:defRPr sz="2000">
                  <a:solidFill>
                    <a:schemeClr val="tx1"/>
                  </a:solidFill>
                  <a:latin typeface="Times New Roman" pitchFamily="18" charset="0"/>
                </a:defRPr>
              </a:lvl7pPr>
              <a:lvl8pPr marL="3429000" indent="-228600" eaLnBrk="0" fontAlgn="base" hangingPunct="0">
                <a:spcBef>
                  <a:spcPct val="0"/>
                </a:spcBef>
                <a:spcAft>
                  <a:spcPct val="0"/>
                </a:spcAft>
                <a:defRPr sz="2000">
                  <a:solidFill>
                    <a:schemeClr val="tx1"/>
                  </a:solidFill>
                  <a:latin typeface="Times New Roman" pitchFamily="18" charset="0"/>
                </a:defRPr>
              </a:lvl8pPr>
              <a:lvl9pPr marL="3886200" indent="-228600" eaLnBrk="0" fontAlgn="base" hangingPunct="0">
                <a:spcBef>
                  <a:spcPct val="0"/>
                </a:spcBef>
                <a:spcAft>
                  <a:spcPct val="0"/>
                </a:spcAft>
                <a:defRPr sz="2000">
                  <a:solidFill>
                    <a:schemeClr val="tx1"/>
                  </a:solidFill>
                  <a:latin typeface="Times New Roman" pitchFamily="18" charset="0"/>
                </a:defRPr>
              </a:lvl9pPr>
            </a:lstStyle>
            <a:p>
              <a:pPr algn="ctr" eaLnBrk="1" hangingPunct="1"/>
              <a:endParaRPr lang="en-US" altLang="fr-FR" sz="1800">
                <a:latin typeface="Arial" charset="0"/>
              </a:endParaRPr>
            </a:p>
          </p:txBody>
        </p:sp>
        <p:sp>
          <p:nvSpPr>
            <p:cNvPr id="26729" name="Oval 421"/>
            <p:cNvSpPr>
              <a:spLocks noChangeArrowheads="1"/>
            </p:cNvSpPr>
            <p:nvPr/>
          </p:nvSpPr>
          <p:spPr bwMode="auto">
            <a:xfrm>
              <a:off x="2245" y="3203"/>
              <a:ext cx="136" cy="136"/>
            </a:xfrm>
            <a:prstGeom prst="ellipse">
              <a:avLst/>
            </a:prstGeom>
            <a:solidFill>
              <a:srgbClr val="DDDDDD"/>
            </a:solidFill>
            <a:ln w="9525">
              <a:solidFill>
                <a:schemeClr val="tx1"/>
              </a:solidFill>
              <a:round/>
              <a:headEnd/>
              <a:tailEnd/>
            </a:ln>
          </p:spPr>
          <p:txBody>
            <a:bodyPr wrap="none" anchor="ctr"/>
            <a:lstStyle>
              <a:lvl1pPr eaLnBrk="0" hangingPunct="0">
                <a:defRPr sz="2000">
                  <a:solidFill>
                    <a:schemeClr val="tx1"/>
                  </a:solidFill>
                  <a:latin typeface="Times New Roman" pitchFamily="18" charset="0"/>
                </a:defRPr>
              </a:lvl1pPr>
              <a:lvl2pPr marL="742950" indent="-285750" eaLnBrk="0" hangingPunct="0">
                <a:defRPr sz="2000">
                  <a:solidFill>
                    <a:schemeClr val="tx1"/>
                  </a:solidFill>
                  <a:latin typeface="Times New Roman" pitchFamily="18" charset="0"/>
                </a:defRPr>
              </a:lvl2pPr>
              <a:lvl3pPr marL="1143000" indent="-228600" eaLnBrk="0" hangingPunct="0">
                <a:defRPr sz="2000">
                  <a:solidFill>
                    <a:schemeClr val="tx1"/>
                  </a:solidFill>
                  <a:latin typeface="Times New Roman" pitchFamily="18" charset="0"/>
                </a:defRPr>
              </a:lvl3pPr>
              <a:lvl4pPr marL="1600200" indent="-228600" eaLnBrk="0" hangingPunct="0">
                <a:defRPr sz="2000">
                  <a:solidFill>
                    <a:schemeClr val="tx1"/>
                  </a:solidFill>
                  <a:latin typeface="Times New Roman" pitchFamily="18" charset="0"/>
                </a:defRPr>
              </a:lvl4pPr>
              <a:lvl5pPr marL="2057400" indent="-228600" eaLnBrk="0" hangingPunct="0">
                <a:defRPr sz="2000">
                  <a:solidFill>
                    <a:schemeClr val="tx1"/>
                  </a:solidFill>
                  <a:latin typeface="Times New Roman" pitchFamily="18" charset="0"/>
                </a:defRPr>
              </a:lvl5pPr>
              <a:lvl6pPr marL="2514600" indent="-228600" eaLnBrk="0" fontAlgn="base" hangingPunct="0">
                <a:spcBef>
                  <a:spcPct val="0"/>
                </a:spcBef>
                <a:spcAft>
                  <a:spcPct val="0"/>
                </a:spcAft>
                <a:defRPr sz="2000">
                  <a:solidFill>
                    <a:schemeClr val="tx1"/>
                  </a:solidFill>
                  <a:latin typeface="Times New Roman" pitchFamily="18" charset="0"/>
                </a:defRPr>
              </a:lvl6pPr>
              <a:lvl7pPr marL="2971800" indent="-228600" eaLnBrk="0" fontAlgn="base" hangingPunct="0">
                <a:spcBef>
                  <a:spcPct val="0"/>
                </a:spcBef>
                <a:spcAft>
                  <a:spcPct val="0"/>
                </a:spcAft>
                <a:defRPr sz="2000">
                  <a:solidFill>
                    <a:schemeClr val="tx1"/>
                  </a:solidFill>
                  <a:latin typeface="Times New Roman" pitchFamily="18" charset="0"/>
                </a:defRPr>
              </a:lvl7pPr>
              <a:lvl8pPr marL="3429000" indent="-228600" eaLnBrk="0" fontAlgn="base" hangingPunct="0">
                <a:spcBef>
                  <a:spcPct val="0"/>
                </a:spcBef>
                <a:spcAft>
                  <a:spcPct val="0"/>
                </a:spcAft>
                <a:defRPr sz="2000">
                  <a:solidFill>
                    <a:schemeClr val="tx1"/>
                  </a:solidFill>
                  <a:latin typeface="Times New Roman" pitchFamily="18" charset="0"/>
                </a:defRPr>
              </a:lvl8pPr>
              <a:lvl9pPr marL="3886200" indent="-228600" eaLnBrk="0" fontAlgn="base" hangingPunct="0">
                <a:spcBef>
                  <a:spcPct val="0"/>
                </a:spcBef>
                <a:spcAft>
                  <a:spcPct val="0"/>
                </a:spcAft>
                <a:defRPr sz="2000">
                  <a:solidFill>
                    <a:schemeClr val="tx1"/>
                  </a:solidFill>
                  <a:latin typeface="Times New Roman" pitchFamily="18" charset="0"/>
                </a:defRPr>
              </a:lvl9pPr>
            </a:lstStyle>
            <a:p>
              <a:pPr algn="ctr" eaLnBrk="1" hangingPunct="1"/>
              <a:endParaRPr lang="en-US" altLang="fr-FR" sz="1800">
                <a:latin typeface="Arial" charset="0"/>
              </a:endParaRPr>
            </a:p>
          </p:txBody>
        </p:sp>
      </p:grpSp>
      <p:sp>
        <p:nvSpPr>
          <p:cNvPr id="21930" name="AutoShape 426"/>
          <p:cNvSpPr>
            <a:spLocks noChangeArrowheads="1"/>
          </p:cNvSpPr>
          <p:nvPr/>
        </p:nvSpPr>
        <p:spPr bwMode="auto">
          <a:xfrm>
            <a:off x="8497094" y="1036639"/>
            <a:ext cx="360362" cy="863600"/>
          </a:xfrm>
          <a:prstGeom prst="moon">
            <a:avLst>
              <a:gd name="adj" fmla="val 50000"/>
            </a:avLst>
          </a:prstGeom>
          <a:solidFill>
            <a:srgbClr val="FF0066"/>
          </a:solidFill>
          <a:ln w="9525">
            <a:solidFill>
              <a:schemeClr val="tx1"/>
            </a:solidFill>
            <a:miter lim="800000"/>
            <a:headEnd/>
            <a:tailEnd/>
          </a:ln>
        </p:spPr>
        <p:txBody>
          <a:bodyPr wrap="none" anchor="ctr"/>
          <a:lstStyle>
            <a:lvl1pPr eaLnBrk="0" hangingPunct="0">
              <a:defRPr sz="2000">
                <a:solidFill>
                  <a:schemeClr val="tx1"/>
                </a:solidFill>
                <a:latin typeface="Times New Roman" pitchFamily="18" charset="0"/>
              </a:defRPr>
            </a:lvl1pPr>
            <a:lvl2pPr marL="742950" indent="-285750" eaLnBrk="0" hangingPunct="0">
              <a:defRPr sz="2000">
                <a:solidFill>
                  <a:schemeClr val="tx1"/>
                </a:solidFill>
                <a:latin typeface="Times New Roman" pitchFamily="18" charset="0"/>
              </a:defRPr>
            </a:lvl2pPr>
            <a:lvl3pPr marL="1143000" indent="-228600" eaLnBrk="0" hangingPunct="0">
              <a:defRPr sz="2000">
                <a:solidFill>
                  <a:schemeClr val="tx1"/>
                </a:solidFill>
                <a:latin typeface="Times New Roman" pitchFamily="18" charset="0"/>
              </a:defRPr>
            </a:lvl3pPr>
            <a:lvl4pPr marL="1600200" indent="-228600" eaLnBrk="0" hangingPunct="0">
              <a:defRPr sz="2000">
                <a:solidFill>
                  <a:schemeClr val="tx1"/>
                </a:solidFill>
                <a:latin typeface="Times New Roman" pitchFamily="18" charset="0"/>
              </a:defRPr>
            </a:lvl4pPr>
            <a:lvl5pPr marL="2057400" indent="-228600" eaLnBrk="0" hangingPunct="0">
              <a:defRPr sz="2000">
                <a:solidFill>
                  <a:schemeClr val="tx1"/>
                </a:solidFill>
                <a:latin typeface="Times New Roman" pitchFamily="18" charset="0"/>
              </a:defRPr>
            </a:lvl5pPr>
            <a:lvl6pPr marL="2514600" indent="-228600" eaLnBrk="0" fontAlgn="base" hangingPunct="0">
              <a:spcBef>
                <a:spcPct val="0"/>
              </a:spcBef>
              <a:spcAft>
                <a:spcPct val="0"/>
              </a:spcAft>
              <a:defRPr sz="2000">
                <a:solidFill>
                  <a:schemeClr val="tx1"/>
                </a:solidFill>
                <a:latin typeface="Times New Roman" pitchFamily="18" charset="0"/>
              </a:defRPr>
            </a:lvl6pPr>
            <a:lvl7pPr marL="2971800" indent="-228600" eaLnBrk="0" fontAlgn="base" hangingPunct="0">
              <a:spcBef>
                <a:spcPct val="0"/>
              </a:spcBef>
              <a:spcAft>
                <a:spcPct val="0"/>
              </a:spcAft>
              <a:defRPr sz="2000">
                <a:solidFill>
                  <a:schemeClr val="tx1"/>
                </a:solidFill>
                <a:latin typeface="Times New Roman" pitchFamily="18" charset="0"/>
              </a:defRPr>
            </a:lvl7pPr>
            <a:lvl8pPr marL="3429000" indent="-228600" eaLnBrk="0" fontAlgn="base" hangingPunct="0">
              <a:spcBef>
                <a:spcPct val="0"/>
              </a:spcBef>
              <a:spcAft>
                <a:spcPct val="0"/>
              </a:spcAft>
              <a:defRPr sz="2000">
                <a:solidFill>
                  <a:schemeClr val="tx1"/>
                </a:solidFill>
                <a:latin typeface="Times New Roman" pitchFamily="18" charset="0"/>
              </a:defRPr>
            </a:lvl8pPr>
            <a:lvl9pPr marL="3886200" indent="-228600" eaLnBrk="0" fontAlgn="base" hangingPunct="0">
              <a:spcBef>
                <a:spcPct val="0"/>
              </a:spcBef>
              <a:spcAft>
                <a:spcPct val="0"/>
              </a:spcAft>
              <a:defRPr sz="2000">
                <a:solidFill>
                  <a:schemeClr val="tx1"/>
                </a:solidFill>
                <a:latin typeface="Times New Roman" pitchFamily="18" charset="0"/>
              </a:defRPr>
            </a:lvl9pPr>
          </a:lstStyle>
          <a:p>
            <a:pPr algn="ctr" eaLnBrk="1" hangingPunct="1"/>
            <a:endParaRPr lang="en-US" altLang="fr-FR" sz="1800">
              <a:latin typeface="Arial" charset="0"/>
            </a:endParaRPr>
          </a:p>
        </p:txBody>
      </p:sp>
      <p:grpSp>
        <p:nvGrpSpPr>
          <p:cNvPr id="7" name="Groupe 6"/>
          <p:cNvGrpSpPr/>
          <p:nvPr/>
        </p:nvGrpSpPr>
        <p:grpSpPr>
          <a:xfrm>
            <a:off x="4786313" y="3141663"/>
            <a:ext cx="936625" cy="719138"/>
            <a:chOff x="4786313" y="3141663"/>
            <a:chExt cx="936625" cy="719138"/>
          </a:xfrm>
        </p:grpSpPr>
        <p:sp>
          <p:nvSpPr>
            <p:cNvPr id="21912" name="Oval 408"/>
            <p:cNvSpPr>
              <a:spLocks noChangeArrowheads="1"/>
            </p:cNvSpPr>
            <p:nvPr/>
          </p:nvSpPr>
          <p:spPr bwMode="auto">
            <a:xfrm rot="558167">
              <a:off x="5219700" y="3141663"/>
              <a:ext cx="503238" cy="504825"/>
            </a:xfrm>
            <a:prstGeom prst="ellipse">
              <a:avLst/>
            </a:prstGeom>
            <a:solidFill>
              <a:srgbClr val="0033CC"/>
            </a:solidFill>
            <a:ln w="9525">
              <a:solidFill>
                <a:schemeClr val="tx1"/>
              </a:solidFill>
              <a:round/>
              <a:headEnd/>
              <a:tailEnd/>
            </a:ln>
          </p:spPr>
          <p:txBody>
            <a:bodyPr wrap="none" anchor="ctr"/>
            <a:lstStyle>
              <a:lvl1pPr eaLnBrk="0" hangingPunct="0">
                <a:defRPr sz="2000">
                  <a:solidFill>
                    <a:schemeClr val="tx1"/>
                  </a:solidFill>
                  <a:latin typeface="Times New Roman" pitchFamily="18" charset="0"/>
                </a:defRPr>
              </a:lvl1pPr>
              <a:lvl2pPr marL="742950" indent="-285750" eaLnBrk="0" hangingPunct="0">
                <a:defRPr sz="2000">
                  <a:solidFill>
                    <a:schemeClr val="tx1"/>
                  </a:solidFill>
                  <a:latin typeface="Times New Roman" pitchFamily="18" charset="0"/>
                </a:defRPr>
              </a:lvl2pPr>
              <a:lvl3pPr marL="1143000" indent="-228600" eaLnBrk="0" hangingPunct="0">
                <a:defRPr sz="2000">
                  <a:solidFill>
                    <a:schemeClr val="tx1"/>
                  </a:solidFill>
                  <a:latin typeface="Times New Roman" pitchFamily="18" charset="0"/>
                </a:defRPr>
              </a:lvl3pPr>
              <a:lvl4pPr marL="1600200" indent="-228600" eaLnBrk="0" hangingPunct="0">
                <a:defRPr sz="2000">
                  <a:solidFill>
                    <a:schemeClr val="tx1"/>
                  </a:solidFill>
                  <a:latin typeface="Times New Roman" pitchFamily="18" charset="0"/>
                </a:defRPr>
              </a:lvl4pPr>
              <a:lvl5pPr marL="2057400" indent="-228600" eaLnBrk="0" hangingPunct="0">
                <a:defRPr sz="2000">
                  <a:solidFill>
                    <a:schemeClr val="tx1"/>
                  </a:solidFill>
                  <a:latin typeface="Times New Roman" pitchFamily="18" charset="0"/>
                </a:defRPr>
              </a:lvl5pPr>
              <a:lvl6pPr marL="2514600" indent="-228600" eaLnBrk="0" fontAlgn="base" hangingPunct="0">
                <a:spcBef>
                  <a:spcPct val="0"/>
                </a:spcBef>
                <a:spcAft>
                  <a:spcPct val="0"/>
                </a:spcAft>
                <a:defRPr sz="2000">
                  <a:solidFill>
                    <a:schemeClr val="tx1"/>
                  </a:solidFill>
                  <a:latin typeface="Times New Roman" pitchFamily="18" charset="0"/>
                </a:defRPr>
              </a:lvl6pPr>
              <a:lvl7pPr marL="2971800" indent="-228600" eaLnBrk="0" fontAlgn="base" hangingPunct="0">
                <a:spcBef>
                  <a:spcPct val="0"/>
                </a:spcBef>
                <a:spcAft>
                  <a:spcPct val="0"/>
                </a:spcAft>
                <a:defRPr sz="2000">
                  <a:solidFill>
                    <a:schemeClr val="tx1"/>
                  </a:solidFill>
                  <a:latin typeface="Times New Roman" pitchFamily="18" charset="0"/>
                </a:defRPr>
              </a:lvl7pPr>
              <a:lvl8pPr marL="3429000" indent="-228600" eaLnBrk="0" fontAlgn="base" hangingPunct="0">
                <a:spcBef>
                  <a:spcPct val="0"/>
                </a:spcBef>
                <a:spcAft>
                  <a:spcPct val="0"/>
                </a:spcAft>
                <a:defRPr sz="2000">
                  <a:solidFill>
                    <a:schemeClr val="tx1"/>
                  </a:solidFill>
                  <a:latin typeface="Times New Roman" pitchFamily="18" charset="0"/>
                </a:defRPr>
              </a:lvl8pPr>
              <a:lvl9pPr marL="3886200" indent="-228600" eaLnBrk="0" fontAlgn="base" hangingPunct="0">
                <a:spcBef>
                  <a:spcPct val="0"/>
                </a:spcBef>
                <a:spcAft>
                  <a:spcPct val="0"/>
                </a:spcAft>
                <a:defRPr sz="2000">
                  <a:solidFill>
                    <a:schemeClr val="tx1"/>
                  </a:solidFill>
                  <a:latin typeface="Times New Roman" pitchFamily="18" charset="0"/>
                </a:defRPr>
              </a:lvl9pPr>
            </a:lstStyle>
            <a:p>
              <a:pPr algn="ctr" eaLnBrk="1" hangingPunct="1"/>
              <a:endParaRPr lang="en-US" altLang="fr-FR" sz="1800">
                <a:latin typeface="Arial" charset="0"/>
              </a:endParaRPr>
            </a:p>
          </p:txBody>
        </p:sp>
        <p:sp>
          <p:nvSpPr>
            <p:cNvPr id="26705" name="Oval 403"/>
            <p:cNvSpPr>
              <a:spLocks noChangeArrowheads="1"/>
            </p:cNvSpPr>
            <p:nvPr/>
          </p:nvSpPr>
          <p:spPr bwMode="auto">
            <a:xfrm>
              <a:off x="4786313" y="3429001"/>
              <a:ext cx="433387" cy="431800"/>
            </a:xfrm>
            <a:prstGeom prst="ellipse">
              <a:avLst/>
            </a:prstGeom>
            <a:solidFill>
              <a:srgbClr val="0033CC"/>
            </a:solidFill>
            <a:ln w="9525">
              <a:solidFill>
                <a:schemeClr val="tx1"/>
              </a:solidFill>
              <a:round/>
              <a:headEnd/>
              <a:tailEnd/>
            </a:ln>
          </p:spPr>
          <p:txBody>
            <a:bodyPr wrap="none" anchor="ctr"/>
            <a:lstStyle>
              <a:lvl1pPr eaLnBrk="0" hangingPunct="0">
                <a:defRPr sz="2000">
                  <a:solidFill>
                    <a:schemeClr val="tx1"/>
                  </a:solidFill>
                  <a:latin typeface="Times New Roman" pitchFamily="18" charset="0"/>
                </a:defRPr>
              </a:lvl1pPr>
              <a:lvl2pPr marL="742950" indent="-285750" eaLnBrk="0" hangingPunct="0">
                <a:defRPr sz="2000">
                  <a:solidFill>
                    <a:schemeClr val="tx1"/>
                  </a:solidFill>
                  <a:latin typeface="Times New Roman" pitchFamily="18" charset="0"/>
                </a:defRPr>
              </a:lvl2pPr>
              <a:lvl3pPr marL="1143000" indent="-228600" eaLnBrk="0" hangingPunct="0">
                <a:defRPr sz="2000">
                  <a:solidFill>
                    <a:schemeClr val="tx1"/>
                  </a:solidFill>
                  <a:latin typeface="Times New Roman" pitchFamily="18" charset="0"/>
                </a:defRPr>
              </a:lvl3pPr>
              <a:lvl4pPr marL="1600200" indent="-228600" eaLnBrk="0" hangingPunct="0">
                <a:defRPr sz="2000">
                  <a:solidFill>
                    <a:schemeClr val="tx1"/>
                  </a:solidFill>
                  <a:latin typeface="Times New Roman" pitchFamily="18" charset="0"/>
                </a:defRPr>
              </a:lvl4pPr>
              <a:lvl5pPr marL="2057400" indent="-228600" eaLnBrk="0" hangingPunct="0">
                <a:defRPr sz="2000">
                  <a:solidFill>
                    <a:schemeClr val="tx1"/>
                  </a:solidFill>
                  <a:latin typeface="Times New Roman" pitchFamily="18" charset="0"/>
                </a:defRPr>
              </a:lvl5pPr>
              <a:lvl6pPr marL="2514600" indent="-228600" eaLnBrk="0" fontAlgn="base" hangingPunct="0">
                <a:spcBef>
                  <a:spcPct val="0"/>
                </a:spcBef>
                <a:spcAft>
                  <a:spcPct val="0"/>
                </a:spcAft>
                <a:defRPr sz="2000">
                  <a:solidFill>
                    <a:schemeClr val="tx1"/>
                  </a:solidFill>
                  <a:latin typeface="Times New Roman" pitchFamily="18" charset="0"/>
                </a:defRPr>
              </a:lvl6pPr>
              <a:lvl7pPr marL="2971800" indent="-228600" eaLnBrk="0" fontAlgn="base" hangingPunct="0">
                <a:spcBef>
                  <a:spcPct val="0"/>
                </a:spcBef>
                <a:spcAft>
                  <a:spcPct val="0"/>
                </a:spcAft>
                <a:defRPr sz="2000">
                  <a:solidFill>
                    <a:schemeClr val="tx1"/>
                  </a:solidFill>
                  <a:latin typeface="Times New Roman" pitchFamily="18" charset="0"/>
                </a:defRPr>
              </a:lvl7pPr>
              <a:lvl8pPr marL="3429000" indent="-228600" eaLnBrk="0" fontAlgn="base" hangingPunct="0">
                <a:spcBef>
                  <a:spcPct val="0"/>
                </a:spcBef>
                <a:spcAft>
                  <a:spcPct val="0"/>
                </a:spcAft>
                <a:defRPr sz="2000">
                  <a:solidFill>
                    <a:schemeClr val="tx1"/>
                  </a:solidFill>
                  <a:latin typeface="Times New Roman" pitchFamily="18" charset="0"/>
                </a:defRPr>
              </a:lvl8pPr>
              <a:lvl9pPr marL="3886200" indent="-228600" eaLnBrk="0" fontAlgn="base" hangingPunct="0">
                <a:spcBef>
                  <a:spcPct val="0"/>
                </a:spcBef>
                <a:spcAft>
                  <a:spcPct val="0"/>
                </a:spcAft>
                <a:defRPr sz="2000">
                  <a:solidFill>
                    <a:schemeClr val="tx1"/>
                  </a:solidFill>
                  <a:latin typeface="Times New Roman" pitchFamily="18" charset="0"/>
                </a:defRPr>
              </a:lvl9pPr>
            </a:lstStyle>
            <a:p>
              <a:pPr algn="ctr" eaLnBrk="1" hangingPunct="1"/>
              <a:endParaRPr lang="en-US" altLang="fr-FR" sz="1800">
                <a:latin typeface="Arial" charset="0"/>
              </a:endParaRPr>
            </a:p>
          </p:txBody>
        </p:sp>
      </p:grpSp>
      <p:grpSp>
        <p:nvGrpSpPr>
          <p:cNvPr id="49336" name="Group 383"/>
          <p:cNvGrpSpPr>
            <a:grpSpLocks/>
          </p:cNvGrpSpPr>
          <p:nvPr/>
        </p:nvGrpSpPr>
        <p:grpSpPr bwMode="auto">
          <a:xfrm>
            <a:off x="4359562" y="4726780"/>
            <a:ext cx="360362" cy="431800"/>
            <a:chOff x="975" y="3158"/>
            <a:chExt cx="227" cy="272"/>
          </a:xfrm>
          <a:solidFill>
            <a:srgbClr val="00B050"/>
          </a:solidFill>
        </p:grpSpPr>
        <p:sp>
          <p:nvSpPr>
            <p:cNvPr id="26732" name="Oval 384"/>
            <p:cNvSpPr>
              <a:spLocks noChangeArrowheads="1"/>
            </p:cNvSpPr>
            <p:nvPr/>
          </p:nvSpPr>
          <p:spPr bwMode="auto">
            <a:xfrm>
              <a:off x="975" y="3339"/>
              <a:ext cx="91" cy="91"/>
            </a:xfrm>
            <a:prstGeom prst="ellipse">
              <a:avLst/>
            </a:prstGeom>
            <a:grpFill/>
            <a:ln w="9525">
              <a:solidFill>
                <a:schemeClr val="tx1"/>
              </a:solidFill>
              <a:round/>
              <a:headEnd/>
              <a:tailEnd/>
            </a:ln>
          </p:spPr>
          <p:txBody>
            <a:bodyPr wrap="none" anchor="ctr"/>
            <a:lstStyle>
              <a:lvl1pPr eaLnBrk="0" hangingPunct="0">
                <a:defRPr sz="2000">
                  <a:solidFill>
                    <a:schemeClr val="tx1"/>
                  </a:solidFill>
                  <a:latin typeface="Times New Roman" pitchFamily="18" charset="0"/>
                </a:defRPr>
              </a:lvl1pPr>
              <a:lvl2pPr marL="742950" indent="-285750" eaLnBrk="0" hangingPunct="0">
                <a:defRPr sz="2000">
                  <a:solidFill>
                    <a:schemeClr val="tx1"/>
                  </a:solidFill>
                  <a:latin typeface="Times New Roman" pitchFamily="18" charset="0"/>
                </a:defRPr>
              </a:lvl2pPr>
              <a:lvl3pPr marL="1143000" indent="-228600" eaLnBrk="0" hangingPunct="0">
                <a:defRPr sz="2000">
                  <a:solidFill>
                    <a:schemeClr val="tx1"/>
                  </a:solidFill>
                  <a:latin typeface="Times New Roman" pitchFamily="18" charset="0"/>
                </a:defRPr>
              </a:lvl3pPr>
              <a:lvl4pPr marL="1600200" indent="-228600" eaLnBrk="0" hangingPunct="0">
                <a:defRPr sz="2000">
                  <a:solidFill>
                    <a:schemeClr val="tx1"/>
                  </a:solidFill>
                  <a:latin typeface="Times New Roman" pitchFamily="18" charset="0"/>
                </a:defRPr>
              </a:lvl4pPr>
              <a:lvl5pPr marL="2057400" indent="-228600" eaLnBrk="0" hangingPunct="0">
                <a:defRPr sz="2000">
                  <a:solidFill>
                    <a:schemeClr val="tx1"/>
                  </a:solidFill>
                  <a:latin typeface="Times New Roman" pitchFamily="18" charset="0"/>
                </a:defRPr>
              </a:lvl5pPr>
              <a:lvl6pPr marL="2514600" indent="-228600" eaLnBrk="0" fontAlgn="base" hangingPunct="0">
                <a:spcBef>
                  <a:spcPct val="0"/>
                </a:spcBef>
                <a:spcAft>
                  <a:spcPct val="0"/>
                </a:spcAft>
                <a:defRPr sz="2000">
                  <a:solidFill>
                    <a:schemeClr val="tx1"/>
                  </a:solidFill>
                  <a:latin typeface="Times New Roman" pitchFamily="18" charset="0"/>
                </a:defRPr>
              </a:lvl6pPr>
              <a:lvl7pPr marL="2971800" indent="-228600" eaLnBrk="0" fontAlgn="base" hangingPunct="0">
                <a:spcBef>
                  <a:spcPct val="0"/>
                </a:spcBef>
                <a:spcAft>
                  <a:spcPct val="0"/>
                </a:spcAft>
                <a:defRPr sz="2000">
                  <a:solidFill>
                    <a:schemeClr val="tx1"/>
                  </a:solidFill>
                  <a:latin typeface="Times New Roman" pitchFamily="18" charset="0"/>
                </a:defRPr>
              </a:lvl7pPr>
              <a:lvl8pPr marL="3429000" indent="-228600" eaLnBrk="0" fontAlgn="base" hangingPunct="0">
                <a:spcBef>
                  <a:spcPct val="0"/>
                </a:spcBef>
                <a:spcAft>
                  <a:spcPct val="0"/>
                </a:spcAft>
                <a:defRPr sz="2000">
                  <a:solidFill>
                    <a:schemeClr val="tx1"/>
                  </a:solidFill>
                  <a:latin typeface="Times New Roman" pitchFamily="18" charset="0"/>
                </a:defRPr>
              </a:lvl8pPr>
              <a:lvl9pPr marL="3886200" indent="-228600" eaLnBrk="0" fontAlgn="base" hangingPunct="0">
                <a:spcBef>
                  <a:spcPct val="0"/>
                </a:spcBef>
                <a:spcAft>
                  <a:spcPct val="0"/>
                </a:spcAft>
                <a:defRPr sz="2000">
                  <a:solidFill>
                    <a:schemeClr val="tx1"/>
                  </a:solidFill>
                  <a:latin typeface="Times New Roman" pitchFamily="18" charset="0"/>
                </a:defRPr>
              </a:lvl9pPr>
            </a:lstStyle>
            <a:p>
              <a:pPr algn="ctr" eaLnBrk="1" hangingPunct="1"/>
              <a:endParaRPr lang="en-US" altLang="fr-FR" sz="1800">
                <a:latin typeface="Arial" charset="0"/>
              </a:endParaRPr>
            </a:p>
          </p:txBody>
        </p:sp>
        <p:sp>
          <p:nvSpPr>
            <p:cNvPr id="26733" name="Oval 385"/>
            <p:cNvSpPr>
              <a:spLocks noChangeArrowheads="1"/>
            </p:cNvSpPr>
            <p:nvPr/>
          </p:nvSpPr>
          <p:spPr bwMode="auto">
            <a:xfrm>
              <a:off x="1066" y="3339"/>
              <a:ext cx="91" cy="91"/>
            </a:xfrm>
            <a:prstGeom prst="ellipse">
              <a:avLst/>
            </a:prstGeom>
            <a:grpFill/>
            <a:ln w="9525">
              <a:solidFill>
                <a:schemeClr val="tx1"/>
              </a:solidFill>
              <a:round/>
              <a:headEnd/>
              <a:tailEnd/>
            </a:ln>
          </p:spPr>
          <p:txBody>
            <a:bodyPr wrap="none" anchor="ctr"/>
            <a:lstStyle>
              <a:lvl1pPr eaLnBrk="0" hangingPunct="0">
                <a:defRPr sz="2000">
                  <a:solidFill>
                    <a:schemeClr val="tx1"/>
                  </a:solidFill>
                  <a:latin typeface="Times New Roman" pitchFamily="18" charset="0"/>
                </a:defRPr>
              </a:lvl1pPr>
              <a:lvl2pPr marL="742950" indent="-285750" eaLnBrk="0" hangingPunct="0">
                <a:defRPr sz="2000">
                  <a:solidFill>
                    <a:schemeClr val="tx1"/>
                  </a:solidFill>
                  <a:latin typeface="Times New Roman" pitchFamily="18" charset="0"/>
                </a:defRPr>
              </a:lvl2pPr>
              <a:lvl3pPr marL="1143000" indent="-228600" eaLnBrk="0" hangingPunct="0">
                <a:defRPr sz="2000">
                  <a:solidFill>
                    <a:schemeClr val="tx1"/>
                  </a:solidFill>
                  <a:latin typeface="Times New Roman" pitchFamily="18" charset="0"/>
                </a:defRPr>
              </a:lvl3pPr>
              <a:lvl4pPr marL="1600200" indent="-228600" eaLnBrk="0" hangingPunct="0">
                <a:defRPr sz="2000">
                  <a:solidFill>
                    <a:schemeClr val="tx1"/>
                  </a:solidFill>
                  <a:latin typeface="Times New Roman" pitchFamily="18" charset="0"/>
                </a:defRPr>
              </a:lvl4pPr>
              <a:lvl5pPr marL="2057400" indent="-228600" eaLnBrk="0" hangingPunct="0">
                <a:defRPr sz="2000">
                  <a:solidFill>
                    <a:schemeClr val="tx1"/>
                  </a:solidFill>
                  <a:latin typeface="Times New Roman" pitchFamily="18" charset="0"/>
                </a:defRPr>
              </a:lvl5pPr>
              <a:lvl6pPr marL="2514600" indent="-228600" eaLnBrk="0" fontAlgn="base" hangingPunct="0">
                <a:spcBef>
                  <a:spcPct val="0"/>
                </a:spcBef>
                <a:spcAft>
                  <a:spcPct val="0"/>
                </a:spcAft>
                <a:defRPr sz="2000">
                  <a:solidFill>
                    <a:schemeClr val="tx1"/>
                  </a:solidFill>
                  <a:latin typeface="Times New Roman" pitchFamily="18" charset="0"/>
                </a:defRPr>
              </a:lvl6pPr>
              <a:lvl7pPr marL="2971800" indent="-228600" eaLnBrk="0" fontAlgn="base" hangingPunct="0">
                <a:spcBef>
                  <a:spcPct val="0"/>
                </a:spcBef>
                <a:spcAft>
                  <a:spcPct val="0"/>
                </a:spcAft>
                <a:defRPr sz="2000">
                  <a:solidFill>
                    <a:schemeClr val="tx1"/>
                  </a:solidFill>
                  <a:latin typeface="Times New Roman" pitchFamily="18" charset="0"/>
                </a:defRPr>
              </a:lvl7pPr>
              <a:lvl8pPr marL="3429000" indent="-228600" eaLnBrk="0" fontAlgn="base" hangingPunct="0">
                <a:spcBef>
                  <a:spcPct val="0"/>
                </a:spcBef>
                <a:spcAft>
                  <a:spcPct val="0"/>
                </a:spcAft>
                <a:defRPr sz="2000">
                  <a:solidFill>
                    <a:schemeClr val="tx1"/>
                  </a:solidFill>
                  <a:latin typeface="Times New Roman" pitchFamily="18" charset="0"/>
                </a:defRPr>
              </a:lvl8pPr>
              <a:lvl9pPr marL="3886200" indent="-228600" eaLnBrk="0" fontAlgn="base" hangingPunct="0">
                <a:spcBef>
                  <a:spcPct val="0"/>
                </a:spcBef>
                <a:spcAft>
                  <a:spcPct val="0"/>
                </a:spcAft>
                <a:defRPr sz="2000">
                  <a:solidFill>
                    <a:schemeClr val="tx1"/>
                  </a:solidFill>
                  <a:latin typeface="Times New Roman" pitchFamily="18" charset="0"/>
                </a:defRPr>
              </a:lvl9pPr>
            </a:lstStyle>
            <a:p>
              <a:pPr algn="ctr" eaLnBrk="1" hangingPunct="1"/>
              <a:endParaRPr lang="en-US" altLang="fr-FR" sz="1800">
                <a:latin typeface="Arial" charset="0"/>
              </a:endParaRPr>
            </a:p>
          </p:txBody>
        </p:sp>
        <p:sp>
          <p:nvSpPr>
            <p:cNvPr id="26734" name="Oval 386"/>
            <p:cNvSpPr>
              <a:spLocks noChangeArrowheads="1"/>
            </p:cNvSpPr>
            <p:nvPr/>
          </p:nvSpPr>
          <p:spPr bwMode="auto">
            <a:xfrm>
              <a:off x="1066" y="3249"/>
              <a:ext cx="91" cy="91"/>
            </a:xfrm>
            <a:prstGeom prst="ellipse">
              <a:avLst/>
            </a:prstGeom>
            <a:grpFill/>
            <a:ln w="9525">
              <a:solidFill>
                <a:schemeClr val="tx1"/>
              </a:solidFill>
              <a:round/>
              <a:headEnd/>
              <a:tailEnd/>
            </a:ln>
          </p:spPr>
          <p:txBody>
            <a:bodyPr wrap="none" anchor="ctr"/>
            <a:lstStyle>
              <a:lvl1pPr eaLnBrk="0" hangingPunct="0">
                <a:defRPr sz="2000">
                  <a:solidFill>
                    <a:schemeClr val="tx1"/>
                  </a:solidFill>
                  <a:latin typeface="Times New Roman" pitchFamily="18" charset="0"/>
                </a:defRPr>
              </a:lvl1pPr>
              <a:lvl2pPr marL="742950" indent="-285750" eaLnBrk="0" hangingPunct="0">
                <a:defRPr sz="2000">
                  <a:solidFill>
                    <a:schemeClr val="tx1"/>
                  </a:solidFill>
                  <a:latin typeface="Times New Roman" pitchFamily="18" charset="0"/>
                </a:defRPr>
              </a:lvl2pPr>
              <a:lvl3pPr marL="1143000" indent="-228600" eaLnBrk="0" hangingPunct="0">
                <a:defRPr sz="2000">
                  <a:solidFill>
                    <a:schemeClr val="tx1"/>
                  </a:solidFill>
                  <a:latin typeface="Times New Roman" pitchFamily="18" charset="0"/>
                </a:defRPr>
              </a:lvl3pPr>
              <a:lvl4pPr marL="1600200" indent="-228600" eaLnBrk="0" hangingPunct="0">
                <a:defRPr sz="2000">
                  <a:solidFill>
                    <a:schemeClr val="tx1"/>
                  </a:solidFill>
                  <a:latin typeface="Times New Roman" pitchFamily="18" charset="0"/>
                </a:defRPr>
              </a:lvl4pPr>
              <a:lvl5pPr marL="2057400" indent="-228600" eaLnBrk="0" hangingPunct="0">
                <a:defRPr sz="2000">
                  <a:solidFill>
                    <a:schemeClr val="tx1"/>
                  </a:solidFill>
                  <a:latin typeface="Times New Roman" pitchFamily="18" charset="0"/>
                </a:defRPr>
              </a:lvl5pPr>
              <a:lvl6pPr marL="2514600" indent="-228600" eaLnBrk="0" fontAlgn="base" hangingPunct="0">
                <a:spcBef>
                  <a:spcPct val="0"/>
                </a:spcBef>
                <a:spcAft>
                  <a:spcPct val="0"/>
                </a:spcAft>
                <a:defRPr sz="2000">
                  <a:solidFill>
                    <a:schemeClr val="tx1"/>
                  </a:solidFill>
                  <a:latin typeface="Times New Roman" pitchFamily="18" charset="0"/>
                </a:defRPr>
              </a:lvl6pPr>
              <a:lvl7pPr marL="2971800" indent="-228600" eaLnBrk="0" fontAlgn="base" hangingPunct="0">
                <a:spcBef>
                  <a:spcPct val="0"/>
                </a:spcBef>
                <a:spcAft>
                  <a:spcPct val="0"/>
                </a:spcAft>
                <a:defRPr sz="2000">
                  <a:solidFill>
                    <a:schemeClr val="tx1"/>
                  </a:solidFill>
                  <a:latin typeface="Times New Roman" pitchFamily="18" charset="0"/>
                </a:defRPr>
              </a:lvl7pPr>
              <a:lvl8pPr marL="3429000" indent="-228600" eaLnBrk="0" fontAlgn="base" hangingPunct="0">
                <a:spcBef>
                  <a:spcPct val="0"/>
                </a:spcBef>
                <a:spcAft>
                  <a:spcPct val="0"/>
                </a:spcAft>
                <a:defRPr sz="2000">
                  <a:solidFill>
                    <a:schemeClr val="tx1"/>
                  </a:solidFill>
                  <a:latin typeface="Times New Roman" pitchFamily="18" charset="0"/>
                </a:defRPr>
              </a:lvl8pPr>
              <a:lvl9pPr marL="3886200" indent="-228600" eaLnBrk="0" fontAlgn="base" hangingPunct="0">
                <a:spcBef>
                  <a:spcPct val="0"/>
                </a:spcBef>
                <a:spcAft>
                  <a:spcPct val="0"/>
                </a:spcAft>
                <a:defRPr sz="2000">
                  <a:solidFill>
                    <a:schemeClr val="tx1"/>
                  </a:solidFill>
                  <a:latin typeface="Times New Roman" pitchFamily="18" charset="0"/>
                </a:defRPr>
              </a:lvl9pPr>
            </a:lstStyle>
            <a:p>
              <a:pPr algn="ctr" eaLnBrk="1" hangingPunct="1"/>
              <a:endParaRPr lang="en-US" altLang="fr-FR" sz="1800">
                <a:latin typeface="Arial" charset="0"/>
              </a:endParaRPr>
            </a:p>
          </p:txBody>
        </p:sp>
        <p:sp>
          <p:nvSpPr>
            <p:cNvPr id="26735" name="Oval 387"/>
            <p:cNvSpPr>
              <a:spLocks noChangeArrowheads="1"/>
            </p:cNvSpPr>
            <p:nvPr/>
          </p:nvSpPr>
          <p:spPr bwMode="auto">
            <a:xfrm>
              <a:off x="975" y="3249"/>
              <a:ext cx="91" cy="91"/>
            </a:xfrm>
            <a:prstGeom prst="ellipse">
              <a:avLst/>
            </a:prstGeom>
            <a:grpFill/>
            <a:ln w="9525">
              <a:solidFill>
                <a:schemeClr val="tx1"/>
              </a:solidFill>
              <a:round/>
              <a:headEnd/>
              <a:tailEnd/>
            </a:ln>
          </p:spPr>
          <p:txBody>
            <a:bodyPr wrap="none" anchor="ctr"/>
            <a:lstStyle>
              <a:lvl1pPr eaLnBrk="0" hangingPunct="0">
                <a:defRPr sz="2000">
                  <a:solidFill>
                    <a:schemeClr val="tx1"/>
                  </a:solidFill>
                  <a:latin typeface="Times New Roman" pitchFamily="18" charset="0"/>
                </a:defRPr>
              </a:lvl1pPr>
              <a:lvl2pPr marL="742950" indent="-285750" eaLnBrk="0" hangingPunct="0">
                <a:defRPr sz="2000">
                  <a:solidFill>
                    <a:schemeClr val="tx1"/>
                  </a:solidFill>
                  <a:latin typeface="Times New Roman" pitchFamily="18" charset="0"/>
                </a:defRPr>
              </a:lvl2pPr>
              <a:lvl3pPr marL="1143000" indent="-228600" eaLnBrk="0" hangingPunct="0">
                <a:defRPr sz="2000">
                  <a:solidFill>
                    <a:schemeClr val="tx1"/>
                  </a:solidFill>
                  <a:latin typeface="Times New Roman" pitchFamily="18" charset="0"/>
                </a:defRPr>
              </a:lvl3pPr>
              <a:lvl4pPr marL="1600200" indent="-228600" eaLnBrk="0" hangingPunct="0">
                <a:defRPr sz="2000">
                  <a:solidFill>
                    <a:schemeClr val="tx1"/>
                  </a:solidFill>
                  <a:latin typeface="Times New Roman" pitchFamily="18" charset="0"/>
                </a:defRPr>
              </a:lvl4pPr>
              <a:lvl5pPr marL="2057400" indent="-228600" eaLnBrk="0" hangingPunct="0">
                <a:defRPr sz="2000">
                  <a:solidFill>
                    <a:schemeClr val="tx1"/>
                  </a:solidFill>
                  <a:latin typeface="Times New Roman" pitchFamily="18" charset="0"/>
                </a:defRPr>
              </a:lvl5pPr>
              <a:lvl6pPr marL="2514600" indent="-228600" eaLnBrk="0" fontAlgn="base" hangingPunct="0">
                <a:spcBef>
                  <a:spcPct val="0"/>
                </a:spcBef>
                <a:spcAft>
                  <a:spcPct val="0"/>
                </a:spcAft>
                <a:defRPr sz="2000">
                  <a:solidFill>
                    <a:schemeClr val="tx1"/>
                  </a:solidFill>
                  <a:latin typeface="Times New Roman" pitchFamily="18" charset="0"/>
                </a:defRPr>
              </a:lvl6pPr>
              <a:lvl7pPr marL="2971800" indent="-228600" eaLnBrk="0" fontAlgn="base" hangingPunct="0">
                <a:spcBef>
                  <a:spcPct val="0"/>
                </a:spcBef>
                <a:spcAft>
                  <a:spcPct val="0"/>
                </a:spcAft>
                <a:defRPr sz="2000">
                  <a:solidFill>
                    <a:schemeClr val="tx1"/>
                  </a:solidFill>
                  <a:latin typeface="Times New Roman" pitchFamily="18" charset="0"/>
                </a:defRPr>
              </a:lvl7pPr>
              <a:lvl8pPr marL="3429000" indent="-228600" eaLnBrk="0" fontAlgn="base" hangingPunct="0">
                <a:spcBef>
                  <a:spcPct val="0"/>
                </a:spcBef>
                <a:spcAft>
                  <a:spcPct val="0"/>
                </a:spcAft>
                <a:defRPr sz="2000">
                  <a:solidFill>
                    <a:schemeClr val="tx1"/>
                  </a:solidFill>
                  <a:latin typeface="Times New Roman" pitchFamily="18" charset="0"/>
                </a:defRPr>
              </a:lvl8pPr>
              <a:lvl9pPr marL="3886200" indent="-228600" eaLnBrk="0" fontAlgn="base" hangingPunct="0">
                <a:spcBef>
                  <a:spcPct val="0"/>
                </a:spcBef>
                <a:spcAft>
                  <a:spcPct val="0"/>
                </a:spcAft>
                <a:defRPr sz="2000">
                  <a:solidFill>
                    <a:schemeClr val="tx1"/>
                  </a:solidFill>
                  <a:latin typeface="Times New Roman" pitchFamily="18" charset="0"/>
                </a:defRPr>
              </a:lvl9pPr>
            </a:lstStyle>
            <a:p>
              <a:pPr algn="ctr" eaLnBrk="1" hangingPunct="1"/>
              <a:endParaRPr lang="en-US" altLang="fr-FR" sz="1800">
                <a:latin typeface="Arial" charset="0"/>
              </a:endParaRPr>
            </a:p>
          </p:txBody>
        </p:sp>
        <p:sp>
          <p:nvSpPr>
            <p:cNvPr id="26736" name="Oval 388"/>
            <p:cNvSpPr>
              <a:spLocks noChangeArrowheads="1"/>
            </p:cNvSpPr>
            <p:nvPr/>
          </p:nvSpPr>
          <p:spPr bwMode="auto">
            <a:xfrm>
              <a:off x="975" y="3158"/>
              <a:ext cx="91" cy="91"/>
            </a:xfrm>
            <a:prstGeom prst="ellipse">
              <a:avLst/>
            </a:prstGeom>
            <a:grpFill/>
            <a:ln w="9525">
              <a:solidFill>
                <a:schemeClr val="tx1"/>
              </a:solidFill>
              <a:round/>
              <a:headEnd/>
              <a:tailEnd/>
            </a:ln>
          </p:spPr>
          <p:txBody>
            <a:bodyPr wrap="none" anchor="ctr"/>
            <a:lstStyle>
              <a:lvl1pPr eaLnBrk="0" hangingPunct="0">
                <a:defRPr sz="2000">
                  <a:solidFill>
                    <a:schemeClr val="tx1"/>
                  </a:solidFill>
                  <a:latin typeface="Times New Roman" pitchFamily="18" charset="0"/>
                </a:defRPr>
              </a:lvl1pPr>
              <a:lvl2pPr marL="742950" indent="-285750" eaLnBrk="0" hangingPunct="0">
                <a:defRPr sz="2000">
                  <a:solidFill>
                    <a:schemeClr val="tx1"/>
                  </a:solidFill>
                  <a:latin typeface="Times New Roman" pitchFamily="18" charset="0"/>
                </a:defRPr>
              </a:lvl2pPr>
              <a:lvl3pPr marL="1143000" indent="-228600" eaLnBrk="0" hangingPunct="0">
                <a:defRPr sz="2000">
                  <a:solidFill>
                    <a:schemeClr val="tx1"/>
                  </a:solidFill>
                  <a:latin typeface="Times New Roman" pitchFamily="18" charset="0"/>
                </a:defRPr>
              </a:lvl3pPr>
              <a:lvl4pPr marL="1600200" indent="-228600" eaLnBrk="0" hangingPunct="0">
                <a:defRPr sz="2000">
                  <a:solidFill>
                    <a:schemeClr val="tx1"/>
                  </a:solidFill>
                  <a:latin typeface="Times New Roman" pitchFamily="18" charset="0"/>
                </a:defRPr>
              </a:lvl4pPr>
              <a:lvl5pPr marL="2057400" indent="-228600" eaLnBrk="0" hangingPunct="0">
                <a:defRPr sz="2000">
                  <a:solidFill>
                    <a:schemeClr val="tx1"/>
                  </a:solidFill>
                  <a:latin typeface="Times New Roman" pitchFamily="18" charset="0"/>
                </a:defRPr>
              </a:lvl5pPr>
              <a:lvl6pPr marL="2514600" indent="-228600" eaLnBrk="0" fontAlgn="base" hangingPunct="0">
                <a:spcBef>
                  <a:spcPct val="0"/>
                </a:spcBef>
                <a:spcAft>
                  <a:spcPct val="0"/>
                </a:spcAft>
                <a:defRPr sz="2000">
                  <a:solidFill>
                    <a:schemeClr val="tx1"/>
                  </a:solidFill>
                  <a:latin typeface="Times New Roman" pitchFamily="18" charset="0"/>
                </a:defRPr>
              </a:lvl6pPr>
              <a:lvl7pPr marL="2971800" indent="-228600" eaLnBrk="0" fontAlgn="base" hangingPunct="0">
                <a:spcBef>
                  <a:spcPct val="0"/>
                </a:spcBef>
                <a:spcAft>
                  <a:spcPct val="0"/>
                </a:spcAft>
                <a:defRPr sz="2000">
                  <a:solidFill>
                    <a:schemeClr val="tx1"/>
                  </a:solidFill>
                  <a:latin typeface="Times New Roman" pitchFamily="18" charset="0"/>
                </a:defRPr>
              </a:lvl7pPr>
              <a:lvl8pPr marL="3429000" indent="-228600" eaLnBrk="0" fontAlgn="base" hangingPunct="0">
                <a:spcBef>
                  <a:spcPct val="0"/>
                </a:spcBef>
                <a:spcAft>
                  <a:spcPct val="0"/>
                </a:spcAft>
                <a:defRPr sz="2000">
                  <a:solidFill>
                    <a:schemeClr val="tx1"/>
                  </a:solidFill>
                  <a:latin typeface="Times New Roman" pitchFamily="18" charset="0"/>
                </a:defRPr>
              </a:lvl8pPr>
              <a:lvl9pPr marL="3886200" indent="-228600" eaLnBrk="0" fontAlgn="base" hangingPunct="0">
                <a:spcBef>
                  <a:spcPct val="0"/>
                </a:spcBef>
                <a:spcAft>
                  <a:spcPct val="0"/>
                </a:spcAft>
                <a:defRPr sz="2000">
                  <a:solidFill>
                    <a:schemeClr val="tx1"/>
                  </a:solidFill>
                  <a:latin typeface="Times New Roman" pitchFamily="18" charset="0"/>
                </a:defRPr>
              </a:lvl9pPr>
            </a:lstStyle>
            <a:p>
              <a:pPr algn="ctr" eaLnBrk="1" hangingPunct="1"/>
              <a:endParaRPr lang="en-US" altLang="fr-FR" sz="1800">
                <a:latin typeface="Arial" charset="0"/>
              </a:endParaRPr>
            </a:p>
          </p:txBody>
        </p:sp>
        <p:sp>
          <p:nvSpPr>
            <p:cNvPr id="26737" name="Oval 389"/>
            <p:cNvSpPr>
              <a:spLocks noChangeArrowheads="1"/>
            </p:cNvSpPr>
            <p:nvPr/>
          </p:nvSpPr>
          <p:spPr bwMode="auto">
            <a:xfrm>
              <a:off x="1066" y="3158"/>
              <a:ext cx="91" cy="91"/>
            </a:xfrm>
            <a:prstGeom prst="ellipse">
              <a:avLst/>
            </a:prstGeom>
            <a:grpFill/>
            <a:ln w="9525">
              <a:solidFill>
                <a:schemeClr val="tx1"/>
              </a:solidFill>
              <a:round/>
              <a:headEnd/>
              <a:tailEnd/>
            </a:ln>
          </p:spPr>
          <p:txBody>
            <a:bodyPr wrap="none" anchor="ctr"/>
            <a:lstStyle>
              <a:lvl1pPr eaLnBrk="0" hangingPunct="0">
                <a:defRPr sz="2000">
                  <a:solidFill>
                    <a:schemeClr val="tx1"/>
                  </a:solidFill>
                  <a:latin typeface="Times New Roman" pitchFamily="18" charset="0"/>
                </a:defRPr>
              </a:lvl1pPr>
              <a:lvl2pPr marL="742950" indent="-285750" eaLnBrk="0" hangingPunct="0">
                <a:defRPr sz="2000">
                  <a:solidFill>
                    <a:schemeClr val="tx1"/>
                  </a:solidFill>
                  <a:latin typeface="Times New Roman" pitchFamily="18" charset="0"/>
                </a:defRPr>
              </a:lvl2pPr>
              <a:lvl3pPr marL="1143000" indent="-228600" eaLnBrk="0" hangingPunct="0">
                <a:defRPr sz="2000">
                  <a:solidFill>
                    <a:schemeClr val="tx1"/>
                  </a:solidFill>
                  <a:latin typeface="Times New Roman" pitchFamily="18" charset="0"/>
                </a:defRPr>
              </a:lvl3pPr>
              <a:lvl4pPr marL="1600200" indent="-228600" eaLnBrk="0" hangingPunct="0">
                <a:defRPr sz="2000">
                  <a:solidFill>
                    <a:schemeClr val="tx1"/>
                  </a:solidFill>
                  <a:latin typeface="Times New Roman" pitchFamily="18" charset="0"/>
                </a:defRPr>
              </a:lvl4pPr>
              <a:lvl5pPr marL="2057400" indent="-228600" eaLnBrk="0" hangingPunct="0">
                <a:defRPr sz="2000">
                  <a:solidFill>
                    <a:schemeClr val="tx1"/>
                  </a:solidFill>
                  <a:latin typeface="Times New Roman" pitchFamily="18" charset="0"/>
                </a:defRPr>
              </a:lvl5pPr>
              <a:lvl6pPr marL="2514600" indent="-228600" eaLnBrk="0" fontAlgn="base" hangingPunct="0">
                <a:spcBef>
                  <a:spcPct val="0"/>
                </a:spcBef>
                <a:spcAft>
                  <a:spcPct val="0"/>
                </a:spcAft>
                <a:defRPr sz="2000">
                  <a:solidFill>
                    <a:schemeClr val="tx1"/>
                  </a:solidFill>
                  <a:latin typeface="Times New Roman" pitchFamily="18" charset="0"/>
                </a:defRPr>
              </a:lvl6pPr>
              <a:lvl7pPr marL="2971800" indent="-228600" eaLnBrk="0" fontAlgn="base" hangingPunct="0">
                <a:spcBef>
                  <a:spcPct val="0"/>
                </a:spcBef>
                <a:spcAft>
                  <a:spcPct val="0"/>
                </a:spcAft>
                <a:defRPr sz="2000">
                  <a:solidFill>
                    <a:schemeClr val="tx1"/>
                  </a:solidFill>
                  <a:latin typeface="Times New Roman" pitchFamily="18" charset="0"/>
                </a:defRPr>
              </a:lvl7pPr>
              <a:lvl8pPr marL="3429000" indent="-228600" eaLnBrk="0" fontAlgn="base" hangingPunct="0">
                <a:spcBef>
                  <a:spcPct val="0"/>
                </a:spcBef>
                <a:spcAft>
                  <a:spcPct val="0"/>
                </a:spcAft>
                <a:defRPr sz="2000">
                  <a:solidFill>
                    <a:schemeClr val="tx1"/>
                  </a:solidFill>
                  <a:latin typeface="Times New Roman" pitchFamily="18" charset="0"/>
                </a:defRPr>
              </a:lvl8pPr>
              <a:lvl9pPr marL="3886200" indent="-228600" eaLnBrk="0" fontAlgn="base" hangingPunct="0">
                <a:spcBef>
                  <a:spcPct val="0"/>
                </a:spcBef>
                <a:spcAft>
                  <a:spcPct val="0"/>
                </a:spcAft>
                <a:defRPr sz="2000">
                  <a:solidFill>
                    <a:schemeClr val="tx1"/>
                  </a:solidFill>
                  <a:latin typeface="Times New Roman" pitchFamily="18" charset="0"/>
                </a:defRPr>
              </a:lvl9pPr>
            </a:lstStyle>
            <a:p>
              <a:pPr algn="ctr" eaLnBrk="1" hangingPunct="1"/>
              <a:endParaRPr lang="en-US" altLang="fr-FR" sz="1800">
                <a:latin typeface="Arial" charset="0"/>
              </a:endParaRPr>
            </a:p>
          </p:txBody>
        </p:sp>
        <p:sp>
          <p:nvSpPr>
            <p:cNvPr id="26738" name="Oval 390"/>
            <p:cNvSpPr>
              <a:spLocks noChangeArrowheads="1"/>
            </p:cNvSpPr>
            <p:nvPr/>
          </p:nvSpPr>
          <p:spPr bwMode="auto">
            <a:xfrm>
              <a:off x="1020" y="3203"/>
              <a:ext cx="91" cy="91"/>
            </a:xfrm>
            <a:prstGeom prst="ellipse">
              <a:avLst/>
            </a:prstGeom>
            <a:grpFill/>
            <a:ln w="9525">
              <a:solidFill>
                <a:schemeClr val="tx1"/>
              </a:solidFill>
              <a:round/>
              <a:headEnd/>
              <a:tailEnd/>
            </a:ln>
          </p:spPr>
          <p:txBody>
            <a:bodyPr wrap="none" anchor="ctr"/>
            <a:lstStyle>
              <a:lvl1pPr eaLnBrk="0" hangingPunct="0">
                <a:defRPr sz="2000">
                  <a:solidFill>
                    <a:schemeClr val="tx1"/>
                  </a:solidFill>
                  <a:latin typeface="Times New Roman" pitchFamily="18" charset="0"/>
                </a:defRPr>
              </a:lvl1pPr>
              <a:lvl2pPr marL="742950" indent="-285750" eaLnBrk="0" hangingPunct="0">
                <a:defRPr sz="2000">
                  <a:solidFill>
                    <a:schemeClr val="tx1"/>
                  </a:solidFill>
                  <a:latin typeface="Times New Roman" pitchFamily="18" charset="0"/>
                </a:defRPr>
              </a:lvl2pPr>
              <a:lvl3pPr marL="1143000" indent="-228600" eaLnBrk="0" hangingPunct="0">
                <a:defRPr sz="2000">
                  <a:solidFill>
                    <a:schemeClr val="tx1"/>
                  </a:solidFill>
                  <a:latin typeface="Times New Roman" pitchFamily="18" charset="0"/>
                </a:defRPr>
              </a:lvl3pPr>
              <a:lvl4pPr marL="1600200" indent="-228600" eaLnBrk="0" hangingPunct="0">
                <a:defRPr sz="2000">
                  <a:solidFill>
                    <a:schemeClr val="tx1"/>
                  </a:solidFill>
                  <a:latin typeface="Times New Roman" pitchFamily="18" charset="0"/>
                </a:defRPr>
              </a:lvl4pPr>
              <a:lvl5pPr marL="2057400" indent="-228600" eaLnBrk="0" hangingPunct="0">
                <a:defRPr sz="2000">
                  <a:solidFill>
                    <a:schemeClr val="tx1"/>
                  </a:solidFill>
                  <a:latin typeface="Times New Roman" pitchFamily="18" charset="0"/>
                </a:defRPr>
              </a:lvl5pPr>
              <a:lvl6pPr marL="2514600" indent="-228600" eaLnBrk="0" fontAlgn="base" hangingPunct="0">
                <a:spcBef>
                  <a:spcPct val="0"/>
                </a:spcBef>
                <a:spcAft>
                  <a:spcPct val="0"/>
                </a:spcAft>
                <a:defRPr sz="2000">
                  <a:solidFill>
                    <a:schemeClr val="tx1"/>
                  </a:solidFill>
                  <a:latin typeface="Times New Roman" pitchFamily="18" charset="0"/>
                </a:defRPr>
              </a:lvl6pPr>
              <a:lvl7pPr marL="2971800" indent="-228600" eaLnBrk="0" fontAlgn="base" hangingPunct="0">
                <a:spcBef>
                  <a:spcPct val="0"/>
                </a:spcBef>
                <a:spcAft>
                  <a:spcPct val="0"/>
                </a:spcAft>
                <a:defRPr sz="2000">
                  <a:solidFill>
                    <a:schemeClr val="tx1"/>
                  </a:solidFill>
                  <a:latin typeface="Times New Roman" pitchFamily="18" charset="0"/>
                </a:defRPr>
              </a:lvl7pPr>
              <a:lvl8pPr marL="3429000" indent="-228600" eaLnBrk="0" fontAlgn="base" hangingPunct="0">
                <a:spcBef>
                  <a:spcPct val="0"/>
                </a:spcBef>
                <a:spcAft>
                  <a:spcPct val="0"/>
                </a:spcAft>
                <a:defRPr sz="2000">
                  <a:solidFill>
                    <a:schemeClr val="tx1"/>
                  </a:solidFill>
                  <a:latin typeface="Times New Roman" pitchFamily="18" charset="0"/>
                </a:defRPr>
              </a:lvl8pPr>
              <a:lvl9pPr marL="3886200" indent="-228600" eaLnBrk="0" fontAlgn="base" hangingPunct="0">
                <a:spcBef>
                  <a:spcPct val="0"/>
                </a:spcBef>
                <a:spcAft>
                  <a:spcPct val="0"/>
                </a:spcAft>
                <a:defRPr sz="2000">
                  <a:solidFill>
                    <a:schemeClr val="tx1"/>
                  </a:solidFill>
                  <a:latin typeface="Times New Roman" pitchFamily="18" charset="0"/>
                </a:defRPr>
              </a:lvl9pPr>
            </a:lstStyle>
            <a:p>
              <a:pPr algn="ctr" eaLnBrk="1" hangingPunct="1"/>
              <a:endParaRPr lang="en-US" altLang="fr-FR" sz="1800">
                <a:latin typeface="Arial" charset="0"/>
              </a:endParaRPr>
            </a:p>
          </p:txBody>
        </p:sp>
        <p:sp>
          <p:nvSpPr>
            <p:cNvPr id="26739" name="Oval 391"/>
            <p:cNvSpPr>
              <a:spLocks noChangeArrowheads="1"/>
            </p:cNvSpPr>
            <p:nvPr/>
          </p:nvSpPr>
          <p:spPr bwMode="auto">
            <a:xfrm>
              <a:off x="1020" y="3294"/>
              <a:ext cx="91" cy="91"/>
            </a:xfrm>
            <a:prstGeom prst="ellipse">
              <a:avLst/>
            </a:prstGeom>
            <a:grpFill/>
            <a:ln w="9525">
              <a:solidFill>
                <a:schemeClr val="tx1"/>
              </a:solidFill>
              <a:round/>
              <a:headEnd/>
              <a:tailEnd/>
            </a:ln>
          </p:spPr>
          <p:txBody>
            <a:bodyPr wrap="none" anchor="ctr"/>
            <a:lstStyle>
              <a:lvl1pPr eaLnBrk="0" hangingPunct="0">
                <a:defRPr sz="2000">
                  <a:solidFill>
                    <a:schemeClr val="tx1"/>
                  </a:solidFill>
                  <a:latin typeface="Times New Roman" pitchFamily="18" charset="0"/>
                </a:defRPr>
              </a:lvl1pPr>
              <a:lvl2pPr marL="742950" indent="-285750" eaLnBrk="0" hangingPunct="0">
                <a:defRPr sz="2000">
                  <a:solidFill>
                    <a:schemeClr val="tx1"/>
                  </a:solidFill>
                  <a:latin typeface="Times New Roman" pitchFamily="18" charset="0"/>
                </a:defRPr>
              </a:lvl2pPr>
              <a:lvl3pPr marL="1143000" indent="-228600" eaLnBrk="0" hangingPunct="0">
                <a:defRPr sz="2000">
                  <a:solidFill>
                    <a:schemeClr val="tx1"/>
                  </a:solidFill>
                  <a:latin typeface="Times New Roman" pitchFamily="18" charset="0"/>
                </a:defRPr>
              </a:lvl3pPr>
              <a:lvl4pPr marL="1600200" indent="-228600" eaLnBrk="0" hangingPunct="0">
                <a:defRPr sz="2000">
                  <a:solidFill>
                    <a:schemeClr val="tx1"/>
                  </a:solidFill>
                  <a:latin typeface="Times New Roman" pitchFamily="18" charset="0"/>
                </a:defRPr>
              </a:lvl4pPr>
              <a:lvl5pPr marL="2057400" indent="-228600" eaLnBrk="0" hangingPunct="0">
                <a:defRPr sz="2000">
                  <a:solidFill>
                    <a:schemeClr val="tx1"/>
                  </a:solidFill>
                  <a:latin typeface="Times New Roman" pitchFamily="18" charset="0"/>
                </a:defRPr>
              </a:lvl5pPr>
              <a:lvl6pPr marL="2514600" indent="-228600" eaLnBrk="0" fontAlgn="base" hangingPunct="0">
                <a:spcBef>
                  <a:spcPct val="0"/>
                </a:spcBef>
                <a:spcAft>
                  <a:spcPct val="0"/>
                </a:spcAft>
                <a:defRPr sz="2000">
                  <a:solidFill>
                    <a:schemeClr val="tx1"/>
                  </a:solidFill>
                  <a:latin typeface="Times New Roman" pitchFamily="18" charset="0"/>
                </a:defRPr>
              </a:lvl6pPr>
              <a:lvl7pPr marL="2971800" indent="-228600" eaLnBrk="0" fontAlgn="base" hangingPunct="0">
                <a:spcBef>
                  <a:spcPct val="0"/>
                </a:spcBef>
                <a:spcAft>
                  <a:spcPct val="0"/>
                </a:spcAft>
                <a:defRPr sz="2000">
                  <a:solidFill>
                    <a:schemeClr val="tx1"/>
                  </a:solidFill>
                  <a:latin typeface="Times New Roman" pitchFamily="18" charset="0"/>
                </a:defRPr>
              </a:lvl7pPr>
              <a:lvl8pPr marL="3429000" indent="-228600" eaLnBrk="0" fontAlgn="base" hangingPunct="0">
                <a:spcBef>
                  <a:spcPct val="0"/>
                </a:spcBef>
                <a:spcAft>
                  <a:spcPct val="0"/>
                </a:spcAft>
                <a:defRPr sz="2000">
                  <a:solidFill>
                    <a:schemeClr val="tx1"/>
                  </a:solidFill>
                  <a:latin typeface="Times New Roman" pitchFamily="18" charset="0"/>
                </a:defRPr>
              </a:lvl8pPr>
              <a:lvl9pPr marL="3886200" indent="-228600" eaLnBrk="0" fontAlgn="base" hangingPunct="0">
                <a:spcBef>
                  <a:spcPct val="0"/>
                </a:spcBef>
                <a:spcAft>
                  <a:spcPct val="0"/>
                </a:spcAft>
                <a:defRPr sz="2000">
                  <a:solidFill>
                    <a:schemeClr val="tx1"/>
                  </a:solidFill>
                  <a:latin typeface="Times New Roman" pitchFamily="18" charset="0"/>
                </a:defRPr>
              </a:lvl9pPr>
            </a:lstStyle>
            <a:p>
              <a:pPr algn="ctr" eaLnBrk="1" hangingPunct="1"/>
              <a:endParaRPr lang="en-US" altLang="fr-FR" sz="1800">
                <a:latin typeface="Arial" charset="0"/>
              </a:endParaRPr>
            </a:p>
          </p:txBody>
        </p:sp>
        <p:sp>
          <p:nvSpPr>
            <p:cNvPr id="26740" name="Oval 392"/>
            <p:cNvSpPr>
              <a:spLocks noChangeArrowheads="1"/>
            </p:cNvSpPr>
            <p:nvPr/>
          </p:nvSpPr>
          <p:spPr bwMode="auto">
            <a:xfrm>
              <a:off x="1111" y="3203"/>
              <a:ext cx="91" cy="91"/>
            </a:xfrm>
            <a:prstGeom prst="ellipse">
              <a:avLst/>
            </a:prstGeom>
            <a:grpFill/>
            <a:ln w="9525">
              <a:solidFill>
                <a:schemeClr val="tx1"/>
              </a:solidFill>
              <a:round/>
              <a:headEnd/>
              <a:tailEnd/>
            </a:ln>
          </p:spPr>
          <p:txBody>
            <a:bodyPr wrap="none" anchor="ctr"/>
            <a:lstStyle>
              <a:lvl1pPr eaLnBrk="0" hangingPunct="0">
                <a:defRPr sz="2000">
                  <a:solidFill>
                    <a:schemeClr val="tx1"/>
                  </a:solidFill>
                  <a:latin typeface="Times New Roman" pitchFamily="18" charset="0"/>
                </a:defRPr>
              </a:lvl1pPr>
              <a:lvl2pPr marL="742950" indent="-285750" eaLnBrk="0" hangingPunct="0">
                <a:defRPr sz="2000">
                  <a:solidFill>
                    <a:schemeClr val="tx1"/>
                  </a:solidFill>
                  <a:latin typeface="Times New Roman" pitchFamily="18" charset="0"/>
                </a:defRPr>
              </a:lvl2pPr>
              <a:lvl3pPr marL="1143000" indent="-228600" eaLnBrk="0" hangingPunct="0">
                <a:defRPr sz="2000">
                  <a:solidFill>
                    <a:schemeClr val="tx1"/>
                  </a:solidFill>
                  <a:latin typeface="Times New Roman" pitchFamily="18" charset="0"/>
                </a:defRPr>
              </a:lvl3pPr>
              <a:lvl4pPr marL="1600200" indent="-228600" eaLnBrk="0" hangingPunct="0">
                <a:defRPr sz="2000">
                  <a:solidFill>
                    <a:schemeClr val="tx1"/>
                  </a:solidFill>
                  <a:latin typeface="Times New Roman" pitchFamily="18" charset="0"/>
                </a:defRPr>
              </a:lvl4pPr>
              <a:lvl5pPr marL="2057400" indent="-228600" eaLnBrk="0" hangingPunct="0">
                <a:defRPr sz="2000">
                  <a:solidFill>
                    <a:schemeClr val="tx1"/>
                  </a:solidFill>
                  <a:latin typeface="Times New Roman" pitchFamily="18" charset="0"/>
                </a:defRPr>
              </a:lvl5pPr>
              <a:lvl6pPr marL="2514600" indent="-228600" eaLnBrk="0" fontAlgn="base" hangingPunct="0">
                <a:spcBef>
                  <a:spcPct val="0"/>
                </a:spcBef>
                <a:spcAft>
                  <a:spcPct val="0"/>
                </a:spcAft>
                <a:defRPr sz="2000">
                  <a:solidFill>
                    <a:schemeClr val="tx1"/>
                  </a:solidFill>
                  <a:latin typeface="Times New Roman" pitchFamily="18" charset="0"/>
                </a:defRPr>
              </a:lvl6pPr>
              <a:lvl7pPr marL="2971800" indent="-228600" eaLnBrk="0" fontAlgn="base" hangingPunct="0">
                <a:spcBef>
                  <a:spcPct val="0"/>
                </a:spcBef>
                <a:spcAft>
                  <a:spcPct val="0"/>
                </a:spcAft>
                <a:defRPr sz="2000">
                  <a:solidFill>
                    <a:schemeClr val="tx1"/>
                  </a:solidFill>
                  <a:latin typeface="Times New Roman" pitchFamily="18" charset="0"/>
                </a:defRPr>
              </a:lvl7pPr>
              <a:lvl8pPr marL="3429000" indent="-228600" eaLnBrk="0" fontAlgn="base" hangingPunct="0">
                <a:spcBef>
                  <a:spcPct val="0"/>
                </a:spcBef>
                <a:spcAft>
                  <a:spcPct val="0"/>
                </a:spcAft>
                <a:defRPr sz="2000">
                  <a:solidFill>
                    <a:schemeClr val="tx1"/>
                  </a:solidFill>
                  <a:latin typeface="Times New Roman" pitchFamily="18" charset="0"/>
                </a:defRPr>
              </a:lvl8pPr>
              <a:lvl9pPr marL="3886200" indent="-228600" eaLnBrk="0" fontAlgn="base" hangingPunct="0">
                <a:spcBef>
                  <a:spcPct val="0"/>
                </a:spcBef>
                <a:spcAft>
                  <a:spcPct val="0"/>
                </a:spcAft>
                <a:defRPr sz="2000">
                  <a:solidFill>
                    <a:schemeClr val="tx1"/>
                  </a:solidFill>
                  <a:latin typeface="Times New Roman" pitchFamily="18" charset="0"/>
                </a:defRPr>
              </a:lvl9pPr>
            </a:lstStyle>
            <a:p>
              <a:pPr algn="ctr" eaLnBrk="1" hangingPunct="1"/>
              <a:endParaRPr lang="en-US" altLang="fr-FR" sz="1800">
                <a:latin typeface="Arial" charset="0"/>
              </a:endParaRPr>
            </a:p>
          </p:txBody>
        </p:sp>
      </p:grpSp>
      <p:grpSp>
        <p:nvGrpSpPr>
          <p:cNvPr id="26706" name="Group 433"/>
          <p:cNvGrpSpPr>
            <a:grpSpLocks/>
          </p:cNvGrpSpPr>
          <p:nvPr/>
        </p:nvGrpSpPr>
        <p:grpSpPr bwMode="auto">
          <a:xfrm>
            <a:off x="4286537" y="3790156"/>
            <a:ext cx="862012" cy="935038"/>
            <a:chOff x="2699" y="2614"/>
            <a:chExt cx="543" cy="589"/>
          </a:xfrm>
        </p:grpSpPr>
        <p:grpSp>
          <p:nvGrpSpPr>
            <p:cNvPr id="26707" name="Group 393"/>
            <p:cNvGrpSpPr>
              <a:grpSpLocks/>
            </p:cNvGrpSpPr>
            <p:nvPr/>
          </p:nvGrpSpPr>
          <p:grpSpPr bwMode="auto">
            <a:xfrm rot="655987">
              <a:off x="2789" y="2614"/>
              <a:ext cx="453" cy="589"/>
              <a:chOff x="975" y="2614"/>
              <a:chExt cx="453" cy="589"/>
            </a:xfrm>
          </p:grpSpPr>
          <p:sp>
            <p:nvSpPr>
              <p:cNvPr id="26709" name="Oval 394"/>
              <p:cNvSpPr>
                <a:spLocks noChangeArrowheads="1"/>
              </p:cNvSpPr>
              <p:nvPr/>
            </p:nvSpPr>
            <p:spPr bwMode="auto">
              <a:xfrm>
                <a:off x="975" y="2886"/>
                <a:ext cx="181" cy="182"/>
              </a:xfrm>
              <a:prstGeom prst="ellipse">
                <a:avLst/>
              </a:prstGeom>
              <a:solidFill>
                <a:srgbClr val="FF9933"/>
              </a:solidFill>
              <a:ln w="9525">
                <a:solidFill>
                  <a:schemeClr val="tx1"/>
                </a:solidFill>
                <a:round/>
                <a:headEnd/>
                <a:tailEnd/>
              </a:ln>
            </p:spPr>
            <p:txBody>
              <a:bodyPr wrap="none" anchor="ctr"/>
              <a:lstStyle>
                <a:lvl1pPr eaLnBrk="0" hangingPunct="0">
                  <a:defRPr sz="2000">
                    <a:solidFill>
                      <a:schemeClr val="tx1"/>
                    </a:solidFill>
                    <a:latin typeface="Times New Roman" pitchFamily="18" charset="0"/>
                  </a:defRPr>
                </a:lvl1pPr>
                <a:lvl2pPr marL="742950" indent="-285750" eaLnBrk="0" hangingPunct="0">
                  <a:defRPr sz="2000">
                    <a:solidFill>
                      <a:schemeClr val="tx1"/>
                    </a:solidFill>
                    <a:latin typeface="Times New Roman" pitchFamily="18" charset="0"/>
                  </a:defRPr>
                </a:lvl2pPr>
                <a:lvl3pPr marL="1143000" indent="-228600" eaLnBrk="0" hangingPunct="0">
                  <a:defRPr sz="2000">
                    <a:solidFill>
                      <a:schemeClr val="tx1"/>
                    </a:solidFill>
                    <a:latin typeface="Times New Roman" pitchFamily="18" charset="0"/>
                  </a:defRPr>
                </a:lvl3pPr>
                <a:lvl4pPr marL="1600200" indent="-228600" eaLnBrk="0" hangingPunct="0">
                  <a:defRPr sz="2000">
                    <a:solidFill>
                      <a:schemeClr val="tx1"/>
                    </a:solidFill>
                    <a:latin typeface="Times New Roman" pitchFamily="18" charset="0"/>
                  </a:defRPr>
                </a:lvl4pPr>
                <a:lvl5pPr marL="2057400" indent="-228600" eaLnBrk="0" hangingPunct="0">
                  <a:defRPr sz="2000">
                    <a:solidFill>
                      <a:schemeClr val="tx1"/>
                    </a:solidFill>
                    <a:latin typeface="Times New Roman" pitchFamily="18" charset="0"/>
                  </a:defRPr>
                </a:lvl5pPr>
                <a:lvl6pPr marL="2514600" indent="-228600" eaLnBrk="0" fontAlgn="base" hangingPunct="0">
                  <a:spcBef>
                    <a:spcPct val="0"/>
                  </a:spcBef>
                  <a:spcAft>
                    <a:spcPct val="0"/>
                  </a:spcAft>
                  <a:defRPr sz="2000">
                    <a:solidFill>
                      <a:schemeClr val="tx1"/>
                    </a:solidFill>
                    <a:latin typeface="Times New Roman" pitchFamily="18" charset="0"/>
                  </a:defRPr>
                </a:lvl6pPr>
                <a:lvl7pPr marL="2971800" indent="-228600" eaLnBrk="0" fontAlgn="base" hangingPunct="0">
                  <a:spcBef>
                    <a:spcPct val="0"/>
                  </a:spcBef>
                  <a:spcAft>
                    <a:spcPct val="0"/>
                  </a:spcAft>
                  <a:defRPr sz="2000">
                    <a:solidFill>
                      <a:schemeClr val="tx1"/>
                    </a:solidFill>
                    <a:latin typeface="Times New Roman" pitchFamily="18" charset="0"/>
                  </a:defRPr>
                </a:lvl7pPr>
                <a:lvl8pPr marL="3429000" indent="-228600" eaLnBrk="0" fontAlgn="base" hangingPunct="0">
                  <a:spcBef>
                    <a:spcPct val="0"/>
                  </a:spcBef>
                  <a:spcAft>
                    <a:spcPct val="0"/>
                  </a:spcAft>
                  <a:defRPr sz="2000">
                    <a:solidFill>
                      <a:schemeClr val="tx1"/>
                    </a:solidFill>
                    <a:latin typeface="Times New Roman" pitchFamily="18" charset="0"/>
                  </a:defRPr>
                </a:lvl8pPr>
                <a:lvl9pPr marL="3886200" indent="-228600" eaLnBrk="0" fontAlgn="base" hangingPunct="0">
                  <a:spcBef>
                    <a:spcPct val="0"/>
                  </a:spcBef>
                  <a:spcAft>
                    <a:spcPct val="0"/>
                  </a:spcAft>
                  <a:defRPr sz="2000">
                    <a:solidFill>
                      <a:schemeClr val="tx1"/>
                    </a:solidFill>
                    <a:latin typeface="Times New Roman" pitchFamily="18" charset="0"/>
                  </a:defRPr>
                </a:lvl9pPr>
              </a:lstStyle>
              <a:p>
                <a:pPr algn="ctr" eaLnBrk="1" hangingPunct="1"/>
                <a:endParaRPr lang="en-US" altLang="fr-FR" sz="1800">
                  <a:latin typeface="Arial" charset="0"/>
                </a:endParaRPr>
              </a:p>
            </p:txBody>
          </p:sp>
          <p:sp>
            <p:nvSpPr>
              <p:cNvPr id="26710" name="Oval 395"/>
              <p:cNvSpPr>
                <a:spLocks noChangeArrowheads="1"/>
              </p:cNvSpPr>
              <p:nvPr/>
            </p:nvSpPr>
            <p:spPr bwMode="auto">
              <a:xfrm>
                <a:off x="1020" y="2750"/>
                <a:ext cx="182" cy="181"/>
              </a:xfrm>
              <a:prstGeom prst="ellipse">
                <a:avLst/>
              </a:prstGeom>
              <a:solidFill>
                <a:srgbClr val="FF9933"/>
              </a:solidFill>
              <a:ln w="9525">
                <a:solidFill>
                  <a:schemeClr val="tx1"/>
                </a:solidFill>
                <a:round/>
                <a:headEnd/>
                <a:tailEnd/>
              </a:ln>
            </p:spPr>
            <p:txBody>
              <a:bodyPr wrap="none" anchor="ctr"/>
              <a:lstStyle>
                <a:lvl1pPr eaLnBrk="0" hangingPunct="0">
                  <a:defRPr sz="2000">
                    <a:solidFill>
                      <a:schemeClr val="tx1"/>
                    </a:solidFill>
                    <a:latin typeface="Times New Roman" pitchFamily="18" charset="0"/>
                  </a:defRPr>
                </a:lvl1pPr>
                <a:lvl2pPr marL="742950" indent="-285750" eaLnBrk="0" hangingPunct="0">
                  <a:defRPr sz="2000">
                    <a:solidFill>
                      <a:schemeClr val="tx1"/>
                    </a:solidFill>
                    <a:latin typeface="Times New Roman" pitchFamily="18" charset="0"/>
                  </a:defRPr>
                </a:lvl2pPr>
                <a:lvl3pPr marL="1143000" indent="-228600" eaLnBrk="0" hangingPunct="0">
                  <a:defRPr sz="2000">
                    <a:solidFill>
                      <a:schemeClr val="tx1"/>
                    </a:solidFill>
                    <a:latin typeface="Times New Roman" pitchFamily="18" charset="0"/>
                  </a:defRPr>
                </a:lvl3pPr>
                <a:lvl4pPr marL="1600200" indent="-228600" eaLnBrk="0" hangingPunct="0">
                  <a:defRPr sz="2000">
                    <a:solidFill>
                      <a:schemeClr val="tx1"/>
                    </a:solidFill>
                    <a:latin typeface="Times New Roman" pitchFamily="18" charset="0"/>
                  </a:defRPr>
                </a:lvl4pPr>
                <a:lvl5pPr marL="2057400" indent="-228600" eaLnBrk="0" hangingPunct="0">
                  <a:defRPr sz="2000">
                    <a:solidFill>
                      <a:schemeClr val="tx1"/>
                    </a:solidFill>
                    <a:latin typeface="Times New Roman" pitchFamily="18" charset="0"/>
                  </a:defRPr>
                </a:lvl5pPr>
                <a:lvl6pPr marL="2514600" indent="-228600" eaLnBrk="0" fontAlgn="base" hangingPunct="0">
                  <a:spcBef>
                    <a:spcPct val="0"/>
                  </a:spcBef>
                  <a:spcAft>
                    <a:spcPct val="0"/>
                  </a:spcAft>
                  <a:defRPr sz="2000">
                    <a:solidFill>
                      <a:schemeClr val="tx1"/>
                    </a:solidFill>
                    <a:latin typeface="Times New Roman" pitchFamily="18" charset="0"/>
                  </a:defRPr>
                </a:lvl6pPr>
                <a:lvl7pPr marL="2971800" indent="-228600" eaLnBrk="0" fontAlgn="base" hangingPunct="0">
                  <a:spcBef>
                    <a:spcPct val="0"/>
                  </a:spcBef>
                  <a:spcAft>
                    <a:spcPct val="0"/>
                  </a:spcAft>
                  <a:defRPr sz="2000">
                    <a:solidFill>
                      <a:schemeClr val="tx1"/>
                    </a:solidFill>
                    <a:latin typeface="Times New Roman" pitchFamily="18" charset="0"/>
                  </a:defRPr>
                </a:lvl7pPr>
                <a:lvl8pPr marL="3429000" indent="-228600" eaLnBrk="0" fontAlgn="base" hangingPunct="0">
                  <a:spcBef>
                    <a:spcPct val="0"/>
                  </a:spcBef>
                  <a:spcAft>
                    <a:spcPct val="0"/>
                  </a:spcAft>
                  <a:defRPr sz="2000">
                    <a:solidFill>
                      <a:schemeClr val="tx1"/>
                    </a:solidFill>
                    <a:latin typeface="Times New Roman" pitchFamily="18" charset="0"/>
                  </a:defRPr>
                </a:lvl8pPr>
                <a:lvl9pPr marL="3886200" indent="-228600" eaLnBrk="0" fontAlgn="base" hangingPunct="0">
                  <a:spcBef>
                    <a:spcPct val="0"/>
                  </a:spcBef>
                  <a:spcAft>
                    <a:spcPct val="0"/>
                  </a:spcAft>
                  <a:defRPr sz="2000">
                    <a:solidFill>
                      <a:schemeClr val="tx1"/>
                    </a:solidFill>
                    <a:latin typeface="Times New Roman" pitchFamily="18" charset="0"/>
                  </a:defRPr>
                </a:lvl9pPr>
              </a:lstStyle>
              <a:p>
                <a:pPr algn="ctr" eaLnBrk="1" hangingPunct="1"/>
                <a:endParaRPr lang="en-US" altLang="fr-FR" sz="1800">
                  <a:latin typeface="Arial" charset="0"/>
                </a:endParaRPr>
              </a:p>
            </p:txBody>
          </p:sp>
          <p:sp>
            <p:nvSpPr>
              <p:cNvPr id="26711" name="Oval 396"/>
              <p:cNvSpPr>
                <a:spLocks noChangeArrowheads="1"/>
              </p:cNvSpPr>
              <p:nvPr/>
            </p:nvSpPr>
            <p:spPr bwMode="auto">
              <a:xfrm>
                <a:off x="1111" y="2614"/>
                <a:ext cx="182" cy="181"/>
              </a:xfrm>
              <a:prstGeom prst="ellipse">
                <a:avLst/>
              </a:prstGeom>
              <a:solidFill>
                <a:srgbClr val="FF9933"/>
              </a:solidFill>
              <a:ln w="9525">
                <a:solidFill>
                  <a:schemeClr val="tx1"/>
                </a:solidFill>
                <a:round/>
                <a:headEnd/>
                <a:tailEnd/>
              </a:ln>
            </p:spPr>
            <p:txBody>
              <a:bodyPr wrap="none" anchor="ctr"/>
              <a:lstStyle>
                <a:lvl1pPr eaLnBrk="0" hangingPunct="0">
                  <a:defRPr sz="2000">
                    <a:solidFill>
                      <a:schemeClr val="tx1"/>
                    </a:solidFill>
                    <a:latin typeface="Times New Roman" pitchFamily="18" charset="0"/>
                  </a:defRPr>
                </a:lvl1pPr>
                <a:lvl2pPr marL="742950" indent="-285750" eaLnBrk="0" hangingPunct="0">
                  <a:defRPr sz="2000">
                    <a:solidFill>
                      <a:schemeClr val="tx1"/>
                    </a:solidFill>
                    <a:latin typeface="Times New Roman" pitchFamily="18" charset="0"/>
                  </a:defRPr>
                </a:lvl2pPr>
                <a:lvl3pPr marL="1143000" indent="-228600" eaLnBrk="0" hangingPunct="0">
                  <a:defRPr sz="2000">
                    <a:solidFill>
                      <a:schemeClr val="tx1"/>
                    </a:solidFill>
                    <a:latin typeface="Times New Roman" pitchFamily="18" charset="0"/>
                  </a:defRPr>
                </a:lvl3pPr>
                <a:lvl4pPr marL="1600200" indent="-228600" eaLnBrk="0" hangingPunct="0">
                  <a:defRPr sz="2000">
                    <a:solidFill>
                      <a:schemeClr val="tx1"/>
                    </a:solidFill>
                    <a:latin typeface="Times New Roman" pitchFamily="18" charset="0"/>
                  </a:defRPr>
                </a:lvl4pPr>
                <a:lvl5pPr marL="2057400" indent="-228600" eaLnBrk="0" hangingPunct="0">
                  <a:defRPr sz="2000">
                    <a:solidFill>
                      <a:schemeClr val="tx1"/>
                    </a:solidFill>
                    <a:latin typeface="Times New Roman" pitchFamily="18" charset="0"/>
                  </a:defRPr>
                </a:lvl5pPr>
                <a:lvl6pPr marL="2514600" indent="-228600" eaLnBrk="0" fontAlgn="base" hangingPunct="0">
                  <a:spcBef>
                    <a:spcPct val="0"/>
                  </a:spcBef>
                  <a:spcAft>
                    <a:spcPct val="0"/>
                  </a:spcAft>
                  <a:defRPr sz="2000">
                    <a:solidFill>
                      <a:schemeClr val="tx1"/>
                    </a:solidFill>
                    <a:latin typeface="Times New Roman" pitchFamily="18" charset="0"/>
                  </a:defRPr>
                </a:lvl6pPr>
                <a:lvl7pPr marL="2971800" indent="-228600" eaLnBrk="0" fontAlgn="base" hangingPunct="0">
                  <a:spcBef>
                    <a:spcPct val="0"/>
                  </a:spcBef>
                  <a:spcAft>
                    <a:spcPct val="0"/>
                  </a:spcAft>
                  <a:defRPr sz="2000">
                    <a:solidFill>
                      <a:schemeClr val="tx1"/>
                    </a:solidFill>
                    <a:latin typeface="Times New Roman" pitchFamily="18" charset="0"/>
                  </a:defRPr>
                </a:lvl7pPr>
                <a:lvl8pPr marL="3429000" indent="-228600" eaLnBrk="0" fontAlgn="base" hangingPunct="0">
                  <a:spcBef>
                    <a:spcPct val="0"/>
                  </a:spcBef>
                  <a:spcAft>
                    <a:spcPct val="0"/>
                  </a:spcAft>
                  <a:defRPr sz="2000">
                    <a:solidFill>
                      <a:schemeClr val="tx1"/>
                    </a:solidFill>
                    <a:latin typeface="Times New Roman" pitchFamily="18" charset="0"/>
                  </a:defRPr>
                </a:lvl8pPr>
                <a:lvl9pPr marL="3886200" indent="-228600" eaLnBrk="0" fontAlgn="base" hangingPunct="0">
                  <a:spcBef>
                    <a:spcPct val="0"/>
                  </a:spcBef>
                  <a:spcAft>
                    <a:spcPct val="0"/>
                  </a:spcAft>
                  <a:defRPr sz="2000">
                    <a:solidFill>
                      <a:schemeClr val="tx1"/>
                    </a:solidFill>
                    <a:latin typeface="Times New Roman" pitchFamily="18" charset="0"/>
                  </a:defRPr>
                </a:lvl9pPr>
              </a:lstStyle>
              <a:p>
                <a:pPr algn="ctr" eaLnBrk="1" hangingPunct="1"/>
                <a:endParaRPr lang="en-US" altLang="fr-FR" sz="1800">
                  <a:latin typeface="Arial" charset="0"/>
                </a:endParaRPr>
              </a:p>
            </p:txBody>
          </p:sp>
          <p:sp>
            <p:nvSpPr>
              <p:cNvPr id="26712" name="Oval 397"/>
              <p:cNvSpPr>
                <a:spLocks noChangeArrowheads="1"/>
              </p:cNvSpPr>
              <p:nvPr/>
            </p:nvSpPr>
            <p:spPr bwMode="auto">
              <a:xfrm>
                <a:off x="1066" y="3067"/>
                <a:ext cx="136" cy="136"/>
              </a:xfrm>
              <a:prstGeom prst="ellipse">
                <a:avLst/>
              </a:prstGeom>
              <a:solidFill>
                <a:srgbClr val="FF6600"/>
              </a:solidFill>
              <a:ln w="9525">
                <a:solidFill>
                  <a:schemeClr val="tx1"/>
                </a:solidFill>
                <a:round/>
                <a:headEnd/>
                <a:tailEnd/>
              </a:ln>
            </p:spPr>
            <p:txBody>
              <a:bodyPr wrap="none" anchor="ctr"/>
              <a:lstStyle>
                <a:lvl1pPr eaLnBrk="0" hangingPunct="0">
                  <a:defRPr sz="2000">
                    <a:solidFill>
                      <a:schemeClr val="tx1"/>
                    </a:solidFill>
                    <a:latin typeface="Times New Roman" pitchFamily="18" charset="0"/>
                  </a:defRPr>
                </a:lvl1pPr>
                <a:lvl2pPr marL="742950" indent="-285750" eaLnBrk="0" hangingPunct="0">
                  <a:defRPr sz="2000">
                    <a:solidFill>
                      <a:schemeClr val="tx1"/>
                    </a:solidFill>
                    <a:latin typeface="Times New Roman" pitchFamily="18" charset="0"/>
                  </a:defRPr>
                </a:lvl2pPr>
                <a:lvl3pPr marL="1143000" indent="-228600" eaLnBrk="0" hangingPunct="0">
                  <a:defRPr sz="2000">
                    <a:solidFill>
                      <a:schemeClr val="tx1"/>
                    </a:solidFill>
                    <a:latin typeface="Times New Roman" pitchFamily="18" charset="0"/>
                  </a:defRPr>
                </a:lvl3pPr>
                <a:lvl4pPr marL="1600200" indent="-228600" eaLnBrk="0" hangingPunct="0">
                  <a:defRPr sz="2000">
                    <a:solidFill>
                      <a:schemeClr val="tx1"/>
                    </a:solidFill>
                    <a:latin typeface="Times New Roman" pitchFamily="18" charset="0"/>
                  </a:defRPr>
                </a:lvl4pPr>
                <a:lvl5pPr marL="2057400" indent="-228600" eaLnBrk="0" hangingPunct="0">
                  <a:defRPr sz="2000">
                    <a:solidFill>
                      <a:schemeClr val="tx1"/>
                    </a:solidFill>
                    <a:latin typeface="Times New Roman" pitchFamily="18" charset="0"/>
                  </a:defRPr>
                </a:lvl5pPr>
                <a:lvl6pPr marL="2514600" indent="-228600" eaLnBrk="0" fontAlgn="base" hangingPunct="0">
                  <a:spcBef>
                    <a:spcPct val="0"/>
                  </a:spcBef>
                  <a:spcAft>
                    <a:spcPct val="0"/>
                  </a:spcAft>
                  <a:defRPr sz="2000">
                    <a:solidFill>
                      <a:schemeClr val="tx1"/>
                    </a:solidFill>
                    <a:latin typeface="Times New Roman" pitchFamily="18" charset="0"/>
                  </a:defRPr>
                </a:lvl6pPr>
                <a:lvl7pPr marL="2971800" indent="-228600" eaLnBrk="0" fontAlgn="base" hangingPunct="0">
                  <a:spcBef>
                    <a:spcPct val="0"/>
                  </a:spcBef>
                  <a:spcAft>
                    <a:spcPct val="0"/>
                  </a:spcAft>
                  <a:defRPr sz="2000">
                    <a:solidFill>
                      <a:schemeClr val="tx1"/>
                    </a:solidFill>
                    <a:latin typeface="Times New Roman" pitchFamily="18" charset="0"/>
                  </a:defRPr>
                </a:lvl7pPr>
                <a:lvl8pPr marL="3429000" indent="-228600" eaLnBrk="0" fontAlgn="base" hangingPunct="0">
                  <a:spcBef>
                    <a:spcPct val="0"/>
                  </a:spcBef>
                  <a:spcAft>
                    <a:spcPct val="0"/>
                  </a:spcAft>
                  <a:defRPr sz="2000">
                    <a:solidFill>
                      <a:schemeClr val="tx1"/>
                    </a:solidFill>
                    <a:latin typeface="Times New Roman" pitchFamily="18" charset="0"/>
                  </a:defRPr>
                </a:lvl8pPr>
                <a:lvl9pPr marL="3886200" indent="-228600" eaLnBrk="0" fontAlgn="base" hangingPunct="0">
                  <a:spcBef>
                    <a:spcPct val="0"/>
                  </a:spcBef>
                  <a:spcAft>
                    <a:spcPct val="0"/>
                  </a:spcAft>
                  <a:defRPr sz="2000">
                    <a:solidFill>
                      <a:schemeClr val="tx1"/>
                    </a:solidFill>
                    <a:latin typeface="Times New Roman" pitchFamily="18" charset="0"/>
                  </a:defRPr>
                </a:lvl9pPr>
              </a:lstStyle>
              <a:p>
                <a:pPr algn="ctr" eaLnBrk="1" hangingPunct="1"/>
                <a:endParaRPr lang="en-US" altLang="fr-FR" sz="1800">
                  <a:latin typeface="Arial" charset="0"/>
                </a:endParaRPr>
              </a:p>
            </p:txBody>
          </p:sp>
          <p:sp>
            <p:nvSpPr>
              <p:cNvPr id="26713" name="Oval 398"/>
              <p:cNvSpPr>
                <a:spLocks noChangeArrowheads="1"/>
              </p:cNvSpPr>
              <p:nvPr/>
            </p:nvSpPr>
            <p:spPr bwMode="auto">
              <a:xfrm>
                <a:off x="1111" y="2976"/>
                <a:ext cx="136" cy="137"/>
              </a:xfrm>
              <a:prstGeom prst="ellipse">
                <a:avLst/>
              </a:prstGeom>
              <a:solidFill>
                <a:srgbClr val="FF6600"/>
              </a:solidFill>
              <a:ln w="9525">
                <a:solidFill>
                  <a:schemeClr val="tx1"/>
                </a:solidFill>
                <a:round/>
                <a:headEnd/>
                <a:tailEnd/>
              </a:ln>
            </p:spPr>
            <p:txBody>
              <a:bodyPr wrap="none" anchor="ctr"/>
              <a:lstStyle>
                <a:lvl1pPr eaLnBrk="0" hangingPunct="0">
                  <a:defRPr sz="2000">
                    <a:solidFill>
                      <a:schemeClr val="tx1"/>
                    </a:solidFill>
                    <a:latin typeface="Times New Roman" pitchFamily="18" charset="0"/>
                  </a:defRPr>
                </a:lvl1pPr>
                <a:lvl2pPr marL="742950" indent="-285750" eaLnBrk="0" hangingPunct="0">
                  <a:defRPr sz="2000">
                    <a:solidFill>
                      <a:schemeClr val="tx1"/>
                    </a:solidFill>
                    <a:latin typeface="Times New Roman" pitchFamily="18" charset="0"/>
                  </a:defRPr>
                </a:lvl2pPr>
                <a:lvl3pPr marL="1143000" indent="-228600" eaLnBrk="0" hangingPunct="0">
                  <a:defRPr sz="2000">
                    <a:solidFill>
                      <a:schemeClr val="tx1"/>
                    </a:solidFill>
                    <a:latin typeface="Times New Roman" pitchFamily="18" charset="0"/>
                  </a:defRPr>
                </a:lvl3pPr>
                <a:lvl4pPr marL="1600200" indent="-228600" eaLnBrk="0" hangingPunct="0">
                  <a:defRPr sz="2000">
                    <a:solidFill>
                      <a:schemeClr val="tx1"/>
                    </a:solidFill>
                    <a:latin typeface="Times New Roman" pitchFamily="18" charset="0"/>
                  </a:defRPr>
                </a:lvl4pPr>
                <a:lvl5pPr marL="2057400" indent="-228600" eaLnBrk="0" hangingPunct="0">
                  <a:defRPr sz="2000">
                    <a:solidFill>
                      <a:schemeClr val="tx1"/>
                    </a:solidFill>
                    <a:latin typeface="Times New Roman" pitchFamily="18" charset="0"/>
                  </a:defRPr>
                </a:lvl5pPr>
                <a:lvl6pPr marL="2514600" indent="-228600" eaLnBrk="0" fontAlgn="base" hangingPunct="0">
                  <a:spcBef>
                    <a:spcPct val="0"/>
                  </a:spcBef>
                  <a:spcAft>
                    <a:spcPct val="0"/>
                  </a:spcAft>
                  <a:defRPr sz="2000">
                    <a:solidFill>
                      <a:schemeClr val="tx1"/>
                    </a:solidFill>
                    <a:latin typeface="Times New Roman" pitchFamily="18" charset="0"/>
                  </a:defRPr>
                </a:lvl6pPr>
                <a:lvl7pPr marL="2971800" indent="-228600" eaLnBrk="0" fontAlgn="base" hangingPunct="0">
                  <a:spcBef>
                    <a:spcPct val="0"/>
                  </a:spcBef>
                  <a:spcAft>
                    <a:spcPct val="0"/>
                  </a:spcAft>
                  <a:defRPr sz="2000">
                    <a:solidFill>
                      <a:schemeClr val="tx1"/>
                    </a:solidFill>
                    <a:latin typeface="Times New Roman" pitchFamily="18" charset="0"/>
                  </a:defRPr>
                </a:lvl7pPr>
                <a:lvl8pPr marL="3429000" indent="-228600" eaLnBrk="0" fontAlgn="base" hangingPunct="0">
                  <a:spcBef>
                    <a:spcPct val="0"/>
                  </a:spcBef>
                  <a:spcAft>
                    <a:spcPct val="0"/>
                  </a:spcAft>
                  <a:defRPr sz="2000">
                    <a:solidFill>
                      <a:schemeClr val="tx1"/>
                    </a:solidFill>
                    <a:latin typeface="Times New Roman" pitchFamily="18" charset="0"/>
                  </a:defRPr>
                </a:lvl8pPr>
                <a:lvl9pPr marL="3886200" indent="-228600" eaLnBrk="0" fontAlgn="base" hangingPunct="0">
                  <a:spcBef>
                    <a:spcPct val="0"/>
                  </a:spcBef>
                  <a:spcAft>
                    <a:spcPct val="0"/>
                  </a:spcAft>
                  <a:defRPr sz="2000">
                    <a:solidFill>
                      <a:schemeClr val="tx1"/>
                    </a:solidFill>
                    <a:latin typeface="Times New Roman" pitchFamily="18" charset="0"/>
                  </a:defRPr>
                </a:lvl9pPr>
              </a:lstStyle>
              <a:p>
                <a:pPr algn="ctr" eaLnBrk="1" hangingPunct="1"/>
                <a:endParaRPr lang="en-US" altLang="fr-FR" sz="1800">
                  <a:latin typeface="Arial" charset="0"/>
                </a:endParaRPr>
              </a:p>
            </p:txBody>
          </p:sp>
          <p:sp>
            <p:nvSpPr>
              <p:cNvPr id="26714" name="Oval 399"/>
              <p:cNvSpPr>
                <a:spLocks noChangeArrowheads="1"/>
              </p:cNvSpPr>
              <p:nvPr/>
            </p:nvSpPr>
            <p:spPr bwMode="auto">
              <a:xfrm>
                <a:off x="1156" y="2886"/>
                <a:ext cx="136" cy="136"/>
              </a:xfrm>
              <a:prstGeom prst="ellipse">
                <a:avLst/>
              </a:prstGeom>
              <a:solidFill>
                <a:srgbClr val="FF6600"/>
              </a:solidFill>
              <a:ln w="9525">
                <a:solidFill>
                  <a:schemeClr val="tx1"/>
                </a:solidFill>
                <a:round/>
                <a:headEnd/>
                <a:tailEnd/>
              </a:ln>
            </p:spPr>
            <p:txBody>
              <a:bodyPr wrap="none" anchor="ctr"/>
              <a:lstStyle>
                <a:lvl1pPr eaLnBrk="0" hangingPunct="0">
                  <a:defRPr sz="2000">
                    <a:solidFill>
                      <a:schemeClr val="tx1"/>
                    </a:solidFill>
                    <a:latin typeface="Times New Roman" pitchFamily="18" charset="0"/>
                  </a:defRPr>
                </a:lvl1pPr>
                <a:lvl2pPr marL="742950" indent="-285750" eaLnBrk="0" hangingPunct="0">
                  <a:defRPr sz="2000">
                    <a:solidFill>
                      <a:schemeClr val="tx1"/>
                    </a:solidFill>
                    <a:latin typeface="Times New Roman" pitchFamily="18" charset="0"/>
                  </a:defRPr>
                </a:lvl2pPr>
                <a:lvl3pPr marL="1143000" indent="-228600" eaLnBrk="0" hangingPunct="0">
                  <a:defRPr sz="2000">
                    <a:solidFill>
                      <a:schemeClr val="tx1"/>
                    </a:solidFill>
                    <a:latin typeface="Times New Roman" pitchFamily="18" charset="0"/>
                  </a:defRPr>
                </a:lvl3pPr>
                <a:lvl4pPr marL="1600200" indent="-228600" eaLnBrk="0" hangingPunct="0">
                  <a:defRPr sz="2000">
                    <a:solidFill>
                      <a:schemeClr val="tx1"/>
                    </a:solidFill>
                    <a:latin typeface="Times New Roman" pitchFamily="18" charset="0"/>
                  </a:defRPr>
                </a:lvl4pPr>
                <a:lvl5pPr marL="2057400" indent="-228600" eaLnBrk="0" hangingPunct="0">
                  <a:defRPr sz="2000">
                    <a:solidFill>
                      <a:schemeClr val="tx1"/>
                    </a:solidFill>
                    <a:latin typeface="Times New Roman" pitchFamily="18" charset="0"/>
                  </a:defRPr>
                </a:lvl5pPr>
                <a:lvl6pPr marL="2514600" indent="-228600" eaLnBrk="0" fontAlgn="base" hangingPunct="0">
                  <a:spcBef>
                    <a:spcPct val="0"/>
                  </a:spcBef>
                  <a:spcAft>
                    <a:spcPct val="0"/>
                  </a:spcAft>
                  <a:defRPr sz="2000">
                    <a:solidFill>
                      <a:schemeClr val="tx1"/>
                    </a:solidFill>
                    <a:latin typeface="Times New Roman" pitchFamily="18" charset="0"/>
                  </a:defRPr>
                </a:lvl6pPr>
                <a:lvl7pPr marL="2971800" indent="-228600" eaLnBrk="0" fontAlgn="base" hangingPunct="0">
                  <a:spcBef>
                    <a:spcPct val="0"/>
                  </a:spcBef>
                  <a:spcAft>
                    <a:spcPct val="0"/>
                  </a:spcAft>
                  <a:defRPr sz="2000">
                    <a:solidFill>
                      <a:schemeClr val="tx1"/>
                    </a:solidFill>
                    <a:latin typeface="Times New Roman" pitchFamily="18" charset="0"/>
                  </a:defRPr>
                </a:lvl7pPr>
                <a:lvl8pPr marL="3429000" indent="-228600" eaLnBrk="0" fontAlgn="base" hangingPunct="0">
                  <a:spcBef>
                    <a:spcPct val="0"/>
                  </a:spcBef>
                  <a:spcAft>
                    <a:spcPct val="0"/>
                  </a:spcAft>
                  <a:defRPr sz="2000">
                    <a:solidFill>
                      <a:schemeClr val="tx1"/>
                    </a:solidFill>
                    <a:latin typeface="Times New Roman" pitchFamily="18" charset="0"/>
                  </a:defRPr>
                </a:lvl8pPr>
                <a:lvl9pPr marL="3886200" indent="-228600" eaLnBrk="0" fontAlgn="base" hangingPunct="0">
                  <a:spcBef>
                    <a:spcPct val="0"/>
                  </a:spcBef>
                  <a:spcAft>
                    <a:spcPct val="0"/>
                  </a:spcAft>
                  <a:defRPr sz="2000">
                    <a:solidFill>
                      <a:schemeClr val="tx1"/>
                    </a:solidFill>
                    <a:latin typeface="Times New Roman" pitchFamily="18" charset="0"/>
                  </a:defRPr>
                </a:lvl9pPr>
              </a:lstStyle>
              <a:p>
                <a:pPr algn="ctr" eaLnBrk="1" hangingPunct="1"/>
                <a:endParaRPr lang="en-US" altLang="fr-FR" sz="1800">
                  <a:latin typeface="Arial" charset="0"/>
                </a:endParaRPr>
              </a:p>
            </p:txBody>
          </p:sp>
          <p:sp>
            <p:nvSpPr>
              <p:cNvPr id="26715" name="Oval 400"/>
              <p:cNvSpPr>
                <a:spLocks noChangeArrowheads="1"/>
              </p:cNvSpPr>
              <p:nvPr/>
            </p:nvSpPr>
            <p:spPr bwMode="auto">
              <a:xfrm>
                <a:off x="1202" y="2795"/>
                <a:ext cx="136" cy="136"/>
              </a:xfrm>
              <a:prstGeom prst="ellipse">
                <a:avLst/>
              </a:prstGeom>
              <a:solidFill>
                <a:srgbClr val="FF6600"/>
              </a:solidFill>
              <a:ln w="9525">
                <a:solidFill>
                  <a:schemeClr val="tx1"/>
                </a:solidFill>
                <a:round/>
                <a:headEnd/>
                <a:tailEnd/>
              </a:ln>
            </p:spPr>
            <p:txBody>
              <a:bodyPr wrap="none" anchor="ctr"/>
              <a:lstStyle>
                <a:lvl1pPr eaLnBrk="0" hangingPunct="0">
                  <a:defRPr sz="2000">
                    <a:solidFill>
                      <a:schemeClr val="tx1"/>
                    </a:solidFill>
                    <a:latin typeface="Times New Roman" pitchFamily="18" charset="0"/>
                  </a:defRPr>
                </a:lvl1pPr>
                <a:lvl2pPr marL="742950" indent="-285750" eaLnBrk="0" hangingPunct="0">
                  <a:defRPr sz="2000">
                    <a:solidFill>
                      <a:schemeClr val="tx1"/>
                    </a:solidFill>
                    <a:latin typeface="Times New Roman" pitchFamily="18" charset="0"/>
                  </a:defRPr>
                </a:lvl2pPr>
                <a:lvl3pPr marL="1143000" indent="-228600" eaLnBrk="0" hangingPunct="0">
                  <a:defRPr sz="2000">
                    <a:solidFill>
                      <a:schemeClr val="tx1"/>
                    </a:solidFill>
                    <a:latin typeface="Times New Roman" pitchFamily="18" charset="0"/>
                  </a:defRPr>
                </a:lvl3pPr>
                <a:lvl4pPr marL="1600200" indent="-228600" eaLnBrk="0" hangingPunct="0">
                  <a:defRPr sz="2000">
                    <a:solidFill>
                      <a:schemeClr val="tx1"/>
                    </a:solidFill>
                    <a:latin typeface="Times New Roman" pitchFamily="18" charset="0"/>
                  </a:defRPr>
                </a:lvl4pPr>
                <a:lvl5pPr marL="2057400" indent="-228600" eaLnBrk="0" hangingPunct="0">
                  <a:defRPr sz="2000">
                    <a:solidFill>
                      <a:schemeClr val="tx1"/>
                    </a:solidFill>
                    <a:latin typeface="Times New Roman" pitchFamily="18" charset="0"/>
                  </a:defRPr>
                </a:lvl5pPr>
                <a:lvl6pPr marL="2514600" indent="-228600" eaLnBrk="0" fontAlgn="base" hangingPunct="0">
                  <a:spcBef>
                    <a:spcPct val="0"/>
                  </a:spcBef>
                  <a:spcAft>
                    <a:spcPct val="0"/>
                  </a:spcAft>
                  <a:defRPr sz="2000">
                    <a:solidFill>
                      <a:schemeClr val="tx1"/>
                    </a:solidFill>
                    <a:latin typeface="Times New Roman" pitchFamily="18" charset="0"/>
                  </a:defRPr>
                </a:lvl6pPr>
                <a:lvl7pPr marL="2971800" indent="-228600" eaLnBrk="0" fontAlgn="base" hangingPunct="0">
                  <a:spcBef>
                    <a:spcPct val="0"/>
                  </a:spcBef>
                  <a:spcAft>
                    <a:spcPct val="0"/>
                  </a:spcAft>
                  <a:defRPr sz="2000">
                    <a:solidFill>
                      <a:schemeClr val="tx1"/>
                    </a:solidFill>
                    <a:latin typeface="Times New Roman" pitchFamily="18" charset="0"/>
                  </a:defRPr>
                </a:lvl7pPr>
                <a:lvl8pPr marL="3429000" indent="-228600" eaLnBrk="0" fontAlgn="base" hangingPunct="0">
                  <a:spcBef>
                    <a:spcPct val="0"/>
                  </a:spcBef>
                  <a:spcAft>
                    <a:spcPct val="0"/>
                  </a:spcAft>
                  <a:defRPr sz="2000">
                    <a:solidFill>
                      <a:schemeClr val="tx1"/>
                    </a:solidFill>
                    <a:latin typeface="Times New Roman" pitchFamily="18" charset="0"/>
                  </a:defRPr>
                </a:lvl8pPr>
                <a:lvl9pPr marL="3886200" indent="-228600" eaLnBrk="0" fontAlgn="base" hangingPunct="0">
                  <a:spcBef>
                    <a:spcPct val="0"/>
                  </a:spcBef>
                  <a:spcAft>
                    <a:spcPct val="0"/>
                  </a:spcAft>
                  <a:defRPr sz="2000">
                    <a:solidFill>
                      <a:schemeClr val="tx1"/>
                    </a:solidFill>
                    <a:latin typeface="Times New Roman" pitchFamily="18" charset="0"/>
                  </a:defRPr>
                </a:lvl9pPr>
              </a:lstStyle>
              <a:p>
                <a:pPr algn="ctr" eaLnBrk="1" hangingPunct="1"/>
                <a:endParaRPr lang="en-US" altLang="fr-FR" sz="1800">
                  <a:latin typeface="Arial" charset="0"/>
                </a:endParaRPr>
              </a:p>
            </p:txBody>
          </p:sp>
          <p:sp>
            <p:nvSpPr>
              <p:cNvPr id="26716" name="Oval 401"/>
              <p:cNvSpPr>
                <a:spLocks noChangeArrowheads="1"/>
              </p:cNvSpPr>
              <p:nvPr/>
            </p:nvSpPr>
            <p:spPr bwMode="auto">
              <a:xfrm>
                <a:off x="1247" y="2704"/>
                <a:ext cx="136" cy="136"/>
              </a:xfrm>
              <a:prstGeom prst="ellipse">
                <a:avLst/>
              </a:prstGeom>
              <a:solidFill>
                <a:srgbClr val="FF6600"/>
              </a:solidFill>
              <a:ln w="9525">
                <a:solidFill>
                  <a:schemeClr val="tx1"/>
                </a:solidFill>
                <a:round/>
                <a:headEnd/>
                <a:tailEnd/>
              </a:ln>
            </p:spPr>
            <p:txBody>
              <a:bodyPr wrap="none" anchor="ctr"/>
              <a:lstStyle>
                <a:lvl1pPr eaLnBrk="0" hangingPunct="0">
                  <a:defRPr sz="2000">
                    <a:solidFill>
                      <a:schemeClr val="tx1"/>
                    </a:solidFill>
                    <a:latin typeface="Times New Roman" pitchFamily="18" charset="0"/>
                  </a:defRPr>
                </a:lvl1pPr>
                <a:lvl2pPr marL="742950" indent="-285750" eaLnBrk="0" hangingPunct="0">
                  <a:defRPr sz="2000">
                    <a:solidFill>
                      <a:schemeClr val="tx1"/>
                    </a:solidFill>
                    <a:latin typeface="Times New Roman" pitchFamily="18" charset="0"/>
                  </a:defRPr>
                </a:lvl2pPr>
                <a:lvl3pPr marL="1143000" indent="-228600" eaLnBrk="0" hangingPunct="0">
                  <a:defRPr sz="2000">
                    <a:solidFill>
                      <a:schemeClr val="tx1"/>
                    </a:solidFill>
                    <a:latin typeface="Times New Roman" pitchFamily="18" charset="0"/>
                  </a:defRPr>
                </a:lvl3pPr>
                <a:lvl4pPr marL="1600200" indent="-228600" eaLnBrk="0" hangingPunct="0">
                  <a:defRPr sz="2000">
                    <a:solidFill>
                      <a:schemeClr val="tx1"/>
                    </a:solidFill>
                    <a:latin typeface="Times New Roman" pitchFamily="18" charset="0"/>
                  </a:defRPr>
                </a:lvl4pPr>
                <a:lvl5pPr marL="2057400" indent="-228600" eaLnBrk="0" hangingPunct="0">
                  <a:defRPr sz="2000">
                    <a:solidFill>
                      <a:schemeClr val="tx1"/>
                    </a:solidFill>
                    <a:latin typeface="Times New Roman" pitchFamily="18" charset="0"/>
                  </a:defRPr>
                </a:lvl5pPr>
                <a:lvl6pPr marL="2514600" indent="-228600" eaLnBrk="0" fontAlgn="base" hangingPunct="0">
                  <a:spcBef>
                    <a:spcPct val="0"/>
                  </a:spcBef>
                  <a:spcAft>
                    <a:spcPct val="0"/>
                  </a:spcAft>
                  <a:defRPr sz="2000">
                    <a:solidFill>
                      <a:schemeClr val="tx1"/>
                    </a:solidFill>
                    <a:latin typeface="Times New Roman" pitchFamily="18" charset="0"/>
                  </a:defRPr>
                </a:lvl6pPr>
                <a:lvl7pPr marL="2971800" indent="-228600" eaLnBrk="0" fontAlgn="base" hangingPunct="0">
                  <a:spcBef>
                    <a:spcPct val="0"/>
                  </a:spcBef>
                  <a:spcAft>
                    <a:spcPct val="0"/>
                  </a:spcAft>
                  <a:defRPr sz="2000">
                    <a:solidFill>
                      <a:schemeClr val="tx1"/>
                    </a:solidFill>
                    <a:latin typeface="Times New Roman" pitchFamily="18" charset="0"/>
                  </a:defRPr>
                </a:lvl7pPr>
                <a:lvl8pPr marL="3429000" indent="-228600" eaLnBrk="0" fontAlgn="base" hangingPunct="0">
                  <a:spcBef>
                    <a:spcPct val="0"/>
                  </a:spcBef>
                  <a:spcAft>
                    <a:spcPct val="0"/>
                  </a:spcAft>
                  <a:defRPr sz="2000">
                    <a:solidFill>
                      <a:schemeClr val="tx1"/>
                    </a:solidFill>
                    <a:latin typeface="Times New Roman" pitchFamily="18" charset="0"/>
                  </a:defRPr>
                </a:lvl8pPr>
                <a:lvl9pPr marL="3886200" indent="-228600" eaLnBrk="0" fontAlgn="base" hangingPunct="0">
                  <a:spcBef>
                    <a:spcPct val="0"/>
                  </a:spcBef>
                  <a:spcAft>
                    <a:spcPct val="0"/>
                  </a:spcAft>
                  <a:defRPr sz="2000">
                    <a:solidFill>
                      <a:schemeClr val="tx1"/>
                    </a:solidFill>
                    <a:latin typeface="Times New Roman" pitchFamily="18" charset="0"/>
                  </a:defRPr>
                </a:lvl9pPr>
              </a:lstStyle>
              <a:p>
                <a:pPr algn="ctr" eaLnBrk="1" hangingPunct="1"/>
                <a:endParaRPr lang="en-US" altLang="fr-FR" sz="1800">
                  <a:latin typeface="Arial" charset="0"/>
                </a:endParaRPr>
              </a:p>
            </p:txBody>
          </p:sp>
          <p:sp>
            <p:nvSpPr>
              <p:cNvPr id="26717" name="Oval 402"/>
              <p:cNvSpPr>
                <a:spLocks noChangeArrowheads="1"/>
              </p:cNvSpPr>
              <p:nvPr/>
            </p:nvSpPr>
            <p:spPr bwMode="auto">
              <a:xfrm>
                <a:off x="1292" y="2614"/>
                <a:ext cx="136" cy="136"/>
              </a:xfrm>
              <a:prstGeom prst="ellipse">
                <a:avLst/>
              </a:prstGeom>
              <a:solidFill>
                <a:srgbClr val="FF6600"/>
              </a:solidFill>
              <a:ln w="9525">
                <a:solidFill>
                  <a:schemeClr val="tx1"/>
                </a:solidFill>
                <a:round/>
                <a:headEnd/>
                <a:tailEnd/>
              </a:ln>
            </p:spPr>
            <p:txBody>
              <a:bodyPr wrap="none" anchor="ctr"/>
              <a:lstStyle>
                <a:lvl1pPr eaLnBrk="0" hangingPunct="0">
                  <a:defRPr sz="2000">
                    <a:solidFill>
                      <a:schemeClr val="tx1"/>
                    </a:solidFill>
                    <a:latin typeface="Times New Roman" pitchFamily="18" charset="0"/>
                  </a:defRPr>
                </a:lvl1pPr>
                <a:lvl2pPr marL="742950" indent="-285750" eaLnBrk="0" hangingPunct="0">
                  <a:defRPr sz="2000">
                    <a:solidFill>
                      <a:schemeClr val="tx1"/>
                    </a:solidFill>
                    <a:latin typeface="Times New Roman" pitchFamily="18" charset="0"/>
                  </a:defRPr>
                </a:lvl2pPr>
                <a:lvl3pPr marL="1143000" indent="-228600" eaLnBrk="0" hangingPunct="0">
                  <a:defRPr sz="2000">
                    <a:solidFill>
                      <a:schemeClr val="tx1"/>
                    </a:solidFill>
                    <a:latin typeface="Times New Roman" pitchFamily="18" charset="0"/>
                  </a:defRPr>
                </a:lvl3pPr>
                <a:lvl4pPr marL="1600200" indent="-228600" eaLnBrk="0" hangingPunct="0">
                  <a:defRPr sz="2000">
                    <a:solidFill>
                      <a:schemeClr val="tx1"/>
                    </a:solidFill>
                    <a:latin typeface="Times New Roman" pitchFamily="18" charset="0"/>
                  </a:defRPr>
                </a:lvl4pPr>
                <a:lvl5pPr marL="2057400" indent="-228600" eaLnBrk="0" hangingPunct="0">
                  <a:defRPr sz="2000">
                    <a:solidFill>
                      <a:schemeClr val="tx1"/>
                    </a:solidFill>
                    <a:latin typeface="Times New Roman" pitchFamily="18" charset="0"/>
                  </a:defRPr>
                </a:lvl5pPr>
                <a:lvl6pPr marL="2514600" indent="-228600" eaLnBrk="0" fontAlgn="base" hangingPunct="0">
                  <a:spcBef>
                    <a:spcPct val="0"/>
                  </a:spcBef>
                  <a:spcAft>
                    <a:spcPct val="0"/>
                  </a:spcAft>
                  <a:defRPr sz="2000">
                    <a:solidFill>
                      <a:schemeClr val="tx1"/>
                    </a:solidFill>
                    <a:latin typeface="Times New Roman" pitchFamily="18" charset="0"/>
                  </a:defRPr>
                </a:lvl6pPr>
                <a:lvl7pPr marL="2971800" indent="-228600" eaLnBrk="0" fontAlgn="base" hangingPunct="0">
                  <a:spcBef>
                    <a:spcPct val="0"/>
                  </a:spcBef>
                  <a:spcAft>
                    <a:spcPct val="0"/>
                  </a:spcAft>
                  <a:defRPr sz="2000">
                    <a:solidFill>
                      <a:schemeClr val="tx1"/>
                    </a:solidFill>
                    <a:latin typeface="Times New Roman" pitchFamily="18" charset="0"/>
                  </a:defRPr>
                </a:lvl7pPr>
                <a:lvl8pPr marL="3429000" indent="-228600" eaLnBrk="0" fontAlgn="base" hangingPunct="0">
                  <a:spcBef>
                    <a:spcPct val="0"/>
                  </a:spcBef>
                  <a:spcAft>
                    <a:spcPct val="0"/>
                  </a:spcAft>
                  <a:defRPr sz="2000">
                    <a:solidFill>
                      <a:schemeClr val="tx1"/>
                    </a:solidFill>
                    <a:latin typeface="Times New Roman" pitchFamily="18" charset="0"/>
                  </a:defRPr>
                </a:lvl8pPr>
                <a:lvl9pPr marL="3886200" indent="-228600" eaLnBrk="0" fontAlgn="base" hangingPunct="0">
                  <a:spcBef>
                    <a:spcPct val="0"/>
                  </a:spcBef>
                  <a:spcAft>
                    <a:spcPct val="0"/>
                  </a:spcAft>
                  <a:defRPr sz="2000">
                    <a:solidFill>
                      <a:schemeClr val="tx1"/>
                    </a:solidFill>
                    <a:latin typeface="Times New Roman" pitchFamily="18" charset="0"/>
                  </a:defRPr>
                </a:lvl9pPr>
              </a:lstStyle>
              <a:p>
                <a:pPr algn="ctr" eaLnBrk="1" hangingPunct="1"/>
                <a:endParaRPr lang="en-US" altLang="fr-FR" sz="1800">
                  <a:latin typeface="Arial" charset="0"/>
                </a:endParaRPr>
              </a:p>
            </p:txBody>
          </p:sp>
        </p:grpSp>
        <p:sp>
          <p:nvSpPr>
            <p:cNvPr id="26708" name="Oval 429"/>
            <p:cNvSpPr>
              <a:spLocks noChangeArrowheads="1"/>
            </p:cNvSpPr>
            <p:nvPr/>
          </p:nvSpPr>
          <p:spPr bwMode="auto">
            <a:xfrm>
              <a:off x="2699" y="3022"/>
              <a:ext cx="181" cy="181"/>
            </a:xfrm>
            <a:prstGeom prst="ellipse">
              <a:avLst/>
            </a:prstGeom>
            <a:solidFill>
              <a:srgbClr val="FF9933"/>
            </a:solidFill>
            <a:ln w="9525">
              <a:solidFill>
                <a:schemeClr val="tx1"/>
              </a:solidFill>
              <a:round/>
              <a:headEnd/>
              <a:tailEnd/>
            </a:ln>
          </p:spPr>
          <p:txBody>
            <a:bodyPr wrap="none" anchor="ctr"/>
            <a:lstStyle>
              <a:lvl1pPr eaLnBrk="0" hangingPunct="0">
                <a:defRPr sz="2000">
                  <a:solidFill>
                    <a:schemeClr val="tx1"/>
                  </a:solidFill>
                  <a:latin typeface="Times New Roman" pitchFamily="18" charset="0"/>
                </a:defRPr>
              </a:lvl1pPr>
              <a:lvl2pPr marL="742950" indent="-285750" eaLnBrk="0" hangingPunct="0">
                <a:defRPr sz="2000">
                  <a:solidFill>
                    <a:schemeClr val="tx1"/>
                  </a:solidFill>
                  <a:latin typeface="Times New Roman" pitchFamily="18" charset="0"/>
                </a:defRPr>
              </a:lvl2pPr>
              <a:lvl3pPr marL="1143000" indent="-228600" eaLnBrk="0" hangingPunct="0">
                <a:defRPr sz="2000">
                  <a:solidFill>
                    <a:schemeClr val="tx1"/>
                  </a:solidFill>
                  <a:latin typeface="Times New Roman" pitchFamily="18" charset="0"/>
                </a:defRPr>
              </a:lvl3pPr>
              <a:lvl4pPr marL="1600200" indent="-228600" eaLnBrk="0" hangingPunct="0">
                <a:defRPr sz="2000">
                  <a:solidFill>
                    <a:schemeClr val="tx1"/>
                  </a:solidFill>
                  <a:latin typeface="Times New Roman" pitchFamily="18" charset="0"/>
                </a:defRPr>
              </a:lvl4pPr>
              <a:lvl5pPr marL="2057400" indent="-228600" eaLnBrk="0" hangingPunct="0">
                <a:defRPr sz="2000">
                  <a:solidFill>
                    <a:schemeClr val="tx1"/>
                  </a:solidFill>
                  <a:latin typeface="Times New Roman" pitchFamily="18" charset="0"/>
                </a:defRPr>
              </a:lvl5pPr>
              <a:lvl6pPr marL="2514600" indent="-228600" eaLnBrk="0" fontAlgn="base" hangingPunct="0">
                <a:spcBef>
                  <a:spcPct val="0"/>
                </a:spcBef>
                <a:spcAft>
                  <a:spcPct val="0"/>
                </a:spcAft>
                <a:defRPr sz="2000">
                  <a:solidFill>
                    <a:schemeClr val="tx1"/>
                  </a:solidFill>
                  <a:latin typeface="Times New Roman" pitchFamily="18" charset="0"/>
                </a:defRPr>
              </a:lvl6pPr>
              <a:lvl7pPr marL="2971800" indent="-228600" eaLnBrk="0" fontAlgn="base" hangingPunct="0">
                <a:spcBef>
                  <a:spcPct val="0"/>
                </a:spcBef>
                <a:spcAft>
                  <a:spcPct val="0"/>
                </a:spcAft>
                <a:defRPr sz="2000">
                  <a:solidFill>
                    <a:schemeClr val="tx1"/>
                  </a:solidFill>
                  <a:latin typeface="Times New Roman" pitchFamily="18" charset="0"/>
                </a:defRPr>
              </a:lvl7pPr>
              <a:lvl8pPr marL="3429000" indent="-228600" eaLnBrk="0" fontAlgn="base" hangingPunct="0">
                <a:spcBef>
                  <a:spcPct val="0"/>
                </a:spcBef>
                <a:spcAft>
                  <a:spcPct val="0"/>
                </a:spcAft>
                <a:defRPr sz="2000">
                  <a:solidFill>
                    <a:schemeClr val="tx1"/>
                  </a:solidFill>
                  <a:latin typeface="Times New Roman" pitchFamily="18" charset="0"/>
                </a:defRPr>
              </a:lvl8pPr>
              <a:lvl9pPr marL="3886200" indent="-228600" eaLnBrk="0" fontAlgn="base" hangingPunct="0">
                <a:spcBef>
                  <a:spcPct val="0"/>
                </a:spcBef>
                <a:spcAft>
                  <a:spcPct val="0"/>
                </a:spcAft>
                <a:defRPr sz="2000">
                  <a:solidFill>
                    <a:schemeClr val="tx1"/>
                  </a:solidFill>
                  <a:latin typeface="Times New Roman" pitchFamily="18" charset="0"/>
                </a:defRPr>
              </a:lvl9pPr>
            </a:lstStyle>
            <a:p>
              <a:pPr algn="ctr" eaLnBrk="1" hangingPunct="1"/>
              <a:endParaRPr lang="en-US" altLang="fr-FR" sz="1800">
                <a:latin typeface="Arial" charset="0"/>
              </a:endParaRPr>
            </a:p>
          </p:txBody>
        </p:sp>
      </p:grpSp>
      <p:sp>
        <p:nvSpPr>
          <p:cNvPr id="341" name="Text Box 310"/>
          <p:cNvSpPr txBox="1">
            <a:spLocks noChangeArrowheads="1"/>
          </p:cNvSpPr>
          <p:nvPr/>
        </p:nvSpPr>
        <p:spPr bwMode="auto">
          <a:xfrm>
            <a:off x="840867" y="5932030"/>
            <a:ext cx="1692080" cy="351296"/>
          </a:xfrm>
          <a:prstGeom prst="rect">
            <a:avLst/>
          </a:prstGeom>
          <a:solidFill>
            <a:srgbClr val="00B050"/>
          </a:solidFill>
          <a:ln w="9525">
            <a:solidFill>
              <a:schemeClr val="tx1"/>
            </a:solidFill>
            <a:miter lim="800000"/>
            <a:headEnd/>
            <a:tailEnd/>
          </a:ln>
          <a:extLst/>
        </p:spPr>
        <p:txBody>
          <a:bodyPr wrap="square">
            <a:spAutoFit/>
          </a:bodyPr>
          <a:lstStyle>
            <a:lvl1pPr eaLnBrk="0" hangingPunct="0">
              <a:defRPr sz="2000">
                <a:solidFill>
                  <a:schemeClr val="tx1"/>
                </a:solidFill>
                <a:latin typeface="Times New Roman" pitchFamily="18" charset="0"/>
              </a:defRPr>
            </a:lvl1pPr>
            <a:lvl2pPr marL="742950" indent="-285750" eaLnBrk="0" hangingPunct="0">
              <a:defRPr sz="2000">
                <a:solidFill>
                  <a:schemeClr val="tx1"/>
                </a:solidFill>
                <a:latin typeface="Times New Roman" pitchFamily="18" charset="0"/>
              </a:defRPr>
            </a:lvl2pPr>
            <a:lvl3pPr marL="1143000" indent="-228600" eaLnBrk="0" hangingPunct="0">
              <a:defRPr sz="2000">
                <a:solidFill>
                  <a:schemeClr val="tx1"/>
                </a:solidFill>
                <a:latin typeface="Times New Roman" pitchFamily="18" charset="0"/>
              </a:defRPr>
            </a:lvl3pPr>
            <a:lvl4pPr marL="1600200" indent="-228600" eaLnBrk="0" hangingPunct="0">
              <a:defRPr sz="2000">
                <a:solidFill>
                  <a:schemeClr val="tx1"/>
                </a:solidFill>
                <a:latin typeface="Times New Roman" pitchFamily="18" charset="0"/>
              </a:defRPr>
            </a:lvl4pPr>
            <a:lvl5pPr marL="2057400" indent="-228600" eaLnBrk="0" hangingPunct="0">
              <a:defRPr sz="2000">
                <a:solidFill>
                  <a:schemeClr val="tx1"/>
                </a:solidFill>
                <a:latin typeface="Times New Roman" pitchFamily="18" charset="0"/>
              </a:defRPr>
            </a:lvl5pPr>
            <a:lvl6pPr marL="2514600" indent="-228600" eaLnBrk="0" fontAlgn="base" hangingPunct="0">
              <a:spcBef>
                <a:spcPct val="0"/>
              </a:spcBef>
              <a:spcAft>
                <a:spcPct val="0"/>
              </a:spcAft>
              <a:defRPr sz="2000">
                <a:solidFill>
                  <a:schemeClr val="tx1"/>
                </a:solidFill>
                <a:latin typeface="Times New Roman" pitchFamily="18" charset="0"/>
              </a:defRPr>
            </a:lvl6pPr>
            <a:lvl7pPr marL="2971800" indent="-228600" eaLnBrk="0" fontAlgn="base" hangingPunct="0">
              <a:spcBef>
                <a:spcPct val="0"/>
              </a:spcBef>
              <a:spcAft>
                <a:spcPct val="0"/>
              </a:spcAft>
              <a:defRPr sz="2000">
                <a:solidFill>
                  <a:schemeClr val="tx1"/>
                </a:solidFill>
                <a:latin typeface="Times New Roman" pitchFamily="18" charset="0"/>
              </a:defRPr>
            </a:lvl7pPr>
            <a:lvl8pPr marL="3429000" indent="-228600" eaLnBrk="0" fontAlgn="base" hangingPunct="0">
              <a:spcBef>
                <a:spcPct val="0"/>
              </a:spcBef>
              <a:spcAft>
                <a:spcPct val="0"/>
              </a:spcAft>
              <a:defRPr sz="2000">
                <a:solidFill>
                  <a:schemeClr val="tx1"/>
                </a:solidFill>
                <a:latin typeface="Times New Roman" pitchFamily="18" charset="0"/>
              </a:defRPr>
            </a:lvl8pPr>
            <a:lvl9pPr marL="3886200" indent="-228600" eaLnBrk="0" fontAlgn="base" hangingPunct="0">
              <a:spcBef>
                <a:spcPct val="0"/>
              </a:spcBef>
              <a:spcAft>
                <a:spcPct val="0"/>
              </a:spcAft>
              <a:defRPr sz="2000">
                <a:solidFill>
                  <a:schemeClr val="tx1"/>
                </a:solidFill>
                <a:latin typeface="Times New Roman" pitchFamily="18" charset="0"/>
              </a:defRPr>
            </a:lvl9pPr>
          </a:lstStyle>
          <a:p>
            <a:pPr eaLnBrk="1" hangingPunct="1"/>
            <a:r>
              <a:rPr lang="fr-BE" altLang="fr-FR" sz="1600" dirty="0" smtClean="0">
                <a:latin typeface="Arial Narrow" pitchFamily="34" charset="0"/>
              </a:rPr>
              <a:t>Follicules recrutés  </a:t>
            </a:r>
            <a:endParaRPr lang="fr-FR" altLang="fr-FR" sz="1600" dirty="0">
              <a:latin typeface="Arial Narrow" pitchFamily="34" charset="0"/>
            </a:endParaRPr>
          </a:p>
        </p:txBody>
      </p:sp>
      <p:sp>
        <p:nvSpPr>
          <p:cNvPr id="349" name="Text Box 313"/>
          <p:cNvSpPr txBox="1">
            <a:spLocks noChangeArrowheads="1"/>
          </p:cNvSpPr>
          <p:nvPr/>
        </p:nvSpPr>
        <p:spPr bwMode="auto">
          <a:xfrm>
            <a:off x="5034744" y="5942784"/>
            <a:ext cx="2649610" cy="338554"/>
          </a:xfrm>
          <a:prstGeom prst="rect">
            <a:avLst/>
          </a:prstGeom>
          <a:solidFill>
            <a:srgbClr val="0070C0"/>
          </a:solidFill>
          <a:ln w="9525">
            <a:solidFill>
              <a:schemeClr val="tx1"/>
            </a:solidFill>
            <a:miter lim="800000"/>
            <a:headEnd/>
            <a:tailEnd/>
          </a:ln>
          <a:extLst/>
        </p:spPr>
        <p:txBody>
          <a:bodyPr wrap="square">
            <a:spAutoFit/>
          </a:bodyPr>
          <a:lstStyle>
            <a:lvl1pPr eaLnBrk="0" hangingPunct="0">
              <a:defRPr sz="2000">
                <a:solidFill>
                  <a:schemeClr val="tx1"/>
                </a:solidFill>
                <a:latin typeface="Times New Roman" pitchFamily="18" charset="0"/>
              </a:defRPr>
            </a:lvl1pPr>
            <a:lvl2pPr marL="742950" indent="-285750" eaLnBrk="0" hangingPunct="0">
              <a:defRPr sz="2000">
                <a:solidFill>
                  <a:schemeClr val="tx1"/>
                </a:solidFill>
                <a:latin typeface="Times New Roman" pitchFamily="18" charset="0"/>
              </a:defRPr>
            </a:lvl2pPr>
            <a:lvl3pPr marL="1143000" indent="-228600" eaLnBrk="0" hangingPunct="0">
              <a:defRPr sz="2000">
                <a:solidFill>
                  <a:schemeClr val="tx1"/>
                </a:solidFill>
                <a:latin typeface="Times New Roman" pitchFamily="18" charset="0"/>
              </a:defRPr>
            </a:lvl3pPr>
            <a:lvl4pPr marL="1600200" indent="-228600" eaLnBrk="0" hangingPunct="0">
              <a:defRPr sz="2000">
                <a:solidFill>
                  <a:schemeClr val="tx1"/>
                </a:solidFill>
                <a:latin typeface="Times New Roman" pitchFamily="18" charset="0"/>
              </a:defRPr>
            </a:lvl4pPr>
            <a:lvl5pPr marL="2057400" indent="-228600" eaLnBrk="0" hangingPunct="0">
              <a:defRPr sz="2000">
                <a:solidFill>
                  <a:schemeClr val="tx1"/>
                </a:solidFill>
                <a:latin typeface="Times New Roman" pitchFamily="18" charset="0"/>
              </a:defRPr>
            </a:lvl5pPr>
            <a:lvl6pPr marL="2514600" indent="-228600" eaLnBrk="0" fontAlgn="base" hangingPunct="0">
              <a:spcBef>
                <a:spcPct val="0"/>
              </a:spcBef>
              <a:spcAft>
                <a:spcPct val="0"/>
              </a:spcAft>
              <a:defRPr sz="2000">
                <a:solidFill>
                  <a:schemeClr val="tx1"/>
                </a:solidFill>
                <a:latin typeface="Times New Roman" pitchFamily="18" charset="0"/>
              </a:defRPr>
            </a:lvl6pPr>
            <a:lvl7pPr marL="2971800" indent="-228600" eaLnBrk="0" fontAlgn="base" hangingPunct="0">
              <a:spcBef>
                <a:spcPct val="0"/>
              </a:spcBef>
              <a:spcAft>
                <a:spcPct val="0"/>
              </a:spcAft>
              <a:defRPr sz="2000">
                <a:solidFill>
                  <a:schemeClr val="tx1"/>
                </a:solidFill>
                <a:latin typeface="Times New Roman" pitchFamily="18" charset="0"/>
              </a:defRPr>
            </a:lvl7pPr>
            <a:lvl8pPr marL="3429000" indent="-228600" eaLnBrk="0" fontAlgn="base" hangingPunct="0">
              <a:spcBef>
                <a:spcPct val="0"/>
              </a:spcBef>
              <a:spcAft>
                <a:spcPct val="0"/>
              </a:spcAft>
              <a:defRPr sz="2000">
                <a:solidFill>
                  <a:schemeClr val="tx1"/>
                </a:solidFill>
                <a:latin typeface="Times New Roman" pitchFamily="18" charset="0"/>
              </a:defRPr>
            </a:lvl8pPr>
            <a:lvl9pPr marL="3886200" indent="-228600" eaLnBrk="0" fontAlgn="base" hangingPunct="0">
              <a:spcBef>
                <a:spcPct val="0"/>
              </a:spcBef>
              <a:spcAft>
                <a:spcPct val="0"/>
              </a:spcAft>
              <a:defRPr sz="2000">
                <a:solidFill>
                  <a:schemeClr val="tx1"/>
                </a:solidFill>
                <a:latin typeface="Times New Roman" pitchFamily="18" charset="0"/>
              </a:defRPr>
            </a:lvl9pPr>
          </a:lstStyle>
          <a:p>
            <a:pPr eaLnBrk="1" hangingPunct="1"/>
            <a:r>
              <a:rPr lang="fr-BE" altLang="fr-FR" sz="1600" dirty="0" smtClean="0">
                <a:solidFill>
                  <a:schemeClr val="bg1"/>
                </a:solidFill>
                <a:latin typeface="Arial Narrow" pitchFamily="34" charset="0"/>
              </a:rPr>
              <a:t>Follicule dominant</a:t>
            </a:r>
            <a:r>
              <a:rPr lang="fr-BE" altLang="fr-FR" sz="1600" dirty="0">
                <a:solidFill>
                  <a:schemeClr val="bg1"/>
                </a:solidFill>
                <a:latin typeface="Arial Narrow" pitchFamily="34" charset="0"/>
              </a:rPr>
              <a:t> </a:t>
            </a:r>
            <a:r>
              <a:rPr lang="fr-BE" altLang="fr-FR" sz="1600" dirty="0" smtClean="0">
                <a:solidFill>
                  <a:schemeClr val="bg1"/>
                </a:solidFill>
                <a:latin typeface="Arial Narrow" pitchFamily="34" charset="0"/>
              </a:rPr>
              <a:t>(&gt; 8 </a:t>
            </a:r>
            <a:r>
              <a:rPr lang="fr-BE" altLang="fr-FR" sz="1600" dirty="0">
                <a:solidFill>
                  <a:schemeClr val="bg1"/>
                </a:solidFill>
                <a:latin typeface="Arial Narrow" pitchFamily="34" charset="0"/>
              </a:rPr>
              <a:t>à 10 </a:t>
            </a:r>
            <a:r>
              <a:rPr lang="fr-BE" altLang="fr-FR" sz="1600" dirty="0" smtClean="0">
                <a:solidFill>
                  <a:schemeClr val="bg1"/>
                </a:solidFill>
                <a:latin typeface="Arial Narrow" pitchFamily="34" charset="0"/>
              </a:rPr>
              <a:t>mm)</a:t>
            </a:r>
            <a:endParaRPr lang="fr-FR" altLang="fr-FR" sz="1600" dirty="0">
              <a:solidFill>
                <a:schemeClr val="bg1"/>
              </a:solidFill>
              <a:latin typeface="Arial Narrow" pitchFamily="34" charset="0"/>
            </a:endParaRPr>
          </a:p>
        </p:txBody>
      </p:sp>
      <p:sp>
        <p:nvSpPr>
          <p:cNvPr id="350" name="Text Box 315"/>
          <p:cNvSpPr txBox="1">
            <a:spLocks noChangeArrowheads="1"/>
          </p:cNvSpPr>
          <p:nvPr/>
        </p:nvSpPr>
        <p:spPr bwMode="auto">
          <a:xfrm>
            <a:off x="3350693" y="6364609"/>
            <a:ext cx="1639003" cy="338554"/>
          </a:xfrm>
          <a:prstGeom prst="rect">
            <a:avLst/>
          </a:prstGeom>
          <a:solidFill>
            <a:schemeClr val="bg1">
              <a:lumMod val="75000"/>
            </a:schemeClr>
          </a:solidFill>
          <a:ln w="9525">
            <a:solidFill>
              <a:schemeClr val="tx1"/>
            </a:solidFill>
            <a:miter lim="800000"/>
            <a:headEnd/>
            <a:tailEnd/>
          </a:ln>
          <a:extLst/>
        </p:spPr>
        <p:txBody>
          <a:bodyPr wrap="square">
            <a:spAutoFit/>
          </a:bodyPr>
          <a:lstStyle>
            <a:lvl1pPr eaLnBrk="0" hangingPunct="0">
              <a:defRPr sz="2000">
                <a:solidFill>
                  <a:schemeClr val="tx1"/>
                </a:solidFill>
                <a:latin typeface="Times New Roman" pitchFamily="18" charset="0"/>
              </a:defRPr>
            </a:lvl1pPr>
            <a:lvl2pPr marL="742950" indent="-285750" eaLnBrk="0" hangingPunct="0">
              <a:defRPr sz="2000">
                <a:solidFill>
                  <a:schemeClr val="tx1"/>
                </a:solidFill>
                <a:latin typeface="Times New Roman" pitchFamily="18" charset="0"/>
              </a:defRPr>
            </a:lvl2pPr>
            <a:lvl3pPr marL="1143000" indent="-228600" eaLnBrk="0" hangingPunct="0">
              <a:defRPr sz="2000">
                <a:solidFill>
                  <a:schemeClr val="tx1"/>
                </a:solidFill>
                <a:latin typeface="Times New Roman" pitchFamily="18" charset="0"/>
              </a:defRPr>
            </a:lvl3pPr>
            <a:lvl4pPr marL="1600200" indent="-228600" eaLnBrk="0" hangingPunct="0">
              <a:defRPr sz="2000">
                <a:solidFill>
                  <a:schemeClr val="tx1"/>
                </a:solidFill>
                <a:latin typeface="Times New Roman" pitchFamily="18" charset="0"/>
              </a:defRPr>
            </a:lvl4pPr>
            <a:lvl5pPr marL="2057400" indent="-228600" eaLnBrk="0" hangingPunct="0">
              <a:defRPr sz="2000">
                <a:solidFill>
                  <a:schemeClr val="tx1"/>
                </a:solidFill>
                <a:latin typeface="Times New Roman" pitchFamily="18" charset="0"/>
              </a:defRPr>
            </a:lvl5pPr>
            <a:lvl6pPr marL="2514600" indent="-228600" eaLnBrk="0" fontAlgn="base" hangingPunct="0">
              <a:spcBef>
                <a:spcPct val="0"/>
              </a:spcBef>
              <a:spcAft>
                <a:spcPct val="0"/>
              </a:spcAft>
              <a:defRPr sz="2000">
                <a:solidFill>
                  <a:schemeClr val="tx1"/>
                </a:solidFill>
                <a:latin typeface="Times New Roman" pitchFamily="18" charset="0"/>
              </a:defRPr>
            </a:lvl6pPr>
            <a:lvl7pPr marL="2971800" indent="-228600" eaLnBrk="0" fontAlgn="base" hangingPunct="0">
              <a:spcBef>
                <a:spcPct val="0"/>
              </a:spcBef>
              <a:spcAft>
                <a:spcPct val="0"/>
              </a:spcAft>
              <a:defRPr sz="2000">
                <a:solidFill>
                  <a:schemeClr val="tx1"/>
                </a:solidFill>
                <a:latin typeface="Times New Roman" pitchFamily="18" charset="0"/>
              </a:defRPr>
            </a:lvl7pPr>
            <a:lvl8pPr marL="3429000" indent="-228600" eaLnBrk="0" fontAlgn="base" hangingPunct="0">
              <a:spcBef>
                <a:spcPct val="0"/>
              </a:spcBef>
              <a:spcAft>
                <a:spcPct val="0"/>
              </a:spcAft>
              <a:defRPr sz="2000">
                <a:solidFill>
                  <a:schemeClr val="tx1"/>
                </a:solidFill>
                <a:latin typeface="Times New Roman" pitchFamily="18" charset="0"/>
              </a:defRPr>
            </a:lvl8pPr>
            <a:lvl9pPr marL="3886200" indent="-228600" eaLnBrk="0" fontAlgn="base" hangingPunct="0">
              <a:spcBef>
                <a:spcPct val="0"/>
              </a:spcBef>
              <a:spcAft>
                <a:spcPct val="0"/>
              </a:spcAft>
              <a:defRPr sz="2000">
                <a:solidFill>
                  <a:schemeClr val="tx1"/>
                </a:solidFill>
                <a:latin typeface="Times New Roman" pitchFamily="18" charset="0"/>
              </a:defRPr>
            </a:lvl9pPr>
          </a:lstStyle>
          <a:p>
            <a:pPr eaLnBrk="1" hangingPunct="1"/>
            <a:r>
              <a:rPr lang="fr-BE" altLang="fr-FR" sz="1600" dirty="0" smtClean="0">
                <a:latin typeface="Arial Narrow" pitchFamily="34" charset="0"/>
              </a:rPr>
              <a:t>Follicule en atrésie</a:t>
            </a:r>
            <a:endParaRPr lang="fr-FR" altLang="fr-FR" sz="1600" dirty="0">
              <a:latin typeface="Arial Narrow" pitchFamily="34" charset="0"/>
            </a:endParaRPr>
          </a:p>
        </p:txBody>
      </p:sp>
      <p:grpSp>
        <p:nvGrpSpPr>
          <p:cNvPr id="3" name="Groupe 2"/>
          <p:cNvGrpSpPr/>
          <p:nvPr/>
        </p:nvGrpSpPr>
        <p:grpSpPr>
          <a:xfrm>
            <a:off x="1547813" y="736618"/>
            <a:ext cx="1706562" cy="4565633"/>
            <a:chOff x="1547813" y="736618"/>
            <a:chExt cx="1706562" cy="4565633"/>
          </a:xfrm>
        </p:grpSpPr>
        <p:sp>
          <p:nvSpPr>
            <p:cNvPr id="26683" name="Rectangle 74"/>
            <p:cNvSpPr>
              <a:spLocks noChangeArrowheads="1"/>
            </p:cNvSpPr>
            <p:nvPr/>
          </p:nvSpPr>
          <p:spPr bwMode="auto">
            <a:xfrm>
              <a:off x="1547813" y="1270001"/>
              <a:ext cx="1706562" cy="4032250"/>
            </a:xfrm>
            <a:prstGeom prst="rect">
              <a:avLst/>
            </a:prstGeom>
            <a:noFill/>
            <a:ln w="38100">
              <a:solidFill>
                <a:srgbClr val="FFFF00"/>
              </a:solidFill>
              <a:prstDash val="sysDash"/>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2000">
                  <a:solidFill>
                    <a:schemeClr val="tx1"/>
                  </a:solidFill>
                  <a:latin typeface="Times New Roman" pitchFamily="18" charset="0"/>
                </a:defRPr>
              </a:lvl1pPr>
              <a:lvl2pPr marL="742950" indent="-285750" eaLnBrk="0" hangingPunct="0">
                <a:defRPr sz="2000">
                  <a:solidFill>
                    <a:schemeClr val="tx1"/>
                  </a:solidFill>
                  <a:latin typeface="Times New Roman" pitchFamily="18" charset="0"/>
                </a:defRPr>
              </a:lvl2pPr>
              <a:lvl3pPr marL="1143000" indent="-228600" eaLnBrk="0" hangingPunct="0">
                <a:defRPr sz="2000">
                  <a:solidFill>
                    <a:schemeClr val="tx1"/>
                  </a:solidFill>
                  <a:latin typeface="Times New Roman" pitchFamily="18" charset="0"/>
                </a:defRPr>
              </a:lvl3pPr>
              <a:lvl4pPr marL="1600200" indent="-228600" eaLnBrk="0" hangingPunct="0">
                <a:defRPr sz="2000">
                  <a:solidFill>
                    <a:schemeClr val="tx1"/>
                  </a:solidFill>
                  <a:latin typeface="Times New Roman" pitchFamily="18" charset="0"/>
                </a:defRPr>
              </a:lvl4pPr>
              <a:lvl5pPr marL="2057400" indent="-228600" eaLnBrk="0" hangingPunct="0">
                <a:defRPr sz="2000">
                  <a:solidFill>
                    <a:schemeClr val="tx1"/>
                  </a:solidFill>
                  <a:latin typeface="Times New Roman" pitchFamily="18" charset="0"/>
                </a:defRPr>
              </a:lvl5pPr>
              <a:lvl6pPr marL="2514600" indent="-228600" eaLnBrk="0" fontAlgn="base" hangingPunct="0">
                <a:spcBef>
                  <a:spcPct val="0"/>
                </a:spcBef>
                <a:spcAft>
                  <a:spcPct val="0"/>
                </a:spcAft>
                <a:defRPr sz="2000">
                  <a:solidFill>
                    <a:schemeClr val="tx1"/>
                  </a:solidFill>
                  <a:latin typeface="Times New Roman" pitchFamily="18" charset="0"/>
                </a:defRPr>
              </a:lvl6pPr>
              <a:lvl7pPr marL="2971800" indent="-228600" eaLnBrk="0" fontAlgn="base" hangingPunct="0">
                <a:spcBef>
                  <a:spcPct val="0"/>
                </a:spcBef>
                <a:spcAft>
                  <a:spcPct val="0"/>
                </a:spcAft>
                <a:defRPr sz="2000">
                  <a:solidFill>
                    <a:schemeClr val="tx1"/>
                  </a:solidFill>
                  <a:latin typeface="Times New Roman" pitchFamily="18" charset="0"/>
                </a:defRPr>
              </a:lvl7pPr>
              <a:lvl8pPr marL="3429000" indent="-228600" eaLnBrk="0" fontAlgn="base" hangingPunct="0">
                <a:spcBef>
                  <a:spcPct val="0"/>
                </a:spcBef>
                <a:spcAft>
                  <a:spcPct val="0"/>
                </a:spcAft>
                <a:defRPr sz="2000">
                  <a:solidFill>
                    <a:schemeClr val="tx1"/>
                  </a:solidFill>
                  <a:latin typeface="Times New Roman" pitchFamily="18" charset="0"/>
                </a:defRPr>
              </a:lvl8pPr>
              <a:lvl9pPr marL="3886200" indent="-228600" eaLnBrk="0" fontAlgn="base" hangingPunct="0">
                <a:spcBef>
                  <a:spcPct val="0"/>
                </a:spcBef>
                <a:spcAft>
                  <a:spcPct val="0"/>
                </a:spcAft>
                <a:defRPr sz="2000">
                  <a:solidFill>
                    <a:schemeClr val="tx1"/>
                  </a:solidFill>
                  <a:latin typeface="Times New Roman" pitchFamily="18" charset="0"/>
                </a:defRPr>
              </a:lvl9pPr>
            </a:lstStyle>
            <a:p>
              <a:pPr algn="ctr" eaLnBrk="1" hangingPunct="1"/>
              <a:endParaRPr lang="en-US" altLang="fr-FR" sz="1800">
                <a:latin typeface="Arial" charset="0"/>
              </a:endParaRPr>
            </a:p>
          </p:txBody>
        </p:sp>
        <p:sp>
          <p:nvSpPr>
            <p:cNvPr id="354" name="Text Box 315"/>
            <p:cNvSpPr txBox="1">
              <a:spLocks noChangeArrowheads="1"/>
            </p:cNvSpPr>
            <p:nvPr/>
          </p:nvSpPr>
          <p:spPr bwMode="auto">
            <a:xfrm>
              <a:off x="1753288" y="736618"/>
              <a:ext cx="1122423" cy="369332"/>
            </a:xfrm>
            <a:prstGeom prst="rect">
              <a:avLst/>
            </a:prstGeom>
            <a:solidFill>
              <a:srgbClr val="FFFF99"/>
            </a:solidFill>
            <a:ln w="9525">
              <a:solidFill>
                <a:schemeClr val="tx1"/>
              </a:solidFill>
              <a:miter lim="800000"/>
              <a:headEnd/>
              <a:tailEnd/>
            </a:ln>
            <a:extLst/>
          </p:spPr>
          <p:txBody>
            <a:bodyPr wrap="none">
              <a:spAutoFit/>
            </a:bodyPr>
            <a:lstStyle>
              <a:lvl1pPr eaLnBrk="0" hangingPunct="0">
                <a:defRPr sz="2000">
                  <a:solidFill>
                    <a:schemeClr val="tx1"/>
                  </a:solidFill>
                  <a:latin typeface="Times New Roman" pitchFamily="18" charset="0"/>
                </a:defRPr>
              </a:lvl1pPr>
              <a:lvl2pPr marL="742950" indent="-285750" eaLnBrk="0" hangingPunct="0">
                <a:defRPr sz="2000">
                  <a:solidFill>
                    <a:schemeClr val="tx1"/>
                  </a:solidFill>
                  <a:latin typeface="Times New Roman" pitchFamily="18" charset="0"/>
                </a:defRPr>
              </a:lvl2pPr>
              <a:lvl3pPr marL="1143000" indent="-228600" eaLnBrk="0" hangingPunct="0">
                <a:defRPr sz="2000">
                  <a:solidFill>
                    <a:schemeClr val="tx1"/>
                  </a:solidFill>
                  <a:latin typeface="Times New Roman" pitchFamily="18" charset="0"/>
                </a:defRPr>
              </a:lvl3pPr>
              <a:lvl4pPr marL="1600200" indent="-228600" eaLnBrk="0" hangingPunct="0">
                <a:defRPr sz="2000">
                  <a:solidFill>
                    <a:schemeClr val="tx1"/>
                  </a:solidFill>
                  <a:latin typeface="Times New Roman" pitchFamily="18" charset="0"/>
                </a:defRPr>
              </a:lvl4pPr>
              <a:lvl5pPr marL="2057400" indent="-228600" eaLnBrk="0" hangingPunct="0">
                <a:defRPr sz="2000">
                  <a:solidFill>
                    <a:schemeClr val="tx1"/>
                  </a:solidFill>
                  <a:latin typeface="Times New Roman" pitchFamily="18" charset="0"/>
                </a:defRPr>
              </a:lvl5pPr>
              <a:lvl6pPr marL="2514600" indent="-228600" eaLnBrk="0" fontAlgn="base" hangingPunct="0">
                <a:spcBef>
                  <a:spcPct val="0"/>
                </a:spcBef>
                <a:spcAft>
                  <a:spcPct val="0"/>
                </a:spcAft>
                <a:defRPr sz="2000">
                  <a:solidFill>
                    <a:schemeClr val="tx1"/>
                  </a:solidFill>
                  <a:latin typeface="Times New Roman" pitchFamily="18" charset="0"/>
                </a:defRPr>
              </a:lvl6pPr>
              <a:lvl7pPr marL="2971800" indent="-228600" eaLnBrk="0" fontAlgn="base" hangingPunct="0">
                <a:spcBef>
                  <a:spcPct val="0"/>
                </a:spcBef>
                <a:spcAft>
                  <a:spcPct val="0"/>
                </a:spcAft>
                <a:defRPr sz="2000">
                  <a:solidFill>
                    <a:schemeClr val="tx1"/>
                  </a:solidFill>
                  <a:latin typeface="Times New Roman" pitchFamily="18" charset="0"/>
                </a:defRPr>
              </a:lvl7pPr>
              <a:lvl8pPr marL="3429000" indent="-228600" eaLnBrk="0" fontAlgn="base" hangingPunct="0">
                <a:spcBef>
                  <a:spcPct val="0"/>
                </a:spcBef>
                <a:spcAft>
                  <a:spcPct val="0"/>
                </a:spcAft>
                <a:defRPr sz="2000">
                  <a:solidFill>
                    <a:schemeClr val="tx1"/>
                  </a:solidFill>
                  <a:latin typeface="Times New Roman" pitchFamily="18" charset="0"/>
                </a:defRPr>
              </a:lvl8pPr>
              <a:lvl9pPr marL="3886200" indent="-228600" eaLnBrk="0" fontAlgn="base" hangingPunct="0">
                <a:spcBef>
                  <a:spcPct val="0"/>
                </a:spcBef>
                <a:spcAft>
                  <a:spcPct val="0"/>
                </a:spcAft>
                <a:defRPr sz="2000">
                  <a:solidFill>
                    <a:schemeClr val="tx1"/>
                  </a:solidFill>
                  <a:latin typeface="Times New Roman" pitchFamily="18" charset="0"/>
                </a:defRPr>
              </a:lvl9pPr>
            </a:lstStyle>
            <a:p>
              <a:pPr eaLnBrk="1" hangingPunct="1"/>
              <a:r>
                <a:rPr lang="fr-BE" altLang="fr-FR" sz="1800" dirty="0" err="1" smtClean="0">
                  <a:latin typeface="Arial Narrow" pitchFamily="34" charset="0"/>
                </a:rPr>
                <a:t>Metoestrus</a:t>
              </a:r>
              <a:endParaRPr lang="fr-FR" altLang="fr-FR" sz="1800" dirty="0">
                <a:latin typeface="Arial Narrow" pitchFamily="34" charset="0"/>
              </a:endParaRPr>
            </a:p>
          </p:txBody>
        </p:sp>
      </p:grpSp>
      <p:grpSp>
        <p:nvGrpSpPr>
          <p:cNvPr id="4" name="Groupe 3"/>
          <p:cNvGrpSpPr/>
          <p:nvPr/>
        </p:nvGrpSpPr>
        <p:grpSpPr>
          <a:xfrm>
            <a:off x="3328988" y="762068"/>
            <a:ext cx="3403600" cy="4540183"/>
            <a:chOff x="3328988" y="762068"/>
            <a:chExt cx="3403600" cy="4540183"/>
          </a:xfrm>
        </p:grpSpPr>
        <p:sp>
          <p:nvSpPr>
            <p:cNvPr id="26684" name="Rectangle 104"/>
            <p:cNvSpPr>
              <a:spLocks noChangeArrowheads="1"/>
            </p:cNvSpPr>
            <p:nvPr/>
          </p:nvSpPr>
          <p:spPr bwMode="auto">
            <a:xfrm>
              <a:off x="3328988" y="1270001"/>
              <a:ext cx="3403600" cy="4032250"/>
            </a:xfrm>
            <a:prstGeom prst="rect">
              <a:avLst/>
            </a:prstGeom>
            <a:noFill/>
            <a:ln w="38100">
              <a:solidFill>
                <a:srgbClr val="FFFF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2000">
                  <a:solidFill>
                    <a:schemeClr val="tx1"/>
                  </a:solidFill>
                  <a:latin typeface="Times New Roman" pitchFamily="18" charset="0"/>
                </a:defRPr>
              </a:lvl1pPr>
              <a:lvl2pPr marL="742950" indent="-285750" eaLnBrk="0" hangingPunct="0">
                <a:defRPr sz="2000">
                  <a:solidFill>
                    <a:schemeClr val="tx1"/>
                  </a:solidFill>
                  <a:latin typeface="Times New Roman" pitchFamily="18" charset="0"/>
                </a:defRPr>
              </a:lvl2pPr>
              <a:lvl3pPr marL="1143000" indent="-228600" eaLnBrk="0" hangingPunct="0">
                <a:defRPr sz="2000">
                  <a:solidFill>
                    <a:schemeClr val="tx1"/>
                  </a:solidFill>
                  <a:latin typeface="Times New Roman" pitchFamily="18" charset="0"/>
                </a:defRPr>
              </a:lvl3pPr>
              <a:lvl4pPr marL="1600200" indent="-228600" eaLnBrk="0" hangingPunct="0">
                <a:defRPr sz="2000">
                  <a:solidFill>
                    <a:schemeClr val="tx1"/>
                  </a:solidFill>
                  <a:latin typeface="Times New Roman" pitchFamily="18" charset="0"/>
                </a:defRPr>
              </a:lvl4pPr>
              <a:lvl5pPr marL="2057400" indent="-228600" eaLnBrk="0" hangingPunct="0">
                <a:defRPr sz="2000">
                  <a:solidFill>
                    <a:schemeClr val="tx1"/>
                  </a:solidFill>
                  <a:latin typeface="Times New Roman" pitchFamily="18" charset="0"/>
                </a:defRPr>
              </a:lvl5pPr>
              <a:lvl6pPr marL="2514600" indent="-228600" eaLnBrk="0" fontAlgn="base" hangingPunct="0">
                <a:spcBef>
                  <a:spcPct val="0"/>
                </a:spcBef>
                <a:spcAft>
                  <a:spcPct val="0"/>
                </a:spcAft>
                <a:defRPr sz="2000">
                  <a:solidFill>
                    <a:schemeClr val="tx1"/>
                  </a:solidFill>
                  <a:latin typeface="Times New Roman" pitchFamily="18" charset="0"/>
                </a:defRPr>
              </a:lvl6pPr>
              <a:lvl7pPr marL="2971800" indent="-228600" eaLnBrk="0" fontAlgn="base" hangingPunct="0">
                <a:spcBef>
                  <a:spcPct val="0"/>
                </a:spcBef>
                <a:spcAft>
                  <a:spcPct val="0"/>
                </a:spcAft>
                <a:defRPr sz="2000">
                  <a:solidFill>
                    <a:schemeClr val="tx1"/>
                  </a:solidFill>
                  <a:latin typeface="Times New Roman" pitchFamily="18" charset="0"/>
                </a:defRPr>
              </a:lvl7pPr>
              <a:lvl8pPr marL="3429000" indent="-228600" eaLnBrk="0" fontAlgn="base" hangingPunct="0">
                <a:spcBef>
                  <a:spcPct val="0"/>
                </a:spcBef>
                <a:spcAft>
                  <a:spcPct val="0"/>
                </a:spcAft>
                <a:defRPr sz="2000">
                  <a:solidFill>
                    <a:schemeClr val="tx1"/>
                  </a:solidFill>
                  <a:latin typeface="Times New Roman" pitchFamily="18" charset="0"/>
                </a:defRPr>
              </a:lvl8pPr>
              <a:lvl9pPr marL="3886200" indent="-228600" eaLnBrk="0" fontAlgn="base" hangingPunct="0">
                <a:spcBef>
                  <a:spcPct val="0"/>
                </a:spcBef>
                <a:spcAft>
                  <a:spcPct val="0"/>
                </a:spcAft>
                <a:defRPr sz="2000">
                  <a:solidFill>
                    <a:schemeClr val="tx1"/>
                  </a:solidFill>
                  <a:latin typeface="Times New Roman" pitchFamily="18" charset="0"/>
                </a:defRPr>
              </a:lvl9pPr>
            </a:lstStyle>
            <a:p>
              <a:pPr algn="ctr" eaLnBrk="1" hangingPunct="1"/>
              <a:endParaRPr lang="en-US" altLang="fr-FR" sz="1800">
                <a:latin typeface="Arial" charset="0"/>
              </a:endParaRPr>
            </a:p>
          </p:txBody>
        </p:sp>
        <p:sp>
          <p:nvSpPr>
            <p:cNvPr id="355" name="Text Box 315"/>
            <p:cNvSpPr txBox="1">
              <a:spLocks noChangeArrowheads="1"/>
            </p:cNvSpPr>
            <p:nvPr/>
          </p:nvSpPr>
          <p:spPr bwMode="auto">
            <a:xfrm>
              <a:off x="4404426" y="762068"/>
              <a:ext cx="984565" cy="369332"/>
            </a:xfrm>
            <a:prstGeom prst="rect">
              <a:avLst/>
            </a:prstGeom>
            <a:solidFill>
              <a:srgbClr val="FFFF00"/>
            </a:solidFill>
            <a:ln w="9525">
              <a:solidFill>
                <a:schemeClr val="tx1"/>
              </a:solidFill>
              <a:miter lim="800000"/>
              <a:headEnd/>
              <a:tailEnd/>
            </a:ln>
            <a:extLst/>
          </p:spPr>
          <p:txBody>
            <a:bodyPr wrap="none">
              <a:spAutoFit/>
            </a:bodyPr>
            <a:lstStyle>
              <a:lvl1pPr eaLnBrk="0" hangingPunct="0">
                <a:defRPr sz="2000">
                  <a:solidFill>
                    <a:schemeClr val="tx1"/>
                  </a:solidFill>
                  <a:latin typeface="Times New Roman" pitchFamily="18" charset="0"/>
                </a:defRPr>
              </a:lvl1pPr>
              <a:lvl2pPr marL="742950" indent="-285750" eaLnBrk="0" hangingPunct="0">
                <a:defRPr sz="2000">
                  <a:solidFill>
                    <a:schemeClr val="tx1"/>
                  </a:solidFill>
                  <a:latin typeface="Times New Roman" pitchFamily="18" charset="0"/>
                </a:defRPr>
              </a:lvl2pPr>
              <a:lvl3pPr marL="1143000" indent="-228600" eaLnBrk="0" hangingPunct="0">
                <a:defRPr sz="2000">
                  <a:solidFill>
                    <a:schemeClr val="tx1"/>
                  </a:solidFill>
                  <a:latin typeface="Times New Roman" pitchFamily="18" charset="0"/>
                </a:defRPr>
              </a:lvl3pPr>
              <a:lvl4pPr marL="1600200" indent="-228600" eaLnBrk="0" hangingPunct="0">
                <a:defRPr sz="2000">
                  <a:solidFill>
                    <a:schemeClr val="tx1"/>
                  </a:solidFill>
                  <a:latin typeface="Times New Roman" pitchFamily="18" charset="0"/>
                </a:defRPr>
              </a:lvl4pPr>
              <a:lvl5pPr marL="2057400" indent="-228600" eaLnBrk="0" hangingPunct="0">
                <a:defRPr sz="2000">
                  <a:solidFill>
                    <a:schemeClr val="tx1"/>
                  </a:solidFill>
                  <a:latin typeface="Times New Roman" pitchFamily="18" charset="0"/>
                </a:defRPr>
              </a:lvl5pPr>
              <a:lvl6pPr marL="2514600" indent="-228600" eaLnBrk="0" fontAlgn="base" hangingPunct="0">
                <a:spcBef>
                  <a:spcPct val="0"/>
                </a:spcBef>
                <a:spcAft>
                  <a:spcPct val="0"/>
                </a:spcAft>
                <a:defRPr sz="2000">
                  <a:solidFill>
                    <a:schemeClr val="tx1"/>
                  </a:solidFill>
                  <a:latin typeface="Times New Roman" pitchFamily="18" charset="0"/>
                </a:defRPr>
              </a:lvl6pPr>
              <a:lvl7pPr marL="2971800" indent="-228600" eaLnBrk="0" fontAlgn="base" hangingPunct="0">
                <a:spcBef>
                  <a:spcPct val="0"/>
                </a:spcBef>
                <a:spcAft>
                  <a:spcPct val="0"/>
                </a:spcAft>
                <a:defRPr sz="2000">
                  <a:solidFill>
                    <a:schemeClr val="tx1"/>
                  </a:solidFill>
                  <a:latin typeface="Times New Roman" pitchFamily="18" charset="0"/>
                </a:defRPr>
              </a:lvl7pPr>
              <a:lvl8pPr marL="3429000" indent="-228600" eaLnBrk="0" fontAlgn="base" hangingPunct="0">
                <a:spcBef>
                  <a:spcPct val="0"/>
                </a:spcBef>
                <a:spcAft>
                  <a:spcPct val="0"/>
                </a:spcAft>
                <a:defRPr sz="2000">
                  <a:solidFill>
                    <a:schemeClr val="tx1"/>
                  </a:solidFill>
                  <a:latin typeface="Times New Roman" pitchFamily="18" charset="0"/>
                </a:defRPr>
              </a:lvl8pPr>
              <a:lvl9pPr marL="3886200" indent="-228600" eaLnBrk="0" fontAlgn="base" hangingPunct="0">
                <a:spcBef>
                  <a:spcPct val="0"/>
                </a:spcBef>
                <a:spcAft>
                  <a:spcPct val="0"/>
                </a:spcAft>
                <a:defRPr sz="2000">
                  <a:solidFill>
                    <a:schemeClr val="tx1"/>
                  </a:solidFill>
                  <a:latin typeface="Times New Roman" pitchFamily="18" charset="0"/>
                </a:defRPr>
              </a:lvl9pPr>
            </a:lstStyle>
            <a:p>
              <a:pPr eaLnBrk="1" hangingPunct="1"/>
              <a:r>
                <a:rPr lang="fr-BE" altLang="fr-FR" sz="1800" dirty="0" err="1" smtClean="0">
                  <a:latin typeface="Arial Narrow" pitchFamily="34" charset="0"/>
                </a:rPr>
                <a:t>Dioestrus</a:t>
              </a:r>
              <a:endParaRPr lang="fr-FR" altLang="fr-FR" sz="1800" dirty="0">
                <a:latin typeface="Arial Narrow" pitchFamily="34" charset="0"/>
              </a:endParaRPr>
            </a:p>
          </p:txBody>
        </p:sp>
      </p:grpSp>
      <p:sp>
        <p:nvSpPr>
          <p:cNvPr id="356" name="Text Box 315"/>
          <p:cNvSpPr txBox="1">
            <a:spLocks noChangeArrowheads="1"/>
          </p:cNvSpPr>
          <p:nvPr/>
        </p:nvSpPr>
        <p:spPr bwMode="auto">
          <a:xfrm>
            <a:off x="8032738" y="2314930"/>
            <a:ext cx="986167" cy="369332"/>
          </a:xfrm>
          <a:prstGeom prst="rect">
            <a:avLst/>
          </a:prstGeom>
          <a:solidFill>
            <a:srgbClr val="FF0000"/>
          </a:solidFill>
          <a:ln w="9525">
            <a:solidFill>
              <a:schemeClr val="tx1"/>
            </a:solidFill>
            <a:miter lim="800000"/>
            <a:headEnd/>
            <a:tailEnd/>
          </a:ln>
          <a:extLst/>
        </p:spPr>
        <p:txBody>
          <a:bodyPr wrap="none">
            <a:spAutoFit/>
          </a:bodyPr>
          <a:lstStyle>
            <a:lvl1pPr eaLnBrk="0" hangingPunct="0">
              <a:defRPr sz="2000">
                <a:solidFill>
                  <a:schemeClr val="tx1"/>
                </a:solidFill>
                <a:latin typeface="Times New Roman" pitchFamily="18" charset="0"/>
              </a:defRPr>
            </a:lvl1pPr>
            <a:lvl2pPr marL="742950" indent="-285750" eaLnBrk="0" hangingPunct="0">
              <a:defRPr sz="2000">
                <a:solidFill>
                  <a:schemeClr val="tx1"/>
                </a:solidFill>
                <a:latin typeface="Times New Roman" pitchFamily="18" charset="0"/>
              </a:defRPr>
            </a:lvl2pPr>
            <a:lvl3pPr marL="1143000" indent="-228600" eaLnBrk="0" hangingPunct="0">
              <a:defRPr sz="2000">
                <a:solidFill>
                  <a:schemeClr val="tx1"/>
                </a:solidFill>
                <a:latin typeface="Times New Roman" pitchFamily="18" charset="0"/>
              </a:defRPr>
            </a:lvl3pPr>
            <a:lvl4pPr marL="1600200" indent="-228600" eaLnBrk="0" hangingPunct="0">
              <a:defRPr sz="2000">
                <a:solidFill>
                  <a:schemeClr val="tx1"/>
                </a:solidFill>
                <a:latin typeface="Times New Roman" pitchFamily="18" charset="0"/>
              </a:defRPr>
            </a:lvl4pPr>
            <a:lvl5pPr marL="2057400" indent="-228600" eaLnBrk="0" hangingPunct="0">
              <a:defRPr sz="2000">
                <a:solidFill>
                  <a:schemeClr val="tx1"/>
                </a:solidFill>
                <a:latin typeface="Times New Roman" pitchFamily="18" charset="0"/>
              </a:defRPr>
            </a:lvl5pPr>
            <a:lvl6pPr marL="2514600" indent="-228600" eaLnBrk="0" fontAlgn="base" hangingPunct="0">
              <a:spcBef>
                <a:spcPct val="0"/>
              </a:spcBef>
              <a:spcAft>
                <a:spcPct val="0"/>
              </a:spcAft>
              <a:defRPr sz="2000">
                <a:solidFill>
                  <a:schemeClr val="tx1"/>
                </a:solidFill>
                <a:latin typeface="Times New Roman" pitchFamily="18" charset="0"/>
              </a:defRPr>
            </a:lvl6pPr>
            <a:lvl7pPr marL="2971800" indent="-228600" eaLnBrk="0" fontAlgn="base" hangingPunct="0">
              <a:spcBef>
                <a:spcPct val="0"/>
              </a:spcBef>
              <a:spcAft>
                <a:spcPct val="0"/>
              </a:spcAft>
              <a:defRPr sz="2000">
                <a:solidFill>
                  <a:schemeClr val="tx1"/>
                </a:solidFill>
                <a:latin typeface="Times New Roman" pitchFamily="18" charset="0"/>
              </a:defRPr>
            </a:lvl7pPr>
            <a:lvl8pPr marL="3429000" indent="-228600" eaLnBrk="0" fontAlgn="base" hangingPunct="0">
              <a:spcBef>
                <a:spcPct val="0"/>
              </a:spcBef>
              <a:spcAft>
                <a:spcPct val="0"/>
              </a:spcAft>
              <a:defRPr sz="2000">
                <a:solidFill>
                  <a:schemeClr val="tx1"/>
                </a:solidFill>
                <a:latin typeface="Times New Roman" pitchFamily="18" charset="0"/>
              </a:defRPr>
            </a:lvl8pPr>
            <a:lvl9pPr marL="3886200" indent="-228600" eaLnBrk="0" fontAlgn="base" hangingPunct="0">
              <a:spcBef>
                <a:spcPct val="0"/>
              </a:spcBef>
              <a:spcAft>
                <a:spcPct val="0"/>
              </a:spcAft>
              <a:defRPr sz="2000">
                <a:solidFill>
                  <a:schemeClr val="tx1"/>
                </a:solidFill>
                <a:latin typeface="Times New Roman" pitchFamily="18" charset="0"/>
              </a:defRPr>
            </a:lvl9pPr>
          </a:lstStyle>
          <a:p>
            <a:pPr eaLnBrk="1" hangingPunct="1"/>
            <a:r>
              <a:rPr lang="fr-BE" altLang="fr-FR" sz="1800" dirty="0" smtClean="0">
                <a:solidFill>
                  <a:schemeClr val="bg1"/>
                </a:solidFill>
                <a:latin typeface="Arial Narrow" pitchFamily="34" charset="0"/>
              </a:rPr>
              <a:t>Ovulation</a:t>
            </a:r>
            <a:endParaRPr lang="fr-FR" altLang="fr-FR" sz="1800" dirty="0">
              <a:solidFill>
                <a:schemeClr val="bg1"/>
              </a:solidFill>
              <a:latin typeface="Arial Narrow" pitchFamily="34" charset="0"/>
            </a:endParaRPr>
          </a:p>
        </p:txBody>
      </p:sp>
      <p:sp>
        <p:nvSpPr>
          <p:cNvPr id="357" name="Text Box 315"/>
          <p:cNvSpPr txBox="1">
            <a:spLocks noChangeArrowheads="1"/>
          </p:cNvSpPr>
          <p:nvPr/>
        </p:nvSpPr>
        <p:spPr bwMode="auto">
          <a:xfrm>
            <a:off x="7974842" y="4725989"/>
            <a:ext cx="1026243" cy="646331"/>
          </a:xfrm>
          <a:prstGeom prst="rect">
            <a:avLst/>
          </a:prstGeom>
          <a:solidFill>
            <a:schemeClr val="bg1">
              <a:lumMod val="50000"/>
            </a:schemeClr>
          </a:solidFill>
          <a:ln w="9525">
            <a:solidFill>
              <a:schemeClr val="tx1"/>
            </a:solidFill>
            <a:miter lim="800000"/>
            <a:headEnd/>
            <a:tailEnd/>
          </a:ln>
          <a:extLst/>
        </p:spPr>
        <p:txBody>
          <a:bodyPr wrap="none">
            <a:spAutoFit/>
          </a:bodyPr>
          <a:lstStyle>
            <a:lvl1pPr eaLnBrk="0" hangingPunct="0">
              <a:defRPr sz="2000">
                <a:solidFill>
                  <a:schemeClr val="tx1"/>
                </a:solidFill>
                <a:latin typeface="Times New Roman" pitchFamily="18" charset="0"/>
              </a:defRPr>
            </a:lvl1pPr>
            <a:lvl2pPr marL="742950" indent="-285750" eaLnBrk="0" hangingPunct="0">
              <a:defRPr sz="2000">
                <a:solidFill>
                  <a:schemeClr val="tx1"/>
                </a:solidFill>
                <a:latin typeface="Times New Roman" pitchFamily="18" charset="0"/>
              </a:defRPr>
            </a:lvl2pPr>
            <a:lvl3pPr marL="1143000" indent="-228600" eaLnBrk="0" hangingPunct="0">
              <a:defRPr sz="2000">
                <a:solidFill>
                  <a:schemeClr val="tx1"/>
                </a:solidFill>
                <a:latin typeface="Times New Roman" pitchFamily="18" charset="0"/>
              </a:defRPr>
            </a:lvl3pPr>
            <a:lvl4pPr marL="1600200" indent="-228600" eaLnBrk="0" hangingPunct="0">
              <a:defRPr sz="2000">
                <a:solidFill>
                  <a:schemeClr val="tx1"/>
                </a:solidFill>
                <a:latin typeface="Times New Roman" pitchFamily="18" charset="0"/>
              </a:defRPr>
            </a:lvl4pPr>
            <a:lvl5pPr marL="2057400" indent="-228600" eaLnBrk="0" hangingPunct="0">
              <a:defRPr sz="2000">
                <a:solidFill>
                  <a:schemeClr val="tx1"/>
                </a:solidFill>
                <a:latin typeface="Times New Roman" pitchFamily="18" charset="0"/>
              </a:defRPr>
            </a:lvl5pPr>
            <a:lvl6pPr marL="2514600" indent="-228600" eaLnBrk="0" fontAlgn="base" hangingPunct="0">
              <a:spcBef>
                <a:spcPct val="0"/>
              </a:spcBef>
              <a:spcAft>
                <a:spcPct val="0"/>
              </a:spcAft>
              <a:defRPr sz="2000">
                <a:solidFill>
                  <a:schemeClr val="tx1"/>
                </a:solidFill>
                <a:latin typeface="Times New Roman" pitchFamily="18" charset="0"/>
              </a:defRPr>
            </a:lvl6pPr>
            <a:lvl7pPr marL="2971800" indent="-228600" eaLnBrk="0" fontAlgn="base" hangingPunct="0">
              <a:spcBef>
                <a:spcPct val="0"/>
              </a:spcBef>
              <a:spcAft>
                <a:spcPct val="0"/>
              </a:spcAft>
              <a:defRPr sz="2000">
                <a:solidFill>
                  <a:schemeClr val="tx1"/>
                </a:solidFill>
                <a:latin typeface="Times New Roman" pitchFamily="18" charset="0"/>
              </a:defRPr>
            </a:lvl7pPr>
            <a:lvl8pPr marL="3429000" indent="-228600" eaLnBrk="0" fontAlgn="base" hangingPunct="0">
              <a:spcBef>
                <a:spcPct val="0"/>
              </a:spcBef>
              <a:spcAft>
                <a:spcPct val="0"/>
              </a:spcAft>
              <a:defRPr sz="2000">
                <a:solidFill>
                  <a:schemeClr val="tx1"/>
                </a:solidFill>
                <a:latin typeface="Times New Roman" pitchFamily="18" charset="0"/>
              </a:defRPr>
            </a:lvl8pPr>
            <a:lvl9pPr marL="3886200" indent="-228600" eaLnBrk="0" fontAlgn="base" hangingPunct="0">
              <a:spcBef>
                <a:spcPct val="0"/>
              </a:spcBef>
              <a:spcAft>
                <a:spcPct val="0"/>
              </a:spcAft>
              <a:defRPr sz="2000">
                <a:solidFill>
                  <a:schemeClr val="tx1"/>
                </a:solidFill>
                <a:latin typeface="Times New Roman" pitchFamily="18" charset="0"/>
              </a:defRPr>
            </a:lvl9pPr>
          </a:lstStyle>
          <a:p>
            <a:pPr eaLnBrk="1" hangingPunct="1"/>
            <a:r>
              <a:rPr lang="fr-BE" altLang="fr-FR" sz="1800" dirty="0" smtClean="0">
                <a:solidFill>
                  <a:schemeClr val="bg1"/>
                </a:solidFill>
                <a:latin typeface="Arial Narrow" pitchFamily="34" charset="0"/>
              </a:rPr>
              <a:t>Réserve</a:t>
            </a:r>
          </a:p>
          <a:p>
            <a:pPr eaLnBrk="1" hangingPunct="1"/>
            <a:r>
              <a:rPr lang="fr-BE" altLang="fr-FR" sz="1800" dirty="0" smtClean="0">
                <a:solidFill>
                  <a:schemeClr val="bg1"/>
                </a:solidFill>
                <a:latin typeface="Arial Narrow" pitchFamily="34" charset="0"/>
              </a:rPr>
              <a:t>folliculaire</a:t>
            </a:r>
            <a:endParaRPr lang="fr-FR" altLang="fr-FR" sz="1800" dirty="0">
              <a:solidFill>
                <a:schemeClr val="bg1"/>
              </a:solidFill>
              <a:latin typeface="Arial Narrow" pitchFamily="34" charset="0"/>
            </a:endParaRPr>
          </a:p>
        </p:txBody>
      </p:sp>
      <p:sp>
        <p:nvSpPr>
          <p:cNvPr id="358" name="Text Box 310"/>
          <p:cNvSpPr txBox="1">
            <a:spLocks noChangeArrowheads="1"/>
          </p:cNvSpPr>
          <p:nvPr/>
        </p:nvSpPr>
        <p:spPr bwMode="auto">
          <a:xfrm>
            <a:off x="823404" y="6393753"/>
            <a:ext cx="2390049" cy="338554"/>
          </a:xfrm>
          <a:prstGeom prst="rect">
            <a:avLst/>
          </a:prstGeom>
          <a:noFill/>
          <a:ln w="19050">
            <a:solidFill>
              <a:srgbClr val="FF0000"/>
            </a:solidFill>
            <a:miter lim="800000"/>
            <a:headEnd/>
            <a:tailEnd/>
          </a:ln>
          <a:extLst/>
        </p:spPr>
        <p:txBody>
          <a:bodyPr wrap="square">
            <a:spAutoFit/>
          </a:bodyPr>
          <a:lstStyle>
            <a:lvl1pPr eaLnBrk="0" hangingPunct="0">
              <a:defRPr sz="2000">
                <a:solidFill>
                  <a:schemeClr val="tx1"/>
                </a:solidFill>
                <a:latin typeface="Times New Roman" pitchFamily="18" charset="0"/>
              </a:defRPr>
            </a:lvl1pPr>
            <a:lvl2pPr marL="742950" indent="-285750" eaLnBrk="0" hangingPunct="0">
              <a:defRPr sz="2000">
                <a:solidFill>
                  <a:schemeClr val="tx1"/>
                </a:solidFill>
                <a:latin typeface="Times New Roman" pitchFamily="18" charset="0"/>
              </a:defRPr>
            </a:lvl2pPr>
            <a:lvl3pPr marL="1143000" indent="-228600" eaLnBrk="0" hangingPunct="0">
              <a:defRPr sz="2000">
                <a:solidFill>
                  <a:schemeClr val="tx1"/>
                </a:solidFill>
                <a:latin typeface="Times New Roman" pitchFamily="18" charset="0"/>
              </a:defRPr>
            </a:lvl3pPr>
            <a:lvl4pPr marL="1600200" indent="-228600" eaLnBrk="0" hangingPunct="0">
              <a:defRPr sz="2000">
                <a:solidFill>
                  <a:schemeClr val="tx1"/>
                </a:solidFill>
                <a:latin typeface="Times New Roman" pitchFamily="18" charset="0"/>
              </a:defRPr>
            </a:lvl4pPr>
            <a:lvl5pPr marL="2057400" indent="-228600" eaLnBrk="0" hangingPunct="0">
              <a:defRPr sz="2000">
                <a:solidFill>
                  <a:schemeClr val="tx1"/>
                </a:solidFill>
                <a:latin typeface="Times New Roman" pitchFamily="18" charset="0"/>
              </a:defRPr>
            </a:lvl5pPr>
            <a:lvl6pPr marL="2514600" indent="-228600" eaLnBrk="0" fontAlgn="base" hangingPunct="0">
              <a:spcBef>
                <a:spcPct val="0"/>
              </a:spcBef>
              <a:spcAft>
                <a:spcPct val="0"/>
              </a:spcAft>
              <a:defRPr sz="2000">
                <a:solidFill>
                  <a:schemeClr val="tx1"/>
                </a:solidFill>
                <a:latin typeface="Times New Roman" pitchFamily="18" charset="0"/>
              </a:defRPr>
            </a:lvl6pPr>
            <a:lvl7pPr marL="2971800" indent="-228600" eaLnBrk="0" fontAlgn="base" hangingPunct="0">
              <a:spcBef>
                <a:spcPct val="0"/>
              </a:spcBef>
              <a:spcAft>
                <a:spcPct val="0"/>
              </a:spcAft>
              <a:defRPr sz="2000">
                <a:solidFill>
                  <a:schemeClr val="tx1"/>
                </a:solidFill>
                <a:latin typeface="Times New Roman" pitchFamily="18" charset="0"/>
              </a:defRPr>
            </a:lvl7pPr>
            <a:lvl8pPr marL="3429000" indent="-228600" eaLnBrk="0" fontAlgn="base" hangingPunct="0">
              <a:spcBef>
                <a:spcPct val="0"/>
              </a:spcBef>
              <a:spcAft>
                <a:spcPct val="0"/>
              </a:spcAft>
              <a:defRPr sz="2000">
                <a:solidFill>
                  <a:schemeClr val="tx1"/>
                </a:solidFill>
                <a:latin typeface="Times New Roman" pitchFamily="18" charset="0"/>
              </a:defRPr>
            </a:lvl8pPr>
            <a:lvl9pPr marL="3886200" indent="-228600" eaLnBrk="0" fontAlgn="base" hangingPunct="0">
              <a:spcBef>
                <a:spcPct val="0"/>
              </a:spcBef>
              <a:spcAft>
                <a:spcPct val="0"/>
              </a:spcAft>
              <a:defRPr sz="2000">
                <a:solidFill>
                  <a:schemeClr val="tx1"/>
                </a:solidFill>
                <a:latin typeface="Times New Roman" pitchFamily="18" charset="0"/>
              </a:defRPr>
            </a:lvl9pPr>
          </a:lstStyle>
          <a:p>
            <a:pPr eaLnBrk="1" hangingPunct="1"/>
            <a:r>
              <a:rPr lang="fr-BE" altLang="fr-FR" sz="1600" dirty="0" smtClean="0">
                <a:latin typeface="Arial Narrow" pitchFamily="34" charset="0"/>
              </a:rPr>
              <a:t>Emergence des deux vagues</a:t>
            </a:r>
            <a:endParaRPr lang="fr-FR" altLang="fr-FR" sz="1600" dirty="0">
              <a:latin typeface="Arial Narrow" pitchFamily="34" charset="0"/>
            </a:endParaRPr>
          </a:p>
        </p:txBody>
      </p:sp>
      <p:sp>
        <p:nvSpPr>
          <p:cNvPr id="359" name="Text Box 315"/>
          <p:cNvSpPr txBox="1">
            <a:spLocks noChangeArrowheads="1"/>
          </p:cNvSpPr>
          <p:nvPr/>
        </p:nvSpPr>
        <p:spPr bwMode="auto">
          <a:xfrm>
            <a:off x="5387632" y="6374476"/>
            <a:ext cx="1848201" cy="338554"/>
          </a:xfrm>
          <a:prstGeom prst="rect">
            <a:avLst/>
          </a:prstGeom>
          <a:solidFill>
            <a:srgbClr val="0000FF"/>
          </a:solidFill>
          <a:ln w="9525">
            <a:solidFill>
              <a:schemeClr val="tx1"/>
            </a:solidFill>
            <a:miter lim="800000"/>
            <a:headEnd/>
            <a:tailEnd/>
          </a:ln>
          <a:extLst/>
        </p:spPr>
        <p:txBody>
          <a:bodyPr wrap="square">
            <a:spAutoFit/>
          </a:bodyPr>
          <a:lstStyle>
            <a:lvl1pPr eaLnBrk="0" hangingPunct="0">
              <a:defRPr sz="2000">
                <a:solidFill>
                  <a:schemeClr val="tx1"/>
                </a:solidFill>
                <a:latin typeface="Times New Roman" pitchFamily="18" charset="0"/>
              </a:defRPr>
            </a:lvl1pPr>
            <a:lvl2pPr marL="742950" indent="-285750" eaLnBrk="0" hangingPunct="0">
              <a:defRPr sz="2000">
                <a:solidFill>
                  <a:schemeClr val="tx1"/>
                </a:solidFill>
                <a:latin typeface="Times New Roman" pitchFamily="18" charset="0"/>
              </a:defRPr>
            </a:lvl2pPr>
            <a:lvl3pPr marL="1143000" indent="-228600" eaLnBrk="0" hangingPunct="0">
              <a:defRPr sz="2000">
                <a:solidFill>
                  <a:schemeClr val="tx1"/>
                </a:solidFill>
                <a:latin typeface="Times New Roman" pitchFamily="18" charset="0"/>
              </a:defRPr>
            </a:lvl3pPr>
            <a:lvl4pPr marL="1600200" indent="-228600" eaLnBrk="0" hangingPunct="0">
              <a:defRPr sz="2000">
                <a:solidFill>
                  <a:schemeClr val="tx1"/>
                </a:solidFill>
                <a:latin typeface="Times New Roman" pitchFamily="18" charset="0"/>
              </a:defRPr>
            </a:lvl4pPr>
            <a:lvl5pPr marL="2057400" indent="-228600" eaLnBrk="0" hangingPunct="0">
              <a:defRPr sz="2000">
                <a:solidFill>
                  <a:schemeClr val="tx1"/>
                </a:solidFill>
                <a:latin typeface="Times New Roman" pitchFamily="18" charset="0"/>
              </a:defRPr>
            </a:lvl5pPr>
            <a:lvl6pPr marL="2514600" indent="-228600" eaLnBrk="0" fontAlgn="base" hangingPunct="0">
              <a:spcBef>
                <a:spcPct val="0"/>
              </a:spcBef>
              <a:spcAft>
                <a:spcPct val="0"/>
              </a:spcAft>
              <a:defRPr sz="2000">
                <a:solidFill>
                  <a:schemeClr val="tx1"/>
                </a:solidFill>
                <a:latin typeface="Times New Roman" pitchFamily="18" charset="0"/>
              </a:defRPr>
            </a:lvl6pPr>
            <a:lvl7pPr marL="2971800" indent="-228600" eaLnBrk="0" fontAlgn="base" hangingPunct="0">
              <a:spcBef>
                <a:spcPct val="0"/>
              </a:spcBef>
              <a:spcAft>
                <a:spcPct val="0"/>
              </a:spcAft>
              <a:defRPr sz="2000">
                <a:solidFill>
                  <a:schemeClr val="tx1"/>
                </a:solidFill>
                <a:latin typeface="Times New Roman" pitchFamily="18" charset="0"/>
              </a:defRPr>
            </a:lvl7pPr>
            <a:lvl8pPr marL="3429000" indent="-228600" eaLnBrk="0" fontAlgn="base" hangingPunct="0">
              <a:spcBef>
                <a:spcPct val="0"/>
              </a:spcBef>
              <a:spcAft>
                <a:spcPct val="0"/>
              </a:spcAft>
              <a:defRPr sz="2000">
                <a:solidFill>
                  <a:schemeClr val="tx1"/>
                </a:solidFill>
                <a:latin typeface="Times New Roman" pitchFamily="18" charset="0"/>
              </a:defRPr>
            </a:lvl8pPr>
            <a:lvl9pPr marL="3886200" indent="-228600" eaLnBrk="0" fontAlgn="base" hangingPunct="0">
              <a:spcBef>
                <a:spcPct val="0"/>
              </a:spcBef>
              <a:spcAft>
                <a:spcPct val="0"/>
              </a:spcAft>
              <a:defRPr sz="2000">
                <a:solidFill>
                  <a:schemeClr val="tx1"/>
                </a:solidFill>
                <a:latin typeface="Times New Roman" pitchFamily="18" charset="0"/>
              </a:defRPr>
            </a:lvl9pPr>
          </a:lstStyle>
          <a:p>
            <a:pPr eaLnBrk="1" hangingPunct="1"/>
            <a:r>
              <a:rPr lang="fr-BE" altLang="fr-FR" sz="1600" dirty="0" smtClean="0">
                <a:solidFill>
                  <a:schemeClr val="bg1"/>
                </a:solidFill>
                <a:latin typeface="Arial Narrow" pitchFamily="34" charset="0"/>
              </a:rPr>
              <a:t>Stade de la déviation</a:t>
            </a:r>
            <a:endParaRPr lang="fr-FR" altLang="fr-FR" sz="1600" dirty="0">
              <a:solidFill>
                <a:schemeClr val="bg1"/>
              </a:solidFill>
              <a:latin typeface="Arial Narrow" pitchFamily="34" charset="0"/>
            </a:endParaRPr>
          </a:p>
        </p:txBody>
      </p:sp>
      <p:grpSp>
        <p:nvGrpSpPr>
          <p:cNvPr id="360" name="Group 349"/>
          <p:cNvGrpSpPr>
            <a:grpSpLocks/>
          </p:cNvGrpSpPr>
          <p:nvPr/>
        </p:nvGrpSpPr>
        <p:grpSpPr bwMode="auto">
          <a:xfrm>
            <a:off x="2700338" y="3933826"/>
            <a:ext cx="1079500" cy="1079500"/>
            <a:chOff x="1701" y="2659"/>
            <a:chExt cx="680" cy="680"/>
          </a:xfrm>
        </p:grpSpPr>
        <p:sp>
          <p:nvSpPr>
            <p:cNvPr id="361" name="Oval 335"/>
            <p:cNvSpPr>
              <a:spLocks noChangeArrowheads="1"/>
            </p:cNvSpPr>
            <p:nvPr/>
          </p:nvSpPr>
          <p:spPr bwMode="auto">
            <a:xfrm>
              <a:off x="1701" y="2659"/>
              <a:ext cx="136" cy="136"/>
            </a:xfrm>
            <a:prstGeom prst="ellipse">
              <a:avLst/>
            </a:prstGeom>
            <a:solidFill>
              <a:srgbClr val="DDDDDD"/>
            </a:solidFill>
            <a:ln w="9525">
              <a:solidFill>
                <a:schemeClr val="tx1"/>
              </a:solidFill>
              <a:round/>
              <a:headEnd/>
              <a:tailEnd/>
            </a:ln>
          </p:spPr>
          <p:txBody>
            <a:bodyPr wrap="none" anchor="ctr"/>
            <a:lstStyle>
              <a:lvl1pPr eaLnBrk="0" hangingPunct="0">
                <a:defRPr sz="2000">
                  <a:solidFill>
                    <a:schemeClr val="tx1"/>
                  </a:solidFill>
                  <a:latin typeface="Times New Roman" pitchFamily="18" charset="0"/>
                </a:defRPr>
              </a:lvl1pPr>
              <a:lvl2pPr marL="742950" indent="-285750" eaLnBrk="0" hangingPunct="0">
                <a:defRPr sz="2000">
                  <a:solidFill>
                    <a:schemeClr val="tx1"/>
                  </a:solidFill>
                  <a:latin typeface="Times New Roman" pitchFamily="18" charset="0"/>
                </a:defRPr>
              </a:lvl2pPr>
              <a:lvl3pPr marL="1143000" indent="-228600" eaLnBrk="0" hangingPunct="0">
                <a:defRPr sz="2000">
                  <a:solidFill>
                    <a:schemeClr val="tx1"/>
                  </a:solidFill>
                  <a:latin typeface="Times New Roman" pitchFamily="18" charset="0"/>
                </a:defRPr>
              </a:lvl3pPr>
              <a:lvl4pPr marL="1600200" indent="-228600" eaLnBrk="0" hangingPunct="0">
                <a:defRPr sz="2000">
                  <a:solidFill>
                    <a:schemeClr val="tx1"/>
                  </a:solidFill>
                  <a:latin typeface="Times New Roman" pitchFamily="18" charset="0"/>
                </a:defRPr>
              </a:lvl4pPr>
              <a:lvl5pPr marL="2057400" indent="-228600" eaLnBrk="0" hangingPunct="0">
                <a:defRPr sz="2000">
                  <a:solidFill>
                    <a:schemeClr val="tx1"/>
                  </a:solidFill>
                  <a:latin typeface="Times New Roman" pitchFamily="18" charset="0"/>
                </a:defRPr>
              </a:lvl5pPr>
              <a:lvl6pPr marL="2514600" indent="-228600" eaLnBrk="0" fontAlgn="base" hangingPunct="0">
                <a:spcBef>
                  <a:spcPct val="0"/>
                </a:spcBef>
                <a:spcAft>
                  <a:spcPct val="0"/>
                </a:spcAft>
                <a:defRPr sz="2000">
                  <a:solidFill>
                    <a:schemeClr val="tx1"/>
                  </a:solidFill>
                  <a:latin typeface="Times New Roman" pitchFamily="18" charset="0"/>
                </a:defRPr>
              </a:lvl6pPr>
              <a:lvl7pPr marL="2971800" indent="-228600" eaLnBrk="0" fontAlgn="base" hangingPunct="0">
                <a:spcBef>
                  <a:spcPct val="0"/>
                </a:spcBef>
                <a:spcAft>
                  <a:spcPct val="0"/>
                </a:spcAft>
                <a:defRPr sz="2000">
                  <a:solidFill>
                    <a:schemeClr val="tx1"/>
                  </a:solidFill>
                  <a:latin typeface="Times New Roman" pitchFamily="18" charset="0"/>
                </a:defRPr>
              </a:lvl7pPr>
              <a:lvl8pPr marL="3429000" indent="-228600" eaLnBrk="0" fontAlgn="base" hangingPunct="0">
                <a:spcBef>
                  <a:spcPct val="0"/>
                </a:spcBef>
                <a:spcAft>
                  <a:spcPct val="0"/>
                </a:spcAft>
                <a:defRPr sz="2000">
                  <a:solidFill>
                    <a:schemeClr val="tx1"/>
                  </a:solidFill>
                  <a:latin typeface="Times New Roman" pitchFamily="18" charset="0"/>
                </a:defRPr>
              </a:lvl8pPr>
              <a:lvl9pPr marL="3886200" indent="-228600" eaLnBrk="0" fontAlgn="base" hangingPunct="0">
                <a:spcBef>
                  <a:spcPct val="0"/>
                </a:spcBef>
                <a:spcAft>
                  <a:spcPct val="0"/>
                </a:spcAft>
                <a:defRPr sz="2000">
                  <a:solidFill>
                    <a:schemeClr val="tx1"/>
                  </a:solidFill>
                  <a:latin typeface="Times New Roman" pitchFamily="18" charset="0"/>
                </a:defRPr>
              </a:lvl9pPr>
            </a:lstStyle>
            <a:p>
              <a:pPr algn="ctr" eaLnBrk="1" hangingPunct="1"/>
              <a:endParaRPr lang="en-US" altLang="fr-FR" sz="1800">
                <a:latin typeface="Arial" charset="0"/>
              </a:endParaRPr>
            </a:p>
          </p:txBody>
        </p:sp>
        <p:sp>
          <p:nvSpPr>
            <p:cNvPr id="362" name="Oval 336"/>
            <p:cNvSpPr>
              <a:spLocks noChangeArrowheads="1"/>
            </p:cNvSpPr>
            <p:nvPr/>
          </p:nvSpPr>
          <p:spPr bwMode="auto">
            <a:xfrm>
              <a:off x="1791" y="2750"/>
              <a:ext cx="136" cy="136"/>
            </a:xfrm>
            <a:prstGeom prst="ellipse">
              <a:avLst/>
            </a:prstGeom>
            <a:solidFill>
              <a:srgbClr val="DDDDDD"/>
            </a:solidFill>
            <a:ln w="9525">
              <a:solidFill>
                <a:schemeClr val="tx1"/>
              </a:solidFill>
              <a:round/>
              <a:headEnd/>
              <a:tailEnd/>
            </a:ln>
          </p:spPr>
          <p:txBody>
            <a:bodyPr wrap="none" anchor="ctr"/>
            <a:lstStyle>
              <a:lvl1pPr eaLnBrk="0" hangingPunct="0">
                <a:defRPr sz="2000">
                  <a:solidFill>
                    <a:schemeClr val="tx1"/>
                  </a:solidFill>
                  <a:latin typeface="Times New Roman" pitchFamily="18" charset="0"/>
                </a:defRPr>
              </a:lvl1pPr>
              <a:lvl2pPr marL="742950" indent="-285750" eaLnBrk="0" hangingPunct="0">
                <a:defRPr sz="2000">
                  <a:solidFill>
                    <a:schemeClr val="tx1"/>
                  </a:solidFill>
                  <a:latin typeface="Times New Roman" pitchFamily="18" charset="0"/>
                </a:defRPr>
              </a:lvl2pPr>
              <a:lvl3pPr marL="1143000" indent="-228600" eaLnBrk="0" hangingPunct="0">
                <a:defRPr sz="2000">
                  <a:solidFill>
                    <a:schemeClr val="tx1"/>
                  </a:solidFill>
                  <a:latin typeface="Times New Roman" pitchFamily="18" charset="0"/>
                </a:defRPr>
              </a:lvl3pPr>
              <a:lvl4pPr marL="1600200" indent="-228600" eaLnBrk="0" hangingPunct="0">
                <a:defRPr sz="2000">
                  <a:solidFill>
                    <a:schemeClr val="tx1"/>
                  </a:solidFill>
                  <a:latin typeface="Times New Roman" pitchFamily="18" charset="0"/>
                </a:defRPr>
              </a:lvl4pPr>
              <a:lvl5pPr marL="2057400" indent="-228600" eaLnBrk="0" hangingPunct="0">
                <a:defRPr sz="2000">
                  <a:solidFill>
                    <a:schemeClr val="tx1"/>
                  </a:solidFill>
                  <a:latin typeface="Times New Roman" pitchFamily="18" charset="0"/>
                </a:defRPr>
              </a:lvl5pPr>
              <a:lvl6pPr marL="2514600" indent="-228600" eaLnBrk="0" fontAlgn="base" hangingPunct="0">
                <a:spcBef>
                  <a:spcPct val="0"/>
                </a:spcBef>
                <a:spcAft>
                  <a:spcPct val="0"/>
                </a:spcAft>
                <a:defRPr sz="2000">
                  <a:solidFill>
                    <a:schemeClr val="tx1"/>
                  </a:solidFill>
                  <a:latin typeface="Times New Roman" pitchFamily="18" charset="0"/>
                </a:defRPr>
              </a:lvl6pPr>
              <a:lvl7pPr marL="2971800" indent="-228600" eaLnBrk="0" fontAlgn="base" hangingPunct="0">
                <a:spcBef>
                  <a:spcPct val="0"/>
                </a:spcBef>
                <a:spcAft>
                  <a:spcPct val="0"/>
                </a:spcAft>
                <a:defRPr sz="2000">
                  <a:solidFill>
                    <a:schemeClr val="tx1"/>
                  </a:solidFill>
                  <a:latin typeface="Times New Roman" pitchFamily="18" charset="0"/>
                </a:defRPr>
              </a:lvl7pPr>
              <a:lvl8pPr marL="3429000" indent="-228600" eaLnBrk="0" fontAlgn="base" hangingPunct="0">
                <a:spcBef>
                  <a:spcPct val="0"/>
                </a:spcBef>
                <a:spcAft>
                  <a:spcPct val="0"/>
                </a:spcAft>
                <a:defRPr sz="2000">
                  <a:solidFill>
                    <a:schemeClr val="tx1"/>
                  </a:solidFill>
                  <a:latin typeface="Times New Roman" pitchFamily="18" charset="0"/>
                </a:defRPr>
              </a:lvl8pPr>
              <a:lvl9pPr marL="3886200" indent="-228600" eaLnBrk="0" fontAlgn="base" hangingPunct="0">
                <a:spcBef>
                  <a:spcPct val="0"/>
                </a:spcBef>
                <a:spcAft>
                  <a:spcPct val="0"/>
                </a:spcAft>
                <a:defRPr sz="2000">
                  <a:solidFill>
                    <a:schemeClr val="tx1"/>
                  </a:solidFill>
                  <a:latin typeface="Times New Roman" pitchFamily="18" charset="0"/>
                </a:defRPr>
              </a:lvl9pPr>
            </a:lstStyle>
            <a:p>
              <a:pPr algn="ctr" eaLnBrk="1" hangingPunct="1"/>
              <a:endParaRPr lang="en-US" altLang="fr-FR" sz="1800">
                <a:latin typeface="Arial" charset="0"/>
              </a:endParaRPr>
            </a:p>
          </p:txBody>
        </p:sp>
        <p:sp>
          <p:nvSpPr>
            <p:cNvPr id="363" name="Oval 337"/>
            <p:cNvSpPr>
              <a:spLocks noChangeArrowheads="1"/>
            </p:cNvSpPr>
            <p:nvPr/>
          </p:nvSpPr>
          <p:spPr bwMode="auto">
            <a:xfrm>
              <a:off x="1882" y="2840"/>
              <a:ext cx="136" cy="136"/>
            </a:xfrm>
            <a:prstGeom prst="ellipse">
              <a:avLst/>
            </a:prstGeom>
            <a:solidFill>
              <a:srgbClr val="DDDDDD"/>
            </a:solidFill>
            <a:ln w="9525">
              <a:solidFill>
                <a:schemeClr val="tx1"/>
              </a:solidFill>
              <a:round/>
              <a:headEnd/>
              <a:tailEnd/>
            </a:ln>
          </p:spPr>
          <p:txBody>
            <a:bodyPr wrap="none" anchor="ctr"/>
            <a:lstStyle>
              <a:lvl1pPr eaLnBrk="0" hangingPunct="0">
                <a:defRPr sz="2000">
                  <a:solidFill>
                    <a:schemeClr val="tx1"/>
                  </a:solidFill>
                  <a:latin typeface="Times New Roman" pitchFamily="18" charset="0"/>
                </a:defRPr>
              </a:lvl1pPr>
              <a:lvl2pPr marL="742950" indent="-285750" eaLnBrk="0" hangingPunct="0">
                <a:defRPr sz="2000">
                  <a:solidFill>
                    <a:schemeClr val="tx1"/>
                  </a:solidFill>
                  <a:latin typeface="Times New Roman" pitchFamily="18" charset="0"/>
                </a:defRPr>
              </a:lvl2pPr>
              <a:lvl3pPr marL="1143000" indent="-228600" eaLnBrk="0" hangingPunct="0">
                <a:defRPr sz="2000">
                  <a:solidFill>
                    <a:schemeClr val="tx1"/>
                  </a:solidFill>
                  <a:latin typeface="Times New Roman" pitchFamily="18" charset="0"/>
                </a:defRPr>
              </a:lvl3pPr>
              <a:lvl4pPr marL="1600200" indent="-228600" eaLnBrk="0" hangingPunct="0">
                <a:defRPr sz="2000">
                  <a:solidFill>
                    <a:schemeClr val="tx1"/>
                  </a:solidFill>
                  <a:latin typeface="Times New Roman" pitchFamily="18" charset="0"/>
                </a:defRPr>
              </a:lvl4pPr>
              <a:lvl5pPr marL="2057400" indent="-228600" eaLnBrk="0" hangingPunct="0">
                <a:defRPr sz="2000">
                  <a:solidFill>
                    <a:schemeClr val="tx1"/>
                  </a:solidFill>
                  <a:latin typeface="Times New Roman" pitchFamily="18" charset="0"/>
                </a:defRPr>
              </a:lvl5pPr>
              <a:lvl6pPr marL="2514600" indent="-228600" eaLnBrk="0" fontAlgn="base" hangingPunct="0">
                <a:spcBef>
                  <a:spcPct val="0"/>
                </a:spcBef>
                <a:spcAft>
                  <a:spcPct val="0"/>
                </a:spcAft>
                <a:defRPr sz="2000">
                  <a:solidFill>
                    <a:schemeClr val="tx1"/>
                  </a:solidFill>
                  <a:latin typeface="Times New Roman" pitchFamily="18" charset="0"/>
                </a:defRPr>
              </a:lvl6pPr>
              <a:lvl7pPr marL="2971800" indent="-228600" eaLnBrk="0" fontAlgn="base" hangingPunct="0">
                <a:spcBef>
                  <a:spcPct val="0"/>
                </a:spcBef>
                <a:spcAft>
                  <a:spcPct val="0"/>
                </a:spcAft>
                <a:defRPr sz="2000">
                  <a:solidFill>
                    <a:schemeClr val="tx1"/>
                  </a:solidFill>
                  <a:latin typeface="Times New Roman" pitchFamily="18" charset="0"/>
                </a:defRPr>
              </a:lvl7pPr>
              <a:lvl8pPr marL="3429000" indent="-228600" eaLnBrk="0" fontAlgn="base" hangingPunct="0">
                <a:spcBef>
                  <a:spcPct val="0"/>
                </a:spcBef>
                <a:spcAft>
                  <a:spcPct val="0"/>
                </a:spcAft>
                <a:defRPr sz="2000">
                  <a:solidFill>
                    <a:schemeClr val="tx1"/>
                  </a:solidFill>
                  <a:latin typeface="Times New Roman" pitchFamily="18" charset="0"/>
                </a:defRPr>
              </a:lvl8pPr>
              <a:lvl9pPr marL="3886200" indent="-228600" eaLnBrk="0" fontAlgn="base" hangingPunct="0">
                <a:spcBef>
                  <a:spcPct val="0"/>
                </a:spcBef>
                <a:spcAft>
                  <a:spcPct val="0"/>
                </a:spcAft>
                <a:defRPr sz="2000">
                  <a:solidFill>
                    <a:schemeClr val="tx1"/>
                  </a:solidFill>
                  <a:latin typeface="Times New Roman" pitchFamily="18" charset="0"/>
                </a:defRPr>
              </a:lvl9pPr>
            </a:lstStyle>
            <a:p>
              <a:pPr algn="ctr" eaLnBrk="1" hangingPunct="1"/>
              <a:endParaRPr lang="en-US" altLang="fr-FR" sz="1800">
                <a:latin typeface="Arial" charset="0"/>
              </a:endParaRPr>
            </a:p>
          </p:txBody>
        </p:sp>
        <p:sp>
          <p:nvSpPr>
            <p:cNvPr id="364" name="Oval 338"/>
            <p:cNvSpPr>
              <a:spLocks noChangeArrowheads="1"/>
            </p:cNvSpPr>
            <p:nvPr/>
          </p:nvSpPr>
          <p:spPr bwMode="auto">
            <a:xfrm>
              <a:off x="1973" y="2931"/>
              <a:ext cx="136" cy="136"/>
            </a:xfrm>
            <a:prstGeom prst="ellipse">
              <a:avLst/>
            </a:prstGeom>
            <a:solidFill>
              <a:srgbClr val="DDDDDD"/>
            </a:solidFill>
            <a:ln w="9525">
              <a:solidFill>
                <a:schemeClr val="tx1"/>
              </a:solidFill>
              <a:round/>
              <a:headEnd/>
              <a:tailEnd/>
            </a:ln>
          </p:spPr>
          <p:txBody>
            <a:bodyPr wrap="none" anchor="ctr"/>
            <a:lstStyle>
              <a:lvl1pPr eaLnBrk="0" hangingPunct="0">
                <a:defRPr sz="2000">
                  <a:solidFill>
                    <a:schemeClr val="tx1"/>
                  </a:solidFill>
                  <a:latin typeface="Times New Roman" pitchFamily="18" charset="0"/>
                </a:defRPr>
              </a:lvl1pPr>
              <a:lvl2pPr marL="742950" indent="-285750" eaLnBrk="0" hangingPunct="0">
                <a:defRPr sz="2000">
                  <a:solidFill>
                    <a:schemeClr val="tx1"/>
                  </a:solidFill>
                  <a:latin typeface="Times New Roman" pitchFamily="18" charset="0"/>
                </a:defRPr>
              </a:lvl2pPr>
              <a:lvl3pPr marL="1143000" indent="-228600" eaLnBrk="0" hangingPunct="0">
                <a:defRPr sz="2000">
                  <a:solidFill>
                    <a:schemeClr val="tx1"/>
                  </a:solidFill>
                  <a:latin typeface="Times New Roman" pitchFamily="18" charset="0"/>
                </a:defRPr>
              </a:lvl3pPr>
              <a:lvl4pPr marL="1600200" indent="-228600" eaLnBrk="0" hangingPunct="0">
                <a:defRPr sz="2000">
                  <a:solidFill>
                    <a:schemeClr val="tx1"/>
                  </a:solidFill>
                  <a:latin typeface="Times New Roman" pitchFamily="18" charset="0"/>
                </a:defRPr>
              </a:lvl4pPr>
              <a:lvl5pPr marL="2057400" indent="-228600" eaLnBrk="0" hangingPunct="0">
                <a:defRPr sz="2000">
                  <a:solidFill>
                    <a:schemeClr val="tx1"/>
                  </a:solidFill>
                  <a:latin typeface="Times New Roman" pitchFamily="18" charset="0"/>
                </a:defRPr>
              </a:lvl5pPr>
              <a:lvl6pPr marL="2514600" indent="-228600" eaLnBrk="0" fontAlgn="base" hangingPunct="0">
                <a:spcBef>
                  <a:spcPct val="0"/>
                </a:spcBef>
                <a:spcAft>
                  <a:spcPct val="0"/>
                </a:spcAft>
                <a:defRPr sz="2000">
                  <a:solidFill>
                    <a:schemeClr val="tx1"/>
                  </a:solidFill>
                  <a:latin typeface="Times New Roman" pitchFamily="18" charset="0"/>
                </a:defRPr>
              </a:lvl6pPr>
              <a:lvl7pPr marL="2971800" indent="-228600" eaLnBrk="0" fontAlgn="base" hangingPunct="0">
                <a:spcBef>
                  <a:spcPct val="0"/>
                </a:spcBef>
                <a:spcAft>
                  <a:spcPct val="0"/>
                </a:spcAft>
                <a:defRPr sz="2000">
                  <a:solidFill>
                    <a:schemeClr val="tx1"/>
                  </a:solidFill>
                  <a:latin typeface="Times New Roman" pitchFamily="18" charset="0"/>
                </a:defRPr>
              </a:lvl7pPr>
              <a:lvl8pPr marL="3429000" indent="-228600" eaLnBrk="0" fontAlgn="base" hangingPunct="0">
                <a:spcBef>
                  <a:spcPct val="0"/>
                </a:spcBef>
                <a:spcAft>
                  <a:spcPct val="0"/>
                </a:spcAft>
                <a:defRPr sz="2000">
                  <a:solidFill>
                    <a:schemeClr val="tx1"/>
                  </a:solidFill>
                  <a:latin typeface="Times New Roman" pitchFamily="18" charset="0"/>
                </a:defRPr>
              </a:lvl8pPr>
              <a:lvl9pPr marL="3886200" indent="-228600" eaLnBrk="0" fontAlgn="base" hangingPunct="0">
                <a:spcBef>
                  <a:spcPct val="0"/>
                </a:spcBef>
                <a:spcAft>
                  <a:spcPct val="0"/>
                </a:spcAft>
                <a:defRPr sz="2000">
                  <a:solidFill>
                    <a:schemeClr val="tx1"/>
                  </a:solidFill>
                  <a:latin typeface="Times New Roman" pitchFamily="18" charset="0"/>
                </a:defRPr>
              </a:lvl9pPr>
            </a:lstStyle>
            <a:p>
              <a:pPr algn="ctr" eaLnBrk="1" hangingPunct="1"/>
              <a:endParaRPr lang="en-US" altLang="fr-FR" sz="1800">
                <a:latin typeface="Arial" charset="0"/>
              </a:endParaRPr>
            </a:p>
          </p:txBody>
        </p:sp>
        <p:sp>
          <p:nvSpPr>
            <p:cNvPr id="365" name="Oval 339"/>
            <p:cNvSpPr>
              <a:spLocks noChangeArrowheads="1"/>
            </p:cNvSpPr>
            <p:nvPr/>
          </p:nvSpPr>
          <p:spPr bwMode="auto">
            <a:xfrm>
              <a:off x="2064" y="3022"/>
              <a:ext cx="136" cy="136"/>
            </a:xfrm>
            <a:prstGeom prst="ellipse">
              <a:avLst/>
            </a:prstGeom>
            <a:solidFill>
              <a:srgbClr val="DDDDDD"/>
            </a:solidFill>
            <a:ln w="9525">
              <a:solidFill>
                <a:schemeClr val="tx1"/>
              </a:solidFill>
              <a:round/>
              <a:headEnd/>
              <a:tailEnd/>
            </a:ln>
          </p:spPr>
          <p:txBody>
            <a:bodyPr wrap="none" anchor="ctr"/>
            <a:lstStyle>
              <a:lvl1pPr eaLnBrk="0" hangingPunct="0">
                <a:defRPr sz="2000">
                  <a:solidFill>
                    <a:schemeClr val="tx1"/>
                  </a:solidFill>
                  <a:latin typeface="Times New Roman" pitchFamily="18" charset="0"/>
                </a:defRPr>
              </a:lvl1pPr>
              <a:lvl2pPr marL="742950" indent="-285750" eaLnBrk="0" hangingPunct="0">
                <a:defRPr sz="2000">
                  <a:solidFill>
                    <a:schemeClr val="tx1"/>
                  </a:solidFill>
                  <a:latin typeface="Times New Roman" pitchFamily="18" charset="0"/>
                </a:defRPr>
              </a:lvl2pPr>
              <a:lvl3pPr marL="1143000" indent="-228600" eaLnBrk="0" hangingPunct="0">
                <a:defRPr sz="2000">
                  <a:solidFill>
                    <a:schemeClr val="tx1"/>
                  </a:solidFill>
                  <a:latin typeface="Times New Roman" pitchFamily="18" charset="0"/>
                </a:defRPr>
              </a:lvl3pPr>
              <a:lvl4pPr marL="1600200" indent="-228600" eaLnBrk="0" hangingPunct="0">
                <a:defRPr sz="2000">
                  <a:solidFill>
                    <a:schemeClr val="tx1"/>
                  </a:solidFill>
                  <a:latin typeface="Times New Roman" pitchFamily="18" charset="0"/>
                </a:defRPr>
              </a:lvl4pPr>
              <a:lvl5pPr marL="2057400" indent="-228600" eaLnBrk="0" hangingPunct="0">
                <a:defRPr sz="2000">
                  <a:solidFill>
                    <a:schemeClr val="tx1"/>
                  </a:solidFill>
                  <a:latin typeface="Times New Roman" pitchFamily="18" charset="0"/>
                </a:defRPr>
              </a:lvl5pPr>
              <a:lvl6pPr marL="2514600" indent="-228600" eaLnBrk="0" fontAlgn="base" hangingPunct="0">
                <a:spcBef>
                  <a:spcPct val="0"/>
                </a:spcBef>
                <a:spcAft>
                  <a:spcPct val="0"/>
                </a:spcAft>
                <a:defRPr sz="2000">
                  <a:solidFill>
                    <a:schemeClr val="tx1"/>
                  </a:solidFill>
                  <a:latin typeface="Times New Roman" pitchFamily="18" charset="0"/>
                </a:defRPr>
              </a:lvl6pPr>
              <a:lvl7pPr marL="2971800" indent="-228600" eaLnBrk="0" fontAlgn="base" hangingPunct="0">
                <a:spcBef>
                  <a:spcPct val="0"/>
                </a:spcBef>
                <a:spcAft>
                  <a:spcPct val="0"/>
                </a:spcAft>
                <a:defRPr sz="2000">
                  <a:solidFill>
                    <a:schemeClr val="tx1"/>
                  </a:solidFill>
                  <a:latin typeface="Times New Roman" pitchFamily="18" charset="0"/>
                </a:defRPr>
              </a:lvl7pPr>
              <a:lvl8pPr marL="3429000" indent="-228600" eaLnBrk="0" fontAlgn="base" hangingPunct="0">
                <a:spcBef>
                  <a:spcPct val="0"/>
                </a:spcBef>
                <a:spcAft>
                  <a:spcPct val="0"/>
                </a:spcAft>
                <a:defRPr sz="2000">
                  <a:solidFill>
                    <a:schemeClr val="tx1"/>
                  </a:solidFill>
                  <a:latin typeface="Times New Roman" pitchFamily="18" charset="0"/>
                </a:defRPr>
              </a:lvl8pPr>
              <a:lvl9pPr marL="3886200" indent="-228600" eaLnBrk="0" fontAlgn="base" hangingPunct="0">
                <a:spcBef>
                  <a:spcPct val="0"/>
                </a:spcBef>
                <a:spcAft>
                  <a:spcPct val="0"/>
                </a:spcAft>
                <a:defRPr sz="2000">
                  <a:solidFill>
                    <a:schemeClr val="tx1"/>
                  </a:solidFill>
                  <a:latin typeface="Times New Roman" pitchFamily="18" charset="0"/>
                </a:defRPr>
              </a:lvl9pPr>
            </a:lstStyle>
            <a:p>
              <a:pPr algn="ctr" eaLnBrk="1" hangingPunct="1"/>
              <a:endParaRPr lang="en-US" altLang="fr-FR" sz="1800">
                <a:latin typeface="Arial" charset="0"/>
              </a:endParaRPr>
            </a:p>
          </p:txBody>
        </p:sp>
        <p:sp>
          <p:nvSpPr>
            <p:cNvPr id="366" name="Oval 340"/>
            <p:cNvSpPr>
              <a:spLocks noChangeArrowheads="1"/>
            </p:cNvSpPr>
            <p:nvPr/>
          </p:nvSpPr>
          <p:spPr bwMode="auto">
            <a:xfrm>
              <a:off x="2154" y="3113"/>
              <a:ext cx="136" cy="136"/>
            </a:xfrm>
            <a:prstGeom prst="ellipse">
              <a:avLst/>
            </a:prstGeom>
            <a:solidFill>
              <a:srgbClr val="DDDDDD"/>
            </a:solidFill>
            <a:ln w="9525">
              <a:solidFill>
                <a:schemeClr val="tx1"/>
              </a:solidFill>
              <a:round/>
              <a:headEnd/>
              <a:tailEnd/>
            </a:ln>
          </p:spPr>
          <p:txBody>
            <a:bodyPr wrap="none" anchor="ctr"/>
            <a:lstStyle>
              <a:lvl1pPr eaLnBrk="0" hangingPunct="0">
                <a:defRPr sz="2000">
                  <a:solidFill>
                    <a:schemeClr val="tx1"/>
                  </a:solidFill>
                  <a:latin typeface="Times New Roman" pitchFamily="18" charset="0"/>
                </a:defRPr>
              </a:lvl1pPr>
              <a:lvl2pPr marL="742950" indent="-285750" eaLnBrk="0" hangingPunct="0">
                <a:defRPr sz="2000">
                  <a:solidFill>
                    <a:schemeClr val="tx1"/>
                  </a:solidFill>
                  <a:latin typeface="Times New Roman" pitchFamily="18" charset="0"/>
                </a:defRPr>
              </a:lvl2pPr>
              <a:lvl3pPr marL="1143000" indent="-228600" eaLnBrk="0" hangingPunct="0">
                <a:defRPr sz="2000">
                  <a:solidFill>
                    <a:schemeClr val="tx1"/>
                  </a:solidFill>
                  <a:latin typeface="Times New Roman" pitchFamily="18" charset="0"/>
                </a:defRPr>
              </a:lvl3pPr>
              <a:lvl4pPr marL="1600200" indent="-228600" eaLnBrk="0" hangingPunct="0">
                <a:defRPr sz="2000">
                  <a:solidFill>
                    <a:schemeClr val="tx1"/>
                  </a:solidFill>
                  <a:latin typeface="Times New Roman" pitchFamily="18" charset="0"/>
                </a:defRPr>
              </a:lvl4pPr>
              <a:lvl5pPr marL="2057400" indent="-228600" eaLnBrk="0" hangingPunct="0">
                <a:defRPr sz="2000">
                  <a:solidFill>
                    <a:schemeClr val="tx1"/>
                  </a:solidFill>
                  <a:latin typeface="Times New Roman" pitchFamily="18" charset="0"/>
                </a:defRPr>
              </a:lvl5pPr>
              <a:lvl6pPr marL="2514600" indent="-228600" eaLnBrk="0" fontAlgn="base" hangingPunct="0">
                <a:spcBef>
                  <a:spcPct val="0"/>
                </a:spcBef>
                <a:spcAft>
                  <a:spcPct val="0"/>
                </a:spcAft>
                <a:defRPr sz="2000">
                  <a:solidFill>
                    <a:schemeClr val="tx1"/>
                  </a:solidFill>
                  <a:latin typeface="Times New Roman" pitchFamily="18" charset="0"/>
                </a:defRPr>
              </a:lvl6pPr>
              <a:lvl7pPr marL="2971800" indent="-228600" eaLnBrk="0" fontAlgn="base" hangingPunct="0">
                <a:spcBef>
                  <a:spcPct val="0"/>
                </a:spcBef>
                <a:spcAft>
                  <a:spcPct val="0"/>
                </a:spcAft>
                <a:defRPr sz="2000">
                  <a:solidFill>
                    <a:schemeClr val="tx1"/>
                  </a:solidFill>
                  <a:latin typeface="Times New Roman" pitchFamily="18" charset="0"/>
                </a:defRPr>
              </a:lvl7pPr>
              <a:lvl8pPr marL="3429000" indent="-228600" eaLnBrk="0" fontAlgn="base" hangingPunct="0">
                <a:spcBef>
                  <a:spcPct val="0"/>
                </a:spcBef>
                <a:spcAft>
                  <a:spcPct val="0"/>
                </a:spcAft>
                <a:defRPr sz="2000">
                  <a:solidFill>
                    <a:schemeClr val="tx1"/>
                  </a:solidFill>
                  <a:latin typeface="Times New Roman" pitchFamily="18" charset="0"/>
                </a:defRPr>
              </a:lvl8pPr>
              <a:lvl9pPr marL="3886200" indent="-228600" eaLnBrk="0" fontAlgn="base" hangingPunct="0">
                <a:spcBef>
                  <a:spcPct val="0"/>
                </a:spcBef>
                <a:spcAft>
                  <a:spcPct val="0"/>
                </a:spcAft>
                <a:defRPr sz="2000">
                  <a:solidFill>
                    <a:schemeClr val="tx1"/>
                  </a:solidFill>
                  <a:latin typeface="Times New Roman" pitchFamily="18" charset="0"/>
                </a:defRPr>
              </a:lvl9pPr>
            </a:lstStyle>
            <a:p>
              <a:pPr algn="ctr" eaLnBrk="1" hangingPunct="1"/>
              <a:endParaRPr lang="en-US" altLang="fr-FR" sz="1800">
                <a:latin typeface="Arial" charset="0"/>
              </a:endParaRPr>
            </a:p>
          </p:txBody>
        </p:sp>
        <p:sp>
          <p:nvSpPr>
            <p:cNvPr id="367" name="Oval 341"/>
            <p:cNvSpPr>
              <a:spLocks noChangeArrowheads="1"/>
            </p:cNvSpPr>
            <p:nvPr/>
          </p:nvSpPr>
          <p:spPr bwMode="auto">
            <a:xfrm>
              <a:off x="2245" y="3203"/>
              <a:ext cx="136" cy="136"/>
            </a:xfrm>
            <a:prstGeom prst="ellipse">
              <a:avLst/>
            </a:prstGeom>
            <a:solidFill>
              <a:srgbClr val="DDDDDD"/>
            </a:solidFill>
            <a:ln w="9525">
              <a:solidFill>
                <a:schemeClr val="tx1"/>
              </a:solidFill>
              <a:round/>
              <a:headEnd/>
              <a:tailEnd/>
            </a:ln>
          </p:spPr>
          <p:txBody>
            <a:bodyPr wrap="none" anchor="ctr"/>
            <a:lstStyle>
              <a:lvl1pPr eaLnBrk="0" hangingPunct="0">
                <a:defRPr sz="2000">
                  <a:solidFill>
                    <a:schemeClr val="tx1"/>
                  </a:solidFill>
                  <a:latin typeface="Times New Roman" pitchFamily="18" charset="0"/>
                </a:defRPr>
              </a:lvl1pPr>
              <a:lvl2pPr marL="742950" indent="-285750" eaLnBrk="0" hangingPunct="0">
                <a:defRPr sz="2000">
                  <a:solidFill>
                    <a:schemeClr val="tx1"/>
                  </a:solidFill>
                  <a:latin typeface="Times New Roman" pitchFamily="18" charset="0"/>
                </a:defRPr>
              </a:lvl2pPr>
              <a:lvl3pPr marL="1143000" indent="-228600" eaLnBrk="0" hangingPunct="0">
                <a:defRPr sz="2000">
                  <a:solidFill>
                    <a:schemeClr val="tx1"/>
                  </a:solidFill>
                  <a:latin typeface="Times New Roman" pitchFamily="18" charset="0"/>
                </a:defRPr>
              </a:lvl3pPr>
              <a:lvl4pPr marL="1600200" indent="-228600" eaLnBrk="0" hangingPunct="0">
                <a:defRPr sz="2000">
                  <a:solidFill>
                    <a:schemeClr val="tx1"/>
                  </a:solidFill>
                  <a:latin typeface="Times New Roman" pitchFamily="18" charset="0"/>
                </a:defRPr>
              </a:lvl4pPr>
              <a:lvl5pPr marL="2057400" indent="-228600" eaLnBrk="0" hangingPunct="0">
                <a:defRPr sz="2000">
                  <a:solidFill>
                    <a:schemeClr val="tx1"/>
                  </a:solidFill>
                  <a:latin typeface="Times New Roman" pitchFamily="18" charset="0"/>
                </a:defRPr>
              </a:lvl5pPr>
              <a:lvl6pPr marL="2514600" indent="-228600" eaLnBrk="0" fontAlgn="base" hangingPunct="0">
                <a:spcBef>
                  <a:spcPct val="0"/>
                </a:spcBef>
                <a:spcAft>
                  <a:spcPct val="0"/>
                </a:spcAft>
                <a:defRPr sz="2000">
                  <a:solidFill>
                    <a:schemeClr val="tx1"/>
                  </a:solidFill>
                  <a:latin typeface="Times New Roman" pitchFamily="18" charset="0"/>
                </a:defRPr>
              </a:lvl6pPr>
              <a:lvl7pPr marL="2971800" indent="-228600" eaLnBrk="0" fontAlgn="base" hangingPunct="0">
                <a:spcBef>
                  <a:spcPct val="0"/>
                </a:spcBef>
                <a:spcAft>
                  <a:spcPct val="0"/>
                </a:spcAft>
                <a:defRPr sz="2000">
                  <a:solidFill>
                    <a:schemeClr val="tx1"/>
                  </a:solidFill>
                  <a:latin typeface="Times New Roman" pitchFamily="18" charset="0"/>
                </a:defRPr>
              </a:lvl7pPr>
              <a:lvl8pPr marL="3429000" indent="-228600" eaLnBrk="0" fontAlgn="base" hangingPunct="0">
                <a:spcBef>
                  <a:spcPct val="0"/>
                </a:spcBef>
                <a:spcAft>
                  <a:spcPct val="0"/>
                </a:spcAft>
                <a:defRPr sz="2000">
                  <a:solidFill>
                    <a:schemeClr val="tx1"/>
                  </a:solidFill>
                  <a:latin typeface="Times New Roman" pitchFamily="18" charset="0"/>
                </a:defRPr>
              </a:lvl8pPr>
              <a:lvl9pPr marL="3886200" indent="-228600" eaLnBrk="0" fontAlgn="base" hangingPunct="0">
                <a:spcBef>
                  <a:spcPct val="0"/>
                </a:spcBef>
                <a:spcAft>
                  <a:spcPct val="0"/>
                </a:spcAft>
                <a:defRPr sz="2000">
                  <a:solidFill>
                    <a:schemeClr val="tx1"/>
                  </a:solidFill>
                  <a:latin typeface="Times New Roman" pitchFamily="18" charset="0"/>
                </a:defRPr>
              </a:lvl9pPr>
            </a:lstStyle>
            <a:p>
              <a:pPr algn="ctr" eaLnBrk="1" hangingPunct="1"/>
              <a:endParaRPr lang="en-US" altLang="fr-FR" sz="1800">
                <a:latin typeface="Arial" charset="0"/>
              </a:endParaRPr>
            </a:p>
          </p:txBody>
        </p:sp>
      </p:grpSp>
      <p:grpSp>
        <p:nvGrpSpPr>
          <p:cNvPr id="368" name="Groupe 367"/>
          <p:cNvGrpSpPr/>
          <p:nvPr/>
        </p:nvGrpSpPr>
        <p:grpSpPr>
          <a:xfrm>
            <a:off x="2459038" y="1773238"/>
            <a:ext cx="2400300" cy="1346200"/>
            <a:chOff x="2459038" y="1773238"/>
            <a:chExt cx="2400300" cy="1346200"/>
          </a:xfrm>
        </p:grpSpPr>
        <p:grpSp>
          <p:nvGrpSpPr>
            <p:cNvPr id="369" name="Group 430"/>
            <p:cNvGrpSpPr>
              <a:grpSpLocks/>
            </p:cNvGrpSpPr>
            <p:nvPr/>
          </p:nvGrpSpPr>
          <p:grpSpPr bwMode="auto">
            <a:xfrm>
              <a:off x="2459038" y="1846263"/>
              <a:ext cx="1247775" cy="1273175"/>
              <a:chOff x="1549" y="1344"/>
              <a:chExt cx="786" cy="802"/>
            </a:xfrm>
          </p:grpSpPr>
          <p:sp>
            <p:nvSpPr>
              <p:cNvPr id="373" name="Oval 351"/>
              <p:cNvSpPr>
                <a:spLocks noChangeArrowheads="1"/>
              </p:cNvSpPr>
              <p:nvPr/>
            </p:nvSpPr>
            <p:spPr bwMode="auto">
              <a:xfrm rot="218809">
                <a:off x="1549" y="1828"/>
                <a:ext cx="317" cy="318"/>
              </a:xfrm>
              <a:prstGeom prst="ellipse">
                <a:avLst/>
              </a:prstGeom>
              <a:solidFill>
                <a:schemeClr val="accent1"/>
              </a:solidFill>
              <a:ln w="9525">
                <a:solidFill>
                  <a:schemeClr val="tx1"/>
                </a:solidFill>
                <a:round/>
                <a:headEnd/>
                <a:tailEnd/>
              </a:ln>
            </p:spPr>
            <p:txBody>
              <a:bodyPr wrap="none" anchor="ctr"/>
              <a:lstStyle>
                <a:lvl1pPr eaLnBrk="0" hangingPunct="0">
                  <a:defRPr sz="2000">
                    <a:solidFill>
                      <a:schemeClr val="tx1"/>
                    </a:solidFill>
                    <a:latin typeface="Times New Roman" pitchFamily="18" charset="0"/>
                  </a:defRPr>
                </a:lvl1pPr>
                <a:lvl2pPr marL="742950" indent="-285750" eaLnBrk="0" hangingPunct="0">
                  <a:defRPr sz="2000">
                    <a:solidFill>
                      <a:schemeClr val="tx1"/>
                    </a:solidFill>
                    <a:latin typeface="Times New Roman" pitchFamily="18" charset="0"/>
                  </a:defRPr>
                </a:lvl2pPr>
                <a:lvl3pPr marL="1143000" indent="-228600" eaLnBrk="0" hangingPunct="0">
                  <a:defRPr sz="2000">
                    <a:solidFill>
                      <a:schemeClr val="tx1"/>
                    </a:solidFill>
                    <a:latin typeface="Times New Roman" pitchFamily="18" charset="0"/>
                  </a:defRPr>
                </a:lvl3pPr>
                <a:lvl4pPr marL="1600200" indent="-228600" eaLnBrk="0" hangingPunct="0">
                  <a:defRPr sz="2000">
                    <a:solidFill>
                      <a:schemeClr val="tx1"/>
                    </a:solidFill>
                    <a:latin typeface="Times New Roman" pitchFamily="18" charset="0"/>
                  </a:defRPr>
                </a:lvl4pPr>
                <a:lvl5pPr marL="2057400" indent="-228600" eaLnBrk="0" hangingPunct="0">
                  <a:defRPr sz="2000">
                    <a:solidFill>
                      <a:schemeClr val="tx1"/>
                    </a:solidFill>
                    <a:latin typeface="Times New Roman" pitchFamily="18" charset="0"/>
                  </a:defRPr>
                </a:lvl5pPr>
                <a:lvl6pPr marL="2514600" indent="-228600" eaLnBrk="0" fontAlgn="base" hangingPunct="0">
                  <a:spcBef>
                    <a:spcPct val="0"/>
                  </a:spcBef>
                  <a:spcAft>
                    <a:spcPct val="0"/>
                  </a:spcAft>
                  <a:defRPr sz="2000">
                    <a:solidFill>
                      <a:schemeClr val="tx1"/>
                    </a:solidFill>
                    <a:latin typeface="Times New Roman" pitchFamily="18" charset="0"/>
                  </a:defRPr>
                </a:lvl6pPr>
                <a:lvl7pPr marL="2971800" indent="-228600" eaLnBrk="0" fontAlgn="base" hangingPunct="0">
                  <a:spcBef>
                    <a:spcPct val="0"/>
                  </a:spcBef>
                  <a:spcAft>
                    <a:spcPct val="0"/>
                  </a:spcAft>
                  <a:defRPr sz="2000">
                    <a:solidFill>
                      <a:schemeClr val="tx1"/>
                    </a:solidFill>
                    <a:latin typeface="Times New Roman" pitchFamily="18" charset="0"/>
                  </a:defRPr>
                </a:lvl7pPr>
                <a:lvl8pPr marL="3429000" indent="-228600" eaLnBrk="0" fontAlgn="base" hangingPunct="0">
                  <a:spcBef>
                    <a:spcPct val="0"/>
                  </a:spcBef>
                  <a:spcAft>
                    <a:spcPct val="0"/>
                  </a:spcAft>
                  <a:defRPr sz="2000">
                    <a:solidFill>
                      <a:schemeClr val="tx1"/>
                    </a:solidFill>
                    <a:latin typeface="Times New Roman" pitchFamily="18" charset="0"/>
                  </a:defRPr>
                </a:lvl8pPr>
                <a:lvl9pPr marL="3886200" indent="-228600" eaLnBrk="0" fontAlgn="base" hangingPunct="0">
                  <a:spcBef>
                    <a:spcPct val="0"/>
                  </a:spcBef>
                  <a:spcAft>
                    <a:spcPct val="0"/>
                  </a:spcAft>
                  <a:defRPr sz="2000">
                    <a:solidFill>
                      <a:schemeClr val="tx1"/>
                    </a:solidFill>
                    <a:latin typeface="Times New Roman" pitchFamily="18" charset="0"/>
                  </a:defRPr>
                </a:lvl9pPr>
              </a:lstStyle>
              <a:p>
                <a:pPr algn="ctr" eaLnBrk="1" hangingPunct="1"/>
                <a:endParaRPr lang="en-US" altLang="fr-FR" sz="1800">
                  <a:latin typeface="Arial" charset="0"/>
                </a:endParaRPr>
              </a:p>
            </p:txBody>
          </p:sp>
          <p:sp>
            <p:nvSpPr>
              <p:cNvPr id="374" name="Oval 354"/>
              <p:cNvSpPr>
                <a:spLocks noChangeArrowheads="1"/>
              </p:cNvSpPr>
              <p:nvPr/>
            </p:nvSpPr>
            <p:spPr bwMode="auto">
              <a:xfrm rot="218809">
                <a:off x="1746" y="1570"/>
                <a:ext cx="317" cy="317"/>
              </a:xfrm>
              <a:prstGeom prst="ellipse">
                <a:avLst/>
              </a:prstGeom>
              <a:solidFill>
                <a:schemeClr val="accent1"/>
              </a:solidFill>
              <a:ln w="9525">
                <a:solidFill>
                  <a:schemeClr val="tx1"/>
                </a:solidFill>
                <a:round/>
                <a:headEnd/>
                <a:tailEnd/>
              </a:ln>
            </p:spPr>
            <p:txBody>
              <a:bodyPr wrap="none" anchor="ctr"/>
              <a:lstStyle>
                <a:lvl1pPr eaLnBrk="0" hangingPunct="0">
                  <a:defRPr sz="2000">
                    <a:solidFill>
                      <a:schemeClr val="tx1"/>
                    </a:solidFill>
                    <a:latin typeface="Times New Roman" pitchFamily="18" charset="0"/>
                  </a:defRPr>
                </a:lvl1pPr>
                <a:lvl2pPr marL="742950" indent="-285750" eaLnBrk="0" hangingPunct="0">
                  <a:defRPr sz="2000">
                    <a:solidFill>
                      <a:schemeClr val="tx1"/>
                    </a:solidFill>
                    <a:latin typeface="Times New Roman" pitchFamily="18" charset="0"/>
                  </a:defRPr>
                </a:lvl2pPr>
                <a:lvl3pPr marL="1143000" indent="-228600" eaLnBrk="0" hangingPunct="0">
                  <a:defRPr sz="2000">
                    <a:solidFill>
                      <a:schemeClr val="tx1"/>
                    </a:solidFill>
                    <a:latin typeface="Times New Roman" pitchFamily="18" charset="0"/>
                  </a:defRPr>
                </a:lvl3pPr>
                <a:lvl4pPr marL="1600200" indent="-228600" eaLnBrk="0" hangingPunct="0">
                  <a:defRPr sz="2000">
                    <a:solidFill>
                      <a:schemeClr val="tx1"/>
                    </a:solidFill>
                    <a:latin typeface="Times New Roman" pitchFamily="18" charset="0"/>
                  </a:defRPr>
                </a:lvl4pPr>
                <a:lvl5pPr marL="2057400" indent="-228600" eaLnBrk="0" hangingPunct="0">
                  <a:defRPr sz="2000">
                    <a:solidFill>
                      <a:schemeClr val="tx1"/>
                    </a:solidFill>
                    <a:latin typeface="Times New Roman" pitchFamily="18" charset="0"/>
                  </a:defRPr>
                </a:lvl5pPr>
                <a:lvl6pPr marL="2514600" indent="-228600" eaLnBrk="0" fontAlgn="base" hangingPunct="0">
                  <a:spcBef>
                    <a:spcPct val="0"/>
                  </a:spcBef>
                  <a:spcAft>
                    <a:spcPct val="0"/>
                  </a:spcAft>
                  <a:defRPr sz="2000">
                    <a:solidFill>
                      <a:schemeClr val="tx1"/>
                    </a:solidFill>
                    <a:latin typeface="Times New Roman" pitchFamily="18" charset="0"/>
                  </a:defRPr>
                </a:lvl6pPr>
                <a:lvl7pPr marL="2971800" indent="-228600" eaLnBrk="0" fontAlgn="base" hangingPunct="0">
                  <a:spcBef>
                    <a:spcPct val="0"/>
                  </a:spcBef>
                  <a:spcAft>
                    <a:spcPct val="0"/>
                  </a:spcAft>
                  <a:defRPr sz="2000">
                    <a:solidFill>
                      <a:schemeClr val="tx1"/>
                    </a:solidFill>
                    <a:latin typeface="Times New Roman" pitchFamily="18" charset="0"/>
                  </a:defRPr>
                </a:lvl7pPr>
                <a:lvl8pPr marL="3429000" indent="-228600" eaLnBrk="0" fontAlgn="base" hangingPunct="0">
                  <a:spcBef>
                    <a:spcPct val="0"/>
                  </a:spcBef>
                  <a:spcAft>
                    <a:spcPct val="0"/>
                  </a:spcAft>
                  <a:defRPr sz="2000">
                    <a:solidFill>
                      <a:schemeClr val="tx1"/>
                    </a:solidFill>
                    <a:latin typeface="Times New Roman" pitchFamily="18" charset="0"/>
                  </a:defRPr>
                </a:lvl8pPr>
                <a:lvl9pPr marL="3886200" indent="-228600" eaLnBrk="0" fontAlgn="base" hangingPunct="0">
                  <a:spcBef>
                    <a:spcPct val="0"/>
                  </a:spcBef>
                  <a:spcAft>
                    <a:spcPct val="0"/>
                  </a:spcAft>
                  <a:defRPr sz="2000">
                    <a:solidFill>
                      <a:schemeClr val="tx1"/>
                    </a:solidFill>
                    <a:latin typeface="Times New Roman" pitchFamily="18" charset="0"/>
                  </a:defRPr>
                </a:lvl9pPr>
              </a:lstStyle>
              <a:p>
                <a:pPr algn="ctr" eaLnBrk="1" hangingPunct="1"/>
                <a:endParaRPr lang="en-US" altLang="fr-FR" sz="1800">
                  <a:latin typeface="Arial" charset="0"/>
                </a:endParaRPr>
              </a:p>
            </p:txBody>
          </p:sp>
          <p:sp>
            <p:nvSpPr>
              <p:cNvPr id="375" name="Oval 355"/>
              <p:cNvSpPr>
                <a:spLocks noChangeArrowheads="1"/>
              </p:cNvSpPr>
              <p:nvPr/>
            </p:nvSpPr>
            <p:spPr bwMode="auto">
              <a:xfrm rot="218809">
                <a:off x="1973" y="1344"/>
                <a:ext cx="362" cy="363"/>
              </a:xfrm>
              <a:prstGeom prst="ellipse">
                <a:avLst/>
              </a:prstGeom>
              <a:solidFill>
                <a:schemeClr val="accent1"/>
              </a:solidFill>
              <a:ln w="9525">
                <a:solidFill>
                  <a:schemeClr val="tx1"/>
                </a:solidFill>
                <a:round/>
                <a:headEnd/>
                <a:tailEnd/>
              </a:ln>
            </p:spPr>
            <p:txBody>
              <a:bodyPr wrap="none" anchor="ctr"/>
              <a:lstStyle>
                <a:lvl1pPr eaLnBrk="0" hangingPunct="0">
                  <a:defRPr sz="2000">
                    <a:solidFill>
                      <a:schemeClr val="tx1"/>
                    </a:solidFill>
                    <a:latin typeface="Times New Roman" pitchFamily="18" charset="0"/>
                  </a:defRPr>
                </a:lvl1pPr>
                <a:lvl2pPr marL="742950" indent="-285750" eaLnBrk="0" hangingPunct="0">
                  <a:defRPr sz="2000">
                    <a:solidFill>
                      <a:schemeClr val="tx1"/>
                    </a:solidFill>
                    <a:latin typeface="Times New Roman" pitchFamily="18" charset="0"/>
                  </a:defRPr>
                </a:lvl2pPr>
                <a:lvl3pPr marL="1143000" indent="-228600" eaLnBrk="0" hangingPunct="0">
                  <a:defRPr sz="2000">
                    <a:solidFill>
                      <a:schemeClr val="tx1"/>
                    </a:solidFill>
                    <a:latin typeface="Times New Roman" pitchFamily="18" charset="0"/>
                  </a:defRPr>
                </a:lvl3pPr>
                <a:lvl4pPr marL="1600200" indent="-228600" eaLnBrk="0" hangingPunct="0">
                  <a:defRPr sz="2000">
                    <a:solidFill>
                      <a:schemeClr val="tx1"/>
                    </a:solidFill>
                    <a:latin typeface="Times New Roman" pitchFamily="18" charset="0"/>
                  </a:defRPr>
                </a:lvl4pPr>
                <a:lvl5pPr marL="2057400" indent="-228600" eaLnBrk="0" hangingPunct="0">
                  <a:defRPr sz="2000">
                    <a:solidFill>
                      <a:schemeClr val="tx1"/>
                    </a:solidFill>
                    <a:latin typeface="Times New Roman" pitchFamily="18" charset="0"/>
                  </a:defRPr>
                </a:lvl5pPr>
                <a:lvl6pPr marL="2514600" indent="-228600" eaLnBrk="0" fontAlgn="base" hangingPunct="0">
                  <a:spcBef>
                    <a:spcPct val="0"/>
                  </a:spcBef>
                  <a:spcAft>
                    <a:spcPct val="0"/>
                  </a:spcAft>
                  <a:defRPr sz="2000">
                    <a:solidFill>
                      <a:schemeClr val="tx1"/>
                    </a:solidFill>
                    <a:latin typeface="Times New Roman" pitchFamily="18" charset="0"/>
                  </a:defRPr>
                </a:lvl6pPr>
                <a:lvl7pPr marL="2971800" indent="-228600" eaLnBrk="0" fontAlgn="base" hangingPunct="0">
                  <a:spcBef>
                    <a:spcPct val="0"/>
                  </a:spcBef>
                  <a:spcAft>
                    <a:spcPct val="0"/>
                  </a:spcAft>
                  <a:defRPr sz="2000">
                    <a:solidFill>
                      <a:schemeClr val="tx1"/>
                    </a:solidFill>
                    <a:latin typeface="Times New Roman" pitchFamily="18" charset="0"/>
                  </a:defRPr>
                </a:lvl7pPr>
                <a:lvl8pPr marL="3429000" indent="-228600" eaLnBrk="0" fontAlgn="base" hangingPunct="0">
                  <a:spcBef>
                    <a:spcPct val="0"/>
                  </a:spcBef>
                  <a:spcAft>
                    <a:spcPct val="0"/>
                  </a:spcAft>
                  <a:defRPr sz="2000">
                    <a:solidFill>
                      <a:schemeClr val="tx1"/>
                    </a:solidFill>
                    <a:latin typeface="Times New Roman" pitchFamily="18" charset="0"/>
                  </a:defRPr>
                </a:lvl8pPr>
                <a:lvl9pPr marL="3886200" indent="-228600" eaLnBrk="0" fontAlgn="base" hangingPunct="0">
                  <a:spcBef>
                    <a:spcPct val="0"/>
                  </a:spcBef>
                  <a:spcAft>
                    <a:spcPct val="0"/>
                  </a:spcAft>
                  <a:defRPr sz="2000">
                    <a:solidFill>
                      <a:schemeClr val="tx1"/>
                    </a:solidFill>
                    <a:latin typeface="Times New Roman" pitchFamily="18" charset="0"/>
                  </a:defRPr>
                </a:lvl9pPr>
              </a:lstStyle>
              <a:p>
                <a:pPr algn="ctr" eaLnBrk="1" hangingPunct="1"/>
                <a:endParaRPr lang="en-US" altLang="fr-FR" sz="1800">
                  <a:latin typeface="Arial" charset="0"/>
                </a:endParaRPr>
              </a:p>
            </p:txBody>
          </p:sp>
        </p:grpSp>
        <p:grpSp>
          <p:nvGrpSpPr>
            <p:cNvPr id="370" name="Group 432"/>
            <p:cNvGrpSpPr>
              <a:grpSpLocks/>
            </p:cNvGrpSpPr>
            <p:nvPr/>
          </p:nvGrpSpPr>
          <p:grpSpPr bwMode="auto">
            <a:xfrm>
              <a:off x="3708400" y="1773238"/>
              <a:ext cx="1150938" cy="576263"/>
              <a:chOff x="2336" y="1298"/>
              <a:chExt cx="725" cy="363"/>
            </a:xfrm>
          </p:grpSpPr>
          <p:sp>
            <p:nvSpPr>
              <p:cNvPr id="371" name="Oval 356"/>
              <p:cNvSpPr>
                <a:spLocks noChangeArrowheads="1"/>
              </p:cNvSpPr>
              <p:nvPr/>
            </p:nvSpPr>
            <p:spPr bwMode="auto">
              <a:xfrm>
                <a:off x="2336" y="1298"/>
                <a:ext cx="362" cy="363"/>
              </a:xfrm>
              <a:prstGeom prst="ellipse">
                <a:avLst/>
              </a:prstGeom>
              <a:solidFill>
                <a:schemeClr val="accent1"/>
              </a:solidFill>
              <a:ln w="9525">
                <a:solidFill>
                  <a:schemeClr val="tx1"/>
                </a:solidFill>
                <a:round/>
                <a:headEnd/>
                <a:tailEnd/>
              </a:ln>
            </p:spPr>
            <p:txBody>
              <a:bodyPr wrap="none" anchor="ctr"/>
              <a:lstStyle>
                <a:lvl1pPr eaLnBrk="0" hangingPunct="0">
                  <a:defRPr sz="2000">
                    <a:solidFill>
                      <a:schemeClr val="tx1"/>
                    </a:solidFill>
                    <a:latin typeface="Times New Roman" pitchFamily="18" charset="0"/>
                  </a:defRPr>
                </a:lvl1pPr>
                <a:lvl2pPr marL="742950" indent="-285750" eaLnBrk="0" hangingPunct="0">
                  <a:defRPr sz="2000">
                    <a:solidFill>
                      <a:schemeClr val="tx1"/>
                    </a:solidFill>
                    <a:latin typeface="Times New Roman" pitchFamily="18" charset="0"/>
                  </a:defRPr>
                </a:lvl2pPr>
                <a:lvl3pPr marL="1143000" indent="-228600" eaLnBrk="0" hangingPunct="0">
                  <a:defRPr sz="2000">
                    <a:solidFill>
                      <a:schemeClr val="tx1"/>
                    </a:solidFill>
                    <a:latin typeface="Times New Roman" pitchFamily="18" charset="0"/>
                  </a:defRPr>
                </a:lvl3pPr>
                <a:lvl4pPr marL="1600200" indent="-228600" eaLnBrk="0" hangingPunct="0">
                  <a:defRPr sz="2000">
                    <a:solidFill>
                      <a:schemeClr val="tx1"/>
                    </a:solidFill>
                    <a:latin typeface="Times New Roman" pitchFamily="18" charset="0"/>
                  </a:defRPr>
                </a:lvl4pPr>
                <a:lvl5pPr marL="2057400" indent="-228600" eaLnBrk="0" hangingPunct="0">
                  <a:defRPr sz="2000">
                    <a:solidFill>
                      <a:schemeClr val="tx1"/>
                    </a:solidFill>
                    <a:latin typeface="Times New Roman" pitchFamily="18" charset="0"/>
                  </a:defRPr>
                </a:lvl5pPr>
                <a:lvl6pPr marL="2514600" indent="-228600" eaLnBrk="0" fontAlgn="base" hangingPunct="0">
                  <a:spcBef>
                    <a:spcPct val="0"/>
                  </a:spcBef>
                  <a:spcAft>
                    <a:spcPct val="0"/>
                  </a:spcAft>
                  <a:defRPr sz="2000">
                    <a:solidFill>
                      <a:schemeClr val="tx1"/>
                    </a:solidFill>
                    <a:latin typeface="Times New Roman" pitchFamily="18" charset="0"/>
                  </a:defRPr>
                </a:lvl6pPr>
                <a:lvl7pPr marL="2971800" indent="-228600" eaLnBrk="0" fontAlgn="base" hangingPunct="0">
                  <a:spcBef>
                    <a:spcPct val="0"/>
                  </a:spcBef>
                  <a:spcAft>
                    <a:spcPct val="0"/>
                  </a:spcAft>
                  <a:defRPr sz="2000">
                    <a:solidFill>
                      <a:schemeClr val="tx1"/>
                    </a:solidFill>
                    <a:latin typeface="Times New Roman" pitchFamily="18" charset="0"/>
                  </a:defRPr>
                </a:lvl7pPr>
                <a:lvl8pPr marL="3429000" indent="-228600" eaLnBrk="0" fontAlgn="base" hangingPunct="0">
                  <a:spcBef>
                    <a:spcPct val="0"/>
                  </a:spcBef>
                  <a:spcAft>
                    <a:spcPct val="0"/>
                  </a:spcAft>
                  <a:defRPr sz="2000">
                    <a:solidFill>
                      <a:schemeClr val="tx1"/>
                    </a:solidFill>
                    <a:latin typeface="Times New Roman" pitchFamily="18" charset="0"/>
                  </a:defRPr>
                </a:lvl8pPr>
                <a:lvl9pPr marL="3886200" indent="-228600" eaLnBrk="0" fontAlgn="base" hangingPunct="0">
                  <a:spcBef>
                    <a:spcPct val="0"/>
                  </a:spcBef>
                  <a:spcAft>
                    <a:spcPct val="0"/>
                  </a:spcAft>
                  <a:defRPr sz="2000">
                    <a:solidFill>
                      <a:schemeClr val="tx1"/>
                    </a:solidFill>
                    <a:latin typeface="Times New Roman" pitchFamily="18" charset="0"/>
                  </a:defRPr>
                </a:lvl9pPr>
              </a:lstStyle>
              <a:p>
                <a:pPr algn="ctr" eaLnBrk="1" hangingPunct="1"/>
                <a:endParaRPr lang="en-US" altLang="fr-FR" sz="1800">
                  <a:latin typeface="Arial" charset="0"/>
                </a:endParaRPr>
              </a:p>
            </p:txBody>
          </p:sp>
          <p:sp>
            <p:nvSpPr>
              <p:cNvPr id="372" name="Oval 357"/>
              <p:cNvSpPr>
                <a:spLocks noChangeArrowheads="1"/>
              </p:cNvSpPr>
              <p:nvPr/>
            </p:nvSpPr>
            <p:spPr bwMode="auto">
              <a:xfrm>
                <a:off x="2699" y="1298"/>
                <a:ext cx="362" cy="363"/>
              </a:xfrm>
              <a:prstGeom prst="ellipse">
                <a:avLst/>
              </a:prstGeom>
              <a:solidFill>
                <a:schemeClr val="accent1"/>
              </a:solidFill>
              <a:ln w="9525">
                <a:solidFill>
                  <a:schemeClr val="tx1"/>
                </a:solidFill>
                <a:round/>
                <a:headEnd/>
                <a:tailEnd/>
              </a:ln>
            </p:spPr>
            <p:txBody>
              <a:bodyPr wrap="none" anchor="ctr"/>
              <a:lstStyle>
                <a:lvl1pPr eaLnBrk="0" hangingPunct="0">
                  <a:defRPr sz="2000">
                    <a:solidFill>
                      <a:schemeClr val="tx1"/>
                    </a:solidFill>
                    <a:latin typeface="Times New Roman" pitchFamily="18" charset="0"/>
                  </a:defRPr>
                </a:lvl1pPr>
                <a:lvl2pPr marL="742950" indent="-285750" eaLnBrk="0" hangingPunct="0">
                  <a:defRPr sz="2000">
                    <a:solidFill>
                      <a:schemeClr val="tx1"/>
                    </a:solidFill>
                    <a:latin typeface="Times New Roman" pitchFamily="18" charset="0"/>
                  </a:defRPr>
                </a:lvl2pPr>
                <a:lvl3pPr marL="1143000" indent="-228600" eaLnBrk="0" hangingPunct="0">
                  <a:defRPr sz="2000">
                    <a:solidFill>
                      <a:schemeClr val="tx1"/>
                    </a:solidFill>
                    <a:latin typeface="Times New Roman" pitchFamily="18" charset="0"/>
                  </a:defRPr>
                </a:lvl3pPr>
                <a:lvl4pPr marL="1600200" indent="-228600" eaLnBrk="0" hangingPunct="0">
                  <a:defRPr sz="2000">
                    <a:solidFill>
                      <a:schemeClr val="tx1"/>
                    </a:solidFill>
                    <a:latin typeface="Times New Roman" pitchFamily="18" charset="0"/>
                  </a:defRPr>
                </a:lvl4pPr>
                <a:lvl5pPr marL="2057400" indent="-228600" eaLnBrk="0" hangingPunct="0">
                  <a:defRPr sz="2000">
                    <a:solidFill>
                      <a:schemeClr val="tx1"/>
                    </a:solidFill>
                    <a:latin typeface="Times New Roman" pitchFamily="18" charset="0"/>
                  </a:defRPr>
                </a:lvl5pPr>
                <a:lvl6pPr marL="2514600" indent="-228600" eaLnBrk="0" fontAlgn="base" hangingPunct="0">
                  <a:spcBef>
                    <a:spcPct val="0"/>
                  </a:spcBef>
                  <a:spcAft>
                    <a:spcPct val="0"/>
                  </a:spcAft>
                  <a:defRPr sz="2000">
                    <a:solidFill>
                      <a:schemeClr val="tx1"/>
                    </a:solidFill>
                    <a:latin typeface="Times New Roman" pitchFamily="18" charset="0"/>
                  </a:defRPr>
                </a:lvl6pPr>
                <a:lvl7pPr marL="2971800" indent="-228600" eaLnBrk="0" fontAlgn="base" hangingPunct="0">
                  <a:spcBef>
                    <a:spcPct val="0"/>
                  </a:spcBef>
                  <a:spcAft>
                    <a:spcPct val="0"/>
                  </a:spcAft>
                  <a:defRPr sz="2000">
                    <a:solidFill>
                      <a:schemeClr val="tx1"/>
                    </a:solidFill>
                    <a:latin typeface="Times New Roman" pitchFamily="18" charset="0"/>
                  </a:defRPr>
                </a:lvl7pPr>
                <a:lvl8pPr marL="3429000" indent="-228600" eaLnBrk="0" fontAlgn="base" hangingPunct="0">
                  <a:spcBef>
                    <a:spcPct val="0"/>
                  </a:spcBef>
                  <a:spcAft>
                    <a:spcPct val="0"/>
                  </a:spcAft>
                  <a:defRPr sz="2000">
                    <a:solidFill>
                      <a:schemeClr val="tx1"/>
                    </a:solidFill>
                    <a:latin typeface="Times New Roman" pitchFamily="18" charset="0"/>
                  </a:defRPr>
                </a:lvl8pPr>
                <a:lvl9pPr marL="3886200" indent="-228600" eaLnBrk="0" fontAlgn="base" hangingPunct="0">
                  <a:spcBef>
                    <a:spcPct val="0"/>
                  </a:spcBef>
                  <a:spcAft>
                    <a:spcPct val="0"/>
                  </a:spcAft>
                  <a:defRPr sz="2000">
                    <a:solidFill>
                      <a:schemeClr val="tx1"/>
                    </a:solidFill>
                    <a:latin typeface="Times New Roman" pitchFamily="18" charset="0"/>
                  </a:defRPr>
                </a:lvl9pPr>
              </a:lstStyle>
              <a:p>
                <a:pPr algn="ctr" eaLnBrk="1" hangingPunct="1"/>
                <a:endParaRPr lang="en-US" altLang="fr-FR" sz="1800">
                  <a:latin typeface="Arial" charset="0"/>
                </a:endParaRPr>
              </a:p>
            </p:txBody>
          </p:sp>
        </p:grpSp>
      </p:grpSp>
      <p:grpSp>
        <p:nvGrpSpPr>
          <p:cNvPr id="9" name="Groupe 8"/>
          <p:cNvGrpSpPr/>
          <p:nvPr/>
        </p:nvGrpSpPr>
        <p:grpSpPr>
          <a:xfrm>
            <a:off x="717550" y="767934"/>
            <a:ext cx="855844" cy="4470817"/>
            <a:chOff x="717550" y="767934"/>
            <a:chExt cx="855844" cy="4470817"/>
          </a:xfrm>
        </p:grpSpPr>
        <p:sp>
          <p:nvSpPr>
            <p:cNvPr id="26627" name="Rectangle 2"/>
            <p:cNvSpPr>
              <a:spLocks noChangeArrowheads="1"/>
            </p:cNvSpPr>
            <p:nvPr/>
          </p:nvSpPr>
          <p:spPr bwMode="auto">
            <a:xfrm>
              <a:off x="1187450" y="1270001"/>
              <a:ext cx="268288" cy="3968750"/>
            </a:xfrm>
            <a:prstGeom prst="rect">
              <a:avLst/>
            </a:prstGeom>
            <a:solidFill>
              <a:srgbClr val="006600"/>
            </a:solidFill>
            <a:ln w="12700">
              <a:solidFill>
                <a:schemeClr val="tx1"/>
              </a:solidFill>
              <a:miter lim="800000"/>
              <a:headEnd/>
              <a:tailEnd/>
            </a:ln>
          </p:spPr>
          <p:txBody>
            <a:bodyPr wrap="none" anchor="ctr"/>
            <a:lstStyle>
              <a:lvl1pPr eaLnBrk="0" hangingPunct="0">
                <a:defRPr sz="2000">
                  <a:solidFill>
                    <a:schemeClr val="tx1"/>
                  </a:solidFill>
                  <a:latin typeface="Times New Roman" pitchFamily="18" charset="0"/>
                </a:defRPr>
              </a:lvl1pPr>
              <a:lvl2pPr marL="742950" indent="-285750" eaLnBrk="0" hangingPunct="0">
                <a:defRPr sz="2000">
                  <a:solidFill>
                    <a:schemeClr val="tx1"/>
                  </a:solidFill>
                  <a:latin typeface="Times New Roman" pitchFamily="18" charset="0"/>
                </a:defRPr>
              </a:lvl2pPr>
              <a:lvl3pPr marL="1143000" indent="-228600" eaLnBrk="0" hangingPunct="0">
                <a:defRPr sz="2000">
                  <a:solidFill>
                    <a:schemeClr val="tx1"/>
                  </a:solidFill>
                  <a:latin typeface="Times New Roman" pitchFamily="18" charset="0"/>
                </a:defRPr>
              </a:lvl3pPr>
              <a:lvl4pPr marL="1600200" indent="-228600" eaLnBrk="0" hangingPunct="0">
                <a:defRPr sz="2000">
                  <a:solidFill>
                    <a:schemeClr val="tx1"/>
                  </a:solidFill>
                  <a:latin typeface="Times New Roman" pitchFamily="18" charset="0"/>
                </a:defRPr>
              </a:lvl4pPr>
              <a:lvl5pPr marL="2057400" indent="-228600" eaLnBrk="0" hangingPunct="0">
                <a:defRPr sz="2000">
                  <a:solidFill>
                    <a:schemeClr val="tx1"/>
                  </a:solidFill>
                  <a:latin typeface="Times New Roman" pitchFamily="18" charset="0"/>
                </a:defRPr>
              </a:lvl5pPr>
              <a:lvl6pPr marL="2514600" indent="-228600" eaLnBrk="0" fontAlgn="base" hangingPunct="0">
                <a:spcBef>
                  <a:spcPct val="0"/>
                </a:spcBef>
                <a:spcAft>
                  <a:spcPct val="0"/>
                </a:spcAft>
                <a:defRPr sz="2000">
                  <a:solidFill>
                    <a:schemeClr val="tx1"/>
                  </a:solidFill>
                  <a:latin typeface="Times New Roman" pitchFamily="18" charset="0"/>
                </a:defRPr>
              </a:lvl6pPr>
              <a:lvl7pPr marL="2971800" indent="-228600" eaLnBrk="0" fontAlgn="base" hangingPunct="0">
                <a:spcBef>
                  <a:spcPct val="0"/>
                </a:spcBef>
                <a:spcAft>
                  <a:spcPct val="0"/>
                </a:spcAft>
                <a:defRPr sz="2000">
                  <a:solidFill>
                    <a:schemeClr val="tx1"/>
                  </a:solidFill>
                  <a:latin typeface="Times New Roman" pitchFamily="18" charset="0"/>
                </a:defRPr>
              </a:lvl7pPr>
              <a:lvl8pPr marL="3429000" indent="-228600" eaLnBrk="0" fontAlgn="base" hangingPunct="0">
                <a:spcBef>
                  <a:spcPct val="0"/>
                </a:spcBef>
                <a:spcAft>
                  <a:spcPct val="0"/>
                </a:spcAft>
                <a:defRPr sz="2000">
                  <a:solidFill>
                    <a:schemeClr val="tx1"/>
                  </a:solidFill>
                  <a:latin typeface="Times New Roman" pitchFamily="18" charset="0"/>
                </a:defRPr>
              </a:lvl8pPr>
              <a:lvl9pPr marL="3886200" indent="-228600" eaLnBrk="0" fontAlgn="base" hangingPunct="0">
                <a:spcBef>
                  <a:spcPct val="0"/>
                </a:spcBef>
                <a:spcAft>
                  <a:spcPct val="0"/>
                </a:spcAft>
                <a:defRPr sz="2000">
                  <a:solidFill>
                    <a:schemeClr val="tx1"/>
                  </a:solidFill>
                  <a:latin typeface="Times New Roman" pitchFamily="18" charset="0"/>
                </a:defRPr>
              </a:lvl9pPr>
            </a:lstStyle>
            <a:p>
              <a:pPr algn="ctr" eaLnBrk="1" hangingPunct="1"/>
              <a:endParaRPr lang="en-US" altLang="fr-FR" sz="1800">
                <a:latin typeface="Arial" charset="0"/>
              </a:endParaRPr>
            </a:p>
          </p:txBody>
        </p:sp>
        <p:sp>
          <p:nvSpPr>
            <p:cNvPr id="378" name="Text Box 315"/>
            <p:cNvSpPr txBox="1">
              <a:spLocks noChangeArrowheads="1"/>
            </p:cNvSpPr>
            <p:nvPr/>
          </p:nvSpPr>
          <p:spPr bwMode="auto">
            <a:xfrm>
              <a:off x="717550" y="767934"/>
              <a:ext cx="855844" cy="338554"/>
            </a:xfrm>
            <a:prstGeom prst="rect">
              <a:avLst/>
            </a:prstGeom>
            <a:solidFill>
              <a:srgbClr val="006600"/>
            </a:solidFill>
            <a:ln w="9525">
              <a:solidFill>
                <a:schemeClr val="tx1"/>
              </a:solidFill>
              <a:miter lim="800000"/>
              <a:headEnd/>
              <a:tailEnd/>
            </a:ln>
            <a:extLst/>
          </p:spPr>
          <p:txBody>
            <a:bodyPr wrap="square">
              <a:spAutoFit/>
            </a:bodyPr>
            <a:lstStyle>
              <a:lvl1pPr eaLnBrk="0" hangingPunct="0">
                <a:defRPr sz="2000">
                  <a:solidFill>
                    <a:schemeClr val="tx1"/>
                  </a:solidFill>
                  <a:latin typeface="Times New Roman" pitchFamily="18" charset="0"/>
                </a:defRPr>
              </a:lvl1pPr>
              <a:lvl2pPr marL="742950" indent="-285750" eaLnBrk="0" hangingPunct="0">
                <a:defRPr sz="2000">
                  <a:solidFill>
                    <a:schemeClr val="tx1"/>
                  </a:solidFill>
                  <a:latin typeface="Times New Roman" pitchFamily="18" charset="0"/>
                </a:defRPr>
              </a:lvl2pPr>
              <a:lvl3pPr marL="1143000" indent="-228600" eaLnBrk="0" hangingPunct="0">
                <a:defRPr sz="2000">
                  <a:solidFill>
                    <a:schemeClr val="tx1"/>
                  </a:solidFill>
                  <a:latin typeface="Times New Roman" pitchFamily="18" charset="0"/>
                </a:defRPr>
              </a:lvl3pPr>
              <a:lvl4pPr marL="1600200" indent="-228600" eaLnBrk="0" hangingPunct="0">
                <a:defRPr sz="2000">
                  <a:solidFill>
                    <a:schemeClr val="tx1"/>
                  </a:solidFill>
                  <a:latin typeface="Times New Roman" pitchFamily="18" charset="0"/>
                </a:defRPr>
              </a:lvl4pPr>
              <a:lvl5pPr marL="2057400" indent="-228600" eaLnBrk="0" hangingPunct="0">
                <a:defRPr sz="2000">
                  <a:solidFill>
                    <a:schemeClr val="tx1"/>
                  </a:solidFill>
                  <a:latin typeface="Times New Roman" pitchFamily="18" charset="0"/>
                </a:defRPr>
              </a:lvl5pPr>
              <a:lvl6pPr marL="2514600" indent="-228600" eaLnBrk="0" fontAlgn="base" hangingPunct="0">
                <a:spcBef>
                  <a:spcPct val="0"/>
                </a:spcBef>
                <a:spcAft>
                  <a:spcPct val="0"/>
                </a:spcAft>
                <a:defRPr sz="2000">
                  <a:solidFill>
                    <a:schemeClr val="tx1"/>
                  </a:solidFill>
                  <a:latin typeface="Times New Roman" pitchFamily="18" charset="0"/>
                </a:defRPr>
              </a:lvl6pPr>
              <a:lvl7pPr marL="2971800" indent="-228600" eaLnBrk="0" fontAlgn="base" hangingPunct="0">
                <a:spcBef>
                  <a:spcPct val="0"/>
                </a:spcBef>
                <a:spcAft>
                  <a:spcPct val="0"/>
                </a:spcAft>
                <a:defRPr sz="2000">
                  <a:solidFill>
                    <a:schemeClr val="tx1"/>
                  </a:solidFill>
                  <a:latin typeface="Times New Roman" pitchFamily="18" charset="0"/>
                </a:defRPr>
              </a:lvl7pPr>
              <a:lvl8pPr marL="3429000" indent="-228600" eaLnBrk="0" fontAlgn="base" hangingPunct="0">
                <a:spcBef>
                  <a:spcPct val="0"/>
                </a:spcBef>
                <a:spcAft>
                  <a:spcPct val="0"/>
                </a:spcAft>
                <a:defRPr sz="2000">
                  <a:solidFill>
                    <a:schemeClr val="tx1"/>
                  </a:solidFill>
                  <a:latin typeface="Times New Roman" pitchFamily="18" charset="0"/>
                </a:defRPr>
              </a:lvl8pPr>
              <a:lvl9pPr marL="3886200" indent="-228600" eaLnBrk="0" fontAlgn="base" hangingPunct="0">
                <a:spcBef>
                  <a:spcPct val="0"/>
                </a:spcBef>
                <a:spcAft>
                  <a:spcPct val="0"/>
                </a:spcAft>
                <a:defRPr sz="2000">
                  <a:solidFill>
                    <a:schemeClr val="tx1"/>
                  </a:solidFill>
                  <a:latin typeface="Times New Roman" pitchFamily="18" charset="0"/>
                </a:defRPr>
              </a:lvl9pPr>
            </a:lstStyle>
            <a:p>
              <a:pPr eaLnBrk="1" hangingPunct="1"/>
              <a:r>
                <a:rPr lang="fr-BE" altLang="fr-FR" sz="1600" dirty="0" err="1" smtClean="0">
                  <a:solidFill>
                    <a:schemeClr val="bg1"/>
                  </a:solidFill>
                  <a:latin typeface="Arial Narrow" pitchFamily="34" charset="0"/>
                </a:rPr>
                <a:t>Oestrus</a:t>
              </a:r>
              <a:endParaRPr lang="fr-FR" altLang="fr-FR" sz="1600" dirty="0">
                <a:solidFill>
                  <a:schemeClr val="bg1"/>
                </a:solidFill>
                <a:latin typeface="Arial Narrow" pitchFamily="34" charset="0"/>
              </a:endParaRPr>
            </a:p>
          </p:txBody>
        </p:sp>
      </p:grpSp>
      <p:grpSp>
        <p:nvGrpSpPr>
          <p:cNvPr id="10" name="Groupe 9"/>
          <p:cNvGrpSpPr/>
          <p:nvPr/>
        </p:nvGrpSpPr>
        <p:grpSpPr>
          <a:xfrm>
            <a:off x="6804025" y="777457"/>
            <a:ext cx="1052513" cy="4379735"/>
            <a:chOff x="6804025" y="777457"/>
            <a:chExt cx="1052513" cy="4379735"/>
          </a:xfrm>
        </p:grpSpPr>
        <p:sp>
          <p:nvSpPr>
            <p:cNvPr id="26628" name="Rectangle 3"/>
            <p:cNvSpPr>
              <a:spLocks noChangeArrowheads="1"/>
            </p:cNvSpPr>
            <p:nvPr/>
          </p:nvSpPr>
          <p:spPr bwMode="auto">
            <a:xfrm>
              <a:off x="6804025" y="1180505"/>
              <a:ext cx="792163" cy="3976687"/>
            </a:xfrm>
            <a:prstGeom prst="rect">
              <a:avLst/>
            </a:prstGeom>
            <a:solidFill>
              <a:srgbClr val="006600"/>
            </a:solidFill>
            <a:ln w="12700">
              <a:solidFill>
                <a:schemeClr val="tx1"/>
              </a:solidFill>
              <a:miter lim="800000"/>
              <a:headEnd/>
              <a:tailEnd/>
            </a:ln>
          </p:spPr>
          <p:txBody>
            <a:bodyPr wrap="none" anchor="ctr"/>
            <a:lstStyle>
              <a:lvl1pPr eaLnBrk="0" hangingPunct="0">
                <a:defRPr sz="2000">
                  <a:solidFill>
                    <a:schemeClr val="tx1"/>
                  </a:solidFill>
                  <a:latin typeface="Times New Roman" pitchFamily="18" charset="0"/>
                </a:defRPr>
              </a:lvl1pPr>
              <a:lvl2pPr marL="742950" indent="-285750" eaLnBrk="0" hangingPunct="0">
                <a:defRPr sz="2000">
                  <a:solidFill>
                    <a:schemeClr val="tx1"/>
                  </a:solidFill>
                  <a:latin typeface="Times New Roman" pitchFamily="18" charset="0"/>
                </a:defRPr>
              </a:lvl2pPr>
              <a:lvl3pPr marL="1143000" indent="-228600" eaLnBrk="0" hangingPunct="0">
                <a:defRPr sz="2000">
                  <a:solidFill>
                    <a:schemeClr val="tx1"/>
                  </a:solidFill>
                  <a:latin typeface="Times New Roman" pitchFamily="18" charset="0"/>
                </a:defRPr>
              </a:lvl3pPr>
              <a:lvl4pPr marL="1600200" indent="-228600" eaLnBrk="0" hangingPunct="0">
                <a:defRPr sz="2000">
                  <a:solidFill>
                    <a:schemeClr val="tx1"/>
                  </a:solidFill>
                  <a:latin typeface="Times New Roman" pitchFamily="18" charset="0"/>
                </a:defRPr>
              </a:lvl4pPr>
              <a:lvl5pPr marL="2057400" indent="-228600" eaLnBrk="0" hangingPunct="0">
                <a:defRPr sz="2000">
                  <a:solidFill>
                    <a:schemeClr val="tx1"/>
                  </a:solidFill>
                  <a:latin typeface="Times New Roman" pitchFamily="18" charset="0"/>
                </a:defRPr>
              </a:lvl5pPr>
              <a:lvl6pPr marL="2514600" indent="-228600" eaLnBrk="0" fontAlgn="base" hangingPunct="0">
                <a:spcBef>
                  <a:spcPct val="0"/>
                </a:spcBef>
                <a:spcAft>
                  <a:spcPct val="0"/>
                </a:spcAft>
                <a:defRPr sz="2000">
                  <a:solidFill>
                    <a:schemeClr val="tx1"/>
                  </a:solidFill>
                  <a:latin typeface="Times New Roman" pitchFamily="18" charset="0"/>
                </a:defRPr>
              </a:lvl6pPr>
              <a:lvl7pPr marL="2971800" indent="-228600" eaLnBrk="0" fontAlgn="base" hangingPunct="0">
                <a:spcBef>
                  <a:spcPct val="0"/>
                </a:spcBef>
                <a:spcAft>
                  <a:spcPct val="0"/>
                </a:spcAft>
                <a:defRPr sz="2000">
                  <a:solidFill>
                    <a:schemeClr val="tx1"/>
                  </a:solidFill>
                  <a:latin typeface="Times New Roman" pitchFamily="18" charset="0"/>
                </a:defRPr>
              </a:lvl7pPr>
              <a:lvl8pPr marL="3429000" indent="-228600" eaLnBrk="0" fontAlgn="base" hangingPunct="0">
                <a:spcBef>
                  <a:spcPct val="0"/>
                </a:spcBef>
                <a:spcAft>
                  <a:spcPct val="0"/>
                </a:spcAft>
                <a:defRPr sz="2000">
                  <a:solidFill>
                    <a:schemeClr val="tx1"/>
                  </a:solidFill>
                  <a:latin typeface="Times New Roman" pitchFamily="18" charset="0"/>
                </a:defRPr>
              </a:lvl8pPr>
              <a:lvl9pPr marL="3886200" indent="-228600" eaLnBrk="0" fontAlgn="base" hangingPunct="0">
                <a:spcBef>
                  <a:spcPct val="0"/>
                </a:spcBef>
                <a:spcAft>
                  <a:spcPct val="0"/>
                </a:spcAft>
                <a:defRPr sz="2000">
                  <a:solidFill>
                    <a:schemeClr val="tx1"/>
                  </a:solidFill>
                  <a:latin typeface="Times New Roman" pitchFamily="18" charset="0"/>
                </a:defRPr>
              </a:lvl9pPr>
            </a:lstStyle>
            <a:p>
              <a:pPr algn="ctr" eaLnBrk="1" hangingPunct="1"/>
              <a:endParaRPr lang="en-US" altLang="fr-FR" sz="1800">
                <a:latin typeface="Arial" charset="0"/>
              </a:endParaRPr>
            </a:p>
          </p:txBody>
        </p:sp>
        <p:sp>
          <p:nvSpPr>
            <p:cNvPr id="380" name="Text Box 315"/>
            <p:cNvSpPr txBox="1">
              <a:spLocks noChangeArrowheads="1"/>
            </p:cNvSpPr>
            <p:nvPr/>
          </p:nvSpPr>
          <p:spPr bwMode="auto">
            <a:xfrm>
              <a:off x="6830126" y="777457"/>
              <a:ext cx="1026412" cy="584775"/>
            </a:xfrm>
            <a:prstGeom prst="rect">
              <a:avLst/>
            </a:prstGeom>
            <a:solidFill>
              <a:srgbClr val="006600"/>
            </a:solidFill>
            <a:ln w="9525">
              <a:solidFill>
                <a:schemeClr val="tx1"/>
              </a:solidFill>
              <a:miter lim="800000"/>
              <a:headEnd/>
              <a:tailEnd/>
            </a:ln>
            <a:extLst/>
          </p:spPr>
          <p:txBody>
            <a:bodyPr wrap="square">
              <a:spAutoFit/>
            </a:bodyPr>
            <a:lstStyle>
              <a:lvl1pPr eaLnBrk="0" hangingPunct="0">
                <a:defRPr sz="2000">
                  <a:solidFill>
                    <a:schemeClr val="tx1"/>
                  </a:solidFill>
                  <a:latin typeface="Times New Roman" pitchFamily="18" charset="0"/>
                </a:defRPr>
              </a:lvl1pPr>
              <a:lvl2pPr marL="742950" indent="-285750" eaLnBrk="0" hangingPunct="0">
                <a:defRPr sz="2000">
                  <a:solidFill>
                    <a:schemeClr val="tx1"/>
                  </a:solidFill>
                  <a:latin typeface="Times New Roman" pitchFamily="18" charset="0"/>
                </a:defRPr>
              </a:lvl2pPr>
              <a:lvl3pPr marL="1143000" indent="-228600" eaLnBrk="0" hangingPunct="0">
                <a:defRPr sz="2000">
                  <a:solidFill>
                    <a:schemeClr val="tx1"/>
                  </a:solidFill>
                  <a:latin typeface="Times New Roman" pitchFamily="18" charset="0"/>
                </a:defRPr>
              </a:lvl3pPr>
              <a:lvl4pPr marL="1600200" indent="-228600" eaLnBrk="0" hangingPunct="0">
                <a:defRPr sz="2000">
                  <a:solidFill>
                    <a:schemeClr val="tx1"/>
                  </a:solidFill>
                  <a:latin typeface="Times New Roman" pitchFamily="18" charset="0"/>
                </a:defRPr>
              </a:lvl4pPr>
              <a:lvl5pPr marL="2057400" indent="-228600" eaLnBrk="0" hangingPunct="0">
                <a:defRPr sz="2000">
                  <a:solidFill>
                    <a:schemeClr val="tx1"/>
                  </a:solidFill>
                  <a:latin typeface="Times New Roman" pitchFamily="18" charset="0"/>
                </a:defRPr>
              </a:lvl5pPr>
              <a:lvl6pPr marL="2514600" indent="-228600" eaLnBrk="0" fontAlgn="base" hangingPunct="0">
                <a:spcBef>
                  <a:spcPct val="0"/>
                </a:spcBef>
                <a:spcAft>
                  <a:spcPct val="0"/>
                </a:spcAft>
                <a:defRPr sz="2000">
                  <a:solidFill>
                    <a:schemeClr val="tx1"/>
                  </a:solidFill>
                  <a:latin typeface="Times New Roman" pitchFamily="18" charset="0"/>
                </a:defRPr>
              </a:lvl6pPr>
              <a:lvl7pPr marL="2971800" indent="-228600" eaLnBrk="0" fontAlgn="base" hangingPunct="0">
                <a:spcBef>
                  <a:spcPct val="0"/>
                </a:spcBef>
                <a:spcAft>
                  <a:spcPct val="0"/>
                </a:spcAft>
                <a:defRPr sz="2000">
                  <a:solidFill>
                    <a:schemeClr val="tx1"/>
                  </a:solidFill>
                  <a:latin typeface="Times New Roman" pitchFamily="18" charset="0"/>
                </a:defRPr>
              </a:lvl7pPr>
              <a:lvl8pPr marL="3429000" indent="-228600" eaLnBrk="0" fontAlgn="base" hangingPunct="0">
                <a:spcBef>
                  <a:spcPct val="0"/>
                </a:spcBef>
                <a:spcAft>
                  <a:spcPct val="0"/>
                </a:spcAft>
                <a:defRPr sz="2000">
                  <a:solidFill>
                    <a:schemeClr val="tx1"/>
                  </a:solidFill>
                  <a:latin typeface="Times New Roman" pitchFamily="18" charset="0"/>
                </a:defRPr>
              </a:lvl8pPr>
              <a:lvl9pPr marL="3886200" indent="-228600" eaLnBrk="0" fontAlgn="base" hangingPunct="0">
                <a:spcBef>
                  <a:spcPct val="0"/>
                </a:spcBef>
                <a:spcAft>
                  <a:spcPct val="0"/>
                </a:spcAft>
                <a:defRPr sz="2000">
                  <a:solidFill>
                    <a:schemeClr val="tx1"/>
                  </a:solidFill>
                  <a:latin typeface="Times New Roman" pitchFamily="18" charset="0"/>
                </a:defRPr>
              </a:lvl9pPr>
            </a:lstStyle>
            <a:p>
              <a:pPr eaLnBrk="1" hangingPunct="1"/>
              <a:r>
                <a:rPr lang="fr-BE" altLang="fr-FR" sz="1600" dirty="0" err="1" smtClean="0">
                  <a:solidFill>
                    <a:schemeClr val="bg1"/>
                  </a:solidFill>
                  <a:latin typeface="Arial Narrow" pitchFamily="34" charset="0"/>
                </a:rPr>
                <a:t>ProoestrusOestrus</a:t>
              </a:r>
              <a:endParaRPr lang="fr-FR" altLang="fr-FR" sz="1600" dirty="0">
                <a:solidFill>
                  <a:schemeClr val="bg1"/>
                </a:solidFill>
                <a:latin typeface="Arial Narrow" pitchFamily="34" charset="0"/>
              </a:endParaRPr>
            </a:p>
          </p:txBody>
        </p:sp>
      </p:grpSp>
      <p:grpSp>
        <p:nvGrpSpPr>
          <p:cNvPr id="390" name="Group 431"/>
          <p:cNvGrpSpPr>
            <a:grpSpLocks/>
          </p:cNvGrpSpPr>
          <p:nvPr/>
        </p:nvGrpSpPr>
        <p:grpSpPr bwMode="auto">
          <a:xfrm>
            <a:off x="4859338" y="1917701"/>
            <a:ext cx="2738437" cy="3167062"/>
            <a:chOff x="3061" y="1389"/>
            <a:chExt cx="1725" cy="1995"/>
          </a:xfrm>
        </p:grpSpPr>
        <p:sp>
          <p:nvSpPr>
            <p:cNvPr id="391" name="Oval 358"/>
            <p:cNvSpPr>
              <a:spLocks noChangeArrowheads="1"/>
            </p:cNvSpPr>
            <p:nvPr/>
          </p:nvSpPr>
          <p:spPr bwMode="auto">
            <a:xfrm>
              <a:off x="3061" y="1389"/>
              <a:ext cx="362" cy="363"/>
            </a:xfrm>
            <a:prstGeom prst="ellipse">
              <a:avLst/>
            </a:prstGeom>
            <a:solidFill>
              <a:srgbClr val="C0C0C0"/>
            </a:solidFill>
            <a:ln w="9525">
              <a:solidFill>
                <a:schemeClr val="tx1"/>
              </a:solidFill>
              <a:round/>
              <a:headEnd/>
              <a:tailEnd/>
            </a:ln>
          </p:spPr>
          <p:txBody>
            <a:bodyPr wrap="none" anchor="ctr"/>
            <a:lstStyle>
              <a:lvl1pPr eaLnBrk="0" hangingPunct="0">
                <a:defRPr sz="2000">
                  <a:solidFill>
                    <a:schemeClr val="tx1"/>
                  </a:solidFill>
                  <a:latin typeface="Times New Roman" pitchFamily="18" charset="0"/>
                </a:defRPr>
              </a:lvl1pPr>
              <a:lvl2pPr marL="742950" indent="-285750" eaLnBrk="0" hangingPunct="0">
                <a:defRPr sz="2000">
                  <a:solidFill>
                    <a:schemeClr val="tx1"/>
                  </a:solidFill>
                  <a:latin typeface="Times New Roman" pitchFamily="18" charset="0"/>
                </a:defRPr>
              </a:lvl2pPr>
              <a:lvl3pPr marL="1143000" indent="-228600" eaLnBrk="0" hangingPunct="0">
                <a:defRPr sz="2000">
                  <a:solidFill>
                    <a:schemeClr val="tx1"/>
                  </a:solidFill>
                  <a:latin typeface="Times New Roman" pitchFamily="18" charset="0"/>
                </a:defRPr>
              </a:lvl3pPr>
              <a:lvl4pPr marL="1600200" indent="-228600" eaLnBrk="0" hangingPunct="0">
                <a:defRPr sz="2000">
                  <a:solidFill>
                    <a:schemeClr val="tx1"/>
                  </a:solidFill>
                  <a:latin typeface="Times New Roman" pitchFamily="18" charset="0"/>
                </a:defRPr>
              </a:lvl4pPr>
              <a:lvl5pPr marL="2057400" indent="-228600" eaLnBrk="0" hangingPunct="0">
                <a:defRPr sz="2000">
                  <a:solidFill>
                    <a:schemeClr val="tx1"/>
                  </a:solidFill>
                  <a:latin typeface="Times New Roman" pitchFamily="18" charset="0"/>
                </a:defRPr>
              </a:lvl5pPr>
              <a:lvl6pPr marL="2514600" indent="-228600" eaLnBrk="0" fontAlgn="base" hangingPunct="0">
                <a:spcBef>
                  <a:spcPct val="0"/>
                </a:spcBef>
                <a:spcAft>
                  <a:spcPct val="0"/>
                </a:spcAft>
                <a:defRPr sz="2000">
                  <a:solidFill>
                    <a:schemeClr val="tx1"/>
                  </a:solidFill>
                  <a:latin typeface="Times New Roman" pitchFamily="18" charset="0"/>
                </a:defRPr>
              </a:lvl6pPr>
              <a:lvl7pPr marL="2971800" indent="-228600" eaLnBrk="0" fontAlgn="base" hangingPunct="0">
                <a:spcBef>
                  <a:spcPct val="0"/>
                </a:spcBef>
                <a:spcAft>
                  <a:spcPct val="0"/>
                </a:spcAft>
                <a:defRPr sz="2000">
                  <a:solidFill>
                    <a:schemeClr val="tx1"/>
                  </a:solidFill>
                  <a:latin typeface="Times New Roman" pitchFamily="18" charset="0"/>
                </a:defRPr>
              </a:lvl7pPr>
              <a:lvl8pPr marL="3429000" indent="-228600" eaLnBrk="0" fontAlgn="base" hangingPunct="0">
                <a:spcBef>
                  <a:spcPct val="0"/>
                </a:spcBef>
                <a:spcAft>
                  <a:spcPct val="0"/>
                </a:spcAft>
                <a:defRPr sz="2000">
                  <a:solidFill>
                    <a:schemeClr val="tx1"/>
                  </a:solidFill>
                  <a:latin typeface="Times New Roman" pitchFamily="18" charset="0"/>
                </a:defRPr>
              </a:lvl8pPr>
              <a:lvl9pPr marL="3886200" indent="-228600" eaLnBrk="0" fontAlgn="base" hangingPunct="0">
                <a:spcBef>
                  <a:spcPct val="0"/>
                </a:spcBef>
                <a:spcAft>
                  <a:spcPct val="0"/>
                </a:spcAft>
                <a:defRPr sz="2000">
                  <a:solidFill>
                    <a:schemeClr val="tx1"/>
                  </a:solidFill>
                  <a:latin typeface="Times New Roman" pitchFamily="18" charset="0"/>
                </a:defRPr>
              </a:lvl9pPr>
            </a:lstStyle>
            <a:p>
              <a:pPr algn="ctr" eaLnBrk="1" hangingPunct="1"/>
              <a:endParaRPr lang="en-US" altLang="fr-FR" sz="1800">
                <a:latin typeface="Arial" charset="0"/>
              </a:endParaRPr>
            </a:p>
          </p:txBody>
        </p:sp>
        <p:sp>
          <p:nvSpPr>
            <p:cNvPr id="392" name="Oval 360"/>
            <p:cNvSpPr>
              <a:spLocks noChangeArrowheads="1"/>
            </p:cNvSpPr>
            <p:nvPr/>
          </p:nvSpPr>
          <p:spPr bwMode="auto">
            <a:xfrm>
              <a:off x="3379" y="1616"/>
              <a:ext cx="272" cy="272"/>
            </a:xfrm>
            <a:prstGeom prst="ellipse">
              <a:avLst/>
            </a:prstGeom>
            <a:solidFill>
              <a:srgbClr val="C0C0C0"/>
            </a:solidFill>
            <a:ln w="9525">
              <a:solidFill>
                <a:schemeClr val="tx1"/>
              </a:solidFill>
              <a:round/>
              <a:headEnd/>
              <a:tailEnd/>
            </a:ln>
          </p:spPr>
          <p:txBody>
            <a:bodyPr wrap="none" anchor="ctr"/>
            <a:lstStyle>
              <a:lvl1pPr eaLnBrk="0" hangingPunct="0">
                <a:defRPr sz="2000">
                  <a:solidFill>
                    <a:schemeClr val="tx1"/>
                  </a:solidFill>
                  <a:latin typeface="Times New Roman" pitchFamily="18" charset="0"/>
                </a:defRPr>
              </a:lvl1pPr>
              <a:lvl2pPr marL="742950" indent="-285750" eaLnBrk="0" hangingPunct="0">
                <a:defRPr sz="2000">
                  <a:solidFill>
                    <a:schemeClr val="tx1"/>
                  </a:solidFill>
                  <a:latin typeface="Times New Roman" pitchFamily="18" charset="0"/>
                </a:defRPr>
              </a:lvl2pPr>
              <a:lvl3pPr marL="1143000" indent="-228600" eaLnBrk="0" hangingPunct="0">
                <a:defRPr sz="2000">
                  <a:solidFill>
                    <a:schemeClr val="tx1"/>
                  </a:solidFill>
                  <a:latin typeface="Times New Roman" pitchFamily="18" charset="0"/>
                </a:defRPr>
              </a:lvl3pPr>
              <a:lvl4pPr marL="1600200" indent="-228600" eaLnBrk="0" hangingPunct="0">
                <a:defRPr sz="2000">
                  <a:solidFill>
                    <a:schemeClr val="tx1"/>
                  </a:solidFill>
                  <a:latin typeface="Times New Roman" pitchFamily="18" charset="0"/>
                </a:defRPr>
              </a:lvl4pPr>
              <a:lvl5pPr marL="2057400" indent="-228600" eaLnBrk="0" hangingPunct="0">
                <a:defRPr sz="2000">
                  <a:solidFill>
                    <a:schemeClr val="tx1"/>
                  </a:solidFill>
                  <a:latin typeface="Times New Roman" pitchFamily="18" charset="0"/>
                </a:defRPr>
              </a:lvl5pPr>
              <a:lvl6pPr marL="2514600" indent="-228600" eaLnBrk="0" fontAlgn="base" hangingPunct="0">
                <a:spcBef>
                  <a:spcPct val="0"/>
                </a:spcBef>
                <a:spcAft>
                  <a:spcPct val="0"/>
                </a:spcAft>
                <a:defRPr sz="2000">
                  <a:solidFill>
                    <a:schemeClr val="tx1"/>
                  </a:solidFill>
                  <a:latin typeface="Times New Roman" pitchFamily="18" charset="0"/>
                </a:defRPr>
              </a:lvl6pPr>
              <a:lvl7pPr marL="2971800" indent="-228600" eaLnBrk="0" fontAlgn="base" hangingPunct="0">
                <a:spcBef>
                  <a:spcPct val="0"/>
                </a:spcBef>
                <a:spcAft>
                  <a:spcPct val="0"/>
                </a:spcAft>
                <a:defRPr sz="2000">
                  <a:solidFill>
                    <a:schemeClr val="tx1"/>
                  </a:solidFill>
                  <a:latin typeface="Times New Roman" pitchFamily="18" charset="0"/>
                </a:defRPr>
              </a:lvl7pPr>
              <a:lvl8pPr marL="3429000" indent="-228600" eaLnBrk="0" fontAlgn="base" hangingPunct="0">
                <a:spcBef>
                  <a:spcPct val="0"/>
                </a:spcBef>
                <a:spcAft>
                  <a:spcPct val="0"/>
                </a:spcAft>
                <a:defRPr sz="2000">
                  <a:solidFill>
                    <a:schemeClr val="tx1"/>
                  </a:solidFill>
                  <a:latin typeface="Times New Roman" pitchFamily="18" charset="0"/>
                </a:defRPr>
              </a:lvl8pPr>
              <a:lvl9pPr marL="3886200" indent="-228600" eaLnBrk="0" fontAlgn="base" hangingPunct="0">
                <a:spcBef>
                  <a:spcPct val="0"/>
                </a:spcBef>
                <a:spcAft>
                  <a:spcPct val="0"/>
                </a:spcAft>
                <a:defRPr sz="2000">
                  <a:solidFill>
                    <a:schemeClr val="tx1"/>
                  </a:solidFill>
                  <a:latin typeface="Times New Roman" pitchFamily="18" charset="0"/>
                </a:defRPr>
              </a:lvl9pPr>
            </a:lstStyle>
            <a:p>
              <a:pPr algn="ctr" eaLnBrk="1" hangingPunct="1"/>
              <a:endParaRPr lang="en-US" altLang="fr-FR" sz="1800">
                <a:latin typeface="Arial" charset="0"/>
              </a:endParaRPr>
            </a:p>
          </p:txBody>
        </p:sp>
        <p:sp>
          <p:nvSpPr>
            <p:cNvPr id="393" name="Oval 367"/>
            <p:cNvSpPr>
              <a:spLocks noChangeArrowheads="1"/>
            </p:cNvSpPr>
            <p:nvPr/>
          </p:nvSpPr>
          <p:spPr bwMode="auto">
            <a:xfrm>
              <a:off x="3606" y="1752"/>
              <a:ext cx="272" cy="272"/>
            </a:xfrm>
            <a:prstGeom prst="ellipse">
              <a:avLst/>
            </a:prstGeom>
            <a:solidFill>
              <a:srgbClr val="C0C0C0"/>
            </a:solidFill>
            <a:ln w="9525">
              <a:solidFill>
                <a:schemeClr val="tx1"/>
              </a:solidFill>
              <a:round/>
              <a:headEnd/>
              <a:tailEnd/>
            </a:ln>
          </p:spPr>
          <p:txBody>
            <a:bodyPr wrap="none" anchor="ctr"/>
            <a:lstStyle>
              <a:lvl1pPr eaLnBrk="0" hangingPunct="0">
                <a:defRPr sz="2000">
                  <a:solidFill>
                    <a:schemeClr val="tx1"/>
                  </a:solidFill>
                  <a:latin typeface="Times New Roman" pitchFamily="18" charset="0"/>
                </a:defRPr>
              </a:lvl1pPr>
              <a:lvl2pPr marL="742950" indent="-285750" eaLnBrk="0" hangingPunct="0">
                <a:defRPr sz="2000">
                  <a:solidFill>
                    <a:schemeClr val="tx1"/>
                  </a:solidFill>
                  <a:latin typeface="Times New Roman" pitchFamily="18" charset="0"/>
                </a:defRPr>
              </a:lvl2pPr>
              <a:lvl3pPr marL="1143000" indent="-228600" eaLnBrk="0" hangingPunct="0">
                <a:defRPr sz="2000">
                  <a:solidFill>
                    <a:schemeClr val="tx1"/>
                  </a:solidFill>
                  <a:latin typeface="Times New Roman" pitchFamily="18" charset="0"/>
                </a:defRPr>
              </a:lvl3pPr>
              <a:lvl4pPr marL="1600200" indent="-228600" eaLnBrk="0" hangingPunct="0">
                <a:defRPr sz="2000">
                  <a:solidFill>
                    <a:schemeClr val="tx1"/>
                  </a:solidFill>
                  <a:latin typeface="Times New Roman" pitchFamily="18" charset="0"/>
                </a:defRPr>
              </a:lvl4pPr>
              <a:lvl5pPr marL="2057400" indent="-228600" eaLnBrk="0" hangingPunct="0">
                <a:defRPr sz="2000">
                  <a:solidFill>
                    <a:schemeClr val="tx1"/>
                  </a:solidFill>
                  <a:latin typeface="Times New Roman" pitchFamily="18" charset="0"/>
                </a:defRPr>
              </a:lvl5pPr>
              <a:lvl6pPr marL="2514600" indent="-228600" eaLnBrk="0" fontAlgn="base" hangingPunct="0">
                <a:spcBef>
                  <a:spcPct val="0"/>
                </a:spcBef>
                <a:spcAft>
                  <a:spcPct val="0"/>
                </a:spcAft>
                <a:defRPr sz="2000">
                  <a:solidFill>
                    <a:schemeClr val="tx1"/>
                  </a:solidFill>
                  <a:latin typeface="Times New Roman" pitchFamily="18" charset="0"/>
                </a:defRPr>
              </a:lvl6pPr>
              <a:lvl7pPr marL="2971800" indent="-228600" eaLnBrk="0" fontAlgn="base" hangingPunct="0">
                <a:spcBef>
                  <a:spcPct val="0"/>
                </a:spcBef>
                <a:spcAft>
                  <a:spcPct val="0"/>
                </a:spcAft>
                <a:defRPr sz="2000">
                  <a:solidFill>
                    <a:schemeClr val="tx1"/>
                  </a:solidFill>
                  <a:latin typeface="Times New Roman" pitchFamily="18" charset="0"/>
                </a:defRPr>
              </a:lvl7pPr>
              <a:lvl8pPr marL="3429000" indent="-228600" eaLnBrk="0" fontAlgn="base" hangingPunct="0">
                <a:spcBef>
                  <a:spcPct val="0"/>
                </a:spcBef>
                <a:spcAft>
                  <a:spcPct val="0"/>
                </a:spcAft>
                <a:defRPr sz="2000">
                  <a:solidFill>
                    <a:schemeClr val="tx1"/>
                  </a:solidFill>
                  <a:latin typeface="Times New Roman" pitchFamily="18" charset="0"/>
                </a:defRPr>
              </a:lvl8pPr>
              <a:lvl9pPr marL="3886200" indent="-228600" eaLnBrk="0" fontAlgn="base" hangingPunct="0">
                <a:spcBef>
                  <a:spcPct val="0"/>
                </a:spcBef>
                <a:spcAft>
                  <a:spcPct val="0"/>
                </a:spcAft>
                <a:defRPr sz="2000">
                  <a:solidFill>
                    <a:schemeClr val="tx1"/>
                  </a:solidFill>
                  <a:latin typeface="Times New Roman" pitchFamily="18" charset="0"/>
                </a:defRPr>
              </a:lvl9pPr>
            </a:lstStyle>
            <a:p>
              <a:pPr algn="ctr" eaLnBrk="1" hangingPunct="1"/>
              <a:endParaRPr lang="en-US" altLang="fr-FR" sz="1800">
                <a:latin typeface="Arial" charset="0"/>
              </a:endParaRPr>
            </a:p>
          </p:txBody>
        </p:sp>
        <p:sp>
          <p:nvSpPr>
            <p:cNvPr id="394" name="Oval 370"/>
            <p:cNvSpPr>
              <a:spLocks noChangeArrowheads="1"/>
            </p:cNvSpPr>
            <p:nvPr/>
          </p:nvSpPr>
          <p:spPr bwMode="auto">
            <a:xfrm>
              <a:off x="3833" y="2024"/>
              <a:ext cx="182" cy="181"/>
            </a:xfrm>
            <a:prstGeom prst="ellipse">
              <a:avLst/>
            </a:prstGeom>
            <a:solidFill>
              <a:srgbClr val="C0C0C0"/>
            </a:solidFill>
            <a:ln w="9525">
              <a:solidFill>
                <a:schemeClr val="tx1"/>
              </a:solidFill>
              <a:round/>
              <a:headEnd/>
              <a:tailEnd/>
            </a:ln>
          </p:spPr>
          <p:txBody>
            <a:bodyPr wrap="none" anchor="ctr"/>
            <a:lstStyle>
              <a:lvl1pPr eaLnBrk="0" hangingPunct="0">
                <a:defRPr sz="2000">
                  <a:solidFill>
                    <a:schemeClr val="tx1"/>
                  </a:solidFill>
                  <a:latin typeface="Times New Roman" pitchFamily="18" charset="0"/>
                </a:defRPr>
              </a:lvl1pPr>
              <a:lvl2pPr marL="742950" indent="-285750" eaLnBrk="0" hangingPunct="0">
                <a:defRPr sz="2000">
                  <a:solidFill>
                    <a:schemeClr val="tx1"/>
                  </a:solidFill>
                  <a:latin typeface="Times New Roman" pitchFamily="18" charset="0"/>
                </a:defRPr>
              </a:lvl2pPr>
              <a:lvl3pPr marL="1143000" indent="-228600" eaLnBrk="0" hangingPunct="0">
                <a:defRPr sz="2000">
                  <a:solidFill>
                    <a:schemeClr val="tx1"/>
                  </a:solidFill>
                  <a:latin typeface="Times New Roman" pitchFamily="18" charset="0"/>
                </a:defRPr>
              </a:lvl3pPr>
              <a:lvl4pPr marL="1600200" indent="-228600" eaLnBrk="0" hangingPunct="0">
                <a:defRPr sz="2000">
                  <a:solidFill>
                    <a:schemeClr val="tx1"/>
                  </a:solidFill>
                  <a:latin typeface="Times New Roman" pitchFamily="18" charset="0"/>
                </a:defRPr>
              </a:lvl4pPr>
              <a:lvl5pPr marL="2057400" indent="-228600" eaLnBrk="0" hangingPunct="0">
                <a:defRPr sz="2000">
                  <a:solidFill>
                    <a:schemeClr val="tx1"/>
                  </a:solidFill>
                  <a:latin typeface="Times New Roman" pitchFamily="18" charset="0"/>
                </a:defRPr>
              </a:lvl5pPr>
              <a:lvl6pPr marL="2514600" indent="-228600" eaLnBrk="0" fontAlgn="base" hangingPunct="0">
                <a:spcBef>
                  <a:spcPct val="0"/>
                </a:spcBef>
                <a:spcAft>
                  <a:spcPct val="0"/>
                </a:spcAft>
                <a:defRPr sz="2000">
                  <a:solidFill>
                    <a:schemeClr val="tx1"/>
                  </a:solidFill>
                  <a:latin typeface="Times New Roman" pitchFamily="18" charset="0"/>
                </a:defRPr>
              </a:lvl6pPr>
              <a:lvl7pPr marL="2971800" indent="-228600" eaLnBrk="0" fontAlgn="base" hangingPunct="0">
                <a:spcBef>
                  <a:spcPct val="0"/>
                </a:spcBef>
                <a:spcAft>
                  <a:spcPct val="0"/>
                </a:spcAft>
                <a:defRPr sz="2000">
                  <a:solidFill>
                    <a:schemeClr val="tx1"/>
                  </a:solidFill>
                  <a:latin typeface="Times New Roman" pitchFamily="18" charset="0"/>
                </a:defRPr>
              </a:lvl7pPr>
              <a:lvl8pPr marL="3429000" indent="-228600" eaLnBrk="0" fontAlgn="base" hangingPunct="0">
                <a:spcBef>
                  <a:spcPct val="0"/>
                </a:spcBef>
                <a:spcAft>
                  <a:spcPct val="0"/>
                </a:spcAft>
                <a:defRPr sz="2000">
                  <a:solidFill>
                    <a:schemeClr val="tx1"/>
                  </a:solidFill>
                  <a:latin typeface="Times New Roman" pitchFamily="18" charset="0"/>
                </a:defRPr>
              </a:lvl8pPr>
              <a:lvl9pPr marL="3886200" indent="-228600" eaLnBrk="0" fontAlgn="base" hangingPunct="0">
                <a:spcBef>
                  <a:spcPct val="0"/>
                </a:spcBef>
                <a:spcAft>
                  <a:spcPct val="0"/>
                </a:spcAft>
                <a:defRPr sz="2000">
                  <a:solidFill>
                    <a:schemeClr val="tx1"/>
                  </a:solidFill>
                  <a:latin typeface="Times New Roman" pitchFamily="18" charset="0"/>
                </a:defRPr>
              </a:lvl9pPr>
            </a:lstStyle>
            <a:p>
              <a:pPr algn="ctr" eaLnBrk="1" hangingPunct="1"/>
              <a:endParaRPr lang="en-US" altLang="fr-FR" sz="1800">
                <a:latin typeface="Arial" charset="0"/>
              </a:endParaRPr>
            </a:p>
          </p:txBody>
        </p:sp>
        <p:sp>
          <p:nvSpPr>
            <p:cNvPr id="395" name="Oval 371"/>
            <p:cNvSpPr>
              <a:spLocks noChangeArrowheads="1"/>
            </p:cNvSpPr>
            <p:nvPr/>
          </p:nvSpPr>
          <p:spPr bwMode="auto">
            <a:xfrm>
              <a:off x="3969" y="2160"/>
              <a:ext cx="182" cy="181"/>
            </a:xfrm>
            <a:prstGeom prst="ellipse">
              <a:avLst/>
            </a:prstGeom>
            <a:solidFill>
              <a:srgbClr val="C0C0C0"/>
            </a:solidFill>
            <a:ln w="9525">
              <a:solidFill>
                <a:schemeClr val="tx1"/>
              </a:solidFill>
              <a:round/>
              <a:headEnd/>
              <a:tailEnd/>
            </a:ln>
          </p:spPr>
          <p:txBody>
            <a:bodyPr wrap="none" anchor="ctr"/>
            <a:lstStyle>
              <a:lvl1pPr eaLnBrk="0" hangingPunct="0">
                <a:defRPr sz="2000">
                  <a:solidFill>
                    <a:schemeClr val="tx1"/>
                  </a:solidFill>
                  <a:latin typeface="Times New Roman" pitchFamily="18" charset="0"/>
                </a:defRPr>
              </a:lvl1pPr>
              <a:lvl2pPr marL="742950" indent="-285750" eaLnBrk="0" hangingPunct="0">
                <a:defRPr sz="2000">
                  <a:solidFill>
                    <a:schemeClr val="tx1"/>
                  </a:solidFill>
                  <a:latin typeface="Times New Roman" pitchFamily="18" charset="0"/>
                </a:defRPr>
              </a:lvl2pPr>
              <a:lvl3pPr marL="1143000" indent="-228600" eaLnBrk="0" hangingPunct="0">
                <a:defRPr sz="2000">
                  <a:solidFill>
                    <a:schemeClr val="tx1"/>
                  </a:solidFill>
                  <a:latin typeface="Times New Roman" pitchFamily="18" charset="0"/>
                </a:defRPr>
              </a:lvl3pPr>
              <a:lvl4pPr marL="1600200" indent="-228600" eaLnBrk="0" hangingPunct="0">
                <a:defRPr sz="2000">
                  <a:solidFill>
                    <a:schemeClr val="tx1"/>
                  </a:solidFill>
                  <a:latin typeface="Times New Roman" pitchFamily="18" charset="0"/>
                </a:defRPr>
              </a:lvl4pPr>
              <a:lvl5pPr marL="2057400" indent="-228600" eaLnBrk="0" hangingPunct="0">
                <a:defRPr sz="2000">
                  <a:solidFill>
                    <a:schemeClr val="tx1"/>
                  </a:solidFill>
                  <a:latin typeface="Times New Roman" pitchFamily="18" charset="0"/>
                </a:defRPr>
              </a:lvl5pPr>
              <a:lvl6pPr marL="2514600" indent="-228600" eaLnBrk="0" fontAlgn="base" hangingPunct="0">
                <a:spcBef>
                  <a:spcPct val="0"/>
                </a:spcBef>
                <a:spcAft>
                  <a:spcPct val="0"/>
                </a:spcAft>
                <a:defRPr sz="2000">
                  <a:solidFill>
                    <a:schemeClr val="tx1"/>
                  </a:solidFill>
                  <a:latin typeface="Times New Roman" pitchFamily="18" charset="0"/>
                </a:defRPr>
              </a:lvl6pPr>
              <a:lvl7pPr marL="2971800" indent="-228600" eaLnBrk="0" fontAlgn="base" hangingPunct="0">
                <a:spcBef>
                  <a:spcPct val="0"/>
                </a:spcBef>
                <a:spcAft>
                  <a:spcPct val="0"/>
                </a:spcAft>
                <a:defRPr sz="2000">
                  <a:solidFill>
                    <a:schemeClr val="tx1"/>
                  </a:solidFill>
                  <a:latin typeface="Times New Roman" pitchFamily="18" charset="0"/>
                </a:defRPr>
              </a:lvl7pPr>
              <a:lvl8pPr marL="3429000" indent="-228600" eaLnBrk="0" fontAlgn="base" hangingPunct="0">
                <a:spcBef>
                  <a:spcPct val="0"/>
                </a:spcBef>
                <a:spcAft>
                  <a:spcPct val="0"/>
                </a:spcAft>
                <a:defRPr sz="2000">
                  <a:solidFill>
                    <a:schemeClr val="tx1"/>
                  </a:solidFill>
                  <a:latin typeface="Times New Roman" pitchFamily="18" charset="0"/>
                </a:defRPr>
              </a:lvl8pPr>
              <a:lvl9pPr marL="3886200" indent="-228600" eaLnBrk="0" fontAlgn="base" hangingPunct="0">
                <a:spcBef>
                  <a:spcPct val="0"/>
                </a:spcBef>
                <a:spcAft>
                  <a:spcPct val="0"/>
                </a:spcAft>
                <a:defRPr sz="2000">
                  <a:solidFill>
                    <a:schemeClr val="tx1"/>
                  </a:solidFill>
                  <a:latin typeface="Times New Roman" pitchFamily="18" charset="0"/>
                </a:defRPr>
              </a:lvl9pPr>
            </a:lstStyle>
            <a:p>
              <a:pPr algn="ctr" eaLnBrk="1" hangingPunct="1"/>
              <a:endParaRPr lang="en-US" altLang="fr-FR" sz="1800">
                <a:latin typeface="Arial" charset="0"/>
              </a:endParaRPr>
            </a:p>
          </p:txBody>
        </p:sp>
        <p:sp>
          <p:nvSpPr>
            <p:cNvPr id="396" name="Oval 372"/>
            <p:cNvSpPr>
              <a:spLocks noChangeArrowheads="1"/>
            </p:cNvSpPr>
            <p:nvPr/>
          </p:nvSpPr>
          <p:spPr bwMode="auto">
            <a:xfrm>
              <a:off x="4105" y="2296"/>
              <a:ext cx="182" cy="181"/>
            </a:xfrm>
            <a:prstGeom prst="ellipse">
              <a:avLst/>
            </a:prstGeom>
            <a:solidFill>
              <a:srgbClr val="C0C0C0"/>
            </a:solidFill>
            <a:ln w="9525">
              <a:solidFill>
                <a:schemeClr val="tx1"/>
              </a:solidFill>
              <a:round/>
              <a:headEnd/>
              <a:tailEnd/>
            </a:ln>
          </p:spPr>
          <p:txBody>
            <a:bodyPr wrap="none" anchor="ctr"/>
            <a:lstStyle>
              <a:lvl1pPr eaLnBrk="0" hangingPunct="0">
                <a:defRPr sz="2000">
                  <a:solidFill>
                    <a:schemeClr val="tx1"/>
                  </a:solidFill>
                  <a:latin typeface="Times New Roman" pitchFamily="18" charset="0"/>
                </a:defRPr>
              </a:lvl1pPr>
              <a:lvl2pPr marL="742950" indent="-285750" eaLnBrk="0" hangingPunct="0">
                <a:defRPr sz="2000">
                  <a:solidFill>
                    <a:schemeClr val="tx1"/>
                  </a:solidFill>
                  <a:latin typeface="Times New Roman" pitchFamily="18" charset="0"/>
                </a:defRPr>
              </a:lvl2pPr>
              <a:lvl3pPr marL="1143000" indent="-228600" eaLnBrk="0" hangingPunct="0">
                <a:defRPr sz="2000">
                  <a:solidFill>
                    <a:schemeClr val="tx1"/>
                  </a:solidFill>
                  <a:latin typeface="Times New Roman" pitchFamily="18" charset="0"/>
                </a:defRPr>
              </a:lvl3pPr>
              <a:lvl4pPr marL="1600200" indent="-228600" eaLnBrk="0" hangingPunct="0">
                <a:defRPr sz="2000">
                  <a:solidFill>
                    <a:schemeClr val="tx1"/>
                  </a:solidFill>
                  <a:latin typeface="Times New Roman" pitchFamily="18" charset="0"/>
                </a:defRPr>
              </a:lvl4pPr>
              <a:lvl5pPr marL="2057400" indent="-228600" eaLnBrk="0" hangingPunct="0">
                <a:defRPr sz="2000">
                  <a:solidFill>
                    <a:schemeClr val="tx1"/>
                  </a:solidFill>
                  <a:latin typeface="Times New Roman" pitchFamily="18" charset="0"/>
                </a:defRPr>
              </a:lvl5pPr>
              <a:lvl6pPr marL="2514600" indent="-228600" eaLnBrk="0" fontAlgn="base" hangingPunct="0">
                <a:spcBef>
                  <a:spcPct val="0"/>
                </a:spcBef>
                <a:spcAft>
                  <a:spcPct val="0"/>
                </a:spcAft>
                <a:defRPr sz="2000">
                  <a:solidFill>
                    <a:schemeClr val="tx1"/>
                  </a:solidFill>
                  <a:latin typeface="Times New Roman" pitchFamily="18" charset="0"/>
                </a:defRPr>
              </a:lvl6pPr>
              <a:lvl7pPr marL="2971800" indent="-228600" eaLnBrk="0" fontAlgn="base" hangingPunct="0">
                <a:spcBef>
                  <a:spcPct val="0"/>
                </a:spcBef>
                <a:spcAft>
                  <a:spcPct val="0"/>
                </a:spcAft>
                <a:defRPr sz="2000">
                  <a:solidFill>
                    <a:schemeClr val="tx1"/>
                  </a:solidFill>
                  <a:latin typeface="Times New Roman" pitchFamily="18" charset="0"/>
                </a:defRPr>
              </a:lvl7pPr>
              <a:lvl8pPr marL="3429000" indent="-228600" eaLnBrk="0" fontAlgn="base" hangingPunct="0">
                <a:spcBef>
                  <a:spcPct val="0"/>
                </a:spcBef>
                <a:spcAft>
                  <a:spcPct val="0"/>
                </a:spcAft>
                <a:defRPr sz="2000">
                  <a:solidFill>
                    <a:schemeClr val="tx1"/>
                  </a:solidFill>
                  <a:latin typeface="Times New Roman" pitchFamily="18" charset="0"/>
                </a:defRPr>
              </a:lvl8pPr>
              <a:lvl9pPr marL="3886200" indent="-228600" eaLnBrk="0" fontAlgn="base" hangingPunct="0">
                <a:spcBef>
                  <a:spcPct val="0"/>
                </a:spcBef>
                <a:spcAft>
                  <a:spcPct val="0"/>
                </a:spcAft>
                <a:defRPr sz="2000">
                  <a:solidFill>
                    <a:schemeClr val="tx1"/>
                  </a:solidFill>
                  <a:latin typeface="Times New Roman" pitchFamily="18" charset="0"/>
                </a:defRPr>
              </a:lvl9pPr>
            </a:lstStyle>
            <a:p>
              <a:pPr algn="ctr" eaLnBrk="1" hangingPunct="1"/>
              <a:endParaRPr lang="en-US" altLang="fr-FR" sz="1800">
                <a:latin typeface="Arial" charset="0"/>
              </a:endParaRPr>
            </a:p>
          </p:txBody>
        </p:sp>
        <p:sp>
          <p:nvSpPr>
            <p:cNvPr id="397" name="Oval 373"/>
            <p:cNvSpPr>
              <a:spLocks noChangeArrowheads="1"/>
            </p:cNvSpPr>
            <p:nvPr/>
          </p:nvSpPr>
          <p:spPr bwMode="auto">
            <a:xfrm>
              <a:off x="4195" y="2478"/>
              <a:ext cx="182" cy="181"/>
            </a:xfrm>
            <a:prstGeom prst="ellipse">
              <a:avLst/>
            </a:prstGeom>
            <a:solidFill>
              <a:srgbClr val="C0C0C0"/>
            </a:solidFill>
            <a:ln w="9525">
              <a:solidFill>
                <a:schemeClr val="tx1"/>
              </a:solidFill>
              <a:round/>
              <a:headEnd/>
              <a:tailEnd/>
            </a:ln>
          </p:spPr>
          <p:txBody>
            <a:bodyPr wrap="none" anchor="ctr"/>
            <a:lstStyle>
              <a:lvl1pPr eaLnBrk="0" hangingPunct="0">
                <a:defRPr sz="2000">
                  <a:solidFill>
                    <a:schemeClr val="tx1"/>
                  </a:solidFill>
                  <a:latin typeface="Times New Roman" pitchFamily="18" charset="0"/>
                </a:defRPr>
              </a:lvl1pPr>
              <a:lvl2pPr marL="742950" indent="-285750" eaLnBrk="0" hangingPunct="0">
                <a:defRPr sz="2000">
                  <a:solidFill>
                    <a:schemeClr val="tx1"/>
                  </a:solidFill>
                  <a:latin typeface="Times New Roman" pitchFamily="18" charset="0"/>
                </a:defRPr>
              </a:lvl2pPr>
              <a:lvl3pPr marL="1143000" indent="-228600" eaLnBrk="0" hangingPunct="0">
                <a:defRPr sz="2000">
                  <a:solidFill>
                    <a:schemeClr val="tx1"/>
                  </a:solidFill>
                  <a:latin typeface="Times New Roman" pitchFamily="18" charset="0"/>
                </a:defRPr>
              </a:lvl3pPr>
              <a:lvl4pPr marL="1600200" indent="-228600" eaLnBrk="0" hangingPunct="0">
                <a:defRPr sz="2000">
                  <a:solidFill>
                    <a:schemeClr val="tx1"/>
                  </a:solidFill>
                  <a:latin typeface="Times New Roman" pitchFamily="18" charset="0"/>
                </a:defRPr>
              </a:lvl4pPr>
              <a:lvl5pPr marL="2057400" indent="-228600" eaLnBrk="0" hangingPunct="0">
                <a:defRPr sz="2000">
                  <a:solidFill>
                    <a:schemeClr val="tx1"/>
                  </a:solidFill>
                  <a:latin typeface="Times New Roman" pitchFamily="18" charset="0"/>
                </a:defRPr>
              </a:lvl5pPr>
              <a:lvl6pPr marL="2514600" indent="-228600" eaLnBrk="0" fontAlgn="base" hangingPunct="0">
                <a:spcBef>
                  <a:spcPct val="0"/>
                </a:spcBef>
                <a:spcAft>
                  <a:spcPct val="0"/>
                </a:spcAft>
                <a:defRPr sz="2000">
                  <a:solidFill>
                    <a:schemeClr val="tx1"/>
                  </a:solidFill>
                  <a:latin typeface="Times New Roman" pitchFamily="18" charset="0"/>
                </a:defRPr>
              </a:lvl6pPr>
              <a:lvl7pPr marL="2971800" indent="-228600" eaLnBrk="0" fontAlgn="base" hangingPunct="0">
                <a:spcBef>
                  <a:spcPct val="0"/>
                </a:spcBef>
                <a:spcAft>
                  <a:spcPct val="0"/>
                </a:spcAft>
                <a:defRPr sz="2000">
                  <a:solidFill>
                    <a:schemeClr val="tx1"/>
                  </a:solidFill>
                  <a:latin typeface="Times New Roman" pitchFamily="18" charset="0"/>
                </a:defRPr>
              </a:lvl7pPr>
              <a:lvl8pPr marL="3429000" indent="-228600" eaLnBrk="0" fontAlgn="base" hangingPunct="0">
                <a:spcBef>
                  <a:spcPct val="0"/>
                </a:spcBef>
                <a:spcAft>
                  <a:spcPct val="0"/>
                </a:spcAft>
                <a:defRPr sz="2000">
                  <a:solidFill>
                    <a:schemeClr val="tx1"/>
                  </a:solidFill>
                  <a:latin typeface="Times New Roman" pitchFamily="18" charset="0"/>
                </a:defRPr>
              </a:lvl8pPr>
              <a:lvl9pPr marL="3886200" indent="-228600" eaLnBrk="0" fontAlgn="base" hangingPunct="0">
                <a:spcBef>
                  <a:spcPct val="0"/>
                </a:spcBef>
                <a:spcAft>
                  <a:spcPct val="0"/>
                </a:spcAft>
                <a:defRPr sz="2000">
                  <a:solidFill>
                    <a:schemeClr val="tx1"/>
                  </a:solidFill>
                  <a:latin typeface="Times New Roman" pitchFamily="18" charset="0"/>
                </a:defRPr>
              </a:lvl9pPr>
            </a:lstStyle>
            <a:p>
              <a:pPr algn="ctr" eaLnBrk="1" hangingPunct="1"/>
              <a:endParaRPr lang="en-US" altLang="fr-FR" sz="1800">
                <a:latin typeface="Arial" charset="0"/>
              </a:endParaRPr>
            </a:p>
          </p:txBody>
        </p:sp>
        <p:sp>
          <p:nvSpPr>
            <p:cNvPr id="398" name="Oval 374"/>
            <p:cNvSpPr>
              <a:spLocks noChangeArrowheads="1"/>
            </p:cNvSpPr>
            <p:nvPr/>
          </p:nvSpPr>
          <p:spPr bwMode="auto">
            <a:xfrm>
              <a:off x="4332" y="2659"/>
              <a:ext cx="182" cy="181"/>
            </a:xfrm>
            <a:prstGeom prst="ellipse">
              <a:avLst/>
            </a:prstGeom>
            <a:solidFill>
              <a:srgbClr val="C0C0C0"/>
            </a:solidFill>
            <a:ln w="9525">
              <a:solidFill>
                <a:schemeClr val="tx1"/>
              </a:solidFill>
              <a:round/>
              <a:headEnd/>
              <a:tailEnd/>
            </a:ln>
          </p:spPr>
          <p:txBody>
            <a:bodyPr wrap="none" anchor="ctr"/>
            <a:lstStyle>
              <a:lvl1pPr eaLnBrk="0" hangingPunct="0">
                <a:defRPr sz="2000">
                  <a:solidFill>
                    <a:schemeClr val="tx1"/>
                  </a:solidFill>
                  <a:latin typeface="Times New Roman" pitchFamily="18" charset="0"/>
                </a:defRPr>
              </a:lvl1pPr>
              <a:lvl2pPr marL="742950" indent="-285750" eaLnBrk="0" hangingPunct="0">
                <a:defRPr sz="2000">
                  <a:solidFill>
                    <a:schemeClr val="tx1"/>
                  </a:solidFill>
                  <a:latin typeface="Times New Roman" pitchFamily="18" charset="0"/>
                </a:defRPr>
              </a:lvl2pPr>
              <a:lvl3pPr marL="1143000" indent="-228600" eaLnBrk="0" hangingPunct="0">
                <a:defRPr sz="2000">
                  <a:solidFill>
                    <a:schemeClr val="tx1"/>
                  </a:solidFill>
                  <a:latin typeface="Times New Roman" pitchFamily="18" charset="0"/>
                </a:defRPr>
              </a:lvl3pPr>
              <a:lvl4pPr marL="1600200" indent="-228600" eaLnBrk="0" hangingPunct="0">
                <a:defRPr sz="2000">
                  <a:solidFill>
                    <a:schemeClr val="tx1"/>
                  </a:solidFill>
                  <a:latin typeface="Times New Roman" pitchFamily="18" charset="0"/>
                </a:defRPr>
              </a:lvl4pPr>
              <a:lvl5pPr marL="2057400" indent="-228600" eaLnBrk="0" hangingPunct="0">
                <a:defRPr sz="2000">
                  <a:solidFill>
                    <a:schemeClr val="tx1"/>
                  </a:solidFill>
                  <a:latin typeface="Times New Roman" pitchFamily="18" charset="0"/>
                </a:defRPr>
              </a:lvl5pPr>
              <a:lvl6pPr marL="2514600" indent="-228600" eaLnBrk="0" fontAlgn="base" hangingPunct="0">
                <a:spcBef>
                  <a:spcPct val="0"/>
                </a:spcBef>
                <a:spcAft>
                  <a:spcPct val="0"/>
                </a:spcAft>
                <a:defRPr sz="2000">
                  <a:solidFill>
                    <a:schemeClr val="tx1"/>
                  </a:solidFill>
                  <a:latin typeface="Times New Roman" pitchFamily="18" charset="0"/>
                </a:defRPr>
              </a:lvl6pPr>
              <a:lvl7pPr marL="2971800" indent="-228600" eaLnBrk="0" fontAlgn="base" hangingPunct="0">
                <a:spcBef>
                  <a:spcPct val="0"/>
                </a:spcBef>
                <a:spcAft>
                  <a:spcPct val="0"/>
                </a:spcAft>
                <a:defRPr sz="2000">
                  <a:solidFill>
                    <a:schemeClr val="tx1"/>
                  </a:solidFill>
                  <a:latin typeface="Times New Roman" pitchFamily="18" charset="0"/>
                </a:defRPr>
              </a:lvl7pPr>
              <a:lvl8pPr marL="3429000" indent="-228600" eaLnBrk="0" fontAlgn="base" hangingPunct="0">
                <a:spcBef>
                  <a:spcPct val="0"/>
                </a:spcBef>
                <a:spcAft>
                  <a:spcPct val="0"/>
                </a:spcAft>
                <a:defRPr sz="2000">
                  <a:solidFill>
                    <a:schemeClr val="tx1"/>
                  </a:solidFill>
                  <a:latin typeface="Times New Roman" pitchFamily="18" charset="0"/>
                </a:defRPr>
              </a:lvl8pPr>
              <a:lvl9pPr marL="3886200" indent="-228600" eaLnBrk="0" fontAlgn="base" hangingPunct="0">
                <a:spcBef>
                  <a:spcPct val="0"/>
                </a:spcBef>
                <a:spcAft>
                  <a:spcPct val="0"/>
                </a:spcAft>
                <a:defRPr sz="2000">
                  <a:solidFill>
                    <a:schemeClr val="tx1"/>
                  </a:solidFill>
                  <a:latin typeface="Times New Roman" pitchFamily="18" charset="0"/>
                </a:defRPr>
              </a:lvl9pPr>
            </a:lstStyle>
            <a:p>
              <a:pPr algn="ctr" eaLnBrk="1" hangingPunct="1"/>
              <a:endParaRPr lang="en-US" altLang="fr-FR" sz="1800">
                <a:latin typeface="Arial" charset="0"/>
              </a:endParaRPr>
            </a:p>
          </p:txBody>
        </p:sp>
        <p:sp>
          <p:nvSpPr>
            <p:cNvPr id="399" name="Oval 375"/>
            <p:cNvSpPr>
              <a:spLocks noChangeArrowheads="1"/>
            </p:cNvSpPr>
            <p:nvPr/>
          </p:nvSpPr>
          <p:spPr bwMode="auto">
            <a:xfrm>
              <a:off x="4422" y="2840"/>
              <a:ext cx="182" cy="181"/>
            </a:xfrm>
            <a:prstGeom prst="ellipse">
              <a:avLst/>
            </a:prstGeom>
            <a:solidFill>
              <a:srgbClr val="C0C0C0"/>
            </a:solidFill>
            <a:ln w="9525">
              <a:solidFill>
                <a:schemeClr val="tx1"/>
              </a:solidFill>
              <a:round/>
              <a:headEnd/>
              <a:tailEnd/>
            </a:ln>
          </p:spPr>
          <p:txBody>
            <a:bodyPr wrap="none" anchor="ctr"/>
            <a:lstStyle>
              <a:lvl1pPr eaLnBrk="0" hangingPunct="0">
                <a:defRPr sz="2000">
                  <a:solidFill>
                    <a:schemeClr val="tx1"/>
                  </a:solidFill>
                  <a:latin typeface="Times New Roman" pitchFamily="18" charset="0"/>
                </a:defRPr>
              </a:lvl1pPr>
              <a:lvl2pPr marL="742950" indent="-285750" eaLnBrk="0" hangingPunct="0">
                <a:defRPr sz="2000">
                  <a:solidFill>
                    <a:schemeClr val="tx1"/>
                  </a:solidFill>
                  <a:latin typeface="Times New Roman" pitchFamily="18" charset="0"/>
                </a:defRPr>
              </a:lvl2pPr>
              <a:lvl3pPr marL="1143000" indent="-228600" eaLnBrk="0" hangingPunct="0">
                <a:defRPr sz="2000">
                  <a:solidFill>
                    <a:schemeClr val="tx1"/>
                  </a:solidFill>
                  <a:latin typeface="Times New Roman" pitchFamily="18" charset="0"/>
                </a:defRPr>
              </a:lvl3pPr>
              <a:lvl4pPr marL="1600200" indent="-228600" eaLnBrk="0" hangingPunct="0">
                <a:defRPr sz="2000">
                  <a:solidFill>
                    <a:schemeClr val="tx1"/>
                  </a:solidFill>
                  <a:latin typeface="Times New Roman" pitchFamily="18" charset="0"/>
                </a:defRPr>
              </a:lvl4pPr>
              <a:lvl5pPr marL="2057400" indent="-228600" eaLnBrk="0" hangingPunct="0">
                <a:defRPr sz="2000">
                  <a:solidFill>
                    <a:schemeClr val="tx1"/>
                  </a:solidFill>
                  <a:latin typeface="Times New Roman" pitchFamily="18" charset="0"/>
                </a:defRPr>
              </a:lvl5pPr>
              <a:lvl6pPr marL="2514600" indent="-228600" eaLnBrk="0" fontAlgn="base" hangingPunct="0">
                <a:spcBef>
                  <a:spcPct val="0"/>
                </a:spcBef>
                <a:spcAft>
                  <a:spcPct val="0"/>
                </a:spcAft>
                <a:defRPr sz="2000">
                  <a:solidFill>
                    <a:schemeClr val="tx1"/>
                  </a:solidFill>
                  <a:latin typeface="Times New Roman" pitchFamily="18" charset="0"/>
                </a:defRPr>
              </a:lvl6pPr>
              <a:lvl7pPr marL="2971800" indent="-228600" eaLnBrk="0" fontAlgn="base" hangingPunct="0">
                <a:spcBef>
                  <a:spcPct val="0"/>
                </a:spcBef>
                <a:spcAft>
                  <a:spcPct val="0"/>
                </a:spcAft>
                <a:defRPr sz="2000">
                  <a:solidFill>
                    <a:schemeClr val="tx1"/>
                  </a:solidFill>
                  <a:latin typeface="Times New Roman" pitchFamily="18" charset="0"/>
                </a:defRPr>
              </a:lvl7pPr>
              <a:lvl8pPr marL="3429000" indent="-228600" eaLnBrk="0" fontAlgn="base" hangingPunct="0">
                <a:spcBef>
                  <a:spcPct val="0"/>
                </a:spcBef>
                <a:spcAft>
                  <a:spcPct val="0"/>
                </a:spcAft>
                <a:defRPr sz="2000">
                  <a:solidFill>
                    <a:schemeClr val="tx1"/>
                  </a:solidFill>
                  <a:latin typeface="Times New Roman" pitchFamily="18" charset="0"/>
                </a:defRPr>
              </a:lvl8pPr>
              <a:lvl9pPr marL="3886200" indent="-228600" eaLnBrk="0" fontAlgn="base" hangingPunct="0">
                <a:spcBef>
                  <a:spcPct val="0"/>
                </a:spcBef>
                <a:spcAft>
                  <a:spcPct val="0"/>
                </a:spcAft>
                <a:defRPr sz="2000">
                  <a:solidFill>
                    <a:schemeClr val="tx1"/>
                  </a:solidFill>
                  <a:latin typeface="Times New Roman" pitchFamily="18" charset="0"/>
                </a:defRPr>
              </a:lvl9pPr>
            </a:lstStyle>
            <a:p>
              <a:pPr algn="ctr" eaLnBrk="1" hangingPunct="1"/>
              <a:endParaRPr lang="en-US" altLang="fr-FR" sz="1800">
                <a:latin typeface="Arial" charset="0"/>
              </a:endParaRPr>
            </a:p>
          </p:txBody>
        </p:sp>
        <p:sp>
          <p:nvSpPr>
            <p:cNvPr id="400" name="Oval 376"/>
            <p:cNvSpPr>
              <a:spLocks noChangeArrowheads="1"/>
            </p:cNvSpPr>
            <p:nvPr/>
          </p:nvSpPr>
          <p:spPr bwMode="auto">
            <a:xfrm>
              <a:off x="4513" y="3022"/>
              <a:ext cx="182" cy="181"/>
            </a:xfrm>
            <a:prstGeom prst="ellipse">
              <a:avLst/>
            </a:prstGeom>
            <a:solidFill>
              <a:srgbClr val="C0C0C0"/>
            </a:solidFill>
            <a:ln w="9525">
              <a:solidFill>
                <a:schemeClr val="tx1"/>
              </a:solidFill>
              <a:round/>
              <a:headEnd/>
              <a:tailEnd/>
            </a:ln>
          </p:spPr>
          <p:txBody>
            <a:bodyPr wrap="none" anchor="ctr"/>
            <a:lstStyle>
              <a:lvl1pPr eaLnBrk="0" hangingPunct="0">
                <a:defRPr sz="2000">
                  <a:solidFill>
                    <a:schemeClr val="tx1"/>
                  </a:solidFill>
                  <a:latin typeface="Times New Roman" pitchFamily="18" charset="0"/>
                </a:defRPr>
              </a:lvl1pPr>
              <a:lvl2pPr marL="742950" indent="-285750" eaLnBrk="0" hangingPunct="0">
                <a:defRPr sz="2000">
                  <a:solidFill>
                    <a:schemeClr val="tx1"/>
                  </a:solidFill>
                  <a:latin typeface="Times New Roman" pitchFamily="18" charset="0"/>
                </a:defRPr>
              </a:lvl2pPr>
              <a:lvl3pPr marL="1143000" indent="-228600" eaLnBrk="0" hangingPunct="0">
                <a:defRPr sz="2000">
                  <a:solidFill>
                    <a:schemeClr val="tx1"/>
                  </a:solidFill>
                  <a:latin typeface="Times New Roman" pitchFamily="18" charset="0"/>
                </a:defRPr>
              </a:lvl3pPr>
              <a:lvl4pPr marL="1600200" indent="-228600" eaLnBrk="0" hangingPunct="0">
                <a:defRPr sz="2000">
                  <a:solidFill>
                    <a:schemeClr val="tx1"/>
                  </a:solidFill>
                  <a:latin typeface="Times New Roman" pitchFamily="18" charset="0"/>
                </a:defRPr>
              </a:lvl4pPr>
              <a:lvl5pPr marL="2057400" indent="-228600" eaLnBrk="0" hangingPunct="0">
                <a:defRPr sz="2000">
                  <a:solidFill>
                    <a:schemeClr val="tx1"/>
                  </a:solidFill>
                  <a:latin typeface="Times New Roman" pitchFamily="18" charset="0"/>
                </a:defRPr>
              </a:lvl5pPr>
              <a:lvl6pPr marL="2514600" indent="-228600" eaLnBrk="0" fontAlgn="base" hangingPunct="0">
                <a:spcBef>
                  <a:spcPct val="0"/>
                </a:spcBef>
                <a:spcAft>
                  <a:spcPct val="0"/>
                </a:spcAft>
                <a:defRPr sz="2000">
                  <a:solidFill>
                    <a:schemeClr val="tx1"/>
                  </a:solidFill>
                  <a:latin typeface="Times New Roman" pitchFamily="18" charset="0"/>
                </a:defRPr>
              </a:lvl6pPr>
              <a:lvl7pPr marL="2971800" indent="-228600" eaLnBrk="0" fontAlgn="base" hangingPunct="0">
                <a:spcBef>
                  <a:spcPct val="0"/>
                </a:spcBef>
                <a:spcAft>
                  <a:spcPct val="0"/>
                </a:spcAft>
                <a:defRPr sz="2000">
                  <a:solidFill>
                    <a:schemeClr val="tx1"/>
                  </a:solidFill>
                  <a:latin typeface="Times New Roman" pitchFamily="18" charset="0"/>
                </a:defRPr>
              </a:lvl7pPr>
              <a:lvl8pPr marL="3429000" indent="-228600" eaLnBrk="0" fontAlgn="base" hangingPunct="0">
                <a:spcBef>
                  <a:spcPct val="0"/>
                </a:spcBef>
                <a:spcAft>
                  <a:spcPct val="0"/>
                </a:spcAft>
                <a:defRPr sz="2000">
                  <a:solidFill>
                    <a:schemeClr val="tx1"/>
                  </a:solidFill>
                  <a:latin typeface="Times New Roman" pitchFamily="18" charset="0"/>
                </a:defRPr>
              </a:lvl8pPr>
              <a:lvl9pPr marL="3886200" indent="-228600" eaLnBrk="0" fontAlgn="base" hangingPunct="0">
                <a:spcBef>
                  <a:spcPct val="0"/>
                </a:spcBef>
                <a:spcAft>
                  <a:spcPct val="0"/>
                </a:spcAft>
                <a:defRPr sz="2000">
                  <a:solidFill>
                    <a:schemeClr val="tx1"/>
                  </a:solidFill>
                  <a:latin typeface="Times New Roman" pitchFamily="18" charset="0"/>
                </a:defRPr>
              </a:lvl9pPr>
            </a:lstStyle>
            <a:p>
              <a:pPr algn="ctr" eaLnBrk="1" hangingPunct="1"/>
              <a:endParaRPr lang="en-US" altLang="fr-FR" sz="1800">
                <a:latin typeface="Arial" charset="0"/>
              </a:endParaRPr>
            </a:p>
          </p:txBody>
        </p:sp>
        <p:sp>
          <p:nvSpPr>
            <p:cNvPr id="401" name="Oval 377"/>
            <p:cNvSpPr>
              <a:spLocks noChangeArrowheads="1"/>
            </p:cNvSpPr>
            <p:nvPr/>
          </p:nvSpPr>
          <p:spPr bwMode="auto">
            <a:xfrm>
              <a:off x="4604" y="3203"/>
              <a:ext cx="182" cy="181"/>
            </a:xfrm>
            <a:prstGeom prst="ellipse">
              <a:avLst/>
            </a:prstGeom>
            <a:solidFill>
              <a:srgbClr val="C0C0C0"/>
            </a:solidFill>
            <a:ln w="9525">
              <a:solidFill>
                <a:schemeClr val="tx1"/>
              </a:solidFill>
              <a:round/>
              <a:headEnd/>
              <a:tailEnd/>
            </a:ln>
          </p:spPr>
          <p:txBody>
            <a:bodyPr wrap="none" anchor="ctr"/>
            <a:lstStyle>
              <a:lvl1pPr eaLnBrk="0" hangingPunct="0">
                <a:defRPr sz="2000">
                  <a:solidFill>
                    <a:schemeClr val="tx1"/>
                  </a:solidFill>
                  <a:latin typeface="Times New Roman" pitchFamily="18" charset="0"/>
                </a:defRPr>
              </a:lvl1pPr>
              <a:lvl2pPr marL="742950" indent="-285750" eaLnBrk="0" hangingPunct="0">
                <a:defRPr sz="2000">
                  <a:solidFill>
                    <a:schemeClr val="tx1"/>
                  </a:solidFill>
                  <a:latin typeface="Times New Roman" pitchFamily="18" charset="0"/>
                </a:defRPr>
              </a:lvl2pPr>
              <a:lvl3pPr marL="1143000" indent="-228600" eaLnBrk="0" hangingPunct="0">
                <a:defRPr sz="2000">
                  <a:solidFill>
                    <a:schemeClr val="tx1"/>
                  </a:solidFill>
                  <a:latin typeface="Times New Roman" pitchFamily="18" charset="0"/>
                </a:defRPr>
              </a:lvl3pPr>
              <a:lvl4pPr marL="1600200" indent="-228600" eaLnBrk="0" hangingPunct="0">
                <a:defRPr sz="2000">
                  <a:solidFill>
                    <a:schemeClr val="tx1"/>
                  </a:solidFill>
                  <a:latin typeface="Times New Roman" pitchFamily="18" charset="0"/>
                </a:defRPr>
              </a:lvl4pPr>
              <a:lvl5pPr marL="2057400" indent="-228600" eaLnBrk="0" hangingPunct="0">
                <a:defRPr sz="2000">
                  <a:solidFill>
                    <a:schemeClr val="tx1"/>
                  </a:solidFill>
                  <a:latin typeface="Times New Roman" pitchFamily="18" charset="0"/>
                </a:defRPr>
              </a:lvl5pPr>
              <a:lvl6pPr marL="2514600" indent="-228600" eaLnBrk="0" fontAlgn="base" hangingPunct="0">
                <a:spcBef>
                  <a:spcPct val="0"/>
                </a:spcBef>
                <a:spcAft>
                  <a:spcPct val="0"/>
                </a:spcAft>
                <a:defRPr sz="2000">
                  <a:solidFill>
                    <a:schemeClr val="tx1"/>
                  </a:solidFill>
                  <a:latin typeface="Times New Roman" pitchFamily="18" charset="0"/>
                </a:defRPr>
              </a:lvl6pPr>
              <a:lvl7pPr marL="2971800" indent="-228600" eaLnBrk="0" fontAlgn="base" hangingPunct="0">
                <a:spcBef>
                  <a:spcPct val="0"/>
                </a:spcBef>
                <a:spcAft>
                  <a:spcPct val="0"/>
                </a:spcAft>
                <a:defRPr sz="2000">
                  <a:solidFill>
                    <a:schemeClr val="tx1"/>
                  </a:solidFill>
                  <a:latin typeface="Times New Roman" pitchFamily="18" charset="0"/>
                </a:defRPr>
              </a:lvl7pPr>
              <a:lvl8pPr marL="3429000" indent="-228600" eaLnBrk="0" fontAlgn="base" hangingPunct="0">
                <a:spcBef>
                  <a:spcPct val="0"/>
                </a:spcBef>
                <a:spcAft>
                  <a:spcPct val="0"/>
                </a:spcAft>
                <a:defRPr sz="2000">
                  <a:solidFill>
                    <a:schemeClr val="tx1"/>
                  </a:solidFill>
                  <a:latin typeface="Times New Roman" pitchFamily="18" charset="0"/>
                </a:defRPr>
              </a:lvl8pPr>
              <a:lvl9pPr marL="3886200" indent="-228600" eaLnBrk="0" fontAlgn="base" hangingPunct="0">
                <a:spcBef>
                  <a:spcPct val="0"/>
                </a:spcBef>
                <a:spcAft>
                  <a:spcPct val="0"/>
                </a:spcAft>
                <a:defRPr sz="2000">
                  <a:solidFill>
                    <a:schemeClr val="tx1"/>
                  </a:solidFill>
                  <a:latin typeface="Times New Roman" pitchFamily="18" charset="0"/>
                </a:defRPr>
              </a:lvl9pPr>
            </a:lstStyle>
            <a:p>
              <a:pPr algn="ctr" eaLnBrk="1" hangingPunct="1"/>
              <a:endParaRPr lang="en-US" altLang="fr-FR" sz="1800">
                <a:latin typeface="Arial" charset="0"/>
              </a:endParaRPr>
            </a:p>
          </p:txBody>
        </p:sp>
      </p:grpSp>
      <p:grpSp>
        <p:nvGrpSpPr>
          <p:cNvPr id="11" name="Groupe 10"/>
          <p:cNvGrpSpPr/>
          <p:nvPr/>
        </p:nvGrpSpPr>
        <p:grpSpPr>
          <a:xfrm>
            <a:off x="5651500" y="1412876"/>
            <a:ext cx="2519363" cy="1871662"/>
            <a:chOff x="5651500" y="1412876"/>
            <a:chExt cx="2519363" cy="1871662"/>
          </a:xfrm>
        </p:grpSpPr>
        <p:grpSp>
          <p:nvGrpSpPr>
            <p:cNvPr id="387" name="Group 436"/>
            <p:cNvGrpSpPr>
              <a:grpSpLocks/>
            </p:cNvGrpSpPr>
            <p:nvPr/>
          </p:nvGrpSpPr>
          <p:grpSpPr bwMode="auto">
            <a:xfrm>
              <a:off x="7092950" y="1412876"/>
              <a:ext cx="1077913" cy="865187"/>
              <a:chOff x="4468" y="1071"/>
              <a:chExt cx="679" cy="545"/>
            </a:xfrm>
          </p:grpSpPr>
          <p:sp>
            <p:nvSpPr>
              <p:cNvPr id="388" name="Oval 423"/>
              <p:cNvSpPr>
                <a:spLocks noChangeArrowheads="1"/>
              </p:cNvSpPr>
              <p:nvPr/>
            </p:nvSpPr>
            <p:spPr bwMode="auto">
              <a:xfrm rot="558167">
                <a:off x="4468" y="1253"/>
                <a:ext cx="362" cy="363"/>
              </a:xfrm>
              <a:prstGeom prst="ellipse">
                <a:avLst/>
              </a:prstGeom>
              <a:solidFill>
                <a:schemeClr val="accent1"/>
              </a:solidFill>
              <a:ln w="9525">
                <a:solidFill>
                  <a:schemeClr val="tx1"/>
                </a:solidFill>
                <a:round/>
                <a:headEnd/>
                <a:tailEnd/>
              </a:ln>
            </p:spPr>
            <p:txBody>
              <a:bodyPr wrap="none" anchor="ctr"/>
              <a:lstStyle>
                <a:lvl1pPr eaLnBrk="0" hangingPunct="0">
                  <a:defRPr sz="2000">
                    <a:solidFill>
                      <a:schemeClr val="tx1"/>
                    </a:solidFill>
                    <a:latin typeface="Times New Roman" pitchFamily="18" charset="0"/>
                  </a:defRPr>
                </a:lvl1pPr>
                <a:lvl2pPr marL="742950" indent="-285750" eaLnBrk="0" hangingPunct="0">
                  <a:defRPr sz="2000">
                    <a:solidFill>
                      <a:schemeClr val="tx1"/>
                    </a:solidFill>
                    <a:latin typeface="Times New Roman" pitchFamily="18" charset="0"/>
                  </a:defRPr>
                </a:lvl2pPr>
                <a:lvl3pPr marL="1143000" indent="-228600" eaLnBrk="0" hangingPunct="0">
                  <a:defRPr sz="2000">
                    <a:solidFill>
                      <a:schemeClr val="tx1"/>
                    </a:solidFill>
                    <a:latin typeface="Times New Roman" pitchFamily="18" charset="0"/>
                  </a:defRPr>
                </a:lvl3pPr>
                <a:lvl4pPr marL="1600200" indent="-228600" eaLnBrk="0" hangingPunct="0">
                  <a:defRPr sz="2000">
                    <a:solidFill>
                      <a:schemeClr val="tx1"/>
                    </a:solidFill>
                    <a:latin typeface="Times New Roman" pitchFamily="18" charset="0"/>
                  </a:defRPr>
                </a:lvl4pPr>
                <a:lvl5pPr marL="2057400" indent="-228600" eaLnBrk="0" hangingPunct="0">
                  <a:defRPr sz="2000">
                    <a:solidFill>
                      <a:schemeClr val="tx1"/>
                    </a:solidFill>
                    <a:latin typeface="Times New Roman" pitchFamily="18" charset="0"/>
                  </a:defRPr>
                </a:lvl5pPr>
                <a:lvl6pPr marL="2514600" indent="-228600" eaLnBrk="0" fontAlgn="base" hangingPunct="0">
                  <a:spcBef>
                    <a:spcPct val="0"/>
                  </a:spcBef>
                  <a:spcAft>
                    <a:spcPct val="0"/>
                  </a:spcAft>
                  <a:defRPr sz="2000">
                    <a:solidFill>
                      <a:schemeClr val="tx1"/>
                    </a:solidFill>
                    <a:latin typeface="Times New Roman" pitchFamily="18" charset="0"/>
                  </a:defRPr>
                </a:lvl6pPr>
                <a:lvl7pPr marL="2971800" indent="-228600" eaLnBrk="0" fontAlgn="base" hangingPunct="0">
                  <a:spcBef>
                    <a:spcPct val="0"/>
                  </a:spcBef>
                  <a:spcAft>
                    <a:spcPct val="0"/>
                  </a:spcAft>
                  <a:defRPr sz="2000">
                    <a:solidFill>
                      <a:schemeClr val="tx1"/>
                    </a:solidFill>
                    <a:latin typeface="Times New Roman" pitchFamily="18" charset="0"/>
                  </a:defRPr>
                </a:lvl7pPr>
                <a:lvl8pPr marL="3429000" indent="-228600" eaLnBrk="0" fontAlgn="base" hangingPunct="0">
                  <a:spcBef>
                    <a:spcPct val="0"/>
                  </a:spcBef>
                  <a:spcAft>
                    <a:spcPct val="0"/>
                  </a:spcAft>
                  <a:defRPr sz="2000">
                    <a:solidFill>
                      <a:schemeClr val="tx1"/>
                    </a:solidFill>
                    <a:latin typeface="Times New Roman" pitchFamily="18" charset="0"/>
                  </a:defRPr>
                </a:lvl8pPr>
                <a:lvl9pPr marL="3886200" indent="-228600" eaLnBrk="0" fontAlgn="base" hangingPunct="0">
                  <a:spcBef>
                    <a:spcPct val="0"/>
                  </a:spcBef>
                  <a:spcAft>
                    <a:spcPct val="0"/>
                  </a:spcAft>
                  <a:defRPr sz="2000">
                    <a:solidFill>
                      <a:schemeClr val="tx1"/>
                    </a:solidFill>
                    <a:latin typeface="Times New Roman" pitchFamily="18" charset="0"/>
                  </a:defRPr>
                </a:lvl9pPr>
              </a:lstStyle>
              <a:p>
                <a:pPr algn="ctr" eaLnBrk="1" hangingPunct="1"/>
                <a:endParaRPr lang="en-US" altLang="fr-FR" sz="1800">
                  <a:latin typeface="Arial" charset="0"/>
                </a:endParaRPr>
              </a:p>
            </p:txBody>
          </p:sp>
          <p:sp>
            <p:nvSpPr>
              <p:cNvPr id="389" name="Oval 424"/>
              <p:cNvSpPr>
                <a:spLocks noChangeArrowheads="1"/>
              </p:cNvSpPr>
              <p:nvPr/>
            </p:nvSpPr>
            <p:spPr bwMode="auto">
              <a:xfrm rot="558167">
                <a:off x="4785" y="1071"/>
                <a:ext cx="362" cy="363"/>
              </a:xfrm>
              <a:prstGeom prst="ellipse">
                <a:avLst/>
              </a:prstGeom>
              <a:solidFill>
                <a:schemeClr val="accent1"/>
              </a:solidFill>
              <a:ln w="9525">
                <a:solidFill>
                  <a:schemeClr val="tx1"/>
                </a:solidFill>
                <a:round/>
                <a:headEnd/>
                <a:tailEnd/>
              </a:ln>
            </p:spPr>
            <p:txBody>
              <a:bodyPr wrap="none" anchor="ctr"/>
              <a:lstStyle>
                <a:lvl1pPr eaLnBrk="0" hangingPunct="0">
                  <a:defRPr sz="2000">
                    <a:solidFill>
                      <a:schemeClr val="tx1"/>
                    </a:solidFill>
                    <a:latin typeface="Times New Roman" pitchFamily="18" charset="0"/>
                  </a:defRPr>
                </a:lvl1pPr>
                <a:lvl2pPr marL="742950" indent="-285750" eaLnBrk="0" hangingPunct="0">
                  <a:defRPr sz="2000">
                    <a:solidFill>
                      <a:schemeClr val="tx1"/>
                    </a:solidFill>
                    <a:latin typeface="Times New Roman" pitchFamily="18" charset="0"/>
                  </a:defRPr>
                </a:lvl2pPr>
                <a:lvl3pPr marL="1143000" indent="-228600" eaLnBrk="0" hangingPunct="0">
                  <a:defRPr sz="2000">
                    <a:solidFill>
                      <a:schemeClr val="tx1"/>
                    </a:solidFill>
                    <a:latin typeface="Times New Roman" pitchFamily="18" charset="0"/>
                  </a:defRPr>
                </a:lvl3pPr>
                <a:lvl4pPr marL="1600200" indent="-228600" eaLnBrk="0" hangingPunct="0">
                  <a:defRPr sz="2000">
                    <a:solidFill>
                      <a:schemeClr val="tx1"/>
                    </a:solidFill>
                    <a:latin typeface="Times New Roman" pitchFamily="18" charset="0"/>
                  </a:defRPr>
                </a:lvl4pPr>
                <a:lvl5pPr marL="2057400" indent="-228600" eaLnBrk="0" hangingPunct="0">
                  <a:defRPr sz="2000">
                    <a:solidFill>
                      <a:schemeClr val="tx1"/>
                    </a:solidFill>
                    <a:latin typeface="Times New Roman" pitchFamily="18" charset="0"/>
                  </a:defRPr>
                </a:lvl5pPr>
                <a:lvl6pPr marL="2514600" indent="-228600" eaLnBrk="0" fontAlgn="base" hangingPunct="0">
                  <a:spcBef>
                    <a:spcPct val="0"/>
                  </a:spcBef>
                  <a:spcAft>
                    <a:spcPct val="0"/>
                  </a:spcAft>
                  <a:defRPr sz="2000">
                    <a:solidFill>
                      <a:schemeClr val="tx1"/>
                    </a:solidFill>
                    <a:latin typeface="Times New Roman" pitchFamily="18" charset="0"/>
                  </a:defRPr>
                </a:lvl6pPr>
                <a:lvl7pPr marL="2971800" indent="-228600" eaLnBrk="0" fontAlgn="base" hangingPunct="0">
                  <a:spcBef>
                    <a:spcPct val="0"/>
                  </a:spcBef>
                  <a:spcAft>
                    <a:spcPct val="0"/>
                  </a:spcAft>
                  <a:defRPr sz="2000">
                    <a:solidFill>
                      <a:schemeClr val="tx1"/>
                    </a:solidFill>
                    <a:latin typeface="Times New Roman" pitchFamily="18" charset="0"/>
                  </a:defRPr>
                </a:lvl7pPr>
                <a:lvl8pPr marL="3429000" indent="-228600" eaLnBrk="0" fontAlgn="base" hangingPunct="0">
                  <a:spcBef>
                    <a:spcPct val="0"/>
                  </a:spcBef>
                  <a:spcAft>
                    <a:spcPct val="0"/>
                  </a:spcAft>
                  <a:defRPr sz="2000">
                    <a:solidFill>
                      <a:schemeClr val="tx1"/>
                    </a:solidFill>
                    <a:latin typeface="Times New Roman" pitchFamily="18" charset="0"/>
                  </a:defRPr>
                </a:lvl8pPr>
                <a:lvl9pPr marL="3886200" indent="-228600" eaLnBrk="0" fontAlgn="base" hangingPunct="0">
                  <a:spcBef>
                    <a:spcPct val="0"/>
                  </a:spcBef>
                  <a:spcAft>
                    <a:spcPct val="0"/>
                  </a:spcAft>
                  <a:defRPr sz="2000">
                    <a:solidFill>
                      <a:schemeClr val="tx1"/>
                    </a:solidFill>
                    <a:latin typeface="Times New Roman" pitchFamily="18" charset="0"/>
                  </a:defRPr>
                </a:lvl9pPr>
              </a:lstStyle>
              <a:p>
                <a:pPr algn="ctr" eaLnBrk="1" hangingPunct="1"/>
                <a:endParaRPr lang="en-US" altLang="fr-FR" sz="1800">
                  <a:latin typeface="Arial" charset="0"/>
                </a:endParaRPr>
              </a:p>
            </p:txBody>
          </p:sp>
        </p:grpSp>
        <p:grpSp>
          <p:nvGrpSpPr>
            <p:cNvPr id="402" name="Group 435"/>
            <p:cNvGrpSpPr>
              <a:grpSpLocks/>
            </p:cNvGrpSpPr>
            <p:nvPr/>
          </p:nvGrpSpPr>
          <p:grpSpPr bwMode="auto">
            <a:xfrm>
              <a:off x="5651500" y="2062163"/>
              <a:ext cx="1511300" cy="1222375"/>
              <a:chOff x="3560" y="1480"/>
              <a:chExt cx="952" cy="770"/>
            </a:xfrm>
          </p:grpSpPr>
          <p:sp>
            <p:nvSpPr>
              <p:cNvPr id="403" name="Oval 409"/>
              <p:cNvSpPr>
                <a:spLocks noChangeArrowheads="1"/>
              </p:cNvSpPr>
              <p:nvPr/>
            </p:nvSpPr>
            <p:spPr bwMode="auto">
              <a:xfrm rot="558167">
                <a:off x="3560" y="1933"/>
                <a:ext cx="317" cy="317"/>
              </a:xfrm>
              <a:prstGeom prst="ellipse">
                <a:avLst/>
              </a:prstGeom>
              <a:solidFill>
                <a:schemeClr val="accent1"/>
              </a:solidFill>
              <a:ln w="9525">
                <a:solidFill>
                  <a:schemeClr val="tx1"/>
                </a:solidFill>
                <a:round/>
                <a:headEnd/>
                <a:tailEnd/>
              </a:ln>
            </p:spPr>
            <p:txBody>
              <a:bodyPr wrap="none" anchor="ctr"/>
              <a:lstStyle>
                <a:lvl1pPr eaLnBrk="0" hangingPunct="0">
                  <a:defRPr sz="2000">
                    <a:solidFill>
                      <a:schemeClr val="tx1"/>
                    </a:solidFill>
                    <a:latin typeface="Times New Roman" pitchFamily="18" charset="0"/>
                  </a:defRPr>
                </a:lvl1pPr>
                <a:lvl2pPr marL="742950" indent="-285750" eaLnBrk="0" hangingPunct="0">
                  <a:defRPr sz="2000">
                    <a:solidFill>
                      <a:schemeClr val="tx1"/>
                    </a:solidFill>
                    <a:latin typeface="Times New Roman" pitchFamily="18" charset="0"/>
                  </a:defRPr>
                </a:lvl2pPr>
                <a:lvl3pPr marL="1143000" indent="-228600" eaLnBrk="0" hangingPunct="0">
                  <a:defRPr sz="2000">
                    <a:solidFill>
                      <a:schemeClr val="tx1"/>
                    </a:solidFill>
                    <a:latin typeface="Times New Roman" pitchFamily="18" charset="0"/>
                  </a:defRPr>
                </a:lvl3pPr>
                <a:lvl4pPr marL="1600200" indent="-228600" eaLnBrk="0" hangingPunct="0">
                  <a:defRPr sz="2000">
                    <a:solidFill>
                      <a:schemeClr val="tx1"/>
                    </a:solidFill>
                    <a:latin typeface="Times New Roman" pitchFamily="18" charset="0"/>
                  </a:defRPr>
                </a:lvl4pPr>
                <a:lvl5pPr marL="2057400" indent="-228600" eaLnBrk="0" hangingPunct="0">
                  <a:defRPr sz="2000">
                    <a:solidFill>
                      <a:schemeClr val="tx1"/>
                    </a:solidFill>
                    <a:latin typeface="Times New Roman" pitchFamily="18" charset="0"/>
                  </a:defRPr>
                </a:lvl5pPr>
                <a:lvl6pPr marL="2514600" indent="-228600" eaLnBrk="0" fontAlgn="base" hangingPunct="0">
                  <a:spcBef>
                    <a:spcPct val="0"/>
                  </a:spcBef>
                  <a:spcAft>
                    <a:spcPct val="0"/>
                  </a:spcAft>
                  <a:defRPr sz="2000">
                    <a:solidFill>
                      <a:schemeClr val="tx1"/>
                    </a:solidFill>
                    <a:latin typeface="Times New Roman" pitchFamily="18" charset="0"/>
                  </a:defRPr>
                </a:lvl6pPr>
                <a:lvl7pPr marL="2971800" indent="-228600" eaLnBrk="0" fontAlgn="base" hangingPunct="0">
                  <a:spcBef>
                    <a:spcPct val="0"/>
                  </a:spcBef>
                  <a:spcAft>
                    <a:spcPct val="0"/>
                  </a:spcAft>
                  <a:defRPr sz="2000">
                    <a:solidFill>
                      <a:schemeClr val="tx1"/>
                    </a:solidFill>
                    <a:latin typeface="Times New Roman" pitchFamily="18" charset="0"/>
                  </a:defRPr>
                </a:lvl7pPr>
                <a:lvl8pPr marL="3429000" indent="-228600" eaLnBrk="0" fontAlgn="base" hangingPunct="0">
                  <a:spcBef>
                    <a:spcPct val="0"/>
                  </a:spcBef>
                  <a:spcAft>
                    <a:spcPct val="0"/>
                  </a:spcAft>
                  <a:defRPr sz="2000">
                    <a:solidFill>
                      <a:schemeClr val="tx1"/>
                    </a:solidFill>
                    <a:latin typeface="Times New Roman" pitchFamily="18" charset="0"/>
                  </a:defRPr>
                </a:lvl8pPr>
                <a:lvl9pPr marL="3886200" indent="-228600" eaLnBrk="0" fontAlgn="base" hangingPunct="0">
                  <a:spcBef>
                    <a:spcPct val="0"/>
                  </a:spcBef>
                  <a:spcAft>
                    <a:spcPct val="0"/>
                  </a:spcAft>
                  <a:defRPr sz="2000">
                    <a:solidFill>
                      <a:schemeClr val="tx1"/>
                    </a:solidFill>
                    <a:latin typeface="Times New Roman" pitchFamily="18" charset="0"/>
                  </a:defRPr>
                </a:lvl9pPr>
              </a:lstStyle>
              <a:p>
                <a:pPr algn="ctr" eaLnBrk="1" hangingPunct="1"/>
                <a:endParaRPr lang="en-US" altLang="fr-FR" sz="1800">
                  <a:latin typeface="Arial" charset="0"/>
                </a:endParaRPr>
              </a:p>
            </p:txBody>
          </p:sp>
          <p:sp>
            <p:nvSpPr>
              <p:cNvPr id="404" name="Oval 410"/>
              <p:cNvSpPr>
                <a:spLocks noChangeArrowheads="1"/>
              </p:cNvSpPr>
              <p:nvPr/>
            </p:nvSpPr>
            <p:spPr bwMode="auto">
              <a:xfrm rot="558167">
                <a:off x="3833" y="1706"/>
                <a:ext cx="362" cy="363"/>
              </a:xfrm>
              <a:prstGeom prst="ellipse">
                <a:avLst/>
              </a:prstGeom>
              <a:solidFill>
                <a:schemeClr val="accent1"/>
              </a:solidFill>
              <a:ln w="9525">
                <a:solidFill>
                  <a:schemeClr val="tx1"/>
                </a:solidFill>
                <a:round/>
                <a:headEnd/>
                <a:tailEnd/>
              </a:ln>
            </p:spPr>
            <p:txBody>
              <a:bodyPr wrap="none" anchor="ctr"/>
              <a:lstStyle>
                <a:lvl1pPr eaLnBrk="0" hangingPunct="0">
                  <a:defRPr sz="2000">
                    <a:solidFill>
                      <a:schemeClr val="tx1"/>
                    </a:solidFill>
                    <a:latin typeface="Times New Roman" pitchFamily="18" charset="0"/>
                  </a:defRPr>
                </a:lvl1pPr>
                <a:lvl2pPr marL="742950" indent="-285750" eaLnBrk="0" hangingPunct="0">
                  <a:defRPr sz="2000">
                    <a:solidFill>
                      <a:schemeClr val="tx1"/>
                    </a:solidFill>
                    <a:latin typeface="Times New Roman" pitchFamily="18" charset="0"/>
                  </a:defRPr>
                </a:lvl2pPr>
                <a:lvl3pPr marL="1143000" indent="-228600" eaLnBrk="0" hangingPunct="0">
                  <a:defRPr sz="2000">
                    <a:solidFill>
                      <a:schemeClr val="tx1"/>
                    </a:solidFill>
                    <a:latin typeface="Times New Roman" pitchFamily="18" charset="0"/>
                  </a:defRPr>
                </a:lvl3pPr>
                <a:lvl4pPr marL="1600200" indent="-228600" eaLnBrk="0" hangingPunct="0">
                  <a:defRPr sz="2000">
                    <a:solidFill>
                      <a:schemeClr val="tx1"/>
                    </a:solidFill>
                    <a:latin typeface="Times New Roman" pitchFamily="18" charset="0"/>
                  </a:defRPr>
                </a:lvl4pPr>
                <a:lvl5pPr marL="2057400" indent="-228600" eaLnBrk="0" hangingPunct="0">
                  <a:defRPr sz="2000">
                    <a:solidFill>
                      <a:schemeClr val="tx1"/>
                    </a:solidFill>
                    <a:latin typeface="Times New Roman" pitchFamily="18" charset="0"/>
                  </a:defRPr>
                </a:lvl5pPr>
                <a:lvl6pPr marL="2514600" indent="-228600" eaLnBrk="0" fontAlgn="base" hangingPunct="0">
                  <a:spcBef>
                    <a:spcPct val="0"/>
                  </a:spcBef>
                  <a:spcAft>
                    <a:spcPct val="0"/>
                  </a:spcAft>
                  <a:defRPr sz="2000">
                    <a:solidFill>
                      <a:schemeClr val="tx1"/>
                    </a:solidFill>
                    <a:latin typeface="Times New Roman" pitchFamily="18" charset="0"/>
                  </a:defRPr>
                </a:lvl6pPr>
                <a:lvl7pPr marL="2971800" indent="-228600" eaLnBrk="0" fontAlgn="base" hangingPunct="0">
                  <a:spcBef>
                    <a:spcPct val="0"/>
                  </a:spcBef>
                  <a:spcAft>
                    <a:spcPct val="0"/>
                  </a:spcAft>
                  <a:defRPr sz="2000">
                    <a:solidFill>
                      <a:schemeClr val="tx1"/>
                    </a:solidFill>
                    <a:latin typeface="Times New Roman" pitchFamily="18" charset="0"/>
                  </a:defRPr>
                </a:lvl7pPr>
                <a:lvl8pPr marL="3429000" indent="-228600" eaLnBrk="0" fontAlgn="base" hangingPunct="0">
                  <a:spcBef>
                    <a:spcPct val="0"/>
                  </a:spcBef>
                  <a:spcAft>
                    <a:spcPct val="0"/>
                  </a:spcAft>
                  <a:defRPr sz="2000">
                    <a:solidFill>
                      <a:schemeClr val="tx1"/>
                    </a:solidFill>
                    <a:latin typeface="Times New Roman" pitchFamily="18" charset="0"/>
                  </a:defRPr>
                </a:lvl8pPr>
                <a:lvl9pPr marL="3886200" indent="-228600" eaLnBrk="0" fontAlgn="base" hangingPunct="0">
                  <a:spcBef>
                    <a:spcPct val="0"/>
                  </a:spcBef>
                  <a:spcAft>
                    <a:spcPct val="0"/>
                  </a:spcAft>
                  <a:defRPr sz="2000">
                    <a:solidFill>
                      <a:schemeClr val="tx1"/>
                    </a:solidFill>
                    <a:latin typeface="Times New Roman" pitchFamily="18" charset="0"/>
                  </a:defRPr>
                </a:lvl9pPr>
              </a:lstStyle>
              <a:p>
                <a:pPr algn="ctr" eaLnBrk="1" hangingPunct="1"/>
                <a:endParaRPr lang="en-US" altLang="fr-FR" sz="1800">
                  <a:latin typeface="Arial" charset="0"/>
                </a:endParaRPr>
              </a:p>
            </p:txBody>
          </p:sp>
          <p:sp>
            <p:nvSpPr>
              <p:cNvPr id="405" name="Oval 422"/>
              <p:cNvSpPr>
                <a:spLocks noChangeArrowheads="1"/>
              </p:cNvSpPr>
              <p:nvPr/>
            </p:nvSpPr>
            <p:spPr bwMode="auto">
              <a:xfrm rot="558167">
                <a:off x="4150" y="1480"/>
                <a:ext cx="362" cy="363"/>
              </a:xfrm>
              <a:prstGeom prst="ellipse">
                <a:avLst/>
              </a:prstGeom>
              <a:solidFill>
                <a:schemeClr val="accent1"/>
              </a:solidFill>
              <a:ln w="9525">
                <a:solidFill>
                  <a:schemeClr val="tx1"/>
                </a:solidFill>
                <a:round/>
                <a:headEnd/>
                <a:tailEnd/>
              </a:ln>
            </p:spPr>
            <p:txBody>
              <a:bodyPr wrap="none" anchor="ctr"/>
              <a:lstStyle>
                <a:lvl1pPr eaLnBrk="0" hangingPunct="0">
                  <a:defRPr sz="2000">
                    <a:solidFill>
                      <a:schemeClr val="tx1"/>
                    </a:solidFill>
                    <a:latin typeface="Times New Roman" pitchFamily="18" charset="0"/>
                  </a:defRPr>
                </a:lvl1pPr>
                <a:lvl2pPr marL="742950" indent="-285750" eaLnBrk="0" hangingPunct="0">
                  <a:defRPr sz="2000">
                    <a:solidFill>
                      <a:schemeClr val="tx1"/>
                    </a:solidFill>
                    <a:latin typeface="Times New Roman" pitchFamily="18" charset="0"/>
                  </a:defRPr>
                </a:lvl2pPr>
                <a:lvl3pPr marL="1143000" indent="-228600" eaLnBrk="0" hangingPunct="0">
                  <a:defRPr sz="2000">
                    <a:solidFill>
                      <a:schemeClr val="tx1"/>
                    </a:solidFill>
                    <a:latin typeface="Times New Roman" pitchFamily="18" charset="0"/>
                  </a:defRPr>
                </a:lvl3pPr>
                <a:lvl4pPr marL="1600200" indent="-228600" eaLnBrk="0" hangingPunct="0">
                  <a:defRPr sz="2000">
                    <a:solidFill>
                      <a:schemeClr val="tx1"/>
                    </a:solidFill>
                    <a:latin typeface="Times New Roman" pitchFamily="18" charset="0"/>
                  </a:defRPr>
                </a:lvl4pPr>
                <a:lvl5pPr marL="2057400" indent="-228600" eaLnBrk="0" hangingPunct="0">
                  <a:defRPr sz="2000">
                    <a:solidFill>
                      <a:schemeClr val="tx1"/>
                    </a:solidFill>
                    <a:latin typeface="Times New Roman" pitchFamily="18" charset="0"/>
                  </a:defRPr>
                </a:lvl5pPr>
                <a:lvl6pPr marL="2514600" indent="-228600" eaLnBrk="0" fontAlgn="base" hangingPunct="0">
                  <a:spcBef>
                    <a:spcPct val="0"/>
                  </a:spcBef>
                  <a:spcAft>
                    <a:spcPct val="0"/>
                  </a:spcAft>
                  <a:defRPr sz="2000">
                    <a:solidFill>
                      <a:schemeClr val="tx1"/>
                    </a:solidFill>
                    <a:latin typeface="Times New Roman" pitchFamily="18" charset="0"/>
                  </a:defRPr>
                </a:lvl6pPr>
                <a:lvl7pPr marL="2971800" indent="-228600" eaLnBrk="0" fontAlgn="base" hangingPunct="0">
                  <a:spcBef>
                    <a:spcPct val="0"/>
                  </a:spcBef>
                  <a:spcAft>
                    <a:spcPct val="0"/>
                  </a:spcAft>
                  <a:defRPr sz="2000">
                    <a:solidFill>
                      <a:schemeClr val="tx1"/>
                    </a:solidFill>
                    <a:latin typeface="Times New Roman" pitchFamily="18" charset="0"/>
                  </a:defRPr>
                </a:lvl7pPr>
                <a:lvl8pPr marL="3429000" indent="-228600" eaLnBrk="0" fontAlgn="base" hangingPunct="0">
                  <a:spcBef>
                    <a:spcPct val="0"/>
                  </a:spcBef>
                  <a:spcAft>
                    <a:spcPct val="0"/>
                  </a:spcAft>
                  <a:defRPr sz="2000">
                    <a:solidFill>
                      <a:schemeClr val="tx1"/>
                    </a:solidFill>
                    <a:latin typeface="Times New Roman" pitchFamily="18" charset="0"/>
                  </a:defRPr>
                </a:lvl8pPr>
                <a:lvl9pPr marL="3886200" indent="-228600" eaLnBrk="0" fontAlgn="base" hangingPunct="0">
                  <a:spcBef>
                    <a:spcPct val="0"/>
                  </a:spcBef>
                  <a:spcAft>
                    <a:spcPct val="0"/>
                  </a:spcAft>
                  <a:defRPr sz="2000">
                    <a:solidFill>
                      <a:schemeClr val="tx1"/>
                    </a:solidFill>
                    <a:latin typeface="Times New Roman" pitchFamily="18" charset="0"/>
                  </a:defRPr>
                </a:lvl9pPr>
              </a:lstStyle>
              <a:p>
                <a:pPr algn="ctr" eaLnBrk="1" hangingPunct="1"/>
                <a:endParaRPr lang="en-US" altLang="fr-FR" sz="1800">
                  <a:latin typeface="Arial" charset="0"/>
                </a:endParaRPr>
              </a:p>
            </p:txBody>
          </p:sp>
        </p:grpSp>
      </p:grpSp>
      <p:sp>
        <p:nvSpPr>
          <p:cNvPr id="376" name="Text Box 149"/>
          <p:cNvSpPr txBox="1">
            <a:spLocks noChangeArrowheads="1"/>
          </p:cNvSpPr>
          <p:nvPr/>
        </p:nvSpPr>
        <p:spPr bwMode="auto">
          <a:xfrm>
            <a:off x="1619672" y="1426369"/>
            <a:ext cx="1638590" cy="369332"/>
          </a:xfrm>
          <a:prstGeom prst="rect">
            <a:avLst/>
          </a:prstGeom>
          <a:solidFill>
            <a:srgbClr val="FFFF99"/>
          </a:solidFill>
          <a:ln w="9525">
            <a:solidFill>
              <a:schemeClr val="tx1"/>
            </a:solidFill>
            <a:miter lim="800000"/>
            <a:headEnd/>
            <a:tailEnd/>
          </a:ln>
          <a:extLst/>
        </p:spPr>
        <p:txBody>
          <a:bodyPr wrap="none">
            <a:spAutoFit/>
          </a:bodyPr>
          <a:lstStyle>
            <a:lvl1pPr eaLnBrk="0" hangingPunct="0">
              <a:defRPr sz="2000">
                <a:solidFill>
                  <a:schemeClr val="tx1"/>
                </a:solidFill>
                <a:latin typeface="Times New Roman" pitchFamily="18" charset="0"/>
              </a:defRPr>
            </a:lvl1pPr>
            <a:lvl2pPr marL="742950" indent="-285750" eaLnBrk="0" hangingPunct="0">
              <a:defRPr sz="2000">
                <a:solidFill>
                  <a:schemeClr val="tx1"/>
                </a:solidFill>
                <a:latin typeface="Times New Roman" pitchFamily="18" charset="0"/>
              </a:defRPr>
            </a:lvl2pPr>
            <a:lvl3pPr marL="1143000" indent="-228600" eaLnBrk="0" hangingPunct="0">
              <a:defRPr sz="2000">
                <a:solidFill>
                  <a:schemeClr val="tx1"/>
                </a:solidFill>
                <a:latin typeface="Times New Roman" pitchFamily="18" charset="0"/>
              </a:defRPr>
            </a:lvl3pPr>
            <a:lvl4pPr marL="1600200" indent="-228600" eaLnBrk="0" hangingPunct="0">
              <a:defRPr sz="2000">
                <a:solidFill>
                  <a:schemeClr val="tx1"/>
                </a:solidFill>
                <a:latin typeface="Times New Roman" pitchFamily="18" charset="0"/>
              </a:defRPr>
            </a:lvl4pPr>
            <a:lvl5pPr marL="2057400" indent="-228600" eaLnBrk="0" hangingPunct="0">
              <a:defRPr sz="2000">
                <a:solidFill>
                  <a:schemeClr val="tx1"/>
                </a:solidFill>
                <a:latin typeface="Times New Roman" pitchFamily="18" charset="0"/>
              </a:defRPr>
            </a:lvl5pPr>
            <a:lvl6pPr marL="2514600" indent="-228600" eaLnBrk="0" fontAlgn="base" hangingPunct="0">
              <a:spcBef>
                <a:spcPct val="0"/>
              </a:spcBef>
              <a:spcAft>
                <a:spcPct val="0"/>
              </a:spcAft>
              <a:defRPr sz="2000">
                <a:solidFill>
                  <a:schemeClr val="tx1"/>
                </a:solidFill>
                <a:latin typeface="Times New Roman" pitchFamily="18" charset="0"/>
              </a:defRPr>
            </a:lvl6pPr>
            <a:lvl7pPr marL="2971800" indent="-228600" eaLnBrk="0" fontAlgn="base" hangingPunct="0">
              <a:spcBef>
                <a:spcPct val="0"/>
              </a:spcBef>
              <a:spcAft>
                <a:spcPct val="0"/>
              </a:spcAft>
              <a:defRPr sz="2000">
                <a:solidFill>
                  <a:schemeClr val="tx1"/>
                </a:solidFill>
                <a:latin typeface="Times New Roman" pitchFamily="18" charset="0"/>
              </a:defRPr>
            </a:lvl7pPr>
            <a:lvl8pPr marL="3429000" indent="-228600" eaLnBrk="0" fontAlgn="base" hangingPunct="0">
              <a:spcBef>
                <a:spcPct val="0"/>
              </a:spcBef>
              <a:spcAft>
                <a:spcPct val="0"/>
              </a:spcAft>
              <a:defRPr sz="2000">
                <a:solidFill>
                  <a:schemeClr val="tx1"/>
                </a:solidFill>
                <a:latin typeface="Times New Roman" pitchFamily="18" charset="0"/>
              </a:defRPr>
            </a:lvl8pPr>
            <a:lvl9pPr marL="3886200" indent="-228600" eaLnBrk="0" fontAlgn="base" hangingPunct="0">
              <a:spcBef>
                <a:spcPct val="0"/>
              </a:spcBef>
              <a:spcAft>
                <a:spcPct val="0"/>
              </a:spcAft>
              <a:defRPr sz="2000">
                <a:solidFill>
                  <a:schemeClr val="tx1"/>
                </a:solidFill>
                <a:latin typeface="Times New Roman" pitchFamily="18" charset="0"/>
              </a:defRPr>
            </a:lvl9pPr>
          </a:lstStyle>
          <a:p>
            <a:pPr eaLnBrk="1" hangingPunct="1"/>
            <a:r>
              <a:rPr lang="fr-BE" altLang="fr-FR" sz="1800" dirty="0" err="1" smtClean="0">
                <a:latin typeface="Arial Narrow" pitchFamily="34" charset="0"/>
              </a:rPr>
              <a:t>CJ</a:t>
            </a:r>
            <a:r>
              <a:rPr lang="fr-BE" altLang="fr-FR" sz="1800" dirty="0" smtClean="0">
                <a:latin typeface="Arial Narrow" pitchFamily="34" charset="0"/>
              </a:rPr>
              <a:t> hémorragique</a:t>
            </a:r>
            <a:endParaRPr lang="fr-FR" altLang="fr-FR" sz="1800" dirty="0">
              <a:latin typeface="Arial Narrow" pitchFamily="34" charset="0"/>
            </a:endParaRPr>
          </a:p>
        </p:txBody>
      </p:sp>
      <p:sp>
        <p:nvSpPr>
          <p:cNvPr id="377" name="Text Box 149"/>
          <p:cNvSpPr txBox="1">
            <a:spLocks noChangeArrowheads="1"/>
          </p:cNvSpPr>
          <p:nvPr/>
        </p:nvSpPr>
        <p:spPr bwMode="auto">
          <a:xfrm>
            <a:off x="4932091" y="1386682"/>
            <a:ext cx="1502334" cy="369332"/>
          </a:xfrm>
          <a:prstGeom prst="rect">
            <a:avLst/>
          </a:prstGeom>
          <a:solidFill>
            <a:srgbClr val="FFFF00"/>
          </a:solidFill>
          <a:ln w="9525">
            <a:solidFill>
              <a:schemeClr val="tx1"/>
            </a:solidFill>
            <a:miter lim="800000"/>
            <a:headEnd/>
            <a:tailEnd/>
          </a:ln>
          <a:extLst/>
        </p:spPr>
        <p:txBody>
          <a:bodyPr wrap="none">
            <a:spAutoFit/>
          </a:bodyPr>
          <a:lstStyle>
            <a:lvl1pPr eaLnBrk="0" hangingPunct="0">
              <a:defRPr sz="2000">
                <a:solidFill>
                  <a:schemeClr val="tx1"/>
                </a:solidFill>
                <a:latin typeface="Times New Roman" pitchFamily="18" charset="0"/>
              </a:defRPr>
            </a:lvl1pPr>
            <a:lvl2pPr marL="742950" indent="-285750" eaLnBrk="0" hangingPunct="0">
              <a:defRPr sz="2000">
                <a:solidFill>
                  <a:schemeClr val="tx1"/>
                </a:solidFill>
                <a:latin typeface="Times New Roman" pitchFamily="18" charset="0"/>
              </a:defRPr>
            </a:lvl2pPr>
            <a:lvl3pPr marL="1143000" indent="-228600" eaLnBrk="0" hangingPunct="0">
              <a:defRPr sz="2000">
                <a:solidFill>
                  <a:schemeClr val="tx1"/>
                </a:solidFill>
                <a:latin typeface="Times New Roman" pitchFamily="18" charset="0"/>
              </a:defRPr>
            </a:lvl3pPr>
            <a:lvl4pPr marL="1600200" indent="-228600" eaLnBrk="0" hangingPunct="0">
              <a:defRPr sz="2000">
                <a:solidFill>
                  <a:schemeClr val="tx1"/>
                </a:solidFill>
                <a:latin typeface="Times New Roman" pitchFamily="18" charset="0"/>
              </a:defRPr>
            </a:lvl4pPr>
            <a:lvl5pPr marL="2057400" indent="-228600" eaLnBrk="0" hangingPunct="0">
              <a:defRPr sz="2000">
                <a:solidFill>
                  <a:schemeClr val="tx1"/>
                </a:solidFill>
                <a:latin typeface="Times New Roman" pitchFamily="18" charset="0"/>
              </a:defRPr>
            </a:lvl5pPr>
            <a:lvl6pPr marL="2514600" indent="-228600" eaLnBrk="0" fontAlgn="base" hangingPunct="0">
              <a:spcBef>
                <a:spcPct val="0"/>
              </a:spcBef>
              <a:spcAft>
                <a:spcPct val="0"/>
              </a:spcAft>
              <a:defRPr sz="2000">
                <a:solidFill>
                  <a:schemeClr val="tx1"/>
                </a:solidFill>
                <a:latin typeface="Times New Roman" pitchFamily="18" charset="0"/>
              </a:defRPr>
            </a:lvl6pPr>
            <a:lvl7pPr marL="2971800" indent="-228600" eaLnBrk="0" fontAlgn="base" hangingPunct="0">
              <a:spcBef>
                <a:spcPct val="0"/>
              </a:spcBef>
              <a:spcAft>
                <a:spcPct val="0"/>
              </a:spcAft>
              <a:defRPr sz="2000">
                <a:solidFill>
                  <a:schemeClr val="tx1"/>
                </a:solidFill>
                <a:latin typeface="Times New Roman" pitchFamily="18" charset="0"/>
              </a:defRPr>
            </a:lvl7pPr>
            <a:lvl8pPr marL="3429000" indent="-228600" eaLnBrk="0" fontAlgn="base" hangingPunct="0">
              <a:spcBef>
                <a:spcPct val="0"/>
              </a:spcBef>
              <a:spcAft>
                <a:spcPct val="0"/>
              </a:spcAft>
              <a:defRPr sz="2000">
                <a:solidFill>
                  <a:schemeClr val="tx1"/>
                </a:solidFill>
                <a:latin typeface="Times New Roman" pitchFamily="18" charset="0"/>
              </a:defRPr>
            </a:lvl8pPr>
            <a:lvl9pPr marL="3886200" indent="-228600" eaLnBrk="0" fontAlgn="base" hangingPunct="0">
              <a:spcBef>
                <a:spcPct val="0"/>
              </a:spcBef>
              <a:spcAft>
                <a:spcPct val="0"/>
              </a:spcAft>
              <a:defRPr sz="2000">
                <a:solidFill>
                  <a:schemeClr val="tx1"/>
                </a:solidFill>
                <a:latin typeface="Times New Roman" pitchFamily="18" charset="0"/>
              </a:defRPr>
            </a:lvl9pPr>
          </a:lstStyle>
          <a:p>
            <a:pPr eaLnBrk="1" hangingPunct="1"/>
            <a:r>
              <a:rPr lang="fr-BE" altLang="fr-FR" sz="1800" dirty="0" err="1" smtClean="0">
                <a:latin typeface="Arial Narrow" pitchFamily="34" charset="0"/>
              </a:rPr>
              <a:t>CJ</a:t>
            </a:r>
            <a:r>
              <a:rPr lang="fr-BE" altLang="fr-FR" sz="1800" dirty="0" smtClean="0">
                <a:latin typeface="Arial Narrow" pitchFamily="34" charset="0"/>
              </a:rPr>
              <a:t> de </a:t>
            </a:r>
            <a:r>
              <a:rPr lang="fr-BE" altLang="fr-FR" sz="1800" dirty="0" err="1" smtClean="0">
                <a:latin typeface="Arial Narrow" pitchFamily="34" charset="0"/>
              </a:rPr>
              <a:t>dioestrus</a:t>
            </a:r>
            <a:endParaRPr lang="fr-FR" altLang="fr-FR" sz="1800" dirty="0">
              <a:latin typeface="Arial Narrow" pitchFamily="34" charset="0"/>
            </a:endParaRPr>
          </a:p>
        </p:txBody>
      </p:sp>
      <p:sp>
        <p:nvSpPr>
          <p:cNvPr id="379" name="Text Box 310"/>
          <p:cNvSpPr txBox="1">
            <a:spLocks noChangeArrowheads="1"/>
          </p:cNvSpPr>
          <p:nvPr/>
        </p:nvSpPr>
        <p:spPr bwMode="auto">
          <a:xfrm>
            <a:off x="2685396" y="5923549"/>
            <a:ext cx="2206290" cy="338554"/>
          </a:xfrm>
          <a:prstGeom prst="rect">
            <a:avLst/>
          </a:prstGeom>
          <a:solidFill>
            <a:schemeClr val="accent6">
              <a:lumMod val="75000"/>
            </a:schemeClr>
          </a:solidFill>
          <a:ln w="9525">
            <a:solidFill>
              <a:schemeClr val="tx1"/>
            </a:solidFill>
            <a:miter lim="800000"/>
            <a:headEnd/>
            <a:tailEnd/>
          </a:ln>
          <a:extLst/>
        </p:spPr>
        <p:txBody>
          <a:bodyPr wrap="square">
            <a:spAutoFit/>
          </a:bodyPr>
          <a:lstStyle>
            <a:lvl1pPr eaLnBrk="0" hangingPunct="0">
              <a:defRPr sz="2000">
                <a:solidFill>
                  <a:schemeClr val="tx1"/>
                </a:solidFill>
                <a:latin typeface="Times New Roman" pitchFamily="18" charset="0"/>
              </a:defRPr>
            </a:lvl1pPr>
            <a:lvl2pPr marL="742950" indent="-285750" eaLnBrk="0" hangingPunct="0">
              <a:defRPr sz="2000">
                <a:solidFill>
                  <a:schemeClr val="tx1"/>
                </a:solidFill>
                <a:latin typeface="Times New Roman" pitchFamily="18" charset="0"/>
              </a:defRPr>
            </a:lvl2pPr>
            <a:lvl3pPr marL="1143000" indent="-228600" eaLnBrk="0" hangingPunct="0">
              <a:defRPr sz="2000">
                <a:solidFill>
                  <a:schemeClr val="tx1"/>
                </a:solidFill>
                <a:latin typeface="Times New Roman" pitchFamily="18" charset="0"/>
              </a:defRPr>
            </a:lvl3pPr>
            <a:lvl4pPr marL="1600200" indent="-228600" eaLnBrk="0" hangingPunct="0">
              <a:defRPr sz="2000">
                <a:solidFill>
                  <a:schemeClr val="tx1"/>
                </a:solidFill>
                <a:latin typeface="Times New Roman" pitchFamily="18" charset="0"/>
              </a:defRPr>
            </a:lvl4pPr>
            <a:lvl5pPr marL="2057400" indent="-228600" eaLnBrk="0" hangingPunct="0">
              <a:defRPr sz="2000">
                <a:solidFill>
                  <a:schemeClr val="tx1"/>
                </a:solidFill>
                <a:latin typeface="Times New Roman" pitchFamily="18" charset="0"/>
              </a:defRPr>
            </a:lvl5pPr>
            <a:lvl6pPr marL="2514600" indent="-228600" eaLnBrk="0" fontAlgn="base" hangingPunct="0">
              <a:spcBef>
                <a:spcPct val="0"/>
              </a:spcBef>
              <a:spcAft>
                <a:spcPct val="0"/>
              </a:spcAft>
              <a:defRPr sz="2000">
                <a:solidFill>
                  <a:schemeClr val="tx1"/>
                </a:solidFill>
                <a:latin typeface="Times New Roman" pitchFamily="18" charset="0"/>
              </a:defRPr>
            </a:lvl6pPr>
            <a:lvl7pPr marL="2971800" indent="-228600" eaLnBrk="0" fontAlgn="base" hangingPunct="0">
              <a:spcBef>
                <a:spcPct val="0"/>
              </a:spcBef>
              <a:spcAft>
                <a:spcPct val="0"/>
              </a:spcAft>
              <a:defRPr sz="2000">
                <a:solidFill>
                  <a:schemeClr val="tx1"/>
                </a:solidFill>
                <a:latin typeface="Times New Roman" pitchFamily="18" charset="0"/>
              </a:defRPr>
            </a:lvl7pPr>
            <a:lvl8pPr marL="3429000" indent="-228600" eaLnBrk="0" fontAlgn="base" hangingPunct="0">
              <a:spcBef>
                <a:spcPct val="0"/>
              </a:spcBef>
              <a:spcAft>
                <a:spcPct val="0"/>
              </a:spcAft>
              <a:defRPr sz="2000">
                <a:solidFill>
                  <a:schemeClr val="tx1"/>
                </a:solidFill>
                <a:latin typeface="Times New Roman" pitchFamily="18" charset="0"/>
              </a:defRPr>
            </a:lvl8pPr>
            <a:lvl9pPr marL="3886200" indent="-228600" eaLnBrk="0" fontAlgn="base" hangingPunct="0">
              <a:spcBef>
                <a:spcPct val="0"/>
              </a:spcBef>
              <a:spcAft>
                <a:spcPct val="0"/>
              </a:spcAft>
              <a:defRPr sz="2000">
                <a:solidFill>
                  <a:schemeClr val="tx1"/>
                </a:solidFill>
                <a:latin typeface="Times New Roman" pitchFamily="18" charset="0"/>
              </a:defRPr>
            </a:lvl9pPr>
          </a:lstStyle>
          <a:p>
            <a:pPr eaLnBrk="1" hangingPunct="1"/>
            <a:r>
              <a:rPr lang="fr-BE" altLang="fr-FR" sz="1600" dirty="0" smtClean="0">
                <a:latin typeface="Arial Narrow" pitchFamily="34" charset="0"/>
              </a:rPr>
              <a:t>Follicules en croissance</a:t>
            </a:r>
            <a:endParaRPr lang="fr-FR" altLang="fr-FR" sz="1600" dirty="0">
              <a:latin typeface="Arial Narrow" pitchFamily="34" charset="0"/>
            </a:endParaRPr>
          </a:p>
        </p:txBody>
      </p:sp>
    </p:spTree>
    <p:extLst>
      <p:ext uri="{BB962C8B-B14F-4D97-AF65-F5344CB8AC3E}">
        <p14:creationId xmlns:p14="http://schemas.microsoft.com/office/powerpoint/2010/main" val="237182217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9"/>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376"/>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4"/>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377"/>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10"/>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17435"/>
                                        </p:tgtEl>
                                        <p:attrNameLst>
                                          <p:attrName>style.visibility</p:attrName>
                                        </p:attrNameLst>
                                      </p:cBhvr>
                                      <p:to>
                                        <p:strVal val="visible"/>
                                      </p:to>
                                    </p:set>
                                  </p:childTnLst>
                                </p:cTn>
                              </p:par>
                              <p:par>
                                <p:cTn id="31" presetID="1" presetClass="entr" presetSubtype="0" fill="hold" grpId="0" nodeType="withEffect">
                                  <p:stCondLst>
                                    <p:cond delay="0"/>
                                  </p:stCondLst>
                                  <p:childTnLst>
                                    <p:set>
                                      <p:cBhvr>
                                        <p:cTn id="32" dur="1" fill="hold">
                                          <p:stCondLst>
                                            <p:cond delay="0"/>
                                          </p:stCondLst>
                                        </p:cTn>
                                        <p:tgtEl>
                                          <p:spTgt spid="17445"/>
                                        </p:tgtEl>
                                        <p:attrNameLst>
                                          <p:attrName>style.visibility</p:attrName>
                                        </p:attrNameLst>
                                      </p:cBhvr>
                                      <p:to>
                                        <p:strVal val="visible"/>
                                      </p:to>
                                    </p:set>
                                  </p:childTnLst>
                                </p:cTn>
                              </p:par>
                              <p:par>
                                <p:cTn id="33" presetID="1" presetClass="entr" presetSubtype="0" fill="hold" grpId="0" nodeType="withEffect">
                                  <p:stCondLst>
                                    <p:cond delay="0"/>
                                  </p:stCondLst>
                                  <p:childTnLst>
                                    <p:set>
                                      <p:cBhvr>
                                        <p:cTn id="34" dur="1" fill="hold">
                                          <p:stCondLst>
                                            <p:cond delay="0"/>
                                          </p:stCondLst>
                                        </p:cTn>
                                        <p:tgtEl>
                                          <p:spTgt spid="358"/>
                                        </p:tgtEl>
                                        <p:attrNameLst>
                                          <p:attrName>style.visibility</p:attrName>
                                        </p:attrNameLst>
                                      </p:cBhvr>
                                      <p:to>
                                        <p:strVal val="visible"/>
                                      </p:to>
                                    </p:set>
                                  </p:childTnLst>
                                </p:cTn>
                              </p:par>
                            </p:childTnLst>
                          </p:cTn>
                        </p:par>
                      </p:childTnLst>
                    </p:cTn>
                  </p:par>
                  <p:par>
                    <p:cTn id="35" fill="hold">
                      <p:stCondLst>
                        <p:cond delay="indefinite"/>
                      </p:stCondLst>
                      <p:childTnLst>
                        <p:par>
                          <p:cTn id="36" fill="hold">
                            <p:stCondLst>
                              <p:cond delay="0"/>
                            </p:stCondLst>
                            <p:childTnLst>
                              <p:par>
                                <p:cTn id="37" presetID="1" presetClass="entr" presetSubtype="0" fill="hold" nodeType="clickEffect">
                                  <p:stCondLst>
                                    <p:cond delay="0"/>
                                  </p:stCondLst>
                                  <p:childTnLst>
                                    <p:set>
                                      <p:cBhvr>
                                        <p:cTn id="38" dur="1" fill="hold">
                                          <p:stCondLst>
                                            <p:cond delay="0"/>
                                          </p:stCondLst>
                                        </p:cTn>
                                        <p:tgtEl>
                                          <p:spTgt spid="5"/>
                                        </p:tgtEl>
                                        <p:attrNameLst>
                                          <p:attrName>style.visibility</p:attrName>
                                        </p:attrNameLst>
                                      </p:cBhvr>
                                      <p:to>
                                        <p:strVal val="visible"/>
                                      </p:to>
                                    </p:set>
                                  </p:childTnLst>
                                </p:cTn>
                              </p:par>
                              <p:par>
                                <p:cTn id="39" presetID="1" presetClass="entr" presetSubtype="0" fill="hold" grpId="0" nodeType="withEffect">
                                  <p:stCondLst>
                                    <p:cond delay="0"/>
                                  </p:stCondLst>
                                  <p:childTnLst>
                                    <p:set>
                                      <p:cBhvr>
                                        <p:cTn id="40" dur="1" fill="hold">
                                          <p:stCondLst>
                                            <p:cond delay="0"/>
                                          </p:stCondLst>
                                        </p:cTn>
                                        <p:tgtEl>
                                          <p:spTgt spid="357"/>
                                        </p:tgtEl>
                                        <p:attrNameLst>
                                          <p:attrName>style.visibility</p:attrName>
                                        </p:attrNameLst>
                                      </p:cBhvr>
                                      <p:to>
                                        <p:strVal val="visible"/>
                                      </p:to>
                                    </p:set>
                                  </p:childTnLst>
                                </p:cTn>
                              </p:par>
                            </p:childTnLst>
                          </p:cTn>
                        </p:par>
                      </p:childTnLst>
                    </p:cTn>
                  </p:par>
                  <p:par>
                    <p:cTn id="41" fill="hold">
                      <p:stCondLst>
                        <p:cond delay="indefinite"/>
                      </p:stCondLst>
                      <p:childTnLst>
                        <p:par>
                          <p:cTn id="42" fill="hold">
                            <p:stCondLst>
                              <p:cond delay="0"/>
                            </p:stCondLst>
                            <p:childTnLst>
                              <p:par>
                                <p:cTn id="43" presetID="1" presetClass="entr" presetSubtype="0" fill="hold" nodeType="clickEffect">
                                  <p:stCondLst>
                                    <p:cond delay="0"/>
                                  </p:stCondLst>
                                  <p:childTnLst>
                                    <p:set>
                                      <p:cBhvr>
                                        <p:cTn id="44" dur="1" fill="hold">
                                          <p:stCondLst>
                                            <p:cond delay="0"/>
                                          </p:stCondLst>
                                        </p:cTn>
                                        <p:tgtEl>
                                          <p:spTgt spid="8"/>
                                        </p:tgtEl>
                                        <p:attrNameLst>
                                          <p:attrName>style.visibility</p:attrName>
                                        </p:attrNameLst>
                                      </p:cBhvr>
                                      <p:to>
                                        <p:strVal val="visible"/>
                                      </p:to>
                                    </p:set>
                                  </p:childTnLst>
                                </p:cTn>
                              </p:par>
                              <p:par>
                                <p:cTn id="45" presetID="1" presetClass="entr" presetSubtype="0" fill="hold" grpId="0" nodeType="withEffect">
                                  <p:stCondLst>
                                    <p:cond delay="0"/>
                                  </p:stCondLst>
                                  <p:childTnLst>
                                    <p:set>
                                      <p:cBhvr>
                                        <p:cTn id="46" dur="1" fill="hold">
                                          <p:stCondLst>
                                            <p:cond delay="0"/>
                                          </p:stCondLst>
                                        </p:cTn>
                                        <p:tgtEl>
                                          <p:spTgt spid="341"/>
                                        </p:tgtEl>
                                        <p:attrNameLst>
                                          <p:attrName>style.visibility</p:attrName>
                                        </p:attrNameLst>
                                      </p:cBhvr>
                                      <p:to>
                                        <p:strVal val="visible"/>
                                      </p:to>
                                    </p:set>
                                  </p:childTnLst>
                                </p:cTn>
                              </p:par>
                            </p:childTnLst>
                          </p:cTn>
                        </p:par>
                      </p:childTnLst>
                    </p:cTn>
                  </p:par>
                  <p:par>
                    <p:cTn id="47" fill="hold">
                      <p:stCondLst>
                        <p:cond delay="indefinite"/>
                      </p:stCondLst>
                      <p:childTnLst>
                        <p:par>
                          <p:cTn id="48" fill="hold">
                            <p:stCondLst>
                              <p:cond delay="0"/>
                            </p:stCondLst>
                            <p:childTnLst>
                              <p:par>
                                <p:cTn id="49" presetID="1" presetClass="entr" presetSubtype="0" fill="hold" grpId="0" nodeType="clickEffect">
                                  <p:stCondLst>
                                    <p:cond delay="0"/>
                                  </p:stCondLst>
                                  <p:childTnLst>
                                    <p:set>
                                      <p:cBhvr>
                                        <p:cTn id="50" dur="1" fill="hold">
                                          <p:stCondLst>
                                            <p:cond delay="0"/>
                                          </p:stCondLst>
                                        </p:cTn>
                                        <p:tgtEl>
                                          <p:spTgt spid="21677"/>
                                        </p:tgtEl>
                                        <p:attrNameLst>
                                          <p:attrName>style.visibility</p:attrName>
                                        </p:attrNameLst>
                                      </p:cBhvr>
                                      <p:to>
                                        <p:strVal val="visible"/>
                                      </p:to>
                                    </p:set>
                                  </p:childTnLst>
                                </p:cTn>
                              </p:par>
                              <p:par>
                                <p:cTn id="51" presetID="1" presetClass="entr" presetSubtype="0" fill="hold" grpId="0" nodeType="withEffect">
                                  <p:stCondLst>
                                    <p:cond delay="0"/>
                                  </p:stCondLst>
                                  <p:childTnLst>
                                    <p:set>
                                      <p:cBhvr>
                                        <p:cTn id="52" dur="1" fill="hold">
                                          <p:stCondLst>
                                            <p:cond delay="0"/>
                                          </p:stCondLst>
                                        </p:cTn>
                                        <p:tgtEl>
                                          <p:spTgt spid="21850"/>
                                        </p:tgtEl>
                                        <p:attrNameLst>
                                          <p:attrName>style.visibility</p:attrName>
                                        </p:attrNameLst>
                                      </p:cBhvr>
                                      <p:to>
                                        <p:strVal val="visible"/>
                                      </p:to>
                                    </p:set>
                                  </p:childTnLst>
                                </p:cTn>
                              </p:par>
                              <p:par>
                                <p:cTn id="53" presetID="1" presetClass="entr" presetSubtype="0" fill="hold" grpId="0" nodeType="withEffect">
                                  <p:stCondLst>
                                    <p:cond delay="0"/>
                                  </p:stCondLst>
                                  <p:childTnLst>
                                    <p:set>
                                      <p:cBhvr>
                                        <p:cTn id="54" dur="1" fill="hold">
                                          <p:stCondLst>
                                            <p:cond delay="0"/>
                                          </p:stCondLst>
                                        </p:cTn>
                                        <p:tgtEl>
                                          <p:spTgt spid="359"/>
                                        </p:tgtEl>
                                        <p:attrNameLst>
                                          <p:attrName>style.visibility</p:attrName>
                                        </p:attrNameLst>
                                      </p:cBhvr>
                                      <p:to>
                                        <p:strVal val="visible"/>
                                      </p:to>
                                    </p:set>
                                  </p:childTnLst>
                                </p:cTn>
                              </p:par>
                            </p:childTnLst>
                          </p:cTn>
                        </p:par>
                      </p:childTnLst>
                    </p:cTn>
                  </p:par>
                  <p:par>
                    <p:cTn id="55" fill="hold">
                      <p:stCondLst>
                        <p:cond delay="indefinite"/>
                      </p:stCondLst>
                      <p:childTnLst>
                        <p:par>
                          <p:cTn id="56" fill="hold">
                            <p:stCondLst>
                              <p:cond delay="0"/>
                            </p:stCondLst>
                            <p:childTnLst>
                              <p:par>
                                <p:cTn id="57" presetID="1" presetClass="entr" presetSubtype="0" fill="hold" nodeType="clickEffect">
                                  <p:stCondLst>
                                    <p:cond delay="0"/>
                                  </p:stCondLst>
                                  <p:childTnLst>
                                    <p:set>
                                      <p:cBhvr>
                                        <p:cTn id="58" dur="1" fill="hold">
                                          <p:stCondLst>
                                            <p:cond delay="0"/>
                                          </p:stCondLst>
                                        </p:cTn>
                                        <p:tgtEl>
                                          <p:spTgt spid="360"/>
                                        </p:tgtEl>
                                        <p:attrNameLst>
                                          <p:attrName>style.visibility</p:attrName>
                                        </p:attrNameLst>
                                      </p:cBhvr>
                                      <p:to>
                                        <p:strVal val="visible"/>
                                      </p:to>
                                    </p:set>
                                  </p:childTnLst>
                                </p:cTn>
                              </p:par>
                              <p:par>
                                <p:cTn id="59" presetID="1" presetClass="entr" presetSubtype="0" fill="hold" grpId="0" nodeType="withEffect">
                                  <p:stCondLst>
                                    <p:cond delay="0"/>
                                  </p:stCondLst>
                                  <p:childTnLst>
                                    <p:set>
                                      <p:cBhvr>
                                        <p:cTn id="60" dur="1" fill="hold">
                                          <p:stCondLst>
                                            <p:cond delay="0"/>
                                          </p:stCondLst>
                                        </p:cTn>
                                        <p:tgtEl>
                                          <p:spTgt spid="350"/>
                                        </p:tgtEl>
                                        <p:attrNameLst>
                                          <p:attrName>style.visibility</p:attrName>
                                        </p:attrNameLst>
                                      </p:cBhvr>
                                      <p:to>
                                        <p:strVal val="visible"/>
                                      </p:to>
                                    </p:set>
                                  </p:childTnLst>
                                </p:cTn>
                              </p:par>
                            </p:childTnLst>
                          </p:cTn>
                        </p:par>
                      </p:childTnLst>
                    </p:cTn>
                  </p:par>
                  <p:par>
                    <p:cTn id="61" fill="hold">
                      <p:stCondLst>
                        <p:cond delay="indefinite"/>
                      </p:stCondLst>
                      <p:childTnLst>
                        <p:par>
                          <p:cTn id="62" fill="hold">
                            <p:stCondLst>
                              <p:cond delay="0"/>
                            </p:stCondLst>
                            <p:childTnLst>
                              <p:par>
                                <p:cTn id="63" presetID="1" presetClass="entr" presetSubtype="0" fill="hold" nodeType="clickEffect">
                                  <p:stCondLst>
                                    <p:cond delay="0"/>
                                  </p:stCondLst>
                                  <p:childTnLst>
                                    <p:set>
                                      <p:cBhvr>
                                        <p:cTn id="64" dur="1" fill="hold">
                                          <p:stCondLst>
                                            <p:cond delay="0"/>
                                          </p:stCondLst>
                                        </p:cTn>
                                        <p:tgtEl>
                                          <p:spTgt spid="368"/>
                                        </p:tgtEl>
                                        <p:attrNameLst>
                                          <p:attrName>style.visibility</p:attrName>
                                        </p:attrNameLst>
                                      </p:cBhvr>
                                      <p:to>
                                        <p:strVal val="visible"/>
                                      </p:to>
                                    </p:set>
                                  </p:childTnLst>
                                </p:cTn>
                              </p:par>
                              <p:par>
                                <p:cTn id="65" presetID="1" presetClass="entr" presetSubtype="0" fill="hold" grpId="0" nodeType="withEffect">
                                  <p:stCondLst>
                                    <p:cond delay="0"/>
                                  </p:stCondLst>
                                  <p:childTnLst>
                                    <p:set>
                                      <p:cBhvr>
                                        <p:cTn id="66" dur="1" fill="hold">
                                          <p:stCondLst>
                                            <p:cond delay="0"/>
                                          </p:stCondLst>
                                        </p:cTn>
                                        <p:tgtEl>
                                          <p:spTgt spid="349"/>
                                        </p:tgtEl>
                                        <p:attrNameLst>
                                          <p:attrName>style.visibility</p:attrName>
                                        </p:attrNameLst>
                                      </p:cBhvr>
                                      <p:to>
                                        <p:strVal val="visible"/>
                                      </p:to>
                                    </p:set>
                                  </p:childTnLst>
                                </p:cTn>
                              </p:par>
                            </p:childTnLst>
                          </p:cTn>
                        </p:par>
                      </p:childTnLst>
                    </p:cTn>
                  </p:par>
                  <p:par>
                    <p:cTn id="67" fill="hold">
                      <p:stCondLst>
                        <p:cond delay="indefinite"/>
                      </p:stCondLst>
                      <p:childTnLst>
                        <p:par>
                          <p:cTn id="68" fill="hold">
                            <p:stCondLst>
                              <p:cond delay="0"/>
                            </p:stCondLst>
                            <p:childTnLst>
                              <p:par>
                                <p:cTn id="69" presetID="1" presetClass="entr" presetSubtype="0" fill="hold" nodeType="clickEffect">
                                  <p:stCondLst>
                                    <p:cond delay="0"/>
                                  </p:stCondLst>
                                  <p:childTnLst>
                                    <p:set>
                                      <p:cBhvr>
                                        <p:cTn id="70" dur="1" fill="hold">
                                          <p:stCondLst>
                                            <p:cond delay="0"/>
                                          </p:stCondLst>
                                        </p:cTn>
                                        <p:tgtEl>
                                          <p:spTgt spid="390"/>
                                        </p:tgtEl>
                                        <p:attrNameLst>
                                          <p:attrName>style.visibility</p:attrName>
                                        </p:attrNameLst>
                                      </p:cBhvr>
                                      <p:to>
                                        <p:strVal val="visible"/>
                                      </p:to>
                                    </p:set>
                                  </p:childTnLst>
                                </p:cTn>
                              </p:par>
                            </p:childTnLst>
                          </p:cTn>
                        </p:par>
                      </p:childTnLst>
                    </p:cTn>
                  </p:par>
                  <p:par>
                    <p:cTn id="71" fill="hold">
                      <p:stCondLst>
                        <p:cond delay="indefinite"/>
                      </p:stCondLst>
                      <p:childTnLst>
                        <p:par>
                          <p:cTn id="72" fill="hold">
                            <p:stCondLst>
                              <p:cond delay="0"/>
                            </p:stCondLst>
                            <p:childTnLst>
                              <p:par>
                                <p:cTn id="73" presetID="1" presetClass="entr" presetSubtype="0" fill="hold" nodeType="clickEffect">
                                  <p:stCondLst>
                                    <p:cond delay="0"/>
                                  </p:stCondLst>
                                  <p:childTnLst>
                                    <p:set>
                                      <p:cBhvr>
                                        <p:cTn id="74" dur="1" fill="hold">
                                          <p:stCondLst>
                                            <p:cond delay="0"/>
                                          </p:stCondLst>
                                        </p:cTn>
                                        <p:tgtEl>
                                          <p:spTgt spid="26706"/>
                                        </p:tgtEl>
                                        <p:attrNameLst>
                                          <p:attrName>style.visibility</p:attrName>
                                        </p:attrNameLst>
                                      </p:cBhvr>
                                      <p:to>
                                        <p:strVal val="visible"/>
                                      </p:to>
                                    </p:set>
                                  </p:childTnLst>
                                </p:cTn>
                              </p:par>
                              <p:par>
                                <p:cTn id="75" presetID="1" presetClass="entr" presetSubtype="0" fill="hold" nodeType="withEffect">
                                  <p:stCondLst>
                                    <p:cond delay="0"/>
                                  </p:stCondLst>
                                  <p:childTnLst>
                                    <p:set>
                                      <p:cBhvr>
                                        <p:cTn id="76" dur="1" fill="hold">
                                          <p:stCondLst>
                                            <p:cond delay="0"/>
                                          </p:stCondLst>
                                        </p:cTn>
                                        <p:tgtEl>
                                          <p:spTgt spid="49336"/>
                                        </p:tgtEl>
                                        <p:attrNameLst>
                                          <p:attrName>style.visibility</p:attrName>
                                        </p:attrNameLst>
                                      </p:cBhvr>
                                      <p:to>
                                        <p:strVal val="visible"/>
                                      </p:to>
                                    </p:set>
                                  </p:childTnLst>
                                </p:cTn>
                              </p:par>
                            </p:childTnLst>
                          </p:cTn>
                        </p:par>
                      </p:childTnLst>
                    </p:cTn>
                  </p:par>
                  <p:par>
                    <p:cTn id="77" fill="hold">
                      <p:stCondLst>
                        <p:cond delay="indefinite"/>
                      </p:stCondLst>
                      <p:childTnLst>
                        <p:par>
                          <p:cTn id="78" fill="hold">
                            <p:stCondLst>
                              <p:cond delay="0"/>
                            </p:stCondLst>
                            <p:childTnLst>
                              <p:par>
                                <p:cTn id="79" presetID="1" presetClass="entr" presetSubtype="0" fill="hold" nodeType="clickEffect">
                                  <p:stCondLst>
                                    <p:cond delay="0"/>
                                  </p:stCondLst>
                                  <p:childTnLst>
                                    <p:set>
                                      <p:cBhvr>
                                        <p:cTn id="80" dur="1" fill="hold">
                                          <p:stCondLst>
                                            <p:cond delay="0"/>
                                          </p:stCondLst>
                                        </p:cTn>
                                        <p:tgtEl>
                                          <p:spTgt spid="7"/>
                                        </p:tgtEl>
                                        <p:attrNameLst>
                                          <p:attrName>style.visibility</p:attrName>
                                        </p:attrNameLst>
                                      </p:cBhvr>
                                      <p:to>
                                        <p:strVal val="visible"/>
                                      </p:to>
                                    </p:set>
                                  </p:childTnLst>
                                </p:cTn>
                              </p:par>
                            </p:childTnLst>
                          </p:cTn>
                        </p:par>
                      </p:childTnLst>
                    </p:cTn>
                  </p:par>
                  <p:par>
                    <p:cTn id="81" fill="hold">
                      <p:stCondLst>
                        <p:cond delay="indefinite"/>
                      </p:stCondLst>
                      <p:childTnLst>
                        <p:par>
                          <p:cTn id="82" fill="hold">
                            <p:stCondLst>
                              <p:cond delay="0"/>
                            </p:stCondLst>
                            <p:childTnLst>
                              <p:par>
                                <p:cTn id="83" presetID="1" presetClass="entr" presetSubtype="0" fill="hold" nodeType="clickEffect">
                                  <p:stCondLst>
                                    <p:cond delay="0"/>
                                  </p:stCondLst>
                                  <p:childTnLst>
                                    <p:set>
                                      <p:cBhvr>
                                        <p:cTn id="84" dur="1" fill="hold">
                                          <p:stCondLst>
                                            <p:cond delay="0"/>
                                          </p:stCondLst>
                                        </p:cTn>
                                        <p:tgtEl>
                                          <p:spTgt spid="49348"/>
                                        </p:tgtEl>
                                        <p:attrNameLst>
                                          <p:attrName>style.visibility</p:attrName>
                                        </p:attrNameLst>
                                      </p:cBhvr>
                                      <p:to>
                                        <p:strVal val="visible"/>
                                      </p:to>
                                    </p:set>
                                  </p:childTnLst>
                                </p:cTn>
                              </p:par>
                              <p:par>
                                <p:cTn id="85" presetID="1" presetClass="entr" presetSubtype="0" fill="hold" nodeType="withEffect">
                                  <p:stCondLst>
                                    <p:cond delay="0"/>
                                  </p:stCondLst>
                                  <p:childTnLst>
                                    <p:set>
                                      <p:cBhvr>
                                        <p:cTn id="86" dur="1" fill="hold">
                                          <p:stCondLst>
                                            <p:cond delay="0"/>
                                          </p:stCondLst>
                                        </p:cTn>
                                        <p:tgtEl>
                                          <p:spTgt spid="49342"/>
                                        </p:tgtEl>
                                        <p:attrNameLst>
                                          <p:attrName>style.visibility</p:attrName>
                                        </p:attrNameLst>
                                      </p:cBhvr>
                                      <p:to>
                                        <p:strVal val="visible"/>
                                      </p:to>
                                    </p:set>
                                  </p:childTnLst>
                                </p:cTn>
                              </p:par>
                            </p:childTnLst>
                          </p:cTn>
                        </p:par>
                      </p:childTnLst>
                    </p:cTn>
                  </p:par>
                  <p:par>
                    <p:cTn id="87" fill="hold">
                      <p:stCondLst>
                        <p:cond delay="indefinite"/>
                      </p:stCondLst>
                      <p:childTnLst>
                        <p:par>
                          <p:cTn id="88" fill="hold">
                            <p:stCondLst>
                              <p:cond delay="0"/>
                            </p:stCondLst>
                            <p:childTnLst>
                              <p:par>
                                <p:cTn id="89" presetID="1" presetClass="entr" presetSubtype="0" fill="hold" nodeType="clickEffect">
                                  <p:stCondLst>
                                    <p:cond delay="0"/>
                                  </p:stCondLst>
                                  <p:childTnLst>
                                    <p:set>
                                      <p:cBhvr>
                                        <p:cTn id="90" dur="1" fill="hold">
                                          <p:stCondLst>
                                            <p:cond delay="0"/>
                                          </p:stCondLst>
                                        </p:cTn>
                                        <p:tgtEl>
                                          <p:spTgt spid="11"/>
                                        </p:tgtEl>
                                        <p:attrNameLst>
                                          <p:attrName>style.visibility</p:attrName>
                                        </p:attrNameLst>
                                      </p:cBhvr>
                                      <p:to>
                                        <p:strVal val="visible"/>
                                      </p:to>
                                    </p:set>
                                  </p:childTnLst>
                                </p:cTn>
                              </p:par>
                            </p:childTnLst>
                          </p:cTn>
                        </p:par>
                      </p:childTnLst>
                    </p:cTn>
                  </p:par>
                  <p:par>
                    <p:cTn id="91" fill="hold">
                      <p:stCondLst>
                        <p:cond delay="indefinite"/>
                      </p:stCondLst>
                      <p:childTnLst>
                        <p:par>
                          <p:cTn id="92" fill="hold">
                            <p:stCondLst>
                              <p:cond delay="0"/>
                            </p:stCondLst>
                            <p:childTnLst>
                              <p:par>
                                <p:cTn id="93" presetID="1" presetClass="entr" presetSubtype="0" fill="hold" grpId="0" nodeType="clickEffect">
                                  <p:stCondLst>
                                    <p:cond delay="0"/>
                                  </p:stCondLst>
                                  <p:childTnLst>
                                    <p:set>
                                      <p:cBhvr>
                                        <p:cTn id="94" dur="1" fill="hold">
                                          <p:stCondLst>
                                            <p:cond delay="0"/>
                                          </p:stCondLst>
                                        </p:cTn>
                                        <p:tgtEl>
                                          <p:spTgt spid="356"/>
                                        </p:tgtEl>
                                        <p:attrNameLst>
                                          <p:attrName>style.visibility</p:attrName>
                                        </p:attrNameLst>
                                      </p:cBhvr>
                                      <p:to>
                                        <p:strVal val="visible"/>
                                      </p:to>
                                    </p:set>
                                  </p:childTnLst>
                                </p:cTn>
                              </p:par>
                              <p:par>
                                <p:cTn id="95" presetID="1" presetClass="entr" presetSubtype="0" fill="hold" grpId="0" nodeType="withEffect">
                                  <p:stCondLst>
                                    <p:cond delay="0"/>
                                  </p:stCondLst>
                                  <p:childTnLst>
                                    <p:set>
                                      <p:cBhvr>
                                        <p:cTn id="96" dur="1" fill="hold">
                                          <p:stCondLst>
                                            <p:cond delay="0"/>
                                          </p:stCondLst>
                                        </p:cTn>
                                        <p:tgtEl>
                                          <p:spTgt spid="21930"/>
                                        </p:tgtEl>
                                        <p:attrNameLst>
                                          <p:attrName>style.visibility</p:attrName>
                                        </p:attrNameLst>
                                      </p:cBhvr>
                                      <p:to>
                                        <p:strVal val="visible"/>
                                      </p:to>
                                    </p:set>
                                  </p:childTnLst>
                                </p:cTn>
                              </p:par>
                              <p:par>
                                <p:cTn id="97" presetID="1" presetClass="entr" presetSubtype="0" fill="hold" grpId="0" nodeType="withEffect">
                                  <p:stCondLst>
                                    <p:cond delay="0"/>
                                  </p:stCondLst>
                                  <p:childTnLst>
                                    <p:set>
                                      <p:cBhvr>
                                        <p:cTn id="98" dur="1" fill="hold">
                                          <p:stCondLst>
                                            <p:cond delay="0"/>
                                          </p:stCondLst>
                                        </p:cTn>
                                        <p:tgtEl>
                                          <p:spTgt spid="37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435" grpId="0" animBg="1"/>
      <p:bldP spid="17445" grpId="0" animBg="1"/>
      <p:bldP spid="21677" grpId="0" animBg="1"/>
      <p:bldP spid="21850" grpId="0" animBg="1"/>
      <p:bldP spid="21930" grpId="0" animBg="1"/>
      <p:bldP spid="341" grpId="0" animBg="1"/>
      <p:bldP spid="349" grpId="0" animBg="1"/>
      <p:bldP spid="350" grpId="0" animBg="1"/>
      <p:bldP spid="356" grpId="0" animBg="1"/>
      <p:bldP spid="357" grpId="0" animBg="1"/>
      <p:bldP spid="358" grpId="0" animBg="1"/>
      <p:bldP spid="359" grpId="0" animBg="1"/>
      <p:bldP spid="376" grpId="0" animBg="1"/>
      <p:bldP spid="377" grpId="0" animBg="1"/>
      <p:bldP spid="379" grpId="0" animBg="1"/>
    </p:bldLst>
  </p:timing>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2578"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684213" y="169863"/>
            <a:ext cx="7775575" cy="4275137"/>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2" name="Forme libre 1"/>
          <p:cNvSpPr>
            <a:spLocks/>
          </p:cNvSpPr>
          <p:nvPr/>
        </p:nvSpPr>
        <p:spPr bwMode="auto">
          <a:xfrm>
            <a:off x="1033463" y="1985963"/>
            <a:ext cx="923925" cy="642937"/>
          </a:xfrm>
          <a:custGeom>
            <a:avLst/>
            <a:gdLst>
              <a:gd name="T0" fmla="*/ 7355 w 922791"/>
              <a:gd name="T1" fmla="*/ 7113 h 641887"/>
              <a:gd name="T2" fmla="*/ 176559 w 922791"/>
              <a:gd name="T3" fmla="*/ 33359 h 641887"/>
              <a:gd name="T4" fmla="*/ 254653 w 922791"/>
              <a:gd name="T5" fmla="*/ 59604 h 641887"/>
              <a:gd name="T6" fmla="*/ 293701 w 922791"/>
              <a:gd name="T7" fmla="*/ 72726 h 641887"/>
              <a:gd name="T8" fmla="*/ 345765 w 922791"/>
              <a:gd name="T9" fmla="*/ 98970 h 641887"/>
              <a:gd name="T10" fmla="*/ 384812 w 922791"/>
              <a:gd name="T11" fmla="*/ 112092 h 641887"/>
              <a:gd name="T12" fmla="*/ 436875 w 922791"/>
              <a:gd name="T13" fmla="*/ 138336 h 641887"/>
              <a:gd name="T14" fmla="*/ 541001 w 922791"/>
              <a:gd name="T15" fmla="*/ 164580 h 641887"/>
              <a:gd name="T16" fmla="*/ 619096 w 922791"/>
              <a:gd name="T17" fmla="*/ 190827 h 641887"/>
              <a:gd name="T18" fmla="*/ 658145 w 922791"/>
              <a:gd name="T19" fmla="*/ 203946 h 641887"/>
              <a:gd name="T20" fmla="*/ 723222 w 922791"/>
              <a:gd name="T21" fmla="*/ 217067 h 641887"/>
              <a:gd name="T22" fmla="*/ 762270 w 922791"/>
              <a:gd name="T23" fmla="*/ 243311 h 641887"/>
              <a:gd name="T24" fmla="*/ 853381 w 922791"/>
              <a:gd name="T25" fmla="*/ 282678 h 641887"/>
              <a:gd name="T26" fmla="*/ 931475 w 922791"/>
              <a:gd name="T27" fmla="*/ 361410 h 641887"/>
              <a:gd name="T28" fmla="*/ 931475 w 922791"/>
              <a:gd name="T29" fmla="*/ 545118 h 641887"/>
              <a:gd name="T30" fmla="*/ 918460 w 922791"/>
              <a:gd name="T31" fmla="*/ 584484 h 641887"/>
              <a:gd name="T32" fmla="*/ 879412 w 922791"/>
              <a:gd name="T33" fmla="*/ 623852 h 641887"/>
              <a:gd name="T34" fmla="*/ 853381 w 922791"/>
              <a:gd name="T35" fmla="*/ 663217 h 641887"/>
              <a:gd name="T36" fmla="*/ 580049 w 922791"/>
              <a:gd name="T37" fmla="*/ 650094 h 641887"/>
              <a:gd name="T38" fmla="*/ 462906 w 922791"/>
              <a:gd name="T39" fmla="*/ 610728 h 641887"/>
              <a:gd name="T40" fmla="*/ 397828 w 922791"/>
              <a:gd name="T41" fmla="*/ 597606 h 641887"/>
              <a:gd name="T42" fmla="*/ 150527 w 922791"/>
              <a:gd name="T43" fmla="*/ 558241 h 641887"/>
              <a:gd name="T44" fmla="*/ 46402 w 922791"/>
              <a:gd name="T45" fmla="*/ 492630 h 641887"/>
              <a:gd name="T46" fmla="*/ 59417 w 922791"/>
              <a:gd name="T47" fmla="*/ 440142 h 641887"/>
              <a:gd name="T48" fmla="*/ 85448 w 922791"/>
              <a:gd name="T49" fmla="*/ 322045 h 641887"/>
              <a:gd name="T50" fmla="*/ 72432 w 922791"/>
              <a:gd name="T51" fmla="*/ 243311 h 641887"/>
              <a:gd name="T52" fmla="*/ 20372 w 922791"/>
              <a:gd name="T53" fmla="*/ 164580 h 641887"/>
              <a:gd name="T54" fmla="*/ 7355 w 922791"/>
              <a:gd name="T55" fmla="*/ 7113 h 64188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922791" h="641887">
                <a:moveTo>
                  <a:pt x="7175" y="6887"/>
                </a:moveTo>
                <a:cubicBezTo>
                  <a:pt x="32575" y="-14280"/>
                  <a:pt x="123045" y="18861"/>
                  <a:pt x="172275" y="32287"/>
                </a:cubicBezTo>
                <a:cubicBezTo>
                  <a:pt x="198106" y="39332"/>
                  <a:pt x="223075" y="49220"/>
                  <a:pt x="248475" y="57687"/>
                </a:cubicBezTo>
                <a:cubicBezTo>
                  <a:pt x="261175" y="61920"/>
                  <a:pt x="274601" y="64400"/>
                  <a:pt x="286575" y="70387"/>
                </a:cubicBezTo>
                <a:cubicBezTo>
                  <a:pt x="303508" y="78854"/>
                  <a:pt x="319974" y="88329"/>
                  <a:pt x="337375" y="95787"/>
                </a:cubicBezTo>
                <a:cubicBezTo>
                  <a:pt x="349680" y="101060"/>
                  <a:pt x="363170" y="103214"/>
                  <a:pt x="375475" y="108487"/>
                </a:cubicBezTo>
                <a:cubicBezTo>
                  <a:pt x="392876" y="115945"/>
                  <a:pt x="408874" y="126429"/>
                  <a:pt x="426275" y="133887"/>
                </a:cubicBezTo>
                <a:cubicBezTo>
                  <a:pt x="471232" y="153154"/>
                  <a:pt x="473211" y="144379"/>
                  <a:pt x="527875" y="159287"/>
                </a:cubicBezTo>
                <a:cubicBezTo>
                  <a:pt x="553706" y="166332"/>
                  <a:pt x="578675" y="176220"/>
                  <a:pt x="604075" y="184687"/>
                </a:cubicBezTo>
                <a:cubicBezTo>
                  <a:pt x="616775" y="188920"/>
                  <a:pt x="629048" y="194762"/>
                  <a:pt x="642175" y="197387"/>
                </a:cubicBezTo>
                <a:lnTo>
                  <a:pt x="705675" y="210087"/>
                </a:lnTo>
                <a:cubicBezTo>
                  <a:pt x="718375" y="218554"/>
                  <a:pt x="730123" y="228661"/>
                  <a:pt x="743775" y="235487"/>
                </a:cubicBezTo>
                <a:cubicBezTo>
                  <a:pt x="786593" y="256896"/>
                  <a:pt x="788630" y="238351"/>
                  <a:pt x="832675" y="273587"/>
                </a:cubicBezTo>
                <a:cubicBezTo>
                  <a:pt x="860725" y="296027"/>
                  <a:pt x="908875" y="349787"/>
                  <a:pt x="908875" y="349787"/>
                </a:cubicBezTo>
                <a:cubicBezTo>
                  <a:pt x="926777" y="439295"/>
                  <a:pt x="928073" y="412402"/>
                  <a:pt x="908875" y="527587"/>
                </a:cubicBezTo>
                <a:cubicBezTo>
                  <a:pt x="906674" y="540792"/>
                  <a:pt x="903601" y="554548"/>
                  <a:pt x="896175" y="565687"/>
                </a:cubicBezTo>
                <a:cubicBezTo>
                  <a:pt x="886212" y="580631"/>
                  <a:pt x="869573" y="589989"/>
                  <a:pt x="858075" y="603787"/>
                </a:cubicBezTo>
                <a:cubicBezTo>
                  <a:pt x="848304" y="615513"/>
                  <a:pt x="841142" y="629187"/>
                  <a:pt x="832675" y="641887"/>
                </a:cubicBezTo>
                <a:cubicBezTo>
                  <a:pt x="743775" y="637654"/>
                  <a:pt x="654714" y="636013"/>
                  <a:pt x="565975" y="629187"/>
                </a:cubicBezTo>
                <a:cubicBezTo>
                  <a:pt x="471344" y="621908"/>
                  <a:pt x="532803" y="618130"/>
                  <a:pt x="451675" y="591087"/>
                </a:cubicBezTo>
                <a:cubicBezTo>
                  <a:pt x="431197" y="584261"/>
                  <a:pt x="409208" y="583241"/>
                  <a:pt x="388175" y="578387"/>
                </a:cubicBezTo>
                <a:cubicBezTo>
                  <a:pt x="221005" y="539809"/>
                  <a:pt x="348407" y="558608"/>
                  <a:pt x="146875" y="540287"/>
                </a:cubicBezTo>
                <a:cubicBezTo>
                  <a:pt x="56195" y="510060"/>
                  <a:pt x="85527" y="537164"/>
                  <a:pt x="45275" y="476787"/>
                </a:cubicBezTo>
                <a:cubicBezTo>
                  <a:pt x="49508" y="459854"/>
                  <a:pt x="54189" y="443026"/>
                  <a:pt x="57975" y="425987"/>
                </a:cubicBezTo>
                <a:cubicBezTo>
                  <a:pt x="90221" y="280879"/>
                  <a:pt x="52402" y="435577"/>
                  <a:pt x="83375" y="311687"/>
                </a:cubicBezTo>
                <a:cubicBezTo>
                  <a:pt x="79142" y="286287"/>
                  <a:pt x="80579" y="259257"/>
                  <a:pt x="70675" y="235487"/>
                </a:cubicBezTo>
                <a:cubicBezTo>
                  <a:pt x="58934" y="207308"/>
                  <a:pt x="19875" y="159287"/>
                  <a:pt x="19875" y="159287"/>
                </a:cubicBezTo>
                <a:cubicBezTo>
                  <a:pt x="32996" y="28075"/>
                  <a:pt x="-18225" y="28054"/>
                  <a:pt x="7175" y="6887"/>
                </a:cubicBezTo>
                <a:close/>
              </a:path>
            </a:pathLst>
          </a:custGeom>
          <a:noFill/>
          <a:ln w="9525" cap="flat" cmpd="sng" algn="ctr">
            <a:solidFill>
              <a:srgbClr val="FFFF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fr-BE"/>
          </a:p>
        </p:txBody>
      </p:sp>
      <p:sp>
        <p:nvSpPr>
          <p:cNvPr id="5" name="Forme libre 4"/>
          <p:cNvSpPr>
            <a:spLocks/>
          </p:cNvSpPr>
          <p:nvPr/>
        </p:nvSpPr>
        <p:spPr bwMode="auto">
          <a:xfrm>
            <a:off x="5791200" y="1747838"/>
            <a:ext cx="927100" cy="630237"/>
          </a:xfrm>
          <a:custGeom>
            <a:avLst/>
            <a:gdLst>
              <a:gd name="T0" fmla="*/ 215900 w 927100"/>
              <a:gd name="T1" fmla="*/ 4071 h 630613"/>
              <a:gd name="T2" fmla="*/ 152400 w 927100"/>
              <a:gd name="T3" fmla="*/ 29162 h 630613"/>
              <a:gd name="T4" fmla="*/ 114300 w 927100"/>
              <a:gd name="T5" fmla="*/ 66811 h 630613"/>
              <a:gd name="T6" fmla="*/ 76200 w 927100"/>
              <a:gd name="T7" fmla="*/ 91911 h 630613"/>
              <a:gd name="T8" fmla="*/ 25400 w 927100"/>
              <a:gd name="T9" fmla="*/ 167204 h 630613"/>
              <a:gd name="T10" fmla="*/ 0 w 927100"/>
              <a:gd name="T11" fmla="*/ 204853 h 630613"/>
              <a:gd name="T12" fmla="*/ 12700 w 927100"/>
              <a:gd name="T13" fmla="*/ 468391 h 630613"/>
              <a:gd name="T14" fmla="*/ 50800 w 927100"/>
              <a:gd name="T15" fmla="*/ 493489 h 630613"/>
              <a:gd name="T16" fmla="*/ 127000 w 927100"/>
              <a:gd name="T17" fmla="*/ 518588 h 630613"/>
              <a:gd name="T18" fmla="*/ 368300 w 927100"/>
              <a:gd name="T19" fmla="*/ 531138 h 630613"/>
              <a:gd name="T20" fmla="*/ 444500 w 927100"/>
              <a:gd name="T21" fmla="*/ 568785 h 630613"/>
              <a:gd name="T22" fmla="*/ 482600 w 927100"/>
              <a:gd name="T23" fmla="*/ 581335 h 630613"/>
              <a:gd name="T24" fmla="*/ 673100 w 927100"/>
              <a:gd name="T25" fmla="*/ 606434 h 630613"/>
              <a:gd name="T26" fmla="*/ 914400 w 927100"/>
              <a:gd name="T27" fmla="*/ 593885 h 630613"/>
              <a:gd name="T28" fmla="*/ 927100 w 927100"/>
              <a:gd name="T29" fmla="*/ 556237 h 630613"/>
              <a:gd name="T30" fmla="*/ 914400 w 927100"/>
              <a:gd name="T31" fmla="*/ 267600 h 630613"/>
              <a:gd name="T32" fmla="*/ 901700 w 927100"/>
              <a:gd name="T33" fmla="*/ 229951 h 630613"/>
              <a:gd name="T34" fmla="*/ 787400 w 927100"/>
              <a:gd name="T35" fmla="*/ 129556 h 630613"/>
              <a:gd name="T36" fmla="*/ 647700 w 927100"/>
              <a:gd name="T37" fmla="*/ 91911 h 630613"/>
              <a:gd name="T38" fmla="*/ 609600 w 927100"/>
              <a:gd name="T39" fmla="*/ 66811 h 630613"/>
              <a:gd name="T40" fmla="*/ 533400 w 927100"/>
              <a:gd name="T41" fmla="*/ 41711 h 630613"/>
              <a:gd name="T42" fmla="*/ 457200 w 927100"/>
              <a:gd name="T43" fmla="*/ 4071 h 630613"/>
              <a:gd name="T44" fmla="*/ 139700 w 927100"/>
              <a:gd name="T45" fmla="*/ 29162 h 63061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927100" h="630613">
                <a:moveTo>
                  <a:pt x="215900" y="4111"/>
                </a:moveTo>
                <a:cubicBezTo>
                  <a:pt x="194733" y="12578"/>
                  <a:pt x="171732" y="17429"/>
                  <a:pt x="152400" y="29511"/>
                </a:cubicBezTo>
                <a:cubicBezTo>
                  <a:pt x="137170" y="39030"/>
                  <a:pt x="128098" y="56113"/>
                  <a:pt x="114300" y="67611"/>
                </a:cubicBezTo>
                <a:cubicBezTo>
                  <a:pt x="102574" y="77382"/>
                  <a:pt x="88900" y="84544"/>
                  <a:pt x="76200" y="93011"/>
                </a:cubicBezTo>
                <a:lnTo>
                  <a:pt x="25400" y="169211"/>
                </a:lnTo>
                <a:lnTo>
                  <a:pt x="0" y="207311"/>
                </a:lnTo>
                <a:cubicBezTo>
                  <a:pt x="4233" y="296211"/>
                  <a:pt x="-2549" y="386326"/>
                  <a:pt x="12700" y="474011"/>
                </a:cubicBezTo>
                <a:cubicBezTo>
                  <a:pt x="15315" y="489049"/>
                  <a:pt x="36852" y="493212"/>
                  <a:pt x="50800" y="499411"/>
                </a:cubicBezTo>
                <a:cubicBezTo>
                  <a:pt x="75266" y="510285"/>
                  <a:pt x="100263" y="523404"/>
                  <a:pt x="127000" y="524811"/>
                </a:cubicBezTo>
                <a:lnTo>
                  <a:pt x="368300" y="537511"/>
                </a:lnTo>
                <a:cubicBezTo>
                  <a:pt x="464065" y="569433"/>
                  <a:pt x="346023" y="526372"/>
                  <a:pt x="444500" y="575611"/>
                </a:cubicBezTo>
                <a:cubicBezTo>
                  <a:pt x="456474" y="581598"/>
                  <a:pt x="469728" y="584633"/>
                  <a:pt x="482600" y="588311"/>
                </a:cubicBezTo>
                <a:cubicBezTo>
                  <a:pt x="561133" y="610749"/>
                  <a:pt x="563246" y="603724"/>
                  <a:pt x="673100" y="613711"/>
                </a:cubicBezTo>
                <a:cubicBezTo>
                  <a:pt x="769659" y="633023"/>
                  <a:pt x="786363" y="643690"/>
                  <a:pt x="914400" y="601011"/>
                </a:cubicBezTo>
                <a:cubicBezTo>
                  <a:pt x="927100" y="596778"/>
                  <a:pt x="922867" y="575611"/>
                  <a:pt x="927100" y="562911"/>
                </a:cubicBezTo>
                <a:cubicBezTo>
                  <a:pt x="922867" y="465544"/>
                  <a:pt x="921875" y="367983"/>
                  <a:pt x="914400" y="270811"/>
                </a:cubicBezTo>
                <a:cubicBezTo>
                  <a:pt x="913373" y="257463"/>
                  <a:pt x="909919" y="243278"/>
                  <a:pt x="901700" y="232711"/>
                </a:cubicBezTo>
                <a:cubicBezTo>
                  <a:pt x="893242" y="221836"/>
                  <a:pt x="822017" y="144092"/>
                  <a:pt x="787400" y="131111"/>
                </a:cubicBezTo>
                <a:cubicBezTo>
                  <a:pt x="732873" y="110663"/>
                  <a:pt x="700685" y="128334"/>
                  <a:pt x="647700" y="93011"/>
                </a:cubicBezTo>
                <a:cubicBezTo>
                  <a:pt x="635000" y="84544"/>
                  <a:pt x="623548" y="73810"/>
                  <a:pt x="609600" y="67611"/>
                </a:cubicBezTo>
                <a:cubicBezTo>
                  <a:pt x="585134" y="56737"/>
                  <a:pt x="555677" y="57063"/>
                  <a:pt x="533400" y="42211"/>
                </a:cubicBezTo>
                <a:cubicBezTo>
                  <a:pt x="484161" y="9385"/>
                  <a:pt x="509780" y="21638"/>
                  <a:pt x="457200" y="4111"/>
                </a:cubicBezTo>
                <a:cubicBezTo>
                  <a:pt x="155643" y="17222"/>
                  <a:pt x="252270" y="-26774"/>
                  <a:pt x="139700" y="29511"/>
                </a:cubicBezTo>
              </a:path>
            </a:pathLst>
          </a:custGeom>
          <a:noFill/>
          <a:ln w="9525" cap="flat" cmpd="sng" algn="ctr">
            <a:solidFill>
              <a:srgbClr val="FFFF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fr-BE"/>
          </a:p>
        </p:txBody>
      </p:sp>
      <p:sp>
        <p:nvSpPr>
          <p:cNvPr id="6" name="Forme libre 5"/>
          <p:cNvSpPr>
            <a:spLocks/>
          </p:cNvSpPr>
          <p:nvPr/>
        </p:nvSpPr>
        <p:spPr bwMode="auto">
          <a:xfrm>
            <a:off x="2346325" y="2257425"/>
            <a:ext cx="412750" cy="527050"/>
          </a:xfrm>
          <a:custGeom>
            <a:avLst/>
            <a:gdLst>
              <a:gd name="T0" fmla="*/ 359462 w 414163"/>
              <a:gd name="T1" fmla="*/ 1253244157 h 304800"/>
              <a:gd name="T2" fmla="*/ 264574 w 414163"/>
              <a:gd name="T3" fmla="*/ 2147483647 h 304800"/>
              <a:gd name="T4" fmla="*/ 181547 w 414163"/>
              <a:gd name="T5" fmla="*/ 1253244157 h 304800"/>
              <a:gd name="T6" fmla="*/ 74800 w 414163"/>
              <a:gd name="T7" fmla="*/ 0 h 304800"/>
              <a:gd name="T8" fmla="*/ 15495 w 414163"/>
              <a:gd name="T9" fmla="*/ 1253244157 h 304800"/>
              <a:gd name="T10" fmla="*/ 3633 w 414163"/>
              <a:gd name="T11" fmla="*/ 2147483647 h 304800"/>
              <a:gd name="T12" fmla="*/ 39217 w 414163"/>
              <a:gd name="T13" fmla="*/ 2147483647 h 304800"/>
              <a:gd name="T14" fmla="*/ 74800 w 414163"/>
              <a:gd name="T15" fmla="*/ 2147483647 h 304800"/>
              <a:gd name="T16" fmla="*/ 288297 w 414163"/>
              <a:gd name="T17" fmla="*/ 2147483647 h 304800"/>
              <a:gd name="T18" fmla="*/ 359462 w 414163"/>
              <a:gd name="T19" fmla="*/ 2147483647 h 304800"/>
              <a:gd name="T20" fmla="*/ 371324 w 414163"/>
              <a:gd name="T21" fmla="*/ 2147483647 h 304800"/>
              <a:gd name="T22" fmla="*/ 371324 w 414163"/>
              <a:gd name="T23" fmla="*/ 2147483647 h 304800"/>
              <a:gd name="T24" fmla="*/ 359462 w 414163"/>
              <a:gd name="T25" fmla="*/ 1253244157 h 30480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14163" h="304800">
                <a:moveTo>
                  <a:pt x="384891" y="12700"/>
                </a:moveTo>
                <a:cubicBezTo>
                  <a:pt x="365841" y="10583"/>
                  <a:pt x="317421" y="25400"/>
                  <a:pt x="283291" y="25400"/>
                </a:cubicBezTo>
                <a:cubicBezTo>
                  <a:pt x="253357" y="25400"/>
                  <a:pt x="224094" y="16413"/>
                  <a:pt x="194391" y="12700"/>
                </a:cubicBezTo>
                <a:cubicBezTo>
                  <a:pt x="156353" y="7945"/>
                  <a:pt x="118191" y="4233"/>
                  <a:pt x="80091" y="0"/>
                </a:cubicBezTo>
                <a:cubicBezTo>
                  <a:pt x="58924" y="4233"/>
                  <a:pt x="34552" y="726"/>
                  <a:pt x="16591" y="12700"/>
                </a:cubicBezTo>
                <a:cubicBezTo>
                  <a:pt x="5452" y="20126"/>
                  <a:pt x="3891" y="37413"/>
                  <a:pt x="3891" y="50800"/>
                </a:cubicBezTo>
                <a:cubicBezTo>
                  <a:pt x="3891" y="62092"/>
                  <a:pt x="-17984" y="244120"/>
                  <a:pt x="41991" y="292100"/>
                </a:cubicBezTo>
                <a:cubicBezTo>
                  <a:pt x="52444" y="300463"/>
                  <a:pt x="67391" y="300567"/>
                  <a:pt x="80091" y="304800"/>
                </a:cubicBezTo>
                <a:cubicBezTo>
                  <a:pt x="156291" y="300567"/>
                  <a:pt x="232963" y="301566"/>
                  <a:pt x="308691" y="292100"/>
                </a:cubicBezTo>
                <a:cubicBezTo>
                  <a:pt x="335258" y="288779"/>
                  <a:pt x="384891" y="266700"/>
                  <a:pt x="384891" y="266700"/>
                </a:cubicBezTo>
                <a:cubicBezTo>
                  <a:pt x="389124" y="232833"/>
                  <a:pt x="391980" y="198766"/>
                  <a:pt x="397591" y="165100"/>
                </a:cubicBezTo>
                <a:cubicBezTo>
                  <a:pt x="404238" y="125218"/>
                  <a:pt x="431304" y="78556"/>
                  <a:pt x="397591" y="38100"/>
                </a:cubicBezTo>
                <a:cubicBezTo>
                  <a:pt x="386751" y="25091"/>
                  <a:pt x="403941" y="14817"/>
                  <a:pt x="384891" y="12700"/>
                </a:cubicBezTo>
                <a:close/>
              </a:path>
            </a:pathLst>
          </a:custGeom>
          <a:noFill/>
          <a:ln w="9525" cap="flat" cmpd="sng" algn="ctr">
            <a:solidFill>
              <a:srgbClr val="FF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fr-BE"/>
          </a:p>
        </p:txBody>
      </p:sp>
      <p:sp>
        <p:nvSpPr>
          <p:cNvPr id="8" name="Forme libre 7"/>
          <p:cNvSpPr>
            <a:spLocks/>
          </p:cNvSpPr>
          <p:nvPr/>
        </p:nvSpPr>
        <p:spPr bwMode="auto">
          <a:xfrm>
            <a:off x="6750050" y="1955800"/>
            <a:ext cx="414338" cy="422275"/>
          </a:xfrm>
          <a:custGeom>
            <a:avLst/>
            <a:gdLst>
              <a:gd name="T0" fmla="*/ 388158 w 414163"/>
              <a:gd name="T1" fmla="*/ 11956232 h 304800"/>
              <a:gd name="T2" fmla="*/ 285695 w 414163"/>
              <a:gd name="T3" fmla="*/ 23912728 h 304800"/>
              <a:gd name="T4" fmla="*/ 196040 w 414163"/>
              <a:gd name="T5" fmla="*/ 11956232 h 304800"/>
              <a:gd name="T6" fmla="*/ 80771 w 414163"/>
              <a:gd name="T7" fmla="*/ 0 h 304800"/>
              <a:gd name="T8" fmla="*/ 16731 w 414163"/>
              <a:gd name="T9" fmla="*/ 11956232 h 304800"/>
              <a:gd name="T10" fmla="*/ 3931 w 414163"/>
              <a:gd name="T11" fmla="*/ 47825369 h 304800"/>
              <a:gd name="T12" fmla="*/ 42351 w 414163"/>
              <a:gd name="T13" fmla="*/ 274997457 h 304800"/>
              <a:gd name="T14" fmla="*/ 80771 w 414163"/>
              <a:gd name="T15" fmla="*/ 286953608 h 304800"/>
              <a:gd name="T16" fmla="*/ 311309 w 414163"/>
              <a:gd name="T17" fmla="*/ 274997457 h 304800"/>
              <a:gd name="T18" fmla="*/ 388158 w 414163"/>
              <a:gd name="T19" fmla="*/ 251084901 h 304800"/>
              <a:gd name="T20" fmla="*/ 400963 w 414163"/>
              <a:gd name="T21" fmla="*/ 155433754 h 304800"/>
              <a:gd name="T22" fmla="*/ 400963 w 414163"/>
              <a:gd name="T23" fmla="*/ 35868828 h 304800"/>
              <a:gd name="T24" fmla="*/ 388158 w 414163"/>
              <a:gd name="T25" fmla="*/ 11956232 h 30480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14163" h="304800">
                <a:moveTo>
                  <a:pt x="384891" y="12700"/>
                </a:moveTo>
                <a:cubicBezTo>
                  <a:pt x="365841" y="10583"/>
                  <a:pt x="317421" y="25400"/>
                  <a:pt x="283291" y="25400"/>
                </a:cubicBezTo>
                <a:cubicBezTo>
                  <a:pt x="253357" y="25400"/>
                  <a:pt x="224094" y="16413"/>
                  <a:pt x="194391" y="12700"/>
                </a:cubicBezTo>
                <a:cubicBezTo>
                  <a:pt x="156353" y="7945"/>
                  <a:pt x="118191" y="4233"/>
                  <a:pt x="80091" y="0"/>
                </a:cubicBezTo>
                <a:cubicBezTo>
                  <a:pt x="58924" y="4233"/>
                  <a:pt x="34552" y="726"/>
                  <a:pt x="16591" y="12700"/>
                </a:cubicBezTo>
                <a:cubicBezTo>
                  <a:pt x="5452" y="20126"/>
                  <a:pt x="3891" y="37413"/>
                  <a:pt x="3891" y="50800"/>
                </a:cubicBezTo>
                <a:cubicBezTo>
                  <a:pt x="3891" y="62092"/>
                  <a:pt x="-17984" y="244120"/>
                  <a:pt x="41991" y="292100"/>
                </a:cubicBezTo>
                <a:cubicBezTo>
                  <a:pt x="52444" y="300463"/>
                  <a:pt x="67391" y="300567"/>
                  <a:pt x="80091" y="304800"/>
                </a:cubicBezTo>
                <a:cubicBezTo>
                  <a:pt x="156291" y="300567"/>
                  <a:pt x="232963" y="301566"/>
                  <a:pt x="308691" y="292100"/>
                </a:cubicBezTo>
                <a:cubicBezTo>
                  <a:pt x="335258" y="288779"/>
                  <a:pt x="384891" y="266700"/>
                  <a:pt x="384891" y="266700"/>
                </a:cubicBezTo>
                <a:cubicBezTo>
                  <a:pt x="389124" y="232833"/>
                  <a:pt x="391980" y="198766"/>
                  <a:pt x="397591" y="165100"/>
                </a:cubicBezTo>
                <a:cubicBezTo>
                  <a:pt x="404238" y="125218"/>
                  <a:pt x="431304" y="78556"/>
                  <a:pt x="397591" y="38100"/>
                </a:cubicBezTo>
                <a:cubicBezTo>
                  <a:pt x="386751" y="25091"/>
                  <a:pt x="403941" y="14817"/>
                  <a:pt x="384891" y="12700"/>
                </a:cubicBezTo>
                <a:close/>
              </a:path>
            </a:pathLst>
          </a:custGeom>
          <a:noFill/>
          <a:ln w="9525" cap="flat" cmpd="sng" algn="ctr">
            <a:solidFill>
              <a:srgbClr val="FF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fr-BE"/>
          </a:p>
        </p:txBody>
      </p:sp>
      <p:sp>
        <p:nvSpPr>
          <p:cNvPr id="7" name="Forme libre 6"/>
          <p:cNvSpPr/>
          <p:nvPr/>
        </p:nvSpPr>
        <p:spPr bwMode="auto">
          <a:xfrm>
            <a:off x="2813050" y="1549400"/>
            <a:ext cx="1276350" cy="812800"/>
          </a:xfrm>
          <a:custGeom>
            <a:avLst/>
            <a:gdLst>
              <a:gd name="connsiteX0" fmla="*/ 462870 w 1275765"/>
              <a:gd name="connsiteY0" fmla="*/ 0 h 812800"/>
              <a:gd name="connsiteX1" fmla="*/ 373970 w 1275765"/>
              <a:gd name="connsiteY1" fmla="*/ 25400 h 812800"/>
              <a:gd name="connsiteX2" fmla="*/ 310470 w 1275765"/>
              <a:gd name="connsiteY2" fmla="*/ 50800 h 812800"/>
              <a:gd name="connsiteX3" fmla="*/ 234270 w 1275765"/>
              <a:gd name="connsiteY3" fmla="*/ 76200 h 812800"/>
              <a:gd name="connsiteX4" fmla="*/ 196170 w 1275765"/>
              <a:gd name="connsiteY4" fmla="*/ 88900 h 812800"/>
              <a:gd name="connsiteX5" fmla="*/ 94570 w 1275765"/>
              <a:gd name="connsiteY5" fmla="*/ 114300 h 812800"/>
              <a:gd name="connsiteX6" fmla="*/ 18370 w 1275765"/>
              <a:gd name="connsiteY6" fmla="*/ 139700 h 812800"/>
              <a:gd name="connsiteX7" fmla="*/ 18370 w 1275765"/>
              <a:gd name="connsiteY7" fmla="*/ 342900 h 812800"/>
              <a:gd name="connsiteX8" fmla="*/ 69170 w 1275765"/>
              <a:gd name="connsiteY8" fmla="*/ 419100 h 812800"/>
              <a:gd name="connsiteX9" fmla="*/ 107270 w 1275765"/>
              <a:gd name="connsiteY9" fmla="*/ 431800 h 812800"/>
              <a:gd name="connsiteX10" fmla="*/ 158070 w 1275765"/>
              <a:gd name="connsiteY10" fmla="*/ 469900 h 812800"/>
              <a:gd name="connsiteX11" fmla="*/ 196170 w 1275765"/>
              <a:gd name="connsiteY11" fmla="*/ 495300 h 812800"/>
              <a:gd name="connsiteX12" fmla="*/ 259670 w 1275765"/>
              <a:gd name="connsiteY12" fmla="*/ 571500 h 812800"/>
              <a:gd name="connsiteX13" fmla="*/ 272370 w 1275765"/>
              <a:gd name="connsiteY13" fmla="*/ 609600 h 812800"/>
              <a:gd name="connsiteX14" fmla="*/ 297770 w 1275765"/>
              <a:gd name="connsiteY14" fmla="*/ 647700 h 812800"/>
              <a:gd name="connsiteX15" fmla="*/ 310470 w 1275765"/>
              <a:gd name="connsiteY15" fmla="*/ 685800 h 812800"/>
              <a:gd name="connsiteX16" fmla="*/ 412070 w 1275765"/>
              <a:gd name="connsiteY16" fmla="*/ 800100 h 812800"/>
              <a:gd name="connsiteX17" fmla="*/ 450170 w 1275765"/>
              <a:gd name="connsiteY17" fmla="*/ 812800 h 812800"/>
              <a:gd name="connsiteX18" fmla="*/ 729570 w 1275765"/>
              <a:gd name="connsiteY18" fmla="*/ 800100 h 812800"/>
              <a:gd name="connsiteX19" fmla="*/ 780370 w 1275765"/>
              <a:gd name="connsiteY19" fmla="*/ 787400 h 812800"/>
              <a:gd name="connsiteX20" fmla="*/ 818470 w 1275765"/>
              <a:gd name="connsiteY20" fmla="*/ 762000 h 812800"/>
              <a:gd name="connsiteX21" fmla="*/ 894670 w 1275765"/>
              <a:gd name="connsiteY21" fmla="*/ 685800 h 812800"/>
              <a:gd name="connsiteX22" fmla="*/ 932770 w 1275765"/>
              <a:gd name="connsiteY22" fmla="*/ 673100 h 812800"/>
              <a:gd name="connsiteX23" fmla="*/ 1097870 w 1275765"/>
              <a:gd name="connsiteY23" fmla="*/ 647700 h 812800"/>
              <a:gd name="connsiteX24" fmla="*/ 1174070 w 1275765"/>
              <a:gd name="connsiteY24" fmla="*/ 635000 h 812800"/>
              <a:gd name="connsiteX25" fmla="*/ 1262970 w 1275765"/>
              <a:gd name="connsiteY25" fmla="*/ 622300 h 812800"/>
              <a:gd name="connsiteX26" fmla="*/ 1275670 w 1275765"/>
              <a:gd name="connsiteY26" fmla="*/ 584200 h 812800"/>
              <a:gd name="connsiteX27" fmla="*/ 1262970 w 1275765"/>
              <a:gd name="connsiteY27" fmla="*/ 393700 h 812800"/>
              <a:gd name="connsiteX28" fmla="*/ 1135970 w 1275765"/>
              <a:gd name="connsiteY28" fmla="*/ 266700 h 812800"/>
              <a:gd name="connsiteX29" fmla="*/ 1097870 w 1275765"/>
              <a:gd name="connsiteY29" fmla="*/ 254000 h 812800"/>
              <a:gd name="connsiteX30" fmla="*/ 1059770 w 1275765"/>
              <a:gd name="connsiteY30" fmla="*/ 215900 h 812800"/>
              <a:gd name="connsiteX31" fmla="*/ 1021670 w 1275765"/>
              <a:gd name="connsiteY31" fmla="*/ 203200 h 812800"/>
              <a:gd name="connsiteX32" fmla="*/ 996270 w 1275765"/>
              <a:gd name="connsiteY32" fmla="*/ 165100 h 812800"/>
              <a:gd name="connsiteX33" fmla="*/ 907370 w 1275765"/>
              <a:gd name="connsiteY33" fmla="*/ 88900 h 812800"/>
              <a:gd name="connsiteX34" fmla="*/ 881970 w 1275765"/>
              <a:gd name="connsiteY34" fmla="*/ 50800 h 812800"/>
              <a:gd name="connsiteX35" fmla="*/ 831170 w 1275765"/>
              <a:gd name="connsiteY35" fmla="*/ 38100 h 812800"/>
              <a:gd name="connsiteX36" fmla="*/ 754970 w 1275765"/>
              <a:gd name="connsiteY36" fmla="*/ 12700 h 812800"/>
              <a:gd name="connsiteX37" fmla="*/ 513670 w 1275765"/>
              <a:gd name="connsiteY37" fmla="*/ 25400 h 812800"/>
              <a:gd name="connsiteX38" fmla="*/ 462870 w 1275765"/>
              <a:gd name="connsiteY38" fmla="*/ 0 h 812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275765" h="812800">
                <a:moveTo>
                  <a:pt x="462870" y="0"/>
                </a:moveTo>
                <a:cubicBezTo>
                  <a:pt x="439587" y="0"/>
                  <a:pt x="403208" y="15654"/>
                  <a:pt x="373970" y="25400"/>
                </a:cubicBezTo>
                <a:cubicBezTo>
                  <a:pt x="352343" y="32609"/>
                  <a:pt x="331895" y="43009"/>
                  <a:pt x="310470" y="50800"/>
                </a:cubicBezTo>
                <a:cubicBezTo>
                  <a:pt x="285308" y="59950"/>
                  <a:pt x="259670" y="67733"/>
                  <a:pt x="234270" y="76200"/>
                </a:cubicBezTo>
                <a:cubicBezTo>
                  <a:pt x="221570" y="80433"/>
                  <a:pt x="209157" y="85653"/>
                  <a:pt x="196170" y="88900"/>
                </a:cubicBezTo>
                <a:cubicBezTo>
                  <a:pt x="162303" y="97367"/>
                  <a:pt x="127688" y="103261"/>
                  <a:pt x="94570" y="114300"/>
                </a:cubicBezTo>
                <a:lnTo>
                  <a:pt x="18370" y="139700"/>
                </a:lnTo>
                <a:cubicBezTo>
                  <a:pt x="-10271" y="225624"/>
                  <a:pt x="-1596" y="183171"/>
                  <a:pt x="18370" y="342900"/>
                </a:cubicBezTo>
                <a:cubicBezTo>
                  <a:pt x="22607" y="376792"/>
                  <a:pt x="40579" y="400039"/>
                  <a:pt x="69170" y="419100"/>
                </a:cubicBezTo>
                <a:cubicBezTo>
                  <a:pt x="80309" y="426526"/>
                  <a:pt x="94570" y="427567"/>
                  <a:pt x="107270" y="431800"/>
                </a:cubicBezTo>
                <a:cubicBezTo>
                  <a:pt x="124203" y="444500"/>
                  <a:pt x="140846" y="457597"/>
                  <a:pt x="158070" y="469900"/>
                </a:cubicBezTo>
                <a:cubicBezTo>
                  <a:pt x="170490" y="478772"/>
                  <a:pt x="184444" y="485529"/>
                  <a:pt x="196170" y="495300"/>
                </a:cubicBezTo>
                <a:cubicBezTo>
                  <a:pt x="220245" y="515362"/>
                  <a:pt x="245399" y="542957"/>
                  <a:pt x="259670" y="571500"/>
                </a:cubicBezTo>
                <a:cubicBezTo>
                  <a:pt x="265657" y="583474"/>
                  <a:pt x="266383" y="597626"/>
                  <a:pt x="272370" y="609600"/>
                </a:cubicBezTo>
                <a:cubicBezTo>
                  <a:pt x="279196" y="623252"/>
                  <a:pt x="290944" y="634048"/>
                  <a:pt x="297770" y="647700"/>
                </a:cubicBezTo>
                <a:cubicBezTo>
                  <a:pt x="303757" y="659674"/>
                  <a:pt x="303969" y="674098"/>
                  <a:pt x="310470" y="685800"/>
                </a:cubicBezTo>
                <a:cubicBezTo>
                  <a:pt x="341971" y="742502"/>
                  <a:pt x="358371" y="769415"/>
                  <a:pt x="412070" y="800100"/>
                </a:cubicBezTo>
                <a:cubicBezTo>
                  <a:pt x="423693" y="806742"/>
                  <a:pt x="437470" y="808567"/>
                  <a:pt x="450170" y="812800"/>
                </a:cubicBezTo>
                <a:cubicBezTo>
                  <a:pt x="543303" y="808567"/>
                  <a:pt x="636615" y="807250"/>
                  <a:pt x="729570" y="800100"/>
                </a:cubicBezTo>
                <a:cubicBezTo>
                  <a:pt x="746973" y="798761"/>
                  <a:pt x="764327" y="794276"/>
                  <a:pt x="780370" y="787400"/>
                </a:cubicBezTo>
                <a:cubicBezTo>
                  <a:pt x="794399" y="781387"/>
                  <a:pt x="807062" y="772141"/>
                  <a:pt x="818470" y="762000"/>
                </a:cubicBezTo>
                <a:cubicBezTo>
                  <a:pt x="845318" y="738135"/>
                  <a:pt x="860592" y="697159"/>
                  <a:pt x="894670" y="685800"/>
                </a:cubicBezTo>
                <a:cubicBezTo>
                  <a:pt x="907370" y="681567"/>
                  <a:pt x="919783" y="676347"/>
                  <a:pt x="932770" y="673100"/>
                </a:cubicBezTo>
                <a:cubicBezTo>
                  <a:pt x="997453" y="656929"/>
                  <a:pt x="1025897" y="657982"/>
                  <a:pt x="1097870" y="647700"/>
                </a:cubicBezTo>
                <a:cubicBezTo>
                  <a:pt x="1123362" y="644058"/>
                  <a:pt x="1148619" y="638916"/>
                  <a:pt x="1174070" y="635000"/>
                </a:cubicBezTo>
                <a:cubicBezTo>
                  <a:pt x="1203656" y="630448"/>
                  <a:pt x="1233337" y="626533"/>
                  <a:pt x="1262970" y="622300"/>
                </a:cubicBezTo>
                <a:cubicBezTo>
                  <a:pt x="1267203" y="609600"/>
                  <a:pt x="1275670" y="597587"/>
                  <a:pt x="1275670" y="584200"/>
                </a:cubicBezTo>
                <a:cubicBezTo>
                  <a:pt x="1275670" y="520559"/>
                  <a:pt x="1277711" y="455610"/>
                  <a:pt x="1262970" y="393700"/>
                </a:cubicBezTo>
                <a:cubicBezTo>
                  <a:pt x="1251292" y="344652"/>
                  <a:pt x="1181515" y="281882"/>
                  <a:pt x="1135970" y="266700"/>
                </a:cubicBezTo>
                <a:lnTo>
                  <a:pt x="1097870" y="254000"/>
                </a:lnTo>
                <a:cubicBezTo>
                  <a:pt x="1085170" y="241300"/>
                  <a:pt x="1074714" y="225863"/>
                  <a:pt x="1059770" y="215900"/>
                </a:cubicBezTo>
                <a:cubicBezTo>
                  <a:pt x="1048631" y="208474"/>
                  <a:pt x="1032123" y="211563"/>
                  <a:pt x="1021670" y="203200"/>
                </a:cubicBezTo>
                <a:cubicBezTo>
                  <a:pt x="1009751" y="193665"/>
                  <a:pt x="1006041" y="176826"/>
                  <a:pt x="996270" y="165100"/>
                </a:cubicBezTo>
                <a:cubicBezTo>
                  <a:pt x="927148" y="82154"/>
                  <a:pt x="991459" y="172989"/>
                  <a:pt x="907370" y="88900"/>
                </a:cubicBezTo>
                <a:cubicBezTo>
                  <a:pt x="896577" y="78107"/>
                  <a:pt x="894670" y="59267"/>
                  <a:pt x="881970" y="50800"/>
                </a:cubicBezTo>
                <a:cubicBezTo>
                  <a:pt x="867447" y="41118"/>
                  <a:pt x="847888" y="43116"/>
                  <a:pt x="831170" y="38100"/>
                </a:cubicBezTo>
                <a:cubicBezTo>
                  <a:pt x="805525" y="30407"/>
                  <a:pt x="754970" y="12700"/>
                  <a:pt x="754970" y="12700"/>
                </a:cubicBezTo>
                <a:cubicBezTo>
                  <a:pt x="674537" y="16933"/>
                  <a:pt x="593884" y="18108"/>
                  <a:pt x="513670" y="25400"/>
                </a:cubicBezTo>
                <a:cubicBezTo>
                  <a:pt x="344519" y="40777"/>
                  <a:pt x="486153" y="0"/>
                  <a:pt x="462870" y="0"/>
                </a:cubicBezTo>
                <a:close/>
              </a:path>
            </a:pathLst>
          </a:custGeom>
          <a:noFill/>
          <a:ln w="9525" cap="flat" cmpd="sng" algn="ctr">
            <a:solidFill>
              <a:schemeClr val="accent1">
                <a:lumMod val="60000"/>
                <a:lumOff val="40000"/>
              </a:schemeClr>
            </a:solidFill>
            <a:prstDash val="solid"/>
            <a:round/>
            <a:headEnd type="none" w="med" len="med"/>
            <a:tailEnd type="none" w="med" len="med"/>
          </a:ln>
          <a:effectLst/>
        </p:spPr>
        <p:txBody>
          <a:bodyPr/>
          <a:lstStyle/>
          <a:p>
            <a:pPr>
              <a:defRPr/>
            </a:pPr>
            <a:endParaRPr lang="fr-BE"/>
          </a:p>
        </p:txBody>
      </p:sp>
      <p:sp>
        <p:nvSpPr>
          <p:cNvPr id="9" name="Forme libre 8"/>
          <p:cNvSpPr/>
          <p:nvPr/>
        </p:nvSpPr>
        <p:spPr bwMode="auto">
          <a:xfrm>
            <a:off x="3009900" y="2373313"/>
            <a:ext cx="927100" cy="839787"/>
          </a:xfrm>
          <a:custGeom>
            <a:avLst/>
            <a:gdLst>
              <a:gd name="connsiteX0" fmla="*/ 838954 w 927854"/>
              <a:gd name="connsiteY0" fmla="*/ 1017 h 839217"/>
              <a:gd name="connsiteX1" fmla="*/ 584954 w 927854"/>
              <a:gd name="connsiteY1" fmla="*/ 13717 h 839217"/>
              <a:gd name="connsiteX2" fmla="*/ 534154 w 927854"/>
              <a:gd name="connsiteY2" fmla="*/ 26417 h 839217"/>
              <a:gd name="connsiteX3" fmla="*/ 330954 w 927854"/>
              <a:gd name="connsiteY3" fmla="*/ 39117 h 839217"/>
              <a:gd name="connsiteX4" fmla="*/ 203954 w 927854"/>
              <a:gd name="connsiteY4" fmla="*/ 77217 h 839217"/>
              <a:gd name="connsiteX5" fmla="*/ 165854 w 927854"/>
              <a:gd name="connsiteY5" fmla="*/ 102617 h 839217"/>
              <a:gd name="connsiteX6" fmla="*/ 153154 w 927854"/>
              <a:gd name="connsiteY6" fmla="*/ 140717 h 839217"/>
              <a:gd name="connsiteX7" fmla="*/ 115054 w 927854"/>
              <a:gd name="connsiteY7" fmla="*/ 318517 h 839217"/>
              <a:gd name="connsiteX8" fmla="*/ 76954 w 927854"/>
              <a:gd name="connsiteY8" fmla="*/ 343917 h 839217"/>
              <a:gd name="connsiteX9" fmla="*/ 26154 w 927854"/>
              <a:gd name="connsiteY9" fmla="*/ 356617 h 839217"/>
              <a:gd name="connsiteX10" fmla="*/ 754 w 927854"/>
              <a:gd name="connsiteY10" fmla="*/ 610617 h 839217"/>
              <a:gd name="connsiteX11" fmla="*/ 13454 w 927854"/>
              <a:gd name="connsiteY11" fmla="*/ 686817 h 839217"/>
              <a:gd name="connsiteX12" fmla="*/ 165854 w 927854"/>
              <a:gd name="connsiteY12" fmla="*/ 788417 h 839217"/>
              <a:gd name="connsiteX13" fmla="*/ 203954 w 927854"/>
              <a:gd name="connsiteY13" fmla="*/ 801117 h 839217"/>
              <a:gd name="connsiteX14" fmla="*/ 280154 w 927854"/>
              <a:gd name="connsiteY14" fmla="*/ 839217 h 839217"/>
              <a:gd name="connsiteX15" fmla="*/ 419854 w 927854"/>
              <a:gd name="connsiteY15" fmla="*/ 826517 h 839217"/>
              <a:gd name="connsiteX16" fmla="*/ 457954 w 927854"/>
              <a:gd name="connsiteY16" fmla="*/ 813817 h 839217"/>
              <a:gd name="connsiteX17" fmla="*/ 496054 w 927854"/>
              <a:gd name="connsiteY17" fmla="*/ 737617 h 839217"/>
              <a:gd name="connsiteX18" fmla="*/ 521454 w 927854"/>
              <a:gd name="connsiteY18" fmla="*/ 699517 h 839217"/>
              <a:gd name="connsiteX19" fmla="*/ 534154 w 927854"/>
              <a:gd name="connsiteY19" fmla="*/ 661417 h 839217"/>
              <a:gd name="connsiteX20" fmla="*/ 597654 w 927854"/>
              <a:gd name="connsiteY20" fmla="*/ 597917 h 839217"/>
              <a:gd name="connsiteX21" fmla="*/ 724654 w 927854"/>
              <a:gd name="connsiteY21" fmla="*/ 559817 h 839217"/>
              <a:gd name="connsiteX22" fmla="*/ 800854 w 927854"/>
              <a:gd name="connsiteY22" fmla="*/ 534417 h 839217"/>
              <a:gd name="connsiteX23" fmla="*/ 838954 w 927854"/>
              <a:gd name="connsiteY23" fmla="*/ 521717 h 839217"/>
              <a:gd name="connsiteX24" fmla="*/ 851654 w 927854"/>
              <a:gd name="connsiteY24" fmla="*/ 483617 h 839217"/>
              <a:gd name="connsiteX25" fmla="*/ 877054 w 927854"/>
              <a:gd name="connsiteY25" fmla="*/ 445517 h 839217"/>
              <a:gd name="connsiteX26" fmla="*/ 864354 w 927854"/>
              <a:gd name="connsiteY26" fmla="*/ 255017 h 839217"/>
              <a:gd name="connsiteX27" fmla="*/ 877054 w 927854"/>
              <a:gd name="connsiteY27" fmla="*/ 115317 h 839217"/>
              <a:gd name="connsiteX28" fmla="*/ 915154 w 927854"/>
              <a:gd name="connsiteY28" fmla="*/ 77217 h 839217"/>
              <a:gd name="connsiteX29" fmla="*/ 927854 w 927854"/>
              <a:gd name="connsiteY29" fmla="*/ 39117 h 839217"/>
              <a:gd name="connsiteX30" fmla="*/ 838954 w 927854"/>
              <a:gd name="connsiteY30" fmla="*/ 1017 h 839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927854" h="839217">
                <a:moveTo>
                  <a:pt x="838954" y="1017"/>
                </a:moveTo>
                <a:cubicBezTo>
                  <a:pt x="781804" y="-3216"/>
                  <a:pt x="669434" y="6677"/>
                  <a:pt x="584954" y="13717"/>
                </a:cubicBezTo>
                <a:cubicBezTo>
                  <a:pt x="567560" y="15167"/>
                  <a:pt x="551522" y="24680"/>
                  <a:pt x="534154" y="26417"/>
                </a:cubicBezTo>
                <a:cubicBezTo>
                  <a:pt x="466625" y="33170"/>
                  <a:pt x="398687" y="34884"/>
                  <a:pt x="330954" y="39117"/>
                </a:cubicBezTo>
                <a:cubicBezTo>
                  <a:pt x="302557" y="46216"/>
                  <a:pt x="222506" y="64849"/>
                  <a:pt x="203954" y="77217"/>
                </a:cubicBezTo>
                <a:lnTo>
                  <a:pt x="165854" y="102617"/>
                </a:lnTo>
                <a:cubicBezTo>
                  <a:pt x="161621" y="115317"/>
                  <a:pt x="155047" y="127465"/>
                  <a:pt x="153154" y="140717"/>
                </a:cubicBezTo>
                <a:cubicBezTo>
                  <a:pt x="142790" y="213266"/>
                  <a:pt x="165177" y="268394"/>
                  <a:pt x="115054" y="318517"/>
                </a:cubicBezTo>
                <a:cubicBezTo>
                  <a:pt x="104261" y="329310"/>
                  <a:pt x="90983" y="337904"/>
                  <a:pt x="76954" y="343917"/>
                </a:cubicBezTo>
                <a:cubicBezTo>
                  <a:pt x="60911" y="350793"/>
                  <a:pt x="43087" y="352384"/>
                  <a:pt x="26154" y="356617"/>
                </a:cubicBezTo>
                <a:cubicBezTo>
                  <a:pt x="-6839" y="455596"/>
                  <a:pt x="754" y="421811"/>
                  <a:pt x="754" y="610617"/>
                </a:cubicBezTo>
                <a:cubicBezTo>
                  <a:pt x="754" y="636367"/>
                  <a:pt x="479" y="664574"/>
                  <a:pt x="13454" y="686817"/>
                </a:cubicBezTo>
                <a:cubicBezTo>
                  <a:pt x="59380" y="765547"/>
                  <a:pt x="92252" y="763883"/>
                  <a:pt x="165854" y="788417"/>
                </a:cubicBezTo>
                <a:cubicBezTo>
                  <a:pt x="178554" y="792650"/>
                  <a:pt x="192815" y="793691"/>
                  <a:pt x="203954" y="801117"/>
                </a:cubicBezTo>
                <a:cubicBezTo>
                  <a:pt x="253193" y="833943"/>
                  <a:pt x="227574" y="821690"/>
                  <a:pt x="280154" y="839217"/>
                </a:cubicBezTo>
                <a:cubicBezTo>
                  <a:pt x="326721" y="834984"/>
                  <a:pt x="373565" y="833130"/>
                  <a:pt x="419854" y="826517"/>
                </a:cubicBezTo>
                <a:cubicBezTo>
                  <a:pt x="433106" y="824624"/>
                  <a:pt x="447501" y="822180"/>
                  <a:pt x="457954" y="813817"/>
                </a:cubicBezTo>
                <a:cubicBezTo>
                  <a:pt x="488284" y="789553"/>
                  <a:pt x="480716" y="768293"/>
                  <a:pt x="496054" y="737617"/>
                </a:cubicBezTo>
                <a:cubicBezTo>
                  <a:pt x="502880" y="723965"/>
                  <a:pt x="514628" y="713169"/>
                  <a:pt x="521454" y="699517"/>
                </a:cubicBezTo>
                <a:cubicBezTo>
                  <a:pt x="527441" y="687543"/>
                  <a:pt x="528167" y="673391"/>
                  <a:pt x="534154" y="661417"/>
                </a:cubicBezTo>
                <a:cubicBezTo>
                  <a:pt x="549878" y="629969"/>
                  <a:pt x="564997" y="612431"/>
                  <a:pt x="597654" y="597917"/>
                </a:cubicBezTo>
                <a:cubicBezTo>
                  <a:pt x="659825" y="570285"/>
                  <a:pt x="667820" y="576867"/>
                  <a:pt x="724654" y="559817"/>
                </a:cubicBezTo>
                <a:cubicBezTo>
                  <a:pt x="750299" y="552124"/>
                  <a:pt x="775454" y="542884"/>
                  <a:pt x="800854" y="534417"/>
                </a:cubicBezTo>
                <a:lnTo>
                  <a:pt x="838954" y="521717"/>
                </a:lnTo>
                <a:cubicBezTo>
                  <a:pt x="843187" y="509017"/>
                  <a:pt x="845667" y="495591"/>
                  <a:pt x="851654" y="483617"/>
                </a:cubicBezTo>
                <a:cubicBezTo>
                  <a:pt x="858480" y="469965"/>
                  <a:pt x="876207" y="460757"/>
                  <a:pt x="877054" y="445517"/>
                </a:cubicBezTo>
                <a:cubicBezTo>
                  <a:pt x="880584" y="381974"/>
                  <a:pt x="868587" y="318517"/>
                  <a:pt x="864354" y="255017"/>
                </a:cubicBezTo>
                <a:cubicBezTo>
                  <a:pt x="868587" y="208450"/>
                  <a:pt x="864208" y="160277"/>
                  <a:pt x="877054" y="115317"/>
                </a:cubicBezTo>
                <a:cubicBezTo>
                  <a:pt x="881988" y="98048"/>
                  <a:pt x="905191" y="92161"/>
                  <a:pt x="915154" y="77217"/>
                </a:cubicBezTo>
                <a:cubicBezTo>
                  <a:pt x="922580" y="66078"/>
                  <a:pt x="923621" y="51817"/>
                  <a:pt x="927854" y="39117"/>
                </a:cubicBezTo>
                <a:cubicBezTo>
                  <a:pt x="854336" y="2358"/>
                  <a:pt x="896104" y="5250"/>
                  <a:pt x="838954" y="1017"/>
                </a:cubicBezTo>
                <a:close/>
              </a:path>
            </a:pathLst>
          </a:custGeom>
          <a:noFill/>
          <a:ln w="9525" cap="flat" cmpd="sng" algn="ctr">
            <a:solidFill>
              <a:schemeClr val="accent1">
                <a:lumMod val="60000"/>
                <a:lumOff val="40000"/>
              </a:schemeClr>
            </a:solidFill>
            <a:prstDash val="solid"/>
            <a:round/>
            <a:headEnd type="none" w="med" len="med"/>
            <a:tailEnd type="none" w="med" len="med"/>
          </a:ln>
          <a:effectLst/>
        </p:spPr>
        <p:txBody>
          <a:bodyPr/>
          <a:lstStyle/>
          <a:p>
            <a:pPr>
              <a:defRPr/>
            </a:pPr>
            <a:endParaRPr lang="fr-BE"/>
          </a:p>
        </p:txBody>
      </p:sp>
      <p:sp>
        <p:nvSpPr>
          <p:cNvPr id="10" name="Forme libre 9"/>
          <p:cNvSpPr/>
          <p:nvPr/>
        </p:nvSpPr>
        <p:spPr bwMode="auto">
          <a:xfrm>
            <a:off x="7366000" y="1558925"/>
            <a:ext cx="765175" cy="498475"/>
          </a:xfrm>
          <a:custGeom>
            <a:avLst/>
            <a:gdLst>
              <a:gd name="connsiteX0" fmla="*/ 381000 w 764774"/>
              <a:gd name="connsiteY0" fmla="*/ 2927 h 498227"/>
              <a:gd name="connsiteX1" fmla="*/ 88900 w 764774"/>
              <a:gd name="connsiteY1" fmla="*/ 15627 h 498227"/>
              <a:gd name="connsiteX2" fmla="*/ 63500 w 764774"/>
              <a:gd name="connsiteY2" fmla="*/ 53727 h 498227"/>
              <a:gd name="connsiteX3" fmla="*/ 38100 w 764774"/>
              <a:gd name="connsiteY3" fmla="*/ 129927 h 498227"/>
              <a:gd name="connsiteX4" fmla="*/ 25400 w 764774"/>
              <a:gd name="connsiteY4" fmla="*/ 168027 h 498227"/>
              <a:gd name="connsiteX5" fmla="*/ 0 w 764774"/>
              <a:gd name="connsiteY5" fmla="*/ 269627 h 498227"/>
              <a:gd name="connsiteX6" fmla="*/ 12700 w 764774"/>
              <a:gd name="connsiteY6" fmla="*/ 345827 h 498227"/>
              <a:gd name="connsiteX7" fmla="*/ 101600 w 764774"/>
              <a:gd name="connsiteY7" fmla="*/ 396627 h 498227"/>
              <a:gd name="connsiteX8" fmla="*/ 139700 w 764774"/>
              <a:gd name="connsiteY8" fmla="*/ 422027 h 498227"/>
              <a:gd name="connsiteX9" fmla="*/ 304800 w 764774"/>
              <a:gd name="connsiteY9" fmla="*/ 447427 h 498227"/>
              <a:gd name="connsiteX10" fmla="*/ 342900 w 764774"/>
              <a:gd name="connsiteY10" fmla="*/ 460127 h 498227"/>
              <a:gd name="connsiteX11" fmla="*/ 393700 w 764774"/>
              <a:gd name="connsiteY11" fmla="*/ 472827 h 498227"/>
              <a:gd name="connsiteX12" fmla="*/ 469900 w 764774"/>
              <a:gd name="connsiteY12" fmla="*/ 498227 h 498227"/>
              <a:gd name="connsiteX13" fmla="*/ 749300 w 764774"/>
              <a:gd name="connsiteY13" fmla="*/ 472827 h 498227"/>
              <a:gd name="connsiteX14" fmla="*/ 762000 w 764774"/>
              <a:gd name="connsiteY14" fmla="*/ 396627 h 498227"/>
              <a:gd name="connsiteX15" fmla="*/ 749300 w 764774"/>
              <a:gd name="connsiteY15" fmla="*/ 244227 h 498227"/>
              <a:gd name="connsiteX16" fmla="*/ 711200 w 764774"/>
              <a:gd name="connsiteY16" fmla="*/ 206127 h 498227"/>
              <a:gd name="connsiteX17" fmla="*/ 660400 w 764774"/>
              <a:gd name="connsiteY17" fmla="*/ 129927 h 498227"/>
              <a:gd name="connsiteX18" fmla="*/ 546100 w 764774"/>
              <a:gd name="connsiteY18" fmla="*/ 41027 h 498227"/>
              <a:gd name="connsiteX19" fmla="*/ 508000 w 764774"/>
              <a:gd name="connsiteY19" fmla="*/ 28327 h 498227"/>
              <a:gd name="connsiteX20" fmla="*/ 469900 w 764774"/>
              <a:gd name="connsiteY20" fmla="*/ 2927 h 498227"/>
              <a:gd name="connsiteX21" fmla="*/ 330200 w 764774"/>
              <a:gd name="connsiteY21" fmla="*/ 2927 h 498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764774" h="498227">
                <a:moveTo>
                  <a:pt x="381000" y="2927"/>
                </a:moveTo>
                <a:cubicBezTo>
                  <a:pt x="283633" y="7160"/>
                  <a:pt x="185135" y="229"/>
                  <a:pt x="88900" y="15627"/>
                </a:cubicBezTo>
                <a:cubicBezTo>
                  <a:pt x="73828" y="18038"/>
                  <a:pt x="69699" y="39779"/>
                  <a:pt x="63500" y="53727"/>
                </a:cubicBezTo>
                <a:cubicBezTo>
                  <a:pt x="52626" y="78193"/>
                  <a:pt x="46567" y="104527"/>
                  <a:pt x="38100" y="129927"/>
                </a:cubicBezTo>
                <a:cubicBezTo>
                  <a:pt x="33867" y="142627"/>
                  <a:pt x="28025" y="154900"/>
                  <a:pt x="25400" y="168027"/>
                </a:cubicBezTo>
                <a:cubicBezTo>
                  <a:pt x="10075" y="244654"/>
                  <a:pt x="19526" y="211049"/>
                  <a:pt x="0" y="269627"/>
                </a:cubicBezTo>
                <a:cubicBezTo>
                  <a:pt x="4233" y="295027"/>
                  <a:pt x="195" y="323317"/>
                  <a:pt x="12700" y="345827"/>
                </a:cubicBezTo>
                <a:cubicBezTo>
                  <a:pt x="36323" y="388348"/>
                  <a:pt x="67381" y="379518"/>
                  <a:pt x="101600" y="396627"/>
                </a:cubicBezTo>
                <a:cubicBezTo>
                  <a:pt x="115252" y="403453"/>
                  <a:pt x="125408" y="416668"/>
                  <a:pt x="139700" y="422027"/>
                </a:cubicBezTo>
                <a:cubicBezTo>
                  <a:pt x="168790" y="432936"/>
                  <a:pt x="289104" y="445465"/>
                  <a:pt x="304800" y="447427"/>
                </a:cubicBezTo>
                <a:cubicBezTo>
                  <a:pt x="317500" y="451660"/>
                  <a:pt x="330028" y="456449"/>
                  <a:pt x="342900" y="460127"/>
                </a:cubicBezTo>
                <a:cubicBezTo>
                  <a:pt x="359683" y="464922"/>
                  <a:pt x="376982" y="467811"/>
                  <a:pt x="393700" y="472827"/>
                </a:cubicBezTo>
                <a:cubicBezTo>
                  <a:pt x="419345" y="480520"/>
                  <a:pt x="469900" y="498227"/>
                  <a:pt x="469900" y="498227"/>
                </a:cubicBezTo>
                <a:cubicBezTo>
                  <a:pt x="563033" y="489760"/>
                  <a:pt x="660973" y="503549"/>
                  <a:pt x="749300" y="472827"/>
                </a:cubicBezTo>
                <a:cubicBezTo>
                  <a:pt x="773621" y="464367"/>
                  <a:pt x="762000" y="422377"/>
                  <a:pt x="762000" y="396627"/>
                </a:cubicBezTo>
                <a:cubicBezTo>
                  <a:pt x="762000" y="345651"/>
                  <a:pt x="762435" y="293482"/>
                  <a:pt x="749300" y="244227"/>
                </a:cubicBezTo>
                <a:cubicBezTo>
                  <a:pt x="744672" y="226873"/>
                  <a:pt x="722227" y="220304"/>
                  <a:pt x="711200" y="206127"/>
                </a:cubicBezTo>
                <a:cubicBezTo>
                  <a:pt x="692458" y="182030"/>
                  <a:pt x="681986" y="151513"/>
                  <a:pt x="660400" y="129927"/>
                </a:cubicBezTo>
                <a:cubicBezTo>
                  <a:pt x="627526" y="97053"/>
                  <a:pt x="591672" y="56218"/>
                  <a:pt x="546100" y="41027"/>
                </a:cubicBezTo>
                <a:cubicBezTo>
                  <a:pt x="533400" y="36794"/>
                  <a:pt x="519974" y="34314"/>
                  <a:pt x="508000" y="28327"/>
                </a:cubicBezTo>
                <a:cubicBezTo>
                  <a:pt x="494348" y="21501"/>
                  <a:pt x="485010" y="5086"/>
                  <a:pt x="469900" y="2927"/>
                </a:cubicBezTo>
                <a:cubicBezTo>
                  <a:pt x="423801" y="-3659"/>
                  <a:pt x="376767" y="2927"/>
                  <a:pt x="330200" y="2927"/>
                </a:cubicBezTo>
              </a:path>
            </a:pathLst>
          </a:custGeom>
          <a:noFill/>
          <a:ln w="9525" cap="flat" cmpd="sng" algn="ctr">
            <a:solidFill>
              <a:schemeClr val="accent1">
                <a:lumMod val="60000"/>
                <a:lumOff val="40000"/>
              </a:schemeClr>
            </a:solidFill>
            <a:prstDash val="solid"/>
            <a:round/>
            <a:headEnd type="none" w="med" len="med"/>
            <a:tailEnd type="none" w="med" len="med"/>
          </a:ln>
          <a:effectLst/>
        </p:spPr>
        <p:txBody>
          <a:bodyPr/>
          <a:lstStyle/>
          <a:p>
            <a:pPr>
              <a:defRPr/>
            </a:pPr>
            <a:endParaRPr lang="fr-BE"/>
          </a:p>
        </p:txBody>
      </p:sp>
      <p:sp>
        <p:nvSpPr>
          <p:cNvPr id="11" name="Forme libre 10"/>
          <p:cNvSpPr/>
          <p:nvPr/>
        </p:nvSpPr>
        <p:spPr bwMode="auto">
          <a:xfrm>
            <a:off x="7327900" y="2438400"/>
            <a:ext cx="825500" cy="622300"/>
          </a:xfrm>
          <a:custGeom>
            <a:avLst/>
            <a:gdLst>
              <a:gd name="connsiteX0" fmla="*/ 558800 w 825500"/>
              <a:gd name="connsiteY0" fmla="*/ 0 h 622300"/>
              <a:gd name="connsiteX1" fmla="*/ 393700 w 825500"/>
              <a:gd name="connsiteY1" fmla="*/ 25400 h 622300"/>
              <a:gd name="connsiteX2" fmla="*/ 317500 w 825500"/>
              <a:gd name="connsiteY2" fmla="*/ 38100 h 622300"/>
              <a:gd name="connsiteX3" fmla="*/ 241300 w 825500"/>
              <a:gd name="connsiteY3" fmla="*/ 63500 h 622300"/>
              <a:gd name="connsiteX4" fmla="*/ 203200 w 825500"/>
              <a:gd name="connsiteY4" fmla="*/ 76200 h 622300"/>
              <a:gd name="connsiteX5" fmla="*/ 165100 w 825500"/>
              <a:gd name="connsiteY5" fmla="*/ 101600 h 622300"/>
              <a:gd name="connsiteX6" fmla="*/ 127000 w 825500"/>
              <a:gd name="connsiteY6" fmla="*/ 139700 h 622300"/>
              <a:gd name="connsiteX7" fmla="*/ 88900 w 825500"/>
              <a:gd name="connsiteY7" fmla="*/ 152400 h 622300"/>
              <a:gd name="connsiteX8" fmla="*/ 25400 w 825500"/>
              <a:gd name="connsiteY8" fmla="*/ 228600 h 622300"/>
              <a:gd name="connsiteX9" fmla="*/ 12700 w 825500"/>
              <a:gd name="connsiteY9" fmla="*/ 279400 h 622300"/>
              <a:gd name="connsiteX10" fmla="*/ 0 w 825500"/>
              <a:gd name="connsiteY10" fmla="*/ 317500 h 622300"/>
              <a:gd name="connsiteX11" fmla="*/ 38100 w 825500"/>
              <a:gd name="connsiteY11" fmla="*/ 495300 h 622300"/>
              <a:gd name="connsiteX12" fmla="*/ 50800 w 825500"/>
              <a:gd name="connsiteY12" fmla="*/ 533400 h 622300"/>
              <a:gd name="connsiteX13" fmla="*/ 88900 w 825500"/>
              <a:gd name="connsiteY13" fmla="*/ 546100 h 622300"/>
              <a:gd name="connsiteX14" fmla="*/ 139700 w 825500"/>
              <a:gd name="connsiteY14" fmla="*/ 571500 h 622300"/>
              <a:gd name="connsiteX15" fmla="*/ 177800 w 825500"/>
              <a:gd name="connsiteY15" fmla="*/ 596900 h 622300"/>
              <a:gd name="connsiteX16" fmla="*/ 254000 w 825500"/>
              <a:gd name="connsiteY16" fmla="*/ 622300 h 622300"/>
              <a:gd name="connsiteX17" fmla="*/ 419100 w 825500"/>
              <a:gd name="connsiteY17" fmla="*/ 609600 h 622300"/>
              <a:gd name="connsiteX18" fmla="*/ 469900 w 825500"/>
              <a:gd name="connsiteY18" fmla="*/ 596900 h 622300"/>
              <a:gd name="connsiteX19" fmla="*/ 533400 w 825500"/>
              <a:gd name="connsiteY19" fmla="*/ 546100 h 622300"/>
              <a:gd name="connsiteX20" fmla="*/ 622300 w 825500"/>
              <a:gd name="connsiteY20" fmla="*/ 495300 h 622300"/>
              <a:gd name="connsiteX21" fmla="*/ 749300 w 825500"/>
              <a:gd name="connsiteY21" fmla="*/ 406400 h 622300"/>
              <a:gd name="connsiteX22" fmla="*/ 787400 w 825500"/>
              <a:gd name="connsiteY22" fmla="*/ 393700 h 622300"/>
              <a:gd name="connsiteX23" fmla="*/ 825500 w 825500"/>
              <a:gd name="connsiteY23" fmla="*/ 317500 h 622300"/>
              <a:gd name="connsiteX24" fmla="*/ 800100 w 825500"/>
              <a:gd name="connsiteY24" fmla="*/ 76200 h 622300"/>
              <a:gd name="connsiteX25" fmla="*/ 787400 w 825500"/>
              <a:gd name="connsiteY25" fmla="*/ 38100 h 622300"/>
              <a:gd name="connsiteX26" fmla="*/ 711200 w 825500"/>
              <a:gd name="connsiteY26" fmla="*/ 12700 h 622300"/>
              <a:gd name="connsiteX27" fmla="*/ 520700 w 825500"/>
              <a:gd name="connsiteY27" fmla="*/ 25400 h 622300"/>
              <a:gd name="connsiteX28" fmla="*/ 444500 w 825500"/>
              <a:gd name="connsiteY28" fmla="*/ 63500 h 622300"/>
              <a:gd name="connsiteX29" fmla="*/ 406400 w 825500"/>
              <a:gd name="connsiteY29" fmla="*/ 76200 h 622300"/>
              <a:gd name="connsiteX30" fmla="*/ 368300 w 825500"/>
              <a:gd name="connsiteY30" fmla="*/ 101600 h 622300"/>
              <a:gd name="connsiteX31" fmla="*/ 139700 w 825500"/>
              <a:gd name="connsiteY31" fmla="*/ 114300 h 622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825500" h="622300">
                <a:moveTo>
                  <a:pt x="558800" y="0"/>
                </a:moveTo>
                <a:cubicBezTo>
                  <a:pt x="318450" y="26706"/>
                  <a:pt x="531184" y="-2097"/>
                  <a:pt x="393700" y="25400"/>
                </a:cubicBezTo>
                <a:cubicBezTo>
                  <a:pt x="368450" y="30450"/>
                  <a:pt x="342482" y="31855"/>
                  <a:pt x="317500" y="38100"/>
                </a:cubicBezTo>
                <a:cubicBezTo>
                  <a:pt x="291525" y="44594"/>
                  <a:pt x="266700" y="55033"/>
                  <a:pt x="241300" y="63500"/>
                </a:cubicBezTo>
                <a:cubicBezTo>
                  <a:pt x="228600" y="67733"/>
                  <a:pt x="214339" y="68774"/>
                  <a:pt x="203200" y="76200"/>
                </a:cubicBezTo>
                <a:cubicBezTo>
                  <a:pt x="190500" y="84667"/>
                  <a:pt x="176826" y="91829"/>
                  <a:pt x="165100" y="101600"/>
                </a:cubicBezTo>
                <a:cubicBezTo>
                  <a:pt x="151302" y="113098"/>
                  <a:pt x="141944" y="129737"/>
                  <a:pt x="127000" y="139700"/>
                </a:cubicBezTo>
                <a:cubicBezTo>
                  <a:pt x="115861" y="147126"/>
                  <a:pt x="101600" y="148167"/>
                  <a:pt x="88900" y="152400"/>
                </a:cubicBezTo>
                <a:cubicBezTo>
                  <a:pt x="66014" y="175286"/>
                  <a:pt x="38661" y="197658"/>
                  <a:pt x="25400" y="228600"/>
                </a:cubicBezTo>
                <a:cubicBezTo>
                  <a:pt x="18524" y="244643"/>
                  <a:pt x="17495" y="262617"/>
                  <a:pt x="12700" y="279400"/>
                </a:cubicBezTo>
                <a:cubicBezTo>
                  <a:pt x="9022" y="292272"/>
                  <a:pt x="4233" y="304800"/>
                  <a:pt x="0" y="317500"/>
                </a:cubicBezTo>
                <a:cubicBezTo>
                  <a:pt x="22819" y="568509"/>
                  <a:pt x="-16089" y="386922"/>
                  <a:pt x="38100" y="495300"/>
                </a:cubicBezTo>
                <a:cubicBezTo>
                  <a:pt x="44087" y="507274"/>
                  <a:pt x="41334" y="523934"/>
                  <a:pt x="50800" y="533400"/>
                </a:cubicBezTo>
                <a:cubicBezTo>
                  <a:pt x="60266" y="542866"/>
                  <a:pt x="76595" y="540827"/>
                  <a:pt x="88900" y="546100"/>
                </a:cubicBezTo>
                <a:cubicBezTo>
                  <a:pt x="106301" y="553558"/>
                  <a:pt x="123262" y="562107"/>
                  <a:pt x="139700" y="571500"/>
                </a:cubicBezTo>
                <a:cubicBezTo>
                  <a:pt x="152952" y="579073"/>
                  <a:pt x="163852" y="590701"/>
                  <a:pt x="177800" y="596900"/>
                </a:cubicBezTo>
                <a:cubicBezTo>
                  <a:pt x="202266" y="607774"/>
                  <a:pt x="254000" y="622300"/>
                  <a:pt x="254000" y="622300"/>
                </a:cubicBezTo>
                <a:cubicBezTo>
                  <a:pt x="309033" y="618067"/>
                  <a:pt x="364282" y="616049"/>
                  <a:pt x="419100" y="609600"/>
                </a:cubicBezTo>
                <a:cubicBezTo>
                  <a:pt x="436435" y="607561"/>
                  <a:pt x="455377" y="606582"/>
                  <a:pt x="469900" y="596900"/>
                </a:cubicBezTo>
                <a:cubicBezTo>
                  <a:pt x="584790" y="520307"/>
                  <a:pt x="408845" y="587618"/>
                  <a:pt x="533400" y="546100"/>
                </a:cubicBezTo>
                <a:cubicBezTo>
                  <a:pt x="618943" y="460557"/>
                  <a:pt x="519964" y="546468"/>
                  <a:pt x="622300" y="495300"/>
                </a:cubicBezTo>
                <a:cubicBezTo>
                  <a:pt x="768433" y="422233"/>
                  <a:pt x="637800" y="470114"/>
                  <a:pt x="749300" y="406400"/>
                </a:cubicBezTo>
                <a:cubicBezTo>
                  <a:pt x="760923" y="399758"/>
                  <a:pt x="774700" y="397933"/>
                  <a:pt x="787400" y="393700"/>
                </a:cubicBezTo>
                <a:cubicBezTo>
                  <a:pt x="800242" y="374437"/>
                  <a:pt x="825500" y="343790"/>
                  <a:pt x="825500" y="317500"/>
                </a:cubicBezTo>
                <a:cubicBezTo>
                  <a:pt x="825500" y="262772"/>
                  <a:pt x="815028" y="143376"/>
                  <a:pt x="800100" y="76200"/>
                </a:cubicBezTo>
                <a:cubicBezTo>
                  <a:pt x="797196" y="63132"/>
                  <a:pt x="798293" y="45881"/>
                  <a:pt x="787400" y="38100"/>
                </a:cubicBezTo>
                <a:cubicBezTo>
                  <a:pt x="765613" y="22538"/>
                  <a:pt x="711200" y="12700"/>
                  <a:pt x="711200" y="12700"/>
                </a:cubicBezTo>
                <a:cubicBezTo>
                  <a:pt x="647700" y="16933"/>
                  <a:pt x="583952" y="18372"/>
                  <a:pt x="520700" y="25400"/>
                </a:cubicBezTo>
                <a:cubicBezTo>
                  <a:pt x="479658" y="29960"/>
                  <a:pt x="480583" y="45458"/>
                  <a:pt x="444500" y="63500"/>
                </a:cubicBezTo>
                <a:cubicBezTo>
                  <a:pt x="432526" y="69487"/>
                  <a:pt x="418374" y="70213"/>
                  <a:pt x="406400" y="76200"/>
                </a:cubicBezTo>
                <a:cubicBezTo>
                  <a:pt x="392748" y="83026"/>
                  <a:pt x="383410" y="99441"/>
                  <a:pt x="368300" y="101600"/>
                </a:cubicBezTo>
                <a:cubicBezTo>
                  <a:pt x="292750" y="112393"/>
                  <a:pt x="139700" y="114300"/>
                  <a:pt x="139700" y="114300"/>
                </a:cubicBezTo>
              </a:path>
            </a:pathLst>
          </a:custGeom>
          <a:noFill/>
          <a:ln w="9525" cap="flat" cmpd="sng" algn="ctr">
            <a:solidFill>
              <a:schemeClr val="accent1">
                <a:lumMod val="60000"/>
                <a:lumOff val="40000"/>
              </a:schemeClr>
            </a:solidFill>
            <a:prstDash val="solid"/>
            <a:round/>
            <a:headEnd type="none" w="med" len="med"/>
            <a:tailEnd type="none" w="med" len="med"/>
          </a:ln>
          <a:effectLst/>
        </p:spPr>
        <p:txBody>
          <a:bodyPr/>
          <a:lstStyle/>
          <a:p>
            <a:pPr>
              <a:defRPr/>
            </a:pPr>
            <a:endParaRPr lang="fr-BE"/>
          </a:p>
        </p:txBody>
      </p:sp>
      <p:sp>
        <p:nvSpPr>
          <p:cNvPr id="12" name="Forme libre 11"/>
          <p:cNvSpPr>
            <a:spLocks/>
          </p:cNvSpPr>
          <p:nvPr/>
        </p:nvSpPr>
        <p:spPr bwMode="auto">
          <a:xfrm>
            <a:off x="7569200" y="2106613"/>
            <a:ext cx="241300" cy="293687"/>
          </a:xfrm>
          <a:custGeom>
            <a:avLst/>
            <a:gdLst>
              <a:gd name="T0" fmla="*/ 139700 w 241300"/>
              <a:gd name="T1" fmla="*/ 41795 h 292474"/>
              <a:gd name="T2" fmla="*/ 76200 w 241300"/>
              <a:gd name="T3" fmla="*/ 55591 h 292474"/>
              <a:gd name="T4" fmla="*/ 38100 w 241300"/>
              <a:gd name="T5" fmla="*/ 138365 h 292474"/>
              <a:gd name="T6" fmla="*/ 0 w 241300"/>
              <a:gd name="T7" fmla="*/ 221142 h 292474"/>
              <a:gd name="T8" fmla="*/ 12700 w 241300"/>
              <a:gd name="T9" fmla="*/ 276328 h 292474"/>
              <a:gd name="T10" fmla="*/ 63500 w 241300"/>
              <a:gd name="T11" fmla="*/ 290121 h 292474"/>
              <a:gd name="T12" fmla="*/ 101600 w 241300"/>
              <a:gd name="T13" fmla="*/ 317712 h 292474"/>
              <a:gd name="T14" fmla="*/ 215900 w 241300"/>
              <a:gd name="T15" fmla="*/ 303917 h 292474"/>
              <a:gd name="T16" fmla="*/ 228600 w 241300"/>
              <a:gd name="T17" fmla="*/ 248738 h 292474"/>
              <a:gd name="T18" fmla="*/ 241300 w 241300"/>
              <a:gd name="T19" fmla="*/ 152162 h 292474"/>
              <a:gd name="T20" fmla="*/ 190500 w 241300"/>
              <a:gd name="T21" fmla="*/ 414 h 292474"/>
              <a:gd name="T22" fmla="*/ 139700 w 241300"/>
              <a:gd name="T23" fmla="*/ 14202 h 292474"/>
              <a:gd name="T24" fmla="*/ 139700 w 241300"/>
              <a:gd name="T25" fmla="*/ 41795 h 29247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41300" h="292474">
                <a:moveTo>
                  <a:pt x="139700" y="38474"/>
                </a:moveTo>
                <a:cubicBezTo>
                  <a:pt x="129117" y="44824"/>
                  <a:pt x="94942" y="40464"/>
                  <a:pt x="76200" y="51174"/>
                </a:cubicBezTo>
                <a:cubicBezTo>
                  <a:pt x="50722" y="65733"/>
                  <a:pt x="49182" y="105210"/>
                  <a:pt x="38100" y="127374"/>
                </a:cubicBezTo>
                <a:cubicBezTo>
                  <a:pt x="-11139" y="225851"/>
                  <a:pt x="31922" y="107809"/>
                  <a:pt x="0" y="203574"/>
                </a:cubicBezTo>
                <a:cubicBezTo>
                  <a:pt x="4233" y="220507"/>
                  <a:pt x="358" y="242032"/>
                  <a:pt x="12700" y="254374"/>
                </a:cubicBezTo>
                <a:cubicBezTo>
                  <a:pt x="25042" y="266716"/>
                  <a:pt x="47457" y="260198"/>
                  <a:pt x="63500" y="267074"/>
                </a:cubicBezTo>
                <a:cubicBezTo>
                  <a:pt x="77529" y="273087"/>
                  <a:pt x="88900" y="284007"/>
                  <a:pt x="101600" y="292474"/>
                </a:cubicBezTo>
                <a:cubicBezTo>
                  <a:pt x="139700" y="288241"/>
                  <a:pt x="181613" y="296918"/>
                  <a:pt x="215900" y="279774"/>
                </a:cubicBezTo>
                <a:cubicBezTo>
                  <a:pt x="231512" y="271968"/>
                  <a:pt x="225478" y="246147"/>
                  <a:pt x="228600" y="228974"/>
                </a:cubicBezTo>
                <a:cubicBezTo>
                  <a:pt x="233955" y="199523"/>
                  <a:pt x="237067" y="169707"/>
                  <a:pt x="241300" y="140074"/>
                </a:cubicBezTo>
                <a:cubicBezTo>
                  <a:pt x="237311" y="104173"/>
                  <a:pt x="256357" y="9782"/>
                  <a:pt x="190500" y="374"/>
                </a:cubicBezTo>
                <a:cubicBezTo>
                  <a:pt x="173221" y="-2094"/>
                  <a:pt x="156483" y="8279"/>
                  <a:pt x="139700" y="13074"/>
                </a:cubicBezTo>
                <a:cubicBezTo>
                  <a:pt x="126828" y="16752"/>
                  <a:pt x="150283" y="32124"/>
                  <a:pt x="139700" y="38474"/>
                </a:cubicBezTo>
                <a:close/>
              </a:path>
            </a:pathLst>
          </a:custGeom>
          <a:noFill/>
          <a:ln w="9525" cap="flat" cmpd="sng" algn="ctr">
            <a:solidFill>
              <a:srgbClr val="FF66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fr-BE"/>
          </a:p>
        </p:txBody>
      </p:sp>
      <p:sp>
        <p:nvSpPr>
          <p:cNvPr id="13" name="Forme libre 12"/>
          <p:cNvSpPr>
            <a:spLocks/>
          </p:cNvSpPr>
          <p:nvPr/>
        </p:nvSpPr>
        <p:spPr bwMode="auto">
          <a:xfrm>
            <a:off x="5092700" y="1409700"/>
            <a:ext cx="434975" cy="419100"/>
          </a:xfrm>
          <a:custGeom>
            <a:avLst/>
            <a:gdLst>
              <a:gd name="T0" fmla="*/ 188901 w 435158"/>
              <a:gd name="T1" fmla="*/ 0 h 419100"/>
              <a:gd name="T2" fmla="*/ 125940 w 435158"/>
              <a:gd name="T3" fmla="*/ 12700 h 419100"/>
              <a:gd name="T4" fmla="*/ 75560 w 435158"/>
              <a:gd name="T5" fmla="*/ 38100 h 419100"/>
              <a:gd name="T6" fmla="*/ 0 w 435158"/>
              <a:gd name="T7" fmla="*/ 76200 h 419100"/>
              <a:gd name="T8" fmla="*/ 12600 w 435158"/>
              <a:gd name="T9" fmla="*/ 317500 h 419100"/>
              <a:gd name="T10" fmla="*/ 75560 w 435158"/>
              <a:gd name="T11" fmla="*/ 393700 h 419100"/>
              <a:gd name="T12" fmla="*/ 151120 w 435158"/>
              <a:gd name="T13" fmla="*/ 419100 h 419100"/>
              <a:gd name="T14" fmla="*/ 365214 w 435158"/>
              <a:gd name="T15" fmla="*/ 406400 h 419100"/>
              <a:gd name="T16" fmla="*/ 402994 w 435158"/>
              <a:gd name="T17" fmla="*/ 393700 h 419100"/>
              <a:gd name="T18" fmla="*/ 428183 w 435158"/>
              <a:gd name="T19" fmla="*/ 317500 h 419100"/>
              <a:gd name="T20" fmla="*/ 390403 w 435158"/>
              <a:gd name="T21" fmla="*/ 63500 h 419100"/>
              <a:gd name="T22" fmla="*/ 302247 w 435158"/>
              <a:gd name="T23" fmla="*/ 25400 h 419100"/>
              <a:gd name="T24" fmla="*/ 226684 w 435158"/>
              <a:gd name="T25" fmla="*/ 0 h 419100"/>
              <a:gd name="T26" fmla="*/ 151120 w 435158"/>
              <a:gd name="T27" fmla="*/ 50800 h 419100"/>
              <a:gd name="T28" fmla="*/ 125940 w 435158"/>
              <a:gd name="T29" fmla="*/ 88900 h 41910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435158" h="419100">
                <a:moveTo>
                  <a:pt x="190500" y="0"/>
                </a:moveTo>
                <a:cubicBezTo>
                  <a:pt x="169333" y="4233"/>
                  <a:pt x="147478" y="5874"/>
                  <a:pt x="127000" y="12700"/>
                </a:cubicBezTo>
                <a:cubicBezTo>
                  <a:pt x="109039" y="18687"/>
                  <a:pt x="93601" y="30642"/>
                  <a:pt x="76200" y="38100"/>
                </a:cubicBezTo>
                <a:cubicBezTo>
                  <a:pt x="2588" y="69648"/>
                  <a:pt x="73219" y="27387"/>
                  <a:pt x="0" y="76200"/>
                </a:cubicBezTo>
                <a:cubicBezTo>
                  <a:pt x="4233" y="156633"/>
                  <a:pt x="1817" y="237694"/>
                  <a:pt x="12700" y="317500"/>
                </a:cubicBezTo>
                <a:cubicBezTo>
                  <a:pt x="14903" y="333655"/>
                  <a:pt x="66326" y="388214"/>
                  <a:pt x="76200" y="393700"/>
                </a:cubicBezTo>
                <a:cubicBezTo>
                  <a:pt x="99605" y="406703"/>
                  <a:pt x="152400" y="419100"/>
                  <a:pt x="152400" y="419100"/>
                </a:cubicBezTo>
                <a:cubicBezTo>
                  <a:pt x="224367" y="414867"/>
                  <a:pt x="296567" y="413573"/>
                  <a:pt x="368300" y="406400"/>
                </a:cubicBezTo>
                <a:cubicBezTo>
                  <a:pt x="381621" y="405068"/>
                  <a:pt x="398619" y="404593"/>
                  <a:pt x="406400" y="393700"/>
                </a:cubicBezTo>
                <a:cubicBezTo>
                  <a:pt x="421962" y="371913"/>
                  <a:pt x="431800" y="317500"/>
                  <a:pt x="431800" y="317500"/>
                </a:cubicBezTo>
                <a:cubicBezTo>
                  <a:pt x="427855" y="250433"/>
                  <a:pt x="457046" y="126846"/>
                  <a:pt x="393700" y="63500"/>
                </a:cubicBezTo>
                <a:cubicBezTo>
                  <a:pt x="362038" y="31838"/>
                  <a:pt x="346438" y="37892"/>
                  <a:pt x="304800" y="25400"/>
                </a:cubicBezTo>
                <a:cubicBezTo>
                  <a:pt x="279155" y="17707"/>
                  <a:pt x="228600" y="0"/>
                  <a:pt x="228600" y="0"/>
                </a:cubicBezTo>
                <a:cubicBezTo>
                  <a:pt x="188656" y="13315"/>
                  <a:pt x="179581" y="10029"/>
                  <a:pt x="152400" y="50800"/>
                </a:cubicBezTo>
                <a:cubicBezTo>
                  <a:pt x="124323" y="92916"/>
                  <a:pt x="157526" y="88900"/>
                  <a:pt x="127000" y="88900"/>
                </a:cubicBezTo>
              </a:path>
            </a:pathLst>
          </a:custGeom>
          <a:noFill/>
          <a:ln w="9525" cap="flat" cmpd="sng" algn="ctr">
            <a:solidFill>
              <a:srgbClr val="00B0F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fr-BE"/>
          </a:p>
        </p:txBody>
      </p:sp>
      <p:sp>
        <p:nvSpPr>
          <p:cNvPr id="14" name="Forme libre 13"/>
          <p:cNvSpPr>
            <a:spLocks/>
          </p:cNvSpPr>
          <p:nvPr/>
        </p:nvSpPr>
        <p:spPr bwMode="auto">
          <a:xfrm>
            <a:off x="5270500" y="2446338"/>
            <a:ext cx="444500" cy="385762"/>
          </a:xfrm>
          <a:custGeom>
            <a:avLst/>
            <a:gdLst>
              <a:gd name="T0" fmla="*/ 203200 w 444500"/>
              <a:gd name="T1" fmla="*/ 4121 h 384952"/>
              <a:gd name="T2" fmla="*/ 88900 w 444500"/>
              <a:gd name="T3" fmla="*/ 17365 h 384952"/>
              <a:gd name="T4" fmla="*/ 12700 w 444500"/>
              <a:gd name="T5" fmla="*/ 43858 h 384952"/>
              <a:gd name="T6" fmla="*/ 0 w 444500"/>
              <a:gd name="T7" fmla="*/ 83594 h 384952"/>
              <a:gd name="T8" fmla="*/ 12700 w 444500"/>
              <a:gd name="T9" fmla="*/ 282273 h 384952"/>
              <a:gd name="T10" fmla="*/ 38100 w 444500"/>
              <a:gd name="T11" fmla="*/ 322008 h 384952"/>
              <a:gd name="T12" fmla="*/ 127000 w 444500"/>
              <a:gd name="T13" fmla="*/ 361744 h 384952"/>
              <a:gd name="T14" fmla="*/ 215900 w 444500"/>
              <a:gd name="T15" fmla="*/ 401479 h 384952"/>
              <a:gd name="T16" fmla="*/ 406400 w 444500"/>
              <a:gd name="T17" fmla="*/ 361744 h 384952"/>
              <a:gd name="T18" fmla="*/ 431800 w 444500"/>
              <a:gd name="T19" fmla="*/ 322008 h 384952"/>
              <a:gd name="T20" fmla="*/ 444500 w 444500"/>
              <a:gd name="T21" fmla="*/ 282273 h 384952"/>
              <a:gd name="T22" fmla="*/ 431800 w 444500"/>
              <a:gd name="T23" fmla="*/ 110084 h 384952"/>
              <a:gd name="T24" fmla="*/ 406400 w 444500"/>
              <a:gd name="T25" fmla="*/ 70348 h 384952"/>
              <a:gd name="T26" fmla="*/ 368300 w 444500"/>
              <a:gd name="T27" fmla="*/ 30612 h 384952"/>
              <a:gd name="T28" fmla="*/ 114300 w 444500"/>
              <a:gd name="T29" fmla="*/ 4121 h 38495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444500" h="384952">
                <a:moveTo>
                  <a:pt x="203200" y="3952"/>
                </a:moveTo>
                <a:cubicBezTo>
                  <a:pt x="165100" y="8185"/>
                  <a:pt x="126490" y="9134"/>
                  <a:pt x="88900" y="16652"/>
                </a:cubicBezTo>
                <a:cubicBezTo>
                  <a:pt x="62646" y="21903"/>
                  <a:pt x="12700" y="42052"/>
                  <a:pt x="12700" y="42052"/>
                </a:cubicBezTo>
                <a:cubicBezTo>
                  <a:pt x="8467" y="54752"/>
                  <a:pt x="0" y="66765"/>
                  <a:pt x="0" y="80152"/>
                </a:cubicBezTo>
                <a:cubicBezTo>
                  <a:pt x="0" y="143793"/>
                  <a:pt x="2237" y="207877"/>
                  <a:pt x="12700" y="270652"/>
                </a:cubicBezTo>
                <a:cubicBezTo>
                  <a:pt x="15209" y="285708"/>
                  <a:pt x="26374" y="298981"/>
                  <a:pt x="38100" y="308752"/>
                </a:cubicBezTo>
                <a:cubicBezTo>
                  <a:pt x="77741" y="341786"/>
                  <a:pt x="87297" y="327000"/>
                  <a:pt x="127000" y="346852"/>
                </a:cubicBezTo>
                <a:cubicBezTo>
                  <a:pt x="214705" y="390705"/>
                  <a:pt x="110174" y="358521"/>
                  <a:pt x="215900" y="384952"/>
                </a:cubicBezTo>
                <a:cubicBezTo>
                  <a:pt x="285730" y="379133"/>
                  <a:pt x="355163" y="398089"/>
                  <a:pt x="406400" y="346852"/>
                </a:cubicBezTo>
                <a:cubicBezTo>
                  <a:pt x="417193" y="336059"/>
                  <a:pt x="424974" y="322404"/>
                  <a:pt x="431800" y="308752"/>
                </a:cubicBezTo>
                <a:cubicBezTo>
                  <a:pt x="437787" y="296778"/>
                  <a:pt x="440267" y="283352"/>
                  <a:pt x="444500" y="270652"/>
                </a:cubicBezTo>
                <a:cubicBezTo>
                  <a:pt x="440267" y="215619"/>
                  <a:pt x="441972" y="159803"/>
                  <a:pt x="431800" y="105552"/>
                </a:cubicBezTo>
                <a:cubicBezTo>
                  <a:pt x="428987" y="90550"/>
                  <a:pt x="416171" y="79178"/>
                  <a:pt x="406400" y="67452"/>
                </a:cubicBezTo>
                <a:cubicBezTo>
                  <a:pt x="394902" y="53654"/>
                  <a:pt x="384000" y="38074"/>
                  <a:pt x="368300" y="29352"/>
                </a:cubicBezTo>
                <a:cubicBezTo>
                  <a:pt x="288845" y="-14790"/>
                  <a:pt x="201620" y="3952"/>
                  <a:pt x="114300" y="3952"/>
                </a:cubicBezTo>
              </a:path>
            </a:pathLst>
          </a:custGeom>
          <a:noFill/>
          <a:ln w="9525" cap="flat" cmpd="sng" algn="ctr">
            <a:solidFill>
              <a:srgbClr val="00B0F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fr-BE"/>
          </a:p>
        </p:txBody>
      </p:sp>
      <p:sp>
        <p:nvSpPr>
          <p:cNvPr id="16" name="Text Box 7"/>
          <p:cNvSpPr txBox="1">
            <a:spLocks noChangeArrowheads="1"/>
          </p:cNvSpPr>
          <p:nvPr/>
        </p:nvSpPr>
        <p:spPr bwMode="auto">
          <a:xfrm>
            <a:off x="563563" y="5461000"/>
            <a:ext cx="4706937" cy="400050"/>
          </a:xfrm>
          <a:prstGeom prst="rect">
            <a:avLst/>
          </a:prstGeom>
          <a:solidFill>
            <a:srgbClr val="FFFFCC"/>
          </a:solidFill>
          <a:ln w="9525">
            <a:solidFill>
              <a:schemeClr val="tx1"/>
            </a:solidFill>
            <a:miter lim="800000"/>
            <a:headEnd/>
            <a:tailEnd/>
          </a:ln>
        </p:spPr>
        <p:txBody>
          <a:bodyPr>
            <a:spAutoFit/>
          </a:bodyPr>
          <a:lstStyle>
            <a:lvl1pPr>
              <a:spcBef>
                <a:spcPct val="20000"/>
              </a:spcBef>
              <a:buClr>
                <a:schemeClr val="bg1"/>
              </a:buClr>
              <a:buSzPct val="80000"/>
              <a:buFont typeface="Monotype Sorts" pitchFamily="2" charset="2"/>
              <a:buChar char="l"/>
              <a:defRPr sz="2200">
                <a:solidFill>
                  <a:schemeClr val="bg1"/>
                </a:solidFill>
                <a:latin typeface="Arial Narrow" panose="020B0606020202030204" pitchFamily="34" charset="0"/>
              </a:defRPr>
            </a:lvl1pPr>
            <a:lvl2pPr marL="742950" indent="-285750">
              <a:spcBef>
                <a:spcPct val="20000"/>
              </a:spcBef>
              <a:buClr>
                <a:schemeClr val="bg1"/>
              </a:buClr>
              <a:buSzPct val="95000"/>
              <a:buFont typeface="Wingdings" panose="05000000000000000000" pitchFamily="2" charset="2"/>
              <a:buChar char="§"/>
              <a:defRPr sz="2000">
                <a:solidFill>
                  <a:schemeClr val="bg1"/>
                </a:solidFill>
                <a:latin typeface="Arial Narrow" panose="020B0606020202030204" pitchFamily="34" charset="0"/>
              </a:defRPr>
            </a:lvl2pPr>
            <a:lvl3pPr marL="1143000" indent="-228600">
              <a:spcBef>
                <a:spcPct val="20000"/>
              </a:spcBef>
              <a:buClr>
                <a:schemeClr val="bg1"/>
              </a:buClr>
              <a:buChar char="•"/>
              <a:defRPr>
                <a:solidFill>
                  <a:schemeClr val="bg1"/>
                </a:solidFill>
                <a:latin typeface="Arial Narrow" panose="020B0606020202030204" pitchFamily="34" charset="0"/>
              </a:defRPr>
            </a:lvl3pPr>
            <a:lvl4pPr marL="1600200" indent="-228600">
              <a:spcBef>
                <a:spcPct val="20000"/>
              </a:spcBef>
              <a:buClr>
                <a:schemeClr val="bg1"/>
              </a:buClr>
              <a:buChar char="–"/>
              <a:defRPr sz="2000">
                <a:solidFill>
                  <a:schemeClr val="bg1"/>
                </a:solidFill>
                <a:latin typeface="Arial Narrow" panose="020B0606020202030204" pitchFamily="34" charset="0"/>
              </a:defRPr>
            </a:lvl4pPr>
            <a:lvl5pPr marL="2057400" indent="-228600">
              <a:spcBef>
                <a:spcPct val="20000"/>
              </a:spcBef>
              <a:buClr>
                <a:schemeClr val="bg1"/>
              </a:buClr>
              <a:buChar char="»"/>
              <a:defRPr sz="2000">
                <a:solidFill>
                  <a:schemeClr val="bg1"/>
                </a:solidFill>
                <a:latin typeface="Arial Narrow" panose="020B0606020202030204" pitchFamily="34" charset="0"/>
              </a:defRPr>
            </a:lvl5pPr>
            <a:lvl6pPr marL="25146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6pPr>
            <a:lvl7pPr marL="29718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7pPr>
            <a:lvl8pPr marL="34290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8pPr>
            <a:lvl9pPr marL="38862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9pPr>
          </a:lstStyle>
          <a:p>
            <a:pPr eaLnBrk="1" hangingPunct="1">
              <a:spcBef>
                <a:spcPct val="0"/>
              </a:spcBef>
              <a:buClrTx/>
              <a:buSzTx/>
              <a:buFontTx/>
              <a:buNone/>
            </a:pPr>
            <a:r>
              <a:rPr lang="fr-BE" altLang="fr-FR" sz="2000">
                <a:solidFill>
                  <a:schemeClr val="tx1"/>
                </a:solidFill>
                <a:latin typeface="Calibri" panose="020F0502020204030204" pitchFamily="34" charset="0"/>
              </a:rPr>
              <a:t>2. Tubercule génital et replis préputiaux</a:t>
            </a:r>
          </a:p>
        </p:txBody>
      </p:sp>
      <p:sp>
        <p:nvSpPr>
          <p:cNvPr id="17" name="Text Box 7"/>
          <p:cNvSpPr txBox="1">
            <a:spLocks noChangeArrowheads="1"/>
          </p:cNvSpPr>
          <p:nvPr/>
        </p:nvSpPr>
        <p:spPr bwMode="auto">
          <a:xfrm>
            <a:off x="563563" y="5965825"/>
            <a:ext cx="1624012" cy="400050"/>
          </a:xfrm>
          <a:prstGeom prst="rect">
            <a:avLst/>
          </a:prstGeom>
          <a:solidFill>
            <a:srgbClr val="FFFFCC"/>
          </a:solidFill>
          <a:ln w="9525">
            <a:solidFill>
              <a:schemeClr val="tx1"/>
            </a:solidFill>
            <a:miter lim="800000"/>
            <a:headEnd/>
            <a:tailEnd/>
          </a:ln>
        </p:spPr>
        <p:txBody>
          <a:bodyPr>
            <a:spAutoFit/>
          </a:bodyPr>
          <a:lstStyle>
            <a:lvl1pPr>
              <a:spcBef>
                <a:spcPct val="20000"/>
              </a:spcBef>
              <a:buClr>
                <a:schemeClr val="bg1"/>
              </a:buClr>
              <a:buSzPct val="80000"/>
              <a:buFont typeface="Monotype Sorts" pitchFamily="2" charset="2"/>
              <a:buChar char="l"/>
              <a:defRPr sz="2200">
                <a:solidFill>
                  <a:schemeClr val="bg1"/>
                </a:solidFill>
                <a:latin typeface="Arial Narrow" panose="020B0606020202030204" pitchFamily="34" charset="0"/>
              </a:defRPr>
            </a:lvl1pPr>
            <a:lvl2pPr marL="742950" indent="-285750">
              <a:spcBef>
                <a:spcPct val="20000"/>
              </a:spcBef>
              <a:buClr>
                <a:schemeClr val="bg1"/>
              </a:buClr>
              <a:buSzPct val="95000"/>
              <a:buFont typeface="Wingdings" panose="05000000000000000000" pitchFamily="2" charset="2"/>
              <a:buChar char="§"/>
              <a:defRPr sz="2000">
                <a:solidFill>
                  <a:schemeClr val="bg1"/>
                </a:solidFill>
                <a:latin typeface="Arial Narrow" panose="020B0606020202030204" pitchFamily="34" charset="0"/>
              </a:defRPr>
            </a:lvl2pPr>
            <a:lvl3pPr marL="1143000" indent="-228600">
              <a:spcBef>
                <a:spcPct val="20000"/>
              </a:spcBef>
              <a:buClr>
                <a:schemeClr val="bg1"/>
              </a:buClr>
              <a:buChar char="•"/>
              <a:defRPr>
                <a:solidFill>
                  <a:schemeClr val="bg1"/>
                </a:solidFill>
                <a:latin typeface="Arial Narrow" panose="020B0606020202030204" pitchFamily="34" charset="0"/>
              </a:defRPr>
            </a:lvl3pPr>
            <a:lvl4pPr marL="1600200" indent="-228600">
              <a:spcBef>
                <a:spcPct val="20000"/>
              </a:spcBef>
              <a:buClr>
                <a:schemeClr val="bg1"/>
              </a:buClr>
              <a:buChar char="–"/>
              <a:defRPr sz="2000">
                <a:solidFill>
                  <a:schemeClr val="bg1"/>
                </a:solidFill>
                <a:latin typeface="Arial Narrow" panose="020B0606020202030204" pitchFamily="34" charset="0"/>
              </a:defRPr>
            </a:lvl4pPr>
            <a:lvl5pPr marL="2057400" indent="-228600">
              <a:spcBef>
                <a:spcPct val="20000"/>
              </a:spcBef>
              <a:buClr>
                <a:schemeClr val="bg1"/>
              </a:buClr>
              <a:buChar char="»"/>
              <a:defRPr sz="2000">
                <a:solidFill>
                  <a:schemeClr val="bg1"/>
                </a:solidFill>
                <a:latin typeface="Arial Narrow" panose="020B0606020202030204" pitchFamily="34" charset="0"/>
              </a:defRPr>
            </a:lvl5pPr>
            <a:lvl6pPr marL="25146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6pPr>
            <a:lvl7pPr marL="29718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7pPr>
            <a:lvl8pPr marL="34290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8pPr>
            <a:lvl9pPr marL="38862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9pPr>
          </a:lstStyle>
          <a:p>
            <a:pPr eaLnBrk="1" hangingPunct="1">
              <a:spcBef>
                <a:spcPct val="0"/>
              </a:spcBef>
              <a:buClrTx/>
              <a:buSzTx/>
              <a:buFontTx/>
              <a:buNone/>
            </a:pPr>
            <a:r>
              <a:rPr lang="fr-BE" altLang="fr-FR" sz="2000">
                <a:solidFill>
                  <a:schemeClr val="tx1"/>
                </a:solidFill>
                <a:latin typeface="Calibri" panose="020F0502020204030204" pitchFamily="34" charset="0"/>
              </a:rPr>
              <a:t>3. Scrotum</a:t>
            </a:r>
          </a:p>
        </p:txBody>
      </p:sp>
      <p:sp>
        <p:nvSpPr>
          <p:cNvPr id="18" name="Text Box 7"/>
          <p:cNvSpPr txBox="1">
            <a:spLocks noChangeArrowheads="1"/>
          </p:cNvSpPr>
          <p:nvPr/>
        </p:nvSpPr>
        <p:spPr bwMode="auto">
          <a:xfrm>
            <a:off x="2406650" y="6010275"/>
            <a:ext cx="3059113" cy="400050"/>
          </a:xfrm>
          <a:prstGeom prst="rect">
            <a:avLst/>
          </a:prstGeom>
          <a:solidFill>
            <a:srgbClr val="FFFFCC"/>
          </a:solidFill>
          <a:ln w="9525">
            <a:solidFill>
              <a:schemeClr val="tx1"/>
            </a:solidFill>
            <a:miter lim="800000"/>
            <a:headEnd/>
            <a:tailEnd/>
          </a:ln>
        </p:spPr>
        <p:txBody>
          <a:bodyPr>
            <a:spAutoFit/>
          </a:bodyPr>
          <a:lstStyle>
            <a:lvl1pPr>
              <a:spcBef>
                <a:spcPct val="20000"/>
              </a:spcBef>
              <a:buClr>
                <a:schemeClr val="bg1"/>
              </a:buClr>
              <a:buSzPct val="80000"/>
              <a:buFont typeface="Monotype Sorts" pitchFamily="2" charset="2"/>
              <a:buChar char="l"/>
              <a:defRPr sz="2200">
                <a:solidFill>
                  <a:schemeClr val="bg1"/>
                </a:solidFill>
                <a:latin typeface="Arial Narrow" panose="020B0606020202030204" pitchFamily="34" charset="0"/>
              </a:defRPr>
            </a:lvl1pPr>
            <a:lvl2pPr marL="742950" indent="-285750">
              <a:spcBef>
                <a:spcPct val="20000"/>
              </a:spcBef>
              <a:buClr>
                <a:schemeClr val="bg1"/>
              </a:buClr>
              <a:buSzPct val="95000"/>
              <a:buFont typeface="Wingdings" panose="05000000000000000000" pitchFamily="2" charset="2"/>
              <a:buChar char="§"/>
              <a:defRPr sz="2000">
                <a:solidFill>
                  <a:schemeClr val="bg1"/>
                </a:solidFill>
                <a:latin typeface="Arial Narrow" panose="020B0606020202030204" pitchFamily="34" charset="0"/>
              </a:defRPr>
            </a:lvl2pPr>
            <a:lvl3pPr marL="1143000" indent="-228600">
              <a:spcBef>
                <a:spcPct val="20000"/>
              </a:spcBef>
              <a:buClr>
                <a:schemeClr val="bg1"/>
              </a:buClr>
              <a:buChar char="•"/>
              <a:defRPr>
                <a:solidFill>
                  <a:schemeClr val="bg1"/>
                </a:solidFill>
                <a:latin typeface="Arial Narrow" panose="020B0606020202030204" pitchFamily="34" charset="0"/>
              </a:defRPr>
            </a:lvl3pPr>
            <a:lvl4pPr marL="1600200" indent="-228600">
              <a:spcBef>
                <a:spcPct val="20000"/>
              </a:spcBef>
              <a:buClr>
                <a:schemeClr val="bg1"/>
              </a:buClr>
              <a:buChar char="–"/>
              <a:defRPr sz="2000">
                <a:solidFill>
                  <a:schemeClr val="bg1"/>
                </a:solidFill>
                <a:latin typeface="Arial Narrow" panose="020B0606020202030204" pitchFamily="34" charset="0"/>
              </a:defRPr>
            </a:lvl4pPr>
            <a:lvl5pPr marL="2057400" indent="-228600">
              <a:spcBef>
                <a:spcPct val="20000"/>
              </a:spcBef>
              <a:buClr>
                <a:schemeClr val="bg1"/>
              </a:buClr>
              <a:buChar char="»"/>
              <a:defRPr sz="2000">
                <a:solidFill>
                  <a:schemeClr val="bg1"/>
                </a:solidFill>
                <a:latin typeface="Arial Narrow" panose="020B0606020202030204" pitchFamily="34" charset="0"/>
              </a:defRPr>
            </a:lvl5pPr>
            <a:lvl6pPr marL="25146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6pPr>
            <a:lvl7pPr marL="29718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7pPr>
            <a:lvl8pPr marL="34290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8pPr>
            <a:lvl9pPr marL="38862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9pPr>
          </a:lstStyle>
          <a:p>
            <a:pPr eaLnBrk="1" hangingPunct="1">
              <a:spcBef>
                <a:spcPct val="0"/>
              </a:spcBef>
              <a:buClrTx/>
              <a:buSzTx/>
              <a:buFontTx/>
              <a:buNone/>
            </a:pPr>
            <a:r>
              <a:rPr lang="fr-BE" altLang="fr-FR" sz="2000">
                <a:solidFill>
                  <a:schemeClr val="tx1"/>
                </a:solidFill>
                <a:latin typeface="Calibri" panose="020F0502020204030204" pitchFamily="34" charset="0"/>
              </a:rPr>
              <a:t>4. Membres postérieurs</a:t>
            </a:r>
          </a:p>
        </p:txBody>
      </p:sp>
      <p:sp>
        <p:nvSpPr>
          <p:cNvPr id="19" name="Text Box 7"/>
          <p:cNvSpPr txBox="1">
            <a:spLocks noChangeArrowheads="1"/>
          </p:cNvSpPr>
          <p:nvPr/>
        </p:nvSpPr>
        <p:spPr bwMode="auto">
          <a:xfrm>
            <a:off x="573088" y="4956175"/>
            <a:ext cx="2570162" cy="400050"/>
          </a:xfrm>
          <a:prstGeom prst="rect">
            <a:avLst/>
          </a:prstGeom>
          <a:solidFill>
            <a:srgbClr val="FFFFCC"/>
          </a:solidFill>
          <a:ln w="9525">
            <a:solidFill>
              <a:schemeClr val="tx1"/>
            </a:solidFill>
            <a:miter lim="800000"/>
            <a:headEnd/>
            <a:tailEnd/>
          </a:ln>
        </p:spPr>
        <p:txBody>
          <a:bodyPr>
            <a:spAutoFit/>
          </a:bodyPr>
          <a:lstStyle>
            <a:lvl1pPr>
              <a:spcBef>
                <a:spcPct val="20000"/>
              </a:spcBef>
              <a:buClr>
                <a:schemeClr val="bg1"/>
              </a:buClr>
              <a:buSzPct val="80000"/>
              <a:buFont typeface="Monotype Sorts" pitchFamily="2" charset="2"/>
              <a:buChar char="l"/>
              <a:defRPr sz="2200">
                <a:solidFill>
                  <a:schemeClr val="bg1"/>
                </a:solidFill>
                <a:latin typeface="Arial Narrow" panose="020B0606020202030204" pitchFamily="34" charset="0"/>
              </a:defRPr>
            </a:lvl1pPr>
            <a:lvl2pPr marL="742950" indent="-285750">
              <a:spcBef>
                <a:spcPct val="20000"/>
              </a:spcBef>
              <a:buClr>
                <a:schemeClr val="bg1"/>
              </a:buClr>
              <a:buSzPct val="95000"/>
              <a:buFont typeface="Wingdings" panose="05000000000000000000" pitchFamily="2" charset="2"/>
              <a:buChar char="§"/>
              <a:defRPr sz="2000">
                <a:solidFill>
                  <a:schemeClr val="bg1"/>
                </a:solidFill>
                <a:latin typeface="Arial Narrow" panose="020B0606020202030204" pitchFamily="34" charset="0"/>
              </a:defRPr>
            </a:lvl2pPr>
            <a:lvl3pPr marL="1143000" indent="-228600">
              <a:spcBef>
                <a:spcPct val="20000"/>
              </a:spcBef>
              <a:buClr>
                <a:schemeClr val="bg1"/>
              </a:buClr>
              <a:buChar char="•"/>
              <a:defRPr>
                <a:solidFill>
                  <a:schemeClr val="bg1"/>
                </a:solidFill>
                <a:latin typeface="Arial Narrow" panose="020B0606020202030204" pitchFamily="34" charset="0"/>
              </a:defRPr>
            </a:lvl3pPr>
            <a:lvl4pPr marL="1600200" indent="-228600">
              <a:spcBef>
                <a:spcPct val="20000"/>
              </a:spcBef>
              <a:buClr>
                <a:schemeClr val="bg1"/>
              </a:buClr>
              <a:buChar char="–"/>
              <a:defRPr sz="2000">
                <a:solidFill>
                  <a:schemeClr val="bg1"/>
                </a:solidFill>
                <a:latin typeface="Arial Narrow" panose="020B0606020202030204" pitchFamily="34" charset="0"/>
              </a:defRPr>
            </a:lvl4pPr>
            <a:lvl5pPr marL="2057400" indent="-228600">
              <a:spcBef>
                <a:spcPct val="20000"/>
              </a:spcBef>
              <a:buClr>
                <a:schemeClr val="bg1"/>
              </a:buClr>
              <a:buChar char="»"/>
              <a:defRPr sz="2000">
                <a:solidFill>
                  <a:schemeClr val="bg1"/>
                </a:solidFill>
                <a:latin typeface="Arial Narrow" panose="020B0606020202030204" pitchFamily="34" charset="0"/>
              </a:defRPr>
            </a:lvl5pPr>
            <a:lvl6pPr marL="25146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6pPr>
            <a:lvl7pPr marL="29718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7pPr>
            <a:lvl8pPr marL="34290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8pPr>
            <a:lvl9pPr marL="38862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9pPr>
          </a:lstStyle>
          <a:p>
            <a:pPr eaLnBrk="1" hangingPunct="1">
              <a:spcBef>
                <a:spcPct val="0"/>
              </a:spcBef>
              <a:buClrTx/>
              <a:buSzTx/>
              <a:buFontTx/>
              <a:buNone/>
            </a:pPr>
            <a:r>
              <a:rPr lang="fr-BE" altLang="fr-FR" sz="2000">
                <a:solidFill>
                  <a:schemeClr val="tx1"/>
                </a:solidFill>
                <a:latin typeface="Calibri" panose="020F0502020204030204" pitchFamily="34" charset="0"/>
              </a:rPr>
              <a:t>1. Cordon ombilical </a:t>
            </a:r>
          </a:p>
        </p:txBody>
      </p:sp>
      <p:sp>
        <p:nvSpPr>
          <p:cNvPr id="20" name="Text Box 7"/>
          <p:cNvSpPr txBox="1">
            <a:spLocks noChangeArrowheads="1"/>
          </p:cNvSpPr>
          <p:nvPr/>
        </p:nvSpPr>
        <p:spPr bwMode="auto">
          <a:xfrm>
            <a:off x="5808663" y="1231900"/>
            <a:ext cx="317500" cy="461963"/>
          </a:xfrm>
          <a:prstGeom prst="rect">
            <a:avLst/>
          </a:prstGeom>
          <a:solidFill>
            <a:srgbClr val="FFFF00"/>
          </a:solidFill>
          <a:ln w="9525">
            <a:solidFill>
              <a:schemeClr val="tx1"/>
            </a:solidFill>
            <a:miter lim="800000"/>
            <a:headEnd/>
            <a:tailEnd/>
          </a:ln>
        </p:spPr>
        <p:txBody>
          <a:bodyPr>
            <a:spAutoFit/>
          </a:bodyPr>
          <a:lstStyle>
            <a:lvl1pPr>
              <a:spcBef>
                <a:spcPct val="20000"/>
              </a:spcBef>
              <a:buClr>
                <a:schemeClr val="bg1"/>
              </a:buClr>
              <a:buSzPct val="80000"/>
              <a:buFont typeface="Monotype Sorts" pitchFamily="2" charset="2"/>
              <a:buChar char="l"/>
              <a:defRPr sz="2200">
                <a:solidFill>
                  <a:schemeClr val="bg1"/>
                </a:solidFill>
                <a:latin typeface="Arial Narrow" panose="020B0606020202030204" pitchFamily="34" charset="0"/>
              </a:defRPr>
            </a:lvl1pPr>
            <a:lvl2pPr marL="742950" indent="-285750">
              <a:spcBef>
                <a:spcPct val="20000"/>
              </a:spcBef>
              <a:buClr>
                <a:schemeClr val="bg1"/>
              </a:buClr>
              <a:buSzPct val="95000"/>
              <a:buFont typeface="Wingdings" panose="05000000000000000000" pitchFamily="2" charset="2"/>
              <a:buChar char="§"/>
              <a:defRPr sz="2000">
                <a:solidFill>
                  <a:schemeClr val="bg1"/>
                </a:solidFill>
                <a:latin typeface="Arial Narrow" panose="020B0606020202030204" pitchFamily="34" charset="0"/>
              </a:defRPr>
            </a:lvl2pPr>
            <a:lvl3pPr marL="1143000" indent="-228600">
              <a:spcBef>
                <a:spcPct val="20000"/>
              </a:spcBef>
              <a:buClr>
                <a:schemeClr val="bg1"/>
              </a:buClr>
              <a:buChar char="•"/>
              <a:defRPr>
                <a:solidFill>
                  <a:schemeClr val="bg1"/>
                </a:solidFill>
                <a:latin typeface="Arial Narrow" panose="020B0606020202030204" pitchFamily="34" charset="0"/>
              </a:defRPr>
            </a:lvl3pPr>
            <a:lvl4pPr marL="1600200" indent="-228600">
              <a:spcBef>
                <a:spcPct val="20000"/>
              </a:spcBef>
              <a:buClr>
                <a:schemeClr val="bg1"/>
              </a:buClr>
              <a:buChar char="–"/>
              <a:defRPr sz="2000">
                <a:solidFill>
                  <a:schemeClr val="bg1"/>
                </a:solidFill>
                <a:latin typeface="Arial Narrow" panose="020B0606020202030204" pitchFamily="34" charset="0"/>
              </a:defRPr>
            </a:lvl4pPr>
            <a:lvl5pPr marL="2057400" indent="-228600">
              <a:spcBef>
                <a:spcPct val="20000"/>
              </a:spcBef>
              <a:buClr>
                <a:schemeClr val="bg1"/>
              </a:buClr>
              <a:buChar char="»"/>
              <a:defRPr sz="2000">
                <a:solidFill>
                  <a:schemeClr val="bg1"/>
                </a:solidFill>
                <a:latin typeface="Arial Narrow" panose="020B0606020202030204" pitchFamily="34" charset="0"/>
              </a:defRPr>
            </a:lvl5pPr>
            <a:lvl6pPr marL="25146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6pPr>
            <a:lvl7pPr marL="29718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7pPr>
            <a:lvl8pPr marL="34290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8pPr>
            <a:lvl9pPr marL="38862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9pPr>
          </a:lstStyle>
          <a:p>
            <a:pPr eaLnBrk="1" hangingPunct="1">
              <a:spcBef>
                <a:spcPct val="0"/>
              </a:spcBef>
              <a:buClrTx/>
              <a:buSzTx/>
              <a:buFontTx/>
              <a:buNone/>
            </a:pPr>
            <a:r>
              <a:rPr lang="fr-BE" altLang="fr-FR" sz="2400">
                <a:solidFill>
                  <a:schemeClr val="tx1"/>
                </a:solidFill>
                <a:latin typeface="Calibri" panose="020F0502020204030204" pitchFamily="34" charset="0"/>
              </a:rPr>
              <a:t>1</a:t>
            </a:r>
          </a:p>
        </p:txBody>
      </p:sp>
      <p:sp>
        <p:nvSpPr>
          <p:cNvPr id="21" name="Text Box 7"/>
          <p:cNvSpPr txBox="1">
            <a:spLocks noChangeArrowheads="1"/>
          </p:cNvSpPr>
          <p:nvPr/>
        </p:nvSpPr>
        <p:spPr bwMode="auto">
          <a:xfrm>
            <a:off x="2187575" y="1873250"/>
            <a:ext cx="317500" cy="368300"/>
          </a:xfrm>
          <a:prstGeom prst="rect">
            <a:avLst/>
          </a:prstGeom>
          <a:solidFill>
            <a:srgbClr val="FF0066"/>
          </a:solidFill>
          <a:ln w="9525">
            <a:solidFill>
              <a:schemeClr val="tx1"/>
            </a:solidFill>
            <a:miter lim="800000"/>
            <a:headEnd/>
            <a:tailEnd/>
          </a:ln>
        </p:spPr>
        <p:txBody>
          <a:bodyPr>
            <a:spAutoFit/>
          </a:bodyPr>
          <a:lstStyle>
            <a:lvl1pPr>
              <a:spcBef>
                <a:spcPct val="20000"/>
              </a:spcBef>
              <a:buClr>
                <a:schemeClr val="bg1"/>
              </a:buClr>
              <a:buSzPct val="80000"/>
              <a:buFont typeface="Monotype Sorts" pitchFamily="2" charset="2"/>
              <a:buChar char="l"/>
              <a:defRPr sz="2200">
                <a:solidFill>
                  <a:schemeClr val="bg1"/>
                </a:solidFill>
                <a:latin typeface="Arial Narrow" panose="020B0606020202030204" pitchFamily="34" charset="0"/>
              </a:defRPr>
            </a:lvl1pPr>
            <a:lvl2pPr marL="742950" indent="-285750">
              <a:spcBef>
                <a:spcPct val="20000"/>
              </a:spcBef>
              <a:buClr>
                <a:schemeClr val="bg1"/>
              </a:buClr>
              <a:buSzPct val="95000"/>
              <a:buFont typeface="Wingdings" panose="05000000000000000000" pitchFamily="2" charset="2"/>
              <a:buChar char="§"/>
              <a:defRPr sz="2000">
                <a:solidFill>
                  <a:schemeClr val="bg1"/>
                </a:solidFill>
                <a:latin typeface="Arial Narrow" panose="020B0606020202030204" pitchFamily="34" charset="0"/>
              </a:defRPr>
            </a:lvl2pPr>
            <a:lvl3pPr marL="1143000" indent="-228600">
              <a:spcBef>
                <a:spcPct val="20000"/>
              </a:spcBef>
              <a:buClr>
                <a:schemeClr val="bg1"/>
              </a:buClr>
              <a:buChar char="•"/>
              <a:defRPr>
                <a:solidFill>
                  <a:schemeClr val="bg1"/>
                </a:solidFill>
                <a:latin typeface="Arial Narrow" panose="020B0606020202030204" pitchFamily="34" charset="0"/>
              </a:defRPr>
            </a:lvl3pPr>
            <a:lvl4pPr marL="1600200" indent="-228600">
              <a:spcBef>
                <a:spcPct val="20000"/>
              </a:spcBef>
              <a:buClr>
                <a:schemeClr val="bg1"/>
              </a:buClr>
              <a:buChar char="–"/>
              <a:defRPr sz="2000">
                <a:solidFill>
                  <a:schemeClr val="bg1"/>
                </a:solidFill>
                <a:latin typeface="Arial Narrow" panose="020B0606020202030204" pitchFamily="34" charset="0"/>
              </a:defRPr>
            </a:lvl4pPr>
            <a:lvl5pPr marL="2057400" indent="-228600">
              <a:spcBef>
                <a:spcPct val="20000"/>
              </a:spcBef>
              <a:buClr>
                <a:schemeClr val="bg1"/>
              </a:buClr>
              <a:buChar char="»"/>
              <a:defRPr sz="2000">
                <a:solidFill>
                  <a:schemeClr val="bg1"/>
                </a:solidFill>
                <a:latin typeface="Arial Narrow" panose="020B0606020202030204" pitchFamily="34" charset="0"/>
              </a:defRPr>
            </a:lvl5pPr>
            <a:lvl6pPr marL="25146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6pPr>
            <a:lvl7pPr marL="29718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7pPr>
            <a:lvl8pPr marL="34290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8pPr>
            <a:lvl9pPr marL="38862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9pPr>
          </a:lstStyle>
          <a:p>
            <a:pPr eaLnBrk="1" hangingPunct="1">
              <a:spcBef>
                <a:spcPct val="0"/>
              </a:spcBef>
              <a:buClrTx/>
              <a:buSzTx/>
              <a:buFontTx/>
              <a:buNone/>
            </a:pPr>
            <a:r>
              <a:rPr lang="fr-BE" altLang="fr-FR" sz="2400">
                <a:solidFill>
                  <a:schemeClr val="tx1"/>
                </a:solidFill>
                <a:latin typeface="Calibri" panose="020F0502020204030204" pitchFamily="34" charset="0"/>
              </a:rPr>
              <a:t>2</a:t>
            </a:r>
          </a:p>
        </p:txBody>
      </p:sp>
      <p:sp>
        <p:nvSpPr>
          <p:cNvPr id="22" name="Text Box 7"/>
          <p:cNvSpPr txBox="1">
            <a:spLocks noChangeArrowheads="1"/>
          </p:cNvSpPr>
          <p:nvPr/>
        </p:nvSpPr>
        <p:spPr bwMode="auto">
          <a:xfrm>
            <a:off x="7854950" y="1158875"/>
            <a:ext cx="317500" cy="369888"/>
          </a:xfrm>
          <a:prstGeom prst="rect">
            <a:avLst/>
          </a:prstGeom>
          <a:solidFill>
            <a:schemeClr val="accent1">
              <a:lumMod val="40000"/>
              <a:lumOff val="60000"/>
            </a:schemeClr>
          </a:solidFill>
          <a:ln w="9525">
            <a:solidFill>
              <a:schemeClr val="tx1"/>
            </a:solidFill>
            <a:miter lim="800000"/>
            <a:headEnd/>
            <a:tailEnd/>
          </a:ln>
        </p:spPr>
        <p:txBody>
          <a:bodyPr>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r>
              <a:rPr lang="fr-BE" dirty="0" smtClean="0">
                <a:latin typeface="Calibri" pitchFamily="34" charset="0"/>
              </a:rPr>
              <a:t>4</a:t>
            </a:r>
          </a:p>
        </p:txBody>
      </p:sp>
      <p:sp>
        <p:nvSpPr>
          <p:cNvPr id="23" name="Text Box 7"/>
          <p:cNvSpPr txBox="1">
            <a:spLocks noChangeArrowheads="1"/>
          </p:cNvSpPr>
          <p:nvPr/>
        </p:nvSpPr>
        <p:spPr bwMode="auto">
          <a:xfrm>
            <a:off x="5111750" y="942975"/>
            <a:ext cx="317500" cy="368300"/>
          </a:xfrm>
          <a:prstGeom prst="rect">
            <a:avLst/>
          </a:prstGeom>
          <a:solidFill>
            <a:srgbClr val="00B0F0"/>
          </a:solidFill>
          <a:ln w="9525">
            <a:solidFill>
              <a:schemeClr val="tx1"/>
            </a:solidFill>
            <a:miter lim="800000"/>
            <a:headEnd/>
            <a:tailEnd/>
          </a:ln>
        </p:spPr>
        <p:txBody>
          <a:bodyPr>
            <a:spAutoFit/>
          </a:bodyPr>
          <a:lstStyle>
            <a:lvl1pPr>
              <a:spcBef>
                <a:spcPct val="20000"/>
              </a:spcBef>
              <a:buClr>
                <a:schemeClr val="bg1"/>
              </a:buClr>
              <a:buSzPct val="80000"/>
              <a:buFont typeface="Monotype Sorts" pitchFamily="2" charset="2"/>
              <a:buChar char="l"/>
              <a:defRPr sz="2200">
                <a:solidFill>
                  <a:schemeClr val="bg1"/>
                </a:solidFill>
                <a:latin typeface="Arial Narrow" panose="020B0606020202030204" pitchFamily="34" charset="0"/>
              </a:defRPr>
            </a:lvl1pPr>
            <a:lvl2pPr marL="742950" indent="-285750">
              <a:spcBef>
                <a:spcPct val="20000"/>
              </a:spcBef>
              <a:buClr>
                <a:schemeClr val="bg1"/>
              </a:buClr>
              <a:buSzPct val="95000"/>
              <a:buFont typeface="Wingdings" panose="05000000000000000000" pitchFamily="2" charset="2"/>
              <a:buChar char="§"/>
              <a:defRPr sz="2000">
                <a:solidFill>
                  <a:schemeClr val="bg1"/>
                </a:solidFill>
                <a:latin typeface="Arial Narrow" panose="020B0606020202030204" pitchFamily="34" charset="0"/>
              </a:defRPr>
            </a:lvl2pPr>
            <a:lvl3pPr marL="1143000" indent="-228600">
              <a:spcBef>
                <a:spcPct val="20000"/>
              </a:spcBef>
              <a:buClr>
                <a:schemeClr val="bg1"/>
              </a:buClr>
              <a:buChar char="•"/>
              <a:defRPr>
                <a:solidFill>
                  <a:schemeClr val="bg1"/>
                </a:solidFill>
                <a:latin typeface="Arial Narrow" panose="020B0606020202030204" pitchFamily="34" charset="0"/>
              </a:defRPr>
            </a:lvl3pPr>
            <a:lvl4pPr marL="1600200" indent="-228600">
              <a:spcBef>
                <a:spcPct val="20000"/>
              </a:spcBef>
              <a:buClr>
                <a:schemeClr val="bg1"/>
              </a:buClr>
              <a:buChar char="–"/>
              <a:defRPr sz="2000">
                <a:solidFill>
                  <a:schemeClr val="bg1"/>
                </a:solidFill>
                <a:latin typeface="Arial Narrow" panose="020B0606020202030204" pitchFamily="34" charset="0"/>
              </a:defRPr>
            </a:lvl4pPr>
            <a:lvl5pPr marL="2057400" indent="-228600">
              <a:spcBef>
                <a:spcPct val="20000"/>
              </a:spcBef>
              <a:buClr>
                <a:schemeClr val="bg1"/>
              </a:buClr>
              <a:buChar char="»"/>
              <a:defRPr sz="2000">
                <a:solidFill>
                  <a:schemeClr val="bg1"/>
                </a:solidFill>
                <a:latin typeface="Arial Narrow" panose="020B0606020202030204" pitchFamily="34" charset="0"/>
              </a:defRPr>
            </a:lvl5pPr>
            <a:lvl6pPr marL="25146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6pPr>
            <a:lvl7pPr marL="29718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7pPr>
            <a:lvl8pPr marL="34290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8pPr>
            <a:lvl9pPr marL="38862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9pPr>
          </a:lstStyle>
          <a:p>
            <a:pPr eaLnBrk="1" hangingPunct="1">
              <a:spcBef>
                <a:spcPct val="0"/>
              </a:spcBef>
              <a:buClrTx/>
              <a:buSzTx/>
              <a:buFontTx/>
              <a:buNone/>
            </a:pPr>
            <a:r>
              <a:rPr lang="fr-BE" altLang="fr-FR" sz="2400">
                <a:solidFill>
                  <a:schemeClr val="tx1"/>
                </a:solidFill>
                <a:latin typeface="Calibri" panose="020F0502020204030204" pitchFamily="34" charset="0"/>
              </a:rPr>
              <a:t>5</a:t>
            </a:r>
          </a:p>
        </p:txBody>
      </p:sp>
      <p:sp>
        <p:nvSpPr>
          <p:cNvPr id="25" name="Text Box 7"/>
          <p:cNvSpPr txBox="1">
            <a:spLocks noChangeArrowheads="1"/>
          </p:cNvSpPr>
          <p:nvPr/>
        </p:nvSpPr>
        <p:spPr bwMode="auto">
          <a:xfrm>
            <a:off x="8070850" y="2106613"/>
            <a:ext cx="317500" cy="461962"/>
          </a:xfrm>
          <a:prstGeom prst="rect">
            <a:avLst/>
          </a:prstGeom>
          <a:solidFill>
            <a:srgbClr val="FF6600"/>
          </a:solidFill>
          <a:ln w="9525">
            <a:solidFill>
              <a:schemeClr val="tx1"/>
            </a:solidFill>
            <a:miter lim="800000"/>
            <a:headEnd/>
            <a:tailEnd/>
          </a:ln>
        </p:spPr>
        <p:txBody>
          <a:bodyPr>
            <a:spAutoFit/>
          </a:bodyPr>
          <a:lstStyle>
            <a:lvl1pPr>
              <a:spcBef>
                <a:spcPct val="20000"/>
              </a:spcBef>
              <a:buClr>
                <a:schemeClr val="bg1"/>
              </a:buClr>
              <a:buSzPct val="80000"/>
              <a:buFont typeface="Monotype Sorts" pitchFamily="2" charset="2"/>
              <a:buChar char="l"/>
              <a:defRPr sz="2200">
                <a:solidFill>
                  <a:schemeClr val="bg1"/>
                </a:solidFill>
                <a:latin typeface="Arial Narrow" panose="020B0606020202030204" pitchFamily="34" charset="0"/>
              </a:defRPr>
            </a:lvl1pPr>
            <a:lvl2pPr marL="742950" indent="-285750">
              <a:spcBef>
                <a:spcPct val="20000"/>
              </a:spcBef>
              <a:buClr>
                <a:schemeClr val="bg1"/>
              </a:buClr>
              <a:buSzPct val="95000"/>
              <a:buFont typeface="Wingdings" panose="05000000000000000000" pitchFamily="2" charset="2"/>
              <a:buChar char="§"/>
              <a:defRPr sz="2000">
                <a:solidFill>
                  <a:schemeClr val="bg1"/>
                </a:solidFill>
                <a:latin typeface="Arial Narrow" panose="020B0606020202030204" pitchFamily="34" charset="0"/>
              </a:defRPr>
            </a:lvl2pPr>
            <a:lvl3pPr marL="1143000" indent="-228600">
              <a:spcBef>
                <a:spcPct val="20000"/>
              </a:spcBef>
              <a:buClr>
                <a:schemeClr val="bg1"/>
              </a:buClr>
              <a:buChar char="•"/>
              <a:defRPr>
                <a:solidFill>
                  <a:schemeClr val="bg1"/>
                </a:solidFill>
                <a:latin typeface="Arial Narrow" panose="020B0606020202030204" pitchFamily="34" charset="0"/>
              </a:defRPr>
            </a:lvl3pPr>
            <a:lvl4pPr marL="1600200" indent="-228600">
              <a:spcBef>
                <a:spcPct val="20000"/>
              </a:spcBef>
              <a:buClr>
                <a:schemeClr val="bg1"/>
              </a:buClr>
              <a:buChar char="–"/>
              <a:defRPr sz="2000">
                <a:solidFill>
                  <a:schemeClr val="bg1"/>
                </a:solidFill>
                <a:latin typeface="Arial Narrow" panose="020B0606020202030204" pitchFamily="34" charset="0"/>
              </a:defRPr>
            </a:lvl4pPr>
            <a:lvl5pPr marL="2057400" indent="-228600">
              <a:spcBef>
                <a:spcPct val="20000"/>
              </a:spcBef>
              <a:buClr>
                <a:schemeClr val="bg1"/>
              </a:buClr>
              <a:buChar char="»"/>
              <a:defRPr sz="2000">
                <a:solidFill>
                  <a:schemeClr val="bg1"/>
                </a:solidFill>
                <a:latin typeface="Arial Narrow" panose="020B0606020202030204" pitchFamily="34" charset="0"/>
              </a:defRPr>
            </a:lvl5pPr>
            <a:lvl6pPr marL="25146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6pPr>
            <a:lvl7pPr marL="29718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7pPr>
            <a:lvl8pPr marL="34290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8pPr>
            <a:lvl9pPr marL="38862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9pPr>
          </a:lstStyle>
          <a:p>
            <a:pPr eaLnBrk="1" hangingPunct="1">
              <a:spcBef>
                <a:spcPct val="0"/>
              </a:spcBef>
              <a:buClrTx/>
              <a:buSzTx/>
              <a:buFontTx/>
              <a:buNone/>
            </a:pPr>
            <a:r>
              <a:rPr lang="fr-BE" altLang="fr-FR" sz="2400">
                <a:solidFill>
                  <a:schemeClr val="tx1"/>
                </a:solidFill>
                <a:latin typeface="Calibri" panose="020F0502020204030204" pitchFamily="34" charset="0"/>
              </a:rPr>
              <a:t>3</a:t>
            </a:r>
          </a:p>
        </p:txBody>
      </p:sp>
      <p:sp>
        <p:nvSpPr>
          <p:cNvPr id="26" name="Text Box 7"/>
          <p:cNvSpPr txBox="1">
            <a:spLocks noChangeArrowheads="1"/>
          </p:cNvSpPr>
          <p:nvPr/>
        </p:nvSpPr>
        <p:spPr bwMode="auto">
          <a:xfrm>
            <a:off x="1177925" y="1470025"/>
            <a:ext cx="317500" cy="461963"/>
          </a:xfrm>
          <a:prstGeom prst="rect">
            <a:avLst/>
          </a:prstGeom>
          <a:solidFill>
            <a:srgbClr val="FFFF00"/>
          </a:solidFill>
          <a:ln w="9525">
            <a:solidFill>
              <a:schemeClr val="tx1"/>
            </a:solidFill>
            <a:miter lim="800000"/>
            <a:headEnd/>
            <a:tailEnd/>
          </a:ln>
        </p:spPr>
        <p:txBody>
          <a:bodyPr>
            <a:spAutoFit/>
          </a:bodyPr>
          <a:lstStyle>
            <a:lvl1pPr>
              <a:spcBef>
                <a:spcPct val="20000"/>
              </a:spcBef>
              <a:buClr>
                <a:schemeClr val="bg1"/>
              </a:buClr>
              <a:buSzPct val="80000"/>
              <a:buFont typeface="Monotype Sorts" pitchFamily="2" charset="2"/>
              <a:buChar char="l"/>
              <a:defRPr sz="2200">
                <a:solidFill>
                  <a:schemeClr val="bg1"/>
                </a:solidFill>
                <a:latin typeface="Arial Narrow" panose="020B0606020202030204" pitchFamily="34" charset="0"/>
              </a:defRPr>
            </a:lvl1pPr>
            <a:lvl2pPr marL="742950" indent="-285750">
              <a:spcBef>
                <a:spcPct val="20000"/>
              </a:spcBef>
              <a:buClr>
                <a:schemeClr val="bg1"/>
              </a:buClr>
              <a:buSzPct val="95000"/>
              <a:buFont typeface="Wingdings" panose="05000000000000000000" pitchFamily="2" charset="2"/>
              <a:buChar char="§"/>
              <a:defRPr sz="2000">
                <a:solidFill>
                  <a:schemeClr val="bg1"/>
                </a:solidFill>
                <a:latin typeface="Arial Narrow" panose="020B0606020202030204" pitchFamily="34" charset="0"/>
              </a:defRPr>
            </a:lvl2pPr>
            <a:lvl3pPr marL="1143000" indent="-228600">
              <a:spcBef>
                <a:spcPct val="20000"/>
              </a:spcBef>
              <a:buClr>
                <a:schemeClr val="bg1"/>
              </a:buClr>
              <a:buChar char="•"/>
              <a:defRPr>
                <a:solidFill>
                  <a:schemeClr val="bg1"/>
                </a:solidFill>
                <a:latin typeface="Arial Narrow" panose="020B0606020202030204" pitchFamily="34" charset="0"/>
              </a:defRPr>
            </a:lvl3pPr>
            <a:lvl4pPr marL="1600200" indent="-228600">
              <a:spcBef>
                <a:spcPct val="20000"/>
              </a:spcBef>
              <a:buClr>
                <a:schemeClr val="bg1"/>
              </a:buClr>
              <a:buChar char="–"/>
              <a:defRPr sz="2000">
                <a:solidFill>
                  <a:schemeClr val="bg1"/>
                </a:solidFill>
                <a:latin typeface="Arial Narrow" panose="020B0606020202030204" pitchFamily="34" charset="0"/>
              </a:defRPr>
            </a:lvl4pPr>
            <a:lvl5pPr marL="2057400" indent="-228600">
              <a:spcBef>
                <a:spcPct val="20000"/>
              </a:spcBef>
              <a:buClr>
                <a:schemeClr val="bg1"/>
              </a:buClr>
              <a:buChar char="»"/>
              <a:defRPr sz="2000">
                <a:solidFill>
                  <a:schemeClr val="bg1"/>
                </a:solidFill>
                <a:latin typeface="Arial Narrow" panose="020B0606020202030204" pitchFamily="34" charset="0"/>
              </a:defRPr>
            </a:lvl5pPr>
            <a:lvl6pPr marL="25146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6pPr>
            <a:lvl7pPr marL="29718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7pPr>
            <a:lvl8pPr marL="34290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8pPr>
            <a:lvl9pPr marL="38862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9pPr>
          </a:lstStyle>
          <a:p>
            <a:pPr eaLnBrk="1" hangingPunct="1">
              <a:spcBef>
                <a:spcPct val="0"/>
              </a:spcBef>
              <a:buClrTx/>
              <a:buSzTx/>
              <a:buFontTx/>
              <a:buNone/>
            </a:pPr>
            <a:r>
              <a:rPr lang="fr-BE" altLang="fr-FR" sz="2400">
                <a:solidFill>
                  <a:schemeClr val="tx1"/>
                </a:solidFill>
                <a:latin typeface="Calibri" panose="020F0502020204030204" pitchFamily="34" charset="0"/>
              </a:rPr>
              <a:t>1</a:t>
            </a:r>
          </a:p>
        </p:txBody>
      </p:sp>
      <p:sp>
        <p:nvSpPr>
          <p:cNvPr id="27" name="Text Box 7"/>
          <p:cNvSpPr txBox="1">
            <a:spLocks noChangeArrowheads="1"/>
          </p:cNvSpPr>
          <p:nvPr/>
        </p:nvSpPr>
        <p:spPr bwMode="auto">
          <a:xfrm>
            <a:off x="6810375" y="2444750"/>
            <a:ext cx="317500" cy="368300"/>
          </a:xfrm>
          <a:prstGeom prst="rect">
            <a:avLst/>
          </a:prstGeom>
          <a:solidFill>
            <a:srgbClr val="FF0066"/>
          </a:solidFill>
          <a:ln w="9525">
            <a:solidFill>
              <a:schemeClr val="tx1"/>
            </a:solidFill>
            <a:miter lim="800000"/>
            <a:headEnd/>
            <a:tailEnd/>
          </a:ln>
        </p:spPr>
        <p:txBody>
          <a:bodyPr>
            <a:spAutoFit/>
          </a:bodyPr>
          <a:lstStyle>
            <a:lvl1pPr>
              <a:spcBef>
                <a:spcPct val="20000"/>
              </a:spcBef>
              <a:buClr>
                <a:schemeClr val="bg1"/>
              </a:buClr>
              <a:buSzPct val="80000"/>
              <a:buFont typeface="Monotype Sorts" pitchFamily="2" charset="2"/>
              <a:buChar char="l"/>
              <a:defRPr sz="2200">
                <a:solidFill>
                  <a:schemeClr val="bg1"/>
                </a:solidFill>
                <a:latin typeface="Arial Narrow" panose="020B0606020202030204" pitchFamily="34" charset="0"/>
              </a:defRPr>
            </a:lvl1pPr>
            <a:lvl2pPr marL="742950" indent="-285750">
              <a:spcBef>
                <a:spcPct val="20000"/>
              </a:spcBef>
              <a:buClr>
                <a:schemeClr val="bg1"/>
              </a:buClr>
              <a:buSzPct val="95000"/>
              <a:buFont typeface="Wingdings" panose="05000000000000000000" pitchFamily="2" charset="2"/>
              <a:buChar char="§"/>
              <a:defRPr sz="2000">
                <a:solidFill>
                  <a:schemeClr val="bg1"/>
                </a:solidFill>
                <a:latin typeface="Arial Narrow" panose="020B0606020202030204" pitchFamily="34" charset="0"/>
              </a:defRPr>
            </a:lvl2pPr>
            <a:lvl3pPr marL="1143000" indent="-228600">
              <a:spcBef>
                <a:spcPct val="20000"/>
              </a:spcBef>
              <a:buClr>
                <a:schemeClr val="bg1"/>
              </a:buClr>
              <a:buChar char="•"/>
              <a:defRPr>
                <a:solidFill>
                  <a:schemeClr val="bg1"/>
                </a:solidFill>
                <a:latin typeface="Arial Narrow" panose="020B0606020202030204" pitchFamily="34" charset="0"/>
              </a:defRPr>
            </a:lvl3pPr>
            <a:lvl4pPr marL="1600200" indent="-228600">
              <a:spcBef>
                <a:spcPct val="20000"/>
              </a:spcBef>
              <a:buClr>
                <a:schemeClr val="bg1"/>
              </a:buClr>
              <a:buChar char="–"/>
              <a:defRPr sz="2000">
                <a:solidFill>
                  <a:schemeClr val="bg1"/>
                </a:solidFill>
                <a:latin typeface="Arial Narrow" panose="020B0606020202030204" pitchFamily="34" charset="0"/>
              </a:defRPr>
            </a:lvl4pPr>
            <a:lvl5pPr marL="2057400" indent="-228600">
              <a:spcBef>
                <a:spcPct val="20000"/>
              </a:spcBef>
              <a:buClr>
                <a:schemeClr val="bg1"/>
              </a:buClr>
              <a:buChar char="»"/>
              <a:defRPr sz="2000">
                <a:solidFill>
                  <a:schemeClr val="bg1"/>
                </a:solidFill>
                <a:latin typeface="Arial Narrow" panose="020B0606020202030204" pitchFamily="34" charset="0"/>
              </a:defRPr>
            </a:lvl5pPr>
            <a:lvl6pPr marL="25146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6pPr>
            <a:lvl7pPr marL="29718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7pPr>
            <a:lvl8pPr marL="34290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8pPr>
            <a:lvl9pPr marL="38862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9pPr>
          </a:lstStyle>
          <a:p>
            <a:pPr eaLnBrk="1" hangingPunct="1">
              <a:spcBef>
                <a:spcPct val="0"/>
              </a:spcBef>
              <a:buClrTx/>
              <a:buSzTx/>
              <a:buFontTx/>
              <a:buNone/>
            </a:pPr>
            <a:r>
              <a:rPr lang="fr-BE" altLang="fr-FR" sz="2400">
                <a:solidFill>
                  <a:schemeClr val="tx1"/>
                </a:solidFill>
                <a:latin typeface="Calibri" panose="020F0502020204030204" pitchFamily="34" charset="0"/>
              </a:rPr>
              <a:t>2</a:t>
            </a:r>
          </a:p>
        </p:txBody>
      </p:sp>
      <p:sp>
        <p:nvSpPr>
          <p:cNvPr id="28" name="Text Box 7"/>
          <p:cNvSpPr txBox="1">
            <a:spLocks noChangeArrowheads="1"/>
          </p:cNvSpPr>
          <p:nvPr/>
        </p:nvSpPr>
        <p:spPr bwMode="auto">
          <a:xfrm>
            <a:off x="3314700" y="1127125"/>
            <a:ext cx="317500" cy="369888"/>
          </a:xfrm>
          <a:prstGeom prst="rect">
            <a:avLst/>
          </a:prstGeom>
          <a:solidFill>
            <a:schemeClr val="accent1">
              <a:lumMod val="40000"/>
              <a:lumOff val="60000"/>
            </a:schemeClr>
          </a:solidFill>
          <a:ln w="9525">
            <a:solidFill>
              <a:schemeClr val="tx1"/>
            </a:solidFill>
            <a:miter lim="800000"/>
            <a:headEnd/>
            <a:tailEnd/>
          </a:ln>
        </p:spPr>
        <p:txBody>
          <a:bodyPr>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r>
              <a:rPr lang="fr-BE" dirty="0" smtClean="0">
                <a:latin typeface="Calibri" pitchFamily="34" charset="0"/>
              </a:rPr>
              <a:t>4</a:t>
            </a:r>
          </a:p>
        </p:txBody>
      </p:sp>
      <p:sp>
        <p:nvSpPr>
          <p:cNvPr id="15" name="Forme libre 14"/>
          <p:cNvSpPr>
            <a:spLocks/>
          </p:cNvSpPr>
          <p:nvPr/>
        </p:nvSpPr>
        <p:spPr bwMode="auto">
          <a:xfrm>
            <a:off x="6870700" y="2081213"/>
            <a:ext cx="152400" cy="14287"/>
          </a:xfrm>
          <a:custGeom>
            <a:avLst/>
            <a:gdLst>
              <a:gd name="T0" fmla="*/ 0 w 152400"/>
              <a:gd name="T1" fmla="*/ 38322 h 13564"/>
              <a:gd name="T2" fmla="*/ 152400 w 152400"/>
              <a:gd name="T3" fmla="*/ 2447 h 13564"/>
              <a:gd name="T4" fmla="*/ 0 60000 65536"/>
              <a:gd name="T5" fmla="*/ 0 60000 65536"/>
            </a:gdLst>
            <a:ahLst/>
            <a:cxnLst>
              <a:cxn ang="T4">
                <a:pos x="T0" y="T1"/>
              </a:cxn>
              <a:cxn ang="T5">
                <a:pos x="T2" y="T3"/>
              </a:cxn>
            </a:cxnLst>
            <a:rect l="0" t="0" r="r" b="b"/>
            <a:pathLst>
              <a:path w="152400" h="13564">
                <a:moveTo>
                  <a:pt x="0" y="13564"/>
                </a:moveTo>
                <a:cubicBezTo>
                  <a:pt x="92558" y="-4948"/>
                  <a:pt x="41914" y="864"/>
                  <a:pt x="152400" y="864"/>
                </a:cubicBezTo>
              </a:path>
            </a:pathLst>
          </a:custGeom>
          <a:noFill/>
          <a:ln w="38100" cap="flat" cmpd="sng" algn="ctr">
            <a:solidFill>
              <a:schemeClr val="bg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fr-BE"/>
          </a:p>
        </p:txBody>
      </p:sp>
      <p:sp>
        <p:nvSpPr>
          <p:cNvPr id="31" name="Forme libre 30"/>
          <p:cNvSpPr>
            <a:spLocks/>
          </p:cNvSpPr>
          <p:nvPr/>
        </p:nvSpPr>
        <p:spPr bwMode="auto">
          <a:xfrm>
            <a:off x="6870700" y="2336800"/>
            <a:ext cx="152400" cy="14288"/>
          </a:xfrm>
          <a:custGeom>
            <a:avLst/>
            <a:gdLst>
              <a:gd name="T0" fmla="*/ 0 w 152400"/>
              <a:gd name="T1" fmla="*/ 38373 h 13564"/>
              <a:gd name="T2" fmla="*/ 152400 w 152400"/>
              <a:gd name="T3" fmla="*/ 2448 h 13564"/>
              <a:gd name="T4" fmla="*/ 0 60000 65536"/>
              <a:gd name="T5" fmla="*/ 0 60000 65536"/>
            </a:gdLst>
            <a:ahLst/>
            <a:cxnLst>
              <a:cxn ang="T4">
                <a:pos x="T0" y="T1"/>
              </a:cxn>
              <a:cxn ang="T5">
                <a:pos x="T2" y="T3"/>
              </a:cxn>
            </a:cxnLst>
            <a:rect l="0" t="0" r="r" b="b"/>
            <a:pathLst>
              <a:path w="152400" h="13564">
                <a:moveTo>
                  <a:pt x="0" y="13564"/>
                </a:moveTo>
                <a:cubicBezTo>
                  <a:pt x="92558" y="-4948"/>
                  <a:pt x="41914" y="864"/>
                  <a:pt x="152400" y="864"/>
                </a:cubicBezTo>
              </a:path>
            </a:pathLst>
          </a:custGeom>
          <a:noFill/>
          <a:ln w="38100" cap="flat" cmpd="sng" algn="ctr">
            <a:solidFill>
              <a:schemeClr val="bg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fr-BE"/>
          </a:p>
        </p:txBody>
      </p:sp>
      <p:sp>
        <p:nvSpPr>
          <p:cNvPr id="32" name="Forme libre 31"/>
          <p:cNvSpPr>
            <a:spLocks/>
          </p:cNvSpPr>
          <p:nvPr/>
        </p:nvSpPr>
        <p:spPr bwMode="auto">
          <a:xfrm>
            <a:off x="2476500" y="2638425"/>
            <a:ext cx="152400" cy="14288"/>
          </a:xfrm>
          <a:custGeom>
            <a:avLst/>
            <a:gdLst>
              <a:gd name="T0" fmla="*/ 0 w 152400"/>
              <a:gd name="T1" fmla="*/ 38373 h 13564"/>
              <a:gd name="T2" fmla="*/ 152400 w 152400"/>
              <a:gd name="T3" fmla="*/ 2448 h 13564"/>
              <a:gd name="T4" fmla="*/ 0 60000 65536"/>
              <a:gd name="T5" fmla="*/ 0 60000 65536"/>
            </a:gdLst>
            <a:ahLst/>
            <a:cxnLst>
              <a:cxn ang="T4">
                <a:pos x="T0" y="T1"/>
              </a:cxn>
              <a:cxn ang="T5">
                <a:pos x="T2" y="T3"/>
              </a:cxn>
            </a:cxnLst>
            <a:rect l="0" t="0" r="r" b="b"/>
            <a:pathLst>
              <a:path w="152400" h="13564">
                <a:moveTo>
                  <a:pt x="0" y="13564"/>
                </a:moveTo>
                <a:cubicBezTo>
                  <a:pt x="92558" y="-4948"/>
                  <a:pt x="41914" y="864"/>
                  <a:pt x="152400" y="864"/>
                </a:cubicBezTo>
              </a:path>
            </a:pathLst>
          </a:custGeom>
          <a:noFill/>
          <a:ln w="38100" cap="flat" cmpd="sng" algn="ctr">
            <a:solidFill>
              <a:schemeClr val="bg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fr-BE"/>
          </a:p>
        </p:txBody>
      </p:sp>
      <p:sp>
        <p:nvSpPr>
          <p:cNvPr id="33" name="Forme libre 32"/>
          <p:cNvSpPr>
            <a:spLocks/>
          </p:cNvSpPr>
          <p:nvPr/>
        </p:nvSpPr>
        <p:spPr bwMode="auto">
          <a:xfrm>
            <a:off x="2476500" y="2400300"/>
            <a:ext cx="152400" cy="12700"/>
          </a:xfrm>
          <a:custGeom>
            <a:avLst/>
            <a:gdLst>
              <a:gd name="T0" fmla="*/ 0 w 152400"/>
              <a:gd name="T1" fmla="*/ 3638 h 13564"/>
              <a:gd name="T2" fmla="*/ 152400 w 152400"/>
              <a:gd name="T3" fmla="*/ 231 h 13564"/>
              <a:gd name="T4" fmla="*/ 0 60000 65536"/>
              <a:gd name="T5" fmla="*/ 0 60000 65536"/>
            </a:gdLst>
            <a:ahLst/>
            <a:cxnLst>
              <a:cxn ang="T4">
                <a:pos x="T0" y="T1"/>
              </a:cxn>
              <a:cxn ang="T5">
                <a:pos x="T2" y="T3"/>
              </a:cxn>
            </a:cxnLst>
            <a:rect l="0" t="0" r="r" b="b"/>
            <a:pathLst>
              <a:path w="152400" h="13564">
                <a:moveTo>
                  <a:pt x="0" y="13564"/>
                </a:moveTo>
                <a:cubicBezTo>
                  <a:pt x="92558" y="-4948"/>
                  <a:pt x="41914" y="864"/>
                  <a:pt x="152400" y="864"/>
                </a:cubicBezTo>
              </a:path>
            </a:pathLst>
          </a:custGeom>
          <a:noFill/>
          <a:ln w="38100" cap="flat" cmpd="sng" algn="ctr">
            <a:solidFill>
              <a:schemeClr val="bg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fr-BE"/>
          </a:p>
        </p:txBody>
      </p:sp>
      <p:sp>
        <p:nvSpPr>
          <p:cNvPr id="34" name="Text Box 7"/>
          <p:cNvSpPr txBox="1">
            <a:spLocks noChangeArrowheads="1"/>
          </p:cNvSpPr>
          <p:nvPr/>
        </p:nvSpPr>
        <p:spPr bwMode="auto">
          <a:xfrm>
            <a:off x="5635625" y="6007100"/>
            <a:ext cx="3057525" cy="400050"/>
          </a:xfrm>
          <a:prstGeom prst="rect">
            <a:avLst/>
          </a:prstGeom>
          <a:solidFill>
            <a:srgbClr val="FFFFCC"/>
          </a:solidFill>
          <a:ln w="9525">
            <a:solidFill>
              <a:schemeClr val="tx1"/>
            </a:solidFill>
            <a:miter lim="800000"/>
            <a:headEnd/>
            <a:tailEnd/>
          </a:ln>
        </p:spPr>
        <p:txBody>
          <a:bodyPr>
            <a:spAutoFit/>
          </a:bodyPr>
          <a:lstStyle>
            <a:lvl1pPr>
              <a:spcBef>
                <a:spcPct val="20000"/>
              </a:spcBef>
              <a:buClr>
                <a:schemeClr val="bg1"/>
              </a:buClr>
              <a:buSzPct val="80000"/>
              <a:buFont typeface="Monotype Sorts" pitchFamily="2" charset="2"/>
              <a:buChar char="l"/>
              <a:defRPr sz="2200">
                <a:solidFill>
                  <a:schemeClr val="bg1"/>
                </a:solidFill>
                <a:latin typeface="Arial Narrow" panose="020B0606020202030204" pitchFamily="34" charset="0"/>
              </a:defRPr>
            </a:lvl1pPr>
            <a:lvl2pPr marL="742950" indent="-285750">
              <a:spcBef>
                <a:spcPct val="20000"/>
              </a:spcBef>
              <a:buClr>
                <a:schemeClr val="bg1"/>
              </a:buClr>
              <a:buSzPct val="95000"/>
              <a:buFont typeface="Wingdings" panose="05000000000000000000" pitchFamily="2" charset="2"/>
              <a:buChar char="§"/>
              <a:defRPr sz="2000">
                <a:solidFill>
                  <a:schemeClr val="bg1"/>
                </a:solidFill>
                <a:latin typeface="Arial Narrow" panose="020B0606020202030204" pitchFamily="34" charset="0"/>
              </a:defRPr>
            </a:lvl2pPr>
            <a:lvl3pPr marL="1143000" indent="-228600">
              <a:spcBef>
                <a:spcPct val="20000"/>
              </a:spcBef>
              <a:buClr>
                <a:schemeClr val="bg1"/>
              </a:buClr>
              <a:buChar char="•"/>
              <a:defRPr>
                <a:solidFill>
                  <a:schemeClr val="bg1"/>
                </a:solidFill>
                <a:latin typeface="Arial Narrow" panose="020B0606020202030204" pitchFamily="34" charset="0"/>
              </a:defRPr>
            </a:lvl3pPr>
            <a:lvl4pPr marL="1600200" indent="-228600">
              <a:spcBef>
                <a:spcPct val="20000"/>
              </a:spcBef>
              <a:buClr>
                <a:schemeClr val="bg1"/>
              </a:buClr>
              <a:buChar char="–"/>
              <a:defRPr sz="2000">
                <a:solidFill>
                  <a:schemeClr val="bg1"/>
                </a:solidFill>
                <a:latin typeface="Arial Narrow" panose="020B0606020202030204" pitchFamily="34" charset="0"/>
              </a:defRPr>
            </a:lvl4pPr>
            <a:lvl5pPr marL="2057400" indent="-228600">
              <a:spcBef>
                <a:spcPct val="20000"/>
              </a:spcBef>
              <a:buClr>
                <a:schemeClr val="bg1"/>
              </a:buClr>
              <a:buChar char="»"/>
              <a:defRPr sz="2000">
                <a:solidFill>
                  <a:schemeClr val="bg1"/>
                </a:solidFill>
                <a:latin typeface="Arial Narrow" panose="020B0606020202030204" pitchFamily="34" charset="0"/>
              </a:defRPr>
            </a:lvl5pPr>
            <a:lvl6pPr marL="25146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6pPr>
            <a:lvl7pPr marL="29718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7pPr>
            <a:lvl8pPr marL="34290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8pPr>
            <a:lvl9pPr marL="3886200" indent="-228600" eaLnBrk="0" fontAlgn="base" hangingPunct="0">
              <a:spcBef>
                <a:spcPct val="20000"/>
              </a:spcBef>
              <a:spcAft>
                <a:spcPct val="0"/>
              </a:spcAft>
              <a:buClr>
                <a:schemeClr val="bg1"/>
              </a:buClr>
              <a:buChar char="»"/>
              <a:defRPr sz="2000">
                <a:solidFill>
                  <a:schemeClr val="bg1"/>
                </a:solidFill>
                <a:latin typeface="Arial Narrow" panose="020B0606020202030204" pitchFamily="34" charset="0"/>
              </a:defRPr>
            </a:lvl9pPr>
          </a:lstStyle>
          <a:p>
            <a:pPr eaLnBrk="1" hangingPunct="1">
              <a:spcBef>
                <a:spcPct val="0"/>
              </a:spcBef>
              <a:buClrTx/>
              <a:buSzTx/>
              <a:buFontTx/>
              <a:buNone/>
            </a:pPr>
            <a:r>
              <a:rPr lang="fr-BE" altLang="fr-FR" sz="2000">
                <a:solidFill>
                  <a:schemeClr val="tx1"/>
                </a:solidFill>
                <a:latin typeface="Calibri" panose="020F0502020204030204" pitchFamily="34" charset="0"/>
              </a:rPr>
              <a:t>5. Membres antérieurs</a:t>
            </a:r>
          </a:p>
        </p:txBody>
      </p:sp>
      <p:sp>
        <p:nvSpPr>
          <p:cNvPr id="3" name="Rectangle 2"/>
          <p:cNvSpPr/>
          <p:nvPr/>
        </p:nvSpPr>
        <p:spPr>
          <a:xfrm>
            <a:off x="395536" y="0"/>
            <a:ext cx="4176464" cy="465313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Tree>
    <p:extLst>
      <p:ext uri="{BB962C8B-B14F-4D97-AF65-F5344CB8AC3E}">
        <p14:creationId xmlns:p14="http://schemas.microsoft.com/office/powerpoint/2010/main" val="2758779269"/>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9"/>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20"/>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5"/>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26"/>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2"/>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15"/>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31"/>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8"/>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27"/>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33"/>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32"/>
                                        </p:tgtEl>
                                        <p:attrNameLst>
                                          <p:attrName>style.visibility</p:attrName>
                                        </p:attrNameLst>
                                      </p:cBhvr>
                                      <p:to>
                                        <p:strVal val="visible"/>
                                      </p:to>
                                    </p:set>
                                  </p:childTnLst>
                                </p:cTn>
                              </p:par>
                              <p:par>
                                <p:cTn id="29" presetID="1" presetClass="entr" presetSubtype="0" fill="hold" grpId="0" nodeType="withEffect">
                                  <p:stCondLst>
                                    <p:cond delay="0"/>
                                  </p:stCondLst>
                                  <p:childTnLst>
                                    <p:set>
                                      <p:cBhvr>
                                        <p:cTn id="30" dur="1" fill="hold">
                                          <p:stCondLst>
                                            <p:cond delay="0"/>
                                          </p:stCondLst>
                                        </p:cTn>
                                        <p:tgtEl>
                                          <p:spTgt spid="6"/>
                                        </p:tgtEl>
                                        <p:attrNameLst>
                                          <p:attrName>style.visibility</p:attrName>
                                        </p:attrNameLst>
                                      </p:cBhvr>
                                      <p:to>
                                        <p:strVal val="visible"/>
                                      </p:to>
                                    </p:set>
                                  </p:childTnLst>
                                </p:cTn>
                              </p:par>
                              <p:par>
                                <p:cTn id="31" presetID="1" presetClass="entr" presetSubtype="0" fill="hold" grpId="0" nodeType="withEffect">
                                  <p:stCondLst>
                                    <p:cond delay="0"/>
                                  </p:stCondLst>
                                  <p:childTnLst>
                                    <p:set>
                                      <p:cBhvr>
                                        <p:cTn id="32" dur="1" fill="hold">
                                          <p:stCondLst>
                                            <p:cond delay="0"/>
                                          </p:stCondLst>
                                        </p:cTn>
                                        <p:tgtEl>
                                          <p:spTgt spid="21"/>
                                        </p:tgtEl>
                                        <p:attrNameLst>
                                          <p:attrName>style.visibility</p:attrName>
                                        </p:attrNameLst>
                                      </p:cBhvr>
                                      <p:to>
                                        <p:strVal val="visible"/>
                                      </p:to>
                                    </p:set>
                                  </p:childTnLst>
                                </p:cTn>
                              </p:par>
                              <p:par>
                                <p:cTn id="33" presetID="1" presetClass="entr" presetSubtype="0" fill="hold" grpId="0" nodeType="withEffect">
                                  <p:stCondLst>
                                    <p:cond delay="0"/>
                                  </p:stCondLst>
                                  <p:childTnLst>
                                    <p:set>
                                      <p:cBhvr>
                                        <p:cTn id="34" dur="1" fill="hold">
                                          <p:stCondLst>
                                            <p:cond delay="0"/>
                                          </p:stCondLst>
                                        </p:cTn>
                                        <p:tgtEl>
                                          <p:spTgt spid="16"/>
                                        </p:tgtEl>
                                        <p:attrNameLst>
                                          <p:attrName>style.visibility</p:attrName>
                                        </p:attrNameLst>
                                      </p:cBhvr>
                                      <p:to>
                                        <p:strVal val="visible"/>
                                      </p:to>
                                    </p:set>
                                  </p:childTnLst>
                                </p:cTn>
                              </p:par>
                            </p:childTnLst>
                          </p:cTn>
                        </p:par>
                      </p:childTnLst>
                    </p:cTn>
                  </p:par>
                  <p:par>
                    <p:cTn id="35" fill="hold" nodeType="clickPar">
                      <p:stCondLst>
                        <p:cond delay="indefinite"/>
                      </p:stCondLst>
                      <p:childTnLst>
                        <p:par>
                          <p:cTn id="36" fill="hold" nodeType="withGroup">
                            <p:stCondLst>
                              <p:cond delay="0"/>
                            </p:stCondLst>
                            <p:childTnLst>
                              <p:par>
                                <p:cTn id="37" presetID="1" presetClass="entr" presetSubtype="0" fill="hold" grpId="0" nodeType="clickEffect">
                                  <p:stCondLst>
                                    <p:cond delay="0"/>
                                  </p:stCondLst>
                                  <p:childTnLst>
                                    <p:set>
                                      <p:cBhvr>
                                        <p:cTn id="38" dur="1" fill="hold">
                                          <p:stCondLst>
                                            <p:cond delay="0"/>
                                          </p:stCondLst>
                                        </p:cTn>
                                        <p:tgtEl>
                                          <p:spTgt spid="25"/>
                                        </p:tgtEl>
                                        <p:attrNameLst>
                                          <p:attrName>style.visibility</p:attrName>
                                        </p:attrNameLst>
                                      </p:cBhvr>
                                      <p:to>
                                        <p:strVal val="visible"/>
                                      </p:to>
                                    </p:set>
                                  </p:childTnLst>
                                </p:cTn>
                              </p:par>
                              <p:par>
                                <p:cTn id="39" presetID="1" presetClass="entr" presetSubtype="0" fill="hold" grpId="0" nodeType="withEffect">
                                  <p:stCondLst>
                                    <p:cond delay="0"/>
                                  </p:stCondLst>
                                  <p:childTnLst>
                                    <p:set>
                                      <p:cBhvr>
                                        <p:cTn id="40" dur="1" fill="hold">
                                          <p:stCondLst>
                                            <p:cond delay="0"/>
                                          </p:stCondLst>
                                        </p:cTn>
                                        <p:tgtEl>
                                          <p:spTgt spid="12"/>
                                        </p:tgtEl>
                                        <p:attrNameLst>
                                          <p:attrName>style.visibility</p:attrName>
                                        </p:attrNameLst>
                                      </p:cBhvr>
                                      <p:to>
                                        <p:strVal val="visible"/>
                                      </p:to>
                                    </p:set>
                                  </p:childTnLst>
                                </p:cTn>
                              </p:par>
                              <p:par>
                                <p:cTn id="41" presetID="1" presetClass="entr" presetSubtype="0" fill="hold" grpId="0" nodeType="withEffect">
                                  <p:stCondLst>
                                    <p:cond delay="0"/>
                                  </p:stCondLst>
                                  <p:childTnLst>
                                    <p:set>
                                      <p:cBhvr>
                                        <p:cTn id="42" dur="1" fill="hold">
                                          <p:stCondLst>
                                            <p:cond delay="0"/>
                                          </p:stCondLst>
                                        </p:cTn>
                                        <p:tgtEl>
                                          <p:spTgt spid="17"/>
                                        </p:tgtEl>
                                        <p:attrNameLst>
                                          <p:attrName>style.visibility</p:attrName>
                                        </p:attrNameLst>
                                      </p:cBhvr>
                                      <p:to>
                                        <p:strVal val="visible"/>
                                      </p:to>
                                    </p:set>
                                  </p:childTnLst>
                                </p:cTn>
                              </p:par>
                            </p:childTnLst>
                          </p:cTn>
                        </p:par>
                      </p:childTnLst>
                    </p:cTn>
                  </p:par>
                  <p:par>
                    <p:cTn id="43" fill="hold" nodeType="clickPar">
                      <p:stCondLst>
                        <p:cond delay="indefinite"/>
                      </p:stCondLst>
                      <p:childTnLst>
                        <p:par>
                          <p:cTn id="44" fill="hold" nodeType="withGroup">
                            <p:stCondLst>
                              <p:cond delay="0"/>
                            </p:stCondLst>
                            <p:childTnLst>
                              <p:par>
                                <p:cTn id="45" presetID="1" presetClass="entr" presetSubtype="0" fill="hold" grpId="0" nodeType="clickEffect">
                                  <p:stCondLst>
                                    <p:cond delay="0"/>
                                  </p:stCondLst>
                                  <p:childTnLst>
                                    <p:set>
                                      <p:cBhvr>
                                        <p:cTn id="46" dur="1" fill="hold">
                                          <p:stCondLst>
                                            <p:cond delay="0"/>
                                          </p:stCondLst>
                                        </p:cTn>
                                        <p:tgtEl>
                                          <p:spTgt spid="22"/>
                                        </p:tgtEl>
                                        <p:attrNameLst>
                                          <p:attrName>style.visibility</p:attrName>
                                        </p:attrNameLst>
                                      </p:cBhvr>
                                      <p:to>
                                        <p:strVal val="visible"/>
                                      </p:to>
                                    </p:set>
                                  </p:childTnLst>
                                </p:cTn>
                              </p:par>
                              <p:par>
                                <p:cTn id="47" presetID="1" presetClass="entr" presetSubtype="0" fill="hold" nodeType="withEffect">
                                  <p:stCondLst>
                                    <p:cond delay="0"/>
                                  </p:stCondLst>
                                  <p:childTnLst>
                                    <p:set>
                                      <p:cBhvr>
                                        <p:cTn id="48" dur="1" fill="hold">
                                          <p:stCondLst>
                                            <p:cond delay="0"/>
                                          </p:stCondLst>
                                        </p:cTn>
                                        <p:tgtEl>
                                          <p:spTgt spid="10"/>
                                        </p:tgtEl>
                                        <p:attrNameLst>
                                          <p:attrName>style.visibility</p:attrName>
                                        </p:attrNameLst>
                                      </p:cBhvr>
                                      <p:to>
                                        <p:strVal val="visible"/>
                                      </p:to>
                                    </p:set>
                                  </p:childTnLst>
                                </p:cTn>
                              </p:par>
                              <p:par>
                                <p:cTn id="49" presetID="1" presetClass="entr" presetSubtype="0" fill="hold" nodeType="withEffect">
                                  <p:stCondLst>
                                    <p:cond delay="0"/>
                                  </p:stCondLst>
                                  <p:childTnLst>
                                    <p:set>
                                      <p:cBhvr>
                                        <p:cTn id="50" dur="1" fill="hold">
                                          <p:stCondLst>
                                            <p:cond delay="0"/>
                                          </p:stCondLst>
                                        </p:cTn>
                                        <p:tgtEl>
                                          <p:spTgt spid="11"/>
                                        </p:tgtEl>
                                        <p:attrNameLst>
                                          <p:attrName>style.visibility</p:attrName>
                                        </p:attrNameLst>
                                      </p:cBhvr>
                                      <p:to>
                                        <p:strVal val="visible"/>
                                      </p:to>
                                    </p:set>
                                  </p:childTnLst>
                                </p:cTn>
                              </p:par>
                              <p:par>
                                <p:cTn id="51" presetID="1" presetClass="entr" presetSubtype="0" fill="hold" nodeType="withEffect">
                                  <p:stCondLst>
                                    <p:cond delay="0"/>
                                  </p:stCondLst>
                                  <p:childTnLst>
                                    <p:set>
                                      <p:cBhvr>
                                        <p:cTn id="52" dur="1" fill="hold">
                                          <p:stCondLst>
                                            <p:cond delay="0"/>
                                          </p:stCondLst>
                                        </p:cTn>
                                        <p:tgtEl>
                                          <p:spTgt spid="7"/>
                                        </p:tgtEl>
                                        <p:attrNameLst>
                                          <p:attrName>style.visibility</p:attrName>
                                        </p:attrNameLst>
                                      </p:cBhvr>
                                      <p:to>
                                        <p:strVal val="visible"/>
                                      </p:to>
                                    </p:set>
                                  </p:childTnLst>
                                </p:cTn>
                              </p:par>
                              <p:par>
                                <p:cTn id="53" presetID="1" presetClass="entr" presetSubtype="0" fill="hold" grpId="0" nodeType="withEffect">
                                  <p:stCondLst>
                                    <p:cond delay="0"/>
                                  </p:stCondLst>
                                  <p:childTnLst>
                                    <p:set>
                                      <p:cBhvr>
                                        <p:cTn id="54" dur="1" fill="hold">
                                          <p:stCondLst>
                                            <p:cond delay="0"/>
                                          </p:stCondLst>
                                        </p:cTn>
                                        <p:tgtEl>
                                          <p:spTgt spid="28"/>
                                        </p:tgtEl>
                                        <p:attrNameLst>
                                          <p:attrName>style.visibility</p:attrName>
                                        </p:attrNameLst>
                                      </p:cBhvr>
                                      <p:to>
                                        <p:strVal val="visible"/>
                                      </p:to>
                                    </p:set>
                                  </p:childTnLst>
                                </p:cTn>
                              </p:par>
                              <p:par>
                                <p:cTn id="55" presetID="1" presetClass="entr" presetSubtype="0" fill="hold" nodeType="withEffect">
                                  <p:stCondLst>
                                    <p:cond delay="0"/>
                                  </p:stCondLst>
                                  <p:childTnLst>
                                    <p:set>
                                      <p:cBhvr>
                                        <p:cTn id="56" dur="1" fill="hold">
                                          <p:stCondLst>
                                            <p:cond delay="0"/>
                                          </p:stCondLst>
                                        </p:cTn>
                                        <p:tgtEl>
                                          <p:spTgt spid="9"/>
                                        </p:tgtEl>
                                        <p:attrNameLst>
                                          <p:attrName>style.visibility</p:attrName>
                                        </p:attrNameLst>
                                      </p:cBhvr>
                                      <p:to>
                                        <p:strVal val="visible"/>
                                      </p:to>
                                    </p:set>
                                  </p:childTnLst>
                                </p:cTn>
                              </p:par>
                              <p:par>
                                <p:cTn id="57" presetID="1" presetClass="entr" presetSubtype="0" fill="hold" grpId="0" nodeType="withEffect">
                                  <p:stCondLst>
                                    <p:cond delay="0"/>
                                  </p:stCondLst>
                                  <p:childTnLst>
                                    <p:set>
                                      <p:cBhvr>
                                        <p:cTn id="58" dur="1" fill="hold">
                                          <p:stCondLst>
                                            <p:cond delay="0"/>
                                          </p:stCondLst>
                                        </p:cTn>
                                        <p:tgtEl>
                                          <p:spTgt spid="18"/>
                                        </p:tgtEl>
                                        <p:attrNameLst>
                                          <p:attrName>style.visibility</p:attrName>
                                        </p:attrNameLst>
                                      </p:cBhvr>
                                      <p:to>
                                        <p:strVal val="visible"/>
                                      </p:to>
                                    </p:set>
                                  </p:childTnLst>
                                </p:cTn>
                              </p:par>
                            </p:childTnLst>
                          </p:cTn>
                        </p:par>
                      </p:childTnLst>
                    </p:cTn>
                  </p:par>
                  <p:par>
                    <p:cTn id="59" fill="hold" nodeType="clickPar">
                      <p:stCondLst>
                        <p:cond delay="indefinite"/>
                      </p:stCondLst>
                      <p:childTnLst>
                        <p:par>
                          <p:cTn id="60" fill="hold" nodeType="withGroup">
                            <p:stCondLst>
                              <p:cond delay="0"/>
                            </p:stCondLst>
                            <p:childTnLst>
                              <p:par>
                                <p:cTn id="61" presetID="1" presetClass="entr" presetSubtype="0" fill="hold" grpId="0" nodeType="clickEffect">
                                  <p:stCondLst>
                                    <p:cond delay="0"/>
                                  </p:stCondLst>
                                  <p:childTnLst>
                                    <p:set>
                                      <p:cBhvr>
                                        <p:cTn id="62" dur="1" fill="hold">
                                          <p:stCondLst>
                                            <p:cond delay="0"/>
                                          </p:stCondLst>
                                        </p:cTn>
                                        <p:tgtEl>
                                          <p:spTgt spid="14"/>
                                        </p:tgtEl>
                                        <p:attrNameLst>
                                          <p:attrName>style.visibility</p:attrName>
                                        </p:attrNameLst>
                                      </p:cBhvr>
                                      <p:to>
                                        <p:strVal val="visible"/>
                                      </p:to>
                                    </p:set>
                                  </p:childTnLst>
                                </p:cTn>
                              </p:par>
                              <p:par>
                                <p:cTn id="63" presetID="1" presetClass="entr" presetSubtype="0" fill="hold" grpId="0" nodeType="withEffect">
                                  <p:stCondLst>
                                    <p:cond delay="0"/>
                                  </p:stCondLst>
                                  <p:childTnLst>
                                    <p:set>
                                      <p:cBhvr>
                                        <p:cTn id="64" dur="1" fill="hold">
                                          <p:stCondLst>
                                            <p:cond delay="0"/>
                                          </p:stCondLst>
                                        </p:cTn>
                                        <p:tgtEl>
                                          <p:spTgt spid="13"/>
                                        </p:tgtEl>
                                        <p:attrNameLst>
                                          <p:attrName>style.visibility</p:attrName>
                                        </p:attrNameLst>
                                      </p:cBhvr>
                                      <p:to>
                                        <p:strVal val="visible"/>
                                      </p:to>
                                    </p:set>
                                  </p:childTnLst>
                                </p:cTn>
                              </p:par>
                              <p:par>
                                <p:cTn id="65" presetID="1" presetClass="entr" presetSubtype="0" fill="hold" grpId="0" nodeType="withEffect">
                                  <p:stCondLst>
                                    <p:cond delay="0"/>
                                  </p:stCondLst>
                                  <p:childTnLst>
                                    <p:set>
                                      <p:cBhvr>
                                        <p:cTn id="66" dur="1" fill="hold">
                                          <p:stCondLst>
                                            <p:cond delay="0"/>
                                          </p:stCondLst>
                                        </p:cTn>
                                        <p:tgtEl>
                                          <p:spTgt spid="23"/>
                                        </p:tgtEl>
                                        <p:attrNameLst>
                                          <p:attrName>style.visibility</p:attrName>
                                        </p:attrNameLst>
                                      </p:cBhvr>
                                      <p:to>
                                        <p:strVal val="visible"/>
                                      </p:to>
                                    </p:set>
                                  </p:childTnLst>
                                </p:cTn>
                              </p:par>
                              <p:par>
                                <p:cTn id="67" presetID="1" presetClass="entr" presetSubtype="0" fill="hold" grpId="0" nodeType="withEffect">
                                  <p:stCondLst>
                                    <p:cond delay="0"/>
                                  </p:stCondLst>
                                  <p:childTnLst>
                                    <p:set>
                                      <p:cBhvr>
                                        <p:cTn id="68" dur="1" fill="hold">
                                          <p:stCondLst>
                                            <p:cond delay="0"/>
                                          </p:stCondLst>
                                        </p:cTn>
                                        <p:tgtEl>
                                          <p:spTgt spid="3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5" grpId="0" animBg="1"/>
      <p:bldP spid="6" grpId="0" animBg="1"/>
      <p:bldP spid="8" grpId="0" animBg="1"/>
      <p:bldP spid="12" grpId="0" animBg="1"/>
      <p:bldP spid="13" grpId="0" animBg="1"/>
      <p:bldP spid="14" grpId="0" animBg="1"/>
      <p:bldP spid="16" grpId="0" animBg="1"/>
      <p:bldP spid="17" grpId="0" animBg="1"/>
      <p:bldP spid="18" grpId="0" animBg="1"/>
      <p:bldP spid="19" grpId="0" animBg="1"/>
      <p:bldP spid="20" grpId="0" animBg="1"/>
      <p:bldP spid="21" grpId="0" animBg="1"/>
      <p:bldP spid="22" grpId="0" animBg="1"/>
      <p:bldP spid="23" grpId="0" animBg="1"/>
      <p:bldP spid="25" grpId="0" animBg="1"/>
      <p:bldP spid="26" grpId="0" animBg="1"/>
      <p:bldP spid="27" grpId="0" animBg="1"/>
      <p:bldP spid="28" grpId="0" animBg="1"/>
      <p:bldP spid="15" grpId="0" animBg="1"/>
      <p:bldP spid="31" grpId="0" animBg="1"/>
      <p:bldP spid="32" grpId="0" animBg="1"/>
      <p:bldP spid="33" grpId="0" animBg="1"/>
      <p:bldP spid="34" grpId="0" animBg="1"/>
    </p:bldLst>
  </p:timing>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à coins arrondis 4"/>
          <p:cNvSpPr/>
          <p:nvPr/>
        </p:nvSpPr>
        <p:spPr>
          <a:xfrm>
            <a:off x="539552" y="1484784"/>
            <a:ext cx="8280920" cy="1728192"/>
          </a:xfrm>
          <a:prstGeom prst="roundRect">
            <a:avLst/>
          </a:prstGeom>
          <a:solidFill>
            <a:schemeClr val="tx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BE" sz="3200" dirty="0" smtClean="0">
                <a:solidFill>
                  <a:schemeClr val="bg1"/>
                </a:solidFill>
                <a:latin typeface="Arial Narrow" panose="020B0606020202030204" pitchFamily="34" charset="0"/>
              </a:rPr>
              <a:t>Q21 : l’image échographique d’un follicule cavitaire est dite hyperéchogène.</a:t>
            </a:r>
          </a:p>
        </p:txBody>
      </p:sp>
      <p:sp>
        <p:nvSpPr>
          <p:cNvPr id="2" name="Rectangle à coins arrondis 1"/>
          <p:cNvSpPr/>
          <p:nvPr/>
        </p:nvSpPr>
        <p:spPr>
          <a:xfrm>
            <a:off x="3635896" y="3645024"/>
            <a:ext cx="1584176" cy="648072"/>
          </a:xfrm>
          <a:prstGeom prst="roundRect">
            <a:avLst/>
          </a:prstGeom>
          <a:solidFill>
            <a:schemeClr val="accent3">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BE" sz="3600" dirty="0" smtClean="0"/>
              <a:t>Vrai</a:t>
            </a:r>
            <a:endParaRPr lang="fr-BE" sz="3600" dirty="0"/>
          </a:p>
        </p:txBody>
      </p:sp>
      <p:sp>
        <p:nvSpPr>
          <p:cNvPr id="4" name="Rectangle à coins arrondis 3"/>
          <p:cNvSpPr/>
          <p:nvPr/>
        </p:nvSpPr>
        <p:spPr>
          <a:xfrm>
            <a:off x="3635896" y="4445496"/>
            <a:ext cx="1584176" cy="648072"/>
          </a:xfrm>
          <a:prstGeom prst="roundRect">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BE" sz="3600" dirty="0" smtClean="0"/>
              <a:t>Faux</a:t>
            </a:r>
            <a:endParaRPr lang="fr-BE" sz="3600" dirty="0"/>
          </a:p>
        </p:txBody>
      </p:sp>
      <p:sp>
        <p:nvSpPr>
          <p:cNvPr id="3" name="Flèche droite 2"/>
          <p:cNvSpPr/>
          <p:nvPr/>
        </p:nvSpPr>
        <p:spPr>
          <a:xfrm>
            <a:off x="2339752" y="3621495"/>
            <a:ext cx="1152128" cy="728464"/>
          </a:xfrm>
          <a:prstGeom prst="rightArrow">
            <a:avLst/>
          </a:prstGeom>
          <a:solidFill>
            <a:schemeClr val="accent2">
              <a:lumMod val="75000"/>
            </a:schemeClr>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Tree>
    <p:extLst>
      <p:ext uri="{BB962C8B-B14F-4D97-AF65-F5344CB8AC3E}">
        <p14:creationId xmlns:p14="http://schemas.microsoft.com/office/powerpoint/2010/main" val="7464160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à coins arrondis 4"/>
          <p:cNvSpPr/>
          <p:nvPr/>
        </p:nvSpPr>
        <p:spPr>
          <a:xfrm>
            <a:off x="539552" y="1484784"/>
            <a:ext cx="8280920" cy="1728192"/>
          </a:xfrm>
          <a:prstGeom prst="roundRect">
            <a:avLst/>
          </a:prstGeom>
          <a:solidFill>
            <a:schemeClr val="tx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BE" sz="3200" dirty="0" smtClean="0">
                <a:solidFill>
                  <a:schemeClr val="bg1"/>
                </a:solidFill>
                <a:latin typeface="Arial Narrow" panose="020B0606020202030204" pitchFamily="34" charset="0"/>
              </a:rPr>
              <a:t>Q22 : la fréquence d’émission des ultrasons d’une sonde échographique est en moyenne de 15 MHz</a:t>
            </a:r>
          </a:p>
        </p:txBody>
      </p:sp>
      <p:sp>
        <p:nvSpPr>
          <p:cNvPr id="2" name="Rectangle à coins arrondis 1"/>
          <p:cNvSpPr/>
          <p:nvPr/>
        </p:nvSpPr>
        <p:spPr>
          <a:xfrm>
            <a:off x="3635896" y="3645024"/>
            <a:ext cx="1584176" cy="648072"/>
          </a:xfrm>
          <a:prstGeom prst="roundRect">
            <a:avLst/>
          </a:prstGeom>
          <a:solidFill>
            <a:schemeClr val="accent3">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BE" sz="3600" dirty="0" smtClean="0"/>
              <a:t>Vrai</a:t>
            </a:r>
            <a:endParaRPr lang="fr-BE" sz="3600" dirty="0"/>
          </a:p>
        </p:txBody>
      </p:sp>
      <p:sp>
        <p:nvSpPr>
          <p:cNvPr id="4" name="Rectangle à coins arrondis 3"/>
          <p:cNvSpPr/>
          <p:nvPr/>
        </p:nvSpPr>
        <p:spPr>
          <a:xfrm>
            <a:off x="3635896" y="4445496"/>
            <a:ext cx="1584176" cy="648072"/>
          </a:xfrm>
          <a:prstGeom prst="roundRect">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BE" sz="3600" dirty="0" smtClean="0"/>
              <a:t>Faux</a:t>
            </a:r>
            <a:endParaRPr lang="fr-BE" sz="3600" dirty="0"/>
          </a:p>
        </p:txBody>
      </p:sp>
      <p:sp>
        <p:nvSpPr>
          <p:cNvPr id="3" name="Flèche droite 2"/>
          <p:cNvSpPr/>
          <p:nvPr/>
        </p:nvSpPr>
        <p:spPr>
          <a:xfrm>
            <a:off x="2339752" y="4365104"/>
            <a:ext cx="1152128" cy="728464"/>
          </a:xfrm>
          <a:prstGeom prst="rightArrow">
            <a:avLst/>
          </a:prstGeom>
          <a:solidFill>
            <a:schemeClr val="accent2">
              <a:lumMod val="75000"/>
            </a:schemeClr>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Tree>
    <p:extLst>
      <p:ext uri="{BB962C8B-B14F-4D97-AF65-F5344CB8AC3E}">
        <p14:creationId xmlns:p14="http://schemas.microsoft.com/office/powerpoint/2010/main" val="204967532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à coins arrondis 4"/>
          <p:cNvSpPr/>
          <p:nvPr/>
        </p:nvSpPr>
        <p:spPr>
          <a:xfrm>
            <a:off x="539552" y="1484784"/>
            <a:ext cx="8280920" cy="1728192"/>
          </a:xfrm>
          <a:prstGeom prst="roundRect">
            <a:avLst/>
          </a:prstGeom>
          <a:solidFill>
            <a:schemeClr val="tx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BE" sz="3200" dirty="0" smtClean="0">
                <a:solidFill>
                  <a:schemeClr val="bg1"/>
                </a:solidFill>
                <a:latin typeface="Arial Narrow" panose="020B0606020202030204" pitchFamily="34" charset="0"/>
              </a:rPr>
              <a:t>Q23 : en pratique, il est possible de faire un constat de gestation par échographie à partir du 25</a:t>
            </a:r>
            <a:r>
              <a:rPr lang="fr-BE" sz="3200" baseline="30000" dirty="0" smtClean="0">
                <a:solidFill>
                  <a:schemeClr val="bg1"/>
                </a:solidFill>
                <a:latin typeface="Arial Narrow" panose="020B0606020202030204" pitchFamily="34" charset="0"/>
              </a:rPr>
              <a:t>ème</a:t>
            </a:r>
            <a:r>
              <a:rPr lang="fr-BE" sz="3200" dirty="0" smtClean="0">
                <a:solidFill>
                  <a:schemeClr val="bg1"/>
                </a:solidFill>
                <a:latin typeface="Arial Narrow" panose="020B0606020202030204" pitchFamily="34" charset="0"/>
              </a:rPr>
              <a:t> jour suivant la fécondation.</a:t>
            </a:r>
          </a:p>
        </p:txBody>
      </p:sp>
      <p:sp>
        <p:nvSpPr>
          <p:cNvPr id="2" name="Rectangle à coins arrondis 1"/>
          <p:cNvSpPr/>
          <p:nvPr/>
        </p:nvSpPr>
        <p:spPr>
          <a:xfrm>
            <a:off x="3635896" y="3645024"/>
            <a:ext cx="1584176" cy="648072"/>
          </a:xfrm>
          <a:prstGeom prst="roundRect">
            <a:avLst/>
          </a:prstGeom>
          <a:solidFill>
            <a:schemeClr val="accent3">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BE" sz="3600" dirty="0" smtClean="0"/>
              <a:t>Vrai</a:t>
            </a:r>
            <a:endParaRPr lang="fr-BE" sz="3600" dirty="0"/>
          </a:p>
        </p:txBody>
      </p:sp>
      <p:sp>
        <p:nvSpPr>
          <p:cNvPr id="4" name="Rectangle à coins arrondis 3"/>
          <p:cNvSpPr/>
          <p:nvPr/>
        </p:nvSpPr>
        <p:spPr>
          <a:xfrm>
            <a:off x="3635896" y="4445496"/>
            <a:ext cx="1584176" cy="648072"/>
          </a:xfrm>
          <a:prstGeom prst="roundRect">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BE" sz="3600" dirty="0" smtClean="0"/>
              <a:t>Faux</a:t>
            </a:r>
            <a:endParaRPr lang="fr-BE" sz="3600" dirty="0"/>
          </a:p>
        </p:txBody>
      </p:sp>
      <p:sp>
        <p:nvSpPr>
          <p:cNvPr id="3" name="Flèche droite 2"/>
          <p:cNvSpPr/>
          <p:nvPr/>
        </p:nvSpPr>
        <p:spPr>
          <a:xfrm>
            <a:off x="2339752" y="3564632"/>
            <a:ext cx="1152128" cy="728464"/>
          </a:xfrm>
          <a:prstGeom prst="rightArrow">
            <a:avLst/>
          </a:prstGeom>
          <a:solidFill>
            <a:schemeClr val="accent2">
              <a:lumMod val="75000"/>
            </a:schemeClr>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Tree>
    <p:extLst>
      <p:ext uri="{BB962C8B-B14F-4D97-AF65-F5344CB8AC3E}">
        <p14:creationId xmlns:p14="http://schemas.microsoft.com/office/powerpoint/2010/main" val="319783938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à coins arrondis 4"/>
          <p:cNvSpPr/>
          <p:nvPr/>
        </p:nvSpPr>
        <p:spPr>
          <a:xfrm>
            <a:off x="539552" y="1484784"/>
            <a:ext cx="8280920" cy="1728192"/>
          </a:xfrm>
          <a:prstGeom prst="roundRect">
            <a:avLst/>
          </a:prstGeom>
          <a:solidFill>
            <a:schemeClr val="tx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BE" sz="3200" dirty="0" smtClean="0">
                <a:solidFill>
                  <a:schemeClr val="bg1"/>
                </a:solidFill>
                <a:latin typeface="Arial Narrow" panose="020B0606020202030204" pitchFamily="34" charset="0"/>
              </a:rPr>
              <a:t>Q24 : la détermination du sexe fœtal peut se faire à partir du 60</a:t>
            </a:r>
            <a:r>
              <a:rPr lang="fr-BE" sz="3200" baseline="30000" dirty="0" smtClean="0">
                <a:solidFill>
                  <a:schemeClr val="bg1"/>
                </a:solidFill>
                <a:latin typeface="Arial Narrow" panose="020B0606020202030204" pitchFamily="34" charset="0"/>
              </a:rPr>
              <a:t>ème</a:t>
            </a:r>
            <a:r>
              <a:rPr lang="fr-BE" sz="3200" dirty="0" smtClean="0">
                <a:solidFill>
                  <a:schemeClr val="bg1"/>
                </a:solidFill>
                <a:latin typeface="Arial Narrow" panose="020B0606020202030204" pitchFamily="34" charset="0"/>
              </a:rPr>
              <a:t> jour environ de gestation. </a:t>
            </a:r>
          </a:p>
        </p:txBody>
      </p:sp>
      <p:sp>
        <p:nvSpPr>
          <p:cNvPr id="2" name="Rectangle à coins arrondis 1"/>
          <p:cNvSpPr/>
          <p:nvPr/>
        </p:nvSpPr>
        <p:spPr>
          <a:xfrm>
            <a:off x="3635896" y="3645024"/>
            <a:ext cx="1584176" cy="648072"/>
          </a:xfrm>
          <a:prstGeom prst="roundRect">
            <a:avLst/>
          </a:prstGeom>
          <a:solidFill>
            <a:schemeClr val="accent3">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BE" sz="3600" dirty="0" smtClean="0"/>
              <a:t>Vrai</a:t>
            </a:r>
            <a:endParaRPr lang="fr-BE" sz="3600" dirty="0"/>
          </a:p>
        </p:txBody>
      </p:sp>
      <p:sp>
        <p:nvSpPr>
          <p:cNvPr id="4" name="Rectangle à coins arrondis 3"/>
          <p:cNvSpPr/>
          <p:nvPr/>
        </p:nvSpPr>
        <p:spPr>
          <a:xfrm>
            <a:off x="3635896" y="4445496"/>
            <a:ext cx="1584176" cy="648072"/>
          </a:xfrm>
          <a:prstGeom prst="roundRect">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BE" sz="3600" dirty="0" smtClean="0"/>
              <a:t>Faux</a:t>
            </a:r>
            <a:endParaRPr lang="fr-BE" sz="3600" dirty="0"/>
          </a:p>
        </p:txBody>
      </p:sp>
      <p:sp>
        <p:nvSpPr>
          <p:cNvPr id="3" name="Flèche droite 2"/>
          <p:cNvSpPr/>
          <p:nvPr/>
        </p:nvSpPr>
        <p:spPr>
          <a:xfrm>
            <a:off x="2339752" y="3670151"/>
            <a:ext cx="1152128" cy="728464"/>
          </a:xfrm>
          <a:prstGeom prst="rightArrow">
            <a:avLst/>
          </a:prstGeom>
          <a:solidFill>
            <a:schemeClr val="accent2">
              <a:lumMod val="75000"/>
            </a:schemeClr>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Tree>
    <p:extLst>
      <p:ext uri="{BB962C8B-B14F-4D97-AF65-F5344CB8AC3E}">
        <p14:creationId xmlns:p14="http://schemas.microsoft.com/office/powerpoint/2010/main" val="233807910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à coins arrondis 4"/>
          <p:cNvSpPr/>
          <p:nvPr/>
        </p:nvSpPr>
        <p:spPr>
          <a:xfrm>
            <a:off x="1043608" y="2708920"/>
            <a:ext cx="7344816" cy="1296144"/>
          </a:xfrm>
          <a:prstGeom prst="roundRect">
            <a:avLst/>
          </a:prstGeom>
          <a:solidFill>
            <a:srgbClr val="80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BE" sz="3600" dirty="0" smtClean="0"/>
              <a:t>8. La parturition, une étape clé de la reproduction </a:t>
            </a:r>
            <a:endParaRPr lang="fr-BE" sz="3600" dirty="0"/>
          </a:p>
        </p:txBody>
      </p:sp>
      <p:sp>
        <p:nvSpPr>
          <p:cNvPr id="2" name="Rectangle 1"/>
          <p:cNvSpPr/>
          <p:nvPr/>
        </p:nvSpPr>
        <p:spPr>
          <a:xfrm>
            <a:off x="899592" y="4941168"/>
            <a:ext cx="8019183" cy="1077218"/>
          </a:xfrm>
          <a:prstGeom prst="rect">
            <a:avLst/>
          </a:prstGeom>
        </p:spPr>
        <p:txBody>
          <a:bodyPr wrap="none">
            <a:spAutoFit/>
          </a:bodyPr>
          <a:lstStyle/>
          <a:p>
            <a:r>
              <a:rPr lang="fr-FR" altLang="fr-FR" sz="3200" dirty="0"/>
              <a:t>L'obstétrique est la science de </a:t>
            </a:r>
            <a:r>
              <a:rPr lang="fr-FR" altLang="fr-FR" sz="3200" dirty="0" smtClean="0"/>
              <a:t>l'accouchement.</a:t>
            </a:r>
          </a:p>
          <a:p>
            <a:r>
              <a:rPr lang="fr-FR" sz="3200" dirty="0" smtClean="0"/>
              <a:t>C’est aussi un art…</a:t>
            </a:r>
            <a:endParaRPr lang="fr-BE" sz="3200" dirty="0"/>
          </a:p>
        </p:txBody>
      </p:sp>
    </p:spTree>
    <p:extLst>
      <p:ext uri="{BB962C8B-B14F-4D97-AF65-F5344CB8AC3E}">
        <p14:creationId xmlns:p14="http://schemas.microsoft.com/office/powerpoint/2010/main" val="1644708569"/>
      </p:ext>
    </p:extLst>
  </p:cSld>
  <p:clrMapOvr>
    <a:masterClrMapping/>
  </p:clrMapOvr>
  <p:timing>
    <p:tnLst>
      <p:par>
        <p:cTn id="1" dur="indefinite" restart="never" nodeType="tmRoot"/>
      </p:par>
    </p:tnLst>
  </p:timing>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9458" name="Object 5"/>
          <p:cNvGraphicFramePr>
            <a:graphicFrameLocks noChangeAspect="1"/>
          </p:cNvGraphicFramePr>
          <p:nvPr/>
        </p:nvGraphicFramePr>
        <p:xfrm>
          <a:off x="128588" y="209550"/>
          <a:ext cx="8864600" cy="5862638"/>
        </p:xfrm>
        <a:graphic>
          <a:graphicData uri="http://schemas.openxmlformats.org/presentationml/2006/ole">
            <mc:AlternateContent xmlns:mc="http://schemas.openxmlformats.org/markup-compatibility/2006">
              <mc:Choice xmlns:v="urn:schemas-microsoft-com:vml" Requires="v">
                <p:oleObj spid="_x0000_s20502" r:id="rId5" imgW="8864352" imgH="5864860" progId="Excel.Chart.8">
                  <p:embed/>
                </p:oleObj>
              </mc:Choice>
              <mc:Fallback>
                <p:oleObj r:id="rId5" imgW="8864352" imgH="5864860" progId="Excel.Chart.8">
                  <p:embed/>
                  <p:pic>
                    <p:nvPicPr>
                      <p:cNvPr id="0" name=""/>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128588" y="209550"/>
                        <a:ext cx="8864600" cy="5862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19459" name="Text Box 6"/>
          <p:cNvSpPr txBox="1">
            <a:spLocks noChangeArrowheads="1"/>
          </p:cNvSpPr>
          <p:nvPr/>
        </p:nvSpPr>
        <p:spPr bwMode="auto">
          <a:xfrm>
            <a:off x="4500563" y="1052513"/>
            <a:ext cx="4208462" cy="400050"/>
          </a:xfrm>
          <a:prstGeom prst="rect">
            <a:avLst/>
          </a:prstGeom>
          <a:solidFill>
            <a:srgbClr val="FFC000"/>
          </a:solidFill>
          <a:ln w="9525">
            <a:solidFill>
              <a:schemeClr val="tx2"/>
            </a:solidFill>
            <a:miter lim="800000"/>
            <a:headEnd/>
            <a:tailEnd/>
          </a:ln>
        </p:spPr>
        <p:txBody>
          <a:bodyPr wrap="none">
            <a:spAutoFit/>
          </a:bodyPr>
          <a:lstStyle>
            <a:lvl1pPr>
              <a:spcBef>
                <a:spcPct val="20000"/>
              </a:spcBef>
              <a:buClr>
                <a:schemeClr val="tx1"/>
              </a:buClr>
              <a:buSzPct val="85000"/>
              <a:buFont typeface="Wingdings" panose="05000000000000000000" pitchFamily="2" charset="2"/>
              <a:buChar char="l"/>
              <a:defRPr sz="2400">
                <a:solidFill>
                  <a:schemeClr val="tx1"/>
                </a:solidFill>
                <a:latin typeface="Arial Narrow" panose="020B0606020202030204" pitchFamily="34" charset="0"/>
              </a:defRPr>
            </a:lvl1pPr>
            <a:lvl2pPr marL="742950" indent="-285750">
              <a:spcBef>
                <a:spcPct val="20000"/>
              </a:spcBef>
              <a:buClr>
                <a:schemeClr val="tx1"/>
              </a:buClr>
              <a:buSzPct val="80000"/>
              <a:buFont typeface="Monotype Sorts" pitchFamily="2" charset="2"/>
              <a:buChar char="n"/>
              <a:defRPr sz="2200">
                <a:solidFill>
                  <a:schemeClr val="tx1"/>
                </a:solidFill>
                <a:latin typeface="Arial Narrow" panose="020B0606020202030204" pitchFamily="34" charset="0"/>
              </a:defRPr>
            </a:lvl2pPr>
            <a:lvl3pPr marL="1143000" indent="-228600">
              <a:spcBef>
                <a:spcPct val="20000"/>
              </a:spcBef>
              <a:buClr>
                <a:schemeClr val="tx1"/>
              </a:buClr>
              <a:buChar char="•"/>
              <a:defRPr sz="2000">
                <a:solidFill>
                  <a:schemeClr val="tx1"/>
                </a:solidFill>
                <a:latin typeface="Arial Narrow" panose="020B0606020202030204" pitchFamily="34" charset="0"/>
              </a:defRPr>
            </a:lvl3pPr>
            <a:lvl4pPr marL="1600200" indent="-228600">
              <a:spcBef>
                <a:spcPct val="20000"/>
              </a:spcBef>
              <a:buClr>
                <a:schemeClr val="tx1"/>
              </a:buClr>
              <a:buChar char="–"/>
              <a:defRPr>
                <a:solidFill>
                  <a:schemeClr val="tx1"/>
                </a:solidFill>
                <a:latin typeface="Arial Narrow" panose="020B0606020202030204" pitchFamily="34" charset="0"/>
              </a:defRPr>
            </a:lvl4pPr>
            <a:lvl5pPr marL="2057400" indent="-228600">
              <a:spcBef>
                <a:spcPct val="20000"/>
              </a:spcBef>
              <a:buClr>
                <a:schemeClr val="tx1"/>
              </a:buClr>
              <a:buChar char="»"/>
              <a:defRPr sz="2000" b="1">
                <a:solidFill>
                  <a:schemeClr val="tx1"/>
                </a:solidFill>
                <a:latin typeface="Times New Roman" panose="02020603050405020304" pitchFamily="18" charset="0"/>
              </a:defRPr>
            </a:lvl5pPr>
            <a:lvl6pPr marL="25146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6pPr>
            <a:lvl7pPr marL="29718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7pPr>
            <a:lvl8pPr marL="34290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8pPr>
            <a:lvl9pPr marL="38862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9pPr>
          </a:lstStyle>
          <a:p>
            <a:pPr>
              <a:spcBef>
                <a:spcPct val="0"/>
              </a:spcBef>
              <a:buClrTx/>
              <a:buSzTx/>
              <a:buFontTx/>
              <a:buNone/>
            </a:pPr>
            <a:r>
              <a:rPr lang="fr-BE" altLang="fr-FR" sz="2000">
                <a:solidFill>
                  <a:schemeClr val="tx2"/>
                </a:solidFill>
              </a:rPr>
              <a:t>- 1 J si veau femelle et - 5 jours si gémellité</a:t>
            </a:r>
            <a:endParaRPr lang="fr-FR" altLang="fr-FR" sz="2000">
              <a:solidFill>
                <a:schemeClr val="tx2"/>
              </a:solidFill>
            </a:endParaRPr>
          </a:p>
        </p:txBody>
      </p:sp>
      <p:sp>
        <p:nvSpPr>
          <p:cNvPr id="2" name="ZoneTexte 1"/>
          <p:cNvSpPr txBox="1"/>
          <p:nvPr/>
        </p:nvSpPr>
        <p:spPr>
          <a:xfrm>
            <a:off x="179388" y="6253163"/>
            <a:ext cx="7237412" cy="400050"/>
          </a:xfrm>
          <a:prstGeom prst="rect">
            <a:avLst/>
          </a:prstGeom>
          <a:noFill/>
        </p:spPr>
        <p:txBody>
          <a:bodyPr wrap="none">
            <a:spAutoFit/>
          </a:bodyPr>
          <a:lstStyle/>
          <a:p>
            <a:pPr>
              <a:defRPr/>
            </a:pPr>
            <a:r>
              <a:rPr lang="fr-BE" sz="2000" dirty="0">
                <a:solidFill>
                  <a:schemeClr val="tx2"/>
                </a:solidFill>
                <a:latin typeface="+mn-lt"/>
              </a:rPr>
              <a:t>Brown </a:t>
            </a:r>
            <a:r>
              <a:rPr lang="fr-BE" sz="2000" dirty="0" err="1">
                <a:solidFill>
                  <a:schemeClr val="tx2"/>
                </a:solidFill>
                <a:latin typeface="+mn-lt"/>
              </a:rPr>
              <a:t>Swiss</a:t>
            </a:r>
            <a:r>
              <a:rPr lang="fr-BE" sz="2000" dirty="0">
                <a:solidFill>
                  <a:schemeClr val="tx2"/>
                </a:solidFill>
                <a:latin typeface="+mn-lt"/>
              </a:rPr>
              <a:t> voir aussi </a:t>
            </a:r>
            <a:r>
              <a:rPr lang="fr-BE" sz="2000" dirty="0" err="1">
                <a:solidFill>
                  <a:schemeClr val="tx2"/>
                </a:solidFill>
                <a:latin typeface="+mn-lt"/>
              </a:rPr>
              <a:t>Krassnitzer</a:t>
            </a:r>
            <a:r>
              <a:rPr lang="fr-BE" sz="2000" dirty="0">
                <a:solidFill>
                  <a:schemeClr val="tx2"/>
                </a:solidFill>
                <a:latin typeface="+mn-lt"/>
              </a:rPr>
              <a:t> et al. 2009, Thèse Vienne : 290,6 jours) </a:t>
            </a:r>
          </a:p>
        </p:txBody>
      </p:sp>
    </p:spTree>
    <p:custDataLst>
      <p:tags r:id="rId2"/>
    </p:custDataLst>
    <p:extLst>
      <p:ext uri="{BB962C8B-B14F-4D97-AF65-F5344CB8AC3E}">
        <p14:creationId xmlns:p14="http://schemas.microsoft.com/office/powerpoint/2010/main" val="1554021189"/>
      </p:ext>
    </p:extLst>
  </p:cSld>
  <p:clrMapOvr>
    <a:masterClrMapping/>
  </p:clrMapOvr>
  <p:timing>
    <p:tnLst>
      <p:par>
        <p:cTn id="1" dur="indefinite" restart="never" nodeType="tmRoot"/>
      </p:par>
    </p:tnLst>
  </p:timing>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0482" name="Object 5"/>
          <p:cNvGraphicFramePr>
            <a:graphicFrameLocks noGrp="1" noChangeAspect="1"/>
          </p:cNvGraphicFramePr>
          <p:nvPr>
            <p:ph idx="4294967295"/>
          </p:nvPr>
        </p:nvGraphicFramePr>
        <p:xfrm>
          <a:off x="128588" y="209550"/>
          <a:ext cx="8786812" cy="6275388"/>
        </p:xfrm>
        <a:graphic>
          <a:graphicData uri="http://schemas.openxmlformats.org/presentationml/2006/ole">
            <mc:AlternateContent xmlns:mc="http://schemas.openxmlformats.org/markup-compatibility/2006">
              <mc:Choice xmlns:v="urn:schemas-microsoft-com:vml" Requires="v">
                <p:oleObj spid="_x0000_s21526" r:id="rId5" imgW="8791194" imgH="6279424" progId="Excel.Chart.8">
                  <p:embed/>
                </p:oleObj>
              </mc:Choice>
              <mc:Fallback>
                <p:oleObj r:id="rId5" imgW="8791194" imgH="6279424" progId="Excel.Chart.8">
                  <p:embed/>
                  <p:pic>
                    <p:nvPicPr>
                      <p:cNvPr id="0" name=""/>
                      <p:cNvPicPr>
                        <a:picLocks noGrp="1"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128588" y="209550"/>
                        <a:ext cx="8786812" cy="6275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20483" name="Text Box 8"/>
          <p:cNvSpPr txBox="1">
            <a:spLocks noChangeArrowheads="1"/>
          </p:cNvSpPr>
          <p:nvPr/>
        </p:nvSpPr>
        <p:spPr bwMode="auto">
          <a:xfrm>
            <a:off x="4427538" y="1150938"/>
            <a:ext cx="4210050" cy="400050"/>
          </a:xfrm>
          <a:prstGeom prst="rect">
            <a:avLst/>
          </a:prstGeom>
          <a:solidFill>
            <a:srgbClr val="FFC000"/>
          </a:solidFill>
          <a:ln w="9525">
            <a:solidFill>
              <a:schemeClr val="tx2"/>
            </a:solidFill>
            <a:miter lim="800000"/>
            <a:headEnd/>
            <a:tailEnd/>
          </a:ln>
        </p:spPr>
        <p:txBody>
          <a:bodyPr wrap="none">
            <a:spAutoFit/>
          </a:bodyPr>
          <a:lstStyle>
            <a:lvl1pPr>
              <a:spcBef>
                <a:spcPct val="20000"/>
              </a:spcBef>
              <a:buClr>
                <a:schemeClr val="tx1"/>
              </a:buClr>
              <a:buSzPct val="85000"/>
              <a:buFont typeface="Wingdings" panose="05000000000000000000" pitchFamily="2" charset="2"/>
              <a:buChar char="l"/>
              <a:defRPr sz="2400">
                <a:solidFill>
                  <a:schemeClr val="tx1"/>
                </a:solidFill>
                <a:latin typeface="Arial Narrow" panose="020B0606020202030204" pitchFamily="34" charset="0"/>
              </a:defRPr>
            </a:lvl1pPr>
            <a:lvl2pPr marL="742950" indent="-285750">
              <a:spcBef>
                <a:spcPct val="20000"/>
              </a:spcBef>
              <a:buClr>
                <a:schemeClr val="tx1"/>
              </a:buClr>
              <a:buSzPct val="80000"/>
              <a:buFont typeface="Monotype Sorts" pitchFamily="2" charset="2"/>
              <a:buChar char="n"/>
              <a:defRPr sz="2200">
                <a:solidFill>
                  <a:schemeClr val="tx1"/>
                </a:solidFill>
                <a:latin typeface="Arial Narrow" panose="020B0606020202030204" pitchFamily="34" charset="0"/>
              </a:defRPr>
            </a:lvl2pPr>
            <a:lvl3pPr marL="1143000" indent="-228600">
              <a:spcBef>
                <a:spcPct val="20000"/>
              </a:spcBef>
              <a:buClr>
                <a:schemeClr val="tx1"/>
              </a:buClr>
              <a:buChar char="•"/>
              <a:defRPr sz="2000">
                <a:solidFill>
                  <a:schemeClr val="tx1"/>
                </a:solidFill>
                <a:latin typeface="Arial Narrow" panose="020B0606020202030204" pitchFamily="34" charset="0"/>
              </a:defRPr>
            </a:lvl3pPr>
            <a:lvl4pPr marL="1600200" indent="-228600">
              <a:spcBef>
                <a:spcPct val="20000"/>
              </a:spcBef>
              <a:buClr>
                <a:schemeClr val="tx1"/>
              </a:buClr>
              <a:buChar char="–"/>
              <a:defRPr>
                <a:solidFill>
                  <a:schemeClr val="tx1"/>
                </a:solidFill>
                <a:latin typeface="Arial Narrow" panose="020B0606020202030204" pitchFamily="34" charset="0"/>
              </a:defRPr>
            </a:lvl4pPr>
            <a:lvl5pPr marL="2057400" indent="-228600">
              <a:spcBef>
                <a:spcPct val="20000"/>
              </a:spcBef>
              <a:buClr>
                <a:schemeClr val="tx1"/>
              </a:buClr>
              <a:buChar char="»"/>
              <a:defRPr sz="2000" b="1">
                <a:solidFill>
                  <a:schemeClr val="tx1"/>
                </a:solidFill>
                <a:latin typeface="Times New Roman" panose="02020603050405020304" pitchFamily="18" charset="0"/>
              </a:defRPr>
            </a:lvl5pPr>
            <a:lvl6pPr marL="25146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6pPr>
            <a:lvl7pPr marL="29718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7pPr>
            <a:lvl8pPr marL="34290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8pPr>
            <a:lvl9pPr marL="38862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9pPr>
          </a:lstStyle>
          <a:p>
            <a:pPr>
              <a:spcBef>
                <a:spcPct val="0"/>
              </a:spcBef>
              <a:buClrTx/>
              <a:buSzTx/>
              <a:buFontTx/>
              <a:buNone/>
            </a:pPr>
            <a:r>
              <a:rPr lang="fr-BE" altLang="fr-FR" sz="2000">
                <a:solidFill>
                  <a:schemeClr val="tx2"/>
                </a:solidFill>
              </a:rPr>
              <a:t>- 1 J si veau femelle et - 5 jours si gémellité</a:t>
            </a:r>
            <a:endParaRPr lang="fr-FR" altLang="fr-FR" sz="2000">
              <a:solidFill>
                <a:schemeClr val="tx2"/>
              </a:solidFill>
            </a:endParaRPr>
          </a:p>
        </p:txBody>
      </p:sp>
    </p:spTree>
    <p:custDataLst>
      <p:tags r:id="rId2"/>
    </p:custDataLst>
    <p:extLst>
      <p:ext uri="{BB962C8B-B14F-4D97-AF65-F5344CB8AC3E}">
        <p14:creationId xmlns:p14="http://schemas.microsoft.com/office/powerpoint/2010/main" val="3052037894"/>
      </p:ext>
    </p:extLst>
  </p:cSld>
  <p:clrMapOvr>
    <a:masterClrMapping/>
  </p:clrMapOvr>
  <p:timing>
    <p:tnLst>
      <p:par>
        <p:cTn id="1" dur="indefinite" restart="never" nodeType="tmRoot"/>
      </p:par>
    </p:tnLst>
  </p:timing>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6" name="Espace réservé du numéro de diapositive 3"/>
          <p:cNvSpPr>
            <a:spLocks noGrp="1"/>
          </p:cNvSpPr>
          <p:nvPr>
            <p:ph type="sldNum" sz="quarter" idx="12"/>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tx1"/>
              </a:buClr>
              <a:buFont typeface="Mistral" panose="03090702030407020403" pitchFamily="66" charset="0"/>
              <a:buChar char="●"/>
              <a:defRPr sz="2600">
                <a:solidFill>
                  <a:schemeClr val="tx1"/>
                </a:solidFill>
                <a:latin typeface="Arial Narrow" panose="020B0606020202030204" pitchFamily="34" charset="0"/>
              </a:defRPr>
            </a:lvl1pPr>
            <a:lvl2pPr marL="742950" indent="-285750">
              <a:spcBef>
                <a:spcPct val="20000"/>
              </a:spcBef>
              <a:buClr>
                <a:schemeClr val="tx1"/>
              </a:buClr>
              <a:buFont typeface="Wingdings" panose="05000000000000000000" pitchFamily="2" charset="2"/>
              <a:buChar char="§"/>
              <a:defRPr sz="2400">
                <a:solidFill>
                  <a:schemeClr val="tx1"/>
                </a:solidFill>
                <a:latin typeface="Arial Narrow" panose="020B0606020202030204" pitchFamily="34" charset="0"/>
              </a:defRPr>
            </a:lvl2pPr>
            <a:lvl3pPr marL="1143000" indent="-228600">
              <a:spcBef>
                <a:spcPct val="20000"/>
              </a:spcBef>
              <a:buClr>
                <a:schemeClr val="tx1"/>
              </a:buClr>
              <a:buChar char="•"/>
              <a:defRPr sz="2000">
                <a:solidFill>
                  <a:schemeClr val="tx1"/>
                </a:solidFill>
                <a:latin typeface="Arial Narrow" panose="020B0606020202030204" pitchFamily="34" charset="0"/>
              </a:defRPr>
            </a:lvl3pPr>
            <a:lvl4pPr marL="1600200" indent="-228600">
              <a:spcBef>
                <a:spcPct val="20000"/>
              </a:spcBef>
              <a:buClr>
                <a:schemeClr val="tx1"/>
              </a:buClr>
              <a:buChar char="–"/>
              <a:defRPr b="1">
                <a:solidFill>
                  <a:schemeClr val="tx1"/>
                </a:solidFill>
                <a:latin typeface="Century Gothic" panose="020B0502020202020204" pitchFamily="34" charset="0"/>
              </a:defRPr>
            </a:lvl4pPr>
            <a:lvl5pPr marL="2057400" indent="-228600">
              <a:spcBef>
                <a:spcPct val="20000"/>
              </a:spcBef>
              <a:buClr>
                <a:schemeClr val="tx1"/>
              </a:buClr>
              <a:buChar char="»"/>
              <a:defRPr sz="2000" b="1">
                <a:solidFill>
                  <a:schemeClr val="tx1"/>
                </a:solidFill>
                <a:latin typeface="Times New Roman" panose="02020603050405020304" pitchFamily="18" charset="0"/>
              </a:defRPr>
            </a:lvl5pPr>
            <a:lvl6pPr marL="25146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6pPr>
            <a:lvl7pPr marL="29718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7pPr>
            <a:lvl8pPr marL="34290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8pPr>
            <a:lvl9pPr marL="38862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9pPr>
          </a:lstStyle>
          <a:p>
            <a:pPr>
              <a:spcBef>
                <a:spcPct val="0"/>
              </a:spcBef>
              <a:buClrTx/>
              <a:buFontTx/>
              <a:buNone/>
            </a:pPr>
            <a:fld id="{54E90F21-2957-4705-A969-F3178D5BCD3E}" type="slidenum">
              <a:rPr lang="fr-FR" altLang="fr-FR" sz="1400"/>
              <a:pPr>
                <a:spcBef>
                  <a:spcPct val="0"/>
                </a:spcBef>
                <a:buClrTx/>
                <a:buFontTx/>
                <a:buNone/>
              </a:pPr>
              <a:t>138</a:t>
            </a:fld>
            <a:endParaRPr lang="fr-FR" altLang="fr-FR" sz="1400"/>
          </a:p>
        </p:txBody>
      </p:sp>
      <p:sp>
        <p:nvSpPr>
          <p:cNvPr id="685063" name="Text Box 7"/>
          <p:cNvSpPr txBox="1">
            <a:spLocks noChangeArrowheads="1"/>
          </p:cNvSpPr>
          <p:nvPr/>
        </p:nvSpPr>
        <p:spPr bwMode="auto">
          <a:xfrm>
            <a:off x="3829050" y="3454400"/>
            <a:ext cx="1905000" cy="430213"/>
          </a:xfrm>
          <a:prstGeom prst="rect">
            <a:avLst/>
          </a:prstGeom>
          <a:solidFill>
            <a:srgbClr val="000066"/>
          </a:solidFill>
          <a:ln w="9525">
            <a:solidFill>
              <a:schemeClr val="tx2"/>
            </a:solidFill>
            <a:miter lim="800000"/>
            <a:headEnd/>
            <a:tailEnd/>
          </a:ln>
        </p:spPr>
        <p:txBody>
          <a:bodyPr>
            <a:spAutoFit/>
          </a:bodyPr>
          <a:lstStyle>
            <a:lvl1pPr>
              <a:spcBef>
                <a:spcPct val="20000"/>
              </a:spcBef>
              <a:buClr>
                <a:schemeClr val="tx1"/>
              </a:buClr>
              <a:buFont typeface="Mistral" panose="03090702030407020403" pitchFamily="66" charset="0"/>
              <a:buChar char="●"/>
              <a:defRPr sz="2600">
                <a:solidFill>
                  <a:schemeClr val="tx1"/>
                </a:solidFill>
                <a:latin typeface="Arial Narrow" panose="020B0606020202030204" pitchFamily="34" charset="0"/>
              </a:defRPr>
            </a:lvl1pPr>
            <a:lvl2pPr marL="742950" indent="-285750">
              <a:spcBef>
                <a:spcPct val="20000"/>
              </a:spcBef>
              <a:buClr>
                <a:schemeClr val="tx1"/>
              </a:buClr>
              <a:buFont typeface="Wingdings" panose="05000000000000000000" pitchFamily="2" charset="2"/>
              <a:buChar char="§"/>
              <a:defRPr sz="2400">
                <a:solidFill>
                  <a:schemeClr val="tx1"/>
                </a:solidFill>
                <a:latin typeface="Arial Narrow" panose="020B0606020202030204" pitchFamily="34" charset="0"/>
              </a:defRPr>
            </a:lvl2pPr>
            <a:lvl3pPr marL="1143000" indent="-228600">
              <a:spcBef>
                <a:spcPct val="20000"/>
              </a:spcBef>
              <a:buClr>
                <a:schemeClr val="tx1"/>
              </a:buClr>
              <a:buChar char="•"/>
              <a:defRPr sz="2000">
                <a:solidFill>
                  <a:schemeClr val="tx1"/>
                </a:solidFill>
                <a:latin typeface="Arial Narrow" panose="020B0606020202030204" pitchFamily="34" charset="0"/>
              </a:defRPr>
            </a:lvl3pPr>
            <a:lvl4pPr marL="1600200" indent="-228600">
              <a:spcBef>
                <a:spcPct val="20000"/>
              </a:spcBef>
              <a:buClr>
                <a:schemeClr val="tx1"/>
              </a:buClr>
              <a:buChar char="–"/>
              <a:defRPr b="1">
                <a:solidFill>
                  <a:schemeClr val="tx1"/>
                </a:solidFill>
                <a:latin typeface="Century Gothic" panose="020B0502020202020204" pitchFamily="34" charset="0"/>
              </a:defRPr>
            </a:lvl4pPr>
            <a:lvl5pPr marL="2057400" indent="-228600">
              <a:spcBef>
                <a:spcPct val="20000"/>
              </a:spcBef>
              <a:buClr>
                <a:schemeClr val="tx1"/>
              </a:buClr>
              <a:buChar char="»"/>
              <a:defRPr sz="2000" b="1">
                <a:solidFill>
                  <a:schemeClr val="tx1"/>
                </a:solidFill>
                <a:latin typeface="Times New Roman" panose="02020603050405020304" pitchFamily="18" charset="0"/>
              </a:defRPr>
            </a:lvl5pPr>
            <a:lvl6pPr marL="25146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6pPr>
            <a:lvl7pPr marL="29718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7pPr>
            <a:lvl8pPr marL="34290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8pPr>
            <a:lvl9pPr marL="38862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9pPr>
          </a:lstStyle>
          <a:p>
            <a:pPr algn="ctr">
              <a:spcBef>
                <a:spcPct val="0"/>
              </a:spcBef>
              <a:buClrTx/>
              <a:buFontTx/>
              <a:buNone/>
            </a:pPr>
            <a:r>
              <a:rPr lang="fr-FR" altLang="fr-FR" sz="2200" b="0" dirty="0">
                <a:solidFill>
                  <a:schemeClr val="bg1"/>
                </a:solidFill>
              </a:rPr>
              <a:t>Myomètre</a:t>
            </a:r>
          </a:p>
        </p:txBody>
      </p:sp>
      <p:sp>
        <p:nvSpPr>
          <p:cNvPr id="685065" name="Text Box 9"/>
          <p:cNvSpPr txBox="1">
            <a:spLocks noChangeArrowheads="1"/>
          </p:cNvSpPr>
          <p:nvPr/>
        </p:nvSpPr>
        <p:spPr bwMode="auto">
          <a:xfrm>
            <a:off x="3686175" y="4173538"/>
            <a:ext cx="2209800" cy="430212"/>
          </a:xfrm>
          <a:prstGeom prst="rect">
            <a:avLst/>
          </a:prstGeom>
          <a:noFill/>
          <a:ln w="9525">
            <a:solidFill>
              <a:schemeClr val="tx2"/>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lr>
                <a:schemeClr val="tx1"/>
              </a:buClr>
              <a:buFont typeface="Mistral" panose="03090702030407020403" pitchFamily="66" charset="0"/>
              <a:buChar char="●"/>
              <a:defRPr sz="2600">
                <a:solidFill>
                  <a:schemeClr val="tx1"/>
                </a:solidFill>
                <a:latin typeface="Arial Narrow" panose="020B0606020202030204" pitchFamily="34" charset="0"/>
              </a:defRPr>
            </a:lvl1pPr>
            <a:lvl2pPr marL="742950" indent="-285750">
              <a:spcBef>
                <a:spcPct val="20000"/>
              </a:spcBef>
              <a:buClr>
                <a:schemeClr val="tx1"/>
              </a:buClr>
              <a:buFont typeface="Wingdings" panose="05000000000000000000" pitchFamily="2" charset="2"/>
              <a:buChar char="§"/>
              <a:defRPr sz="2400">
                <a:solidFill>
                  <a:schemeClr val="tx1"/>
                </a:solidFill>
                <a:latin typeface="Arial Narrow" panose="020B0606020202030204" pitchFamily="34" charset="0"/>
              </a:defRPr>
            </a:lvl2pPr>
            <a:lvl3pPr marL="1143000" indent="-228600">
              <a:spcBef>
                <a:spcPct val="20000"/>
              </a:spcBef>
              <a:buClr>
                <a:schemeClr val="tx1"/>
              </a:buClr>
              <a:buChar char="•"/>
              <a:defRPr sz="2000">
                <a:solidFill>
                  <a:schemeClr val="tx1"/>
                </a:solidFill>
                <a:latin typeface="Arial Narrow" panose="020B0606020202030204" pitchFamily="34" charset="0"/>
              </a:defRPr>
            </a:lvl3pPr>
            <a:lvl4pPr marL="1600200" indent="-228600">
              <a:spcBef>
                <a:spcPct val="20000"/>
              </a:spcBef>
              <a:buClr>
                <a:schemeClr val="tx1"/>
              </a:buClr>
              <a:buChar char="–"/>
              <a:defRPr b="1">
                <a:solidFill>
                  <a:schemeClr val="tx1"/>
                </a:solidFill>
                <a:latin typeface="Century Gothic" panose="020B0502020202020204" pitchFamily="34" charset="0"/>
              </a:defRPr>
            </a:lvl4pPr>
            <a:lvl5pPr marL="2057400" indent="-228600">
              <a:spcBef>
                <a:spcPct val="20000"/>
              </a:spcBef>
              <a:buClr>
                <a:schemeClr val="tx1"/>
              </a:buClr>
              <a:buChar char="»"/>
              <a:defRPr sz="2000" b="1">
                <a:solidFill>
                  <a:schemeClr val="tx1"/>
                </a:solidFill>
                <a:latin typeface="Times New Roman" panose="02020603050405020304" pitchFamily="18" charset="0"/>
              </a:defRPr>
            </a:lvl5pPr>
            <a:lvl6pPr marL="25146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6pPr>
            <a:lvl7pPr marL="29718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7pPr>
            <a:lvl8pPr marL="34290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8pPr>
            <a:lvl9pPr marL="38862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9pPr>
          </a:lstStyle>
          <a:p>
            <a:pPr algn="ctr">
              <a:spcBef>
                <a:spcPct val="0"/>
              </a:spcBef>
              <a:buClrTx/>
              <a:buFontTx/>
              <a:buNone/>
            </a:pPr>
            <a:r>
              <a:rPr lang="fr-FR" altLang="fr-FR" sz="2200" b="0">
                <a:solidFill>
                  <a:schemeClr val="tx2"/>
                </a:solidFill>
              </a:rPr>
              <a:t>Contractions</a:t>
            </a:r>
          </a:p>
        </p:txBody>
      </p:sp>
      <p:sp>
        <p:nvSpPr>
          <p:cNvPr id="685070" name="Text Box 14"/>
          <p:cNvSpPr txBox="1">
            <a:spLocks noChangeArrowheads="1"/>
          </p:cNvSpPr>
          <p:nvPr/>
        </p:nvSpPr>
        <p:spPr bwMode="auto">
          <a:xfrm>
            <a:off x="6607175" y="3462338"/>
            <a:ext cx="1295400" cy="430212"/>
          </a:xfrm>
          <a:prstGeom prst="rect">
            <a:avLst/>
          </a:prstGeom>
          <a:solidFill>
            <a:srgbClr val="000066"/>
          </a:solidFill>
          <a:ln w="9525">
            <a:solidFill>
              <a:schemeClr val="tx2"/>
            </a:solidFill>
            <a:miter lim="800000"/>
            <a:headEnd/>
            <a:tailEnd/>
          </a:ln>
        </p:spPr>
        <p:txBody>
          <a:bodyPr>
            <a:spAutoFit/>
          </a:bodyPr>
          <a:lstStyle>
            <a:lvl1pPr>
              <a:spcBef>
                <a:spcPct val="20000"/>
              </a:spcBef>
              <a:buClr>
                <a:schemeClr val="tx1"/>
              </a:buClr>
              <a:buFont typeface="Mistral" panose="03090702030407020403" pitchFamily="66" charset="0"/>
              <a:buChar char="●"/>
              <a:defRPr sz="2600">
                <a:solidFill>
                  <a:schemeClr val="tx1"/>
                </a:solidFill>
                <a:latin typeface="Arial Narrow" panose="020B0606020202030204" pitchFamily="34" charset="0"/>
              </a:defRPr>
            </a:lvl1pPr>
            <a:lvl2pPr marL="742950" indent="-285750">
              <a:spcBef>
                <a:spcPct val="20000"/>
              </a:spcBef>
              <a:buClr>
                <a:schemeClr val="tx1"/>
              </a:buClr>
              <a:buFont typeface="Wingdings" panose="05000000000000000000" pitchFamily="2" charset="2"/>
              <a:buChar char="§"/>
              <a:defRPr sz="2400">
                <a:solidFill>
                  <a:schemeClr val="tx1"/>
                </a:solidFill>
                <a:latin typeface="Arial Narrow" panose="020B0606020202030204" pitchFamily="34" charset="0"/>
              </a:defRPr>
            </a:lvl2pPr>
            <a:lvl3pPr marL="1143000" indent="-228600">
              <a:spcBef>
                <a:spcPct val="20000"/>
              </a:spcBef>
              <a:buClr>
                <a:schemeClr val="tx1"/>
              </a:buClr>
              <a:buChar char="•"/>
              <a:defRPr sz="2000">
                <a:solidFill>
                  <a:schemeClr val="tx1"/>
                </a:solidFill>
                <a:latin typeface="Arial Narrow" panose="020B0606020202030204" pitchFamily="34" charset="0"/>
              </a:defRPr>
            </a:lvl3pPr>
            <a:lvl4pPr marL="1600200" indent="-228600">
              <a:spcBef>
                <a:spcPct val="20000"/>
              </a:spcBef>
              <a:buClr>
                <a:schemeClr val="tx1"/>
              </a:buClr>
              <a:buChar char="–"/>
              <a:defRPr b="1">
                <a:solidFill>
                  <a:schemeClr val="tx1"/>
                </a:solidFill>
                <a:latin typeface="Century Gothic" panose="020B0502020202020204" pitchFamily="34" charset="0"/>
              </a:defRPr>
            </a:lvl4pPr>
            <a:lvl5pPr marL="2057400" indent="-228600">
              <a:spcBef>
                <a:spcPct val="20000"/>
              </a:spcBef>
              <a:buClr>
                <a:schemeClr val="tx1"/>
              </a:buClr>
              <a:buChar char="»"/>
              <a:defRPr sz="2000" b="1">
                <a:solidFill>
                  <a:schemeClr val="tx1"/>
                </a:solidFill>
                <a:latin typeface="Times New Roman" panose="02020603050405020304" pitchFamily="18" charset="0"/>
              </a:defRPr>
            </a:lvl5pPr>
            <a:lvl6pPr marL="25146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6pPr>
            <a:lvl7pPr marL="29718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7pPr>
            <a:lvl8pPr marL="34290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8pPr>
            <a:lvl9pPr marL="38862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9pPr>
          </a:lstStyle>
          <a:p>
            <a:pPr algn="ctr">
              <a:spcBef>
                <a:spcPct val="0"/>
              </a:spcBef>
              <a:buClrTx/>
              <a:buFontTx/>
              <a:buNone/>
            </a:pPr>
            <a:r>
              <a:rPr lang="fr-FR" altLang="fr-FR" sz="2200" b="0">
                <a:solidFill>
                  <a:schemeClr val="bg1"/>
                </a:solidFill>
              </a:rPr>
              <a:t>Cervix</a:t>
            </a:r>
          </a:p>
        </p:txBody>
      </p:sp>
      <p:sp>
        <p:nvSpPr>
          <p:cNvPr id="685072" name="Text Box 16"/>
          <p:cNvSpPr txBox="1">
            <a:spLocks noChangeArrowheads="1"/>
          </p:cNvSpPr>
          <p:nvPr/>
        </p:nvSpPr>
        <p:spPr bwMode="auto">
          <a:xfrm>
            <a:off x="3470275" y="4965700"/>
            <a:ext cx="2611438" cy="430213"/>
          </a:xfrm>
          <a:prstGeom prst="rect">
            <a:avLst/>
          </a:prstGeom>
          <a:noFill/>
          <a:ln w="9525">
            <a:solidFill>
              <a:schemeClr val="tx2"/>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lr>
                <a:schemeClr val="tx1"/>
              </a:buClr>
              <a:buFont typeface="Mistral" panose="03090702030407020403" pitchFamily="66" charset="0"/>
              <a:buChar char="●"/>
              <a:defRPr sz="2600">
                <a:solidFill>
                  <a:schemeClr val="tx1"/>
                </a:solidFill>
                <a:latin typeface="Arial Narrow" panose="020B0606020202030204" pitchFamily="34" charset="0"/>
              </a:defRPr>
            </a:lvl1pPr>
            <a:lvl2pPr marL="742950" indent="-285750">
              <a:spcBef>
                <a:spcPct val="20000"/>
              </a:spcBef>
              <a:buClr>
                <a:schemeClr val="tx1"/>
              </a:buClr>
              <a:buFont typeface="Wingdings" panose="05000000000000000000" pitchFamily="2" charset="2"/>
              <a:buChar char="§"/>
              <a:defRPr sz="2400">
                <a:solidFill>
                  <a:schemeClr val="tx1"/>
                </a:solidFill>
                <a:latin typeface="Arial Narrow" panose="020B0606020202030204" pitchFamily="34" charset="0"/>
              </a:defRPr>
            </a:lvl2pPr>
            <a:lvl3pPr marL="1143000" indent="-228600">
              <a:spcBef>
                <a:spcPct val="20000"/>
              </a:spcBef>
              <a:buClr>
                <a:schemeClr val="tx1"/>
              </a:buClr>
              <a:buChar char="•"/>
              <a:defRPr sz="2000">
                <a:solidFill>
                  <a:schemeClr val="tx1"/>
                </a:solidFill>
                <a:latin typeface="Arial Narrow" panose="020B0606020202030204" pitchFamily="34" charset="0"/>
              </a:defRPr>
            </a:lvl3pPr>
            <a:lvl4pPr marL="1600200" indent="-228600">
              <a:spcBef>
                <a:spcPct val="20000"/>
              </a:spcBef>
              <a:buClr>
                <a:schemeClr val="tx1"/>
              </a:buClr>
              <a:buChar char="–"/>
              <a:defRPr b="1">
                <a:solidFill>
                  <a:schemeClr val="tx1"/>
                </a:solidFill>
                <a:latin typeface="Century Gothic" panose="020B0502020202020204" pitchFamily="34" charset="0"/>
              </a:defRPr>
            </a:lvl4pPr>
            <a:lvl5pPr marL="2057400" indent="-228600">
              <a:spcBef>
                <a:spcPct val="20000"/>
              </a:spcBef>
              <a:buClr>
                <a:schemeClr val="tx1"/>
              </a:buClr>
              <a:buChar char="»"/>
              <a:defRPr sz="2000" b="1">
                <a:solidFill>
                  <a:schemeClr val="tx1"/>
                </a:solidFill>
                <a:latin typeface="Times New Roman" panose="02020603050405020304" pitchFamily="18" charset="0"/>
              </a:defRPr>
            </a:lvl5pPr>
            <a:lvl6pPr marL="25146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6pPr>
            <a:lvl7pPr marL="29718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7pPr>
            <a:lvl8pPr marL="34290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8pPr>
            <a:lvl9pPr marL="38862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9pPr>
          </a:lstStyle>
          <a:p>
            <a:pPr algn="ctr">
              <a:spcBef>
                <a:spcPct val="0"/>
              </a:spcBef>
              <a:buClrTx/>
              <a:buFontTx/>
              <a:buNone/>
            </a:pPr>
            <a:r>
              <a:rPr lang="fr-FR" altLang="fr-FR" sz="2200" b="0">
                <a:solidFill>
                  <a:schemeClr val="tx2"/>
                </a:solidFill>
              </a:rPr>
              <a:t>Progression du foetus</a:t>
            </a:r>
          </a:p>
        </p:txBody>
      </p:sp>
      <p:sp>
        <p:nvSpPr>
          <p:cNvPr id="27656" name="Text Box 17"/>
          <p:cNvSpPr txBox="1">
            <a:spLocks noChangeArrowheads="1"/>
          </p:cNvSpPr>
          <p:nvPr/>
        </p:nvSpPr>
        <p:spPr bwMode="auto">
          <a:xfrm>
            <a:off x="3254375" y="5686425"/>
            <a:ext cx="2362200" cy="430213"/>
          </a:xfrm>
          <a:prstGeom prst="rect">
            <a:avLst/>
          </a:prstGeom>
          <a:solidFill>
            <a:srgbClr val="FF3399"/>
          </a:solidFill>
          <a:ln w="9525">
            <a:solidFill>
              <a:schemeClr val="tx2"/>
            </a:solidFill>
            <a:miter lim="800000"/>
            <a:headEnd/>
            <a:tailEnd/>
          </a:ln>
        </p:spPr>
        <p:txBody>
          <a:bodyPr>
            <a:spAutoFit/>
          </a:bodyPr>
          <a:lstStyle>
            <a:lvl1pPr>
              <a:spcBef>
                <a:spcPct val="20000"/>
              </a:spcBef>
              <a:buClr>
                <a:schemeClr val="tx1"/>
              </a:buClr>
              <a:buFont typeface="Mistral" panose="03090702030407020403" pitchFamily="66" charset="0"/>
              <a:buChar char="●"/>
              <a:defRPr sz="2600">
                <a:solidFill>
                  <a:schemeClr val="tx1"/>
                </a:solidFill>
                <a:latin typeface="Arial Narrow" panose="020B0606020202030204" pitchFamily="34" charset="0"/>
              </a:defRPr>
            </a:lvl1pPr>
            <a:lvl2pPr marL="742950" indent="-285750">
              <a:spcBef>
                <a:spcPct val="20000"/>
              </a:spcBef>
              <a:buClr>
                <a:schemeClr val="tx1"/>
              </a:buClr>
              <a:buFont typeface="Wingdings" panose="05000000000000000000" pitchFamily="2" charset="2"/>
              <a:buChar char="§"/>
              <a:defRPr sz="2400">
                <a:solidFill>
                  <a:schemeClr val="tx1"/>
                </a:solidFill>
                <a:latin typeface="Arial Narrow" panose="020B0606020202030204" pitchFamily="34" charset="0"/>
              </a:defRPr>
            </a:lvl2pPr>
            <a:lvl3pPr marL="1143000" indent="-228600">
              <a:spcBef>
                <a:spcPct val="20000"/>
              </a:spcBef>
              <a:buClr>
                <a:schemeClr val="tx1"/>
              </a:buClr>
              <a:buChar char="•"/>
              <a:defRPr sz="2000">
                <a:solidFill>
                  <a:schemeClr val="tx1"/>
                </a:solidFill>
                <a:latin typeface="Arial Narrow" panose="020B0606020202030204" pitchFamily="34" charset="0"/>
              </a:defRPr>
            </a:lvl3pPr>
            <a:lvl4pPr marL="1600200" indent="-228600">
              <a:spcBef>
                <a:spcPct val="20000"/>
              </a:spcBef>
              <a:buClr>
                <a:schemeClr val="tx1"/>
              </a:buClr>
              <a:buChar char="–"/>
              <a:defRPr b="1">
                <a:solidFill>
                  <a:schemeClr val="tx1"/>
                </a:solidFill>
                <a:latin typeface="Century Gothic" panose="020B0502020202020204" pitchFamily="34" charset="0"/>
              </a:defRPr>
            </a:lvl4pPr>
            <a:lvl5pPr marL="2057400" indent="-228600">
              <a:spcBef>
                <a:spcPct val="20000"/>
              </a:spcBef>
              <a:buClr>
                <a:schemeClr val="tx1"/>
              </a:buClr>
              <a:buChar char="»"/>
              <a:defRPr sz="2000" b="1">
                <a:solidFill>
                  <a:schemeClr val="tx1"/>
                </a:solidFill>
                <a:latin typeface="Times New Roman" panose="02020603050405020304" pitchFamily="18" charset="0"/>
              </a:defRPr>
            </a:lvl5pPr>
            <a:lvl6pPr marL="25146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6pPr>
            <a:lvl7pPr marL="29718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7pPr>
            <a:lvl8pPr marL="34290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8pPr>
            <a:lvl9pPr marL="38862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9pPr>
          </a:lstStyle>
          <a:p>
            <a:pPr algn="ctr">
              <a:spcBef>
                <a:spcPct val="0"/>
              </a:spcBef>
              <a:buClrTx/>
              <a:buFontTx/>
              <a:buNone/>
            </a:pPr>
            <a:r>
              <a:rPr lang="fr-FR" altLang="fr-FR" sz="2200" b="0">
                <a:solidFill>
                  <a:schemeClr val="tx2"/>
                </a:solidFill>
              </a:rPr>
              <a:t>Expulsion</a:t>
            </a:r>
          </a:p>
        </p:txBody>
      </p:sp>
      <p:sp>
        <p:nvSpPr>
          <p:cNvPr id="685074" name="Text Box 18"/>
          <p:cNvSpPr txBox="1">
            <a:spLocks noChangeArrowheads="1"/>
          </p:cNvSpPr>
          <p:nvPr/>
        </p:nvSpPr>
        <p:spPr bwMode="auto">
          <a:xfrm>
            <a:off x="6421438" y="2517775"/>
            <a:ext cx="2057400" cy="769938"/>
          </a:xfrm>
          <a:prstGeom prst="rect">
            <a:avLst/>
          </a:prstGeom>
          <a:noFill/>
          <a:ln w="9525">
            <a:solidFill>
              <a:schemeClr val="tx2"/>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lr>
                <a:schemeClr val="tx1"/>
              </a:buClr>
              <a:buFont typeface="Mistral" panose="03090702030407020403" pitchFamily="66" charset="0"/>
              <a:buChar char="●"/>
              <a:defRPr sz="2600">
                <a:solidFill>
                  <a:schemeClr val="tx1"/>
                </a:solidFill>
                <a:latin typeface="Arial Narrow" panose="020B0606020202030204" pitchFamily="34" charset="0"/>
              </a:defRPr>
            </a:lvl1pPr>
            <a:lvl2pPr marL="742950" indent="-285750">
              <a:spcBef>
                <a:spcPct val="20000"/>
              </a:spcBef>
              <a:buClr>
                <a:schemeClr val="tx1"/>
              </a:buClr>
              <a:buFont typeface="Wingdings" panose="05000000000000000000" pitchFamily="2" charset="2"/>
              <a:buChar char="§"/>
              <a:defRPr sz="2400">
                <a:solidFill>
                  <a:schemeClr val="tx1"/>
                </a:solidFill>
                <a:latin typeface="Arial Narrow" panose="020B0606020202030204" pitchFamily="34" charset="0"/>
              </a:defRPr>
            </a:lvl2pPr>
            <a:lvl3pPr marL="1143000" indent="-228600">
              <a:spcBef>
                <a:spcPct val="20000"/>
              </a:spcBef>
              <a:buClr>
                <a:schemeClr val="tx1"/>
              </a:buClr>
              <a:buChar char="•"/>
              <a:defRPr sz="2000">
                <a:solidFill>
                  <a:schemeClr val="tx1"/>
                </a:solidFill>
                <a:latin typeface="Arial Narrow" panose="020B0606020202030204" pitchFamily="34" charset="0"/>
              </a:defRPr>
            </a:lvl3pPr>
            <a:lvl4pPr marL="1600200" indent="-228600">
              <a:spcBef>
                <a:spcPct val="20000"/>
              </a:spcBef>
              <a:buClr>
                <a:schemeClr val="tx1"/>
              </a:buClr>
              <a:buChar char="–"/>
              <a:defRPr b="1">
                <a:solidFill>
                  <a:schemeClr val="tx1"/>
                </a:solidFill>
                <a:latin typeface="Century Gothic" panose="020B0502020202020204" pitchFamily="34" charset="0"/>
              </a:defRPr>
            </a:lvl4pPr>
            <a:lvl5pPr marL="2057400" indent="-228600">
              <a:spcBef>
                <a:spcPct val="20000"/>
              </a:spcBef>
              <a:buClr>
                <a:schemeClr val="tx1"/>
              </a:buClr>
              <a:buChar char="»"/>
              <a:defRPr sz="2000" b="1">
                <a:solidFill>
                  <a:schemeClr val="tx1"/>
                </a:solidFill>
                <a:latin typeface="Times New Roman" panose="02020603050405020304" pitchFamily="18" charset="0"/>
              </a:defRPr>
            </a:lvl5pPr>
            <a:lvl6pPr marL="25146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6pPr>
            <a:lvl7pPr marL="29718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7pPr>
            <a:lvl8pPr marL="34290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8pPr>
            <a:lvl9pPr marL="38862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9pPr>
          </a:lstStyle>
          <a:p>
            <a:pPr algn="ctr">
              <a:spcBef>
                <a:spcPct val="0"/>
              </a:spcBef>
              <a:buClrTx/>
              <a:buFontTx/>
              <a:buNone/>
            </a:pPr>
            <a:r>
              <a:rPr lang="fr-FR" altLang="fr-FR" sz="2200" b="0">
                <a:solidFill>
                  <a:schemeClr val="tx2"/>
                </a:solidFill>
              </a:rPr>
              <a:t>Mûrissement</a:t>
            </a:r>
          </a:p>
          <a:p>
            <a:pPr algn="ctr">
              <a:spcBef>
                <a:spcPct val="0"/>
              </a:spcBef>
              <a:buClrTx/>
              <a:buFontTx/>
              <a:buNone/>
            </a:pPr>
            <a:r>
              <a:rPr lang="fr-FR" altLang="fr-FR" sz="2200" b="0">
                <a:solidFill>
                  <a:schemeClr val="tx2"/>
                </a:solidFill>
              </a:rPr>
              <a:t>Ramollissement</a:t>
            </a:r>
          </a:p>
        </p:txBody>
      </p:sp>
      <p:sp>
        <p:nvSpPr>
          <p:cNvPr id="685075" name="Text Box 19"/>
          <p:cNvSpPr txBox="1">
            <a:spLocks noChangeArrowheads="1"/>
          </p:cNvSpPr>
          <p:nvPr/>
        </p:nvSpPr>
        <p:spPr bwMode="auto">
          <a:xfrm>
            <a:off x="6494463" y="4102100"/>
            <a:ext cx="1752600" cy="769938"/>
          </a:xfrm>
          <a:prstGeom prst="rect">
            <a:avLst/>
          </a:prstGeom>
          <a:noFill/>
          <a:ln w="9525">
            <a:solidFill>
              <a:schemeClr val="tx2"/>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lr>
                <a:schemeClr val="tx1"/>
              </a:buClr>
              <a:buFont typeface="Mistral" panose="03090702030407020403" pitchFamily="66" charset="0"/>
              <a:buChar char="●"/>
              <a:defRPr sz="2600">
                <a:solidFill>
                  <a:schemeClr val="tx1"/>
                </a:solidFill>
                <a:latin typeface="Arial Narrow" panose="020B0606020202030204" pitchFamily="34" charset="0"/>
              </a:defRPr>
            </a:lvl1pPr>
            <a:lvl2pPr marL="742950" indent="-285750">
              <a:spcBef>
                <a:spcPct val="20000"/>
              </a:spcBef>
              <a:buClr>
                <a:schemeClr val="tx1"/>
              </a:buClr>
              <a:buFont typeface="Wingdings" panose="05000000000000000000" pitchFamily="2" charset="2"/>
              <a:buChar char="§"/>
              <a:defRPr sz="2400">
                <a:solidFill>
                  <a:schemeClr val="tx1"/>
                </a:solidFill>
                <a:latin typeface="Arial Narrow" panose="020B0606020202030204" pitchFamily="34" charset="0"/>
              </a:defRPr>
            </a:lvl2pPr>
            <a:lvl3pPr marL="1143000" indent="-228600">
              <a:spcBef>
                <a:spcPct val="20000"/>
              </a:spcBef>
              <a:buClr>
                <a:schemeClr val="tx1"/>
              </a:buClr>
              <a:buChar char="•"/>
              <a:defRPr sz="2000">
                <a:solidFill>
                  <a:schemeClr val="tx1"/>
                </a:solidFill>
                <a:latin typeface="Arial Narrow" panose="020B0606020202030204" pitchFamily="34" charset="0"/>
              </a:defRPr>
            </a:lvl3pPr>
            <a:lvl4pPr marL="1600200" indent="-228600">
              <a:spcBef>
                <a:spcPct val="20000"/>
              </a:spcBef>
              <a:buClr>
                <a:schemeClr val="tx1"/>
              </a:buClr>
              <a:buChar char="–"/>
              <a:defRPr b="1">
                <a:solidFill>
                  <a:schemeClr val="tx1"/>
                </a:solidFill>
                <a:latin typeface="Century Gothic" panose="020B0502020202020204" pitchFamily="34" charset="0"/>
              </a:defRPr>
            </a:lvl4pPr>
            <a:lvl5pPr marL="2057400" indent="-228600">
              <a:spcBef>
                <a:spcPct val="20000"/>
              </a:spcBef>
              <a:buClr>
                <a:schemeClr val="tx1"/>
              </a:buClr>
              <a:buChar char="»"/>
              <a:defRPr sz="2000" b="1">
                <a:solidFill>
                  <a:schemeClr val="tx1"/>
                </a:solidFill>
                <a:latin typeface="Times New Roman" panose="02020603050405020304" pitchFamily="18" charset="0"/>
              </a:defRPr>
            </a:lvl5pPr>
            <a:lvl6pPr marL="25146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6pPr>
            <a:lvl7pPr marL="29718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7pPr>
            <a:lvl8pPr marL="34290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8pPr>
            <a:lvl9pPr marL="38862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9pPr>
          </a:lstStyle>
          <a:p>
            <a:pPr algn="ctr">
              <a:spcBef>
                <a:spcPct val="0"/>
              </a:spcBef>
              <a:buClrTx/>
              <a:buFontTx/>
              <a:buNone/>
            </a:pPr>
            <a:r>
              <a:rPr lang="fr-FR" altLang="fr-FR" sz="2200" b="0">
                <a:solidFill>
                  <a:schemeClr val="tx2"/>
                </a:solidFill>
              </a:rPr>
              <a:t>Réflexe de Ferguson</a:t>
            </a:r>
          </a:p>
        </p:txBody>
      </p:sp>
      <p:sp>
        <p:nvSpPr>
          <p:cNvPr id="685076" name="Text Box 20"/>
          <p:cNvSpPr txBox="1">
            <a:spLocks noChangeArrowheads="1"/>
          </p:cNvSpPr>
          <p:nvPr/>
        </p:nvSpPr>
        <p:spPr bwMode="auto">
          <a:xfrm>
            <a:off x="804863" y="4533900"/>
            <a:ext cx="1365250" cy="769938"/>
          </a:xfrm>
          <a:prstGeom prst="rect">
            <a:avLst/>
          </a:prstGeom>
          <a:noFill/>
          <a:ln w="9525">
            <a:solidFill>
              <a:schemeClr val="tx2"/>
            </a:solidFill>
            <a:miter lim="800000"/>
            <a:headEnd/>
            <a:tailEnd/>
          </a:ln>
          <a:effectLst/>
        </p:spPr>
        <p:txBody>
          <a:bodyPr>
            <a:spAutoFit/>
          </a:bodyPr>
          <a:lstStyle/>
          <a:p>
            <a:pPr algn="ctr">
              <a:defRPr/>
            </a:pPr>
            <a:r>
              <a:rPr lang="fr-FR" sz="2200" b="0">
                <a:solidFill>
                  <a:schemeClr val="tx2"/>
                </a:solidFill>
                <a:latin typeface="Arial Narrow" pitchFamily="34" charset="0"/>
              </a:rPr>
              <a:t>Etirement </a:t>
            </a:r>
          </a:p>
          <a:p>
            <a:pPr algn="ctr">
              <a:defRPr/>
            </a:pPr>
            <a:r>
              <a:rPr lang="fr-FR" sz="2200" b="0">
                <a:solidFill>
                  <a:schemeClr val="tx2"/>
                </a:solidFill>
                <a:latin typeface="Arial Narrow" pitchFamily="34" charset="0"/>
              </a:rPr>
              <a:t>de</a:t>
            </a:r>
            <a:r>
              <a:rPr lang="fr-FR" sz="2200" b="0">
                <a:solidFill>
                  <a:schemeClr val="tx2"/>
                </a:solidFill>
                <a:effectLst>
                  <a:outerShdw blurRad="38100" dist="38100" dir="2700000" algn="tl">
                    <a:srgbClr val="000000"/>
                  </a:outerShdw>
                </a:effectLst>
                <a:latin typeface="Arial Narrow" pitchFamily="34" charset="0"/>
              </a:rPr>
              <a:t> </a:t>
            </a:r>
            <a:r>
              <a:rPr lang="fr-FR" sz="2200" b="0">
                <a:solidFill>
                  <a:schemeClr val="tx2"/>
                </a:solidFill>
                <a:latin typeface="Arial Narrow" pitchFamily="34" charset="0"/>
              </a:rPr>
              <a:t>l’utérus </a:t>
            </a:r>
          </a:p>
        </p:txBody>
      </p:sp>
      <p:sp>
        <p:nvSpPr>
          <p:cNvPr id="685077" name="Text Box 21"/>
          <p:cNvSpPr txBox="1">
            <a:spLocks noChangeArrowheads="1"/>
          </p:cNvSpPr>
          <p:nvPr/>
        </p:nvSpPr>
        <p:spPr bwMode="auto">
          <a:xfrm>
            <a:off x="6637338" y="5254625"/>
            <a:ext cx="1371600" cy="430213"/>
          </a:xfrm>
          <a:prstGeom prst="rect">
            <a:avLst/>
          </a:prstGeom>
          <a:solidFill>
            <a:srgbClr val="00B050"/>
          </a:solidFill>
          <a:ln w="9525">
            <a:solidFill>
              <a:schemeClr val="tx2"/>
            </a:solidFill>
            <a:miter lim="800000"/>
            <a:headEnd/>
            <a:tailEnd/>
          </a:ln>
        </p:spPr>
        <p:txBody>
          <a:bodyPr>
            <a:spAutoFit/>
          </a:bodyPr>
          <a:lstStyle>
            <a:lvl1pPr>
              <a:spcBef>
                <a:spcPct val="20000"/>
              </a:spcBef>
              <a:buClr>
                <a:schemeClr val="tx1"/>
              </a:buClr>
              <a:buFont typeface="Mistral" panose="03090702030407020403" pitchFamily="66" charset="0"/>
              <a:buChar char="●"/>
              <a:defRPr sz="2600">
                <a:solidFill>
                  <a:schemeClr val="tx1"/>
                </a:solidFill>
                <a:latin typeface="Arial Narrow" panose="020B0606020202030204" pitchFamily="34" charset="0"/>
              </a:defRPr>
            </a:lvl1pPr>
            <a:lvl2pPr marL="742950" indent="-285750">
              <a:spcBef>
                <a:spcPct val="20000"/>
              </a:spcBef>
              <a:buClr>
                <a:schemeClr val="tx1"/>
              </a:buClr>
              <a:buFont typeface="Wingdings" panose="05000000000000000000" pitchFamily="2" charset="2"/>
              <a:buChar char="§"/>
              <a:defRPr sz="2400">
                <a:solidFill>
                  <a:schemeClr val="tx1"/>
                </a:solidFill>
                <a:latin typeface="Arial Narrow" panose="020B0606020202030204" pitchFamily="34" charset="0"/>
              </a:defRPr>
            </a:lvl2pPr>
            <a:lvl3pPr marL="1143000" indent="-228600">
              <a:spcBef>
                <a:spcPct val="20000"/>
              </a:spcBef>
              <a:buClr>
                <a:schemeClr val="tx1"/>
              </a:buClr>
              <a:buChar char="•"/>
              <a:defRPr sz="2000">
                <a:solidFill>
                  <a:schemeClr val="tx1"/>
                </a:solidFill>
                <a:latin typeface="Arial Narrow" panose="020B0606020202030204" pitchFamily="34" charset="0"/>
              </a:defRPr>
            </a:lvl3pPr>
            <a:lvl4pPr marL="1600200" indent="-228600">
              <a:spcBef>
                <a:spcPct val="20000"/>
              </a:spcBef>
              <a:buClr>
                <a:schemeClr val="tx1"/>
              </a:buClr>
              <a:buChar char="–"/>
              <a:defRPr b="1">
                <a:solidFill>
                  <a:schemeClr val="tx1"/>
                </a:solidFill>
                <a:latin typeface="Century Gothic" panose="020B0502020202020204" pitchFamily="34" charset="0"/>
              </a:defRPr>
            </a:lvl4pPr>
            <a:lvl5pPr marL="2057400" indent="-228600">
              <a:spcBef>
                <a:spcPct val="20000"/>
              </a:spcBef>
              <a:buClr>
                <a:schemeClr val="tx1"/>
              </a:buClr>
              <a:buChar char="»"/>
              <a:defRPr sz="2000" b="1">
                <a:solidFill>
                  <a:schemeClr val="tx1"/>
                </a:solidFill>
                <a:latin typeface="Times New Roman" panose="02020603050405020304" pitchFamily="18" charset="0"/>
              </a:defRPr>
            </a:lvl5pPr>
            <a:lvl6pPr marL="25146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6pPr>
            <a:lvl7pPr marL="29718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7pPr>
            <a:lvl8pPr marL="34290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8pPr>
            <a:lvl9pPr marL="38862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9pPr>
          </a:lstStyle>
          <a:p>
            <a:pPr algn="ctr">
              <a:spcBef>
                <a:spcPct val="0"/>
              </a:spcBef>
              <a:buClrTx/>
              <a:buFontTx/>
              <a:buNone/>
            </a:pPr>
            <a:r>
              <a:rPr lang="fr-FR" altLang="fr-FR" sz="2200" b="0" dirty="0">
                <a:solidFill>
                  <a:schemeClr val="bg1"/>
                </a:solidFill>
              </a:rPr>
              <a:t>Ocytocine</a:t>
            </a:r>
          </a:p>
        </p:txBody>
      </p:sp>
      <p:grpSp>
        <p:nvGrpSpPr>
          <p:cNvPr id="2" name="Group 1054"/>
          <p:cNvGrpSpPr>
            <a:grpSpLocks/>
          </p:cNvGrpSpPr>
          <p:nvPr/>
        </p:nvGrpSpPr>
        <p:grpSpPr bwMode="auto">
          <a:xfrm>
            <a:off x="511175" y="719138"/>
            <a:ext cx="1981200" cy="2598737"/>
            <a:chOff x="336" y="528"/>
            <a:chExt cx="1248" cy="1637"/>
          </a:xfrm>
        </p:grpSpPr>
        <p:sp>
          <p:nvSpPr>
            <p:cNvPr id="26686" name="Text Box 15"/>
            <p:cNvSpPr txBox="1">
              <a:spLocks noChangeArrowheads="1"/>
            </p:cNvSpPr>
            <p:nvPr/>
          </p:nvSpPr>
          <p:spPr bwMode="auto">
            <a:xfrm>
              <a:off x="336" y="1680"/>
              <a:ext cx="1248" cy="485"/>
            </a:xfrm>
            <a:prstGeom prst="rect">
              <a:avLst/>
            </a:prstGeom>
            <a:solidFill>
              <a:srgbClr val="000066"/>
            </a:solidFill>
            <a:ln w="9525">
              <a:solidFill>
                <a:schemeClr val="tx2"/>
              </a:solidFill>
              <a:miter lim="800000"/>
              <a:headEnd/>
              <a:tailEnd/>
            </a:ln>
          </p:spPr>
          <p:txBody>
            <a:bodyPr>
              <a:spAutoFit/>
            </a:bodyPr>
            <a:lstStyle>
              <a:lvl1pPr>
                <a:spcBef>
                  <a:spcPct val="20000"/>
                </a:spcBef>
                <a:buClr>
                  <a:schemeClr val="tx1"/>
                </a:buClr>
                <a:buFont typeface="Mistral" panose="03090702030407020403" pitchFamily="66" charset="0"/>
                <a:buChar char="●"/>
                <a:defRPr sz="2600">
                  <a:solidFill>
                    <a:schemeClr val="tx1"/>
                  </a:solidFill>
                  <a:latin typeface="Arial Narrow" panose="020B0606020202030204" pitchFamily="34" charset="0"/>
                </a:defRPr>
              </a:lvl1pPr>
              <a:lvl2pPr marL="742950" indent="-285750">
                <a:spcBef>
                  <a:spcPct val="20000"/>
                </a:spcBef>
                <a:buClr>
                  <a:schemeClr val="tx1"/>
                </a:buClr>
                <a:buFont typeface="Wingdings" panose="05000000000000000000" pitchFamily="2" charset="2"/>
                <a:buChar char="§"/>
                <a:defRPr sz="2400">
                  <a:solidFill>
                    <a:schemeClr val="tx1"/>
                  </a:solidFill>
                  <a:latin typeface="Arial Narrow" panose="020B0606020202030204" pitchFamily="34" charset="0"/>
                </a:defRPr>
              </a:lvl2pPr>
              <a:lvl3pPr marL="1143000" indent="-228600">
                <a:spcBef>
                  <a:spcPct val="20000"/>
                </a:spcBef>
                <a:buClr>
                  <a:schemeClr val="tx1"/>
                </a:buClr>
                <a:buChar char="•"/>
                <a:defRPr sz="2000">
                  <a:solidFill>
                    <a:schemeClr val="tx1"/>
                  </a:solidFill>
                  <a:latin typeface="Arial Narrow" panose="020B0606020202030204" pitchFamily="34" charset="0"/>
                </a:defRPr>
              </a:lvl3pPr>
              <a:lvl4pPr marL="1600200" indent="-228600">
                <a:spcBef>
                  <a:spcPct val="20000"/>
                </a:spcBef>
                <a:buClr>
                  <a:schemeClr val="tx1"/>
                </a:buClr>
                <a:buChar char="–"/>
                <a:defRPr b="1">
                  <a:solidFill>
                    <a:schemeClr val="tx1"/>
                  </a:solidFill>
                  <a:latin typeface="Century Gothic" panose="020B0502020202020204" pitchFamily="34" charset="0"/>
                </a:defRPr>
              </a:lvl4pPr>
              <a:lvl5pPr marL="2057400" indent="-228600">
                <a:spcBef>
                  <a:spcPct val="20000"/>
                </a:spcBef>
                <a:buClr>
                  <a:schemeClr val="tx1"/>
                </a:buClr>
                <a:buChar char="»"/>
                <a:defRPr sz="2000" b="1">
                  <a:solidFill>
                    <a:schemeClr val="tx1"/>
                  </a:solidFill>
                  <a:latin typeface="Times New Roman" panose="02020603050405020304" pitchFamily="18" charset="0"/>
                </a:defRPr>
              </a:lvl5pPr>
              <a:lvl6pPr marL="25146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6pPr>
              <a:lvl7pPr marL="29718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7pPr>
              <a:lvl8pPr marL="34290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8pPr>
              <a:lvl9pPr marL="38862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9pPr>
            </a:lstStyle>
            <a:p>
              <a:pPr algn="ctr">
                <a:spcBef>
                  <a:spcPct val="0"/>
                </a:spcBef>
                <a:buClrTx/>
                <a:buFontTx/>
                <a:buNone/>
              </a:pPr>
              <a:r>
                <a:rPr lang="fr-FR" altLang="fr-FR" sz="2200" b="0">
                  <a:solidFill>
                    <a:schemeClr val="bg1"/>
                  </a:solidFill>
                </a:rPr>
                <a:t>Ovaire</a:t>
              </a:r>
            </a:p>
            <a:p>
              <a:pPr algn="ctr">
                <a:spcBef>
                  <a:spcPct val="0"/>
                </a:spcBef>
                <a:buClrTx/>
                <a:buFontTx/>
                <a:buNone/>
              </a:pPr>
              <a:r>
                <a:rPr lang="fr-FR" altLang="fr-FR" sz="2200" b="0">
                  <a:solidFill>
                    <a:schemeClr val="bg1"/>
                  </a:solidFill>
                </a:rPr>
                <a:t>(vache, chèvre)</a:t>
              </a:r>
            </a:p>
          </p:txBody>
        </p:sp>
        <p:sp>
          <p:nvSpPr>
            <p:cNvPr id="26687" name="Text Box 22"/>
            <p:cNvSpPr txBox="1">
              <a:spLocks noChangeArrowheads="1"/>
            </p:cNvSpPr>
            <p:nvPr/>
          </p:nvSpPr>
          <p:spPr bwMode="auto">
            <a:xfrm>
              <a:off x="336" y="528"/>
              <a:ext cx="768" cy="485"/>
            </a:xfrm>
            <a:prstGeom prst="rect">
              <a:avLst/>
            </a:prstGeom>
            <a:solidFill>
              <a:srgbClr val="000066"/>
            </a:solidFill>
            <a:ln w="9525">
              <a:solidFill>
                <a:schemeClr val="tx2"/>
              </a:solidFill>
              <a:miter lim="800000"/>
              <a:headEnd/>
              <a:tailEnd/>
            </a:ln>
          </p:spPr>
          <p:txBody>
            <a:bodyPr>
              <a:spAutoFit/>
            </a:bodyPr>
            <a:lstStyle>
              <a:lvl1pPr>
                <a:spcBef>
                  <a:spcPct val="20000"/>
                </a:spcBef>
                <a:buClr>
                  <a:schemeClr val="tx1"/>
                </a:buClr>
                <a:buFont typeface="Mistral" panose="03090702030407020403" pitchFamily="66" charset="0"/>
                <a:buChar char="●"/>
                <a:defRPr sz="2600">
                  <a:solidFill>
                    <a:schemeClr val="tx1"/>
                  </a:solidFill>
                  <a:latin typeface="Arial Narrow" panose="020B0606020202030204" pitchFamily="34" charset="0"/>
                </a:defRPr>
              </a:lvl1pPr>
              <a:lvl2pPr marL="742950" indent="-285750">
                <a:spcBef>
                  <a:spcPct val="20000"/>
                </a:spcBef>
                <a:buClr>
                  <a:schemeClr val="tx1"/>
                </a:buClr>
                <a:buFont typeface="Wingdings" panose="05000000000000000000" pitchFamily="2" charset="2"/>
                <a:buChar char="§"/>
                <a:defRPr sz="2400">
                  <a:solidFill>
                    <a:schemeClr val="tx1"/>
                  </a:solidFill>
                  <a:latin typeface="Arial Narrow" panose="020B0606020202030204" pitchFamily="34" charset="0"/>
                </a:defRPr>
              </a:lvl2pPr>
              <a:lvl3pPr marL="1143000" indent="-228600">
                <a:spcBef>
                  <a:spcPct val="20000"/>
                </a:spcBef>
                <a:buClr>
                  <a:schemeClr val="tx1"/>
                </a:buClr>
                <a:buChar char="•"/>
                <a:defRPr sz="2000">
                  <a:solidFill>
                    <a:schemeClr val="tx1"/>
                  </a:solidFill>
                  <a:latin typeface="Arial Narrow" panose="020B0606020202030204" pitchFamily="34" charset="0"/>
                </a:defRPr>
              </a:lvl3pPr>
              <a:lvl4pPr marL="1600200" indent="-228600">
                <a:spcBef>
                  <a:spcPct val="20000"/>
                </a:spcBef>
                <a:buClr>
                  <a:schemeClr val="tx1"/>
                </a:buClr>
                <a:buChar char="–"/>
                <a:defRPr b="1">
                  <a:solidFill>
                    <a:schemeClr val="tx1"/>
                  </a:solidFill>
                  <a:latin typeface="Century Gothic" panose="020B0502020202020204" pitchFamily="34" charset="0"/>
                </a:defRPr>
              </a:lvl4pPr>
              <a:lvl5pPr marL="2057400" indent="-228600">
                <a:spcBef>
                  <a:spcPct val="20000"/>
                </a:spcBef>
                <a:buClr>
                  <a:schemeClr val="tx1"/>
                </a:buClr>
                <a:buChar char="»"/>
                <a:defRPr sz="2000" b="1">
                  <a:solidFill>
                    <a:schemeClr val="tx1"/>
                  </a:solidFill>
                  <a:latin typeface="Times New Roman" panose="02020603050405020304" pitchFamily="18" charset="0"/>
                </a:defRPr>
              </a:lvl5pPr>
              <a:lvl6pPr marL="25146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6pPr>
              <a:lvl7pPr marL="29718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7pPr>
              <a:lvl8pPr marL="34290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8pPr>
              <a:lvl9pPr marL="38862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9pPr>
            </a:lstStyle>
            <a:p>
              <a:pPr algn="ctr">
                <a:spcBef>
                  <a:spcPct val="0"/>
                </a:spcBef>
                <a:buClrTx/>
                <a:buFontTx/>
                <a:buNone/>
              </a:pPr>
              <a:r>
                <a:rPr lang="fr-FR" altLang="fr-FR" sz="2200" b="0">
                  <a:solidFill>
                    <a:schemeClr val="bg1"/>
                  </a:solidFill>
                </a:rPr>
                <a:t>Placenta</a:t>
              </a:r>
            </a:p>
            <a:p>
              <a:pPr algn="ctr">
                <a:spcBef>
                  <a:spcPct val="0"/>
                </a:spcBef>
                <a:buClrTx/>
                <a:buFontTx/>
                <a:buNone/>
              </a:pPr>
              <a:r>
                <a:rPr lang="fr-FR" altLang="fr-FR" sz="2200" b="0">
                  <a:solidFill>
                    <a:schemeClr val="bg1"/>
                  </a:solidFill>
                </a:rPr>
                <a:t>(brebis)</a:t>
              </a:r>
            </a:p>
          </p:txBody>
        </p:sp>
      </p:grpSp>
      <p:sp>
        <p:nvSpPr>
          <p:cNvPr id="685081" name="Text Box 25"/>
          <p:cNvSpPr txBox="1">
            <a:spLocks noChangeArrowheads="1"/>
          </p:cNvSpPr>
          <p:nvPr/>
        </p:nvSpPr>
        <p:spPr bwMode="auto">
          <a:xfrm>
            <a:off x="949325" y="3886200"/>
            <a:ext cx="1174750" cy="430213"/>
          </a:xfrm>
          <a:prstGeom prst="rect">
            <a:avLst/>
          </a:prstGeom>
          <a:noFill/>
          <a:ln w="9525">
            <a:solidFill>
              <a:schemeClr val="tx2"/>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lr>
                <a:schemeClr val="tx1"/>
              </a:buClr>
              <a:buFont typeface="Mistral" panose="03090702030407020403" pitchFamily="66" charset="0"/>
              <a:buChar char="●"/>
              <a:defRPr sz="2600">
                <a:solidFill>
                  <a:schemeClr val="tx1"/>
                </a:solidFill>
                <a:latin typeface="Arial Narrow" panose="020B0606020202030204" pitchFamily="34" charset="0"/>
              </a:defRPr>
            </a:lvl1pPr>
            <a:lvl2pPr marL="742950" indent="-285750">
              <a:spcBef>
                <a:spcPct val="20000"/>
              </a:spcBef>
              <a:buClr>
                <a:schemeClr val="tx1"/>
              </a:buClr>
              <a:buFont typeface="Wingdings" panose="05000000000000000000" pitchFamily="2" charset="2"/>
              <a:buChar char="§"/>
              <a:defRPr sz="2400">
                <a:solidFill>
                  <a:schemeClr val="tx1"/>
                </a:solidFill>
                <a:latin typeface="Arial Narrow" panose="020B0606020202030204" pitchFamily="34" charset="0"/>
              </a:defRPr>
            </a:lvl2pPr>
            <a:lvl3pPr marL="1143000" indent="-228600">
              <a:spcBef>
                <a:spcPct val="20000"/>
              </a:spcBef>
              <a:buClr>
                <a:schemeClr val="tx1"/>
              </a:buClr>
              <a:buChar char="•"/>
              <a:defRPr sz="2000">
                <a:solidFill>
                  <a:schemeClr val="tx1"/>
                </a:solidFill>
                <a:latin typeface="Arial Narrow" panose="020B0606020202030204" pitchFamily="34" charset="0"/>
              </a:defRPr>
            </a:lvl3pPr>
            <a:lvl4pPr marL="1600200" indent="-228600">
              <a:spcBef>
                <a:spcPct val="20000"/>
              </a:spcBef>
              <a:buClr>
                <a:schemeClr val="tx1"/>
              </a:buClr>
              <a:buChar char="–"/>
              <a:defRPr b="1">
                <a:solidFill>
                  <a:schemeClr val="tx1"/>
                </a:solidFill>
                <a:latin typeface="Century Gothic" panose="020B0502020202020204" pitchFamily="34" charset="0"/>
              </a:defRPr>
            </a:lvl4pPr>
            <a:lvl5pPr marL="2057400" indent="-228600">
              <a:spcBef>
                <a:spcPct val="20000"/>
              </a:spcBef>
              <a:buClr>
                <a:schemeClr val="tx1"/>
              </a:buClr>
              <a:buChar char="»"/>
              <a:defRPr sz="2000" b="1">
                <a:solidFill>
                  <a:schemeClr val="tx1"/>
                </a:solidFill>
                <a:latin typeface="Times New Roman" panose="02020603050405020304" pitchFamily="18" charset="0"/>
              </a:defRPr>
            </a:lvl5pPr>
            <a:lvl6pPr marL="25146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6pPr>
            <a:lvl7pPr marL="29718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7pPr>
            <a:lvl8pPr marL="34290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8pPr>
            <a:lvl9pPr marL="38862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9pPr>
          </a:lstStyle>
          <a:p>
            <a:pPr algn="ctr">
              <a:spcBef>
                <a:spcPct val="0"/>
              </a:spcBef>
              <a:buClrTx/>
              <a:buFontTx/>
              <a:buNone/>
            </a:pPr>
            <a:r>
              <a:rPr lang="fr-FR" altLang="fr-FR" sz="2200" b="0">
                <a:solidFill>
                  <a:schemeClr val="tx2"/>
                </a:solidFill>
              </a:rPr>
              <a:t>Lutéolyse</a:t>
            </a:r>
          </a:p>
        </p:txBody>
      </p:sp>
      <p:grpSp>
        <p:nvGrpSpPr>
          <p:cNvPr id="3" name="Group 1053"/>
          <p:cNvGrpSpPr>
            <a:grpSpLocks/>
          </p:cNvGrpSpPr>
          <p:nvPr/>
        </p:nvGrpSpPr>
        <p:grpSpPr bwMode="auto">
          <a:xfrm>
            <a:off x="5464175" y="109538"/>
            <a:ext cx="1752600" cy="1725612"/>
            <a:chOff x="3456" y="144"/>
            <a:chExt cx="1104" cy="1087"/>
          </a:xfrm>
        </p:grpSpPr>
        <p:sp>
          <p:nvSpPr>
            <p:cNvPr id="26683" name="Text Box 23"/>
            <p:cNvSpPr txBox="1">
              <a:spLocks noChangeArrowheads="1"/>
            </p:cNvSpPr>
            <p:nvPr/>
          </p:nvSpPr>
          <p:spPr bwMode="auto">
            <a:xfrm>
              <a:off x="3456" y="144"/>
              <a:ext cx="1104" cy="271"/>
            </a:xfrm>
            <a:prstGeom prst="rect">
              <a:avLst/>
            </a:prstGeom>
            <a:solidFill>
              <a:srgbClr val="000066"/>
            </a:solidFill>
            <a:ln w="9525">
              <a:solidFill>
                <a:schemeClr val="tx2"/>
              </a:solidFill>
              <a:miter lim="800000"/>
              <a:headEnd/>
              <a:tailEnd/>
            </a:ln>
          </p:spPr>
          <p:txBody>
            <a:bodyPr>
              <a:spAutoFit/>
            </a:bodyPr>
            <a:lstStyle>
              <a:lvl1pPr>
                <a:spcBef>
                  <a:spcPct val="20000"/>
                </a:spcBef>
                <a:buClr>
                  <a:schemeClr val="tx1"/>
                </a:buClr>
                <a:buFont typeface="Mistral" panose="03090702030407020403" pitchFamily="66" charset="0"/>
                <a:buChar char="●"/>
                <a:defRPr sz="2600">
                  <a:solidFill>
                    <a:schemeClr val="tx1"/>
                  </a:solidFill>
                  <a:latin typeface="Arial Narrow" panose="020B0606020202030204" pitchFamily="34" charset="0"/>
                </a:defRPr>
              </a:lvl1pPr>
              <a:lvl2pPr marL="742950" indent="-285750">
                <a:spcBef>
                  <a:spcPct val="20000"/>
                </a:spcBef>
                <a:buClr>
                  <a:schemeClr val="tx1"/>
                </a:buClr>
                <a:buFont typeface="Wingdings" panose="05000000000000000000" pitchFamily="2" charset="2"/>
                <a:buChar char="§"/>
                <a:defRPr sz="2400">
                  <a:solidFill>
                    <a:schemeClr val="tx1"/>
                  </a:solidFill>
                  <a:latin typeface="Arial Narrow" panose="020B0606020202030204" pitchFamily="34" charset="0"/>
                </a:defRPr>
              </a:lvl2pPr>
              <a:lvl3pPr marL="1143000" indent="-228600">
                <a:spcBef>
                  <a:spcPct val="20000"/>
                </a:spcBef>
                <a:buClr>
                  <a:schemeClr val="tx1"/>
                </a:buClr>
                <a:buChar char="•"/>
                <a:defRPr sz="2000">
                  <a:solidFill>
                    <a:schemeClr val="tx1"/>
                  </a:solidFill>
                  <a:latin typeface="Arial Narrow" panose="020B0606020202030204" pitchFamily="34" charset="0"/>
                </a:defRPr>
              </a:lvl3pPr>
              <a:lvl4pPr marL="1600200" indent="-228600">
                <a:spcBef>
                  <a:spcPct val="20000"/>
                </a:spcBef>
                <a:buClr>
                  <a:schemeClr val="tx1"/>
                </a:buClr>
                <a:buChar char="–"/>
                <a:defRPr b="1">
                  <a:solidFill>
                    <a:schemeClr val="tx1"/>
                  </a:solidFill>
                  <a:latin typeface="Century Gothic" panose="020B0502020202020204" pitchFamily="34" charset="0"/>
                </a:defRPr>
              </a:lvl4pPr>
              <a:lvl5pPr marL="2057400" indent="-228600">
                <a:spcBef>
                  <a:spcPct val="20000"/>
                </a:spcBef>
                <a:buClr>
                  <a:schemeClr val="tx1"/>
                </a:buClr>
                <a:buChar char="»"/>
                <a:defRPr sz="2000" b="1">
                  <a:solidFill>
                    <a:schemeClr val="tx1"/>
                  </a:solidFill>
                  <a:latin typeface="Times New Roman" panose="02020603050405020304" pitchFamily="18" charset="0"/>
                </a:defRPr>
              </a:lvl5pPr>
              <a:lvl6pPr marL="25146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6pPr>
              <a:lvl7pPr marL="29718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7pPr>
              <a:lvl8pPr marL="34290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8pPr>
              <a:lvl9pPr marL="38862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9pPr>
            </a:lstStyle>
            <a:p>
              <a:pPr algn="ctr">
                <a:spcBef>
                  <a:spcPct val="0"/>
                </a:spcBef>
                <a:buClrTx/>
                <a:buFontTx/>
                <a:buNone/>
              </a:pPr>
              <a:r>
                <a:rPr lang="fr-FR" altLang="fr-FR" sz="2200" b="0" dirty="0">
                  <a:solidFill>
                    <a:schemeClr val="bg1"/>
                  </a:solidFill>
                </a:rPr>
                <a:t>Hypothalamus</a:t>
              </a:r>
            </a:p>
          </p:txBody>
        </p:sp>
        <p:sp>
          <p:nvSpPr>
            <p:cNvPr id="26684" name="Text Box 24"/>
            <p:cNvSpPr txBox="1">
              <a:spLocks noChangeArrowheads="1"/>
            </p:cNvSpPr>
            <p:nvPr/>
          </p:nvSpPr>
          <p:spPr bwMode="auto">
            <a:xfrm>
              <a:off x="3456" y="960"/>
              <a:ext cx="864" cy="271"/>
            </a:xfrm>
            <a:prstGeom prst="rect">
              <a:avLst/>
            </a:prstGeom>
            <a:solidFill>
              <a:srgbClr val="000066"/>
            </a:solidFill>
            <a:ln w="9525">
              <a:solidFill>
                <a:schemeClr val="tx2"/>
              </a:solidFill>
              <a:miter lim="800000"/>
              <a:headEnd/>
              <a:tailEnd/>
            </a:ln>
          </p:spPr>
          <p:txBody>
            <a:bodyPr>
              <a:spAutoFit/>
            </a:bodyPr>
            <a:lstStyle>
              <a:lvl1pPr>
                <a:spcBef>
                  <a:spcPct val="20000"/>
                </a:spcBef>
                <a:buClr>
                  <a:schemeClr val="tx1"/>
                </a:buClr>
                <a:buFont typeface="Mistral" panose="03090702030407020403" pitchFamily="66" charset="0"/>
                <a:buChar char="●"/>
                <a:defRPr sz="2600">
                  <a:solidFill>
                    <a:schemeClr val="tx1"/>
                  </a:solidFill>
                  <a:latin typeface="Arial Narrow" panose="020B0606020202030204" pitchFamily="34" charset="0"/>
                </a:defRPr>
              </a:lvl1pPr>
              <a:lvl2pPr marL="742950" indent="-285750">
                <a:spcBef>
                  <a:spcPct val="20000"/>
                </a:spcBef>
                <a:buClr>
                  <a:schemeClr val="tx1"/>
                </a:buClr>
                <a:buFont typeface="Wingdings" panose="05000000000000000000" pitchFamily="2" charset="2"/>
                <a:buChar char="§"/>
                <a:defRPr sz="2400">
                  <a:solidFill>
                    <a:schemeClr val="tx1"/>
                  </a:solidFill>
                  <a:latin typeface="Arial Narrow" panose="020B0606020202030204" pitchFamily="34" charset="0"/>
                </a:defRPr>
              </a:lvl2pPr>
              <a:lvl3pPr marL="1143000" indent="-228600">
                <a:spcBef>
                  <a:spcPct val="20000"/>
                </a:spcBef>
                <a:buClr>
                  <a:schemeClr val="tx1"/>
                </a:buClr>
                <a:buChar char="•"/>
                <a:defRPr sz="2000">
                  <a:solidFill>
                    <a:schemeClr val="tx1"/>
                  </a:solidFill>
                  <a:latin typeface="Arial Narrow" panose="020B0606020202030204" pitchFamily="34" charset="0"/>
                </a:defRPr>
              </a:lvl3pPr>
              <a:lvl4pPr marL="1600200" indent="-228600">
                <a:spcBef>
                  <a:spcPct val="20000"/>
                </a:spcBef>
                <a:buClr>
                  <a:schemeClr val="tx1"/>
                </a:buClr>
                <a:buChar char="–"/>
                <a:defRPr b="1">
                  <a:solidFill>
                    <a:schemeClr val="tx1"/>
                  </a:solidFill>
                  <a:latin typeface="Century Gothic" panose="020B0502020202020204" pitchFamily="34" charset="0"/>
                </a:defRPr>
              </a:lvl4pPr>
              <a:lvl5pPr marL="2057400" indent="-228600">
                <a:spcBef>
                  <a:spcPct val="20000"/>
                </a:spcBef>
                <a:buClr>
                  <a:schemeClr val="tx1"/>
                </a:buClr>
                <a:buChar char="»"/>
                <a:defRPr sz="2000" b="1">
                  <a:solidFill>
                    <a:schemeClr val="tx1"/>
                  </a:solidFill>
                  <a:latin typeface="Times New Roman" panose="02020603050405020304" pitchFamily="18" charset="0"/>
                </a:defRPr>
              </a:lvl5pPr>
              <a:lvl6pPr marL="25146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6pPr>
              <a:lvl7pPr marL="29718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7pPr>
              <a:lvl8pPr marL="34290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8pPr>
              <a:lvl9pPr marL="38862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9pPr>
            </a:lstStyle>
            <a:p>
              <a:pPr algn="ctr">
                <a:spcBef>
                  <a:spcPct val="0"/>
                </a:spcBef>
                <a:buClrTx/>
                <a:buFontTx/>
                <a:buNone/>
              </a:pPr>
              <a:r>
                <a:rPr lang="fr-FR" altLang="fr-FR" sz="2200" b="0" dirty="0">
                  <a:solidFill>
                    <a:schemeClr val="bg1"/>
                  </a:solidFill>
                </a:rPr>
                <a:t>Surrénales</a:t>
              </a:r>
            </a:p>
          </p:txBody>
        </p:sp>
        <p:sp>
          <p:nvSpPr>
            <p:cNvPr id="26685" name="Text Box 26"/>
            <p:cNvSpPr txBox="1">
              <a:spLocks noChangeArrowheads="1"/>
            </p:cNvSpPr>
            <p:nvPr/>
          </p:nvSpPr>
          <p:spPr bwMode="auto">
            <a:xfrm>
              <a:off x="3456" y="552"/>
              <a:ext cx="912" cy="271"/>
            </a:xfrm>
            <a:prstGeom prst="rect">
              <a:avLst/>
            </a:prstGeom>
            <a:solidFill>
              <a:srgbClr val="000066"/>
            </a:solidFill>
            <a:ln w="9525">
              <a:solidFill>
                <a:schemeClr val="tx2"/>
              </a:solidFill>
              <a:miter lim="800000"/>
              <a:headEnd/>
              <a:tailEnd/>
            </a:ln>
          </p:spPr>
          <p:txBody>
            <a:bodyPr>
              <a:spAutoFit/>
            </a:bodyPr>
            <a:lstStyle>
              <a:lvl1pPr>
                <a:spcBef>
                  <a:spcPct val="20000"/>
                </a:spcBef>
                <a:buClr>
                  <a:schemeClr val="tx1"/>
                </a:buClr>
                <a:buFont typeface="Mistral" panose="03090702030407020403" pitchFamily="66" charset="0"/>
                <a:buChar char="●"/>
                <a:defRPr sz="2600">
                  <a:solidFill>
                    <a:schemeClr val="tx1"/>
                  </a:solidFill>
                  <a:latin typeface="Arial Narrow" panose="020B0606020202030204" pitchFamily="34" charset="0"/>
                </a:defRPr>
              </a:lvl1pPr>
              <a:lvl2pPr marL="742950" indent="-285750">
                <a:spcBef>
                  <a:spcPct val="20000"/>
                </a:spcBef>
                <a:buClr>
                  <a:schemeClr val="tx1"/>
                </a:buClr>
                <a:buFont typeface="Wingdings" panose="05000000000000000000" pitchFamily="2" charset="2"/>
                <a:buChar char="§"/>
                <a:defRPr sz="2400">
                  <a:solidFill>
                    <a:schemeClr val="tx1"/>
                  </a:solidFill>
                  <a:latin typeface="Arial Narrow" panose="020B0606020202030204" pitchFamily="34" charset="0"/>
                </a:defRPr>
              </a:lvl2pPr>
              <a:lvl3pPr marL="1143000" indent="-228600">
                <a:spcBef>
                  <a:spcPct val="20000"/>
                </a:spcBef>
                <a:buClr>
                  <a:schemeClr val="tx1"/>
                </a:buClr>
                <a:buChar char="•"/>
                <a:defRPr sz="2000">
                  <a:solidFill>
                    <a:schemeClr val="tx1"/>
                  </a:solidFill>
                  <a:latin typeface="Arial Narrow" panose="020B0606020202030204" pitchFamily="34" charset="0"/>
                </a:defRPr>
              </a:lvl3pPr>
              <a:lvl4pPr marL="1600200" indent="-228600">
                <a:spcBef>
                  <a:spcPct val="20000"/>
                </a:spcBef>
                <a:buClr>
                  <a:schemeClr val="tx1"/>
                </a:buClr>
                <a:buChar char="–"/>
                <a:defRPr b="1">
                  <a:solidFill>
                    <a:schemeClr val="tx1"/>
                  </a:solidFill>
                  <a:latin typeface="Century Gothic" panose="020B0502020202020204" pitchFamily="34" charset="0"/>
                </a:defRPr>
              </a:lvl4pPr>
              <a:lvl5pPr marL="2057400" indent="-228600">
                <a:spcBef>
                  <a:spcPct val="20000"/>
                </a:spcBef>
                <a:buClr>
                  <a:schemeClr val="tx1"/>
                </a:buClr>
                <a:buChar char="»"/>
                <a:defRPr sz="2000" b="1">
                  <a:solidFill>
                    <a:schemeClr val="tx1"/>
                  </a:solidFill>
                  <a:latin typeface="Times New Roman" panose="02020603050405020304" pitchFamily="18" charset="0"/>
                </a:defRPr>
              </a:lvl5pPr>
              <a:lvl6pPr marL="25146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6pPr>
              <a:lvl7pPr marL="29718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7pPr>
              <a:lvl8pPr marL="34290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8pPr>
              <a:lvl9pPr marL="38862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9pPr>
            </a:lstStyle>
            <a:p>
              <a:pPr algn="ctr">
                <a:spcBef>
                  <a:spcPct val="0"/>
                </a:spcBef>
                <a:buClrTx/>
                <a:buFontTx/>
                <a:buNone/>
              </a:pPr>
              <a:r>
                <a:rPr lang="fr-FR" altLang="fr-FR" sz="2200" b="0">
                  <a:solidFill>
                    <a:schemeClr val="bg1"/>
                  </a:solidFill>
                </a:rPr>
                <a:t>Hypophyse</a:t>
              </a:r>
            </a:p>
          </p:txBody>
        </p:sp>
      </p:grpSp>
      <p:sp>
        <p:nvSpPr>
          <p:cNvPr id="685084" name="Text Box 28"/>
          <p:cNvSpPr txBox="1">
            <a:spLocks noChangeArrowheads="1"/>
          </p:cNvSpPr>
          <p:nvPr/>
        </p:nvSpPr>
        <p:spPr bwMode="auto">
          <a:xfrm>
            <a:off x="517525" y="5397500"/>
            <a:ext cx="1655763" cy="769938"/>
          </a:xfrm>
          <a:prstGeom prst="rect">
            <a:avLst/>
          </a:prstGeom>
          <a:noFill/>
          <a:ln w="9525">
            <a:solidFill>
              <a:schemeClr val="tx2"/>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lr>
                <a:schemeClr val="tx1"/>
              </a:buClr>
              <a:buFont typeface="Mistral" panose="03090702030407020403" pitchFamily="66" charset="0"/>
              <a:buChar char="●"/>
              <a:defRPr sz="2600">
                <a:solidFill>
                  <a:schemeClr val="tx1"/>
                </a:solidFill>
                <a:latin typeface="Arial Narrow" panose="020B0606020202030204" pitchFamily="34" charset="0"/>
              </a:defRPr>
            </a:lvl1pPr>
            <a:lvl2pPr marL="742950" indent="-285750">
              <a:spcBef>
                <a:spcPct val="20000"/>
              </a:spcBef>
              <a:buClr>
                <a:schemeClr val="tx1"/>
              </a:buClr>
              <a:buFont typeface="Wingdings" panose="05000000000000000000" pitchFamily="2" charset="2"/>
              <a:buChar char="§"/>
              <a:defRPr sz="2400">
                <a:solidFill>
                  <a:schemeClr val="tx1"/>
                </a:solidFill>
                <a:latin typeface="Arial Narrow" panose="020B0606020202030204" pitchFamily="34" charset="0"/>
              </a:defRPr>
            </a:lvl2pPr>
            <a:lvl3pPr marL="1143000" indent="-228600">
              <a:spcBef>
                <a:spcPct val="20000"/>
              </a:spcBef>
              <a:buClr>
                <a:schemeClr val="tx1"/>
              </a:buClr>
              <a:buChar char="•"/>
              <a:defRPr sz="2000">
                <a:solidFill>
                  <a:schemeClr val="tx1"/>
                </a:solidFill>
                <a:latin typeface="Arial Narrow" panose="020B0606020202030204" pitchFamily="34" charset="0"/>
              </a:defRPr>
            </a:lvl3pPr>
            <a:lvl4pPr marL="1600200" indent="-228600">
              <a:spcBef>
                <a:spcPct val="20000"/>
              </a:spcBef>
              <a:buClr>
                <a:schemeClr val="tx1"/>
              </a:buClr>
              <a:buChar char="–"/>
              <a:defRPr b="1">
                <a:solidFill>
                  <a:schemeClr val="tx1"/>
                </a:solidFill>
                <a:latin typeface="Century Gothic" panose="020B0502020202020204" pitchFamily="34" charset="0"/>
              </a:defRPr>
            </a:lvl4pPr>
            <a:lvl5pPr marL="2057400" indent="-228600">
              <a:spcBef>
                <a:spcPct val="20000"/>
              </a:spcBef>
              <a:buClr>
                <a:schemeClr val="tx1"/>
              </a:buClr>
              <a:buChar char="»"/>
              <a:defRPr sz="2000" b="1">
                <a:solidFill>
                  <a:schemeClr val="tx1"/>
                </a:solidFill>
                <a:latin typeface="Times New Roman" panose="02020603050405020304" pitchFamily="18" charset="0"/>
              </a:defRPr>
            </a:lvl5pPr>
            <a:lvl6pPr marL="25146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6pPr>
            <a:lvl7pPr marL="29718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7pPr>
            <a:lvl8pPr marL="34290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8pPr>
            <a:lvl9pPr marL="38862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9pPr>
          </a:lstStyle>
          <a:p>
            <a:pPr algn="ctr">
              <a:spcBef>
                <a:spcPct val="0"/>
              </a:spcBef>
              <a:buClrTx/>
              <a:buFontTx/>
              <a:buNone/>
            </a:pPr>
            <a:r>
              <a:rPr lang="fr-FR" altLang="fr-FR" sz="2200" b="0">
                <a:solidFill>
                  <a:schemeClr val="tx2"/>
                </a:solidFill>
              </a:rPr>
              <a:t>Contractions abdominales</a:t>
            </a:r>
          </a:p>
        </p:txBody>
      </p:sp>
      <p:grpSp>
        <p:nvGrpSpPr>
          <p:cNvPr id="4" name="Group 1056"/>
          <p:cNvGrpSpPr>
            <a:grpSpLocks/>
          </p:cNvGrpSpPr>
          <p:nvPr/>
        </p:nvGrpSpPr>
        <p:grpSpPr bwMode="auto">
          <a:xfrm>
            <a:off x="804863" y="141288"/>
            <a:ext cx="7921625" cy="2303463"/>
            <a:chOff x="521" y="164"/>
            <a:chExt cx="4990" cy="1451"/>
          </a:xfrm>
          <a:solidFill>
            <a:srgbClr val="00B050"/>
          </a:solidFill>
        </p:grpSpPr>
        <p:grpSp>
          <p:nvGrpSpPr>
            <p:cNvPr id="27707" name="Group 1055"/>
            <p:cNvGrpSpPr>
              <a:grpSpLocks/>
            </p:cNvGrpSpPr>
            <p:nvPr/>
          </p:nvGrpSpPr>
          <p:grpSpPr bwMode="auto">
            <a:xfrm>
              <a:off x="1791" y="164"/>
              <a:ext cx="1440" cy="1088"/>
              <a:chOff x="1791" y="164"/>
              <a:chExt cx="1440" cy="1088"/>
            </a:xfrm>
            <a:grpFill/>
          </p:grpSpPr>
          <p:sp>
            <p:nvSpPr>
              <p:cNvPr id="27711" name="Text Box 2"/>
              <p:cNvSpPr txBox="1">
                <a:spLocks noChangeArrowheads="1"/>
              </p:cNvSpPr>
              <p:nvPr/>
            </p:nvSpPr>
            <p:spPr bwMode="auto">
              <a:xfrm>
                <a:off x="1791" y="164"/>
                <a:ext cx="1437" cy="271"/>
              </a:xfrm>
              <a:prstGeom prst="rect">
                <a:avLst/>
              </a:prstGeom>
              <a:grpFill/>
              <a:ln w="9525">
                <a:solidFill>
                  <a:schemeClr val="tx2"/>
                </a:solidFill>
                <a:miter lim="800000"/>
                <a:headEnd/>
                <a:tailEnd/>
              </a:ln>
            </p:spPr>
            <p:txBody>
              <a:bodyPr>
                <a:spAutoFit/>
              </a:bodyPr>
              <a:lstStyle>
                <a:lvl1pPr>
                  <a:defRPr sz="2400" b="1">
                    <a:solidFill>
                      <a:schemeClr val="tx1"/>
                    </a:solidFill>
                    <a:latin typeface="Times New Roman" pitchFamily="18" charset="0"/>
                  </a:defRPr>
                </a:lvl1pPr>
                <a:lvl2pPr marL="742950" indent="-285750">
                  <a:defRPr sz="2400" b="1">
                    <a:solidFill>
                      <a:schemeClr val="tx1"/>
                    </a:solidFill>
                    <a:latin typeface="Times New Roman" pitchFamily="18" charset="0"/>
                  </a:defRPr>
                </a:lvl2pPr>
                <a:lvl3pPr marL="1143000" indent="-228600">
                  <a:defRPr sz="2400" b="1">
                    <a:solidFill>
                      <a:schemeClr val="tx1"/>
                    </a:solidFill>
                    <a:latin typeface="Times New Roman" pitchFamily="18" charset="0"/>
                  </a:defRPr>
                </a:lvl3pPr>
                <a:lvl4pPr marL="1600200" indent="-228600">
                  <a:defRPr sz="2400" b="1">
                    <a:solidFill>
                      <a:schemeClr val="tx1"/>
                    </a:solidFill>
                    <a:latin typeface="Times New Roman" pitchFamily="18" charset="0"/>
                  </a:defRPr>
                </a:lvl4pPr>
                <a:lvl5pPr marL="2057400" indent="-228600">
                  <a:defRPr sz="2400" b="1">
                    <a:solidFill>
                      <a:schemeClr val="tx1"/>
                    </a:solidFill>
                    <a:latin typeface="Times New Roman" pitchFamily="18" charset="0"/>
                  </a:defRPr>
                </a:lvl5pPr>
                <a:lvl6pPr marL="2514600" indent="-228600" eaLnBrk="0" fontAlgn="base" hangingPunct="0">
                  <a:spcBef>
                    <a:spcPct val="0"/>
                  </a:spcBef>
                  <a:spcAft>
                    <a:spcPct val="0"/>
                  </a:spcAft>
                  <a:defRPr sz="2400" b="1">
                    <a:solidFill>
                      <a:schemeClr val="tx1"/>
                    </a:solidFill>
                    <a:latin typeface="Times New Roman" pitchFamily="18" charset="0"/>
                  </a:defRPr>
                </a:lvl6pPr>
                <a:lvl7pPr marL="2971800" indent="-228600" eaLnBrk="0" fontAlgn="base" hangingPunct="0">
                  <a:spcBef>
                    <a:spcPct val="0"/>
                  </a:spcBef>
                  <a:spcAft>
                    <a:spcPct val="0"/>
                  </a:spcAft>
                  <a:defRPr sz="2400" b="1">
                    <a:solidFill>
                      <a:schemeClr val="tx1"/>
                    </a:solidFill>
                    <a:latin typeface="Times New Roman" pitchFamily="18" charset="0"/>
                  </a:defRPr>
                </a:lvl7pPr>
                <a:lvl8pPr marL="3429000" indent="-228600" eaLnBrk="0" fontAlgn="base" hangingPunct="0">
                  <a:spcBef>
                    <a:spcPct val="0"/>
                  </a:spcBef>
                  <a:spcAft>
                    <a:spcPct val="0"/>
                  </a:spcAft>
                  <a:defRPr sz="2400" b="1">
                    <a:solidFill>
                      <a:schemeClr val="tx1"/>
                    </a:solidFill>
                    <a:latin typeface="Times New Roman" pitchFamily="18" charset="0"/>
                  </a:defRPr>
                </a:lvl8pPr>
                <a:lvl9pPr marL="3886200" indent="-228600" eaLnBrk="0" fontAlgn="base" hangingPunct="0">
                  <a:spcBef>
                    <a:spcPct val="0"/>
                  </a:spcBef>
                  <a:spcAft>
                    <a:spcPct val="0"/>
                  </a:spcAft>
                  <a:defRPr sz="2400" b="1">
                    <a:solidFill>
                      <a:schemeClr val="tx1"/>
                    </a:solidFill>
                    <a:latin typeface="Times New Roman" pitchFamily="18" charset="0"/>
                  </a:defRPr>
                </a:lvl9pPr>
              </a:lstStyle>
              <a:p>
                <a:pPr algn="ctr">
                  <a:defRPr/>
                </a:pPr>
                <a:r>
                  <a:rPr lang="fr-FR" sz="2200" b="0" dirty="0" smtClean="0">
                    <a:solidFill>
                      <a:schemeClr val="bg1"/>
                    </a:solidFill>
                    <a:latin typeface="Arial Narrow" pitchFamily="34" charset="0"/>
                  </a:rPr>
                  <a:t>CRF/ Vasopressine</a:t>
                </a:r>
              </a:p>
            </p:txBody>
          </p:sp>
          <p:sp>
            <p:nvSpPr>
              <p:cNvPr id="27712" name="Text Box 3"/>
              <p:cNvSpPr txBox="1">
                <a:spLocks noChangeArrowheads="1"/>
              </p:cNvSpPr>
              <p:nvPr/>
            </p:nvSpPr>
            <p:spPr bwMode="auto">
              <a:xfrm>
                <a:off x="2290" y="572"/>
                <a:ext cx="941" cy="271"/>
              </a:xfrm>
              <a:prstGeom prst="rect">
                <a:avLst/>
              </a:prstGeom>
              <a:grpFill/>
              <a:ln w="9525">
                <a:solidFill>
                  <a:schemeClr val="tx2"/>
                </a:solidFill>
                <a:miter lim="800000"/>
                <a:headEnd/>
                <a:tailEnd/>
              </a:ln>
            </p:spPr>
            <p:txBody>
              <a:bodyPr>
                <a:spAutoFit/>
              </a:bodyPr>
              <a:lstStyle>
                <a:lvl1pPr>
                  <a:defRPr sz="2400" b="1">
                    <a:solidFill>
                      <a:schemeClr val="tx1"/>
                    </a:solidFill>
                    <a:latin typeface="Times New Roman" pitchFamily="18" charset="0"/>
                  </a:defRPr>
                </a:lvl1pPr>
                <a:lvl2pPr marL="742950" indent="-285750">
                  <a:defRPr sz="2400" b="1">
                    <a:solidFill>
                      <a:schemeClr val="tx1"/>
                    </a:solidFill>
                    <a:latin typeface="Times New Roman" pitchFamily="18" charset="0"/>
                  </a:defRPr>
                </a:lvl2pPr>
                <a:lvl3pPr marL="1143000" indent="-228600">
                  <a:defRPr sz="2400" b="1">
                    <a:solidFill>
                      <a:schemeClr val="tx1"/>
                    </a:solidFill>
                    <a:latin typeface="Times New Roman" pitchFamily="18" charset="0"/>
                  </a:defRPr>
                </a:lvl3pPr>
                <a:lvl4pPr marL="1600200" indent="-228600">
                  <a:defRPr sz="2400" b="1">
                    <a:solidFill>
                      <a:schemeClr val="tx1"/>
                    </a:solidFill>
                    <a:latin typeface="Times New Roman" pitchFamily="18" charset="0"/>
                  </a:defRPr>
                </a:lvl4pPr>
                <a:lvl5pPr marL="2057400" indent="-228600">
                  <a:defRPr sz="2400" b="1">
                    <a:solidFill>
                      <a:schemeClr val="tx1"/>
                    </a:solidFill>
                    <a:latin typeface="Times New Roman" pitchFamily="18" charset="0"/>
                  </a:defRPr>
                </a:lvl5pPr>
                <a:lvl6pPr marL="2514600" indent="-228600" eaLnBrk="0" fontAlgn="base" hangingPunct="0">
                  <a:spcBef>
                    <a:spcPct val="0"/>
                  </a:spcBef>
                  <a:spcAft>
                    <a:spcPct val="0"/>
                  </a:spcAft>
                  <a:defRPr sz="2400" b="1">
                    <a:solidFill>
                      <a:schemeClr val="tx1"/>
                    </a:solidFill>
                    <a:latin typeface="Times New Roman" pitchFamily="18" charset="0"/>
                  </a:defRPr>
                </a:lvl6pPr>
                <a:lvl7pPr marL="2971800" indent="-228600" eaLnBrk="0" fontAlgn="base" hangingPunct="0">
                  <a:spcBef>
                    <a:spcPct val="0"/>
                  </a:spcBef>
                  <a:spcAft>
                    <a:spcPct val="0"/>
                  </a:spcAft>
                  <a:defRPr sz="2400" b="1">
                    <a:solidFill>
                      <a:schemeClr val="tx1"/>
                    </a:solidFill>
                    <a:latin typeface="Times New Roman" pitchFamily="18" charset="0"/>
                  </a:defRPr>
                </a:lvl7pPr>
                <a:lvl8pPr marL="3429000" indent="-228600" eaLnBrk="0" fontAlgn="base" hangingPunct="0">
                  <a:spcBef>
                    <a:spcPct val="0"/>
                  </a:spcBef>
                  <a:spcAft>
                    <a:spcPct val="0"/>
                  </a:spcAft>
                  <a:defRPr sz="2400" b="1">
                    <a:solidFill>
                      <a:schemeClr val="tx1"/>
                    </a:solidFill>
                    <a:latin typeface="Times New Roman" pitchFamily="18" charset="0"/>
                  </a:defRPr>
                </a:lvl8pPr>
                <a:lvl9pPr marL="3886200" indent="-228600" eaLnBrk="0" fontAlgn="base" hangingPunct="0">
                  <a:spcBef>
                    <a:spcPct val="0"/>
                  </a:spcBef>
                  <a:spcAft>
                    <a:spcPct val="0"/>
                  </a:spcAft>
                  <a:defRPr sz="2400" b="1">
                    <a:solidFill>
                      <a:schemeClr val="tx1"/>
                    </a:solidFill>
                    <a:latin typeface="Times New Roman" pitchFamily="18" charset="0"/>
                  </a:defRPr>
                </a:lvl9pPr>
              </a:lstStyle>
              <a:p>
                <a:pPr algn="ctr">
                  <a:defRPr/>
                </a:pPr>
                <a:r>
                  <a:rPr lang="fr-FR" sz="2200" b="0" smtClean="0">
                    <a:solidFill>
                      <a:schemeClr val="bg1"/>
                    </a:solidFill>
                    <a:latin typeface="Arial Narrow" pitchFamily="34" charset="0"/>
                  </a:rPr>
                  <a:t>ACTH foetal</a:t>
                </a:r>
              </a:p>
            </p:txBody>
          </p:sp>
          <p:sp>
            <p:nvSpPr>
              <p:cNvPr id="27713" name="Text Box 4"/>
              <p:cNvSpPr txBox="1">
                <a:spLocks noChangeArrowheads="1"/>
              </p:cNvSpPr>
              <p:nvPr/>
            </p:nvSpPr>
            <p:spPr bwMode="auto">
              <a:xfrm>
                <a:off x="1791" y="981"/>
                <a:ext cx="934" cy="271"/>
              </a:xfrm>
              <a:prstGeom prst="rect">
                <a:avLst/>
              </a:prstGeom>
              <a:grpFill/>
              <a:ln w="9525">
                <a:solidFill>
                  <a:schemeClr val="tx2"/>
                </a:solidFill>
                <a:miter lim="800000"/>
                <a:headEnd/>
                <a:tailEnd/>
              </a:ln>
            </p:spPr>
            <p:txBody>
              <a:bodyPr>
                <a:spAutoFit/>
              </a:bodyPr>
              <a:lstStyle>
                <a:lvl1pPr>
                  <a:defRPr sz="2400" b="1">
                    <a:solidFill>
                      <a:schemeClr val="tx1"/>
                    </a:solidFill>
                    <a:latin typeface="Times New Roman" pitchFamily="18" charset="0"/>
                  </a:defRPr>
                </a:lvl1pPr>
                <a:lvl2pPr marL="742950" indent="-285750">
                  <a:defRPr sz="2400" b="1">
                    <a:solidFill>
                      <a:schemeClr val="tx1"/>
                    </a:solidFill>
                    <a:latin typeface="Times New Roman" pitchFamily="18" charset="0"/>
                  </a:defRPr>
                </a:lvl2pPr>
                <a:lvl3pPr marL="1143000" indent="-228600">
                  <a:defRPr sz="2400" b="1">
                    <a:solidFill>
                      <a:schemeClr val="tx1"/>
                    </a:solidFill>
                    <a:latin typeface="Times New Roman" pitchFamily="18" charset="0"/>
                  </a:defRPr>
                </a:lvl3pPr>
                <a:lvl4pPr marL="1600200" indent="-228600">
                  <a:defRPr sz="2400" b="1">
                    <a:solidFill>
                      <a:schemeClr val="tx1"/>
                    </a:solidFill>
                    <a:latin typeface="Times New Roman" pitchFamily="18" charset="0"/>
                  </a:defRPr>
                </a:lvl4pPr>
                <a:lvl5pPr marL="2057400" indent="-228600">
                  <a:defRPr sz="2400" b="1">
                    <a:solidFill>
                      <a:schemeClr val="tx1"/>
                    </a:solidFill>
                    <a:latin typeface="Times New Roman" pitchFamily="18" charset="0"/>
                  </a:defRPr>
                </a:lvl5pPr>
                <a:lvl6pPr marL="2514600" indent="-228600" eaLnBrk="0" fontAlgn="base" hangingPunct="0">
                  <a:spcBef>
                    <a:spcPct val="0"/>
                  </a:spcBef>
                  <a:spcAft>
                    <a:spcPct val="0"/>
                  </a:spcAft>
                  <a:defRPr sz="2400" b="1">
                    <a:solidFill>
                      <a:schemeClr val="tx1"/>
                    </a:solidFill>
                    <a:latin typeface="Times New Roman" pitchFamily="18" charset="0"/>
                  </a:defRPr>
                </a:lvl6pPr>
                <a:lvl7pPr marL="2971800" indent="-228600" eaLnBrk="0" fontAlgn="base" hangingPunct="0">
                  <a:spcBef>
                    <a:spcPct val="0"/>
                  </a:spcBef>
                  <a:spcAft>
                    <a:spcPct val="0"/>
                  </a:spcAft>
                  <a:defRPr sz="2400" b="1">
                    <a:solidFill>
                      <a:schemeClr val="tx1"/>
                    </a:solidFill>
                    <a:latin typeface="Times New Roman" pitchFamily="18" charset="0"/>
                  </a:defRPr>
                </a:lvl7pPr>
                <a:lvl8pPr marL="3429000" indent="-228600" eaLnBrk="0" fontAlgn="base" hangingPunct="0">
                  <a:spcBef>
                    <a:spcPct val="0"/>
                  </a:spcBef>
                  <a:spcAft>
                    <a:spcPct val="0"/>
                  </a:spcAft>
                  <a:defRPr sz="2400" b="1">
                    <a:solidFill>
                      <a:schemeClr val="tx1"/>
                    </a:solidFill>
                    <a:latin typeface="Times New Roman" pitchFamily="18" charset="0"/>
                  </a:defRPr>
                </a:lvl8pPr>
                <a:lvl9pPr marL="3886200" indent="-228600" eaLnBrk="0" fontAlgn="base" hangingPunct="0">
                  <a:spcBef>
                    <a:spcPct val="0"/>
                  </a:spcBef>
                  <a:spcAft>
                    <a:spcPct val="0"/>
                  </a:spcAft>
                  <a:defRPr sz="2400" b="1">
                    <a:solidFill>
                      <a:schemeClr val="tx1"/>
                    </a:solidFill>
                    <a:latin typeface="Times New Roman" pitchFamily="18" charset="0"/>
                  </a:defRPr>
                </a:lvl9pPr>
              </a:lstStyle>
              <a:p>
                <a:pPr algn="ctr">
                  <a:defRPr/>
                </a:pPr>
                <a:r>
                  <a:rPr lang="fr-FR" sz="2200" b="0" smtClean="0">
                    <a:solidFill>
                      <a:schemeClr val="bg1"/>
                    </a:solidFill>
                    <a:latin typeface="Arial Narrow" pitchFamily="34" charset="0"/>
                  </a:rPr>
                  <a:t>Corticoïdes</a:t>
                </a:r>
              </a:p>
            </p:txBody>
          </p:sp>
        </p:grpSp>
        <p:sp>
          <p:nvSpPr>
            <p:cNvPr id="27708" name="Text Box 5"/>
            <p:cNvSpPr txBox="1">
              <a:spLocks noChangeArrowheads="1"/>
            </p:cNvSpPr>
            <p:nvPr/>
          </p:nvSpPr>
          <p:spPr bwMode="auto">
            <a:xfrm>
              <a:off x="521" y="1298"/>
              <a:ext cx="324" cy="271"/>
            </a:xfrm>
            <a:prstGeom prst="rect">
              <a:avLst/>
            </a:prstGeom>
            <a:grpFill/>
            <a:ln w="9525">
              <a:solidFill>
                <a:schemeClr val="tx2"/>
              </a:solidFill>
              <a:miter lim="800000"/>
              <a:headEnd/>
              <a:tailEnd/>
            </a:ln>
          </p:spPr>
          <p:txBody>
            <a:bodyPr>
              <a:spAutoFit/>
            </a:bodyPr>
            <a:lstStyle>
              <a:lvl1pPr>
                <a:defRPr sz="2400" b="1">
                  <a:solidFill>
                    <a:schemeClr val="tx1"/>
                  </a:solidFill>
                  <a:latin typeface="Times New Roman" pitchFamily="18" charset="0"/>
                </a:defRPr>
              </a:lvl1pPr>
              <a:lvl2pPr marL="742950" indent="-285750">
                <a:defRPr sz="2400" b="1">
                  <a:solidFill>
                    <a:schemeClr val="tx1"/>
                  </a:solidFill>
                  <a:latin typeface="Times New Roman" pitchFamily="18" charset="0"/>
                </a:defRPr>
              </a:lvl2pPr>
              <a:lvl3pPr marL="1143000" indent="-228600">
                <a:defRPr sz="2400" b="1">
                  <a:solidFill>
                    <a:schemeClr val="tx1"/>
                  </a:solidFill>
                  <a:latin typeface="Times New Roman" pitchFamily="18" charset="0"/>
                </a:defRPr>
              </a:lvl3pPr>
              <a:lvl4pPr marL="1600200" indent="-228600">
                <a:defRPr sz="2400" b="1">
                  <a:solidFill>
                    <a:schemeClr val="tx1"/>
                  </a:solidFill>
                  <a:latin typeface="Times New Roman" pitchFamily="18" charset="0"/>
                </a:defRPr>
              </a:lvl4pPr>
              <a:lvl5pPr marL="2057400" indent="-228600">
                <a:defRPr sz="2400" b="1">
                  <a:solidFill>
                    <a:schemeClr val="tx1"/>
                  </a:solidFill>
                  <a:latin typeface="Times New Roman" pitchFamily="18" charset="0"/>
                </a:defRPr>
              </a:lvl5pPr>
              <a:lvl6pPr marL="2514600" indent="-228600" eaLnBrk="0" fontAlgn="base" hangingPunct="0">
                <a:spcBef>
                  <a:spcPct val="0"/>
                </a:spcBef>
                <a:spcAft>
                  <a:spcPct val="0"/>
                </a:spcAft>
                <a:defRPr sz="2400" b="1">
                  <a:solidFill>
                    <a:schemeClr val="tx1"/>
                  </a:solidFill>
                  <a:latin typeface="Times New Roman" pitchFamily="18" charset="0"/>
                </a:defRPr>
              </a:lvl6pPr>
              <a:lvl7pPr marL="2971800" indent="-228600" eaLnBrk="0" fontAlgn="base" hangingPunct="0">
                <a:spcBef>
                  <a:spcPct val="0"/>
                </a:spcBef>
                <a:spcAft>
                  <a:spcPct val="0"/>
                </a:spcAft>
                <a:defRPr sz="2400" b="1">
                  <a:solidFill>
                    <a:schemeClr val="tx1"/>
                  </a:solidFill>
                  <a:latin typeface="Times New Roman" pitchFamily="18" charset="0"/>
                </a:defRPr>
              </a:lvl7pPr>
              <a:lvl8pPr marL="3429000" indent="-228600" eaLnBrk="0" fontAlgn="base" hangingPunct="0">
                <a:spcBef>
                  <a:spcPct val="0"/>
                </a:spcBef>
                <a:spcAft>
                  <a:spcPct val="0"/>
                </a:spcAft>
                <a:defRPr sz="2400" b="1">
                  <a:solidFill>
                    <a:schemeClr val="tx1"/>
                  </a:solidFill>
                  <a:latin typeface="Times New Roman" pitchFamily="18" charset="0"/>
                </a:defRPr>
              </a:lvl8pPr>
              <a:lvl9pPr marL="3886200" indent="-228600" eaLnBrk="0" fontAlgn="base" hangingPunct="0">
                <a:spcBef>
                  <a:spcPct val="0"/>
                </a:spcBef>
                <a:spcAft>
                  <a:spcPct val="0"/>
                </a:spcAft>
                <a:defRPr sz="2400" b="1">
                  <a:solidFill>
                    <a:schemeClr val="tx1"/>
                  </a:solidFill>
                  <a:latin typeface="Times New Roman" pitchFamily="18" charset="0"/>
                </a:defRPr>
              </a:lvl9pPr>
            </a:lstStyle>
            <a:p>
              <a:pPr algn="ctr">
                <a:defRPr/>
              </a:pPr>
              <a:r>
                <a:rPr lang="fr-FR" sz="2200" b="0" dirty="0" smtClean="0">
                  <a:solidFill>
                    <a:schemeClr val="tx2"/>
                  </a:solidFill>
                  <a:latin typeface="Arial Narrow" pitchFamily="34" charset="0"/>
                </a:rPr>
                <a:t>P4</a:t>
              </a:r>
            </a:p>
          </p:txBody>
        </p:sp>
        <p:sp>
          <p:nvSpPr>
            <p:cNvPr id="27709" name="Text Box 8"/>
            <p:cNvSpPr txBox="1">
              <a:spLocks noChangeArrowheads="1"/>
            </p:cNvSpPr>
            <p:nvPr/>
          </p:nvSpPr>
          <p:spPr bwMode="auto">
            <a:xfrm>
              <a:off x="2608" y="1344"/>
              <a:ext cx="1056" cy="271"/>
            </a:xfrm>
            <a:prstGeom prst="rect">
              <a:avLst/>
            </a:prstGeom>
            <a:grpFill/>
            <a:ln w="9525">
              <a:solidFill>
                <a:schemeClr val="tx2"/>
              </a:solidFill>
              <a:miter lim="800000"/>
              <a:headEnd/>
              <a:tailEnd/>
            </a:ln>
          </p:spPr>
          <p:txBody>
            <a:bodyPr>
              <a:spAutoFit/>
            </a:bodyPr>
            <a:lstStyle>
              <a:lvl1pPr>
                <a:defRPr sz="2400" b="1">
                  <a:solidFill>
                    <a:schemeClr val="tx1"/>
                  </a:solidFill>
                  <a:latin typeface="Times New Roman" pitchFamily="18" charset="0"/>
                </a:defRPr>
              </a:lvl1pPr>
              <a:lvl2pPr marL="742950" indent="-285750">
                <a:defRPr sz="2400" b="1">
                  <a:solidFill>
                    <a:schemeClr val="tx1"/>
                  </a:solidFill>
                  <a:latin typeface="Times New Roman" pitchFamily="18" charset="0"/>
                </a:defRPr>
              </a:lvl2pPr>
              <a:lvl3pPr marL="1143000" indent="-228600">
                <a:defRPr sz="2400" b="1">
                  <a:solidFill>
                    <a:schemeClr val="tx1"/>
                  </a:solidFill>
                  <a:latin typeface="Times New Roman" pitchFamily="18" charset="0"/>
                </a:defRPr>
              </a:lvl3pPr>
              <a:lvl4pPr marL="1600200" indent="-228600">
                <a:defRPr sz="2400" b="1">
                  <a:solidFill>
                    <a:schemeClr val="tx1"/>
                  </a:solidFill>
                  <a:latin typeface="Times New Roman" pitchFamily="18" charset="0"/>
                </a:defRPr>
              </a:lvl4pPr>
              <a:lvl5pPr marL="2057400" indent="-228600">
                <a:defRPr sz="2400" b="1">
                  <a:solidFill>
                    <a:schemeClr val="tx1"/>
                  </a:solidFill>
                  <a:latin typeface="Times New Roman" pitchFamily="18" charset="0"/>
                </a:defRPr>
              </a:lvl5pPr>
              <a:lvl6pPr marL="2514600" indent="-228600" eaLnBrk="0" fontAlgn="base" hangingPunct="0">
                <a:spcBef>
                  <a:spcPct val="0"/>
                </a:spcBef>
                <a:spcAft>
                  <a:spcPct val="0"/>
                </a:spcAft>
                <a:defRPr sz="2400" b="1">
                  <a:solidFill>
                    <a:schemeClr val="tx1"/>
                  </a:solidFill>
                  <a:latin typeface="Times New Roman" pitchFamily="18" charset="0"/>
                </a:defRPr>
              </a:lvl6pPr>
              <a:lvl7pPr marL="2971800" indent="-228600" eaLnBrk="0" fontAlgn="base" hangingPunct="0">
                <a:spcBef>
                  <a:spcPct val="0"/>
                </a:spcBef>
                <a:spcAft>
                  <a:spcPct val="0"/>
                </a:spcAft>
                <a:defRPr sz="2400" b="1">
                  <a:solidFill>
                    <a:schemeClr val="tx1"/>
                  </a:solidFill>
                  <a:latin typeface="Times New Roman" pitchFamily="18" charset="0"/>
                </a:defRPr>
              </a:lvl7pPr>
              <a:lvl8pPr marL="3429000" indent="-228600" eaLnBrk="0" fontAlgn="base" hangingPunct="0">
                <a:spcBef>
                  <a:spcPct val="0"/>
                </a:spcBef>
                <a:spcAft>
                  <a:spcPct val="0"/>
                </a:spcAft>
                <a:defRPr sz="2400" b="1">
                  <a:solidFill>
                    <a:schemeClr val="tx1"/>
                  </a:solidFill>
                  <a:latin typeface="Times New Roman" pitchFamily="18" charset="0"/>
                </a:defRPr>
              </a:lvl8pPr>
              <a:lvl9pPr marL="3886200" indent="-228600" eaLnBrk="0" fontAlgn="base" hangingPunct="0">
                <a:spcBef>
                  <a:spcPct val="0"/>
                </a:spcBef>
                <a:spcAft>
                  <a:spcPct val="0"/>
                </a:spcAft>
                <a:defRPr sz="2400" b="1">
                  <a:solidFill>
                    <a:schemeClr val="tx1"/>
                  </a:solidFill>
                  <a:latin typeface="Times New Roman" pitchFamily="18" charset="0"/>
                </a:defRPr>
              </a:lvl9pPr>
            </a:lstStyle>
            <a:p>
              <a:pPr algn="ctr">
                <a:defRPr/>
              </a:pPr>
              <a:r>
                <a:rPr lang="fr-FR" sz="2200" b="0" dirty="0" err="1" smtClean="0">
                  <a:solidFill>
                    <a:schemeClr val="bg1"/>
                  </a:solidFill>
                  <a:latin typeface="Arial Narrow" pitchFamily="34" charset="0"/>
                </a:rPr>
                <a:t>Oestrogènes</a:t>
              </a:r>
              <a:r>
                <a:rPr lang="fr-FR" sz="2200" b="0" dirty="0" smtClean="0">
                  <a:solidFill>
                    <a:schemeClr val="tx2"/>
                  </a:solidFill>
                  <a:latin typeface="Arial Narrow" pitchFamily="34" charset="0"/>
                </a:rPr>
                <a:t> </a:t>
              </a:r>
            </a:p>
          </p:txBody>
        </p:sp>
        <p:sp>
          <p:nvSpPr>
            <p:cNvPr id="27710" name="Text Box 29"/>
            <p:cNvSpPr txBox="1">
              <a:spLocks noChangeArrowheads="1"/>
            </p:cNvSpPr>
            <p:nvPr/>
          </p:nvSpPr>
          <p:spPr bwMode="auto">
            <a:xfrm>
              <a:off x="4320" y="1296"/>
              <a:ext cx="1191" cy="271"/>
            </a:xfrm>
            <a:prstGeom prst="rect">
              <a:avLst/>
            </a:prstGeom>
            <a:grpFill/>
            <a:ln w="9525">
              <a:solidFill>
                <a:schemeClr val="tx2"/>
              </a:solidFill>
              <a:miter lim="800000"/>
              <a:headEnd/>
              <a:tailEnd/>
            </a:ln>
          </p:spPr>
          <p:txBody>
            <a:bodyPr>
              <a:spAutoFit/>
            </a:bodyPr>
            <a:lstStyle>
              <a:lvl1pPr>
                <a:defRPr sz="2400" b="1">
                  <a:solidFill>
                    <a:schemeClr val="tx1"/>
                  </a:solidFill>
                  <a:latin typeface="Times New Roman" pitchFamily="18" charset="0"/>
                </a:defRPr>
              </a:lvl1pPr>
              <a:lvl2pPr marL="742950" indent="-285750">
                <a:defRPr sz="2400" b="1">
                  <a:solidFill>
                    <a:schemeClr val="tx1"/>
                  </a:solidFill>
                  <a:latin typeface="Times New Roman" pitchFamily="18" charset="0"/>
                </a:defRPr>
              </a:lvl2pPr>
              <a:lvl3pPr marL="1143000" indent="-228600">
                <a:defRPr sz="2400" b="1">
                  <a:solidFill>
                    <a:schemeClr val="tx1"/>
                  </a:solidFill>
                  <a:latin typeface="Times New Roman" pitchFamily="18" charset="0"/>
                </a:defRPr>
              </a:lvl3pPr>
              <a:lvl4pPr marL="1600200" indent="-228600">
                <a:defRPr sz="2400" b="1">
                  <a:solidFill>
                    <a:schemeClr val="tx1"/>
                  </a:solidFill>
                  <a:latin typeface="Times New Roman" pitchFamily="18" charset="0"/>
                </a:defRPr>
              </a:lvl4pPr>
              <a:lvl5pPr marL="2057400" indent="-228600">
                <a:defRPr sz="2400" b="1">
                  <a:solidFill>
                    <a:schemeClr val="tx1"/>
                  </a:solidFill>
                  <a:latin typeface="Times New Roman" pitchFamily="18" charset="0"/>
                </a:defRPr>
              </a:lvl5pPr>
              <a:lvl6pPr marL="2514600" indent="-228600" eaLnBrk="0" fontAlgn="base" hangingPunct="0">
                <a:spcBef>
                  <a:spcPct val="0"/>
                </a:spcBef>
                <a:spcAft>
                  <a:spcPct val="0"/>
                </a:spcAft>
                <a:defRPr sz="2400" b="1">
                  <a:solidFill>
                    <a:schemeClr val="tx1"/>
                  </a:solidFill>
                  <a:latin typeface="Times New Roman" pitchFamily="18" charset="0"/>
                </a:defRPr>
              </a:lvl6pPr>
              <a:lvl7pPr marL="2971800" indent="-228600" eaLnBrk="0" fontAlgn="base" hangingPunct="0">
                <a:spcBef>
                  <a:spcPct val="0"/>
                </a:spcBef>
                <a:spcAft>
                  <a:spcPct val="0"/>
                </a:spcAft>
                <a:defRPr sz="2400" b="1">
                  <a:solidFill>
                    <a:schemeClr val="tx1"/>
                  </a:solidFill>
                  <a:latin typeface="Times New Roman" pitchFamily="18" charset="0"/>
                </a:defRPr>
              </a:lvl7pPr>
              <a:lvl8pPr marL="3429000" indent="-228600" eaLnBrk="0" fontAlgn="base" hangingPunct="0">
                <a:spcBef>
                  <a:spcPct val="0"/>
                </a:spcBef>
                <a:spcAft>
                  <a:spcPct val="0"/>
                </a:spcAft>
                <a:defRPr sz="2400" b="1">
                  <a:solidFill>
                    <a:schemeClr val="tx1"/>
                  </a:solidFill>
                  <a:latin typeface="Times New Roman" pitchFamily="18" charset="0"/>
                </a:defRPr>
              </a:lvl8pPr>
              <a:lvl9pPr marL="3886200" indent="-228600" eaLnBrk="0" fontAlgn="base" hangingPunct="0">
                <a:spcBef>
                  <a:spcPct val="0"/>
                </a:spcBef>
                <a:spcAft>
                  <a:spcPct val="0"/>
                </a:spcAft>
                <a:defRPr sz="2400" b="1">
                  <a:solidFill>
                    <a:schemeClr val="tx1"/>
                  </a:solidFill>
                  <a:latin typeface="Times New Roman" pitchFamily="18" charset="0"/>
                </a:defRPr>
              </a:lvl9pPr>
            </a:lstStyle>
            <a:p>
              <a:pPr algn="ctr">
                <a:defRPr/>
              </a:pPr>
              <a:r>
                <a:rPr lang="fr-FR" sz="2200" b="0" dirty="0" err="1" smtClean="0">
                  <a:solidFill>
                    <a:schemeClr val="bg1"/>
                  </a:solidFill>
                  <a:latin typeface="Arial Narrow" pitchFamily="34" charset="0"/>
                </a:rPr>
                <a:t>Relaxine</a:t>
              </a:r>
              <a:r>
                <a:rPr lang="fr-FR" sz="2200" b="0" dirty="0" smtClean="0">
                  <a:solidFill>
                    <a:schemeClr val="bg1"/>
                  </a:solidFill>
                  <a:latin typeface="Arial Narrow" pitchFamily="34" charset="0"/>
                </a:rPr>
                <a:t> lutéale </a:t>
              </a:r>
            </a:p>
          </p:txBody>
        </p:sp>
      </p:grpSp>
      <p:sp>
        <p:nvSpPr>
          <p:cNvPr id="685088" name="Line 32"/>
          <p:cNvSpPr>
            <a:spLocks noChangeShapeType="1"/>
          </p:cNvSpPr>
          <p:nvPr/>
        </p:nvSpPr>
        <p:spPr bwMode="auto">
          <a:xfrm>
            <a:off x="5891213" y="2157413"/>
            <a:ext cx="1009650" cy="0"/>
          </a:xfrm>
          <a:prstGeom prst="line">
            <a:avLst/>
          </a:prstGeom>
          <a:noFill/>
          <a:ln w="28575">
            <a:solidFill>
              <a:srgbClr val="000066"/>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fr-BE"/>
          </a:p>
        </p:txBody>
      </p:sp>
      <p:sp>
        <p:nvSpPr>
          <p:cNvPr id="685094" name="Line 38"/>
          <p:cNvSpPr>
            <a:spLocks noChangeShapeType="1"/>
          </p:cNvSpPr>
          <p:nvPr/>
        </p:nvSpPr>
        <p:spPr bwMode="auto">
          <a:xfrm flipH="1" flipV="1">
            <a:off x="2533650" y="2949575"/>
            <a:ext cx="1368425" cy="0"/>
          </a:xfrm>
          <a:prstGeom prst="line">
            <a:avLst/>
          </a:prstGeom>
          <a:noFill/>
          <a:ln w="28575">
            <a:solidFill>
              <a:schemeClr val="tx2"/>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fr-BE"/>
          </a:p>
        </p:txBody>
      </p:sp>
      <p:sp>
        <p:nvSpPr>
          <p:cNvPr id="685095" name="Line 39"/>
          <p:cNvSpPr>
            <a:spLocks noChangeShapeType="1"/>
          </p:cNvSpPr>
          <p:nvPr/>
        </p:nvSpPr>
        <p:spPr bwMode="auto">
          <a:xfrm>
            <a:off x="1309688" y="3238500"/>
            <a:ext cx="0" cy="685800"/>
          </a:xfrm>
          <a:prstGeom prst="line">
            <a:avLst/>
          </a:prstGeom>
          <a:noFill/>
          <a:ln w="9525">
            <a:solidFill>
              <a:schemeClr val="tx2"/>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fr-BE"/>
          </a:p>
        </p:txBody>
      </p:sp>
      <p:sp>
        <p:nvSpPr>
          <p:cNvPr id="685096" name="Line 40"/>
          <p:cNvSpPr>
            <a:spLocks noChangeShapeType="1"/>
          </p:cNvSpPr>
          <p:nvPr/>
        </p:nvSpPr>
        <p:spPr bwMode="auto">
          <a:xfrm flipH="1">
            <a:off x="4379913" y="1654175"/>
            <a:ext cx="1152525" cy="0"/>
          </a:xfrm>
          <a:prstGeom prst="line">
            <a:avLst/>
          </a:prstGeom>
          <a:noFill/>
          <a:ln w="28575">
            <a:solidFill>
              <a:srgbClr val="000066"/>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fr-BE"/>
          </a:p>
        </p:txBody>
      </p:sp>
      <p:sp>
        <p:nvSpPr>
          <p:cNvPr id="685097" name="Line 41"/>
          <p:cNvSpPr>
            <a:spLocks noChangeShapeType="1"/>
          </p:cNvSpPr>
          <p:nvPr/>
        </p:nvSpPr>
        <p:spPr bwMode="auto">
          <a:xfrm flipH="1" flipV="1">
            <a:off x="5173663" y="1006475"/>
            <a:ext cx="285750" cy="0"/>
          </a:xfrm>
          <a:prstGeom prst="line">
            <a:avLst/>
          </a:prstGeom>
          <a:noFill/>
          <a:ln w="28575">
            <a:solidFill>
              <a:srgbClr val="000066"/>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fr-BE"/>
          </a:p>
        </p:txBody>
      </p:sp>
      <p:sp>
        <p:nvSpPr>
          <p:cNvPr id="685098" name="Line 42"/>
          <p:cNvSpPr>
            <a:spLocks noChangeShapeType="1"/>
          </p:cNvSpPr>
          <p:nvPr/>
        </p:nvSpPr>
        <p:spPr bwMode="auto">
          <a:xfrm flipH="1">
            <a:off x="5173663" y="357188"/>
            <a:ext cx="358775" cy="0"/>
          </a:xfrm>
          <a:prstGeom prst="line">
            <a:avLst/>
          </a:prstGeom>
          <a:noFill/>
          <a:ln w="28575">
            <a:solidFill>
              <a:srgbClr val="000066"/>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fr-BE"/>
          </a:p>
        </p:txBody>
      </p:sp>
      <p:sp>
        <p:nvSpPr>
          <p:cNvPr id="685101" name="Line 45"/>
          <p:cNvSpPr>
            <a:spLocks noChangeShapeType="1"/>
          </p:cNvSpPr>
          <p:nvPr/>
        </p:nvSpPr>
        <p:spPr bwMode="auto">
          <a:xfrm>
            <a:off x="7213600" y="3886200"/>
            <a:ext cx="0" cy="215900"/>
          </a:xfrm>
          <a:prstGeom prst="line">
            <a:avLst/>
          </a:prstGeom>
          <a:noFill/>
          <a:ln w="9525">
            <a:solidFill>
              <a:schemeClr val="tx2"/>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fr-BE"/>
          </a:p>
        </p:txBody>
      </p:sp>
      <p:sp>
        <p:nvSpPr>
          <p:cNvPr id="685102" name="Line 46"/>
          <p:cNvSpPr>
            <a:spLocks noChangeShapeType="1"/>
          </p:cNvSpPr>
          <p:nvPr/>
        </p:nvSpPr>
        <p:spPr bwMode="auto">
          <a:xfrm>
            <a:off x="4957763" y="3886200"/>
            <a:ext cx="0" cy="304800"/>
          </a:xfrm>
          <a:prstGeom prst="line">
            <a:avLst/>
          </a:prstGeom>
          <a:noFill/>
          <a:ln w="28575">
            <a:solidFill>
              <a:srgbClr val="000066"/>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fr-BE"/>
          </a:p>
        </p:txBody>
      </p:sp>
      <p:sp>
        <p:nvSpPr>
          <p:cNvPr id="685103" name="Line 47"/>
          <p:cNvSpPr>
            <a:spLocks noChangeShapeType="1"/>
          </p:cNvSpPr>
          <p:nvPr/>
        </p:nvSpPr>
        <p:spPr bwMode="auto">
          <a:xfrm>
            <a:off x="4910138" y="4605338"/>
            <a:ext cx="0" cy="360362"/>
          </a:xfrm>
          <a:prstGeom prst="line">
            <a:avLst/>
          </a:prstGeom>
          <a:noFill/>
          <a:ln w="28575">
            <a:solidFill>
              <a:srgbClr val="000066"/>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fr-BE"/>
          </a:p>
        </p:txBody>
      </p:sp>
      <p:sp>
        <p:nvSpPr>
          <p:cNvPr id="685104" name="Line 48"/>
          <p:cNvSpPr>
            <a:spLocks noChangeShapeType="1"/>
          </p:cNvSpPr>
          <p:nvPr/>
        </p:nvSpPr>
        <p:spPr bwMode="auto">
          <a:xfrm flipH="1">
            <a:off x="4452938" y="5397500"/>
            <a:ext cx="0" cy="304800"/>
          </a:xfrm>
          <a:prstGeom prst="line">
            <a:avLst/>
          </a:prstGeom>
          <a:noFill/>
          <a:ln w="28575">
            <a:solidFill>
              <a:srgbClr val="000066"/>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fr-BE"/>
          </a:p>
        </p:txBody>
      </p:sp>
      <p:sp>
        <p:nvSpPr>
          <p:cNvPr id="685111" name="Line 55"/>
          <p:cNvSpPr>
            <a:spLocks noChangeShapeType="1"/>
          </p:cNvSpPr>
          <p:nvPr/>
        </p:nvSpPr>
        <p:spPr bwMode="auto">
          <a:xfrm>
            <a:off x="7213600" y="4822825"/>
            <a:ext cx="0" cy="431800"/>
          </a:xfrm>
          <a:prstGeom prst="line">
            <a:avLst/>
          </a:prstGeom>
          <a:noFill/>
          <a:ln w="9525">
            <a:solidFill>
              <a:schemeClr val="tx2"/>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fr-BE"/>
          </a:p>
        </p:txBody>
      </p:sp>
      <p:sp>
        <p:nvSpPr>
          <p:cNvPr id="685113" name="Line 57"/>
          <p:cNvSpPr>
            <a:spLocks noChangeShapeType="1"/>
          </p:cNvSpPr>
          <p:nvPr/>
        </p:nvSpPr>
        <p:spPr bwMode="auto">
          <a:xfrm flipV="1">
            <a:off x="2220913" y="3165475"/>
            <a:ext cx="1727200" cy="1368425"/>
          </a:xfrm>
          <a:prstGeom prst="line">
            <a:avLst/>
          </a:prstGeom>
          <a:noFill/>
          <a:ln w="28575">
            <a:solidFill>
              <a:srgbClr val="000066"/>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fr-BE"/>
          </a:p>
        </p:txBody>
      </p:sp>
      <p:sp>
        <p:nvSpPr>
          <p:cNvPr id="746502" name="Rectangle 1030"/>
          <p:cNvSpPr>
            <a:spLocks noChangeArrowheads="1"/>
          </p:cNvSpPr>
          <p:nvPr/>
        </p:nvSpPr>
        <p:spPr bwMode="auto">
          <a:xfrm>
            <a:off x="3902075" y="2733675"/>
            <a:ext cx="2160588" cy="430213"/>
          </a:xfrm>
          <a:prstGeom prst="rect">
            <a:avLst/>
          </a:prstGeom>
          <a:solidFill>
            <a:srgbClr val="00B050"/>
          </a:solidFill>
          <a:ln w="9525">
            <a:solidFill>
              <a:schemeClr val="tx2"/>
            </a:solidFill>
            <a:miter lim="800000"/>
            <a:headEnd/>
            <a:tailEnd/>
          </a:ln>
        </p:spPr>
        <p:txBody>
          <a:bodyPr>
            <a:spAutoFit/>
          </a:bodyPr>
          <a:lstStyle>
            <a:lvl1pPr>
              <a:spcBef>
                <a:spcPct val="20000"/>
              </a:spcBef>
              <a:buClr>
                <a:schemeClr val="tx1"/>
              </a:buClr>
              <a:buFont typeface="Mistral" panose="03090702030407020403" pitchFamily="66" charset="0"/>
              <a:buChar char="●"/>
              <a:defRPr sz="2600">
                <a:solidFill>
                  <a:schemeClr val="tx1"/>
                </a:solidFill>
                <a:latin typeface="Arial Narrow" panose="020B0606020202030204" pitchFamily="34" charset="0"/>
              </a:defRPr>
            </a:lvl1pPr>
            <a:lvl2pPr marL="742950" indent="-285750">
              <a:spcBef>
                <a:spcPct val="20000"/>
              </a:spcBef>
              <a:buClr>
                <a:schemeClr val="tx1"/>
              </a:buClr>
              <a:buFont typeface="Wingdings" panose="05000000000000000000" pitchFamily="2" charset="2"/>
              <a:buChar char="§"/>
              <a:defRPr sz="2400">
                <a:solidFill>
                  <a:schemeClr val="tx1"/>
                </a:solidFill>
                <a:latin typeface="Arial Narrow" panose="020B0606020202030204" pitchFamily="34" charset="0"/>
              </a:defRPr>
            </a:lvl2pPr>
            <a:lvl3pPr marL="1143000" indent="-228600">
              <a:spcBef>
                <a:spcPct val="20000"/>
              </a:spcBef>
              <a:buClr>
                <a:schemeClr val="tx1"/>
              </a:buClr>
              <a:buChar char="•"/>
              <a:defRPr sz="2000">
                <a:solidFill>
                  <a:schemeClr val="tx1"/>
                </a:solidFill>
                <a:latin typeface="Arial Narrow" panose="020B0606020202030204" pitchFamily="34" charset="0"/>
              </a:defRPr>
            </a:lvl3pPr>
            <a:lvl4pPr marL="1600200" indent="-228600">
              <a:spcBef>
                <a:spcPct val="20000"/>
              </a:spcBef>
              <a:buClr>
                <a:schemeClr val="tx1"/>
              </a:buClr>
              <a:buChar char="–"/>
              <a:defRPr b="1">
                <a:solidFill>
                  <a:schemeClr val="tx1"/>
                </a:solidFill>
                <a:latin typeface="Century Gothic" panose="020B0502020202020204" pitchFamily="34" charset="0"/>
              </a:defRPr>
            </a:lvl4pPr>
            <a:lvl5pPr marL="2057400" indent="-228600">
              <a:spcBef>
                <a:spcPct val="20000"/>
              </a:spcBef>
              <a:buClr>
                <a:schemeClr val="tx1"/>
              </a:buClr>
              <a:buChar char="»"/>
              <a:defRPr sz="2000" b="1">
                <a:solidFill>
                  <a:schemeClr val="tx1"/>
                </a:solidFill>
                <a:latin typeface="Times New Roman" panose="02020603050405020304" pitchFamily="18" charset="0"/>
              </a:defRPr>
            </a:lvl5pPr>
            <a:lvl6pPr marL="25146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6pPr>
            <a:lvl7pPr marL="29718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7pPr>
            <a:lvl8pPr marL="34290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8pPr>
            <a:lvl9pPr marL="38862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9pPr>
          </a:lstStyle>
          <a:p>
            <a:pPr>
              <a:spcBef>
                <a:spcPct val="0"/>
              </a:spcBef>
              <a:buClrTx/>
              <a:buFontTx/>
              <a:buNone/>
            </a:pPr>
            <a:r>
              <a:rPr lang="fr-FR" altLang="fr-FR" sz="2200" b="0" dirty="0">
                <a:solidFill>
                  <a:schemeClr val="bg1"/>
                </a:solidFill>
              </a:rPr>
              <a:t>Prostaglandines</a:t>
            </a:r>
          </a:p>
        </p:txBody>
      </p:sp>
      <p:sp>
        <p:nvSpPr>
          <p:cNvPr id="746504" name="Line 1032"/>
          <p:cNvSpPr>
            <a:spLocks noChangeShapeType="1"/>
          </p:cNvSpPr>
          <p:nvPr/>
        </p:nvSpPr>
        <p:spPr bwMode="auto">
          <a:xfrm>
            <a:off x="1068388" y="1438275"/>
            <a:ext cx="0" cy="503238"/>
          </a:xfrm>
          <a:prstGeom prst="line">
            <a:avLst/>
          </a:prstGeom>
          <a:noFill/>
          <a:ln w="28575">
            <a:solidFill>
              <a:srgbClr val="000066"/>
            </a:solidFill>
            <a:round/>
            <a:headEnd/>
            <a:tailEnd type="triangle" w="med" len="med"/>
          </a:ln>
          <a:extLst>
            <a:ext uri="{909E8E84-426E-40DD-AFC4-6F175D3DCCD1}">
              <a14:hiddenFill xmlns:a14="http://schemas.microsoft.com/office/drawing/2010/main">
                <a:noFill/>
              </a14:hiddenFill>
            </a:ext>
          </a:extLst>
        </p:spPr>
        <p:txBody>
          <a:bodyPr/>
          <a:lstStyle/>
          <a:p>
            <a:endParaRPr lang="fr-BE"/>
          </a:p>
        </p:txBody>
      </p:sp>
      <p:sp>
        <p:nvSpPr>
          <p:cNvPr id="746506" name="Line 1034"/>
          <p:cNvSpPr>
            <a:spLocks noChangeShapeType="1"/>
          </p:cNvSpPr>
          <p:nvPr/>
        </p:nvSpPr>
        <p:spPr bwMode="auto">
          <a:xfrm>
            <a:off x="4164013" y="573088"/>
            <a:ext cx="0" cy="215900"/>
          </a:xfrm>
          <a:prstGeom prst="line">
            <a:avLst/>
          </a:prstGeom>
          <a:noFill/>
          <a:ln w="28575">
            <a:solidFill>
              <a:srgbClr val="000066"/>
            </a:solidFill>
            <a:round/>
            <a:headEnd/>
            <a:tailEnd type="triangle" w="med" len="med"/>
          </a:ln>
          <a:extLst>
            <a:ext uri="{909E8E84-426E-40DD-AFC4-6F175D3DCCD1}">
              <a14:hiddenFill xmlns:a14="http://schemas.microsoft.com/office/drawing/2010/main">
                <a:noFill/>
              </a14:hiddenFill>
            </a:ext>
          </a:extLst>
        </p:spPr>
        <p:txBody>
          <a:bodyPr/>
          <a:lstStyle/>
          <a:p>
            <a:endParaRPr lang="fr-BE"/>
          </a:p>
        </p:txBody>
      </p:sp>
      <p:sp>
        <p:nvSpPr>
          <p:cNvPr id="746507" name="Line 1035"/>
          <p:cNvSpPr>
            <a:spLocks noChangeShapeType="1"/>
          </p:cNvSpPr>
          <p:nvPr/>
        </p:nvSpPr>
        <p:spPr bwMode="auto">
          <a:xfrm>
            <a:off x="4021138" y="1222375"/>
            <a:ext cx="0" cy="215900"/>
          </a:xfrm>
          <a:prstGeom prst="line">
            <a:avLst/>
          </a:prstGeom>
          <a:noFill/>
          <a:ln w="28575">
            <a:solidFill>
              <a:srgbClr val="000066"/>
            </a:solidFill>
            <a:round/>
            <a:headEnd/>
            <a:tailEnd type="triangle" w="med" len="med"/>
          </a:ln>
          <a:extLst>
            <a:ext uri="{909E8E84-426E-40DD-AFC4-6F175D3DCCD1}">
              <a14:hiddenFill xmlns:a14="http://schemas.microsoft.com/office/drawing/2010/main">
                <a:noFill/>
              </a14:hiddenFill>
            </a:ext>
          </a:extLst>
        </p:spPr>
        <p:txBody>
          <a:bodyPr/>
          <a:lstStyle/>
          <a:p>
            <a:endParaRPr lang="fr-BE"/>
          </a:p>
        </p:txBody>
      </p:sp>
      <p:grpSp>
        <p:nvGrpSpPr>
          <p:cNvPr id="6" name="Group 1052"/>
          <p:cNvGrpSpPr>
            <a:grpSpLocks/>
          </p:cNvGrpSpPr>
          <p:nvPr/>
        </p:nvGrpSpPr>
        <p:grpSpPr bwMode="auto">
          <a:xfrm>
            <a:off x="1357313" y="1870075"/>
            <a:ext cx="2806700" cy="287338"/>
            <a:chOff x="839" y="1253"/>
            <a:chExt cx="1769" cy="181"/>
          </a:xfrm>
        </p:grpSpPr>
        <p:sp>
          <p:nvSpPr>
            <p:cNvPr id="26681" name="Line 12"/>
            <p:cNvSpPr>
              <a:spLocks noChangeShapeType="1"/>
            </p:cNvSpPr>
            <p:nvPr/>
          </p:nvSpPr>
          <p:spPr bwMode="auto">
            <a:xfrm flipV="1">
              <a:off x="839" y="1434"/>
              <a:ext cx="1769" cy="0"/>
            </a:xfrm>
            <a:prstGeom prst="line">
              <a:avLst/>
            </a:prstGeom>
            <a:noFill/>
            <a:ln w="28575">
              <a:solidFill>
                <a:srgbClr val="000066"/>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fr-BE"/>
            </a:p>
          </p:txBody>
        </p:sp>
        <p:sp>
          <p:nvSpPr>
            <p:cNvPr id="26682" name="Line 1036"/>
            <p:cNvSpPr>
              <a:spLocks noChangeShapeType="1"/>
            </p:cNvSpPr>
            <p:nvPr/>
          </p:nvSpPr>
          <p:spPr bwMode="auto">
            <a:xfrm>
              <a:off x="2245" y="1253"/>
              <a:ext cx="0" cy="181"/>
            </a:xfrm>
            <a:prstGeom prst="line">
              <a:avLst/>
            </a:prstGeom>
            <a:noFill/>
            <a:ln w="28575">
              <a:solidFill>
                <a:srgbClr val="000066"/>
              </a:solidFill>
              <a:round/>
              <a:headEnd/>
              <a:tailEnd type="triangle" w="med" len="med"/>
            </a:ln>
            <a:extLst>
              <a:ext uri="{909E8E84-426E-40DD-AFC4-6F175D3DCCD1}">
                <a14:hiddenFill xmlns:a14="http://schemas.microsoft.com/office/drawing/2010/main">
                  <a:noFill/>
                </a14:hiddenFill>
              </a:ext>
            </a:extLst>
          </p:spPr>
          <p:txBody>
            <a:bodyPr/>
            <a:lstStyle/>
            <a:p>
              <a:endParaRPr lang="fr-BE"/>
            </a:p>
          </p:txBody>
        </p:sp>
      </p:grpSp>
      <p:sp>
        <p:nvSpPr>
          <p:cNvPr id="746509" name="Line 1037"/>
          <p:cNvSpPr>
            <a:spLocks noChangeShapeType="1"/>
          </p:cNvSpPr>
          <p:nvPr/>
        </p:nvSpPr>
        <p:spPr bwMode="auto">
          <a:xfrm flipV="1">
            <a:off x="1068388" y="2349500"/>
            <a:ext cx="0" cy="144463"/>
          </a:xfrm>
          <a:prstGeom prst="line">
            <a:avLst/>
          </a:prstGeom>
          <a:noFill/>
          <a:ln w="28575">
            <a:solidFill>
              <a:srgbClr val="000066"/>
            </a:solidFill>
            <a:round/>
            <a:headEnd/>
            <a:tailEnd type="triangle" w="med" len="med"/>
          </a:ln>
          <a:extLst>
            <a:ext uri="{909E8E84-426E-40DD-AFC4-6F175D3DCCD1}">
              <a14:hiddenFill xmlns:a14="http://schemas.microsoft.com/office/drawing/2010/main">
                <a:noFill/>
              </a14:hiddenFill>
            </a:ext>
          </a:extLst>
        </p:spPr>
        <p:txBody>
          <a:bodyPr/>
          <a:lstStyle/>
          <a:p>
            <a:endParaRPr lang="fr-BE"/>
          </a:p>
        </p:txBody>
      </p:sp>
      <p:grpSp>
        <p:nvGrpSpPr>
          <p:cNvPr id="7" name="Group 1048"/>
          <p:cNvGrpSpPr>
            <a:grpSpLocks/>
          </p:cNvGrpSpPr>
          <p:nvPr/>
        </p:nvGrpSpPr>
        <p:grpSpPr bwMode="auto">
          <a:xfrm>
            <a:off x="7948613" y="2157413"/>
            <a:ext cx="990600" cy="1457325"/>
            <a:chOff x="4992" y="1434"/>
            <a:chExt cx="624" cy="918"/>
          </a:xfrm>
        </p:grpSpPr>
        <p:sp>
          <p:nvSpPr>
            <p:cNvPr id="26678" name="Line 34"/>
            <p:cNvSpPr>
              <a:spLocks noChangeShapeType="1"/>
            </p:cNvSpPr>
            <p:nvPr/>
          </p:nvSpPr>
          <p:spPr bwMode="auto">
            <a:xfrm>
              <a:off x="5616" y="1440"/>
              <a:ext cx="0" cy="912"/>
            </a:xfrm>
            <a:prstGeom prst="line">
              <a:avLst/>
            </a:prstGeom>
            <a:noFill/>
            <a:ln w="28575">
              <a:solidFill>
                <a:srgbClr val="000066"/>
              </a:solidFill>
              <a:round/>
              <a:headEnd/>
              <a:tailEnd/>
            </a:ln>
            <a:extLst>
              <a:ext uri="{909E8E84-426E-40DD-AFC4-6F175D3DCCD1}">
                <a14:hiddenFill xmlns:a14="http://schemas.microsoft.com/office/drawing/2010/main">
                  <a:noFill/>
                </a14:hiddenFill>
              </a:ext>
            </a:extLst>
          </p:spPr>
          <p:txBody>
            <a:bodyPr wrap="none" anchor="ctr"/>
            <a:lstStyle/>
            <a:p>
              <a:endParaRPr lang="fr-BE"/>
            </a:p>
          </p:txBody>
        </p:sp>
        <p:sp>
          <p:nvSpPr>
            <p:cNvPr id="26679" name="Line 35"/>
            <p:cNvSpPr>
              <a:spLocks noChangeShapeType="1"/>
            </p:cNvSpPr>
            <p:nvPr/>
          </p:nvSpPr>
          <p:spPr bwMode="auto">
            <a:xfrm flipH="1">
              <a:off x="4992" y="2352"/>
              <a:ext cx="624" cy="0"/>
            </a:xfrm>
            <a:prstGeom prst="line">
              <a:avLst/>
            </a:prstGeom>
            <a:noFill/>
            <a:ln w="28575">
              <a:solidFill>
                <a:srgbClr val="000066"/>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fr-BE"/>
            </a:p>
          </p:txBody>
        </p:sp>
        <p:sp>
          <p:nvSpPr>
            <p:cNvPr id="26680" name="Line 1038"/>
            <p:cNvSpPr>
              <a:spLocks noChangeShapeType="1"/>
            </p:cNvSpPr>
            <p:nvPr/>
          </p:nvSpPr>
          <p:spPr bwMode="auto">
            <a:xfrm>
              <a:off x="5511" y="1434"/>
              <a:ext cx="91" cy="0"/>
            </a:xfrm>
            <a:prstGeom prst="line">
              <a:avLst/>
            </a:prstGeom>
            <a:noFill/>
            <a:ln w="28575">
              <a:solidFill>
                <a:srgbClr val="000066"/>
              </a:solidFill>
              <a:round/>
              <a:headEnd/>
              <a:tailEnd/>
            </a:ln>
            <a:extLst>
              <a:ext uri="{909E8E84-426E-40DD-AFC4-6F175D3DCCD1}">
                <a14:hiddenFill xmlns:a14="http://schemas.microsoft.com/office/drawing/2010/main">
                  <a:noFill/>
                </a14:hiddenFill>
              </a:ext>
            </a:extLst>
          </p:spPr>
          <p:txBody>
            <a:bodyPr/>
            <a:lstStyle/>
            <a:p>
              <a:endParaRPr lang="fr-BE"/>
            </a:p>
          </p:txBody>
        </p:sp>
      </p:grpSp>
      <p:sp>
        <p:nvSpPr>
          <p:cNvPr id="746511" name="Line 1039"/>
          <p:cNvSpPr>
            <a:spLocks noChangeShapeType="1"/>
          </p:cNvSpPr>
          <p:nvPr/>
        </p:nvSpPr>
        <p:spPr bwMode="auto">
          <a:xfrm flipV="1">
            <a:off x="7213600" y="3238500"/>
            <a:ext cx="0" cy="215900"/>
          </a:xfrm>
          <a:prstGeom prst="line">
            <a:avLst/>
          </a:prstGeom>
          <a:noFill/>
          <a:ln w="28575">
            <a:solidFill>
              <a:schemeClr val="tx2"/>
            </a:solidFill>
            <a:round/>
            <a:headEnd/>
            <a:tailEnd type="triangle" w="med" len="med"/>
          </a:ln>
          <a:extLst>
            <a:ext uri="{909E8E84-426E-40DD-AFC4-6F175D3DCCD1}">
              <a14:hiddenFill xmlns:a14="http://schemas.microsoft.com/office/drawing/2010/main">
                <a:noFill/>
              </a14:hiddenFill>
            </a:ext>
          </a:extLst>
        </p:spPr>
        <p:txBody>
          <a:bodyPr/>
          <a:lstStyle/>
          <a:p>
            <a:endParaRPr lang="fr-BE"/>
          </a:p>
        </p:txBody>
      </p:sp>
      <p:grpSp>
        <p:nvGrpSpPr>
          <p:cNvPr id="8" name="Group 1051"/>
          <p:cNvGrpSpPr>
            <a:grpSpLocks/>
          </p:cNvGrpSpPr>
          <p:nvPr/>
        </p:nvGrpSpPr>
        <p:grpSpPr bwMode="auto">
          <a:xfrm>
            <a:off x="6037263" y="3165475"/>
            <a:ext cx="574675" cy="576263"/>
            <a:chOff x="3787" y="2069"/>
            <a:chExt cx="363" cy="363"/>
          </a:xfrm>
        </p:grpSpPr>
        <p:sp>
          <p:nvSpPr>
            <p:cNvPr id="26676" name="Line 49"/>
            <p:cNvSpPr>
              <a:spLocks noChangeShapeType="1"/>
            </p:cNvSpPr>
            <p:nvPr/>
          </p:nvSpPr>
          <p:spPr bwMode="auto">
            <a:xfrm flipH="1" flipV="1">
              <a:off x="3787" y="2069"/>
              <a:ext cx="0" cy="363"/>
            </a:xfrm>
            <a:prstGeom prst="line">
              <a:avLst/>
            </a:prstGeom>
            <a:noFill/>
            <a:ln w="28575">
              <a:solidFill>
                <a:srgbClr val="000066"/>
              </a:solidFill>
              <a:round/>
              <a:headEnd/>
              <a:tailEnd/>
            </a:ln>
            <a:extLst>
              <a:ext uri="{909E8E84-426E-40DD-AFC4-6F175D3DCCD1}">
                <a14:hiddenFill xmlns:a14="http://schemas.microsoft.com/office/drawing/2010/main">
                  <a:noFill/>
                </a14:hiddenFill>
              </a:ext>
            </a:extLst>
          </p:spPr>
          <p:txBody>
            <a:bodyPr wrap="none" anchor="ctr"/>
            <a:lstStyle/>
            <a:p>
              <a:endParaRPr lang="fr-BE"/>
            </a:p>
          </p:txBody>
        </p:sp>
        <p:sp>
          <p:nvSpPr>
            <p:cNvPr id="26677" name="Line 1040"/>
            <p:cNvSpPr>
              <a:spLocks noChangeShapeType="1"/>
            </p:cNvSpPr>
            <p:nvPr/>
          </p:nvSpPr>
          <p:spPr bwMode="auto">
            <a:xfrm>
              <a:off x="3787" y="2432"/>
              <a:ext cx="363" cy="0"/>
            </a:xfrm>
            <a:prstGeom prst="line">
              <a:avLst/>
            </a:prstGeom>
            <a:noFill/>
            <a:ln w="28575">
              <a:solidFill>
                <a:srgbClr val="000066"/>
              </a:solidFill>
              <a:round/>
              <a:headEnd/>
              <a:tailEnd type="triangle" w="med" len="med"/>
            </a:ln>
            <a:extLst>
              <a:ext uri="{909E8E84-426E-40DD-AFC4-6F175D3DCCD1}">
                <a14:hiddenFill xmlns:a14="http://schemas.microsoft.com/office/drawing/2010/main">
                  <a:noFill/>
                </a14:hiddenFill>
              </a:ext>
            </a:extLst>
          </p:spPr>
          <p:txBody>
            <a:bodyPr/>
            <a:lstStyle/>
            <a:p>
              <a:endParaRPr lang="fr-BE"/>
            </a:p>
          </p:txBody>
        </p:sp>
      </p:grpSp>
      <p:sp>
        <p:nvSpPr>
          <p:cNvPr id="746513" name="Line 1041"/>
          <p:cNvSpPr>
            <a:spLocks noChangeShapeType="1"/>
          </p:cNvSpPr>
          <p:nvPr/>
        </p:nvSpPr>
        <p:spPr bwMode="auto">
          <a:xfrm>
            <a:off x="4957763" y="3165475"/>
            <a:ext cx="0" cy="288925"/>
          </a:xfrm>
          <a:prstGeom prst="line">
            <a:avLst/>
          </a:prstGeom>
          <a:noFill/>
          <a:ln w="28575">
            <a:solidFill>
              <a:srgbClr val="000066"/>
            </a:solidFill>
            <a:round/>
            <a:headEnd/>
            <a:tailEnd type="triangle" w="med" len="med"/>
          </a:ln>
          <a:extLst>
            <a:ext uri="{909E8E84-426E-40DD-AFC4-6F175D3DCCD1}">
              <a14:hiddenFill xmlns:a14="http://schemas.microsoft.com/office/drawing/2010/main">
                <a:noFill/>
              </a14:hiddenFill>
            </a:ext>
          </a:extLst>
        </p:spPr>
        <p:txBody>
          <a:bodyPr/>
          <a:lstStyle/>
          <a:p>
            <a:endParaRPr lang="fr-BE"/>
          </a:p>
        </p:txBody>
      </p:sp>
      <p:grpSp>
        <p:nvGrpSpPr>
          <p:cNvPr id="9" name="Group 1049"/>
          <p:cNvGrpSpPr>
            <a:grpSpLocks/>
          </p:cNvGrpSpPr>
          <p:nvPr/>
        </p:nvGrpSpPr>
        <p:grpSpPr bwMode="auto">
          <a:xfrm>
            <a:off x="5891213" y="3741738"/>
            <a:ext cx="3048000" cy="2232025"/>
            <a:chOff x="3696" y="2432"/>
            <a:chExt cx="1920" cy="1406"/>
          </a:xfrm>
        </p:grpSpPr>
        <p:sp>
          <p:nvSpPr>
            <p:cNvPr id="26672" name="Line 50"/>
            <p:cNvSpPr>
              <a:spLocks noChangeShapeType="1"/>
            </p:cNvSpPr>
            <p:nvPr/>
          </p:nvSpPr>
          <p:spPr bwMode="auto">
            <a:xfrm>
              <a:off x="3696" y="3475"/>
              <a:ext cx="0" cy="363"/>
            </a:xfrm>
            <a:prstGeom prst="line">
              <a:avLst/>
            </a:prstGeom>
            <a:noFill/>
            <a:ln w="28575">
              <a:solidFill>
                <a:srgbClr val="000066"/>
              </a:solidFill>
              <a:round/>
              <a:headEnd/>
              <a:tailEnd/>
            </a:ln>
            <a:extLst>
              <a:ext uri="{909E8E84-426E-40DD-AFC4-6F175D3DCCD1}">
                <a14:hiddenFill xmlns:a14="http://schemas.microsoft.com/office/drawing/2010/main">
                  <a:noFill/>
                </a14:hiddenFill>
              </a:ext>
            </a:extLst>
          </p:spPr>
          <p:txBody>
            <a:bodyPr wrap="none" anchor="ctr"/>
            <a:lstStyle/>
            <a:p>
              <a:endParaRPr lang="fr-BE"/>
            </a:p>
          </p:txBody>
        </p:sp>
        <p:sp>
          <p:nvSpPr>
            <p:cNvPr id="26673" name="Line 52"/>
            <p:cNvSpPr>
              <a:spLocks noChangeShapeType="1"/>
            </p:cNvSpPr>
            <p:nvPr/>
          </p:nvSpPr>
          <p:spPr bwMode="auto">
            <a:xfrm flipV="1">
              <a:off x="5602" y="2432"/>
              <a:ext cx="0" cy="1400"/>
            </a:xfrm>
            <a:prstGeom prst="line">
              <a:avLst/>
            </a:prstGeom>
            <a:noFill/>
            <a:ln w="28575">
              <a:solidFill>
                <a:srgbClr val="000066"/>
              </a:solidFill>
              <a:round/>
              <a:headEnd/>
              <a:tailEnd/>
            </a:ln>
            <a:extLst>
              <a:ext uri="{909E8E84-426E-40DD-AFC4-6F175D3DCCD1}">
                <a14:hiddenFill xmlns:a14="http://schemas.microsoft.com/office/drawing/2010/main">
                  <a:noFill/>
                </a14:hiddenFill>
              </a:ext>
            </a:extLst>
          </p:spPr>
          <p:txBody>
            <a:bodyPr wrap="none" anchor="ctr"/>
            <a:lstStyle/>
            <a:p>
              <a:endParaRPr lang="fr-BE"/>
            </a:p>
          </p:txBody>
        </p:sp>
        <p:sp>
          <p:nvSpPr>
            <p:cNvPr id="26674" name="Line 53"/>
            <p:cNvSpPr>
              <a:spLocks noChangeShapeType="1"/>
            </p:cNvSpPr>
            <p:nvPr/>
          </p:nvSpPr>
          <p:spPr bwMode="auto">
            <a:xfrm flipH="1">
              <a:off x="4992" y="2448"/>
              <a:ext cx="624" cy="0"/>
            </a:xfrm>
            <a:prstGeom prst="line">
              <a:avLst/>
            </a:prstGeom>
            <a:noFill/>
            <a:ln w="28575">
              <a:solidFill>
                <a:srgbClr val="000066"/>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fr-BE"/>
            </a:p>
          </p:txBody>
        </p:sp>
        <p:sp>
          <p:nvSpPr>
            <p:cNvPr id="26675" name="Line 1042"/>
            <p:cNvSpPr>
              <a:spLocks noChangeShapeType="1"/>
            </p:cNvSpPr>
            <p:nvPr/>
          </p:nvSpPr>
          <p:spPr bwMode="auto">
            <a:xfrm>
              <a:off x="3696" y="3838"/>
              <a:ext cx="1906" cy="0"/>
            </a:xfrm>
            <a:prstGeom prst="line">
              <a:avLst/>
            </a:prstGeom>
            <a:noFill/>
            <a:ln w="28575">
              <a:solidFill>
                <a:srgbClr val="000066"/>
              </a:solidFill>
              <a:round/>
              <a:headEnd/>
              <a:tailEnd/>
            </a:ln>
            <a:extLst>
              <a:ext uri="{909E8E84-426E-40DD-AFC4-6F175D3DCCD1}">
                <a14:hiddenFill xmlns:a14="http://schemas.microsoft.com/office/drawing/2010/main">
                  <a:noFill/>
                </a14:hiddenFill>
              </a:ext>
            </a:extLst>
          </p:spPr>
          <p:txBody>
            <a:bodyPr/>
            <a:lstStyle/>
            <a:p>
              <a:endParaRPr lang="fr-BE"/>
            </a:p>
          </p:txBody>
        </p:sp>
      </p:grpSp>
      <p:sp>
        <p:nvSpPr>
          <p:cNvPr id="746515" name="Line 1043"/>
          <p:cNvSpPr>
            <a:spLocks noChangeShapeType="1"/>
          </p:cNvSpPr>
          <p:nvPr/>
        </p:nvSpPr>
        <p:spPr bwMode="auto">
          <a:xfrm flipH="1">
            <a:off x="2173288" y="5110163"/>
            <a:ext cx="1296987" cy="0"/>
          </a:xfrm>
          <a:prstGeom prst="line">
            <a:avLst/>
          </a:prstGeom>
          <a:noFill/>
          <a:ln w="28575">
            <a:solidFill>
              <a:srgbClr val="000066"/>
            </a:solidFill>
            <a:round/>
            <a:headEnd/>
            <a:tailEnd type="triangle" w="med" len="med"/>
          </a:ln>
          <a:extLst>
            <a:ext uri="{909E8E84-426E-40DD-AFC4-6F175D3DCCD1}">
              <a14:hiddenFill xmlns:a14="http://schemas.microsoft.com/office/drawing/2010/main">
                <a:noFill/>
              </a14:hiddenFill>
            </a:ext>
          </a:extLst>
        </p:spPr>
        <p:txBody>
          <a:bodyPr/>
          <a:lstStyle/>
          <a:p>
            <a:endParaRPr lang="fr-BE"/>
          </a:p>
        </p:txBody>
      </p:sp>
      <p:sp>
        <p:nvSpPr>
          <p:cNvPr id="746516" name="Line 1044"/>
          <p:cNvSpPr>
            <a:spLocks noChangeShapeType="1"/>
          </p:cNvSpPr>
          <p:nvPr/>
        </p:nvSpPr>
        <p:spPr bwMode="auto">
          <a:xfrm>
            <a:off x="2246313" y="5902325"/>
            <a:ext cx="1008062" cy="0"/>
          </a:xfrm>
          <a:prstGeom prst="line">
            <a:avLst/>
          </a:prstGeom>
          <a:noFill/>
          <a:ln w="28575">
            <a:solidFill>
              <a:srgbClr val="000066"/>
            </a:solidFill>
            <a:round/>
            <a:headEnd/>
            <a:tailEnd type="triangle" w="med" len="med"/>
          </a:ln>
          <a:extLst>
            <a:ext uri="{909E8E84-426E-40DD-AFC4-6F175D3DCCD1}">
              <a14:hiddenFill xmlns:a14="http://schemas.microsoft.com/office/drawing/2010/main">
                <a:noFill/>
              </a14:hiddenFill>
            </a:ext>
          </a:extLst>
        </p:spPr>
        <p:txBody>
          <a:bodyPr/>
          <a:lstStyle/>
          <a:p>
            <a:endParaRPr lang="fr-BE"/>
          </a:p>
        </p:txBody>
      </p:sp>
      <p:grpSp>
        <p:nvGrpSpPr>
          <p:cNvPr id="10" name="Group 1050"/>
          <p:cNvGrpSpPr>
            <a:grpSpLocks/>
          </p:cNvGrpSpPr>
          <p:nvPr/>
        </p:nvGrpSpPr>
        <p:grpSpPr bwMode="auto">
          <a:xfrm>
            <a:off x="5702300" y="3814763"/>
            <a:ext cx="935038" cy="1655762"/>
            <a:chOff x="3606" y="2478"/>
            <a:chExt cx="589" cy="1043"/>
          </a:xfrm>
        </p:grpSpPr>
        <p:sp>
          <p:nvSpPr>
            <p:cNvPr id="26669" name="Line 1045"/>
            <p:cNvSpPr>
              <a:spLocks noChangeShapeType="1"/>
            </p:cNvSpPr>
            <p:nvPr/>
          </p:nvSpPr>
          <p:spPr bwMode="auto">
            <a:xfrm flipH="1">
              <a:off x="3969" y="3521"/>
              <a:ext cx="226" cy="0"/>
            </a:xfrm>
            <a:prstGeom prst="line">
              <a:avLst/>
            </a:prstGeom>
            <a:noFill/>
            <a:ln w="9525">
              <a:solidFill>
                <a:schemeClr val="tx2"/>
              </a:solidFill>
              <a:round/>
              <a:headEnd/>
              <a:tailEnd/>
            </a:ln>
            <a:extLst>
              <a:ext uri="{909E8E84-426E-40DD-AFC4-6F175D3DCCD1}">
                <a14:hiddenFill xmlns:a14="http://schemas.microsoft.com/office/drawing/2010/main">
                  <a:noFill/>
                </a14:hiddenFill>
              </a:ext>
            </a:extLst>
          </p:spPr>
          <p:txBody>
            <a:bodyPr/>
            <a:lstStyle/>
            <a:p>
              <a:endParaRPr lang="fr-BE"/>
            </a:p>
          </p:txBody>
        </p:sp>
        <p:sp>
          <p:nvSpPr>
            <p:cNvPr id="26670" name="Line 1046"/>
            <p:cNvSpPr>
              <a:spLocks noChangeShapeType="1"/>
            </p:cNvSpPr>
            <p:nvPr/>
          </p:nvSpPr>
          <p:spPr bwMode="auto">
            <a:xfrm flipV="1">
              <a:off x="3969" y="2659"/>
              <a:ext cx="0" cy="862"/>
            </a:xfrm>
            <a:prstGeom prst="line">
              <a:avLst/>
            </a:prstGeom>
            <a:noFill/>
            <a:ln w="9525">
              <a:solidFill>
                <a:schemeClr val="tx2"/>
              </a:solidFill>
              <a:round/>
              <a:headEnd/>
              <a:tailEnd/>
            </a:ln>
            <a:extLst>
              <a:ext uri="{909E8E84-426E-40DD-AFC4-6F175D3DCCD1}">
                <a14:hiddenFill xmlns:a14="http://schemas.microsoft.com/office/drawing/2010/main">
                  <a:noFill/>
                </a14:hiddenFill>
              </a:ext>
            </a:extLst>
          </p:spPr>
          <p:txBody>
            <a:bodyPr/>
            <a:lstStyle/>
            <a:p>
              <a:endParaRPr lang="fr-BE"/>
            </a:p>
          </p:txBody>
        </p:sp>
        <p:sp>
          <p:nvSpPr>
            <p:cNvPr id="26671" name="Line 1047"/>
            <p:cNvSpPr>
              <a:spLocks noChangeShapeType="1"/>
            </p:cNvSpPr>
            <p:nvPr/>
          </p:nvSpPr>
          <p:spPr bwMode="auto">
            <a:xfrm flipH="1" flipV="1">
              <a:off x="3606" y="2478"/>
              <a:ext cx="363" cy="181"/>
            </a:xfrm>
            <a:prstGeom prst="line">
              <a:avLst/>
            </a:prstGeom>
            <a:noFill/>
            <a:ln w="9525">
              <a:solidFill>
                <a:schemeClr val="tx2"/>
              </a:solidFill>
              <a:round/>
              <a:headEnd/>
              <a:tailEnd type="triangle" w="med" len="med"/>
            </a:ln>
            <a:extLst>
              <a:ext uri="{909E8E84-426E-40DD-AFC4-6F175D3DCCD1}">
                <a14:hiddenFill xmlns:a14="http://schemas.microsoft.com/office/drawing/2010/main">
                  <a:noFill/>
                </a14:hiddenFill>
              </a:ext>
            </a:extLst>
          </p:spPr>
          <p:txBody>
            <a:bodyPr/>
            <a:lstStyle/>
            <a:p>
              <a:endParaRPr lang="fr-BE"/>
            </a:p>
          </p:txBody>
        </p:sp>
      </p:grpSp>
      <p:sp>
        <p:nvSpPr>
          <p:cNvPr id="746529" name="Line 1057"/>
          <p:cNvSpPr>
            <a:spLocks noChangeShapeType="1"/>
          </p:cNvSpPr>
          <p:nvPr/>
        </p:nvSpPr>
        <p:spPr bwMode="auto">
          <a:xfrm>
            <a:off x="5316538" y="2446338"/>
            <a:ext cx="0" cy="287337"/>
          </a:xfrm>
          <a:prstGeom prst="line">
            <a:avLst/>
          </a:prstGeom>
          <a:noFill/>
          <a:ln w="28575">
            <a:solidFill>
              <a:srgbClr val="000066"/>
            </a:solidFill>
            <a:round/>
            <a:headEnd/>
            <a:tailEnd type="triangle" w="med" len="med"/>
          </a:ln>
          <a:extLst>
            <a:ext uri="{909E8E84-426E-40DD-AFC4-6F175D3DCCD1}">
              <a14:hiddenFill xmlns:a14="http://schemas.microsoft.com/office/drawing/2010/main">
                <a:noFill/>
              </a14:hiddenFill>
            </a:ext>
          </a:extLst>
        </p:spPr>
        <p:txBody>
          <a:bodyPr/>
          <a:lstStyle/>
          <a:p>
            <a:endParaRPr lang="fr-BE"/>
          </a:p>
        </p:txBody>
      </p:sp>
      <p:sp>
        <p:nvSpPr>
          <p:cNvPr id="71" name="Rectangle 2"/>
          <p:cNvSpPr txBox="1">
            <a:spLocks noChangeArrowheads="1"/>
          </p:cNvSpPr>
          <p:nvPr/>
        </p:nvSpPr>
        <p:spPr>
          <a:xfrm>
            <a:off x="2484438" y="6281738"/>
            <a:ext cx="3527425" cy="531812"/>
          </a:xfrm>
          <a:prstGeom prst="rect">
            <a:avLst/>
          </a:prstGeom>
          <a:solidFill>
            <a:srgbClr val="990000"/>
          </a:solidFill>
          <a:ln>
            <a:solidFill>
              <a:schemeClr val="tx2"/>
            </a:solidFill>
            <a:miter lim="800000"/>
            <a:headEnd/>
            <a:tailEnd/>
          </a:ln>
        </p:spPr>
        <p:txBody>
          <a:bodyPr/>
          <a:lstStyle>
            <a:lvl1pPr algn="l" rtl="0" eaLnBrk="0" fontAlgn="base" hangingPunct="0">
              <a:spcBef>
                <a:spcPct val="0"/>
              </a:spcBef>
              <a:spcAft>
                <a:spcPct val="0"/>
              </a:spcAft>
              <a:buClr>
                <a:schemeClr val="tx1"/>
              </a:buClr>
              <a:defRPr sz="2800">
                <a:solidFill>
                  <a:schemeClr val="tx1"/>
                </a:solidFill>
                <a:latin typeface="+mj-lt"/>
                <a:ea typeface="+mj-ea"/>
                <a:cs typeface="+mj-cs"/>
              </a:defRPr>
            </a:lvl1pPr>
            <a:lvl2pPr algn="l" rtl="0" eaLnBrk="0" fontAlgn="base" hangingPunct="0">
              <a:spcBef>
                <a:spcPct val="0"/>
              </a:spcBef>
              <a:spcAft>
                <a:spcPct val="0"/>
              </a:spcAft>
              <a:buClr>
                <a:schemeClr val="tx1"/>
              </a:buClr>
              <a:defRPr sz="2800">
                <a:solidFill>
                  <a:schemeClr val="tx1"/>
                </a:solidFill>
                <a:latin typeface="Arial Narrow" pitchFamily="34" charset="0"/>
              </a:defRPr>
            </a:lvl2pPr>
            <a:lvl3pPr algn="l" rtl="0" eaLnBrk="0" fontAlgn="base" hangingPunct="0">
              <a:spcBef>
                <a:spcPct val="0"/>
              </a:spcBef>
              <a:spcAft>
                <a:spcPct val="0"/>
              </a:spcAft>
              <a:buClr>
                <a:schemeClr val="tx1"/>
              </a:buClr>
              <a:defRPr sz="2800">
                <a:solidFill>
                  <a:schemeClr val="tx1"/>
                </a:solidFill>
                <a:latin typeface="Arial Narrow" pitchFamily="34" charset="0"/>
              </a:defRPr>
            </a:lvl3pPr>
            <a:lvl4pPr algn="l" rtl="0" eaLnBrk="0" fontAlgn="base" hangingPunct="0">
              <a:spcBef>
                <a:spcPct val="0"/>
              </a:spcBef>
              <a:spcAft>
                <a:spcPct val="0"/>
              </a:spcAft>
              <a:buClr>
                <a:schemeClr val="tx1"/>
              </a:buClr>
              <a:defRPr sz="2800">
                <a:solidFill>
                  <a:schemeClr val="tx1"/>
                </a:solidFill>
                <a:latin typeface="Arial Narrow" pitchFamily="34" charset="0"/>
              </a:defRPr>
            </a:lvl4pPr>
            <a:lvl5pPr algn="l" rtl="0" eaLnBrk="0" fontAlgn="base" hangingPunct="0">
              <a:spcBef>
                <a:spcPct val="0"/>
              </a:spcBef>
              <a:spcAft>
                <a:spcPct val="0"/>
              </a:spcAft>
              <a:buClr>
                <a:schemeClr val="tx1"/>
              </a:buClr>
              <a:defRPr sz="2800">
                <a:solidFill>
                  <a:schemeClr val="tx1"/>
                </a:solidFill>
                <a:latin typeface="Arial Narrow" pitchFamily="34" charset="0"/>
              </a:defRPr>
            </a:lvl5pPr>
            <a:lvl6pPr marL="457200" algn="l" rtl="0" eaLnBrk="0" fontAlgn="base" hangingPunct="0">
              <a:spcBef>
                <a:spcPct val="0"/>
              </a:spcBef>
              <a:spcAft>
                <a:spcPct val="0"/>
              </a:spcAft>
              <a:buClr>
                <a:schemeClr val="tx1"/>
              </a:buClr>
              <a:defRPr sz="2800">
                <a:solidFill>
                  <a:schemeClr val="tx1"/>
                </a:solidFill>
                <a:latin typeface="Arial Narrow" pitchFamily="34" charset="0"/>
              </a:defRPr>
            </a:lvl6pPr>
            <a:lvl7pPr marL="914400" algn="l" rtl="0" eaLnBrk="0" fontAlgn="base" hangingPunct="0">
              <a:spcBef>
                <a:spcPct val="0"/>
              </a:spcBef>
              <a:spcAft>
                <a:spcPct val="0"/>
              </a:spcAft>
              <a:buClr>
                <a:schemeClr val="tx1"/>
              </a:buClr>
              <a:defRPr sz="2800">
                <a:solidFill>
                  <a:schemeClr val="tx1"/>
                </a:solidFill>
                <a:latin typeface="Arial Narrow" pitchFamily="34" charset="0"/>
              </a:defRPr>
            </a:lvl7pPr>
            <a:lvl8pPr marL="1371600" algn="l" rtl="0" eaLnBrk="0" fontAlgn="base" hangingPunct="0">
              <a:spcBef>
                <a:spcPct val="0"/>
              </a:spcBef>
              <a:spcAft>
                <a:spcPct val="0"/>
              </a:spcAft>
              <a:buClr>
                <a:schemeClr val="tx1"/>
              </a:buClr>
              <a:defRPr sz="2800">
                <a:solidFill>
                  <a:schemeClr val="tx1"/>
                </a:solidFill>
                <a:latin typeface="Arial Narrow" pitchFamily="34" charset="0"/>
              </a:defRPr>
            </a:lvl8pPr>
            <a:lvl9pPr marL="1828800" algn="l" rtl="0" eaLnBrk="0" fontAlgn="base" hangingPunct="0">
              <a:spcBef>
                <a:spcPct val="0"/>
              </a:spcBef>
              <a:spcAft>
                <a:spcPct val="0"/>
              </a:spcAft>
              <a:buClr>
                <a:schemeClr val="tx1"/>
              </a:buClr>
              <a:defRPr sz="2800">
                <a:solidFill>
                  <a:schemeClr val="tx1"/>
                </a:solidFill>
                <a:latin typeface="Arial Narrow" pitchFamily="34" charset="0"/>
              </a:defRPr>
            </a:lvl9pPr>
          </a:lstStyle>
          <a:p>
            <a:pPr>
              <a:defRPr/>
            </a:pPr>
            <a:r>
              <a:rPr lang="fr-BE" b="0" kern="0" smtClean="0">
                <a:solidFill>
                  <a:schemeClr val="bg1"/>
                </a:solidFill>
              </a:rPr>
              <a:t>La cascade hormonale </a:t>
            </a:r>
            <a:endParaRPr lang="fr-FR" b="0" kern="0" smtClean="0">
              <a:solidFill>
                <a:schemeClr val="bg1"/>
              </a:solidFill>
            </a:endParaRPr>
          </a:p>
        </p:txBody>
      </p:sp>
      <p:grpSp>
        <p:nvGrpSpPr>
          <p:cNvPr id="12" name="Groupe 11"/>
          <p:cNvGrpSpPr/>
          <p:nvPr/>
        </p:nvGrpSpPr>
        <p:grpSpPr>
          <a:xfrm>
            <a:off x="2518298" y="-15699"/>
            <a:ext cx="6325643" cy="1938338"/>
            <a:chOff x="2518298" y="-15699"/>
            <a:chExt cx="6325643" cy="1938338"/>
          </a:xfrm>
        </p:grpSpPr>
        <p:sp>
          <p:nvSpPr>
            <p:cNvPr id="5" name="Rectangle à coins arrondis 4"/>
            <p:cNvSpPr/>
            <p:nvPr/>
          </p:nvSpPr>
          <p:spPr bwMode="auto">
            <a:xfrm>
              <a:off x="2518298" y="-15699"/>
              <a:ext cx="4990677" cy="1938338"/>
            </a:xfrm>
            <a:prstGeom prst="roundRect">
              <a:avLst/>
            </a:prstGeom>
            <a:solidFill>
              <a:srgbClr val="FFC000">
                <a:alpha val="39000"/>
              </a:srgbClr>
            </a:solidFill>
            <a:ln w="9525" cap="flat" cmpd="sng" algn="ctr">
              <a:solidFill>
                <a:schemeClr val="tx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fr-BE" sz="2400" b="1" i="0" u="none" strike="noStrike" cap="none" normalizeH="0" baseline="0" smtClean="0">
                <a:ln>
                  <a:noFill/>
                </a:ln>
                <a:solidFill>
                  <a:schemeClr val="bg1"/>
                </a:solidFill>
                <a:effectLst/>
                <a:latin typeface="Times New Roman" pitchFamily="18" charset="0"/>
              </a:endParaRPr>
            </a:p>
          </p:txBody>
        </p:sp>
        <p:sp>
          <p:nvSpPr>
            <p:cNvPr id="11" name="ZoneTexte 10"/>
            <p:cNvSpPr txBox="1"/>
            <p:nvPr/>
          </p:nvSpPr>
          <p:spPr>
            <a:xfrm>
              <a:off x="7683495" y="356394"/>
              <a:ext cx="1160446" cy="523220"/>
            </a:xfrm>
            <a:prstGeom prst="rect">
              <a:avLst/>
            </a:prstGeom>
            <a:solidFill>
              <a:srgbClr val="FFC000">
                <a:alpha val="33000"/>
              </a:srgbClr>
            </a:solidFill>
            <a:ln>
              <a:solidFill>
                <a:schemeClr val="tx2"/>
              </a:solidFill>
            </a:ln>
          </p:spPr>
          <p:txBody>
            <a:bodyPr wrap="none" rtlCol="0">
              <a:spAutoFit/>
            </a:bodyPr>
            <a:lstStyle/>
            <a:p>
              <a:r>
                <a:rPr lang="fr-BE" sz="2800" b="0" dirty="0" err="1" smtClean="0">
                  <a:solidFill>
                    <a:schemeClr val="tx2"/>
                  </a:solidFill>
                  <a:latin typeface="Calibri" panose="020F0502020204030204" pitchFamily="34" charset="0"/>
                </a:rPr>
                <a:t>Foetus</a:t>
              </a:r>
              <a:endParaRPr lang="fr-BE" sz="2800" b="0" dirty="0">
                <a:solidFill>
                  <a:schemeClr val="tx2"/>
                </a:solidFill>
                <a:latin typeface="Calibri" panose="020F0502020204030204" pitchFamily="34" charset="0"/>
              </a:endParaRPr>
            </a:p>
          </p:txBody>
        </p:sp>
      </p:grpSp>
    </p:spTree>
    <p:extLst>
      <p:ext uri="{BB962C8B-B14F-4D97-AF65-F5344CB8AC3E}">
        <p14:creationId xmlns:p14="http://schemas.microsoft.com/office/powerpoint/2010/main" val="87439766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746502"/>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685077"/>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3"/>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2"/>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685063"/>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685070"/>
                                        </p:tgtEl>
                                        <p:attrNameLst>
                                          <p:attrName>style.visibility</p:attrName>
                                        </p:attrNameLst>
                                      </p:cBhvr>
                                      <p:to>
                                        <p:strVal val="visible"/>
                                      </p:to>
                                    </p:set>
                                  </p:childTnLst>
                                </p:cTn>
                              </p:par>
                            </p:childTnLst>
                          </p:cTn>
                        </p:par>
                      </p:childTnLst>
                    </p:cTn>
                  </p:par>
                  <p:par>
                    <p:cTn id="21" fill="hold" nodeType="clickPar">
                      <p:stCondLst>
                        <p:cond delay="indefinite"/>
                      </p:stCondLst>
                      <p:childTnLst>
                        <p:par>
                          <p:cTn id="22" fill="hold" nodeType="withGroup">
                            <p:stCondLst>
                              <p:cond delay="0"/>
                            </p:stCondLst>
                            <p:childTnLst>
                              <p:par>
                                <p:cTn id="23" presetID="1" presetClass="entr" presetSubtype="0" fill="hold" grpId="0" nodeType="clickEffect">
                                  <p:stCondLst>
                                    <p:cond delay="0"/>
                                  </p:stCondLst>
                                  <p:childTnLst>
                                    <p:set>
                                      <p:cBhvr>
                                        <p:cTn id="24" dur="1" fill="hold">
                                          <p:stCondLst>
                                            <p:cond delay="0"/>
                                          </p:stCondLst>
                                        </p:cTn>
                                        <p:tgtEl>
                                          <p:spTgt spid="685081"/>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685076"/>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685084"/>
                                        </p:tgtEl>
                                        <p:attrNameLst>
                                          <p:attrName>style.visibility</p:attrName>
                                        </p:attrNameLst>
                                      </p:cBhvr>
                                      <p:to>
                                        <p:strVal val="visible"/>
                                      </p:to>
                                    </p:set>
                                  </p:childTnLst>
                                </p:cTn>
                              </p:par>
                              <p:par>
                                <p:cTn id="29" presetID="1" presetClass="entr" presetSubtype="0" fill="hold" grpId="0" nodeType="withEffect">
                                  <p:stCondLst>
                                    <p:cond delay="0"/>
                                  </p:stCondLst>
                                  <p:childTnLst>
                                    <p:set>
                                      <p:cBhvr>
                                        <p:cTn id="30" dur="1" fill="hold">
                                          <p:stCondLst>
                                            <p:cond delay="0"/>
                                          </p:stCondLst>
                                        </p:cTn>
                                        <p:tgtEl>
                                          <p:spTgt spid="685072"/>
                                        </p:tgtEl>
                                        <p:attrNameLst>
                                          <p:attrName>style.visibility</p:attrName>
                                        </p:attrNameLst>
                                      </p:cBhvr>
                                      <p:to>
                                        <p:strVal val="visible"/>
                                      </p:to>
                                    </p:set>
                                  </p:childTnLst>
                                </p:cTn>
                              </p:par>
                              <p:par>
                                <p:cTn id="31" presetID="1" presetClass="entr" presetSubtype="0" fill="hold" grpId="0" nodeType="withEffect">
                                  <p:stCondLst>
                                    <p:cond delay="0"/>
                                  </p:stCondLst>
                                  <p:childTnLst>
                                    <p:set>
                                      <p:cBhvr>
                                        <p:cTn id="32" dur="1" fill="hold">
                                          <p:stCondLst>
                                            <p:cond delay="0"/>
                                          </p:stCondLst>
                                        </p:cTn>
                                        <p:tgtEl>
                                          <p:spTgt spid="685065"/>
                                        </p:tgtEl>
                                        <p:attrNameLst>
                                          <p:attrName>style.visibility</p:attrName>
                                        </p:attrNameLst>
                                      </p:cBhvr>
                                      <p:to>
                                        <p:strVal val="visible"/>
                                      </p:to>
                                    </p:set>
                                  </p:childTnLst>
                                </p:cTn>
                              </p:par>
                              <p:par>
                                <p:cTn id="33" presetID="1" presetClass="entr" presetSubtype="0" fill="hold" grpId="0" nodeType="withEffect">
                                  <p:stCondLst>
                                    <p:cond delay="0"/>
                                  </p:stCondLst>
                                  <p:childTnLst>
                                    <p:set>
                                      <p:cBhvr>
                                        <p:cTn id="34" dur="1" fill="hold">
                                          <p:stCondLst>
                                            <p:cond delay="0"/>
                                          </p:stCondLst>
                                        </p:cTn>
                                        <p:tgtEl>
                                          <p:spTgt spid="685075"/>
                                        </p:tgtEl>
                                        <p:attrNameLst>
                                          <p:attrName>style.visibility</p:attrName>
                                        </p:attrNameLst>
                                      </p:cBhvr>
                                      <p:to>
                                        <p:strVal val="visible"/>
                                      </p:to>
                                    </p:set>
                                  </p:childTnLst>
                                </p:cTn>
                              </p:par>
                              <p:par>
                                <p:cTn id="35" presetID="1" presetClass="entr" presetSubtype="0" fill="hold" grpId="0" nodeType="withEffect">
                                  <p:stCondLst>
                                    <p:cond delay="0"/>
                                  </p:stCondLst>
                                  <p:childTnLst>
                                    <p:set>
                                      <p:cBhvr>
                                        <p:cTn id="36" dur="1" fill="hold">
                                          <p:stCondLst>
                                            <p:cond delay="0"/>
                                          </p:stCondLst>
                                        </p:cTn>
                                        <p:tgtEl>
                                          <p:spTgt spid="685074"/>
                                        </p:tgtEl>
                                        <p:attrNameLst>
                                          <p:attrName>style.visibility</p:attrName>
                                        </p:attrNameLst>
                                      </p:cBhvr>
                                      <p:to>
                                        <p:strVal val="visible"/>
                                      </p:to>
                                    </p:set>
                                  </p:childTnLst>
                                </p:cTn>
                              </p:par>
                            </p:childTnLst>
                          </p:cTn>
                        </p:par>
                      </p:childTnLst>
                    </p:cTn>
                  </p:par>
                  <p:par>
                    <p:cTn id="37" fill="hold">
                      <p:stCondLst>
                        <p:cond delay="indefinite"/>
                      </p:stCondLst>
                      <p:childTnLst>
                        <p:par>
                          <p:cTn id="38" fill="hold">
                            <p:stCondLst>
                              <p:cond delay="0"/>
                            </p:stCondLst>
                            <p:childTnLst>
                              <p:par>
                                <p:cTn id="39" presetID="1" presetClass="entr" presetSubtype="0" fill="hold" grpId="0" nodeType="clickEffect">
                                  <p:stCondLst>
                                    <p:cond delay="0"/>
                                  </p:stCondLst>
                                  <p:childTnLst>
                                    <p:set>
                                      <p:cBhvr>
                                        <p:cTn id="40" dur="1" fill="hold">
                                          <p:stCondLst>
                                            <p:cond delay="0"/>
                                          </p:stCondLst>
                                        </p:cTn>
                                        <p:tgtEl>
                                          <p:spTgt spid="27656"/>
                                        </p:tgtEl>
                                        <p:attrNameLst>
                                          <p:attrName>style.visibility</p:attrName>
                                        </p:attrNameLst>
                                      </p:cBhvr>
                                      <p:to>
                                        <p:strVal val="visible"/>
                                      </p:to>
                                    </p:set>
                                  </p:childTnLst>
                                </p:cTn>
                              </p:par>
                            </p:childTnLst>
                          </p:cTn>
                        </p:par>
                      </p:childTnLst>
                    </p:cTn>
                  </p:par>
                  <p:par>
                    <p:cTn id="41" fill="hold">
                      <p:stCondLst>
                        <p:cond delay="indefinite"/>
                      </p:stCondLst>
                      <p:childTnLst>
                        <p:par>
                          <p:cTn id="42" fill="hold">
                            <p:stCondLst>
                              <p:cond delay="0"/>
                            </p:stCondLst>
                            <p:childTnLst>
                              <p:par>
                                <p:cTn id="43" presetID="1" presetClass="entr" presetSubtype="0" fill="hold" nodeType="clickEffect">
                                  <p:stCondLst>
                                    <p:cond delay="0"/>
                                  </p:stCondLst>
                                  <p:childTnLst>
                                    <p:set>
                                      <p:cBhvr>
                                        <p:cTn id="44" dur="1" fill="hold">
                                          <p:stCondLst>
                                            <p:cond delay="0"/>
                                          </p:stCondLst>
                                        </p:cTn>
                                        <p:tgtEl>
                                          <p:spTgt spid="12"/>
                                        </p:tgtEl>
                                        <p:attrNameLst>
                                          <p:attrName>style.visibility</p:attrName>
                                        </p:attrNameLst>
                                      </p:cBhvr>
                                      <p:to>
                                        <p:strVal val="visible"/>
                                      </p:to>
                                    </p:set>
                                  </p:childTnLst>
                                </p:cTn>
                              </p:par>
                            </p:childTnLst>
                          </p:cTn>
                        </p:par>
                      </p:childTnLst>
                    </p:cTn>
                  </p:par>
                  <p:par>
                    <p:cTn id="45" fill="hold">
                      <p:stCondLst>
                        <p:cond delay="indefinite"/>
                      </p:stCondLst>
                      <p:childTnLst>
                        <p:par>
                          <p:cTn id="46" fill="hold">
                            <p:stCondLst>
                              <p:cond delay="0"/>
                            </p:stCondLst>
                            <p:childTnLst>
                              <p:par>
                                <p:cTn id="47" presetID="1" presetClass="entr" presetSubtype="0" fill="hold" grpId="0" nodeType="clickEffect">
                                  <p:stCondLst>
                                    <p:cond delay="0"/>
                                  </p:stCondLst>
                                  <p:childTnLst>
                                    <p:set>
                                      <p:cBhvr>
                                        <p:cTn id="48" dur="1" fill="hold">
                                          <p:stCondLst>
                                            <p:cond delay="0"/>
                                          </p:stCondLst>
                                        </p:cTn>
                                        <p:tgtEl>
                                          <p:spTgt spid="685098"/>
                                        </p:tgtEl>
                                        <p:attrNameLst>
                                          <p:attrName>style.visibility</p:attrName>
                                        </p:attrNameLst>
                                      </p:cBhvr>
                                      <p:to>
                                        <p:strVal val="visible"/>
                                      </p:to>
                                    </p:set>
                                  </p:childTnLst>
                                </p:cTn>
                              </p:par>
                            </p:childTnLst>
                          </p:cTn>
                        </p:par>
                      </p:childTnLst>
                    </p:cTn>
                  </p:par>
                  <p:par>
                    <p:cTn id="49" fill="hold">
                      <p:stCondLst>
                        <p:cond delay="indefinite"/>
                      </p:stCondLst>
                      <p:childTnLst>
                        <p:par>
                          <p:cTn id="50" fill="hold">
                            <p:stCondLst>
                              <p:cond delay="0"/>
                            </p:stCondLst>
                            <p:childTnLst>
                              <p:par>
                                <p:cTn id="51" presetID="1" presetClass="entr" presetSubtype="0" fill="hold" grpId="0" nodeType="clickEffect">
                                  <p:stCondLst>
                                    <p:cond delay="0"/>
                                  </p:stCondLst>
                                  <p:childTnLst>
                                    <p:set>
                                      <p:cBhvr>
                                        <p:cTn id="52" dur="1" fill="hold">
                                          <p:stCondLst>
                                            <p:cond delay="0"/>
                                          </p:stCondLst>
                                        </p:cTn>
                                        <p:tgtEl>
                                          <p:spTgt spid="685097"/>
                                        </p:tgtEl>
                                        <p:attrNameLst>
                                          <p:attrName>style.visibility</p:attrName>
                                        </p:attrNameLst>
                                      </p:cBhvr>
                                      <p:to>
                                        <p:strVal val="visible"/>
                                      </p:to>
                                    </p:set>
                                  </p:childTnLst>
                                </p:cTn>
                              </p:par>
                            </p:childTnLst>
                          </p:cTn>
                        </p:par>
                      </p:childTnLst>
                    </p:cTn>
                  </p:par>
                  <p:par>
                    <p:cTn id="53" fill="hold">
                      <p:stCondLst>
                        <p:cond delay="indefinite"/>
                      </p:stCondLst>
                      <p:childTnLst>
                        <p:par>
                          <p:cTn id="54" fill="hold">
                            <p:stCondLst>
                              <p:cond delay="0"/>
                            </p:stCondLst>
                            <p:childTnLst>
                              <p:par>
                                <p:cTn id="55" presetID="1" presetClass="entr" presetSubtype="0" fill="hold" grpId="0" nodeType="clickEffect">
                                  <p:stCondLst>
                                    <p:cond delay="0"/>
                                  </p:stCondLst>
                                  <p:childTnLst>
                                    <p:set>
                                      <p:cBhvr>
                                        <p:cTn id="56" dur="1" fill="hold">
                                          <p:stCondLst>
                                            <p:cond delay="0"/>
                                          </p:stCondLst>
                                        </p:cTn>
                                        <p:tgtEl>
                                          <p:spTgt spid="685096"/>
                                        </p:tgtEl>
                                        <p:attrNameLst>
                                          <p:attrName>style.visibility</p:attrName>
                                        </p:attrNameLst>
                                      </p:cBhvr>
                                      <p:to>
                                        <p:strVal val="visible"/>
                                      </p:to>
                                    </p:set>
                                  </p:childTnLst>
                                </p:cTn>
                              </p:par>
                            </p:childTnLst>
                          </p:cTn>
                        </p:par>
                      </p:childTnLst>
                    </p:cTn>
                  </p:par>
                  <p:par>
                    <p:cTn id="57" fill="hold">
                      <p:stCondLst>
                        <p:cond delay="indefinite"/>
                      </p:stCondLst>
                      <p:childTnLst>
                        <p:par>
                          <p:cTn id="58" fill="hold">
                            <p:stCondLst>
                              <p:cond delay="0"/>
                            </p:stCondLst>
                            <p:childTnLst>
                              <p:par>
                                <p:cTn id="59" presetID="1" presetClass="entr" presetSubtype="0" fill="hold" grpId="0" nodeType="clickEffect">
                                  <p:stCondLst>
                                    <p:cond delay="0"/>
                                  </p:stCondLst>
                                  <p:childTnLst>
                                    <p:set>
                                      <p:cBhvr>
                                        <p:cTn id="60" dur="1" fill="hold">
                                          <p:stCondLst>
                                            <p:cond delay="0"/>
                                          </p:stCondLst>
                                        </p:cTn>
                                        <p:tgtEl>
                                          <p:spTgt spid="746506"/>
                                        </p:tgtEl>
                                        <p:attrNameLst>
                                          <p:attrName>style.visibility</p:attrName>
                                        </p:attrNameLst>
                                      </p:cBhvr>
                                      <p:to>
                                        <p:strVal val="visible"/>
                                      </p:to>
                                    </p:set>
                                  </p:childTnLst>
                                </p:cTn>
                              </p:par>
                            </p:childTnLst>
                          </p:cTn>
                        </p:par>
                      </p:childTnLst>
                    </p:cTn>
                  </p:par>
                  <p:par>
                    <p:cTn id="61" fill="hold">
                      <p:stCondLst>
                        <p:cond delay="indefinite"/>
                      </p:stCondLst>
                      <p:childTnLst>
                        <p:par>
                          <p:cTn id="62" fill="hold">
                            <p:stCondLst>
                              <p:cond delay="0"/>
                            </p:stCondLst>
                            <p:childTnLst>
                              <p:par>
                                <p:cTn id="63" presetID="1" presetClass="entr" presetSubtype="0" fill="hold" grpId="0" nodeType="clickEffect">
                                  <p:stCondLst>
                                    <p:cond delay="0"/>
                                  </p:stCondLst>
                                  <p:childTnLst>
                                    <p:set>
                                      <p:cBhvr>
                                        <p:cTn id="64" dur="1" fill="hold">
                                          <p:stCondLst>
                                            <p:cond delay="0"/>
                                          </p:stCondLst>
                                        </p:cTn>
                                        <p:tgtEl>
                                          <p:spTgt spid="746507"/>
                                        </p:tgtEl>
                                        <p:attrNameLst>
                                          <p:attrName>style.visibility</p:attrName>
                                        </p:attrNameLst>
                                      </p:cBhvr>
                                      <p:to>
                                        <p:strVal val="visible"/>
                                      </p:to>
                                    </p:set>
                                  </p:childTnLst>
                                </p:cTn>
                              </p:par>
                            </p:childTnLst>
                          </p:cTn>
                        </p:par>
                      </p:childTnLst>
                    </p:cTn>
                  </p:par>
                  <p:par>
                    <p:cTn id="65" fill="hold">
                      <p:stCondLst>
                        <p:cond delay="indefinite"/>
                      </p:stCondLst>
                      <p:childTnLst>
                        <p:par>
                          <p:cTn id="66" fill="hold">
                            <p:stCondLst>
                              <p:cond delay="0"/>
                            </p:stCondLst>
                            <p:childTnLst>
                              <p:par>
                                <p:cTn id="67" presetID="1" presetClass="entr" presetSubtype="0" fill="hold" grpId="0" nodeType="clickEffect">
                                  <p:stCondLst>
                                    <p:cond delay="0"/>
                                  </p:stCondLst>
                                  <p:childTnLst>
                                    <p:set>
                                      <p:cBhvr>
                                        <p:cTn id="68" dur="1" fill="hold">
                                          <p:stCondLst>
                                            <p:cond delay="0"/>
                                          </p:stCondLst>
                                        </p:cTn>
                                        <p:tgtEl>
                                          <p:spTgt spid="746504"/>
                                        </p:tgtEl>
                                        <p:attrNameLst>
                                          <p:attrName>style.visibility</p:attrName>
                                        </p:attrNameLst>
                                      </p:cBhvr>
                                      <p:to>
                                        <p:strVal val="visible"/>
                                      </p:to>
                                    </p:set>
                                  </p:childTnLst>
                                </p:cTn>
                              </p:par>
                              <p:par>
                                <p:cTn id="69" presetID="1" presetClass="entr" presetSubtype="0" fill="hold" grpId="0" nodeType="withEffect">
                                  <p:stCondLst>
                                    <p:cond delay="0"/>
                                  </p:stCondLst>
                                  <p:childTnLst>
                                    <p:set>
                                      <p:cBhvr>
                                        <p:cTn id="70" dur="1" fill="hold">
                                          <p:stCondLst>
                                            <p:cond delay="0"/>
                                          </p:stCondLst>
                                        </p:cTn>
                                        <p:tgtEl>
                                          <p:spTgt spid="746509"/>
                                        </p:tgtEl>
                                        <p:attrNameLst>
                                          <p:attrName>style.visibility</p:attrName>
                                        </p:attrNameLst>
                                      </p:cBhvr>
                                      <p:to>
                                        <p:strVal val="visible"/>
                                      </p:to>
                                    </p:set>
                                  </p:childTnLst>
                                </p:cTn>
                              </p:par>
                            </p:childTnLst>
                          </p:cTn>
                        </p:par>
                      </p:childTnLst>
                    </p:cTn>
                  </p:par>
                  <p:par>
                    <p:cTn id="71" fill="hold">
                      <p:stCondLst>
                        <p:cond delay="indefinite"/>
                      </p:stCondLst>
                      <p:childTnLst>
                        <p:par>
                          <p:cTn id="72" fill="hold">
                            <p:stCondLst>
                              <p:cond delay="0"/>
                            </p:stCondLst>
                            <p:childTnLst>
                              <p:par>
                                <p:cTn id="73" presetID="1" presetClass="entr" presetSubtype="0" fill="hold" nodeType="clickEffect">
                                  <p:stCondLst>
                                    <p:cond delay="0"/>
                                  </p:stCondLst>
                                  <p:childTnLst>
                                    <p:set>
                                      <p:cBhvr>
                                        <p:cTn id="74" dur="1" fill="hold">
                                          <p:stCondLst>
                                            <p:cond delay="0"/>
                                          </p:stCondLst>
                                        </p:cTn>
                                        <p:tgtEl>
                                          <p:spTgt spid="6"/>
                                        </p:tgtEl>
                                        <p:attrNameLst>
                                          <p:attrName>style.visibility</p:attrName>
                                        </p:attrNameLst>
                                      </p:cBhvr>
                                      <p:to>
                                        <p:strVal val="visible"/>
                                      </p:to>
                                    </p:set>
                                  </p:childTnLst>
                                </p:cTn>
                              </p:par>
                            </p:childTnLst>
                          </p:cTn>
                        </p:par>
                      </p:childTnLst>
                    </p:cTn>
                  </p:par>
                  <p:par>
                    <p:cTn id="75" fill="hold">
                      <p:stCondLst>
                        <p:cond delay="indefinite"/>
                      </p:stCondLst>
                      <p:childTnLst>
                        <p:par>
                          <p:cTn id="76" fill="hold">
                            <p:stCondLst>
                              <p:cond delay="0"/>
                            </p:stCondLst>
                            <p:childTnLst>
                              <p:par>
                                <p:cTn id="77" presetID="1" presetClass="entr" presetSubtype="0" fill="hold" grpId="0" nodeType="clickEffect">
                                  <p:stCondLst>
                                    <p:cond delay="0"/>
                                  </p:stCondLst>
                                  <p:childTnLst>
                                    <p:set>
                                      <p:cBhvr>
                                        <p:cTn id="78" dur="1" fill="hold">
                                          <p:stCondLst>
                                            <p:cond delay="0"/>
                                          </p:stCondLst>
                                        </p:cTn>
                                        <p:tgtEl>
                                          <p:spTgt spid="746529"/>
                                        </p:tgtEl>
                                        <p:attrNameLst>
                                          <p:attrName>style.visibility</p:attrName>
                                        </p:attrNameLst>
                                      </p:cBhvr>
                                      <p:to>
                                        <p:strVal val="visible"/>
                                      </p:to>
                                    </p:set>
                                  </p:childTnLst>
                                </p:cTn>
                              </p:par>
                            </p:childTnLst>
                          </p:cTn>
                        </p:par>
                      </p:childTnLst>
                    </p:cTn>
                  </p:par>
                  <p:par>
                    <p:cTn id="79" fill="hold">
                      <p:stCondLst>
                        <p:cond delay="indefinite"/>
                      </p:stCondLst>
                      <p:childTnLst>
                        <p:par>
                          <p:cTn id="80" fill="hold">
                            <p:stCondLst>
                              <p:cond delay="0"/>
                            </p:stCondLst>
                            <p:childTnLst>
                              <p:par>
                                <p:cTn id="81" presetID="1" presetClass="entr" presetSubtype="0" fill="hold" grpId="0" nodeType="clickEffect">
                                  <p:stCondLst>
                                    <p:cond delay="0"/>
                                  </p:stCondLst>
                                  <p:childTnLst>
                                    <p:set>
                                      <p:cBhvr>
                                        <p:cTn id="82" dur="1" fill="hold">
                                          <p:stCondLst>
                                            <p:cond delay="0"/>
                                          </p:stCondLst>
                                        </p:cTn>
                                        <p:tgtEl>
                                          <p:spTgt spid="685094"/>
                                        </p:tgtEl>
                                        <p:attrNameLst>
                                          <p:attrName>style.visibility</p:attrName>
                                        </p:attrNameLst>
                                      </p:cBhvr>
                                      <p:to>
                                        <p:strVal val="visible"/>
                                      </p:to>
                                    </p:set>
                                  </p:childTnLst>
                                </p:cTn>
                              </p:par>
                              <p:par>
                                <p:cTn id="83" presetID="1" presetClass="entr" presetSubtype="0" fill="hold" grpId="0" nodeType="withEffect">
                                  <p:stCondLst>
                                    <p:cond delay="0"/>
                                  </p:stCondLst>
                                  <p:childTnLst>
                                    <p:set>
                                      <p:cBhvr>
                                        <p:cTn id="84" dur="1" fill="hold">
                                          <p:stCondLst>
                                            <p:cond delay="0"/>
                                          </p:stCondLst>
                                        </p:cTn>
                                        <p:tgtEl>
                                          <p:spTgt spid="685095"/>
                                        </p:tgtEl>
                                        <p:attrNameLst>
                                          <p:attrName>style.visibility</p:attrName>
                                        </p:attrNameLst>
                                      </p:cBhvr>
                                      <p:to>
                                        <p:strVal val="visible"/>
                                      </p:to>
                                    </p:set>
                                  </p:childTnLst>
                                </p:cTn>
                              </p:par>
                            </p:childTnLst>
                          </p:cTn>
                        </p:par>
                      </p:childTnLst>
                    </p:cTn>
                  </p:par>
                  <p:par>
                    <p:cTn id="85" fill="hold">
                      <p:stCondLst>
                        <p:cond delay="indefinite"/>
                      </p:stCondLst>
                      <p:childTnLst>
                        <p:par>
                          <p:cTn id="86" fill="hold">
                            <p:stCondLst>
                              <p:cond delay="0"/>
                            </p:stCondLst>
                            <p:childTnLst>
                              <p:par>
                                <p:cTn id="87" presetID="1" presetClass="entr" presetSubtype="0" fill="hold" grpId="0" nodeType="clickEffect">
                                  <p:stCondLst>
                                    <p:cond delay="0"/>
                                  </p:stCondLst>
                                  <p:childTnLst>
                                    <p:set>
                                      <p:cBhvr>
                                        <p:cTn id="88" dur="1" fill="hold">
                                          <p:stCondLst>
                                            <p:cond delay="0"/>
                                          </p:stCondLst>
                                        </p:cTn>
                                        <p:tgtEl>
                                          <p:spTgt spid="685088"/>
                                        </p:tgtEl>
                                        <p:attrNameLst>
                                          <p:attrName>style.visibility</p:attrName>
                                        </p:attrNameLst>
                                      </p:cBhvr>
                                      <p:to>
                                        <p:strVal val="visible"/>
                                      </p:to>
                                    </p:set>
                                  </p:childTnLst>
                                </p:cTn>
                              </p:par>
                            </p:childTnLst>
                          </p:cTn>
                        </p:par>
                      </p:childTnLst>
                    </p:cTn>
                  </p:par>
                  <p:par>
                    <p:cTn id="89" fill="hold">
                      <p:stCondLst>
                        <p:cond delay="indefinite"/>
                      </p:stCondLst>
                      <p:childTnLst>
                        <p:par>
                          <p:cTn id="90" fill="hold">
                            <p:stCondLst>
                              <p:cond delay="0"/>
                            </p:stCondLst>
                            <p:childTnLst>
                              <p:par>
                                <p:cTn id="91" presetID="1" presetClass="entr" presetSubtype="0" fill="hold" nodeType="clickEffect">
                                  <p:stCondLst>
                                    <p:cond delay="0"/>
                                  </p:stCondLst>
                                  <p:childTnLst>
                                    <p:set>
                                      <p:cBhvr>
                                        <p:cTn id="92" dur="1" fill="hold">
                                          <p:stCondLst>
                                            <p:cond delay="0"/>
                                          </p:stCondLst>
                                        </p:cTn>
                                        <p:tgtEl>
                                          <p:spTgt spid="8"/>
                                        </p:tgtEl>
                                        <p:attrNameLst>
                                          <p:attrName>style.visibility</p:attrName>
                                        </p:attrNameLst>
                                      </p:cBhvr>
                                      <p:to>
                                        <p:strVal val="visible"/>
                                      </p:to>
                                    </p:set>
                                  </p:childTnLst>
                                </p:cTn>
                              </p:par>
                            </p:childTnLst>
                          </p:cTn>
                        </p:par>
                      </p:childTnLst>
                    </p:cTn>
                  </p:par>
                  <p:par>
                    <p:cTn id="93" fill="hold">
                      <p:stCondLst>
                        <p:cond delay="indefinite"/>
                      </p:stCondLst>
                      <p:childTnLst>
                        <p:par>
                          <p:cTn id="94" fill="hold">
                            <p:stCondLst>
                              <p:cond delay="0"/>
                            </p:stCondLst>
                            <p:childTnLst>
                              <p:par>
                                <p:cTn id="95" presetID="1" presetClass="entr" presetSubtype="0" fill="hold" grpId="0" nodeType="clickEffect">
                                  <p:stCondLst>
                                    <p:cond delay="0"/>
                                  </p:stCondLst>
                                  <p:childTnLst>
                                    <p:set>
                                      <p:cBhvr>
                                        <p:cTn id="96" dur="1" fill="hold">
                                          <p:stCondLst>
                                            <p:cond delay="0"/>
                                          </p:stCondLst>
                                        </p:cTn>
                                        <p:tgtEl>
                                          <p:spTgt spid="746511"/>
                                        </p:tgtEl>
                                        <p:attrNameLst>
                                          <p:attrName>style.visibility</p:attrName>
                                        </p:attrNameLst>
                                      </p:cBhvr>
                                      <p:to>
                                        <p:strVal val="visible"/>
                                      </p:to>
                                    </p:set>
                                  </p:childTnLst>
                                </p:cTn>
                              </p:par>
                            </p:childTnLst>
                          </p:cTn>
                        </p:par>
                      </p:childTnLst>
                    </p:cTn>
                  </p:par>
                  <p:par>
                    <p:cTn id="97" fill="hold">
                      <p:stCondLst>
                        <p:cond delay="indefinite"/>
                      </p:stCondLst>
                      <p:childTnLst>
                        <p:par>
                          <p:cTn id="98" fill="hold">
                            <p:stCondLst>
                              <p:cond delay="0"/>
                            </p:stCondLst>
                            <p:childTnLst>
                              <p:par>
                                <p:cTn id="99" presetID="1" presetClass="entr" presetSubtype="0" fill="hold" nodeType="clickEffect">
                                  <p:stCondLst>
                                    <p:cond delay="0"/>
                                  </p:stCondLst>
                                  <p:childTnLst>
                                    <p:set>
                                      <p:cBhvr>
                                        <p:cTn id="100" dur="1" fill="hold">
                                          <p:stCondLst>
                                            <p:cond delay="0"/>
                                          </p:stCondLst>
                                        </p:cTn>
                                        <p:tgtEl>
                                          <p:spTgt spid="7"/>
                                        </p:tgtEl>
                                        <p:attrNameLst>
                                          <p:attrName>style.visibility</p:attrName>
                                        </p:attrNameLst>
                                      </p:cBhvr>
                                      <p:to>
                                        <p:strVal val="visible"/>
                                      </p:to>
                                    </p:set>
                                  </p:childTnLst>
                                </p:cTn>
                              </p:par>
                            </p:childTnLst>
                          </p:cTn>
                        </p:par>
                      </p:childTnLst>
                    </p:cTn>
                  </p:par>
                  <p:par>
                    <p:cTn id="101" fill="hold">
                      <p:stCondLst>
                        <p:cond delay="indefinite"/>
                      </p:stCondLst>
                      <p:childTnLst>
                        <p:par>
                          <p:cTn id="102" fill="hold">
                            <p:stCondLst>
                              <p:cond delay="0"/>
                            </p:stCondLst>
                            <p:childTnLst>
                              <p:par>
                                <p:cTn id="103" presetID="1" presetClass="entr" presetSubtype="0" fill="hold" grpId="0" nodeType="clickEffect">
                                  <p:stCondLst>
                                    <p:cond delay="0"/>
                                  </p:stCondLst>
                                  <p:childTnLst>
                                    <p:set>
                                      <p:cBhvr>
                                        <p:cTn id="104" dur="1" fill="hold">
                                          <p:stCondLst>
                                            <p:cond delay="0"/>
                                          </p:stCondLst>
                                        </p:cTn>
                                        <p:tgtEl>
                                          <p:spTgt spid="746513"/>
                                        </p:tgtEl>
                                        <p:attrNameLst>
                                          <p:attrName>style.visibility</p:attrName>
                                        </p:attrNameLst>
                                      </p:cBhvr>
                                      <p:to>
                                        <p:strVal val="visible"/>
                                      </p:to>
                                    </p:set>
                                  </p:childTnLst>
                                </p:cTn>
                              </p:par>
                            </p:childTnLst>
                          </p:cTn>
                        </p:par>
                      </p:childTnLst>
                    </p:cTn>
                  </p:par>
                  <p:par>
                    <p:cTn id="105" fill="hold">
                      <p:stCondLst>
                        <p:cond delay="indefinite"/>
                      </p:stCondLst>
                      <p:childTnLst>
                        <p:par>
                          <p:cTn id="106" fill="hold">
                            <p:stCondLst>
                              <p:cond delay="0"/>
                            </p:stCondLst>
                            <p:childTnLst>
                              <p:par>
                                <p:cTn id="107" presetID="1" presetClass="entr" presetSubtype="0" fill="hold" grpId="0" nodeType="clickEffect">
                                  <p:stCondLst>
                                    <p:cond delay="0"/>
                                  </p:stCondLst>
                                  <p:childTnLst>
                                    <p:set>
                                      <p:cBhvr>
                                        <p:cTn id="108" dur="1" fill="hold">
                                          <p:stCondLst>
                                            <p:cond delay="0"/>
                                          </p:stCondLst>
                                        </p:cTn>
                                        <p:tgtEl>
                                          <p:spTgt spid="685102"/>
                                        </p:tgtEl>
                                        <p:attrNameLst>
                                          <p:attrName>style.visibility</p:attrName>
                                        </p:attrNameLst>
                                      </p:cBhvr>
                                      <p:to>
                                        <p:strVal val="visible"/>
                                      </p:to>
                                    </p:set>
                                  </p:childTnLst>
                                </p:cTn>
                              </p:par>
                            </p:childTnLst>
                          </p:cTn>
                        </p:par>
                      </p:childTnLst>
                    </p:cTn>
                  </p:par>
                  <p:par>
                    <p:cTn id="109" fill="hold">
                      <p:stCondLst>
                        <p:cond delay="indefinite"/>
                      </p:stCondLst>
                      <p:childTnLst>
                        <p:par>
                          <p:cTn id="110" fill="hold">
                            <p:stCondLst>
                              <p:cond delay="0"/>
                            </p:stCondLst>
                            <p:childTnLst>
                              <p:par>
                                <p:cTn id="111" presetID="1" presetClass="entr" presetSubtype="0" fill="hold" grpId="0" nodeType="clickEffect">
                                  <p:stCondLst>
                                    <p:cond delay="0"/>
                                  </p:stCondLst>
                                  <p:childTnLst>
                                    <p:set>
                                      <p:cBhvr>
                                        <p:cTn id="112" dur="1" fill="hold">
                                          <p:stCondLst>
                                            <p:cond delay="0"/>
                                          </p:stCondLst>
                                        </p:cTn>
                                        <p:tgtEl>
                                          <p:spTgt spid="685103"/>
                                        </p:tgtEl>
                                        <p:attrNameLst>
                                          <p:attrName>style.visibility</p:attrName>
                                        </p:attrNameLst>
                                      </p:cBhvr>
                                      <p:to>
                                        <p:strVal val="visible"/>
                                      </p:to>
                                    </p:set>
                                  </p:childTnLst>
                                </p:cTn>
                              </p:par>
                            </p:childTnLst>
                          </p:cTn>
                        </p:par>
                      </p:childTnLst>
                    </p:cTn>
                  </p:par>
                  <p:par>
                    <p:cTn id="113" fill="hold">
                      <p:stCondLst>
                        <p:cond delay="indefinite"/>
                      </p:stCondLst>
                      <p:childTnLst>
                        <p:par>
                          <p:cTn id="114" fill="hold">
                            <p:stCondLst>
                              <p:cond delay="0"/>
                            </p:stCondLst>
                            <p:childTnLst>
                              <p:par>
                                <p:cTn id="115" presetID="1" presetClass="entr" presetSubtype="0" fill="hold" grpId="0" nodeType="clickEffect">
                                  <p:stCondLst>
                                    <p:cond delay="0"/>
                                  </p:stCondLst>
                                  <p:childTnLst>
                                    <p:set>
                                      <p:cBhvr>
                                        <p:cTn id="116" dur="1" fill="hold">
                                          <p:stCondLst>
                                            <p:cond delay="0"/>
                                          </p:stCondLst>
                                        </p:cTn>
                                        <p:tgtEl>
                                          <p:spTgt spid="746515"/>
                                        </p:tgtEl>
                                        <p:attrNameLst>
                                          <p:attrName>style.visibility</p:attrName>
                                        </p:attrNameLst>
                                      </p:cBhvr>
                                      <p:to>
                                        <p:strVal val="visible"/>
                                      </p:to>
                                    </p:set>
                                  </p:childTnLst>
                                </p:cTn>
                              </p:par>
                            </p:childTnLst>
                          </p:cTn>
                        </p:par>
                      </p:childTnLst>
                    </p:cTn>
                  </p:par>
                  <p:par>
                    <p:cTn id="117" fill="hold">
                      <p:stCondLst>
                        <p:cond delay="indefinite"/>
                      </p:stCondLst>
                      <p:childTnLst>
                        <p:par>
                          <p:cTn id="118" fill="hold">
                            <p:stCondLst>
                              <p:cond delay="0"/>
                            </p:stCondLst>
                            <p:childTnLst>
                              <p:par>
                                <p:cTn id="119" presetID="1" presetClass="entr" presetSubtype="0" fill="hold" grpId="0" nodeType="clickEffect">
                                  <p:stCondLst>
                                    <p:cond delay="0"/>
                                  </p:stCondLst>
                                  <p:childTnLst>
                                    <p:set>
                                      <p:cBhvr>
                                        <p:cTn id="120" dur="1" fill="hold">
                                          <p:stCondLst>
                                            <p:cond delay="0"/>
                                          </p:stCondLst>
                                        </p:cTn>
                                        <p:tgtEl>
                                          <p:spTgt spid="685113"/>
                                        </p:tgtEl>
                                        <p:attrNameLst>
                                          <p:attrName>style.visibility</p:attrName>
                                        </p:attrNameLst>
                                      </p:cBhvr>
                                      <p:to>
                                        <p:strVal val="visible"/>
                                      </p:to>
                                    </p:set>
                                  </p:childTnLst>
                                </p:cTn>
                              </p:par>
                            </p:childTnLst>
                          </p:cTn>
                        </p:par>
                      </p:childTnLst>
                    </p:cTn>
                  </p:par>
                  <p:par>
                    <p:cTn id="121" fill="hold">
                      <p:stCondLst>
                        <p:cond delay="indefinite"/>
                      </p:stCondLst>
                      <p:childTnLst>
                        <p:par>
                          <p:cTn id="122" fill="hold">
                            <p:stCondLst>
                              <p:cond delay="0"/>
                            </p:stCondLst>
                            <p:childTnLst>
                              <p:par>
                                <p:cTn id="123" presetID="1" presetClass="entr" presetSubtype="0" fill="hold" grpId="0" nodeType="clickEffect">
                                  <p:stCondLst>
                                    <p:cond delay="0"/>
                                  </p:stCondLst>
                                  <p:childTnLst>
                                    <p:set>
                                      <p:cBhvr>
                                        <p:cTn id="124" dur="1" fill="hold">
                                          <p:stCondLst>
                                            <p:cond delay="0"/>
                                          </p:stCondLst>
                                        </p:cTn>
                                        <p:tgtEl>
                                          <p:spTgt spid="685101"/>
                                        </p:tgtEl>
                                        <p:attrNameLst>
                                          <p:attrName>style.visibility</p:attrName>
                                        </p:attrNameLst>
                                      </p:cBhvr>
                                      <p:to>
                                        <p:strVal val="visible"/>
                                      </p:to>
                                    </p:set>
                                  </p:childTnLst>
                                </p:cTn>
                              </p:par>
                            </p:childTnLst>
                          </p:cTn>
                        </p:par>
                      </p:childTnLst>
                    </p:cTn>
                  </p:par>
                  <p:par>
                    <p:cTn id="125" fill="hold">
                      <p:stCondLst>
                        <p:cond delay="indefinite"/>
                      </p:stCondLst>
                      <p:childTnLst>
                        <p:par>
                          <p:cTn id="126" fill="hold">
                            <p:stCondLst>
                              <p:cond delay="0"/>
                            </p:stCondLst>
                            <p:childTnLst>
                              <p:par>
                                <p:cTn id="127" presetID="1" presetClass="entr" presetSubtype="0" fill="hold" grpId="0" nodeType="clickEffect">
                                  <p:stCondLst>
                                    <p:cond delay="0"/>
                                  </p:stCondLst>
                                  <p:childTnLst>
                                    <p:set>
                                      <p:cBhvr>
                                        <p:cTn id="128" dur="1" fill="hold">
                                          <p:stCondLst>
                                            <p:cond delay="0"/>
                                          </p:stCondLst>
                                        </p:cTn>
                                        <p:tgtEl>
                                          <p:spTgt spid="685111"/>
                                        </p:tgtEl>
                                        <p:attrNameLst>
                                          <p:attrName>style.visibility</p:attrName>
                                        </p:attrNameLst>
                                      </p:cBhvr>
                                      <p:to>
                                        <p:strVal val="visible"/>
                                      </p:to>
                                    </p:set>
                                  </p:childTnLst>
                                </p:cTn>
                              </p:par>
                            </p:childTnLst>
                          </p:cTn>
                        </p:par>
                      </p:childTnLst>
                    </p:cTn>
                  </p:par>
                  <p:par>
                    <p:cTn id="129" fill="hold">
                      <p:stCondLst>
                        <p:cond delay="indefinite"/>
                      </p:stCondLst>
                      <p:childTnLst>
                        <p:par>
                          <p:cTn id="130" fill="hold">
                            <p:stCondLst>
                              <p:cond delay="0"/>
                            </p:stCondLst>
                            <p:childTnLst>
                              <p:par>
                                <p:cTn id="131" presetID="1" presetClass="entr" presetSubtype="0" fill="hold" nodeType="clickEffect">
                                  <p:stCondLst>
                                    <p:cond delay="0"/>
                                  </p:stCondLst>
                                  <p:childTnLst>
                                    <p:set>
                                      <p:cBhvr>
                                        <p:cTn id="132" dur="1" fill="hold">
                                          <p:stCondLst>
                                            <p:cond delay="0"/>
                                          </p:stCondLst>
                                        </p:cTn>
                                        <p:tgtEl>
                                          <p:spTgt spid="10"/>
                                        </p:tgtEl>
                                        <p:attrNameLst>
                                          <p:attrName>style.visibility</p:attrName>
                                        </p:attrNameLst>
                                      </p:cBhvr>
                                      <p:to>
                                        <p:strVal val="visible"/>
                                      </p:to>
                                    </p:set>
                                  </p:childTnLst>
                                </p:cTn>
                              </p:par>
                            </p:childTnLst>
                          </p:cTn>
                        </p:par>
                      </p:childTnLst>
                    </p:cTn>
                  </p:par>
                  <p:par>
                    <p:cTn id="133" fill="hold">
                      <p:stCondLst>
                        <p:cond delay="indefinite"/>
                      </p:stCondLst>
                      <p:childTnLst>
                        <p:par>
                          <p:cTn id="134" fill="hold">
                            <p:stCondLst>
                              <p:cond delay="0"/>
                            </p:stCondLst>
                            <p:childTnLst>
                              <p:par>
                                <p:cTn id="135" presetID="1" presetClass="entr" presetSubtype="0" fill="hold" nodeType="clickEffect">
                                  <p:stCondLst>
                                    <p:cond delay="0"/>
                                  </p:stCondLst>
                                  <p:childTnLst>
                                    <p:set>
                                      <p:cBhvr>
                                        <p:cTn id="136" dur="1" fill="hold">
                                          <p:stCondLst>
                                            <p:cond delay="0"/>
                                          </p:stCondLst>
                                        </p:cTn>
                                        <p:tgtEl>
                                          <p:spTgt spid="9"/>
                                        </p:tgtEl>
                                        <p:attrNameLst>
                                          <p:attrName>style.visibility</p:attrName>
                                        </p:attrNameLst>
                                      </p:cBhvr>
                                      <p:to>
                                        <p:strVal val="visible"/>
                                      </p:to>
                                    </p:set>
                                  </p:childTnLst>
                                </p:cTn>
                              </p:par>
                            </p:childTnLst>
                          </p:cTn>
                        </p:par>
                      </p:childTnLst>
                    </p:cTn>
                  </p:par>
                  <p:par>
                    <p:cTn id="137" fill="hold">
                      <p:stCondLst>
                        <p:cond delay="indefinite"/>
                      </p:stCondLst>
                      <p:childTnLst>
                        <p:par>
                          <p:cTn id="138" fill="hold">
                            <p:stCondLst>
                              <p:cond delay="0"/>
                            </p:stCondLst>
                            <p:childTnLst>
                              <p:par>
                                <p:cTn id="139" presetID="1" presetClass="entr" presetSubtype="0" fill="hold" grpId="0" nodeType="clickEffect">
                                  <p:stCondLst>
                                    <p:cond delay="0"/>
                                  </p:stCondLst>
                                  <p:childTnLst>
                                    <p:set>
                                      <p:cBhvr>
                                        <p:cTn id="140" dur="1" fill="hold">
                                          <p:stCondLst>
                                            <p:cond delay="0"/>
                                          </p:stCondLst>
                                        </p:cTn>
                                        <p:tgtEl>
                                          <p:spTgt spid="685104"/>
                                        </p:tgtEl>
                                        <p:attrNameLst>
                                          <p:attrName>style.visibility</p:attrName>
                                        </p:attrNameLst>
                                      </p:cBhvr>
                                      <p:to>
                                        <p:strVal val="visible"/>
                                      </p:to>
                                    </p:set>
                                  </p:childTnLst>
                                </p:cTn>
                              </p:par>
                            </p:childTnLst>
                          </p:cTn>
                        </p:par>
                      </p:childTnLst>
                    </p:cTn>
                  </p:par>
                  <p:par>
                    <p:cTn id="141" fill="hold">
                      <p:stCondLst>
                        <p:cond delay="indefinite"/>
                      </p:stCondLst>
                      <p:childTnLst>
                        <p:par>
                          <p:cTn id="142" fill="hold">
                            <p:stCondLst>
                              <p:cond delay="0"/>
                            </p:stCondLst>
                            <p:childTnLst>
                              <p:par>
                                <p:cTn id="143" presetID="1" presetClass="entr" presetSubtype="0" fill="hold" grpId="0" nodeType="clickEffect">
                                  <p:stCondLst>
                                    <p:cond delay="0"/>
                                  </p:stCondLst>
                                  <p:childTnLst>
                                    <p:set>
                                      <p:cBhvr>
                                        <p:cTn id="144" dur="1" fill="hold">
                                          <p:stCondLst>
                                            <p:cond delay="0"/>
                                          </p:stCondLst>
                                        </p:cTn>
                                        <p:tgtEl>
                                          <p:spTgt spid="74651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85063" grpId="0" animBg="1"/>
      <p:bldP spid="685065" grpId="0" animBg="1"/>
      <p:bldP spid="685070" grpId="0" animBg="1"/>
      <p:bldP spid="685072" grpId="0" animBg="1"/>
      <p:bldP spid="27656" grpId="0" animBg="1"/>
      <p:bldP spid="685074" grpId="0" animBg="1"/>
      <p:bldP spid="685075" grpId="0" animBg="1"/>
      <p:bldP spid="685076" grpId="0" animBg="1"/>
      <p:bldP spid="685077" grpId="0" animBg="1"/>
      <p:bldP spid="685081" grpId="0" animBg="1"/>
      <p:bldP spid="685084" grpId="0" animBg="1"/>
      <p:bldP spid="685088" grpId="0" animBg="1"/>
      <p:bldP spid="685094" grpId="0" animBg="1"/>
      <p:bldP spid="685095" grpId="0" animBg="1"/>
      <p:bldP spid="685096" grpId="0" animBg="1"/>
      <p:bldP spid="685097" grpId="0" animBg="1"/>
      <p:bldP spid="685098" grpId="0" animBg="1"/>
      <p:bldP spid="685101" grpId="0" animBg="1"/>
      <p:bldP spid="685102" grpId="0" animBg="1"/>
      <p:bldP spid="685103" grpId="0" animBg="1"/>
      <p:bldP spid="685104" grpId="0" animBg="1"/>
      <p:bldP spid="685111" grpId="0" animBg="1"/>
      <p:bldP spid="685113" grpId="0" animBg="1"/>
      <p:bldP spid="746502" grpId="0" animBg="1"/>
      <p:bldP spid="746504" grpId="0" animBg="1"/>
      <p:bldP spid="746506" grpId="0" animBg="1"/>
      <p:bldP spid="746507" grpId="0" animBg="1"/>
      <p:bldP spid="746509" grpId="0" animBg="1"/>
      <p:bldP spid="746511" grpId="0" animBg="1"/>
      <p:bldP spid="746513" grpId="0" animBg="1"/>
      <p:bldP spid="746515" grpId="0" animBg="1"/>
      <p:bldP spid="746516" grpId="0" animBg="1"/>
      <p:bldP spid="746529" grpId="0" animBg="1"/>
    </p:bldLst>
  </p:timing>
</p:sld>
</file>

<file path=ppt/slides/slide139.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9698" name="Titre 1"/>
          <p:cNvSpPr>
            <a:spLocks noGrp="1"/>
          </p:cNvSpPr>
          <p:nvPr>
            <p:ph type="title"/>
          </p:nvPr>
        </p:nvSpPr>
        <p:spPr>
          <a:xfrm>
            <a:off x="323850" y="188913"/>
            <a:ext cx="8351838" cy="576262"/>
          </a:xfrm>
          <a:noFill/>
          <a:ln>
            <a:miter lim="800000"/>
            <a:headEnd/>
            <a:tailEnd/>
          </a:ln>
        </p:spPr>
        <p:txBody>
          <a:bodyPr/>
          <a:lstStyle/>
          <a:p>
            <a:r>
              <a:rPr lang="fr-BE" altLang="fr-FR" smtClean="0"/>
              <a:t>Photo de Olivia Martin via facebook.com/theriogenologie</a:t>
            </a:r>
          </a:p>
        </p:txBody>
      </p:sp>
      <p:pic>
        <p:nvPicPr>
          <p:cNvPr id="29699"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755650" y="908050"/>
            <a:ext cx="7561263" cy="5656263"/>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Tree>
    <p:extLst>
      <p:ext uri="{BB962C8B-B14F-4D97-AF65-F5344CB8AC3E}">
        <p14:creationId xmlns:p14="http://schemas.microsoft.com/office/powerpoint/2010/main" val="2527128272"/>
      </p:ext>
    </p:extLst>
  </p:cSld>
  <p:clrMapOvr>
    <a:masterClrMapping/>
  </p:clrMapOvr>
  <p:timing>
    <p:tnLst>
      <p:par>
        <p:cTn id="1" dur="indefinite" restart="never" nodeType="tmRoot"/>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531" name="Picture 3" descr="dairy-cow"/>
          <p:cNvPicPr>
            <a:picLocks noGrp="1" noChangeAspect="1" noChangeArrowheads="1"/>
          </p:cNvPicPr>
          <p:nvPr>
            <p:ph sz="half" idx="4294967295"/>
          </p:nvPr>
        </p:nvPicPr>
        <p:blipFill>
          <a:blip r:embed="rId2">
            <a:extLst>
              <a:ext uri="{28A0092B-C50C-407E-A947-70E740481C1C}">
                <a14:useLocalDpi xmlns:a14="http://schemas.microsoft.com/office/drawing/2010/main" val="0"/>
              </a:ext>
            </a:extLst>
          </a:blip>
          <a:srcRect/>
          <a:stretch>
            <a:fillRect/>
          </a:stretch>
        </p:blipFill>
        <p:spPr>
          <a:xfrm>
            <a:off x="611560" y="2060848"/>
            <a:ext cx="5711825" cy="4376737"/>
          </a:xfrm>
          <a:noFill/>
        </p:spPr>
      </p:pic>
      <p:pic>
        <p:nvPicPr>
          <p:cNvPr id="140292" name="Picture 4" descr="brain essai copie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364088" y="548680"/>
            <a:ext cx="3672408" cy="31469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Oval 4"/>
          <p:cNvSpPr>
            <a:spLocks noChangeArrowheads="1"/>
          </p:cNvSpPr>
          <p:nvPr/>
        </p:nvSpPr>
        <p:spPr bwMode="auto">
          <a:xfrm>
            <a:off x="6606412" y="1890251"/>
            <a:ext cx="395672" cy="415278"/>
          </a:xfrm>
          <a:prstGeom prst="ellipse">
            <a:avLst/>
          </a:prstGeom>
          <a:noFill/>
          <a:ln w="28575">
            <a:solidFill>
              <a:srgbClr val="FF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2000">
                <a:solidFill>
                  <a:schemeClr val="tx1"/>
                </a:solidFill>
                <a:latin typeface="Times New Roman" pitchFamily="18" charset="0"/>
              </a:defRPr>
            </a:lvl1pPr>
            <a:lvl2pPr marL="742950" indent="-285750" eaLnBrk="0" hangingPunct="0">
              <a:defRPr sz="2000">
                <a:solidFill>
                  <a:schemeClr val="tx1"/>
                </a:solidFill>
                <a:latin typeface="Times New Roman" pitchFamily="18" charset="0"/>
              </a:defRPr>
            </a:lvl2pPr>
            <a:lvl3pPr marL="1143000" indent="-228600" eaLnBrk="0" hangingPunct="0">
              <a:defRPr sz="2000">
                <a:solidFill>
                  <a:schemeClr val="tx1"/>
                </a:solidFill>
                <a:latin typeface="Times New Roman" pitchFamily="18" charset="0"/>
              </a:defRPr>
            </a:lvl3pPr>
            <a:lvl4pPr marL="1600200" indent="-228600" eaLnBrk="0" hangingPunct="0">
              <a:defRPr sz="2000">
                <a:solidFill>
                  <a:schemeClr val="tx1"/>
                </a:solidFill>
                <a:latin typeface="Times New Roman" pitchFamily="18" charset="0"/>
              </a:defRPr>
            </a:lvl4pPr>
            <a:lvl5pPr marL="2057400" indent="-228600" eaLnBrk="0" hangingPunct="0">
              <a:defRPr sz="2000">
                <a:solidFill>
                  <a:schemeClr val="tx1"/>
                </a:solidFill>
                <a:latin typeface="Times New Roman" pitchFamily="18" charset="0"/>
              </a:defRPr>
            </a:lvl5pPr>
            <a:lvl6pPr marL="2514600" indent="-228600" eaLnBrk="0" fontAlgn="base" hangingPunct="0">
              <a:spcBef>
                <a:spcPct val="0"/>
              </a:spcBef>
              <a:spcAft>
                <a:spcPct val="0"/>
              </a:spcAft>
              <a:defRPr sz="2000">
                <a:solidFill>
                  <a:schemeClr val="tx1"/>
                </a:solidFill>
                <a:latin typeface="Times New Roman" pitchFamily="18" charset="0"/>
              </a:defRPr>
            </a:lvl6pPr>
            <a:lvl7pPr marL="2971800" indent="-228600" eaLnBrk="0" fontAlgn="base" hangingPunct="0">
              <a:spcBef>
                <a:spcPct val="0"/>
              </a:spcBef>
              <a:spcAft>
                <a:spcPct val="0"/>
              </a:spcAft>
              <a:defRPr sz="2000">
                <a:solidFill>
                  <a:schemeClr val="tx1"/>
                </a:solidFill>
                <a:latin typeface="Times New Roman" pitchFamily="18" charset="0"/>
              </a:defRPr>
            </a:lvl7pPr>
            <a:lvl8pPr marL="3429000" indent="-228600" eaLnBrk="0" fontAlgn="base" hangingPunct="0">
              <a:spcBef>
                <a:spcPct val="0"/>
              </a:spcBef>
              <a:spcAft>
                <a:spcPct val="0"/>
              </a:spcAft>
              <a:defRPr sz="2000">
                <a:solidFill>
                  <a:schemeClr val="tx1"/>
                </a:solidFill>
                <a:latin typeface="Times New Roman" pitchFamily="18" charset="0"/>
              </a:defRPr>
            </a:lvl8pPr>
            <a:lvl9pPr marL="3886200" indent="-228600" eaLnBrk="0" fontAlgn="base" hangingPunct="0">
              <a:spcBef>
                <a:spcPct val="0"/>
              </a:spcBef>
              <a:spcAft>
                <a:spcPct val="0"/>
              </a:spcAft>
              <a:defRPr sz="2000">
                <a:solidFill>
                  <a:schemeClr val="tx1"/>
                </a:solidFill>
                <a:latin typeface="Times New Roman" pitchFamily="18" charset="0"/>
              </a:defRPr>
            </a:lvl9pPr>
          </a:lstStyle>
          <a:p>
            <a:pPr algn="ctr" eaLnBrk="1" hangingPunct="1"/>
            <a:endParaRPr lang="fr-BE" altLang="fr-FR" dirty="0">
              <a:solidFill>
                <a:srgbClr val="FF0000"/>
              </a:solidFill>
            </a:endParaRPr>
          </a:p>
        </p:txBody>
      </p:sp>
      <p:sp>
        <p:nvSpPr>
          <p:cNvPr id="9" name="Oval 4"/>
          <p:cNvSpPr>
            <a:spLocks noChangeArrowheads="1"/>
          </p:cNvSpPr>
          <p:nvPr/>
        </p:nvSpPr>
        <p:spPr bwMode="auto">
          <a:xfrm>
            <a:off x="6606412" y="2305529"/>
            <a:ext cx="303999" cy="360040"/>
          </a:xfrm>
          <a:prstGeom prst="ellipse">
            <a:avLst/>
          </a:prstGeom>
          <a:noFill/>
          <a:ln w="28575">
            <a:solidFill>
              <a:srgbClr val="FF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2000">
                <a:solidFill>
                  <a:schemeClr val="tx1"/>
                </a:solidFill>
                <a:latin typeface="Times New Roman" pitchFamily="18" charset="0"/>
              </a:defRPr>
            </a:lvl1pPr>
            <a:lvl2pPr marL="742950" indent="-285750" eaLnBrk="0" hangingPunct="0">
              <a:defRPr sz="2000">
                <a:solidFill>
                  <a:schemeClr val="tx1"/>
                </a:solidFill>
                <a:latin typeface="Times New Roman" pitchFamily="18" charset="0"/>
              </a:defRPr>
            </a:lvl2pPr>
            <a:lvl3pPr marL="1143000" indent="-228600" eaLnBrk="0" hangingPunct="0">
              <a:defRPr sz="2000">
                <a:solidFill>
                  <a:schemeClr val="tx1"/>
                </a:solidFill>
                <a:latin typeface="Times New Roman" pitchFamily="18" charset="0"/>
              </a:defRPr>
            </a:lvl3pPr>
            <a:lvl4pPr marL="1600200" indent="-228600" eaLnBrk="0" hangingPunct="0">
              <a:defRPr sz="2000">
                <a:solidFill>
                  <a:schemeClr val="tx1"/>
                </a:solidFill>
                <a:latin typeface="Times New Roman" pitchFamily="18" charset="0"/>
              </a:defRPr>
            </a:lvl4pPr>
            <a:lvl5pPr marL="2057400" indent="-228600" eaLnBrk="0" hangingPunct="0">
              <a:defRPr sz="2000">
                <a:solidFill>
                  <a:schemeClr val="tx1"/>
                </a:solidFill>
                <a:latin typeface="Times New Roman" pitchFamily="18" charset="0"/>
              </a:defRPr>
            </a:lvl5pPr>
            <a:lvl6pPr marL="2514600" indent="-228600" eaLnBrk="0" fontAlgn="base" hangingPunct="0">
              <a:spcBef>
                <a:spcPct val="0"/>
              </a:spcBef>
              <a:spcAft>
                <a:spcPct val="0"/>
              </a:spcAft>
              <a:defRPr sz="2000">
                <a:solidFill>
                  <a:schemeClr val="tx1"/>
                </a:solidFill>
                <a:latin typeface="Times New Roman" pitchFamily="18" charset="0"/>
              </a:defRPr>
            </a:lvl6pPr>
            <a:lvl7pPr marL="2971800" indent="-228600" eaLnBrk="0" fontAlgn="base" hangingPunct="0">
              <a:spcBef>
                <a:spcPct val="0"/>
              </a:spcBef>
              <a:spcAft>
                <a:spcPct val="0"/>
              </a:spcAft>
              <a:defRPr sz="2000">
                <a:solidFill>
                  <a:schemeClr val="tx1"/>
                </a:solidFill>
                <a:latin typeface="Times New Roman" pitchFamily="18" charset="0"/>
              </a:defRPr>
            </a:lvl7pPr>
            <a:lvl8pPr marL="3429000" indent="-228600" eaLnBrk="0" fontAlgn="base" hangingPunct="0">
              <a:spcBef>
                <a:spcPct val="0"/>
              </a:spcBef>
              <a:spcAft>
                <a:spcPct val="0"/>
              </a:spcAft>
              <a:defRPr sz="2000">
                <a:solidFill>
                  <a:schemeClr val="tx1"/>
                </a:solidFill>
                <a:latin typeface="Times New Roman" pitchFamily="18" charset="0"/>
              </a:defRPr>
            </a:lvl8pPr>
            <a:lvl9pPr marL="3886200" indent="-228600" eaLnBrk="0" fontAlgn="base" hangingPunct="0">
              <a:spcBef>
                <a:spcPct val="0"/>
              </a:spcBef>
              <a:spcAft>
                <a:spcPct val="0"/>
              </a:spcAft>
              <a:defRPr sz="2000">
                <a:solidFill>
                  <a:schemeClr val="tx1"/>
                </a:solidFill>
                <a:latin typeface="Times New Roman" pitchFamily="18" charset="0"/>
              </a:defRPr>
            </a:lvl9pPr>
          </a:lstStyle>
          <a:p>
            <a:pPr algn="ctr" eaLnBrk="1" hangingPunct="1"/>
            <a:endParaRPr lang="fr-BE" altLang="fr-FR">
              <a:solidFill>
                <a:srgbClr val="FF0000"/>
              </a:solidFill>
            </a:endParaRPr>
          </a:p>
        </p:txBody>
      </p:sp>
      <p:pic>
        <p:nvPicPr>
          <p:cNvPr id="10" name="Picture 3" descr="3146"/>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a:xfrm>
            <a:off x="611560" y="279162"/>
            <a:ext cx="2664296" cy="1997955"/>
          </a:xfrm>
          <a:prstGeom prst="rect">
            <a:avLst/>
          </a:prstGeom>
          <a:noFill/>
          <a:ln>
            <a:solidFill>
              <a:schemeClr val="tx1"/>
            </a:solidFill>
          </a:ln>
        </p:spPr>
      </p:pic>
      <p:sp>
        <p:nvSpPr>
          <p:cNvPr id="12" name="Oval 4"/>
          <p:cNvSpPr>
            <a:spLocks noChangeArrowheads="1"/>
          </p:cNvSpPr>
          <p:nvPr/>
        </p:nvSpPr>
        <p:spPr bwMode="auto">
          <a:xfrm>
            <a:off x="5416023" y="4653136"/>
            <a:ext cx="395672" cy="415278"/>
          </a:xfrm>
          <a:prstGeom prst="ellipse">
            <a:avLst/>
          </a:prstGeom>
          <a:noFill/>
          <a:ln w="28575">
            <a:solidFill>
              <a:srgbClr val="66FF33"/>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2000">
                <a:solidFill>
                  <a:schemeClr val="tx1"/>
                </a:solidFill>
                <a:latin typeface="Times New Roman" pitchFamily="18" charset="0"/>
              </a:defRPr>
            </a:lvl1pPr>
            <a:lvl2pPr marL="742950" indent="-285750" eaLnBrk="0" hangingPunct="0">
              <a:defRPr sz="2000">
                <a:solidFill>
                  <a:schemeClr val="tx1"/>
                </a:solidFill>
                <a:latin typeface="Times New Roman" pitchFamily="18" charset="0"/>
              </a:defRPr>
            </a:lvl2pPr>
            <a:lvl3pPr marL="1143000" indent="-228600" eaLnBrk="0" hangingPunct="0">
              <a:defRPr sz="2000">
                <a:solidFill>
                  <a:schemeClr val="tx1"/>
                </a:solidFill>
                <a:latin typeface="Times New Roman" pitchFamily="18" charset="0"/>
              </a:defRPr>
            </a:lvl3pPr>
            <a:lvl4pPr marL="1600200" indent="-228600" eaLnBrk="0" hangingPunct="0">
              <a:defRPr sz="2000">
                <a:solidFill>
                  <a:schemeClr val="tx1"/>
                </a:solidFill>
                <a:latin typeface="Times New Roman" pitchFamily="18" charset="0"/>
              </a:defRPr>
            </a:lvl4pPr>
            <a:lvl5pPr marL="2057400" indent="-228600" eaLnBrk="0" hangingPunct="0">
              <a:defRPr sz="2000">
                <a:solidFill>
                  <a:schemeClr val="tx1"/>
                </a:solidFill>
                <a:latin typeface="Times New Roman" pitchFamily="18" charset="0"/>
              </a:defRPr>
            </a:lvl5pPr>
            <a:lvl6pPr marL="2514600" indent="-228600" eaLnBrk="0" fontAlgn="base" hangingPunct="0">
              <a:spcBef>
                <a:spcPct val="0"/>
              </a:spcBef>
              <a:spcAft>
                <a:spcPct val="0"/>
              </a:spcAft>
              <a:defRPr sz="2000">
                <a:solidFill>
                  <a:schemeClr val="tx1"/>
                </a:solidFill>
                <a:latin typeface="Times New Roman" pitchFamily="18" charset="0"/>
              </a:defRPr>
            </a:lvl6pPr>
            <a:lvl7pPr marL="2971800" indent="-228600" eaLnBrk="0" fontAlgn="base" hangingPunct="0">
              <a:spcBef>
                <a:spcPct val="0"/>
              </a:spcBef>
              <a:spcAft>
                <a:spcPct val="0"/>
              </a:spcAft>
              <a:defRPr sz="2000">
                <a:solidFill>
                  <a:schemeClr val="tx1"/>
                </a:solidFill>
                <a:latin typeface="Times New Roman" pitchFamily="18" charset="0"/>
              </a:defRPr>
            </a:lvl7pPr>
            <a:lvl8pPr marL="3429000" indent="-228600" eaLnBrk="0" fontAlgn="base" hangingPunct="0">
              <a:spcBef>
                <a:spcPct val="0"/>
              </a:spcBef>
              <a:spcAft>
                <a:spcPct val="0"/>
              </a:spcAft>
              <a:defRPr sz="2000">
                <a:solidFill>
                  <a:schemeClr val="tx1"/>
                </a:solidFill>
                <a:latin typeface="Times New Roman" pitchFamily="18" charset="0"/>
              </a:defRPr>
            </a:lvl8pPr>
            <a:lvl9pPr marL="3886200" indent="-228600" eaLnBrk="0" fontAlgn="base" hangingPunct="0">
              <a:spcBef>
                <a:spcPct val="0"/>
              </a:spcBef>
              <a:spcAft>
                <a:spcPct val="0"/>
              </a:spcAft>
              <a:defRPr sz="2000">
                <a:solidFill>
                  <a:schemeClr val="tx1"/>
                </a:solidFill>
                <a:latin typeface="Times New Roman" pitchFamily="18" charset="0"/>
              </a:defRPr>
            </a:lvl9pPr>
          </a:lstStyle>
          <a:p>
            <a:pPr algn="ctr" eaLnBrk="1" hangingPunct="1"/>
            <a:endParaRPr lang="fr-BE" altLang="fr-FR" dirty="0">
              <a:solidFill>
                <a:srgbClr val="FF0000"/>
              </a:solidFill>
            </a:endParaRPr>
          </a:p>
        </p:txBody>
      </p:sp>
      <p:sp>
        <p:nvSpPr>
          <p:cNvPr id="13" name="Oval 4"/>
          <p:cNvSpPr>
            <a:spLocks noChangeArrowheads="1"/>
          </p:cNvSpPr>
          <p:nvPr/>
        </p:nvSpPr>
        <p:spPr bwMode="auto">
          <a:xfrm>
            <a:off x="1548036" y="2924944"/>
            <a:ext cx="395672" cy="415278"/>
          </a:xfrm>
          <a:prstGeom prst="ellipse">
            <a:avLst/>
          </a:prstGeom>
          <a:noFill/>
          <a:ln w="28575">
            <a:solidFill>
              <a:srgbClr val="FFFF00"/>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2000">
                <a:solidFill>
                  <a:schemeClr val="tx1"/>
                </a:solidFill>
                <a:latin typeface="Times New Roman" pitchFamily="18" charset="0"/>
              </a:defRPr>
            </a:lvl1pPr>
            <a:lvl2pPr marL="742950" indent="-285750" eaLnBrk="0" hangingPunct="0">
              <a:defRPr sz="2000">
                <a:solidFill>
                  <a:schemeClr val="tx1"/>
                </a:solidFill>
                <a:latin typeface="Times New Roman" pitchFamily="18" charset="0"/>
              </a:defRPr>
            </a:lvl2pPr>
            <a:lvl3pPr marL="1143000" indent="-228600" eaLnBrk="0" hangingPunct="0">
              <a:defRPr sz="2000">
                <a:solidFill>
                  <a:schemeClr val="tx1"/>
                </a:solidFill>
                <a:latin typeface="Times New Roman" pitchFamily="18" charset="0"/>
              </a:defRPr>
            </a:lvl3pPr>
            <a:lvl4pPr marL="1600200" indent="-228600" eaLnBrk="0" hangingPunct="0">
              <a:defRPr sz="2000">
                <a:solidFill>
                  <a:schemeClr val="tx1"/>
                </a:solidFill>
                <a:latin typeface="Times New Roman" pitchFamily="18" charset="0"/>
              </a:defRPr>
            </a:lvl4pPr>
            <a:lvl5pPr marL="2057400" indent="-228600" eaLnBrk="0" hangingPunct="0">
              <a:defRPr sz="2000">
                <a:solidFill>
                  <a:schemeClr val="tx1"/>
                </a:solidFill>
                <a:latin typeface="Times New Roman" pitchFamily="18" charset="0"/>
              </a:defRPr>
            </a:lvl5pPr>
            <a:lvl6pPr marL="2514600" indent="-228600" eaLnBrk="0" fontAlgn="base" hangingPunct="0">
              <a:spcBef>
                <a:spcPct val="0"/>
              </a:spcBef>
              <a:spcAft>
                <a:spcPct val="0"/>
              </a:spcAft>
              <a:defRPr sz="2000">
                <a:solidFill>
                  <a:schemeClr val="tx1"/>
                </a:solidFill>
                <a:latin typeface="Times New Roman" pitchFamily="18" charset="0"/>
              </a:defRPr>
            </a:lvl6pPr>
            <a:lvl7pPr marL="2971800" indent="-228600" eaLnBrk="0" fontAlgn="base" hangingPunct="0">
              <a:spcBef>
                <a:spcPct val="0"/>
              </a:spcBef>
              <a:spcAft>
                <a:spcPct val="0"/>
              </a:spcAft>
              <a:defRPr sz="2000">
                <a:solidFill>
                  <a:schemeClr val="tx1"/>
                </a:solidFill>
                <a:latin typeface="Times New Roman" pitchFamily="18" charset="0"/>
              </a:defRPr>
            </a:lvl7pPr>
            <a:lvl8pPr marL="3429000" indent="-228600" eaLnBrk="0" fontAlgn="base" hangingPunct="0">
              <a:spcBef>
                <a:spcPct val="0"/>
              </a:spcBef>
              <a:spcAft>
                <a:spcPct val="0"/>
              </a:spcAft>
              <a:defRPr sz="2000">
                <a:solidFill>
                  <a:schemeClr val="tx1"/>
                </a:solidFill>
                <a:latin typeface="Times New Roman" pitchFamily="18" charset="0"/>
              </a:defRPr>
            </a:lvl8pPr>
            <a:lvl9pPr marL="3886200" indent="-228600" eaLnBrk="0" fontAlgn="base" hangingPunct="0">
              <a:spcBef>
                <a:spcPct val="0"/>
              </a:spcBef>
              <a:spcAft>
                <a:spcPct val="0"/>
              </a:spcAft>
              <a:defRPr sz="2000">
                <a:solidFill>
                  <a:schemeClr val="tx1"/>
                </a:solidFill>
                <a:latin typeface="Times New Roman" pitchFamily="18" charset="0"/>
              </a:defRPr>
            </a:lvl9pPr>
          </a:lstStyle>
          <a:p>
            <a:pPr algn="ctr" eaLnBrk="1" hangingPunct="1"/>
            <a:endParaRPr lang="fr-BE" altLang="fr-FR" dirty="0">
              <a:solidFill>
                <a:srgbClr val="FF0000"/>
              </a:solidFill>
            </a:endParaRPr>
          </a:p>
        </p:txBody>
      </p:sp>
      <p:sp>
        <p:nvSpPr>
          <p:cNvPr id="2" name="ZoneTexte 1"/>
          <p:cNvSpPr txBox="1"/>
          <p:nvPr/>
        </p:nvSpPr>
        <p:spPr>
          <a:xfrm>
            <a:off x="6939391" y="4005064"/>
            <a:ext cx="1545616" cy="369332"/>
          </a:xfrm>
          <a:prstGeom prst="rect">
            <a:avLst/>
          </a:prstGeom>
          <a:noFill/>
          <a:ln w="28575">
            <a:solidFill>
              <a:srgbClr val="FF0000"/>
            </a:solidFill>
          </a:ln>
        </p:spPr>
        <p:txBody>
          <a:bodyPr wrap="none" rtlCol="0">
            <a:spAutoFit/>
          </a:bodyPr>
          <a:lstStyle/>
          <a:p>
            <a:r>
              <a:rPr lang="fr-BE" dirty="0" smtClean="0"/>
              <a:t>Hypothalamus</a:t>
            </a:r>
            <a:endParaRPr lang="fr-BE" dirty="0"/>
          </a:p>
        </p:txBody>
      </p:sp>
      <p:sp>
        <p:nvSpPr>
          <p:cNvPr id="16" name="ZoneTexte 15"/>
          <p:cNvSpPr txBox="1"/>
          <p:nvPr/>
        </p:nvSpPr>
        <p:spPr>
          <a:xfrm>
            <a:off x="6940691" y="4653136"/>
            <a:ext cx="1223412" cy="369332"/>
          </a:xfrm>
          <a:prstGeom prst="rect">
            <a:avLst/>
          </a:prstGeom>
          <a:noFill/>
          <a:ln w="28575">
            <a:solidFill>
              <a:srgbClr val="FF00FF"/>
            </a:solidFill>
          </a:ln>
        </p:spPr>
        <p:txBody>
          <a:bodyPr wrap="none" rtlCol="0">
            <a:spAutoFit/>
          </a:bodyPr>
          <a:lstStyle/>
          <a:p>
            <a:r>
              <a:rPr lang="fr-BE" dirty="0" smtClean="0"/>
              <a:t>Hypophyse</a:t>
            </a:r>
            <a:endParaRPr lang="fr-BE" dirty="0"/>
          </a:p>
        </p:txBody>
      </p:sp>
    </p:spTree>
    <p:extLst>
      <p:ext uri="{BB962C8B-B14F-4D97-AF65-F5344CB8AC3E}">
        <p14:creationId xmlns:p14="http://schemas.microsoft.com/office/powerpoint/2010/main" val="29735657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3"/>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10"/>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12"/>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140292"/>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8"/>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2"/>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grpId="0" nodeType="clickEffect">
                                  <p:stCondLst>
                                    <p:cond delay="0"/>
                                  </p:stCondLst>
                                  <p:childTnLst>
                                    <p:set>
                                      <p:cBhvr>
                                        <p:cTn id="24" dur="1" fill="hold">
                                          <p:stCondLst>
                                            <p:cond delay="0"/>
                                          </p:stCondLst>
                                        </p:cTn>
                                        <p:tgtEl>
                                          <p:spTgt spid="9"/>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1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9" grpId="0" animBg="1"/>
      <p:bldP spid="12" grpId="0" animBg="1"/>
      <p:bldP spid="13" grpId="0" animBg="1"/>
      <p:bldP spid="2" grpId="0" animBg="1"/>
      <p:bldP spid="16" grpId="0" animBg="1"/>
    </p:bldLst>
  </p:timing>
</p:sld>
</file>

<file path=ppt/slides/slide140.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1746" name="Espace réservé du numéro de diapositive 3"/>
          <p:cNvSpPr>
            <a:spLocks noGrp="1"/>
          </p:cNvSpPr>
          <p:nvPr>
            <p:ph type="sldNum" sz="quarter" idx="12"/>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tx1"/>
              </a:buClr>
              <a:buFont typeface="Mistral" panose="03090702030407020403" pitchFamily="66" charset="0"/>
              <a:buChar char="●"/>
              <a:defRPr sz="2600">
                <a:solidFill>
                  <a:schemeClr val="tx1"/>
                </a:solidFill>
                <a:latin typeface="Arial Narrow" panose="020B0606020202030204" pitchFamily="34" charset="0"/>
              </a:defRPr>
            </a:lvl1pPr>
            <a:lvl2pPr marL="742950" indent="-285750">
              <a:spcBef>
                <a:spcPct val="20000"/>
              </a:spcBef>
              <a:buClr>
                <a:schemeClr val="tx1"/>
              </a:buClr>
              <a:buFont typeface="Wingdings" panose="05000000000000000000" pitchFamily="2" charset="2"/>
              <a:buChar char="§"/>
              <a:defRPr sz="2400">
                <a:solidFill>
                  <a:schemeClr val="tx1"/>
                </a:solidFill>
                <a:latin typeface="Arial Narrow" panose="020B0606020202030204" pitchFamily="34" charset="0"/>
              </a:defRPr>
            </a:lvl2pPr>
            <a:lvl3pPr marL="1143000" indent="-228600">
              <a:spcBef>
                <a:spcPct val="20000"/>
              </a:spcBef>
              <a:buClr>
                <a:schemeClr val="tx1"/>
              </a:buClr>
              <a:buChar char="•"/>
              <a:defRPr sz="2000">
                <a:solidFill>
                  <a:schemeClr val="tx1"/>
                </a:solidFill>
                <a:latin typeface="Arial Narrow" panose="020B0606020202030204" pitchFamily="34" charset="0"/>
              </a:defRPr>
            </a:lvl3pPr>
            <a:lvl4pPr marL="1600200" indent="-228600">
              <a:spcBef>
                <a:spcPct val="20000"/>
              </a:spcBef>
              <a:buClr>
                <a:schemeClr val="tx1"/>
              </a:buClr>
              <a:buChar char="–"/>
              <a:defRPr b="1">
                <a:solidFill>
                  <a:schemeClr val="tx1"/>
                </a:solidFill>
                <a:latin typeface="Century Gothic" panose="020B0502020202020204" pitchFamily="34" charset="0"/>
              </a:defRPr>
            </a:lvl4pPr>
            <a:lvl5pPr marL="2057400" indent="-228600">
              <a:spcBef>
                <a:spcPct val="20000"/>
              </a:spcBef>
              <a:buClr>
                <a:schemeClr val="tx1"/>
              </a:buClr>
              <a:buChar char="»"/>
              <a:defRPr sz="2000" b="1">
                <a:solidFill>
                  <a:schemeClr val="tx1"/>
                </a:solidFill>
                <a:latin typeface="Times New Roman" panose="02020603050405020304" pitchFamily="18" charset="0"/>
              </a:defRPr>
            </a:lvl5pPr>
            <a:lvl6pPr marL="25146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6pPr>
            <a:lvl7pPr marL="29718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7pPr>
            <a:lvl8pPr marL="34290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8pPr>
            <a:lvl9pPr marL="38862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9pPr>
          </a:lstStyle>
          <a:p>
            <a:pPr>
              <a:spcBef>
                <a:spcPct val="0"/>
              </a:spcBef>
              <a:buClrTx/>
              <a:buFontTx/>
              <a:buNone/>
            </a:pPr>
            <a:fld id="{6D490702-3E21-45EC-937A-13E3A56D9A83}" type="slidenum">
              <a:rPr lang="fr-FR" altLang="fr-FR" sz="1400"/>
              <a:pPr>
                <a:spcBef>
                  <a:spcPct val="0"/>
                </a:spcBef>
                <a:buClrTx/>
                <a:buFontTx/>
                <a:buNone/>
              </a:pPr>
              <a:t>140</a:t>
            </a:fld>
            <a:endParaRPr lang="fr-FR" altLang="fr-FR" sz="1400"/>
          </a:p>
        </p:txBody>
      </p:sp>
      <p:graphicFrame>
        <p:nvGraphicFramePr>
          <p:cNvPr id="31747" name="Object 2"/>
          <p:cNvGraphicFramePr>
            <a:graphicFrameLocks/>
          </p:cNvGraphicFramePr>
          <p:nvPr/>
        </p:nvGraphicFramePr>
        <p:xfrm>
          <a:off x="395288" y="904875"/>
          <a:ext cx="8434387" cy="5394325"/>
        </p:xfrm>
        <a:graphic>
          <a:graphicData uri="http://schemas.openxmlformats.org/presentationml/2006/ole">
            <mc:AlternateContent xmlns:mc="http://schemas.openxmlformats.org/markup-compatibility/2006">
              <mc:Choice xmlns:v="urn:schemas-microsoft-com:vml" Requires="v">
                <p:oleObj spid="_x0000_s22550" name="Graphique" r:id="rId5" imgW="7879095" imgH="5372018" progId="Excel.Chart.8">
                  <p:embed/>
                </p:oleObj>
              </mc:Choice>
              <mc:Fallback>
                <p:oleObj name="Graphique" r:id="rId5" imgW="7879095" imgH="5372018" progId="Excel.Chart.8">
                  <p:embed/>
                  <p:pic>
                    <p:nvPicPr>
                      <p:cNvPr id="0" name=""/>
                      <p:cNvPicPr>
                        <a:picLocks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395288" y="904875"/>
                        <a:ext cx="8434387" cy="5394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31748" name="Rectangle 3"/>
          <p:cNvSpPr>
            <a:spLocks noChangeArrowheads="1"/>
          </p:cNvSpPr>
          <p:nvPr/>
        </p:nvSpPr>
        <p:spPr bwMode="auto">
          <a:xfrm>
            <a:off x="468313" y="260350"/>
            <a:ext cx="7478712" cy="561975"/>
          </a:xfrm>
          <a:prstGeom prst="rect">
            <a:avLst/>
          </a:prstGeom>
          <a:noFill/>
          <a:ln w="9525">
            <a:solidFill>
              <a:schemeClr val="tx2"/>
            </a:solidFill>
            <a:miter lim="800000"/>
            <a:headEnd/>
            <a:tailEnd/>
          </a:ln>
        </p:spPr>
        <p:txBody>
          <a:bodyPr lIns="95250" tIns="47625" rIns="95250" bIns="47625">
            <a:spAutoFit/>
          </a:bodyPr>
          <a:lstStyle>
            <a:lvl1pPr defTabSz="985838">
              <a:spcBef>
                <a:spcPct val="20000"/>
              </a:spcBef>
              <a:buClr>
                <a:schemeClr val="tx1"/>
              </a:buClr>
              <a:buFont typeface="Mistral" panose="03090702030407020403" pitchFamily="66" charset="0"/>
              <a:buChar char="●"/>
              <a:defRPr sz="2600">
                <a:solidFill>
                  <a:schemeClr val="tx1"/>
                </a:solidFill>
                <a:latin typeface="Arial Narrow" panose="020B0606020202030204" pitchFamily="34" charset="0"/>
              </a:defRPr>
            </a:lvl1pPr>
            <a:lvl2pPr marL="742950" indent="-285750" defTabSz="985838">
              <a:spcBef>
                <a:spcPct val="20000"/>
              </a:spcBef>
              <a:buClr>
                <a:schemeClr val="tx1"/>
              </a:buClr>
              <a:buFont typeface="Wingdings" panose="05000000000000000000" pitchFamily="2" charset="2"/>
              <a:buChar char="§"/>
              <a:defRPr sz="2400">
                <a:solidFill>
                  <a:schemeClr val="tx1"/>
                </a:solidFill>
                <a:latin typeface="Arial Narrow" panose="020B0606020202030204" pitchFamily="34" charset="0"/>
              </a:defRPr>
            </a:lvl2pPr>
            <a:lvl3pPr marL="1143000" indent="-228600" defTabSz="985838">
              <a:spcBef>
                <a:spcPct val="20000"/>
              </a:spcBef>
              <a:buClr>
                <a:schemeClr val="tx1"/>
              </a:buClr>
              <a:buChar char="•"/>
              <a:defRPr sz="2000">
                <a:solidFill>
                  <a:schemeClr val="tx1"/>
                </a:solidFill>
                <a:latin typeface="Arial Narrow" panose="020B0606020202030204" pitchFamily="34" charset="0"/>
              </a:defRPr>
            </a:lvl3pPr>
            <a:lvl4pPr marL="1600200" indent="-228600" defTabSz="985838">
              <a:spcBef>
                <a:spcPct val="20000"/>
              </a:spcBef>
              <a:buClr>
                <a:schemeClr val="tx1"/>
              </a:buClr>
              <a:buChar char="–"/>
              <a:defRPr b="1">
                <a:solidFill>
                  <a:schemeClr val="tx1"/>
                </a:solidFill>
                <a:latin typeface="Century Gothic" panose="020B0502020202020204" pitchFamily="34" charset="0"/>
              </a:defRPr>
            </a:lvl4pPr>
            <a:lvl5pPr marL="2057400" indent="-228600" defTabSz="985838">
              <a:spcBef>
                <a:spcPct val="20000"/>
              </a:spcBef>
              <a:buClr>
                <a:schemeClr val="tx1"/>
              </a:buClr>
              <a:buChar char="»"/>
              <a:defRPr sz="2000" b="1">
                <a:solidFill>
                  <a:schemeClr val="tx1"/>
                </a:solidFill>
                <a:latin typeface="Times New Roman" panose="02020603050405020304" pitchFamily="18" charset="0"/>
              </a:defRPr>
            </a:lvl5pPr>
            <a:lvl6pPr marL="2514600" indent="-228600" defTabSz="985838"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6pPr>
            <a:lvl7pPr marL="2971800" indent="-228600" defTabSz="985838"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7pPr>
            <a:lvl8pPr marL="3429000" indent="-228600" defTabSz="985838"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8pPr>
            <a:lvl9pPr marL="3886200" indent="-228600" defTabSz="985838"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9pPr>
          </a:lstStyle>
          <a:p>
            <a:pPr>
              <a:spcBef>
                <a:spcPct val="0"/>
              </a:spcBef>
              <a:buClrTx/>
              <a:buFontTx/>
              <a:buNone/>
            </a:pPr>
            <a:r>
              <a:rPr lang="fr-FR" altLang="fr-FR" sz="3000" b="0"/>
              <a:t>Durée des trois stades de la parturition (heures)</a:t>
            </a:r>
          </a:p>
        </p:txBody>
      </p:sp>
      <p:sp>
        <p:nvSpPr>
          <p:cNvPr id="2" name="ZoneTexte 1"/>
          <p:cNvSpPr txBox="1"/>
          <p:nvPr/>
        </p:nvSpPr>
        <p:spPr>
          <a:xfrm>
            <a:off x="2559050" y="6307138"/>
            <a:ext cx="4106863" cy="369887"/>
          </a:xfrm>
          <a:prstGeom prst="rect">
            <a:avLst/>
          </a:prstGeom>
          <a:noFill/>
        </p:spPr>
        <p:txBody>
          <a:bodyPr wrap="none">
            <a:spAutoFit/>
          </a:bodyPr>
          <a:lstStyle/>
          <a:p>
            <a:pPr>
              <a:defRPr/>
            </a:pPr>
            <a:r>
              <a:rPr lang="fr-BE" sz="1800" b="0" dirty="0">
                <a:solidFill>
                  <a:schemeClr val="tx2"/>
                </a:solidFill>
                <a:latin typeface="+mn-lt"/>
              </a:rPr>
              <a:t>Vache stade 2 : 30 min à 4 h (Moyenne 70 min</a:t>
            </a:r>
          </a:p>
        </p:txBody>
      </p:sp>
    </p:spTree>
    <p:extLst>
      <p:ext uri="{BB962C8B-B14F-4D97-AF65-F5344CB8AC3E}">
        <p14:creationId xmlns:p14="http://schemas.microsoft.com/office/powerpoint/2010/main" val="841862636"/>
      </p:ext>
    </p:extLst>
  </p:cSld>
  <p:clrMapOvr>
    <a:masterClrMapping/>
  </p:clrMapOvr>
  <p:timing>
    <p:tnLst>
      <p:par>
        <p:cTn id="1" dur="indefinite" restart="never" nodeType="tmRoot"/>
      </p:par>
    </p:tnLst>
  </p:timing>
</p:sld>
</file>

<file path=ppt/slides/slide14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3794" name="Espace réservé du numéro de diapositive 3"/>
          <p:cNvSpPr>
            <a:spLocks noGrp="1"/>
          </p:cNvSpPr>
          <p:nvPr>
            <p:ph type="sldNum" sz="quarter" idx="12"/>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tx1"/>
              </a:buClr>
              <a:buFont typeface="Mistral" panose="03090702030407020403" pitchFamily="66" charset="0"/>
              <a:buChar char="●"/>
              <a:defRPr sz="2600">
                <a:solidFill>
                  <a:schemeClr val="tx1"/>
                </a:solidFill>
                <a:latin typeface="Arial Narrow" panose="020B0606020202030204" pitchFamily="34" charset="0"/>
              </a:defRPr>
            </a:lvl1pPr>
            <a:lvl2pPr marL="742950" indent="-285750">
              <a:spcBef>
                <a:spcPct val="20000"/>
              </a:spcBef>
              <a:buClr>
                <a:schemeClr val="tx1"/>
              </a:buClr>
              <a:buFont typeface="Wingdings" panose="05000000000000000000" pitchFamily="2" charset="2"/>
              <a:buChar char="§"/>
              <a:defRPr sz="2400">
                <a:solidFill>
                  <a:schemeClr val="tx1"/>
                </a:solidFill>
                <a:latin typeface="Arial Narrow" panose="020B0606020202030204" pitchFamily="34" charset="0"/>
              </a:defRPr>
            </a:lvl2pPr>
            <a:lvl3pPr marL="1143000" indent="-228600">
              <a:spcBef>
                <a:spcPct val="20000"/>
              </a:spcBef>
              <a:buClr>
                <a:schemeClr val="tx1"/>
              </a:buClr>
              <a:buChar char="•"/>
              <a:defRPr sz="2000">
                <a:solidFill>
                  <a:schemeClr val="tx1"/>
                </a:solidFill>
                <a:latin typeface="Arial Narrow" panose="020B0606020202030204" pitchFamily="34" charset="0"/>
              </a:defRPr>
            </a:lvl3pPr>
            <a:lvl4pPr marL="1600200" indent="-228600">
              <a:spcBef>
                <a:spcPct val="20000"/>
              </a:spcBef>
              <a:buClr>
                <a:schemeClr val="tx1"/>
              </a:buClr>
              <a:buChar char="–"/>
              <a:defRPr b="1">
                <a:solidFill>
                  <a:schemeClr val="tx1"/>
                </a:solidFill>
                <a:latin typeface="Century Gothic" panose="020B0502020202020204" pitchFamily="34" charset="0"/>
              </a:defRPr>
            </a:lvl4pPr>
            <a:lvl5pPr marL="2057400" indent="-228600">
              <a:spcBef>
                <a:spcPct val="20000"/>
              </a:spcBef>
              <a:buClr>
                <a:schemeClr val="tx1"/>
              </a:buClr>
              <a:buChar char="»"/>
              <a:defRPr sz="2000" b="1">
                <a:solidFill>
                  <a:schemeClr val="tx1"/>
                </a:solidFill>
                <a:latin typeface="Times New Roman" panose="02020603050405020304" pitchFamily="18" charset="0"/>
              </a:defRPr>
            </a:lvl5pPr>
            <a:lvl6pPr marL="25146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6pPr>
            <a:lvl7pPr marL="29718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7pPr>
            <a:lvl8pPr marL="34290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8pPr>
            <a:lvl9pPr marL="38862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9pPr>
          </a:lstStyle>
          <a:p>
            <a:pPr>
              <a:spcBef>
                <a:spcPct val="0"/>
              </a:spcBef>
              <a:buClrTx/>
              <a:buFontTx/>
              <a:buNone/>
            </a:pPr>
            <a:fld id="{CBE87A2C-2C17-4B9C-845A-FDF694E5FE26}" type="slidenum">
              <a:rPr lang="fr-FR" altLang="fr-FR" sz="1400"/>
              <a:pPr>
                <a:spcBef>
                  <a:spcPct val="0"/>
                </a:spcBef>
                <a:buClrTx/>
                <a:buFontTx/>
                <a:buNone/>
              </a:pPr>
              <a:t>141</a:t>
            </a:fld>
            <a:endParaRPr lang="fr-FR" altLang="fr-FR" sz="1400"/>
          </a:p>
        </p:txBody>
      </p:sp>
      <p:pic>
        <p:nvPicPr>
          <p:cNvPr id="33795" name="Picture 5" descr="63_Gen_Blde_prete_a_veler_oedeme_vulv_1"/>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68313" y="260350"/>
            <a:ext cx="4479925" cy="5976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3796" name="Rectangle 6"/>
          <p:cNvSpPr>
            <a:spLocks noChangeArrowheads="1"/>
          </p:cNvSpPr>
          <p:nvPr/>
        </p:nvSpPr>
        <p:spPr bwMode="auto">
          <a:xfrm>
            <a:off x="5219700" y="4210050"/>
            <a:ext cx="3128963" cy="1939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spcBef>
                <a:spcPct val="20000"/>
              </a:spcBef>
              <a:buClr>
                <a:schemeClr val="tx1"/>
              </a:buClr>
              <a:buFont typeface="Mistral" panose="03090702030407020403" pitchFamily="66" charset="0"/>
              <a:buChar char="●"/>
              <a:defRPr sz="2600">
                <a:solidFill>
                  <a:schemeClr val="tx1"/>
                </a:solidFill>
                <a:latin typeface="Arial Narrow" panose="020B0606020202030204" pitchFamily="34" charset="0"/>
              </a:defRPr>
            </a:lvl1pPr>
            <a:lvl2pPr marL="742950" indent="-285750">
              <a:spcBef>
                <a:spcPct val="20000"/>
              </a:spcBef>
              <a:buClr>
                <a:schemeClr val="tx1"/>
              </a:buClr>
              <a:buFont typeface="Wingdings" panose="05000000000000000000" pitchFamily="2" charset="2"/>
              <a:buChar char="§"/>
              <a:defRPr sz="2400">
                <a:solidFill>
                  <a:schemeClr val="tx1"/>
                </a:solidFill>
                <a:latin typeface="Arial Narrow" panose="020B0606020202030204" pitchFamily="34" charset="0"/>
              </a:defRPr>
            </a:lvl2pPr>
            <a:lvl3pPr marL="1143000" indent="-228600">
              <a:spcBef>
                <a:spcPct val="20000"/>
              </a:spcBef>
              <a:buClr>
                <a:schemeClr val="tx1"/>
              </a:buClr>
              <a:buChar char="•"/>
              <a:defRPr sz="2000">
                <a:solidFill>
                  <a:schemeClr val="tx1"/>
                </a:solidFill>
                <a:latin typeface="Arial Narrow" panose="020B0606020202030204" pitchFamily="34" charset="0"/>
              </a:defRPr>
            </a:lvl3pPr>
            <a:lvl4pPr marL="1600200" indent="-228600">
              <a:spcBef>
                <a:spcPct val="20000"/>
              </a:spcBef>
              <a:buClr>
                <a:schemeClr val="tx1"/>
              </a:buClr>
              <a:buChar char="–"/>
              <a:defRPr b="1">
                <a:solidFill>
                  <a:schemeClr val="tx1"/>
                </a:solidFill>
                <a:latin typeface="Century Gothic" panose="020B0502020202020204" pitchFamily="34" charset="0"/>
              </a:defRPr>
            </a:lvl4pPr>
            <a:lvl5pPr marL="2057400" indent="-228600">
              <a:spcBef>
                <a:spcPct val="20000"/>
              </a:spcBef>
              <a:buClr>
                <a:schemeClr val="tx1"/>
              </a:buClr>
              <a:buChar char="»"/>
              <a:defRPr sz="2000" b="1">
                <a:solidFill>
                  <a:schemeClr val="tx1"/>
                </a:solidFill>
                <a:latin typeface="Times New Roman" panose="02020603050405020304" pitchFamily="18" charset="0"/>
              </a:defRPr>
            </a:lvl5pPr>
            <a:lvl6pPr marL="25146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6pPr>
            <a:lvl7pPr marL="29718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7pPr>
            <a:lvl8pPr marL="34290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8pPr>
            <a:lvl9pPr marL="38862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9pPr>
          </a:lstStyle>
          <a:p>
            <a:pPr>
              <a:spcBef>
                <a:spcPct val="0"/>
              </a:spcBef>
              <a:buClrTx/>
              <a:buFontTx/>
              <a:buNone/>
            </a:pPr>
            <a:r>
              <a:rPr lang="fr-FR" altLang="fr-FR" sz="2400" b="0">
                <a:solidFill>
                  <a:schemeClr val="tx2"/>
                </a:solidFill>
              </a:rPr>
              <a:t>Œdème vulvaire</a:t>
            </a:r>
          </a:p>
          <a:p>
            <a:pPr>
              <a:spcBef>
                <a:spcPct val="0"/>
              </a:spcBef>
              <a:buClrTx/>
              <a:buFontTx/>
              <a:buNone/>
            </a:pPr>
            <a:r>
              <a:rPr lang="fr-BE" altLang="fr-FR" sz="2400" b="0">
                <a:solidFill>
                  <a:schemeClr val="tx2"/>
                </a:solidFill>
              </a:rPr>
              <a:t>3 jours prepartum</a:t>
            </a:r>
          </a:p>
          <a:p>
            <a:pPr>
              <a:spcBef>
                <a:spcPct val="0"/>
              </a:spcBef>
              <a:buClrTx/>
              <a:buFontTx/>
              <a:buNone/>
            </a:pPr>
            <a:r>
              <a:rPr lang="fr-BE" altLang="fr-FR" sz="2400" b="0">
                <a:solidFill>
                  <a:schemeClr val="tx2"/>
                </a:solidFill>
              </a:rPr>
              <a:t>Blonde d’Aquitaine</a:t>
            </a:r>
            <a:endParaRPr lang="fr-FR" altLang="fr-FR" sz="2400" b="0">
              <a:solidFill>
                <a:schemeClr val="tx2"/>
              </a:solidFill>
            </a:endParaRPr>
          </a:p>
          <a:p>
            <a:pPr>
              <a:spcBef>
                <a:spcPct val="0"/>
              </a:spcBef>
              <a:buClrTx/>
              <a:buFontTx/>
              <a:buNone/>
            </a:pPr>
            <a:r>
              <a:rPr lang="en-US" altLang="fr-FR" sz="2400" b="0">
                <a:solidFill>
                  <a:schemeClr val="tx2"/>
                </a:solidFill>
              </a:rPr>
              <a:t>Dr Nicol JM - 12/11/07  </a:t>
            </a:r>
          </a:p>
          <a:p>
            <a:pPr>
              <a:spcBef>
                <a:spcPct val="0"/>
              </a:spcBef>
              <a:buClrTx/>
              <a:buFontTx/>
              <a:buNone/>
            </a:pPr>
            <a:r>
              <a:rPr lang="fr-FR" altLang="fr-FR" sz="2400" b="0">
                <a:solidFill>
                  <a:schemeClr val="tx2"/>
                </a:solidFill>
                <a:hlinkClick r:id="rId3"/>
              </a:rPr>
              <a:t>http://www.vetofocus.com</a:t>
            </a:r>
            <a:r>
              <a:rPr lang="en-US" altLang="fr-FR" sz="2400" b="0">
                <a:solidFill>
                  <a:schemeClr val="tx2"/>
                </a:solidFill>
              </a:rPr>
              <a:t> </a:t>
            </a:r>
          </a:p>
        </p:txBody>
      </p:sp>
      <p:sp>
        <p:nvSpPr>
          <p:cNvPr id="5" name="Rectangle 6"/>
          <p:cNvSpPr txBox="1">
            <a:spLocks noChangeArrowheads="1"/>
          </p:cNvSpPr>
          <p:nvPr/>
        </p:nvSpPr>
        <p:spPr>
          <a:xfrm>
            <a:off x="5565257" y="980728"/>
            <a:ext cx="2808288" cy="1296144"/>
          </a:xfrm>
          <a:prstGeom prst="rect">
            <a:avLst/>
          </a:prstGeom>
          <a:solidFill>
            <a:schemeClr val="tx2">
              <a:lumMod val="50000"/>
            </a:schemeClr>
          </a:solidFill>
          <a:ln>
            <a:miter lim="800000"/>
            <a:headEnd/>
            <a:tailEnd/>
          </a:ln>
        </p:spPr>
        <p:txBody>
          <a:bodyP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fr-BE" altLang="fr-FR" sz="2600" dirty="0" smtClean="0">
                <a:solidFill>
                  <a:schemeClr val="bg1"/>
                </a:solidFill>
              </a:rPr>
              <a:t>Part stade 1</a:t>
            </a:r>
            <a:br>
              <a:rPr lang="fr-BE" altLang="fr-FR" sz="2600" dirty="0" smtClean="0">
                <a:solidFill>
                  <a:schemeClr val="bg1"/>
                </a:solidFill>
              </a:rPr>
            </a:br>
            <a:r>
              <a:rPr lang="fr-BE" altLang="fr-FR" sz="2600" dirty="0" smtClean="0">
                <a:solidFill>
                  <a:schemeClr val="bg1"/>
                </a:solidFill>
              </a:rPr>
              <a:t>La phase </a:t>
            </a:r>
            <a:r>
              <a:rPr lang="fr-BE" altLang="fr-FR" sz="2600" dirty="0" err="1" smtClean="0">
                <a:solidFill>
                  <a:schemeClr val="bg1"/>
                </a:solidFill>
              </a:rPr>
              <a:t>dde</a:t>
            </a:r>
            <a:r>
              <a:rPr lang="fr-BE" altLang="fr-FR" sz="2600" dirty="0" smtClean="0">
                <a:solidFill>
                  <a:schemeClr val="bg1"/>
                </a:solidFill>
              </a:rPr>
              <a:t> dilatation du col</a:t>
            </a:r>
          </a:p>
        </p:txBody>
      </p:sp>
    </p:spTree>
    <p:extLst>
      <p:ext uri="{BB962C8B-B14F-4D97-AF65-F5344CB8AC3E}">
        <p14:creationId xmlns:p14="http://schemas.microsoft.com/office/powerpoint/2010/main" val="2651712204"/>
      </p:ext>
    </p:extLst>
  </p:cSld>
  <p:clrMapOvr>
    <a:masterClrMapping/>
  </p:clrMapOvr>
  <p:timing>
    <p:tnLst>
      <p:par>
        <p:cTn id="1" dur="indefinite" restart="never" nodeType="tmRoot"/>
      </p:par>
    </p:tnLst>
  </p:timing>
</p:sld>
</file>

<file path=ppt/slides/slide142.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4818" name="Espace réservé du numéro de diapositive 4"/>
          <p:cNvSpPr>
            <a:spLocks noGrp="1"/>
          </p:cNvSpPr>
          <p:nvPr>
            <p:ph type="sldNum" sz="quarter" idx="429496729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tx1"/>
              </a:buClr>
              <a:buFont typeface="Mistral" panose="03090702030407020403" pitchFamily="66" charset="0"/>
              <a:buChar char="●"/>
              <a:defRPr sz="2600">
                <a:solidFill>
                  <a:schemeClr val="tx1"/>
                </a:solidFill>
                <a:latin typeface="Arial Narrow" panose="020B0606020202030204" pitchFamily="34" charset="0"/>
              </a:defRPr>
            </a:lvl1pPr>
            <a:lvl2pPr marL="742950" indent="-285750">
              <a:spcBef>
                <a:spcPct val="20000"/>
              </a:spcBef>
              <a:buClr>
                <a:schemeClr val="tx1"/>
              </a:buClr>
              <a:buFont typeface="Wingdings" panose="05000000000000000000" pitchFamily="2" charset="2"/>
              <a:buChar char="§"/>
              <a:defRPr sz="2400">
                <a:solidFill>
                  <a:schemeClr val="tx1"/>
                </a:solidFill>
                <a:latin typeface="Arial Narrow" panose="020B0606020202030204" pitchFamily="34" charset="0"/>
              </a:defRPr>
            </a:lvl2pPr>
            <a:lvl3pPr marL="1143000" indent="-228600">
              <a:spcBef>
                <a:spcPct val="20000"/>
              </a:spcBef>
              <a:buClr>
                <a:schemeClr val="tx1"/>
              </a:buClr>
              <a:buChar char="•"/>
              <a:defRPr sz="2000">
                <a:solidFill>
                  <a:schemeClr val="tx1"/>
                </a:solidFill>
                <a:latin typeface="Arial Narrow" panose="020B0606020202030204" pitchFamily="34" charset="0"/>
              </a:defRPr>
            </a:lvl3pPr>
            <a:lvl4pPr marL="1600200" indent="-228600">
              <a:spcBef>
                <a:spcPct val="20000"/>
              </a:spcBef>
              <a:buClr>
                <a:schemeClr val="tx1"/>
              </a:buClr>
              <a:buChar char="–"/>
              <a:defRPr b="1">
                <a:solidFill>
                  <a:schemeClr val="tx1"/>
                </a:solidFill>
                <a:latin typeface="Century Gothic" panose="020B0502020202020204" pitchFamily="34" charset="0"/>
              </a:defRPr>
            </a:lvl4pPr>
            <a:lvl5pPr marL="2057400" indent="-228600">
              <a:spcBef>
                <a:spcPct val="20000"/>
              </a:spcBef>
              <a:buClr>
                <a:schemeClr val="tx1"/>
              </a:buClr>
              <a:buChar char="»"/>
              <a:defRPr sz="2000" b="1">
                <a:solidFill>
                  <a:schemeClr val="tx1"/>
                </a:solidFill>
                <a:latin typeface="Times New Roman" panose="02020603050405020304" pitchFamily="18" charset="0"/>
              </a:defRPr>
            </a:lvl5pPr>
            <a:lvl6pPr marL="25146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6pPr>
            <a:lvl7pPr marL="29718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7pPr>
            <a:lvl8pPr marL="34290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8pPr>
            <a:lvl9pPr marL="38862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9pPr>
          </a:lstStyle>
          <a:p>
            <a:pPr>
              <a:spcBef>
                <a:spcPct val="0"/>
              </a:spcBef>
              <a:buClrTx/>
              <a:buFontTx/>
              <a:buNone/>
            </a:pPr>
            <a:fld id="{F333A34A-9F61-4C36-BC9D-ADF82A7543A2}" type="slidenum">
              <a:rPr lang="fr-FR" altLang="fr-FR" sz="1400"/>
              <a:pPr>
                <a:spcBef>
                  <a:spcPct val="0"/>
                </a:spcBef>
                <a:buClrTx/>
                <a:buFontTx/>
                <a:buNone/>
              </a:pPr>
              <a:t>142</a:t>
            </a:fld>
            <a:endParaRPr lang="fr-FR" altLang="fr-FR" sz="1400"/>
          </a:p>
        </p:txBody>
      </p:sp>
      <p:sp>
        <p:nvSpPr>
          <p:cNvPr id="34819" name="Rectangle 2"/>
          <p:cNvSpPr>
            <a:spLocks noGrp="1" noChangeArrowheads="1"/>
          </p:cNvSpPr>
          <p:nvPr>
            <p:ph type="title"/>
          </p:nvPr>
        </p:nvSpPr>
        <p:spPr>
          <a:xfrm>
            <a:off x="457200" y="274638"/>
            <a:ext cx="8229600" cy="677862"/>
          </a:xfrm>
          <a:solidFill>
            <a:srgbClr val="990000"/>
          </a:solidFill>
          <a:ln>
            <a:solidFill>
              <a:schemeClr val="tx2"/>
            </a:solidFill>
            <a:miter lim="800000"/>
            <a:headEnd/>
            <a:tailEnd/>
          </a:ln>
        </p:spPr>
        <p:txBody>
          <a:bodyPr>
            <a:normAutofit/>
          </a:bodyPr>
          <a:lstStyle/>
          <a:p>
            <a:r>
              <a:rPr lang="fr-BE" altLang="fr-FR" sz="2800" u="sng" smtClean="0">
                <a:solidFill>
                  <a:schemeClr val="bg1"/>
                </a:solidFill>
              </a:rPr>
              <a:t>La chute de la température</a:t>
            </a:r>
            <a:r>
              <a:rPr lang="fr-BE" altLang="fr-FR" sz="2800" smtClean="0">
                <a:solidFill>
                  <a:schemeClr val="bg1"/>
                </a:solidFill>
              </a:rPr>
              <a:t> (Signe de Ledenberger)</a:t>
            </a:r>
          </a:p>
        </p:txBody>
      </p:sp>
      <p:sp>
        <p:nvSpPr>
          <p:cNvPr id="34820" name="Text Box 3"/>
          <p:cNvSpPr txBox="1">
            <a:spLocks noChangeArrowheads="1"/>
          </p:cNvSpPr>
          <p:nvPr/>
        </p:nvSpPr>
        <p:spPr bwMode="auto">
          <a:xfrm>
            <a:off x="611188" y="1052513"/>
            <a:ext cx="7481887" cy="1989137"/>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lr>
                <a:schemeClr val="tx1"/>
              </a:buClr>
              <a:buFont typeface="Mistral" panose="03090702030407020403" pitchFamily="66" charset="0"/>
              <a:buChar char="●"/>
              <a:tabLst>
                <a:tab pos="723900" algn="l"/>
                <a:tab pos="3149600" algn="ctr"/>
                <a:tab pos="6007100" algn="ctr"/>
              </a:tabLst>
              <a:defRPr sz="2600">
                <a:solidFill>
                  <a:schemeClr val="tx1"/>
                </a:solidFill>
                <a:latin typeface="Arial Narrow" panose="020B0606020202030204" pitchFamily="34" charset="0"/>
              </a:defRPr>
            </a:lvl1pPr>
            <a:lvl2pPr marL="742950" indent="-285750">
              <a:spcBef>
                <a:spcPct val="20000"/>
              </a:spcBef>
              <a:buClr>
                <a:schemeClr val="tx1"/>
              </a:buClr>
              <a:buFont typeface="Wingdings" panose="05000000000000000000" pitchFamily="2" charset="2"/>
              <a:buChar char="§"/>
              <a:tabLst>
                <a:tab pos="723900" algn="l"/>
                <a:tab pos="3149600" algn="ctr"/>
                <a:tab pos="6007100" algn="ctr"/>
              </a:tabLst>
              <a:defRPr sz="2400">
                <a:solidFill>
                  <a:schemeClr val="tx1"/>
                </a:solidFill>
                <a:latin typeface="Arial Narrow" panose="020B0606020202030204" pitchFamily="34" charset="0"/>
              </a:defRPr>
            </a:lvl2pPr>
            <a:lvl3pPr marL="1143000" indent="-228600">
              <a:spcBef>
                <a:spcPct val="20000"/>
              </a:spcBef>
              <a:buClr>
                <a:schemeClr val="tx1"/>
              </a:buClr>
              <a:buChar char="•"/>
              <a:tabLst>
                <a:tab pos="723900" algn="l"/>
                <a:tab pos="3149600" algn="ctr"/>
                <a:tab pos="6007100" algn="ctr"/>
              </a:tabLst>
              <a:defRPr sz="2000">
                <a:solidFill>
                  <a:schemeClr val="tx1"/>
                </a:solidFill>
                <a:latin typeface="Arial Narrow" panose="020B0606020202030204" pitchFamily="34" charset="0"/>
              </a:defRPr>
            </a:lvl3pPr>
            <a:lvl4pPr marL="1600200" indent="-228600">
              <a:spcBef>
                <a:spcPct val="20000"/>
              </a:spcBef>
              <a:buClr>
                <a:schemeClr val="tx1"/>
              </a:buClr>
              <a:buChar char="–"/>
              <a:tabLst>
                <a:tab pos="723900" algn="l"/>
                <a:tab pos="3149600" algn="ctr"/>
                <a:tab pos="6007100" algn="ctr"/>
              </a:tabLst>
              <a:defRPr b="1">
                <a:solidFill>
                  <a:schemeClr val="tx1"/>
                </a:solidFill>
                <a:latin typeface="Century Gothic" panose="020B0502020202020204" pitchFamily="34" charset="0"/>
              </a:defRPr>
            </a:lvl4pPr>
            <a:lvl5pPr marL="2057400" indent="-228600">
              <a:spcBef>
                <a:spcPct val="20000"/>
              </a:spcBef>
              <a:buClr>
                <a:schemeClr val="tx1"/>
              </a:buClr>
              <a:buChar char="»"/>
              <a:tabLst>
                <a:tab pos="723900" algn="l"/>
                <a:tab pos="3149600" algn="ctr"/>
                <a:tab pos="6007100" algn="ctr"/>
              </a:tabLst>
              <a:defRPr sz="2000" b="1">
                <a:solidFill>
                  <a:schemeClr val="tx1"/>
                </a:solidFill>
                <a:latin typeface="Times New Roman" panose="02020603050405020304" pitchFamily="18" charset="0"/>
              </a:defRPr>
            </a:lvl5pPr>
            <a:lvl6pPr marL="2514600" indent="-228600" eaLnBrk="0" fontAlgn="base" hangingPunct="0">
              <a:spcBef>
                <a:spcPct val="20000"/>
              </a:spcBef>
              <a:spcAft>
                <a:spcPct val="0"/>
              </a:spcAft>
              <a:buClr>
                <a:schemeClr val="tx1"/>
              </a:buClr>
              <a:buChar char="»"/>
              <a:tabLst>
                <a:tab pos="723900" algn="l"/>
                <a:tab pos="3149600" algn="ctr"/>
                <a:tab pos="6007100" algn="ctr"/>
              </a:tabLst>
              <a:defRPr sz="2000" b="1">
                <a:solidFill>
                  <a:schemeClr val="tx1"/>
                </a:solidFill>
                <a:latin typeface="Times New Roman" panose="02020603050405020304" pitchFamily="18" charset="0"/>
              </a:defRPr>
            </a:lvl6pPr>
            <a:lvl7pPr marL="2971800" indent="-228600" eaLnBrk="0" fontAlgn="base" hangingPunct="0">
              <a:spcBef>
                <a:spcPct val="20000"/>
              </a:spcBef>
              <a:spcAft>
                <a:spcPct val="0"/>
              </a:spcAft>
              <a:buClr>
                <a:schemeClr val="tx1"/>
              </a:buClr>
              <a:buChar char="»"/>
              <a:tabLst>
                <a:tab pos="723900" algn="l"/>
                <a:tab pos="3149600" algn="ctr"/>
                <a:tab pos="6007100" algn="ctr"/>
              </a:tabLst>
              <a:defRPr sz="2000" b="1">
                <a:solidFill>
                  <a:schemeClr val="tx1"/>
                </a:solidFill>
                <a:latin typeface="Times New Roman" panose="02020603050405020304" pitchFamily="18" charset="0"/>
              </a:defRPr>
            </a:lvl7pPr>
            <a:lvl8pPr marL="3429000" indent="-228600" eaLnBrk="0" fontAlgn="base" hangingPunct="0">
              <a:spcBef>
                <a:spcPct val="20000"/>
              </a:spcBef>
              <a:spcAft>
                <a:spcPct val="0"/>
              </a:spcAft>
              <a:buClr>
                <a:schemeClr val="tx1"/>
              </a:buClr>
              <a:buChar char="»"/>
              <a:tabLst>
                <a:tab pos="723900" algn="l"/>
                <a:tab pos="3149600" algn="ctr"/>
                <a:tab pos="6007100" algn="ctr"/>
              </a:tabLst>
              <a:defRPr sz="2000" b="1">
                <a:solidFill>
                  <a:schemeClr val="tx1"/>
                </a:solidFill>
                <a:latin typeface="Times New Roman" panose="02020603050405020304" pitchFamily="18" charset="0"/>
              </a:defRPr>
            </a:lvl8pPr>
            <a:lvl9pPr marL="3886200" indent="-228600" eaLnBrk="0" fontAlgn="base" hangingPunct="0">
              <a:spcBef>
                <a:spcPct val="20000"/>
              </a:spcBef>
              <a:spcAft>
                <a:spcPct val="0"/>
              </a:spcAft>
              <a:buClr>
                <a:schemeClr val="tx1"/>
              </a:buClr>
              <a:buChar char="»"/>
              <a:tabLst>
                <a:tab pos="723900" algn="l"/>
                <a:tab pos="3149600" algn="ctr"/>
                <a:tab pos="6007100" algn="ctr"/>
              </a:tabLst>
              <a:defRPr sz="2000" b="1">
                <a:solidFill>
                  <a:schemeClr val="tx1"/>
                </a:solidFill>
                <a:latin typeface="Times New Roman" panose="02020603050405020304" pitchFamily="18" charset="0"/>
              </a:defRPr>
            </a:lvl9pPr>
          </a:lstStyle>
          <a:p>
            <a:pPr>
              <a:spcBef>
                <a:spcPct val="0"/>
              </a:spcBef>
              <a:buClrTx/>
              <a:buFontTx/>
              <a:buNone/>
            </a:pPr>
            <a:r>
              <a:rPr lang="fr-FR" altLang="fr-FR" sz="2200" b="0" dirty="0">
                <a:solidFill>
                  <a:schemeClr val="tx2"/>
                </a:solidFill>
              </a:rPr>
              <a:t>Espèce	Baisse de température	Délai ante-</a:t>
            </a:r>
            <a:r>
              <a:rPr lang="fr-FR" altLang="fr-FR" sz="2200" b="0" dirty="0" err="1">
                <a:solidFill>
                  <a:schemeClr val="tx2"/>
                </a:solidFill>
              </a:rPr>
              <a:t>partum</a:t>
            </a:r>
            <a:endParaRPr lang="fr-FR" altLang="fr-FR" sz="2200" b="0" dirty="0">
              <a:solidFill>
                <a:schemeClr val="tx2"/>
              </a:solidFill>
            </a:endParaRPr>
          </a:p>
          <a:p>
            <a:pPr>
              <a:spcBef>
                <a:spcPct val="0"/>
              </a:spcBef>
              <a:buClrTx/>
              <a:buFontTx/>
              <a:buNone/>
            </a:pPr>
            <a:r>
              <a:rPr lang="fr-FR" altLang="fr-FR" sz="2200" b="0" dirty="0">
                <a:solidFill>
                  <a:schemeClr val="tx2"/>
                </a:solidFill>
              </a:rPr>
              <a:t>		(degrés </a:t>
            </a:r>
            <a:r>
              <a:rPr lang="fr-FR" altLang="fr-FR" sz="2200" b="0" dirty="0" err="1">
                <a:solidFill>
                  <a:schemeClr val="tx2"/>
                </a:solidFill>
              </a:rPr>
              <a:t>Celcius</a:t>
            </a:r>
            <a:r>
              <a:rPr lang="fr-FR" altLang="fr-FR" sz="2200" b="0" dirty="0">
                <a:solidFill>
                  <a:schemeClr val="tx2"/>
                </a:solidFill>
              </a:rPr>
              <a:t>)	(heures)</a:t>
            </a:r>
          </a:p>
          <a:p>
            <a:pPr>
              <a:lnSpc>
                <a:spcPct val="120000"/>
              </a:lnSpc>
              <a:spcBef>
                <a:spcPct val="0"/>
              </a:spcBef>
              <a:buClrTx/>
              <a:buFontTx/>
              <a:buNone/>
            </a:pPr>
            <a:r>
              <a:rPr lang="fr-FR" altLang="fr-FR" sz="2200" b="0" dirty="0">
                <a:solidFill>
                  <a:schemeClr val="tx2"/>
                </a:solidFill>
              </a:rPr>
              <a:t>Chienne	0,5 à 1	24 à 48</a:t>
            </a:r>
          </a:p>
          <a:p>
            <a:pPr>
              <a:lnSpc>
                <a:spcPct val="120000"/>
              </a:lnSpc>
              <a:spcBef>
                <a:spcPct val="0"/>
              </a:spcBef>
              <a:buClrTx/>
              <a:buFontTx/>
              <a:buNone/>
            </a:pPr>
            <a:r>
              <a:rPr lang="fr-FR" altLang="fr-FR" sz="2200" b="0" dirty="0">
                <a:solidFill>
                  <a:schemeClr val="tx2"/>
                </a:solidFill>
              </a:rPr>
              <a:t>Vache 	 	0,2 à 1,5	18 à 36</a:t>
            </a:r>
          </a:p>
          <a:p>
            <a:pPr>
              <a:lnSpc>
                <a:spcPct val="120000"/>
              </a:lnSpc>
              <a:spcBef>
                <a:spcPct val="0"/>
              </a:spcBef>
              <a:buClrTx/>
              <a:buFontTx/>
              <a:buNone/>
            </a:pPr>
            <a:r>
              <a:rPr lang="fr-FR" altLang="fr-FR" sz="2200" b="0" dirty="0">
                <a:solidFill>
                  <a:schemeClr val="tx2"/>
                </a:solidFill>
              </a:rPr>
              <a:t>Truie	 	0,5 à 1	24</a:t>
            </a:r>
          </a:p>
        </p:txBody>
      </p:sp>
      <p:pic>
        <p:nvPicPr>
          <p:cNvPr id="34821" name="Picture 6"/>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07950" y="3141663"/>
            <a:ext cx="4913313" cy="3527425"/>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2" name="ZoneTexte 1"/>
          <p:cNvSpPr txBox="1"/>
          <p:nvPr/>
        </p:nvSpPr>
        <p:spPr>
          <a:xfrm>
            <a:off x="5148263" y="3357563"/>
            <a:ext cx="3672209" cy="1754187"/>
          </a:xfrm>
          <a:prstGeom prst="rect">
            <a:avLst/>
          </a:prstGeom>
          <a:noFill/>
          <a:ln>
            <a:solidFill>
              <a:schemeClr val="tx2"/>
            </a:solidFill>
          </a:ln>
        </p:spPr>
        <p:txBody>
          <a:bodyPr wrap="square">
            <a:spAutoFit/>
          </a:bodyPr>
          <a:lstStyle/>
          <a:p>
            <a:pPr>
              <a:defRPr/>
            </a:pPr>
            <a:r>
              <a:rPr lang="fr-BE" sz="1800" b="0" dirty="0">
                <a:solidFill>
                  <a:schemeClr val="tx2"/>
                </a:solidFill>
                <a:latin typeface="+mj-lt"/>
              </a:rPr>
              <a:t>Diminution moyenne de 0,3 +/- 0;5°C </a:t>
            </a:r>
          </a:p>
          <a:p>
            <a:pPr>
              <a:defRPr/>
            </a:pPr>
            <a:r>
              <a:rPr lang="fr-BE" sz="1800" b="0" dirty="0">
                <a:solidFill>
                  <a:schemeClr val="tx2"/>
                </a:solidFill>
                <a:latin typeface="+mj-lt"/>
              </a:rPr>
              <a:t>dans les 24 h </a:t>
            </a:r>
            <a:r>
              <a:rPr lang="fr-BE" sz="1800" b="0" dirty="0" err="1">
                <a:solidFill>
                  <a:schemeClr val="tx2"/>
                </a:solidFill>
                <a:latin typeface="+mj-lt"/>
              </a:rPr>
              <a:t>prepartum</a:t>
            </a:r>
            <a:r>
              <a:rPr lang="fr-BE" sz="1800" b="0" dirty="0">
                <a:solidFill>
                  <a:schemeClr val="tx2"/>
                </a:solidFill>
                <a:latin typeface="+mj-lt"/>
              </a:rPr>
              <a:t>. </a:t>
            </a:r>
          </a:p>
          <a:p>
            <a:pPr>
              <a:defRPr/>
            </a:pPr>
            <a:r>
              <a:rPr lang="fr-BE" sz="1800" b="0" dirty="0">
                <a:solidFill>
                  <a:schemeClr val="tx2"/>
                </a:solidFill>
                <a:latin typeface="+mj-lt"/>
              </a:rPr>
              <a:t>Chute &gt; 0,3°C chez 47% des vaches</a:t>
            </a:r>
          </a:p>
          <a:p>
            <a:pPr>
              <a:defRPr/>
            </a:pPr>
            <a:r>
              <a:rPr lang="en-GB" altLang="fr-FR" sz="1800" b="0" dirty="0" err="1">
                <a:solidFill>
                  <a:schemeClr val="tx2"/>
                </a:solidFill>
                <a:latin typeface="+mj-lt"/>
              </a:rPr>
              <a:t>Sreyl</a:t>
            </a:r>
            <a:r>
              <a:rPr lang="en-GB" altLang="fr-FR" sz="1800" b="0" dirty="0">
                <a:solidFill>
                  <a:schemeClr val="tx2"/>
                </a:solidFill>
                <a:latin typeface="+mj-lt"/>
              </a:rPr>
              <a:t> D. et al. </a:t>
            </a:r>
          </a:p>
          <a:p>
            <a:pPr>
              <a:defRPr/>
            </a:pPr>
            <a:r>
              <a:rPr lang="fr-FR" altLang="fr-FR" sz="1800" b="0" i="1" dirty="0">
                <a:solidFill>
                  <a:schemeClr val="tx2"/>
                </a:solidFill>
                <a:latin typeface="+mj-lt"/>
              </a:rPr>
              <a:t>Journal of </a:t>
            </a:r>
            <a:r>
              <a:rPr lang="fr-FR" altLang="fr-FR" sz="1800" b="0" i="1" dirty="0" err="1">
                <a:solidFill>
                  <a:schemeClr val="tx2"/>
                </a:solidFill>
                <a:latin typeface="+mj-lt"/>
              </a:rPr>
              <a:t>Veterinary</a:t>
            </a:r>
            <a:r>
              <a:rPr lang="fr-FR" altLang="fr-FR" sz="1800" b="0" i="1" dirty="0">
                <a:solidFill>
                  <a:schemeClr val="tx2"/>
                </a:solidFill>
                <a:latin typeface="+mj-lt"/>
              </a:rPr>
              <a:t> Science</a:t>
            </a:r>
            <a:r>
              <a:rPr lang="fr-FR" altLang="fr-FR" sz="1800" b="0" dirty="0">
                <a:solidFill>
                  <a:schemeClr val="tx2"/>
                </a:solidFill>
                <a:latin typeface="+mj-lt"/>
              </a:rPr>
              <a:t>. </a:t>
            </a:r>
          </a:p>
          <a:p>
            <a:pPr>
              <a:defRPr/>
            </a:pPr>
            <a:r>
              <a:rPr lang="fr-FR" altLang="fr-FR" sz="1800" b="0" dirty="0">
                <a:solidFill>
                  <a:schemeClr val="tx2"/>
                </a:solidFill>
                <a:latin typeface="+mj-lt"/>
              </a:rPr>
              <a:t>2010, 12, 177-185.</a:t>
            </a:r>
            <a:endParaRPr lang="fr-BE" sz="1800" b="0" dirty="0">
              <a:solidFill>
                <a:schemeClr val="tx2"/>
              </a:solidFill>
              <a:latin typeface="+mj-lt"/>
            </a:endParaRPr>
          </a:p>
        </p:txBody>
      </p:sp>
      <p:sp>
        <p:nvSpPr>
          <p:cNvPr id="8" name="ZoneTexte 7"/>
          <p:cNvSpPr txBox="1"/>
          <p:nvPr/>
        </p:nvSpPr>
        <p:spPr>
          <a:xfrm>
            <a:off x="4932040" y="5516563"/>
            <a:ext cx="4211960" cy="923330"/>
          </a:xfrm>
          <a:prstGeom prst="rect">
            <a:avLst/>
          </a:prstGeom>
          <a:noFill/>
          <a:ln>
            <a:solidFill>
              <a:schemeClr val="tx2"/>
            </a:solidFill>
          </a:ln>
        </p:spPr>
        <p:txBody>
          <a:bodyPr wrap="square">
            <a:spAutoFit/>
          </a:bodyPr>
          <a:lstStyle/>
          <a:p>
            <a:pPr>
              <a:defRPr/>
            </a:pPr>
            <a:r>
              <a:rPr lang="fr-BE" sz="1800" b="0" dirty="0">
                <a:solidFill>
                  <a:schemeClr val="tx2"/>
                </a:solidFill>
                <a:latin typeface="+mj-lt"/>
              </a:rPr>
              <a:t>Peu de valeur prédictive de la chute de la </a:t>
            </a:r>
            <a:r>
              <a:rPr lang="fr-BE" sz="1800" b="0" dirty="0" smtClean="0">
                <a:solidFill>
                  <a:schemeClr val="tx2"/>
                </a:solidFill>
                <a:latin typeface="+mj-lt"/>
              </a:rPr>
              <a:t>T°A </a:t>
            </a:r>
            <a:r>
              <a:rPr lang="fr-BE" sz="1800" b="0" dirty="0">
                <a:solidFill>
                  <a:schemeClr val="tx2"/>
                </a:solidFill>
                <a:latin typeface="+mj-lt"/>
              </a:rPr>
              <a:t>prendre au moins pendant 3 jours </a:t>
            </a:r>
          </a:p>
          <a:p>
            <a:pPr>
              <a:defRPr/>
            </a:pPr>
            <a:r>
              <a:rPr lang="fr-BE" sz="1800" b="0" dirty="0">
                <a:solidFill>
                  <a:schemeClr val="tx2"/>
                </a:solidFill>
                <a:latin typeface="+mj-lt"/>
              </a:rPr>
              <a:t>avant la date présumée</a:t>
            </a:r>
          </a:p>
        </p:txBody>
      </p:sp>
      <p:sp>
        <p:nvSpPr>
          <p:cNvPr id="34824" name="Flèche vers le bas 2"/>
          <p:cNvSpPr>
            <a:spLocks noChangeArrowheads="1"/>
          </p:cNvSpPr>
          <p:nvPr/>
        </p:nvSpPr>
        <p:spPr bwMode="auto">
          <a:xfrm>
            <a:off x="6808788" y="5111750"/>
            <a:ext cx="571500" cy="404813"/>
          </a:xfrm>
          <a:prstGeom prst="downArrow">
            <a:avLst>
              <a:gd name="adj1" fmla="val 50000"/>
              <a:gd name="adj2" fmla="val 50000"/>
            </a:avLst>
          </a:prstGeom>
          <a:solidFill>
            <a:schemeClr val="accent2"/>
          </a:solidFill>
          <a:ln w="9525" algn="ctr">
            <a:solidFill>
              <a:schemeClr val="tx2"/>
            </a:solidFill>
            <a:round/>
            <a:headEnd/>
            <a:tailEnd/>
          </a:ln>
        </p:spPr>
        <p:txBody>
          <a:bodyPr/>
          <a:lstStyle>
            <a:lvl1pPr>
              <a:spcBef>
                <a:spcPct val="20000"/>
              </a:spcBef>
              <a:buClr>
                <a:schemeClr val="tx1"/>
              </a:buClr>
              <a:buFont typeface="Mistral" panose="03090702030407020403" pitchFamily="66" charset="0"/>
              <a:buChar char="●"/>
              <a:defRPr sz="2600">
                <a:solidFill>
                  <a:schemeClr val="tx1"/>
                </a:solidFill>
                <a:latin typeface="Arial Narrow" panose="020B0606020202030204" pitchFamily="34" charset="0"/>
              </a:defRPr>
            </a:lvl1pPr>
            <a:lvl2pPr marL="742950" indent="-285750">
              <a:spcBef>
                <a:spcPct val="20000"/>
              </a:spcBef>
              <a:buClr>
                <a:schemeClr val="tx1"/>
              </a:buClr>
              <a:buFont typeface="Wingdings" panose="05000000000000000000" pitchFamily="2" charset="2"/>
              <a:buChar char="§"/>
              <a:defRPr sz="2400">
                <a:solidFill>
                  <a:schemeClr val="tx1"/>
                </a:solidFill>
                <a:latin typeface="Arial Narrow" panose="020B0606020202030204" pitchFamily="34" charset="0"/>
              </a:defRPr>
            </a:lvl2pPr>
            <a:lvl3pPr marL="1143000" indent="-228600">
              <a:spcBef>
                <a:spcPct val="20000"/>
              </a:spcBef>
              <a:buClr>
                <a:schemeClr val="tx1"/>
              </a:buClr>
              <a:buChar char="•"/>
              <a:defRPr sz="2000">
                <a:solidFill>
                  <a:schemeClr val="tx1"/>
                </a:solidFill>
                <a:latin typeface="Arial Narrow" panose="020B0606020202030204" pitchFamily="34" charset="0"/>
              </a:defRPr>
            </a:lvl3pPr>
            <a:lvl4pPr marL="1600200" indent="-228600">
              <a:spcBef>
                <a:spcPct val="20000"/>
              </a:spcBef>
              <a:buClr>
                <a:schemeClr val="tx1"/>
              </a:buClr>
              <a:buChar char="–"/>
              <a:defRPr b="1">
                <a:solidFill>
                  <a:schemeClr val="tx1"/>
                </a:solidFill>
                <a:latin typeface="Century Gothic" panose="020B0502020202020204" pitchFamily="34" charset="0"/>
              </a:defRPr>
            </a:lvl4pPr>
            <a:lvl5pPr marL="2057400" indent="-228600">
              <a:spcBef>
                <a:spcPct val="20000"/>
              </a:spcBef>
              <a:buClr>
                <a:schemeClr val="tx1"/>
              </a:buClr>
              <a:buChar char="»"/>
              <a:defRPr sz="2000" b="1">
                <a:solidFill>
                  <a:schemeClr val="tx1"/>
                </a:solidFill>
                <a:latin typeface="Times New Roman" panose="02020603050405020304" pitchFamily="18" charset="0"/>
              </a:defRPr>
            </a:lvl5pPr>
            <a:lvl6pPr marL="25146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6pPr>
            <a:lvl7pPr marL="29718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7pPr>
            <a:lvl8pPr marL="34290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8pPr>
            <a:lvl9pPr marL="38862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9pPr>
          </a:lstStyle>
          <a:p>
            <a:pPr>
              <a:spcBef>
                <a:spcPct val="0"/>
              </a:spcBef>
              <a:buClrTx/>
              <a:buFontTx/>
              <a:buNone/>
            </a:pPr>
            <a:endParaRPr lang="fr-BE" altLang="fr-FR" sz="2400">
              <a:latin typeface="Times New Roman" panose="02020603050405020304" pitchFamily="18" charset="0"/>
            </a:endParaRPr>
          </a:p>
        </p:txBody>
      </p:sp>
    </p:spTree>
    <p:extLst>
      <p:ext uri="{BB962C8B-B14F-4D97-AF65-F5344CB8AC3E}">
        <p14:creationId xmlns:p14="http://schemas.microsoft.com/office/powerpoint/2010/main" val="2361780612"/>
      </p:ext>
    </p:extLst>
  </p:cSld>
  <p:clrMapOvr>
    <a:masterClrMapping/>
  </p:clrMapOvr>
  <p:timing>
    <p:tnLst>
      <p:par>
        <p:cTn id="1" dur="indefinite" restart="never" nodeType="tmRoot"/>
      </p:par>
    </p:tnLst>
  </p:timing>
</p:sld>
</file>

<file path=ppt/slides/slide143.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9938" name="Espace réservé du numéro de diapositive 5"/>
          <p:cNvSpPr>
            <a:spLocks noGrp="1"/>
          </p:cNvSpPr>
          <p:nvPr>
            <p:ph type="sldNum" sz="quarter" idx="4294967295"/>
          </p:nvPr>
        </p:nvSpPr>
        <p:spPr>
          <a:xfrm>
            <a:off x="8459788" y="6381750"/>
            <a:ext cx="477837" cy="476250"/>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tx1"/>
              </a:buClr>
              <a:buFont typeface="Mistral" panose="03090702030407020403" pitchFamily="66" charset="0"/>
              <a:buChar char="●"/>
              <a:defRPr sz="2600">
                <a:solidFill>
                  <a:schemeClr val="tx1"/>
                </a:solidFill>
                <a:latin typeface="Arial Narrow" panose="020B0606020202030204" pitchFamily="34" charset="0"/>
              </a:defRPr>
            </a:lvl1pPr>
            <a:lvl2pPr marL="742950" indent="-285750">
              <a:spcBef>
                <a:spcPct val="20000"/>
              </a:spcBef>
              <a:buClr>
                <a:schemeClr val="tx1"/>
              </a:buClr>
              <a:buFont typeface="Wingdings" panose="05000000000000000000" pitchFamily="2" charset="2"/>
              <a:buChar char="§"/>
              <a:defRPr sz="2400">
                <a:solidFill>
                  <a:schemeClr val="tx1"/>
                </a:solidFill>
                <a:latin typeface="Arial Narrow" panose="020B0606020202030204" pitchFamily="34" charset="0"/>
              </a:defRPr>
            </a:lvl2pPr>
            <a:lvl3pPr marL="1143000" indent="-228600">
              <a:spcBef>
                <a:spcPct val="20000"/>
              </a:spcBef>
              <a:buClr>
                <a:schemeClr val="tx1"/>
              </a:buClr>
              <a:buChar char="•"/>
              <a:defRPr sz="2000">
                <a:solidFill>
                  <a:schemeClr val="tx1"/>
                </a:solidFill>
                <a:latin typeface="Arial Narrow" panose="020B0606020202030204" pitchFamily="34" charset="0"/>
              </a:defRPr>
            </a:lvl3pPr>
            <a:lvl4pPr marL="1600200" indent="-228600">
              <a:spcBef>
                <a:spcPct val="20000"/>
              </a:spcBef>
              <a:buClr>
                <a:schemeClr val="tx1"/>
              </a:buClr>
              <a:buChar char="–"/>
              <a:defRPr b="1">
                <a:solidFill>
                  <a:schemeClr val="tx1"/>
                </a:solidFill>
                <a:latin typeface="Century Gothic" panose="020B0502020202020204" pitchFamily="34" charset="0"/>
              </a:defRPr>
            </a:lvl4pPr>
            <a:lvl5pPr marL="2057400" indent="-228600">
              <a:spcBef>
                <a:spcPct val="20000"/>
              </a:spcBef>
              <a:buClr>
                <a:schemeClr val="tx1"/>
              </a:buClr>
              <a:buChar char="»"/>
              <a:defRPr sz="2000" b="1">
                <a:solidFill>
                  <a:schemeClr val="tx1"/>
                </a:solidFill>
                <a:latin typeface="Times New Roman" panose="02020603050405020304" pitchFamily="18" charset="0"/>
              </a:defRPr>
            </a:lvl5pPr>
            <a:lvl6pPr marL="25146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6pPr>
            <a:lvl7pPr marL="29718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7pPr>
            <a:lvl8pPr marL="34290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8pPr>
            <a:lvl9pPr marL="38862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9pPr>
          </a:lstStyle>
          <a:p>
            <a:pPr>
              <a:spcBef>
                <a:spcPct val="0"/>
              </a:spcBef>
              <a:buClrTx/>
              <a:buFontTx/>
              <a:buNone/>
            </a:pPr>
            <a:fld id="{2F0FB476-B50A-439D-B14C-4B395CF0FB24}" type="slidenum">
              <a:rPr lang="fr-FR" altLang="fr-FR" sz="1400"/>
              <a:pPr>
                <a:spcBef>
                  <a:spcPct val="0"/>
                </a:spcBef>
                <a:buClrTx/>
                <a:buFontTx/>
                <a:buNone/>
              </a:pPr>
              <a:t>143</a:t>
            </a:fld>
            <a:endParaRPr lang="fr-FR" altLang="fr-FR" sz="1400"/>
          </a:p>
        </p:txBody>
      </p:sp>
      <p:sp>
        <p:nvSpPr>
          <p:cNvPr id="39939" name="Rectangle 6"/>
          <p:cNvSpPr>
            <a:spLocks noGrp="1" noChangeArrowheads="1"/>
          </p:cNvSpPr>
          <p:nvPr>
            <p:ph type="title"/>
          </p:nvPr>
        </p:nvSpPr>
        <p:spPr>
          <a:xfrm>
            <a:off x="251520" y="228988"/>
            <a:ext cx="2808288" cy="1831860"/>
          </a:xfrm>
          <a:solidFill>
            <a:schemeClr val="tx2">
              <a:lumMod val="50000"/>
            </a:schemeClr>
          </a:solidFill>
          <a:ln>
            <a:miter lim="800000"/>
            <a:headEnd/>
            <a:tailEnd/>
          </a:ln>
        </p:spPr>
        <p:txBody>
          <a:bodyPr>
            <a:normAutofit/>
          </a:bodyPr>
          <a:lstStyle/>
          <a:p>
            <a:r>
              <a:rPr lang="fr-BE" altLang="fr-FR" dirty="0" smtClean="0">
                <a:solidFill>
                  <a:schemeClr val="bg1"/>
                </a:solidFill>
              </a:rPr>
              <a:t>Part stade 2</a:t>
            </a:r>
            <a:br>
              <a:rPr lang="fr-BE" altLang="fr-FR" dirty="0" smtClean="0">
                <a:solidFill>
                  <a:schemeClr val="bg1"/>
                </a:solidFill>
              </a:rPr>
            </a:br>
            <a:r>
              <a:rPr lang="fr-BE" altLang="fr-FR" dirty="0" smtClean="0">
                <a:solidFill>
                  <a:schemeClr val="bg1"/>
                </a:solidFill>
              </a:rPr>
              <a:t>La phase d’expulsion</a:t>
            </a:r>
            <a:br>
              <a:rPr lang="fr-BE" altLang="fr-FR" dirty="0" smtClean="0">
                <a:solidFill>
                  <a:schemeClr val="bg1"/>
                </a:solidFill>
              </a:rPr>
            </a:br>
            <a:r>
              <a:rPr lang="fr-BE" altLang="fr-FR" dirty="0" smtClean="0">
                <a:solidFill>
                  <a:schemeClr val="bg1"/>
                </a:solidFill>
              </a:rPr>
              <a:t>du </a:t>
            </a:r>
            <a:r>
              <a:rPr lang="fr-BE" altLang="fr-FR" dirty="0" err="1" smtClean="0">
                <a:solidFill>
                  <a:schemeClr val="bg1"/>
                </a:solidFill>
              </a:rPr>
              <a:t>foetus</a:t>
            </a:r>
            <a:endParaRPr lang="fr-BE" altLang="fr-FR" dirty="0" smtClean="0">
              <a:solidFill>
                <a:schemeClr val="bg1"/>
              </a:solidFill>
            </a:endParaRPr>
          </a:p>
        </p:txBody>
      </p:sp>
      <p:pic>
        <p:nvPicPr>
          <p:cNvPr id="39940" name="Picture 5" descr="Part Stade 2 2"/>
          <p:cNvPicPr>
            <a:picLocks noGrp="1" noChangeAspect="1" noChangeArrowheads="1"/>
          </p:cNvPicPr>
          <p:nvPr>
            <p:ph idx="1"/>
          </p:nvPr>
        </p:nvPicPr>
        <p:blipFill>
          <a:blip r:embed="rId2">
            <a:lum bright="14000"/>
            <a:extLst>
              <a:ext uri="{28A0092B-C50C-407E-A947-70E740481C1C}">
                <a14:useLocalDpi xmlns:a14="http://schemas.microsoft.com/office/drawing/2010/main" val="0"/>
              </a:ext>
            </a:extLst>
          </a:blip>
          <a:srcRect/>
          <a:stretch>
            <a:fillRect/>
          </a:stretch>
        </p:blipFill>
        <p:spPr>
          <a:xfrm>
            <a:off x="3563938" y="260350"/>
            <a:ext cx="4321175" cy="5761038"/>
          </a:xfrm>
          <a:noFill/>
        </p:spPr>
      </p:pic>
    </p:spTree>
    <p:extLst>
      <p:ext uri="{BB962C8B-B14F-4D97-AF65-F5344CB8AC3E}">
        <p14:creationId xmlns:p14="http://schemas.microsoft.com/office/powerpoint/2010/main" val="689216175"/>
      </p:ext>
    </p:extLst>
  </p:cSld>
  <p:clrMapOvr>
    <a:masterClrMapping/>
  </p:clrMapOvr>
  <p:timing>
    <p:tnLst>
      <p:par>
        <p:cTn id="1" dur="indefinite" restart="never" nodeType="tmRoot"/>
      </p:par>
    </p:tnLst>
  </p:timing>
</p:sld>
</file>

<file path=ppt/slides/slide144.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40962" name="Espace réservé du numéro de diapositive 3"/>
          <p:cNvSpPr>
            <a:spLocks noGrp="1"/>
          </p:cNvSpPr>
          <p:nvPr>
            <p:ph type="sldNum" sz="quarter" idx="12"/>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tx1"/>
              </a:buClr>
              <a:buFont typeface="Mistral" panose="03090702030407020403" pitchFamily="66" charset="0"/>
              <a:buChar char="●"/>
              <a:defRPr sz="2600">
                <a:solidFill>
                  <a:schemeClr val="tx1"/>
                </a:solidFill>
                <a:latin typeface="Arial Narrow" panose="020B0606020202030204" pitchFamily="34" charset="0"/>
              </a:defRPr>
            </a:lvl1pPr>
            <a:lvl2pPr marL="742950" indent="-285750">
              <a:spcBef>
                <a:spcPct val="20000"/>
              </a:spcBef>
              <a:buClr>
                <a:schemeClr val="tx1"/>
              </a:buClr>
              <a:buFont typeface="Wingdings" panose="05000000000000000000" pitchFamily="2" charset="2"/>
              <a:buChar char="§"/>
              <a:defRPr sz="2400">
                <a:solidFill>
                  <a:schemeClr val="tx1"/>
                </a:solidFill>
                <a:latin typeface="Arial Narrow" panose="020B0606020202030204" pitchFamily="34" charset="0"/>
              </a:defRPr>
            </a:lvl2pPr>
            <a:lvl3pPr marL="1143000" indent="-228600">
              <a:spcBef>
                <a:spcPct val="20000"/>
              </a:spcBef>
              <a:buClr>
                <a:schemeClr val="tx1"/>
              </a:buClr>
              <a:buChar char="•"/>
              <a:defRPr sz="2000">
                <a:solidFill>
                  <a:schemeClr val="tx1"/>
                </a:solidFill>
                <a:latin typeface="Arial Narrow" panose="020B0606020202030204" pitchFamily="34" charset="0"/>
              </a:defRPr>
            </a:lvl3pPr>
            <a:lvl4pPr marL="1600200" indent="-228600">
              <a:spcBef>
                <a:spcPct val="20000"/>
              </a:spcBef>
              <a:buClr>
                <a:schemeClr val="tx1"/>
              </a:buClr>
              <a:buChar char="–"/>
              <a:defRPr b="1">
                <a:solidFill>
                  <a:schemeClr val="tx1"/>
                </a:solidFill>
                <a:latin typeface="Century Gothic" panose="020B0502020202020204" pitchFamily="34" charset="0"/>
              </a:defRPr>
            </a:lvl4pPr>
            <a:lvl5pPr marL="2057400" indent="-228600">
              <a:spcBef>
                <a:spcPct val="20000"/>
              </a:spcBef>
              <a:buClr>
                <a:schemeClr val="tx1"/>
              </a:buClr>
              <a:buChar char="»"/>
              <a:defRPr sz="2000" b="1">
                <a:solidFill>
                  <a:schemeClr val="tx1"/>
                </a:solidFill>
                <a:latin typeface="Times New Roman" panose="02020603050405020304" pitchFamily="18" charset="0"/>
              </a:defRPr>
            </a:lvl5pPr>
            <a:lvl6pPr marL="25146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6pPr>
            <a:lvl7pPr marL="29718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7pPr>
            <a:lvl8pPr marL="34290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8pPr>
            <a:lvl9pPr marL="38862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9pPr>
          </a:lstStyle>
          <a:p>
            <a:pPr>
              <a:spcBef>
                <a:spcPct val="0"/>
              </a:spcBef>
              <a:buClrTx/>
              <a:buFontTx/>
              <a:buNone/>
            </a:pPr>
            <a:fld id="{60DFA77D-A31F-4E12-85B7-5AE800ADB0B8}" type="slidenum">
              <a:rPr lang="fr-FR" altLang="fr-FR" sz="1400"/>
              <a:pPr>
                <a:spcBef>
                  <a:spcPct val="0"/>
                </a:spcBef>
                <a:buClrTx/>
                <a:buFontTx/>
                <a:buNone/>
              </a:pPr>
              <a:t>144</a:t>
            </a:fld>
            <a:endParaRPr lang="fr-FR" altLang="fr-FR" sz="1400"/>
          </a:p>
        </p:txBody>
      </p:sp>
      <p:pic>
        <p:nvPicPr>
          <p:cNvPr id="40963" name="Picture 4" descr="3217"/>
          <p:cNvPicPr>
            <a:picLocks noChangeAspect="1" noChangeArrowheads="1"/>
          </p:cNvPicPr>
          <p:nvPr/>
        </p:nvPicPr>
        <p:blipFill>
          <a:blip r:embed="rId2">
            <a:lum bright="12000"/>
            <a:extLst>
              <a:ext uri="{28A0092B-C50C-407E-A947-70E740481C1C}">
                <a14:useLocalDpi xmlns:a14="http://schemas.microsoft.com/office/drawing/2010/main" val="0"/>
              </a:ext>
            </a:extLst>
          </a:blip>
          <a:srcRect/>
          <a:stretch>
            <a:fillRect/>
          </a:stretch>
        </p:blipFill>
        <p:spPr bwMode="auto">
          <a:xfrm>
            <a:off x="179388" y="188913"/>
            <a:ext cx="4176712" cy="3600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0964" name="Picture 6" descr="3219"/>
          <p:cNvPicPr>
            <a:picLocks noChangeAspect="1" noChangeArrowheads="1"/>
          </p:cNvPicPr>
          <p:nvPr/>
        </p:nvPicPr>
        <p:blipFill>
          <a:blip r:embed="rId3">
            <a:lum bright="12000"/>
            <a:extLst>
              <a:ext uri="{28A0092B-C50C-407E-A947-70E740481C1C}">
                <a14:useLocalDpi xmlns:a14="http://schemas.microsoft.com/office/drawing/2010/main" val="0"/>
              </a:ext>
            </a:extLst>
          </a:blip>
          <a:srcRect/>
          <a:stretch>
            <a:fillRect/>
          </a:stretch>
        </p:blipFill>
        <p:spPr bwMode="auto">
          <a:xfrm>
            <a:off x="4572000" y="2276475"/>
            <a:ext cx="4392613" cy="4032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284805211"/>
      </p:ext>
    </p:extLst>
  </p:cSld>
  <p:clrMapOvr>
    <a:masterClrMapping/>
  </p:clrMapOvr>
  <p:timing>
    <p:tnLst>
      <p:par>
        <p:cTn id="1" dur="indefinite" restart="never" nodeType="tmRoot"/>
      </p:par>
    </p:tnLst>
  </p:timing>
</p:sld>
</file>

<file path=ppt/slides/slide14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41986" name="Espace réservé du numéro de diapositive 3"/>
          <p:cNvSpPr>
            <a:spLocks noGrp="1"/>
          </p:cNvSpPr>
          <p:nvPr>
            <p:ph type="sldNum" sz="quarter" idx="12"/>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tx1"/>
              </a:buClr>
              <a:buFont typeface="Mistral" panose="03090702030407020403" pitchFamily="66" charset="0"/>
              <a:buChar char="●"/>
              <a:defRPr sz="2600">
                <a:solidFill>
                  <a:schemeClr val="tx1"/>
                </a:solidFill>
                <a:latin typeface="Arial Narrow" panose="020B0606020202030204" pitchFamily="34" charset="0"/>
              </a:defRPr>
            </a:lvl1pPr>
            <a:lvl2pPr marL="742950" indent="-285750">
              <a:spcBef>
                <a:spcPct val="20000"/>
              </a:spcBef>
              <a:buClr>
                <a:schemeClr val="tx1"/>
              </a:buClr>
              <a:buFont typeface="Wingdings" panose="05000000000000000000" pitchFamily="2" charset="2"/>
              <a:buChar char="§"/>
              <a:defRPr sz="2400">
                <a:solidFill>
                  <a:schemeClr val="tx1"/>
                </a:solidFill>
                <a:latin typeface="Arial Narrow" panose="020B0606020202030204" pitchFamily="34" charset="0"/>
              </a:defRPr>
            </a:lvl2pPr>
            <a:lvl3pPr marL="1143000" indent="-228600">
              <a:spcBef>
                <a:spcPct val="20000"/>
              </a:spcBef>
              <a:buClr>
                <a:schemeClr val="tx1"/>
              </a:buClr>
              <a:buChar char="•"/>
              <a:defRPr sz="2000">
                <a:solidFill>
                  <a:schemeClr val="tx1"/>
                </a:solidFill>
                <a:latin typeface="Arial Narrow" panose="020B0606020202030204" pitchFamily="34" charset="0"/>
              </a:defRPr>
            </a:lvl3pPr>
            <a:lvl4pPr marL="1600200" indent="-228600">
              <a:spcBef>
                <a:spcPct val="20000"/>
              </a:spcBef>
              <a:buClr>
                <a:schemeClr val="tx1"/>
              </a:buClr>
              <a:buChar char="–"/>
              <a:defRPr b="1">
                <a:solidFill>
                  <a:schemeClr val="tx1"/>
                </a:solidFill>
                <a:latin typeface="Century Gothic" panose="020B0502020202020204" pitchFamily="34" charset="0"/>
              </a:defRPr>
            </a:lvl4pPr>
            <a:lvl5pPr marL="2057400" indent="-228600">
              <a:spcBef>
                <a:spcPct val="20000"/>
              </a:spcBef>
              <a:buClr>
                <a:schemeClr val="tx1"/>
              </a:buClr>
              <a:buChar char="»"/>
              <a:defRPr sz="2000" b="1">
                <a:solidFill>
                  <a:schemeClr val="tx1"/>
                </a:solidFill>
                <a:latin typeface="Times New Roman" panose="02020603050405020304" pitchFamily="18" charset="0"/>
              </a:defRPr>
            </a:lvl5pPr>
            <a:lvl6pPr marL="25146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6pPr>
            <a:lvl7pPr marL="29718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7pPr>
            <a:lvl8pPr marL="34290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8pPr>
            <a:lvl9pPr marL="38862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9pPr>
          </a:lstStyle>
          <a:p>
            <a:pPr>
              <a:spcBef>
                <a:spcPct val="0"/>
              </a:spcBef>
              <a:buClrTx/>
              <a:buFontTx/>
              <a:buNone/>
            </a:pPr>
            <a:fld id="{40910B5F-ED99-44FF-8EEA-B56FB85ECBDD}" type="slidenum">
              <a:rPr lang="fr-FR" altLang="fr-FR" sz="1400"/>
              <a:pPr>
                <a:spcBef>
                  <a:spcPct val="0"/>
                </a:spcBef>
                <a:buClrTx/>
                <a:buFontTx/>
                <a:buNone/>
              </a:pPr>
              <a:t>145</a:t>
            </a:fld>
            <a:endParaRPr lang="fr-FR" altLang="fr-FR" sz="1400"/>
          </a:p>
        </p:txBody>
      </p:sp>
      <p:pic>
        <p:nvPicPr>
          <p:cNvPr id="41987" name="Picture 4" descr="3220"/>
          <p:cNvPicPr>
            <a:picLocks noChangeAspect="1" noChangeArrowheads="1"/>
          </p:cNvPicPr>
          <p:nvPr/>
        </p:nvPicPr>
        <p:blipFill>
          <a:blip r:embed="rId2">
            <a:lum bright="14000"/>
            <a:extLst>
              <a:ext uri="{28A0092B-C50C-407E-A947-70E740481C1C}">
                <a14:useLocalDpi xmlns:a14="http://schemas.microsoft.com/office/drawing/2010/main" val="0"/>
              </a:ext>
            </a:extLst>
          </a:blip>
          <a:srcRect/>
          <a:stretch>
            <a:fillRect/>
          </a:stretch>
        </p:blipFill>
        <p:spPr bwMode="auto">
          <a:xfrm>
            <a:off x="250825" y="188913"/>
            <a:ext cx="4679950" cy="4032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1988" name="Picture 6" descr="3222"/>
          <p:cNvPicPr>
            <a:picLocks noChangeAspect="1" noChangeArrowheads="1"/>
          </p:cNvPicPr>
          <p:nvPr/>
        </p:nvPicPr>
        <p:blipFill>
          <a:blip r:embed="rId3">
            <a:lum bright="14000"/>
            <a:extLst>
              <a:ext uri="{28A0092B-C50C-407E-A947-70E740481C1C}">
                <a14:useLocalDpi xmlns:a14="http://schemas.microsoft.com/office/drawing/2010/main" val="0"/>
              </a:ext>
            </a:extLst>
          </a:blip>
          <a:srcRect/>
          <a:stretch>
            <a:fillRect/>
          </a:stretch>
        </p:blipFill>
        <p:spPr bwMode="auto">
          <a:xfrm>
            <a:off x="4500563" y="1989138"/>
            <a:ext cx="4464050" cy="417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469632093"/>
      </p:ext>
    </p:extLst>
  </p:cSld>
  <p:clrMapOvr>
    <a:masterClrMapping/>
  </p:clrMapOvr>
  <p:timing>
    <p:tnLst>
      <p:par>
        <p:cTn id="1" dur="indefinite" restart="never" nodeType="tmRoot"/>
      </p:par>
    </p:tnLst>
  </p:timing>
</p:sld>
</file>

<file path=ppt/slides/slide146.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43010" name="Espace réservé du numéro de diapositive 3"/>
          <p:cNvSpPr>
            <a:spLocks noGrp="1"/>
          </p:cNvSpPr>
          <p:nvPr>
            <p:ph type="sldNum" sz="quarter" idx="12"/>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tx1"/>
              </a:buClr>
              <a:buFont typeface="Mistral" panose="03090702030407020403" pitchFamily="66" charset="0"/>
              <a:buChar char="●"/>
              <a:defRPr sz="2600">
                <a:solidFill>
                  <a:schemeClr val="tx1"/>
                </a:solidFill>
                <a:latin typeface="Arial Narrow" panose="020B0606020202030204" pitchFamily="34" charset="0"/>
              </a:defRPr>
            </a:lvl1pPr>
            <a:lvl2pPr marL="742950" indent="-285750">
              <a:spcBef>
                <a:spcPct val="20000"/>
              </a:spcBef>
              <a:buClr>
                <a:schemeClr val="tx1"/>
              </a:buClr>
              <a:buFont typeface="Wingdings" panose="05000000000000000000" pitchFamily="2" charset="2"/>
              <a:buChar char="§"/>
              <a:defRPr sz="2400">
                <a:solidFill>
                  <a:schemeClr val="tx1"/>
                </a:solidFill>
                <a:latin typeface="Arial Narrow" panose="020B0606020202030204" pitchFamily="34" charset="0"/>
              </a:defRPr>
            </a:lvl2pPr>
            <a:lvl3pPr marL="1143000" indent="-228600">
              <a:spcBef>
                <a:spcPct val="20000"/>
              </a:spcBef>
              <a:buClr>
                <a:schemeClr val="tx1"/>
              </a:buClr>
              <a:buChar char="•"/>
              <a:defRPr sz="2000">
                <a:solidFill>
                  <a:schemeClr val="tx1"/>
                </a:solidFill>
                <a:latin typeface="Arial Narrow" panose="020B0606020202030204" pitchFamily="34" charset="0"/>
              </a:defRPr>
            </a:lvl3pPr>
            <a:lvl4pPr marL="1600200" indent="-228600">
              <a:spcBef>
                <a:spcPct val="20000"/>
              </a:spcBef>
              <a:buClr>
                <a:schemeClr val="tx1"/>
              </a:buClr>
              <a:buChar char="–"/>
              <a:defRPr b="1">
                <a:solidFill>
                  <a:schemeClr val="tx1"/>
                </a:solidFill>
                <a:latin typeface="Century Gothic" panose="020B0502020202020204" pitchFamily="34" charset="0"/>
              </a:defRPr>
            </a:lvl4pPr>
            <a:lvl5pPr marL="2057400" indent="-228600">
              <a:spcBef>
                <a:spcPct val="20000"/>
              </a:spcBef>
              <a:buClr>
                <a:schemeClr val="tx1"/>
              </a:buClr>
              <a:buChar char="»"/>
              <a:defRPr sz="2000" b="1">
                <a:solidFill>
                  <a:schemeClr val="tx1"/>
                </a:solidFill>
                <a:latin typeface="Times New Roman" panose="02020603050405020304" pitchFamily="18" charset="0"/>
              </a:defRPr>
            </a:lvl5pPr>
            <a:lvl6pPr marL="25146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6pPr>
            <a:lvl7pPr marL="29718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7pPr>
            <a:lvl8pPr marL="34290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8pPr>
            <a:lvl9pPr marL="38862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9pPr>
          </a:lstStyle>
          <a:p>
            <a:pPr>
              <a:spcBef>
                <a:spcPct val="0"/>
              </a:spcBef>
              <a:buClrTx/>
              <a:buFontTx/>
              <a:buNone/>
            </a:pPr>
            <a:fld id="{8CA879C7-6C6F-4BA4-BB80-08595D73E02F}" type="slidenum">
              <a:rPr lang="fr-FR" altLang="fr-FR" sz="1400"/>
              <a:pPr>
                <a:spcBef>
                  <a:spcPct val="0"/>
                </a:spcBef>
                <a:buClrTx/>
                <a:buFontTx/>
                <a:buNone/>
              </a:pPr>
              <a:t>146</a:t>
            </a:fld>
            <a:endParaRPr lang="fr-FR" altLang="fr-FR" sz="1400"/>
          </a:p>
        </p:txBody>
      </p:sp>
      <p:pic>
        <p:nvPicPr>
          <p:cNvPr id="43011" name="Picture 5" descr="52_velage_assiste_charol_h"/>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042988" y="260350"/>
            <a:ext cx="6191250" cy="4638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3012" name="Rectangle 6"/>
          <p:cNvSpPr>
            <a:spLocks noChangeArrowheads="1"/>
          </p:cNvSpPr>
          <p:nvPr/>
        </p:nvSpPr>
        <p:spPr bwMode="auto">
          <a:xfrm>
            <a:off x="1835150" y="5084763"/>
            <a:ext cx="4572000" cy="11969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lr>
                <a:schemeClr val="tx1"/>
              </a:buClr>
              <a:buFont typeface="Mistral" panose="03090702030407020403" pitchFamily="66" charset="0"/>
              <a:buChar char="●"/>
              <a:defRPr sz="2600">
                <a:solidFill>
                  <a:schemeClr val="tx1"/>
                </a:solidFill>
                <a:latin typeface="Arial Narrow" panose="020B0606020202030204" pitchFamily="34" charset="0"/>
              </a:defRPr>
            </a:lvl1pPr>
            <a:lvl2pPr marL="742950" indent="-285750">
              <a:spcBef>
                <a:spcPct val="20000"/>
              </a:spcBef>
              <a:buClr>
                <a:schemeClr val="tx1"/>
              </a:buClr>
              <a:buFont typeface="Wingdings" panose="05000000000000000000" pitchFamily="2" charset="2"/>
              <a:buChar char="§"/>
              <a:defRPr sz="2400">
                <a:solidFill>
                  <a:schemeClr val="tx1"/>
                </a:solidFill>
                <a:latin typeface="Arial Narrow" panose="020B0606020202030204" pitchFamily="34" charset="0"/>
              </a:defRPr>
            </a:lvl2pPr>
            <a:lvl3pPr marL="1143000" indent="-228600">
              <a:spcBef>
                <a:spcPct val="20000"/>
              </a:spcBef>
              <a:buClr>
                <a:schemeClr val="tx1"/>
              </a:buClr>
              <a:buChar char="•"/>
              <a:defRPr sz="2000">
                <a:solidFill>
                  <a:schemeClr val="tx1"/>
                </a:solidFill>
                <a:latin typeface="Arial Narrow" panose="020B0606020202030204" pitchFamily="34" charset="0"/>
              </a:defRPr>
            </a:lvl3pPr>
            <a:lvl4pPr marL="1600200" indent="-228600">
              <a:spcBef>
                <a:spcPct val="20000"/>
              </a:spcBef>
              <a:buClr>
                <a:schemeClr val="tx1"/>
              </a:buClr>
              <a:buChar char="–"/>
              <a:defRPr b="1">
                <a:solidFill>
                  <a:schemeClr val="tx1"/>
                </a:solidFill>
                <a:latin typeface="Century Gothic" panose="020B0502020202020204" pitchFamily="34" charset="0"/>
              </a:defRPr>
            </a:lvl4pPr>
            <a:lvl5pPr marL="2057400" indent="-228600">
              <a:spcBef>
                <a:spcPct val="20000"/>
              </a:spcBef>
              <a:buClr>
                <a:schemeClr val="tx1"/>
              </a:buClr>
              <a:buChar char="»"/>
              <a:defRPr sz="2000" b="1">
                <a:solidFill>
                  <a:schemeClr val="tx1"/>
                </a:solidFill>
                <a:latin typeface="Times New Roman" panose="02020603050405020304" pitchFamily="18" charset="0"/>
              </a:defRPr>
            </a:lvl5pPr>
            <a:lvl6pPr marL="25146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6pPr>
            <a:lvl7pPr marL="29718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7pPr>
            <a:lvl8pPr marL="34290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8pPr>
            <a:lvl9pPr marL="38862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9pPr>
          </a:lstStyle>
          <a:p>
            <a:pPr>
              <a:spcBef>
                <a:spcPct val="0"/>
              </a:spcBef>
              <a:buClrTx/>
              <a:buFontTx/>
              <a:buNone/>
            </a:pPr>
            <a:r>
              <a:rPr lang="fr-FR" altLang="fr-FR" sz="2400" b="0">
                <a:solidFill>
                  <a:schemeClr val="tx2"/>
                </a:solidFill>
              </a:rPr>
              <a:t>Veau en présentation antérieure  </a:t>
            </a:r>
          </a:p>
          <a:p>
            <a:pPr>
              <a:spcBef>
                <a:spcPct val="0"/>
              </a:spcBef>
              <a:buClrTx/>
              <a:buFontTx/>
              <a:buNone/>
            </a:pPr>
            <a:r>
              <a:rPr lang="en-US" altLang="fr-FR" sz="2400" b="0">
                <a:solidFill>
                  <a:schemeClr val="tx2"/>
                </a:solidFill>
              </a:rPr>
              <a:t>Dr Nicol JM - 12/11/07  </a:t>
            </a:r>
          </a:p>
          <a:p>
            <a:pPr>
              <a:spcBef>
                <a:spcPct val="0"/>
              </a:spcBef>
              <a:buClrTx/>
              <a:buFontTx/>
              <a:buNone/>
            </a:pPr>
            <a:r>
              <a:rPr lang="fr-FR" altLang="fr-FR" sz="2400" b="0">
                <a:solidFill>
                  <a:schemeClr val="tx2"/>
                </a:solidFill>
                <a:hlinkClick r:id="rId3"/>
              </a:rPr>
              <a:t>http://www.vetofocus.com</a:t>
            </a:r>
            <a:r>
              <a:rPr lang="en-US" altLang="fr-FR" sz="2400">
                <a:solidFill>
                  <a:schemeClr val="tx2"/>
                </a:solidFill>
              </a:rPr>
              <a:t> </a:t>
            </a:r>
          </a:p>
        </p:txBody>
      </p:sp>
    </p:spTree>
    <p:extLst>
      <p:ext uri="{BB962C8B-B14F-4D97-AF65-F5344CB8AC3E}">
        <p14:creationId xmlns:p14="http://schemas.microsoft.com/office/powerpoint/2010/main" val="915473597"/>
      </p:ext>
    </p:extLst>
  </p:cSld>
  <p:clrMapOvr>
    <a:masterClrMapping/>
  </p:clrMapOvr>
  <p:timing>
    <p:tnLst>
      <p:par>
        <p:cTn id="1" dur="indefinite" restart="never" nodeType="tmRoot"/>
      </p:par>
    </p:tnLst>
  </p:timing>
</p:sld>
</file>

<file path=ppt/slides/slide147.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45058" name="Espace réservé du numéro de diapositive 3"/>
          <p:cNvSpPr>
            <a:spLocks noGrp="1"/>
          </p:cNvSpPr>
          <p:nvPr>
            <p:ph type="sldNum" sz="quarter" idx="12"/>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tx1"/>
              </a:buClr>
              <a:buFont typeface="Mistral" panose="03090702030407020403" pitchFamily="66" charset="0"/>
              <a:buChar char="●"/>
              <a:defRPr sz="2600">
                <a:solidFill>
                  <a:schemeClr val="tx1"/>
                </a:solidFill>
                <a:latin typeface="Arial Narrow" panose="020B0606020202030204" pitchFamily="34" charset="0"/>
              </a:defRPr>
            </a:lvl1pPr>
            <a:lvl2pPr marL="742950" indent="-285750">
              <a:spcBef>
                <a:spcPct val="20000"/>
              </a:spcBef>
              <a:buClr>
                <a:schemeClr val="tx1"/>
              </a:buClr>
              <a:buFont typeface="Wingdings" panose="05000000000000000000" pitchFamily="2" charset="2"/>
              <a:buChar char="§"/>
              <a:defRPr sz="2400">
                <a:solidFill>
                  <a:schemeClr val="tx1"/>
                </a:solidFill>
                <a:latin typeface="Arial Narrow" panose="020B0606020202030204" pitchFamily="34" charset="0"/>
              </a:defRPr>
            </a:lvl2pPr>
            <a:lvl3pPr marL="1143000" indent="-228600">
              <a:spcBef>
                <a:spcPct val="20000"/>
              </a:spcBef>
              <a:buClr>
                <a:schemeClr val="tx1"/>
              </a:buClr>
              <a:buChar char="•"/>
              <a:defRPr sz="2000">
                <a:solidFill>
                  <a:schemeClr val="tx1"/>
                </a:solidFill>
                <a:latin typeface="Arial Narrow" panose="020B0606020202030204" pitchFamily="34" charset="0"/>
              </a:defRPr>
            </a:lvl3pPr>
            <a:lvl4pPr marL="1600200" indent="-228600">
              <a:spcBef>
                <a:spcPct val="20000"/>
              </a:spcBef>
              <a:buClr>
                <a:schemeClr val="tx1"/>
              </a:buClr>
              <a:buChar char="–"/>
              <a:defRPr b="1">
                <a:solidFill>
                  <a:schemeClr val="tx1"/>
                </a:solidFill>
                <a:latin typeface="Century Gothic" panose="020B0502020202020204" pitchFamily="34" charset="0"/>
              </a:defRPr>
            </a:lvl4pPr>
            <a:lvl5pPr marL="2057400" indent="-228600">
              <a:spcBef>
                <a:spcPct val="20000"/>
              </a:spcBef>
              <a:buClr>
                <a:schemeClr val="tx1"/>
              </a:buClr>
              <a:buChar char="»"/>
              <a:defRPr sz="2000" b="1">
                <a:solidFill>
                  <a:schemeClr val="tx1"/>
                </a:solidFill>
                <a:latin typeface="Times New Roman" panose="02020603050405020304" pitchFamily="18" charset="0"/>
              </a:defRPr>
            </a:lvl5pPr>
            <a:lvl6pPr marL="25146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6pPr>
            <a:lvl7pPr marL="29718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7pPr>
            <a:lvl8pPr marL="34290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8pPr>
            <a:lvl9pPr marL="38862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9pPr>
          </a:lstStyle>
          <a:p>
            <a:pPr>
              <a:spcBef>
                <a:spcPct val="0"/>
              </a:spcBef>
              <a:buClrTx/>
              <a:buFontTx/>
              <a:buNone/>
            </a:pPr>
            <a:fld id="{2C15959F-4B2F-41CD-8BDD-B74FBC93AD7E}" type="slidenum">
              <a:rPr lang="fr-FR" altLang="fr-FR" sz="1400"/>
              <a:pPr>
                <a:spcBef>
                  <a:spcPct val="0"/>
                </a:spcBef>
                <a:buClrTx/>
                <a:buFontTx/>
                <a:buNone/>
              </a:pPr>
              <a:t>147</a:t>
            </a:fld>
            <a:endParaRPr lang="fr-FR" altLang="fr-FR" sz="1400"/>
          </a:p>
        </p:txBody>
      </p:sp>
      <p:pic>
        <p:nvPicPr>
          <p:cNvPr id="45059" name="Picture 4" descr="2907"/>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23528" y="1551059"/>
            <a:ext cx="3727450" cy="4968875"/>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pic>
      <p:pic>
        <p:nvPicPr>
          <p:cNvPr id="45060" name="Picture 5" descr="2908"/>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427984" y="1766958"/>
            <a:ext cx="3870325" cy="4537075"/>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pic>
      <p:sp>
        <p:nvSpPr>
          <p:cNvPr id="5" name="Rectangle 2"/>
          <p:cNvSpPr txBox="1">
            <a:spLocks noChangeArrowheads="1"/>
          </p:cNvSpPr>
          <p:nvPr/>
        </p:nvSpPr>
        <p:spPr>
          <a:xfrm>
            <a:off x="611188" y="260350"/>
            <a:ext cx="7705725" cy="1081088"/>
          </a:xfrm>
          <a:prstGeom prst="rect">
            <a:avLst/>
          </a:prstGeom>
          <a:solidFill>
            <a:schemeClr val="tx2">
              <a:lumMod val="50000"/>
            </a:schemeClr>
          </a:solidFill>
          <a:ln>
            <a:miter lim="800000"/>
            <a:headEnd/>
            <a:tailEnd/>
          </a:ln>
        </p:spPr>
        <p:txBody>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fr-FR" altLang="fr-FR" sz="2800" dirty="0" smtClean="0">
                <a:solidFill>
                  <a:schemeClr val="bg1"/>
                </a:solidFill>
              </a:rPr>
              <a:t>Stade 3 de la parturition 12 heures (24 h)</a:t>
            </a:r>
            <a:br>
              <a:rPr lang="fr-FR" altLang="fr-FR" sz="2800" dirty="0" smtClean="0">
                <a:solidFill>
                  <a:schemeClr val="bg1"/>
                </a:solidFill>
              </a:rPr>
            </a:br>
            <a:r>
              <a:rPr lang="fr-FR" altLang="fr-FR" sz="2800" dirty="0" smtClean="0">
                <a:solidFill>
                  <a:schemeClr val="bg1"/>
                </a:solidFill>
              </a:rPr>
              <a:t>de l’expulsion du fœtus à l’expulsion du placenta </a:t>
            </a:r>
          </a:p>
        </p:txBody>
      </p:sp>
    </p:spTree>
    <p:extLst>
      <p:ext uri="{BB962C8B-B14F-4D97-AF65-F5344CB8AC3E}">
        <p14:creationId xmlns:p14="http://schemas.microsoft.com/office/powerpoint/2010/main" val="2275967561"/>
      </p:ext>
    </p:extLst>
  </p:cSld>
  <p:clrMapOvr>
    <a:masterClrMapping/>
  </p:clrMapOvr>
  <p:timing>
    <p:tnLst>
      <p:par>
        <p:cTn id="1" dur="indefinite" restart="never" nodeType="tmRoot"/>
      </p:par>
    </p:tnLst>
  </p:timing>
</p:sld>
</file>

<file path=ppt/slides/slide148.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48130" name="Groupe 1045"/>
          <p:cNvGrpSpPr>
            <a:grpSpLocks/>
          </p:cNvGrpSpPr>
          <p:nvPr/>
        </p:nvGrpSpPr>
        <p:grpSpPr bwMode="auto">
          <a:xfrm>
            <a:off x="271463" y="2119313"/>
            <a:ext cx="4497387" cy="3302000"/>
            <a:chOff x="2397447" y="2344020"/>
            <a:chExt cx="3355815" cy="2498914"/>
          </a:xfrm>
        </p:grpSpPr>
        <p:pic>
          <p:nvPicPr>
            <p:cNvPr id="48148"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397447" y="2344020"/>
              <a:ext cx="3355815" cy="2498914"/>
            </a:xfrm>
            <a:prstGeom prst="rect">
              <a:avLst/>
            </a:prstGeom>
            <a:noFill/>
            <a:ln w="9525">
              <a:solidFill>
                <a:schemeClr val="tx1"/>
              </a:solidFill>
              <a:miter lim="800000"/>
              <a:headEnd/>
              <a:tailEnd/>
            </a:ln>
            <a:extLst>
              <a:ext uri="{909E8E84-426E-40DD-AFC4-6F175D3DCCD1}">
                <a14:hiddenFill xmlns:a14="http://schemas.microsoft.com/office/drawing/2010/main">
                  <a:solidFill>
                    <a:schemeClr val="accent1"/>
                  </a:solidFill>
                </a14:hiddenFill>
              </a:ext>
            </a:extLst>
          </p:spPr>
        </p:pic>
        <p:sp>
          <p:nvSpPr>
            <p:cNvPr id="52" name="Forme libre 51"/>
            <p:cNvSpPr/>
            <p:nvPr/>
          </p:nvSpPr>
          <p:spPr>
            <a:xfrm>
              <a:off x="3289409" y="2690023"/>
              <a:ext cx="225064" cy="171800"/>
            </a:xfrm>
            <a:custGeom>
              <a:avLst/>
              <a:gdLst>
                <a:gd name="connsiteX0" fmla="*/ 1548 w 271240"/>
                <a:gd name="connsiteY0" fmla="*/ 69574 h 208960"/>
                <a:gd name="connsiteX1" fmla="*/ 71122 w 271240"/>
                <a:gd name="connsiteY1" fmla="*/ 59635 h 208960"/>
                <a:gd name="connsiteX2" fmla="*/ 91000 w 271240"/>
                <a:gd name="connsiteY2" fmla="*/ 39756 h 208960"/>
                <a:gd name="connsiteX3" fmla="*/ 150635 w 271240"/>
                <a:gd name="connsiteY3" fmla="*/ 19878 h 208960"/>
                <a:gd name="connsiteX4" fmla="*/ 180452 w 271240"/>
                <a:gd name="connsiteY4" fmla="*/ 9939 h 208960"/>
                <a:gd name="connsiteX5" fmla="*/ 210270 w 271240"/>
                <a:gd name="connsiteY5" fmla="*/ 0 h 208960"/>
                <a:gd name="connsiteX6" fmla="*/ 250026 w 271240"/>
                <a:gd name="connsiteY6" fmla="*/ 9939 h 208960"/>
                <a:gd name="connsiteX7" fmla="*/ 259965 w 271240"/>
                <a:gd name="connsiteY7" fmla="*/ 109330 h 208960"/>
                <a:gd name="connsiteX8" fmla="*/ 240087 w 271240"/>
                <a:gd name="connsiteY8" fmla="*/ 139148 h 208960"/>
                <a:gd name="connsiteX9" fmla="*/ 230148 w 271240"/>
                <a:gd name="connsiteY9" fmla="*/ 168965 h 208960"/>
                <a:gd name="connsiteX10" fmla="*/ 200331 w 271240"/>
                <a:gd name="connsiteY10" fmla="*/ 178904 h 208960"/>
                <a:gd name="connsiteX11" fmla="*/ 150635 w 271240"/>
                <a:gd name="connsiteY11" fmla="*/ 208722 h 208960"/>
                <a:gd name="connsiteX12" fmla="*/ 91000 w 271240"/>
                <a:gd name="connsiteY12" fmla="*/ 188843 h 208960"/>
                <a:gd name="connsiteX13" fmla="*/ 31365 w 271240"/>
                <a:gd name="connsiteY13" fmla="*/ 159026 h 208960"/>
                <a:gd name="connsiteX14" fmla="*/ 1548 w 271240"/>
                <a:gd name="connsiteY14" fmla="*/ 69574 h 208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71240" h="208960">
                  <a:moveTo>
                    <a:pt x="1548" y="69574"/>
                  </a:moveTo>
                  <a:cubicBezTo>
                    <a:pt x="8174" y="53009"/>
                    <a:pt x="48897" y="67043"/>
                    <a:pt x="71122" y="59635"/>
                  </a:cubicBezTo>
                  <a:cubicBezTo>
                    <a:pt x="80012" y="56672"/>
                    <a:pt x="82619" y="43947"/>
                    <a:pt x="91000" y="39756"/>
                  </a:cubicBezTo>
                  <a:cubicBezTo>
                    <a:pt x="109741" y="30385"/>
                    <a:pt x="130757" y="26504"/>
                    <a:pt x="150635" y="19878"/>
                  </a:cubicBezTo>
                  <a:lnTo>
                    <a:pt x="180452" y="9939"/>
                  </a:lnTo>
                  <a:lnTo>
                    <a:pt x="210270" y="0"/>
                  </a:lnTo>
                  <a:cubicBezTo>
                    <a:pt x="223522" y="3313"/>
                    <a:pt x="238660" y="2362"/>
                    <a:pt x="250026" y="9939"/>
                  </a:cubicBezTo>
                  <a:cubicBezTo>
                    <a:pt x="284314" y="32797"/>
                    <a:pt x="268823" y="79805"/>
                    <a:pt x="259965" y="109330"/>
                  </a:cubicBezTo>
                  <a:cubicBezTo>
                    <a:pt x="256532" y="120772"/>
                    <a:pt x="245429" y="128464"/>
                    <a:pt x="240087" y="139148"/>
                  </a:cubicBezTo>
                  <a:cubicBezTo>
                    <a:pt x="235402" y="148519"/>
                    <a:pt x="237556" y="161557"/>
                    <a:pt x="230148" y="168965"/>
                  </a:cubicBezTo>
                  <a:cubicBezTo>
                    <a:pt x="222740" y="176373"/>
                    <a:pt x="210270" y="175591"/>
                    <a:pt x="200331" y="178904"/>
                  </a:cubicBezTo>
                  <a:cubicBezTo>
                    <a:pt x="186893" y="192342"/>
                    <a:pt x="173859" y="211303"/>
                    <a:pt x="150635" y="208722"/>
                  </a:cubicBezTo>
                  <a:cubicBezTo>
                    <a:pt x="129810" y="206408"/>
                    <a:pt x="110878" y="195469"/>
                    <a:pt x="91000" y="188843"/>
                  </a:cubicBezTo>
                  <a:cubicBezTo>
                    <a:pt x="49850" y="175126"/>
                    <a:pt x="69901" y="184716"/>
                    <a:pt x="31365" y="159026"/>
                  </a:cubicBezTo>
                  <a:cubicBezTo>
                    <a:pt x="10439" y="96248"/>
                    <a:pt x="-5078" y="86139"/>
                    <a:pt x="1548" y="69574"/>
                  </a:cubicBezTo>
                  <a:close/>
                </a:path>
              </a:pathLst>
            </a:custGeom>
            <a:solidFill>
              <a:schemeClr val="tx2">
                <a:lumMod val="20000"/>
                <a:lumOff val="80000"/>
              </a:schemeClr>
            </a:solidFill>
            <a:ln w="317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BE" sz="1200">
                <a:solidFill>
                  <a:schemeClr val="tx2"/>
                </a:solidFill>
              </a:endParaRPr>
            </a:p>
          </p:txBody>
        </p:sp>
        <p:sp>
          <p:nvSpPr>
            <p:cNvPr id="116" name="Forme libre 115"/>
            <p:cNvSpPr/>
            <p:nvPr/>
          </p:nvSpPr>
          <p:spPr>
            <a:xfrm>
              <a:off x="4502383" y="2931505"/>
              <a:ext cx="178867" cy="964725"/>
            </a:xfrm>
            <a:custGeom>
              <a:avLst/>
              <a:gdLst>
                <a:gd name="connsiteX0" fmla="*/ 89478 w 178979"/>
                <a:gd name="connsiteY0" fmla="*/ 0 h 964096"/>
                <a:gd name="connsiteX1" fmla="*/ 109357 w 178979"/>
                <a:gd name="connsiteY1" fmla="*/ 49696 h 964096"/>
                <a:gd name="connsiteX2" fmla="*/ 139174 w 178979"/>
                <a:gd name="connsiteY2" fmla="*/ 69574 h 964096"/>
                <a:gd name="connsiteX3" fmla="*/ 159052 w 178979"/>
                <a:gd name="connsiteY3" fmla="*/ 89453 h 964096"/>
                <a:gd name="connsiteX4" fmla="*/ 178930 w 178979"/>
                <a:gd name="connsiteY4" fmla="*/ 149087 h 964096"/>
                <a:gd name="connsiteX5" fmla="*/ 159052 w 178979"/>
                <a:gd name="connsiteY5" fmla="*/ 407505 h 964096"/>
                <a:gd name="connsiteX6" fmla="*/ 129235 w 178979"/>
                <a:gd name="connsiteY6" fmla="*/ 496957 h 964096"/>
                <a:gd name="connsiteX7" fmla="*/ 119296 w 178979"/>
                <a:gd name="connsiteY7" fmla="*/ 526774 h 964096"/>
                <a:gd name="connsiteX8" fmla="*/ 109357 w 178979"/>
                <a:gd name="connsiteY8" fmla="*/ 586409 h 964096"/>
                <a:gd name="connsiteX9" fmla="*/ 89478 w 178979"/>
                <a:gd name="connsiteY9" fmla="*/ 646044 h 964096"/>
                <a:gd name="connsiteX10" fmla="*/ 79539 w 178979"/>
                <a:gd name="connsiteY10" fmla="*/ 675861 h 964096"/>
                <a:gd name="connsiteX11" fmla="*/ 69600 w 178979"/>
                <a:gd name="connsiteY11" fmla="*/ 705679 h 964096"/>
                <a:gd name="connsiteX12" fmla="*/ 59661 w 178979"/>
                <a:gd name="connsiteY12" fmla="*/ 745435 h 964096"/>
                <a:gd name="connsiteX13" fmla="*/ 49722 w 178979"/>
                <a:gd name="connsiteY13" fmla="*/ 805070 h 964096"/>
                <a:gd name="connsiteX14" fmla="*/ 29843 w 178979"/>
                <a:gd name="connsiteY14" fmla="*/ 864705 h 964096"/>
                <a:gd name="connsiteX15" fmla="*/ 9965 w 178979"/>
                <a:gd name="connsiteY15" fmla="*/ 924340 h 964096"/>
                <a:gd name="connsiteX16" fmla="*/ 26 w 178979"/>
                <a:gd name="connsiteY16" fmla="*/ 964096 h 9640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8979" h="964096">
                  <a:moveTo>
                    <a:pt x="89478" y="0"/>
                  </a:moveTo>
                  <a:cubicBezTo>
                    <a:pt x="96104" y="16565"/>
                    <a:pt x="98987" y="35178"/>
                    <a:pt x="109357" y="49696"/>
                  </a:cubicBezTo>
                  <a:cubicBezTo>
                    <a:pt x="116300" y="59416"/>
                    <a:pt x="129846" y="62112"/>
                    <a:pt x="139174" y="69574"/>
                  </a:cubicBezTo>
                  <a:cubicBezTo>
                    <a:pt x="146491" y="75428"/>
                    <a:pt x="152426" y="82827"/>
                    <a:pt x="159052" y="89453"/>
                  </a:cubicBezTo>
                  <a:cubicBezTo>
                    <a:pt x="165678" y="109331"/>
                    <a:pt x="179927" y="128157"/>
                    <a:pt x="178930" y="149087"/>
                  </a:cubicBezTo>
                  <a:cubicBezTo>
                    <a:pt x="175672" y="217503"/>
                    <a:pt x="180835" y="327631"/>
                    <a:pt x="159052" y="407505"/>
                  </a:cubicBezTo>
                  <a:lnTo>
                    <a:pt x="129235" y="496957"/>
                  </a:lnTo>
                  <a:lnTo>
                    <a:pt x="119296" y="526774"/>
                  </a:lnTo>
                  <a:cubicBezTo>
                    <a:pt x="115983" y="546652"/>
                    <a:pt x="114245" y="566858"/>
                    <a:pt x="109357" y="586409"/>
                  </a:cubicBezTo>
                  <a:cubicBezTo>
                    <a:pt x="104275" y="606737"/>
                    <a:pt x="96104" y="626166"/>
                    <a:pt x="89478" y="646044"/>
                  </a:cubicBezTo>
                  <a:lnTo>
                    <a:pt x="79539" y="675861"/>
                  </a:lnTo>
                  <a:cubicBezTo>
                    <a:pt x="76226" y="685800"/>
                    <a:pt x="72141" y="695515"/>
                    <a:pt x="69600" y="705679"/>
                  </a:cubicBezTo>
                  <a:cubicBezTo>
                    <a:pt x="66287" y="718931"/>
                    <a:pt x="62340" y="732040"/>
                    <a:pt x="59661" y="745435"/>
                  </a:cubicBezTo>
                  <a:cubicBezTo>
                    <a:pt x="55709" y="765196"/>
                    <a:pt x="54610" y="785519"/>
                    <a:pt x="49722" y="805070"/>
                  </a:cubicBezTo>
                  <a:cubicBezTo>
                    <a:pt x="44640" y="825398"/>
                    <a:pt x="36469" y="844827"/>
                    <a:pt x="29843" y="864705"/>
                  </a:cubicBezTo>
                  <a:lnTo>
                    <a:pt x="9965" y="924340"/>
                  </a:lnTo>
                  <a:cubicBezTo>
                    <a:pt x="-1022" y="957301"/>
                    <a:pt x="26" y="943680"/>
                    <a:pt x="26" y="964096"/>
                  </a:cubicBezTo>
                </a:path>
              </a:pathLst>
            </a:custGeom>
            <a:noFill/>
            <a:ln w="38100">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BE" sz="1200">
                <a:solidFill>
                  <a:schemeClr val="tx2"/>
                </a:solidFill>
              </a:endParaRPr>
            </a:p>
          </p:txBody>
        </p:sp>
      </p:grpSp>
      <p:grpSp>
        <p:nvGrpSpPr>
          <p:cNvPr id="128" name="Groupe 127"/>
          <p:cNvGrpSpPr/>
          <p:nvPr/>
        </p:nvGrpSpPr>
        <p:grpSpPr>
          <a:xfrm>
            <a:off x="4742070" y="4581242"/>
            <a:ext cx="1720008" cy="1748448"/>
            <a:chOff x="660591" y="374390"/>
            <a:chExt cx="2079573" cy="1760331"/>
          </a:xfrm>
          <a:solidFill>
            <a:srgbClr val="FF0000"/>
          </a:solidFill>
        </p:grpSpPr>
        <p:pic>
          <p:nvPicPr>
            <p:cNvPr id="129" name="Picture 2" descr="http://www.coopelso.fr/Coopelso.fr/Images/Upload/SMARTVEL2014_2_news151.jp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00003" y="374390"/>
              <a:ext cx="2040161" cy="1055256"/>
            </a:xfrm>
            <a:prstGeom prst="rect">
              <a:avLst/>
            </a:prstGeom>
            <a:grpFill/>
            <a:ln>
              <a:solidFill>
                <a:schemeClr val="tx2"/>
              </a:solidFill>
            </a:ln>
            <a:extLst/>
          </p:spPr>
        </p:pic>
        <p:sp>
          <p:nvSpPr>
            <p:cNvPr id="130" name="ZoneTexte 129"/>
            <p:cNvSpPr txBox="1"/>
            <p:nvPr/>
          </p:nvSpPr>
          <p:spPr>
            <a:xfrm>
              <a:off x="660591" y="1483997"/>
              <a:ext cx="2079573" cy="650724"/>
            </a:xfrm>
            <a:prstGeom prst="rect">
              <a:avLst/>
            </a:prstGeom>
            <a:grpFill/>
            <a:ln>
              <a:solidFill>
                <a:schemeClr val="tx2"/>
              </a:solidFill>
            </a:ln>
          </p:spPr>
          <p:txBody>
            <a:bodyPr>
              <a:spAutoFit/>
            </a:bodyPr>
            <a:lstStyle/>
            <a:p>
              <a:pPr algn="ctr">
                <a:defRPr/>
              </a:pPr>
              <a:r>
                <a:rPr lang="fr-BE" sz="1200" dirty="0">
                  <a:solidFill>
                    <a:schemeClr val="tx2"/>
                  </a:solidFill>
                  <a:latin typeface="+mn-lt"/>
                </a:rPr>
                <a:t>Vêlage (mouvements de la queue) COOPELSO (</a:t>
              </a:r>
              <a:r>
                <a:rPr lang="fr-BE" sz="1200" dirty="0" err="1">
                  <a:solidFill>
                    <a:schemeClr val="tx2"/>
                  </a:solidFill>
                  <a:latin typeface="+mn-lt"/>
                </a:rPr>
                <a:t>SmartVel</a:t>
              </a:r>
              <a:r>
                <a:rPr lang="fr-BE" sz="1200" dirty="0">
                  <a:solidFill>
                    <a:schemeClr val="tx2"/>
                  </a:solidFill>
                  <a:latin typeface="+mn-lt"/>
                </a:rPr>
                <a:t>)</a:t>
              </a:r>
            </a:p>
          </p:txBody>
        </p:sp>
      </p:grpSp>
      <p:grpSp>
        <p:nvGrpSpPr>
          <p:cNvPr id="131" name="Groupe 130"/>
          <p:cNvGrpSpPr/>
          <p:nvPr/>
        </p:nvGrpSpPr>
        <p:grpSpPr>
          <a:xfrm>
            <a:off x="6948264" y="4458456"/>
            <a:ext cx="1775422" cy="1925713"/>
            <a:chOff x="4074274" y="4289339"/>
            <a:chExt cx="2046929" cy="2094907"/>
          </a:xfrm>
          <a:solidFill>
            <a:srgbClr val="FF0000"/>
          </a:solidFill>
        </p:grpSpPr>
        <p:pic>
          <p:nvPicPr>
            <p:cNvPr id="132" name="Image 131"/>
            <p:cNvPicPr>
              <a:picLocks noChangeAspect="1"/>
            </p:cNvPicPr>
            <p:nvPr/>
          </p:nvPicPr>
          <p:blipFill>
            <a:blip r:embed="rId4"/>
            <a:stretch>
              <a:fillRect/>
            </a:stretch>
          </p:blipFill>
          <p:spPr>
            <a:xfrm>
              <a:off x="4074274" y="4289339"/>
              <a:ext cx="2046929" cy="1363414"/>
            </a:xfrm>
            <a:prstGeom prst="rect">
              <a:avLst/>
            </a:prstGeom>
            <a:grpFill/>
            <a:ln>
              <a:solidFill>
                <a:schemeClr val="tx2"/>
              </a:solidFill>
            </a:ln>
          </p:spPr>
        </p:pic>
        <p:sp>
          <p:nvSpPr>
            <p:cNvPr id="133" name="ZoneTexte 132"/>
            <p:cNvSpPr txBox="1"/>
            <p:nvPr/>
          </p:nvSpPr>
          <p:spPr>
            <a:xfrm>
              <a:off x="4074274" y="5681128"/>
              <a:ext cx="2046929" cy="703118"/>
            </a:xfrm>
            <a:prstGeom prst="rect">
              <a:avLst/>
            </a:prstGeom>
            <a:grpFill/>
            <a:ln>
              <a:solidFill>
                <a:schemeClr val="tx2"/>
              </a:solidFill>
            </a:ln>
          </p:spPr>
          <p:txBody>
            <a:bodyPr>
              <a:spAutoFit/>
            </a:bodyPr>
            <a:lstStyle/>
            <a:p>
              <a:pPr algn="ctr">
                <a:defRPr/>
              </a:pPr>
              <a:r>
                <a:rPr lang="fr-BE" sz="1200" dirty="0">
                  <a:solidFill>
                    <a:schemeClr val="tx2"/>
                  </a:solidFill>
                  <a:latin typeface="+mn-lt"/>
                </a:rPr>
                <a:t>Vêlage (mouvements de la queue) ALB INNOVATION (</a:t>
              </a:r>
              <a:r>
                <a:rPr lang="fr-BE" sz="1200" dirty="0" err="1">
                  <a:solidFill>
                    <a:schemeClr val="tx2"/>
                  </a:solidFill>
                  <a:latin typeface="+mn-lt"/>
                </a:rPr>
                <a:t>AlertVel</a:t>
              </a:r>
              <a:r>
                <a:rPr lang="fr-BE" sz="1200" dirty="0">
                  <a:solidFill>
                    <a:schemeClr val="tx2"/>
                  </a:solidFill>
                  <a:latin typeface="+mn-lt"/>
                </a:rPr>
                <a:t>)</a:t>
              </a:r>
            </a:p>
          </p:txBody>
        </p:sp>
      </p:grpSp>
      <p:grpSp>
        <p:nvGrpSpPr>
          <p:cNvPr id="151" name="Groupe 150"/>
          <p:cNvGrpSpPr/>
          <p:nvPr/>
        </p:nvGrpSpPr>
        <p:grpSpPr>
          <a:xfrm>
            <a:off x="6660232" y="235357"/>
            <a:ext cx="1624174" cy="1703085"/>
            <a:chOff x="217117" y="4606739"/>
            <a:chExt cx="1970459" cy="1665422"/>
          </a:xfrm>
          <a:solidFill>
            <a:srgbClr val="FF0000"/>
          </a:solidFill>
        </p:grpSpPr>
        <p:pic>
          <p:nvPicPr>
            <p:cNvPr id="152" name="Image 151"/>
            <p:cNvPicPr>
              <a:picLocks noChangeAspect="1"/>
            </p:cNvPicPr>
            <p:nvPr/>
          </p:nvPicPr>
          <p:blipFill>
            <a:blip r:embed="rId5"/>
            <a:stretch>
              <a:fillRect/>
            </a:stretch>
          </p:blipFill>
          <p:spPr>
            <a:xfrm>
              <a:off x="217117" y="4606739"/>
              <a:ext cx="1970459" cy="979033"/>
            </a:xfrm>
            <a:prstGeom prst="rect">
              <a:avLst/>
            </a:prstGeom>
            <a:grpFill/>
            <a:ln>
              <a:solidFill>
                <a:schemeClr val="tx2"/>
              </a:solidFill>
            </a:ln>
          </p:spPr>
        </p:pic>
        <p:sp>
          <p:nvSpPr>
            <p:cNvPr id="153" name="ZoneTexte 152"/>
            <p:cNvSpPr txBox="1"/>
            <p:nvPr/>
          </p:nvSpPr>
          <p:spPr>
            <a:xfrm>
              <a:off x="217117" y="5640123"/>
              <a:ext cx="1970459" cy="632038"/>
            </a:xfrm>
            <a:prstGeom prst="rect">
              <a:avLst/>
            </a:prstGeom>
            <a:solidFill>
              <a:srgbClr val="FFFF00"/>
            </a:solidFill>
            <a:ln>
              <a:solidFill>
                <a:schemeClr val="tx2"/>
              </a:solidFill>
            </a:ln>
          </p:spPr>
          <p:txBody>
            <a:bodyPr>
              <a:spAutoFit/>
            </a:bodyPr>
            <a:lstStyle/>
            <a:p>
              <a:pPr algn="ctr">
                <a:defRPr/>
              </a:pPr>
              <a:r>
                <a:rPr lang="fr-BE" sz="1200" dirty="0">
                  <a:solidFill>
                    <a:schemeClr val="tx2"/>
                  </a:solidFill>
                  <a:latin typeface="+mn-lt"/>
                </a:rPr>
                <a:t>T°</a:t>
              </a:r>
            </a:p>
            <a:p>
              <a:pPr algn="ctr">
                <a:defRPr/>
              </a:pPr>
              <a:r>
                <a:rPr lang="fr-BE" sz="1200" dirty="0">
                  <a:solidFill>
                    <a:schemeClr val="tx2"/>
                  </a:solidFill>
                  <a:latin typeface="+mn-lt"/>
                </a:rPr>
                <a:t>HAPPY FOALING (New deal ) : vulvaire</a:t>
              </a:r>
            </a:p>
          </p:txBody>
        </p:sp>
      </p:grpSp>
      <p:grpSp>
        <p:nvGrpSpPr>
          <p:cNvPr id="160" name="Groupe 159"/>
          <p:cNvGrpSpPr/>
          <p:nvPr/>
        </p:nvGrpSpPr>
        <p:grpSpPr>
          <a:xfrm>
            <a:off x="3132915" y="232783"/>
            <a:ext cx="1635245" cy="1595157"/>
            <a:chOff x="7438559" y="3431314"/>
            <a:chExt cx="1569288" cy="1534171"/>
          </a:xfrm>
          <a:solidFill>
            <a:srgbClr val="FFFF00"/>
          </a:solidFill>
        </p:grpSpPr>
        <p:pic>
          <p:nvPicPr>
            <p:cNvPr id="161" name="Image 160"/>
            <p:cNvPicPr>
              <a:picLocks noChangeAspect="1"/>
            </p:cNvPicPr>
            <p:nvPr/>
          </p:nvPicPr>
          <p:blipFill>
            <a:blip r:embed="rId6"/>
            <a:stretch>
              <a:fillRect/>
            </a:stretch>
          </p:blipFill>
          <p:spPr>
            <a:xfrm>
              <a:off x="7438559" y="3431314"/>
              <a:ext cx="1569287" cy="1047009"/>
            </a:xfrm>
            <a:prstGeom prst="rect">
              <a:avLst/>
            </a:prstGeom>
            <a:grpFill/>
            <a:ln>
              <a:solidFill>
                <a:schemeClr val="tx2"/>
              </a:solidFill>
            </a:ln>
          </p:spPr>
        </p:pic>
        <p:sp>
          <p:nvSpPr>
            <p:cNvPr id="162" name="ZoneTexte 161"/>
            <p:cNvSpPr txBox="1"/>
            <p:nvPr/>
          </p:nvSpPr>
          <p:spPr>
            <a:xfrm>
              <a:off x="7438560" y="4521470"/>
              <a:ext cx="1569287" cy="444015"/>
            </a:xfrm>
            <a:prstGeom prst="rect">
              <a:avLst/>
            </a:prstGeom>
            <a:grpFill/>
            <a:ln>
              <a:solidFill>
                <a:schemeClr val="tx2"/>
              </a:solidFill>
            </a:ln>
          </p:spPr>
          <p:txBody>
            <a:bodyPr>
              <a:spAutoFit/>
            </a:bodyPr>
            <a:lstStyle/>
            <a:p>
              <a:pPr algn="ctr">
                <a:defRPr/>
              </a:pPr>
              <a:r>
                <a:rPr lang="fr-BE" sz="1200" dirty="0">
                  <a:solidFill>
                    <a:schemeClr val="tx2"/>
                  </a:solidFill>
                  <a:latin typeface="+mn-lt"/>
                </a:rPr>
                <a:t> T° </a:t>
              </a:r>
              <a:r>
                <a:rPr lang="fr-BE" sz="1200" dirty="0" err="1">
                  <a:solidFill>
                    <a:schemeClr val="tx2"/>
                  </a:solidFill>
                  <a:latin typeface="+mn-lt"/>
                </a:rPr>
                <a:t>MEDRIA</a:t>
              </a:r>
              <a:r>
                <a:rPr lang="fr-BE" sz="1200" dirty="0">
                  <a:solidFill>
                    <a:schemeClr val="tx2"/>
                  </a:solidFill>
                  <a:latin typeface="+mn-lt"/>
                </a:rPr>
                <a:t> (Vel Phone) : vaginal</a:t>
              </a:r>
            </a:p>
          </p:txBody>
        </p:sp>
      </p:grpSp>
      <p:sp>
        <p:nvSpPr>
          <p:cNvPr id="1048" name="Forme libre 1047"/>
          <p:cNvSpPr/>
          <p:nvPr/>
        </p:nvSpPr>
        <p:spPr>
          <a:xfrm>
            <a:off x="3981450" y="3154363"/>
            <a:ext cx="119063" cy="485775"/>
          </a:xfrm>
          <a:custGeom>
            <a:avLst/>
            <a:gdLst>
              <a:gd name="connsiteX0" fmla="*/ 0 w 89492"/>
              <a:gd name="connsiteY0" fmla="*/ 0 h 367748"/>
              <a:gd name="connsiteX1" fmla="*/ 19878 w 89492"/>
              <a:gd name="connsiteY1" fmla="*/ 49696 h 367748"/>
              <a:gd name="connsiteX2" fmla="*/ 39757 w 89492"/>
              <a:gd name="connsiteY2" fmla="*/ 69574 h 367748"/>
              <a:gd name="connsiteX3" fmla="*/ 69574 w 89492"/>
              <a:gd name="connsiteY3" fmla="*/ 188844 h 367748"/>
              <a:gd name="connsiteX4" fmla="*/ 89452 w 89492"/>
              <a:gd name="connsiteY4" fmla="*/ 367748 h 3677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492" h="367748">
                <a:moveTo>
                  <a:pt x="0" y="0"/>
                </a:moveTo>
                <a:cubicBezTo>
                  <a:pt x="6626" y="16565"/>
                  <a:pt x="11026" y="34205"/>
                  <a:pt x="19878" y="49696"/>
                </a:cubicBezTo>
                <a:cubicBezTo>
                  <a:pt x="24527" y="57832"/>
                  <a:pt x="35566" y="61193"/>
                  <a:pt x="39757" y="69574"/>
                </a:cubicBezTo>
                <a:cubicBezTo>
                  <a:pt x="58394" y="106848"/>
                  <a:pt x="63513" y="148434"/>
                  <a:pt x="69574" y="188844"/>
                </a:cubicBezTo>
                <a:cubicBezTo>
                  <a:pt x="91326" y="333860"/>
                  <a:pt x="89452" y="283189"/>
                  <a:pt x="89452" y="367748"/>
                </a:cubicBezTo>
              </a:path>
            </a:pathLst>
          </a:custGeom>
          <a:solidFill>
            <a:srgbClr val="FF0000"/>
          </a:solid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BE" sz="1200">
              <a:solidFill>
                <a:schemeClr val="tx2"/>
              </a:solidFill>
            </a:endParaRPr>
          </a:p>
        </p:txBody>
      </p:sp>
      <p:sp>
        <p:nvSpPr>
          <p:cNvPr id="1050" name="Rectangle à coins arrondis 1049"/>
          <p:cNvSpPr/>
          <p:nvPr/>
        </p:nvSpPr>
        <p:spPr>
          <a:xfrm>
            <a:off x="3670300" y="3154363"/>
            <a:ext cx="195263" cy="120650"/>
          </a:xfrm>
          <a:prstGeom prst="roundRect">
            <a:avLst/>
          </a:prstGeom>
          <a:solidFill>
            <a:srgbClr val="FFFF00"/>
          </a:solidFill>
          <a:ln w="317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BE" sz="1200">
              <a:solidFill>
                <a:schemeClr val="tx2"/>
              </a:solidFill>
            </a:endParaRPr>
          </a:p>
        </p:txBody>
      </p:sp>
      <p:sp>
        <p:nvSpPr>
          <p:cNvPr id="1051" name="ZoneTexte 1050"/>
          <p:cNvSpPr txBox="1"/>
          <p:nvPr/>
        </p:nvSpPr>
        <p:spPr>
          <a:xfrm>
            <a:off x="3832225" y="2344738"/>
            <a:ext cx="892175" cy="276225"/>
          </a:xfrm>
          <a:prstGeom prst="rect">
            <a:avLst/>
          </a:prstGeom>
          <a:solidFill>
            <a:srgbClr val="FFFF00"/>
          </a:solidFill>
          <a:ln>
            <a:solidFill>
              <a:schemeClr val="tx2"/>
            </a:solidFill>
          </a:ln>
        </p:spPr>
        <p:txBody>
          <a:bodyPr>
            <a:spAutoFit/>
          </a:bodyPr>
          <a:lstStyle/>
          <a:p>
            <a:pPr>
              <a:defRPr/>
            </a:pPr>
            <a:r>
              <a:rPr lang="fr-BE" sz="1200" dirty="0">
                <a:solidFill>
                  <a:schemeClr val="tx2"/>
                </a:solidFill>
                <a:latin typeface="+mn-lt"/>
              </a:rPr>
              <a:t>Vagin</a:t>
            </a:r>
          </a:p>
        </p:txBody>
      </p:sp>
      <p:sp>
        <p:nvSpPr>
          <p:cNvPr id="186" name="ZoneTexte 185"/>
          <p:cNvSpPr txBox="1"/>
          <p:nvPr/>
        </p:nvSpPr>
        <p:spPr>
          <a:xfrm>
            <a:off x="4389438" y="3544888"/>
            <a:ext cx="1041400" cy="276225"/>
          </a:xfrm>
          <a:prstGeom prst="rect">
            <a:avLst/>
          </a:prstGeom>
          <a:solidFill>
            <a:srgbClr val="FF0000"/>
          </a:solidFill>
          <a:ln>
            <a:solidFill>
              <a:schemeClr val="tx2"/>
            </a:solidFill>
          </a:ln>
        </p:spPr>
        <p:txBody>
          <a:bodyPr>
            <a:spAutoFit/>
          </a:bodyPr>
          <a:lstStyle/>
          <a:p>
            <a:pPr>
              <a:defRPr/>
            </a:pPr>
            <a:r>
              <a:rPr lang="fr-BE" sz="1200" dirty="0">
                <a:solidFill>
                  <a:schemeClr val="tx2"/>
                </a:solidFill>
                <a:latin typeface="+mn-lt"/>
              </a:rPr>
              <a:t>Queue</a:t>
            </a:r>
          </a:p>
        </p:txBody>
      </p:sp>
      <p:sp>
        <p:nvSpPr>
          <p:cNvPr id="187" name="ZoneTexte 186"/>
          <p:cNvSpPr txBox="1"/>
          <p:nvPr/>
        </p:nvSpPr>
        <p:spPr>
          <a:xfrm>
            <a:off x="4838700" y="2344738"/>
            <a:ext cx="898525" cy="276225"/>
          </a:xfrm>
          <a:prstGeom prst="rect">
            <a:avLst/>
          </a:prstGeom>
          <a:solidFill>
            <a:srgbClr val="FFFF00"/>
          </a:solidFill>
          <a:ln>
            <a:solidFill>
              <a:schemeClr val="tx2"/>
            </a:solidFill>
          </a:ln>
        </p:spPr>
        <p:txBody>
          <a:bodyPr>
            <a:spAutoFit/>
          </a:bodyPr>
          <a:lstStyle/>
          <a:p>
            <a:pPr>
              <a:defRPr/>
            </a:pPr>
            <a:r>
              <a:rPr lang="fr-BE" sz="1200" dirty="0">
                <a:solidFill>
                  <a:schemeClr val="tx2"/>
                </a:solidFill>
                <a:latin typeface="+mn-lt"/>
              </a:rPr>
              <a:t>Vulve</a:t>
            </a:r>
          </a:p>
        </p:txBody>
      </p:sp>
      <p:sp>
        <p:nvSpPr>
          <p:cNvPr id="188" name="ZoneTexte 187"/>
          <p:cNvSpPr txBox="1"/>
          <p:nvPr/>
        </p:nvSpPr>
        <p:spPr>
          <a:xfrm>
            <a:off x="2116138" y="2335213"/>
            <a:ext cx="1022350" cy="277812"/>
          </a:xfrm>
          <a:prstGeom prst="rect">
            <a:avLst/>
          </a:prstGeom>
          <a:solidFill>
            <a:srgbClr val="00B0F0"/>
          </a:solidFill>
          <a:ln>
            <a:solidFill>
              <a:schemeClr val="tx2"/>
            </a:solidFill>
          </a:ln>
        </p:spPr>
        <p:txBody>
          <a:bodyPr>
            <a:spAutoFit/>
          </a:bodyPr>
          <a:lstStyle/>
          <a:p>
            <a:pPr>
              <a:defRPr/>
            </a:pPr>
            <a:r>
              <a:rPr lang="fr-BE" sz="1200" dirty="0">
                <a:solidFill>
                  <a:schemeClr val="tx2"/>
                </a:solidFill>
                <a:latin typeface="+mn-lt"/>
              </a:rPr>
              <a:t>Sangle</a:t>
            </a:r>
          </a:p>
        </p:txBody>
      </p:sp>
      <p:sp>
        <p:nvSpPr>
          <p:cNvPr id="74" name="ZoneTexte 73"/>
          <p:cNvSpPr txBox="1"/>
          <p:nvPr/>
        </p:nvSpPr>
        <p:spPr>
          <a:xfrm>
            <a:off x="160338" y="5516563"/>
            <a:ext cx="4340225" cy="708025"/>
          </a:xfrm>
          <a:prstGeom prst="rect">
            <a:avLst/>
          </a:prstGeom>
          <a:solidFill>
            <a:schemeClr val="bg2">
              <a:lumMod val="60000"/>
              <a:lumOff val="40000"/>
            </a:schemeClr>
          </a:solidFill>
          <a:ln>
            <a:solidFill>
              <a:schemeClr val="tx2"/>
            </a:solidFill>
          </a:ln>
        </p:spPr>
        <p:txBody>
          <a:bodyPr>
            <a:spAutoFit/>
          </a:bodyPr>
          <a:lstStyle/>
          <a:p>
            <a:pPr>
              <a:defRPr/>
            </a:pPr>
            <a:r>
              <a:rPr lang="fr-BE" sz="2000" b="0" dirty="0">
                <a:solidFill>
                  <a:schemeClr val="tx2"/>
                </a:solidFill>
                <a:latin typeface="+mn-lt"/>
              </a:rPr>
              <a:t>LA VACHE BIONIQUE D’</a:t>
            </a:r>
            <a:r>
              <a:rPr lang="fr-BE" sz="2000" b="0" dirty="0" err="1">
                <a:solidFill>
                  <a:schemeClr val="tx2"/>
                </a:solidFill>
                <a:latin typeface="+mn-lt"/>
              </a:rPr>
              <a:t>AUJOURDHUI</a:t>
            </a:r>
            <a:r>
              <a:rPr lang="fr-BE" sz="2000" b="0" dirty="0">
                <a:solidFill>
                  <a:schemeClr val="tx2"/>
                </a:solidFill>
                <a:latin typeface="+mn-lt"/>
              </a:rPr>
              <a:t> </a:t>
            </a:r>
          </a:p>
          <a:p>
            <a:pPr>
              <a:defRPr/>
            </a:pPr>
            <a:r>
              <a:rPr lang="fr-BE" sz="2000" b="0" dirty="0">
                <a:solidFill>
                  <a:schemeClr val="tx2"/>
                </a:solidFill>
                <a:latin typeface="+mn-lt"/>
              </a:rPr>
              <a:t>(Partie 2 : la détection du vêlage )</a:t>
            </a:r>
          </a:p>
        </p:txBody>
      </p:sp>
      <p:grpSp>
        <p:nvGrpSpPr>
          <p:cNvPr id="48142" name="Groupe 74"/>
          <p:cNvGrpSpPr>
            <a:grpSpLocks/>
          </p:cNvGrpSpPr>
          <p:nvPr/>
        </p:nvGrpSpPr>
        <p:grpSpPr bwMode="auto">
          <a:xfrm>
            <a:off x="500063" y="212725"/>
            <a:ext cx="2020887" cy="1841500"/>
            <a:chOff x="3775306" y="128275"/>
            <a:chExt cx="2275062" cy="1956897"/>
          </a:xfrm>
        </p:grpSpPr>
        <p:pic>
          <p:nvPicPr>
            <p:cNvPr id="48146" name="Image 75"/>
            <p:cNvPicPr>
              <a:picLocks noChangeAspect="1"/>
            </p:cNvPicPr>
            <p:nvPr/>
          </p:nvPicPr>
          <p:blipFill>
            <a:blip r:embed="rId7">
              <a:extLst>
                <a:ext uri="{28A0092B-C50C-407E-A947-70E740481C1C}">
                  <a14:useLocalDpi xmlns:a14="http://schemas.microsoft.com/office/drawing/2010/main" val="0"/>
                </a:ext>
              </a:extLst>
            </a:blip>
            <a:srcRect/>
            <a:stretch>
              <a:fillRect/>
            </a:stretch>
          </p:blipFill>
          <p:spPr bwMode="auto">
            <a:xfrm>
              <a:off x="3775306" y="128275"/>
              <a:ext cx="2219776" cy="1378598"/>
            </a:xfrm>
            <a:prstGeom prst="rect">
              <a:avLst/>
            </a:prstGeom>
            <a:noFill/>
            <a:ln w="9525">
              <a:solidFill>
                <a:schemeClr val="tx2"/>
              </a:solidFill>
              <a:miter lim="800000"/>
              <a:headEnd/>
              <a:tailEnd/>
            </a:ln>
            <a:extLst>
              <a:ext uri="{909E8E84-426E-40DD-AFC4-6F175D3DCCD1}">
                <a14:hiddenFill xmlns:a14="http://schemas.microsoft.com/office/drawing/2010/main">
                  <a:solidFill>
                    <a:srgbClr val="FFFFFF"/>
                  </a:solidFill>
                </a14:hiddenFill>
              </a:ext>
            </a:extLst>
          </p:spPr>
        </p:pic>
        <p:sp>
          <p:nvSpPr>
            <p:cNvPr id="77" name="ZoneTexte 76"/>
            <p:cNvSpPr txBox="1"/>
            <p:nvPr/>
          </p:nvSpPr>
          <p:spPr>
            <a:xfrm>
              <a:off x="3948661" y="1594261"/>
              <a:ext cx="2101707" cy="490911"/>
            </a:xfrm>
            <a:prstGeom prst="rect">
              <a:avLst/>
            </a:prstGeom>
            <a:solidFill>
              <a:srgbClr val="00B0F0"/>
            </a:solidFill>
            <a:ln>
              <a:solidFill>
                <a:schemeClr val="tx2"/>
              </a:solidFill>
            </a:ln>
          </p:spPr>
          <p:txBody>
            <a:bodyPr>
              <a:spAutoFit/>
            </a:bodyPr>
            <a:lstStyle/>
            <a:p>
              <a:pPr algn="ctr">
                <a:defRPr/>
              </a:pPr>
              <a:r>
                <a:rPr lang="fr-BE" sz="1200" dirty="0">
                  <a:solidFill>
                    <a:schemeClr val="tx2"/>
                  </a:solidFill>
                  <a:latin typeface="+mn-lt"/>
                </a:rPr>
                <a:t>Contractions abdominales</a:t>
              </a:r>
            </a:p>
            <a:p>
              <a:pPr algn="ctr">
                <a:defRPr/>
              </a:pPr>
              <a:r>
                <a:rPr lang="fr-BE" sz="1200" dirty="0">
                  <a:solidFill>
                    <a:schemeClr val="tx2"/>
                  </a:solidFill>
                  <a:latin typeface="+mn-lt"/>
                </a:rPr>
                <a:t>DATABELT (</a:t>
              </a:r>
              <a:r>
                <a:rPr lang="fr-BE" sz="1200" dirty="0" err="1">
                  <a:solidFill>
                    <a:schemeClr val="tx2"/>
                  </a:solidFill>
                  <a:latin typeface="+mn-lt"/>
                </a:rPr>
                <a:t>Agrimonitor</a:t>
              </a:r>
              <a:r>
                <a:rPr lang="fr-BE" sz="1200" dirty="0">
                  <a:solidFill>
                    <a:schemeClr val="tx2"/>
                  </a:solidFill>
                  <a:latin typeface="+mn-lt"/>
                </a:rPr>
                <a:t>)</a:t>
              </a:r>
            </a:p>
          </p:txBody>
        </p:sp>
      </p:grpSp>
      <p:grpSp>
        <p:nvGrpSpPr>
          <p:cNvPr id="78" name="Groupe 77"/>
          <p:cNvGrpSpPr/>
          <p:nvPr/>
        </p:nvGrpSpPr>
        <p:grpSpPr>
          <a:xfrm>
            <a:off x="4909873" y="232781"/>
            <a:ext cx="1612931" cy="1727058"/>
            <a:chOff x="7412058" y="1688908"/>
            <a:chExt cx="1612931" cy="1727058"/>
          </a:xfrm>
          <a:solidFill>
            <a:srgbClr val="FFFF00"/>
          </a:solidFill>
        </p:grpSpPr>
        <p:sp>
          <p:nvSpPr>
            <p:cNvPr id="79" name="ZoneTexte 78"/>
            <p:cNvSpPr txBox="1"/>
            <p:nvPr/>
          </p:nvSpPr>
          <p:spPr>
            <a:xfrm>
              <a:off x="7412058" y="2769635"/>
              <a:ext cx="1612931" cy="646331"/>
            </a:xfrm>
            <a:prstGeom prst="rect">
              <a:avLst/>
            </a:prstGeom>
            <a:grpFill/>
            <a:ln>
              <a:solidFill>
                <a:schemeClr val="tx2"/>
              </a:solidFill>
            </a:ln>
          </p:spPr>
          <p:txBody>
            <a:bodyPr>
              <a:spAutoFit/>
            </a:bodyPr>
            <a:lstStyle/>
            <a:p>
              <a:pPr algn="ctr">
                <a:defRPr/>
              </a:pPr>
              <a:r>
                <a:rPr lang="fr-BE" sz="1200" dirty="0">
                  <a:solidFill>
                    <a:schemeClr val="tx2"/>
                  </a:solidFill>
                  <a:latin typeface="+mn-lt"/>
                </a:rPr>
                <a:t>T°</a:t>
              </a:r>
            </a:p>
            <a:p>
              <a:pPr algn="ctr">
                <a:defRPr/>
              </a:pPr>
              <a:r>
                <a:rPr lang="fr-BE" sz="1200" dirty="0">
                  <a:solidFill>
                    <a:schemeClr val="tx2"/>
                  </a:solidFill>
                  <a:latin typeface="+mn-lt"/>
                </a:rPr>
                <a:t>GENESDIFFUSION (</a:t>
              </a:r>
              <a:r>
                <a:rPr lang="fr-BE" sz="1200" dirty="0" err="1">
                  <a:solidFill>
                    <a:schemeClr val="tx2"/>
                  </a:solidFill>
                  <a:latin typeface="+mn-lt"/>
                </a:rPr>
                <a:t>Velbox</a:t>
              </a:r>
              <a:r>
                <a:rPr lang="fr-BE" sz="1200" dirty="0">
                  <a:solidFill>
                    <a:schemeClr val="tx2"/>
                  </a:solidFill>
                  <a:latin typeface="+mn-lt"/>
                </a:rPr>
                <a:t>) : vaginal</a:t>
              </a:r>
            </a:p>
          </p:txBody>
        </p:sp>
        <p:pic>
          <p:nvPicPr>
            <p:cNvPr id="80" name="Image 79"/>
            <p:cNvPicPr>
              <a:picLocks noChangeAspect="1"/>
            </p:cNvPicPr>
            <p:nvPr/>
          </p:nvPicPr>
          <p:blipFill>
            <a:blip r:embed="rId8"/>
            <a:stretch>
              <a:fillRect/>
            </a:stretch>
          </p:blipFill>
          <p:spPr>
            <a:xfrm>
              <a:off x="7412058" y="1688908"/>
              <a:ext cx="1612931" cy="1018693"/>
            </a:xfrm>
            <a:prstGeom prst="rect">
              <a:avLst/>
            </a:prstGeom>
            <a:grpFill/>
            <a:ln>
              <a:solidFill>
                <a:schemeClr val="tx2"/>
              </a:solidFill>
            </a:ln>
          </p:spPr>
        </p:pic>
      </p:grpSp>
      <p:pic>
        <p:nvPicPr>
          <p:cNvPr id="48144" name="Picture 21" descr="D:\000 Espagne\DSC_8284_modifié-1.JPG"/>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7380288" y="2620963"/>
            <a:ext cx="1549400" cy="1587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2" name="ZoneTexte 31"/>
          <p:cNvSpPr txBox="1"/>
          <p:nvPr/>
        </p:nvSpPr>
        <p:spPr>
          <a:xfrm>
            <a:off x="5656263" y="2862263"/>
            <a:ext cx="1612900" cy="647700"/>
          </a:xfrm>
          <a:prstGeom prst="rect">
            <a:avLst/>
          </a:prstGeom>
          <a:solidFill>
            <a:srgbClr val="FFFF00"/>
          </a:solidFill>
          <a:ln>
            <a:solidFill>
              <a:schemeClr val="tx2"/>
            </a:solidFill>
          </a:ln>
        </p:spPr>
        <p:txBody>
          <a:bodyPr>
            <a:spAutoFit/>
          </a:bodyPr>
          <a:lstStyle/>
          <a:p>
            <a:pPr algn="ctr">
              <a:defRPr/>
            </a:pPr>
            <a:r>
              <a:rPr lang="fr-BE" sz="1200" dirty="0">
                <a:solidFill>
                  <a:schemeClr val="tx2"/>
                </a:solidFill>
                <a:latin typeface="+mn-lt"/>
              </a:rPr>
              <a:t>Détection du vêlage (T°)</a:t>
            </a:r>
          </a:p>
          <a:p>
            <a:pPr algn="ctr">
              <a:defRPr/>
            </a:pPr>
            <a:r>
              <a:rPr lang="fr-BE" sz="1200" dirty="0" err="1">
                <a:solidFill>
                  <a:schemeClr val="tx2"/>
                </a:solidFill>
                <a:latin typeface="+mn-lt"/>
              </a:rPr>
              <a:t>COWSONWEB</a:t>
            </a:r>
            <a:r>
              <a:rPr lang="fr-BE" sz="1200" dirty="0">
                <a:solidFill>
                  <a:schemeClr val="tx2"/>
                </a:solidFill>
                <a:latin typeface="+mn-lt"/>
              </a:rPr>
              <a:t> : vaginal</a:t>
            </a:r>
          </a:p>
        </p:txBody>
      </p:sp>
    </p:spTree>
    <p:extLst>
      <p:ext uri="{BB962C8B-B14F-4D97-AF65-F5344CB8AC3E}">
        <p14:creationId xmlns:p14="http://schemas.microsoft.com/office/powerpoint/2010/main" val="4167002522"/>
      </p:ext>
    </p:extLst>
  </p:cSld>
  <p:clrMapOvr>
    <a:masterClrMapping/>
  </p:clrMapOvr>
  <p:timing>
    <p:tnLst>
      <p:par>
        <p:cTn id="1" dur="indefinite" restart="never" nodeType="tmRoot"/>
      </p:par>
    </p:tnLst>
  </p:timing>
</p:sld>
</file>

<file path=ppt/slides/slide149.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63490" name="Espace réservé du numéro de diapositive 5"/>
          <p:cNvSpPr>
            <a:spLocks noGrp="1"/>
          </p:cNvSpPr>
          <p:nvPr>
            <p:ph type="sldNum" sz="quarter" idx="4294967295"/>
          </p:nvPr>
        </p:nvSpPr>
        <p:spPr>
          <a:xfrm>
            <a:off x="8459788" y="6381750"/>
            <a:ext cx="477837" cy="476250"/>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tx1"/>
              </a:buClr>
              <a:buFont typeface="Mistral" panose="03090702030407020403" pitchFamily="66" charset="0"/>
              <a:buChar char="●"/>
              <a:defRPr sz="2600">
                <a:solidFill>
                  <a:schemeClr val="tx1"/>
                </a:solidFill>
                <a:latin typeface="Arial Narrow" panose="020B0606020202030204" pitchFamily="34" charset="0"/>
              </a:defRPr>
            </a:lvl1pPr>
            <a:lvl2pPr marL="742950" indent="-285750">
              <a:spcBef>
                <a:spcPct val="20000"/>
              </a:spcBef>
              <a:buClr>
                <a:schemeClr val="tx1"/>
              </a:buClr>
              <a:buFont typeface="Wingdings" panose="05000000000000000000" pitchFamily="2" charset="2"/>
              <a:buChar char="§"/>
              <a:defRPr sz="2400">
                <a:solidFill>
                  <a:schemeClr val="tx1"/>
                </a:solidFill>
                <a:latin typeface="Arial Narrow" panose="020B0606020202030204" pitchFamily="34" charset="0"/>
              </a:defRPr>
            </a:lvl2pPr>
            <a:lvl3pPr marL="1143000" indent="-228600">
              <a:spcBef>
                <a:spcPct val="20000"/>
              </a:spcBef>
              <a:buClr>
                <a:schemeClr val="tx1"/>
              </a:buClr>
              <a:buChar char="•"/>
              <a:defRPr sz="2000">
                <a:solidFill>
                  <a:schemeClr val="tx1"/>
                </a:solidFill>
                <a:latin typeface="Arial Narrow" panose="020B0606020202030204" pitchFamily="34" charset="0"/>
              </a:defRPr>
            </a:lvl3pPr>
            <a:lvl4pPr marL="1600200" indent="-228600">
              <a:spcBef>
                <a:spcPct val="20000"/>
              </a:spcBef>
              <a:buClr>
                <a:schemeClr val="tx1"/>
              </a:buClr>
              <a:buChar char="–"/>
              <a:defRPr b="1">
                <a:solidFill>
                  <a:schemeClr val="tx1"/>
                </a:solidFill>
                <a:latin typeface="Century Gothic" panose="020B0502020202020204" pitchFamily="34" charset="0"/>
              </a:defRPr>
            </a:lvl4pPr>
            <a:lvl5pPr marL="2057400" indent="-228600">
              <a:spcBef>
                <a:spcPct val="20000"/>
              </a:spcBef>
              <a:buClr>
                <a:schemeClr val="tx1"/>
              </a:buClr>
              <a:buChar char="»"/>
              <a:defRPr sz="2000" b="1">
                <a:solidFill>
                  <a:schemeClr val="tx1"/>
                </a:solidFill>
                <a:latin typeface="Times New Roman" panose="02020603050405020304" pitchFamily="18" charset="0"/>
              </a:defRPr>
            </a:lvl5pPr>
            <a:lvl6pPr marL="25146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6pPr>
            <a:lvl7pPr marL="29718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7pPr>
            <a:lvl8pPr marL="34290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8pPr>
            <a:lvl9pPr marL="38862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9pPr>
          </a:lstStyle>
          <a:p>
            <a:pPr>
              <a:spcBef>
                <a:spcPct val="0"/>
              </a:spcBef>
              <a:buClrTx/>
              <a:buFontTx/>
              <a:buNone/>
            </a:pPr>
            <a:fld id="{21116032-3E72-44D3-9791-8384104DEF3B}" type="slidenum">
              <a:rPr lang="fr-FR" altLang="fr-FR" sz="1400"/>
              <a:pPr>
                <a:spcBef>
                  <a:spcPct val="0"/>
                </a:spcBef>
                <a:buClrTx/>
                <a:buFontTx/>
                <a:buNone/>
              </a:pPr>
              <a:t>149</a:t>
            </a:fld>
            <a:endParaRPr lang="fr-FR" altLang="fr-FR" sz="1400"/>
          </a:p>
        </p:txBody>
      </p:sp>
      <p:sp>
        <p:nvSpPr>
          <p:cNvPr id="63491" name="Rectangle 1028"/>
          <p:cNvSpPr>
            <a:spLocks noGrp="1" noChangeArrowheads="1"/>
          </p:cNvSpPr>
          <p:nvPr>
            <p:ph type="title"/>
          </p:nvPr>
        </p:nvSpPr>
        <p:spPr>
          <a:xfrm>
            <a:off x="323850" y="188913"/>
            <a:ext cx="7343775" cy="576262"/>
          </a:xfrm>
          <a:solidFill>
            <a:schemeClr val="tx2">
              <a:lumMod val="50000"/>
            </a:schemeClr>
          </a:solidFill>
          <a:ln>
            <a:solidFill>
              <a:schemeClr val="tx1"/>
            </a:solidFill>
            <a:miter lim="800000"/>
            <a:headEnd/>
            <a:tailEnd/>
          </a:ln>
        </p:spPr>
        <p:txBody>
          <a:bodyPr/>
          <a:lstStyle/>
          <a:p>
            <a:r>
              <a:rPr lang="fr-FR" altLang="fr-FR" smtClean="0">
                <a:solidFill>
                  <a:schemeClr val="bg1"/>
                </a:solidFill>
              </a:rPr>
              <a:t>L’examen obstétrical : objectifs</a:t>
            </a:r>
          </a:p>
        </p:txBody>
      </p:sp>
      <p:sp>
        <p:nvSpPr>
          <p:cNvPr id="63492" name="Rectangle 1029"/>
          <p:cNvSpPr>
            <a:spLocks noGrp="1" noChangeArrowheads="1"/>
          </p:cNvSpPr>
          <p:nvPr>
            <p:ph type="body" idx="1"/>
          </p:nvPr>
        </p:nvSpPr>
        <p:spPr>
          <a:xfrm>
            <a:off x="611188" y="1412875"/>
            <a:ext cx="8207375" cy="4248150"/>
          </a:xfrm>
          <a:extLst>
            <a:ext uri="{91240B29-F687-4F45-9708-019B960494DF}">
              <a14:hiddenLine xmlns:a14="http://schemas.microsoft.com/office/drawing/2010/main" w="9525">
                <a:solidFill>
                  <a:schemeClr val="tx1"/>
                </a:solidFill>
                <a:miter lim="800000"/>
                <a:headEnd/>
                <a:tailEnd/>
              </a14:hiddenLine>
            </a:ext>
          </a:extLst>
        </p:spPr>
        <p:txBody>
          <a:bodyPr>
            <a:normAutofit fontScale="92500"/>
          </a:bodyPr>
          <a:lstStyle/>
          <a:p>
            <a:pPr marL="495300" indent="-495300">
              <a:lnSpc>
                <a:spcPct val="130000"/>
              </a:lnSpc>
              <a:buFont typeface="Mistral" panose="03090702030407020403" pitchFamily="66" charset="0"/>
              <a:buAutoNum type="arabicPeriod"/>
            </a:pPr>
            <a:r>
              <a:rPr lang="fr-FR" altLang="fr-FR" smtClean="0"/>
              <a:t>Détermination de la </a:t>
            </a:r>
            <a:r>
              <a:rPr lang="fr-FR" altLang="fr-FR" u="sng" smtClean="0"/>
              <a:t>présentation</a:t>
            </a:r>
            <a:r>
              <a:rPr lang="fr-FR" altLang="fr-FR" smtClean="0"/>
              <a:t>, </a:t>
            </a:r>
            <a:r>
              <a:rPr lang="fr-FR" altLang="fr-FR" u="sng" smtClean="0"/>
              <a:t>position</a:t>
            </a:r>
            <a:r>
              <a:rPr lang="fr-FR" altLang="fr-FR" smtClean="0"/>
              <a:t> et </a:t>
            </a:r>
            <a:r>
              <a:rPr lang="fr-FR" altLang="fr-FR" u="sng" smtClean="0"/>
              <a:t>posture</a:t>
            </a:r>
            <a:r>
              <a:rPr lang="fr-FR" altLang="fr-FR" smtClean="0"/>
              <a:t> fœtale</a:t>
            </a:r>
          </a:p>
          <a:p>
            <a:pPr marL="495300" indent="-495300">
              <a:lnSpc>
                <a:spcPct val="130000"/>
              </a:lnSpc>
              <a:buFont typeface="Mistral" panose="03090702030407020403" pitchFamily="66" charset="0"/>
              <a:buAutoNum type="arabicPeriod"/>
            </a:pPr>
            <a:r>
              <a:rPr lang="fr-FR" altLang="fr-FR" smtClean="0"/>
              <a:t>Détermination du degré d’ouverture du col</a:t>
            </a:r>
          </a:p>
          <a:p>
            <a:pPr marL="495300" indent="-495300">
              <a:lnSpc>
                <a:spcPct val="130000"/>
              </a:lnSpc>
              <a:buFont typeface="Mistral" panose="03090702030407020403" pitchFamily="66" charset="0"/>
              <a:buAutoNum type="arabicPeriod"/>
            </a:pPr>
            <a:r>
              <a:rPr lang="fr-FR" altLang="fr-FR" smtClean="0"/>
              <a:t>Détermination de la viabilité fœtale</a:t>
            </a:r>
          </a:p>
          <a:p>
            <a:pPr marL="495300" indent="-495300">
              <a:lnSpc>
                <a:spcPct val="130000"/>
              </a:lnSpc>
              <a:buFont typeface="Mistral" panose="03090702030407020403" pitchFamily="66" charset="0"/>
              <a:buAutoNum type="arabicPeriod"/>
            </a:pPr>
            <a:r>
              <a:rPr lang="fr-FR" altLang="fr-FR" smtClean="0"/>
              <a:t>Détermination du degré de développement fœtal</a:t>
            </a:r>
          </a:p>
          <a:p>
            <a:pPr marL="495300" indent="-495300">
              <a:lnSpc>
                <a:spcPct val="130000"/>
              </a:lnSpc>
              <a:buFont typeface="Mistral" panose="03090702030407020403" pitchFamily="66" charset="0"/>
              <a:buAutoNum type="arabicPeriod"/>
            </a:pPr>
            <a:r>
              <a:rPr lang="fr-FR" altLang="fr-FR" smtClean="0"/>
              <a:t>Identification de la cause de la dystocie</a:t>
            </a:r>
            <a:br>
              <a:rPr lang="fr-FR" altLang="fr-FR" smtClean="0"/>
            </a:br>
            <a:r>
              <a:rPr lang="fr-FR" altLang="fr-FR" smtClean="0"/>
              <a:t>    (dus : difficile, tokos : accouchement)</a:t>
            </a:r>
          </a:p>
          <a:p>
            <a:pPr marL="495300" indent="-495300">
              <a:lnSpc>
                <a:spcPct val="130000"/>
              </a:lnSpc>
              <a:buFont typeface="Mistral" panose="03090702030407020403" pitchFamily="66" charset="0"/>
              <a:buAutoNum type="arabicPeriod"/>
            </a:pPr>
            <a:r>
              <a:rPr lang="fr-FR" altLang="fr-FR" smtClean="0"/>
              <a:t>Choix d’une stratégie obstétricale</a:t>
            </a:r>
          </a:p>
        </p:txBody>
      </p:sp>
    </p:spTree>
    <p:extLst>
      <p:ext uri="{BB962C8B-B14F-4D97-AF65-F5344CB8AC3E}">
        <p14:creationId xmlns:p14="http://schemas.microsoft.com/office/powerpoint/2010/main" val="4002582014"/>
      </p:ext>
    </p:extLst>
  </p:cSld>
  <p:clrMapOvr>
    <a:masterClrMapping/>
  </p:clrMapOvr>
  <p:timing>
    <p:tnLst>
      <p:par>
        <p:cTn id="1" dur="indefinite" restart="never" nodeType="tmRoot"/>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9506" name="Rectangle 2"/>
          <p:cNvSpPr>
            <a:spLocks noGrp="1" noChangeArrowheads="1"/>
          </p:cNvSpPr>
          <p:nvPr>
            <p:ph type="title" idx="4294967295"/>
          </p:nvPr>
        </p:nvSpPr>
        <p:spPr>
          <a:xfrm>
            <a:off x="1225055" y="188640"/>
            <a:ext cx="7416204" cy="575345"/>
          </a:xfrm>
          <a:solidFill>
            <a:srgbClr val="000066"/>
          </a:solidFill>
        </p:spPr>
        <p:txBody>
          <a:bodyPr>
            <a:normAutofit/>
          </a:bodyPr>
          <a:lstStyle/>
          <a:p>
            <a:pPr>
              <a:defRPr/>
            </a:pPr>
            <a:r>
              <a:rPr lang="fr-BE" sz="2400" dirty="0" smtClean="0">
                <a:solidFill>
                  <a:schemeClr val="bg1"/>
                </a:solidFill>
                <a:latin typeface="Arial Narrow" panose="020B0606020202030204" pitchFamily="34" charset="0"/>
              </a:rPr>
              <a:t>Relations hormonales entre hypothalamus-hypophyse-ovaire</a:t>
            </a:r>
          </a:p>
        </p:txBody>
      </p:sp>
      <p:sp>
        <p:nvSpPr>
          <p:cNvPr id="149507" name="AutoShape 3"/>
          <p:cNvSpPr>
            <a:spLocks noChangeArrowheads="1"/>
          </p:cNvSpPr>
          <p:nvPr/>
        </p:nvSpPr>
        <p:spPr bwMode="auto">
          <a:xfrm rot="10800000">
            <a:off x="2339974" y="-99391"/>
            <a:ext cx="4391025" cy="2087562"/>
          </a:xfrm>
          <a:custGeom>
            <a:avLst/>
            <a:gdLst>
              <a:gd name="T0" fmla="*/ 2147483647 w 21600"/>
              <a:gd name="T1" fmla="*/ 0 h 21600"/>
              <a:gd name="T2" fmla="*/ 2147483647 w 21600"/>
              <a:gd name="T3" fmla="*/ 2147483647 h 21600"/>
              <a:gd name="T4" fmla="*/ 2147483647 w 21600"/>
              <a:gd name="T5" fmla="*/ 1289094970 h 21600"/>
              <a:gd name="T6" fmla="*/ 2147483647 w 21600"/>
              <a:gd name="T7" fmla="*/ 2147483647 h 21600"/>
              <a:gd name="T8" fmla="*/ 0 60000 65536"/>
              <a:gd name="T9" fmla="*/ 0 60000 65536"/>
              <a:gd name="T10" fmla="*/ 0 60000 65536"/>
              <a:gd name="T11" fmla="*/ 0 60000 65536"/>
              <a:gd name="T12" fmla="*/ 450 w 21600"/>
              <a:gd name="T13" fmla="*/ 0 h 21600"/>
              <a:gd name="T14" fmla="*/ 21150 w 21600"/>
              <a:gd name="T15" fmla="*/ 13478 h 21600"/>
            </a:gdLst>
            <a:ahLst/>
            <a:cxnLst>
              <a:cxn ang="T8">
                <a:pos x="T0" y="T1"/>
              </a:cxn>
              <a:cxn ang="T9">
                <a:pos x="T2" y="T3"/>
              </a:cxn>
              <a:cxn ang="T10">
                <a:pos x="T4" y="T5"/>
              </a:cxn>
              <a:cxn ang="T11">
                <a:pos x="T6" y="T7"/>
              </a:cxn>
            </a:cxnLst>
            <a:rect l="T12" t="T13" r="T14" b="T15"/>
            <a:pathLst>
              <a:path w="21600" h="21600">
                <a:moveTo>
                  <a:pt x="1428" y="10799"/>
                </a:moveTo>
                <a:cubicBezTo>
                  <a:pt x="1428" y="5623"/>
                  <a:pt x="5624" y="1427"/>
                  <a:pt x="10800" y="1428"/>
                </a:cubicBezTo>
                <a:cubicBezTo>
                  <a:pt x="15975" y="1428"/>
                  <a:pt x="20171" y="5623"/>
                  <a:pt x="20171" y="10799"/>
                </a:cubicBezTo>
                <a:lnTo>
                  <a:pt x="21599" y="10798"/>
                </a:lnTo>
                <a:cubicBezTo>
                  <a:pt x="21599" y="4834"/>
                  <a:pt x="16764" y="-1"/>
                  <a:pt x="10799" y="0"/>
                </a:cubicBezTo>
                <a:cubicBezTo>
                  <a:pt x="4835" y="0"/>
                  <a:pt x="0" y="4834"/>
                  <a:pt x="0" y="10798"/>
                </a:cubicBezTo>
                <a:close/>
              </a:path>
            </a:pathLst>
          </a:custGeom>
          <a:gradFill rotWithShape="1">
            <a:gsLst>
              <a:gs pos="0">
                <a:srgbClr val="669900"/>
              </a:gs>
              <a:gs pos="100000">
                <a:schemeClr val="bg1">
                  <a:alpha val="62000"/>
                </a:schemeClr>
              </a:gs>
            </a:gsLst>
            <a:lin ang="2700000" scaled="1"/>
          </a:gradFill>
          <a:ln w="9525">
            <a:solidFill>
              <a:schemeClr val="tx1"/>
            </a:solidFill>
            <a:miter lim="800000"/>
            <a:headEnd/>
            <a:tailEnd/>
          </a:ln>
        </p:spPr>
        <p:txBody>
          <a:bodyPr wrap="none" anchor="ctr"/>
          <a:lstStyle/>
          <a:p>
            <a:endParaRPr lang="fr-BE"/>
          </a:p>
        </p:txBody>
      </p:sp>
      <p:sp>
        <p:nvSpPr>
          <p:cNvPr id="149508" name="Text Box 4"/>
          <p:cNvSpPr txBox="1">
            <a:spLocks noChangeArrowheads="1"/>
          </p:cNvSpPr>
          <p:nvPr/>
        </p:nvSpPr>
        <p:spPr bwMode="auto">
          <a:xfrm>
            <a:off x="3073371" y="1037112"/>
            <a:ext cx="3024187" cy="400110"/>
          </a:xfrm>
          <a:prstGeom prst="rect">
            <a:avLst/>
          </a:prstGeom>
          <a:gradFill rotWithShape="0">
            <a:gsLst>
              <a:gs pos="0">
                <a:srgbClr val="669900"/>
              </a:gs>
              <a:gs pos="100000">
                <a:schemeClr val="bg1"/>
              </a:gs>
            </a:gsLst>
            <a:lin ang="2700000" scaled="1"/>
          </a:gradFill>
          <a:ln w="9525">
            <a:noFill/>
            <a:miter lim="800000"/>
            <a:headEnd/>
            <a:tailEnd/>
          </a:ln>
          <a:effectLst/>
        </p:spPr>
        <p:txBody>
          <a:bodyPr>
            <a:spAutoFit/>
          </a:bodyPr>
          <a:lstStyle/>
          <a:p>
            <a:pPr>
              <a:spcBef>
                <a:spcPct val="50000"/>
              </a:spcBef>
              <a:defRPr/>
            </a:pPr>
            <a:r>
              <a:rPr lang="en-US" sz="2000" b="1" dirty="0">
                <a:solidFill>
                  <a:srgbClr val="336600"/>
                </a:solidFill>
                <a:effectLst>
                  <a:outerShdw blurRad="38100" dist="38100" dir="2700000" algn="tl">
                    <a:srgbClr val="000000"/>
                  </a:outerShdw>
                </a:effectLst>
                <a:latin typeface="Arial Narrow" pitchFamily="34" charset="0"/>
              </a:rPr>
              <a:t>          HYPOTHALAMUS</a:t>
            </a:r>
          </a:p>
        </p:txBody>
      </p:sp>
      <p:grpSp>
        <p:nvGrpSpPr>
          <p:cNvPr id="2" name="Group 5"/>
          <p:cNvGrpSpPr>
            <a:grpSpLocks/>
          </p:cNvGrpSpPr>
          <p:nvPr/>
        </p:nvGrpSpPr>
        <p:grpSpPr bwMode="auto">
          <a:xfrm>
            <a:off x="2334437" y="2752647"/>
            <a:ext cx="4319587" cy="720725"/>
            <a:chOff x="1429" y="1933"/>
            <a:chExt cx="2721" cy="454"/>
          </a:xfrm>
        </p:grpSpPr>
        <p:sp>
          <p:nvSpPr>
            <p:cNvPr id="24604" name="Rectangle 6"/>
            <p:cNvSpPr>
              <a:spLocks noChangeArrowheads="1"/>
            </p:cNvSpPr>
            <p:nvPr/>
          </p:nvSpPr>
          <p:spPr bwMode="auto">
            <a:xfrm>
              <a:off x="1429" y="1933"/>
              <a:ext cx="2721" cy="454"/>
            </a:xfrm>
            <a:prstGeom prst="rect">
              <a:avLst/>
            </a:prstGeom>
            <a:gradFill rotWithShape="1">
              <a:gsLst>
                <a:gs pos="0">
                  <a:srgbClr val="669900"/>
                </a:gs>
                <a:gs pos="100000">
                  <a:schemeClr val="bg1">
                    <a:alpha val="62999"/>
                  </a:schemeClr>
                </a:gs>
              </a:gsLst>
              <a:lin ang="2700000" scaled="1"/>
            </a:gradFill>
            <a:ln w="9525">
              <a:solidFill>
                <a:schemeClr val="tx1"/>
              </a:solidFill>
              <a:miter lim="800000"/>
              <a:headEnd/>
              <a:tailEnd/>
            </a:ln>
          </p:spPr>
          <p:txBody>
            <a:bodyPr wrap="none" anchor="ctr"/>
            <a:lstStyle>
              <a:lvl1pPr eaLnBrk="0" hangingPunct="0">
                <a:defRPr sz="2000">
                  <a:solidFill>
                    <a:schemeClr val="tx1"/>
                  </a:solidFill>
                  <a:latin typeface="Times New Roman" pitchFamily="18" charset="0"/>
                </a:defRPr>
              </a:lvl1pPr>
              <a:lvl2pPr marL="742950" indent="-285750" eaLnBrk="0" hangingPunct="0">
                <a:defRPr sz="2000">
                  <a:solidFill>
                    <a:schemeClr val="tx1"/>
                  </a:solidFill>
                  <a:latin typeface="Times New Roman" pitchFamily="18" charset="0"/>
                </a:defRPr>
              </a:lvl2pPr>
              <a:lvl3pPr marL="1143000" indent="-228600" eaLnBrk="0" hangingPunct="0">
                <a:defRPr sz="2000">
                  <a:solidFill>
                    <a:schemeClr val="tx1"/>
                  </a:solidFill>
                  <a:latin typeface="Times New Roman" pitchFamily="18" charset="0"/>
                </a:defRPr>
              </a:lvl3pPr>
              <a:lvl4pPr marL="1600200" indent="-228600" eaLnBrk="0" hangingPunct="0">
                <a:defRPr sz="2000">
                  <a:solidFill>
                    <a:schemeClr val="tx1"/>
                  </a:solidFill>
                  <a:latin typeface="Times New Roman" pitchFamily="18" charset="0"/>
                </a:defRPr>
              </a:lvl4pPr>
              <a:lvl5pPr marL="2057400" indent="-228600" eaLnBrk="0" hangingPunct="0">
                <a:defRPr sz="2000">
                  <a:solidFill>
                    <a:schemeClr val="tx1"/>
                  </a:solidFill>
                  <a:latin typeface="Times New Roman" pitchFamily="18" charset="0"/>
                </a:defRPr>
              </a:lvl5pPr>
              <a:lvl6pPr marL="2514600" indent="-228600" eaLnBrk="0" fontAlgn="base" hangingPunct="0">
                <a:spcBef>
                  <a:spcPct val="0"/>
                </a:spcBef>
                <a:spcAft>
                  <a:spcPct val="0"/>
                </a:spcAft>
                <a:defRPr sz="2000">
                  <a:solidFill>
                    <a:schemeClr val="tx1"/>
                  </a:solidFill>
                  <a:latin typeface="Times New Roman" pitchFamily="18" charset="0"/>
                </a:defRPr>
              </a:lvl6pPr>
              <a:lvl7pPr marL="2971800" indent="-228600" eaLnBrk="0" fontAlgn="base" hangingPunct="0">
                <a:spcBef>
                  <a:spcPct val="0"/>
                </a:spcBef>
                <a:spcAft>
                  <a:spcPct val="0"/>
                </a:spcAft>
                <a:defRPr sz="2000">
                  <a:solidFill>
                    <a:schemeClr val="tx1"/>
                  </a:solidFill>
                  <a:latin typeface="Times New Roman" pitchFamily="18" charset="0"/>
                </a:defRPr>
              </a:lvl7pPr>
              <a:lvl8pPr marL="3429000" indent="-228600" eaLnBrk="0" fontAlgn="base" hangingPunct="0">
                <a:spcBef>
                  <a:spcPct val="0"/>
                </a:spcBef>
                <a:spcAft>
                  <a:spcPct val="0"/>
                </a:spcAft>
                <a:defRPr sz="2000">
                  <a:solidFill>
                    <a:schemeClr val="tx1"/>
                  </a:solidFill>
                  <a:latin typeface="Times New Roman" pitchFamily="18" charset="0"/>
                </a:defRPr>
              </a:lvl8pPr>
              <a:lvl9pPr marL="3886200" indent="-228600" eaLnBrk="0" fontAlgn="base" hangingPunct="0">
                <a:spcBef>
                  <a:spcPct val="0"/>
                </a:spcBef>
                <a:spcAft>
                  <a:spcPct val="0"/>
                </a:spcAft>
                <a:defRPr sz="2000">
                  <a:solidFill>
                    <a:schemeClr val="tx1"/>
                  </a:solidFill>
                  <a:latin typeface="Times New Roman" pitchFamily="18" charset="0"/>
                </a:defRPr>
              </a:lvl9pPr>
            </a:lstStyle>
            <a:p>
              <a:pPr eaLnBrk="1" hangingPunct="1"/>
              <a:endParaRPr lang="en-US" altLang="fr-FR"/>
            </a:p>
          </p:txBody>
        </p:sp>
        <p:sp>
          <p:nvSpPr>
            <p:cNvPr id="149511" name="Text Box 7"/>
            <p:cNvSpPr txBox="1">
              <a:spLocks noChangeArrowheads="1"/>
            </p:cNvSpPr>
            <p:nvPr/>
          </p:nvSpPr>
          <p:spPr bwMode="auto">
            <a:xfrm>
              <a:off x="1565" y="2024"/>
              <a:ext cx="2540" cy="252"/>
            </a:xfrm>
            <a:prstGeom prst="rect">
              <a:avLst/>
            </a:prstGeom>
            <a:gradFill rotWithShape="0">
              <a:gsLst>
                <a:gs pos="0">
                  <a:srgbClr val="669900"/>
                </a:gs>
                <a:gs pos="100000">
                  <a:schemeClr val="bg1"/>
                </a:gs>
              </a:gsLst>
              <a:lin ang="2700000" scaled="1"/>
            </a:gradFill>
            <a:ln w="9525">
              <a:noFill/>
              <a:miter lim="800000"/>
              <a:headEnd/>
              <a:tailEnd/>
            </a:ln>
            <a:effectLst/>
          </p:spPr>
          <p:txBody>
            <a:bodyPr>
              <a:spAutoFit/>
            </a:bodyPr>
            <a:lstStyle/>
            <a:p>
              <a:pPr algn="ctr">
                <a:spcBef>
                  <a:spcPct val="50000"/>
                </a:spcBef>
                <a:defRPr/>
              </a:pPr>
              <a:r>
                <a:rPr lang="en-US" sz="2000" b="1" dirty="0" smtClean="0">
                  <a:solidFill>
                    <a:srgbClr val="336600"/>
                  </a:solidFill>
                  <a:effectLst>
                    <a:outerShdw blurRad="38100" dist="38100" dir="2700000" algn="tl">
                      <a:srgbClr val="000000"/>
                    </a:outerShdw>
                  </a:effectLst>
                  <a:latin typeface="Arial Narrow" pitchFamily="34" charset="0"/>
                </a:rPr>
                <a:t>HYPOPHYSE ANTERIEURE</a:t>
              </a:r>
              <a:endParaRPr lang="en-US" sz="2000" b="1" dirty="0">
                <a:solidFill>
                  <a:srgbClr val="336600"/>
                </a:solidFill>
                <a:effectLst>
                  <a:outerShdw blurRad="38100" dist="38100" dir="2700000" algn="tl">
                    <a:srgbClr val="000000"/>
                  </a:outerShdw>
                </a:effectLst>
                <a:latin typeface="Arial Narrow" pitchFamily="34" charset="0"/>
              </a:endParaRPr>
            </a:p>
          </p:txBody>
        </p:sp>
      </p:grpSp>
      <p:grpSp>
        <p:nvGrpSpPr>
          <p:cNvPr id="3" name="Group 8"/>
          <p:cNvGrpSpPr>
            <a:grpSpLocks/>
          </p:cNvGrpSpPr>
          <p:nvPr/>
        </p:nvGrpSpPr>
        <p:grpSpPr bwMode="auto">
          <a:xfrm>
            <a:off x="2297924" y="4129494"/>
            <a:ext cx="4392612" cy="863600"/>
            <a:chOff x="1429" y="2750"/>
            <a:chExt cx="2767" cy="544"/>
          </a:xfrm>
        </p:grpSpPr>
        <p:sp>
          <p:nvSpPr>
            <p:cNvPr id="24602" name="Oval 9"/>
            <p:cNvSpPr>
              <a:spLocks noChangeArrowheads="1"/>
            </p:cNvSpPr>
            <p:nvPr/>
          </p:nvSpPr>
          <p:spPr bwMode="auto">
            <a:xfrm>
              <a:off x="1429" y="2750"/>
              <a:ext cx="2767" cy="544"/>
            </a:xfrm>
            <a:prstGeom prst="ellipse">
              <a:avLst/>
            </a:prstGeom>
            <a:gradFill rotWithShape="1">
              <a:gsLst>
                <a:gs pos="0">
                  <a:srgbClr val="669900"/>
                </a:gs>
                <a:gs pos="100000">
                  <a:schemeClr val="bg1">
                    <a:alpha val="60001"/>
                  </a:schemeClr>
                </a:gs>
              </a:gsLst>
              <a:lin ang="2700000" scaled="1"/>
            </a:gradFill>
            <a:ln w="9525">
              <a:solidFill>
                <a:schemeClr val="tx1"/>
              </a:solidFill>
              <a:round/>
              <a:headEnd/>
              <a:tailEnd/>
            </a:ln>
          </p:spPr>
          <p:txBody>
            <a:bodyPr wrap="none" anchor="ctr"/>
            <a:lstStyle>
              <a:lvl1pPr eaLnBrk="0" hangingPunct="0">
                <a:defRPr sz="2000">
                  <a:solidFill>
                    <a:schemeClr val="tx1"/>
                  </a:solidFill>
                  <a:latin typeface="Times New Roman" pitchFamily="18" charset="0"/>
                </a:defRPr>
              </a:lvl1pPr>
              <a:lvl2pPr marL="742950" indent="-285750" eaLnBrk="0" hangingPunct="0">
                <a:defRPr sz="2000">
                  <a:solidFill>
                    <a:schemeClr val="tx1"/>
                  </a:solidFill>
                  <a:latin typeface="Times New Roman" pitchFamily="18" charset="0"/>
                </a:defRPr>
              </a:lvl2pPr>
              <a:lvl3pPr marL="1143000" indent="-228600" eaLnBrk="0" hangingPunct="0">
                <a:defRPr sz="2000">
                  <a:solidFill>
                    <a:schemeClr val="tx1"/>
                  </a:solidFill>
                  <a:latin typeface="Times New Roman" pitchFamily="18" charset="0"/>
                </a:defRPr>
              </a:lvl3pPr>
              <a:lvl4pPr marL="1600200" indent="-228600" eaLnBrk="0" hangingPunct="0">
                <a:defRPr sz="2000">
                  <a:solidFill>
                    <a:schemeClr val="tx1"/>
                  </a:solidFill>
                  <a:latin typeface="Times New Roman" pitchFamily="18" charset="0"/>
                </a:defRPr>
              </a:lvl4pPr>
              <a:lvl5pPr marL="2057400" indent="-228600" eaLnBrk="0" hangingPunct="0">
                <a:defRPr sz="2000">
                  <a:solidFill>
                    <a:schemeClr val="tx1"/>
                  </a:solidFill>
                  <a:latin typeface="Times New Roman" pitchFamily="18" charset="0"/>
                </a:defRPr>
              </a:lvl5pPr>
              <a:lvl6pPr marL="2514600" indent="-228600" eaLnBrk="0" fontAlgn="base" hangingPunct="0">
                <a:spcBef>
                  <a:spcPct val="0"/>
                </a:spcBef>
                <a:spcAft>
                  <a:spcPct val="0"/>
                </a:spcAft>
                <a:defRPr sz="2000">
                  <a:solidFill>
                    <a:schemeClr val="tx1"/>
                  </a:solidFill>
                  <a:latin typeface="Times New Roman" pitchFamily="18" charset="0"/>
                </a:defRPr>
              </a:lvl6pPr>
              <a:lvl7pPr marL="2971800" indent="-228600" eaLnBrk="0" fontAlgn="base" hangingPunct="0">
                <a:spcBef>
                  <a:spcPct val="0"/>
                </a:spcBef>
                <a:spcAft>
                  <a:spcPct val="0"/>
                </a:spcAft>
                <a:defRPr sz="2000">
                  <a:solidFill>
                    <a:schemeClr val="tx1"/>
                  </a:solidFill>
                  <a:latin typeface="Times New Roman" pitchFamily="18" charset="0"/>
                </a:defRPr>
              </a:lvl7pPr>
              <a:lvl8pPr marL="3429000" indent="-228600" eaLnBrk="0" fontAlgn="base" hangingPunct="0">
                <a:spcBef>
                  <a:spcPct val="0"/>
                </a:spcBef>
                <a:spcAft>
                  <a:spcPct val="0"/>
                </a:spcAft>
                <a:defRPr sz="2000">
                  <a:solidFill>
                    <a:schemeClr val="tx1"/>
                  </a:solidFill>
                  <a:latin typeface="Times New Roman" pitchFamily="18" charset="0"/>
                </a:defRPr>
              </a:lvl8pPr>
              <a:lvl9pPr marL="3886200" indent="-228600" eaLnBrk="0" fontAlgn="base" hangingPunct="0">
                <a:spcBef>
                  <a:spcPct val="0"/>
                </a:spcBef>
                <a:spcAft>
                  <a:spcPct val="0"/>
                </a:spcAft>
                <a:defRPr sz="2000">
                  <a:solidFill>
                    <a:schemeClr val="tx1"/>
                  </a:solidFill>
                  <a:latin typeface="Times New Roman" pitchFamily="18" charset="0"/>
                </a:defRPr>
              </a:lvl9pPr>
            </a:lstStyle>
            <a:p>
              <a:pPr eaLnBrk="1" hangingPunct="1"/>
              <a:endParaRPr lang="en-US" altLang="fr-FR"/>
            </a:p>
          </p:txBody>
        </p:sp>
        <p:sp>
          <p:nvSpPr>
            <p:cNvPr id="149514" name="Text Box 10"/>
            <p:cNvSpPr txBox="1">
              <a:spLocks noChangeArrowheads="1"/>
            </p:cNvSpPr>
            <p:nvPr/>
          </p:nvSpPr>
          <p:spPr bwMode="auto">
            <a:xfrm>
              <a:off x="1882" y="2886"/>
              <a:ext cx="1920" cy="252"/>
            </a:xfrm>
            <a:prstGeom prst="rect">
              <a:avLst/>
            </a:prstGeom>
            <a:gradFill rotWithShape="0">
              <a:gsLst>
                <a:gs pos="0">
                  <a:srgbClr val="669900"/>
                </a:gs>
                <a:gs pos="100000">
                  <a:schemeClr val="bg1"/>
                </a:gs>
              </a:gsLst>
              <a:lin ang="2700000" scaled="1"/>
            </a:gradFill>
            <a:ln w="9525">
              <a:noFill/>
              <a:miter lim="800000"/>
              <a:headEnd/>
              <a:tailEnd/>
            </a:ln>
            <a:effectLst/>
          </p:spPr>
          <p:txBody>
            <a:bodyPr>
              <a:spAutoFit/>
            </a:bodyPr>
            <a:lstStyle/>
            <a:p>
              <a:pPr algn="ctr">
                <a:spcBef>
                  <a:spcPct val="50000"/>
                </a:spcBef>
                <a:defRPr/>
              </a:pPr>
              <a:r>
                <a:rPr lang="en-US" sz="2000" b="1" dirty="0" smtClean="0">
                  <a:solidFill>
                    <a:srgbClr val="336600"/>
                  </a:solidFill>
                  <a:latin typeface="Arial Narrow" pitchFamily="34" charset="0"/>
                </a:rPr>
                <a:t>OVAIRE</a:t>
              </a:r>
              <a:endParaRPr lang="en-US" sz="2000" b="1" dirty="0">
                <a:solidFill>
                  <a:srgbClr val="336600"/>
                </a:solidFill>
                <a:latin typeface="Arial Narrow" pitchFamily="34" charset="0"/>
              </a:endParaRPr>
            </a:p>
          </p:txBody>
        </p:sp>
      </p:grpSp>
      <p:sp>
        <p:nvSpPr>
          <p:cNvPr id="149515" name="Arc 11"/>
          <p:cNvSpPr>
            <a:spLocks/>
          </p:cNvSpPr>
          <p:nvPr/>
        </p:nvSpPr>
        <p:spPr bwMode="auto">
          <a:xfrm>
            <a:off x="6034197" y="1960484"/>
            <a:ext cx="2426235" cy="2541662"/>
          </a:xfrm>
          <a:custGeom>
            <a:avLst/>
            <a:gdLst>
              <a:gd name="T0" fmla="*/ 0 w 24180"/>
              <a:gd name="T1" fmla="*/ 82632923 h 41623"/>
              <a:gd name="T2" fmla="*/ 2147483647 w 24180"/>
              <a:gd name="T3" fmla="*/ 2147483647 h 41623"/>
              <a:gd name="T4" fmla="*/ 2147483647 w 24180"/>
              <a:gd name="T5" fmla="*/ 2147483647 h 41623"/>
              <a:gd name="T6" fmla="*/ 0 60000 65536"/>
              <a:gd name="T7" fmla="*/ 0 60000 65536"/>
              <a:gd name="T8" fmla="*/ 0 60000 65536"/>
              <a:gd name="T9" fmla="*/ 0 w 24180"/>
              <a:gd name="T10" fmla="*/ 0 h 41623"/>
              <a:gd name="T11" fmla="*/ 24180 w 24180"/>
              <a:gd name="T12" fmla="*/ 41623 h 41623"/>
            </a:gdLst>
            <a:ahLst/>
            <a:cxnLst>
              <a:cxn ang="T6">
                <a:pos x="T0" y="T1"/>
              </a:cxn>
              <a:cxn ang="T7">
                <a:pos x="T2" y="T3"/>
              </a:cxn>
              <a:cxn ang="T8">
                <a:pos x="T4" y="T5"/>
              </a:cxn>
            </a:cxnLst>
            <a:rect l="T9" t="T10" r="T11" b="T12"/>
            <a:pathLst>
              <a:path w="24180" h="41623" fill="none" extrusionOk="0">
                <a:moveTo>
                  <a:pt x="-1" y="154"/>
                </a:moveTo>
                <a:cubicBezTo>
                  <a:pt x="856" y="51"/>
                  <a:pt x="1717" y="-1"/>
                  <a:pt x="2580" y="0"/>
                </a:cubicBezTo>
                <a:cubicBezTo>
                  <a:pt x="14509" y="0"/>
                  <a:pt x="24180" y="9670"/>
                  <a:pt x="24180" y="21600"/>
                </a:cubicBezTo>
                <a:cubicBezTo>
                  <a:pt x="24180" y="30400"/>
                  <a:pt x="18840" y="38321"/>
                  <a:pt x="10681" y="41622"/>
                </a:cubicBezTo>
              </a:path>
              <a:path w="24180" h="41623" stroke="0" extrusionOk="0">
                <a:moveTo>
                  <a:pt x="-1" y="154"/>
                </a:moveTo>
                <a:cubicBezTo>
                  <a:pt x="856" y="51"/>
                  <a:pt x="1717" y="-1"/>
                  <a:pt x="2580" y="0"/>
                </a:cubicBezTo>
                <a:cubicBezTo>
                  <a:pt x="14509" y="0"/>
                  <a:pt x="24180" y="9670"/>
                  <a:pt x="24180" y="21600"/>
                </a:cubicBezTo>
                <a:cubicBezTo>
                  <a:pt x="24180" y="30400"/>
                  <a:pt x="18840" y="38321"/>
                  <a:pt x="10681" y="41622"/>
                </a:cubicBezTo>
                <a:lnTo>
                  <a:pt x="2580" y="21600"/>
                </a:lnTo>
                <a:close/>
              </a:path>
            </a:pathLst>
          </a:custGeom>
          <a:noFill/>
          <a:ln w="25400">
            <a:solidFill>
              <a:srgbClr val="000066"/>
            </a:solidFill>
            <a:prstDash val="dash"/>
            <a:round/>
            <a:headEnd type="stealth" w="lg" len="lg"/>
            <a:tailEnd/>
          </a:ln>
          <a:extLst>
            <a:ext uri="{909E8E84-426E-40DD-AFC4-6F175D3DCCD1}">
              <a14:hiddenFill xmlns:a14="http://schemas.microsoft.com/office/drawing/2010/main">
                <a:solidFill>
                  <a:srgbClr val="FFFFFF"/>
                </a:solidFill>
              </a14:hiddenFill>
            </a:ext>
          </a:extLst>
        </p:spPr>
        <p:txBody>
          <a:bodyPr wrap="none" anchor="ctr"/>
          <a:lstStyle/>
          <a:p>
            <a:endParaRPr lang="fr-BE"/>
          </a:p>
        </p:txBody>
      </p:sp>
      <p:sp>
        <p:nvSpPr>
          <p:cNvPr id="149516" name="Text Box 12"/>
          <p:cNvSpPr txBox="1">
            <a:spLocks noChangeArrowheads="1"/>
          </p:cNvSpPr>
          <p:nvPr/>
        </p:nvSpPr>
        <p:spPr bwMode="auto">
          <a:xfrm>
            <a:off x="7092279" y="2451170"/>
            <a:ext cx="1871663" cy="1015663"/>
          </a:xfrm>
          <a:prstGeom prst="rect">
            <a:avLst/>
          </a:prstGeom>
          <a:solidFill>
            <a:srgbClr val="FFFFCC"/>
          </a:solidFill>
          <a:ln>
            <a:solidFill>
              <a:schemeClr val="tx1"/>
            </a:solidFill>
          </a:ln>
          <a:extLst/>
        </p:spPr>
        <p:txBody>
          <a:bodyPr>
            <a:spAutoFit/>
          </a:bodyPr>
          <a:lstStyle>
            <a:lvl1pPr eaLnBrk="0" hangingPunct="0">
              <a:defRPr sz="2000">
                <a:solidFill>
                  <a:schemeClr val="tx1"/>
                </a:solidFill>
                <a:latin typeface="Times New Roman" pitchFamily="18" charset="0"/>
              </a:defRPr>
            </a:lvl1pPr>
            <a:lvl2pPr marL="742950" indent="-285750" eaLnBrk="0" hangingPunct="0">
              <a:defRPr sz="2000">
                <a:solidFill>
                  <a:schemeClr val="tx1"/>
                </a:solidFill>
                <a:latin typeface="Times New Roman" pitchFamily="18" charset="0"/>
              </a:defRPr>
            </a:lvl2pPr>
            <a:lvl3pPr marL="1143000" indent="-228600" eaLnBrk="0" hangingPunct="0">
              <a:defRPr sz="2000">
                <a:solidFill>
                  <a:schemeClr val="tx1"/>
                </a:solidFill>
                <a:latin typeface="Times New Roman" pitchFamily="18" charset="0"/>
              </a:defRPr>
            </a:lvl3pPr>
            <a:lvl4pPr marL="1600200" indent="-228600" eaLnBrk="0" hangingPunct="0">
              <a:defRPr sz="2000">
                <a:solidFill>
                  <a:schemeClr val="tx1"/>
                </a:solidFill>
                <a:latin typeface="Times New Roman" pitchFamily="18" charset="0"/>
              </a:defRPr>
            </a:lvl4pPr>
            <a:lvl5pPr marL="2057400" indent="-228600" eaLnBrk="0" hangingPunct="0">
              <a:defRPr sz="2000">
                <a:solidFill>
                  <a:schemeClr val="tx1"/>
                </a:solidFill>
                <a:latin typeface="Times New Roman" pitchFamily="18" charset="0"/>
              </a:defRPr>
            </a:lvl5pPr>
            <a:lvl6pPr marL="2514600" indent="-228600" eaLnBrk="0" fontAlgn="base" hangingPunct="0">
              <a:spcBef>
                <a:spcPct val="0"/>
              </a:spcBef>
              <a:spcAft>
                <a:spcPct val="0"/>
              </a:spcAft>
              <a:defRPr sz="2000">
                <a:solidFill>
                  <a:schemeClr val="tx1"/>
                </a:solidFill>
                <a:latin typeface="Times New Roman" pitchFamily="18" charset="0"/>
              </a:defRPr>
            </a:lvl6pPr>
            <a:lvl7pPr marL="2971800" indent="-228600" eaLnBrk="0" fontAlgn="base" hangingPunct="0">
              <a:spcBef>
                <a:spcPct val="0"/>
              </a:spcBef>
              <a:spcAft>
                <a:spcPct val="0"/>
              </a:spcAft>
              <a:defRPr sz="2000">
                <a:solidFill>
                  <a:schemeClr val="tx1"/>
                </a:solidFill>
                <a:latin typeface="Times New Roman" pitchFamily="18" charset="0"/>
              </a:defRPr>
            </a:lvl7pPr>
            <a:lvl8pPr marL="3429000" indent="-228600" eaLnBrk="0" fontAlgn="base" hangingPunct="0">
              <a:spcBef>
                <a:spcPct val="0"/>
              </a:spcBef>
              <a:spcAft>
                <a:spcPct val="0"/>
              </a:spcAft>
              <a:defRPr sz="2000">
                <a:solidFill>
                  <a:schemeClr val="tx1"/>
                </a:solidFill>
                <a:latin typeface="Times New Roman" pitchFamily="18" charset="0"/>
              </a:defRPr>
            </a:lvl8pPr>
            <a:lvl9pPr marL="3886200" indent="-228600" eaLnBrk="0" fontAlgn="base" hangingPunct="0">
              <a:spcBef>
                <a:spcPct val="0"/>
              </a:spcBef>
              <a:spcAft>
                <a:spcPct val="0"/>
              </a:spcAft>
              <a:defRPr sz="2000">
                <a:solidFill>
                  <a:schemeClr val="tx1"/>
                </a:solidFill>
                <a:latin typeface="Times New Roman" pitchFamily="18" charset="0"/>
              </a:defRPr>
            </a:lvl9pPr>
          </a:lstStyle>
          <a:p>
            <a:pPr algn="ctr" eaLnBrk="1" hangingPunct="1">
              <a:spcBef>
                <a:spcPct val="50000"/>
              </a:spcBef>
            </a:pPr>
            <a:r>
              <a:rPr lang="fr-FR" altLang="fr-FR" dirty="0" err="1">
                <a:latin typeface="Arial Narrow" pitchFamily="34" charset="0"/>
              </a:rPr>
              <a:t>Negative</a:t>
            </a:r>
            <a:r>
              <a:rPr lang="fr-FR" altLang="fr-FR" dirty="0">
                <a:latin typeface="Arial Narrow" pitchFamily="34" charset="0"/>
              </a:rPr>
              <a:t> feedback control of P4 on LH</a:t>
            </a:r>
          </a:p>
        </p:txBody>
      </p:sp>
      <p:sp>
        <p:nvSpPr>
          <p:cNvPr id="24600" name="AutoShape 14"/>
          <p:cNvSpPr>
            <a:spLocks noChangeArrowheads="1"/>
          </p:cNvSpPr>
          <p:nvPr/>
        </p:nvSpPr>
        <p:spPr bwMode="auto">
          <a:xfrm rot="1206861">
            <a:off x="2422891" y="4804280"/>
            <a:ext cx="287338" cy="647700"/>
          </a:xfrm>
          <a:prstGeom prst="downArrow">
            <a:avLst>
              <a:gd name="adj1" fmla="val 50000"/>
              <a:gd name="adj2" fmla="val 56354"/>
            </a:avLst>
          </a:prstGeom>
          <a:gradFill rotWithShape="1">
            <a:gsLst>
              <a:gs pos="0">
                <a:srgbClr val="336600"/>
              </a:gs>
              <a:gs pos="100000">
                <a:srgbClr val="669900"/>
              </a:gs>
            </a:gsLst>
            <a:lin ang="2700000" scaled="1"/>
          </a:gradFill>
          <a:ln w="9525">
            <a:solidFill>
              <a:schemeClr val="tx1"/>
            </a:solidFill>
            <a:miter lim="800000"/>
            <a:headEnd/>
            <a:tailEnd/>
          </a:ln>
        </p:spPr>
        <p:txBody>
          <a:bodyPr wrap="none" anchor="ctr"/>
          <a:lstStyle>
            <a:lvl1pPr eaLnBrk="0" hangingPunct="0">
              <a:defRPr sz="2000">
                <a:solidFill>
                  <a:schemeClr val="tx1"/>
                </a:solidFill>
                <a:latin typeface="Times New Roman" pitchFamily="18" charset="0"/>
              </a:defRPr>
            </a:lvl1pPr>
            <a:lvl2pPr marL="742950" indent="-285750" eaLnBrk="0" hangingPunct="0">
              <a:defRPr sz="2000">
                <a:solidFill>
                  <a:schemeClr val="tx1"/>
                </a:solidFill>
                <a:latin typeface="Times New Roman" pitchFamily="18" charset="0"/>
              </a:defRPr>
            </a:lvl2pPr>
            <a:lvl3pPr marL="1143000" indent="-228600" eaLnBrk="0" hangingPunct="0">
              <a:defRPr sz="2000">
                <a:solidFill>
                  <a:schemeClr val="tx1"/>
                </a:solidFill>
                <a:latin typeface="Times New Roman" pitchFamily="18" charset="0"/>
              </a:defRPr>
            </a:lvl3pPr>
            <a:lvl4pPr marL="1600200" indent="-228600" eaLnBrk="0" hangingPunct="0">
              <a:defRPr sz="2000">
                <a:solidFill>
                  <a:schemeClr val="tx1"/>
                </a:solidFill>
                <a:latin typeface="Times New Roman" pitchFamily="18" charset="0"/>
              </a:defRPr>
            </a:lvl4pPr>
            <a:lvl5pPr marL="2057400" indent="-228600" eaLnBrk="0" hangingPunct="0">
              <a:defRPr sz="2000">
                <a:solidFill>
                  <a:schemeClr val="tx1"/>
                </a:solidFill>
                <a:latin typeface="Times New Roman" pitchFamily="18" charset="0"/>
              </a:defRPr>
            </a:lvl5pPr>
            <a:lvl6pPr marL="2514600" indent="-228600" eaLnBrk="0" fontAlgn="base" hangingPunct="0">
              <a:spcBef>
                <a:spcPct val="0"/>
              </a:spcBef>
              <a:spcAft>
                <a:spcPct val="0"/>
              </a:spcAft>
              <a:defRPr sz="2000">
                <a:solidFill>
                  <a:schemeClr val="tx1"/>
                </a:solidFill>
                <a:latin typeface="Times New Roman" pitchFamily="18" charset="0"/>
              </a:defRPr>
            </a:lvl6pPr>
            <a:lvl7pPr marL="2971800" indent="-228600" eaLnBrk="0" fontAlgn="base" hangingPunct="0">
              <a:spcBef>
                <a:spcPct val="0"/>
              </a:spcBef>
              <a:spcAft>
                <a:spcPct val="0"/>
              </a:spcAft>
              <a:defRPr sz="2000">
                <a:solidFill>
                  <a:schemeClr val="tx1"/>
                </a:solidFill>
                <a:latin typeface="Times New Roman" pitchFamily="18" charset="0"/>
              </a:defRPr>
            </a:lvl7pPr>
            <a:lvl8pPr marL="3429000" indent="-228600" eaLnBrk="0" fontAlgn="base" hangingPunct="0">
              <a:spcBef>
                <a:spcPct val="0"/>
              </a:spcBef>
              <a:spcAft>
                <a:spcPct val="0"/>
              </a:spcAft>
              <a:defRPr sz="2000">
                <a:solidFill>
                  <a:schemeClr val="tx1"/>
                </a:solidFill>
                <a:latin typeface="Times New Roman" pitchFamily="18" charset="0"/>
              </a:defRPr>
            </a:lvl8pPr>
            <a:lvl9pPr marL="3886200" indent="-228600" eaLnBrk="0" fontAlgn="base" hangingPunct="0">
              <a:spcBef>
                <a:spcPct val="0"/>
              </a:spcBef>
              <a:spcAft>
                <a:spcPct val="0"/>
              </a:spcAft>
              <a:defRPr sz="2000">
                <a:solidFill>
                  <a:schemeClr val="tx1"/>
                </a:solidFill>
                <a:latin typeface="Times New Roman" pitchFamily="18" charset="0"/>
              </a:defRPr>
            </a:lvl9pPr>
          </a:lstStyle>
          <a:p>
            <a:pPr eaLnBrk="1" hangingPunct="1"/>
            <a:endParaRPr lang="en-US" altLang="fr-FR"/>
          </a:p>
        </p:txBody>
      </p:sp>
      <p:sp>
        <p:nvSpPr>
          <p:cNvPr id="24601" name="Text Box 15"/>
          <p:cNvSpPr txBox="1">
            <a:spLocks noChangeArrowheads="1"/>
          </p:cNvSpPr>
          <p:nvPr/>
        </p:nvSpPr>
        <p:spPr bwMode="auto">
          <a:xfrm>
            <a:off x="829005" y="5481635"/>
            <a:ext cx="1873250" cy="369332"/>
          </a:xfrm>
          <a:prstGeom prst="rect">
            <a:avLst/>
          </a:prstGeom>
          <a:solidFill>
            <a:schemeClr val="accent6">
              <a:lumMod val="75000"/>
            </a:schemeClr>
          </a:solidFill>
          <a:ln w="9525">
            <a:solidFill>
              <a:srgbClr val="000000"/>
            </a:solidFill>
            <a:miter lim="800000"/>
            <a:headEnd/>
            <a:tailEnd/>
          </a:ln>
          <a:extLst/>
        </p:spPr>
        <p:txBody>
          <a:bodyPr>
            <a:spAutoFit/>
          </a:bodyPr>
          <a:lstStyle>
            <a:lvl1pPr eaLnBrk="0" hangingPunct="0">
              <a:defRPr sz="2000">
                <a:solidFill>
                  <a:schemeClr val="tx1"/>
                </a:solidFill>
                <a:latin typeface="Times New Roman" pitchFamily="18" charset="0"/>
              </a:defRPr>
            </a:lvl1pPr>
            <a:lvl2pPr marL="742950" indent="-285750" eaLnBrk="0" hangingPunct="0">
              <a:defRPr sz="2000">
                <a:solidFill>
                  <a:schemeClr val="tx1"/>
                </a:solidFill>
                <a:latin typeface="Times New Roman" pitchFamily="18" charset="0"/>
              </a:defRPr>
            </a:lvl2pPr>
            <a:lvl3pPr marL="1143000" indent="-228600" eaLnBrk="0" hangingPunct="0">
              <a:defRPr sz="2000">
                <a:solidFill>
                  <a:schemeClr val="tx1"/>
                </a:solidFill>
                <a:latin typeface="Times New Roman" pitchFamily="18" charset="0"/>
              </a:defRPr>
            </a:lvl3pPr>
            <a:lvl4pPr marL="1600200" indent="-228600" eaLnBrk="0" hangingPunct="0">
              <a:defRPr sz="2000">
                <a:solidFill>
                  <a:schemeClr val="tx1"/>
                </a:solidFill>
                <a:latin typeface="Times New Roman" pitchFamily="18" charset="0"/>
              </a:defRPr>
            </a:lvl4pPr>
            <a:lvl5pPr marL="2057400" indent="-228600" eaLnBrk="0" hangingPunct="0">
              <a:defRPr sz="2000">
                <a:solidFill>
                  <a:schemeClr val="tx1"/>
                </a:solidFill>
                <a:latin typeface="Times New Roman" pitchFamily="18" charset="0"/>
              </a:defRPr>
            </a:lvl5pPr>
            <a:lvl6pPr marL="2514600" indent="-228600" eaLnBrk="0" fontAlgn="base" hangingPunct="0">
              <a:spcBef>
                <a:spcPct val="0"/>
              </a:spcBef>
              <a:spcAft>
                <a:spcPct val="0"/>
              </a:spcAft>
              <a:defRPr sz="2000">
                <a:solidFill>
                  <a:schemeClr val="tx1"/>
                </a:solidFill>
                <a:latin typeface="Times New Roman" pitchFamily="18" charset="0"/>
              </a:defRPr>
            </a:lvl6pPr>
            <a:lvl7pPr marL="2971800" indent="-228600" eaLnBrk="0" fontAlgn="base" hangingPunct="0">
              <a:spcBef>
                <a:spcPct val="0"/>
              </a:spcBef>
              <a:spcAft>
                <a:spcPct val="0"/>
              </a:spcAft>
              <a:defRPr sz="2000">
                <a:solidFill>
                  <a:schemeClr val="tx1"/>
                </a:solidFill>
                <a:latin typeface="Times New Roman" pitchFamily="18" charset="0"/>
              </a:defRPr>
            </a:lvl7pPr>
            <a:lvl8pPr marL="3429000" indent="-228600" eaLnBrk="0" fontAlgn="base" hangingPunct="0">
              <a:spcBef>
                <a:spcPct val="0"/>
              </a:spcBef>
              <a:spcAft>
                <a:spcPct val="0"/>
              </a:spcAft>
              <a:defRPr sz="2000">
                <a:solidFill>
                  <a:schemeClr val="tx1"/>
                </a:solidFill>
                <a:latin typeface="Times New Roman" pitchFamily="18" charset="0"/>
              </a:defRPr>
            </a:lvl8pPr>
            <a:lvl9pPr marL="3886200" indent="-228600" eaLnBrk="0" fontAlgn="base" hangingPunct="0">
              <a:spcBef>
                <a:spcPct val="0"/>
              </a:spcBef>
              <a:spcAft>
                <a:spcPct val="0"/>
              </a:spcAft>
              <a:defRPr sz="2000">
                <a:solidFill>
                  <a:schemeClr val="tx1"/>
                </a:solidFill>
                <a:latin typeface="Times New Roman" pitchFamily="18" charset="0"/>
              </a:defRPr>
            </a:lvl9pPr>
          </a:lstStyle>
          <a:p>
            <a:pPr algn="ctr" eaLnBrk="1" hangingPunct="1">
              <a:spcBef>
                <a:spcPct val="50000"/>
              </a:spcBef>
            </a:pPr>
            <a:r>
              <a:rPr lang="en-US" altLang="fr-FR" sz="1800" dirty="0" err="1" smtClean="0">
                <a:latin typeface="Arial Narrow" pitchFamily="34" charset="0"/>
              </a:rPr>
              <a:t>Oestrogènes</a:t>
            </a:r>
            <a:endParaRPr lang="en-US" altLang="fr-FR" sz="1800" dirty="0">
              <a:latin typeface="Arial Narrow" pitchFamily="34" charset="0"/>
            </a:endParaRPr>
          </a:p>
        </p:txBody>
      </p:sp>
      <p:sp>
        <p:nvSpPr>
          <p:cNvPr id="149520" name="AutoShape 16"/>
          <p:cNvSpPr>
            <a:spLocks noChangeArrowheads="1"/>
          </p:cNvSpPr>
          <p:nvPr/>
        </p:nvSpPr>
        <p:spPr bwMode="auto">
          <a:xfrm>
            <a:off x="5166387" y="3475300"/>
            <a:ext cx="287337" cy="658550"/>
          </a:xfrm>
          <a:prstGeom prst="downArrow">
            <a:avLst>
              <a:gd name="adj1" fmla="val 50000"/>
              <a:gd name="adj2" fmla="val 57459"/>
            </a:avLst>
          </a:prstGeom>
          <a:gradFill rotWithShape="1">
            <a:gsLst>
              <a:gs pos="0">
                <a:srgbClr val="336600"/>
              </a:gs>
              <a:gs pos="100000">
                <a:srgbClr val="669900"/>
              </a:gs>
            </a:gsLst>
            <a:lin ang="2700000" scaled="1"/>
          </a:gradFill>
          <a:ln w="9525">
            <a:solidFill>
              <a:schemeClr val="tx1"/>
            </a:solidFill>
            <a:miter lim="800000"/>
            <a:headEnd/>
            <a:tailEnd/>
          </a:ln>
        </p:spPr>
        <p:txBody>
          <a:bodyPr wrap="none" anchor="ctr"/>
          <a:lstStyle>
            <a:lvl1pPr eaLnBrk="0" hangingPunct="0">
              <a:defRPr sz="2000">
                <a:solidFill>
                  <a:schemeClr val="tx1"/>
                </a:solidFill>
                <a:latin typeface="Times New Roman" pitchFamily="18" charset="0"/>
              </a:defRPr>
            </a:lvl1pPr>
            <a:lvl2pPr marL="742950" indent="-285750" eaLnBrk="0" hangingPunct="0">
              <a:defRPr sz="2000">
                <a:solidFill>
                  <a:schemeClr val="tx1"/>
                </a:solidFill>
                <a:latin typeface="Times New Roman" pitchFamily="18" charset="0"/>
              </a:defRPr>
            </a:lvl2pPr>
            <a:lvl3pPr marL="1143000" indent="-228600" eaLnBrk="0" hangingPunct="0">
              <a:defRPr sz="2000">
                <a:solidFill>
                  <a:schemeClr val="tx1"/>
                </a:solidFill>
                <a:latin typeface="Times New Roman" pitchFamily="18" charset="0"/>
              </a:defRPr>
            </a:lvl3pPr>
            <a:lvl4pPr marL="1600200" indent="-228600" eaLnBrk="0" hangingPunct="0">
              <a:defRPr sz="2000">
                <a:solidFill>
                  <a:schemeClr val="tx1"/>
                </a:solidFill>
                <a:latin typeface="Times New Roman" pitchFamily="18" charset="0"/>
              </a:defRPr>
            </a:lvl4pPr>
            <a:lvl5pPr marL="2057400" indent="-228600" eaLnBrk="0" hangingPunct="0">
              <a:defRPr sz="2000">
                <a:solidFill>
                  <a:schemeClr val="tx1"/>
                </a:solidFill>
                <a:latin typeface="Times New Roman" pitchFamily="18" charset="0"/>
              </a:defRPr>
            </a:lvl5pPr>
            <a:lvl6pPr marL="2514600" indent="-228600" eaLnBrk="0" fontAlgn="base" hangingPunct="0">
              <a:spcBef>
                <a:spcPct val="0"/>
              </a:spcBef>
              <a:spcAft>
                <a:spcPct val="0"/>
              </a:spcAft>
              <a:defRPr sz="2000">
                <a:solidFill>
                  <a:schemeClr val="tx1"/>
                </a:solidFill>
                <a:latin typeface="Times New Roman" pitchFamily="18" charset="0"/>
              </a:defRPr>
            </a:lvl6pPr>
            <a:lvl7pPr marL="2971800" indent="-228600" eaLnBrk="0" fontAlgn="base" hangingPunct="0">
              <a:spcBef>
                <a:spcPct val="0"/>
              </a:spcBef>
              <a:spcAft>
                <a:spcPct val="0"/>
              </a:spcAft>
              <a:defRPr sz="2000">
                <a:solidFill>
                  <a:schemeClr val="tx1"/>
                </a:solidFill>
                <a:latin typeface="Times New Roman" pitchFamily="18" charset="0"/>
              </a:defRPr>
            </a:lvl7pPr>
            <a:lvl8pPr marL="3429000" indent="-228600" eaLnBrk="0" fontAlgn="base" hangingPunct="0">
              <a:spcBef>
                <a:spcPct val="0"/>
              </a:spcBef>
              <a:spcAft>
                <a:spcPct val="0"/>
              </a:spcAft>
              <a:defRPr sz="2000">
                <a:solidFill>
                  <a:schemeClr val="tx1"/>
                </a:solidFill>
                <a:latin typeface="Times New Roman" pitchFamily="18" charset="0"/>
              </a:defRPr>
            </a:lvl8pPr>
            <a:lvl9pPr marL="3886200" indent="-228600" eaLnBrk="0" fontAlgn="base" hangingPunct="0">
              <a:spcBef>
                <a:spcPct val="0"/>
              </a:spcBef>
              <a:spcAft>
                <a:spcPct val="0"/>
              </a:spcAft>
              <a:defRPr sz="2000">
                <a:solidFill>
                  <a:schemeClr val="tx1"/>
                </a:solidFill>
                <a:latin typeface="Times New Roman" pitchFamily="18" charset="0"/>
              </a:defRPr>
            </a:lvl9pPr>
          </a:lstStyle>
          <a:p>
            <a:pPr eaLnBrk="1" hangingPunct="1"/>
            <a:endParaRPr lang="en-US" altLang="fr-FR"/>
          </a:p>
        </p:txBody>
      </p:sp>
      <p:sp>
        <p:nvSpPr>
          <p:cNvPr id="149521" name="Text Box 17"/>
          <p:cNvSpPr txBox="1">
            <a:spLocks noChangeArrowheads="1"/>
          </p:cNvSpPr>
          <p:nvPr/>
        </p:nvSpPr>
        <p:spPr bwMode="auto">
          <a:xfrm>
            <a:off x="5513822" y="3626643"/>
            <a:ext cx="1008112"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2000">
                <a:solidFill>
                  <a:schemeClr val="tx1"/>
                </a:solidFill>
                <a:latin typeface="Times New Roman" pitchFamily="18" charset="0"/>
              </a:defRPr>
            </a:lvl1pPr>
            <a:lvl2pPr marL="742950" indent="-285750" eaLnBrk="0" hangingPunct="0">
              <a:defRPr sz="2000">
                <a:solidFill>
                  <a:schemeClr val="tx1"/>
                </a:solidFill>
                <a:latin typeface="Times New Roman" pitchFamily="18" charset="0"/>
              </a:defRPr>
            </a:lvl2pPr>
            <a:lvl3pPr marL="1143000" indent="-228600" eaLnBrk="0" hangingPunct="0">
              <a:defRPr sz="2000">
                <a:solidFill>
                  <a:schemeClr val="tx1"/>
                </a:solidFill>
                <a:latin typeface="Times New Roman" pitchFamily="18" charset="0"/>
              </a:defRPr>
            </a:lvl3pPr>
            <a:lvl4pPr marL="1600200" indent="-228600" eaLnBrk="0" hangingPunct="0">
              <a:defRPr sz="2000">
                <a:solidFill>
                  <a:schemeClr val="tx1"/>
                </a:solidFill>
                <a:latin typeface="Times New Roman" pitchFamily="18" charset="0"/>
              </a:defRPr>
            </a:lvl4pPr>
            <a:lvl5pPr marL="2057400" indent="-228600" eaLnBrk="0" hangingPunct="0">
              <a:defRPr sz="2000">
                <a:solidFill>
                  <a:schemeClr val="tx1"/>
                </a:solidFill>
                <a:latin typeface="Times New Roman" pitchFamily="18" charset="0"/>
              </a:defRPr>
            </a:lvl5pPr>
            <a:lvl6pPr marL="2514600" indent="-228600" eaLnBrk="0" fontAlgn="base" hangingPunct="0">
              <a:spcBef>
                <a:spcPct val="0"/>
              </a:spcBef>
              <a:spcAft>
                <a:spcPct val="0"/>
              </a:spcAft>
              <a:defRPr sz="2000">
                <a:solidFill>
                  <a:schemeClr val="tx1"/>
                </a:solidFill>
                <a:latin typeface="Times New Roman" pitchFamily="18" charset="0"/>
              </a:defRPr>
            </a:lvl6pPr>
            <a:lvl7pPr marL="2971800" indent="-228600" eaLnBrk="0" fontAlgn="base" hangingPunct="0">
              <a:spcBef>
                <a:spcPct val="0"/>
              </a:spcBef>
              <a:spcAft>
                <a:spcPct val="0"/>
              </a:spcAft>
              <a:defRPr sz="2000">
                <a:solidFill>
                  <a:schemeClr val="tx1"/>
                </a:solidFill>
                <a:latin typeface="Times New Roman" pitchFamily="18" charset="0"/>
              </a:defRPr>
            </a:lvl7pPr>
            <a:lvl8pPr marL="3429000" indent="-228600" eaLnBrk="0" fontAlgn="base" hangingPunct="0">
              <a:spcBef>
                <a:spcPct val="0"/>
              </a:spcBef>
              <a:spcAft>
                <a:spcPct val="0"/>
              </a:spcAft>
              <a:defRPr sz="2000">
                <a:solidFill>
                  <a:schemeClr val="tx1"/>
                </a:solidFill>
                <a:latin typeface="Times New Roman" pitchFamily="18" charset="0"/>
              </a:defRPr>
            </a:lvl8pPr>
            <a:lvl9pPr marL="3886200" indent="-228600" eaLnBrk="0" fontAlgn="base" hangingPunct="0">
              <a:spcBef>
                <a:spcPct val="0"/>
              </a:spcBef>
              <a:spcAft>
                <a:spcPct val="0"/>
              </a:spcAft>
              <a:defRPr sz="2000">
                <a:solidFill>
                  <a:schemeClr val="tx1"/>
                </a:solidFill>
                <a:latin typeface="Times New Roman" pitchFamily="18" charset="0"/>
              </a:defRPr>
            </a:lvl9pPr>
          </a:lstStyle>
          <a:p>
            <a:pPr algn="ctr" eaLnBrk="1" hangingPunct="1">
              <a:spcBef>
                <a:spcPct val="50000"/>
              </a:spcBef>
            </a:pPr>
            <a:r>
              <a:rPr lang="en-US" altLang="fr-FR" sz="1800" dirty="0">
                <a:latin typeface="Arial Narrow" pitchFamily="34" charset="0"/>
              </a:rPr>
              <a:t>LH</a:t>
            </a:r>
          </a:p>
        </p:txBody>
      </p:sp>
      <p:sp>
        <p:nvSpPr>
          <p:cNvPr id="24598" name="AutoShape 19"/>
          <p:cNvSpPr>
            <a:spLocks noChangeArrowheads="1"/>
          </p:cNvSpPr>
          <p:nvPr/>
        </p:nvSpPr>
        <p:spPr bwMode="auto">
          <a:xfrm>
            <a:off x="3709194" y="3486150"/>
            <a:ext cx="287338" cy="647700"/>
          </a:xfrm>
          <a:prstGeom prst="downArrow">
            <a:avLst>
              <a:gd name="adj1" fmla="val 50000"/>
              <a:gd name="adj2" fmla="val 56354"/>
            </a:avLst>
          </a:prstGeom>
          <a:gradFill rotWithShape="1">
            <a:gsLst>
              <a:gs pos="0">
                <a:srgbClr val="336600"/>
              </a:gs>
              <a:gs pos="100000">
                <a:srgbClr val="669900"/>
              </a:gs>
            </a:gsLst>
            <a:lin ang="2700000" scaled="1"/>
          </a:gradFill>
          <a:ln w="9525">
            <a:solidFill>
              <a:schemeClr val="tx1"/>
            </a:solidFill>
            <a:miter lim="800000"/>
            <a:headEnd/>
            <a:tailEnd/>
          </a:ln>
        </p:spPr>
        <p:txBody>
          <a:bodyPr wrap="none" anchor="ctr"/>
          <a:lstStyle>
            <a:lvl1pPr eaLnBrk="0" hangingPunct="0">
              <a:defRPr sz="2000">
                <a:solidFill>
                  <a:schemeClr val="tx1"/>
                </a:solidFill>
                <a:latin typeface="Times New Roman" pitchFamily="18" charset="0"/>
              </a:defRPr>
            </a:lvl1pPr>
            <a:lvl2pPr marL="742950" indent="-285750" eaLnBrk="0" hangingPunct="0">
              <a:defRPr sz="2000">
                <a:solidFill>
                  <a:schemeClr val="tx1"/>
                </a:solidFill>
                <a:latin typeface="Times New Roman" pitchFamily="18" charset="0"/>
              </a:defRPr>
            </a:lvl2pPr>
            <a:lvl3pPr marL="1143000" indent="-228600" eaLnBrk="0" hangingPunct="0">
              <a:defRPr sz="2000">
                <a:solidFill>
                  <a:schemeClr val="tx1"/>
                </a:solidFill>
                <a:latin typeface="Times New Roman" pitchFamily="18" charset="0"/>
              </a:defRPr>
            </a:lvl3pPr>
            <a:lvl4pPr marL="1600200" indent="-228600" eaLnBrk="0" hangingPunct="0">
              <a:defRPr sz="2000">
                <a:solidFill>
                  <a:schemeClr val="tx1"/>
                </a:solidFill>
                <a:latin typeface="Times New Roman" pitchFamily="18" charset="0"/>
              </a:defRPr>
            </a:lvl4pPr>
            <a:lvl5pPr marL="2057400" indent="-228600" eaLnBrk="0" hangingPunct="0">
              <a:defRPr sz="2000">
                <a:solidFill>
                  <a:schemeClr val="tx1"/>
                </a:solidFill>
                <a:latin typeface="Times New Roman" pitchFamily="18" charset="0"/>
              </a:defRPr>
            </a:lvl5pPr>
            <a:lvl6pPr marL="2514600" indent="-228600" eaLnBrk="0" fontAlgn="base" hangingPunct="0">
              <a:spcBef>
                <a:spcPct val="0"/>
              </a:spcBef>
              <a:spcAft>
                <a:spcPct val="0"/>
              </a:spcAft>
              <a:defRPr sz="2000">
                <a:solidFill>
                  <a:schemeClr val="tx1"/>
                </a:solidFill>
                <a:latin typeface="Times New Roman" pitchFamily="18" charset="0"/>
              </a:defRPr>
            </a:lvl6pPr>
            <a:lvl7pPr marL="2971800" indent="-228600" eaLnBrk="0" fontAlgn="base" hangingPunct="0">
              <a:spcBef>
                <a:spcPct val="0"/>
              </a:spcBef>
              <a:spcAft>
                <a:spcPct val="0"/>
              </a:spcAft>
              <a:defRPr sz="2000">
                <a:solidFill>
                  <a:schemeClr val="tx1"/>
                </a:solidFill>
                <a:latin typeface="Times New Roman" pitchFamily="18" charset="0"/>
              </a:defRPr>
            </a:lvl7pPr>
            <a:lvl8pPr marL="3429000" indent="-228600" eaLnBrk="0" fontAlgn="base" hangingPunct="0">
              <a:spcBef>
                <a:spcPct val="0"/>
              </a:spcBef>
              <a:spcAft>
                <a:spcPct val="0"/>
              </a:spcAft>
              <a:defRPr sz="2000">
                <a:solidFill>
                  <a:schemeClr val="tx1"/>
                </a:solidFill>
                <a:latin typeface="Times New Roman" pitchFamily="18" charset="0"/>
              </a:defRPr>
            </a:lvl8pPr>
            <a:lvl9pPr marL="3886200" indent="-228600" eaLnBrk="0" fontAlgn="base" hangingPunct="0">
              <a:spcBef>
                <a:spcPct val="0"/>
              </a:spcBef>
              <a:spcAft>
                <a:spcPct val="0"/>
              </a:spcAft>
              <a:defRPr sz="2000">
                <a:solidFill>
                  <a:schemeClr val="tx1"/>
                </a:solidFill>
                <a:latin typeface="Times New Roman" pitchFamily="18" charset="0"/>
              </a:defRPr>
            </a:lvl9pPr>
          </a:lstStyle>
          <a:p>
            <a:pPr eaLnBrk="1" hangingPunct="1"/>
            <a:endParaRPr lang="en-US" altLang="fr-FR"/>
          </a:p>
        </p:txBody>
      </p:sp>
      <p:sp>
        <p:nvSpPr>
          <p:cNvPr id="24599" name="Text Box 20"/>
          <p:cNvSpPr txBox="1">
            <a:spLocks noChangeArrowheads="1"/>
          </p:cNvSpPr>
          <p:nvPr/>
        </p:nvSpPr>
        <p:spPr bwMode="auto">
          <a:xfrm>
            <a:off x="2334437" y="3626643"/>
            <a:ext cx="12954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000">
                <a:solidFill>
                  <a:schemeClr val="tx1"/>
                </a:solidFill>
                <a:latin typeface="Times New Roman" pitchFamily="18" charset="0"/>
              </a:defRPr>
            </a:lvl1pPr>
            <a:lvl2pPr marL="742950" indent="-285750" eaLnBrk="0" hangingPunct="0">
              <a:defRPr sz="2000">
                <a:solidFill>
                  <a:schemeClr val="tx1"/>
                </a:solidFill>
                <a:latin typeface="Times New Roman" pitchFamily="18" charset="0"/>
              </a:defRPr>
            </a:lvl2pPr>
            <a:lvl3pPr marL="1143000" indent="-228600" eaLnBrk="0" hangingPunct="0">
              <a:defRPr sz="2000">
                <a:solidFill>
                  <a:schemeClr val="tx1"/>
                </a:solidFill>
                <a:latin typeface="Times New Roman" pitchFamily="18" charset="0"/>
              </a:defRPr>
            </a:lvl3pPr>
            <a:lvl4pPr marL="1600200" indent="-228600" eaLnBrk="0" hangingPunct="0">
              <a:defRPr sz="2000">
                <a:solidFill>
                  <a:schemeClr val="tx1"/>
                </a:solidFill>
                <a:latin typeface="Times New Roman" pitchFamily="18" charset="0"/>
              </a:defRPr>
            </a:lvl4pPr>
            <a:lvl5pPr marL="2057400" indent="-228600" eaLnBrk="0" hangingPunct="0">
              <a:defRPr sz="2000">
                <a:solidFill>
                  <a:schemeClr val="tx1"/>
                </a:solidFill>
                <a:latin typeface="Times New Roman" pitchFamily="18" charset="0"/>
              </a:defRPr>
            </a:lvl5pPr>
            <a:lvl6pPr marL="2514600" indent="-228600" eaLnBrk="0" fontAlgn="base" hangingPunct="0">
              <a:spcBef>
                <a:spcPct val="0"/>
              </a:spcBef>
              <a:spcAft>
                <a:spcPct val="0"/>
              </a:spcAft>
              <a:defRPr sz="2000">
                <a:solidFill>
                  <a:schemeClr val="tx1"/>
                </a:solidFill>
                <a:latin typeface="Times New Roman" pitchFamily="18" charset="0"/>
              </a:defRPr>
            </a:lvl6pPr>
            <a:lvl7pPr marL="2971800" indent="-228600" eaLnBrk="0" fontAlgn="base" hangingPunct="0">
              <a:spcBef>
                <a:spcPct val="0"/>
              </a:spcBef>
              <a:spcAft>
                <a:spcPct val="0"/>
              </a:spcAft>
              <a:defRPr sz="2000">
                <a:solidFill>
                  <a:schemeClr val="tx1"/>
                </a:solidFill>
                <a:latin typeface="Times New Roman" pitchFamily="18" charset="0"/>
              </a:defRPr>
            </a:lvl7pPr>
            <a:lvl8pPr marL="3429000" indent="-228600" eaLnBrk="0" fontAlgn="base" hangingPunct="0">
              <a:spcBef>
                <a:spcPct val="0"/>
              </a:spcBef>
              <a:spcAft>
                <a:spcPct val="0"/>
              </a:spcAft>
              <a:defRPr sz="2000">
                <a:solidFill>
                  <a:schemeClr val="tx1"/>
                </a:solidFill>
                <a:latin typeface="Times New Roman" pitchFamily="18" charset="0"/>
              </a:defRPr>
            </a:lvl8pPr>
            <a:lvl9pPr marL="3886200" indent="-228600" eaLnBrk="0" fontAlgn="base" hangingPunct="0">
              <a:spcBef>
                <a:spcPct val="0"/>
              </a:spcBef>
              <a:spcAft>
                <a:spcPct val="0"/>
              </a:spcAft>
              <a:defRPr sz="2000">
                <a:solidFill>
                  <a:schemeClr val="tx1"/>
                </a:solidFill>
                <a:latin typeface="Times New Roman" pitchFamily="18" charset="0"/>
              </a:defRPr>
            </a:lvl9pPr>
          </a:lstStyle>
          <a:p>
            <a:pPr algn="ctr" eaLnBrk="1" hangingPunct="1">
              <a:spcBef>
                <a:spcPct val="50000"/>
              </a:spcBef>
            </a:pPr>
            <a:r>
              <a:rPr lang="en-US" altLang="fr-FR" sz="1800" dirty="0">
                <a:latin typeface="Arial Narrow" pitchFamily="34" charset="0"/>
              </a:rPr>
              <a:t>FSH</a:t>
            </a:r>
          </a:p>
        </p:txBody>
      </p:sp>
      <p:sp>
        <p:nvSpPr>
          <p:cNvPr id="149525" name="AutoShape 21"/>
          <p:cNvSpPr>
            <a:spLocks noChangeArrowheads="1"/>
          </p:cNvSpPr>
          <p:nvPr/>
        </p:nvSpPr>
        <p:spPr bwMode="auto">
          <a:xfrm rot="16200000">
            <a:off x="6761790" y="4366031"/>
            <a:ext cx="287338" cy="358775"/>
          </a:xfrm>
          <a:prstGeom prst="downArrow">
            <a:avLst>
              <a:gd name="adj1" fmla="val 50000"/>
              <a:gd name="adj2" fmla="val 31215"/>
            </a:avLst>
          </a:prstGeom>
          <a:gradFill rotWithShape="1">
            <a:gsLst>
              <a:gs pos="0">
                <a:srgbClr val="336600"/>
              </a:gs>
              <a:gs pos="100000">
                <a:srgbClr val="669900"/>
              </a:gs>
            </a:gsLst>
            <a:lin ang="2700000" scaled="1"/>
          </a:gradFill>
          <a:ln w="9525">
            <a:solidFill>
              <a:schemeClr val="tx1"/>
            </a:solidFill>
            <a:miter lim="800000"/>
            <a:headEnd/>
            <a:tailEnd/>
          </a:ln>
        </p:spPr>
        <p:txBody>
          <a:bodyPr wrap="none" anchor="ctr"/>
          <a:lstStyle>
            <a:lvl1pPr eaLnBrk="0" hangingPunct="0">
              <a:defRPr sz="2000">
                <a:solidFill>
                  <a:schemeClr val="tx1"/>
                </a:solidFill>
                <a:latin typeface="Times New Roman" pitchFamily="18" charset="0"/>
              </a:defRPr>
            </a:lvl1pPr>
            <a:lvl2pPr marL="742950" indent="-285750" eaLnBrk="0" hangingPunct="0">
              <a:defRPr sz="2000">
                <a:solidFill>
                  <a:schemeClr val="tx1"/>
                </a:solidFill>
                <a:latin typeface="Times New Roman" pitchFamily="18" charset="0"/>
              </a:defRPr>
            </a:lvl2pPr>
            <a:lvl3pPr marL="1143000" indent="-228600" eaLnBrk="0" hangingPunct="0">
              <a:defRPr sz="2000">
                <a:solidFill>
                  <a:schemeClr val="tx1"/>
                </a:solidFill>
                <a:latin typeface="Times New Roman" pitchFamily="18" charset="0"/>
              </a:defRPr>
            </a:lvl3pPr>
            <a:lvl4pPr marL="1600200" indent="-228600" eaLnBrk="0" hangingPunct="0">
              <a:defRPr sz="2000">
                <a:solidFill>
                  <a:schemeClr val="tx1"/>
                </a:solidFill>
                <a:latin typeface="Times New Roman" pitchFamily="18" charset="0"/>
              </a:defRPr>
            </a:lvl4pPr>
            <a:lvl5pPr marL="2057400" indent="-228600" eaLnBrk="0" hangingPunct="0">
              <a:defRPr sz="2000">
                <a:solidFill>
                  <a:schemeClr val="tx1"/>
                </a:solidFill>
                <a:latin typeface="Times New Roman" pitchFamily="18" charset="0"/>
              </a:defRPr>
            </a:lvl5pPr>
            <a:lvl6pPr marL="2514600" indent="-228600" eaLnBrk="0" fontAlgn="base" hangingPunct="0">
              <a:spcBef>
                <a:spcPct val="0"/>
              </a:spcBef>
              <a:spcAft>
                <a:spcPct val="0"/>
              </a:spcAft>
              <a:defRPr sz="2000">
                <a:solidFill>
                  <a:schemeClr val="tx1"/>
                </a:solidFill>
                <a:latin typeface="Times New Roman" pitchFamily="18" charset="0"/>
              </a:defRPr>
            </a:lvl6pPr>
            <a:lvl7pPr marL="2971800" indent="-228600" eaLnBrk="0" fontAlgn="base" hangingPunct="0">
              <a:spcBef>
                <a:spcPct val="0"/>
              </a:spcBef>
              <a:spcAft>
                <a:spcPct val="0"/>
              </a:spcAft>
              <a:defRPr sz="2000">
                <a:solidFill>
                  <a:schemeClr val="tx1"/>
                </a:solidFill>
                <a:latin typeface="Times New Roman" pitchFamily="18" charset="0"/>
              </a:defRPr>
            </a:lvl7pPr>
            <a:lvl8pPr marL="3429000" indent="-228600" eaLnBrk="0" fontAlgn="base" hangingPunct="0">
              <a:spcBef>
                <a:spcPct val="0"/>
              </a:spcBef>
              <a:spcAft>
                <a:spcPct val="0"/>
              </a:spcAft>
              <a:defRPr sz="2000">
                <a:solidFill>
                  <a:schemeClr val="tx1"/>
                </a:solidFill>
                <a:latin typeface="Times New Roman" pitchFamily="18" charset="0"/>
              </a:defRPr>
            </a:lvl8pPr>
            <a:lvl9pPr marL="3886200" indent="-228600" eaLnBrk="0" fontAlgn="base" hangingPunct="0">
              <a:spcBef>
                <a:spcPct val="0"/>
              </a:spcBef>
              <a:spcAft>
                <a:spcPct val="0"/>
              </a:spcAft>
              <a:defRPr sz="2000">
                <a:solidFill>
                  <a:schemeClr val="tx1"/>
                </a:solidFill>
                <a:latin typeface="Times New Roman" pitchFamily="18" charset="0"/>
              </a:defRPr>
            </a:lvl9pPr>
          </a:lstStyle>
          <a:p>
            <a:pPr eaLnBrk="1" hangingPunct="1"/>
            <a:endParaRPr lang="en-US" altLang="fr-FR"/>
          </a:p>
        </p:txBody>
      </p:sp>
      <p:sp>
        <p:nvSpPr>
          <p:cNvPr id="149526" name="Text Box 22"/>
          <p:cNvSpPr txBox="1">
            <a:spLocks noChangeArrowheads="1"/>
          </p:cNvSpPr>
          <p:nvPr/>
        </p:nvSpPr>
        <p:spPr bwMode="auto">
          <a:xfrm>
            <a:off x="7307150" y="4363450"/>
            <a:ext cx="1441922" cy="366712"/>
          </a:xfrm>
          <a:prstGeom prst="rect">
            <a:avLst/>
          </a:prstGeom>
          <a:solidFill>
            <a:srgbClr val="C00000"/>
          </a:solidFill>
          <a:ln w="9525">
            <a:solidFill>
              <a:srgbClr val="000000"/>
            </a:solidFill>
            <a:miter lim="800000"/>
            <a:headEnd/>
            <a:tailEnd/>
          </a:ln>
          <a:extLst/>
        </p:spPr>
        <p:txBody>
          <a:bodyPr wrap="square">
            <a:spAutoFit/>
          </a:bodyPr>
          <a:lstStyle>
            <a:lvl1pPr eaLnBrk="0" hangingPunct="0">
              <a:defRPr sz="2000">
                <a:solidFill>
                  <a:schemeClr val="tx1"/>
                </a:solidFill>
                <a:latin typeface="Times New Roman" pitchFamily="18" charset="0"/>
              </a:defRPr>
            </a:lvl1pPr>
            <a:lvl2pPr marL="742950" indent="-285750" eaLnBrk="0" hangingPunct="0">
              <a:defRPr sz="2000">
                <a:solidFill>
                  <a:schemeClr val="tx1"/>
                </a:solidFill>
                <a:latin typeface="Times New Roman" pitchFamily="18" charset="0"/>
              </a:defRPr>
            </a:lvl2pPr>
            <a:lvl3pPr marL="1143000" indent="-228600" eaLnBrk="0" hangingPunct="0">
              <a:defRPr sz="2000">
                <a:solidFill>
                  <a:schemeClr val="tx1"/>
                </a:solidFill>
                <a:latin typeface="Times New Roman" pitchFamily="18" charset="0"/>
              </a:defRPr>
            </a:lvl3pPr>
            <a:lvl4pPr marL="1600200" indent="-228600" eaLnBrk="0" hangingPunct="0">
              <a:defRPr sz="2000">
                <a:solidFill>
                  <a:schemeClr val="tx1"/>
                </a:solidFill>
                <a:latin typeface="Times New Roman" pitchFamily="18" charset="0"/>
              </a:defRPr>
            </a:lvl4pPr>
            <a:lvl5pPr marL="2057400" indent="-228600" eaLnBrk="0" hangingPunct="0">
              <a:defRPr sz="2000">
                <a:solidFill>
                  <a:schemeClr val="tx1"/>
                </a:solidFill>
                <a:latin typeface="Times New Roman" pitchFamily="18" charset="0"/>
              </a:defRPr>
            </a:lvl5pPr>
            <a:lvl6pPr marL="2514600" indent="-228600" eaLnBrk="0" fontAlgn="base" hangingPunct="0">
              <a:spcBef>
                <a:spcPct val="0"/>
              </a:spcBef>
              <a:spcAft>
                <a:spcPct val="0"/>
              </a:spcAft>
              <a:defRPr sz="2000">
                <a:solidFill>
                  <a:schemeClr val="tx1"/>
                </a:solidFill>
                <a:latin typeface="Times New Roman" pitchFamily="18" charset="0"/>
              </a:defRPr>
            </a:lvl6pPr>
            <a:lvl7pPr marL="2971800" indent="-228600" eaLnBrk="0" fontAlgn="base" hangingPunct="0">
              <a:spcBef>
                <a:spcPct val="0"/>
              </a:spcBef>
              <a:spcAft>
                <a:spcPct val="0"/>
              </a:spcAft>
              <a:defRPr sz="2000">
                <a:solidFill>
                  <a:schemeClr val="tx1"/>
                </a:solidFill>
                <a:latin typeface="Times New Roman" pitchFamily="18" charset="0"/>
              </a:defRPr>
            </a:lvl7pPr>
            <a:lvl8pPr marL="3429000" indent="-228600" eaLnBrk="0" fontAlgn="base" hangingPunct="0">
              <a:spcBef>
                <a:spcPct val="0"/>
              </a:spcBef>
              <a:spcAft>
                <a:spcPct val="0"/>
              </a:spcAft>
              <a:defRPr sz="2000">
                <a:solidFill>
                  <a:schemeClr val="tx1"/>
                </a:solidFill>
                <a:latin typeface="Times New Roman" pitchFamily="18" charset="0"/>
              </a:defRPr>
            </a:lvl8pPr>
            <a:lvl9pPr marL="3886200" indent="-228600" eaLnBrk="0" fontAlgn="base" hangingPunct="0">
              <a:spcBef>
                <a:spcPct val="0"/>
              </a:spcBef>
              <a:spcAft>
                <a:spcPct val="0"/>
              </a:spcAft>
              <a:defRPr sz="2000">
                <a:solidFill>
                  <a:schemeClr val="tx1"/>
                </a:solidFill>
                <a:latin typeface="Times New Roman" pitchFamily="18" charset="0"/>
              </a:defRPr>
            </a:lvl9pPr>
          </a:lstStyle>
          <a:p>
            <a:pPr algn="ctr" eaLnBrk="1" hangingPunct="1">
              <a:spcBef>
                <a:spcPct val="50000"/>
              </a:spcBef>
            </a:pPr>
            <a:r>
              <a:rPr lang="en-US" altLang="fr-FR" sz="1800" dirty="0">
                <a:solidFill>
                  <a:schemeClr val="bg1"/>
                </a:solidFill>
                <a:latin typeface="Arial Narrow" pitchFamily="34" charset="0"/>
              </a:rPr>
              <a:t>Progesterone</a:t>
            </a:r>
          </a:p>
        </p:txBody>
      </p:sp>
      <p:grpSp>
        <p:nvGrpSpPr>
          <p:cNvPr id="6" name="Group 23"/>
          <p:cNvGrpSpPr>
            <a:grpSpLocks/>
          </p:cNvGrpSpPr>
          <p:nvPr/>
        </p:nvGrpSpPr>
        <p:grpSpPr bwMode="auto">
          <a:xfrm>
            <a:off x="3709194" y="1960484"/>
            <a:ext cx="1511300" cy="792163"/>
            <a:chOff x="2336" y="1434"/>
            <a:chExt cx="952" cy="499"/>
          </a:xfrm>
        </p:grpSpPr>
        <p:sp>
          <p:nvSpPr>
            <p:cNvPr id="24595" name="AutoShape 24"/>
            <p:cNvSpPr>
              <a:spLocks noChangeArrowheads="1"/>
            </p:cNvSpPr>
            <p:nvPr/>
          </p:nvSpPr>
          <p:spPr bwMode="auto">
            <a:xfrm>
              <a:off x="2336" y="1434"/>
              <a:ext cx="181" cy="499"/>
            </a:xfrm>
            <a:prstGeom prst="downArrow">
              <a:avLst>
                <a:gd name="adj1" fmla="val 50000"/>
                <a:gd name="adj2" fmla="val 68923"/>
              </a:avLst>
            </a:prstGeom>
            <a:gradFill rotWithShape="1">
              <a:gsLst>
                <a:gs pos="0">
                  <a:srgbClr val="336600"/>
                </a:gs>
                <a:gs pos="100000">
                  <a:srgbClr val="669900"/>
                </a:gs>
              </a:gsLst>
              <a:lin ang="2700000" scaled="1"/>
            </a:gradFill>
            <a:ln w="9525">
              <a:solidFill>
                <a:schemeClr val="tx1"/>
              </a:solidFill>
              <a:miter lim="800000"/>
              <a:headEnd/>
              <a:tailEnd/>
            </a:ln>
          </p:spPr>
          <p:txBody>
            <a:bodyPr wrap="none" anchor="ctr"/>
            <a:lstStyle>
              <a:lvl1pPr eaLnBrk="0" hangingPunct="0">
                <a:defRPr sz="2000">
                  <a:solidFill>
                    <a:schemeClr val="tx1"/>
                  </a:solidFill>
                  <a:latin typeface="Times New Roman" pitchFamily="18" charset="0"/>
                </a:defRPr>
              </a:lvl1pPr>
              <a:lvl2pPr marL="742950" indent="-285750" eaLnBrk="0" hangingPunct="0">
                <a:defRPr sz="2000">
                  <a:solidFill>
                    <a:schemeClr val="tx1"/>
                  </a:solidFill>
                  <a:latin typeface="Times New Roman" pitchFamily="18" charset="0"/>
                </a:defRPr>
              </a:lvl2pPr>
              <a:lvl3pPr marL="1143000" indent="-228600" eaLnBrk="0" hangingPunct="0">
                <a:defRPr sz="2000">
                  <a:solidFill>
                    <a:schemeClr val="tx1"/>
                  </a:solidFill>
                  <a:latin typeface="Times New Roman" pitchFamily="18" charset="0"/>
                </a:defRPr>
              </a:lvl3pPr>
              <a:lvl4pPr marL="1600200" indent="-228600" eaLnBrk="0" hangingPunct="0">
                <a:defRPr sz="2000">
                  <a:solidFill>
                    <a:schemeClr val="tx1"/>
                  </a:solidFill>
                  <a:latin typeface="Times New Roman" pitchFamily="18" charset="0"/>
                </a:defRPr>
              </a:lvl4pPr>
              <a:lvl5pPr marL="2057400" indent="-228600" eaLnBrk="0" hangingPunct="0">
                <a:defRPr sz="2000">
                  <a:solidFill>
                    <a:schemeClr val="tx1"/>
                  </a:solidFill>
                  <a:latin typeface="Times New Roman" pitchFamily="18" charset="0"/>
                </a:defRPr>
              </a:lvl5pPr>
              <a:lvl6pPr marL="2514600" indent="-228600" eaLnBrk="0" fontAlgn="base" hangingPunct="0">
                <a:spcBef>
                  <a:spcPct val="0"/>
                </a:spcBef>
                <a:spcAft>
                  <a:spcPct val="0"/>
                </a:spcAft>
                <a:defRPr sz="2000">
                  <a:solidFill>
                    <a:schemeClr val="tx1"/>
                  </a:solidFill>
                  <a:latin typeface="Times New Roman" pitchFamily="18" charset="0"/>
                </a:defRPr>
              </a:lvl6pPr>
              <a:lvl7pPr marL="2971800" indent="-228600" eaLnBrk="0" fontAlgn="base" hangingPunct="0">
                <a:spcBef>
                  <a:spcPct val="0"/>
                </a:spcBef>
                <a:spcAft>
                  <a:spcPct val="0"/>
                </a:spcAft>
                <a:defRPr sz="2000">
                  <a:solidFill>
                    <a:schemeClr val="tx1"/>
                  </a:solidFill>
                  <a:latin typeface="Times New Roman" pitchFamily="18" charset="0"/>
                </a:defRPr>
              </a:lvl7pPr>
              <a:lvl8pPr marL="3429000" indent="-228600" eaLnBrk="0" fontAlgn="base" hangingPunct="0">
                <a:spcBef>
                  <a:spcPct val="0"/>
                </a:spcBef>
                <a:spcAft>
                  <a:spcPct val="0"/>
                </a:spcAft>
                <a:defRPr sz="2000">
                  <a:solidFill>
                    <a:schemeClr val="tx1"/>
                  </a:solidFill>
                  <a:latin typeface="Times New Roman" pitchFamily="18" charset="0"/>
                </a:defRPr>
              </a:lvl8pPr>
              <a:lvl9pPr marL="3886200" indent="-228600" eaLnBrk="0" fontAlgn="base" hangingPunct="0">
                <a:spcBef>
                  <a:spcPct val="0"/>
                </a:spcBef>
                <a:spcAft>
                  <a:spcPct val="0"/>
                </a:spcAft>
                <a:defRPr sz="2000">
                  <a:solidFill>
                    <a:schemeClr val="tx1"/>
                  </a:solidFill>
                  <a:latin typeface="Times New Roman" pitchFamily="18" charset="0"/>
                </a:defRPr>
              </a:lvl9pPr>
            </a:lstStyle>
            <a:p>
              <a:pPr algn="ctr" eaLnBrk="1" hangingPunct="1"/>
              <a:endParaRPr lang="fr-BE" altLang="fr-FR"/>
            </a:p>
          </p:txBody>
        </p:sp>
        <p:sp>
          <p:nvSpPr>
            <p:cNvPr id="24596" name="Text Box 25"/>
            <p:cNvSpPr txBox="1">
              <a:spLocks noChangeArrowheads="1"/>
            </p:cNvSpPr>
            <p:nvPr/>
          </p:nvSpPr>
          <p:spPr bwMode="auto">
            <a:xfrm>
              <a:off x="2381" y="1525"/>
              <a:ext cx="816"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000">
                  <a:solidFill>
                    <a:schemeClr val="tx1"/>
                  </a:solidFill>
                  <a:latin typeface="Times New Roman" pitchFamily="18" charset="0"/>
                </a:defRPr>
              </a:lvl1pPr>
              <a:lvl2pPr marL="742950" indent="-285750" eaLnBrk="0" hangingPunct="0">
                <a:defRPr sz="2000">
                  <a:solidFill>
                    <a:schemeClr val="tx1"/>
                  </a:solidFill>
                  <a:latin typeface="Times New Roman" pitchFamily="18" charset="0"/>
                </a:defRPr>
              </a:lvl2pPr>
              <a:lvl3pPr marL="1143000" indent="-228600" eaLnBrk="0" hangingPunct="0">
                <a:defRPr sz="2000">
                  <a:solidFill>
                    <a:schemeClr val="tx1"/>
                  </a:solidFill>
                  <a:latin typeface="Times New Roman" pitchFamily="18" charset="0"/>
                </a:defRPr>
              </a:lvl3pPr>
              <a:lvl4pPr marL="1600200" indent="-228600" eaLnBrk="0" hangingPunct="0">
                <a:defRPr sz="2000">
                  <a:solidFill>
                    <a:schemeClr val="tx1"/>
                  </a:solidFill>
                  <a:latin typeface="Times New Roman" pitchFamily="18" charset="0"/>
                </a:defRPr>
              </a:lvl4pPr>
              <a:lvl5pPr marL="2057400" indent="-228600" eaLnBrk="0" hangingPunct="0">
                <a:defRPr sz="2000">
                  <a:solidFill>
                    <a:schemeClr val="tx1"/>
                  </a:solidFill>
                  <a:latin typeface="Times New Roman" pitchFamily="18" charset="0"/>
                </a:defRPr>
              </a:lvl5pPr>
              <a:lvl6pPr marL="2514600" indent="-228600" eaLnBrk="0" fontAlgn="base" hangingPunct="0">
                <a:spcBef>
                  <a:spcPct val="0"/>
                </a:spcBef>
                <a:spcAft>
                  <a:spcPct val="0"/>
                </a:spcAft>
                <a:defRPr sz="2000">
                  <a:solidFill>
                    <a:schemeClr val="tx1"/>
                  </a:solidFill>
                  <a:latin typeface="Times New Roman" pitchFamily="18" charset="0"/>
                </a:defRPr>
              </a:lvl6pPr>
              <a:lvl7pPr marL="2971800" indent="-228600" eaLnBrk="0" fontAlgn="base" hangingPunct="0">
                <a:spcBef>
                  <a:spcPct val="0"/>
                </a:spcBef>
                <a:spcAft>
                  <a:spcPct val="0"/>
                </a:spcAft>
                <a:defRPr sz="2000">
                  <a:solidFill>
                    <a:schemeClr val="tx1"/>
                  </a:solidFill>
                  <a:latin typeface="Times New Roman" pitchFamily="18" charset="0"/>
                </a:defRPr>
              </a:lvl7pPr>
              <a:lvl8pPr marL="3429000" indent="-228600" eaLnBrk="0" fontAlgn="base" hangingPunct="0">
                <a:spcBef>
                  <a:spcPct val="0"/>
                </a:spcBef>
                <a:spcAft>
                  <a:spcPct val="0"/>
                </a:spcAft>
                <a:defRPr sz="2000">
                  <a:solidFill>
                    <a:schemeClr val="tx1"/>
                  </a:solidFill>
                  <a:latin typeface="Times New Roman" pitchFamily="18" charset="0"/>
                </a:defRPr>
              </a:lvl8pPr>
              <a:lvl9pPr marL="3886200" indent="-228600" eaLnBrk="0" fontAlgn="base" hangingPunct="0">
                <a:spcBef>
                  <a:spcPct val="0"/>
                </a:spcBef>
                <a:spcAft>
                  <a:spcPct val="0"/>
                </a:spcAft>
                <a:defRPr sz="2000">
                  <a:solidFill>
                    <a:schemeClr val="tx1"/>
                  </a:solidFill>
                  <a:latin typeface="Times New Roman" pitchFamily="18" charset="0"/>
                </a:defRPr>
              </a:lvl9pPr>
            </a:lstStyle>
            <a:p>
              <a:pPr algn="ctr" eaLnBrk="1" hangingPunct="1">
                <a:spcBef>
                  <a:spcPct val="50000"/>
                </a:spcBef>
              </a:pPr>
              <a:r>
                <a:rPr lang="en-US" altLang="fr-FR" sz="1800">
                  <a:latin typeface="Arial Narrow" pitchFamily="34" charset="0"/>
                </a:rPr>
                <a:t>GnRH</a:t>
              </a:r>
            </a:p>
          </p:txBody>
        </p:sp>
        <p:sp>
          <p:nvSpPr>
            <p:cNvPr id="24597" name="AutoShape 26"/>
            <p:cNvSpPr>
              <a:spLocks noChangeArrowheads="1"/>
            </p:cNvSpPr>
            <p:nvPr/>
          </p:nvSpPr>
          <p:spPr bwMode="auto">
            <a:xfrm>
              <a:off x="3107" y="1434"/>
              <a:ext cx="181" cy="499"/>
            </a:xfrm>
            <a:prstGeom prst="downArrow">
              <a:avLst>
                <a:gd name="adj1" fmla="val 50000"/>
                <a:gd name="adj2" fmla="val 68923"/>
              </a:avLst>
            </a:prstGeom>
            <a:gradFill rotWithShape="1">
              <a:gsLst>
                <a:gs pos="0">
                  <a:srgbClr val="336600"/>
                </a:gs>
                <a:gs pos="100000">
                  <a:srgbClr val="669900"/>
                </a:gs>
              </a:gsLst>
              <a:lin ang="2700000" scaled="1"/>
            </a:gradFill>
            <a:ln w="9525">
              <a:solidFill>
                <a:schemeClr val="tx1"/>
              </a:solidFill>
              <a:miter lim="800000"/>
              <a:headEnd/>
              <a:tailEnd/>
            </a:ln>
          </p:spPr>
          <p:txBody>
            <a:bodyPr wrap="none" anchor="ctr"/>
            <a:lstStyle>
              <a:lvl1pPr eaLnBrk="0" hangingPunct="0">
                <a:defRPr sz="2000">
                  <a:solidFill>
                    <a:schemeClr val="tx1"/>
                  </a:solidFill>
                  <a:latin typeface="Times New Roman" pitchFamily="18" charset="0"/>
                </a:defRPr>
              </a:lvl1pPr>
              <a:lvl2pPr marL="742950" indent="-285750" eaLnBrk="0" hangingPunct="0">
                <a:defRPr sz="2000">
                  <a:solidFill>
                    <a:schemeClr val="tx1"/>
                  </a:solidFill>
                  <a:latin typeface="Times New Roman" pitchFamily="18" charset="0"/>
                </a:defRPr>
              </a:lvl2pPr>
              <a:lvl3pPr marL="1143000" indent="-228600" eaLnBrk="0" hangingPunct="0">
                <a:defRPr sz="2000">
                  <a:solidFill>
                    <a:schemeClr val="tx1"/>
                  </a:solidFill>
                  <a:latin typeface="Times New Roman" pitchFamily="18" charset="0"/>
                </a:defRPr>
              </a:lvl3pPr>
              <a:lvl4pPr marL="1600200" indent="-228600" eaLnBrk="0" hangingPunct="0">
                <a:defRPr sz="2000">
                  <a:solidFill>
                    <a:schemeClr val="tx1"/>
                  </a:solidFill>
                  <a:latin typeface="Times New Roman" pitchFamily="18" charset="0"/>
                </a:defRPr>
              </a:lvl4pPr>
              <a:lvl5pPr marL="2057400" indent="-228600" eaLnBrk="0" hangingPunct="0">
                <a:defRPr sz="2000">
                  <a:solidFill>
                    <a:schemeClr val="tx1"/>
                  </a:solidFill>
                  <a:latin typeface="Times New Roman" pitchFamily="18" charset="0"/>
                </a:defRPr>
              </a:lvl5pPr>
              <a:lvl6pPr marL="2514600" indent="-228600" eaLnBrk="0" fontAlgn="base" hangingPunct="0">
                <a:spcBef>
                  <a:spcPct val="0"/>
                </a:spcBef>
                <a:spcAft>
                  <a:spcPct val="0"/>
                </a:spcAft>
                <a:defRPr sz="2000">
                  <a:solidFill>
                    <a:schemeClr val="tx1"/>
                  </a:solidFill>
                  <a:latin typeface="Times New Roman" pitchFamily="18" charset="0"/>
                </a:defRPr>
              </a:lvl6pPr>
              <a:lvl7pPr marL="2971800" indent="-228600" eaLnBrk="0" fontAlgn="base" hangingPunct="0">
                <a:spcBef>
                  <a:spcPct val="0"/>
                </a:spcBef>
                <a:spcAft>
                  <a:spcPct val="0"/>
                </a:spcAft>
                <a:defRPr sz="2000">
                  <a:solidFill>
                    <a:schemeClr val="tx1"/>
                  </a:solidFill>
                  <a:latin typeface="Times New Roman" pitchFamily="18" charset="0"/>
                </a:defRPr>
              </a:lvl7pPr>
              <a:lvl8pPr marL="3429000" indent="-228600" eaLnBrk="0" fontAlgn="base" hangingPunct="0">
                <a:spcBef>
                  <a:spcPct val="0"/>
                </a:spcBef>
                <a:spcAft>
                  <a:spcPct val="0"/>
                </a:spcAft>
                <a:defRPr sz="2000">
                  <a:solidFill>
                    <a:schemeClr val="tx1"/>
                  </a:solidFill>
                  <a:latin typeface="Times New Roman" pitchFamily="18" charset="0"/>
                </a:defRPr>
              </a:lvl8pPr>
              <a:lvl9pPr marL="3886200" indent="-228600" eaLnBrk="0" fontAlgn="base" hangingPunct="0">
                <a:spcBef>
                  <a:spcPct val="0"/>
                </a:spcBef>
                <a:spcAft>
                  <a:spcPct val="0"/>
                </a:spcAft>
                <a:defRPr sz="2000">
                  <a:solidFill>
                    <a:schemeClr val="tx1"/>
                  </a:solidFill>
                  <a:latin typeface="Times New Roman" pitchFamily="18" charset="0"/>
                </a:defRPr>
              </a:lvl9pPr>
            </a:lstStyle>
            <a:p>
              <a:pPr algn="ctr" eaLnBrk="1" hangingPunct="1"/>
              <a:endParaRPr lang="fr-BE" altLang="fr-FR"/>
            </a:p>
          </p:txBody>
        </p:sp>
      </p:grpSp>
      <p:sp>
        <p:nvSpPr>
          <p:cNvPr id="24593" name="Arc 28"/>
          <p:cNvSpPr>
            <a:spLocks/>
          </p:cNvSpPr>
          <p:nvPr/>
        </p:nvSpPr>
        <p:spPr bwMode="auto">
          <a:xfrm flipH="1">
            <a:off x="468313" y="1960484"/>
            <a:ext cx="2477918" cy="3577586"/>
          </a:xfrm>
          <a:custGeom>
            <a:avLst/>
            <a:gdLst>
              <a:gd name="T0" fmla="*/ 1 w 21600"/>
              <a:gd name="T1" fmla="*/ 0 h 41951"/>
              <a:gd name="T2" fmla="*/ 4 w 21600"/>
              <a:gd name="T3" fmla="*/ 7 h 41951"/>
              <a:gd name="T4" fmla="*/ 0 w 21600"/>
              <a:gd name="T5" fmla="*/ 4 h 41951"/>
              <a:gd name="T6" fmla="*/ 0 60000 65536"/>
              <a:gd name="T7" fmla="*/ 0 60000 65536"/>
              <a:gd name="T8" fmla="*/ 0 60000 65536"/>
              <a:gd name="T9" fmla="*/ 0 w 21600"/>
              <a:gd name="T10" fmla="*/ 0 h 41951"/>
              <a:gd name="T11" fmla="*/ 21600 w 21600"/>
              <a:gd name="T12" fmla="*/ 41951 h 41951"/>
            </a:gdLst>
            <a:ahLst/>
            <a:cxnLst>
              <a:cxn ang="T6">
                <a:pos x="T0" y="T1"/>
              </a:cxn>
              <a:cxn ang="T7">
                <a:pos x="T2" y="T3"/>
              </a:cxn>
              <a:cxn ang="T8">
                <a:pos x="T4" y="T5"/>
              </a:cxn>
            </a:cxnLst>
            <a:rect l="T9" t="T10" r="T11" b="T12"/>
            <a:pathLst>
              <a:path w="21600" h="41951" fill="none" extrusionOk="0">
                <a:moveTo>
                  <a:pt x="1916" y="0"/>
                </a:moveTo>
                <a:cubicBezTo>
                  <a:pt x="13059" y="993"/>
                  <a:pt x="21600" y="10328"/>
                  <a:pt x="21600" y="21515"/>
                </a:cubicBezTo>
                <a:cubicBezTo>
                  <a:pt x="21600" y="30748"/>
                  <a:pt x="15730" y="38961"/>
                  <a:pt x="6994" y="41951"/>
                </a:cubicBezTo>
              </a:path>
              <a:path w="21600" h="41951" stroke="0" extrusionOk="0">
                <a:moveTo>
                  <a:pt x="1916" y="0"/>
                </a:moveTo>
                <a:cubicBezTo>
                  <a:pt x="13059" y="993"/>
                  <a:pt x="21600" y="10328"/>
                  <a:pt x="21600" y="21515"/>
                </a:cubicBezTo>
                <a:cubicBezTo>
                  <a:pt x="21600" y="30748"/>
                  <a:pt x="15730" y="38961"/>
                  <a:pt x="6994" y="41951"/>
                </a:cubicBezTo>
                <a:lnTo>
                  <a:pt x="0" y="21515"/>
                </a:lnTo>
                <a:close/>
              </a:path>
            </a:pathLst>
          </a:custGeom>
          <a:noFill/>
          <a:ln w="25400">
            <a:solidFill>
              <a:srgbClr val="000066"/>
            </a:solidFill>
            <a:prstDash val="dash"/>
            <a:round/>
            <a:headEnd type="stealth" w="lg" len="lg"/>
            <a:tailEnd/>
          </a:ln>
          <a:extLst>
            <a:ext uri="{909E8E84-426E-40DD-AFC4-6F175D3DCCD1}">
              <a14:hiddenFill xmlns:a14="http://schemas.microsoft.com/office/drawing/2010/main">
                <a:solidFill>
                  <a:srgbClr val="FFFFFF"/>
                </a:solidFill>
              </a14:hiddenFill>
            </a:ext>
          </a:extLst>
        </p:spPr>
        <p:txBody>
          <a:bodyPr wrap="none" anchor="ctr"/>
          <a:lstStyle/>
          <a:p>
            <a:endParaRPr lang="fr-BE"/>
          </a:p>
        </p:txBody>
      </p:sp>
      <p:sp>
        <p:nvSpPr>
          <p:cNvPr id="24594" name="Text Box 29"/>
          <p:cNvSpPr txBox="1">
            <a:spLocks noChangeArrowheads="1"/>
          </p:cNvSpPr>
          <p:nvPr/>
        </p:nvSpPr>
        <p:spPr bwMode="auto">
          <a:xfrm>
            <a:off x="74093" y="2980798"/>
            <a:ext cx="2089150" cy="1015663"/>
          </a:xfrm>
          <a:prstGeom prst="rect">
            <a:avLst/>
          </a:prstGeom>
          <a:solidFill>
            <a:schemeClr val="accent1">
              <a:lumMod val="40000"/>
              <a:lumOff val="60000"/>
            </a:schemeClr>
          </a:solidFill>
          <a:ln w="9525">
            <a:solidFill>
              <a:srgbClr val="000000"/>
            </a:solidFill>
            <a:miter lim="800000"/>
            <a:headEnd/>
            <a:tailEnd/>
          </a:ln>
          <a:extLst/>
        </p:spPr>
        <p:txBody>
          <a:bodyPr wrap="square">
            <a:spAutoFit/>
          </a:bodyPr>
          <a:lstStyle>
            <a:lvl1pPr eaLnBrk="0" hangingPunct="0">
              <a:defRPr sz="2000">
                <a:solidFill>
                  <a:schemeClr val="tx1"/>
                </a:solidFill>
                <a:latin typeface="Times New Roman" pitchFamily="18" charset="0"/>
              </a:defRPr>
            </a:lvl1pPr>
            <a:lvl2pPr marL="742950" indent="-285750" eaLnBrk="0" hangingPunct="0">
              <a:defRPr sz="2000">
                <a:solidFill>
                  <a:schemeClr val="tx1"/>
                </a:solidFill>
                <a:latin typeface="Times New Roman" pitchFamily="18" charset="0"/>
              </a:defRPr>
            </a:lvl2pPr>
            <a:lvl3pPr marL="1143000" indent="-228600" eaLnBrk="0" hangingPunct="0">
              <a:defRPr sz="2000">
                <a:solidFill>
                  <a:schemeClr val="tx1"/>
                </a:solidFill>
                <a:latin typeface="Times New Roman" pitchFamily="18" charset="0"/>
              </a:defRPr>
            </a:lvl3pPr>
            <a:lvl4pPr marL="1600200" indent="-228600" eaLnBrk="0" hangingPunct="0">
              <a:defRPr sz="2000">
                <a:solidFill>
                  <a:schemeClr val="tx1"/>
                </a:solidFill>
                <a:latin typeface="Times New Roman" pitchFamily="18" charset="0"/>
              </a:defRPr>
            </a:lvl4pPr>
            <a:lvl5pPr marL="2057400" indent="-228600" eaLnBrk="0" hangingPunct="0">
              <a:defRPr sz="2000">
                <a:solidFill>
                  <a:schemeClr val="tx1"/>
                </a:solidFill>
                <a:latin typeface="Times New Roman" pitchFamily="18" charset="0"/>
              </a:defRPr>
            </a:lvl5pPr>
            <a:lvl6pPr marL="2514600" indent="-228600" eaLnBrk="0" fontAlgn="base" hangingPunct="0">
              <a:spcBef>
                <a:spcPct val="0"/>
              </a:spcBef>
              <a:spcAft>
                <a:spcPct val="0"/>
              </a:spcAft>
              <a:defRPr sz="2000">
                <a:solidFill>
                  <a:schemeClr val="tx1"/>
                </a:solidFill>
                <a:latin typeface="Times New Roman" pitchFamily="18" charset="0"/>
              </a:defRPr>
            </a:lvl6pPr>
            <a:lvl7pPr marL="2971800" indent="-228600" eaLnBrk="0" fontAlgn="base" hangingPunct="0">
              <a:spcBef>
                <a:spcPct val="0"/>
              </a:spcBef>
              <a:spcAft>
                <a:spcPct val="0"/>
              </a:spcAft>
              <a:defRPr sz="2000">
                <a:solidFill>
                  <a:schemeClr val="tx1"/>
                </a:solidFill>
                <a:latin typeface="Times New Roman" pitchFamily="18" charset="0"/>
              </a:defRPr>
            </a:lvl7pPr>
            <a:lvl8pPr marL="3429000" indent="-228600" eaLnBrk="0" fontAlgn="base" hangingPunct="0">
              <a:spcBef>
                <a:spcPct val="0"/>
              </a:spcBef>
              <a:spcAft>
                <a:spcPct val="0"/>
              </a:spcAft>
              <a:defRPr sz="2000">
                <a:solidFill>
                  <a:schemeClr val="tx1"/>
                </a:solidFill>
                <a:latin typeface="Times New Roman" pitchFamily="18" charset="0"/>
              </a:defRPr>
            </a:lvl8pPr>
            <a:lvl9pPr marL="3886200" indent="-228600" eaLnBrk="0" fontAlgn="base" hangingPunct="0">
              <a:spcBef>
                <a:spcPct val="0"/>
              </a:spcBef>
              <a:spcAft>
                <a:spcPct val="0"/>
              </a:spcAft>
              <a:defRPr sz="2000">
                <a:solidFill>
                  <a:schemeClr val="tx1"/>
                </a:solidFill>
                <a:latin typeface="Times New Roman" pitchFamily="18" charset="0"/>
              </a:defRPr>
            </a:lvl9pPr>
          </a:lstStyle>
          <a:p>
            <a:pPr algn="ctr" eaLnBrk="1" hangingPunct="1">
              <a:spcBef>
                <a:spcPct val="50000"/>
              </a:spcBef>
            </a:pPr>
            <a:r>
              <a:rPr lang="fr-FR" altLang="fr-FR" dirty="0" err="1">
                <a:latin typeface="Arial Narrow" pitchFamily="34" charset="0"/>
              </a:rPr>
              <a:t>Negative</a:t>
            </a:r>
            <a:r>
              <a:rPr lang="fr-FR" altLang="fr-FR" dirty="0">
                <a:latin typeface="Arial Narrow" pitchFamily="34" charset="0"/>
              </a:rPr>
              <a:t> feedback control of </a:t>
            </a:r>
            <a:r>
              <a:rPr lang="fr-FR" altLang="fr-FR" dirty="0" err="1">
                <a:latin typeface="Arial Narrow" pitchFamily="34" charset="0"/>
              </a:rPr>
              <a:t>oestradiol</a:t>
            </a:r>
            <a:r>
              <a:rPr lang="fr-FR" altLang="fr-FR" dirty="0">
                <a:latin typeface="Arial Narrow" pitchFamily="34" charset="0"/>
              </a:rPr>
              <a:t> on FSH</a:t>
            </a:r>
          </a:p>
        </p:txBody>
      </p:sp>
      <p:sp>
        <p:nvSpPr>
          <p:cNvPr id="30" name="AutoShape 21"/>
          <p:cNvSpPr>
            <a:spLocks noChangeArrowheads="1"/>
          </p:cNvSpPr>
          <p:nvPr/>
        </p:nvSpPr>
        <p:spPr bwMode="auto">
          <a:xfrm rot="20761872">
            <a:off x="6438918" y="4764463"/>
            <a:ext cx="287338" cy="727337"/>
          </a:xfrm>
          <a:prstGeom prst="downArrow">
            <a:avLst>
              <a:gd name="adj1" fmla="val 50000"/>
              <a:gd name="adj2" fmla="val 31215"/>
            </a:avLst>
          </a:prstGeom>
          <a:gradFill rotWithShape="1">
            <a:gsLst>
              <a:gs pos="0">
                <a:srgbClr val="336600"/>
              </a:gs>
              <a:gs pos="100000">
                <a:srgbClr val="669900"/>
              </a:gs>
            </a:gsLst>
            <a:lin ang="2700000" scaled="1"/>
          </a:gradFill>
          <a:ln w="9525">
            <a:solidFill>
              <a:schemeClr val="tx1"/>
            </a:solidFill>
            <a:miter lim="800000"/>
            <a:headEnd/>
            <a:tailEnd/>
          </a:ln>
        </p:spPr>
        <p:txBody>
          <a:bodyPr wrap="none" anchor="ctr"/>
          <a:lstStyle>
            <a:lvl1pPr eaLnBrk="0" hangingPunct="0">
              <a:defRPr sz="2000">
                <a:solidFill>
                  <a:schemeClr val="tx1"/>
                </a:solidFill>
                <a:latin typeface="Times New Roman" pitchFamily="18" charset="0"/>
              </a:defRPr>
            </a:lvl1pPr>
            <a:lvl2pPr marL="742950" indent="-285750" eaLnBrk="0" hangingPunct="0">
              <a:defRPr sz="2000">
                <a:solidFill>
                  <a:schemeClr val="tx1"/>
                </a:solidFill>
                <a:latin typeface="Times New Roman" pitchFamily="18" charset="0"/>
              </a:defRPr>
            </a:lvl2pPr>
            <a:lvl3pPr marL="1143000" indent="-228600" eaLnBrk="0" hangingPunct="0">
              <a:defRPr sz="2000">
                <a:solidFill>
                  <a:schemeClr val="tx1"/>
                </a:solidFill>
                <a:latin typeface="Times New Roman" pitchFamily="18" charset="0"/>
              </a:defRPr>
            </a:lvl3pPr>
            <a:lvl4pPr marL="1600200" indent="-228600" eaLnBrk="0" hangingPunct="0">
              <a:defRPr sz="2000">
                <a:solidFill>
                  <a:schemeClr val="tx1"/>
                </a:solidFill>
                <a:latin typeface="Times New Roman" pitchFamily="18" charset="0"/>
              </a:defRPr>
            </a:lvl4pPr>
            <a:lvl5pPr marL="2057400" indent="-228600" eaLnBrk="0" hangingPunct="0">
              <a:defRPr sz="2000">
                <a:solidFill>
                  <a:schemeClr val="tx1"/>
                </a:solidFill>
                <a:latin typeface="Times New Roman" pitchFamily="18" charset="0"/>
              </a:defRPr>
            </a:lvl5pPr>
            <a:lvl6pPr marL="2514600" indent="-228600" eaLnBrk="0" fontAlgn="base" hangingPunct="0">
              <a:spcBef>
                <a:spcPct val="0"/>
              </a:spcBef>
              <a:spcAft>
                <a:spcPct val="0"/>
              </a:spcAft>
              <a:defRPr sz="2000">
                <a:solidFill>
                  <a:schemeClr val="tx1"/>
                </a:solidFill>
                <a:latin typeface="Times New Roman" pitchFamily="18" charset="0"/>
              </a:defRPr>
            </a:lvl6pPr>
            <a:lvl7pPr marL="2971800" indent="-228600" eaLnBrk="0" fontAlgn="base" hangingPunct="0">
              <a:spcBef>
                <a:spcPct val="0"/>
              </a:spcBef>
              <a:spcAft>
                <a:spcPct val="0"/>
              </a:spcAft>
              <a:defRPr sz="2000">
                <a:solidFill>
                  <a:schemeClr val="tx1"/>
                </a:solidFill>
                <a:latin typeface="Times New Roman" pitchFamily="18" charset="0"/>
              </a:defRPr>
            </a:lvl7pPr>
            <a:lvl8pPr marL="3429000" indent="-228600" eaLnBrk="0" fontAlgn="base" hangingPunct="0">
              <a:spcBef>
                <a:spcPct val="0"/>
              </a:spcBef>
              <a:spcAft>
                <a:spcPct val="0"/>
              </a:spcAft>
              <a:defRPr sz="2000">
                <a:solidFill>
                  <a:schemeClr val="tx1"/>
                </a:solidFill>
                <a:latin typeface="Times New Roman" pitchFamily="18" charset="0"/>
              </a:defRPr>
            </a:lvl8pPr>
            <a:lvl9pPr marL="3886200" indent="-228600" eaLnBrk="0" fontAlgn="base" hangingPunct="0">
              <a:spcBef>
                <a:spcPct val="0"/>
              </a:spcBef>
              <a:spcAft>
                <a:spcPct val="0"/>
              </a:spcAft>
              <a:defRPr sz="2000">
                <a:solidFill>
                  <a:schemeClr val="tx1"/>
                </a:solidFill>
                <a:latin typeface="Times New Roman" pitchFamily="18" charset="0"/>
              </a:defRPr>
            </a:lvl9pPr>
          </a:lstStyle>
          <a:p>
            <a:pPr eaLnBrk="1" hangingPunct="1"/>
            <a:endParaRPr lang="en-US" altLang="fr-FR" dirty="0"/>
          </a:p>
        </p:txBody>
      </p:sp>
      <p:sp>
        <p:nvSpPr>
          <p:cNvPr id="31" name="Text Box 22"/>
          <p:cNvSpPr txBox="1">
            <a:spLocks noChangeArrowheads="1"/>
          </p:cNvSpPr>
          <p:nvPr/>
        </p:nvSpPr>
        <p:spPr bwMode="auto">
          <a:xfrm>
            <a:off x="6511151" y="5549562"/>
            <a:ext cx="1316784" cy="369332"/>
          </a:xfrm>
          <a:prstGeom prst="rect">
            <a:avLst/>
          </a:prstGeom>
          <a:solidFill>
            <a:srgbClr val="C00000"/>
          </a:solidFill>
          <a:ln w="9525">
            <a:solidFill>
              <a:srgbClr val="000000"/>
            </a:solidFill>
            <a:miter lim="800000"/>
            <a:headEnd/>
            <a:tailEnd/>
          </a:ln>
          <a:extLst/>
        </p:spPr>
        <p:txBody>
          <a:bodyPr wrap="square">
            <a:spAutoFit/>
          </a:bodyPr>
          <a:lstStyle>
            <a:lvl1pPr eaLnBrk="0" hangingPunct="0">
              <a:defRPr sz="2000">
                <a:solidFill>
                  <a:schemeClr val="tx1"/>
                </a:solidFill>
                <a:latin typeface="Times New Roman" pitchFamily="18" charset="0"/>
              </a:defRPr>
            </a:lvl1pPr>
            <a:lvl2pPr marL="742950" indent="-285750" eaLnBrk="0" hangingPunct="0">
              <a:defRPr sz="2000">
                <a:solidFill>
                  <a:schemeClr val="tx1"/>
                </a:solidFill>
                <a:latin typeface="Times New Roman" pitchFamily="18" charset="0"/>
              </a:defRPr>
            </a:lvl2pPr>
            <a:lvl3pPr marL="1143000" indent="-228600" eaLnBrk="0" hangingPunct="0">
              <a:defRPr sz="2000">
                <a:solidFill>
                  <a:schemeClr val="tx1"/>
                </a:solidFill>
                <a:latin typeface="Times New Roman" pitchFamily="18" charset="0"/>
              </a:defRPr>
            </a:lvl3pPr>
            <a:lvl4pPr marL="1600200" indent="-228600" eaLnBrk="0" hangingPunct="0">
              <a:defRPr sz="2000">
                <a:solidFill>
                  <a:schemeClr val="tx1"/>
                </a:solidFill>
                <a:latin typeface="Times New Roman" pitchFamily="18" charset="0"/>
              </a:defRPr>
            </a:lvl4pPr>
            <a:lvl5pPr marL="2057400" indent="-228600" eaLnBrk="0" hangingPunct="0">
              <a:defRPr sz="2000">
                <a:solidFill>
                  <a:schemeClr val="tx1"/>
                </a:solidFill>
                <a:latin typeface="Times New Roman" pitchFamily="18" charset="0"/>
              </a:defRPr>
            </a:lvl5pPr>
            <a:lvl6pPr marL="2514600" indent="-228600" eaLnBrk="0" fontAlgn="base" hangingPunct="0">
              <a:spcBef>
                <a:spcPct val="0"/>
              </a:spcBef>
              <a:spcAft>
                <a:spcPct val="0"/>
              </a:spcAft>
              <a:defRPr sz="2000">
                <a:solidFill>
                  <a:schemeClr val="tx1"/>
                </a:solidFill>
                <a:latin typeface="Times New Roman" pitchFamily="18" charset="0"/>
              </a:defRPr>
            </a:lvl6pPr>
            <a:lvl7pPr marL="2971800" indent="-228600" eaLnBrk="0" fontAlgn="base" hangingPunct="0">
              <a:spcBef>
                <a:spcPct val="0"/>
              </a:spcBef>
              <a:spcAft>
                <a:spcPct val="0"/>
              </a:spcAft>
              <a:defRPr sz="2000">
                <a:solidFill>
                  <a:schemeClr val="tx1"/>
                </a:solidFill>
                <a:latin typeface="Times New Roman" pitchFamily="18" charset="0"/>
              </a:defRPr>
            </a:lvl7pPr>
            <a:lvl8pPr marL="3429000" indent="-228600" eaLnBrk="0" fontAlgn="base" hangingPunct="0">
              <a:spcBef>
                <a:spcPct val="0"/>
              </a:spcBef>
              <a:spcAft>
                <a:spcPct val="0"/>
              </a:spcAft>
              <a:defRPr sz="2000">
                <a:solidFill>
                  <a:schemeClr val="tx1"/>
                </a:solidFill>
                <a:latin typeface="Times New Roman" pitchFamily="18" charset="0"/>
              </a:defRPr>
            </a:lvl8pPr>
            <a:lvl9pPr marL="3886200" indent="-228600" eaLnBrk="0" fontAlgn="base" hangingPunct="0">
              <a:spcBef>
                <a:spcPct val="0"/>
              </a:spcBef>
              <a:spcAft>
                <a:spcPct val="0"/>
              </a:spcAft>
              <a:defRPr sz="2000">
                <a:solidFill>
                  <a:schemeClr val="tx1"/>
                </a:solidFill>
                <a:latin typeface="Times New Roman" pitchFamily="18" charset="0"/>
              </a:defRPr>
            </a:lvl9pPr>
          </a:lstStyle>
          <a:p>
            <a:pPr algn="ctr" eaLnBrk="1" hangingPunct="1">
              <a:spcBef>
                <a:spcPct val="50000"/>
              </a:spcBef>
            </a:pPr>
            <a:r>
              <a:rPr lang="en-US" altLang="fr-FR" sz="1800" dirty="0" smtClean="0">
                <a:solidFill>
                  <a:schemeClr val="bg1"/>
                </a:solidFill>
                <a:latin typeface="Arial Narrow" pitchFamily="34" charset="0"/>
              </a:rPr>
              <a:t>Ovulation</a:t>
            </a:r>
            <a:endParaRPr lang="en-US" altLang="fr-FR" sz="1800" dirty="0">
              <a:solidFill>
                <a:schemeClr val="bg1"/>
              </a:solidFill>
              <a:latin typeface="Arial Narrow" pitchFamily="34" charset="0"/>
            </a:endParaRPr>
          </a:p>
        </p:txBody>
      </p:sp>
      <p:sp>
        <p:nvSpPr>
          <p:cNvPr id="33" name="AutoShape 21"/>
          <p:cNvSpPr>
            <a:spLocks noChangeArrowheads="1"/>
          </p:cNvSpPr>
          <p:nvPr/>
        </p:nvSpPr>
        <p:spPr bwMode="auto">
          <a:xfrm rot="21426546">
            <a:off x="5223508" y="4977864"/>
            <a:ext cx="287338" cy="1329842"/>
          </a:xfrm>
          <a:prstGeom prst="downArrow">
            <a:avLst>
              <a:gd name="adj1" fmla="val 50000"/>
              <a:gd name="adj2" fmla="val 31215"/>
            </a:avLst>
          </a:prstGeom>
          <a:gradFill rotWithShape="1">
            <a:gsLst>
              <a:gs pos="0">
                <a:srgbClr val="336600"/>
              </a:gs>
              <a:gs pos="100000">
                <a:srgbClr val="669900"/>
              </a:gs>
            </a:gsLst>
            <a:lin ang="2700000" scaled="1"/>
          </a:gradFill>
          <a:ln w="9525">
            <a:solidFill>
              <a:schemeClr val="tx1"/>
            </a:solidFill>
            <a:miter lim="800000"/>
            <a:headEnd/>
            <a:tailEnd/>
          </a:ln>
        </p:spPr>
        <p:txBody>
          <a:bodyPr wrap="none" anchor="ctr"/>
          <a:lstStyle>
            <a:lvl1pPr eaLnBrk="0" hangingPunct="0">
              <a:defRPr sz="2000">
                <a:solidFill>
                  <a:schemeClr val="tx1"/>
                </a:solidFill>
                <a:latin typeface="Times New Roman" pitchFamily="18" charset="0"/>
              </a:defRPr>
            </a:lvl1pPr>
            <a:lvl2pPr marL="742950" indent="-285750" eaLnBrk="0" hangingPunct="0">
              <a:defRPr sz="2000">
                <a:solidFill>
                  <a:schemeClr val="tx1"/>
                </a:solidFill>
                <a:latin typeface="Times New Roman" pitchFamily="18" charset="0"/>
              </a:defRPr>
            </a:lvl2pPr>
            <a:lvl3pPr marL="1143000" indent="-228600" eaLnBrk="0" hangingPunct="0">
              <a:defRPr sz="2000">
                <a:solidFill>
                  <a:schemeClr val="tx1"/>
                </a:solidFill>
                <a:latin typeface="Times New Roman" pitchFamily="18" charset="0"/>
              </a:defRPr>
            </a:lvl3pPr>
            <a:lvl4pPr marL="1600200" indent="-228600" eaLnBrk="0" hangingPunct="0">
              <a:defRPr sz="2000">
                <a:solidFill>
                  <a:schemeClr val="tx1"/>
                </a:solidFill>
                <a:latin typeface="Times New Roman" pitchFamily="18" charset="0"/>
              </a:defRPr>
            </a:lvl4pPr>
            <a:lvl5pPr marL="2057400" indent="-228600" eaLnBrk="0" hangingPunct="0">
              <a:defRPr sz="2000">
                <a:solidFill>
                  <a:schemeClr val="tx1"/>
                </a:solidFill>
                <a:latin typeface="Times New Roman" pitchFamily="18" charset="0"/>
              </a:defRPr>
            </a:lvl5pPr>
            <a:lvl6pPr marL="2514600" indent="-228600" eaLnBrk="0" fontAlgn="base" hangingPunct="0">
              <a:spcBef>
                <a:spcPct val="0"/>
              </a:spcBef>
              <a:spcAft>
                <a:spcPct val="0"/>
              </a:spcAft>
              <a:defRPr sz="2000">
                <a:solidFill>
                  <a:schemeClr val="tx1"/>
                </a:solidFill>
                <a:latin typeface="Times New Roman" pitchFamily="18" charset="0"/>
              </a:defRPr>
            </a:lvl6pPr>
            <a:lvl7pPr marL="2971800" indent="-228600" eaLnBrk="0" fontAlgn="base" hangingPunct="0">
              <a:spcBef>
                <a:spcPct val="0"/>
              </a:spcBef>
              <a:spcAft>
                <a:spcPct val="0"/>
              </a:spcAft>
              <a:defRPr sz="2000">
                <a:solidFill>
                  <a:schemeClr val="tx1"/>
                </a:solidFill>
                <a:latin typeface="Times New Roman" pitchFamily="18" charset="0"/>
              </a:defRPr>
            </a:lvl7pPr>
            <a:lvl8pPr marL="3429000" indent="-228600" eaLnBrk="0" fontAlgn="base" hangingPunct="0">
              <a:spcBef>
                <a:spcPct val="0"/>
              </a:spcBef>
              <a:spcAft>
                <a:spcPct val="0"/>
              </a:spcAft>
              <a:defRPr sz="2000">
                <a:solidFill>
                  <a:schemeClr val="tx1"/>
                </a:solidFill>
                <a:latin typeface="Times New Roman" pitchFamily="18" charset="0"/>
              </a:defRPr>
            </a:lvl8pPr>
            <a:lvl9pPr marL="3886200" indent="-228600" eaLnBrk="0" fontAlgn="base" hangingPunct="0">
              <a:spcBef>
                <a:spcPct val="0"/>
              </a:spcBef>
              <a:spcAft>
                <a:spcPct val="0"/>
              </a:spcAft>
              <a:defRPr sz="2000">
                <a:solidFill>
                  <a:schemeClr val="tx1"/>
                </a:solidFill>
                <a:latin typeface="Times New Roman" pitchFamily="18" charset="0"/>
              </a:defRPr>
            </a:lvl9pPr>
          </a:lstStyle>
          <a:p>
            <a:pPr eaLnBrk="1" hangingPunct="1"/>
            <a:endParaRPr lang="en-US" altLang="fr-FR" dirty="0"/>
          </a:p>
        </p:txBody>
      </p:sp>
      <p:sp>
        <p:nvSpPr>
          <p:cNvPr id="34" name="AutoShape 21"/>
          <p:cNvSpPr>
            <a:spLocks noChangeArrowheads="1"/>
          </p:cNvSpPr>
          <p:nvPr/>
        </p:nvSpPr>
        <p:spPr bwMode="auto">
          <a:xfrm rot="21030732">
            <a:off x="5921392" y="4885166"/>
            <a:ext cx="287338" cy="1122427"/>
          </a:xfrm>
          <a:prstGeom prst="downArrow">
            <a:avLst>
              <a:gd name="adj1" fmla="val 50000"/>
              <a:gd name="adj2" fmla="val 31215"/>
            </a:avLst>
          </a:prstGeom>
          <a:gradFill rotWithShape="1">
            <a:gsLst>
              <a:gs pos="0">
                <a:srgbClr val="336600"/>
              </a:gs>
              <a:gs pos="100000">
                <a:srgbClr val="669900"/>
              </a:gs>
            </a:gsLst>
            <a:lin ang="2700000" scaled="1"/>
          </a:gradFill>
          <a:ln w="9525">
            <a:solidFill>
              <a:schemeClr val="tx1"/>
            </a:solidFill>
            <a:miter lim="800000"/>
            <a:headEnd/>
            <a:tailEnd/>
          </a:ln>
        </p:spPr>
        <p:txBody>
          <a:bodyPr wrap="none" anchor="ctr"/>
          <a:lstStyle>
            <a:lvl1pPr eaLnBrk="0" hangingPunct="0">
              <a:defRPr sz="2000">
                <a:solidFill>
                  <a:schemeClr val="tx1"/>
                </a:solidFill>
                <a:latin typeface="Times New Roman" pitchFamily="18" charset="0"/>
              </a:defRPr>
            </a:lvl1pPr>
            <a:lvl2pPr marL="742950" indent="-285750" eaLnBrk="0" hangingPunct="0">
              <a:defRPr sz="2000">
                <a:solidFill>
                  <a:schemeClr val="tx1"/>
                </a:solidFill>
                <a:latin typeface="Times New Roman" pitchFamily="18" charset="0"/>
              </a:defRPr>
            </a:lvl2pPr>
            <a:lvl3pPr marL="1143000" indent="-228600" eaLnBrk="0" hangingPunct="0">
              <a:defRPr sz="2000">
                <a:solidFill>
                  <a:schemeClr val="tx1"/>
                </a:solidFill>
                <a:latin typeface="Times New Roman" pitchFamily="18" charset="0"/>
              </a:defRPr>
            </a:lvl3pPr>
            <a:lvl4pPr marL="1600200" indent="-228600" eaLnBrk="0" hangingPunct="0">
              <a:defRPr sz="2000">
                <a:solidFill>
                  <a:schemeClr val="tx1"/>
                </a:solidFill>
                <a:latin typeface="Times New Roman" pitchFamily="18" charset="0"/>
              </a:defRPr>
            </a:lvl4pPr>
            <a:lvl5pPr marL="2057400" indent="-228600" eaLnBrk="0" hangingPunct="0">
              <a:defRPr sz="2000">
                <a:solidFill>
                  <a:schemeClr val="tx1"/>
                </a:solidFill>
                <a:latin typeface="Times New Roman" pitchFamily="18" charset="0"/>
              </a:defRPr>
            </a:lvl5pPr>
            <a:lvl6pPr marL="2514600" indent="-228600" eaLnBrk="0" fontAlgn="base" hangingPunct="0">
              <a:spcBef>
                <a:spcPct val="0"/>
              </a:spcBef>
              <a:spcAft>
                <a:spcPct val="0"/>
              </a:spcAft>
              <a:defRPr sz="2000">
                <a:solidFill>
                  <a:schemeClr val="tx1"/>
                </a:solidFill>
                <a:latin typeface="Times New Roman" pitchFamily="18" charset="0"/>
              </a:defRPr>
            </a:lvl6pPr>
            <a:lvl7pPr marL="2971800" indent="-228600" eaLnBrk="0" fontAlgn="base" hangingPunct="0">
              <a:spcBef>
                <a:spcPct val="0"/>
              </a:spcBef>
              <a:spcAft>
                <a:spcPct val="0"/>
              </a:spcAft>
              <a:defRPr sz="2000">
                <a:solidFill>
                  <a:schemeClr val="tx1"/>
                </a:solidFill>
                <a:latin typeface="Times New Roman" pitchFamily="18" charset="0"/>
              </a:defRPr>
            </a:lvl7pPr>
            <a:lvl8pPr marL="3429000" indent="-228600" eaLnBrk="0" fontAlgn="base" hangingPunct="0">
              <a:spcBef>
                <a:spcPct val="0"/>
              </a:spcBef>
              <a:spcAft>
                <a:spcPct val="0"/>
              </a:spcAft>
              <a:defRPr sz="2000">
                <a:solidFill>
                  <a:schemeClr val="tx1"/>
                </a:solidFill>
                <a:latin typeface="Times New Roman" pitchFamily="18" charset="0"/>
              </a:defRPr>
            </a:lvl8pPr>
            <a:lvl9pPr marL="3886200" indent="-228600" eaLnBrk="0" fontAlgn="base" hangingPunct="0">
              <a:spcBef>
                <a:spcPct val="0"/>
              </a:spcBef>
              <a:spcAft>
                <a:spcPct val="0"/>
              </a:spcAft>
              <a:defRPr sz="2000">
                <a:solidFill>
                  <a:schemeClr val="tx1"/>
                </a:solidFill>
                <a:latin typeface="Times New Roman" pitchFamily="18" charset="0"/>
              </a:defRPr>
            </a:lvl9pPr>
          </a:lstStyle>
          <a:p>
            <a:pPr eaLnBrk="1" hangingPunct="1"/>
            <a:endParaRPr lang="en-US" altLang="fr-FR" dirty="0"/>
          </a:p>
        </p:txBody>
      </p:sp>
      <p:sp>
        <p:nvSpPr>
          <p:cNvPr id="35" name="Text Box 22"/>
          <p:cNvSpPr txBox="1">
            <a:spLocks noChangeArrowheads="1"/>
          </p:cNvSpPr>
          <p:nvPr/>
        </p:nvSpPr>
        <p:spPr bwMode="auto">
          <a:xfrm>
            <a:off x="6034197" y="6060282"/>
            <a:ext cx="2774402" cy="369332"/>
          </a:xfrm>
          <a:prstGeom prst="rect">
            <a:avLst/>
          </a:prstGeom>
          <a:solidFill>
            <a:srgbClr val="C00000"/>
          </a:solidFill>
          <a:ln w="9525">
            <a:solidFill>
              <a:srgbClr val="000000"/>
            </a:solidFill>
            <a:miter lim="800000"/>
            <a:headEnd/>
            <a:tailEnd/>
          </a:ln>
          <a:extLst/>
        </p:spPr>
        <p:txBody>
          <a:bodyPr wrap="square">
            <a:spAutoFit/>
          </a:bodyPr>
          <a:lstStyle>
            <a:lvl1pPr eaLnBrk="0" hangingPunct="0">
              <a:defRPr sz="2000">
                <a:solidFill>
                  <a:schemeClr val="tx1"/>
                </a:solidFill>
                <a:latin typeface="Times New Roman" pitchFamily="18" charset="0"/>
              </a:defRPr>
            </a:lvl1pPr>
            <a:lvl2pPr marL="742950" indent="-285750" eaLnBrk="0" hangingPunct="0">
              <a:defRPr sz="2000">
                <a:solidFill>
                  <a:schemeClr val="tx1"/>
                </a:solidFill>
                <a:latin typeface="Times New Roman" pitchFamily="18" charset="0"/>
              </a:defRPr>
            </a:lvl2pPr>
            <a:lvl3pPr marL="1143000" indent="-228600" eaLnBrk="0" hangingPunct="0">
              <a:defRPr sz="2000">
                <a:solidFill>
                  <a:schemeClr val="tx1"/>
                </a:solidFill>
                <a:latin typeface="Times New Roman" pitchFamily="18" charset="0"/>
              </a:defRPr>
            </a:lvl3pPr>
            <a:lvl4pPr marL="1600200" indent="-228600" eaLnBrk="0" hangingPunct="0">
              <a:defRPr sz="2000">
                <a:solidFill>
                  <a:schemeClr val="tx1"/>
                </a:solidFill>
                <a:latin typeface="Times New Roman" pitchFamily="18" charset="0"/>
              </a:defRPr>
            </a:lvl4pPr>
            <a:lvl5pPr marL="2057400" indent="-228600" eaLnBrk="0" hangingPunct="0">
              <a:defRPr sz="2000">
                <a:solidFill>
                  <a:schemeClr val="tx1"/>
                </a:solidFill>
                <a:latin typeface="Times New Roman" pitchFamily="18" charset="0"/>
              </a:defRPr>
            </a:lvl5pPr>
            <a:lvl6pPr marL="2514600" indent="-228600" eaLnBrk="0" fontAlgn="base" hangingPunct="0">
              <a:spcBef>
                <a:spcPct val="0"/>
              </a:spcBef>
              <a:spcAft>
                <a:spcPct val="0"/>
              </a:spcAft>
              <a:defRPr sz="2000">
                <a:solidFill>
                  <a:schemeClr val="tx1"/>
                </a:solidFill>
                <a:latin typeface="Times New Roman" pitchFamily="18" charset="0"/>
              </a:defRPr>
            </a:lvl6pPr>
            <a:lvl7pPr marL="2971800" indent="-228600" eaLnBrk="0" fontAlgn="base" hangingPunct="0">
              <a:spcBef>
                <a:spcPct val="0"/>
              </a:spcBef>
              <a:spcAft>
                <a:spcPct val="0"/>
              </a:spcAft>
              <a:defRPr sz="2000">
                <a:solidFill>
                  <a:schemeClr val="tx1"/>
                </a:solidFill>
                <a:latin typeface="Times New Roman" pitchFamily="18" charset="0"/>
              </a:defRPr>
            </a:lvl7pPr>
            <a:lvl8pPr marL="3429000" indent="-228600" eaLnBrk="0" fontAlgn="base" hangingPunct="0">
              <a:spcBef>
                <a:spcPct val="0"/>
              </a:spcBef>
              <a:spcAft>
                <a:spcPct val="0"/>
              </a:spcAft>
              <a:defRPr sz="2000">
                <a:solidFill>
                  <a:schemeClr val="tx1"/>
                </a:solidFill>
                <a:latin typeface="Times New Roman" pitchFamily="18" charset="0"/>
              </a:defRPr>
            </a:lvl8pPr>
            <a:lvl9pPr marL="3886200" indent="-228600" eaLnBrk="0" fontAlgn="base" hangingPunct="0">
              <a:spcBef>
                <a:spcPct val="0"/>
              </a:spcBef>
              <a:spcAft>
                <a:spcPct val="0"/>
              </a:spcAft>
              <a:defRPr sz="2000">
                <a:solidFill>
                  <a:schemeClr val="tx1"/>
                </a:solidFill>
                <a:latin typeface="Times New Roman" pitchFamily="18" charset="0"/>
              </a:defRPr>
            </a:lvl9pPr>
          </a:lstStyle>
          <a:p>
            <a:pPr algn="ctr" eaLnBrk="1" hangingPunct="1">
              <a:spcBef>
                <a:spcPct val="50000"/>
              </a:spcBef>
            </a:pPr>
            <a:r>
              <a:rPr lang="en-US" altLang="fr-FR" sz="1800" dirty="0" err="1" smtClean="0">
                <a:solidFill>
                  <a:schemeClr val="bg1"/>
                </a:solidFill>
                <a:latin typeface="Arial Narrow" pitchFamily="34" charset="0"/>
              </a:rPr>
              <a:t>Croissance</a:t>
            </a:r>
            <a:r>
              <a:rPr lang="en-US" altLang="fr-FR" sz="1800" dirty="0" smtClean="0">
                <a:solidFill>
                  <a:schemeClr val="bg1"/>
                </a:solidFill>
                <a:latin typeface="Arial Narrow" pitchFamily="34" charset="0"/>
              </a:rPr>
              <a:t> </a:t>
            </a:r>
            <a:r>
              <a:rPr lang="en-US" altLang="fr-FR" sz="1800" dirty="0" err="1" smtClean="0">
                <a:solidFill>
                  <a:schemeClr val="bg1"/>
                </a:solidFill>
                <a:latin typeface="Arial Narrow" pitchFamily="34" charset="0"/>
              </a:rPr>
              <a:t>folliculaire</a:t>
            </a:r>
            <a:r>
              <a:rPr lang="en-US" altLang="fr-FR" sz="1800" dirty="0" smtClean="0">
                <a:solidFill>
                  <a:schemeClr val="bg1"/>
                </a:solidFill>
                <a:latin typeface="Arial Narrow" pitchFamily="34" charset="0"/>
              </a:rPr>
              <a:t> (FD)</a:t>
            </a:r>
            <a:endParaRPr lang="en-US" altLang="fr-FR" sz="1800" dirty="0">
              <a:solidFill>
                <a:schemeClr val="bg1"/>
              </a:solidFill>
              <a:latin typeface="Arial Narrow" pitchFamily="34" charset="0"/>
            </a:endParaRPr>
          </a:p>
        </p:txBody>
      </p:sp>
      <p:sp>
        <p:nvSpPr>
          <p:cNvPr id="36" name="Text Box 22"/>
          <p:cNvSpPr txBox="1">
            <a:spLocks noChangeArrowheads="1"/>
          </p:cNvSpPr>
          <p:nvPr/>
        </p:nvSpPr>
        <p:spPr bwMode="auto">
          <a:xfrm>
            <a:off x="3908031" y="6309320"/>
            <a:ext cx="2050252" cy="369332"/>
          </a:xfrm>
          <a:prstGeom prst="rect">
            <a:avLst/>
          </a:prstGeom>
          <a:solidFill>
            <a:srgbClr val="C00000"/>
          </a:solidFill>
          <a:ln w="9525">
            <a:solidFill>
              <a:srgbClr val="000000"/>
            </a:solidFill>
            <a:miter lim="800000"/>
            <a:headEnd/>
            <a:tailEnd/>
          </a:ln>
          <a:extLst/>
        </p:spPr>
        <p:txBody>
          <a:bodyPr wrap="square">
            <a:spAutoFit/>
          </a:bodyPr>
          <a:lstStyle>
            <a:lvl1pPr eaLnBrk="0" hangingPunct="0">
              <a:defRPr sz="2000">
                <a:solidFill>
                  <a:schemeClr val="tx1"/>
                </a:solidFill>
                <a:latin typeface="Times New Roman" pitchFamily="18" charset="0"/>
              </a:defRPr>
            </a:lvl1pPr>
            <a:lvl2pPr marL="742950" indent="-285750" eaLnBrk="0" hangingPunct="0">
              <a:defRPr sz="2000">
                <a:solidFill>
                  <a:schemeClr val="tx1"/>
                </a:solidFill>
                <a:latin typeface="Times New Roman" pitchFamily="18" charset="0"/>
              </a:defRPr>
            </a:lvl2pPr>
            <a:lvl3pPr marL="1143000" indent="-228600" eaLnBrk="0" hangingPunct="0">
              <a:defRPr sz="2000">
                <a:solidFill>
                  <a:schemeClr val="tx1"/>
                </a:solidFill>
                <a:latin typeface="Times New Roman" pitchFamily="18" charset="0"/>
              </a:defRPr>
            </a:lvl3pPr>
            <a:lvl4pPr marL="1600200" indent="-228600" eaLnBrk="0" hangingPunct="0">
              <a:defRPr sz="2000">
                <a:solidFill>
                  <a:schemeClr val="tx1"/>
                </a:solidFill>
                <a:latin typeface="Times New Roman" pitchFamily="18" charset="0"/>
              </a:defRPr>
            </a:lvl4pPr>
            <a:lvl5pPr marL="2057400" indent="-228600" eaLnBrk="0" hangingPunct="0">
              <a:defRPr sz="2000">
                <a:solidFill>
                  <a:schemeClr val="tx1"/>
                </a:solidFill>
                <a:latin typeface="Times New Roman" pitchFamily="18" charset="0"/>
              </a:defRPr>
            </a:lvl5pPr>
            <a:lvl6pPr marL="2514600" indent="-228600" eaLnBrk="0" fontAlgn="base" hangingPunct="0">
              <a:spcBef>
                <a:spcPct val="0"/>
              </a:spcBef>
              <a:spcAft>
                <a:spcPct val="0"/>
              </a:spcAft>
              <a:defRPr sz="2000">
                <a:solidFill>
                  <a:schemeClr val="tx1"/>
                </a:solidFill>
                <a:latin typeface="Times New Roman" pitchFamily="18" charset="0"/>
              </a:defRPr>
            </a:lvl6pPr>
            <a:lvl7pPr marL="2971800" indent="-228600" eaLnBrk="0" fontAlgn="base" hangingPunct="0">
              <a:spcBef>
                <a:spcPct val="0"/>
              </a:spcBef>
              <a:spcAft>
                <a:spcPct val="0"/>
              </a:spcAft>
              <a:defRPr sz="2000">
                <a:solidFill>
                  <a:schemeClr val="tx1"/>
                </a:solidFill>
                <a:latin typeface="Times New Roman" pitchFamily="18" charset="0"/>
              </a:defRPr>
            </a:lvl7pPr>
            <a:lvl8pPr marL="3429000" indent="-228600" eaLnBrk="0" fontAlgn="base" hangingPunct="0">
              <a:spcBef>
                <a:spcPct val="0"/>
              </a:spcBef>
              <a:spcAft>
                <a:spcPct val="0"/>
              </a:spcAft>
              <a:defRPr sz="2000">
                <a:solidFill>
                  <a:schemeClr val="tx1"/>
                </a:solidFill>
                <a:latin typeface="Times New Roman" pitchFamily="18" charset="0"/>
              </a:defRPr>
            </a:lvl8pPr>
            <a:lvl9pPr marL="3886200" indent="-228600" eaLnBrk="0" fontAlgn="base" hangingPunct="0">
              <a:spcBef>
                <a:spcPct val="0"/>
              </a:spcBef>
              <a:spcAft>
                <a:spcPct val="0"/>
              </a:spcAft>
              <a:defRPr sz="2000">
                <a:solidFill>
                  <a:schemeClr val="tx1"/>
                </a:solidFill>
                <a:latin typeface="Times New Roman" pitchFamily="18" charset="0"/>
              </a:defRPr>
            </a:lvl9pPr>
          </a:lstStyle>
          <a:p>
            <a:pPr algn="ctr" eaLnBrk="1" hangingPunct="1">
              <a:spcBef>
                <a:spcPct val="50000"/>
              </a:spcBef>
            </a:pPr>
            <a:r>
              <a:rPr lang="en-US" altLang="fr-FR" sz="1800" dirty="0" smtClean="0">
                <a:solidFill>
                  <a:schemeClr val="bg1"/>
                </a:solidFill>
                <a:latin typeface="Arial Narrow" pitchFamily="34" charset="0"/>
              </a:rPr>
              <a:t>Maturation </a:t>
            </a:r>
            <a:r>
              <a:rPr lang="en-US" altLang="fr-FR" sz="1800" dirty="0" err="1" smtClean="0">
                <a:solidFill>
                  <a:schemeClr val="bg1"/>
                </a:solidFill>
                <a:latin typeface="Arial Narrow" pitchFamily="34" charset="0"/>
              </a:rPr>
              <a:t>ovocytaire</a:t>
            </a:r>
            <a:endParaRPr lang="en-US" altLang="fr-FR" sz="1800" dirty="0">
              <a:solidFill>
                <a:schemeClr val="bg1"/>
              </a:solidFill>
              <a:latin typeface="Arial Narrow" pitchFamily="34" charset="0"/>
            </a:endParaRPr>
          </a:p>
        </p:txBody>
      </p:sp>
      <p:sp>
        <p:nvSpPr>
          <p:cNvPr id="37" name="AutoShape 14"/>
          <p:cNvSpPr>
            <a:spLocks noChangeArrowheads="1"/>
          </p:cNvSpPr>
          <p:nvPr/>
        </p:nvSpPr>
        <p:spPr bwMode="auto">
          <a:xfrm rot="780852">
            <a:off x="2802562" y="4896908"/>
            <a:ext cx="287338" cy="1282324"/>
          </a:xfrm>
          <a:prstGeom prst="downArrow">
            <a:avLst>
              <a:gd name="adj1" fmla="val 50000"/>
              <a:gd name="adj2" fmla="val 56354"/>
            </a:avLst>
          </a:prstGeom>
          <a:gradFill rotWithShape="1">
            <a:gsLst>
              <a:gs pos="0">
                <a:srgbClr val="336600"/>
              </a:gs>
              <a:gs pos="100000">
                <a:srgbClr val="669900"/>
              </a:gs>
            </a:gsLst>
            <a:lin ang="2700000" scaled="1"/>
          </a:gradFill>
          <a:ln w="9525">
            <a:solidFill>
              <a:schemeClr val="tx1"/>
            </a:solidFill>
            <a:miter lim="800000"/>
            <a:headEnd/>
            <a:tailEnd/>
          </a:ln>
        </p:spPr>
        <p:txBody>
          <a:bodyPr wrap="none" anchor="ctr"/>
          <a:lstStyle>
            <a:lvl1pPr eaLnBrk="0" hangingPunct="0">
              <a:defRPr sz="2000">
                <a:solidFill>
                  <a:schemeClr val="tx1"/>
                </a:solidFill>
                <a:latin typeface="Times New Roman" pitchFamily="18" charset="0"/>
              </a:defRPr>
            </a:lvl1pPr>
            <a:lvl2pPr marL="742950" indent="-285750" eaLnBrk="0" hangingPunct="0">
              <a:defRPr sz="2000">
                <a:solidFill>
                  <a:schemeClr val="tx1"/>
                </a:solidFill>
                <a:latin typeface="Times New Roman" pitchFamily="18" charset="0"/>
              </a:defRPr>
            </a:lvl2pPr>
            <a:lvl3pPr marL="1143000" indent="-228600" eaLnBrk="0" hangingPunct="0">
              <a:defRPr sz="2000">
                <a:solidFill>
                  <a:schemeClr val="tx1"/>
                </a:solidFill>
                <a:latin typeface="Times New Roman" pitchFamily="18" charset="0"/>
              </a:defRPr>
            </a:lvl3pPr>
            <a:lvl4pPr marL="1600200" indent="-228600" eaLnBrk="0" hangingPunct="0">
              <a:defRPr sz="2000">
                <a:solidFill>
                  <a:schemeClr val="tx1"/>
                </a:solidFill>
                <a:latin typeface="Times New Roman" pitchFamily="18" charset="0"/>
              </a:defRPr>
            </a:lvl4pPr>
            <a:lvl5pPr marL="2057400" indent="-228600" eaLnBrk="0" hangingPunct="0">
              <a:defRPr sz="2000">
                <a:solidFill>
                  <a:schemeClr val="tx1"/>
                </a:solidFill>
                <a:latin typeface="Times New Roman" pitchFamily="18" charset="0"/>
              </a:defRPr>
            </a:lvl5pPr>
            <a:lvl6pPr marL="2514600" indent="-228600" eaLnBrk="0" fontAlgn="base" hangingPunct="0">
              <a:spcBef>
                <a:spcPct val="0"/>
              </a:spcBef>
              <a:spcAft>
                <a:spcPct val="0"/>
              </a:spcAft>
              <a:defRPr sz="2000">
                <a:solidFill>
                  <a:schemeClr val="tx1"/>
                </a:solidFill>
                <a:latin typeface="Times New Roman" pitchFamily="18" charset="0"/>
              </a:defRPr>
            </a:lvl6pPr>
            <a:lvl7pPr marL="2971800" indent="-228600" eaLnBrk="0" fontAlgn="base" hangingPunct="0">
              <a:spcBef>
                <a:spcPct val="0"/>
              </a:spcBef>
              <a:spcAft>
                <a:spcPct val="0"/>
              </a:spcAft>
              <a:defRPr sz="2000">
                <a:solidFill>
                  <a:schemeClr val="tx1"/>
                </a:solidFill>
                <a:latin typeface="Times New Roman" pitchFamily="18" charset="0"/>
              </a:defRPr>
            </a:lvl7pPr>
            <a:lvl8pPr marL="3429000" indent="-228600" eaLnBrk="0" fontAlgn="base" hangingPunct="0">
              <a:spcBef>
                <a:spcPct val="0"/>
              </a:spcBef>
              <a:spcAft>
                <a:spcPct val="0"/>
              </a:spcAft>
              <a:defRPr sz="2000">
                <a:solidFill>
                  <a:schemeClr val="tx1"/>
                </a:solidFill>
                <a:latin typeface="Times New Roman" pitchFamily="18" charset="0"/>
              </a:defRPr>
            </a:lvl8pPr>
            <a:lvl9pPr marL="3886200" indent="-228600" eaLnBrk="0" fontAlgn="base" hangingPunct="0">
              <a:spcBef>
                <a:spcPct val="0"/>
              </a:spcBef>
              <a:spcAft>
                <a:spcPct val="0"/>
              </a:spcAft>
              <a:defRPr sz="2000">
                <a:solidFill>
                  <a:schemeClr val="tx1"/>
                </a:solidFill>
                <a:latin typeface="Times New Roman" pitchFamily="18" charset="0"/>
              </a:defRPr>
            </a:lvl9pPr>
          </a:lstStyle>
          <a:p>
            <a:pPr eaLnBrk="1" hangingPunct="1"/>
            <a:endParaRPr lang="en-US" altLang="fr-FR"/>
          </a:p>
        </p:txBody>
      </p:sp>
      <p:sp>
        <p:nvSpPr>
          <p:cNvPr id="38" name="Text Box 22"/>
          <p:cNvSpPr txBox="1">
            <a:spLocks noChangeArrowheads="1"/>
          </p:cNvSpPr>
          <p:nvPr/>
        </p:nvSpPr>
        <p:spPr bwMode="auto">
          <a:xfrm>
            <a:off x="431844" y="6244948"/>
            <a:ext cx="2774402" cy="369332"/>
          </a:xfrm>
          <a:prstGeom prst="rect">
            <a:avLst/>
          </a:prstGeom>
          <a:solidFill>
            <a:schemeClr val="accent6">
              <a:lumMod val="75000"/>
            </a:schemeClr>
          </a:solidFill>
          <a:ln w="9525">
            <a:solidFill>
              <a:srgbClr val="000000"/>
            </a:solidFill>
            <a:miter lim="800000"/>
            <a:headEnd/>
            <a:tailEnd/>
          </a:ln>
          <a:extLst/>
        </p:spPr>
        <p:txBody>
          <a:bodyPr wrap="square">
            <a:spAutoFit/>
          </a:bodyPr>
          <a:lstStyle>
            <a:lvl1pPr eaLnBrk="0" hangingPunct="0">
              <a:defRPr sz="2000">
                <a:solidFill>
                  <a:schemeClr val="tx1"/>
                </a:solidFill>
                <a:latin typeface="Times New Roman" pitchFamily="18" charset="0"/>
              </a:defRPr>
            </a:lvl1pPr>
            <a:lvl2pPr marL="742950" indent="-285750" eaLnBrk="0" hangingPunct="0">
              <a:defRPr sz="2000">
                <a:solidFill>
                  <a:schemeClr val="tx1"/>
                </a:solidFill>
                <a:latin typeface="Times New Roman" pitchFamily="18" charset="0"/>
              </a:defRPr>
            </a:lvl2pPr>
            <a:lvl3pPr marL="1143000" indent="-228600" eaLnBrk="0" hangingPunct="0">
              <a:defRPr sz="2000">
                <a:solidFill>
                  <a:schemeClr val="tx1"/>
                </a:solidFill>
                <a:latin typeface="Times New Roman" pitchFamily="18" charset="0"/>
              </a:defRPr>
            </a:lvl3pPr>
            <a:lvl4pPr marL="1600200" indent="-228600" eaLnBrk="0" hangingPunct="0">
              <a:defRPr sz="2000">
                <a:solidFill>
                  <a:schemeClr val="tx1"/>
                </a:solidFill>
                <a:latin typeface="Times New Roman" pitchFamily="18" charset="0"/>
              </a:defRPr>
            </a:lvl4pPr>
            <a:lvl5pPr marL="2057400" indent="-228600" eaLnBrk="0" hangingPunct="0">
              <a:defRPr sz="2000">
                <a:solidFill>
                  <a:schemeClr val="tx1"/>
                </a:solidFill>
                <a:latin typeface="Times New Roman" pitchFamily="18" charset="0"/>
              </a:defRPr>
            </a:lvl5pPr>
            <a:lvl6pPr marL="2514600" indent="-228600" eaLnBrk="0" fontAlgn="base" hangingPunct="0">
              <a:spcBef>
                <a:spcPct val="0"/>
              </a:spcBef>
              <a:spcAft>
                <a:spcPct val="0"/>
              </a:spcAft>
              <a:defRPr sz="2000">
                <a:solidFill>
                  <a:schemeClr val="tx1"/>
                </a:solidFill>
                <a:latin typeface="Times New Roman" pitchFamily="18" charset="0"/>
              </a:defRPr>
            </a:lvl6pPr>
            <a:lvl7pPr marL="2971800" indent="-228600" eaLnBrk="0" fontAlgn="base" hangingPunct="0">
              <a:spcBef>
                <a:spcPct val="0"/>
              </a:spcBef>
              <a:spcAft>
                <a:spcPct val="0"/>
              </a:spcAft>
              <a:defRPr sz="2000">
                <a:solidFill>
                  <a:schemeClr val="tx1"/>
                </a:solidFill>
                <a:latin typeface="Times New Roman" pitchFamily="18" charset="0"/>
              </a:defRPr>
            </a:lvl7pPr>
            <a:lvl8pPr marL="3429000" indent="-228600" eaLnBrk="0" fontAlgn="base" hangingPunct="0">
              <a:spcBef>
                <a:spcPct val="0"/>
              </a:spcBef>
              <a:spcAft>
                <a:spcPct val="0"/>
              </a:spcAft>
              <a:defRPr sz="2000">
                <a:solidFill>
                  <a:schemeClr val="tx1"/>
                </a:solidFill>
                <a:latin typeface="Times New Roman" pitchFamily="18" charset="0"/>
              </a:defRPr>
            </a:lvl8pPr>
            <a:lvl9pPr marL="3886200" indent="-228600" eaLnBrk="0" fontAlgn="base" hangingPunct="0">
              <a:spcBef>
                <a:spcPct val="0"/>
              </a:spcBef>
              <a:spcAft>
                <a:spcPct val="0"/>
              </a:spcAft>
              <a:defRPr sz="2000">
                <a:solidFill>
                  <a:schemeClr val="tx1"/>
                </a:solidFill>
                <a:latin typeface="Times New Roman" pitchFamily="18" charset="0"/>
              </a:defRPr>
            </a:lvl9pPr>
          </a:lstStyle>
          <a:p>
            <a:pPr algn="ctr" eaLnBrk="1" hangingPunct="1">
              <a:spcBef>
                <a:spcPct val="50000"/>
              </a:spcBef>
            </a:pPr>
            <a:r>
              <a:rPr lang="en-US" altLang="fr-FR" sz="1800" dirty="0" err="1" smtClean="0">
                <a:latin typeface="Arial Narrow" pitchFamily="34" charset="0"/>
              </a:rPr>
              <a:t>Croissance</a:t>
            </a:r>
            <a:r>
              <a:rPr lang="en-US" altLang="fr-FR" sz="1800" dirty="0" smtClean="0">
                <a:latin typeface="Arial Narrow" pitchFamily="34" charset="0"/>
              </a:rPr>
              <a:t> </a:t>
            </a:r>
            <a:r>
              <a:rPr lang="en-US" altLang="fr-FR" sz="1800" dirty="0" err="1" smtClean="0">
                <a:latin typeface="Arial Narrow" pitchFamily="34" charset="0"/>
              </a:rPr>
              <a:t>folliculaire</a:t>
            </a:r>
            <a:endParaRPr lang="en-US" altLang="fr-FR" sz="1800" dirty="0">
              <a:latin typeface="Arial Narrow" pitchFamily="34" charset="0"/>
            </a:endParaRPr>
          </a:p>
        </p:txBody>
      </p:sp>
    </p:spTree>
    <p:extLst>
      <p:ext uri="{BB962C8B-B14F-4D97-AF65-F5344CB8AC3E}">
        <p14:creationId xmlns:p14="http://schemas.microsoft.com/office/powerpoint/2010/main" val="34229554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24598"/>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24599"/>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24600"/>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24601"/>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24593"/>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24594"/>
                                        </p:tgtEl>
                                        <p:attrNameLst>
                                          <p:attrName>style.visibility</p:attrName>
                                        </p:attrNameLst>
                                      </p:cBhvr>
                                      <p:to>
                                        <p:strVal val="visible"/>
                                      </p:to>
                                    </p:set>
                                  </p:childTnLst>
                                </p:cTn>
                              </p:par>
                            </p:childTnLst>
                          </p:cTn>
                        </p:par>
                      </p:childTnLst>
                    </p:cTn>
                  </p:par>
                  <p:par>
                    <p:cTn id="25" fill="hold">
                      <p:stCondLst>
                        <p:cond delay="indefinite"/>
                      </p:stCondLst>
                      <p:childTnLst>
                        <p:par>
                          <p:cTn id="26" fill="hold">
                            <p:stCondLst>
                              <p:cond delay="0"/>
                            </p:stCondLst>
                            <p:childTnLst>
                              <p:par>
                                <p:cTn id="27" presetID="1" presetClass="entr" presetSubtype="0" fill="hold" grpId="0" nodeType="clickEffect">
                                  <p:stCondLst>
                                    <p:cond delay="0"/>
                                  </p:stCondLst>
                                  <p:childTnLst>
                                    <p:set>
                                      <p:cBhvr>
                                        <p:cTn id="28" dur="1" fill="hold">
                                          <p:stCondLst>
                                            <p:cond delay="0"/>
                                          </p:stCondLst>
                                        </p:cTn>
                                        <p:tgtEl>
                                          <p:spTgt spid="37"/>
                                        </p:tgtEl>
                                        <p:attrNameLst>
                                          <p:attrName>style.visibility</p:attrName>
                                        </p:attrNameLst>
                                      </p:cBhvr>
                                      <p:to>
                                        <p:strVal val="visible"/>
                                      </p:to>
                                    </p:set>
                                  </p:childTnLst>
                                </p:cTn>
                              </p:par>
                              <p:par>
                                <p:cTn id="29" presetID="1" presetClass="entr" presetSubtype="0" fill="hold" grpId="0" nodeType="withEffect">
                                  <p:stCondLst>
                                    <p:cond delay="0"/>
                                  </p:stCondLst>
                                  <p:childTnLst>
                                    <p:set>
                                      <p:cBhvr>
                                        <p:cTn id="30" dur="1" fill="hold">
                                          <p:stCondLst>
                                            <p:cond delay="0"/>
                                          </p:stCondLst>
                                        </p:cTn>
                                        <p:tgtEl>
                                          <p:spTgt spid="38"/>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149520"/>
                                        </p:tgtEl>
                                        <p:attrNameLst>
                                          <p:attrName>style.visibility</p:attrName>
                                        </p:attrNameLst>
                                      </p:cBhvr>
                                      <p:to>
                                        <p:strVal val="visible"/>
                                      </p:to>
                                    </p:set>
                                  </p:childTnLst>
                                </p:cTn>
                              </p:par>
                              <p:par>
                                <p:cTn id="35" presetID="1" presetClass="entr" presetSubtype="0" fill="hold" grpId="0" nodeType="withEffect">
                                  <p:stCondLst>
                                    <p:cond delay="0"/>
                                  </p:stCondLst>
                                  <p:childTnLst>
                                    <p:set>
                                      <p:cBhvr>
                                        <p:cTn id="36" dur="1" fill="hold">
                                          <p:stCondLst>
                                            <p:cond delay="0"/>
                                          </p:stCondLst>
                                        </p:cTn>
                                        <p:tgtEl>
                                          <p:spTgt spid="149521"/>
                                        </p:tgtEl>
                                        <p:attrNameLst>
                                          <p:attrName>style.visibility</p:attrName>
                                        </p:attrNameLst>
                                      </p:cBhvr>
                                      <p:to>
                                        <p:strVal val="visible"/>
                                      </p:to>
                                    </p:set>
                                  </p:childTnLst>
                                </p:cTn>
                              </p:par>
                            </p:childTnLst>
                          </p:cTn>
                        </p:par>
                      </p:childTnLst>
                    </p:cTn>
                  </p:par>
                  <p:par>
                    <p:cTn id="37" fill="hold">
                      <p:stCondLst>
                        <p:cond delay="indefinite"/>
                      </p:stCondLst>
                      <p:childTnLst>
                        <p:par>
                          <p:cTn id="38" fill="hold">
                            <p:stCondLst>
                              <p:cond delay="0"/>
                            </p:stCondLst>
                            <p:childTnLst>
                              <p:par>
                                <p:cTn id="39" presetID="1" presetClass="entr" presetSubtype="0" fill="hold" grpId="0" nodeType="clickEffect">
                                  <p:stCondLst>
                                    <p:cond delay="0"/>
                                  </p:stCondLst>
                                  <p:childTnLst>
                                    <p:set>
                                      <p:cBhvr>
                                        <p:cTn id="40" dur="1" fill="hold">
                                          <p:stCondLst>
                                            <p:cond delay="0"/>
                                          </p:stCondLst>
                                        </p:cTn>
                                        <p:tgtEl>
                                          <p:spTgt spid="149525"/>
                                        </p:tgtEl>
                                        <p:attrNameLst>
                                          <p:attrName>style.visibility</p:attrName>
                                        </p:attrNameLst>
                                      </p:cBhvr>
                                      <p:to>
                                        <p:strVal val="visible"/>
                                      </p:to>
                                    </p:set>
                                  </p:childTnLst>
                                </p:cTn>
                              </p:par>
                              <p:par>
                                <p:cTn id="41" presetID="1" presetClass="entr" presetSubtype="0" fill="hold" grpId="0" nodeType="withEffect">
                                  <p:stCondLst>
                                    <p:cond delay="0"/>
                                  </p:stCondLst>
                                  <p:childTnLst>
                                    <p:set>
                                      <p:cBhvr>
                                        <p:cTn id="42" dur="1" fill="hold">
                                          <p:stCondLst>
                                            <p:cond delay="0"/>
                                          </p:stCondLst>
                                        </p:cTn>
                                        <p:tgtEl>
                                          <p:spTgt spid="149526"/>
                                        </p:tgtEl>
                                        <p:attrNameLst>
                                          <p:attrName>style.visibility</p:attrName>
                                        </p:attrNameLst>
                                      </p:cBhvr>
                                      <p:to>
                                        <p:strVal val="visible"/>
                                      </p:to>
                                    </p:set>
                                  </p:childTnLst>
                                </p:cTn>
                              </p:par>
                            </p:childTnLst>
                          </p:cTn>
                        </p:par>
                      </p:childTnLst>
                    </p:cTn>
                  </p:par>
                  <p:par>
                    <p:cTn id="43" fill="hold">
                      <p:stCondLst>
                        <p:cond delay="indefinite"/>
                      </p:stCondLst>
                      <p:childTnLst>
                        <p:par>
                          <p:cTn id="44" fill="hold">
                            <p:stCondLst>
                              <p:cond delay="0"/>
                            </p:stCondLst>
                            <p:childTnLst>
                              <p:par>
                                <p:cTn id="45" presetID="1" presetClass="entr" presetSubtype="0" fill="hold" grpId="0" nodeType="clickEffect">
                                  <p:stCondLst>
                                    <p:cond delay="0"/>
                                  </p:stCondLst>
                                  <p:childTnLst>
                                    <p:set>
                                      <p:cBhvr>
                                        <p:cTn id="46" dur="1" fill="hold">
                                          <p:stCondLst>
                                            <p:cond delay="0"/>
                                          </p:stCondLst>
                                        </p:cTn>
                                        <p:tgtEl>
                                          <p:spTgt spid="149515"/>
                                        </p:tgtEl>
                                        <p:attrNameLst>
                                          <p:attrName>style.visibility</p:attrName>
                                        </p:attrNameLst>
                                      </p:cBhvr>
                                      <p:to>
                                        <p:strVal val="visible"/>
                                      </p:to>
                                    </p:set>
                                  </p:childTnLst>
                                </p:cTn>
                              </p:par>
                              <p:par>
                                <p:cTn id="47" presetID="1" presetClass="entr" presetSubtype="0" fill="hold" grpId="0" nodeType="withEffect">
                                  <p:stCondLst>
                                    <p:cond delay="0"/>
                                  </p:stCondLst>
                                  <p:childTnLst>
                                    <p:set>
                                      <p:cBhvr>
                                        <p:cTn id="48" dur="1" fill="hold">
                                          <p:stCondLst>
                                            <p:cond delay="0"/>
                                          </p:stCondLst>
                                        </p:cTn>
                                        <p:tgtEl>
                                          <p:spTgt spid="149516"/>
                                        </p:tgtEl>
                                        <p:attrNameLst>
                                          <p:attrName>style.visibility</p:attrName>
                                        </p:attrNameLst>
                                      </p:cBhvr>
                                      <p:to>
                                        <p:strVal val="visible"/>
                                      </p:to>
                                    </p:set>
                                  </p:childTnLst>
                                </p:cTn>
                              </p:par>
                            </p:childTnLst>
                          </p:cTn>
                        </p:par>
                      </p:childTnLst>
                    </p:cTn>
                  </p:par>
                  <p:par>
                    <p:cTn id="49" fill="hold">
                      <p:stCondLst>
                        <p:cond delay="indefinite"/>
                      </p:stCondLst>
                      <p:childTnLst>
                        <p:par>
                          <p:cTn id="50" fill="hold">
                            <p:stCondLst>
                              <p:cond delay="0"/>
                            </p:stCondLst>
                            <p:childTnLst>
                              <p:par>
                                <p:cTn id="51" presetID="1" presetClass="entr" presetSubtype="0" fill="hold" grpId="0" nodeType="clickEffect">
                                  <p:stCondLst>
                                    <p:cond delay="0"/>
                                  </p:stCondLst>
                                  <p:childTnLst>
                                    <p:set>
                                      <p:cBhvr>
                                        <p:cTn id="52" dur="1" fill="hold">
                                          <p:stCondLst>
                                            <p:cond delay="0"/>
                                          </p:stCondLst>
                                        </p:cTn>
                                        <p:tgtEl>
                                          <p:spTgt spid="30"/>
                                        </p:tgtEl>
                                        <p:attrNameLst>
                                          <p:attrName>style.visibility</p:attrName>
                                        </p:attrNameLst>
                                      </p:cBhvr>
                                      <p:to>
                                        <p:strVal val="visible"/>
                                      </p:to>
                                    </p:set>
                                  </p:childTnLst>
                                </p:cTn>
                              </p:par>
                              <p:par>
                                <p:cTn id="53" presetID="1" presetClass="entr" presetSubtype="0" fill="hold" grpId="0" nodeType="withEffect">
                                  <p:stCondLst>
                                    <p:cond delay="0"/>
                                  </p:stCondLst>
                                  <p:childTnLst>
                                    <p:set>
                                      <p:cBhvr>
                                        <p:cTn id="54" dur="1" fill="hold">
                                          <p:stCondLst>
                                            <p:cond delay="0"/>
                                          </p:stCondLst>
                                        </p:cTn>
                                        <p:tgtEl>
                                          <p:spTgt spid="31"/>
                                        </p:tgtEl>
                                        <p:attrNameLst>
                                          <p:attrName>style.visibility</p:attrName>
                                        </p:attrNameLst>
                                      </p:cBhvr>
                                      <p:to>
                                        <p:strVal val="visible"/>
                                      </p:to>
                                    </p:set>
                                  </p:childTnLst>
                                </p:cTn>
                              </p:par>
                            </p:childTnLst>
                          </p:cTn>
                        </p:par>
                      </p:childTnLst>
                    </p:cTn>
                  </p:par>
                  <p:par>
                    <p:cTn id="55" fill="hold">
                      <p:stCondLst>
                        <p:cond delay="indefinite"/>
                      </p:stCondLst>
                      <p:childTnLst>
                        <p:par>
                          <p:cTn id="56" fill="hold">
                            <p:stCondLst>
                              <p:cond delay="0"/>
                            </p:stCondLst>
                            <p:childTnLst>
                              <p:par>
                                <p:cTn id="57" presetID="1" presetClass="entr" presetSubtype="0" fill="hold" grpId="0" nodeType="clickEffect">
                                  <p:stCondLst>
                                    <p:cond delay="0"/>
                                  </p:stCondLst>
                                  <p:childTnLst>
                                    <p:set>
                                      <p:cBhvr>
                                        <p:cTn id="58" dur="1" fill="hold">
                                          <p:stCondLst>
                                            <p:cond delay="0"/>
                                          </p:stCondLst>
                                        </p:cTn>
                                        <p:tgtEl>
                                          <p:spTgt spid="36"/>
                                        </p:tgtEl>
                                        <p:attrNameLst>
                                          <p:attrName>style.visibility</p:attrName>
                                        </p:attrNameLst>
                                      </p:cBhvr>
                                      <p:to>
                                        <p:strVal val="visible"/>
                                      </p:to>
                                    </p:set>
                                  </p:childTnLst>
                                </p:cTn>
                              </p:par>
                              <p:par>
                                <p:cTn id="59" presetID="1" presetClass="entr" presetSubtype="0" fill="hold" grpId="0" nodeType="withEffect">
                                  <p:stCondLst>
                                    <p:cond delay="0"/>
                                  </p:stCondLst>
                                  <p:childTnLst>
                                    <p:set>
                                      <p:cBhvr>
                                        <p:cTn id="60" dur="1" fill="hold">
                                          <p:stCondLst>
                                            <p:cond delay="0"/>
                                          </p:stCondLst>
                                        </p:cTn>
                                        <p:tgtEl>
                                          <p:spTgt spid="33"/>
                                        </p:tgtEl>
                                        <p:attrNameLst>
                                          <p:attrName>style.visibility</p:attrName>
                                        </p:attrNameLst>
                                      </p:cBhvr>
                                      <p:to>
                                        <p:strVal val="visible"/>
                                      </p:to>
                                    </p:set>
                                  </p:childTnLst>
                                </p:cTn>
                              </p:par>
                            </p:childTnLst>
                          </p:cTn>
                        </p:par>
                      </p:childTnLst>
                    </p:cTn>
                  </p:par>
                  <p:par>
                    <p:cTn id="61" fill="hold">
                      <p:stCondLst>
                        <p:cond delay="indefinite"/>
                      </p:stCondLst>
                      <p:childTnLst>
                        <p:par>
                          <p:cTn id="62" fill="hold">
                            <p:stCondLst>
                              <p:cond delay="0"/>
                            </p:stCondLst>
                            <p:childTnLst>
                              <p:par>
                                <p:cTn id="63" presetID="1" presetClass="entr" presetSubtype="0" fill="hold" grpId="0" nodeType="clickEffect">
                                  <p:stCondLst>
                                    <p:cond delay="0"/>
                                  </p:stCondLst>
                                  <p:childTnLst>
                                    <p:set>
                                      <p:cBhvr>
                                        <p:cTn id="64" dur="1" fill="hold">
                                          <p:stCondLst>
                                            <p:cond delay="0"/>
                                          </p:stCondLst>
                                        </p:cTn>
                                        <p:tgtEl>
                                          <p:spTgt spid="34"/>
                                        </p:tgtEl>
                                        <p:attrNameLst>
                                          <p:attrName>style.visibility</p:attrName>
                                        </p:attrNameLst>
                                      </p:cBhvr>
                                      <p:to>
                                        <p:strVal val="visible"/>
                                      </p:to>
                                    </p:set>
                                  </p:childTnLst>
                                </p:cTn>
                              </p:par>
                              <p:par>
                                <p:cTn id="65" presetID="1" presetClass="entr" presetSubtype="0" fill="hold" grpId="0" nodeType="withEffect">
                                  <p:stCondLst>
                                    <p:cond delay="0"/>
                                  </p:stCondLst>
                                  <p:childTnLst>
                                    <p:set>
                                      <p:cBhvr>
                                        <p:cTn id="66" dur="1" fill="hold">
                                          <p:stCondLst>
                                            <p:cond delay="0"/>
                                          </p:stCondLst>
                                        </p:cTn>
                                        <p:tgtEl>
                                          <p:spTgt spid="3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9515" grpId="0" animBg="1"/>
      <p:bldP spid="149516" grpId="0" animBg="1"/>
      <p:bldP spid="24600" grpId="0" animBg="1"/>
      <p:bldP spid="24601" grpId="0" animBg="1"/>
      <p:bldP spid="149520" grpId="0" animBg="1"/>
      <p:bldP spid="149521" grpId="0"/>
      <p:bldP spid="24598" grpId="0" animBg="1"/>
      <p:bldP spid="24599" grpId="0"/>
      <p:bldP spid="149525" grpId="0" animBg="1"/>
      <p:bldP spid="149526" grpId="0" animBg="1"/>
      <p:bldP spid="24593" grpId="0" animBg="1"/>
      <p:bldP spid="24594" grpId="0" animBg="1"/>
      <p:bldP spid="30" grpId="0" animBg="1"/>
      <p:bldP spid="31" grpId="0" animBg="1"/>
      <p:bldP spid="33" grpId="0" animBg="1"/>
      <p:bldP spid="34" grpId="0" animBg="1"/>
      <p:bldP spid="35" grpId="0" animBg="1"/>
      <p:bldP spid="36" grpId="0" animBg="1"/>
      <p:bldP spid="37" grpId="0" animBg="1"/>
      <p:bldP spid="38" grpId="0" animBg="1"/>
    </p:bldLst>
  </p:timing>
</p:sld>
</file>

<file path=ppt/slides/slide150.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64514" name="Espace réservé du numéro de diapositive 5"/>
          <p:cNvSpPr>
            <a:spLocks noGrp="1"/>
          </p:cNvSpPr>
          <p:nvPr>
            <p:ph type="sldNum" sz="quarter" idx="4294967295"/>
          </p:nvPr>
        </p:nvSpPr>
        <p:spPr>
          <a:xfrm>
            <a:off x="8459788" y="6381750"/>
            <a:ext cx="477837" cy="476250"/>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tx1"/>
              </a:buClr>
              <a:buFont typeface="Mistral" panose="03090702030407020403" pitchFamily="66" charset="0"/>
              <a:buChar char="●"/>
              <a:defRPr sz="2600">
                <a:solidFill>
                  <a:schemeClr val="tx1"/>
                </a:solidFill>
                <a:latin typeface="Arial Narrow" panose="020B0606020202030204" pitchFamily="34" charset="0"/>
              </a:defRPr>
            </a:lvl1pPr>
            <a:lvl2pPr marL="742950" indent="-285750">
              <a:spcBef>
                <a:spcPct val="20000"/>
              </a:spcBef>
              <a:buClr>
                <a:schemeClr val="tx1"/>
              </a:buClr>
              <a:buFont typeface="Wingdings" panose="05000000000000000000" pitchFamily="2" charset="2"/>
              <a:buChar char="§"/>
              <a:defRPr sz="2400">
                <a:solidFill>
                  <a:schemeClr val="tx1"/>
                </a:solidFill>
                <a:latin typeface="Arial Narrow" panose="020B0606020202030204" pitchFamily="34" charset="0"/>
              </a:defRPr>
            </a:lvl2pPr>
            <a:lvl3pPr marL="1143000" indent="-228600">
              <a:spcBef>
                <a:spcPct val="20000"/>
              </a:spcBef>
              <a:buClr>
                <a:schemeClr val="tx1"/>
              </a:buClr>
              <a:buChar char="•"/>
              <a:defRPr sz="2000">
                <a:solidFill>
                  <a:schemeClr val="tx1"/>
                </a:solidFill>
                <a:latin typeface="Arial Narrow" panose="020B0606020202030204" pitchFamily="34" charset="0"/>
              </a:defRPr>
            </a:lvl3pPr>
            <a:lvl4pPr marL="1600200" indent="-228600">
              <a:spcBef>
                <a:spcPct val="20000"/>
              </a:spcBef>
              <a:buClr>
                <a:schemeClr val="tx1"/>
              </a:buClr>
              <a:buChar char="–"/>
              <a:defRPr b="1">
                <a:solidFill>
                  <a:schemeClr val="tx1"/>
                </a:solidFill>
                <a:latin typeface="Century Gothic" panose="020B0502020202020204" pitchFamily="34" charset="0"/>
              </a:defRPr>
            </a:lvl4pPr>
            <a:lvl5pPr marL="2057400" indent="-228600">
              <a:spcBef>
                <a:spcPct val="20000"/>
              </a:spcBef>
              <a:buClr>
                <a:schemeClr val="tx1"/>
              </a:buClr>
              <a:buChar char="»"/>
              <a:defRPr sz="2000" b="1">
                <a:solidFill>
                  <a:schemeClr val="tx1"/>
                </a:solidFill>
                <a:latin typeface="Times New Roman" panose="02020603050405020304" pitchFamily="18" charset="0"/>
              </a:defRPr>
            </a:lvl5pPr>
            <a:lvl6pPr marL="25146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6pPr>
            <a:lvl7pPr marL="29718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7pPr>
            <a:lvl8pPr marL="34290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8pPr>
            <a:lvl9pPr marL="38862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9pPr>
          </a:lstStyle>
          <a:p>
            <a:pPr>
              <a:spcBef>
                <a:spcPct val="0"/>
              </a:spcBef>
              <a:buClrTx/>
              <a:buFontTx/>
              <a:buNone/>
            </a:pPr>
            <a:fld id="{F25332F3-26D3-4DEB-AEDA-3900E1DF25C8}" type="slidenum">
              <a:rPr lang="fr-FR" altLang="fr-FR" sz="1400"/>
              <a:pPr>
                <a:spcBef>
                  <a:spcPct val="0"/>
                </a:spcBef>
                <a:buClrTx/>
                <a:buFontTx/>
                <a:buNone/>
              </a:pPr>
              <a:t>150</a:t>
            </a:fld>
            <a:endParaRPr lang="fr-FR" altLang="fr-FR" sz="1400"/>
          </a:p>
        </p:txBody>
      </p:sp>
      <p:sp>
        <p:nvSpPr>
          <p:cNvPr id="64515" name="Rectangle 1028"/>
          <p:cNvSpPr>
            <a:spLocks noGrp="1" noChangeArrowheads="1"/>
          </p:cNvSpPr>
          <p:nvPr>
            <p:ph type="title"/>
          </p:nvPr>
        </p:nvSpPr>
        <p:spPr>
          <a:xfrm>
            <a:off x="395288" y="188913"/>
            <a:ext cx="7343775" cy="576262"/>
          </a:xfrm>
          <a:solidFill>
            <a:srgbClr val="008000"/>
          </a:solidFill>
          <a:ln>
            <a:miter lim="800000"/>
            <a:headEnd/>
            <a:tailEnd/>
          </a:ln>
        </p:spPr>
        <p:txBody>
          <a:bodyPr/>
          <a:lstStyle/>
          <a:p>
            <a:r>
              <a:rPr lang="fr-FR" altLang="fr-FR" smtClean="0"/>
              <a:t>Présentations foetales</a:t>
            </a:r>
          </a:p>
        </p:txBody>
      </p:sp>
      <p:sp>
        <p:nvSpPr>
          <p:cNvPr id="64516" name="Rectangle 1029"/>
          <p:cNvSpPr>
            <a:spLocks noGrp="1" noChangeArrowheads="1"/>
          </p:cNvSpPr>
          <p:nvPr>
            <p:ph type="body" idx="1"/>
          </p:nvPr>
        </p:nvSpPr>
        <p:spPr>
          <a:xfrm>
            <a:off x="468313" y="981075"/>
            <a:ext cx="8207375" cy="5113338"/>
          </a:xfrm>
        </p:spPr>
        <p:txBody>
          <a:bodyPr>
            <a:normAutofit lnSpcReduction="10000"/>
          </a:bodyPr>
          <a:lstStyle/>
          <a:p>
            <a:r>
              <a:rPr lang="fr-FR" altLang="fr-FR" sz="2800" dirty="0" smtClean="0"/>
              <a:t>Façon dont le </a:t>
            </a:r>
            <a:r>
              <a:rPr lang="fr-FR" altLang="fr-FR" sz="2800" dirty="0" err="1" smtClean="0"/>
              <a:t>foetus</a:t>
            </a:r>
            <a:r>
              <a:rPr lang="fr-FR" altLang="fr-FR" sz="2800" dirty="0" smtClean="0"/>
              <a:t> s’engage dans la filière pelvienne, elle détermine l’orientation de la colonne vertébrale du fœtus par rapport à celle de la mère</a:t>
            </a:r>
          </a:p>
          <a:p>
            <a:pPr>
              <a:lnSpc>
                <a:spcPct val="140000"/>
              </a:lnSpc>
            </a:pPr>
            <a:r>
              <a:rPr lang="fr-FR" altLang="fr-FR" sz="2800" dirty="0" smtClean="0"/>
              <a:t>Déterminée par la région du </a:t>
            </a:r>
            <a:r>
              <a:rPr lang="fr-FR" altLang="fr-FR" sz="2800" dirty="0" err="1" smtClean="0"/>
              <a:t>foetus</a:t>
            </a:r>
            <a:r>
              <a:rPr lang="fr-FR" altLang="fr-FR" sz="2800" dirty="0" smtClean="0"/>
              <a:t> qui se présente</a:t>
            </a:r>
          </a:p>
          <a:p>
            <a:pPr lvl="1"/>
            <a:r>
              <a:rPr lang="fr-FR" altLang="fr-FR" dirty="0" smtClean="0"/>
              <a:t>Longitudinale antérieure (ou crâniale): Vache : 95 %, Truie : 55 % </a:t>
            </a:r>
          </a:p>
          <a:p>
            <a:pPr lvl="1"/>
            <a:r>
              <a:rPr lang="fr-FR" altLang="fr-FR" dirty="0" smtClean="0"/>
              <a:t>Longitudinale postérieure (ou dorsale)</a:t>
            </a:r>
          </a:p>
          <a:p>
            <a:pPr lvl="1"/>
            <a:r>
              <a:rPr lang="fr-FR" altLang="fr-FR" dirty="0" smtClean="0"/>
              <a:t>Transversale (toujours dystocique) </a:t>
            </a:r>
          </a:p>
          <a:p>
            <a:pPr lvl="2">
              <a:buFontTx/>
              <a:buChar char="•"/>
            </a:pPr>
            <a:r>
              <a:rPr lang="fr-FR" altLang="fr-FR" sz="2400" dirty="0" smtClean="0"/>
              <a:t>Dorso-lombaire : le dos se présente au détroit antérieur</a:t>
            </a:r>
          </a:p>
          <a:p>
            <a:pPr lvl="2">
              <a:buFontTx/>
              <a:buChar char="•"/>
            </a:pPr>
            <a:r>
              <a:rPr lang="fr-FR" altLang="fr-FR" sz="2400" dirty="0" err="1" smtClean="0"/>
              <a:t>Sterno</a:t>
            </a:r>
            <a:r>
              <a:rPr lang="fr-FR" altLang="fr-FR" sz="2400" dirty="0" smtClean="0"/>
              <a:t>-abdominale	: le sternum se présente au détroit antérieur		</a:t>
            </a:r>
          </a:p>
        </p:txBody>
      </p:sp>
    </p:spTree>
    <p:extLst>
      <p:ext uri="{BB962C8B-B14F-4D97-AF65-F5344CB8AC3E}">
        <p14:creationId xmlns:p14="http://schemas.microsoft.com/office/powerpoint/2010/main" val="3921214064"/>
      </p:ext>
    </p:extLst>
  </p:cSld>
  <p:clrMapOvr>
    <a:masterClrMapping/>
  </p:clrMapOvr>
  <p:timing>
    <p:tnLst>
      <p:par>
        <p:cTn id="1" dur="indefinite" restart="never" nodeType="tmRoot"/>
      </p:par>
    </p:tnLst>
  </p:timing>
</p:sld>
</file>

<file path=ppt/slides/slide15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65538" name="Espace réservé du numéro de diapositive 3"/>
          <p:cNvSpPr>
            <a:spLocks noGrp="1"/>
          </p:cNvSpPr>
          <p:nvPr>
            <p:ph type="sldNum" sz="quarter" idx="12"/>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tx1"/>
              </a:buClr>
              <a:buFont typeface="Mistral" panose="03090702030407020403" pitchFamily="66" charset="0"/>
              <a:buChar char="●"/>
              <a:defRPr sz="2600">
                <a:solidFill>
                  <a:schemeClr val="tx1"/>
                </a:solidFill>
                <a:latin typeface="Arial Narrow" panose="020B0606020202030204" pitchFamily="34" charset="0"/>
              </a:defRPr>
            </a:lvl1pPr>
            <a:lvl2pPr marL="742950" indent="-285750">
              <a:spcBef>
                <a:spcPct val="20000"/>
              </a:spcBef>
              <a:buClr>
                <a:schemeClr val="tx1"/>
              </a:buClr>
              <a:buFont typeface="Wingdings" panose="05000000000000000000" pitchFamily="2" charset="2"/>
              <a:buChar char="§"/>
              <a:defRPr sz="2400">
                <a:solidFill>
                  <a:schemeClr val="tx1"/>
                </a:solidFill>
                <a:latin typeface="Arial Narrow" panose="020B0606020202030204" pitchFamily="34" charset="0"/>
              </a:defRPr>
            </a:lvl2pPr>
            <a:lvl3pPr marL="1143000" indent="-228600">
              <a:spcBef>
                <a:spcPct val="20000"/>
              </a:spcBef>
              <a:buClr>
                <a:schemeClr val="tx1"/>
              </a:buClr>
              <a:buChar char="•"/>
              <a:defRPr sz="2000">
                <a:solidFill>
                  <a:schemeClr val="tx1"/>
                </a:solidFill>
                <a:latin typeface="Arial Narrow" panose="020B0606020202030204" pitchFamily="34" charset="0"/>
              </a:defRPr>
            </a:lvl3pPr>
            <a:lvl4pPr marL="1600200" indent="-228600">
              <a:spcBef>
                <a:spcPct val="20000"/>
              </a:spcBef>
              <a:buClr>
                <a:schemeClr val="tx1"/>
              </a:buClr>
              <a:buChar char="–"/>
              <a:defRPr b="1">
                <a:solidFill>
                  <a:schemeClr val="tx1"/>
                </a:solidFill>
                <a:latin typeface="Century Gothic" panose="020B0502020202020204" pitchFamily="34" charset="0"/>
              </a:defRPr>
            </a:lvl4pPr>
            <a:lvl5pPr marL="2057400" indent="-228600">
              <a:spcBef>
                <a:spcPct val="20000"/>
              </a:spcBef>
              <a:buClr>
                <a:schemeClr val="tx1"/>
              </a:buClr>
              <a:buChar char="»"/>
              <a:defRPr sz="2000" b="1">
                <a:solidFill>
                  <a:schemeClr val="tx1"/>
                </a:solidFill>
                <a:latin typeface="Times New Roman" panose="02020603050405020304" pitchFamily="18" charset="0"/>
              </a:defRPr>
            </a:lvl5pPr>
            <a:lvl6pPr marL="25146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6pPr>
            <a:lvl7pPr marL="29718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7pPr>
            <a:lvl8pPr marL="34290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8pPr>
            <a:lvl9pPr marL="38862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9pPr>
          </a:lstStyle>
          <a:p>
            <a:pPr>
              <a:spcBef>
                <a:spcPct val="0"/>
              </a:spcBef>
              <a:buClrTx/>
              <a:buFontTx/>
              <a:buNone/>
            </a:pPr>
            <a:fld id="{91E8F8AF-34FC-4BA6-B61D-ACA8DEE193A2}" type="slidenum">
              <a:rPr lang="fr-FR" altLang="fr-FR" sz="1400"/>
              <a:pPr>
                <a:spcBef>
                  <a:spcPct val="0"/>
                </a:spcBef>
                <a:buClrTx/>
                <a:buFontTx/>
                <a:buNone/>
              </a:pPr>
              <a:t>151</a:t>
            </a:fld>
            <a:endParaRPr lang="fr-FR" altLang="fr-FR" sz="1400"/>
          </a:p>
        </p:txBody>
      </p:sp>
      <p:sp>
        <p:nvSpPr>
          <p:cNvPr id="2" name="Rectangle 1"/>
          <p:cNvSpPr/>
          <p:nvPr/>
        </p:nvSpPr>
        <p:spPr>
          <a:xfrm>
            <a:off x="531408" y="908720"/>
            <a:ext cx="7931223" cy="1200329"/>
          </a:xfrm>
          <a:prstGeom prst="rect">
            <a:avLst/>
          </a:prstGeom>
          <a:ln>
            <a:solidFill>
              <a:schemeClr val="tx1"/>
            </a:solidFill>
          </a:ln>
        </p:spPr>
        <p:txBody>
          <a:bodyPr wrap="square">
            <a:spAutoFit/>
          </a:bodyPr>
          <a:lstStyle/>
          <a:p>
            <a:r>
              <a:rPr lang="fr-FR" altLang="fr-FR" sz="2400" dirty="0" smtClean="0"/>
              <a:t>= Façon </a:t>
            </a:r>
            <a:r>
              <a:rPr lang="fr-FR" altLang="fr-FR" sz="2400" dirty="0"/>
              <a:t>dont le </a:t>
            </a:r>
            <a:r>
              <a:rPr lang="fr-FR" altLang="fr-FR" sz="2400" dirty="0" err="1"/>
              <a:t>foetus</a:t>
            </a:r>
            <a:r>
              <a:rPr lang="fr-FR" altLang="fr-FR" sz="2400" dirty="0"/>
              <a:t> s’engage dans la filière pelvienne, elle détermine l’orientation de la colonne vertébrale du fœtus par rapport à celle de la mère</a:t>
            </a:r>
          </a:p>
        </p:txBody>
      </p:sp>
      <p:sp>
        <p:nvSpPr>
          <p:cNvPr id="3" name="Rectangle 2"/>
          <p:cNvSpPr/>
          <p:nvPr/>
        </p:nvSpPr>
        <p:spPr>
          <a:xfrm>
            <a:off x="531408" y="3356992"/>
            <a:ext cx="8123584" cy="461665"/>
          </a:xfrm>
          <a:prstGeom prst="rect">
            <a:avLst/>
          </a:prstGeom>
          <a:ln>
            <a:solidFill>
              <a:schemeClr val="tx1"/>
            </a:solidFill>
          </a:ln>
        </p:spPr>
        <p:txBody>
          <a:bodyPr wrap="square">
            <a:spAutoFit/>
          </a:bodyPr>
          <a:lstStyle/>
          <a:p>
            <a:r>
              <a:rPr lang="fr-FR" altLang="fr-FR" sz="2400" dirty="0" smtClean="0"/>
              <a:t>= Rapport </a:t>
            </a:r>
            <a:r>
              <a:rPr lang="fr-FR" altLang="fr-FR" sz="2400" dirty="0"/>
              <a:t>entre une partie du </a:t>
            </a:r>
            <a:r>
              <a:rPr lang="fr-FR" altLang="fr-FR" sz="2400" dirty="0" err="1"/>
              <a:t>foetus</a:t>
            </a:r>
            <a:r>
              <a:rPr lang="fr-FR" altLang="fr-FR" sz="2400" dirty="0"/>
              <a:t> et une zone du bassin</a:t>
            </a:r>
          </a:p>
        </p:txBody>
      </p:sp>
      <p:sp>
        <p:nvSpPr>
          <p:cNvPr id="4" name="Rectangle 3"/>
          <p:cNvSpPr/>
          <p:nvPr/>
        </p:nvSpPr>
        <p:spPr>
          <a:xfrm>
            <a:off x="531408" y="4869160"/>
            <a:ext cx="7776864" cy="1569660"/>
          </a:xfrm>
          <a:prstGeom prst="rect">
            <a:avLst/>
          </a:prstGeom>
          <a:ln>
            <a:solidFill>
              <a:schemeClr val="tx1"/>
            </a:solidFill>
          </a:ln>
        </p:spPr>
        <p:txBody>
          <a:bodyPr wrap="square">
            <a:spAutoFit/>
          </a:bodyPr>
          <a:lstStyle/>
          <a:p>
            <a:r>
              <a:rPr lang="fr-FR" altLang="fr-FR" sz="2400" dirty="0" smtClean="0"/>
              <a:t>= Relation </a:t>
            </a:r>
            <a:r>
              <a:rPr lang="fr-FR" altLang="fr-FR" sz="2400" dirty="0"/>
              <a:t>des extrémités du fœtus (tête, cou et membres) avec son propre corps. Les extrémités peuvent être en flexion, en extension ou retenus à droite, à gauche ou en-dessous du fœtus. </a:t>
            </a:r>
          </a:p>
        </p:txBody>
      </p:sp>
      <p:sp>
        <p:nvSpPr>
          <p:cNvPr id="5" name="Rectangle à coins arrondis 4"/>
          <p:cNvSpPr/>
          <p:nvPr/>
        </p:nvSpPr>
        <p:spPr>
          <a:xfrm>
            <a:off x="563216" y="188640"/>
            <a:ext cx="8123584" cy="576064"/>
          </a:xfrm>
          <a:prstGeom prst="roundRect">
            <a:avLst/>
          </a:prstGeom>
          <a:solidFill>
            <a:schemeClr val="accent2">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fr-BE" sz="2800" dirty="0" smtClean="0"/>
              <a:t>Présentation (antérieure, postérieure et transversale)</a:t>
            </a:r>
            <a:endParaRPr lang="fr-BE" sz="2800" dirty="0"/>
          </a:p>
        </p:txBody>
      </p:sp>
      <p:sp>
        <p:nvSpPr>
          <p:cNvPr id="9" name="Rectangle à coins arrondis 8"/>
          <p:cNvSpPr/>
          <p:nvPr/>
        </p:nvSpPr>
        <p:spPr>
          <a:xfrm>
            <a:off x="550339" y="2253064"/>
            <a:ext cx="8136461" cy="959911"/>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fr-BE" sz="2800" dirty="0" smtClean="0"/>
              <a:t>Position (dorso-sacrée  est la plus classique en présentation antérieure)</a:t>
            </a:r>
            <a:endParaRPr lang="fr-BE" sz="2800" dirty="0"/>
          </a:p>
        </p:txBody>
      </p:sp>
      <p:sp>
        <p:nvSpPr>
          <p:cNvPr id="10" name="Rectangle à coins arrondis 9"/>
          <p:cNvSpPr/>
          <p:nvPr/>
        </p:nvSpPr>
        <p:spPr>
          <a:xfrm>
            <a:off x="563216" y="4077072"/>
            <a:ext cx="1632520" cy="576064"/>
          </a:xfrm>
          <a:prstGeom prst="roundRect">
            <a:avLst/>
          </a:prstGeom>
          <a:solidFill>
            <a:schemeClr val="accent3">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fr-BE" sz="2800" dirty="0" smtClean="0"/>
              <a:t>Posture</a:t>
            </a:r>
            <a:endParaRPr lang="fr-BE" sz="2800" dirty="0"/>
          </a:p>
        </p:txBody>
      </p:sp>
    </p:spTree>
    <p:extLst>
      <p:ext uri="{BB962C8B-B14F-4D97-AF65-F5344CB8AC3E}">
        <p14:creationId xmlns:p14="http://schemas.microsoft.com/office/powerpoint/2010/main" val="3937626614"/>
      </p:ext>
    </p:extLst>
  </p:cSld>
  <p:clrMapOvr>
    <a:masterClrMapping/>
  </p:clrMapOvr>
  <p:timing>
    <p:tnLst>
      <p:par>
        <p:cTn id="1" dur="indefinite" restart="never" nodeType="tmRoot"/>
      </p:par>
    </p:tnLst>
  </p:timing>
</p:sld>
</file>

<file path=ppt/slides/slide152.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65538" name="Espace réservé du numéro de diapositive 3"/>
          <p:cNvSpPr>
            <a:spLocks noGrp="1"/>
          </p:cNvSpPr>
          <p:nvPr>
            <p:ph type="sldNum" sz="quarter" idx="12"/>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tx1"/>
              </a:buClr>
              <a:buFont typeface="Mistral" panose="03090702030407020403" pitchFamily="66" charset="0"/>
              <a:buChar char="●"/>
              <a:defRPr sz="2600">
                <a:solidFill>
                  <a:schemeClr val="tx1"/>
                </a:solidFill>
                <a:latin typeface="Arial Narrow" panose="020B0606020202030204" pitchFamily="34" charset="0"/>
              </a:defRPr>
            </a:lvl1pPr>
            <a:lvl2pPr marL="742950" indent="-285750">
              <a:spcBef>
                <a:spcPct val="20000"/>
              </a:spcBef>
              <a:buClr>
                <a:schemeClr val="tx1"/>
              </a:buClr>
              <a:buFont typeface="Wingdings" panose="05000000000000000000" pitchFamily="2" charset="2"/>
              <a:buChar char="§"/>
              <a:defRPr sz="2400">
                <a:solidFill>
                  <a:schemeClr val="tx1"/>
                </a:solidFill>
                <a:latin typeface="Arial Narrow" panose="020B0606020202030204" pitchFamily="34" charset="0"/>
              </a:defRPr>
            </a:lvl2pPr>
            <a:lvl3pPr marL="1143000" indent="-228600">
              <a:spcBef>
                <a:spcPct val="20000"/>
              </a:spcBef>
              <a:buClr>
                <a:schemeClr val="tx1"/>
              </a:buClr>
              <a:buChar char="•"/>
              <a:defRPr sz="2000">
                <a:solidFill>
                  <a:schemeClr val="tx1"/>
                </a:solidFill>
                <a:latin typeface="Arial Narrow" panose="020B0606020202030204" pitchFamily="34" charset="0"/>
              </a:defRPr>
            </a:lvl3pPr>
            <a:lvl4pPr marL="1600200" indent="-228600">
              <a:spcBef>
                <a:spcPct val="20000"/>
              </a:spcBef>
              <a:buClr>
                <a:schemeClr val="tx1"/>
              </a:buClr>
              <a:buChar char="–"/>
              <a:defRPr b="1">
                <a:solidFill>
                  <a:schemeClr val="tx1"/>
                </a:solidFill>
                <a:latin typeface="Century Gothic" panose="020B0502020202020204" pitchFamily="34" charset="0"/>
              </a:defRPr>
            </a:lvl4pPr>
            <a:lvl5pPr marL="2057400" indent="-228600">
              <a:spcBef>
                <a:spcPct val="20000"/>
              </a:spcBef>
              <a:buClr>
                <a:schemeClr val="tx1"/>
              </a:buClr>
              <a:buChar char="»"/>
              <a:defRPr sz="2000" b="1">
                <a:solidFill>
                  <a:schemeClr val="tx1"/>
                </a:solidFill>
                <a:latin typeface="Times New Roman" panose="02020603050405020304" pitchFamily="18" charset="0"/>
              </a:defRPr>
            </a:lvl5pPr>
            <a:lvl6pPr marL="25146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6pPr>
            <a:lvl7pPr marL="29718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7pPr>
            <a:lvl8pPr marL="34290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8pPr>
            <a:lvl9pPr marL="38862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9pPr>
          </a:lstStyle>
          <a:p>
            <a:pPr>
              <a:spcBef>
                <a:spcPct val="0"/>
              </a:spcBef>
              <a:buClrTx/>
              <a:buFontTx/>
              <a:buNone/>
            </a:pPr>
            <a:fld id="{91E8F8AF-34FC-4BA6-B61D-ACA8DEE193A2}" type="slidenum">
              <a:rPr lang="fr-FR" altLang="fr-FR" sz="1400"/>
              <a:pPr>
                <a:spcBef>
                  <a:spcPct val="0"/>
                </a:spcBef>
                <a:buClrTx/>
                <a:buFontTx/>
                <a:buNone/>
              </a:pPr>
              <a:t>152</a:t>
            </a:fld>
            <a:endParaRPr lang="fr-FR" altLang="fr-FR" sz="1400"/>
          </a:p>
        </p:txBody>
      </p:sp>
      <p:pic>
        <p:nvPicPr>
          <p:cNvPr id="65539" name="Picture 1026" descr="part587"/>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773607" y="332655"/>
            <a:ext cx="7326785" cy="5690741"/>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pic>
      <p:sp>
        <p:nvSpPr>
          <p:cNvPr id="4" name="Double flèche verticale 3"/>
          <p:cNvSpPr/>
          <p:nvPr/>
        </p:nvSpPr>
        <p:spPr>
          <a:xfrm rot="2117946">
            <a:off x="3263649" y="597061"/>
            <a:ext cx="769119" cy="1681984"/>
          </a:xfrm>
          <a:prstGeom prst="upDown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5" name="Flèche droite 4"/>
          <p:cNvSpPr/>
          <p:nvPr/>
        </p:nvSpPr>
        <p:spPr>
          <a:xfrm>
            <a:off x="5724128" y="1340768"/>
            <a:ext cx="1656184" cy="720080"/>
          </a:xfrm>
          <a:prstGeom prst="rightArrow">
            <a:avLst/>
          </a:prstGeom>
          <a:solidFill>
            <a:schemeClr val="accent2"/>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8" name="Flèche droite 7"/>
          <p:cNvSpPr/>
          <p:nvPr/>
        </p:nvSpPr>
        <p:spPr>
          <a:xfrm>
            <a:off x="5364088" y="2033762"/>
            <a:ext cx="1656184" cy="720080"/>
          </a:xfrm>
          <a:prstGeom prst="rightArrow">
            <a:avLst/>
          </a:prstGeom>
          <a:solidFill>
            <a:schemeClr val="accent3">
              <a:lumMod val="75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Tree>
    <p:extLst>
      <p:ext uri="{BB962C8B-B14F-4D97-AF65-F5344CB8AC3E}">
        <p14:creationId xmlns:p14="http://schemas.microsoft.com/office/powerpoint/2010/main" val="2523895776"/>
      </p:ext>
    </p:extLst>
  </p:cSld>
  <p:clrMapOvr>
    <a:masterClrMapping/>
  </p:clrMapOvr>
  <p:timing>
    <p:tnLst>
      <p:par>
        <p:cTn id="1" dur="indefinite" restart="never" nodeType="tmRoot"/>
      </p:par>
    </p:tnLst>
  </p:timing>
</p:sld>
</file>

<file path=ppt/slides/slide153.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66562" name="Espace réservé du numéro de diapositive 3"/>
          <p:cNvSpPr>
            <a:spLocks noGrp="1"/>
          </p:cNvSpPr>
          <p:nvPr>
            <p:ph type="sldNum" sz="quarter" idx="12"/>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tx1"/>
              </a:buClr>
              <a:buFont typeface="Mistral" panose="03090702030407020403" pitchFamily="66" charset="0"/>
              <a:buChar char="●"/>
              <a:defRPr sz="2600">
                <a:solidFill>
                  <a:schemeClr val="tx1"/>
                </a:solidFill>
                <a:latin typeface="Arial Narrow" panose="020B0606020202030204" pitchFamily="34" charset="0"/>
              </a:defRPr>
            </a:lvl1pPr>
            <a:lvl2pPr marL="742950" indent="-285750">
              <a:spcBef>
                <a:spcPct val="20000"/>
              </a:spcBef>
              <a:buClr>
                <a:schemeClr val="tx1"/>
              </a:buClr>
              <a:buFont typeface="Wingdings" panose="05000000000000000000" pitchFamily="2" charset="2"/>
              <a:buChar char="§"/>
              <a:defRPr sz="2400">
                <a:solidFill>
                  <a:schemeClr val="tx1"/>
                </a:solidFill>
                <a:latin typeface="Arial Narrow" panose="020B0606020202030204" pitchFamily="34" charset="0"/>
              </a:defRPr>
            </a:lvl2pPr>
            <a:lvl3pPr marL="1143000" indent="-228600">
              <a:spcBef>
                <a:spcPct val="20000"/>
              </a:spcBef>
              <a:buClr>
                <a:schemeClr val="tx1"/>
              </a:buClr>
              <a:buChar char="•"/>
              <a:defRPr sz="2000">
                <a:solidFill>
                  <a:schemeClr val="tx1"/>
                </a:solidFill>
                <a:latin typeface="Arial Narrow" panose="020B0606020202030204" pitchFamily="34" charset="0"/>
              </a:defRPr>
            </a:lvl3pPr>
            <a:lvl4pPr marL="1600200" indent="-228600">
              <a:spcBef>
                <a:spcPct val="20000"/>
              </a:spcBef>
              <a:buClr>
                <a:schemeClr val="tx1"/>
              </a:buClr>
              <a:buChar char="–"/>
              <a:defRPr b="1">
                <a:solidFill>
                  <a:schemeClr val="tx1"/>
                </a:solidFill>
                <a:latin typeface="Century Gothic" panose="020B0502020202020204" pitchFamily="34" charset="0"/>
              </a:defRPr>
            </a:lvl4pPr>
            <a:lvl5pPr marL="2057400" indent="-228600">
              <a:spcBef>
                <a:spcPct val="20000"/>
              </a:spcBef>
              <a:buClr>
                <a:schemeClr val="tx1"/>
              </a:buClr>
              <a:buChar char="»"/>
              <a:defRPr sz="2000" b="1">
                <a:solidFill>
                  <a:schemeClr val="tx1"/>
                </a:solidFill>
                <a:latin typeface="Times New Roman" panose="02020603050405020304" pitchFamily="18" charset="0"/>
              </a:defRPr>
            </a:lvl5pPr>
            <a:lvl6pPr marL="25146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6pPr>
            <a:lvl7pPr marL="29718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7pPr>
            <a:lvl8pPr marL="34290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8pPr>
            <a:lvl9pPr marL="38862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9pPr>
          </a:lstStyle>
          <a:p>
            <a:pPr>
              <a:spcBef>
                <a:spcPct val="0"/>
              </a:spcBef>
              <a:buClrTx/>
              <a:buFontTx/>
              <a:buNone/>
            </a:pPr>
            <a:fld id="{F7C0342A-CC86-4D7A-8847-AD3A84DF1457}" type="slidenum">
              <a:rPr lang="fr-FR" altLang="fr-FR" sz="1400"/>
              <a:pPr>
                <a:spcBef>
                  <a:spcPct val="0"/>
                </a:spcBef>
                <a:buClrTx/>
                <a:buFontTx/>
                <a:buNone/>
              </a:pPr>
              <a:t>153</a:t>
            </a:fld>
            <a:endParaRPr lang="fr-FR" altLang="fr-FR" sz="1400"/>
          </a:p>
        </p:txBody>
      </p:sp>
      <p:pic>
        <p:nvPicPr>
          <p:cNvPr id="66563" name="Picture 6" descr="68_present_post"/>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116013" y="333375"/>
            <a:ext cx="6191250" cy="4638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6564" name="Rectangle 7"/>
          <p:cNvSpPr>
            <a:spLocks noChangeArrowheads="1"/>
          </p:cNvSpPr>
          <p:nvPr/>
        </p:nvSpPr>
        <p:spPr bwMode="auto">
          <a:xfrm>
            <a:off x="1835150" y="5084763"/>
            <a:ext cx="4572000" cy="11969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lr>
                <a:schemeClr val="tx1"/>
              </a:buClr>
              <a:buFont typeface="Mistral" panose="03090702030407020403" pitchFamily="66" charset="0"/>
              <a:buChar char="●"/>
              <a:defRPr sz="2600">
                <a:solidFill>
                  <a:schemeClr val="tx1"/>
                </a:solidFill>
                <a:latin typeface="Arial Narrow" panose="020B0606020202030204" pitchFamily="34" charset="0"/>
              </a:defRPr>
            </a:lvl1pPr>
            <a:lvl2pPr marL="742950" indent="-285750">
              <a:spcBef>
                <a:spcPct val="20000"/>
              </a:spcBef>
              <a:buClr>
                <a:schemeClr val="tx1"/>
              </a:buClr>
              <a:buFont typeface="Wingdings" panose="05000000000000000000" pitchFamily="2" charset="2"/>
              <a:buChar char="§"/>
              <a:defRPr sz="2400">
                <a:solidFill>
                  <a:schemeClr val="tx1"/>
                </a:solidFill>
                <a:latin typeface="Arial Narrow" panose="020B0606020202030204" pitchFamily="34" charset="0"/>
              </a:defRPr>
            </a:lvl2pPr>
            <a:lvl3pPr marL="1143000" indent="-228600">
              <a:spcBef>
                <a:spcPct val="20000"/>
              </a:spcBef>
              <a:buClr>
                <a:schemeClr val="tx1"/>
              </a:buClr>
              <a:buChar char="•"/>
              <a:defRPr sz="2000">
                <a:solidFill>
                  <a:schemeClr val="tx1"/>
                </a:solidFill>
                <a:latin typeface="Arial Narrow" panose="020B0606020202030204" pitchFamily="34" charset="0"/>
              </a:defRPr>
            </a:lvl3pPr>
            <a:lvl4pPr marL="1600200" indent="-228600">
              <a:spcBef>
                <a:spcPct val="20000"/>
              </a:spcBef>
              <a:buClr>
                <a:schemeClr val="tx1"/>
              </a:buClr>
              <a:buChar char="–"/>
              <a:defRPr b="1">
                <a:solidFill>
                  <a:schemeClr val="tx1"/>
                </a:solidFill>
                <a:latin typeface="Century Gothic" panose="020B0502020202020204" pitchFamily="34" charset="0"/>
              </a:defRPr>
            </a:lvl4pPr>
            <a:lvl5pPr marL="2057400" indent="-228600">
              <a:spcBef>
                <a:spcPct val="20000"/>
              </a:spcBef>
              <a:buClr>
                <a:schemeClr val="tx1"/>
              </a:buClr>
              <a:buChar char="»"/>
              <a:defRPr sz="2000" b="1">
                <a:solidFill>
                  <a:schemeClr val="tx1"/>
                </a:solidFill>
                <a:latin typeface="Times New Roman" panose="02020603050405020304" pitchFamily="18" charset="0"/>
              </a:defRPr>
            </a:lvl5pPr>
            <a:lvl6pPr marL="25146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6pPr>
            <a:lvl7pPr marL="29718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7pPr>
            <a:lvl8pPr marL="34290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8pPr>
            <a:lvl9pPr marL="38862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9pPr>
          </a:lstStyle>
          <a:p>
            <a:pPr>
              <a:spcBef>
                <a:spcPct val="0"/>
              </a:spcBef>
              <a:buClrTx/>
              <a:buFontTx/>
              <a:buNone/>
            </a:pPr>
            <a:r>
              <a:rPr lang="fr-FR" altLang="fr-FR" sz="2400" b="0">
                <a:solidFill>
                  <a:schemeClr val="tx2"/>
                </a:solidFill>
              </a:rPr>
              <a:t>Veau en présentation postérieure  </a:t>
            </a:r>
          </a:p>
          <a:p>
            <a:pPr>
              <a:spcBef>
                <a:spcPct val="0"/>
              </a:spcBef>
              <a:buClrTx/>
              <a:buFontTx/>
              <a:buNone/>
            </a:pPr>
            <a:r>
              <a:rPr lang="en-US" altLang="fr-FR" sz="2400" b="0">
                <a:solidFill>
                  <a:schemeClr val="tx2"/>
                </a:solidFill>
              </a:rPr>
              <a:t>Dr Nicol JM - 12/11/07  </a:t>
            </a:r>
          </a:p>
          <a:p>
            <a:pPr>
              <a:spcBef>
                <a:spcPct val="0"/>
              </a:spcBef>
              <a:buClrTx/>
              <a:buFontTx/>
              <a:buNone/>
            </a:pPr>
            <a:r>
              <a:rPr lang="fr-FR" altLang="fr-FR" sz="2400" b="0">
                <a:solidFill>
                  <a:schemeClr val="tx2"/>
                </a:solidFill>
                <a:hlinkClick r:id="rId3"/>
              </a:rPr>
              <a:t>http://www.vetofocus.com</a:t>
            </a:r>
            <a:r>
              <a:rPr lang="en-US" altLang="fr-FR" sz="2400">
                <a:solidFill>
                  <a:schemeClr val="tx2"/>
                </a:solidFill>
              </a:rPr>
              <a:t> </a:t>
            </a:r>
          </a:p>
        </p:txBody>
      </p:sp>
    </p:spTree>
    <p:extLst>
      <p:ext uri="{BB962C8B-B14F-4D97-AF65-F5344CB8AC3E}">
        <p14:creationId xmlns:p14="http://schemas.microsoft.com/office/powerpoint/2010/main" val="3763617193"/>
      </p:ext>
    </p:extLst>
  </p:cSld>
  <p:clrMapOvr>
    <a:masterClrMapping/>
  </p:clrMapOvr>
  <p:timing>
    <p:tnLst>
      <p:par>
        <p:cTn id="1" dur="indefinite" restart="never" nodeType="tmRoot"/>
      </p:par>
    </p:tnLst>
  </p:timing>
</p:sld>
</file>

<file path=ppt/slides/slide154.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71682" name="Espace réservé du numéro de diapositive 3"/>
          <p:cNvSpPr>
            <a:spLocks noGrp="1"/>
          </p:cNvSpPr>
          <p:nvPr>
            <p:ph type="sldNum" sz="quarter" idx="12"/>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tx1"/>
              </a:buClr>
              <a:buFont typeface="Mistral" panose="03090702030407020403" pitchFamily="66" charset="0"/>
              <a:buChar char="●"/>
              <a:defRPr sz="2600">
                <a:solidFill>
                  <a:schemeClr val="tx1"/>
                </a:solidFill>
                <a:latin typeface="Arial Narrow" panose="020B0606020202030204" pitchFamily="34" charset="0"/>
              </a:defRPr>
            </a:lvl1pPr>
            <a:lvl2pPr marL="742950" indent="-285750">
              <a:spcBef>
                <a:spcPct val="20000"/>
              </a:spcBef>
              <a:buClr>
                <a:schemeClr val="tx1"/>
              </a:buClr>
              <a:buFont typeface="Wingdings" panose="05000000000000000000" pitchFamily="2" charset="2"/>
              <a:buChar char="§"/>
              <a:defRPr sz="2400">
                <a:solidFill>
                  <a:schemeClr val="tx1"/>
                </a:solidFill>
                <a:latin typeface="Arial Narrow" panose="020B0606020202030204" pitchFamily="34" charset="0"/>
              </a:defRPr>
            </a:lvl2pPr>
            <a:lvl3pPr marL="1143000" indent="-228600">
              <a:spcBef>
                <a:spcPct val="20000"/>
              </a:spcBef>
              <a:buClr>
                <a:schemeClr val="tx1"/>
              </a:buClr>
              <a:buChar char="•"/>
              <a:defRPr sz="2000">
                <a:solidFill>
                  <a:schemeClr val="tx1"/>
                </a:solidFill>
                <a:latin typeface="Arial Narrow" panose="020B0606020202030204" pitchFamily="34" charset="0"/>
              </a:defRPr>
            </a:lvl3pPr>
            <a:lvl4pPr marL="1600200" indent="-228600">
              <a:spcBef>
                <a:spcPct val="20000"/>
              </a:spcBef>
              <a:buClr>
                <a:schemeClr val="tx1"/>
              </a:buClr>
              <a:buChar char="–"/>
              <a:defRPr b="1">
                <a:solidFill>
                  <a:schemeClr val="tx1"/>
                </a:solidFill>
                <a:latin typeface="Century Gothic" panose="020B0502020202020204" pitchFamily="34" charset="0"/>
              </a:defRPr>
            </a:lvl4pPr>
            <a:lvl5pPr marL="2057400" indent="-228600">
              <a:spcBef>
                <a:spcPct val="20000"/>
              </a:spcBef>
              <a:buClr>
                <a:schemeClr val="tx1"/>
              </a:buClr>
              <a:buChar char="»"/>
              <a:defRPr sz="2000" b="1">
                <a:solidFill>
                  <a:schemeClr val="tx1"/>
                </a:solidFill>
                <a:latin typeface="Times New Roman" panose="02020603050405020304" pitchFamily="18" charset="0"/>
              </a:defRPr>
            </a:lvl5pPr>
            <a:lvl6pPr marL="25146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6pPr>
            <a:lvl7pPr marL="29718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7pPr>
            <a:lvl8pPr marL="34290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8pPr>
            <a:lvl9pPr marL="38862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9pPr>
          </a:lstStyle>
          <a:p>
            <a:pPr>
              <a:spcBef>
                <a:spcPct val="0"/>
              </a:spcBef>
              <a:buClrTx/>
              <a:buFontTx/>
              <a:buNone/>
            </a:pPr>
            <a:fld id="{22A3EA44-966B-4F29-9578-2A714B4645D9}" type="slidenum">
              <a:rPr lang="fr-FR" altLang="fr-FR" sz="1400"/>
              <a:pPr>
                <a:spcBef>
                  <a:spcPct val="0"/>
                </a:spcBef>
                <a:buClrTx/>
                <a:buFontTx/>
                <a:buNone/>
              </a:pPr>
              <a:t>154</a:t>
            </a:fld>
            <a:endParaRPr lang="fr-FR" altLang="fr-FR" sz="1400"/>
          </a:p>
        </p:txBody>
      </p:sp>
      <p:pic>
        <p:nvPicPr>
          <p:cNvPr id="71683" name="Picture 2" descr="auto0"/>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683568" y="412005"/>
            <a:ext cx="7848872" cy="61269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type="none" w="sm" len="sm"/>
                <a:tailEnd type="none" w="sm" len="sm"/>
              </a14:hiddenLine>
            </a:ext>
          </a:extLst>
        </p:spPr>
      </p:pic>
      <p:sp>
        <p:nvSpPr>
          <p:cNvPr id="71685" name="Text Box 4"/>
          <p:cNvSpPr txBox="1">
            <a:spLocks noChangeArrowheads="1"/>
          </p:cNvSpPr>
          <p:nvPr/>
        </p:nvSpPr>
        <p:spPr bwMode="auto">
          <a:xfrm>
            <a:off x="7796213" y="5715000"/>
            <a:ext cx="1227137" cy="381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type="none" w="sm" len="sm"/>
                <a:tailEnd type="none" w="sm" len="sm"/>
              </a14:hiddenLine>
            </a:ext>
          </a:extLst>
        </p:spPr>
        <p:txBody>
          <a:bodyPr wrap="none">
            <a:spAutoFit/>
          </a:bodyPr>
          <a:lstStyle>
            <a:lvl1pPr>
              <a:spcBef>
                <a:spcPct val="20000"/>
              </a:spcBef>
              <a:buClr>
                <a:schemeClr val="tx1"/>
              </a:buClr>
              <a:buFont typeface="Mistral" panose="03090702030407020403" pitchFamily="66" charset="0"/>
              <a:buChar char="●"/>
              <a:defRPr sz="2600">
                <a:solidFill>
                  <a:schemeClr val="tx1"/>
                </a:solidFill>
                <a:latin typeface="Arial Narrow" panose="020B0606020202030204" pitchFamily="34" charset="0"/>
              </a:defRPr>
            </a:lvl1pPr>
            <a:lvl2pPr marL="742950" indent="-285750">
              <a:spcBef>
                <a:spcPct val="20000"/>
              </a:spcBef>
              <a:buClr>
                <a:schemeClr val="tx1"/>
              </a:buClr>
              <a:buFont typeface="Wingdings" panose="05000000000000000000" pitchFamily="2" charset="2"/>
              <a:buChar char="§"/>
              <a:defRPr sz="2400">
                <a:solidFill>
                  <a:schemeClr val="tx1"/>
                </a:solidFill>
                <a:latin typeface="Arial Narrow" panose="020B0606020202030204" pitchFamily="34" charset="0"/>
              </a:defRPr>
            </a:lvl2pPr>
            <a:lvl3pPr marL="1143000" indent="-228600">
              <a:spcBef>
                <a:spcPct val="20000"/>
              </a:spcBef>
              <a:buClr>
                <a:schemeClr val="tx1"/>
              </a:buClr>
              <a:buChar char="•"/>
              <a:defRPr sz="2000">
                <a:solidFill>
                  <a:schemeClr val="tx1"/>
                </a:solidFill>
                <a:latin typeface="Arial Narrow" panose="020B0606020202030204" pitchFamily="34" charset="0"/>
              </a:defRPr>
            </a:lvl3pPr>
            <a:lvl4pPr marL="1600200" indent="-228600">
              <a:spcBef>
                <a:spcPct val="20000"/>
              </a:spcBef>
              <a:buClr>
                <a:schemeClr val="tx1"/>
              </a:buClr>
              <a:buChar char="–"/>
              <a:defRPr b="1">
                <a:solidFill>
                  <a:schemeClr val="tx1"/>
                </a:solidFill>
                <a:latin typeface="Century Gothic" panose="020B0502020202020204" pitchFamily="34" charset="0"/>
              </a:defRPr>
            </a:lvl4pPr>
            <a:lvl5pPr marL="2057400" indent="-228600">
              <a:spcBef>
                <a:spcPct val="20000"/>
              </a:spcBef>
              <a:buClr>
                <a:schemeClr val="tx1"/>
              </a:buClr>
              <a:buChar char="»"/>
              <a:defRPr sz="2000" b="1">
                <a:solidFill>
                  <a:schemeClr val="tx1"/>
                </a:solidFill>
                <a:latin typeface="Times New Roman" panose="02020603050405020304" pitchFamily="18" charset="0"/>
              </a:defRPr>
            </a:lvl5pPr>
            <a:lvl6pPr marL="25146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6pPr>
            <a:lvl7pPr marL="29718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7pPr>
            <a:lvl8pPr marL="34290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8pPr>
            <a:lvl9pPr marL="38862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9pPr>
          </a:lstStyle>
          <a:p>
            <a:pPr>
              <a:spcBef>
                <a:spcPct val="0"/>
              </a:spcBef>
              <a:buClrTx/>
              <a:buFontTx/>
              <a:buNone/>
            </a:pPr>
            <a:r>
              <a:rPr lang="fr-FR" altLang="fr-FR" sz="1900" b="0">
                <a:solidFill>
                  <a:srgbClr val="008000"/>
                </a:solidFill>
              </a:rPr>
              <a:t>St Cyr 1875</a:t>
            </a:r>
          </a:p>
        </p:txBody>
      </p:sp>
      <p:sp>
        <p:nvSpPr>
          <p:cNvPr id="8" name="Double flèche verticale 7"/>
          <p:cNvSpPr/>
          <p:nvPr/>
        </p:nvSpPr>
        <p:spPr>
          <a:xfrm rot="2891348">
            <a:off x="3488785" y="945602"/>
            <a:ext cx="769119" cy="1283380"/>
          </a:xfrm>
          <a:prstGeom prst="upDown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9" name="Flèche droite 8"/>
          <p:cNvSpPr/>
          <p:nvPr/>
        </p:nvSpPr>
        <p:spPr>
          <a:xfrm>
            <a:off x="6876256" y="1941680"/>
            <a:ext cx="1656184" cy="720080"/>
          </a:xfrm>
          <a:prstGeom prst="rightArrow">
            <a:avLst/>
          </a:prstGeom>
          <a:solidFill>
            <a:schemeClr val="accent2"/>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0" name="Flèche droite 9"/>
          <p:cNvSpPr/>
          <p:nvPr/>
        </p:nvSpPr>
        <p:spPr>
          <a:xfrm>
            <a:off x="5725108" y="2348880"/>
            <a:ext cx="1656184" cy="720080"/>
          </a:xfrm>
          <a:prstGeom prst="rightArrow">
            <a:avLst/>
          </a:prstGeom>
          <a:solidFill>
            <a:schemeClr val="accent3">
              <a:lumMod val="75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Tree>
    <p:extLst>
      <p:ext uri="{BB962C8B-B14F-4D97-AF65-F5344CB8AC3E}">
        <p14:creationId xmlns:p14="http://schemas.microsoft.com/office/powerpoint/2010/main" val="2477396295"/>
      </p:ext>
    </p:extLst>
  </p:cSld>
  <p:clrMapOvr>
    <a:masterClrMapping/>
  </p:clrMapOvr>
  <p:timing>
    <p:tnLst>
      <p:par>
        <p:cTn id="1" dur="indefinite" restart="never" nodeType="tmRoot"/>
      </p:par>
    </p:tnLst>
  </p:timing>
</p:sld>
</file>

<file path=ppt/slides/slide15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75778" name="Picture 2" descr="auto0"/>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827584" y="332656"/>
            <a:ext cx="6984776" cy="61048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16493499"/>
      </p:ext>
    </p:extLst>
  </p:cSld>
  <p:clrMapOvr>
    <a:masterClrMapping/>
  </p:clrMapOvr>
  <p:timing>
    <p:tnLst>
      <p:par>
        <p:cTn id="1" dur="indefinite" restart="never" nodeType="tmRoot"/>
      </p:par>
    </p:tnLst>
  </p:timing>
</p:sld>
</file>

<file path=ppt/slides/slide156.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77826" name="Espace réservé du numéro de diapositive 5"/>
          <p:cNvSpPr>
            <a:spLocks noGrp="1"/>
          </p:cNvSpPr>
          <p:nvPr>
            <p:ph type="sldNum" sz="quarter" idx="4294967295"/>
          </p:nvPr>
        </p:nvSpPr>
        <p:spPr>
          <a:xfrm>
            <a:off x="8459788" y="6381750"/>
            <a:ext cx="477837" cy="476250"/>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tx1"/>
              </a:buClr>
              <a:buFont typeface="Mistral" panose="03090702030407020403" pitchFamily="66" charset="0"/>
              <a:buChar char="●"/>
              <a:defRPr sz="2600">
                <a:solidFill>
                  <a:schemeClr val="tx1"/>
                </a:solidFill>
                <a:latin typeface="Arial Narrow" panose="020B0606020202030204" pitchFamily="34" charset="0"/>
              </a:defRPr>
            </a:lvl1pPr>
            <a:lvl2pPr marL="742950" indent="-285750">
              <a:spcBef>
                <a:spcPct val="20000"/>
              </a:spcBef>
              <a:buClr>
                <a:schemeClr val="tx1"/>
              </a:buClr>
              <a:buFont typeface="Wingdings" panose="05000000000000000000" pitchFamily="2" charset="2"/>
              <a:buChar char="§"/>
              <a:defRPr sz="2400">
                <a:solidFill>
                  <a:schemeClr val="tx1"/>
                </a:solidFill>
                <a:latin typeface="Arial Narrow" panose="020B0606020202030204" pitchFamily="34" charset="0"/>
              </a:defRPr>
            </a:lvl2pPr>
            <a:lvl3pPr marL="1143000" indent="-228600">
              <a:spcBef>
                <a:spcPct val="20000"/>
              </a:spcBef>
              <a:buClr>
                <a:schemeClr val="tx1"/>
              </a:buClr>
              <a:buChar char="•"/>
              <a:defRPr sz="2000">
                <a:solidFill>
                  <a:schemeClr val="tx1"/>
                </a:solidFill>
                <a:latin typeface="Arial Narrow" panose="020B0606020202030204" pitchFamily="34" charset="0"/>
              </a:defRPr>
            </a:lvl3pPr>
            <a:lvl4pPr marL="1600200" indent="-228600">
              <a:spcBef>
                <a:spcPct val="20000"/>
              </a:spcBef>
              <a:buClr>
                <a:schemeClr val="tx1"/>
              </a:buClr>
              <a:buChar char="–"/>
              <a:defRPr b="1">
                <a:solidFill>
                  <a:schemeClr val="tx1"/>
                </a:solidFill>
                <a:latin typeface="Century Gothic" panose="020B0502020202020204" pitchFamily="34" charset="0"/>
              </a:defRPr>
            </a:lvl4pPr>
            <a:lvl5pPr marL="2057400" indent="-228600">
              <a:spcBef>
                <a:spcPct val="20000"/>
              </a:spcBef>
              <a:buClr>
                <a:schemeClr val="tx1"/>
              </a:buClr>
              <a:buChar char="»"/>
              <a:defRPr sz="2000" b="1">
                <a:solidFill>
                  <a:schemeClr val="tx1"/>
                </a:solidFill>
                <a:latin typeface="Times New Roman" panose="02020603050405020304" pitchFamily="18" charset="0"/>
              </a:defRPr>
            </a:lvl5pPr>
            <a:lvl6pPr marL="25146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6pPr>
            <a:lvl7pPr marL="29718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7pPr>
            <a:lvl8pPr marL="34290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8pPr>
            <a:lvl9pPr marL="38862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9pPr>
          </a:lstStyle>
          <a:p>
            <a:pPr>
              <a:spcBef>
                <a:spcPct val="0"/>
              </a:spcBef>
              <a:buClrTx/>
              <a:buFontTx/>
              <a:buNone/>
            </a:pPr>
            <a:fld id="{CB6E1F98-570E-4044-9E95-388EDD6EC2E8}" type="slidenum">
              <a:rPr lang="fr-FR" altLang="fr-FR" sz="1400"/>
              <a:pPr>
                <a:spcBef>
                  <a:spcPct val="0"/>
                </a:spcBef>
                <a:buClrTx/>
                <a:buFontTx/>
                <a:buNone/>
              </a:pPr>
              <a:t>156</a:t>
            </a:fld>
            <a:endParaRPr lang="fr-FR" altLang="fr-FR" sz="1400"/>
          </a:p>
        </p:txBody>
      </p:sp>
      <p:sp>
        <p:nvSpPr>
          <p:cNvPr id="77827" name="Rectangle 6"/>
          <p:cNvSpPr>
            <a:spLocks noGrp="1" noChangeArrowheads="1"/>
          </p:cNvSpPr>
          <p:nvPr>
            <p:ph type="title"/>
          </p:nvPr>
        </p:nvSpPr>
        <p:spPr>
          <a:xfrm>
            <a:off x="395288" y="188913"/>
            <a:ext cx="7777162" cy="1081087"/>
          </a:xfrm>
          <a:solidFill>
            <a:srgbClr val="008000"/>
          </a:solidFill>
          <a:ln>
            <a:miter lim="800000"/>
            <a:headEnd/>
            <a:tailEnd/>
          </a:ln>
        </p:spPr>
        <p:txBody>
          <a:bodyPr/>
          <a:lstStyle/>
          <a:p>
            <a:r>
              <a:rPr lang="fr-FR" altLang="fr-FR" sz="2600" smtClean="0">
                <a:solidFill>
                  <a:schemeClr val="bg1"/>
                </a:solidFill>
              </a:rPr>
              <a:t>Détermination de l’ouverture cervicale</a:t>
            </a:r>
            <a:r>
              <a:rPr lang="fr-FR" altLang="fr-FR" sz="2400" smtClean="0">
                <a:solidFill>
                  <a:schemeClr val="bg1"/>
                </a:solidFill>
              </a:rPr>
              <a:t/>
            </a:r>
            <a:br>
              <a:rPr lang="fr-FR" altLang="fr-FR" sz="2400" smtClean="0">
                <a:solidFill>
                  <a:schemeClr val="bg1"/>
                </a:solidFill>
              </a:rPr>
            </a:br>
            <a:r>
              <a:rPr lang="fr-FR" altLang="fr-FR" sz="2400" smtClean="0">
                <a:solidFill>
                  <a:schemeClr val="bg1"/>
                </a:solidFill>
              </a:rPr>
              <a:t> </a:t>
            </a:r>
            <a:r>
              <a:rPr lang="fr-FR" altLang="fr-FR" sz="2000" smtClean="0">
                <a:solidFill>
                  <a:schemeClr val="bg1"/>
                </a:solidFill>
              </a:rPr>
              <a:t>Schmitt D, De Meijer F Les dystocies chez la vache CD. Editions Med’Com</a:t>
            </a:r>
            <a:r>
              <a:rPr lang="fr-FR" altLang="fr-FR" sz="2400" smtClean="0">
                <a:solidFill>
                  <a:schemeClr val="bg1"/>
                </a:solidFill>
              </a:rPr>
              <a:t> </a:t>
            </a:r>
          </a:p>
        </p:txBody>
      </p:sp>
      <p:sp>
        <p:nvSpPr>
          <p:cNvPr id="77828" name="Rectangle 9"/>
          <p:cNvSpPr>
            <a:spLocks noGrp="1" noChangeArrowheads="1"/>
          </p:cNvSpPr>
          <p:nvPr>
            <p:ph type="body" idx="1"/>
          </p:nvPr>
        </p:nvSpPr>
        <p:spPr>
          <a:xfrm>
            <a:off x="5220072" y="2205831"/>
            <a:ext cx="3598862" cy="3815457"/>
          </a:xfrm>
        </p:spPr>
        <p:txBody>
          <a:bodyPr>
            <a:noAutofit/>
          </a:bodyPr>
          <a:lstStyle/>
          <a:p>
            <a:r>
              <a:rPr lang="fr-FR" altLang="fr-FR" sz="2400" dirty="0" smtClean="0"/>
              <a:t>Ouverture &lt; 3 doigts : vêlage non prévu dans l’immédiat</a:t>
            </a:r>
          </a:p>
          <a:p>
            <a:r>
              <a:rPr lang="fr-FR" altLang="fr-FR" sz="2400" dirty="0" smtClean="0"/>
              <a:t>Ouverture de 8 à 12 cm (poignet) : vêlage dans les 2 à 8 heures</a:t>
            </a:r>
          </a:p>
          <a:p>
            <a:r>
              <a:rPr lang="fr-FR" altLang="fr-FR" sz="2400" dirty="0" smtClean="0"/>
              <a:t>Ouverture de 12 à 16 cm (on passe une main) : le vêlage est proche</a:t>
            </a:r>
          </a:p>
        </p:txBody>
      </p:sp>
      <p:pic>
        <p:nvPicPr>
          <p:cNvPr id="77829" name="Picture 5" descr="Ouverture du col"/>
          <p:cNvPicPr>
            <a:picLocks noGrp="1" noChangeAspect="1" noChangeArrowheads="1"/>
          </p:cNvPicPr>
          <p:nvPr>
            <p:ph idx="4294967295"/>
          </p:nvPr>
        </p:nvPicPr>
        <p:blipFill>
          <a:blip r:embed="rId2">
            <a:extLst>
              <a:ext uri="{28A0092B-C50C-407E-A947-70E740481C1C}">
                <a14:useLocalDpi xmlns:a14="http://schemas.microsoft.com/office/drawing/2010/main" val="0"/>
              </a:ext>
            </a:extLst>
          </a:blip>
          <a:srcRect/>
          <a:stretch>
            <a:fillRect/>
          </a:stretch>
        </p:blipFill>
        <p:spPr>
          <a:xfrm>
            <a:off x="395288" y="1557338"/>
            <a:ext cx="4502150" cy="4608512"/>
          </a:xfrm>
          <a:noFill/>
        </p:spPr>
      </p:pic>
    </p:spTree>
    <p:extLst>
      <p:ext uri="{BB962C8B-B14F-4D97-AF65-F5344CB8AC3E}">
        <p14:creationId xmlns:p14="http://schemas.microsoft.com/office/powerpoint/2010/main" val="885313883"/>
      </p:ext>
    </p:extLst>
  </p:cSld>
  <p:clrMapOvr>
    <a:masterClrMapping/>
  </p:clrMapOvr>
  <p:timing>
    <p:tnLst>
      <p:par>
        <p:cTn id="1" dur="indefinite" restart="never" nodeType="tmRoot"/>
      </p:par>
    </p:tnLst>
  </p:timing>
</p:sld>
</file>

<file path=ppt/slides/slide157.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3795" name="Rectangle 5"/>
          <p:cNvSpPr>
            <a:spLocks noGrp="1" noChangeArrowheads="1"/>
          </p:cNvSpPr>
          <p:nvPr>
            <p:ph type="body" idx="1"/>
          </p:nvPr>
        </p:nvSpPr>
        <p:spPr>
          <a:xfrm>
            <a:off x="281048" y="1268760"/>
            <a:ext cx="8423275" cy="1224136"/>
          </a:xfrm>
          <a:solidFill>
            <a:srgbClr val="FFFFCC"/>
          </a:solidFill>
          <a:ln>
            <a:solidFill>
              <a:schemeClr val="tx2"/>
            </a:solidFill>
            <a:miter lim="800000"/>
            <a:headEnd/>
            <a:tailEnd/>
          </a:ln>
        </p:spPr>
        <p:txBody>
          <a:bodyPr>
            <a:normAutofit/>
          </a:bodyPr>
          <a:lstStyle/>
          <a:p>
            <a:pPr>
              <a:lnSpc>
                <a:spcPct val="90000"/>
              </a:lnSpc>
            </a:pPr>
            <a:r>
              <a:rPr lang="fr-BE" altLang="fr-FR" sz="2400" dirty="0" smtClean="0">
                <a:latin typeface="+mn-lt"/>
              </a:rPr>
              <a:t>Sera  qualifié de </a:t>
            </a:r>
            <a:r>
              <a:rPr lang="fr-BE" altLang="fr-FR" sz="2400" dirty="0" smtClean="0">
                <a:solidFill>
                  <a:srgbClr val="FF0000"/>
                </a:solidFill>
                <a:latin typeface="+mn-lt"/>
              </a:rPr>
              <a:t>dystocique</a:t>
            </a:r>
            <a:r>
              <a:rPr lang="fr-BE" altLang="fr-FR" sz="2400" dirty="0" smtClean="0">
                <a:latin typeface="+mn-lt"/>
              </a:rPr>
              <a:t> toute parturition qui nécessite une intervention manuelle (qu’elle soit chirurgicale ou non). </a:t>
            </a:r>
          </a:p>
          <a:p>
            <a:pPr>
              <a:lnSpc>
                <a:spcPct val="90000"/>
              </a:lnSpc>
            </a:pPr>
            <a:r>
              <a:rPr lang="fr-BE" altLang="fr-FR" sz="2400" dirty="0" smtClean="0">
                <a:latin typeface="+mn-lt"/>
              </a:rPr>
              <a:t>Dans le cas contraire, la parturition sera qualifiée d’</a:t>
            </a:r>
            <a:r>
              <a:rPr lang="fr-BE" altLang="fr-FR" sz="2400" dirty="0" smtClean="0">
                <a:solidFill>
                  <a:srgbClr val="FF0000"/>
                </a:solidFill>
                <a:latin typeface="+mn-lt"/>
              </a:rPr>
              <a:t>eutocique</a:t>
            </a:r>
          </a:p>
        </p:txBody>
      </p:sp>
      <p:sp>
        <p:nvSpPr>
          <p:cNvPr id="4" name="Rectangle 5"/>
          <p:cNvSpPr txBox="1">
            <a:spLocks noChangeArrowheads="1"/>
          </p:cNvSpPr>
          <p:nvPr/>
        </p:nvSpPr>
        <p:spPr bwMode="auto">
          <a:xfrm>
            <a:off x="281048" y="2924944"/>
            <a:ext cx="8423275" cy="3159125"/>
          </a:xfrm>
          <a:prstGeom prst="rect">
            <a:avLst/>
          </a:prstGeom>
          <a:solidFill>
            <a:srgbClr val="FFFFCC"/>
          </a:solidFill>
          <a:ln>
            <a:solidFill>
              <a:schemeClr val="tx2"/>
            </a:solidFill>
          </a:ln>
        </p:spPr>
        <p:txBody>
          <a:bodyPr/>
          <a:lstStyle>
            <a:lvl1pPr marL="342900" indent="-342900" algn="l" rtl="0" eaLnBrk="0" fontAlgn="base" hangingPunct="0">
              <a:spcBef>
                <a:spcPct val="20000"/>
              </a:spcBef>
              <a:spcAft>
                <a:spcPct val="0"/>
              </a:spcAft>
              <a:buClr>
                <a:schemeClr val="tx2"/>
              </a:buClr>
              <a:buSzPct val="85000"/>
              <a:buFont typeface="Arial" pitchFamily="34" charset="0"/>
              <a:buChar char="•"/>
              <a:defRPr sz="2400">
                <a:solidFill>
                  <a:schemeClr val="tx2"/>
                </a:solidFill>
                <a:latin typeface="+mn-lt"/>
                <a:ea typeface="+mn-ea"/>
                <a:cs typeface="+mn-cs"/>
              </a:defRPr>
            </a:lvl1pPr>
            <a:lvl2pPr marL="742950" indent="-285750" algn="l" rtl="0" eaLnBrk="0" fontAlgn="base" hangingPunct="0">
              <a:spcBef>
                <a:spcPct val="20000"/>
              </a:spcBef>
              <a:spcAft>
                <a:spcPct val="0"/>
              </a:spcAft>
              <a:buClr>
                <a:schemeClr val="tx2"/>
              </a:buClr>
              <a:buSzPct val="80000"/>
              <a:buFont typeface="Arial" pitchFamily="34" charset="0"/>
              <a:buChar char="•"/>
              <a:defRPr sz="2200">
                <a:solidFill>
                  <a:schemeClr val="tx2"/>
                </a:solidFill>
                <a:latin typeface="+mn-lt"/>
              </a:defRPr>
            </a:lvl2pPr>
            <a:lvl3pPr marL="1143000" indent="-228600" algn="l" rtl="0" eaLnBrk="0" fontAlgn="base" hangingPunct="0">
              <a:spcBef>
                <a:spcPct val="20000"/>
              </a:spcBef>
              <a:spcAft>
                <a:spcPct val="0"/>
              </a:spcAft>
              <a:buClr>
                <a:schemeClr val="tx2"/>
              </a:buClr>
              <a:buFont typeface="Arial" pitchFamily="34" charset="0"/>
              <a:buChar char="•"/>
              <a:defRPr sz="2000">
                <a:solidFill>
                  <a:schemeClr val="tx2"/>
                </a:solidFill>
                <a:latin typeface="+mn-lt"/>
              </a:defRPr>
            </a:lvl3pPr>
            <a:lvl4pPr marL="1600200" indent="-228600" algn="l" rtl="0" eaLnBrk="0" fontAlgn="base" hangingPunct="0">
              <a:spcBef>
                <a:spcPct val="20000"/>
              </a:spcBef>
              <a:spcAft>
                <a:spcPct val="0"/>
              </a:spcAft>
              <a:buClr>
                <a:schemeClr val="tx1"/>
              </a:buClr>
              <a:buChar char="–"/>
              <a:defRPr>
                <a:solidFill>
                  <a:schemeClr val="tx1"/>
                </a:solidFill>
                <a:latin typeface="+mn-lt"/>
              </a:defRPr>
            </a:lvl4pPr>
            <a:lvl5pPr marL="2057400" indent="-228600" algn="l" rtl="0" eaLnBrk="0" fontAlgn="base" hangingPunct="0">
              <a:spcBef>
                <a:spcPct val="20000"/>
              </a:spcBef>
              <a:spcAft>
                <a:spcPct val="0"/>
              </a:spcAft>
              <a:buClr>
                <a:schemeClr val="tx1"/>
              </a:buClr>
              <a:buChar char="»"/>
              <a:defRPr sz="2000" b="1">
                <a:solidFill>
                  <a:schemeClr val="tx1"/>
                </a:solidFill>
                <a:latin typeface="Times New Roman" pitchFamily="18" charset="0"/>
              </a:defRPr>
            </a:lvl5pPr>
            <a:lvl6pPr marL="2514600" indent="-228600" algn="l" rtl="0" eaLnBrk="0" fontAlgn="base" hangingPunct="0">
              <a:spcBef>
                <a:spcPct val="20000"/>
              </a:spcBef>
              <a:spcAft>
                <a:spcPct val="0"/>
              </a:spcAft>
              <a:buClr>
                <a:schemeClr val="tx1"/>
              </a:buClr>
              <a:buChar char="»"/>
              <a:defRPr sz="2000" b="1">
                <a:solidFill>
                  <a:schemeClr val="tx1"/>
                </a:solidFill>
                <a:latin typeface="Times New Roman" pitchFamily="18" charset="0"/>
              </a:defRPr>
            </a:lvl6pPr>
            <a:lvl7pPr marL="2971800" indent="-228600" algn="l" rtl="0" eaLnBrk="0" fontAlgn="base" hangingPunct="0">
              <a:spcBef>
                <a:spcPct val="20000"/>
              </a:spcBef>
              <a:spcAft>
                <a:spcPct val="0"/>
              </a:spcAft>
              <a:buClr>
                <a:schemeClr val="tx1"/>
              </a:buClr>
              <a:buChar char="»"/>
              <a:defRPr sz="2000" b="1">
                <a:solidFill>
                  <a:schemeClr val="tx1"/>
                </a:solidFill>
                <a:latin typeface="Times New Roman" pitchFamily="18" charset="0"/>
              </a:defRPr>
            </a:lvl7pPr>
            <a:lvl8pPr marL="3429000" indent="-228600" algn="l" rtl="0" eaLnBrk="0" fontAlgn="base" hangingPunct="0">
              <a:spcBef>
                <a:spcPct val="20000"/>
              </a:spcBef>
              <a:spcAft>
                <a:spcPct val="0"/>
              </a:spcAft>
              <a:buClr>
                <a:schemeClr val="tx1"/>
              </a:buClr>
              <a:buChar char="»"/>
              <a:defRPr sz="2000" b="1">
                <a:solidFill>
                  <a:schemeClr val="tx1"/>
                </a:solidFill>
                <a:latin typeface="Times New Roman" pitchFamily="18" charset="0"/>
              </a:defRPr>
            </a:lvl8pPr>
            <a:lvl9pPr marL="3886200" indent="-228600" algn="l" rtl="0" eaLnBrk="0" fontAlgn="base" hangingPunct="0">
              <a:spcBef>
                <a:spcPct val="20000"/>
              </a:spcBef>
              <a:spcAft>
                <a:spcPct val="0"/>
              </a:spcAft>
              <a:buClr>
                <a:schemeClr val="tx1"/>
              </a:buClr>
              <a:buChar char="»"/>
              <a:defRPr sz="2000" b="1">
                <a:solidFill>
                  <a:schemeClr val="tx1"/>
                </a:solidFill>
                <a:latin typeface="Times New Roman" pitchFamily="18" charset="0"/>
              </a:defRPr>
            </a:lvl9pPr>
          </a:lstStyle>
          <a:p>
            <a:pPr>
              <a:lnSpc>
                <a:spcPct val="90000"/>
              </a:lnSpc>
              <a:defRPr/>
            </a:pPr>
            <a:r>
              <a:rPr lang="fr-BE" u="sng" kern="0" dirty="0" smtClean="0">
                <a:solidFill>
                  <a:schemeClr val="tx1"/>
                </a:solidFill>
              </a:rPr>
              <a:t>Classification des parturitions</a:t>
            </a:r>
          </a:p>
          <a:p>
            <a:pPr lvl="1">
              <a:lnSpc>
                <a:spcPct val="90000"/>
              </a:lnSpc>
              <a:defRPr/>
            </a:pPr>
            <a:r>
              <a:rPr lang="fr-BE" sz="2400" kern="0" dirty="0" smtClean="0">
                <a:solidFill>
                  <a:schemeClr val="tx1"/>
                </a:solidFill>
              </a:rPr>
              <a:t>I : Indéterminée </a:t>
            </a:r>
          </a:p>
          <a:p>
            <a:pPr lvl="1">
              <a:lnSpc>
                <a:spcPct val="90000"/>
              </a:lnSpc>
              <a:defRPr/>
            </a:pPr>
            <a:r>
              <a:rPr lang="fr-BE" sz="2400" kern="0" dirty="0" smtClean="0">
                <a:solidFill>
                  <a:schemeClr val="tx1"/>
                </a:solidFill>
              </a:rPr>
              <a:t>N : Normale (sans intervention manuelle)</a:t>
            </a:r>
          </a:p>
          <a:p>
            <a:pPr lvl="1">
              <a:lnSpc>
                <a:spcPct val="90000"/>
              </a:lnSpc>
              <a:defRPr/>
            </a:pPr>
            <a:r>
              <a:rPr lang="fr-BE" sz="2400" kern="0" dirty="0" smtClean="0">
                <a:solidFill>
                  <a:schemeClr val="tx1"/>
                </a:solidFill>
              </a:rPr>
              <a:t>TL : Traction légère</a:t>
            </a:r>
          </a:p>
          <a:p>
            <a:pPr lvl="1">
              <a:lnSpc>
                <a:spcPct val="90000"/>
              </a:lnSpc>
              <a:defRPr/>
            </a:pPr>
            <a:r>
              <a:rPr lang="fr-BE" sz="2400" kern="0" dirty="0" smtClean="0">
                <a:solidFill>
                  <a:schemeClr val="tx1"/>
                </a:solidFill>
              </a:rPr>
              <a:t>TF : Traction forte</a:t>
            </a:r>
          </a:p>
          <a:p>
            <a:pPr lvl="1">
              <a:lnSpc>
                <a:spcPct val="90000"/>
              </a:lnSpc>
              <a:defRPr/>
            </a:pPr>
            <a:r>
              <a:rPr lang="fr-BE" sz="2400" kern="0" dirty="0" smtClean="0">
                <a:solidFill>
                  <a:schemeClr val="tx1"/>
                </a:solidFill>
              </a:rPr>
              <a:t>C : Césarienne</a:t>
            </a:r>
          </a:p>
          <a:p>
            <a:pPr lvl="1">
              <a:lnSpc>
                <a:spcPct val="90000"/>
              </a:lnSpc>
              <a:defRPr/>
            </a:pPr>
            <a:r>
              <a:rPr lang="fr-BE" sz="2400" kern="0" dirty="0" smtClean="0">
                <a:solidFill>
                  <a:schemeClr val="tx1"/>
                </a:solidFill>
              </a:rPr>
              <a:t>E : Embryotomie</a:t>
            </a:r>
          </a:p>
        </p:txBody>
      </p:sp>
      <p:sp>
        <p:nvSpPr>
          <p:cNvPr id="2" name="Rectangle à coins arrondis 1"/>
          <p:cNvSpPr/>
          <p:nvPr/>
        </p:nvSpPr>
        <p:spPr>
          <a:xfrm>
            <a:off x="281048" y="260648"/>
            <a:ext cx="3672408" cy="792088"/>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BE" sz="3600" dirty="0" smtClean="0"/>
              <a:t>Les dystocies</a:t>
            </a:r>
            <a:endParaRPr lang="fr-BE" sz="3600" dirty="0"/>
          </a:p>
        </p:txBody>
      </p:sp>
    </p:spTree>
    <p:extLst>
      <p:ext uri="{BB962C8B-B14F-4D97-AF65-F5344CB8AC3E}">
        <p14:creationId xmlns:p14="http://schemas.microsoft.com/office/powerpoint/2010/main" val="3509480176"/>
      </p:ext>
    </p:extLst>
  </p:cSld>
  <p:clrMapOvr>
    <a:masterClrMapping/>
  </p:clrMapOvr>
  <p:timing>
    <p:tnLst>
      <p:par>
        <p:cTn id="1" dur="indefinite" restart="never" nodeType="tmRoot"/>
      </p:par>
    </p:tnLst>
  </p:timing>
</p:sld>
</file>

<file path=ppt/slides/slide158.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37890" name="Image 3"/>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107950" y="188913"/>
            <a:ext cx="8964613" cy="6530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390500356"/>
      </p:ext>
    </p:extLst>
  </p:cSld>
  <p:clrMapOvr>
    <a:masterClrMapping/>
  </p:clrMapOvr>
  <p:timing>
    <p:tnLst>
      <p:par>
        <p:cTn id="1" dur="indefinite" restart="never" nodeType="tmRoot"/>
      </p:par>
    </p:tnLst>
  </p:timing>
</p:sld>
</file>

<file path=ppt/slides/slide1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2" descr="C:\Users\User\Pictures\Traction présentation antérieure Belleflamme.jpg"/>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757654" y="1124744"/>
            <a:ext cx="7949616" cy="5509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 name="Rectangle à coins arrondis 2"/>
          <p:cNvSpPr/>
          <p:nvPr/>
        </p:nvSpPr>
        <p:spPr>
          <a:xfrm>
            <a:off x="467543" y="188640"/>
            <a:ext cx="8239727" cy="720080"/>
          </a:xfrm>
          <a:prstGeom prst="roundRect">
            <a:avLst/>
          </a:prstGeom>
          <a:solidFill>
            <a:schemeClr val="accent1">
              <a:lumMod val="5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BE" sz="2600" dirty="0" smtClean="0"/>
              <a:t>La traction : un traitement non sanglant e la dystocie </a:t>
            </a:r>
            <a:endParaRPr lang="fr-BE" sz="2600" dirty="0"/>
          </a:p>
        </p:txBody>
      </p:sp>
    </p:spTree>
    <p:extLst>
      <p:ext uri="{BB962C8B-B14F-4D97-AF65-F5344CB8AC3E}">
        <p14:creationId xmlns:p14="http://schemas.microsoft.com/office/powerpoint/2010/main" val="2550386891"/>
      </p:ext>
    </p:extLst>
  </p:cSld>
  <p:clrMapOvr>
    <a:masterClrMapping/>
  </p:clrMapOvr>
  <p:timing>
    <p:tnLst>
      <p:par>
        <p:cTn id="1" dur="indefinite" restart="never" nodeType="tmRoot"/>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650" name="Rectangle 2"/>
          <p:cNvSpPr>
            <a:spLocks noGrp="1" noChangeArrowheads="1"/>
          </p:cNvSpPr>
          <p:nvPr>
            <p:ph type="title" idx="4294967295"/>
          </p:nvPr>
        </p:nvSpPr>
        <p:spPr>
          <a:xfrm>
            <a:off x="1566118" y="332656"/>
            <a:ext cx="6066678" cy="504353"/>
          </a:xfrm>
          <a:solidFill>
            <a:srgbClr val="000066"/>
          </a:solidFill>
          <a:ln>
            <a:solidFill>
              <a:schemeClr val="tx1"/>
            </a:solidFill>
            <a:miter lim="800000"/>
            <a:headEnd/>
            <a:tailEnd/>
          </a:ln>
        </p:spPr>
        <p:txBody>
          <a:bodyPr>
            <a:normAutofit/>
          </a:bodyPr>
          <a:lstStyle/>
          <a:p>
            <a:r>
              <a:rPr lang="fr-FR" altLang="fr-FR" sz="2400" dirty="0" smtClean="0">
                <a:solidFill>
                  <a:schemeClr val="bg1"/>
                </a:solidFill>
                <a:latin typeface="Arial Narrow" panose="020B0606020202030204" pitchFamily="34" charset="0"/>
              </a:rPr>
              <a:t>Le cycle </a:t>
            </a:r>
            <a:r>
              <a:rPr lang="fr-FR" altLang="fr-FR" sz="2400" dirty="0" err="1" smtClean="0">
                <a:solidFill>
                  <a:schemeClr val="bg1"/>
                </a:solidFill>
                <a:latin typeface="Arial Narrow" panose="020B0606020202030204" pitchFamily="34" charset="0"/>
              </a:rPr>
              <a:t>oestral</a:t>
            </a:r>
            <a:r>
              <a:rPr lang="fr-FR" altLang="fr-FR" sz="2400" dirty="0" smtClean="0">
                <a:solidFill>
                  <a:schemeClr val="bg1"/>
                </a:solidFill>
                <a:latin typeface="Arial Narrow" panose="020B0606020202030204" pitchFamily="34" charset="0"/>
              </a:rPr>
              <a:t> de la vache : 21 jours (18 to 24)</a:t>
            </a:r>
          </a:p>
        </p:txBody>
      </p:sp>
      <p:sp>
        <p:nvSpPr>
          <p:cNvPr id="150531" name="Line 3"/>
          <p:cNvSpPr>
            <a:spLocks noChangeShapeType="1"/>
          </p:cNvSpPr>
          <p:nvPr/>
        </p:nvSpPr>
        <p:spPr bwMode="auto">
          <a:xfrm flipV="1">
            <a:off x="7231783" y="6350368"/>
            <a:ext cx="0" cy="57150"/>
          </a:xfrm>
          <a:prstGeom prst="line">
            <a:avLst/>
          </a:prstGeom>
          <a:noFill/>
          <a:ln w="12700">
            <a:noFill/>
            <a:round/>
            <a:headEnd/>
            <a:tailEnd/>
          </a:ln>
          <a:effectLst>
            <a:outerShdw dist="35921" dir="2700000" algn="ctr" rotWithShape="0">
              <a:schemeClr val="bg2"/>
            </a:outerShdw>
          </a:effectLst>
        </p:spPr>
        <p:txBody>
          <a:bodyPr wrap="none" anchor="ctr"/>
          <a:lstStyle/>
          <a:p>
            <a:pPr>
              <a:defRPr/>
            </a:pPr>
            <a:endParaRPr lang="en-US"/>
          </a:p>
        </p:txBody>
      </p:sp>
      <p:sp>
        <p:nvSpPr>
          <p:cNvPr id="150532" name="Rectangle 4"/>
          <p:cNvSpPr>
            <a:spLocks noChangeArrowheads="1"/>
          </p:cNvSpPr>
          <p:nvPr/>
        </p:nvSpPr>
        <p:spPr bwMode="auto">
          <a:xfrm>
            <a:off x="7119070" y="2350116"/>
            <a:ext cx="403225" cy="3462337"/>
          </a:xfrm>
          <a:prstGeom prst="rect">
            <a:avLst/>
          </a:prstGeom>
          <a:solidFill>
            <a:srgbClr val="FC0128"/>
          </a:solidFill>
          <a:ln w="12700">
            <a:solidFill>
              <a:schemeClr val="tx1"/>
            </a:solidFill>
            <a:miter lim="800000"/>
            <a:headEnd/>
            <a:tailEnd/>
          </a:ln>
        </p:spPr>
        <p:txBody>
          <a:bodyPr wrap="none" anchor="ctr"/>
          <a:lstStyle>
            <a:lvl1pPr eaLnBrk="0" hangingPunct="0">
              <a:defRPr sz="2000">
                <a:solidFill>
                  <a:schemeClr val="tx1"/>
                </a:solidFill>
                <a:latin typeface="Times New Roman" pitchFamily="18" charset="0"/>
              </a:defRPr>
            </a:lvl1pPr>
            <a:lvl2pPr marL="742950" indent="-285750" eaLnBrk="0" hangingPunct="0">
              <a:defRPr sz="2000">
                <a:solidFill>
                  <a:schemeClr val="tx1"/>
                </a:solidFill>
                <a:latin typeface="Times New Roman" pitchFamily="18" charset="0"/>
              </a:defRPr>
            </a:lvl2pPr>
            <a:lvl3pPr marL="1143000" indent="-228600" eaLnBrk="0" hangingPunct="0">
              <a:defRPr sz="2000">
                <a:solidFill>
                  <a:schemeClr val="tx1"/>
                </a:solidFill>
                <a:latin typeface="Times New Roman" pitchFamily="18" charset="0"/>
              </a:defRPr>
            </a:lvl3pPr>
            <a:lvl4pPr marL="1600200" indent="-228600" eaLnBrk="0" hangingPunct="0">
              <a:defRPr sz="2000">
                <a:solidFill>
                  <a:schemeClr val="tx1"/>
                </a:solidFill>
                <a:latin typeface="Times New Roman" pitchFamily="18" charset="0"/>
              </a:defRPr>
            </a:lvl4pPr>
            <a:lvl5pPr marL="2057400" indent="-228600" eaLnBrk="0" hangingPunct="0">
              <a:defRPr sz="2000">
                <a:solidFill>
                  <a:schemeClr val="tx1"/>
                </a:solidFill>
                <a:latin typeface="Times New Roman" pitchFamily="18" charset="0"/>
              </a:defRPr>
            </a:lvl5pPr>
            <a:lvl6pPr marL="2514600" indent="-228600" eaLnBrk="0" fontAlgn="base" hangingPunct="0">
              <a:spcBef>
                <a:spcPct val="0"/>
              </a:spcBef>
              <a:spcAft>
                <a:spcPct val="0"/>
              </a:spcAft>
              <a:defRPr sz="2000">
                <a:solidFill>
                  <a:schemeClr val="tx1"/>
                </a:solidFill>
                <a:latin typeface="Times New Roman" pitchFamily="18" charset="0"/>
              </a:defRPr>
            </a:lvl6pPr>
            <a:lvl7pPr marL="2971800" indent="-228600" eaLnBrk="0" fontAlgn="base" hangingPunct="0">
              <a:spcBef>
                <a:spcPct val="0"/>
              </a:spcBef>
              <a:spcAft>
                <a:spcPct val="0"/>
              </a:spcAft>
              <a:defRPr sz="2000">
                <a:solidFill>
                  <a:schemeClr val="tx1"/>
                </a:solidFill>
                <a:latin typeface="Times New Roman" pitchFamily="18" charset="0"/>
              </a:defRPr>
            </a:lvl7pPr>
            <a:lvl8pPr marL="3429000" indent="-228600" eaLnBrk="0" fontAlgn="base" hangingPunct="0">
              <a:spcBef>
                <a:spcPct val="0"/>
              </a:spcBef>
              <a:spcAft>
                <a:spcPct val="0"/>
              </a:spcAft>
              <a:defRPr sz="2000">
                <a:solidFill>
                  <a:schemeClr val="tx1"/>
                </a:solidFill>
                <a:latin typeface="Times New Roman" pitchFamily="18" charset="0"/>
              </a:defRPr>
            </a:lvl8pPr>
            <a:lvl9pPr marL="3886200" indent="-228600" eaLnBrk="0" fontAlgn="base" hangingPunct="0">
              <a:spcBef>
                <a:spcPct val="0"/>
              </a:spcBef>
              <a:spcAft>
                <a:spcPct val="0"/>
              </a:spcAft>
              <a:defRPr sz="2000">
                <a:solidFill>
                  <a:schemeClr val="tx1"/>
                </a:solidFill>
                <a:latin typeface="Times New Roman" pitchFamily="18" charset="0"/>
              </a:defRPr>
            </a:lvl9pPr>
          </a:lstStyle>
          <a:p>
            <a:pPr eaLnBrk="1" hangingPunct="1"/>
            <a:endParaRPr lang="en-US" altLang="fr-FR"/>
          </a:p>
        </p:txBody>
      </p:sp>
      <p:sp>
        <p:nvSpPr>
          <p:cNvPr id="150533" name="Rectangle 5"/>
          <p:cNvSpPr>
            <a:spLocks noChangeArrowheads="1"/>
          </p:cNvSpPr>
          <p:nvPr/>
        </p:nvSpPr>
        <p:spPr bwMode="auto">
          <a:xfrm>
            <a:off x="2031133" y="2350116"/>
            <a:ext cx="401637" cy="3452812"/>
          </a:xfrm>
          <a:prstGeom prst="rect">
            <a:avLst/>
          </a:prstGeom>
          <a:solidFill>
            <a:srgbClr val="FC0128"/>
          </a:solidFill>
          <a:ln w="12700">
            <a:solidFill>
              <a:schemeClr val="tx1"/>
            </a:solidFill>
            <a:miter lim="800000"/>
            <a:headEnd/>
            <a:tailEnd/>
          </a:ln>
        </p:spPr>
        <p:txBody>
          <a:bodyPr wrap="none" anchor="ctr"/>
          <a:lstStyle>
            <a:lvl1pPr eaLnBrk="0" hangingPunct="0">
              <a:defRPr sz="2000">
                <a:solidFill>
                  <a:schemeClr val="tx1"/>
                </a:solidFill>
                <a:latin typeface="Times New Roman" pitchFamily="18" charset="0"/>
              </a:defRPr>
            </a:lvl1pPr>
            <a:lvl2pPr marL="742950" indent="-285750" eaLnBrk="0" hangingPunct="0">
              <a:defRPr sz="2000">
                <a:solidFill>
                  <a:schemeClr val="tx1"/>
                </a:solidFill>
                <a:latin typeface="Times New Roman" pitchFamily="18" charset="0"/>
              </a:defRPr>
            </a:lvl2pPr>
            <a:lvl3pPr marL="1143000" indent="-228600" eaLnBrk="0" hangingPunct="0">
              <a:defRPr sz="2000">
                <a:solidFill>
                  <a:schemeClr val="tx1"/>
                </a:solidFill>
                <a:latin typeface="Times New Roman" pitchFamily="18" charset="0"/>
              </a:defRPr>
            </a:lvl3pPr>
            <a:lvl4pPr marL="1600200" indent="-228600" eaLnBrk="0" hangingPunct="0">
              <a:defRPr sz="2000">
                <a:solidFill>
                  <a:schemeClr val="tx1"/>
                </a:solidFill>
                <a:latin typeface="Times New Roman" pitchFamily="18" charset="0"/>
              </a:defRPr>
            </a:lvl4pPr>
            <a:lvl5pPr marL="2057400" indent="-228600" eaLnBrk="0" hangingPunct="0">
              <a:defRPr sz="2000">
                <a:solidFill>
                  <a:schemeClr val="tx1"/>
                </a:solidFill>
                <a:latin typeface="Times New Roman" pitchFamily="18" charset="0"/>
              </a:defRPr>
            </a:lvl5pPr>
            <a:lvl6pPr marL="2514600" indent="-228600" eaLnBrk="0" fontAlgn="base" hangingPunct="0">
              <a:spcBef>
                <a:spcPct val="0"/>
              </a:spcBef>
              <a:spcAft>
                <a:spcPct val="0"/>
              </a:spcAft>
              <a:defRPr sz="2000">
                <a:solidFill>
                  <a:schemeClr val="tx1"/>
                </a:solidFill>
                <a:latin typeface="Times New Roman" pitchFamily="18" charset="0"/>
              </a:defRPr>
            </a:lvl6pPr>
            <a:lvl7pPr marL="2971800" indent="-228600" eaLnBrk="0" fontAlgn="base" hangingPunct="0">
              <a:spcBef>
                <a:spcPct val="0"/>
              </a:spcBef>
              <a:spcAft>
                <a:spcPct val="0"/>
              </a:spcAft>
              <a:defRPr sz="2000">
                <a:solidFill>
                  <a:schemeClr val="tx1"/>
                </a:solidFill>
                <a:latin typeface="Times New Roman" pitchFamily="18" charset="0"/>
              </a:defRPr>
            </a:lvl7pPr>
            <a:lvl8pPr marL="3429000" indent="-228600" eaLnBrk="0" fontAlgn="base" hangingPunct="0">
              <a:spcBef>
                <a:spcPct val="0"/>
              </a:spcBef>
              <a:spcAft>
                <a:spcPct val="0"/>
              </a:spcAft>
              <a:defRPr sz="2000">
                <a:solidFill>
                  <a:schemeClr val="tx1"/>
                </a:solidFill>
                <a:latin typeface="Times New Roman" pitchFamily="18" charset="0"/>
              </a:defRPr>
            </a:lvl8pPr>
            <a:lvl9pPr marL="3886200" indent="-228600" eaLnBrk="0" fontAlgn="base" hangingPunct="0">
              <a:spcBef>
                <a:spcPct val="0"/>
              </a:spcBef>
              <a:spcAft>
                <a:spcPct val="0"/>
              </a:spcAft>
              <a:defRPr sz="2000">
                <a:solidFill>
                  <a:schemeClr val="tx1"/>
                </a:solidFill>
                <a:latin typeface="Times New Roman" pitchFamily="18" charset="0"/>
              </a:defRPr>
            </a:lvl9pPr>
          </a:lstStyle>
          <a:p>
            <a:pPr eaLnBrk="1" hangingPunct="1"/>
            <a:endParaRPr lang="en-US" altLang="fr-FR"/>
          </a:p>
        </p:txBody>
      </p:sp>
      <p:sp>
        <p:nvSpPr>
          <p:cNvPr id="27654" name="Line 6"/>
          <p:cNvSpPr>
            <a:spLocks noChangeShapeType="1"/>
          </p:cNvSpPr>
          <p:nvPr/>
        </p:nvSpPr>
        <p:spPr bwMode="auto">
          <a:xfrm>
            <a:off x="7339733" y="5844203"/>
            <a:ext cx="0" cy="61913"/>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fr-BE"/>
          </a:p>
        </p:txBody>
      </p:sp>
      <p:sp>
        <p:nvSpPr>
          <p:cNvPr id="27655" name="Line 7"/>
          <p:cNvSpPr>
            <a:spLocks noChangeShapeType="1"/>
          </p:cNvSpPr>
          <p:nvPr/>
        </p:nvSpPr>
        <p:spPr bwMode="auto">
          <a:xfrm>
            <a:off x="7084145" y="5844203"/>
            <a:ext cx="0" cy="61913"/>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fr-BE"/>
          </a:p>
        </p:txBody>
      </p:sp>
      <p:sp>
        <p:nvSpPr>
          <p:cNvPr id="27656" name="Line 8"/>
          <p:cNvSpPr>
            <a:spLocks noChangeShapeType="1"/>
          </p:cNvSpPr>
          <p:nvPr/>
        </p:nvSpPr>
        <p:spPr bwMode="auto">
          <a:xfrm>
            <a:off x="6861895" y="5836266"/>
            <a:ext cx="0" cy="61912"/>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fr-BE"/>
          </a:p>
        </p:txBody>
      </p:sp>
      <p:sp>
        <p:nvSpPr>
          <p:cNvPr id="27657" name="Line 9"/>
          <p:cNvSpPr>
            <a:spLocks noChangeShapeType="1"/>
          </p:cNvSpPr>
          <p:nvPr/>
        </p:nvSpPr>
        <p:spPr bwMode="auto">
          <a:xfrm>
            <a:off x="6399933" y="5836266"/>
            <a:ext cx="0" cy="61912"/>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fr-BE"/>
          </a:p>
        </p:txBody>
      </p:sp>
      <p:sp>
        <p:nvSpPr>
          <p:cNvPr id="27658" name="Line 10"/>
          <p:cNvSpPr>
            <a:spLocks noChangeShapeType="1"/>
          </p:cNvSpPr>
          <p:nvPr/>
        </p:nvSpPr>
        <p:spPr bwMode="auto">
          <a:xfrm>
            <a:off x="6622183" y="5836266"/>
            <a:ext cx="0" cy="61912"/>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fr-BE"/>
          </a:p>
        </p:txBody>
      </p:sp>
      <p:sp>
        <p:nvSpPr>
          <p:cNvPr id="27659" name="Line 11"/>
          <p:cNvSpPr>
            <a:spLocks noChangeShapeType="1"/>
          </p:cNvSpPr>
          <p:nvPr/>
        </p:nvSpPr>
        <p:spPr bwMode="auto">
          <a:xfrm>
            <a:off x="5698258" y="5844203"/>
            <a:ext cx="0" cy="61913"/>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fr-BE"/>
          </a:p>
        </p:txBody>
      </p:sp>
      <p:sp>
        <p:nvSpPr>
          <p:cNvPr id="27660" name="Line 12"/>
          <p:cNvSpPr>
            <a:spLocks noChangeShapeType="1"/>
          </p:cNvSpPr>
          <p:nvPr/>
        </p:nvSpPr>
        <p:spPr bwMode="auto">
          <a:xfrm>
            <a:off x="5931620" y="5836266"/>
            <a:ext cx="0" cy="61912"/>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fr-BE"/>
          </a:p>
        </p:txBody>
      </p:sp>
      <p:sp>
        <p:nvSpPr>
          <p:cNvPr id="27661" name="Line 13"/>
          <p:cNvSpPr>
            <a:spLocks noChangeShapeType="1"/>
          </p:cNvSpPr>
          <p:nvPr/>
        </p:nvSpPr>
        <p:spPr bwMode="auto">
          <a:xfrm>
            <a:off x="6171333" y="5836266"/>
            <a:ext cx="0" cy="61912"/>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fr-BE"/>
          </a:p>
        </p:txBody>
      </p:sp>
      <p:sp>
        <p:nvSpPr>
          <p:cNvPr id="27662" name="Line 14"/>
          <p:cNvSpPr>
            <a:spLocks noChangeShapeType="1"/>
          </p:cNvSpPr>
          <p:nvPr/>
        </p:nvSpPr>
        <p:spPr bwMode="auto">
          <a:xfrm>
            <a:off x="4996583" y="5844203"/>
            <a:ext cx="0" cy="61913"/>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fr-BE"/>
          </a:p>
        </p:txBody>
      </p:sp>
      <p:sp>
        <p:nvSpPr>
          <p:cNvPr id="27663" name="Line 15"/>
          <p:cNvSpPr>
            <a:spLocks noChangeShapeType="1"/>
          </p:cNvSpPr>
          <p:nvPr/>
        </p:nvSpPr>
        <p:spPr bwMode="auto">
          <a:xfrm>
            <a:off x="5225183" y="5836266"/>
            <a:ext cx="0" cy="61912"/>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fr-BE"/>
          </a:p>
        </p:txBody>
      </p:sp>
      <p:sp>
        <p:nvSpPr>
          <p:cNvPr id="27664" name="Line 16"/>
          <p:cNvSpPr>
            <a:spLocks noChangeShapeType="1"/>
          </p:cNvSpPr>
          <p:nvPr/>
        </p:nvSpPr>
        <p:spPr bwMode="auto">
          <a:xfrm>
            <a:off x="5464895" y="5836266"/>
            <a:ext cx="0" cy="61912"/>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fr-BE"/>
          </a:p>
        </p:txBody>
      </p:sp>
      <p:sp>
        <p:nvSpPr>
          <p:cNvPr id="27665" name="Line 17"/>
          <p:cNvSpPr>
            <a:spLocks noChangeShapeType="1"/>
          </p:cNvSpPr>
          <p:nvPr/>
        </p:nvSpPr>
        <p:spPr bwMode="auto">
          <a:xfrm>
            <a:off x="4758458" y="5844203"/>
            <a:ext cx="0" cy="61913"/>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fr-BE"/>
          </a:p>
        </p:txBody>
      </p:sp>
      <p:sp>
        <p:nvSpPr>
          <p:cNvPr id="27666" name="Line 18"/>
          <p:cNvSpPr>
            <a:spLocks noChangeShapeType="1"/>
          </p:cNvSpPr>
          <p:nvPr/>
        </p:nvSpPr>
        <p:spPr bwMode="auto">
          <a:xfrm>
            <a:off x="4290145" y="5844203"/>
            <a:ext cx="0" cy="61913"/>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fr-BE"/>
          </a:p>
        </p:txBody>
      </p:sp>
      <p:sp>
        <p:nvSpPr>
          <p:cNvPr id="27667" name="Line 19"/>
          <p:cNvSpPr>
            <a:spLocks noChangeShapeType="1"/>
          </p:cNvSpPr>
          <p:nvPr/>
        </p:nvSpPr>
        <p:spPr bwMode="auto">
          <a:xfrm>
            <a:off x="4518745" y="5844203"/>
            <a:ext cx="0" cy="61913"/>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fr-BE"/>
          </a:p>
        </p:txBody>
      </p:sp>
      <p:sp>
        <p:nvSpPr>
          <p:cNvPr id="27668" name="Line 20"/>
          <p:cNvSpPr>
            <a:spLocks noChangeShapeType="1"/>
          </p:cNvSpPr>
          <p:nvPr/>
        </p:nvSpPr>
        <p:spPr bwMode="auto">
          <a:xfrm>
            <a:off x="3828183" y="5836266"/>
            <a:ext cx="0" cy="61912"/>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fr-BE"/>
          </a:p>
        </p:txBody>
      </p:sp>
      <p:sp>
        <p:nvSpPr>
          <p:cNvPr id="27669" name="Line 21"/>
          <p:cNvSpPr>
            <a:spLocks noChangeShapeType="1"/>
          </p:cNvSpPr>
          <p:nvPr/>
        </p:nvSpPr>
        <p:spPr bwMode="auto">
          <a:xfrm>
            <a:off x="4056783" y="5836266"/>
            <a:ext cx="0" cy="61912"/>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fr-BE"/>
          </a:p>
        </p:txBody>
      </p:sp>
      <p:sp>
        <p:nvSpPr>
          <p:cNvPr id="27670" name="Line 22"/>
          <p:cNvSpPr>
            <a:spLocks noChangeShapeType="1"/>
          </p:cNvSpPr>
          <p:nvPr/>
        </p:nvSpPr>
        <p:spPr bwMode="auto">
          <a:xfrm>
            <a:off x="2642320" y="5836266"/>
            <a:ext cx="0" cy="61912"/>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fr-BE"/>
          </a:p>
        </p:txBody>
      </p:sp>
      <p:sp>
        <p:nvSpPr>
          <p:cNvPr id="27671" name="Line 23"/>
          <p:cNvSpPr>
            <a:spLocks noChangeShapeType="1"/>
          </p:cNvSpPr>
          <p:nvPr/>
        </p:nvSpPr>
        <p:spPr bwMode="auto">
          <a:xfrm>
            <a:off x="3350345" y="5836266"/>
            <a:ext cx="0" cy="61912"/>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fr-BE"/>
          </a:p>
        </p:txBody>
      </p:sp>
      <p:sp>
        <p:nvSpPr>
          <p:cNvPr id="27672" name="Line 24"/>
          <p:cNvSpPr>
            <a:spLocks noChangeShapeType="1"/>
          </p:cNvSpPr>
          <p:nvPr/>
        </p:nvSpPr>
        <p:spPr bwMode="auto">
          <a:xfrm>
            <a:off x="3601170" y="5844203"/>
            <a:ext cx="0" cy="61913"/>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fr-BE"/>
          </a:p>
        </p:txBody>
      </p:sp>
      <p:sp>
        <p:nvSpPr>
          <p:cNvPr id="27673" name="Line 25"/>
          <p:cNvSpPr>
            <a:spLocks noChangeShapeType="1"/>
          </p:cNvSpPr>
          <p:nvPr/>
        </p:nvSpPr>
        <p:spPr bwMode="auto">
          <a:xfrm>
            <a:off x="3121745" y="5836266"/>
            <a:ext cx="0" cy="61912"/>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fr-BE"/>
          </a:p>
        </p:txBody>
      </p:sp>
      <p:sp>
        <p:nvSpPr>
          <p:cNvPr id="27674" name="Line 26"/>
          <p:cNvSpPr>
            <a:spLocks noChangeShapeType="1"/>
          </p:cNvSpPr>
          <p:nvPr/>
        </p:nvSpPr>
        <p:spPr bwMode="auto">
          <a:xfrm>
            <a:off x="2877270" y="5836266"/>
            <a:ext cx="0" cy="61912"/>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fr-BE"/>
          </a:p>
        </p:txBody>
      </p:sp>
      <p:sp>
        <p:nvSpPr>
          <p:cNvPr id="27675" name="Line 27"/>
          <p:cNvSpPr>
            <a:spLocks noChangeShapeType="1"/>
          </p:cNvSpPr>
          <p:nvPr/>
        </p:nvSpPr>
        <p:spPr bwMode="auto">
          <a:xfrm>
            <a:off x="2415308" y="5836266"/>
            <a:ext cx="0" cy="61912"/>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fr-BE"/>
          </a:p>
        </p:txBody>
      </p:sp>
      <p:sp>
        <p:nvSpPr>
          <p:cNvPr id="27676" name="Line 28"/>
          <p:cNvSpPr>
            <a:spLocks noChangeShapeType="1"/>
          </p:cNvSpPr>
          <p:nvPr/>
        </p:nvSpPr>
        <p:spPr bwMode="auto">
          <a:xfrm flipV="1">
            <a:off x="7334970" y="5756891"/>
            <a:ext cx="0" cy="74612"/>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fr-BE"/>
          </a:p>
        </p:txBody>
      </p:sp>
      <p:sp>
        <p:nvSpPr>
          <p:cNvPr id="27677" name="Rectangle 29"/>
          <p:cNvSpPr>
            <a:spLocks noChangeArrowheads="1"/>
          </p:cNvSpPr>
          <p:nvPr/>
        </p:nvSpPr>
        <p:spPr bwMode="auto">
          <a:xfrm>
            <a:off x="2259733" y="5880716"/>
            <a:ext cx="285750" cy="346075"/>
          </a:xfrm>
          <a:prstGeom prst="rect">
            <a:avLst/>
          </a:prstGeom>
          <a:solidFill>
            <a:srgbClr val="6666FF"/>
          </a:solidFill>
          <a:ln w="12700">
            <a:solidFill>
              <a:srgbClr val="000000"/>
            </a:solidFill>
            <a:miter lim="800000"/>
            <a:headEnd/>
            <a:tailEnd/>
          </a:ln>
        </p:spPr>
        <p:txBody>
          <a:bodyPr wrap="none" lIns="90488" tIns="44450" rIns="90488" bIns="44450">
            <a:spAutoFit/>
          </a:bodyPr>
          <a:lstStyle>
            <a:lvl1pPr eaLnBrk="0" hangingPunct="0">
              <a:defRPr sz="2000">
                <a:solidFill>
                  <a:schemeClr val="tx1"/>
                </a:solidFill>
                <a:latin typeface="Times New Roman" pitchFamily="18" charset="0"/>
              </a:defRPr>
            </a:lvl1pPr>
            <a:lvl2pPr marL="742950" indent="-285750" eaLnBrk="0" hangingPunct="0">
              <a:defRPr sz="2000">
                <a:solidFill>
                  <a:schemeClr val="tx1"/>
                </a:solidFill>
                <a:latin typeface="Times New Roman" pitchFamily="18" charset="0"/>
              </a:defRPr>
            </a:lvl2pPr>
            <a:lvl3pPr marL="1143000" indent="-228600" eaLnBrk="0" hangingPunct="0">
              <a:defRPr sz="2000">
                <a:solidFill>
                  <a:schemeClr val="tx1"/>
                </a:solidFill>
                <a:latin typeface="Times New Roman" pitchFamily="18" charset="0"/>
              </a:defRPr>
            </a:lvl3pPr>
            <a:lvl4pPr marL="1600200" indent="-228600" eaLnBrk="0" hangingPunct="0">
              <a:defRPr sz="2000">
                <a:solidFill>
                  <a:schemeClr val="tx1"/>
                </a:solidFill>
                <a:latin typeface="Times New Roman" pitchFamily="18" charset="0"/>
              </a:defRPr>
            </a:lvl4pPr>
            <a:lvl5pPr marL="2057400" indent="-228600" eaLnBrk="0" hangingPunct="0">
              <a:defRPr sz="2000">
                <a:solidFill>
                  <a:schemeClr val="tx1"/>
                </a:solidFill>
                <a:latin typeface="Times New Roman" pitchFamily="18" charset="0"/>
              </a:defRPr>
            </a:lvl5pPr>
            <a:lvl6pPr marL="2514600" indent="-228600" eaLnBrk="0" fontAlgn="base" hangingPunct="0">
              <a:spcBef>
                <a:spcPct val="0"/>
              </a:spcBef>
              <a:spcAft>
                <a:spcPct val="0"/>
              </a:spcAft>
              <a:defRPr sz="2000">
                <a:solidFill>
                  <a:schemeClr val="tx1"/>
                </a:solidFill>
                <a:latin typeface="Times New Roman" pitchFamily="18" charset="0"/>
              </a:defRPr>
            </a:lvl6pPr>
            <a:lvl7pPr marL="2971800" indent="-228600" eaLnBrk="0" fontAlgn="base" hangingPunct="0">
              <a:spcBef>
                <a:spcPct val="0"/>
              </a:spcBef>
              <a:spcAft>
                <a:spcPct val="0"/>
              </a:spcAft>
              <a:defRPr sz="2000">
                <a:solidFill>
                  <a:schemeClr val="tx1"/>
                </a:solidFill>
                <a:latin typeface="Times New Roman" pitchFamily="18" charset="0"/>
              </a:defRPr>
            </a:lvl7pPr>
            <a:lvl8pPr marL="3429000" indent="-228600" eaLnBrk="0" fontAlgn="base" hangingPunct="0">
              <a:spcBef>
                <a:spcPct val="0"/>
              </a:spcBef>
              <a:spcAft>
                <a:spcPct val="0"/>
              </a:spcAft>
              <a:defRPr sz="2000">
                <a:solidFill>
                  <a:schemeClr val="tx1"/>
                </a:solidFill>
                <a:latin typeface="Times New Roman" pitchFamily="18" charset="0"/>
              </a:defRPr>
            </a:lvl8pPr>
            <a:lvl9pPr marL="3886200" indent="-228600" eaLnBrk="0" fontAlgn="base" hangingPunct="0">
              <a:spcBef>
                <a:spcPct val="0"/>
              </a:spcBef>
              <a:spcAft>
                <a:spcPct val="0"/>
              </a:spcAft>
              <a:defRPr sz="2000">
                <a:solidFill>
                  <a:schemeClr val="tx1"/>
                </a:solidFill>
                <a:latin typeface="Times New Roman" pitchFamily="18" charset="0"/>
              </a:defRPr>
            </a:lvl9pPr>
          </a:lstStyle>
          <a:p>
            <a:r>
              <a:rPr lang="fr-FR" altLang="fr-FR" sz="1600">
                <a:solidFill>
                  <a:srgbClr val="000000"/>
                </a:solidFill>
                <a:latin typeface="Arial Narrow" pitchFamily="34" charset="0"/>
              </a:rPr>
              <a:t>0</a:t>
            </a:r>
          </a:p>
        </p:txBody>
      </p:sp>
      <p:sp>
        <p:nvSpPr>
          <p:cNvPr id="27678" name="Rectangle 30"/>
          <p:cNvSpPr>
            <a:spLocks noChangeArrowheads="1"/>
          </p:cNvSpPr>
          <p:nvPr/>
        </p:nvSpPr>
        <p:spPr bwMode="auto">
          <a:xfrm>
            <a:off x="3659908" y="5880716"/>
            <a:ext cx="285750" cy="346075"/>
          </a:xfrm>
          <a:prstGeom prst="rect">
            <a:avLst/>
          </a:prstGeom>
          <a:solidFill>
            <a:srgbClr val="6666FF"/>
          </a:solidFill>
          <a:ln w="12700">
            <a:solidFill>
              <a:srgbClr val="000000"/>
            </a:solidFill>
            <a:miter lim="800000"/>
            <a:headEnd/>
            <a:tailEnd/>
          </a:ln>
        </p:spPr>
        <p:txBody>
          <a:bodyPr wrap="none" lIns="90488" tIns="44450" rIns="90488" bIns="44450">
            <a:spAutoFit/>
          </a:bodyPr>
          <a:lstStyle>
            <a:lvl1pPr eaLnBrk="0" hangingPunct="0">
              <a:defRPr sz="2000">
                <a:solidFill>
                  <a:schemeClr val="tx1"/>
                </a:solidFill>
                <a:latin typeface="Times New Roman" pitchFamily="18" charset="0"/>
              </a:defRPr>
            </a:lvl1pPr>
            <a:lvl2pPr marL="742950" indent="-285750" eaLnBrk="0" hangingPunct="0">
              <a:defRPr sz="2000">
                <a:solidFill>
                  <a:schemeClr val="tx1"/>
                </a:solidFill>
                <a:latin typeface="Times New Roman" pitchFamily="18" charset="0"/>
              </a:defRPr>
            </a:lvl2pPr>
            <a:lvl3pPr marL="1143000" indent="-228600" eaLnBrk="0" hangingPunct="0">
              <a:defRPr sz="2000">
                <a:solidFill>
                  <a:schemeClr val="tx1"/>
                </a:solidFill>
                <a:latin typeface="Times New Roman" pitchFamily="18" charset="0"/>
              </a:defRPr>
            </a:lvl3pPr>
            <a:lvl4pPr marL="1600200" indent="-228600" eaLnBrk="0" hangingPunct="0">
              <a:defRPr sz="2000">
                <a:solidFill>
                  <a:schemeClr val="tx1"/>
                </a:solidFill>
                <a:latin typeface="Times New Roman" pitchFamily="18" charset="0"/>
              </a:defRPr>
            </a:lvl4pPr>
            <a:lvl5pPr marL="2057400" indent="-228600" eaLnBrk="0" hangingPunct="0">
              <a:defRPr sz="2000">
                <a:solidFill>
                  <a:schemeClr val="tx1"/>
                </a:solidFill>
                <a:latin typeface="Times New Roman" pitchFamily="18" charset="0"/>
              </a:defRPr>
            </a:lvl5pPr>
            <a:lvl6pPr marL="2514600" indent="-228600" eaLnBrk="0" fontAlgn="base" hangingPunct="0">
              <a:spcBef>
                <a:spcPct val="0"/>
              </a:spcBef>
              <a:spcAft>
                <a:spcPct val="0"/>
              </a:spcAft>
              <a:defRPr sz="2000">
                <a:solidFill>
                  <a:schemeClr val="tx1"/>
                </a:solidFill>
                <a:latin typeface="Times New Roman" pitchFamily="18" charset="0"/>
              </a:defRPr>
            </a:lvl6pPr>
            <a:lvl7pPr marL="2971800" indent="-228600" eaLnBrk="0" fontAlgn="base" hangingPunct="0">
              <a:spcBef>
                <a:spcPct val="0"/>
              </a:spcBef>
              <a:spcAft>
                <a:spcPct val="0"/>
              </a:spcAft>
              <a:defRPr sz="2000">
                <a:solidFill>
                  <a:schemeClr val="tx1"/>
                </a:solidFill>
                <a:latin typeface="Times New Roman" pitchFamily="18" charset="0"/>
              </a:defRPr>
            </a:lvl7pPr>
            <a:lvl8pPr marL="3429000" indent="-228600" eaLnBrk="0" fontAlgn="base" hangingPunct="0">
              <a:spcBef>
                <a:spcPct val="0"/>
              </a:spcBef>
              <a:spcAft>
                <a:spcPct val="0"/>
              </a:spcAft>
              <a:defRPr sz="2000">
                <a:solidFill>
                  <a:schemeClr val="tx1"/>
                </a:solidFill>
                <a:latin typeface="Times New Roman" pitchFamily="18" charset="0"/>
              </a:defRPr>
            </a:lvl8pPr>
            <a:lvl9pPr marL="3886200" indent="-228600" eaLnBrk="0" fontAlgn="base" hangingPunct="0">
              <a:spcBef>
                <a:spcPct val="0"/>
              </a:spcBef>
              <a:spcAft>
                <a:spcPct val="0"/>
              </a:spcAft>
              <a:defRPr sz="2000">
                <a:solidFill>
                  <a:schemeClr val="tx1"/>
                </a:solidFill>
                <a:latin typeface="Times New Roman" pitchFamily="18" charset="0"/>
              </a:defRPr>
            </a:lvl9pPr>
          </a:lstStyle>
          <a:p>
            <a:r>
              <a:rPr lang="fr-FR" altLang="fr-FR" sz="1600">
                <a:solidFill>
                  <a:srgbClr val="000000"/>
                </a:solidFill>
                <a:latin typeface="Arial Narrow" pitchFamily="34" charset="0"/>
              </a:rPr>
              <a:t>6</a:t>
            </a:r>
          </a:p>
        </p:txBody>
      </p:sp>
      <p:sp>
        <p:nvSpPr>
          <p:cNvPr id="27679" name="Rectangle 31"/>
          <p:cNvSpPr>
            <a:spLocks noChangeArrowheads="1"/>
          </p:cNvSpPr>
          <p:nvPr/>
        </p:nvSpPr>
        <p:spPr bwMode="auto">
          <a:xfrm>
            <a:off x="6409458" y="5880716"/>
            <a:ext cx="377825" cy="346075"/>
          </a:xfrm>
          <a:prstGeom prst="rect">
            <a:avLst/>
          </a:prstGeom>
          <a:solidFill>
            <a:srgbClr val="6666FF"/>
          </a:solidFill>
          <a:ln w="12700">
            <a:solidFill>
              <a:srgbClr val="000000"/>
            </a:solidFill>
            <a:miter lim="800000"/>
            <a:headEnd/>
            <a:tailEnd/>
          </a:ln>
        </p:spPr>
        <p:txBody>
          <a:bodyPr wrap="none" lIns="90488" tIns="44450" rIns="90488" bIns="44450">
            <a:spAutoFit/>
          </a:bodyPr>
          <a:lstStyle>
            <a:lvl1pPr eaLnBrk="0" hangingPunct="0">
              <a:defRPr sz="2000">
                <a:solidFill>
                  <a:schemeClr val="tx1"/>
                </a:solidFill>
                <a:latin typeface="Times New Roman" pitchFamily="18" charset="0"/>
              </a:defRPr>
            </a:lvl1pPr>
            <a:lvl2pPr marL="742950" indent="-285750" eaLnBrk="0" hangingPunct="0">
              <a:defRPr sz="2000">
                <a:solidFill>
                  <a:schemeClr val="tx1"/>
                </a:solidFill>
                <a:latin typeface="Times New Roman" pitchFamily="18" charset="0"/>
              </a:defRPr>
            </a:lvl2pPr>
            <a:lvl3pPr marL="1143000" indent="-228600" eaLnBrk="0" hangingPunct="0">
              <a:defRPr sz="2000">
                <a:solidFill>
                  <a:schemeClr val="tx1"/>
                </a:solidFill>
                <a:latin typeface="Times New Roman" pitchFamily="18" charset="0"/>
              </a:defRPr>
            </a:lvl3pPr>
            <a:lvl4pPr marL="1600200" indent="-228600" eaLnBrk="0" hangingPunct="0">
              <a:defRPr sz="2000">
                <a:solidFill>
                  <a:schemeClr val="tx1"/>
                </a:solidFill>
                <a:latin typeface="Times New Roman" pitchFamily="18" charset="0"/>
              </a:defRPr>
            </a:lvl4pPr>
            <a:lvl5pPr marL="2057400" indent="-228600" eaLnBrk="0" hangingPunct="0">
              <a:defRPr sz="2000">
                <a:solidFill>
                  <a:schemeClr val="tx1"/>
                </a:solidFill>
                <a:latin typeface="Times New Roman" pitchFamily="18" charset="0"/>
              </a:defRPr>
            </a:lvl5pPr>
            <a:lvl6pPr marL="2514600" indent="-228600" eaLnBrk="0" fontAlgn="base" hangingPunct="0">
              <a:spcBef>
                <a:spcPct val="0"/>
              </a:spcBef>
              <a:spcAft>
                <a:spcPct val="0"/>
              </a:spcAft>
              <a:defRPr sz="2000">
                <a:solidFill>
                  <a:schemeClr val="tx1"/>
                </a:solidFill>
                <a:latin typeface="Times New Roman" pitchFamily="18" charset="0"/>
              </a:defRPr>
            </a:lvl6pPr>
            <a:lvl7pPr marL="2971800" indent="-228600" eaLnBrk="0" fontAlgn="base" hangingPunct="0">
              <a:spcBef>
                <a:spcPct val="0"/>
              </a:spcBef>
              <a:spcAft>
                <a:spcPct val="0"/>
              </a:spcAft>
              <a:defRPr sz="2000">
                <a:solidFill>
                  <a:schemeClr val="tx1"/>
                </a:solidFill>
                <a:latin typeface="Times New Roman" pitchFamily="18" charset="0"/>
              </a:defRPr>
            </a:lvl7pPr>
            <a:lvl8pPr marL="3429000" indent="-228600" eaLnBrk="0" fontAlgn="base" hangingPunct="0">
              <a:spcBef>
                <a:spcPct val="0"/>
              </a:spcBef>
              <a:spcAft>
                <a:spcPct val="0"/>
              </a:spcAft>
              <a:defRPr sz="2000">
                <a:solidFill>
                  <a:schemeClr val="tx1"/>
                </a:solidFill>
                <a:latin typeface="Times New Roman" pitchFamily="18" charset="0"/>
              </a:defRPr>
            </a:lvl8pPr>
            <a:lvl9pPr marL="3886200" indent="-228600" eaLnBrk="0" fontAlgn="base" hangingPunct="0">
              <a:spcBef>
                <a:spcPct val="0"/>
              </a:spcBef>
              <a:spcAft>
                <a:spcPct val="0"/>
              </a:spcAft>
              <a:defRPr sz="2000">
                <a:solidFill>
                  <a:schemeClr val="tx1"/>
                </a:solidFill>
                <a:latin typeface="Times New Roman" pitchFamily="18" charset="0"/>
              </a:defRPr>
            </a:lvl9pPr>
          </a:lstStyle>
          <a:p>
            <a:r>
              <a:rPr lang="fr-FR" altLang="fr-FR" sz="1600">
                <a:solidFill>
                  <a:srgbClr val="000000"/>
                </a:solidFill>
                <a:latin typeface="Arial Narrow" pitchFamily="34" charset="0"/>
              </a:rPr>
              <a:t>18</a:t>
            </a:r>
          </a:p>
        </p:txBody>
      </p:sp>
      <p:sp>
        <p:nvSpPr>
          <p:cNvPr id="27680" name="Rectangle 32"/>
          <p:cNvSpPr>
            <a:spLocks noChangeArrowheads="1"/>
          </p:cNvSpPr>
          <p:nvPr/>
        </p:nvSpPr>
        <p:spPr bwMode="auto">
          <a:xfrm>
            <a:off x="7115895" y="5880716"/>
            <a:ext cx="377825" cy="346075"/>
          </a:xfrm>
          <a:prstGeom prst="rect">
            <a:avLst/>
          </a:prstGeom>
          <a:solidFill>
            <a:srgbClr val="6666FF"/>
          </a:solidFill>
          <a:ln w="12700">
            <a:solidFill>
              <a:srgbClr val="000000"/>
            </a:solidFill>
            <a:miter lim="800000"/>
            <a:headEnd/>
            <a:tailEnd/>
          </a:ln>
        </p:spPr>
        <p:txBody>
          <a:bodyPr wrap="none" lIns="90488" tIns="44450" rIns="90488" bIns="44450">
            <a:spAutoFit/>
          </a:bodyPr>
          <a:lstStyle>
            <a:lvl1pPr eaLnBrk="0" hangingPunct="0">
              <a:defRPr sz="2000">
                <a:solidFill>
                  <a:schemeClr val="tx1"/>
                </a:solidFill>
                <a:latin typeface="Times New Roman" pitchFamily="18" charset="0"/>
              </a:defRPr>
            </a:lvl1pPr>
            <a:lvl2pPr marL="742950" indent="-285750" eaLnBrk="0" hangingPunct="0">
              <a:defRPr sz="2000">
                <a:solidFill>
                  <a:schemeClr val="tx1"/>
                </a:solidFill>
                <a:latin typeface="Times New Roman" pitchFamily="18" charset="0"/>
              </a:defRPr>
            </a:lvl2pPr>
            <a:lvl3pPr marL="1143000" indent="-228600" eaLnBrk="0" hangingPunct="0">
              <a:defRPr sz="2000">
                <a:solidFill>
                  <a:schemeClr val="tx1"/>
                </a:solidFill>
                <a:latin typeface="Times New Roman" pitchFamily="18" charset="0"/>
              </a:defRPr>
            </a:lvl3pPr>
            <a:lvl4pPr marL="1600200" indent="-228600" eaLnBrk="0" hangingPunct="0">
              <a:defRPr sz="2000">
                <a:solidFill>
                  <a:schemeClr val="tx1"/>
                </a:solidFill>
                <a:latin typeface="Times New Roman" pitchFamily="18" charset="0"/>
              </a:defRPr>
            </a:lvl4pPr>
            <a:lvl5pPr marL="2057400" indent="-228600" eaLnBrk="0" hangingPunct="0">
              <a:defRPr sz="2000">
                <a:solidFill>
                  <a:schemeClr val="tx1"/>
                </a:solidFill>
                <a:latin typeface="Times New Roman" pitchFamily="18" charset="0"/>
              </a:defRPr>
            </a:lvl5pPr>
            <a:lvl6pPr marL="2514600" indent="-228600" eaLnBrk="0" fontAlgn="base" hangingPunct="0">
              <a:spcBef>
                <a:spcPct val="0"/>
              </a:spcBef>
              <a:spcAft>
                <a:spcPct val="0"/>
              </a:spcAft>
              <a:defRPr sz="2000">
                <a:solidFill>
                  <a:schemeClr val="tx1"/>
                </a:solidFill>
                <a:latin typeface="Times New Roman" pitchFamily="18" charset="0"/>
              </a:defRPr>
            </a:lvl6pPr>
            <a:lvl7pPr marL="2971800" indent="-228600" eaLnBrk="0" fontAlgn="base" hangingPunct="0">
              <a:spcBef>
                <a:spcPct val="0"/>
              </a:spcBef>
              <a:spcAft>
                <a:spcPct val="0"/>
              </a:spcAft>
              <a:defRPr sz="2000">
                <a:solidFill>
                  <a:schemeClr val="tx1"/>
                </a:solidFill>
                <a:latin typeface="Times New Roman" pitchFamily="18" charset="0"/>
              </a:defRPr>
            </a:lvl7pPr>
            <a:lvl8pPr marL="3429000" indent="-228600" eaLnBrk="0" fontAlgn="base" hangingPunct="0">
              <a:spcBef>
                <a:spcPct val="0"/>
              </a:spcBef>
              <a:spcAft>
                <a:spcPct val="0"/>
              </a:spcAft>
              <a:defRPr sz="2000">
                <a:solidFill>
                  <a:schemeClr val="tx1"/>
                </a:solidFill>
                <a:latin typeface="Times New Roman" pitchFamily="18" charset="0"/>
              </a:defRPr>
            </a:lvl8pPr>
            <a:lvl9pPr marL="3886200" indent="-228600" eaLnBrk="0" fontAlgn="base" hangingPunct="0">
              <a:spcBef>
                <a:spcPct val="0"/>
              </a:spcBef>
              <a:spcAft>
                <a:spcPct val="0"/>
              </a:spcAft>
              <a:defRPr sz="2000">
                <a:solidFill>
                  <a:schemeClr val="tx1"/>
                </a:solidFill>
                <a:latin typeface="Times New Roman" pitchFamily="18" charset="0"/>
              </a:defRPr>
            </a:lvl9pPr>
          </a:lstStyle>
          <a:p>
            <a:r>
              <a:rPr lang="fr-FR" altLang="fr-FR" sz="1600">
                <a:solidFill>
                  <a:srgbClr val="000000"/>
                </a:solidFill>
                <a:latin typeface="Arial Narrow" pitchFamily="34" charset="0"/>
              </a:rPr>
              <a:t>21</a:t>
            </a:r>
          </a:p>
        </p:txBody>
      </p:sp>
      <p:sp>
        <p:nvSpPr>
          <p:cNvPr id="150561" name="Line 33"/>
          <p:cNvSpPr>
            <a:spLocks noChangeShapeType="1"/>
          </p:cNvSpPr>
          <p:nvPr/>
        </p:nvSpPr>
        <p:spPr bwMode="auto">
          <a:xfrm>
            <a:off x="1467570" y="5806103"/>
            <a:ext cx="6661150" cy="0"/>
          </a:xfrm>
          <a:prstGeom prst="line">
            <a:avLst/>
          </a:prstGeom>
          <a:noFill/>
          <a:ln w="25400">
            <a:solidFill>
              <a:srgbClr val="000000"/>
            </a:solidFill>
            <a:round/>
            <a:headEnd/>
            <a:tailEnd/>
          </a:ln>
          <a:effectLst>
            <a:outerShdw dist="35921" dir="2700000" algn="ctr" rotWithShape="0">
              <a:schemeClr val="bg2"/>
            </a:outerShdw>
          </a:effectLst>
        </p:spPr>
        <p:txBody>
          <a:bodyPr wrap="none" anchor="ctr"/>
          <a:lstStyle/>
          <a:p>
            <a:pPr>
              <a:defRPr/>
            </a:pPr>
            <a:endParaRPr lang="en-US"/>
          </a:p>
        </p:txBody>
      </p:sp>
      <p:sp>
        <p:nvSpPr>
          <p:cNvPr id="27682" name="Line 34"/>
          <p:cNvSpPr>
            <a:spLocks noChangeShapeType="1"/>
          </p:cNvSpPr>
          <p:nvPr/>
        </p:nvSpPr>
        <p:spPr bwMode="auto">
          <a:xfrm>
            <a:off x="8019183" y="5844203"/>
            <a:ext cx="0" cy="61913"/>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fr-BE"/>
          </a:p>
        </p:txBody>
      </p:sp>
      <p:sp>
        <p:nvSpPr>
          <p:cNvPr id="27683" name="Line 35"/>
          <p:cNvSpPr>
            <a:spLocks noChangeShapeType="1"/>
          </p:cNvSpPr>
          <p:nvPr/>
        </p:nvSpPr>
        <p:spPr bwMode="auto">
          <a:xfrm>
            <a:off x="7777883" y="5844203"/>
            <a:ext cx="0" cy="61913"/>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fr-BE"/>
          </a:p>
        </p:txBody>
      </p:sp>
      <p:sp>
        <p:nvSpPr>
          <p:cNvPr id="27684" name="Line 36"/>
          <p:cNvSpPr>
            <a:spLocks noChangeShapeType="1"/>
          </p:cNvSpPr>
          <p:nvPr/>
        </p:nvSpPr>
        <p:spPr bwMode="auto">
          <a:xfrm>
            <a:off x="7550870" y="5844203"/>
            <a:ext cx="0" cy="61913"/>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fr-BE"/>
          </a:p>
        </p:txBody>
      </p:sp>
      <p:sp>
        <p:nvSpPr>
          <p:cNvPr id="150565" name="AutoShape 37"/>
          <p:cNvSpPr>
            <a:spLocks noChangeArrowheads="1"/>
          </p:cNvSpPr>
          <p:nvPr/>
        </p:nvSpPr>
        <p:spPr bwMode="auto">
          <a:xfrm rot="-5400000">
            <a:off x="1403277" y="3379609"/>
            <a:ext cx="3430588" cy="1400175"/>
          </a:xfrm>
          <a:prstGeom prst="rtTriangle">
            <a:avLst/>
          </a:prstGeom>
          <a:solidFill>
            <a:srgbClr val="FFFF99"/>
          </a:solidFill>
          <a:ln w="9525">
            <a:solidFill>
              <a:srgbClr val="000000"/>
            </a:solidFill>
            <a:miter lim="800000"/>
            <a:headEnd/>
            <a:tailEnd/>
          </a:ln>
        </p:spPr>
        <p:txBody>
          <a:bodyPr wrap="none" anchor="ctr"/>
          <a:lstStyle>
            <a:lvl1pPr eaLnBrk="0" hangingPunct="0">
              <a:defRPr sz="2000">
                <a:solidFill>
                  <a:schemeClr val="tx1"/>
                </a:solidFill>
                <a:latin typeface="Times New Roman" pitchFamily="18" charset="0"/>
              </a:defRPr>
            </a:lvl1pPr>
            <a:lvl2pPr marL="742950" indent="-285750" eaLnBrk="0" hangingPunct="0">
              <a:defRPr sz="2000">
                <a:solidFill>
                  <a:schemeClr val="tx1"/>
                </a:solidFill>
                <a:latin typeface="Times New Roman" pitchFamily="18" charset="0"/>
              </a:defRPr>
            </a:lvl2pPr>
            <a:lvl3pPr marL="1143000" indent="-228600" eaLnBrk="0" hangingPunct="0">
              <a:defRPr sz="2000">
                <a:solidFill>
                  <a:schemeClr val="tx1"/>
                </a:solidFill>
                <a:latin typeface="Times New Roman" pitchFamily="18" charset="0"/>
              </a:defRPr>
            </a:lvl3pPr>
            <a:lvl4pPr marL="1600200" indent="-228600" eaLnBrk="0" hangingPunct="0">
              <a:defRPr sz="2000">
                <a:solidFill>
                  <a:schemeClr val="tx1"/>
                </a:solidFill>
                <a:latin typeface="Times New Roman" pitchFamily="18" charset="0"/>
              </a:defRPr>
            </a:lvl4pPr>
            <a:lvl5pPr marL="2057400" indent="-228600" eaLnBrk="0" hangingPunct="0">
              <a:defRPr sz="2000">
                <a:solidFill>
                  <a:schemeClr val="tx1"/>
                </a:solidFill>
                <a:latin typeface="Times New Roman" pitchFamily="18" charset="0"/>
              </a:defRPr>
            </a:lvl5pPr>
            <a:lvl6pPr marL="2514600" indent="-228600" eaLnBrk="0" fontAlgn="base" hangingPunct="0">
              <a:spcBef>
                <a:spcPct val="0"/>
              </a:spcBef>
              <a:spcAft>
                <a:spcPct val="0"/>
              </a:spcAft>
              <a:defRPr sz="2000">
                <a:solidFill>
                  <a:schemeClr val="tx1"/>
                </a:solidFill>
                <a:latin typeface="Times New Roman" pitchFamily="18" charset="0"/>
              </a:defRPr>
            </a:lvl6pPr>
            <a:lvl7pPr marL="2971800" indent="-228600" eaLnBrk="0" fontAlgn="base" hangingPunct="0">
              <a:spcBef>
                <a:spcPct val="0"/>
              </a:spcBef>
              <a:spcAft>
                <a:spcPct val="0"/>
              </a:spcAft>
              <a:defRPr sz="2000">
                <a:solidFill>
                  <a:schemeClr val="tx1"/>
                </a:solidFill>
                <a:latin typeface="Times New Roman" pitchFamily="18" charset="0"/>
              </a:defRPr>
            </a:lvl7pPr>
            <a:lvl8pPr marL="3429000" indent="-228600" eaLnBrk="0" fontAlgn="base" hangingPunct="0">
              <a:spcBef>
                <a:spcPct val="0"/>
              </a:spcBef>
              <a:spcAft>
                <a:spcPct val="0"/>
              </a:spcAft>
              <a:defRPr sz="2000">
                <a:solidFill>
                  <a:schemeClr val="tx1"/>
                </a:solidFill>
                <a:latin typeface="Times New Roman" pitchFamily="18" charset="0"/>
              </a:defRPr>
            </a:lvl8pPr>
            <a:lvl9pPr marL="3886200" indent="-228600" eaLnBrk="0" fontAlgn="base" hangingPunct="0">
              <a:spcBef>
                <a:spcPct val="0"/>
              </a:spcBef>
              <a:spcAft>
                <a:spcPct val="0"/>
              </a:spcAft>
              <a:defRPr sz="2000">
                <a:solidFill>
                  <a:schemeClr val="tx1"/>
                </a:solidFill>
                <a:latin typeface="Times New Roman" pitchFamily="18" charset="0"/>
              </a:defRPr>
            </a:lvl9pPr>
          </a:lstStyle>
          <a:p>
            <a:pPr eaLnBrk="1" hangingPunct="1"/>
            <a:endParaRPr lang="en-US" altLang="fr-FR"/>
          </a:p>
        </p:txBody>
      </p:sp>
      <p:sp>
        <p:nvSpPr>
          <p:cNvPr id="150566" name="Rectangle 38"/>
          <p:cNvSpPr>
            <a:spLocks noChangeArrowheads="1"/>
          </p:cNvSpPr>
          <p:nvPr/>
        </p:nvSpPr>
        <p:spPr bwMode="auto">
          <a:xfrm>
            <a:off x="3805958" y="2350116"/>
            <a:ext cx="2760662" cy="3452812"/>
          </a:xfrm>
          <a:prstGeom prst="rect">
            <a:avLst/>
          </a:prstGeom>
          <a:solidFill>
            <a:srgbClr val="FFFF00"/>
          </a:solidFill>
          <a:ln w="9525">
            <a:solidFill>
              <a:srgbClr val="000000"/>
            </a:solidFill>
            <a:miter lim="800000"/>
            <a:headEnd/>
            <a:tailEnd/>
          </a:ln>
        </p:spPr>
        <p:txBody>
          <a:bodyPr wrap="none" anchor="ctr"/>
          <a:lstStyle>
            <a:lvl1pPr eaLnBrk="0" hangingPunct="0">
              <a:defRPr sz="2000">
                <a:solidFill>
                  <a:schemeClr val="tx1"/>
                </a:solidFill>
                <a:latin typeface="Times New Roman" pitchFamily="18" charset="0"/>
              </a:defRPr>
            </a:lvl1pPr>
            <a:lvl2pPr marL="742950" indent="-285750" eaLnBrk="0" hangingPunct="0">
              <a:defRPr sz="2000">
                <a:solidFill>
                  <a:schemeClr val="tx1"/>
                </a:solidFill>
                <a:latin typeface="Times New Roman" pitchFamily="18" charset="0"/>
              </a:defRPr>
            </a:lvl2pPr>
            <a:lvl3pPr marL="1143000" indent="-228600" eaLnBrk="0" hangingPunct="0">
              <a:defRPr sz="2000">
                <a:solidFill>
                  <a:schemeClr val="tx1"/>
                </a:solidFill>
                <a:latin typeface="Times New Roman" pitchFamily="18" charset="0"/>
              </a:defRPr>
            </a:lvl3pPr>
            <a:lvl4pPr marL="1600200" indent="-228600" eaLnBrk="0" hangingPunct="0">
              <a:defRPr sz="2000">
                <a:solidFill>
                  <a:schemeClr val="tx1"/>
                </a:solidFill>
                <a:latin typeface="Times New Roman" pitchFamily="18" charset="0"/>
              </a:defRPr>
            </a:lvl4pPr>
            <a:lvl5pPr marL="2057400" indent="-228600" eaLnBrk="0" hangingPunct="0">
              <a:defRPr sz="2000">
                <a:solidFill>
                  <a:schemeClr val="tx1"/>
                </a:solidFill>
                <a:latin typeface="Times New Roman" pitchFamily="18" charset="0"/>
              </a:defRPr>
            </a:lvl5pPr>
            <a:lvl6pPr marL="2514600" indent="-228600" eaLnBrk="0" fontAlgn="base" hangingPunct="0">
              <a:spcBef>
                <a:spcPct val="0"/>
              </a:spcBef>
              <a:spcAft>
                <a:spcPct val="0"/>
              </a:spcAft>
              <a:defRPr sz="2000">
                <a:solidFill>
                  <a:schemeClr val="tx1"/>
                </a:solidFill>
                <a:latin typeface="Times New Roman" pitchFamily="18" charset="0"/>
              </a:defRPr>
            </a:lvl6pPr>
            <a:lvl7pPr marL="2971800" indent="-228600" eaLnBrk="0" fontAlgn="base" hangingPunct="0">
              <a:spcBef>
                <a:spcPct val="0"/>
              </a:spcBef>
              <a:spcAft>
                <a:spcPct val="0"/>
              </a:spcAft>
              <a:defRPr sz="2000">
                <a:solidFill>
                  <a:schemeClr val="tx1"/>
                </a:solidFill>
                <a:latin typeface="Times New Roman" pitchFamily="18" charset="0"/>
              </a:defRPr>
            </a:lvl7pPr>
            <a:lvl8pPr marL="3429000" indent="-228600" eaLnBrk="0" fontAlgn="base" hangingPunct="0">
              <a:spcBef>
                <a:spcPct val="0"/>
              </a:spcBef>
              <a:spcAft>
                <a:spcPct val="0"/>
              </a:spcAft>
              <a:defRPr sz="2000">
                <a:solidFill>
                  <a:schemeClr val="tx1"/>
                </a:solidFill>
                <a:latin typeface="Times New Roman" pitchFamily="18" charset="0"/>
              </a:defRPr>
            </a:lvl8pPr>
            <a:lvl9pPr marL="3886200" indent="-228600" eaLnBrk="0" fontAlgn="base" hangingPunct="0">
              <a:spcBef>
                <a:spcPct val="0"/>
              </a:spcBef>
              <a:spcAft>
                <a:spcPct val="0"/>
              </a:spcAft>
              <a:defRPr sz="2000">
                <a:solidFill>
                  <a:schemeClr val="tx1"/>
                </a:solidFill>
                <a:latin typeface="Times New Roman" pitchFamily="18" charset="0"/>
              </a:defRPr>
            </a:lvl9pPr>
          </a:lstStyle>
          <a:p>
            <a:pPr eaLnBrk="1" hangingPunct="1"/>
            <a:endParaRPr lang="en-US" altLang="fr-FR"/>
          </a:p>
        </p:txBody>
      </p:sp>
      <p:sp>
        <p:nvSpPr>
          <p:cNvPr id="150567" name="AutoShape 39"/>
          <p:cNvSpPr>
            <a:spLocks noChangeArrowheads="1"/>
          </p:cNvSpPr>
          <p:nvPr/>
        </p:nvSpPr>
        <p:spPr bwMode="auto">
          <a:xfrm>
            <a:off x="6566620" y="2350116"/>
            <a:ext cx="550863" cy="3452812"/>
          </a:xfrm>
          <a:prstGeom prst="rtTriangle">
            <a:avLst/>
          </a:prstGeom>
          <a:solidFill>
            <a:srgbClr val="FFFF99"/>
          </a:solidFill>
          <a:ln w="9525">
            <a:solidFill>
              <a:srgbClr val="000000"/>
            </a:solidFill>
            <a:miter lim="800000"/>
            <a:headEnd/>
            <a:tailEnd/>
          </a:ln>
        </p:spPr>
        <p:txBody>
          <a:bodyPr wrap="none" anchor="ctr"/>
          <a:lstStyle>
            <a:lvl1pPr eaLnBrk="0" hangingPunct="0">
              <a:defRPr sz="2000">
                <a:solidFill>
                  <a:schemeClr val="tx1"/>
                </a:solidFill>
                <a:latin typeface="Times New Roman" pitchFamily="18" charset="0"/>
              </a:defRPr>
            </a:lvl1pPr>
            <a:lvl2pPr marL="742950" indent="-285750" eaLnBrk="0" hangingPunct="0">
              <a:defRPr sz="2000">
                <a:solidFill>
                  <a:schemeClr val="tx1"/>
                </a:solidFill>
                <a:latin typeface="Times New Roman" pitchFamily="18" charset="0"/>
              </a:defRPr>
            </a:lvl2pPr>
            <a:lvl3pPr marL="1143000" indent="-228600" eaLnBrk="0" hangingPunct="0">
              <a:defRPr sz="2000">
                <a:solidFill>
                  <a:schemeClr val="tx1"/>
                </a:solidFill>
                <a:latin typeface="Times New Roman" pitchFamily="18" charset="0"/>
              </a:defRPr>
            </a:lvl3pPr>
            <a:lvl4pPr marL="1600200" indent="-228600" eaLnBrk="0" hangingPunct="0">
              <a:defRPr sz="2000">
                <a:solidFill>
                  <a:schemeClr val="tx1"/>
                </a:solidFill>
                <a:latin typeface="Times New Roman" pitchFamily="18" charset="0"/>
              </a:defRPr>
            </a:lvl4pPr>
            <a:lvl5pPr marL="2057400" indent="-228600" eaLnBrk="0" hangingPunct="0">
              <a:defRPr sz="2000">
                <a:solidFill>
                  <a:schemeClr val="tx1"/>
                </a:solidFill>
                <a:latin typeface="Times New Roman" pitchFamily="18" charset="0"/>
              </a:defRPr>
            </a:lvl5pPr>
            <a:lvl6pPr marL="2514600" indent="-228600" eaLnBrk="0" fontAlgn="base" hangingPunct="0">
              <a:spcBef>
                <a:spcPct val="0"/>
              </a:spcBef>
              <a:spcAft>
                <a:spcPct val="0"/>
              </a:spcAft>
              <a:defRPr sz="2000">
                <a:solidFill>
                  <a:schemeClr val="tx1"/>
                </a:solidFill>
                <a:latin typeface="Times New Roman" pitchFamily="18" charset="0"/>
              </a:defRPr>
            </a:lvl6pPr>
            <a:lvl7pPr marL="2971800" indent="-228600" eaLnBrk="0" fontAlgn="base" hangingPunct="0">
              <a:spcBef>
                <a:spcPct val="0"/>
              </a:spcBef>
              <a:spcAft>
                <a:spcPct val="0"/>
              </a:spcAft>
              <a:defRPr sz="2000">
                <a:solidFill>
                  <a:schemeClr val="tx1"/>
                </a:solidFill>
                <a:latin typeface="Times New Roman" pitchFamily="18" charset="0"/>
              </a:defRPr>
            </a:lvl7pPr>
            <a:lvl8pPr marL="3429000" indent="-228600" eaLnBrk="0" fontAlgn="base" hangingPunct="0">
              <a:spcBef>
                <a:spcPct val="0"/>
              </a:spcBef>
              <a:spcAft>
                <a:spcPct val="0"/>
              </a:spcAft>
              <a:defRPr sz="2000">
                <a:solidFill>
                  <a:schemeClr val="tx1"/>
                </a:solidFill>
                <a:latin typeface="Times New Roman" pitchFamily="18" charset="0"/>
              </a:defRPr>
            </a:lvl8pPr>
            <a:lvl9pPr marL="3886200" indent="-228600" eaLnBrk="0" fontAlgn="base" hangingPunct="0">
              <a:spcBef>
                <a:spcPct val="0"/>
              </a:spcBef>
              <a:spcAft>
                <a:spcPct val="0"/>
              </a:spcAft>
              <a:defRPr sz="2000">
                <a:solidFill>
                  <a:schemeClr val="tx1"/>
                </a:solidFill>
                <a:latin typeface="Times New Roman" pitchFamily="18" charset="0"/>
              </a:defRPr>
            </a:lvl9pPr>
          </a:lstStyle>
          <a:p>
            <a:pPr eaLnBrk="1" hangingPunct="1"/>
            <a:endParaRPr lang="en-US" altLang="fr-FR"/>
          </a:p>
        </p:txBody>
      </p:sp>
      <p:sp>
        <p:nvSpPr>
          <p:cNvPr id="27692" name="Text Box 44"/>
          <p:cNvSpPr txBox="1">
            <a:spLocks noChangeArrowheads="1"/>
          </p:cNvSpPr>
          <p:nvPr/>
        </p:nvSpPr>
        <p:spPr bwMode="auto">
          <a:xfrm>
            <a:off x="8250958" y="5872778"/>
            <a:ext cx="641522"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000">
                <a:solidFill>
                  <a:schemeClr val="tx1"/>
                </a:solidFill>
                <a:latin typeface="Times New Roman" pitchFamily="18" charset="0"/>
              </a:defRPr>
            </a:lvl1pPr>
            <a:lvl2pPr marL="742950" indent="-285750" eaLnBrk="0" hangingPunct="0">
              <a:defRPr sz="2000">
                <a:solidFill>
                  <a:schemeClr val="tx1"/>
                </a:solidFill>
                <a:latin typeface="Times New Roman" pitchFamily="18" charset="0"/>
              </a:defRPr>
            </a:lvl2pPr>
            <a:lvl3pPr marL="1143000" indent="-228600" eaLnBrk="0" hangingPunct="0">
              <a:defRPr sz="2000">
                <a:solidFill>
                  <a:schemeClr val="tx1"/>
                </a:solidFill>
                <a:latin typeface="Times New Roman" pitchFamily="18" charset="0"/>
              </a:defRPr>
            </a:lvl3pPr>
            <a:lvl4pPr marL="1600200" indent="-228600" eaLnBrk="0" hangingPunct="0">
              <a:defRPr sz="2000">
                <a:solidFill>
                  <a:schemeClr val="tx1"/>
                </a:solidFill>
                <a:latin typeface="Times New Roman" pitchFamily="18" charset="0"/>
              </a:defRPr>
            </a:lvl4pPr>
            <a:lvl5pPr marL="2057400" indent="-228600" eaLnBrk="0" hangingPunct="0">
              <a:defRPr sz="2000">
                <a:solidFill>
                  <a:schemeClr val="tx1"/>
                </a:solidFill>
                <a:latin typeface="Times New Roman" pitchFamily="18" charset="0"/>
              </a:defRPr>
            </a:lvl5pPr>
            <a:lvl6pPr marL="2514600" indent="-228600" eaLnBrk="0" fontAlgn="base" hangingPunct="0">
              <a:spcBef>
                <a:spcPct val="0"/>
              </a:spcBef>
              <a:spcAft>
                <a:spcPct val="0"/>
              </a:spcAft>
              <a:defRPr sz="2000">
                <a:solidFill>
                  <a:schemeClr val="tx1"/>
                </a:solidFill>
                <a:latin typeface="Times New Roman" pitchFamily="18" charset="0"/>
              </a:defRPr>
            </a:lvl6pPr>
            <a:lvl7pPr marL="2971800" indent="-228600" eaLnBrk="0" fontAlgn="base" hangingPunct="0">
              <a:spcBef>
                <a:spcPct val="0"/>
              </a:spcBef>
              <a:spcAft>
                <a:spcPct val="0"/>
              </a:spcAft>
              <a:defRPr sz="2000">
                <a:solidFill>
                  <a:schemeClr val="tx1"/>
                </a:solidFill>
                <a:latin typeface="Times New Roman" pitchFamily="18" charset="0"/>
              </a:defRPr>
            </a:lvl7pPr>
            <a:lvl8pPr marL="3429000" indent="-228600" eaLnBrk="0" fontAlgn="base" hangingPunct="0">
              <a:spcBef>
                <a:spcPct val="0"/>
              </a:spcBef>
              <a:spcAft>
                <a:spcPct val="0"/>
              </a:spcAft>
              <a:defRPr sz="2000">
                <a:solidFill>
                  <a:schemeClr val="tx1"/>
                </a:solidFill>
                <a:latin typeface="Times New Roman" pitchFamily="18" charset="0"/>
              </a:defRPr>
            </a:lvl8pPr>
            <a:lvl9pPr marL="3886200" indent="-228600" eaLnBrk="0" fontAlgn="base" hangingPunct="0">
              <a:spcBef>
                <a:spcPct val="0"/>
              </a:spcBef>
              <a:spcAft>
                <a:spcPct val="0"/>
              </a:spcAft>
              <a:defRPr sz="2000">
                <a:solidFill>
                  <a:schemeClr val="tx1"/>
                </a:solidFill>
                <a:latin typeface="Times New Roman" pitchFamily="18" charset="0"/>
              </a:defRPr>
            </a:lvl9pPr>
          </a:lstStyle>
          <a:p>
            <a:pPr eaLnBrk="1" hangingPunct="1"/>
            <a:r>
              <a:rPr lang="fr-BE" altLang="fr-FR" dirty="0" smtClean="0">
                <a:latin typeface="Arial Narrow" pitchFamily="34" charset="0"/>
              </a:rPr>
              <a:t>jours</a:t>
            </a:r>
            <a:endParaRPr lang="fr-BE" altLang="fr-FR" dirty="0">
              <a:latin typeface="Arial Narrow" pitchFamily="34" charset="0"/>
            </a:endParaRPr>
          </a:p>
        </p:txBody>
      </p:sp>
      <p:sp>
        <p:nvSpPr>
          <p:cNvPr id="150573" name="Rectangle 45"/>
          <p:cNvSpPr>
            <a:spLocks noChangeArrowheads="1"/>
          </p:cNvSpPr>
          <p:nvPr/>
        </p:nvSpPr>
        <p:spPr bwMode="auto">
          <a:xfrm>
            <a:off x="2437533" y="2350116"/>
            <a:ext cx="4105275" cy="503237"/>
          </a:xfrm>
          <a:prstGeom prst="rect">
            <a:avLst/>
          </a:prstGeom>
          <a:noFill/>
          <a:ln w="3810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2000">
                <a:solidFill>
                  <a:schemeClr val="tx1"/>
                </a:solidFill>
                <a:latin typeface="Times New Roman" pitchFamily="18" charset="0"/>
              </a:defRPr>
            </a:lvl1pPr>
            <a:lvl2pPr marL="742950" indent="-285750" eaLnBrk="0" hangingPunct="0">
              <a:defRPr sz="2000">
                <a:solidFill>
                  <a:schemeClr val="tx1"/>
                </a:solidFill>
                <a:latin typeface="Times New Roman" pitchFamily="18" charset="0"/>
              </a:defRPr>
            </a:lvl2pPr>
            <a:lvl3pPr marL="1143000" indent="-228600" eaLnBrk="0" hangingPunct="0">
              <a:defRPr sz="2000">
                <a:solidFill>
                  <a:schemeClr val="tx1"/>
                </a:solidFill>
                <a:latin typeface="Times New Roman" pitchFamily="18" charset="0"/>
              </a:defRPr>
            </a:lvl3pPr>
            <a:lvl4pPr marL="1600200" indent="-228600" eaLnBrk="0" hangingPunct="0">
              <a:defRPr sz="2000">
                <a:solidFill>
                  <a:schemeClr val="tx1"/>
                </a:solidFill>
                <a:latin typeface="Times New Roman" pitchFamily="18" charset="0"/>
              </a:defRPr>
            </a:lvl4pPr>
            <a:lvl5pPr marL="2057400" indent="-228600" eaLnBrk="0" hangingPunct="0">
              <a:defRPr sz="2000">
                <a:solidFill>
                  <a:schemeClr val="tx1"/>
                </a:solidFill>
                <a:latin typeface="Times New Roman" pitchFamily="18" charset="0"/>
              </a:defRPr>
            </a:lvl5pPr>
            <a:lvl6pPr marL="2514600" indent="-228600" eaLnBrk="0" fontAlgn="base" hangingPunct="0">
              <a:spcBef>
                <a:spcPct val="0"/>
              </a:spcBef>
              <a:spcAft>
                <a:spcPct val="0"/>
              </a:spcAft>
              <a:defRPr sz="2000">
                <a:solidFill>
                  <a:schemeClr val="tx1"/>
                </a:solidFill>
                <a:latin typeface="Times New Roman" pitchFamily="18" charset="0"/>
              </a:defRPr>
            </a:lvl6pPr>
            <a:lvl7pPr marL="2971800" indent="-228600" eaLnBrk="0" fontAlgn="base" hangingPunct="0">
              <a:spcBef>
                <a:spcPct val="0"/>
              </a:spcBef>
              <a:spcAft>
                <a:spcPct val="0"/>
              </a:spcAft>
              <a:defRPr sz="2000">
                <a:solidFill>
                  <a:schemeClr val="tx1"/>
                </a:solidFill>
                <a:latin typeface="Times New Roman" pitchFamily="18" charset="0"/>
              </a:defRPr>
            </a:lvl7pPr>
            <a:lvl8pPr marL="3429000" indent="-228600" eaLnBrk="0" fontAlgn="base" hangingPunct="0">
              <a:spcBef>
                <a:spcPct val="0"/>
              </a:spcBef>
              <a:spcAft>
                <a:spcPct val="0"/>
              </a:spcAft>
              <a:defRPr sz="2000">
                <a:solidFill>
                  <a:schemeClr val="tx1"/>
                </a:solidFill>
                <a:latin typeface="Times New Roman" pitchFamily="18" charset="0"/>
              </a:defRPr>
            </a:lvl8pPr>
            <a:lvl9pPr marL="3886200" indent="-228600" eaLnBrk="0" fontAlgn="base" hangingPunct="0">
              <a:spcBef>
                <a:spcPct val="0"/>
              </a:spcBef>
              <a:spcAft>
                <a:spcPct val="0"/>
              </a:spcAft>
              <a:defRPr sz="2000">
                <a:solidFill>
                  <a:schemeClr val="tx1"/>
                </a:solidFill>
                <a:latin typeface="Times New Roman" pitchFamily="18" charset="0"/>
              </a:defRPr>
            </a:lvl9pPr>
          </a:lstStyle>
          <a:p>
            <a:pPr algn="ctr" eaLnBrk="1" hangingPunct="1"/>
            <a:endParaRPr lang="fr-BE" altLang="fr-FR">
              <a:solidFill>
                <a:srgbClr val="006600"/>
              </a:solidFill>
            </a:endParaRPr>
          </a:p>
        </p:txBody>
      </p:sp>
      <p:sp>
        <p:nvSpPr>
          <p:cNvPr id="150574" name="Rectangle 46"/>
          <p:cNvSpPr>
            <a:spLocks noChangeArrowheads="1"/>
          </p:cNvSpPr>
          <p:nvPr/>
        </p:nvSpPr>
        <p:spPr bwMode="auto">
          <a:xfrm>
            <a:off x="6542808" y="2350116"/>
            <a:ext cx="936625" cy="503237"/>
          </a:xfrm>
          <a:prstGeom prst="rect">
            <a:avLst/>
          </a:prstGeom>
          <a:noFill/>
          <a:ln w="3810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sz="2000">
                <a:solidFill>
                  <a:schemeClr val="tx1"/>
                </a:solidFill>
                <a:latin typeface="Times New Roman" pitchFamily="18" charset="0"/>
              </a:defRPr>
            </a:lvl1pPr>
            <a:lvl2pPr marL="742950" indent="-285750" eaLnBrk="0" hangingPunct="0">
              <a:defRPr sz="2000">
                <a:solidFill>
                  <a:schemeClr val="tx1"/>
                </a:solidFill>
                <a:latin typeface="Times New Roman" pitchFamily="18" charset="0"/>
              </a:defRPr>
            </a:lvl2pPr>
            <a:lvl3pPr marL="1143000" indent="-228600" eaLnBrk="0" hangingPunct="0">
              <a:defRPr sz="2000">
                <a:solidFill>
                  <a:schemeClr val="tx1"/>
                </a:solidFill>
                <a:latin typeface="Times New Roman" pitchFamily="18" charset="0"/>
              </a:defRPr>
            </a:lvl3pPr>
            <a:lvl4pPr marL="1600200" indent="-228600" eaLnBrk="0" hangingPunct="0">
              <a:defRPr sz="2000">
                <a:solidFill>
                  <a:schemeClr val="tx1"/>
                </a:solidFill>
                <a:latin typeface="Times New Roman" pitchFamily="18" charset="0"/>
              </a:defRPr>
            </a:lvl4pPr>
            <a:lvl5pPr marL="2057400" indent="-228600" eaLnBrk="0" hangingPunct="0">
              <a:defRPr sz="2000">
                <a:solidFill>
                  <a:schemeClr val="tx1"/>
                </a:solidFill>
                <a:latin typeface="Times New Roman" pitchFamily="18" charset="0"/>
              </a:defRPr>
            </a:lvl5pPr>
            <a:lvl6pPr marL="2514600" indent="-228600" eaLnBrk="0" fontAlgn="base" hangingPunct="0">
              <a:spcBef>
                <a:spcPct val="0"/>
              </a:spcBef>
              <a:spcAft>
                <a:spcPct val="0"/>
              </a:spcAft>
              <a:defRPr sz="2000">
                <a:solidFill>
                  <a:schemeClr val="tx1"/>
                </a:solidFill>
                <a:latin typeface="Times New Roman" pitchFamily="18" charset="0"/>
              </a:defRPr>
            </a:lvl6pPr>
            <a:lvl7pPr marL="2971800" indent="-228600" eaLnBrk="0" fontAlgn="base" hangingPunct="0">
              <a:spcBef>
                <a:spcPct val="0"/>
              </a:spcBef>
              <a:spcAft>
                <a:spcPct val="0"/>
              </a:spcAft>
              <a:defRPr sz="2000">
                <a:solidFill>
                  <a:schemeClr val="tx1"/>
                </a:solidFill>
                <a:latin typeface="Times New Roman" pitchFamily="18" charset="0"/>
              </a:defRPr>
            </a:lvl7pPr>
            <a:lvl8pPr marL="3429000" indent="-228600" eaLnBrk="0" fontAlgn="base" hangingPunct="0">
              <a:spcBef>
                <a:spcPct val="0"/>
              </a:spcBef>
              <a:spcAft>
                <a:spcPct val="0"/>
              </a:spcAft>
              <a:defRPr sz="2000">
                <a:solidFill>
                  <a:schemeClr val="tx1"/>
                </a:solidFill>
                <a:latin typeface="Times New Roman" pitchFamily="18" charset="0"/>
              </a:defRPr>
            </a:lvl8pPr>
            <a:lvl9pPr marL="3886200" indent="-228600" eaLnBrk="0" fontAlgn="base" hangingPunct="0">
              <a:spcBef>
                <a:spcPct val="0"/>
              </a:spcBef>
              <a:spcAft>
                <a:spcPct val="0"/>
              </a:spcAft>
              <a:defRPr sz="2000">
                <a:solidFill>
                  <a:schemeClr val="tx1"/>
                </a:solidFill>
                <a:latin typeface="Times New Roman" pitchFamily="18" charset="0"/>
              </a:defRPr>
            </a:lvl9pPr>
          </a:lstStyle>
          <a:p>
            <a:pPr algn="ctr" eaLnBrk="1" hangingPunct="1"/>
            <a:endParaRPr lang="fr-BE" altLang="fr-FR">
              <a:solidFill>
                <a:srgbClr val="006600"/>
              </a:solidFill>
            </a:endParaRPr>
          </a:p>
        </p:txBody>
      </p:sp>
      <p:sp>
        <p:nvSpPr>
          <p:cNvPr id="150575" name="Text Box 47"/>
          <p:cNvSpPr txBox="1">
            <a:spLocks noChangeArrowheads="1"/>
          </p:cNvSpPr>
          <p:nvPr/>
        </p:nvSpPr>
        <p:spPr bwMode="auto">
          <a:xfrm>
            <a:off x="2788071" y="2413612"/>
            <a:ext cx="2148345" cy="369332"/>
          </a:xfrm>
          <a:prstGeom prst="rect">
            <a:avLst/>
          </a:prstGeom>
          <a:solidFill>
            <a:schemeClr val="accent6">
              <a:lumMod val="20000"/>
              <a:lumOff val="80000"/>
            </a:schemeClr>
          </a:solidFill>
          <a:ln>
            <a:solidFill>
              <a:schemeClr val="tx1"/>
            </a:solidFill>
          </a:ln>
          <a:extLst/>
        </p:spPr>
        <p:txBody>
          <a:bodyPr wrap="none">
            <a:spAutoFit/>
          </a:bodyPr>
          <a:lstStyle>
            <a:lvl1pPr eaLnBrk="0" hangingPunct="0">
              <a:defRPr sz="2000">
                <a:solidFill>
                  <a:schemeClr val="tx1"/>
                </a:solidFill>
                <a:latin typeface="Times New Roman" pitchFamily="18" charset="0"/>
              </a:defRPr>
            </a:lvl1pPr>
            <a:lvl2pPr marL="742950" indent="-285750" eaLnBrk="0" hangingPunct="0">
              <a:defRPr sz="2000">
                <a:solidFill>
                  <a:schemeClr val="tx1"/>
                </a:solidFill>
                <a:latin typeface="Times New Roman" pitchFamily="18" charset="0"/>
              </a:defRPr>
            </a:lvl2pPr>
            <a:lvl3pPr marL="1143000" indent="-228600" eaLnBrk="0" hangingPunct="0">
              <a:defRPr sz="2000">
                <a:solidFill>
                  <a:schemeClr val="tx1"/>
                </a:solidFill>
                <a:latin typeface="Times New Roman" pitchFamily="18" charset="0"/>
              </a:defRPr>
            </a:lvl3pPr>
            <a:lvl4pPr marL="1600200" indent="-228600" eaLnBrk="0" hangingPunct="0">
              <a:defRPr sz="2000">
                <a:solidFill>
                  <a:schemeClr val="tx1"/>
                </a:solidFill>
                <a:latin typeface="Times New Roman" pitchFamily="18" charset="0"/>
              </a:defRPr>
            </a:lvl4pPr>
            <a:lvl5pPr marL="2057400" indent="-228600" eaLnBrk="0" hangingPunct="0">
              <a:defRPr sz="2000">
                <a:solidFill>
                  <a:schemeClr val="tx1"/>
                </a:solidFill>
                <a:latin typeface="Times New Roman" pitchFamily="18" charset="0"/>
              </a:defRPr>
            </a:lvl5pPr>
            <a:lvl6pPr marL="2514600" indent="-228600" eaLnBrk="0" fontAlgn="base" hangingPunct="0">
              <a:spcBef>
                <a:spcPct val="0"/>
              </a:spcBef>
              <a:spcAft>
                <a:spcPct val="0"/>
              </a:spcAft>
              <a:defRPr sz="2000">
                <a:solidFill>
                  <a:schemeClr val="tx1"/>
                </a:solidFill>
                <a:latin typeface="Times New Roman" pitchFamily="18" charset="0"/>
              </a:defRPr>
            </a:lvl6pPr>
            <a:lvl7pPr marL="2971800" indent="-228600" eaLnBrk="0" fontAlgn="base" hangingPunct="0">
              <a:spcBef>
                <a:spcPct val="0"/>
              </a:spcBef>
              <a:spcAft>
                <a:spcPct val="0"/>
              </a:spcAft>
              <a:defRPr sz="2000">
                <a:solidFill>
                  <a:schemeClr val="tx1"/>
                </a:solidFill>
                <a:latin typeface="Times New Roman" pitchFamily="18" charset="0"/>
              </a:defRPr>
            </a:lvl7pPr>
            <a:lvl8pPr marL="3429000" indent="-228600" eaLnBrk="0" fontAlgn="base" hangingPunct="0">
              <a:spcBef>
                <a:spcPct val="0"/>
              </a:spcBef>
              <a:spcAft>
                <a:spcPct val="0"/>
              </a:spcAft>
              <a:defRPr sz="2000">
                <a:solidFill>
                  <a:schemeClr val="tx1"/>
                </a:solidFill>
                <a:latin typeface="Times New Roman" pitchFamily="18" charset="0"/>
              </a:defRPr>
            </a:lvl8pPr>
            <a:lvl9pPr marL="3886200" indent="-228600" eaLnBrk="0" fontAlgn="base" hangingPunct="0">
              <a:spcBef>
                <a:spcPct val="0"/>
              </a:spcBef>
              <a:spcAft>
                <a:spcPct val="0"/>
              </a:spcAft>
              <a:defRPr sz="2000">
                <a:solidFill>
                  <a:schemeClr val="tx1"/>
                </a:solidFill>
                <a:latin typeface="Times New Roman" pitchFamily="18" charset="0"/>
              </a:defRPr>
            </a:lvl9pPr>
          </a:lstStyle>
          <a:p>
            <a:pPr eaLnBrk="1" hangingPunct="1"/>
            <a:r>
              <a:rPr lang="fr-BE" altLang="fr-FR" sz="1800" dirty="0" smtClean="0">
                <a:latin typeface="Arial Narrow" pitchFamily="34" charset="0"/>
              </a:rPr>
              <a:t>Phase progestéronique</a:t>
            </a:r>
            <a:endParaRPr lang="fr-BE" altLang="fr-FR" sz="1800" dirty="0">
              <a:latin typeface="Arial Narrow" pitchFamily="34" charset="0"/>
            </a:endParaRPr>
          </a:p>
        </p:txBody>
      </p:sp>
      <p:sp>
        <p:nvSpPr>
          <p:cNvPr id="150576" name="Text Box 48"/>
          <p:cNvSpPr txBox="1">
            <a:spLocks noChangeArrowheads="1"/>
          </p:cNvSpPr>
          <p:nvPr/>
        </p:nvSpPr>
        <p:spPr bwMode="auto">
          <a:xfrm>
            <a:off x="6689742" y="2424245"/>
            <a:ext cx="1980029" cy="369332"/>
          </a:xfrm>
          <a:prstGeom prst="rect">
            <a:avLst/>
          </a:prstGeom>
          <a:solidFill>
            <a:schemeClr val="accent3">
              <a:lumMod val="60000"/>
              <a:lumOff val="40000"/>
            </a:schemeClr>
          </a:solidFill>
          <a:ln>
            <a:solidFill>
              <a:schemeClr val="tx1"/>
            </a:solidFill>
          </a:ln>
          <a:extLst/>
        </p:spPr>
        <p:txBody>
          <a:bodyPr wrap="none">
            <a:spAutoFit/>
          </a:bodyPr>
          <a:lstStyle>
            <a:lvl1pPr eaLnBrk="0" hangingPunct="0">
              <a:defRPr sz="2000">
                <a:solidFill>
                  <a:schemeClr val="tx1"/>
                </a:solidFill>
                <a:latin typeface="Times New Roman" pitchFamily="18" charset="0"/>
              </a:defRPr>
            </a:lvl1pPr>
            <a:lvl2pPr marL="742950" indent="-285750" eaLnBrk="0" hangingPunct="0">
              <a:defRPr sz="2000">
                <a:solidFill>
                  <a:schemeClr val="tx1"/>
                </a:solidFill>
                <a:latin typeface="Times New Roman" pitchFamily="18" charset="0"/>
              </a:defRPr>
            </a:lvl2pPr>
            <a:lvl3pPr marL="1143000" indent="-228600" eaLnBrk="0" hangingPunct="0">
              <a:defRPr sz="2000">
                <a:solidFill>
                  <a:schemeClr val="tx1"/>
                </a:solidFill>
                <a:latin typeface="Times New Roman" pitchFamily="18" charset="0"/>
              </a:defRPr>
            </a:lvl3pPr>
            <a:lvl4pPr marL="1600200" indent="-228600" eaLnBrk="0" hangingPunct="0">
              <a:defRPr sz="2000">
                <a:solidFill>
                  <a:schemeClr val="tx1"/>
                </a:solidFill>
                <a:latin typeface="Times New Roman" pitchFamily="18" charset="0"/>
              </a:defRPr>
            </a:lvl4pPr>
            <a:lvl5pPr marL="2057400" indent="-228600" eaLnBrk="0" hangingPunct="0">
              <a:defRPr sz="2000">
                <a:solidFill>
                  <a:schemeClr val="tx1"/>
                </a:solidFill>
                <a:latin typeface="Times New Roman" pitchFamily="18" charset="0"/>
              </a:defRPr>
            </a:lvl5pPr>
            <a:lvl6pPr marL="2514600" indent="-228600" eaLnBrk="0" fontAlgn="base" hangingPunct="0">
              <a:spcBef>
                <a:spcPct val="0"/>
              </a:spcBef>
              <a:spcAft>
                <a:spcPct val="0"/>
              </a:spcAft>
              <a:defRPr sz="2000">
                <a:solidFill>
                  <a:schemeClr val="tx1"/>
                </a:solidFill>
                <a:latin typeface="Times New Roman" pitchFamily="18" charset="0"/>
              </a:defRPr>
            </a:lvl6pPr>
            <a:lvl7pPr marL="2971800" indent="-228600" eaLnBrk="0" fontAlgn="base" hangingPunct="0">
              <a:spcBef>
                <a:spcPct val="0"/>
              </a:spcBef>
              <a:spcAft>
                <a:spcPct val="0"/>
              </a:spcAft>
              <a:defRPr sz="2000">
                <a:solidFill>
                  <a:schemeClr val="tx1"/>
                </a:solidFill>
                <a:latin typeface="Times New Roman" pitchFamily="18" charset="0"/>
              </a:defRPr>
            </a:lvl7pPr>
            <a:lvl8pPr marL="3429000" indent="-228600" eaLnBrk="0" fontAlgn="base" hangingPunct="0">
              <a:spcBef>
                <a:spcPct val="0"/>
              </a:spcBef>
              <a:spcAft>
                <a:spcPct val="0"/>
              </a:spcAft>
              <a:defRPr sz="2000">
                <a:solidFill>
                  <a:schemeClr val="tx1"/>
                </a:solidFill>
                <a:latin typeface="Times New Roman" pitchFamily="18" charset="0"/>
              </a:defRPr>
            </a:lvl8pPr>
            <a:lvl9pPr marL="3886200" indent="-228600" eaLnBrk="0" fontAlgn="base" hangingPunct="0">
              <a:spcBef>
                <a:spcPct val="0"/>
              </a:spcBef>
              <a:spcAft>
                <a:spcPct val="0"/>
              </a:spcAft>
              <a:defRPr sz="2000">
                <a:solidFill>
                  <a:schemeClr val="tx1"/>
                </a:solidFill>
                <a:latin typeface="Times New Roman" pitchFamily="18" charset="0"/>
              </a:defRPr>
            </a:lvl9pPr>
          </a:lstStyle>
          <a:p>
            <a:pPr eaLnBrk="1" hangingPunct="1"/>
            <a:r>
              <a:rPr lang="fr-BE" altLang="fr-FR" sz="1800" dirty="0" smtClean="0">
                <a:latin typeface="Arial Narrow" pitchFamily="34" charset="0"/>
              </a:rPr>
              <a:t>Phase </a:t>
            </a:r>
            <a:r>
              <a:rPr lang="fr-BE" altLang="fr-FR" sz="1800" dirty="0" err="1" smtClean="0">
                <a:latin typeface="Arial Narrow" pitchFamily="34" charset="0"/>
              </a:rPr>
              <a:t>oestrogénique</a:t>
            </a:r>
            <a:endParaRPr lang="fr-BE" altLang="fr-FR" sz="1800" dirty="0">
              <a:latin typeface="Arial Narrow" pitchFamily="34" charset="0"/>
            </a:endParaRPr>
          </a:p>
        </p:txBody>
      </p:sp>
      <p:grpSp>
        <p:nvGrpSpPr>
          <p:cNvPr id="51" name="Group 97"/>
          <p:cNvGrpSpPr>
            <a:grpSpLocks/>
          </p:cNvGrpSpPr>
          <p:nvPr/>
        </p:nvGrpSpPr>
        <p:grpSpPr bwMode="auto">
          <a:xfrm>
            <a:off x="447253" y="2852291"/>
            <a:ext cx="1223963" cy="1008062"/>
            <a:chOff x="612" y="436"/>
            <a:chExt cx="998" cy="817"/>
          </a:xfrm>
        </p:grpSpPr>
        <p:pic>
          <p:nvPicPr>
            <p:cNvPr id="52" name="Picture 95" descr="0778"/>
            <p:cNvPicPr>
              <a:picLocks noChangeAspect="1" noChangeArrowheads="1"/>
            </p:cNvPicPr>
            <p:nvPr/>
          </p:nvPicPr>
          <p:blipFill>
            <a:blip r:embed="rId3"/>
            <a:srcRect/>
            <a:stretch>
              <a:fillRect/>
            </a:stretch>
          </p:blipFill>
          <p:spPr bwMode="auto">
            <a:xfrm>
              <a:off x="612" y="436"/>
              <a:ext cx="998" cy="817"/>
            </a:xfrm>
            <a:prstGeom prst="rect">
              <a:avLst/>
            </a:prstGeom>
            <a:noFill/>
            <a:ln w="9525">
              <a:solidFill>
                <a:schemeClr val="tx1"/>
              </a:solidFill>
              <a:miter lim="800000"/>
              <a:headEnd/>
              <a:tailEnd/>
            </a:ln>
          </p:spPr>
        </p:pic>
        <p:sp>
          <p:nvSpPr>
            <p:cNvPr id="53" name="Oval 96"/>
            <p:cNvSpPr>
              <a:spLocks noChangeArrowheads="1"/>
            </p:cNvSpPr>
            <p:nvPr/>
          </p:nvSpPr>
          <p:spPr bwMode="auto">
            <a:xfrm rot="-2683955">
              <a:off x="1140" y="533"/>
              <a:ext cx="363" cy="453"/>
            </a:xfrm>
            <a:prstGeom prst="ellipse">
              <a:avLst/>
            </a:prstGeom>
            <a:noFill/>
            <a:ln w="9525">
              <a:solidFill>
                <a:schemeClr val="tx1"/>
              </a:solidFill>
              <a:round/>
              <a:headEnd/>
              <a:tailEnd/>
            </a:ln>
          </p:spPr>
          <p:txBody>
            <a:bodyPr wrap="none" anchor="ctr"/>
            <a:lstStyle/>
            <a:p>
              <a:pPr algn="ctr"/>
              <a:endParaRPr lang="fr-FR"/>
            </a:p>
          </p:txBody>
        </p:sp>
      </p:grpSp>
      <p:grpSp>
        <p:nvGrpSpPr>
          <p:cNvPr id="54" name="Group 111"/>
          <p:cNvGrpSpPr>
            <a:grpSpLocks/>
          </p:cNvGrpSpPr>
          <p:nvPr/>
        </p:nvGrpSpPr>
        <p:grpSpPr bwMode="auto">
          <a:xfrm>
            <a:off x="447253" y="1576900"/>
            <a:ext cx="1261477" cy="1015484"/>
            <a:chOff x="1247" y="482"/>
            <a:chExt cx="862" cy="676"/>
          </a:xfrm>
        </p:grpSpPr>
        <p:pic>
          <p:nvPicPr>
            <p:cNvPr id="55" name="Picture 99"/>
            <p:cNvPicPr>
              <a:picLocks noChangeAspect="1" noChangeArrowheads="1"/>
            </p:cNvPicPr>
            <p:nvPr/>
          </p:nvPicPr>
          <p:blipFill>
            <a:blip r:embed="rId4">
              <a:lum bright="-6000"/>
            </a:blip>
            <a:srcRect/>
            <a:stretch>
              <a:fillRect/>
            </a:stretch>
          </p:blipFill>
          <p:spPr bwMode="auto">
            <a:xfrm>
              <a:off x="1247" y="482"/>
              <a:ext cx="862" cy="676"/>
            </a:xfrm>
            <a:prstGeom prst="rect">
              <a:avLst/>
            </a:prstGeom>
            <a:noFill/>
            <a:ln w="9525">
              <a:solidFill>
                <a:schemeClr val="tx1"/>
              </a:solidFill>
              <a:miter lim="800000"/>
              <a:headEnd/>
              <a:tailEnd/>
            </a:ln>
          </p:spPr>
        </p:pic>
        <p:sp>
          <p:nvSpPr>
            <p:cNvPr id="56" name="Text Box 102"/>
            <p:cNvSpPr txBox="1">
              <a:spLocks noChangeArrowheads="1"/>
            </p:cNvSpPr>
            <p:nvPr/>
          </p:nvSpPr>
          <p:spPr bwMode="auto">
            <a:xfrm>
              <a:off x="1429" y="845"/>
              <a:ext cx="273" cy="212"/>
            </a:xfrm>
            <a:prstGeom prst="rect">
              <a:avLst/>
            </a:prstGeom>
            <a:noFill/>
            <a:ln w="9525">
              <a:solidFill>
                <a:schemeClr val="tx1"/>
              </a:solidFill>
              <a:miter lim="800000"/>
              <a:headEnd/>
              <a:tailEnd/>
            </a:ln>
          </p:spPr>
          <p:txBody>
            <a:bodyPr wrap="none">
              <a:spAutoFit/>
            </a:bodyPr>
            <a:lstStyle/>
            <a:p>
              <a:r>
                <a:rPr lang="fr-BE" sz="1600">
                  <a:solidFill>
                    <a:srgbClr val="FFFF00"/>
                  </a:solidFill>
                  <a:latin typeface="Arial Narrow" pitchFamily="34" charset="0"/>
                </a:rPr>
                <a:t>MP</a:t>
              </a:r>
              <a:endParaRPr lang="fr-FR" sz="1600">
                <a:solidFill>
                  <a:srgbClr val="FFFF00"/>
                </a:solidFill>
                <a:latin typeface="Arial Narrow" pitchFamily="34" charset="0"/>
              </a:endParaRPr>
            </a:p>
          </p:txBody>
        </p:sp>
      </p:grpSp>
      <p:grpSp>
        <p:nvGrpSpPr>
          <p:cNvPr id="57" name="Group 106"/>
          <p:cNvGrpSpPr>
            <a:grpSpLocks/>
          </p:cNvGrpSpPr>
          <p:nvPr/>
        </p:nvGrpSpPr>
        <p:grpSpPr bwMode="auto">
          <a:xfrm>
            <a:off x="2516815" y="3297236"/>
            <a:ext cx="1209860" cy="831850"/>
            <a:chOff x="2245" y="482"/>
            <a:chExt cx="998" cy="660"/>
          </a:xfrm>
        </p:grpSpPr>
        <p:pic>
          <p:nvPicPr>
            <p:cNvPr id="58" name="Picture 104"/>
            <p:cNvPicPr>
              <a:picLocks noChangeAspect="1" noChangeArrowheads="1"/>
            </p:cNvPicPr>
            <p:nvPr/>
          </p:nvPicPr>
          <p:blipFill>
            <a:blip r:embed="rId5">
              <a:lum bright="12000"/>
            </a:blip>
            <a:srcRect/>
            <a:stretch>
              <a:fillRect/>
            </a:stretch>
          </p:blipFill>
          <p:spPr bwMode="auto">
            <a:xfrm>
              <a:off x="2245" y="482"/>
              <a:ext cx="998" cy="660"/>
            </a:xfrm>
            <a:prstGeom prst="rect">
              <a:avLst/>
            </a:prstGeom>
            <a:noFill/>
            <a:ln w="9525">
              <a:solidFill>
                <a:schemeClr val="tx1"/>
              </a:solidFill>
              <a:miter lim="800000"/>
              <a:headEnd/>
              <a:tailEnd/>
            </a:ln>
          </p:spPr>
        </p:pic>
        <p:sp>
          <p:nvSpPr>
            <p:cNvPr id="59" name="Oval 105"/>
            <p:cNvSpPr>
              <a:spLocks noChangeArrowheads="1"/>
            </p:cNvSpPr>
            <p:nvPr/>
          </p:nvSpPr>
          <p:spPr bwMode="auto">
            <a:xfrm>
              <a:off x="2290" y="618"/>
              <a:ext cx="227" cy="363"/>
            </a:xfrm>
            <a:prstGeom prst="ellipse">
              <a:avLst/>
            </a:prstGeom>
            <a:noFill/>
            <a:ln w="9525">
              <a:solidFill>
                <a:schemeClr val="tx1"/>
              </a:solidFill>
              <a:round/>
              <a:headEnd/>
              <a:tailEnd/>
            </a:ln>
          </p:spPr>
          <p:txBody>
            <a:bodyPr wrap="none" anchor="ctr"/>
            <a:lstStyle/>
            <a:p>
              <a:pPr algn="ctr"/>
              <a:endParaRPr lang="fr-FR"/>
            </a:p>
          </p:txBody>
        </p:sp>
      </p:grpSp>
      <p:grpSp>
        <p:nvGrpSpPr>
          <p:cNvPr id="60" name="Group 126"/>
          <p:cNvGrpSpPr>
            <a:grpSpLocks/>
          </p:cNvGrpSpPr>
          <p:nvPr/>
        </p:nvGrpSpPr>
        <p:grpSpPr bwMode="auto">
          <a:xfrm>
            <a:off x="3965229" y="2941002"/>
            <a:ext cx="1614292" cy="1243654"/>
            <a:chOff x="3696" y="572"/>
            <a:chExt cx="907" cy="658"/>
          </a:xfrm>
        </p:grpSpPr>
        <p:pic>
          <p:nvPicPr>
            <p:cNvPr id="61" name="Picture 107" descr="3146"/>
            <p:cNvPicPr>
              <a:picLocks noChangeAspect="1" noChangeArrowheads="1"/>
            </p:cNvPicPr>
            <p:nvPr/>
          </p:nvPicPr>
          <p:blipFill>
            <a:blip r:embed="rId6"/>
            <a:srcRect/>
            <a:stretch>
              <a:fillRect/>
            </a:stretch>
          </p:blipFill>
          <p:spPr bwMode="auto">
            <a:xfrm>
              <a:off x="3696" y="572"/>
              <a:ext cx="907" cy="658"/>
            </a:xfrm>
            <a:prstGeom prst="rect">
              <a:avLst/>
            </a:prstGeom>
            <a:noFill/>
            <a:ln w="9525">
              <a:solidFill>
                <a:schemeClr val="tx1"/>
              </a:solidFill>
              <a:miter lim="800000"/>
              <a:headEnd/>
              <a:tailEnd/>
            </a:ln>
          </p:spPr>
        </p:pic>
        <p:sp>
          <p:nvSpPr>
            <p:cNvPr id="62" name="Oval 108"/>
            <p:cNvSpPr>
              <a:spLocks noChangeArrowheads="1"/>
            </p:cNvSpPr>
            <p:nvPr/>
          </p:nvSpPr>
          <p:spPr bwMode="auto">
            <a:xfrm>
              <a:off x="3742" y="618"/>
              <a:ext cx="408" cy="408"/>
            </a:xfrm>
            <a:prstGeom prst="ellipse">
              <a:avLst/>
            </a:prstGeom>
            <a:noFill/>
            <a:ln w="9525">
              <a:solidFill>
                <a:schemeClr val="tx1"/>
              </a:solidFill>
              <a:round/>
              <a:headEnd/>
              <a:tailEnd/>
            </a:ln>
          </p:spPr>
          <p:txBody>
            <a:bodyPr wrap="none" anchor="ctr"/>
            <a:lstStyle/>
            <a:p>
              <a:pPr algn="ctr"/>
              <a:endParaRPr lang="fr-FR"/>
            </a:p>
          </p:txBody>
        </p:sp>
      </p:grpSp>
      <p:grpSp>
        <p:nvGrpSpPr>
          <p:cNvPr id="63" name="Group 117"/>
          <p:cNvGrpSpPr>
            <a:grpSpLocks/>
          </p:cNvGrpSpPr>
          <p:nvPr/>
        </p:nvGrpSpPr>
        <p:grpSpPr bwMode="auto">
          <a:xfrm>
            <a:off x="2571368" y="4243209"/>
            <a:ext cx="1155307" cy="1418039"/>
            <a:chOff x="3288" y="482"/>
            <a:chExt cx="696" cy="928"/>
          </a:xfrm>
        </p:grpSpPr>
        <p:pic>
          <p:nvPicPr>
            <p:cNvPr id="64" name="Picture 115"/>
            <p:cNvPicPr>
              <a:picLocks noChangeAspect="1" noChangeArrowheads="1"/>
            </p:cNvPicPr>
            <p:nvPr/>
          </p:nvPicPr>
          <p:blipFill>
            <a:blip r:embed="rId7"/>
            <a:srcRect/>
            <a:stretch>
              <a:fillRect/>
            </a:stretch>
          </p:blipFill>
          <p:spPr bwMode="auto">
            <a:xfrm>
              <a:off x="3288" y="482"/>
              <a:ext cx="696" cy="928"/>
            </a:xfrm>
            <a:prstGeom prst="rect">
              <a:avLst/>
            </a:prstGeom>
            <a:noFill/>
            <a:ln w="9525">
              <a:solidFill>
                <a:schemeClr val="tx1"/>
              </a:solidFill>
              <a:miter lim="800000"/>
              <a:headEnd/>
              <a:tailEnd/>
            </a:ln>
          </p:spPr>
        </p:pic>
        <p:sp>
          <p:nvSpPr>
            <p:cNvPr id="65" name="Line 116"/>
            <p:cNvSpPr>
              <a:spLocks noChangeShapeType="1"/>
            </p:cNvSpPr>
            <p:nvPr/>
          </p:nvSpPr>
          <p:spPr bwMode="auto">
            <a:xfrm>
              <a:off x="3424" y="935"/>
              <a:ext cx="136" cy="227"/>
            </a:xfrm>
            <a:prstGeom prst="line">
              <a:avLst/>
            </a:prstGeom>
            <a:noFill/>
            <a:ln w="38100">
              <a:solidFill>
                <a:schemeClr val="tx1"/>
              </a:solidFill>
              <a:round/>
              <a:headEnd/>
              <a:tailEnd type="triangle" w="med" len="med"/>
            </a:ln>
          </p:spPr>
          <p:txBody>
            <a:bodyPr/>
            <a:lstStyle/>
            <a:p>
              <a:endParaRPr lang="fr-FR"/>
            </a:p>
          </p:txBody>
        </p:sp>
      </p:grpSp>
      <p:grpSp>
        <p:nvGrpSpPr>
          <p:cNvPr id="66" name="Group 121"/>
          <p:cNvGrpSpPr>
            <a:grpSpLocks/>
          </p:cNvGrpSpPr>
          <p:nvPr/>
        </p:nvGrpSpPr>
        <p:grpSpPr bwMode="auto">
          <a:xfrm>
            <a:off x="447253" y="3968632"/>
            <a:ext cx="1261477" cy="983596"/>
            <a:chOff x="295" y="1207"/>
            <a:chExt cx="726" cy="535"/>
          </a:xfrm>
        </p:grpSpPr>
        <p:pic>
          <p:nvPicPr>
            <p:cNvPr id="67" name="chap4 mucus.WMV">
              <a:hlinkClick r:id="" action="ppaction://media"/>
            </p:cNvPr>
            <p:cNvPicPr>
              <a:picLocks noRot="1" noChangeAspect="1" noChangeArrowheads="1"/>
            </p:cNvPicPr>
            <p:nvPr>
              <a:videoFile r:link="rId1"/>
            </p:nvPr>
          </p:nvPicPr>
          <p:blipFill>
            <a:blip r:embed="rId8"/>
            <a:srcRect/>
            <a:stretch>
              <a:fillRect/>
            </a:stretch>
          </p:blipFill>
          <p:spPr bwMode="auto">
            <a:xfrm>
              <a:off x="295" y="1207"/>
              <a:ext cx="726" cy="535"/>
            </a:xfrm>
            <a:prstGeom prst="rect">
              <a:avLst/>
            </a:prstGeom>
            <a:noFill/>
            <a:ln w="9525">
              <a:solidFill>
                <a:schemeClr val="tx1"/>
              </a:solidFill>
              <a:miter lim="800000"/>
              <a:headEnd/>
              <a:tailEnd/>
            </a:ln>
          </p:spPr>
        </p:pic>
        <p:sp>
          <p:nvSpPr>
            <p:cNvPr id="68" name="Line 120"/>
            <p:cNvSpPr>
              <a:spLocks noChangeShapeType="1"/>
            </p:cNvSpPr>
            <p:nvPr/>
          </p:nvSpPr>
          <p:spPr bwMode="auto">
            <a:xfrm>
              <a:off x="385" y="1570"/>
              <a:ext cx="182" cy="0"/>
            </a:xfrm>
            <a:prstGeom prst="line">
              <a:avLst/>
            </a:prstGeom>
            <a:noFill/>
            <a:ln w="28575">
              <a:solidFill>
                <a:schemeClr val="tx1"/>
              </a:solidFill>
              <a:round/>
              <a:headEnd/>
              <a:tailEnd type="triangle" w="med" len="med"/>
            </a:ln>
          </p:spPr>
          <p:txBody>
            <a:bodyPr/>
            <a:lstStyle/>
            <a:p>
              <a:endParaRPr lang="fr-FR"/>
            </a:p>
          </p:txBody>
        </p:sp>
      </p:grpSp>
      <p:grpSp>
        <p:nvGrpSpPr>
          <p:cNvPr id="69" name="Group 125"/>
          <p:cNvGrpSpPr>
            <a:grpSpLocks/>
          </p:cNvGrpSpPr>
          <p:nvPr/>
        </p:nvGrpSpPr>
        <p:grpSpPr bwMode="auto">
          <a:xfrm rot="5400000">
            <a:off x="4967453" y="4111615"/>
            <a:ext cx="1224136" cy="1544515"/>
            <a:chOff x="4830" y="618"/>
            <a:chExt cx="704" cy="1096"/>
          </a:xfrm>
        </p:grpSpPr>
        <p:pic>
          <p:nvPicPr>
            <p:cNvPr id="70" name="Picture 123"/>
            <p:cNvPicPr>
              <a:picLocks noChangeAspect="1" noChangeArrowheads="1"/>
            </p:cNvPicPr>
            <p:nvPr/>
          </p:nvPicPr>
          <p:blipFill>
            <a:blip r:embed="rId9"/>
            <a:srcRect/>
            <a:stretch>
              <a:fillRect/>
            </a:stretch>
          </p:blipFill>
          <p:spPr bwMode="auto">
            <a:xfrm rot="5400000">
              <a:off x="4634" y="814"/>
              <a:ext cx="1096" cy="704"/>
            </a:xfrm>
            <a:prstGeom prst="rect">
              <a:avLst/>
            </a:prstGeom>
            <a:noFill/>
            <a:ln w="9525">
              <a:solidFill>
                <a:schemeClr val="tx1"/>
              </a:solidFill>
              <a:miter lim="800000"/>
              <a:headEnd/>
              <a:tailEnd/>
            </a:ln>
          </p:spPr>
        </p:pic>
        <p:sp>
          <p:nvSpPr>
            <p:cNvPr id="71" name="Line 124"/>
            <p:cNvSpPr>
              <a:spLocks noChangeShapeType="1"/>
            </p:cNvSpPr>
            <p:nvPr/>
          </p:nvSpPr>
          <p:spPr bwMode="auto">
            <a:xfrm flipV="1">
              <a:off x="4967" y="1525"/>
              <a:ext cx="181" cy="136"/>
            </a:xfrm>
            <a:prstGeom prst="line">
              <a:avLst/>
            </a:prstGeom>
            <a:noFill/>
            <a:ln w="38100">
              <a:solidFill>
                <a:schemeClr val="tx1"/>
              </a:solidFill>
              <a:round/>
              <a:headEnd/>
              <a:tailEnd type="triangle" w="med" len="med"/>
            </a:ln>
          </p:spPr>
          <p:txBody>
            <a:bodyPr/>
            <a:lstStyle/>
            <a:p>
              <a:endParaRPr lang="fr-FR"/>
            </a:p>
          </p:txBody>
        </p:sp>
      </p:grpSp>
      <p:sp>
        <p:nvSpPr>
          <p:cNvPr id="72" name="Text Box 40"/>
          <p:cNvSpPr txBox="1">
            <a:spLocks noChangeArrowheads="1"/>
          </p:cNvSpPr>
          <p:nvPr/>
        </p:nvSpPr>
        <p:spPr bwMode="auto">
          <a:xfrm>
            <a:off x="7679757" y="1576900"/>
            <a:ext cx="848309" cy="646331"/>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wrap="none">
            <a:spAutoFit/>
          </a:bodyPr>
          <a:lstStyle>
            <a:lvl1pPr eaLnBrk="0" hangingPunct="0">
              <a:defRPr sz="2000">
                <a:solidFill>
                  <a:schemeClr val="tx1"/>
                </a:solidFill>
                <a:latin typeface="Times New Roman" pitchFamily="18" charset="0"/>
              </a:defRPr>
            </a:lvl1pPr>
            <a:lvl2pPr marL="742950" indent="-285750" eaLnBrk="0" hangingPunct="0">
              <a:defRPr sz="2000">
                <a:solidFill>
                  <a:schemeClr val="tx1"/>
                </a:solidFill>
                <a:latin typeface="Times New Roman" pitchFamily="18" charset="0"/>
              </a:defRPr>
            </a:lvl2pPr>
            <a:lvl3pPr marL="1143000" indent="-228600" eaLnBrk="0" hangingPunct="0">
              <a:defRPr sz="2000">
                <a:solidFill>
                  <a:schemeClr val="tx1"/>
                </a:solidFill>
                <a:latin typeface="Times New Roman" pitchFamily="18" charset="0"/>
              </a:defRPr>
            </a:lvl3pPr>
            <a:lvl4pPr marL="1600200" indent="-228600" eaLnBrk="0" hangingPunct="0">
              <a:defRPr sz="2000">
                <a:solidFill>
                  <a:schemeClr val="tx1"/>
                </a:solidFill>
                <a:latin typeface="Times New Roman" pitchFamily="18" charset="0"/>
              </a:defRPr>
            </a:lvl4pPr>
            <a:lvl5pPr marL="2057400" indent="-228600" eaLnBrk="0" hangingPunct="0">
              <a:defRPr sz="2000">
                <a:solidFill>
                  <a:schemeClr val="tx1"/>
                </a:solidFill>
                <a:latin typeface="Times New Roman" pitchFamily="18" charset="0"/>
              </a:defRPr>
            </a:lvl5pPr>
            <a:lvl6pPr marL="2514600" indent="-228600" eaLnBrk="0" fontAlgn="base" hangingPunct="0">
              <a:spcBef>
                <a:spcPct val="0"/>
              </a:spcBef>
              <a:spcAft>
                <a:spcPct val="0"/>
              </a:spcAft>
              <a:defRPr sz="2000">
                <a:solidFill>
                  <a:schemeClr val="tx1"/>
                </a:solidFill>
                <a:latin typeface="Times New Roman" pitchFamily="18" charset="0"/>
              </a:defRPr>
            </a:lvl6pPr>
            <a:lvl7pPr marL="2971800" indent="-228600" eaLnBrk="0" fontAlgn="base" hangingPunct="0">
              <a:spcBef>
                <a:spcPct val="0"/>
              </a:spcBef>
              <a:spcAft>
                <a:spcPct val="0"/>
              </a:spcAft>
              <a:defRPr sz="2000">
                <a:solidFill>
                  <a:schemeClr val="tx1"/>
                </a:solidFill>
                <a:latin typeface="Times New Roman" pitchFamily="18" charset="0"/>
              </a:defRPr>
            </a:lvl7pPr>
            <a:lvl8pPr marL="3429000" indent="-228600" eaLnBrk="0" fontAlgn="base" hangingPunct="0">
              <a:spcBef>
                <a:spcPct val="0"/>
              </a:spcBef>
              <a:spcAft>
                <a:spcPct val="0"/>
              </a:spcAft>
              <a:defRPr sz="2000">
                <a:solidFill>
                  <a:schemeClr val="tx1"/>
                </a:solidFill>
                <a:latin typeface="Times New Roman" pitchFamily="18" charset="0"/>
              </a:defRPr>
            </a:lvl8pPr>
            <a:lvl9pPr marL="3886200" indent="-228600" eaLnBrk="0" fontAlgn="base" hangingPunct="0">
              <a:spcBef>
                <a:spcPct val="0"/>
              </a:spcBef>
              <a:spcAft>
                <a:spcPct val="0"/>
              </a:spcAft>
              <a:defRPr sz="2000">
                <a:solidFill>
                  <a:schemeClr val="tx1"/>
                </a:solidFill>
                <a:latin typeface="Times New Roman" pitchFamily="18" charset="0"/>
              </a:defRPr>
            </a:lvl9pPr>
          </a:lstStyle>
          <a:p>
            <a:pPr eaLnBrk="1" hangingPunct="1"/>
            <a:r>
              <a:rPr lang="fr-BE" altLang="fr-FR" sz="1800" dirty="0" err="1">
                <a:latin typeface="Arial Narrow" pitchFamily="34" charset="0"/>
              </a:rPr>
              <a:t>Oestrus</a:t>
            </a:r>
            <a:endParaRPr lang="fr-BE" altLang="fr-FR" sz="1800" dirty="0">
              <a:latin typeface="Arial Narrow" pitchFamily="34" charset="0"/>
            </a:endParaRPr>
          </a:p>
          <a:p>
            <a:pPr eaLnBrk="1" hangingPunct="1"/>
            <a:r>
              <a:rPr lang="fr-BE" altLang="fr-FR" sz="1800" dirty="0">
                <a:latin typeface="Arial Narrow" pitchFamily="34" charset="0"/>
              </a:rPr>
              <a:t>15 </a:t>
            </a:r>
            <a:r>
              <a:rPr lang="fr-BE" altLang="fr-FR" sz="1800" dirty="0" smtClean="0">
                <a:latin typeface="Arial Narrow" pitchFamily="34" charset="0"/>
              </a:rPr>
              <a:t>h</a:t>
            </a:r>
            <a:endParaRPr lang="fr-BE" altLang="fr-FR" sz="1800" dirty="0">
              <a:latin typeface="Arial Narrow" pitchFamily="34" charset="0"/>
            </a:endParaRPr>
          </a:p>
        </p:txBody>
      </p:sp>
      <p:sp>
        <p:nvSpPr>
          <p:cNvPr id="73" name="Text Box 41"/>
          <p:cNvSpPr txBox="1">
            <a:spLocks noChangeArrowheads="1"/>
          </p:cNvSpPr>
          <p:nvPr/>
        </p:nvSpPr>
        <p:spPr bwMode="auto">
          <a:xfrm>
            <a:off x="2755369" y="1576900"/>
            <a:ext cx="1122423" cy="646331"/>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wrap="none">
            <a:spAutoFit/>
          </a:bodyPr>
          <a:lstStyle>
            <a:lvl1pPr eaLnBrk="0" hangingPunct="0">
              <a:defRPr sz="2000">
                <a:solidFill>
                  <a:schemeClr val="tx1"/>
                </a:solidFill>
                <a:latin typeface="Times New Roman" pitchFamily="18" charset="0"/>
              </a:defRPr>
            </a:lvl1pPr>
            <a:lvl2pPr marL="742950" indent="-285750" eaLnBrk="0" hangingPunct="0">
              <a:defRPr sz="2000">
                <a:solidFill>
                  <a:schemeClr val="tx1"/>
                </a:solidFill>
                <a:latin typeface="Times New Roman" pitchFamily="18" charset="0"/>
              </a:defRPr>
            </a:lvl2pPr>
            <a:lvl3pPr marL="1143000" indent="-228600" eaLnBrk="0" hangingPunct="0">
              <a:defRPr sz="2000">
                <a:solidFill>
                  <a:schemeClr val="tx1"/>
                </a:solidFill>
                <a:latin typeface="Times New Roman" pitchFamily="18" charset="0"/>
              </a:defRPr>
            </a:lvl3pPr>
            <a:lvl4pPr marL="1600200" indent="-228600" eaLnBrk="0" hangingPunct="0">
              <a:defRPr sz="2000">
                <a:solidFill>
                  <a:schemeClr val="tx1"/>
                </a:solidFill>
                <a:latin typeface="Times New Roman" pitchFamily="18" charset="0"/>
              </a:defRPr>
            </a:lvl4pPr>
            <a:lvl5pPr marL="2057400" indent="-228600" eaLnBrk="0" hangingPunct="0">
              <a:defRPr sz="2000">
                <a:solidFill>
                  <a:schemeClr val="tx1"/>
                </a:solidFill>
                <a:latin typeface="Times New Roman" pitchFamily="18" charset="0"/>
              </a:defRPr>
            </a:lvl5pPr>
            <a:lvl6pPr marL="2514600" indent="-228600" eaLnBrk="0" fontAlgn="base" hangingPunct="0">
              <a:spcBef>
                <a:spcPct val="0"/>
              </a:spcBef>
              <a:spcAft>
                <a:spcPct val="0"/>
              </a:spcAft>
              <a:defRPr sz="2000">
                <a:solidFill>
                  <a:schemeClr val="tx1"/>
                </a:solidFill>
                <a:latin typeface="Times New Roman" pitchFamily="18" charset="0"/>
              </a:defRPr>
            </a:lvl6pPr>
            <a:lvl7pPr marL="2971800" indent="-228600" eaLnBrk="0" fontAlgn="base" hangingPunct="0">
              <a:spcBef>
                <a:spcPct val="0"/>
              </a:spcBef>
              <a:spcAft>
                <a:spcPct val="0"/>
              </a:spcAft>
              <a:defRPr sz="2000">
                <a:solidFill>
                  <a:schemeClr val="tx1"/>
                </a:solidFill>
                <a:latin typeface="Times New Roman" pitchFamily="18" charset="0"/>
              </a:defRPr>
            </a:lvl7pPr>
            <a:lvl8pPr marL="3429000" indent="-228600" eaLnBrk="0" fontAlgn="base" hangingPunct="0">
              <a:spcBef>
                <a:spcPct val="0"/>
              </a:spcBef>
              <a:spcAft>
                <a:spcPct val="0"/>
              </a:spcAft>
              <a:defRPr sz="2000">
                <a:solidFill>
                  <a:schemeClr val="tx1"/>
                </a:solidFill>
                <a:latin typeface="Times New Roman" pitchFamily="18" charset="0"/>
              </a:defRPr>
            </a:lvl8pPr>
            <a:lvl9pPr marL="3886200" indent="-228600" eaLnBrk="0" fontAlgn="base" hangingPunct="0">
              <a:spcBef>
                <a:spcPct val="0"/>
              </a:spcBef>
              <a:spcAft>
                <a:spcPct val="0"/>
              </a:spcAft>
              <a:defRPr sz="2000">
                <a:solidFill>
                  <a:schemeClr val="tx1"/>
                </a:solidFill>
                <a:latin typeface="Times New Roman" pitchFamily="18" charset="0"/>
              </a:defRPr>
            </a:lvl9pPr>
          </a:lstStyle>
          <a:p>
            <a:pPr eaLnBrk="1" hangingPunct="1"/>
            <a:r>
              <a:rPr lang="fr-BE" altLang="fr-FR" sz="1800" dirty="0" err="1">
                <a:latin typeface="Arial Narrow" pitchFamily="34" charset="0"/>
              </a:rPr>
              <a:t>Metoestrus</a:t>
            </a:r>
            <a:endParaRPr lang="fr-BE" altLang="fr-FR" sz="1800" dirty="0">
              <a:latin typeface="Arial Narrow" pitchFamily="34" charset="0"/>
            </a:endParaRPr>
          </a:p>
          <a:p>
            <a:pPr eaLnBrk="1" hangingPunct="1"/>
            <a:r>
              <a:rPr lang="fr-BE" altLang="fr-FR" sz="1800" dirty="0">
                <a:latin typeface="Arial Narrow" pitchFamily="34" charset="0"/>
              </a:rPr>
              <a:t>6 </a:t>
            </a:r>
            <a:r>
              <a:rPr lang="fr-BE" altLang="fr-FR" sz="1800" dirty="0" smtClean="0">
                <a:latin typeface="Arial Narrow" pitchFamily="34" charset="0"/>
              </a:rPr>
              <a:t>jours</a:t>
            </a:r>
            <a:endParaRPr lang="fr-BE" altLang="fr-FR" sz="1800" dirty="0">
              <a:latin typeface="Arial Narrow" pitchFamily="34" charset="0"/>
            </a:endParaRPr>
          </a:p>
        </p:txBody>
      </p:sp>
      <p:sp>
        <p:nvSpPr>
          <p:cNvPr id="74" name="Text Box 42"/>
          <p:cNvSpPr txBox="1">
            <a:spLocks noChangeArrowheads="1"/>
          </p:cNvSpPr>
          <p:nvPr/>
        </p:nvSpPr>
        <p:spPr bwMode="auto">
          <a:xfrm>
            <a:off x="4731645" y="1594109"/>
            <a:ext cx="1090363" cy="646331"/>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wrap="none">
            <a:spAutoFit/>
          </a:bodyPr>
          <a:lstStyle>
            <a:lvl1pPr eaLnBrk="0" hangingPunct="0">
              <a:defRPr sz="2000">
                <a:solidFill>
                  <a:schemeClr val="tx1"/>
                </a:solidFill>
                <a:latin typeface="Times New Roman" pitchFamily="18" charset="0"/>
              </a:defRPr>
            </a:lvl1pPr>
            <a:lvl2pPr marL="742950" indent="-285750" eaLnBrk="0" hangingPunct="0">
              <a:defRPr sz="2000">
                <a:solidFill>
                  <a:schemeClr val="tx1"/>
                </a:solidFill>
                <a:latin typeface="Times New Roman" pitchFamily="18" charset="0"/>
              </a:defRPr>
            </a:lvl2pPr>
            <a:lvl3pPr marL="1143000" indent="-228600" eaLnBrk="0" hangingPunct="0">
              <a:defRPr sz="2000">
                <a:solidFill>
                  <a:schemeClr val="tx1"/>
                </a:solidFill>
                <a:latin typeface="Times New Roman" pitchFamily="18" charset="0"/>
              </a:defRPr>
            </a:lvl3pPr>
            <a:lvl4pPr marL="1600200" indent="-228600" eaLnBrk="0" hangingPunct="0">
              <a:defRPr sz="2000">
                <a:solidFill>
                  <a:schemeClr val="tx1"/>
                </a:solidFill>
                <a:latin typeface="Times New Roman" pitchFamily="18" charset="0"/>
              </a:defRPr>
            </a:lvl4pPr>
            <a:lvl5pPr marL="2057400" indent="-228600" eaLnBrk="0" hangingPunct="0">
              <a:defRPr sz="2000">
                <a:solidFill>
                  <a:schemeClr val="tx1"/>
                </a:solidFill>
                <a:latin typeface="Times New Roman" pitchFamily="18" charset="0"/>
              </a:defRPr>
            </a:lvl5pPr>
            <a:lvl6pPr marL="2514600" indent="-228600" eaLnBrk="0" fontAlgn="base" hangingPunct="0">
              <a:spcBef>
                <a:spcPct val="0"/>
              </a:spcBef>
              <a:spcAft>
                <a:spcPct val="0"/>
              </a:spcAft>
              <a:defRPr sz="2000">
                <a:solidFill>
                  <a:schemeClr val="tx1"/>
                </a:solidFill>
                <a:latin typeface="Times New Roman" pitchFamily="18" charset="0"/>
              </a:defRPr>
            </a:lvl6pPr>
            <a:lvl7pPr marL="2971800" indent="-228600" eaLnBrk="0" fontAlgn="base" hangingPunct="0">
              <a:spcBef>
                <a:spcPct val="0"/>
              </a:spcBef>
              <a:spcAft>
                <a:spcPct val="0"/>
              </a:spcAft>
              <a:defRPr sz="2000">
                <a:solidFill>
                  <a:schemeClr val="tx1"/>
                </a:solidFill>
                <a:latin typeface="Times New Roman" pitchFamily="18" charset="0"/>
              </a:defRPr>
            </a:lvl7pPr>
            <a:lvl8pPr marL="3429000" indent="-228600" eaLnBrk="0" fontAlgn="base" hangingPunct="0">
              <a:spcBef>
                <a:spcPct val="0"/>
              </a:spcBef>
              <a:spcAft>
                <a:spcPct val="0"/>
              </a:spcAft>
              <a:defRPr sz="2000">
                <a:solidFill>
                  <a:schemeClr val="tx1"/>
                </a:solidFill>
                <a:latin typeface="Times New Roman" pitchFamily="18" charset="0"/>
              </a:defRPr>
            </a:lvl8pPr>
            <a:lvl9pPr marL="3886200" indent="-228600" eaLnBrk="0" fontAlgn="base" hangingPunct="0">
              <a:spcBef>
                <a:spcPct val="0"/>
              </a:spcBef>
              <a:spcAft>
                <a:spcPct val="0"/>
              </a:spcAft>
              <a:defRPr sz="2000">
                <a:solidFill>
                  <a:schemeClr val="tx1"/>
                </a:solidFill>
                <a:latin typeface="Times New Roman" pitchFamily="18" charset="0"/>
              </a:defRPr>
            </a:lvl9pPr>
          </a:lstStyle>
          <a:p>
            <a:pPr eaLnBrk="1" hangingPunct="1"/>
            <a:r>
              <a:rPr lang="fr-BE" altLang="fr-FR" sz="1800" dirty="0" err="1" smtClean="0">
                <a:latin typeface="Arial Narrow" pitchFamily="34" charset="0"/>
              </a:rPr>
              <a:t>Dioestrus</a:t>
            </a:r>
            <a:r>
              <a:rPr lang="fr-BE" altLang="fr-FR" sz="1800" dirty="0" smtClean="0">
                <a:latin typeface="Arial Narrow" pitchFamily="34" charset="0"/>
              </a:rPr>
              <a:t>  </a:t>
            </a:r>
          </a:p>
          <a:p>
            <a:pPr eaLnBrk="1" hangingPunct="1"/>
            <a:r>
              <a:rPr lang="fr-BE" altLang="fr-FR" sz="1800" dirty="0" smtClean="0">
                <a:latin typeface="Arial Narrow" pitchFamily="34" charset="0"/>
              </a:rPr>
              <a:t>12 jours</a:t>
            </a:r>
            <a:endParaRPr lang="fr-BE" altLang="fr-FR" sz="1800" dirty="0">
              <a:latin typeface="Arial Narrow" pitchFamily="34" charset="0"/>
            </a:endParaRPr>
          </a:p>
        </p:txBody>
      </p:sp>
      <p:sp>
        <p:nvSpPr>
          <p:cNvPr id="75" name="Text Box 43"/>
          <p:cNvSpPr txBox="1">
            <a:spLocks noChangeArrowheads="1"/>
          </p:cNvSpPr>
          <p:nvPr/>
        </p:nvSpPr>
        <p:spPr bwMode="auto">
          <a:xfrm>
            <a:off x="6531212" y="1576900"/>
            <a:ext cx="1101584" cy="646331"/>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wrap="none">
            <a:spAutoFit/>
          </a:bodyPr>
          <a:lstStyle>
            <a:lvl1pPr eaLnBrk="0" hangingPunct="0">
              <a:defRPr sz="2000">
                <a:solidFill>
                  <a:schemeClr val="tx1"/>
                </a:solidFill>
                <a:latin typeface="Times New Roman" pitchFamily="18" charset="0"/>
              </a:defRPr>
            </a:lvl1pPr>
            <a:lvl2pPr marL="742950" indent="-285750" eaLnBrk="0" hangingPunct="0">
              <a:defRPr sz="2000">
                <a:solidFill>
                  <a:schemeClr val="tx1"/>
                </a:solidFill>
                <a:latin typeface="Times New Roman" pitchFamily="18" charset="0"/>
              </a:defRPr>
            </a:lvl2pPr>
            <a:lvl3pPr marL="1143000" indent="-228600" eaLnBrk="0" hangingPunct="0">
              <a:defRPr sz="2000">
                <a:solidFill>
                  <a:schemeClr val="tx1"/>
                </a:solidFill>
                <a:latin typeface="Times New Roman" pitchFamily="18" charset="0"/>
              </a:defRPr>
            </a:lvl3pPr>
            <a:lvl4pPr marL="1600200" indent="-228600" eaLnBrk="0" hangingPunct="0">
              <a:defRPr sz="2000">
                <a:solidFill>
                  <a:schemeClr val="tx1"/>
                </a:solidFill>
                <a:latin typeface="Times New Roman" pitchFamily="18" charset="0"/>
              </a:defRPr>
            </a:lvl4pPr>
            <a:lvl5pPr marL="2057400" indent="-228600" eaLnBrk="0" hangingPunct="0">
              <a:defRPr sz="2000">
                <a:solidFill>
                  <a:schemeClr val="tx1"/>
                </a:solidFill>
                <a:latin typeface="Times New Roman" pitchFamily="18" charset="0"/>
              </a:defRPr>
            </a:lvl5pPr>
            <a:lvl6pPr marL="2514600" indent="-228600" eaLnBrk="0" fontAlgn="base" hangingPunct="0">
              <a:spcBef>
                <a:spcPct val="0"/>
              </a:spcBef>
              <a:spcAft>
                <a:spcPct val="0"/>
              </a:spcAft>
              <a:defRPr sz="2000">
                <a:solidFill>
                  <a:schemeClr val="tx1"/>
                </a:solidFill>
                <a:latin typeface="Times New Roman" pitchFamily="18" charset="0"/>
              </a:defRPr>
            </a:lvl6pPr>
            <a:lvl7pPr marL="2971800" indent="-228600" eaLnBrk="0" fontAlgn="base" hangingPunct="0">
              <a:spcBef>
                <a:spcPct val="0"/>
              </a:spcBef>
              <a:spcAft>
                <a:spcPct val="0"/>
              </a:spcAft>
              <a:defRPr sz="2000">
                <a:solidFill>
                  <a:schemeClr val="tx1"/>
                </a:solidFill>
                <a:latin typeface="Times New Roman" pitchFamily="18" charset="0"/>
              </a:defRPr>
            </a:lvl7pPr>
            <a:lvl8pPr marL="3429000" indent="-228600" eaLnBrk="0" fontAlgn="base" hangingPunct="0">
              <a:spcBef>
                <a:spcPct val="0"/>
              </a:spcBef>
              <a:spcAft>
                <a:spcPct val="0"/>
              </a:spcAft>
              <a:defRPr sz="2000">
                <a:solidFill>
                  <a:schemeClr val="tx1"/>
                </a:solidFill>
                <a:latin typeface="Times New Roman" pitchFamily="18" charset="0"/>
              </a:defRPr>
            </a:lvl8pPr>
            <a:lvl9pPr marL="3886200" indent="-228600" eaLnBrk="0" fontAlgn="base" hangingPunct="0">
              <a:spcBef>
                <a:spcPct val="0"/>
              </a:spcBef>
              <a:spcAft>
                <a:spcPct val="0"/>
              </a:spcAft>
              <a:defRPr sz="2000">
                <a:solidFill>
                  <a:schemeClr val="tx1"/>
                </a:solidFill>
                <a:latin typeface="Times New Roman" pitchFamily="18" charset="0"/>
              </a:defRPr>
            </a:lvl9pPr>
          </a:lstStyle>
          <a:p>
            <a:pPr eaLnBrk="1" hangingPunct="1"/>
            <a:r>
              <a:rPr lang="fr-BE" altLang="fr-FR" sz="1800" dirty="0" err="1">
                <a:latin typeface="Arial Narrow" pitchFamily="34" charset="0"/>
              </a:rPr>
              <a:t>Prooestrus</a:t>
            </a:r>
            <a:endParaRPr lang="fr-BE" altLang="fr-FR" sz="1800" dirty="0">
              <a:latin typeface="Arial Narrow" pitchFamily="34" charset="0"/>
            </a:endParaRPr>
          </a:p>
          <a:p>
            <a:pPr eaLnBrk="1" hangingPunct="1"/>
            <a:r>
              <a:rPr lang="fr-BE" altLang="fr-FR" sz="1800" dirty="0">
                <a:latin typeface="Arial Narrow" pitchFamily="34" charset="0"/>
              </a:rPr>
              <a:t>3 </a:t>
            </a:r>
            <a:r>
              <a:rPr lang="fr-BE" altLang="fr-FR" sz="1800" dirty="0" smtClean="0">
                <a:latin typeface="Arial Narrow" pitchFamily="34" charset="0"/>
              </a:rPr>
              <a:t>jours</a:t>
            </a:r>
            <a:endParaRPr lang="fr-BE" altLang="fr-FR" sz="1800" dirty="0">
              <a:latin typeface="Arial Narrow" pitchFamily="34" charset="0"/>
            </a:endParaRPr>
          </a:p>
        </p:txBody>
      </p:sp>
      <p:sp>
        <p:nvSpPr>
          <p:cNvPr id="80" name="Text Box 40"/>
          <p:cNvSpPr txBox="1">
            <a:spLocks noChangeArrowheads="1"/>
          </p:cNvSpPr>
          <p:nvPr/>
        </p:nvSpPr>
        <p:spPr bwMode="auto">
          <a:xfrm>
            <a:off x="1877355" y="1584618"/>
            <a:ext cx="848309" cy="646331"/>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wrap="none">
            <a:spAutoFit/>
          </a:bodyPr>
          <a:lstStyle>
            <a:lvl1pPr eaLnBrk="0" hangingPunct="0">
              <a:defRPr sz="2000">
                <a:solidFill>
                  <a:schemeClr val="tx1"/>
                </a:solidFill>
                <a:latin typeface="Times New Roman" pitchFamily="18" charset="0"/>
              </a:defRPr>
            </a:lvl1pPr>
            <a:lvl2pPr marL="742950" indent="-285750" eaLnBrk="0" hangingPunct="0">
              <a:defRPr sz="2000">
                <a:solidFill>
                  <a:schemeClr val="tx1"/>
                </a:solidFill>
                <a:latin typeface="Times New Roman" pitchFamily="18" charset="0"/>
              </a:defRPr>
            </a:lvl2pPr>
            <a:lvl3pPr marL="1143000" indent="-228600" eaLnBrk="0" hangingPunct="0">
              <a:defRPr sz="2000">
                <a:solidFill>
                  <a:schemeClr val="tx1"/>
                </a:solidFill>
                <a:latin typeface="Times New Roman" pitchFamily="18" charset="0"/>
              </a:defRPr>
            </a:lvl3pPr>
            <a:lvl4pPr marL="1600200" indent="-228600" eaLnBrk="0" hangingPunct="0">
              <a:defRPr sz="2000">
                <a:solidFill>
                  <a:schemeClr val="tx1"/>
                </a:solidFill>
                <a:latin typeface="Times New Roman" pitchFamily="18" charset="0"/>
              </a:defRPr>
            </a:lvl4pPr>
            <a:lvl5pPr marL="2057400" indent="-228600" eaLnBrk="0" hangingPunct="0">
              <a:defRPr sz="2000">
                <a:solidFill>
                  <a:schemeClr val="tx1"/>
                </a:solidFill>
                <a:latin typeface="Times New Roman" pitchFamily="18" charset="0"/>
              </a:defRPr>
            </a:lvl5pPr>
            <a:lvl6pPr marL="2514600" indent="-228600" eaLnBrk="0" fontAlgn="base" hangingPunct="0">
              <a:spcBef>
                <a:spcPct val="0"/>
              </a:spcBef>
              <a:spcAft>
                <a:spcPct val="0"/>
              </a:spcAft>
              <a:defRPr sz="2000">
                <a:solidFill>
                  <a:schemeClr val="tx1"/>
                </a:solidFill>
                <a:latin typeface="Times New Roman" pitchFamily="18" charset="0"/>
              </a:defRPr>
            </a:lvl6pPr>
            <a:lvl7pPr marL="2971800" indent="-228600" eaLnBrk="0" fontAlgn="base" hangingPunct="0">
              <a:spcBef>
                <a:spcPct val="0"/>
              </a:spcBef>
              <a:spcAft>
                <a:spcPct val="0"/>
              </a:spcAft>
              <a:defRPr sz="2000">
                <a:solidFill>
                  <a:schemeClr val="tx1"/>
                </a:solidFill>
                <a:latin typeface="Times New Roman" pitchFamily="18" charset="0"/>
              </a:defRPr>
            </a:lvl7pPr>
            <a:lvl8pPr marL="3429000" indent="-228600" eaLnBrk="0" fontAlgn="base" hangingPunct="0">
              <a:spcBef>
                <a:spcPct val="0"/>
              </a:spcBef>
              <a:spcAft>
                <a:spcPct val="0"/>
              </a:spcAft>
              <a:defRPr sz="2000">
                <a:solidFill>
                  <a:schemeClr val="tx1"/>
                </a:solidFill>
                <a:latin typeface="Times New Roman" pitchFamily="18" charset="0"/>
              </a:defRPr>
            </a:lvl8pPr>
            <a:lvl9pPr marL="3886200" indent="-228600" eaLnBrk="0" fontAlgn="base" hangingPunct="0">
              <a:spcBef>
                <a:spcPct val="0"/>
              </a:spcBef>
              <a:spcAft>
                <a:spcPct val="0"/>
              </a:spcAft>
              <a:defRPr sz="2000">
                <a:solidFill>
                  <a:schemeClr val="tx1"/>
                </a:solidFill>
                <a:latin typeface="Times New Roman" pitchFamily="18" charset="0"/>
              </a:defRPr>
            </a:lvl9pPr>
          </a:lstStyle>
          <a:p>
            <a:pPr eaLnBrk="1" hangingPunct="1"/>
            <a:r>
              <a:rPr lang="fr-BE" altLang="fr-FR" sz="1800" dirty="0" err="1">
                <a:latin typeface="Arial Narrow" pitchFamily="34" charset="0"/>
              </a:rPr>
              <a:t>Oestrus</a:t>
            </a:r>
            <a:endParaRPr lang="fr-BE" altLang="fr-FR" sz="1800" dirty="0">
              <a:latin typeface="Arial Narrow" pitchFamily="34" charset="0"/>
            </a:endParaRPr>
          </a:p>
          <a:p>
            <a:pPr eaLnBrk="1" hangingPunct="1"/>
            <a:r>
              <a:rPr lang="fr-BE" altLang="fr-FR" sz="1800" dirty="0">
                <a:latin typeface="Arial Narrow" pitchFamily="34" charset="0"/>
              </a:rPr>
              <a:t>15 </a:t>
            </a:r>
            <a:r>
              <a:rPr lang="fr-BE" altLang="fr-FR" sz="1800" dirty="0" smtClean="0">
                <a:latin typeface="Arial Narrow" pitchFamily="34" charset="0"/>
              </a:rPr>
              <a:t>h</a:t>
            </a:r>
            <a:endParaRPr lang="fr-BE" altLang="fr-FR" sz="1800" dirty="0">
              <a:latin typeface="Arial Narrow" pitchFamily="34" charset="0"/>
            </a:endParaRPr>
          </a:p>
        </p:txBody>
      </p:sp>
      <p:pic>
        <p:nvPicPr>
          <p:cNvPr id="81" name="Picture 114" descr="Horse_Botfly_Imago"/>
          <p:cNvPicPr>
            <a:picLocks noChangeAspect="1" noChangeArrowheads="1"/>
          </p:cNvPicPr>
          <p:nvPr/>
        </p:nvPicPr>
        <p:blipFill>
          <a:blip r:embed="rId10"/>
          <a:srcRect/>
          <a:stretch>
            <a:fillRect/>
          </a:stretch>
        </p:blipFill>
        <p:spPr bwMode="auto">
          <a:xfrm>
            <a:off x="660482" y="5048243"/>
            <a:ext cx="712787" cy="990600"/>
          </a:xfrm>
          <a:prstGeom prst="rect">
            <a:avLst/>
          </a:prstGeom>
          <a:noFill/>
          <a:ln w="9525">
            <a:solidFill>
              <a:schemeClr val="tx1"/>
            </a:solidFill>
            <a:miter lim="800000"/>
            <a:headEnd/>
            <a:tailEnd/>
          </a:ln>
        </p:spPr>
      </p:pic>
    </p:spTree>
    <p:extLst>
      <p:ext uri="{BB962C8B-B14F-4D97-AF65-F5344CB8AC3E}">
        <p14:creationId xmlns:p14="http://schemas.microsoft.com/office/powerpoint/2010/main" val="176729428"/>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80"/>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150533"/>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54"/>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51"/>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66"/>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81"/>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grpId="0" nodeType="clickEffect">
                                  <p:stCondLst>
                                    <p:cond delay="0"/>
                                  </p:stCondLst>
                                  <p:childTnLst>
                                    <p:set>
                                      <p:cBhvr>
                                        <p:cTn id="20" dur="1" fill="hold">
                                          <p:stCondLst>
                                            <p:cond delay="0"/>
                                          </p:stCondLst>
                                        </p:cTn>
                                        <p:tgtEl>
                                          <p:spTgt spid="150565"/>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73"/>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57"/>
                                        </p:tgtEl>
                                        <p:attrNameLst>
                                          <p:attrName>style.visibility</p:attrName>
                                        </p:attrNameLst>
                                      </p:cBhvr>
                                      <p:to>
                                        <p:strVal val="visible"/>
                                      </p:to>
                                    </p:set>
                                  </p:childTnLst>
                                </p:cTn>
                              </p:par>
                              <p:par>
                                <p:cTn id="27" presetID="1" presetClass="entr" presetSubtype="0" fill="hold" nodeType="withEffect">
                                  <p:stCondLst>
                                    <p:cond delay="0"/>
                                  </p:stCondLst>
                                  <p:childTnLst>
                                    <p:set>
                                      <p:cBhvr>
                                        <p:cTn id="28" dur="1" fill="hold">
                                          <p:stCondLst>
                                            <p:cond delay="0"/>
                                          </p:stCondLst>
                                        </p:cTn>
                                        <p:tgtEl>
                                          <p:spTgt spid="63"/>
                                        </p:tgtEl>
                                        <p:attrNameLst>
                                          <p:attrName>style.visibility</p:attrName>
                                        </p:attrNameLst>
                                      </p:cBhvr>
                                      <p:to>
                                        <p:strVal val="visible"/>
                                      </p:to>
                                    </p:set>
                                  </p:childTnLst>
                                </p:cTn>
                              </p:par>
                            </p:childTnLst>
                          </p:cTn>
                        </p:par>
                      </p:childTnLst>
                    </p:cTn>
                  </p:par>
                  <p:par>
                    <p:cTn id="29" fill="hold">
                      <p:stCondLst>
                        <p:cond delay="indefinite"/>
                      </p:stCondLst>
                      <p:childTnLst>
                        <p:par>
                          <p:cTn id="30" fill="hold">
                            <p:stCondLst>
                              <p:cond delay="0"/>
                            </p:stCondLst>
                            <p:childTnLst>
                              <p:par>
                                <p:cTn id="31" presetID="1" presetClass="entr" presetSubtype="0" fill="hold" grpId="0" nodeType="clickEffect">
                                  <p:stCondLst>
                                    <p:cond delay="0"/>
                                  </p:stCondLst>
                                  <p:childTnLst>
                                    <p:set>
                                      <p:cBhvr>
                                        <p:cTn id="32" dur="1" fill="hold">
                                          <p:stCondLst>
                                            <p:cond delay="0"/>
                                          </p:stCondLst>
                                        </p:cTn>
                                        <p:tgtEl>
                                          <p:spTgt spid="150566"/>
                                        </p:tgtEl>
                                        <p:attrNameLst>
                                          <p:attrName>style.visibility</p:attrName>
                                        </p:attrNameLst>
                                      </p:cBhvr>
                                      <p:to>
                                        <p:strVal val="visible"/>
                                      </p:to>
                                    </p:set>
                                  </p:childTnLst>
                                </p:cTn>
                              </p:par>
                              <p:par>
                                <p:cTn id="33" presetID="1" presetClass="entr" presetSubtype="0" fill="hold" grpId="0" nodeType="withEffect">
                                  <p:stCondLst>
                                    <p:cond delay="0"/>
                                  </p:stCondLst>
                                  <p:childTnLst>
                                    <p:set>
                                      <p:cBhvr>
                                        <p:cTn id="34" dur="1" fill="hold">
                                          <p:stCondLst>
                                            <p:cond delay="0"/>
                                          </p:stCondLst>
                                        </p:cTn>
                                        <p:tgtEl>
                                          <p:spTgt spid="74"/>
                                        </p:tgtEl>
                                        <p:attrNameLst>
                                          <p:attrName>style.visibility</p:attrName>
                                        </p:attrNameLst>
                                      </p:cBhvr>
                                      <p:to>
                                        <p:strVal val="visible"/>
                                      </p:to>
                                    </p:set>
                                  </p:childTnLst>
                                </p:cTn>
                              </p:par>
                            </p:childTnLst>
                          </p:cTn>
                        </p:par>
                      </p:childTnLst>
                    </p:cTn>
                  </p:par>
                  <p:par>
                    <p:cTn id="35" fill="hold">
                      <p:stCondLst>
                        <p:cond delay="indefinite"/>
                      </p:stCondLst>
                      <p:childTnLst>
                        <p:par>
                          <p:cTn id="36" fill="hold">
                            <p:stCondLst>
                              <p:cond delay="0"/>
                            </p:stCondLst>
                            <p:childTnLst>
                              <p:par>
                                <p:cTn id="37" presetID="1" presetClass="entr" presetSubtype="0" fill="hold" nodeType="clickEffect">
                                  <p:stCondLst>
                                    <p:cond delay="0"/>
                                  </p:stCondLst>
                                  <p:childTnLst>
                                    <p:set>
                                      <p:cBhvr>
                                        <p:cTn id="38" dur="1" fill="hold">
                                          <p:stCondLst>
                                            <p:cond delay="0"/>
                                          </p:stCondLst>
                                        </p:cTn>
                                        <p:tgtEl>
                                          <p:spTgt spid="60"/>
                                        </p:tgtEl>
                                        <p:attrNameLst>
                                          <p:attrName>style.visibility</p:attrName>
                                        </p:attrNameLst>
                                      </p:cBhvr>
                                      <p:to>
                                        <p:strVal val="visible"/>
                                      </p:to>
                                    </p:set>
                                  </p:childTnLst>
                                </p:cTn>
                              </p:par>
                              <p:par>
                                <p:cTn id="39" presetID="1" presetClass="entr" presetSubtype="0" fill="hold" nodeType="withEffect">
                                  <p:stCondLst>
                                    <p:cond delay="0"/>
                                  </p:stCondLst>
                                  <p:childTnLst>
                                    <p:set>
                                      <p:cBhvr>
                                        <p:cTn id="40" dur="1" fill="hold">
                                          <p:stCondLst>
                                            <p:cond delay="0"/>
                                          </p:stCondLst>
                                        </p:cTn>
                                        <p:tgtEl>
                                          <p:spTgt spid="69"/>
                                        </p:tgtEl>
                                        <p:attrNameLst>
                                          <p:attrName>style.visibility</p:attrName>
                                        </p:attrNameLst>
                                      </p:cBhvr>
                                      <p:to>
                                        <p:strVal val="visible"/>
                                      </p:to>
                                    </p:set>
                                  </p:childTnLst>
                                </p:cTn>
                              </p:par>
                            </p:childTnLst>
                          </p:cTn>
                        </p:par>
                      </p:childTnLst>
                    </p:cTn>
                  </p:par>
                  <p:par>
                    <p:cTn id="41" fill="hold">
                      <p:stCondLst>
                        <p:cond delay="indefinite"/>
                      </p:stCondLst>
                      <p:childTnLst>
                        <p:par>
                          <p:cTn id="42" fill="hold">
                            <p:stCondLst>
                              <p:cond delay="0"/>
                            </p:stCondLst>
                            <p:childTnLst>
                              <p:par>
                                <p:cTn id="43" presetID="1" presetClass="entr" presetSubtype="0" fill="hold" grpId="0" nodeType="clickEffect">
                                  <p:stCondLst>
                                    <p:cond delay="0"/>
                                  </p:stCondLst>
                                  <p:childTnLst>
                                    <p:set>
                                      <p:cBhvr>
                                        <p:cTn id="44" dur="1" fill="hold">
                                          <p:stCondLst>
                                            <p:cond delay="0"/>
                                          </p:stCondLst>
                                        </p:cTn>
                                        <p:tgtEl>
                                          <p:spTgt spid="75"/>
                                        </p:tgtEl>
                                        <p:attrNameLst>
                                          <p:attrName>style.visibility</p:attrName>
                                        </p:attrNameLst>
                                      </p:cBhvr>
                                      <p:to>
                                        <p:strVal val="visible"/>
                                      </p:to>
                                    </p:set>
                                  </p:childTnLst>
                                </p:cTn>
                              </p:par>
                              <p:par>
                                <p:cTn id="45" presetID="1" presetClass="entr" presetSubtype="0" fill="hold" grpId="0" nodeType="withEffect">
                                  <p:stCondLst>
                                    <p:cond delay="0"/>
                                  </p:stCondLst>
                                  <p:childTnLst>
                                    <p:set>
                                      <p:cBhvr>
                                        <p:cTn id="46" dur="1" fill="hold">
                                          <p:stCondLst>
                                            <p:cond delay="0"/>
                                          </p:stCondLst>
                                        </p:cTn>
                                        <p:tgtEl>
                                          <p:spTgt spid="150567"/>
                                        </p:tgtEl>
                                        <p:attrNameLst>
                                          <p:attrName>style.visibility</p:attrName>
                                        </p:attrNameLst>
                                      </p:cBhvr>
                                      <p:to>
                                        <p:strVal val="visible"/>
                                      </p:to>
                                    </p:set>
                                  </p:childTnLst>
                                </p:cTn>
                              </p:par>
                            </p:childTnLst>
                          </p:cTn>
                        </p:par>
                      </p:childTnLst>
                    </p:cTn>
                  </p:par>
                  <p:par>
                    <p:cTn id="47" fill="hold">
                      <p:stCondLst>
                        <p:cond delay="indefinite"/>
                      </p:stCondLst>
                      <p:childTnLst>
                        <p:par>
                          <p:cTn id="48" fill="hold">
                            <p:stCondLst>
                              <p:cond delay="0"/>
                            </p:stCondLst>
                            <p:childTnLst>
                              <p:par>
                                <p:cTn id="49" presetID="1" presetClass="entr" presetSubtype="0" fill="hold" grpId="0" nodeType="clickEffect">
                                  <p:stCondLst>
                                    <p:cond delay="0"/>
                                  </p:stCondLst>
                                  <p:childTnLst>
                                    <p:set>
                                      <p:cBhvr>
                                        <p:cTn id="50" dur="1" fill="hold">
                                          <p:stCondLst>
                                            <p:cond delay="0"/>
                                          </p:stCondLst>
                                        </p:cTn>
                                        <p:tgtEl>
                                          <p:spTgt spid="150532"/>
                                        </p:tgtEl>
                                        <p:attrNameLst>
                                          <p:attrName>style.visibility</p:attrName>
                                        </p:attrNameLst>
                                      </p:cBhvr>
                                      <p:to>
                                        <p:strVal val="visible"/>
                                      </p:to>
                                    </p:set>
                                  </p:childTnLst>
                                </p:cTn>
                              </p:par>
                              <p:par>
                                <p:cTn id="51" presetID="1" presetClass="entr" presetSubtype="0" fill="hold" grpId="0" nodeType="withEffect">
                                  <p:stCondLst>
                                    <p:cond delay="0"/>
                                  </p:stCondLst>
                                  <p:childTnLst>
                                    <p:set>
                                      <p:cBhvr>
                                        <p:cTn id="52" dur="1" fill="hold">
                                          <p:stCondLst>
                                            <p:cond delay="0"/>
                                          </p:stCondLst>
                                        </p:cTn>
                                        <p:tgtEl>
                                          <p:spTgt spid="72"/>
                                        </p:tgtEl>
                                        <p:attrNameLst>
                                          <p:attrName>style.visibility</p:attrName>
                                        </p:attrNameLst>
                                      </p:cBhvr>
                                      <p:to>
                                        <p:strVal val="visible"/>
                                      </p:to>
                                    </p:set>
                                  </p:childTnLst>
                                </p:cTn>
                              </p:par>
                            </p:childTnLst>
                          </p:cTn>
                        </p:par>
                      </p:childTnLst>
                    </p:cTn>
                  </p:par>
                  <p:par>
                    <p:cTn id="53" fill="hold">
                      <p:stCondLst>
                        <p:cond delay="indefinite"/>
                      </p:stCondLst>
                      <p:childTnLst>
                        <p:par>
                          <p:cTn id="54" fill="hold">
                            <p:stCondLst>
                              <p:cond delay="0"/>
                            </p:stCondLst>
                            <p:childTnLst>
                              <p:par>
                                <p:cTn id="55" presetID="1" presetClass="entr" presetSubtype="0" fill="hold" grpId="0" nodeType="clickEffect">
                                  <p:stCondLst>
                                    <p:cond delay="0"/>
                                  </p:stCondLst>
                                  <p:childTnLst>
                                    <p:set>
                                      <p:cBhvr>
                                        <p:cTn id="56" dur="1" fill="hold">
                                          <p:stCondLst>
                                            <p:cond delay="0"/>
                                          </p:stCondLst>
                                        </p:cTn>
                                        <p:tgtEl>
                                          <p:spTgt spid="150573"/>
                                        </p:tgtEl>
                                        <p:attrNameLst>
                                          <p:attrName>style.visibility</p:attrName>
                                        </p:attrNameLst>
                                      </p:cBhvr>
                                      <p:to>
                                        <p:strVal val="visible"/>
                                      </p:to>
                                    </p:set>
                                  </p:childTnLst>
                                </p:cTn>
                              </p:par>
                              <p:par>
                                <p:cTn id="57" presetID="1" presetClass="entr" presetSubtype="0" fill="hold" grpId="0" nodeType="withEffect">
                                  <p:stCondLst>
                                    <p:cond delay="0"/>
                                  </p:stCondLst>
                                  <p:childTnLst>
                                    <p:set>
                                      <p:cBhvr>
                                        <p:cTn id="58" dur="1" fill="hold">
                                          <p:stCondLst>
                                            <p:cond delay="0"/>
                                          </p:stCondLst>
                                        </p:cTn>
                                        <p:tgtEl>
                                          <p:spTgt spid="150575"/>
                                        </p:tgtEl>
                                        <p:attrNameLst>
                                          <p:attrName>style.visibility</p:attrName>
                                        </p:attrNameLst>
                                      </p:cBhvr>
                                      <p:to>
                                        <p:strVal val="visible"/>
                                      </p:to>
                                    </p:set>
                                  </p:childTnLst>
                                </p:cTn>
                              </p:par>
                            </p:childTnLst>
                          </p:cTn>
                        </p:par>
                      </p:childTnLst>
                    </p:cTn>
                  </p:par>
                  <p:par>
                    <p:cTn id="59" fill="hold">
                      <p:stCondLst>
                        <p:cond delay="indefinite"/>
                      </p:stCondLst>
                      <p:childTnLst>
                        <p:par>
                          <p:cTn id="60" fill="hold">
                            <p:stCondLst>
                              <p:cond delay="0"/>
                            </p:stCondLst>
                            <p:childTnLst>
                              <p:par>
                                <p:cTn id="61" presetID="1" presetClass="entr" presetSubtype="0" fill="hold" grpId="0" nodeType="clickEffect">
                                  <p:stCondLst>
                                    <p:cond delay="0"/>
                                  </p:stCondLst>
                                  <p:childTnLst>
                                    <p:set>
                                      <p:cBhvr>
                                        <p:cTn id="62" dur="1" fill="hold">
                                          <p:stCondLst>
                                            <p:cond delay="0"/>
                                          </p:stCondLst>
                                        </p:cTn>
                                        <p:tgtEl>
                                          <p:spTgt spid="150574"/>
                                        </p:tgtEl>
                                        <p:attrNameLst>
                                          <p:attrName>style.visibility</p:attrName>
                                        </p:attrNameLst>
                                      </p:cBhvr>
                                      <p:to>
                                        <p:strVal val="visible"/>
                                      </p:to>
                                    </p:set>
                                  </p:childTnLst>
                                </p:cTn>
                              </p:par>
                              <p:par>
                                <p:cTn id="63" presetID="1" presetClass="entr" presetSubtype="0" fill="hold" grpId="0" nodeType="withEffect">
                                  <p:stCondLst>
                                    <p:cond delay="0"/>
                                  </p:stCondLst>
                                  <p:childTnLst>
                                    <p:set>
                                      <p:cBhvr>
                                        <p:cTn id="64" dur="1" fill="hold">
                                          <p:stCondLst>
                                            <p:cond delay="0"/>
                                          </p:stCondLst>
                                        </p:cTn>
                                        <p:tgtEl>
                                          <p:spTgt spid="15057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0532" grpId="0" animBg="1"/>
      <p:bldP spid="150533" grpId="0" animBg="1"/>
      <p:bldP spid="150565" grpId="0" animBg="1"/>
      <p:bldP spid="150566" grpId="0" animBg="1"/>
      <p:bldP spid="150567" grpId="0" animBg="1"/>
      <p:bldP spid="150573" grpId="0" animBg="1"/>
      <p:bldP spid="150574" grpId="0" animBg="1"/>
      <p:bldP spid="150575" grpId="0" animBg="1"/>
      <p:bldP spid="150576" grpId="0" animBg="1"/>
      <p:bldP spid="72" grpId="0" animBg="1"/>
      <p:bldP spid="73" grpId="0" animBg="1"/>
      <p:bldP spid="74" grpId="0" animBg="1"/>
      <p:bldP spid="75" grpId="0" animBg="1"/>
      <p:bldP spid="80" grpId="0" animBg="1"/>
    </p:bldLst>
  </p:timing>
</p:sld>
</file>

<file path=ppt/slides/slide1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Image 1"/>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251520" y="1511126"/>
            <a:ext cx="8712968" cy="5112944"/>
          </a:xfrm>
          <a:prstGeom prst="rect">
            <a:avLst/>
          </a:prstGeom>
        </p:spPr>
      </p:pic>
      <p:sp>
        <p:nvSpPr>
          <p:cNvPr id="3" name="Rectangle à coins arrondis 2"/>
          <p:cNvSpPr/>
          <p:nvPr/>
        </p:nvSpPr>
        <p:spPr>
          <a:xfrm>
            <a:off x="467544" y="188640"/>
            <a:ext cx="8496944" cy="1224136"/>
          </a:xfrm>
          <a:prstGeom prst="roundRect">
            <a:avLst/>
          </a:prstGeom>
          <a:solidFill>
            <a:schemeClr val="accent1">
              <a:lumMod val="5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BE" sz="2600" dirty="0" smtClean="0"/>
              <a:t>Les causes de césarienne (Une enquête européenne auprès de 774 vétérinaires wallons, français suisses et hollandais) (Hanzen et al. 2013) </a:t>
            </a:r>
            <a:endParaRPr lang="fr-BE" sz="2600" dirty="0"/>
          </a:p>
        </p:txBody>
      </p:sp>
    </p:spTree>
    <p:extLst>
      <p:ext uri="{BB962C8B-B14F-4D97-AF65-F5344CB8AC3E}">
        <p14:creationId xmlns:p14="http://schemas.microsoft.com/office/powerpoint/2010/main" val="1598041379"/>
      </p:ext>
    </p:extLst>
  </p:cSld>
  <p:clrMapOvr>
    <a:masterClrMapping/>
  </p:clrMapOvr>
  <p:timing>
    <p:tnLst>
      <p:par>
        <p:cTn id="1" dur="indefinite" restart="never" nodeType="tmRoot"/>
      </p:par>
    </p:tnLst>
  </p:timing>
</p:sld>
</file>

<file path=ppt/slides/slide16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62466" name="Titre 1"/>
          <p:cNvSpPr>
            <a:spLocks noGrp="1"/>
          </p:cNvSpPr>
          <p:nvPr>
            <p:ph type="title"/>
          </p:nvPr>
        </p:nvSpPr>
        <p:spPr>
          <a:xfrm>
            <a:off x="179388" y="404813"/>
            <a:ext cx="5760764" cy="1007963"/>
          </a:xfrm>
          <a:ln>
            <a:miter lim="800000"/>
            <a:headEnd/>
            <a:tailEnd/>
          </a:ln>
        </p:spPr>
        <p:txBody>
          <a:bodyPr>
            <a:noAutofit/>
          </a:bodyPr>
          <a:lstStyle/>
          <a:p>
            <a:r>
              <a:rPr lang="fr-BE" altLang="fr-FR" dirty="0" smtClean="0">
                <a:latin typeface="+mn-lt"/>
              </a:rPr>
              <a:t>Une césarienne en images </a:t>
            </a:r>
            <a:br>
              <a:rPr lang="fr-BE" altLang="fr-FR" dirty="0" smtClean="0">
                <a:latin typeface="+mn-lt"/>
              </a:rPr>
            </a:br>
            <a:r>
              <a:rPr lang="fr-BE" altLang="fr-FR" dirty="0" smtClean="0">
                <a:latin typeface="+mn-lt"/>
              </a:rPr>
              <a:t>(</a:t>
            </a:r>
            <a:r>
              <a:rPr lang="fr-BE" altLang="fr-FR" dirty="0" err="1" smtClean="0">
                <a:latin typeface="+mn-lt"/>
              </a:rPr>
              <a:t>Drs</a:t>
            </a:r>
            <a:r>
              <a:rPr lang="fr-BE" altLang="fr-FR" dirty="0" smtClean="0">
                <a:latin typeface="+mn-lt"/>
              </a:rPr>
              <a:t>. Fourneau et Marquet Belgique)</a:t>
            </a:r>
          </a:p>
        </p:txBody>
      </p:sp>
      <p:sp>
        <p:nvSpPr>
          <p:cNvPr id="3" name="Espace réservé du contenu 2"/>
          <p:cNvSpPr>
            <a:spLocks noGrp="1"/>
          </p:cNvSpPr>
          <p:nvPr>
            <p:ph idx="1"/>
          </p:nvPr>
        </p:nvSpPr>
        <p:spPr>
          <a:xfrm>
            <a:off x="323528" y="1772816"/>
            <a:ext cx="8639050" cy="2158572"/>
          </a:xfrm>
          <a:solidFill>
            <a:schemeClr val="bg1"/>
          </a:solidFill>
        </p:spPr>
        <p:txBody>
          <a:bodyPr>
            <a:noAutofit/>
          </a:bodyPr>
          <a:lstStyle/>
          <a:p>
            <a:pPr>
              <a:defRPr/>
            </a:pPr>
            <a:r>
              <a:rPr lang="fr-BE" sz="2400" dirty="0" smtClean="0">
                <a:solidFill>
                  <a:srgbClr val="C00000"/>
                </a:solidFill>
                <a:latin typeface="+mn-lt"/>
              </a:rPr>
              <a:t>Anesthésie et asepsie</a:t>
            </a:r>
          </a:p>
          <a:p>
            <a:pPr marL="0" indent="0">
              <a:buNone/>
              <a:defRPr/>
            </a:pPr>
            <a:r>
              <a:rPr lang="fr-BE" sz="2400" dirty="0">
                <a:latin typeface="+mn-lt"/>
                <a:hlinkClick r:id="rId2"/>
              </a:rPr>
              <a:t>https://</a:t>
            </a:r>
            <a:r>
              <a:rPr lang="fr-BE" sz="2400" dirty="0" smtClean="0">
                <a:latin typeface="+mn-lt"/>
                <a:hlinkClick r:id="rId2"/>
              </a:rPr>
              <a:t>www.youtube.com/watch?v=WD_DsjwSBHw&amp;feature=share</a:t>
            </a:r>
            <a:endParaRPr lang="fr-BE" sz="2400" dirty="0" smtClean="0">
              <a:latin typeface="+mn-lt"/>
            </a:endParaRPr>
          </a:p>
          <a:p>
            <a:pPr>
              <a:defRPr/>
            </a:pPr>
            <a:r>
              <a:rPr lang="fr-BE" sz="2400" dirty="0" smtClean="0">
                <a:solidFill>
                  <a:srgbClr val="C00000"/>
                </a:solidFill>
                <a:latin typeface="+mn-lt"/>
              </a:rPr>
              <a:t>Incision et extraction du veau </a:t>
            </a:r>
          </a:p>
          <a:p>
            <a:pPr marL="0" indent="0">
              <a:buNone/>
              <a:defRPr/>
            </a:pPr>
            <a:r>
              <a:rPr lang="fr-BE" sz="2400" dirty="0">
                <a:latin typeface="+mn-lt"/>
                <a:hlinkClick r:id="rId3"/>
              </a:rPr>
              <a:t>https://</a:t>
            </a:r>
            <a:r>
              <a:rPr lang="fr-BE" sz="2400" dirty="0" smtClean="0">
                <a:latin typeface="+mn-lt"/>
                <a:hlinkClick r:id="rId3"/>
              </a:rPr>
              <a:t>www.youtube.com/watch?v=8yY6lVqP-GQ</a:t>
            </a:r>
            <a:endParaRPr lang="fr-BE" sz="2400" dirty="0" smtClean="0">
              <a:latin typeface="+mn-lt"/>
            </a:endParaRPr>
          </a:p>
          <a:p>
            <a:pPr>
              <a:defRPr/>
            </a:pPr>
            <a:r>
              <a:rPr lang="fr-BE" sz="2400" dirty="0" smtClean="0">
                <a:solidFill>
                  <a:srgbClr val="C00000"/>
                </a:solidFill>
                <a:latin typeface="+mn-lt"/>
              </a:rPr>
              <a:t>Sutures</a:t>
            </a:r>
          </a:p>
          <a:p>
            <a:pPr marL="0" indent="0">
              <a:buNone/>
              <a:defRPr/>
            </a:pPr>
            <a:r>
              <a:rPr lang="fr-BE" sz="2400" dirty="0">
                <a:solidFill>
                  <a:srgbClr val="FFFF00"/>
                </a:solidFill>
                <a:latin typeface="+mn-lt"/>
                <a:hlinkClick r:id="rId4"/>
              </a:rPr>
              <a:t>https://</a:t>
            </a:r>
            <a:r>
              <a:rPr lang="fr-BE" sz="2400" dirty="0" smtClean="0">
                <a:solidFill>
                  <a:srgbClr val="FFFF00"/>
                </a:solidFill>
                <a:latin typeface="+mn-lt"/>
                <a:hlinkClick r:id="rId4"/>
              </a:rPr>
              <a:t>www.youtube.com/watch?v=M-QzkAnT02g&amp;feature=share</a:t>
            </a:r>
            <a:r>
              <a:rPr lang="fr-BE" sz="2400" dirty="0" smtClean="0">
                <a:solidFill>
                  <a:srgbClr val="FFFF00"/>
                </a:solidFill>
                <a:latin typeface="+mn-lt"/>
              </a:rPr>
              <a:t>  </a:t>
            </a:r>
            <a:endParaRPr lang="fr-BE" sz="2400" dirty="0">
              <a:solidFill>
                <a:srgbClr val="FFFF00"/>
              </a:solidFill>
              <a:latin typeface="+mn-lt"/>
            </a:endParaRPr>
          </a:p>
        </p:txBody>
      </p:sp>
      <p:sp>
        <p:nvSpPr>
          <p:cNvPr id="4" name="Titre 1"/>
          <p:cNvSpPr txBox="1">
            <a:spLocks/>
          </p:cNvSpPr>
          <p:nvPr/>
        </p:nvSpPr>
        <p:spPr>
          <a:xfrm>
            <a:off x="2411760" y="4905089"/>
            <a:ext cx="4752528" cy="719931"/>
          </a:xfrm>
          <a:prstGeom prst="rect">
            <a:avLst/>
          </a:prstGeom>
          <a:solidFill>
            <a:schemeClr val="accent2">
              <a:lumMod val="75000"/>
            </a:schemeClr>
          </a:solidFill>
          <a:ln>
            <a:solidFill>
              <a:schemeClr val="tx1"/>
            </a:solidFill>
            <a:miter lim="800000"/>
            <a:headEnd/>
            <a:tailEnd/>
          </a:ln>
        </p:spPr>
        <p:txBody>
          <a:bodyPr vert="horz" lIns="91440" tIns="45720" rIns="91440" bIns="45720" rtlCol="0" anchor="ctr">
            <a:noAutofit/>
          </a:bodyPr>
          <a:lstStyle>
            <a:lvl1pPr algn="l" defTabSz="914400" rtl="0" eaLnBrk="1" latinLnBrk="0" hangingPunct="1">
              <a:spcBef>
                <a:spcPct val="0"/>
              </a:spcBef>
              <a:buNone/>
              <a:defRPr sz="2800" kern="1200">
                <a:solidFill>
                  <a:schemeClr val="tx1"/>
                </a:solidFill>
                <a:latin typeface="Arial Narrow" panose="020B0606020202030204" pitchFamily="34" charset="0"/>
                <a:ea typeface="+mj-ea"/>
                <a:cs typeface="Arial" panose="020B0604020202020204" pitchFamily="34" charset="0"/>
              </a:defRPr>
            </a:lvl1pPr>
          </a:lstStyle>
          <a:p>
            <a:r>
              <a:rPr lang="fr-BE" altLang="fr-FR" sz="3200" dirty="0" smtClean="0">
                <a:solidFill>
                  <a:schemeClr val="bg1"/>
                </a:solidFill>
                <a:latin typeface="+mn-lt"/>
              </a:rPr>
              <a:t>Regardons et questionnons </a:t>
            </a:r>
          </a:p>
        </p:txBody>
      </p:sp>
      <p:sp>
        <p:nvSpPr>
          <p:cNvPr id="2" name="Flèche droite 1"/>
          <p:cNvSpPr/>
          <p:nvPr/>
        </p:nvSpPr>
        <p:spPr>
          <a:xfrm>
            <a:off x="683568" y="4869011"/>
            <a:ext cx="1152128" cy="792088"/>
          </a:xfrm>
          <a:prstGeom prst="rightArrow">
            <a:avLst/>
          </a:prstGeom>
          <a:solidFill>
            <a:schemeClr val="accent2">
              <a:lumMod val="75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Tree>
    <p:extLst>
      <p:ext uri="{BB962C8B-B14F-4D97-AF65-F5344CB8AC3E}">
        <p14:creationId xmlns:p14="http://schemas.microsoft.com/office/powerpoint/2010/main" val="3871738429"/>
      </p:ext>
    </p:extLst>
  </p:cSld>
  <p:clrMapOvr>
    <a:masterClrMapping/>
  </p:clrMapOvr>
  <p:timing>
    <p:tnLst>
      <p:par>
        <p:cTn id="1" dur="indefinite" restart="never" nodeType="tmRoot"/>
      </p:par>
    </p:tnLst>
  </p:timing>
</p:sld>
</file>

<file path=ppt/slides/slide1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à coins arrondis 4"/>
          <p:cNvSpPr/>
          <p:nvPr/>
        </p:nvSpPr>
        <p:spPr>
          <a:xfrm>
            <a:off x="539552" y="1484784"/>
            <a:ext cx="8280920" cy="1728192"/>
          </a:xfrm>
          <a:prstGeom prst="roundRect">
            <a:avLst/>
          </a:prstGeom>
          <a:solidFill>
            <a:schemeClr val="tx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BE" sz="3200" dirty="0" smtClean="0">
                <a:solidFill>
                  <a:schemeClr val="bg1"/>
                </a:solidFill>
                <a:latin typeface="Arial Narrow" panose="020B0606020202030204" pitchFamily="34" charset="0"/>
              </a:rPr>
              <a:t>Q25 : Avant le vêlage, la concentration en progestérone augmente </a:t>
            </a:r>
          </a:p>
        </p:txBody>
      </p:sp>
      <p:sp>
        <p:nvSpPr>
          <p:cNvPr id="2" name="Rectangle à coins arrondis 1"/>
          <p:cNvSpPr/>
          <p:nvPr/>
        </p:nvSpPr>
        <p:spPr>
          <a:xfrm>
            <a:off x="3635896" y="3645024"/>
            <a:ext cx="1584176" cy="648072"/>
          </a:xfrm>
          <a:prstGeom prst="roundRect">
            <a:avLst/>
          </a:prstGeom>
          <a:solidFill>
            <a:schemeClr val="accent3">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BE" sz="3600" dirty="0" smtClean="0"/>
              <a:t>Vrai</a:t>
            </a:r>
            <a:endParaRPr lang="fr-BE" sz="3600" dirty="0"/>
          </a:p>
        </p:txBody>
      </p:sp>
      <p:sp>
        <p:nvSpPr>
          <p:cNvPr id="4" name="Rectangle à coins arrondis 3"/>
          <p:cNvSpPr/>
          <p:nvPr/>
        </p:nvSpPr>
        <p:spPr>
          <a:xfrm>
            <a:off x="3635896" y="4445496"/>
            <a:ext cx="1584176" cy="648072"/>
          </a:xfrm>
          <a:prstGeom prst="roundRect">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BE" sz="3600" dirty="0" smtClean="0"/>
              <a:t>Faux</a:t>
            </a:r>
            <a:endParaRPr lang="fr-BE" sz="3600" dirty="0"/>
          </a:p>
        </p:txBody>
      </p:sp>
      <p:sp>
        <p:nvSpPr>
          <p:cNvPr id="3" name="Flèche droite 2"/>
          <p:cNvSpPr/>
          <p:nvPr/>
        </p:nvSpPr>
        <p:spPr>
          <a:xfrm>
            <a:off x="2195736" y="4405300"/>
            <a:ext cx="1152128" cy="728464"/>
          </a:xfrm>
          <a:prstGeom prst="rightArrow">
            <a:avLst/>
          </a:prstGeom>
          <a:solidFill>
            <a:schemeClr val="accent2">
              <a:lumMod val="75000"/>
            </a:schemeClr>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Tree>
    <p:extLst>
      <p:ext uri="{BB962C8B-B14F-4D97-AF65-F5344CB8AC3E}">
        <p14:creationId xmlns:p14="http://schemas.microsoft.com/office/powerpoint/2010/main" val="411818353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1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à coins arrondis 4"/>
          <p:cNvSpPr/>
          <p:nvPr/>
        </p:nvSpPr>
        <p:spPr>
          <a:xfrm>
            <a:off x="539552" y="1484784"/>
            <a:ext cx="8280920" cy="1728192"/>
          </a:xfrm>
          <a:prstGeom prst="roundRect">
            <a:avLst/>
          </a:prstGeom>
          <a:solidFill>
            <a:schemeClr val="tx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BE" sz="3200" dirty="0" smtClean="0">
                <a:solidFill>
                  <a:schemeClr val="bg1"/>
                </a:solidFill>
                <a:latin typeface="Arial Narrow" panose="020B0606020202030204" pitchFamily="34" charset="0"/>
              </a:rPr>
              <a:t>Q26 : la phase 2 de la parturition correspond à l’expulsion du </a:t>
            </a:r>
            <a:r>
              <a:rPr lang="fr-BE" sz="3200" dirty="0" err="1" smtClean="0">
                <a:solidFill>
                  <a:schemeClr val="bg1"/>
                </a:solidFill>
                <a:latin typeface="Arial Narrow" panose="020B0606020202030204" pitchFamily="34" charset="0"/>
              </a:rPr>
              <a:t>foetus</a:t>
            </a:r>
            <a:endParaRPr lang="fr-BE" sz="3200" dirty="0" smtClean="0">
              <a:solidFill>
                <a:schemeClr val="bg1"/>
              </a:solidFill>
              <a:latin typeface="Arial Narrow" panose="020B0606020202030204" pitchFamily="34" charset="0"/>
            </a:endParaRPr>
          </a:p>
        </p:txBody>
      </p:sp>
      <p:sp>
        <p:nvSpPr>
          <p:cNvPr id="2" name="Rectangle à coins arrondis 1"/>
          <p:cNvSpPr/>
          <p:nvPr/>
        </p:nvSpPr>
        <p:spPr>
          <a:xfrm>
            <a:off x="3635896" y="3645024"/>
            <a:ext cx="1584176" cy="648072"/>
          </a:xfrm>
          <a:prstGeom prst="roundRect">
            <a:avLst/>
          </a:prstGeom>
          <a:solidFill>
            <a:schemeClr val="accent3">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BE" sz="3600" dirty="0" smtClean="0"/>
              <a:t>Vrai</a:t>
            </a:r>
            <a:endParaRPr lang="fr-BE" sz="3600" dirty="0"/>
          </a:p>
        </p:txBody>
      </p:sp>
      <p:sp>
        <p:nvSpPr>
          <p:cNvPr id="4" name="Rectangle à coins arrondis 3"/>
          <p:cNvSpPr/>
          <p:nvPr/>
        </p:nvSpPr>
        <p:spPr>
          <a:xfrm>
            <a:off x="3635896" y="4445496"/>
            <a:ext cx="1584176" cy="648072"/>
          </a:xfrm>
          <a:prstGeom prst="roundRect">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BE" sz="3600" dirty="0" smtClean="0"/>
              <a:t>Faux</a:t>
            </a:r>
            <a:endParaRPr lang="fr-BE" sz="3600" dirty="0"/>
          </a:p>
        </p:txBody>
      </p:sp>
      <p:sp>
        <p:nvSpPr>
          <p:cNvPr id="3" name="Flèche droite 2"/>
          <p:cNvSpPr/>
          <p:nvPr/>
        </p:nvSpPr>
        <p:spPr>
          <a:xfrm>
            <a:off x="2339752" y="3670151"/>
            <a:ext cx="1152128" cy="728464"/>
          </a:xfrm>
          <a:prstGeom prst="rightArrow">
            <a:avLst/>
          </a:prstGeom>
          <a:solidFill>
            <a:schemeClr val="accent2">
              <a:lumMod val="75000"/>
            </a:schemeClr>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Tree>
    <p:extLst>
      <p:ext uri="{BB962C8B-B14F-4D97-AF65-F5344CB8AC3E}">
        <p14:creationId xmlns:p14="http://schemas.microsoft.com/office/powerpoint/2010/main" val="117256089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1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à coins arrondis 4"/>
          <p:cNvSpPr/>
          <p:nvPr/>
        </p:nvSpPr>
        <p:spPr>
          <a:xfrm>
            <a:off x="539552" y="1484784"/>
            <a:ext cx="8280920" cy="1728192"/>
          </a:xfrm>
          <a:prstGeom prst="roundRect">
            <a:avLst/>
          </a:prstGeom>
          <a:solidFill>
            <a:schemeClr val="tx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BE" sz="3200" dirty="0" smtClean="0">
                <a:solidFill>
                  <a:schemeClr val="bg1"/>
                </a:solidFill>
                <a:latin typeface="Arial Narrow" panose="020B0606020202030204" pitchFamily="34" charset="0"/>
              </a:rPr>
              <a:t>Q27 : En présentation postérieure, la position du veau est dite lombo-sacrée</a:t>
            </a:r>
          </a:p>
        </p:txBody>
      </p:sp>
      <p:sp>
        <p:nvSpPr>
          <p:cNvPr id="2" name="Rectangle à coins arrondis 1"/>
          <p:cNvSpPr/>
          <p:nvPr/>
        </p:nvSpPr>
        <p:spPr>
          <a:xfrm>
            <a:off x="3635896" y="3645024"/>
            <a:ext cx="1584176" cy="648072"/>
          </a:xfrm>
          <a:prstGeom prst="roundRect">
            <a:avLst/>
          </a:prstGeom>
          <a:solidFill>
            <a:schemeClr val="accent3">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BE" sz="3600" dirty="0" smtClean="0"/>
              <a:t>Vrai</a:t>
            </a:r>
            <a:endParaRPr lang="fr-BE" sz="3600" dirty="0"/>
          </a:p>
        </p:txBody>
      </p:sp>
      <p:sp>
        <p:nvSpPr>
          <p:cNvPr id="4" name="Rectangle à coins arrondis 3"/>
          <p:cNvSpPr/>
          <p:nvPr/>
        </p:nvSpPr>
        <p:spPr>
          <a:xfrm>
            <a:off x="3635896" y="4445496"/>
            <a:ext cx="1584176" cy="648072"/>
          </a:xfrm>
          <a:prstGeom prst="roundRect">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BE" sz="3600" dirty="0" smtClean="0"/>
              <a:t>Faux</a:t>
            </a:r>
            <a:endParaRPr lang="fr-BE" sz="3600" dirty="0"/>
          </a:p>
        </p:txBody>
      </p:sp>
      <p:sp>
        <p:nvSpPr>
          <p:cNvPr id="3" name="Flèche droite 2"/>
          <p:cNvSpPr/>
          <p:nvPr/>
        </p:nvSpPr>
        <p:spPr>
          <a:xfrm>
            <a:off x="2267744" y="3645024"/>
            <a:ext cx="1152128" cy="728464"/>
          </a:xfrm>
          <a:prstGeom prst="rightArrow">
            <a:avLst/>
          </a:prstGeom>
          <a:solidFill>
            <a:schemeClr val="accent2">
              <a:lumMod val="75000"/>
            </a:schemeClr>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Tree>
    <p:extLst>
      <p:ext uri="{BB962C8B-B14F-4D97-AF65-F5344CB8AC3E}">
        <p14:creationId xmlns:p14="http://schemas.microsoft.com/office/powerpoint/2010/main" val="32162637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1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à coins arrondis 4"/>
          <p:cNvSpPr/>
          <p:nvPr/>
        </p:nvSpPr>
        <p:spPr>
          <a:xfrm>
            <a:off x="539552" y="1484784"/>
            <a:ext cx="8280920" cy="1728192"/>
          </a:xfrm>
          <a:prstGeom prst="roundRect">
            <a:avLst/>
          </a:prstGeom>
          <a:solidFill>
            <a:schemeClr val="tx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BE" sz="3200" dirty="0" smtClean="0">
                <a:solidFill>
                  <a:schemeClr val="bg1"/>
                </a:solidFill>
                <a:latin typeface="Arial Narrow" panose="020B0606020202030204" pitchFamily="34" charset="0"/>
              </a:rPr>
              <a:t>Q28 </a:t>
            </a:r>
            <a:r>
              <a:rPr lang="fr-BE" sz="3200" dirty="0">
                <a:solidFill>
                  <a:schemeClr val="bg1"/>
                </a:solidFill>
                <a:latin typeface="Arial Narrow" panose="020B0606020202030204" pitchFamily="34" charset="0"/>
              </a:rPr>
              <a:t>: En présentation antérieure, la position du veau est dite lombo-sacrée</a:t>
            </a:r>
            <a:endParaRPr lang="fr-BE" sz="3200" dirty="0" smtClean="0">
              <a:solidFill>
                <a:schemeClr val="bg1"/>
              </a:solidFill>
              <a:latin typeface="Arial Narrow" panose="020B0606020202030204" pitchFamily="34" charset="0"/>
            </a:endParaRPr>
          </a:p>
        </p:txBody>
      </p:sp>
      <p:sp>
        <p:nvSpPr>
          <p:cNvPr id="2" name="Rectangle à coins arrondis 1"/>
          <p:cNvSpPr/>
          <p:nvPr/>
        </p:nvSpPr>
        <p:spPr>
          <a:xfrm>
            <a:off x="3635896" y="3645024"/>
            <a:ext cx="1584176" cy="648072"/>
          </a:xfrm>
          <a:prstGeom prst="roundRect">
            <a:avLst/>
          </a:prstGeom>
          <a:solidFill>
            <a:schemeClr val="accent3">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BE" sz="3600" dirty="0" smtClean="0"/>
              <a:t>Vrai</a:t>
            </a:r>
            <a:endParaRPr lang="fr-BE" sz="3600" dirty="0"/>
          </a:p>
        </p:txBody>
      </p:sp>
      <p:sp>
        <p:nvSpPr>
          <p:cNvPr id="4" name="Rectangle à coins arrondis 3"/>
          <p:cNvSpPr/>
          <p:nvPr/>
        </p:nvSpPr>
        <p:spPr>
          <a:xfrm>
            <a:off x="3635896" y="4445496"/>
            <a:ext cx="1584176" cy="648072"/>
          </a:xfrm>
          <a:prstGeom prst="roundRect">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BE" sz="3600" dirty="0" smtClean="0"/>
              <a:t>Faux</a:t>
            </a:r>
            <a:endParaRPr lang="fr-BE" sz="3600" dirty="0"/>
          </a:p>
        </p:txBody>
      </p:sp>
      <p:sp>
        <p:nvSpPr>
          <p:cNvPr id="3" name="Flèche droite 2"/>
          <p:cNvSpPr/>
          <p:nvPr/>
        </p:nvSpPr>
        <p:spPr>
          <a:xfrm>
            <a:off x="2267744" y="4365104"/>
            <a:ext cx="1152128" cy="728464"/>
          </a:xfrm>
          <a:prstGeom prst="rightArrow">
            <a:avLst/>
          </a:prstGeom>
          <a:solidFill>
            <a:schemeClr val="accent2">
              <a:lumMod val="75000"/>
            </a:schemeClr>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Tree>
    <p:extLst>
      <p:ext uri="{BB962C8B-B14F-4D97-AF65-F5344CB8AC3E}">
        <p14:creationId xmlns:p14="http://schemas.microsoft.com/office/powerpoint/2010/main" val="94529169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1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à coins arrondis 4"/>
          <p:cNvSpPr/>
          <p:nvPr/>
        </p:nvSpPr>
        <p:spPr>
          <a:xfrm>
            <a:off x="539552" y="1484784"/>
            <a:ext cx="8280920" cy="1728192"/>
          </a:xfrm>
          <a:prstGeom prst="roundRect">
            <a:avLst/>
          </a:prstGeom>
          <a:solidFill>
            <a:schemeClr val="tx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BE" sz="3200" dirty="0" smtClean="0">
                <a:solidFill>
                  <a:schemeClr val="bg1"/>
                </a:solidFill>
                <a:latin typeface="Arial Narrow" panose="020B0606020202030204" pitchFamily="34" charset="0"/>
              </a:rPr>
              <a:t>Q29 : Classiquement, une césarienne chez la vache est réalisée dans le flanc gauche, la vache étant debout. </a:t>
            </a:r>
          </a:p>
        </p:txBody>
      </p:sp>
      <p:sp>
        <p:nvSpPr>
          <p:cNvPr id="2" name="Rectangle à coins arrondis 1"/>
          <p:cNvSpPr/>
          <p:nvPr/>
        </p:nvSpPr>
        <p:spPr>
          <a:xfrm>
            <a:off x="3635896" y="3645024"/>
            <a:ext cx="1584176" cy="648072"/>
          </a:xfrm>
          <a:prstGeom prst="roundRect">
            <a:avLst/>
          </a:prstGeom>
          <a:solidFill>
            <a:schemeClr val="accent3">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BE" sz="3600" dirty="0" smtClean="0"/>
              <a:t>Vrai</a:t>
            </a:r>
            <a:endParaRPr lang="fr-BE" sz="3600" dirty="0"/>
          </a:p>
        </p:txBody>
      </p:sp>
      <p:sp>
        <p:nvSpPr>
          <p:cNvPr id="4" name="Rectangle à coins arrondis 3"/>
          <p:cNvSpPr/>
          <p:nvPr/>
        </p:nvSpPr>
        <p:spPr>
          <a:xfrm>
            <a:off x="3635896" y="4445496"/>
            <a:ext cx="1584176" cy="648072"/>
          </a:xfrm>
          <a:prstGeom prst="roundRect">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BE" sz="3600" dirty="0" smtClean="0"/>
              <a:t>Faux</a:t>
            </a:r>
            <a:endParaRPr lang="fr-BE" sz="3600" dirty="0"/>
          </a:p>
        </p:txBody>
      </p:sp>
      <p:sp>
        <p:nvSpPr>
          <p:cNvPr id="3" name="Flèche droite 2"/>
          <p:cNvSpPr/>
          <p:nvPr/>
        </p:nvSpPr>
        <p:spPr>
          <a:xfrm>
            <a:off x="2339752" y="3670151"/>
            <a:ext cx="1152128" cy="728464"/>
          </a:xfrm>
          <a:prstGeom prst="rightArrow">
            <a:avLst/>
          </a:prstGeom>
          <a:solidFill>
            <a:schemeClr val="accent2">
              <a:lumMod val="75000"/>
            </a:schemeClr>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Tree>
    <p:extLst>
      <p:ext uri="{BB962C8B-B14F-4D97-AF65-F5344CB8AC3E}">
        <p14:creationId xmlns:p14="http://schemas.microsoft.com/office/powerpoint/2010/main" val="360159108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1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à coins arrondis 4"/>
          <p:cNvSpPr/>
          <p:nvPr/>
        </p:nvSpPr>
        <p:spPr>
          <a:xfrm>
            <a:off x="683568" y="1988840"/>
            <a:ext cx="7848872" cy="1800200"/>
          </a:xfrm>
          <a:prstGeom prst="roundRect">
            <a:avLst/>
          </a:prstGeom>
          <a:solidFill>
            <a:srgbClr val="80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BE" sz="3600" dirty="0" smtClean="0"/>
              <a:t>9. Les </a:t>
            </a:r>
            <a:r>
              <a:rPr lang="fr-BE" sz="3600" dirty="0"/>
              <a:t>pathologies du postpartum : l’essentiel pour définir et traiter </a:t>
            </a:r>
          </a:p>
        </p:txBody>
      </p:sp>
    </p:spTree>
    <p:extLst>
      <p:ext uri="{BB962C8B-B14F-4D97-AF65-F5344CB8AC3E}">
        <p14:creationId xmlns:p14="http://schemas.microsoft.com/office/powerpoint/2010/main" val="3391482634"/>
      </p:ext>
    </p:extLst>
  </p:cSld>
  <p:clrMapOvr>
    <a:masterClrMapping/>
  </p:clrMapOvr>
  <p:timing>
    <p:tnLst>
      <p:par>
        <p:cTn id="1" dur="indefinite" restart="never" nodeType="tmRoot"/>
      </p:par>
    </p:tnLst>
  </p:timing>
</p:sld>
</file>

<file path=ppt/slides/slide1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à coins arrondis 4"/>
          <p:cNvSpPr/>
          <p:nvPr/>
        </p:nvSpPr>
        <p:spPr>
          <a:xfrm>
            <a:off x="1619672" y="1988840"/>
            <a:ext cx="5904656" cy="1080120"/>
          </a:xfrm>
          <a:prstGeom prst="roundRect">
            <a:avLst/>
          </a:prstGeom>
          <a:solidFill>
            <a:schemeClr val="accent3">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BE" sz="4000" dirty="0" smtClean="0"/>
              <a:t>Définir/Diagnostiquer</a:t>
            </a:r>
            <a:endParaRPr lang="fr-BE" sz="4000" dirty="0"/>
          </a:p>
        </p:txBody>
      </p:sp>
    </p:spTree>
    <p:extLst>
      <p:ext uri="{BB962C8B-B14F-4D97-AF65-F5344CB8AC3E}">
        <p14:creationId xmlns:p14="http://schemas.microsoft.com/office/powerpoint/2010/main" val="3001360793"/>
      </p:ext>
    </p:extLst>
  </p:cSld>
  <p:clrMapOvr>
    <a:masterClrMapping/>
  </p:clrMapOvr>
  <p:timing>
    <p:tnLst>
      <p:par>
        <p:cTn id="1" dur="indefinite" restart="never" nodeType="tmRoot"/>
      </p:par>
    </p:tnLst>
  </p:timing>
</p:sld>
</file>

<file path=ppt/slides/slide1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6" name="Titre 1"/>
          <p:cNvSpPr>
            <a:spLocks noGrp="1"/>
          </p:cNvSpPr>
          <p:nvPr>
            <p:ph type="title"/>
          </p:nvPr>
        </p:nvSpPr>
        <p:spPr>
          <a:ln>
            <a:miter lim="800000"/>
            <a:headEnd/>
            <a:tailEnd/>
          </a:ln>
        </p:spPr>
        <p:txBody>
          <a:bodyPr/>
          <a:lstStyle/>
          <a:p>
            <a:endParaRPr lang="fr-BE" altLang="fr-FR" smtClean="0"/>
          </a:p>
        </p:txBody>
      </p:sp>
      <p:sp>
        <p:nvSpPr>
          <p:cNvPr id="6147" name="Espace réservé du numéro de diapositive 3"/>
          <p:cNvSpPr>
            <a:spLocks noGrp="1"/>
          </p:cNvSpPr>
          <p:nvPr>
            <p:ph type="sldNum" sz="quarter" idx="4294967295"/>
          </p:nvPr>
        </p:nvSpPr>
        <p:spPr>
          <a:xfrm>
            <a:off x="7667625" y="6381750"/>
            <a:ext cx="1270000" cy="47625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fld id="{B5CC59BB-2114-464B-902E-8AE242628B1D}" type="slidenum">
              <a:rPr lang="fr-FR" altLang="fr-FR" sz="1400">
                <a:latin typeface="Arial Narrow" panose="020B0606020202030204" pitchFamily="34" charset="0"/>
              </a:rPr>
              <a:pPr/>
              <a:t>169</a:t>
            </a:fld>
            <a:endParaRPr lang="fr-FR" altLang="fr-FR" sz="1400">
              <a:latin typeface="Arial Narrow" panose="020B0606020202030204" pitchFamily="34" charset="0"/>
            </a:endParaRPr>
          </a:p>
        </p:txBody>
      </p:sp>
      <p:pic>
        <p:nvPicPr>
          <p:cNvPr id="6148" name="Picture 2" descr="H:\Puerperium.jp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9050" y="-34925"/>
            <a:ext cx="9191625" cy="6892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 name="Rectangle à coins arrondis 5"/>
          <p:cNvSpPr/>
          <p:nvPr/>
        </p:nvSpPr>
        <p:spPr bwMode="auto">
          <a:xfrm>
            <a:off x="179512" y="116632"/>
            <a:ext cx="2827486" cy="1655762"/>
          </a:xfrm>
          <a:prstGeom prst="roundRect">
            <a:avLst/>
          </a:prstGeom>
          <a:solidFill>
            <a:schemeClr val="accent2">
              <a:lumMod val="50000"/>
            </a:schemeClr>
          </a:solidFill>
          <a:ln w="9525" cap="flat" cmpd="sng" algn="ctr">
            <a:solidFill>
              <a:schemeClr val="tx2"/>
            </a:solidFill>
            <a:prstDash val="solid"/>
            <a:round/>
            <a:headEnd type="none" w="med" len="med"/>
            <a:tailEnd type="none" w="med" len="med"/>
          </a:ln>
          <a:effectLst/>
        </p:spPr>
        <p:txBody>
          <a:bodyPr/>
          <a:lstStyle/>
          <a:p>
            <a:pPr eaLnBrk="0" hangingPunct="0">
              <a:defRPr/>
            </a:pPr>
            <a:r>
              <a:rPr lang="fr-BE" sz="2800" dirty="0">
                <a:solidFill>
                  <a:schemeClr val="bg1"/>
                </a:solidFill>
                <a:latin typeface="+mn-lt"/>
                <a:cs typeface="+mn-cs"/>
              </a:rPr>
              <a:t>Le </a:t>
            </a:r>
            <a:r>
              <a:rPr lang="fr-BE" sz="2800" dirty="0" err="1">
                <a:solidFill>
                  <a:schemeClr val="bg1"/>
                </a:solidFill>
                <a:latin typeface="+mn-lt"/>
                <a:cs typeface="+mn-cs"/>
              </a:rPr>
              <a:t>puerpérium</a:t>
            </a:r>
            <a:r>
              <a:rPr lang="fr-BE" sz="2800" dirty="0">
                <a:solidFill>
                  <a:schemeClr val="bg1"/>
                </a:solidFill>
                <a:latin typeface="+mn-lt"/>
                <a:cs typeface="+mn-cs"/>
              </a:rPr>
              <a:t> :</a:t>
            </a:r>
          </a:p>
          <a:p>
            <a:pPr eaLnBrk="0" hangingPunct="0">
              <a:defRPr/>
            </a:pPr>
            <a:r>
              <a:rPr lang="fr-BE" sz="2800" dirty="0">
                <a:solidFill>
                  <a:schemeClr val="bg1"/>
                </a:solidFill>
                <a:latin typeface="+mn-lt"/>
                <a:cs typeface="+mn-cs"/>
              </a:rPr>
              <a:t>du vêlage à la gestation</a:t>
            </a:r>
          </a:p>
        </p:txBody>
      </p:sp>
    </p:spTree>
    <p:extLst>
      <p:ext uri="{BB962C8B-B14F-4D97-AF65-F5344CB8AC3E}">
        <p14:creationId xmlns:p14="http://schemas.microsoft.com/office/powerpoint/2010/main" val="1222906229"/>
      </p:ext>
    </p:extLst>
  </p:cSld>
  <p:clrMapOvr>
    <a:masterClrMapping/>
  </p:clrMapOvr>
  <p:timing>
    <p:tnLst>
      <p:par>
        <p:cTn id="1" dur="indefinite" restart="never" nodeType="tmRoot"/>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53" name="Text Box 2"/>
          <p:cNvSpPr txBox="1">
            <a:spLocks noChangeArrowheads="1"/>
          </p:cNvSpPr>
          <p:nvPr/>
        </p:nvSpPr>
        <p:spPr bwMode="auto">
          <a:xfrm>
            <a:off x="647700" y="188640"/>
            <a:ext cx="6289675" cy="466725"/>
          </a:xfrm>
          <a:prstGeom prst="rect">
            <a:avLst/>
          </a:prstGeom>
          <a:solidFill>
            <a:srgbClr val="000066"/>
          </a:solidFill>
          <a:ln w="9525">
            <a:solidFill>
              <a:schemeClr val="bg2"/>
            </a:solidFill>
            <a:miter lim="800000"/>
            <a:headEnd/>
            <a:tailEnd/>
          </a:ln>
        </p:spPr>
        <p:txBody>
          <a:bodyPr wrap="none">
            <a:spAutoFit/>
          </a:bodyPr>
          <a:lstStyle/>
          <a:p>
            <a:r>
              <a:rPr lang="fr-BE" sz="2400">
                <a:solidFill>
                  <a:schemeClr val="bg1"/>
                </a:solidFill>
                <a:latin typeface="Arial Narrow" pitchFamily="34" charset="0"/>
              </a:rPr>
              <a:t>La régulation hormonale du cycle sexuel chez la vache</a:t>
            </a:r>
            <a:endParaRPr lang="fr-FR" sz="2400">
              <a:solidFill>
                <a:schemeClr val="bg1"/>
              </a:solidFill>
              <a:latin typeface="Arial Narrow" pitchFamily="34" charset="0"/>
            </a:endParaRPr>
          </a:p>
        </p:txBody>
      </p:sp>
      <p:sp>
        <p:nvSpPr>
          <p:cNvPr id="23554" name="Rectangle 3"/>
          <p:cNvSpPr>
            <a:spLocks noChangeArrowheads="1"/>
          </p:cNvSpPr>
          <p:nvPr/>
        </p:nvSpPr>
        <p:spPr bwMode="auto">
          <a:xfrm>
            <a:off x="1115616" y="1620490"/>
            <a:ext cx="268287" cy="3968750"/>
          </a:xfrm>
          <a:prstGeom prst="rect">
            <a:avLst/>
          </a:prstGeom>
          <a:solidFill>
            <a:srgbClr val="006600"/>
          </a:solidFill>
          <a:ln w="12700">
            <a:solidFill>
              <a:schemeClr val="tx1"/>
            </a:solidFill>
            <a:miter lim="800000"/>
            <a:headEnd/>
            <a:tailEnd/>
          </a:ln>
        </p:spPr>
        <p:txBody>
          <a:bodyPr wrap="none" anchor="ctr"/>
          <a:lstStyle/>
          <a:p>
            <a:pPr algn="ctr"/>
            <a:endParaRPr lang="fr-FR"/>
          </a:p>
        </p:txBody>
      </p:sp>
      <p:sp>
        <p:nvSpPr>
          <p:cNvPr id="21508" name="Rectangle 4"/>
          <p:cNvSpPr>
            <a:spLocks noChangeArrowheads="1"/>
          </p:cNvSpPr>
          <p:nvPr/>
        </p:nvSpPr>
        <p:spPr bwMode="auto">
          <a:xfrm>
            <a:off x="6732588" y="1557338"/>
            <a:ext cx="831850" cy="3976687"/>
          </a:xfrm>
          <a:prstGeom prst="rect">
            <a:avLst/>
          </a:prstGeom>
          <a:solidFill>
            <a:srgbClr val="006600"/>
          </a:solidFill>
          <a:ln w="12700">
            <a:solidFill>
              <a:schemeClr val="tx1"/>
            </a:solidFill>
            <a:miter lim="800000"/>
            <a:headEnd/>
            <a:tailEnd/>
          </a:ln>
        </p:spPr>
        <p:txBody>
          <a:bodyPr wrap="none" anchor="ctr"/>
          <a:lstStyle/>
          <a:p>
            <a:pPr algn="ctr"/>
            <a:endParaRPr lang="fr-FR"/>
          </a:p>
        </p:txBody>
      </p:sp>
      <p:cxnSp>
        <p:nvCxnSpPr>
          <p:cNvPr id="23557" name="Connecteur droit 52"/>
          <p:cNvCxnSpPr>
            <a:cxnSpLocks noChangeShapeType="1"/>
          </p:cNvCxnSpPr>
          <p:nvPr/>
        </p:nvCxnSpPr>
        <p:spPr bwMode="auto">
          <a:xfrm>
            <a:off x="1736725" y="5661025"/>
            <a:ext cx="0" cy="144463"/>
          </a:xfrm>
          <a:prstGeom prst="line">
            <a:avLst/>
          </a:prstGeom>
          <a:noFill/>
          <a:ln w="9525" algn="ctr">
            <a:solidFill>
              <a:schemeClr val="bg1"/>
            </a:solidFill>
            <a:round/>
            <a:headEnd/>
            <a:tailEnd/>
          </a:ln>
        </p:spPr>
      </p:cxnSp>
      <p:cxnSp>
        <p:nvCxnSpPr>
          <p:cNvPr id="23558" name="Connecteur droit 53"/>
          <p:cNvCxnSpPr>
            <a:cxnSpLocks noChangeShapeType="1"/>
          </p:cNvCxnSpPr>
          <p:nvPr/>
        </p:nvCxnSpPr>
        <p:spPr bwMode="auto">
          <a:xfrm>
            <a:off x="2030413" y="5661025"/>
            <a:ext cx="0" cy="144463"/>
          </a:xfrm>
          <a:prstGeom prst="line">
            <a:avLst/>
          </a:prstGeom>
          <a:noFill/>
          <a:ln w="9525" algn="ctr">
            <a:solidFill>
              <a:schemeClr val="bg1"/>
            </a:solidFill>
            <a:round/>
            <a:headEnd/>
            <a:tailEnd/>
          </a:ln>
        </p:spPr>
      </p:cxnSp>
      <p:cxnSp>
        <p:nvCxnSpPr>
          <p:cNvPr id="23559" name="Connecteur droit 54"/>
          <p:cNvCxnSpPr>
            <a:cxnSpLocks noChangeShapeType="1"/>
          </p:cNvCxnSpPr>
          <p:nvPr/>
        </p:nvCxnSpPr>
        <p:spPr bwMode="auto">
          <a:xfrm>
            <a:off x="2324100" y="5661025"/>
            <a:ext cx="0" cy="144463"/>
          </a:xfrm>
          <a:prstGeom prst="line">
            <a:avLst/>
          </a:prstGeom>
          <a:noFill/>
          <a:ln w="9525" algn="ctr">
            <a:solidFill>
              <a:schemeClr val="bg1"/>
            </a:solidFill>
            <a:round/>
            <a:headEnd/>
            <a:tailEnd/>
          </a:ln>
        </p:spPr>
      </p:cxnSp>
      <p:cxnSp>
        <p:nvCxnSpPr>
          <p:cNvPr id="23560" name="Connecteur droit 55"/>
          <p:cNvCxnSpPr>
            <a:cxnSpLocks noChangeShapeType="1"/>
          </p:cNvCxnSpPr>
          <p:nvPr/>
        </p:nvCxnSpPr>
        <p:spPr bwMode="auto">
          <a:xfrm>
            <a:off x="2617788" y="5661025"/>
            <a:ext cx="0" cy="144463"/>
          </a:xfrm>
          <a:prstGeom prst="line">
            <a:avLst/>
          </a:prstGeom>
          <a:noFill/>
          <a:ln w="9525" algn="ctr">
            <a:solidFill>
              <a:schemeClr val="bg1"/>
            </a:solidFill>
            <a:round/>
            <a:headEnd/>
            <a:tailEnd/>
          </a:ln>
        </p:spPr>
      </p:cxnSp>
      <p:cxnSp>
        <p:nvCxnSpPr>
          <p:cNvPr id="23561" name="Connecteur droit 56"/>
          <p:cNvCxnSpPr>
            <a:cxnSpLocks noChangeShapeType="1"/>
          </p:cNvCxnSpPr>
          <p:nvPr/>
        </p:nvCxnSpPr>
        <p:spPr bwMode="auto">
          <a:xfrm>
            <a:off x="2909888" y="5661025"/>
            <a:ext cx="0" cy="144463"/>
          </a:xfrm>
          <a:prstGeom prst="line">
            <a:avLst/>
          </a:prstGeom>
          <a:noFill/>
          <a:ln w="9525" algn="ctr">
            <a:solidFill>
              <a:schemeClr val="bg1"/>
            </a:solidFill>
            <a:round/>
            <a:headEnd/>
            <a:tailEnd/>
          </a:ln>
        </p:spPr>
      </p:cxnSp>
      <p:cxnSp>
        <p:nvCxnSpPr>
          <p:cNvPr id="23562" name="Connecteur droit 57"/>
          <p:cNvCxnSpPr>
            <a:cxnSpLocks noChangeShapeType="1"/>
          </p:cNvCxnSpPr>
          <p:nvPr/>
        </p:nvCxnSpPr>
        <p:spPr bwMode="auto">
          <a:xfrm>
            <a:off x="3203575" y="5661025"/>
            <a:ext cx="0" cy="144463"/>
          </a:xfrm>
          <a:prstGeom prst="line">
            <a:avLst/>
          </a:prstGeom>
          <a:noFill/>
          <a:ln w="9525" algn="ctr">
            <a:solidFill>
              <a:schemeClr val="bg1"/>
            </a:solidFill>
            <a:round/>
            <a:headEnd/>
            <a:tailEnd/>
          </a:ln>
        </p:spPr>
      </p:cxnSp>
      <p:cxnSp>
        <p:nvCxnSpPr>
          <p:cNvPr id="23563" name="Connecteur droit 58"/>
          <p:cNvCxnSpPr>
            <a:cxnSpLocks noChangeShapeType="1"/>
          </p:cNvCxnSpPr>
          <p:nvPr/>
        </p:nvCxnSpPr>
        <p:spPr bwMode="auto">
          <a:xfrm>
            <a:off x="3494088" y="5661025"/>
            <a:ext cx="0" cy="144463"/>
          </a:xfrm>
          <a:prstGeom prst="line">
            <a:avLst/>
          </a:prstGeom>
          <a:noFill/>
          <a:ln w="9525" algn="ctr">
            <a:solidFill>
              <a:schemeClr val="bg1"/>
            </a:solidFill>
            <a:round/>
            <a:headEnd/>
            <a:tailEnd/>
          </a:ln>
        </p:spPr>
      </p:cxnSp>
      <p:cxnSp>
        <p:nvCxnSpPr>
          <p:cNvPr id="23564" name="Connecteur droit 60"/>
          <p:cNvCxnSpPr>
            <a:cxnSpLocks noChangeShapeType="1"/>
          </p:cNvCxnSpPr>
          <p:nvPr/>
        </p:nvCxnSpPr>
        <p:spPr bwMode="auto">
          <a:xfrm>
            <a:off x="3792538" y="5661025"/>
            <a:ext cx="0" cy="144463"/>
          </a:xfrm>
          <a:prstGeom prst="line">
            <a:avLst/>
          </a:prstGeom>
          <a:noFill/>
          <a:ln w="9525" algn="ctr">
            <a:solidFill>
              <a:schemeClr val="bg1"/>
            </a:solidFill>
            <a:round/>
            <a:headEnd/>
            <a:tailEnd/>
          </a:ln>
        </p:spPr>
      </p:cxnSp>
      <p:cxnSp>
        <p:nvCxnSpPr>
          <p:cNvPr id="23565" name="Connecteur droit 61"/>
          <p:cNvCxnSpPr>
            <a:cxnSpLocks noChangeShapeType="1"/>
          </p:cNvCxnSpPr>
          <p:nvPr/>
        </p:nvCxnSpPr>
        <p:spPr bwMode="auto">
          <a:xfrm>
            <a:off x="4083050" y="5661025"/>
            <a:ext cx="0" cy="144463"/>
          </a:xfrm>
          <a:prstGeom prst="line">
            <a:avLst/>
          </a:prstGeom>
          <a:noFill/>
          <a:ln w="9525" algn="ctr">
            <a:solidFill>
              <a:schemeClr val="bg1"/>
            </a:solidFill>
            <a:round/>
            <a:headEnd/>
            <a:tailEnd/>
          </a:ln>
        </p:spPr>
      </p:cxnSp>
      <p:cxnSp>
        <p:nvCxnSpPr>
          <p:cNvPr id="23566" name="Connecteur droit 62"/>
          <p:cNvCxnSpPr>
            <a:cxnSpLocks noChangeShapeType="1"/>
          </p:cNvCxnSpPr>
          <p:nvPr/>
        </p:nvCxnSpPr>
        <p:spPr bwMode="auto">
          <a:xfrm>
            <a:off x="4378325" y="5661025"/>
            <a:ext cx="0" cy="144463"/>
          </a:xfrm>
          <a:prstGeom prst="line">
            <a:avLst/>
          </a:prstGeom>
          <a:noFill/>
          <a:ln w="9525" algn="ctr">
            <a:solidFill>
              <a:schemeClr val="bg1"/>
            </a:solidFill>
            <a:round/>
            <a:headEnd/>
            <a:tailEnd/>
          </a:ln>
        </p:spPr>
      </p:cxnSp>
      <p:cxnSp>
        <p:nvCxnSpPr>
          <p:cNvPr id="23567" name="Connecteur droit 63"/>
          <p:cNvCxnSpPr>
            <a:cxnSpLocks noChangeShapeType="1"/>
          </p:cNvCxnSpPr>
          <p:nvPr/>
        </p:nvCxnSpPr>
        <p:spPr bwMode="auto">
          <a:xfrm>
            <a:off x="4668838" y="5661025"/>
            <a:ext cx="0" cy="144463"/>
          </a:xfrm>
          <a:prstGeom prst="line">
            <a:avLst/>
          </a:prstGeom>
          <a:noFill/>
          <a:ln w="9525" algn="ctr">
            <a:solidFill>
              <a:schemeClr val="bg1"/>
            </a:solidFill>
            <a:round/>
            <a:headEnd/>
            <a:tailEnd/>
          </a:ln>
        </p:spPr>
      </p:cxnSp>
      <p:cxnSp>
        <p:nvCxnSpPr>
          <p:cNvPr id="23568" name="Connecteur droit 64"/>
          <p:cNvCxnSpPr>
            <a:cxnSpLocks noChangeShapeType="1"/>
          </p:cNvCxnSpPr>
          <p:nvPr/>
        </p:nvCxnSpPr>
        <p:spPr bwMode="auto">
          <a:xfrm>
            <a:off x="4964113" y="5661025"/>
            <a:ext cx="0" cy="144463"/>
          </a:xfrm>
          <a:prstGeom prst="line">
            <a:avLst/>
          </a:prstGeom>
          <a:noFill/>
          <a:ln w="9525" algn="ctr">
            <a:solidFill>
              <a:schemeClr val="bg1"/>
            </a:solidFill>
            <a:round/>
            <a:headEnd/>
            <a:tailEnd/>
          </a:ln>
        </p:spPr>
      </p:cxnSp>
      <p:cxnSp>
        <p:nvCxnSpPr>
          <p:cNvPr id="23569" name="Connecteur droit 65"/>
          <p:cNvCxnSpPr>
            <a:cxnSpLocks noChangeShapeType="1"/>
          </p:cNvCxnSpPr>
          <p:nvPr/>
        </p:nvCxnSpPr>
        <p:spPr bwMode="auto">
          <a:xfrm>
            <a:off x="5256213" y="5661025"/>
            <a:ext cx="0" cy="144463"/>
          </a:xfrm>
          <a:prstGeom prst="line">
            <a:avLst/>
          </a:prstGeom>
          <a:noFill/>
          <a:ln w="9525" algn="ctr">
            <a:solidFill>
              <a:schemeClr val="bg1"/>
            </a:solidFill>
            <a:round/>
            <a:headEnd/>
            <a:tailEnd/>
          </a:ln>
        </p:spPr>
      </p:cxnSp>
      <p:cxnSp>
        <p:nvCxnSpPr>
          <p:cNvPr id="23570" name="Connecteur droit 66"/>
          <p:cNvCxnSpPr>
            <a:cxnSpLocks noChangeShapeType="1"/>
          </p:cNvCxnSpPr>
          <p:nvPr/>
        </p:nvCxnSpPr>
        <p:spPr bwMode="auto">
          <a:xfrm>
            <a:off x="5549900" y="5661025"/>
            <a:ext cx="0" cy="144463"/>
          </a:xfrm>
          <a:prstGeom prst="line">
            <a:avLst/>
          </a:prstGeom>
          <a:noFill/>
          <a:ln w="9525" algn="ctr">
            <a:solidFill>
              <a:schemeClr val="bg1"/>
            </a:solidFill>
            <a:round/>
            <a:headEnd/>
            <a:tailEnd/>
          </a:ln>
        </p:spPr>
      </p:cxnSp>
      <p:cxnSp>
        <p:nvCxnSpPr>
          <p:cNvPr id="23571" name="Connecteur droit 67"/>
          <p:cNvCxnSpPr>
            <a:cxnSpLocks noChangeShapeType="1"/>
          </p:cNvCxnSpPr>
          <p:nvPr/>
        </p:nvCxnSpPr>
        <p:spPr bwMode="auto">
          <a:xfrm>
            <a:off x="5843588" y="5661025"/>
            <a:ext cx="0" cy="144463"/>
          </a:xfrm>
          <a:prstGeom prst="line">
            <a:avLst/>
          </a:prstGeom>
          <a:noFill/>
          <a:ln w="9525" algn="ctr">
            <a:solidFill>
              <a:schemeClr val="bg1"/>
            </a:solidFill>
            <a:round/>
            <a:headEnd/>
            <a:tailEnd/>
          </a:ln>
        </p:spPr>
      </p:cxnSp>
      <p:cxnSp>
        <p:nvCxnSpPr>
          <p:cNvPr id="23572" name="Connecteur droit 68"/>
          <p:cNvCxnSpPr>
            <a:cxnSpLocks noChangeShapeType="1"/>
          </p:cNvCxnSpPr>
          <p:nvPr/>
        </p:nvCxnSpPr>
        <p:spPr bwMode="auto">
          <a:xfrm>
            <a:off x="6137275" y="5661025"/>
            <a:ext cx="0" cy="144463"/>
          </a:xfrm>
          <a:prstGeom prst="line">
            <a:avLst/>
          </a:prstGeom>
          <a:noFill/>
          <a:ln w="9525" algn="ctr">
            <a:solidFill>
              <a:schemeClr val="bg1"/>
            </a:solidFill>
            <a:round/>
            <a:headEnd/>
            <a:tailEnd/>
          </a:ln>
        </p:spPr>
      </p:cxnSp>
      <p:cxnSp>
        <p:nvCxnSpPr>
          <p:cNvPr id="23573" name="Connecteur droit 69"/>
          <p:cNvCxnSpPr>
            <a:cxnSpLocks noChangeShapeType="1"/>
          </p:cNvCxnSpPr>
          <p:nvPr/>
        </p:nvCxnSpPr>
        <p:spPr bwMode="auto">
          <a:xfrm>
            <a:off x="6430963" y="5661025"/>
            <a:ext cx="0" cy="144463"/>
          </a:xfrm>
          <a:prstGeom prst="line">
            <a:avLst/>
          </a:prstGeom>
          <a:noFill/>
          <a:ln w="9525" algn="ctr">
            <a:solidFill>
              <a:schemeClr val="bg1"/>
            </a:solidFill>
            <a:round/>
            <a:headEnd/>
            <a:tailEnd/>
          </a:ln>
        </p:spPr>
      </p:cxnSp>
      <p:cxnSp>
        <p:nvCxnSpPr>
          <p:cNvPr id="23574" name="Connecteur droit 70"/>
          <p:cNvCxnSpPr>
            <a:cxnSpLocks noChangeShapeType="1"/>
          </p:cNvCxnSpPr>
          <p:nvPr/>
        </p:nvCxnSpPr>
        <p:spPr bwMode="auto">
          <a:xfrm>
            <a:off x="6723063" y="5661025"/>
            <a:ext cx="0" cy="144463"/>
          </a:xfrm>
          <a:prstGeom prst="line">
            <a:avLst/>
          </a:prstGeom>
          <a:noFill/>
          <a:ln w="9525" algn="ctr">
            <a:solidFill>
              <a:schemeClr val="bg1"/>
            </a:solidFill>
            <a:round/>
            <a:headEnd/>
            <a:tailEnd/>
          </a:ln>
        </p:spPr>
      </p:cxnSp>
      <p:cxnSp>
        <p:nvCxnSpPr>
          <p:cNvPr id="23575" name="Connecteur droit 71"/>
          <p:cNvCxnSpPr>
            <a:cxnSpLocks noChangeShapeType="1"/>
          </p:cNvCxnSpPr>
          <p:nvPr/>
        </p:nvCxnSpPr>
        <p:spPr bwMode="auto">
          <a:xfrm>
            <a:off x="7015163" y="5661025"/>
            <a:ext cx="0" cy="144463"/>
          </a:xfrm>
          <a:prstGeom prst="line">
            <a:avLst/>
          </a:prstGeom>
          <a:noFill/>
          <a:ln w="9525" algn="ctr">
            <a:solidFill>
              <a:schemeClr val="bg1"/>
            </a:solidFill>
            <a:round/>
            <a:headEnd/>
            <a:tailEnd/>
          </a:ln>
        </p:spPr>
      </p:cxnSp>
      <p:cxnSp>
        <p:nvCxnSpPr>
          <p:cNvPr id="23576" name="Connecteur droit 72"/>
          <p:cNvCxnSpPr>
            <a:cxnSpLocks noChangeShapeType="1"/>
          </p:cNvCxnSpPr>
          <p:nvPr/>
        </p:nvCxnSpPr>
        <p:spPr bwMode="auto">
          <a:xfrm>
            <a:off x="7308850" y="5661025"/>
            <a:ext cx="0" cy="144463"/>
          </a:xfrm>
          <a:prstGeom prst="line">
            <a:avLst/>
          </a:prstGeom>
          <a:noFill/>
          <a:ln w="9525" algn="ctr">
            <a:solidFill>
              <a:schemeClr val="bg1"/>
            </a:solidFill>
            <a:round/>
            <a:headEnd/>
            <a:tailEnd/>
          </a:ln>
        </p:spPr>
      </p:cxnSp>
      <p:cxnSp>
        <p:nvCxnSpPr>
          <p:cNvPr id="23577" name="Connecteur droit 73"/>
          <p:cNvCxnSpPr>
            <a:cxnSpLocks noChangeShapeType="1"/>
          </p:cNvCxnSpPr>
          <p:nvPr/>
        </p:nvCxnSpPr>
        <p:spPr bwMode="auto">
          <a:xfrm>
            <a:off x="7602538" y="5661025"/>
            <a:ext cx="0" cy="144463"/>
          </a:xfrm>
          <a:prstGeom prst="line">
            <a:avLst/>
          </a:prstGeom>
          <a:noFill/>
          <a:ln w="9525" algn="ctr">
            <a:solidFill>
              <a:schemeClr val="bg1"/>
            </a:solidFill>
            <a:round/>
            <a:headEnd/>
            <a:tailEnd/>
          </a:ln>
        </p:spPr>
      </p:cxnSp>
      <p:sp>
        <p:nvSpPr>
          <p:cNvPr id="23578" name="ZoneTexte 78"/>
          <p:cNvSpPr txBox="1">
            <a:spLocks noChangeArrowheads="1"/>
          </p:cNvSpPr>
          <p:nvPr/>
        </p:nvSpPr>
        <p:spPr bwMode="auto">
          <a:xfrm>
            <a:off x="1444625" y="5805488"/>
            <a:ext cx="290464" cy="369332"/>
          </a:xfrm>
          <a:prstGeom prst="rect">
            <a:avLst/>
          </a:prstGeom>
          <a:noFill/>
          <a:ln w="9525">
            <a:solidFill>
              <a:srgbClr val="FF3399"/>
            </a:solidFill>
            <a:miter lim="800000"/>
            <a:headEnd/>
            <a:tailEnd/>
          </a:ln>
        </p:spPr>
        <p:txBody>
          <a:bodyPr wrap="none">
            <a:spAutoFit/>
          </a:bodyPr>
          <a:lstStyle/>
          <a:p>
            <a:r>
              <a:rPr lang="fr-BE">
                <a:latin typeface="Arial Narrow" pitchFamily="34" charset="0"/>
              </a:rPr>
              <a:t>1</a:t>
            </a:r>
            <a:endParaRPr lang="en-US">
              <a:latin typeface="Arial Narrow" pitchFamily="34" charset="0"/>
            </a:endParaRPr>
          </a:p>
        </p:txBody>
      </p:sp>
      <p:sp>
        <p:nvSpPr>
          <p:cNvPr id="23579" name="ZoneTexte 79"/>
          <p:cNvSpPr txBox="1">
            <a:spLocks noChangeArrowheads="1"/>
          </p:cNvSpPr>
          <p:nvPr/>
        </p:nvSpPr>
        <p:spPr bwMode="auto">
          <a:xfrm>
            <a:off x="1736725" y="5805488"/>
            <a:ext cx="290464" cy="369332"/>
          </a:xfrm>
          <a:prstGeom prst="rect">
            <a:avLst/>
          </a:prstGeom>
          <a:noFill/>
          <a:ln w="9525">
            <a:noFill/>
            <a:miter lim="800000"/>
            <a:headEnd/>
            <a:tailEnd/>
          </a:ln>
        </p:spPr>
        <p:txBody>
          <a:bodyPr wrap="none">
            <a:spAutoFit/>
          </a:bodyPr>
          <a:lstStyle/>
          <a:p>
            <a:r>
              <a:rPr lang="fr-BE">
                <a:latin typeface="Arial Narrow" pitchFamily="34" charset="0"/>
              </a:rPr>
              <a:t>2</a:t>
            </a:r>
            <a:endParaRPr lang="en-US">
              <a:latin typeface="Arial Narrow" pitchFamily="34" charset="0"/>
            </a:endParaRPr>
          </a:p>
        </p:txBody>
      </p:sp>
      <p:sp>
        <p:nvSpPr>
          <p:cNvPr id="23580" name="ZoneTexte 80"/>
          <p:cNvSpPr txBox="1">
            <a:spLocks noChangeArrowheads="1"/>
          </p:cNvSpPr>
          <p:nvPr/>
        </p:nvSpPr>
        <p:spPr bwMode="auto">
          <a:xfrm>
            <a:off x="2030413" y="5805488"/>
            <a:ext cx="290464" cy="369332"/>
          </a:xfrm>
          <a:prstGeom prst="rect">
            <a:avLst/>
          </a:prstGeom>
          <a:noFill/>
          <a:ln w="9525">
            <a:noFill/>
            <a:miter lim="800000"/>
            <a:headEnd/>
            <a:tailEnd/>
          </a:ln>
        </p:spPr>
        <p:txBody>
          <a:bodyPr wrap="none">
            <a:spAutoFit/>
          </a:bodyPr>
          <a:lstStyle/>
          <a:p>
            <a:r>
              <a:rPr lang="fr-BE">
                <a:latin typeface="Arial Narrow" pitchFamily="34" charset="0"/>
              </a:rPr>
              <a:t>3</a:t>
            </a:r>
            <a:endParaRPr lang="en-US">
              <a:latin typeface="Arial Narrow" pitchFamily="34" charset="0"/>
            </a:endParaRPr>
          </a:p>
        </p:txBody>
      </p:sp>
      <p:sp>
        <p:nvSpPr>
          <p:cNvPr id="23581" name="ZoneTexte 90"/>
          <p:cNvSpPr txBox="1">
            <a:spLocks noChangeArrowheads="1"/>
          </p:cNvSpPr>
          <p:nvPr/>
        </p:nvSpPr>
        <p:spPr bwMode="auto">
          <a:xfrm>
            <a:off x="2324100" y="5805488"/>
            <a:ext cx="290464" cy="369332"/>
          </a:xfrm>
          <a:prstGeom prst="rect">
            <a:avLst/>
          </a:prstGeom>
          <a:noFill/>
          <a:ln w="9525">
            <a:noFill/>
            <a:miter lim="800000"/>
            <a:headEnd/>
            <a:tailEnd/>
          </a:ln>
        </p:spPr>
        <p:txBody>
          <a:bodyPr wrap="none">
            <a:spAutoFit/>
          </a:bodyPr>
          <a:lstStyle/>
          <a:p>
            <a:r>
              <a:rPr lang="fr-BE">
                <a:latin typeface="Arial Narrow" pitchFamily="34" charset="0"/>
              </a:rPr>
              <a:t>4</a:t>
            </a:r>
            <a:endParaRPr lang="en-US">
              <a:latin typeface="Arial Narrow" pitchFamily="34" charset="0"/>
            </a:endParaRPr>
          </a:p>
        </p:txBody>
      </p:sp>
      <p:sp>
        <p:nvSpPr>
          <p:cNvPr id="23582" name="ZoneTexte 91"/>
          <p:cNvSpPr txBox="1">
            <a:spLocks noChangeArrowheads="1"/>
          </p:cNvSpPr>
          <p:nvPr/>
        </p:nvSpPr>
        <p:spPr bwMode="auto">
          <a:xfrm>
            <a:off x="2617788" y="5805488"/>
            <a:ext cx="290464" cy="369332"/>
          </a:xfrm>
          <a:prstGeom prst="rect">
            <a:avLst/>
          </a:prstGeom>
          <a:noFill/>
          <a:ln w="9525">
            <a:noFill/>
            <a:miter lim="800000"/>
            <a:headEnd/>
            <a:tailEnd/>
          </a:ln>
        </p:spPr>
        <p:txBody>
          <a:bodyPr wrap="none">
            <a:spAutoFit/>
          </a:bodyPr>
          <a:lstStyle/>
          <a:p>
            <a:r>
              <a:rPr lang="fr-BE">
                <a:latin typeface="Arial Narrow" pitchFamily="34" charset="0"/>
              </a:rPr>
              <a:t>5</a:t>
            </a:r>
            <a:endParaRPr lang="en-US">
              <a:latin typeface="Arial Narrow" pitchFamily="34" charset="0"/>
            </a:endParaRPr>
          </a:p>
        </p:txBody>
      </p:sp>
      <p:sp>
        <p:nvSpPr>
          <p:cNvPr id="23583" name="ZoneTexte 92"/>
          <p:cNvSpPr txBox="1">
            <a:spLocks noChangeArrowheads="1"/>
          </p:cNvSpPr>
          <p:nvPr/>
        </p:nvSpPr>
        <p:spPr bwMode="auto">
          <a:xfrm>
            <a:off x="2909888" y="5805488"/>
            <a:ext cx="290464" cy="369332"/>
          </a:xfrm>
          <a:prstGeom prst="rect">
            <a:avLst/>
          </a:prstGeom>
          <a:noFill/>
          <a:ln w="9525">
            <a:noFill/>
            <a:miter lim="800000"/>
            <a:headEnd/>
            <a:tailEnd/>
          </a:ln>
        </p:spPr>
        <p:txBody>
          <a:bodyPr wrap="none">
            <a:spAutoFit/>
          </a:bodyPr>
          <a:lstStyle/>
          <a:p>
            <a:r>
              <a:rPr lang="fr-BE">
                <a:latin typeface="Arial Narrow" pitchFamily="34" charset="0"/>
              </a:rPr>
              <a:t>6</a:t>
            </a:r>
            <a:endParaRPr lang="en-US">
              <a:latin typeface="Arial Narrow" pitchFamily="34" charset="0"/>
            </a:endParaRPr>
          </a:p>
        </p:txBody>
      </p:sp>
      <p:sp>
        <p:nvSpPr>
          <p:cNvPr id="23584" name="ZoneTexte 93"/>
          <p:cNvSpPr txBox="1">
            <a:spLocks noChangeArrowheads="1"/>
          </p:cNvSpPr>
          <p:nvPr/>
        </p:nvSpPr>
        <p:spPr bwMode="auto">
          <a:xfrm>
            <a:off x="3203575" y="5805488"/>
            <a:ext cx="290464" cy="369332"/>
          </a:xfrm>
          <a:prstGeom prst="rect">
            <a:avLst/>
          </a:prstGeom>
          <a:noFill/>
          <a:ln w="9525">
            <a:noFill/>
            <a:miter lim="800000"/>
            <a:headEnd/>
            <a:tailEnd/>
          </a:ln>
        </p:spPr>
        <p:txBody>
          <a:bodyPr wrap="none">
            <a:spAutoFit/>
          </a:bodyPr>
          <a:lstStyle/>
          <a:p>
            <a:r>
              <a:rPr lang="fr-BE">
                <a:latin typeface="Arial Narrow" pitchFamily="34" charset="0"/>
              </a:rPr>
              <a:t>7</a:t>
            </a:r>
            <a:endParaRPr lang="en-US">
              <a:latin typeface="Arial Narrow" pitchFamily="34" charset="0"/>
            </a:endParaRPr>
          </a:p>
        </p:txBody>
      </p:sp>
      <p:sp>
        <p:nvSpPr>
          <p:cNvPr id="23585" name="ZoneTexte 94"/>
          <p:cNvSpPr txBox="1">
            <a:spLocks noChangeArrowheads="1"/>
          </p:cNvSpPr>
          <p:nvPr/>
        </p:nvSpPr>
        <p:spPr bwMode="auto">
          <a:xfrm>
            <a:off x="3494088" y="5805488"/>
            <a:ext cx="290464" cy="369332"/>
          </a:xfrm>
          <a:prstGeom prst="rect">
            <a:avLst/>
          </a:prstGeom>
          <a:noFill/>
          <a:ln w="9525">
            <a:noFill/>
            <a:miter lim="800000"/>
            <a:headEnd/>
            <a:tailEnd/>
          </a:ln>
        </p:spPr>
        <p:txBody>
          <a:bodyPr wrap="none">
            <a:spAutoFit/>
          </a:bodyPr>
          <a:lstStyle/>
          <a:p>
            <a:r>
              <a:rPr lang="fr-BE">
                <a:latin typeface="Arial Narrow" pitchFamily="34" charset="0"/>
              </a:rPr>
              <a:t>8</a:t>
            </a:r>
            <a:endParaRPr lang="en-US">
              <a:latin typeface="Arial Narrow" pitchFamily="34" charset="0"/>
            </a:endParaRPr>
          </a:p>
        </p:txBody>
      </p:sp>
      <p:sp>
        <p:nvSpPr>
          <p:cNvPr id="23586" name="ZoneTexte 95"/>
          <p:cNvSpPr txBox="1">
            <a:spLocks noChangeArrowheads="1"/>
          </p:cNvSpPr>
          <p:nvPr/>
        </p:nvSpPr>
        <p:spPr bwMode="auto">
          <a:xfrm>
            <a:off x="3792538" y="5805488"/>
            <a:ext cx="290464" cy="369332"/>
          </a:xfrm>
          <a:prstGeom prst="rect">
            <a:avLst/>
          </a:prstGeom>
          <a:noFill/>
          <a:ln w="9525">
            <a:noFill/>
            <a:miter lim="800000"/>
            <a:headEnd/>
            <a:tailEnd/>
          </a:ln>
        </p:spPr>
        <p:txBody>
          <a:bodyPr wrap="none">
            <a:spAutoFit/>
          </a:bodyPr>
          <a:lstStyle/>
          <a:p>
            <a:r>
              <a:rPr lang="fr-BE">
                <a:latin typeface="Arial Narrow" pitchFamily="34" charset="0"/>
              </a:rPr>
              <a:t>9</a:t>
            </a:r>
            <a:endParaRPr lang="en-US">
              <a:latin typeface="Arial Narrow" pitchFamily="34" charset="0"/>
            </a:endParaRPr>
          </a:p>
        </p:txBody>
      </p:sp>
      <p:sp>
        <p:nvSpPr>
          <p:cNvPr id="23587" name="ZoneTexte 96"/>
          <p:cNvSpPr txBox="1">
            <a:spLocks noChangeArrowheads="1"/>
          </p:cNvSpPr>
          <p:nvPr/>
        </p:nvSpPr>
        <p:spPr bwMode="auto">
          <a:xfrm>
            <a:off x="4083050" y="5805488"/>
            <a:ext cx="396262" cy="369332"/>
          </a:xfrm>
          <a:prstGeom prst="rect">
            <a:avLst/>
          </a:prstGeom>
          <a:noFill/>
          <a:ln w="9525">
            <a:noFill/>
            <a:miter lim="800000"/>
            <a:headEnd/>
            <a:tailEnd/>
          </a:ln>
        </p:spPr>
        <p:txBody>
          <a:bodyPr wrap="none">
            <a:spAutoFit/>
          </a:bodyPr>
          <a:lstStyle/>
          <a:p>
            <a:r>
              <a:rPr lang="fr-BE">
                <a:latin typeface="Arial Narrow" pitchFamily="34" charset="0"/>
              </a:rPr>
              <a:t>10</a:t>
            </a:r>
            <a:endParaRPr lang="en-US">
              <a:latin typeface="Arial Narrow" pitchFamily="34" charset="0"/>
            </a:endParaRPr>
          </a:p>
        </p:txBody>
      </p:sp>
      <p:sp>
        <p:nvSpPr>
          <p:cNvPr id="23588" name="ZoneTexte 97"/>
          <p:cNvSpPr txBox="1">
            <a:spLocks noChangeArrowheads="1"/>
          </p:cNvSpPr>
          <p:nvPr/>
        </p:nvSpPr>
        <p:spPr bwMode="auto">
          <a:xfrm>
            <a:off x="4378325" y="5805488"/>
            <a:ext cx="382412" cy="369332"/>
          </a:xfrm>
          <a:prstGeom prst="rect">
            <a:avLst/>
          </a:prstGeom>
          <a:noFill/>
          <a:ln w="9525">
            <a:solidFill>
              <a:srgbClr val="FF3399"/>
            </a:solidFill>
            <a:miter lim="800000"/>
            <a:headEnd/>
            <a:tailEnd/>
          </a:ln>
        </p:spPr>
        <p:txBody>
          <a:bodyPr wrap="none">
            <a:spAutoFit/>
          </a:bodyPr>
          <a:lstStyle/>
          <a:p>
            <a:r>
              <a:rPr lang="fr-BE">
                <a:latin typeface="Arial Narrow" pitchFamily="34" charset="0"/>
              </a:rPr>
              <a:t>11</a:t>
            </a:r>
            <a:endParaRPr lang="en-US">
              <a:latin typeface="Arial Narrow" pitchFamily="34" charset="0"/>
            </a:endParaRPr>
          </a:p>
        </p:txBody>
      </p:sp>
      <p:sp>
        <p:nvSpPr>
          <p:cNvPr id="23589" name="ZoneTexte 98"/>
          <p:cNvSpPr txBox="1">
            <a:spLocks noChangeArrowheads="1"/>
          </p:cNvSpPr>
          <p:nvPr/>
        </p:nvSpPr>
        <p:spPr bwMode="auto">
          <a:xfrm>
            <a:off x="4668838" y="5805488"/>
            <a:ext cx="396262" cy="369332"/>
          </a:xfrm>
          <a:prstGeom prst="rect">
            <a:avLst/>
          </a:prstGeom>
          <a:noFill/>
          <a:ln w="9525">
            <a:noFill/>
            <a:miter lim="800000"/>
            <a:headEnd/>
            <a:tailEnd/>
          </a:ln>
        </p:spPr>
        <p:txBody>
          <a:bodyPr wrap="none">
            <a:spAutoFit/>
          </a:bodyPr>
          <a:lstStyle/>
          <a:p>
            <a:r>
              <a:rPr lang="fr-BE">
                <a:latin typeface="Arial Narrow" pitchFamily="34" charset="0"/>
              </a:rPr>
              <a:t>12</a:t>
            </a:r>
            <a:endParaRPr lang="en-US">
              <a:latin typeface="Arial Narrow" pitchFamily="34" charset="0"/>
            </a:endParaRPr>
          </a:p>
        </p:txBody>
      </p:sp>
      <p:sp>
        <p:nvSpPr>
          <p:cNvPr id="23590" name="ZoneTexte 99"/>
          <p:cNvSpPr txBox="1">
            <a:spLocks noChangeArrowheads="1"/>
          </p:cNvSpPr>
          <p:nvPr/>
        </p:nvSpPr>
        <p:spPr bwMode="auto">
          <a:xfrm>
            <a:off x="4964113" y="5805488"/>
            <a:ext cx="396262" cy="369332"/>
          </a:xfrm>
          <a:prstGeom prst="rect">
            <a:avLst/>
          </a:prstGeom>
          <a:noFill/>
          <a:ln w="9525">
            <a:noFill/>
            <a:miter lim="800000"/>
            <a:headEnd/>
            <a:tailEnd/>
          </a:ln>
        </p:spPr>
        <p:txBody>
          <a:bodyPr wrap="none">
            <a:spAutoFit/>
          </a:bodyPr>
          <a:lstStyle/>
          <a:p>
            <a:r>
              <a:rPr lang="fr-BE">
                <a:latin typeface="Arial Narrow" pitchFamily="34" charset="0"/>
              </a:rPr>
              <a:t>13</a:t>
            </a:r>
            <a:endParaRPr lang="en-US">
              <a:latin typeface="Arial Narrow" pitchFamily="34" charset="0"/>
            </a:endParaRPr>
          </a:p>
        </p:txBody>
      </p:sp>
      <p:sp>
        <p:nvSpPr>
          <p:cNvPr id="23591" name="ZoneTexte 100"/>
          <p:cNvSpPr txBox="1">
            <a:spLocks noChangeArrowheads="1"/>
          </p:cNvSpPr>
          <p:nvPr/>
        </p:nvSpPr>
        <p:spPr bwMode="auto">
          <a:xfrm>
            <a:off x="5256213" y="5805488"/>
            <a:ext cx="396262" cy="369332"/>
          </a:xfrm>
          <a:prstGeom prst="rect">
            <a:avLst/>
          </a:prstGeom>
          <a:noFill/>
          <a:ln w="9525">
            <a:noFill/>
            <a:miter lim="800000"/>
            <a:headEnd/>
            <a:tailEnd/>
          </a:ln>
        </p:spPr>
        <p:txBody>
          <a:bodyPr wrap="none">
            <a:spAutoFit/>
          </a:bodyPr>
          <a:lstStyle/>
          <a:p>
            <a:r>
              <a:rPr lang="fr-BE">
                <a:latin typeface="Arial Narrow" pitchFamily="34" charset="0"/>
              </a:rPr>
              <a:t>14</a:t>
            </a:r>
            <a:endParaRPr lang="en-US">
              <a:latin typeface="Arial Narrow" pitchFamily="34" charset="0"/>
            </a:endParaRPr>
          </a:p>
        </p:txBody>
      </p:sp>
      <p:sp>
        <p:nvSpPr>
          <p:cNvPr id="23592" name="ZoneTexte 101"/>
          <p:cNvSpPr txBox="1">
            <a:spLocks noChangeArrowheads="1"/>
          </p:cNvSpPr>
          <p:nvPr/>
        </p:nvSpPr>
        <p:spPr bwMode="auto">
          <a:xfrm>
            <a:off x="5549900" y="5805488"/>
            <a:ext cx="396262" cy="369332"/>
          </a:xfrm>
          <a:prstGeom prst="rect">
            <a:avLst/>
          </a:prstGeom>
          <a:noFill/>
          <a:ln w="9525">
            <a:noFill/>
            <a:miter lim="800000"/>
            <a:headEnd/>
            <a:tailEnd/>
          </a:ln>
        </p:spPr>
        <p:txBody>
          <a:bodyPr wrap="none">
            <a:spAutoFit/>
          </a:bodyPr>
          <a:lstStyle/>
          <a:p>
            <a:r>
              <a:rPr lang="fr-BE">
                <a:latin typeface="Arial Narrow" pitchFamily="34" charset="0"/>
              </a:rPr>
              <a:t>15</a:t>
            </a:r>
            <a:endParaRPr lang="en-US">
              <a:latin typeface="Arial Narrow" pitchFamily="34" charset="0"/>
            </a:endParaRPr>
          </a:p>
        </p:txBody>
      </p:sp>
      <p:sp>
        <p:nvSpPr>
          <p:cNvPr id="23593" name="ZoneTexte 102"/>
          <p:cNvSpPr txBox="1">
            <a:spLocks noChangeArrowheads="1"/>
          </p:cNvSpPr>
          <p:nvPr/>
        </p:nvSpPr>
        <p:spPr bwMode="auto">
          <a:xfrm>
            <a:off x="5843588" y="5805488"/>
            <a:ext cx="396262" cy="369332"/>
          </a:xfrm>
          <a:prstGeom prst="rect">
            <a:avLst/>
          </a:prstGeom>
          <a:noFill/>
          <a:ln w="9525">
            <a:noFill/>
            <a:miter lim="800000"/>
            <a:headEnd/>
            <a:tailEnd/>
          </a:ln>
        </p:spPr>
        <p:txBody>
          <a:bodyPr wrap="none">
            <a:spAutoFit/>
          </a:bodyPr>
          <a:lstStyle/>
          <a:p>
            <a:r>
              <a:rPr lang="fr-BE">
                <a:latin typeface="Arial Narrow" pitchFamily="34" charset="0"/>
              </a:rPr>
              <a:t>16</a:t>
            </a:r>
            <a:endParaRPr lang="en-US">
              <a:latin typeface="Arial Narrow" pitchFamily="34" charset="0"/>
            </a:endParaRPr>
          </a:p>
        </p:txBody>
      </p:sp>
      <p:sp>
        <p:nvSpPr>
          <p:cNvPr id="23594" name="ZoneTexte 103"/>
          <p:cNvSpPr txBox="1">
            <a:spLocks noChangeArrowheads="1"/>
          </p:cNvSpPr>
          <p:nvPr/>
        </p:nvSpPr>
        <p:spPr bwMode="auto">
          <a:xfrm>
            <a:off x="6137275" y="5805488"/>
            <a:ext cx="396262" cy="369332"/>
          </a:xfrm>
          <a:prstGeom prst="rect">
            <a:avLst/>
          </a:prstGeom>
          <a:noFill/>
          <a:ln w="9525">
            <a:noFill/>
            <a:miter lim="800000"/>
            <a:headEnd/>
            <a:tailEnd/>
          </a:ln>
        </p:spPr>
        <p:txBody>
          <a:bodyPr wrap="none">
            <a:spAutoFit/>
          </a:bodyPr>
          <a:lstStyle/>
          <a:p>
            <a:r>
              <a:rPr lang="fr-BE">
                <a:latin typeface="Arial Narrow" pitchFamily="34" charset="0"/>
              </a:rPr>
              <a:t>17</a:t>
            </a:r>
            <a:endParaRPr lang="en-US">
              <a:latin typeface="Arial Narrow" pitchFamily="34" charset="0"/>
            </a:endParaRPr>
          </a:p>
        </p:txBody>
      </p:sp>
      <p:sp>
        <p:nvSpPr>
          <p:cNvPr id="23595" name="ZoneTexte 104"/>
          <p:cNvSpPr txBox="1">
            <a:spLocks noChangeArrowheads="1"/>
          </p:cNvSpPr>
          <p:nvPr/>
        </p:nvSpPr>
        <p:spPr bwMode="auto">
          <a:xfrm>
            <a:off x="6430963" y="5805488"/>
            <a:ext cx="396262" cy="369332"/>
          </a:xfrm>
          <a:prstGeom prst="rect">
            <a:avLst/>
          </a:prstGeom>
          <a:noFill/>
          <a:ln w="9525">
            <a:noFill/>
            <a:miter lim="800000"/>
            <a:headEnd/>
            <a:tailEnd/>
          </a:ln>
        </p:spPr>
        <p:txBody>
          <a:bodyPr wrap="none">
            <a:spAutoFit/>
          </a:bodyPr>
          <a:lstStyle/>
          <a:p>
            <a:r>
              <a:rPr lang="fr-BE">
                <a:latin typeface="Arial Narrow" pitchFamily="34" charset="0"/>
              </a:rPr>
              <a:t>18</a:t>
            </a:r>
            <a:endParaRPr lang="en-US">
              <a:latin typeface="Arial Narrow" pitchFamily="34" charset="0"/>
            </a:endParaRPr>
          </a:p>
        </p:txBody>
      </p:sp>
      <p:sp>
        <p:nvSpPr>
          <p:cNvPr id="23596" name="ZoneTexte 105"/>
          <p:cNvSpPr txBox="1">
            <a:spLocks noChangeArrowheads="1"/>
          </p:cNvSpPr>
          <p:nvPr/>
        </p:nvSpPr>
        <p:spPr bwMode="auto">
          <a:xfrm>
            <a:off x="6723063" y="5805488"/>
            <a:ext cx="396262" cy="369332"/>
          </a:xfrm>
          <a:prstGeom prst="rect">
            <a:avLst/>
          </a:prstGeom>
          <a:noFill/>
          <a:ln w="9525">
            <a:noFill/>
            <a:miter lim="800000"/>
            <a:headEnd/>
            <a:tailEnd/>
          </a:ln>
        </p:spPr>
        <p:txBody>
          <a:bodyPr wrap="none">
            <a:spAutoFit/>
          </a:bodyPr>
          <a:lstStyle/>
          <a:p>
            <a:r>
              <a:rPr lang="fr-BE">
                <a:latin typeface="Arial Narrow" pitchFamily="34" charset="0"/>
              </a:rPr>
              <a:t>19</a:t>
            </a:r>
            <a:endParaRPr lang="en-US">
              <a:latin typeface="Arial Narrow" pitchFamily="34" charset="0"/>
            </a:endParaRPr>
          </a:p>
        </p:txBody>
      </p:sp>
      <p:sp>
        <p:nvSpPr>
          <p:cNvPr id="23597" name="ZoneTexte 106"/>
          <p:cNvSpPr txBox="1">
            <a:spLocks noChangeArrowheads="1"/>
          </p:cNvSpPr>
          <p:nvPr/>
        </p:nvSpPr>
        <p:spPr bwMode="auto">
          <a:xfrm>
            <a:off x="7015163" y="5805488"/>
            <a:ext cx="396262" cy="369332"/>
          </a:xfrm>
          <a:prstGeom prst="rect">
            <a:avLst/>
          </a:prstGeom>
          <a:noFill/>
          <a:ln w="9525">
            <a:noFill/>
            <a:miter lim="800000"/>
            <a:headEnd/>
            <a:tailEnd/>
          </a:ln>
        </p:spPr>
        <p:txBody>
          <a:bodyPr wrap="none">
            <a:spAutoFit/>
          </a:bodyPr>
          <a:lstStyle/>
          <a:p>
            <a:r>
              <a:rPr lang="fr-BE">
                <a:latin typeface="Arial Narrow" pitchFamily="34" charset="0"/>
              </a:rPr>
              <a:t>20</a:t>
            </a:r>
            <a:endParaRPr lang="en-US">
              <a:latin typeface="Arial Narrow" pitchFamily="34" charset="0"/>
            </a:endParaRPr>
          </a:p>
        </p:txBody>
      </p:sp>
      <p:sp>
        <p:nvSpPr>
          <p:cNvPr id="23598" name="ZoneTexte 107"/>
          <p:cNvSpPr txBox="1">
            <a:spLocks noChangeArrowheads="1"/>
          </p:cNvSpPr>
          <p:nvPr/>
        </p:nvSpPr>
        <p:spPr bwMode="auto">
          <a:xfrm>
            <a:off x="7308850" y="5805488"/>
            <a:ext cx="396262" cy="369332"/>
          </a:xfrm>
          <a:prstGeom prst="rect">
            <a:avLst/>
          </a:prstGeom>
          <a:noFill/>
          <a:ln w="9525">
            <a:noFill/>
            <a:miter lim="800000"/>
            <a:headEnd/>
            <a:tailEnd/>
          </a:ln>
        </p:spPr>
        <p:txBody>
          <a:bodyPr wrap="none">
            <a:spAutoFit/>
          </a:bodyPr>
          <a:lstStyle/>
          <a:p>
            <a:r>
              <a:rPr lang="fr-BE">
                <a:latin typeface="Arial Narrow" pitchFamily="34" charset="0"/>
              </a:rPr>
              <a:t>21</a:t>
            </a:r>
            <a:endParaRPr lang="en-US">
              <a:latin typeface="Arial Narrow" pitchFamily="34" charset="0"/>
            </a:endParaRPr>
          </a:p>
        </p:txBody>
      </p:sp>
      <p:cxnSp>
        <p:nvCxnSpPr>
          <p:cNvPr id="23599" name="Connecteur droit 113"/>
          <p:cNvCxnSpPr>
            <a:cxnSpLocks noChangeShapeType="1"/>
          </p:cNvCxnSpPr>
          <p:nvPr/>
        </p:nvCxnSpPr>
        <p:spPr bwMode="auto">
          <a:xfrm>
            <a:off x="1489075" y="5661025"/>
            <a:ext cx="0" cy="144463"/>
          </a:xfrm>
          <a:prstGeom prst="line">
            <a:avLst/>
          </a:prstGeom>
          <a:noFill/>
          <a:ln w="9525" algn="ctr">
            <a:solidFill>
              <a:schemeClr val="bg1"/>
            </a:solidFill>
            <a:round/>
            <a:headEnd/>
            <a:tailEnd/>
          </a:ln>
        </p:spPr>
      </p:cxnSp>
      <p:cxnSp>
        <p:nvCxnSpPr>
          <p:cNvPr id="23600" name="Connecteur droit 143"/>
          <p:cNvCxnSpPr>
            <a:cxnSpLocks noChangeShapeType="1"/>
          </p:cNvCxnSpPr>
          <p:nvPr/>
        </p:nvCxnSpPr>
        <p:spPr bwMode="auto">
          <a:xfrm>
            <a:off x="1219200" y="5661025"/>
            <a:ext cx="0" cy="144463"/>
          </a:xfrm>
          <a:prstGeom prst="line">
            <a:avLst/>
          </a:prstGeom>
          <a:noFill/>
          <a:ln w="9525" algn="ctr">
            <a:solidFill>
              <a:schemeClr val="bg1"/>
            </a:solidFill>
            <a:round/>
            <a:headEnd/>
            <a:tailEnd/>
          </a:ln>
        </p:spPr>
      </p:cxnSp>
      <p:sp>
        <p:nvSpPr>
          <p:cNvPr id="23601" name="ZoneTexte 78"/>
          <p:cNvSpPr txBox="1">
            <a:spLocks noChangeArrowheads="1"/>
          </p:cNvSpPr>
          <p:nvPr/>
        </p:nvSpPr>
        <p:spPr bwMode="auto">
          <a:xfrm>
            <a:off x="1217613" y="5803900"/>
            <a:ext cx="290464" cy="369332"/>
          </a:xfrm>
          <a:prstGeom prst="rect">
            <a:avLst/>
          </a:prstGeom>
          <a:noFill/>
          <a:ln w="9525">
            <a:noFill/>
            <a:miter lim="800000"/>
            <a:headEnd/>
            <a:tailEnd/>
          </a:ln>
        </p:spPr>
        <p:txBody>
          <a:bodyPr wrap="none">
            <a:spAutoFit/>
          </a:bodyPr>
          <a:lstStyle/>
          <a:p>
            <a:r>
              <a:rPr lang="fr-BE">
                <a:latin typeface="Arial Narrow" pitchFamily="34" charset="0"/>
              </a:rPr>
              <a:t>0</a:t>
            </a:r>
            <a:endParaRPr lang="en-US">
              <a:latin typeface="Arial Narrow" pitchFamily="34" charset="0"/>
            </a:endParaRPr>
          </a:p>
        </p:txBody>
      </p:sp>
      <p:cxnSp>
        <p:nvCxnSpPr>
          <p:cNvPr id="23602" name="Connecteur droit 73"/>
          <p:cNvCxnSpPr>
            <a:cxnSpLocks noChangeShapeType="1"/>
          </p:cNvCxnSpPr>
          <p:nvPr/>
        </p:nvCxnSpPr>
        <p:spPr bwMode="auto">
          <a:xfrm>
            <a:off x="7881938" y="5691188"/>
            <a:ext cx="0" cy="142875"/>
          </a:xfrm>
          <a:prstGeom prst="line">
            <a:avLst/>
          </a:prstGeom>
          <a:noFill/>
          <a:ln w="9525" algn="ctr">
            <a:solidFill>
              <a:schemeClr val="bg1"/>
            </a:solidFill>
            <a:round/>
            <a:headEnd/>
            <a:tailEnd/>
          </a:ln>
        </p:spPr>
      </p:cxnSp>
      <p:sp>
        <p:nvSpPr>
          <p:cNvPr id="23603" name="ZoneTexte 107"/>
          <p:cNvSpPr txBox="1">
            <a:spLocks noChangeArrowheads="1"/>
          </p:cNvSpPr>
          <p:nvPr/>
        </p:nvSpPr>
        <p:spPr bwMode="auto">
          <a:xfrm>
            <a:off x="7653338" y="5803900"/>
            <a:ext cx="290464" cy="369332"/>
          </a:xfrm>
          <a:prstGeom prst="rect">
            <a:avLst/>
          </a:prstGeom>
          <a:noFill/>
          <a:ln w="9525">
            <a:noFill/>
            <a:miter lim="800000"/>
            <a:headEnd/>
            <a:tailEnd/>
          </a:ln>
        </p:spPr>
        <p:txBody>
          <a:bodyPr wrap="none">
            <a:spAutoFit/>
          </a:bodyPr>
          <a:lstStyle/>
          <a:p>
            <a:r>
              <a:rPr lang="fr-BE">
                <a:latin typeface="Arial Narrow" pitchFamily="34" charset="0"/>
              </a:rPr>
              <a:t>0</a:t>
            </a:r>
            <a:endParaRPr lang="en-US">
              <a:latin typeface="Arial Narrow" pitchFamily="34" charset="0"/>
            </a:endParaRPr>
          </a:p>
        </p:txBody>
      </p:sp>
      <p:cxnSp>
        <p:nvCxnSpPr>
          <p:cNvPr id="23604" name="Connecteur droit 143"/>
          <p:cNvCxnSpPr>
            <a:cxnSpLocks noChangeShapeType="1"/>
          </p:cNvCxnSpPr>
          <p:nvPr/>
        </p:nvCxnSpPr>
        <p:spPr bwMode="auto">
          <a:xfrm>
            <a:off x="992188" y="5691188"/>
            <a:ext cx="0" cy="142875"/>
          </a:xfrm>
          <a:prstGeom prst="line">
            <a:avLst/>
          </a:prstGeom>
          <a:noFill/>
          <a:ln w="9525" algn="ctr">
            <a:solidFill>
              <a:schemeClr val="bg1"/>
            </a:solidFill>
            <a:round/>
            <a:headEnd/>
            <a:tailEnd/>
          </a:ln>
        </p:spPr>
      </p:cxnSp>
      <p:cxnSp>
        <p:nvCxnSpPr>
          <p:cNvPr id="23605" name="Connecteur droit 143"/>
          <p:cNvCxnSpPr>
            <a:cxnSpLocks noChangeShapeType="1"/>
          </p:cNvCxnSpPr>
          <p:nvPr/>
        </p:nvCxnSpPr>
        <p:spPr bwMode="auto">
          <a:xfrm>
            <a:off x="742950" y="5692775"/>
            <a:ext cx="0" cy="144463"/>
          </a:xfrm>
          <a:prstGeom prst="line">
            <a:avLst/>
          </a:prstGeom>
          <a:noFill/>
          <a:ln w="9525" algn="ctr">
            <a:solidFill>
              <a:schemeClr val="bg1"/>
            </a:solidFill>
            <a:round/>
            <a:headEnd/>
            <a:tailEnd/>
          </a:ln>
        </p:spPr>
      </p:cxnSp>
      <p:sp>
        <p:nvSpPr>
          <p:cNvPr id="23606" name="ZoneTexte 78"/>
          <p:cNvSpPr txBox="1">
            <a:spLocks noChangeArrowheads="1"/>
          </p:cNvSpPr>
          <p:nvPr/>
        </p:nvSpPr>
        <p:spPr bwMode="auto">
          <a:xfrm>
            <a:off x="919163" y="5803900"/>
            <a:ext cx="352982" cy="369332"/>
          </a:xfrm>
          <a:prstGeom prst="rect">
            <a:avLst/>
          </a:prstGeom>
          <a:noFill/>
          <a:ln w="9525">
            <a:noFill/>
            <a:miter lim="800000"/>
            <a:headEnd/>
            <a:tailEnd/>
          </a:ln>
        </p:spPr>
        <p:txBody>
          <a:bodyPr wrap="none">
            <a:spAutoFit/>
          </a:bodyPr>
          <a:lstStyle/>
          <a:p>
            <a:r>
              <a:rPr lang="fr-BE">
                <a:latin typeface="Arial Narrow" pitchFamily="34" charset="0"/>
              </a:rPr>
              <a:t>-1</a:t>
            </a:r>
            <a:endParaRPr lang="en-US">
              <a:latin typeface="Arial Narrow" pitchFamily="34" charset="0"/>
            </a:endParaRPr>
          </a:p>
        </p:txBody>
      </p:sp>
      <p:sp>
        <p:nvSpPr>
          <p:cNvPr id="23607" name="ZoneTexte 78"/>
          <p:cNvSpPr txBox="1">
            <a:spLocks noChangeArrowheads="1"/>
          </p:cNvSpPr>
          <p:nvPr/>
        </p:nvSpPr>
        <p:spPr bwMode="auto">
          <a:xfrm>
            <a:off x="658813" y="5805488"/>
            <a:ext cx="352982" cy="369332"/>
          </a:xfrm>
          <a:prstGeom prst="rect">
            <a:avLst/>
          </a:prstGeom>
          <a:noFill/>
          <a:ln w="9525">
            <a:noFill/>
            <a:miter lim="800000"/>
            <a:headEnd/>
            <a:tailEnd/>
          </a:ln>
        </p:spPr>
        <p:txBody>
          <a:bodyPr wrap="none">
            <a:spAutoFit/>
          </a:bodyPr>
          <a:lstStyle/>
          <a:p>
            <a:r>
              <a:rPr lang="fr-BE">
                <a:latin typeface="Arial Narrow" pitchFamily="34" charset="0"/>
              </a:rPr>
              <a:t>-2</a:t>
            </a:r>
            <a:endParaRPr lang="en-US">
              <a:latin typeface="Arial Narrow" pitchFamily="34" charset="0"/>
            </a:endParaRPr>
          </a:p>
        </p:txBody>
      </p:sp>
      <p:sp>
        <p:nvSpPr>
          <p:cNvPr id="23608" name="ZoneTexte 78"/>
          <p:cNvSpPr txBox="1">
            <a:spLocks noChangeArrowheads="1"/>
          </p:cNvSpPr>
          <p:nvPr/>
        </p:nvSpPr>
        <p:spPr bwMode="auto">
          <a:xfrm>
            <a:off x="325438" y="5805488"/>
            <a:ext cx="352982" cy="369332"/>
          </a:xfrm>
          <a:prstGeom prst="rect">
            <a:avLst/>
          </a:prstGeom>
          <a:noFill/>
          <a:ln w="9525">
            <a:noFill/>
            <a:miter lim="800000"/>
            <a:headEnd/>
            <a:tailEnd/>
          </a:ln>
        </p:spPr>
        <p:txBody>
          <a:bodyPr wrap="none">
            <a:spAutoFit/>
          </a:bodyPr>
          <a:lstStyle/>
          <a:p>
            <a:r>
              <a:rPr lang="fr-BE">
                <a:latin typeface="Arial Narrow" pitchFamily="34" charset="0"/>
              </a:rPr>
              <a:t>-3</a:t>
            </a:r>
            <a:endParaRPr lang="en-US">
              <a:latin typeface="Arial Narrow" pitchFamily="34" charset="0"/>
            </a:endParaRPr>
          </a:p>
        </p:txBody>
      </p:sp>
      <p:cxnSp>
        <p:nvCxnSpPr>
          <p:cNvPr id="23609" name="Connecteur droit 73"/>
          <p:cNvCxnSpPr>
            <a:cxnSpLocks noChangeShapeType="1"/>
          </p:cNvCxnSpPr>
          <p:nvPr/>
        </p:nvCxnSpPr>
        <p:spPr bwMode="auto">
          <a:xfrm>
            <a:off x="493713" y="5692775"/>
            <a:ext cx="0" cy="144463"/>
          </a:xfrm>
          <a:prstGeom prst="line">
            <a:avLst/>
          </a:prstGeom>
          <a:noFill/>
          <a:ln w="9525" algn="ctr">
            <a:solidFill>
              <a:schemeClr val="bg1"/>
            </a:solidFill>
            <a:round/>
            <a:headEnd/>
            <a:tailEnd/>
          </a:ln>
        </p:spPr>
      </p:cxnSp>
      <p:sp>
        <p:nvSpPr>
          <p:cNvPr id="23610" name="Rectangle 59"/>
          <p:cNvSpPr>
            <a:spLocks noChangeArrowheads="1"/>
          </p:cNvSpPr>
          <p:nvPr/>
        </p:nvSpPr>
        <p:spPr bwMode="auto">
          <a:xfrm>
            <a:off x="1619250" y="1557338"/>
            <a:ext cx="1635125" cy="4032250"/>
          </a:xfrm>
          <a:prstGeom prst="rect">
            <a:avLst/>
          </a:prstGeom>
          <a:noFill/>
          <a:ln w="9525">
            <a:solidFill>
              <a:schemeClr val="bg2"/>
            </a:solidFill>
            <a:miter lim="800000"/>
            <a:headEnd/>
            <a:tailEnd/>
          </a:ln>
        </p:spPr>
        <p:txBody>
          <a:bodyPr wrap="none" anchor="ctr"/>
          <a:lstStyle/>
          <a:p>
            <a:pPr algn="ctr"/>
            <a:endParaRPr lang="fr-FR"/>
          </a:p>
        </p:txBody>
      </p:sp>
      <p:sp>
        <p:nvSpPr>
          <p:cNvPr id="23611" name="Rectangle 60"/>
          <p:cNvSpPr>
            <a:spLocks noChangeArrowheads="1"/>
          </p:cNvSpPr>
          <p:nvPr/>
        </p:nvSpPr>
        <p:spPr bwMode="auto">
          <a:xfrm>
            <a:off x="3328988" y="1557338"/>
            <a:ext cx="3403600" cy="4032250"/>
          </a:xfrm>
          <a:prstGeom prst="rect">
            <a:avLst/>
          </a:prstGeom>
          <a:noFill/>
          <a:ln w="9525">
            <a:solidFill>
              <a:schemeClr val="bg2"/>
            </a:solidFill>
            <a:miter lim="800000"/>
            <a:headEnd/>
            <a:tailEnd/>
          </a:ln>
        </p:spPr>
        <p:txBody>
          <a:bodyPr wrap="none" anchor="ctr"/>
          <a:lstStyle/>
          <a:p>
            <a:pPr algn="ctr"/>
            <a:endParaRPr lang="fr-FR"/>
          </a:p>
        </p:txBody>
      </p:sp>
      <p:grpSp>
        <p:nvGrpSpPr>
          <p:cNvPr id="23613" name="Group 105"/>
          <p:cNvGrpSpPr>
            <a:grpSpLocks/>
          </p:cNvGrpSpPr>
          <p:nvPr/>
        </p:nvGrpSpPr>
        <p:grpSpPr bwMode="auto">
          <a:xfrm>
            <a:off x="1476375" y="5445125"/>
            <a:ext cx="6338888" cy="142875"/>
            <a:chOff x="930" y="3430"/>
            <a:chExt cx="3993" cy="90"/>
          </a:xfrm>
        </p:grpSpPr>
        <p:grpSp>
          <p:nvGrpSpPr>
            <p:cNvPr id="23733" name="Group 106"/>
            <p:cNvGrpSpPr>
              <a:grpSpLocks/>
            </p:cNvGrpSpPr>
            <p:nvPr/>
          </p:nvGrpSpPr>
          <p:grpSpPr bwMode="auto">
            <a:xfrm>
              <a:off x="930" y="3430"/>
              <a:ext cx="182" cy="90"/>
              <a:chOff x="2381" y="2024"/>
              <a:chExt cx="271" cy="136"/>
            </a:xfrm>
          </p:grpSpPr>
          <p:sp>
            <p:nvSpPr>
              <p:cNvPr id="23866" name="Oval 107"/>
              <p:cNvSpPr>
                <a:spLocks noChangeArrowheads="1"/>
              </p:cNvSpPr>
              <p:nvPr/>
            </p:nvSpPr>
            <p:spPr bwMode="auto">
              <a:xfrm>
                <a:off x="2472" y="2069"/>
                <a:ext cx="90" cy="91"/>
              </a:xfrm>
              <a:prstGeom prst="ellipse">
                <a:avLst/>
              </a:prstGeom>
              <a:solidFill>
                <a:srgbClr val="808080"/>
              </a:solidFill>
              <a:ln w="9525">
                <a:solidFill>
                  <a:schemeClr val="tx1"/>
                </a:solidFill>
                <a:round/>
                <a:headEnd/>
                <a:tailEnd/>
              </a:ln>
            </p:spPr>
            <p:txBody>
              <a:bodyPr wrap="none" anchor="ctr"/>
              <a:lstStyle/>
              <a:p>
                <a:pPr algn="ctr"/>
                <a:endParaRPr lang="fr-FR"/>
              </a:p>
            </p:txBody>
          </p:sp>
          <p:sp>
            <p:nvSpPr>
              <p:cNvPr id="23867" name="Oval 108"/>
              <p:cNvSpPr>
                <a:spLocks noChangeArrowheads="1"/>
              </p:cNvSpPr>
              <p:nvPr/>
            </p:nvSpPr>
            <p:spPr bwMode="auto">
              <a:xfrm>
                <a:off x="2562" y="2069"/>
                <a:ext cx="90" cy="91"/>
              </a:xfrm>
              <a:prstGeom prst="ellipse">
                <a:avLst/>
              </a:prstGeom>
              <a:solidFill>
                <a:srgbClr val="808080"/>
              </a:solidFill>
              <a:ln w="9525">
                <a:solidFill>
                  <a:schemeClr val="tx1"/>
                </a:solidFill>
                <a:round/>
                <a:headEnd/>
                <a:tailEnd/>
              </a:ln>
            </p:spPr>
            <p:txBody>
              <a:bodyPr wrap="none" anchor="ctr"/>
              <a:lstStyle/>
              <a:p>
                <a:pPr algn="ctr"/>
                <a:endParaRPr lang="fr-FR"/>
              </a:p>
            </p:txBody>
          </p:sp>
          <p:sp>
            <p:nvSpPr>
              <p:cNvPr id="23868" name="Oval 109"/>
              <p:cNvSpPr>
                <a:spLocks noChangeArrowheads="1"/>
              </p:cNvSpPr>
              <p:nvPr/>
            </p:nvSpPr>
            <p:spPr bwMode="auto">
              <a:xfrm>
                <a:off x="2381" y="2069"/>
                <a:ext cx="90" cy="91"/>
              </a:xfrm>
              <a:prstGeom prst="ellipse">
                <a:avLst/>
              </a:prstGeom>
              <a:solidFill>
                <a:srgbClr val="808080"/>
              </a:solidFill>
              <a:ln w="9525">
                <a:solidFill>
                  <a:schemeClr val="tx1"/>
                </a:solidFill>
                <a:round/>
                <a:headEnd/>
                <a:tailEnd/>
              </a:ln>
            </p:spPr>
            <p:txBody>
              <a:bodyPr wrap="none" anchor="ctr"/>
              <a:lstStyle/>
              <a:p>
                <a:pPr algn="ctr"/>
                <a:endParaRPr lang="fr-FR"/>
              </a:p>
            </p:txBody>
          </p:sp>
          <p:sp>
            <p:nvSpPr>
              <p:cNvPr id="23869" name="Oval 110"/>
              <p:cNvSpPr>
                <a:spLocks noChangeArrowheads="1"/>
              </p:cNvSpPr>
              <p:nvPr/>
            </p:nvSpPr>
            <p:spPr bwMode="auto">
              <a:xfrm>
                <a:off x="2426" y="2024"/>
                <a:ext cx="90" cy="91"/>
              </a:xfrm>
              <a:prstGeom prst="ellipse">
                <a:avLst/>
              </a:prstGeom>
              <a:solidFill>
                <a:srgbClr val="808080"/>
              </a:solidFill>
              <a:ln w="9525">
                <a:solidFill>
                  <a:schemeClr val="tx1"/>
                </a:solidFill>
                <a:round/>
                <a:headEnd/>
                <a:tailEnd/>
              </a:ln>
            </p:spPr>
            <p:txBody>
              <a:bodyPr wrap="none" anchor="ctr"/>
              <a:lstStyle/>
              <a:p>
                <a:pPr algn="ctr"/>
                <a:endParaRPr lang="fr-FR"/>
              </a:p>
            </p:txBody>
          </p:sp>
          <p:sp>
            <p:nvSpPr>
              <p:cNvPr id="23870" name="Oval 111"/>
              <p:cNvSpPr>
                <a:spLocks noChangeArrowheads="1"/>
              </p:cNvSpPr>
              <p:nvPr/>
            </p:nvSpPr>
            <p:spPr bwMode="auto">
              <a:xfrm>
                <a:off x="2517" y="2024"/>
                <a:ext cx="90" cy="91"/>
              </a:xfrm>
              <a:prstGeom prst="ellipse">
                <a:avLst/>
              </a:prstGeom>
              <a:solidFill>
                <a:srgbClr val="808080"/>
              </a:solidFill>
              <a:ln w="9525">
                <a:solidFill>
                  <a:schemeClr val="tx1"/>
                </a:solidFill>
                <a:round/>
                <a:headEnd/>
                <a:tailEnd/>
              </a:ln>
            </p:spPr>
            <p:txBody>
              <a:bodyPr wrap="none" anchor="ctr"/>
              <a:lstStyle/>
              <a:p>
                <a:pPr algn="ctr"/>
                <a:endParaRPr lang="fr-FR"/>
              </a:p>
            </p:txBody>
          </p:sp>
        </p:grpSp>
        <p:grpSp>
          <p:nvGrpSpPr>
            <p:cNvPr id="23734" name="Group 112"/>
            <p:cNvGrpSpPr>
              <a:grpSpLocks/>
            </p:cNvGrpSpPr>
            <p:nvPr/>
          </p:nvGrpSpPr>
          <p:grpSpPr bwMode="auto">
            <a:xfrm>
              <a:off x="1111" y="3430"/>
              <a:ext cx="182" cy="90"/>
              <a:chOff x="2381" y="2024"/>
              <a:chExt cx="271" cy="136"/>
            </a:xfrm>
          </p:grpSpPr>
          <p:sp>
            <p:nvSpPr>
              <p:cNvPr id="23861" name="Oval 113"/>
              <p:cNvSpPr>
                <a:spLocks noChangeArrowheads="1"/>
              </p:cNvSpPr>
              <p:nvPr/>
            </p:nvSpPr>
            <p:spPr bwMode="auto">
              <a:xfrm>
                <a:off x="2472" y="2069"/>
                <a:ext cx="90" cy="91"/>
              </a:xfrm>
              <a:prstGeom prst="ellipse">
                <a:avLst/>
              </a:prstGeom>
              <a:solidFill>
                <a:srgbClr val="808080"/>
              </a:solidFill>
              <a:ln w="9525">
                <a:solidFill>
                  <a:schemeClr val="tx1"/>
                </a:solidFill>
                <a:round/>
                <a:headEnd/>
                <a:tailEnd/>
              </a:ln>
            </p:spPr>
            <p:txBody>
              <a:bodyPr wrap="none" anchor="ctr"/>
              <a:lstStyle/>
              <a:p>
                <a:pPr algn="ctr"/>
                <a:endParaRPr lang="fr-FR"/>
              </a:p>
            </p:txBody>
          </p:sp>
          <p:sp>
            <p:nvSpPr>
              <p:cNvPr id="23862" name="Oval 114"/>
              <p:cNvSpPr>
                <a:spLocks noChangeArrowheads="1"/>
              </p:cNvSpPr>
              <p:nvPr/>
            </p:nvSpPr>
            <p:spPr bwMode="auto">
              <a:xfrm>
                <a:off x="2562" y="2069"/>
                <a:ext cx="90" cy="91"/>
              </a:xfrm>
              <a:prstGeom prst="ellipse">
                <a:avLst/>
              </a:prstGeom>
              <a:solidFill>
                <a:srgbClr val="808080"/>
              </a:solidFill>
              <a:ln w="9525">
                <a:solidFill>
                  <a:schemeClr val="tx1"/>
                </a:solidFill>
                <a:round/>
                <a:headEnd/>
                <a:tailEnd/>
              </a:ln>
            </p:spPr>
            <p:txBody>
              <a:bodyPr wrap="none" anchor="ctr"/>
              <a:lstStyle/>
              <a:p>
                <a:pPr algn="ctr"/>
                <a:endParaRPr lang="fr-FR"/>
              </a:p>
            </p:txBody>
          </p:sp>
          <p:sp>
            <p:nvSpPr>
              <p:cNvPr id="23863" name="Oval 115"/>
              <p:cNvSpPr>
                <a:spLocks noChangeArrowheads="1"/>
              </p:cNvSpPr>
              <p:nvPr/>
            </p:nvSpPr>
            <p:spPr bwMode="auto">
              <a:xfrm>
                <a:off x="2381" y="2069"/>
                <a:ext cx="90" cy="91"/>
              </a:xfrm>
              <a:prstGeom prst="ellipse">
                <a:avLst/>
              </a:prstGeom>
              <a:solidFill>
                <a:srgbClr val="808080"/>
              </a:solidFill>
              <a:ln w="9525">
                <a:solidFill>
                  <a:schemeClr val="tx1"/>
                </a:solidFill>
                <a:round/>
                <a:headEnd/>
                <a:tailEnd/>
              </a:ln>
            </p:spPr>
            <p:txBody>
              <a:bodyPr wrap="none" anchor="ctr"/>
              <a:lstStyle/>
              <a:p>
                <a:pPr algn="ctr"/>
                <a:endParaRPr lang="fr-FR"/>
              </a:p>
            </p:txBody>
          </p:sp>
          <p:sp>
            <p:nvSpPr>
              <p:cNvPr id="23864" name="Oval 116"/>
              <p:cNvSpPr>
                <a:spLocks noChangeArrowheads="1"/>
              </p:cNvSpPr>
              <p:nvPr/>
            </p:nvSpPr>
            <p:spPr bwMode="auto">
              <a:xfrm>
                <a:off x="2426" y="2024"/>
                <a:ext cx="90" cy="91"/>
              </a:xfrm>
              <a:prstGeom prst="ellipse">
                <a:avLst/>
              </a:prstGeom>
              <a:solidFill>
                <a:srgbClr val="808080"/>
              </a:solidFill>
              <a:ln w="9525">
                <a:solidFill>
                  <a:schemeClr val="tx1"/>
                </a:solidFill>
                <a:round/>
                <a:headEnd/>
                <a:tailEnd/>
              </a:ln>
            </p:spPr>
            <p:txBody>
              <a:bodyPr wrap="none" anchor="ctr"/>
              <a:lstStyle/>
              <a:p>
                <a:pPr algn="ctr"/>
                <a:endParaRPr lang="fr-FR"/>
              </a:p>
            </p:txBody>
          </p:sp>
          <p:sp>
            <p:nvSpPr>
              <p:cNvPr id="23865" name="Oval 117"/>
              <p:cNvSpPr>
                <a:spLocks noChangeArrowheads="1"/>
              </p:cNvSpPr>
              <p:nvPr/>
            </p:nvSpPr>
            <p:spPr bwMode="auto">
              <a:xfrm>
                <a:off x="2517" y="2024"/>
                <a:ext cx="90" cy="91"/>
              </a:xfrm>
              <a:prstGeom prst="ellipse">
                <a:avLst/>
              </a:prstGeom>
              <a:solidFill>
                <a:srgbClr val="808080"/>
              </a:solidFill>
              <a:ln w="9525">
                <a:solidFill>
                  <a:schemeClr val="tx1"/>
                </a:solidFill>
                <a:round/>
                <a:headEnd/>
                <a:tailEnd/>
              </a:ln>
            </p:spPr>
            <p:txBody>
              <a:bodyPr wrap="none" anchor="ctr"/>
              <a:lstStyle/>
              <a:p>
                <a:pPr algn="ctr"/>
                <a:endParaRPr lang="fr-FR"/>
              </a:p>
            </p:txBody>
          </p:sp>
        </p:grpSp>
        <p:grpSp>
          <p:nvGrpSpPr>
            <p:cNvPr id="23735" name="Group 118"/>
            <p:cNvGrpSpPr>
              <a:grpSpLocks/>
            </p:cNvGrpSpPr>
            <p:nvPr/>
          </p:nvGrpSpPr>
          <p:grpSpPr bwMode="auto">
            <a:xfrm>
              <a:off x="1837" y="3430"/>
              <a:ext cx="182" cy="90"/>
              <a:chOff x="2381" y="2024"/>
              <a:chExt cx="271" cy="136"/>
            </a:xfrm>
          </p:grpSpPr>
          <p:sp>
            <p:nvSpPr>
              <p:cNvPr id="23856" name="Oval 119"/>
              <p:cNvSpPr>
                <a:spLocks noChangeArrowheads="1"/>
              </p:cNvSpPr>
              <p:nvPr/>
            </p:nvSpPr>
            <p:spPr bwMode="auto">
              <a:xfrm>
                <a:off x="2472" y="2069"/>
                <a:ext cx="90" cy="91"/>
              </a:xfrm>
              <a:prstGeom prst="ellipse">
                <a:avLst/>
              </a:prstGeom>
              <a:solidFill>
                <a:srgbClr val="808080"/>
              </a:solidFill>
              <a:ln w="9525">
                <a:solidFill>
                  <a:schemeClr val="tx1"/>
                </a:solidFill>
                <a:round/>
                <a:headEnd/>
                <a:tailEnd/>
              </a:ln>
            </p:spPr>
            <p:txBody>
              <a:bodyPr wrap="none" anchor="ctr"/>
              <a:lstStyle/>
              <a:p>
                <a:pPr algn="ctr"/>
                <a:endParaRPr lang="fr-FR"/>
              </a:p>
            </p:txBody>
          </p:sp>
          <p:sp>
            <p:nvSpPr>
              <p:cNvPr id="23857" name="Oval 120"/>
              <p:cNvSpPr>
                <a:spLocks noChangeArrowheads="1"/>
              </p:cNvSpPr>
              <p:nvPr/>
            </p:nvSpPr>
            <p:spPr bwMode="auto">
              <a:xfrm>
                <a:off x="2562" y="2069"/>
                <a:ext cx="90" cy="91"/>
              </a:xfrm>
              <a:prstGeom prst="ellipse">
                <a:avLst/>
              </a:prstGeom>
              <a:solidFill>
                <a:srgbClr val="808080"/>
              </a:solidFill>
              <a:ln w="9525">
                <a:solidFill>
                  <a:schemeClr val="tx1"/>
                </a:solidFill>
                <a:round/>
                <a:headEnd/>
                <a:tailEnd/>
              </a:ln>
            </p:spPr>
            <p:txBody>
              <a:bodyPr wrap="none" anchor="ctr"/>
              <a:lstStyle/>
              <a:p>
                <a:pPr algn="ctr"/>
                <a:endParaRPr lang="fr-FR"/>
              </a:p>
            </p:txBody>
          </p:sp>
          <p:sp>
            <p:nvSpPr>
              <p:cNvPr id="23858" name="Oval 121"/>
              <p:cNvSpPr>
                <a:spLocks noChangeArrowheads="1"/>
              </p:cNvSpPr>
              <p:nvPr/>
            </p:nvSpPr>
            <p:spPr bwMode="auto">
              <a:xfrm>
                <a:off x="2381" y="2069"/>
                <a:ext cx="90" cy="91"/>
              </a:xfrm>
              <a:prstGeom prst="ellipse">
                <a:avLst/>
              </a:prstGeom>
              <a:solidFill>
                <a:srgbClr val="808080"/>
              </a:solidFill>
              <a:ln w="9525">
                <a:solidFill>
                  <a:schemeClr val="tx1"/>
                </a:solidFill>
                <a:round/>
                <a:headEnd/>
                <a:tailEnd/>
              </a:ln>
            </p:spPr>
            <p:txBody>
              <a:bodyPr wrap="none" anchor="ctr"/>
              <a:lstStyle/>
              <a:p>
                <a:pPr algn="ctr"/>
                <a:endParaRPr lang="fr-FR"/>
              </a:p>
            </p:txBody>
          </p:sp>
          <p:sp>
            <p:nvSpPr>
              <p:cNvPr id="23859" name="Oval 122"/>
              <p:cNvSpPr>
                <a:spLocks noChangeArrowheads="1"/>
              </p:cNvSpPr>
              <p:nvPr/>
            </p:nvSpPr>
            <p:spPr bwMode="auto">
              <a:xfrm>
                <a:off x="2426" y="2024"/>
                <a:ext cx="90" cy="91"/>
              </a:xfrm>
              <a:prstGeom prst="ellipse">
                <a:avLst/>
              </a:prstGeom>
              <a:solidFill>
                <a:srgbClr val="808080"/>
              </a:solidFill>
              <a:ln w="9525">
                <a:solidFill>
                  <a:schemeClr val="tx1"/>
                </a:solidFill>
                <a:round/>
                <a:headEnd/>
                <a:tailEnd/>
              </a:ln>
            </p:spPr>
            <p:txBody>
              <a:bodyPr wrap="none" anchor="ctr"/>
              <a:lstStyle/>
              <a:p>
                <a:pPr algn="ctr"/>
                <a:endParaRPr lang="fr-FR"/>
              </a:p>
            </p:txBody>
          </p:sp>
          <p:sp>
            <p:nvSpPr>
              <p:cNvPr id="23860" name="Oval 123"/>
              <p:cNvSpPr>
                <a:spLocks noChangeArrowheads="1"/>
              </p:cNvSpPr>
              <p:nvPr/>
            </p:nvSpPr>
            <p:spPr bwMode="auto">
              <a:xfrm>
                <a:off x="2517" y="2024"/>
                <a:ext cx="90" cy="91"/>
              </a:xfrm>
              <a:prstGeom prst="ellipse">
                <a:avLst/>
              </a:prstGeom>
              <a:solidFill>
                <a:srgbClr val="808080"/>
              </a:solidFill>
              <a:ln w="9525">
                <a:solidFill>
                  <a:schemeClr val="tx1"/>
                </a:solidFill>
                <a:round/>
                <a:headEnd/>
                <a:tailEnd/>
              </a:ln>
            </p:spPr>
            <p:txBody>
              <a:bodyPr wrap="none" anchor="ctr"/>
              <a:lstStyle/>
              <a:p>
                <a:pPr algn="ctr"/>
                <a:endParaRPr lang="fr-FR"/>
              </a:p>
            </p:txBody>
          </p:sp>
        </p:grpSp>
        <p:grpSp>
          <p:nvGrpSpPr>
            <p:cNvPr id="23736" name="Group 124"/>
            <p:cNvGrpSpPr>
              <a:grpSpLocks/>
            </p:cNvGrpSpPr>
            <p:nvPr/>
          </p:nvGrpSpPr>
          <p:grpSpPr bwMode="auto">
            <a:xfrm>
              <a:off x="1474" y="3430"/>
              <a:ext cx="182" cy="90"/>
              <a:chOff x="2381" y="2024"/>
              <a:chExt cx="271" cy="136"/>
            </a:xfrm>
          </p:grpSpPr>
          <p:sp>
            <p:nvSpPr>
              <p:cNvPr id="23851" name="Oval 125"/>
              <p:cNvSpPr>
                <a:spLocks noChangeArrowheads="1"/>
              </p:cNvSpPr>
              <p:nvPr/>
            </p:nvSpPr>
            <p:spPr bwMode="auto">
              <a:xfrm>
                <a:off x="2472" y="2069"/>
                <a:ext cx="90" cy="91"/>
              </a:xfrm>
              <a:prstGeom prst="ellipse">
                <a:avLst/>
              </a:prstGeom>
              <a:solidFill>
                <a:srgbClr val="808080"/>
              </a:solidFill>
              <a:ln w="9525">
                <a:solidFill>
                  <a:schemeClr val="tx1"/>
                </a:solidFill>
                <a:round/>
                <a:headEnd/>
                <a:tailEnd/>
              </a:ln>
            </p:spPr>
            <p:txBody>
              <a:bodyPr wrap="none" anchor="ctr"/>
              <a:lstStyle/>
              <a:p>
                <a:pPr algn="ctr"/>
                <a:endParaRPr lang="fr-FR"/>
              </a:p>
            </p:txBody>
          </p:sp>
          <p:sp>
            <p:nvSpPr>
              <p:cNvPr id="23852" name="Oval 126"/>
              <p:cNvSpPr>
                <a:spLocks noChangeArrowheads="1"/>
              </p:cNvSpPr>
              <p:nvPr/>
            </p:nvSpPr>
            <p:spPr bwMode="auto">
              <a:xfrm>
                <a:off x="2562" y="2069"/>
                <a:ext cx="90" cy="91"/>
              </a:xfrm>
              <a:prstGeom prst="ellipse">
                <a:avLst/>
              </a:prstGeom>
              <a:solidFill>
                <a:srgbClr val="808080"/>
              </a:solidFill>
              <a:ln w="9525">
                <a:solidFill>
                  <a:schemeClr val="tx1"/>
                </a:solidFill>
                <a:round/>
                <a:headEnd/>
                <a:tailEnd/>
              </a:ln>
            </p:spPr>
            <p:txBody>
              <a:bodyPr wrap="none" anchor="ctr"/>
              <a:lstStyle/>
              <a:p>
                <a:pPr algn="ctr"/>
                <a:endParaRPr lang="fr-FR"/>
              </a:p>
            </p:txBody>
          </p:sp>
          <p:sp>
            <p:nvSpPr>
              <p:cNvPr id="23853" name="Oval 127"/>
              <p:cNvSpPr>
                <a:spLocks noChangeArrowheads="1"/>
              </p:cNvSpPr>
              <p:nvPr/>
            </p:nvSpPr>
            <p:spPr bwMode="auto">
              <a:xfrm>
                <a:off x="2381" y="2069"/>
                <a:ext cx="90" cy="91"/>
              </a:xfrm>
              <a:prstGeom prst="ellipse">
                <a:avLst/>
              </a:prstGeom>
              <a:solidFill>
                <a:srgbClr val="808080"/>
              </a:solidFill>
              <a:ln w="9525">
                <a:solidFill>
                  <a:schemeClr val="tx1"/>
                </a:solidFill>
                <a:round/>
                <a:headEnd/>
                <a:tailEnd/>
              </a:ln>
            </p:spPr>
            <p:txBody>
              <a:bodyPr wrap="none" anchor="ctr"/>
              <a:lstStyle/>
              <a:p>
                <a:pPr algn="ctr"/>
                <a:endParaRPr lang="fr-FR"/>
              </a:p>
            </p:txBody>
          </p:sp>
          <p:sp>
            <p:nvSpPr>
              <p:cNvPr id="23854" name="Oval 128"/>
              <p:cNvSpPr>
                <a:spLocks noChangeArrowheads="1"/>
              </p:cNvSpPr>
              <p:nvPr/>
            </p:nvSpPr>
            <p:spPr bwMode="auto">
              <a:xfrm>
                <a:off x="2426" y="2024"/>
                <a:ext cx="90" cy="91"/>
              </a:xfrm>
              <a:prstGeom prst="ellipse">
                <a:avLst/>
              </a:prstGeom>
              <a:solidFill>
                <a:srgbClr val="808080"/>
              </a:solidFill>
              <a:ln w="9525">
                <a:solidFill>
                  <a:schemeClr val="tx1"/>
                </a:solidFill>
                <a:round/>
                <a:headEnd/>
                <a:tailEnd/>
              </a:ln>
            </p:spPr>
            <p:txBody>
              <a:bodyPr wrap="none" anchor="ctr"/>
              <a:lstStyle/>
              <a:p>
                <a:pPr algn="ctr"/>
                <a:endParaRPr lang="fr-FR"/>
              </a:p>
            </p:txBody>
          </p:sp>
          <p:sp>
            <p:nvSpPr>
              <p:cNvPr id="23855" name="Oval 129"/>
              <p:cNvSpPr>
                <a:spLocks noChangeArrowheads="1"/>
              </p:cNvSpPr>
              <p:nvPr/>
            </p:nvSpPr>
            <p:spPr bwMode="auto">
              <a:xfrm>
                <a:off x="2517" y="2024"/>
                <a:ext cx="90" cy="91"/>
              </a:xfrm>
              <a:prstGeom prst="ellipse">
                <a:avLst/>
              </a:prstGeom>
              <a:solidFill>
                <a:srgbClr val="808080"/>
              </a:solidFill>
              <a:ln w="9525">
                <a:solidFill>
                  <a:schemeClr val="tx1"/>
                </a:solidFill>
                <a:round/>
                <a:headEnd/>
                <a:tailEnd/>
              </a:ln>
            </p:spPr>
            <p:txBody>
              <a:bodyPr wrap="none" anchor="ctr"/>
              <a:lstStyle/>
              <a:p>
                <a:pPr algn="ctr"/>
                <a:endParaRPr lang="fr-FR"/>
              </a:p>
            </p:txBody>
          </p:sp>
        </p:grpSp>
        <p:grpSp>
          <p:nvGrpSpPr>
            <p:cNvPr id="23737" name="Group 130"/>
            <p:cNvGrpSpPr>
              <a:grpSpLocks/>
            </p:cNvGrpSpPr>
            <p:nvPr/>
          </p:nvGrpSpPr>
          <p:grpSpPr bwMode="auto">
            <a:xfrm>
              <a:off x="1655" y="3430"/>
              <a:ext cx="182" cy="90"/>
              <a:chOff x="2381" y="2024"/>
              <a:chExt cx="271" cy="136"/>
            </a:xfrm>
          </p:grpSpPr>
          <p:sp>
            <p:nvSpPr>
              <p:cNvPr id="23846" name="Oval 131"/>
              <p:cNvSpPr>
                <a:spLocks noChangeArrowheads="1"/>
              </p:cNvSpPr>
              <p:nvPr/>
            </p:nvSpPr>
            <p:spPr bwMode="auto">
              <a:xfrm>
                <a:off x="2472" y="2069"/>
                <a:ext cx="90" cy="91"/>
              </a:xfrm>
              <a:prstGeom prst="ellipse">
                <a:avLst/>
              </a:prstGeom>
              <a:solidFill>
                <a:srgbClr val="808080"/>
              </a:solidFill>
              <a:ln w="9525">
                <a:solidFill>
                  <a:schemeClr val="tx1"/>
                </a:solidFill>
                <a:round/>
                <a:headEnd/>
                <a:tailEnd/>
              </a:ln>
            </p:spPr>
            <p:txBody>
              <a:bodyPr wrap="none" anchor="ctr"/>
              <a:lstStyle/>
              <a:p>
                <a:pPr algn="ctr"/>
                <a:endParaRPr lang="fr-FR"/>
              </a:p>
            </p:txBody>
          </p:sp>
          <p:sp>
            <p:nvSpPr>
              <p:cNvPr id="23847" name="Oval 132"/>
              <p:cNvSpPr>
                <a:spLocks noChangeArrowheads="1"/>
              </p:cNvSpPr>
              <p:nvPr/>
            </p:nvSpPr>
            <p:spPr bwMode="auto">
              <a:xfrm>
                <a:off x="2562" y="2069"/>
                <a:ext cx="90" cy="91"/>
              </a:xfrm>
              <a:prstGeom prst="ellipse">
                <a:avLst/>
              </a:prstGeom>
              <a:solidFill>
                <a:srgbClr val="808080"/>
              </a:solidFill>
              <a:ln w="9525">
                <a:solidFill>
                  <a:schemeClr val="tx1"/>
                </a:solidFill>
                <a:round/>
                <a:headEnd/>
                <a:tailEnd/>
              </a:ln>
            </p:spPr>
            <p:txBody>
              <a:bodyPr wrap="none" anchor="ctr"/>
              <a:lstStyle/>
              <a:p>
                <a:pPr algn="ctr"/>
                <a:endParaRPr lang="fr-FR"/>
              </a:p>
            </p:txBody>
          </p:sp>
          <p:sp>
            <p:nvSpPr>
              <p:cNvPr id="23848" name="Oval 133"/>
              <p:cNvSpPr>
                <a:spLocks noChangeArrowheads="1"/>
              </p:cNvSpPr>
              <p:nvPr/>
            </p:nvSpPr>
            <p:spPr bwMode="auto">
              <a:xfrm>
                <a:off x="2381" y="2069"/>
                <a:ext cx="90" cy="91"/>
              </a:xfrm>
              <a:prstGeom prst="ellipse">
                <a:avLst/>
              </a:prstGeom>
              <a:solidFill>
                <a:srgbClr val="808080"/>
              </a:solidFill>
              <a:ln w="9525">
                <a:solidFill>
                  <a:schemeClr val="tx1"/>
                </a:solidFill>
                <a:round/>
                <a:headEnd/>
                <a:tailEnd/>
              </a:ln>
            </p:spPr>
            <p:txBody>
              <a:bodyPr wrap="none" anchor="ctr"/>
              <a:lstStyle/>
              <a:p>
                <a:pPr algn="ctr"/>
                <a:endParaRPr lang="fr-FR"/>
              </a:p>
            </p:txBody>
          </p:sp>
          <p:sp>
            <p:nvSpPr>
              <p:cNvPr id="23849" name="Oval 134"/>
              <p:cNvSpPr>
                <a:spLocks noChangeArrowheads="1"/>
              </p:cNvSpPr>
              <p:nvPr/>
            </p:nvSpPr>
            <p:spPr bwMode="auto">
              <a:xfrm>
                <a:off x="2426" y="2024"/>
                <a:ext cx="90" cy="91"/>
              </a:xfrm>
              <a:prstGeom prst="ellipse">
                <a:avLst/>
              </a:prstGeom>
              <a:solidFill>
                <a:srgbClr val="808080"/>
              </a:solidFill>
              <a:ln w="9525">
                <a:solidFill>
                  <a:schemeClr val="tx1"/>
                </a:solidFill>
                <a:round/>
                <a:headEnd/>
                <a:tailEnd/>
              </a:ln>
            </p:spPr>
            <p:txBody>
              <a:bodyPr wrap="none" anchor="ctr"/>
              <a:lstStyle/>
              <a:p>
                <a:pPr algn="ctr"/>
                <a:endParaRPr lang="fr-FR"/>
              </a:p>
            </p:txBody>
          </p:sp>
          <p:sp>
            <p:nvSpPr>
              <p:cNvPr id="23850" name="Oval 135"/>
              <p:cNvSpPr>
                <a:spLocks noChangeArrowheads="1"/>
              </p:cNvSpPr>
              <p:nvPr/>
            </p:nvSpPr>
            <p:spPr bwMode="auto">
              <a:xfrm>
                <a:off x="2517" y="2024"/>
                <a:ext cx="90" cy="91"/>
              </a:xfrm>
              <a:prstGeom prst="ellipse">
                <a:avLst/>
              </a:prstGeom>
              <a:solidFill>
                <a:srgbClr val="808080"/>
              </a:solidFill>
              <a:ln w="9525">
                <a:solidFill>
                  <a:schemeClr val="tx1"/>
                </a:solidFill>
                <a:round/>
                <a:headEnd/>
                <a:tailEnd/>
              </a:ln>
            </p:spPr>
            <p:txBody>
              <a:bodyPr wrap="none" anchor="ctr"/>
              <a:lstStyle/>
              <a:p>
                <a:pPr algn="ctr"/>
                <a:endParaRPr lang="fr-FR"/>
              </a:p>
            </p:txBody>
          </p:sp>
        </p:grpSp>
        <p:grpSp>
          <p:nvGrpSpPr>
            <p:cNvPr id="23738" name="Group 136"/>
            <p:cNvGrpSpPr>
              <a:grpSpLocks/>
            </p:cNvGrpSpPr>
            <p:nvPr/>
          </p:nvGrpSpPr>
          <p:grpSpPr bwMode="auto">
            <a:xfrm>
              <a:off x="1292" y="3430"/>
              <a:ext cx="182" cy="90"/>
              <a:chOff x="2381" y="2024"/>
              <a:chExt cx="271" cy="136"/>
            </a:xfrm>
          </p:grpSpPr>
          <p:sp>
            <p:nvSpPr>
              <p:cNvPr id="23841" name="Oval 137"/>
              <p:cNvSpPr>
                <a:spLocks noChangeArrowheads="1"/>
              </p:cNvSpPr>
              <p:nvPr/>
            </p:nvSpPr>
            <p:spPr bwMode="auto">
              <a:xfrm>
                <a:off x="2472" y="2069"/>
                <a:ext cx="90" cy="91"/>
              </a:xfrm>
              <a:prstGeom prst="ellipse">
                <a:avLst/>
              </a:prstGeom>
              <a:solidFill>
                <a:srgbClr val="808080"/>
              </a:solidFill>
              <a:ln w="9525">
                <a:solidFill>
                  <a:schemeClr val="tx1"/>
                </a:solidFill>
                <a:round/>
                <a:headEnd/>
                <a:tailEnd/>
              </a:ln>
            </p:spPr>
            <p:txBody>
              <a:bodyPr wrap="none" anchor="ctr"/>
              <a:lstStyle/>
              <a:p>
                <a:pPr algn="ctr"/>
                <a:endParaRPr lang="fr-FR"/>
              </a:p>
            </p:txBody>
          </p:sp>
          <p:sp>
            <p:nvSpPr>
              <p:cNvPr id="23842" name="Oval 138"/>
              <p:cNvSpPr>
                <a:spLocks noChangeArrowheads="1"/>
              </p:cNvSpPr>
              <p:nvPr/>
            </p:nvSpPr>
            <p:spPr bwMode="auto">
              <a:xfrm>
                <a:off x="2562" y="2069"/>
                <a:ext cx="90" cy="91"/>
              </a:xfrm>
              <a:prstGeom prst="ellipse">
                <a:avLst/>
              </a:prstGeom>
              <a:solidFill>
                <a:srgbClr val="808080"/>
              </a:solidFill>
              <a:ln w="9525">
                <a:solidFill>
                  <a:schemeClr val="tx1"/>
                </a:solidFill>
                <a:round/>
                <a:headEnd/>
                <a:tailEnd/>
              </a:ln>
            </p:spPr>
            <p:txBody>
              <a:bodyPr wrap="none" anchor="ctr"/>
              <a:lstStyle/>
              <a:p>
                <a:pPr algn="ctr"/>
                <a:endParaRPr lang="fr-FR"/>
              </a:p>
            </p:txBody>
          </p:sp>
          <p:sp>
            <p:nvSpPr>
              <p:cNvPr id="23843" name="Oval 139"/>
              <p:cNvSpPr>
                <a:spLocks noChangeArrowheads="1"/>
              </p:cNvSpPr>
              <p:nvPr/>
            </p:nvSpPr>
            <p:spPr bwMode="auto">
              <a:xfrm>
                <a:off x="2381" y="2069"/>
                <a:ext cx="90" cy="91"/>
              </a:xfrm>
              <a:prstGeom prst="ellipse">
                <a:avLst/>
              </a:prstGeom>
              <a:solidFill>
                <a:srgbClr val="808080"/>
              </a:solidFill>
              <a:ln w="9525">
                <a:solidFill>
                  <a:schemeClr val="tx1"/>
                </a:solidFill>
                <a:round/>
                <a:headEnd/>
                <a:tailEnd/>
              </a:ln>
            </p:spPr>
            <p:txBody>
              <a:bodyPr wrap="none" anchor="ctr"/>
              <a:lstStyle/>
              <a:p>
                <a:pPr algn="ctr"/>
                <a:endParaRPr lang="fr-FR"/>
              </a:p>
            </p:txBody>
          </p:sp>
          <p:sp>
            <p:nvSpPr>
              <p:cNvPr id="23844" name="Oval 140"/>
              <p:cNvSpPr>
                <a:spLocks noChangeArrowheads="1"/>
              </p:cNvSpPr>
              <p:nvPr/>
            </p:nvSpPr>
            <p:spPr bwMode="auto">
              <a:xfrm>
                <a:off x="2426" y="2024"/>
                <a:ext cx="90" cy="91"/>
              </a:xfrm>
              <a:prstGeom prst="ellipse">
                <a:avLst/>
              </a:prstGeom>
              <a:solidFill>
                <a:srgbClr val="808080"/>
              </a:solidFill>
              <a:ln w="9525">
                <a:solidFill>
                  <a:schemeClr val="tx1"/>
                </a:solidFill>
                <a:round/>
                <a:headEnd/>
                <a:tailEnd/>
              </a:ln>
            </p:spPr>
            <p:txBody>
              <a:bodyPr wrap="none" anchor="ctr"/>
              <a:lstStyle/>
              <a:p>
                <a:pPr algn="ctr"/>
                <a:endParaRPr lang="fr-FR"/>
              </a:p>
            </p:txBody>
          </p:sp>
          <p:sp>
            <p:nvSpPr>
              <p:cNvPr id="23845" name="Oval 141"/>
              <p:cNvSpPr>
                <a:spLocks noChangeArrowheads="1"/>
              </p:cNvSpPr>
              <p:nvPr/>
            </p:nvSpPr>
            <p:spPr bwMode="auto">
              <a:xfrm>
                <a:off x="2517" y="2024"/>
                <a:ext cx="90" cy="91"/>
              </a:xfrm>
              <a:prstGeom prst="ellipse">
                <a:avLst/>
              </a:prstGeom>
              <a:solidFill>
                <a:srgbClr val="808080"/>
              </a:solidFill>
              <a:ln w="9525">
                <a:solidFill>
                  <a:schemeClr val="tx1"/>
                </a:solidFill>
                <a:round/>
                <a:headEnd/>
                <a:tailEnd/>
              </a:ln>
            </p:spPr>
            <p:txBody>
              <a:bodyPr wrap="none" anchor="ctr"/>
              <a:lstStyle/>
              <a:p>
                <a:pPr algn="ctr"/>
                <a:endParaRPr lang="fr-FR"/>
              </a:p>
            </p:txBody>
          </p:sp>
        </p:grpSp>
        <p:grpSp>
          <p:nvGrpSpPr>
            <p:cNvPr id="23739" name="Group 142"/>
            <p:cNvGrpSpPr>
              <a:grpSpLocks/>
            </p:cNvGrpSpPr>
            <p:nvPr/>
          </p:nvGrpSpPr>
          <p:grpSpPr bwMode="auto">
            <a:xfrm>
              <a:off x="2880" y="3430"/>
              <a:ext cx="182" cy="90"/>
              <a:chOff x="2381" y="2024"/>
              <a:chExt cx="271" cy="136"/>
            </a:xfrm>
          </p:grpSpPr>
          <p:sp>
            <p:nvSpPr>
              <p:cNvPr id="23836" name="Oval 143"/>
              <p:cNvSpPr>
                <a:spLocks noChangeArrowheads="1"/>
              </p:cNvSpPr>
              <p:nvPr/>
            </p:nvSpPr>
            <p:spPr bwMode="auto">
              <a:xfrm>
                <a:off x="2472" y="2069"/>
                <a:ext cx="90" cy="91"/>
              </a:xfrm>
              <a:prstGeom prst="ellipse">
                <a:avLst/>
              </a:prstGeom>
              <a:solidFill>
                <a:srgbClr val="808080"/>
              </a:solidFill>
              <a:ln w="9525">
                <a:solidFill>
                  <a:schemeClr val="tx1"/>
                </a:solidFill>
                <a:round/>
                <a:headEnd/>
                <a:tailEnd/>
              </a:ln>
            </p:spPr>
            <p:txBody>
              <a:bodyPr wrap="none" anchor="ctr"/>
              <a:lstStyle/>
              <a:p>
                <a:pPr algn="ctr"/>
                <a:endParaRPr lang="fr-FR"/>
              </a:p>
            </p:txBody>
          </p:sp>
          <p:sp>
            <p:nvSpPr>
              <p:cNvPr id="23837" name="Oval 144"/>
              <p:cNvSpPr>
                <a:spLocks noChangeArrowheads="1"/>
              </p:cNvSpPr>
              <p:nvPr/>
            </p:nvSpPr>
            <p:spPr bwMode="auto">
              <a:xfrm>
                <a:off x="2562" y="2069"/>
                <a:ext cx="90" cy="91"/>
              </a:xfrm>
              <a:prstGeom prst="ellipse">
                <a:avLst/>
              </a:prstGeom>
              <a:solidFill>
                <a:srgbClr val="808080"/>
              </a:solidFill>
              <a:ln w="9525">
                <a:solidFill>
                  <a:schemeClr val="tx1"/>
                </a:solidFill>
                <a:round/>
                <a:headEnd/>
                <a:tailEnd/>
              </a:ln>
            </p:spPr>
            <p:txBody>
              <a:bodyPr wrap="none" anchor="ctr"/>
              <a:lstStyle/>
              <a:p>
                <a:pPr algn="ctr"/>
                <a:endParaRPr lang="fr-FR"/>
              </a:p>
            </p:txBody>
          </p:sp>
          <p:sp>
            <p:nvSpPr>
              <p:cNvPr id="23838" name="Oval 145"/>
              <p:cNvSpPr>
                <a:spLocks noChangeArrowheads="1"/>
              </p:cNvSpPr>
              <p:nvPr/>
            </p:nvSpPr>
            <p:spPr bwMode="auto">
              <a:xfrm>
                <a:off x="2381" y="2069"/>
                <a:ext cx="90" cy="91"/>
              </a:xfrm>
              <a:prstGeom prst="ellipse">
                <a:avLst/>
              </a:prstGeom>
              <a:solidFill>
                <a:srgbClr val="808080"/>
              </a:solidFill>
              <a:ln w="9525">
                <a:solidFill>
                  <a:schemeClr val="tx1"/>
                </a:solidFill>
                <a:round/>
                <a:headEnd/>
                <a:tailEnd/>
              </a:ln>
            </p:spPr>
            <p:txBody>
              <a:bodyPr wrap="none" anchor="ctr"/>
              <a:lstStyle/>
              <a:p>
                <a:pPr algn="ctr"/>
                <a:endParaRPr lang="fr-FR"/>
              </a:p>
            </p:txBody>
          </p:sp>
          <p:sp>
            <p:nvSpPr>
              <p:cNvPr id="23839" name="Oval 146"/>
              <p:cNvSpPr>
                <a:spLocks noChangeArrowheads="1"/>
              </p:cNvSpPr>
              <p:nvPr/>
            </p:nvSpPr>
            <p:spPr bwMode="auto">
              <a:xfrm>
                <a:off x="2426" y="2024"/>
                <a:ext cx="90" cy="91"/>
              </a:xfrm>
              <a:prstGeom prst="ellipse">
                <a:avLst/>
              </a:prstGeom>
              <a:solidFill>
                <a:srgbClr val="808080"/>
              </a:solidFill>
              <a:ln w="9525">
                <a:solidFill>
                  <a:schemeClr val="tx1"/>
                </a:solidFill>
                <a:round/>
                <a:headEnd/>
                <a:tailEnd/>
              </a:ln>
            </p:spPr>
            <p:txBody>
              <a:bodyPr wrap="none" anchor="ctr"/>
              <a:lstStyle/>
              <a:p>
                <a:pPr algn="ctr"/>
                <a:endParaRPr lang="fr-FR"/>
              </a:p>
            </p:txBody>
          </p:sp>
          <p:sp>
            <p:nvSpPr>
              <p:cNvPr id="23840" name="Oval 147"/>
              <p:cNvSpPr>
                <a:spLocks noChangeArrowheads="1"/>
              </p:cNvSpPr>
              <p:nvPr/>
            </p:nvSpPr>
            <p:spPr bwMode="auto">
              <a:xfrm>
                <a:off x="2517" y="2024"/>
                <a:ext cx="90" cy="91"/>
              </a:xfrm>
              <a:prstGeom prst="ellipse">
                <a:avLst/>
              </a:prstGeom>
              <a:solidFill>
                <a:srgbClr val="808080"/>
              </a:solidFill>
              <a:ln w="9525">
                <a:solidFill>
                  <a:schemeClr val="tx1"/>
                </a:solidFill>
                <a:round/>
                <a:headEnd/>
                <a:tailEnd/>
              </a:ln>
            </p:spPr>
            <p:txBody>
              <a:bodyPr wrap="none" anchor="ctr"/>
              <a:lstStyle/>
              <a:p>
                <a:pPr algn="ctr"/>
                <a:endParaRPr lang="fr-FR"/>
              </a:p>
            </p:txBody>
          </p:sp>
        </p:grpSp>
        <p:grpSp>
          <p:nvGrpSpPr>
            <p:cNvPr id="23740" name="Group 148"/>
            <p:cNvGrpSpPr>
              <a:grpSpLocks/>
            </p:cNvGrpSpPr>
            <p:nvPr/>
          </p:nvGrpSpPr>
          <p:grpSpPr bwMode="auto">
            <a:xfrm>
              <a:off x="2699" y="3430"/>
              <a:ext cx="182" cy="90"/>
              <a:chOff x="2381" y="2024"/>
              <a:chExt cx="271" cy="136"/>
            </a:xfrm>
          </p:grpSpPr>
          <p:sp>
            <p:nvSpPr>
              <p:cNvPr id="23831" name="Oval 149"/>
              <p:cNvSpPr>
                <a:spLocks noChangeArrowheads="1"/>
              </p:cNvSpPr>
              <p:nvPr/>
            </p:nvSpPr>
            <p:spPr bwMode="auto">
              <a:xfrm>
                <a:off x="2472" y="2069"/>
                <a:ext cx="90" cy="91"/>
              </a:xfrm>
              <a:prstGeom prst="ellipse">
                <a:avLst/>
              </a:prstGeom>
              <a:solidFill>
                <a:srgbClr val="808080"/>
              </a:solidFill>
              <a:ln w="9525">
                <a:solidFill>
                  <a:schemeClr val="tx1"/>
                </a:solidFill>
                <a:round/>
                <a:headEnd/>
                <a:tailEnd/>
              </a:ln>
            </p:spPr>
            <p:txBody>
              <a:bodyPr wrap="none" anchor="ctr"/>
              <a:lstStyle/>
              <a:p>
                <a:pPr algn="ctr"/>
                <a:endParaRPr lang="fr-FR"/>
              </a:p>
            </p:txBody>
          </p:sp>
          <p:sp>
            <p:nvSpPr>
              <p:cNvPr id="23832" name="Oval 150"/>
              <p:cNvSpPr>
                <a:spLocks noChangeArrowheads="1"/>
              </p:cNvSpPr>
              <p:nvPr/>
            </p:nvSpPr>
            <p:spPr bwMode="auto">
              <a:xfrm>
                <a:off x="2562" y="2069"/>
                <a:ext cx="90" cy="91"/>
              </a:xfrm>
              <a:prstGeom prst="ellipse">
                <a:avLst/>
              </a:prstGeom>
              <a:solidFill>
                <a:srgbClr val="808080"/>
              </a:solidFill>
              <a:ln w="9525">
                <a:solidFill>
                  <a:schemeClr val="tx1"/>
                </a:solidFill>
                <a:round/>
                <a:headEnd/>
                <a:tailEnd/>
              </a:ln>
            </p:spPr>
            <p:txBody>
              <a:bodyPr wrap="none" anchor="ctr"/>
              <a:lstStyle/>
              <a:p>
                <a:pPr algn="ctr"/>
                <a:endParaRPr lang="fr-FR"/>
              </a:p>
            </p:txBody>
          </p:sp>
          <p:sp>
            <p:nvSpPr>
              <p:cNvPr id="23833" name="Oval 151"/>
              <p:cNvSpPr>
                <a:spLocks noChangeArrowheads="1"/>
              </p:cNvSpPr>
              <p:nvPr/>
            </p:nvSpPr>
            <p:spPr bwMode="auto">
              <a:xfrm>
                <a:off x="2381" y="2069"/>
                <a:ext cx="90" cy="91"/>
              </a:xfrm>
              <a:prstGeom prst="ellipse">
                <a:avLst/>
              </a:prstGeom>
              <a:solidFill>
                <a:srgbClr val="808080"/>
              </a:solidFill>
              <a:ln w="9525">
                <a:solidFill>
                  <a:schemeClr val="tx1"/>
                </a:solidFill>
                <a:round/>
                <a:headEnd/>
                <a:tailEnd/>
              </a:ln>
            </p:spPr>
            <p:txBody>
              <a:bodyPr wrap="none" anchor="ctr"/>
              <a:lstStyle/>
              <a:p>
                <a:pPr algn="ctr"/>
                <a:endParaRPr lang="fr-FR"/>
              </a:p>
            </p:txBody>
          </p:sp>
          <p:sp>
            <p:nvSpPr>
              <p:cNvPr id="23834" name="Oval 152"/>
              <p:cNvSpPr>
                <a:spLocks noChangeArrowheads="1"/>
              </p:cNvSpPr>
              <p:nvPr/>
            </p:nvSpPr>
            <p:spPr bwMode="auto">
              <a:xfrm>
                <a:off x="2426" y="2024"/>
                <a:ext cx="90" cy="91"/>
              </a:xfrm>
              <a:prstGeom prst="ellipse">
                <a:avLst/>
              </a:prstGeom>
              <a:solidFill>
                <a:srgbClr val="808080"/>
              </a:solidFill>
              <a:ln w="9525">
                <a:solidFill>
                  <a:schemeClr val="tx1"/>
                </a:solidFill>
                <a:round/>
                <a:headEnd/>
                <a:tailEnd/>
              </a:ln>
            </p:spPr>
            <p:txBody>
              <a:bodyPr wrap="none" anchor="ctr"/>
              <a:lstStyle/>
              <a:p>
                <a:pPr algn="ctr"/>
                <a:endParaRPr lang="fr-FR"/>
              </a:p>
            </p:txBody>
          </p:sp>
          <p:sp>
            <p:nvSpPr>
              <p:cNvPr id="23835" name="Oval 153"/>
              <p:cNvSpPr>
                <a:spLocks noChangeArrowheads="1"/>
              </p:cNvSpPr>
              <p:nvPr/>
            </p:nvSpPr>
            <p:spPr bwMode="auto">
              <a:xfrm>
                <a:off x="2517" y="2024"/>
                <a:ext cx="90" cy="91"/>
              </a:xfrm>
              <a:prstGeom prst="ellipse">
                <a:avLst/>
              </a:prstGeom>
              <a:solidFill>
                <a:srgbClr val="808080"/>
              </a:solidFill>
              <a:ln w="9525">
                <a:solidFill>
                  <a:schemeClr val="tx1"/>
                </a:solidFill>
                <a:round/>
                <a:headEnd/>
                <a:tailEnd/>
              </a:ln>
            </p:spPr>
            <p:txBody>
              <a:bodyPr wrap="none" anchor="ctr"/>
              <a:lstStyle/>
              <a:p>
                <a:pPr algn="ctr"/>
                <a:endParaRPr lang="fr-FR"/>
              </a:p>
            </p:txBody>
          </p:sp>
        </p:grpSp>
        <p:grpSp>
          <p:nvGrpSpPr>
            <p:cNvPr id="23741" name="Group 154"/>
            <p:cNvGrpSpPr>
              <a:grpSpLocks/>
            </p:cNvGrpSpPr>
            <p:nvPr/>
          </p:nvGrpSpPr>
          <p:grpSpPr bwMode="auto">
            <a:xfrm>
              <a:off x="2562" y="3430"/>
              <a:ext cx="182" cy="90"/>
              <a:chOff x="2381" y="2024"/>
              <a:chExt cx="271" cy="136"/>
            </a:xfrm>
          </p:grpSpPr>
          <p:sp>
            <p:nvSpPr>
              <p:cNvPr id="23826" name="Oval 155"/>
              <p:cNvSpPr>
                <a:spLocks noChangeArrowheads="1"/>
              </p:cNvSpPr>
              <p:nvPr/>
            </p:nvSpPr>
            <p:spPr bwMode="auto">
              <a:xfrm>
                <a:off x="2472" y="2069"/>
                <a:ext cx="90" cy="91"/>
              </a:xfrm>
              <a:prstGeom prst="ellipse">
                <a:avLst/>
              </a:prstGeom>
              <a:solidFill>
                <a:srgbClr val="808080"/>
              </a:solidFill>
              <a:ln w="9525">
                <a:solidFill>
                  <a:schemeClr val="tx1"/>
                </a:solidFill>
                <a:round/>
                <a:headEnd/>
                <a:tailEnd/>
              </a:ln>
            </p:spPr>
            <p:txBody>
              <a:bodyPr wrap="none" anchor="ctr"/>
              <a:lstStyle/>
              <a:p>
                <a:pPr algn="ctr"/>
                <a:endParaRPr lang="fr-FR"/>
              </a:p>
            </p:txBody>
          </p:sp>
          <p:sp>
            <p:nvSpPr>
              <p:cNvPr id="23827" name="Oval 156"/>
              <p:cNvSpPr>
                <a:spLocks noChangeArrowheads="1"/>
              </p:cNvSpPr>
              <p:nvPr/>
            </p:nvSpPr>
            <p:spPr bwMode="auto">
              <a:xfrm>
                <a:off x="2562" y="2069"/>
                <a:ext cx="90" cy="91"/>
              </a:xfrm>
              <a:prstGeom prst="ellipse">
                <a:avLst/>
              </a:prstGeom>
              <a:solidFill>
                <a:srgbClr val="808080"/>
              </a:solidFill>
              <a:ln w="9525">
                <a:solidFill>
                  <a:schemeClr val="tx1"/>
                </a:solidFill>
                <a:round/>
                <a:headEnd/>
                <a:tailEnd/>
              </a:ln>
            </p:spPr>
            <p:txBody>
              <a:bodyPr wrap="none" anchor="ctr"/>
              <a:lstStyle/>
              <a:p>
                <a:pPr algn="ctr"/>
                <a:endParaRPr lang="fr-FR"/>
              </a:p>
            </p:txBody>
          </p:sp>
          <p:sp>
            <p:nvSpPr>
              <p:cNvPr id="23828" name="Oval 157"/>
              <p:cNvSpPr>
                <a:spLocks noChangeArrowheads="1"/>
              </p:cNvSpPr>
              <p:nvPr/>
            </p:nvSpPr>
            <p:spPr bwMode="auto">
              <a:xfrm>
                <a:off x="2381" y="2069"/>
                <a:ext cx="90" cy="91"/>
              </a:xfrm>
              <a:prstGeom prst="ellipse">
                <a:avLst/>
              </a:prstGeom>
              <a:solidFill>
                <a:srgbClr val="808080"/>
              </a:solidFill>
              <a:ln w="9525">
                <a:solidFill>
                  <a:schemeClr val="tx1"/>
                </a:solidFill>
                <a:round/>
                <a:headEnd/>
                <a:tailEnd/>
              </a:ln>
            </p:spPr>
            <p:txBody>
              <a:bodyPr wrap="none" anchor="ctr"/>
              <a:lstStyle/>
              <a:p>
                <a:pPr algn="ctr"/>
                <a:endParaRPr lang="fr-FR"/>
              </a:p>
            </p:txBody>
          </p:sp>
          <p:sp>
            <p:nvSpPr>
              <p:cNvPr id="23829" name="Oval 158"/>
              <p:cNvSpPr>
                <a:spLocks noChangeArrowheads="1"/>
              </p:cNvSpPr>
              <p:nvPr/>
            </p:nvSpPr>
            <p:spPr bwMode="auto">
              <a:xfrm>
                <a:off x="2426" y="2024"/>
                <a:ext cx="90" cy="91"/>
              </a:xfrm>
              <a:prstGeom prst="ellipse">
                <a:avLst/>
              </a:prstGeom>
              <a:solidFill>
                <a:srgbClr val="808080"/>
              </a:solidFill>
              <a:ln w="9525">
                <a:solidFill>
                  <a:schemeClr val="tx1"/>
                </a:solidFill>
                <a:round/>
                <a:headEnd/>
                <a:tailEnd/>
              </a:ln>
            </p:spPr>
            <p:txBody>
              <a:bodyPr wrap="none" anchor="ctr"/>
              <a:lstStyle/>
              <a:p>
                <a:pPr algn="ctr"/>
                <a:endParaRPr lang="fr-FR"/>
              </a:p>
            </p:txBody>
          </p:sp>
          <p:sp>
            <p:nvSpPr>
              <p:cNvPr id="23830" name="Oval 159"/>
              <p:cNvSpPr>
                <a:spLocks noChangeArrowheads="1"/>
              </p:cNvSpPr>
              <p:nvPr/>
            </p:nvSpPr>
            <p:spPr bwMode="auto">
              <a:xfrm>
                <a:off x="2517" y="2024"/>
                <a:ext cx="90" cy="91"/>
              </a:xfrm>
              <a:prstGeom prst="ellipse">
                <a:avLst/>
              </a:prstGeom>
              <a:solidFill>
                <a:srgbClr val="808080"/>
              </a:solidFill>
              <a:ln w="9525">
                <a:solidFill>
                  <a:schemeClr val="tx1"/>
                </a:solidFill>
                <a:round/>
                <a:headEnd/>
                <a:tailEnd/>
              </a:ln>
            </p:spPr>
            <p:txBody>
              <a:bodyPr wrap="none" anchor="ctr"/>
              <a:lstStyle/>
              <a:p>
                <a:pPr algn="ctr"/>
                <a:endParaRPr lang="fr-FR"/>
              </a:p>
            </p:txBody>
          </p:sp>
        </p:grpSp>
        <p:grpSp>
          <p:nvGrpSpPr>
            <p:cNvPr id="23742" name="Group 160"/>
            <p:cNvGrpSpPr>
              <a:grpSpLocks/>
            </p:cNvGrpSpPr>
            <p:nvPr/>
          </p:nvGrpSpPr>
          <p:grpSpPr bwMode="auto">
            <a:xfrm>
              <a:off x="2381" y="3430"/>
              <a:ext cx="182" cy="90"/>
              <a:chOff x="2381" y="2024"/>
              <a:chExt cx="271" cy="136"/>
            </a:xfrm>
          </p:grpSpPr>
          <p:sp>
            <p:nvSpPr>
              <p:cNvPr id="23821" name="Oval 161"/>
              <p:cNvSpPr>
                <a:spLocks noChangeArrowheads="1"/>
              </p:cNvSpPr>
              <p:nvPr/>
            </p:nvSpPr>
            <p:spPr bwMode="auto">
              <a:xfrm>
                <a:off x="2472" y="2069"/>
                <a:ext cx="90" cy="91"/>
              </a:xfrm>
              <a:prstGeom prst="ellipse">
                <a:avLst/>
              </a:prstGeom>
              <a:solidFill>
                <a:srgbClr val="808080"/>
              </a:solidFill>
              <a:ln w="9525">
                <a:solidFill>
                  <a:schemeClr val="tx1"/>
                </a:solidFill>
                <a:round/>
                <a:headEnd/>
                <a:tailEnd/>
              </a:ln>
            </p:spPr>
            <p:txBody>
              <a:bodyPr wrap="none" anchor="ctr"/>
              <a:lstStyle/>
              <a:p>
                <a:pPr algn="ctr"/>
                <a:endParaRPr lang="fr-FR"/>
              </a:p>
            </p:txBody>
          </p:sp>
          <p:sp>
            <p:nvSpPr>
              <p:cNvPr id="23822" name="Oval 162"/>
              <p:cNvSpPr>
                <a:spLocks noChangeArrowheads="1"/>
              </p:cNvSpPr>
              <p:nvPr/>
            </p:nvSpPr>
            <p:spPr bwMode="auto">
              <a:xfrm>
                <a:off x="2562" y="2069"/>
                <a:ext cx="90" cy="91"/>
              </a:xfrm>
              <a:prstGeom prst="ellipse">
                <a:avLst/>
              </a:prstGeom>
              <a:solidFill>
                <a:srgbClr val="808080"/>
              </a:solidFill>
              <a:ln w="9525">
                <a:solidFill>
                  <a:schemeClr val="tx1"/>
                </a:solidFill>
                <a:round/>
                <a:headEnd/>
                <a:tailEnd/>
              </a:ln>
            </p:spPr>
            <p:txBody>
              <a:bodyPr wrap="none" anchor="ctr"/>
              <a:lstStyle/>
              <a:p>
                <a:pPr algn="ctr"/>
                <a:endParaRPr lang="fr-FR"/>
              </a:p>
            </p:txBody>
          </p:sp>
          <p:sp>
            <p:nvSpPr>
              <p:cNvPr id="23823" name="Oval 163"/>
              <p:cNvSpPr>
                <a:spLocks noChangeArrowheads="1"/>
              </p:cNvSpPr>
              <p:nvPr/>
            </p:nvSpPr>
            <p:spPr bwMode="auto">
              <a:xfrm>
                <a:off x="2381" y="2069"/>
                <a:ext cx="90" cy="91"/>
              </a:xfrm>
              <a:prstGeom prst="ellipse">
                <a:avLst/>
              </a:prstGeom>
              <a:solidFill>
                <a:srgbClr val="808080"/>
              </a:solidFill>
              <a:ln w="9525">
                <a:solidFill>
                  <a:schemeClr val="tx1"/>
                </a:solidFill>
                <a:round/>
                <a:headEnd/>
                <a:tailEnd/>
              </a:ln>
            </p:spPr>
            <p:txBody>
              <a:bodyPr wrap="none" anchor="ctr"/>
              <a:lstStyle/>
              <a:p>
                <a:pPr algn="ctr"/>
                <a:endParaRPr lang="fr-FR"/>
              </a:p>
            </p:txBody>
          </p:sp>
          <p:sp>
            <p:nvSpPr>
              <p:cNvPr id="23824" name="Oval 164"/>
              <p:cNvSpPr>
                <a:spLocks noChangeArrowheads="1"/>
              </p:cNvSpPr>
              <p:nvPr/>
            </p:nvSpPr>
            <p:spPr bwMode="auto">
              <a:xfrm>
                <a:off x="2426" y="2024"/>
                <a:ext cx="90" cy="91"/>
              </a:xfrm>
              <a:prstGeom prst="ellipse">
                <a:avLst/>
              </a:prstGeom>
              <a:solidFill>
                <a:srgbClr val="808080"/>
              </a:solidFill>
              <a:ln w="9525">
                <a:solidFill>
                  <a:schemeClr val="tx1"/>
                </a:solidFill>
                <a:round/>
                <a:headEnd/>
                <a:tailEnd/>
              </a:ln>
            </p:spPr>
            <p:txBody>
              <a:bodyPr wrap="none" anchor="ctr"/>
              <a:lstStyle/>
              <a:p>
                <a:pPr algn="ctr"/>
                <a:endParaRPr lang="fr-FR"/>
              </a:p>
            </p:txBody>
          </p:sp>
          <p:sp>
            <p:nvSpPr>
              <p:cNvPr id="23825" name="Oval 165"/>
              <p:cNvSpPr>
                <a:spLocks noChangeArrowheads="1"/>
              </p:cNvSpPr>
              <p:nvPr/>
            </p:nvSpPr>
            <p:spPr bwMode="auto">
              <a:xfrm>
                <a:off x="2517" y="2024"/>
                <a:ext cx="90" cy="91"/>
              </a:xfrm>
              <a:prstGeom prst="ellipse">
                <a:avLst/>
              </a:prstGeom>
              <a:solidFill>
                <a:srgbClr val="808080"/>
              </a:solidFill>
              <a:ln w="9525">
                <a:solidFill>
                  <a:schemeClr val="tx1"/>
                </a:solidFill>
                <a:round/>
                <a:headEnd/>
                <a:tailEnd/>
              </a:ln>
            </p:spPr>
            <p:txBody>
              <a:bodyPr wrap="none" anchor="ctr"/>
              <a:lstStyle/>
              <a:p>
                <a:pPr algn="ctr"/>
                <a:endParaRPr lang="fr-FR"/>
              </a:p>
            </p:txBody>
          </p:sp>
        </p:grpSp>
        <p:grpSp>
          <p:nvGrpSpPr>
            <p:cNvPr id="23743" name="Group 166"/>
            <p:cNvGrpSpPr>
              <a:grpSpLocks/>
            </p:cNvGrpSpPr>
            <p:nvPr/>
          </p:nvGrpSpPr>
          <p:grpSpPr bwMode="auto">
            <a:xfrm>
              <a:off x="2200" y="3430"/>
              <a:ext cx="182" cy="90"/>
              <a:chOff x="2381" y="2024"/>
              <a:chExt cx="271" cy="136"/>
            </a:xfrm>
          </p:grpSpPr>
          <p:sp>
            <p:nvSpPr>
              <p:cNvPr id="23816" name="Oval 167"/>
              <p:cNvSpPr>
                <a:spLocks noChangeArrowheads="1"/>
              </p:cNvSpPr>
              <p:nvPr/>
            </p:nvSpPr>
            <p:spPr bwMode="auto">
              <a:xfrm>
                <a:off x="2472" y="2069"/>
                <a:ext cx="90" cy="91"/>
              </a:xfrm>
              <a:prstGeom prst="ellipse">
                <a:avLst/>
              </a:prstGeom>
              <a:solidFill>
                <a:srgbClr val="808080"/>
              </a:solidFill>
              <a:ln w="9525">
                <a:solidFill>
                  <a:schemeClr val="tx1"/>
                </a:solidFill>
                <a:round/>
                <a:headEnd/>
                <a:tailEnd/>
              </a:ln>
            </p:spPr>
            <p:txBody>
              <a:bodyPr wrap="none" anchor="ctr"/>
              <a:lstStyle/>
              <a:p>
                <a:pPr algn="ctr"/>
                <a:endParaRPr lang="fr-FR"/>
              </a:p>
            </p:txBody>
          </p:sp>
          <p:sp>
            <p:nvSpPr>
              <p:cNvPr id="23817" name="Oval 168"/>
              <p:cNvSpPr>
                <a:spLocks noChangeArrowheads="1"/>
              </p:cNvSpPr>
              <p:nvPr/>
            </p:nvSpPr>
            <p:spPr bwMode="auto">
              <a:xfrm>
                <a:off x="2562" y="2069"/>
                <a:ext cx="90" cy="91"/>
              </a:xfrm>
              <a:prstGeom prst="ellipse">
                <a:avLst/>
              </a:prstGeom>
              <a:solidFill>
                <a:srgbClr val="808080"/>
              </a:solidFill>
              <a:ln w="9525">
                <a:solidFill>
                  <a:schemeClr val="tx1"/>
                </a:solidFill>
                <a:round/>
                <a:headEnd/>
                <a:tailEnd/>
              </a:ln>
            </p:spPr>
            <p:txBody>
              <a:bodyPr wrap="none" anchor="ctr"/>
              <a:lstStyle/>
              <a:p>
                <a:pPr algn="ctr"/>
                <a:endParaRPr lang="fr-FR"/>
              </a:p>
            </p:txBody>
          </p:sp>
          <p:sp>
            <p:nvSpPr>
              <p:cNvPr id="23818" name="Oval 169"/>
              <p:cNvSpPr>
                <a:spLocks noChangeArrowheads="1"/>
              </p:cNvSpPr>
              <p:nvPr/>
            </p:nvSpPr>
            <p:spPr bwMode="auto">
              <a:xfrm>
                <a:off x="2381" y="2069"/>
                <a:ext cx="90" cy="91"/>
              </a:xfrm>
              <a:prstGeom prst="ellipse">
                <a:avLst/>
              </a:prstGeom>
              <a:solidFill>
                <a:srgbClr val="808080"/>
              </a:solidFill>
              <a:ln w="9525">
                <a:solidFill>
                  <a:schemeClr val="tx1"/>
                </a:solidFill>
                <a:round/>
                <a:headEnd/>
                <a:tailEnd/>
              </a:ln>
            </p:spPr>
            <p:txBody>
              <a:bodyPr wrap="none" anchor="ctr"/>
              <a:lstStyle/>
              <a:p>
                <a:pPr algn="ctr"/>
                <a:endParaRPr lang="fr-FR"/>
              </a:p>
            </p:txBody>
          </p:sp>
          <p:sp>
            <p:nvSpPr>
              <p:cNvPr id="23819" name="Oval 170"/>
              <p:cNvSpPr>
                <a:spLocks noChangeArrowheads="1"/>
              </p:cNvSpPr>
              <p:nvPr/>
            </p:nvSpPr>
            <p:spPr bwMode="auto">
              <a:xfrm>
                <a:off x="2426" y="2024"/>
                <a:ext cx="90" cy="91"/>
              </a:xfrm>
              <a:prstGeom prst="ellipse">
                <a:avLst/>
              </a:prstGeom>
              <a:solidFill>
                <a:srgbClr val="808080"/>
              </a:solidFill>
              <a:ln w="9525">
                <a:solidFill>
                  <a:schemeClr val="tx1"/>
                </a:solidFill>
                <a:round/>
                <a:headEnd/>
                <a:tailEnd/>
              </a:ln>
            </p:spPr>
            <p:txBody>
              <a:bodyPr wrap="none" anchor="ctr"/>
              <a:lstStyle/>
              <a:p>
                <a:pPr algn="ctr"/>
                <a:endParaRPr lang="fr-FR"/>
              </a:p>
            </p:txBody>
          </p:sp>
          <p:sp>
            <p:nvSpPr>
              <p:cNvPr id="23820" name="Oval 171"/>
              <p:cNvSpPr>
                <a:spLocks noChangeArrowheads="1"/>
              </p:cNvSpPr>
              <p:nvPr/>
            </p:nvSpPr>
            <p:spPr bwMode="auto">
              <a:xfrm>
                <a:off x="2517" y="2024"/>
                <a:ext cx="90" cy="91"/>
              </a:xfrm>
              <a:prstGeom prst="ellipse">
                <a:avLst/>
              </a:prstGeom>
              <a:solidFill>
                <a:srgbClr val="808080"/>
              </a:solidFill>
              <a:ln w="9525">
                <a:solidFill>
                  <a:schemeClr val="tx1"/>
                </a:solidFill>
                <a:round/>
                <a:headEnd/>
                <a:tailEnd/>
              </a:ln>
            </p:spPr>
            <p:txBody>
              <a:bodyPr wrap="none" anchor="ctr"/>
              <a:lstStyle/>
              <a:p>
                <a:pPr algn="ctr"/>
                <a:endParaRPr lang="fr-FR"/>
              </a:p>
            </p:txBody>
          </p:sp>
        </p:grpSp>
        <p:grpSp>
          <p:nvGrpSpPr>
            <p:cNvPr id="23744" name="Group 172"/>
            <p:cNvGrpSpPr>
              <a:grpSpLocks/>
            </p:cNvGrpSpPr>
            <p:nvPr/>
          </p:nvGrpSpPr>
          <p:grpSpPr bwMode="auto">
            <a:xfrm>
              <a:off x="2018" y="3430"/>
              <a:ext cx="182" cy="90"/>
              <a:chOff x="2381" y="2024"/>
              <a:chExt cx="271" cy="136"/>
            </a:xfrm>
          </p:grpSpPr>
          <p:sp>
            <p:nvSpPr>
              <p:cNvPr id="23811" name="Oval 173"/>
              <p:cNvSpPr>
                <a:spLocks noChangeArrowheads="1"/>
              </p:cNvSpPr>
              <p:nvPr/>
            </p:nvSpPr>
            <p:spPr bwMode="auto">
              <a:xfrm>
                <a:off x="2472" y="2069"/>
                <a:ext cx="90" cy="91"/>
              </a:xfrm>
              <a:prstGeom prst="ellipse">
                <a:avLst/>
              </a:prstGeom>
              <a:solidFill>
                <a:srgbClr val="808080"/>
              </a:solidFill>
              <a:ln w="9525">
                <a:solidFill>
                  <a:schemeClr val="tx1"/>
                </a:solidFill>
                <a:round/>
                <a:headEnd/>
                <a:tailEnd/>
              </a:ln>
            </p:spPr>
            <p:txBody>
              <a:bodyPr wrap="none" anchor="ctr"/>
              <a:lstStyle/>
              <a:p>
                <a:pPr algn="ctr"/>
                <a:endParaRPr lang="fr-FR"/>
              </a:p>
            </p:txBody>
          </p:sp>
          <p:sp>
            <p:nvSpPr>
              <p:cNvPr id="23812" name="Oval 174"/>
              <p:cNvSpPr>
                <a:spLocks noChangeArrowheads="1"/>
              </p:cNvSpPr>
              <p:nvPr/>
            </p:nvSpPr>
            <p:spPr bwMode="auto">
              <a:xfrm>
                <a:off x="2562" y="2069"/>
                <a:ext cx="90" cy="91"/>
              </a:xfrm>
              <a:prstGeom prst="ellipse">
                <a:avLst/>
              </a:prstGeom>
              <a:solidFill>
                <a:srgbClr val="808080"/>
              </a:solidFill>
              <a:ln w="9525">
                <a:solidFill>
                  <a:schemeClr val="tx1"/>
                </a:solidFill>
                <a:round/>
                <a:headEnd/>
                <a:tailEnd/>
              </a:ln>
            </p:spPr>
            <p:txBody>
              <a:bodyPr wrap="none" anchor="ctr"/>
              <a:lstStyle/>
              <a:p>
                <a:pPr algn="ctr"/>
                <a:endParaRPr lang="fr-FR"/>
              </a:p>
            </p:txBody>
          </p:sp>
          <p:sp>
            <p:nvSpPr>
              <p:cNvPr id="23813" name="Oval 175"/>
              <p:cNvSpPr>
                <a:spLocks noChangeArrowheads="1"/>
              </p:cNvSpPr>
              <p:nvPr/>
            </p:nvSpPr>
            <p:spPr bwMode="auto">
              <a:xfrm>
                <a:off x="2381" y="2069"/>
                <a:ext cx="90" cy="91"/>
              </a:xfrm>
              <a:prstGeom prst="ellipse">
                <a:avLst/>
              </a:prstGeom>
              <a:solidFill>
                <a:srgbClr val="808080"/>
              </a:solidFill>
              <a:ln w="9525">
                <a:solidFill>
                  <a:schemeClr val="tx1"/>
                </a:solidFill>
                <a:round/>
                <a:headEnd/>
                <a:tailEnd/>
              </a:ln>
            </p:spPr>
            <p:txBody>
              <a:bodyPr wrap="none" anchor="ctr"/>
              <a:lstStyle/>
              <a:p>
                <a:pPr algn="ctr"/>
                <a:endParaRPr lang="fr-FR"/>
              </a:p>
            </p:txBody>
          </p:sp>
          <p:sp>
            <p:nvSpPr>
              <p:cNvPr id="23814" name="Oval 176"/>
              <p:cNvSpPr>
                <a:spLocks noChangeArrowheads="1"/>
              </p:cNvSpPr>
              <p:nvPr/>
            </p:nvSpPr>
            <p:spPr bwMode="auto">
              <a:xfrm>
                <a:off x="2426" y="2024"/>
                <a:ext cx="90" cy="91"/>
              </a:xfrm>
              <a:prstGeom prst="ellipse">
                <a:avLst/>
              </a:prstGeom>
              <a:solidFill>
                <a:srgbClr val="808080"/>
              </a:solidFill>
              <a:ln w="9525">
                <a:solidFill>
                  <a:schemeClr val="tx1"/>
                </a:solidFill>
                <a:round/>
                <a:headEnd/>
                <a:tailEnd/>
              </a:ln>
            </p:spPr>
            <p:txBody>
              <a:bodyPr wrap="none" anchor="ctr"/>
              <a:lstStyle/>
              <a:p>
                <a:pPr algn="ctr"/>
                <a:endParaRPr lang="fr-FR"/>
              </a:p>
            </p:txBody>
          </p:sp>
          <p:sp>
            <p:nvSpPr>
              <p:cNvPr id="23815" name="Oval 177"/>
              <p:cNvSpPr>
                <a:spLocks noChangeArrowheads="1"/>
              </p:cNvSpPr>
              <p:nvPr/>
            </p:nvSpPr>
            <p:spPr bwMode="auto">
              <a:xfrm>
                <a:off x="2517" y="2024"/>
                <a:ext cx="90" cy="91"/>
              </a:xfrm>
              <a:prstGeom prst="ellipse">
                <a:avLst/>
              </a:prstGeom>
              <a:solidFill>
                <a:srgbClr val="808080"/>
              </a:solidFill>
              <a:ln w="9525">
                <a:solidFill>
                  <a:schemeClr val="tx1"/>
                </a:solidFill>
                <a:round/>
                <a:headEnd/>
                <a:tailEnd/>
              </a:ln>
            </p:spPr>
            <p:txBody>
              <a:bodyPr wrap="none" anchor="ctr"/>
              <a:lstStyle/>
              <a:p>
                <a:pPr algn="ctr"/>
                <a:endParaRPr lang="fr-FR"/>
              </a:p>
            </p:txBody>
          </p:sp>
        </p:grpSp>
        <p:grpSp>
          <p:nvGrpSpPr>
            <p:cNvPr id="23745" name="Group 178"/>
            <p:cNvGrpSpPr>
              <a:grpSpLocks/>
            </p:cNvGrpSpPr>
            <p:nvPr/>
          </p:nvGrpSpPr>
          <p:grpSpPr bwMode="auto">
            <a:xfrm>
              <a:off x="3924" y="3430"/>
              <a:ext cx="182" cy="90"/>
              <a:chOff x="2381" y="2024"/>
              <a:chExt cx="271" cy="136"/>
            </a:xfrm>
          </p:grpSpPr>
          <p:sp>
            <p:nvSpPr>
              <p:cNvPr id="23806" name="Oval 179"/>
              <p:cNvSpPr>
                <a:spLocks noChangeArrowheads="1"/>
              </p:cNvSpPr>
              <p:nvPr/>
            </p:nvSpPr>
            <p:spPr bwMode="auto">
              <a:xfrm>
                <a:off x="2472" y="2069"/>
                <a:ext cx="90" cy="91"/>
              </a:xfrm>
              <a:prstGeom prst="ellipse">
                <a:avLst/>
              </a:prstGeom>
              <a:solidFill>
                <a:srgbClr val="808080"/>
              </a:solidFill>
              <a:ln w="9525">
                <a:solidFill>
                  <a:schemeClr val="tx1"/>
                </a:solidFill>
                <a:round/>
                <a:headEnd/>
                <a:tailEnd/>
              </a:ln>
            </p:spPr>
            <p:txBody>
              <a:bodyPr wrap="none" anchor="ctr"/>
              <a:lstStyle/>
              <a:p>
                <a:pPr algn="ctr"/>
                <a:endParaRPr lang="fr-FR"/>
              </a:p>
            </p:txBody>
          </p:sp>
          <p:sp>
            <p:nvSpPr>
              <p:cNvPr id="23807" name="Oval 180"/>
              <p:cNvSpPr>
                <a:spLocks noChangeArrowheads="1"/>
              </p:cNvSpPr>
              <p:nvPr/>
            </p:nvSpPr>
            <p:spPr bwMode="auto">
              <a:xfrm>
                <a:off x="2562" y="2069"/>
                <a:ext cx="90" cy="91"/>
              </a:xfrm>
              <a:prstGeom prst="ellipse">
                <a:avLst/>
              </a:prstGeom>
              <a:solidFill>
                <a:srgbClr val="808080"/>
              </a:solidFill>
              <a:ln w="9525">
                <a:solidFill>
                  <a:schemeClr val="tx1"/>
                </a:solidFill>
                <a:round/>
                <a:headEnd/>
                <a:tailEnd/>
              </a:ln>
            </p:spPr>
            <p:txBody>
              <a:bodyPr wrap="none" anchor="ctr"/>
              <a:lstStyle/>
              <a:p>
                <a:pPr algn="ctr"/>
                <a:endParaRPr lang="fr-FR"/>
              </a:p>
            </p:txBody>
          </p:sp>
          <p:sp>
            <p:nvSpPr>
              <p:cNvPr id="23808" name="Oval 181"/>
              <p:cNvSpPr>
                <a:spLocks noChangeArrowheads="1"/>
              </p:cNvSpPr>
              <p:nvPr/>
            </p:nvSpPr>
            <p:spPr bwMode="auto">
              <a:xfrm>
                <a:off x="2381" y="2069"/>
                <a:ext cx="90" cy="91"/>
              </a:xfrm>
              <a:prstGeom prst="ellipse">
                <a:avLst/>
              </a:prstGeom>
              <a:solidFill>
                <a:srgbClr val="808080"/>
              </a:solidFill>
              <a:ln w="9525">
                <a:solidFill>
                  <a:schemeClr val="tx1"/>
                </a:solidFill>
                <a:round/>
                <a:headEnd/>
                <a:tailEnd/>
              </a:ln>
            </p:spPr>
            <p:txBody>
              <a:bodyPr wrap="none" anchor="ctr"/>
              <a:lstStyle/>
              <a:p>
                <a:pPr algn="ctr"/>
                <a:endParaRPr lang="fr-FR"/>
              </a:p>
            </p:txBody>
          </p:sp>
          <p:sp>
            <p:nvSpPr>
              <p:cNvPr id="23809" name="Oval 182"/>
              <p:cNvSpPr>
                <a:spLocks noChangeArrowheads="1"/>
              </p:cNvSpPr>
              <p:nvPr/>
            </p:nvSpPr>
            <p:spPr bwMode="auto">
              <a:xfrm>
                <a:off x="2426" y="2024"/>
                <a:ext cx="90" cy="91"/>
              </a:xfrm>
              <a:prstGeom prst="ellipse">
                <a:avLst/>
              </a:prstGeom>
              <a:solidFill>
                <a:srgbClr val="808080"/>
              </a:solidFill>
              <a:ln w="9525">
                <a:solidFill>
                  <a:schemeClr val="tx1"/>
                </a:solidFill>
                <a:round/>
                <a:headEnd/>
                <a:tailEnd/>
              </a:ln>
            </p:spPr>
            <p:txBody>
              <a:bodyPr wrap="none" anchor="ctr"/>
              <a:lstStyle/>
              <a:p>
                <a:pPr algn="ctr"/>
                <a:endParaRPr lang="fr-FR"/>
              </a:p>
            </p:txBody>
          </p:sp>
          <p:sp>
            <p:nvSpPr>
              <p:cNvPr id="23810" name="Oval 183"/>
              <p:cNvSpPr>
                <a:spLocks noChangeArrowheads="1"/>
              </p:cNvSpPr>
              <p:nvPr/>
            </p:nvSpPr>
            <p:spPr bwMode="auto">
              <a:xfrm>
                <a:off x="2517" y="2024"/>
                <a:ext cx="90" cy="91"/>
              </a:xfrm>
              <a:prstGeom prst="ellipse">
                <a:avLst/>
              </a:prstGeom>
              <a:solidFill>
                <a:srgbClr val="808080"/>
              </a:solidFill>
              <a:ln w="9525">
                <a:solidFill>
                  <a:schemeClr val="tx1"/>
                </a:solidFill>
                <a:round/>
                <a:headEnd/>
                <a:tailEnd/>
              </a:ln>
            </p:spPr>
            <p:txBody>
              <a:bodyPr wrap="none" anchor="ctr"/>
              <a:lstStyle/>
              <a:p>
                <a:pPr algn="ctr"/>
                <a:endParaRPr lang="fr-FR"/>
              </a:p>
            </p:txBody>
          </p:sp>
        </p:grpSp>
        <p:grpSp>
          <p:nvGrpSpPr>
            <p:cNvPr id="23746" name="Group 184"/>
            <p:cNvGrpSpPr>
              <a:grpSpLocks/>
            </p:cNvGrpSpPr>
            <p:nvPr/>
          </p:nvGrpSpPr>
          <p:grpSpPr bwMode="auto">
            <a:xfrm>
              <a:off x="3743" y="3430"/>
              <a:ext cx="182" cy="90"/>
              <a:chOff x="2381" y="2024"/>
              <a:chExt cx="271" cy="136"/>
            </a:xfrm>
          </p:grpSpPr>
          <p:sp>
            <p:nvSpPr>
              <p:cNvPr id="23801" name="Oval 185"/>
              <p:cNvSpPr>
                <a:spLocks noChangeArrowheads="1"/>
              </p:cNvSpPr>
              <p:nvPr/>
            </p:nvSpPr>
            <p:spPr bwMode="auto">
              <a:xfrm>
                <a:off x="2472" y="2069"/>
                <a:ext cx="90" cy="91"/>
              </a:xfrm>
              <a:prstGeom prst="ellipse">
                <a:avLst/>
              </a:prstGeom>
              <a:solidFill>
                <a:srgbClr val="808080"/>
              </a:solidFill>
              <a:ln w="9525">
                <a:solidFill>
                  <a:schemeClr val="tx1"/>
                </a:solidFill>
                <a:round/>
                <a:headEnd/>
                <a:tailEnd/>
              </a:ln>
            </p:spPr>
            <p:txBody>
              <a:bodyPr wrap="none" anchor="ctr"/>
              <a:lstStyle/>
              <a:p>
                <a:pPr algn="ctr"/>
                <a:endParaRPr lang="fr-FR"/>
              </a:p>
            </p:txBody>
          </p:sp>
          <p:sp>
            <p:nvSpPr>
              <p:cNvPr id="23802" name="Oval 186"/>
              <p:cNvSpPr>
                <a:spLocks noChangeArrowheads="1"/>
              </p:cNvSpPr>
              <p:nvPr/>
            </p:nvSpPr>
            <p:spPr bwMode="auto">
              <a:xfrm>
                <a:off x="2562" y="2069"/>
                <a:ext cx="90" cy="91"/>
              </a:xfrm>
              <a:prstGeom prst="ellipse">
                <a:avLst/>
              </a:prstGeom>
              <a:solidFill>
                <a:srgbClr val="808080"/>
              </a:solidFill>
              <a:ln w="9525">
                <a:solidFill>
                  <a:schemeClr val="tx1"/>
                </a:solidFill>
                <a:round/>
                <a:headEnd/>
                <a:tailEnd/>
              </a:ln>
            </p:spPr>
            <p:txBody>
              <a:bodyPr wrap="none" anchor="ctr"/>
              <a:lstStyle/>
              <a:p>
                <a:pPr algn="ctr"/>
                <a:endParaRPr lang="fr-FR"/>
              </a:p>
            </p:txBody>
          </p:sp>
          <p:sp>
            <p:nvSpPr>
              <p:cNvPr id="23803" name="Oval 187"/>
              <p:cNvSpPr>
                <a:spLocks noChangeArrowheads="1"/>
              </p:cNvSpPr>
              <p:nvPr/>
            </p:nvSpPr>
            <p:spPr bwMode="auto">
              <a:xfrm>
                <a:off x="2381" y="2069"/>
                <a:ext cx="90" cy="91"/>
              </a:xfrm>
              <a:prstGeom prst="ellipse">
                <a:avLst/>
              </a:prstGeom>
              <a:solidFill>
                <a:srgbClr val="808080"/>
              </a:solidFill>
              <a:ln w="9525">
                <a:solidFill>
                  <a:schemeClr val="tx1"/>
                </a:solidFill>
                <a:round/>
                <a:headEnd/>
                <a:tailEnd/>
              </a:ln>
            </p:spPr>
            <p:txBody>
              <a:bodyPr wrap="none" anchor="ctr"/>
              <a:lstStyle/>
              <a:p>
                <a:pPr algn="ctr"/>
                <a:endParaRPr lang="fr-FR"/>
              </a:p>
            </p:txBody>
          </p:sp>
          <p:sp>
            <p:nvSpPr>
              <p:cNvPr id="23804" name="Oval 188"/>
              <p:cNvSpPr>
                <a:spLocks noChangeArrowheads="1"/>
              </p:cNvSpPr>
              <p:nvPr/>
            </p:nvSpPr>
            <p:spPr bwMode="auto">
              <a:xfrm>
                <a:off x="2426" y="2024"/>
                <a:ext cx="90" cy="91"/>
              </a:xfrm>
              <a:prstGeom prst="ellipse">
                <a:avLst/>
              </a:prstGeom>
              <a:solidFill>
                <a:srgbClr val="808080"/>
              </a:solidFill>
              <a:ln w="9525">
                <a:solidFill>
                  <a:schemeClr val="tx1"/>
                </a:solidFill>
                <a:round/>
                <a:headEnd/>
                <a:tailEnd/>
              </a:ln>
            </p:spPr>
            <p:txBody>
              <a:bodyPr wrap="none" anchor="ctr"/>
              <a:lstStyle/>
              <a:p>
                <a:pPr algn="ctr"/>
                <a:endParaRPr lang="fr-FR"/>
              </a:p>
            </p:txBody>
          </p:sp>
          <p:sp>
            <p:nvSpPr>
              <p:cNvPr id="23805" name="Oval 189"/>
              <p:cNvSpPr>
                <a:spLocks noChangeArrowheads="1"/>
              </p:cNvSpPr>
              <p:nvPr/>
            </p:nvSpPr>
            <p:spPr bwMode="auto">
              <a:xfrm>
                <a:off x="2517" y="2024"/>
                <a:ext cx="90" cy="91"/>
              </a:xfrm>
              <a:prstGeom prst="ellipse">
                <a:avLst/>
              </a:prstGeom>
              <a:solidFill>
                <a:srgbClr val="808080"/>
              </a:solidFill>
              <a:ln w="9525">
                <a:solidFill>
                  <a:schemeClr val="tx1"/>
                </a:solidFill>
                <a:round/>
                <a:headEnd/>
                <a:tailEnd/>
              </a:ln>
            </p:spPr>
            <p:txBody>
              <a:bodyPr wrap="none" anchor="ctr"/>
              <a:lstStyle/>
              <a:p>
                <a:pPr algn="ctr"/>
                <a:endParaRPr lang="fr-FR"/>
              </a:p>
            </p:txBody>
          </p:sp>
        </p:grpSp>
        <p:grpSp>
          <p:nvGrpSpPr>
            <p:cNvPr id="23747" name="Group 190"/>
            <p:cNvGrpSpPr>
              <a:grpSpLocks/>
            </p:cNvGrpSpPr>
            <p:nvPr/>
          </p:nvGrpSpPr>
          <p:grpSpPr bwMode="auto">
            <a:xfrm>
              <a:off x="3606" y="3430"/>
              <a:ext cx="182" cy="90"/>
              <a:chOff x="2381" y="2024"/>
              <a:chExt cx="271" cy="136"/>
            </a:xfrm>
          </p:grpSpPr>
          <p:sp>
            <p:nvSpPr>
              <p:cNvPr id="23796" name="Oval 191"/>
              <p:cNvSpPr>
                <a:spLocks noChangeArrowheads="1"/>
              </p:cNvSpPr>
              <p:nvPr/>
            </p:nvSpPr>
            <p:spPr bwMode="auto">
              <a:xfrm>
                <a:off x="2472" y="2069"/>
                <a:ext cx="90" cy="91"/>
              </a:xfrm>
              <a:prstGeom prst="ellipse">
                <a:avLst/>
              </a:prstGeom>
              <a:solidFill>
                <a:srgbClr val="808080"/>
              </a:solidFill>
              <a:ln w="9525">
                <a:solidFill>
                  <a:schemeClr val="tx1"/>
                </a:solidFill>
                <a:round/>
                <a:headEnd/>
                <a:tailEnd/>
              </a:ln>
            </p:spPr>
            <p:txBody>
              <a:bodyPr wrap="none" anchor="ctr"/>
              <a:lstStyle/>
              <a:p>
                <a:pPr algn="ctr"/>
                <a:endParaRPr lang="fr-FR"/>
              </a:p>
            </p:txBody>
          </p:sp>
          <p:sp>
            <p:nvSpPr>
              <p:cNvPr id="23797" name="Oval 192"/>
              <p:cNvSpPr>
                <a:spLocks noChangeArrowheads="1"/>
              </p:cNvSpPr>
              <p:nvPr/>
            </p:nvSpPr>
            <p:spPr bwMode="auto">
              <a:xfrm>
                <a:off x="2562" y="2069"/>
                <a:ext cx="90" cy="91"/>
              </a:xfrm>
              <a:prstGeom prst="ellipse">
                <a:avLst/>
              </a:prstGeom>
              <a:solidFill>
                <a:srgbClr val="808080"/>
              </a:solidFill>
              <a:ln w="9525">
                <a:solidFill>
                  <a:schemeClr val="tx1"/>
                </a:solidFill>
                <a:round/>
                <a:headEnd/>
                <a:tailEnd/>
              </a:ln>
            </p:spPr>
            <p:txBody>
              <a:bodyPr wrap="none" anchor="ctr"/>
              <a:lstStyle/>
              <a:p>
                <a:pPr algn="ctr"/>
                <a:endParaRPr lang="fr-FR"/>
              </a:p>
            </p:txBody>
          </p:sp>
          <p:sp>
            <p:nvSpPr>
              <p:cNvPr id="23798" name="Oval 193"/>
              <p:cNvSpPr>
                <a:spLocks noChangeArrowheads="1"/>
              </p:cNvSpPr>
              <p:nvPr/>
            </p:nvSpPr>
            <p:spPr bwMode="auto">
              <a:xfrm>
                <a:off x="2381" y="2069"/>
                <a:ext cx="90" cy="91"/>
              </a:xfrm>
              <a:prstGeom prst="ellipse">
                <a:avLst/>
              </a:prstGeom>
              <a:solidFill>
                <a:srgbClr val="808080"/>
              </a:solidFill>
              <a:ln w="9525">
                <a:solidFill>
                  <a:schemeClr val="tx1"/>
                </a:solidFill>
                <a:round/>
                <a:headEnd/>
                <a:tailEnd/>
              </a:ln>
            </p:spPr>
            <p:txBody>
              <a:bodyPr wrap="none" anchor="ctr"/>
              <a:lstStyle/>
              <a:p>
                <a:pPr algn="ctr"/>
                <a:endParaRPr lang="fr-FR"/>
              </a:p>
            </p:txBody>
          </p:sp>
          <p:sp>
            <p:nvSpPr>
              <p:cNvPr id="23799" name="Oval 194"/>
              <p:cNvSpPr>
                <a:spLocks noChangeArrowheads="1"/>
              </p:cNvSpPr>
              <p:nvPr/>
            </p:nvSpPr>
            <p:spPr bwMode="auto">
              <a:xfrm>
                <a:off x="2426" y="2024"/>
                <a:ext cx="90" cy="91"/>
              </a:xfrm>
              <a:prstGeom prst="ellipse">
                <a:avLst/>
              </a:prstGeom>
              <a:solidFill>
                <a:srgbClr val="808080"/>
              </a:solidFill>
              <a:ln w="9525">
                <a:solidFill>
                  <a:schemeClr val="tx1"/>
                </a:solidFill>
                <a:round/>
                <a:headEnd/>
                <a:tailEnd/>
              </a:ln>
            </p:spPr>
            <p:txBody>
              <a:bodyPr wrap="none" anchor="ctr"/>
              <a:lstStyle/>
              <a:p>
                <a:pPr algn="ctr"/>
                <a:endParaRPr lang="fr-FR"/>
              </a:p>
            </p:txBody>
          </p:sp>
          <p:sp>
            <p:nvSpPr>
              <p:cNvPr id="23800" name="Oval 195"/>
              <p:cNvSpPr>
                <a:spLocks noChangeArrowheads="1"/>
              </p:cNvSpPr>
              <p:nvPr/>
            </p:nvSpPr>
            <p:spPr bwMode="auto">
              <a:xfrm>
                <a:off x="2517" y="2024"/>
                <a:ext cx="90" cy="91"/>
              </a:xfrm>
              <a:prstGeom prst="ellipse">
                <a:avLst/>
              </a:prstGeom>
              <a:solidFill>
                <a:srgbClr val="808080"/>
              </a:solidFill>
              <a:ln w="9525">
                <a:solidFill>
                  <a:schemeClr val="tx1"/>
                </a:solidFill>
                <a:round/>
                <a:headEnd/>
                <a:tailEnd/>
              </a:ln>
            </p:spPr>
            <p:txBody>
              <a:bodyPr wrap="none" anchor="ctr"/>
              <a:lstStyle/>
              <a:p>
                <a:pPr algn="ctr"/>
                <a:endParaRPr lang="fr-FR"/>
              </a:p>
            </p:txBody>
          </p:sp>
        </p:grpSp>
        <p:grpSp>
          <p:nvGrpSpPr>
            <p:cNvPr id="23748" name="Group 196"/>
            <p:cNvGrpSpPr>
              <a:grpSpLocks/>
            </p:cNvGrpSpPr>
            <p:nvPr/>
          </p:nvGrpSpPr>
          <p:grpSpPr bwMode="auto">
            <a:xfrm>
              <a:off x="3425" y="3430"/>
              <a:ext cx="182" cy="90"/>
              <a:chOff x="2381" y="2024"/>
              <a:chExt cx="271" cy="136"/>
            </a:xfrm>
          </p:grpSpPr>
          <p:sp>
            <p:nvSpPr>
              <p:cNvPr id="23791" name="Oval 197"/>
              <p:cNvSpPr>
                <a:spLocks noChangeArrowheads="1"/>
              </p:cNvSpPr>
              <p:nvPr/>
            </p:nvSpPr>
            <p:spPr bwMode="auto">
              <a:xfrm>
                <a:off x="2472" y="2069"/>
                <a:ext cx="90" cy="91"/>
              </a:xfrm>
              <a:prstGeom prst="ellipse">
                <a:avLst/>
              </a:prstGeom>
              <a:solidFill>
                <a:srgbClr val="808080"/>
              </a:solidFill>
              <a:ln w="9525">
                <a:solidFill>
                  <a:schemeClr val="tx1"/>
                </a:solidFill>
                <a:round/>
                <a:headEnd/>
                <a:tailEnd/>
              </a:ln>
            </p:spPr>
            <p:txBody>
              <a:bodyPr wrap="none" anchor="ctr"/>
              <a:lstStyle/>
              <a:p>
                <a:pPr algn="ctr"/>
                <a:endParaRPr lang="fr-FR"/>
              </a:p>
            </p:txBody>
          </p:sp>
          <p:sp>
            <p:nvSpPr>
              <p:cNvPr id="23792" name="Oval 198"/>
              <p:cNvSpPr>
                <a:spLocks noChangeArrowheads="1"/>
              </p:cNvSpPr>
              <p:nvPr/>
            </p:nvSpPr>
            <p:spPr bwMode="auto">
              <a:xfrm>
                <a:off x="2562" y="2069"/>
                <a:ext cx="90" cy="91"/>
              </a:xfrm>
              <a:prstGeom prst="ellipse">
                <a:avLst/>
              </a:prstGeom>
              <a:solidFill>
                <a:srgbClr val="808080"/>
              </a:solidFill>
              <a:ln w="9525">
                <a:solidFill>
                  <a:schemeClr val="tx1"/>
                </a:solidFill>
                <a:round/>
                <a:headEnd/>
                <a:tailEnd/>
              </a:ln>
            </p:spPr>
            <p:txBody>
              <a:bodyPr wrap="none" anchor="ctr"/>
              <a:lstStyle/>
              <a:p>
                <a:pPr algn="ctr"/>
                <a:endParaRPr lang="fr-FR"/>
              </a:p>
            </p:txBody>
          </p:sp>
          <p:sp>
            <p:nvSpPr>
              <p:cNvPr id="23793" name="Oval 199"/>
              <p:cNvSpPr>
                <a:spLocks noChangeArrowheads="1"/>
              </p:cNvSpPr>
              <p:nvPr/>
            </p:nvSpPr>
            <p:spPr bwMode="auto">
              <a:xfrm>
                <a:off x="2381" y="2069"/>
                <a:ext cx="90" cy="91"/>
              </a:xfrm>
              <a:prstGeom prst="ellipse">
                <a:avLst/>
              </a:prstGeom>
              <a:solidFill>
                <a:srgbClr val="808080"/>
              </a:solidFill>
              <a:ln w="9525">
                <a:solidFill>
                  <a:schemeClr val="tx1"/>
                </a:solidFill>
                <a:round/>
                <a:headEnd/>
                <a:tailEnd/>
              </a:ln>
            </p:spPr>
            <p:txBody>
              <a:bodyPr wrap="none" anchor="ctr"/>
              <a:lstStyle/>
              <a:p>
                <a:pPr algn="ctr"/>
                <a:endParaRPr lang="fr-FR"/>
              </a:p>
            </p:txBody>
          </p:sp>
          <p:sp>
            <p:nvSpPr>
              <p:cNvPr id="23794" name="Oval 200"/>
              <p:cNvSpPr>
                <a:spLocks noChangeArrowheads="1"/>
              </p:cNvSpPr>
              <p:nvPr/>
            </p:nvSpPr>
            <p:spPr bwMode="auto">
              <a:xfrm>
                <a:off x="2426" y="2024"/>
                <a:ext cx="90" cy="91"/>
              </a:xfrm>
              <a:prstGeom prst="ellipse">
                <a:avLst/>
              </a:prstGeom>
              <a:solidFill>
                <a:srgbClr val="808080"/>
              </a:solidFill>
              <a:ln w="9525">
                <a:solidFill>
                  <a:schemeClr val="tx1"/>
                </a:solidFill>
                <a:round/>
                <a:headEnd/>
                <a:tailEnd/>
              </a:ln>
            </p:spPr>
            <p:txBody>
              <a:bodyPr wrap="none" anchor="ctr"/>
              <a:lstStyle/>
              <a:p>
                <a:pPr algn="ctr"/>
                <a:endParaRPr lang="fr-FR"/>
              </a:p>
            </p:txBody>
          </p:sp>
          <p:sp>
            <p:nvSpPr>
              <p:cNvPr id="23795" name="Oval 201"/>
              <p:cNvSpPr>
                <a:spLocks noChangeArrowheads="1"/>
              </p:cNvSpPr>
              <p:nvPr/>
            </p:nvSpPr>
            <p:spPr bwMode="auto">
              <a:xfrm>
                <a:off x="2517" y="2024"/>
                <a:ext cx="90" cy="91"/>
              </a:xfrm>
              <a:prstGeom prst="ellipse">
                <a:avLst/>
              </a:prstGeom>
              <a:solidFill>
                <a:srgbClr val="808080"/>
              </a:solidFill>
              <a:ln w="9525">
                <a:solidFill>
                  <a:schemeClr val="tx1"/>
                </a:solidFill>
                <a:round/>
                <a:headEnd/>
                <a:tailEnd/>
              </a:ln>
            </p:spPr>
            <p:txBody>
              <a:bodyPr wrap="none" anchor="ctr"/>
              <a:lstStyle/>
              <a:p>
                <a:pPr algn="ctr"/>
                <a:endParaRPr lang="fr-FR"/>
              </a:p>
            </p:txBody>
          </p:sp>
        </p:grpSp>
        <p:grpSp>
          <p:nvGrpSpPr>
            <p:cNvPr id="23749" name="Group 202"/>
            <p:cNvGrpSpPr>
              <a:grpSpLocks/>
            </p:cNvGrpSpPr>
            <p:nvPr/>
          </p:nvGrpSpPr>
          <p:grpSpPr bwMode="auto">
            <a:xfrm>
              <a:off x="3244" y="3430"/>
              <a:ext cx="182" cy="90"/>
              <a:chOff x="2381" y="2024"/>
              <a:chExt cx="271" cy="136"/>
            </a:xfrm>
          </p:grpSpPr>
          <p:sp>
            <p:nvSpPr>
              <p:cNvPr id="23786" name="Oval 203"/>
              <p:cNvSpPr>
                <a:spLocks noChangeArrowheads="1"/>
              </p:cNvSpPr>
              <p:nvPr/>
            </p:nvSpPr>
            <p:spPr bwMode="auto">
              <a:xfrm>
                <a:off x="2472" y="2069"/>
                <a:ext cx="90" cy="91"/>
              </a:xfrm>
              <a:prstGeom prst="ellipse">
                <a:avLst/>
              </a:prstGeom>
              <a:solidFill>
                <a:srgbClr val="808080"/>
              </a:solidFill>
              <a:ln w="9525">
                <a:solidFill>
                  <a:schemeClr val="tx1"/>
                </a:solidFill>
                <a:round/>
                <a:headEnd/>
                <a:tailEnd/>
              </a:ln>
            </p:spPr>
            <p:txBody>
              <a:bodyPr wrap="none" anchor="ctr"/>
              <a:lstStyle/>
              <a:p>
                <a:pPr algn="ctr"/>
                <a:endParaRPr lang="fr-FR"/>
              </a:p>
            </p:txBody>
          </p:sp>
          <p:sp>
            <p:nvSpPr>
              <p:cNvPr id="23787" name="Oval 204"/>
              <p:cNvSpPr>
                <a:spLocks noChangeArrowheads="1"/>
              </p:cNvSpPr>
              <p:nvPr/>
            </p:nvSpPr>
            <p:spPr bwMode="auto">
              <a:xfrm>
                <a:off x="2562" y="2069"/>
                <a:ext cx="90" cy="91"/>
              </a:xfrm>
              <a:prstGeom prst="ellipse">
                <a:avLst/>
              </a:prstGeom>
              <a:solidFill>
                <a:srgbClr val="808080"/>
              </a:solidFill>
              <a:ln w="9525">
                <a:solidFill>
                  <a:schemeClr val="tx1"/>
                </a:solidFill>
                <a:round/>
                <a:headEnd/>
                <a:tailEnd/>
              </a:ln>
            </p:spPr>
            <p:txBody>
              <a:bodyPr wrap="none" anchor="ctr"/>
              <a:lstStyle/>
              <a:p>
                <a:pPr algn="ctr"/>
                <a:endParaRPr lang="fr-FR"/>
              </a:p>
            </p:txBody>
          </p:sp>
          <p:sp>
            <p:nvSpPr>
              <p:cNvPr id="23788" name="Oval 205"/>
              <p:cNvSpPr>
                <a:spLocks noChangeArrowheads="1"/>
              </p:cNvSpPr>
              <p:nvPr/>
            </p:nvSpPr>
            <p:spPr bwMode="auto">
              <a:xfrm>
                <a:off x="2381" y="2069"/>
                <a:ext cx="90" cy="91"/>
              </a:xfrm>
              <a:prstGeom prst="ellipse">
                <a:avLst/>
              </a:prstGeom>
              <a:solidFill>
                <a:srgbClr val="808080"/>
              </a:solidFill>
              <a:ln w="9525">
                <a:solidFill>
                  <a:schemeClr val="tx1"/>
                </a:solidFill>
                <a:round/>
                <a:headEnd/>
                <a:tailEnd/>
              </a:ln>
            </p:spPr>
            <p:txBody>
              <a:bodyPr wrap="none" anchor="ctr"/>
              <a:lstStyle/>
              <a:p>
                <a:pPr algn="ctr"/>
                <a:endParaRPr lang="fr-FR"/>
              </a:p>
            </p:txBody>
          </p:sp>
          <p:sp>
            <p:nvSpPr>
              <p:cNvPr id="23789" name="Oval 206"/>
              <p:cNvSpPr>
                <a:spLocks noChangeArrowheads="1"/>
              </p:cNvSpPr>
              <p:nvPr/>
            </p:nvSpPr>
            <p:spPr bwMode="auto">
              <a:xfrm>
                <a:off x="2426" y="2024"/>
                <a:ext cx="90" cy="91"/>
              </a:xfrm>
              <a:prstGeom prst="ellipse">
                <a:avLst/>
              </a:prstGeom>
              <a:solidFill>
                <a:srgbClr val="808080"/>
              </a:solidFill>
              <a:ln w="9525">
                <a:solidFill>
                  <a:schemeClr val="tx1"/>
                </a:solidFill>
                <a:round/>
                <a:headEnd/>
                <a:tailEnd/>
              </a:ln>
            </p:spPr>
            <p:txBody>
              <a:bodyPr wrap="none" anchor="ctr"/>
              <a:lstStyle/>
              <a:p>
                <a:pPr algn="ctr"/>
                <a:endParaRPr lang="fr-FR"/>
              </a:p>
            </p:txBody>
          </p:sp>
          <p:sp>
            <p:nvSpPr>
              <p:cNvPr id="23790" name="Oval 207"/>
              <p:cNvSpPr>
                <a:spLocks noChangeArrowheads="1"/>
              </p:cNvSpPr>
              <p:nvPr/>
            </p:nvSpPr>
            <p:spPr bwMode="auto">
              <a:xfrm>
                <a:off x="2517" y="2024"/>
                <a:ext cx="90" cy="91"/>
              </a:xfrm>
              <a:prstGeom prst="ellipse">
                <a:avLst/>
              </a:prstGeom>
              <a:solidFill>
                <a:srgbClr val="808080"/>
              </a:solidFill>
              <a:ln w="9525">
                <a:solidFill>
                  <a:schemeClr val="tx1"/>
                </a:solidFill>
                <a:round/>
                <a:headEnd/>
                <a:tailEnd/>
              </a:ln>
            </p:spPr>
            <p:txBody>
              <a:bodyPr wrap="none" anchor="ctr"/>
              <a:lstStyle/>
              <a:p>
                <a:pPr algn="ctr"/>
                <a:endParaRPr lang="fr-FR"/>
              </a:p>
            </p:txBody>
          </p:sp>
        </p:grpSp>
        <p:grpSp>
          <p:nvGrpSpPr>
            <p:cNvPr id="23750" name="Group 208"/>
            <p:cNvGrpSpPr>
              <a:grpSpLocks/>
            </p:cNvGrpSpPr>
            <p:nvPr/>
          </p:nvGrpSpPr>
          <p:grpSpPr bwMode="auto">
            <a:xfrm>
              <a:off x="3062" y="3430"/>
              <a:ext cx="182" cy="90"/>
              <a:chOff x="2381" y="2024"/>
              <a:chExt cx="271" cy="136"/>
            </a:xfrm>
          </p:grpSpPr>
          <p:sp>
            <p:nvSpPr>
              <p:cNvPr id="23781" name="Oval 209"/>
              <p:cNvSpPr>
                <a:spLocks noChangeArrowheads="1"/>
              </p:cNvSpPr>
              <p:nvPr/>
            </p:nvSpPr>
            <p:spPr bwMode="auto">
              <a:xfrm>
                <a:off x="2472" y="2069"/>
                <a:ext cx="90" cy="91"/>
              </a:xfrm>
              <a:prstGeom prst="ellipse">
                <a:avLst/>
              </a:prstGeom>
              <a:solidFill>
                <a:srgbClr val="808080"/>
              </a:solidFill>
              <a:ln w="9525">
                <a:solidFill>
                  <a:schemeClr val="tx1"/>
                </a:solidFill>
                <a:round/>
                <a:headEnd/>
                <a:tailEnd/>
              </a:ln>
            </p:spPr>
            <p:txBody>
              <a:bodyPr wrap="none" anchor="ctr"/>
              <a:lstStyle/>
              <a:p>
                <a:pPr algn="ctr"/>
                <a:endParaRPr lang="fr-FR"/>
              </a:p>
            </p:txBody>
          </p:sp>
          <p:sp>
            <p:nvSpPr>
              <p:cNvPr id="23782" name="Oval 210"/>
              <p:cNvSpPr>
                <a:spLocks noChangeArrowheads="1"/>
              </p:cNvSpPr>
              <p:nvPr/>
            </p:nvSpPr>
            <p:spPr bwMode="auto">
              <a:xfrm>
                <a:off x="2562" y="2069"/>
                <a:ext cx="90" cy="91"/>
              </a:xfrm>
              <a:prstGeom prst="ellipse">
                <a:avLst/>
              </a:prstGeom>
              <a:solidFill>
                <a:srgbClr val="808080"/>
              </a:solidFill>
              <a:ln w="9525">
                <a:solidFill>
                  <a:schemeClr val="tx1"/>
                </a:solidFill>
                <a:round/>
                <a:headEnd/>
                <a:tailEnd/>
              </a:ln>
            </p:spPr>
            <p:txBody>
              <a:bodyPr wrap="none" anchor="ctr"/>
              <a:lstStyle/>
              <a:p>
                <a:pPr algn="ctr"/>
                <a:endParaRPr lang="fr-FR"/>
              </a:p>
            </p:txBody>
          </p:sp>
          <p:sp>
            <p:nvSpPr>
              <p:cNvPr id="23783" name="Oval 211"/>
              <p:cNvSpPr>
                <a:spLocks noChangeArrowheads="1"/>
              </p:cNvSpPr>
              <p:nvPr/>
            </p:nvSpPr>
            <p:spPr bwMode="auto">
              <a:xfrm>
                <a:off x="2381" y="2069"/>
                <a:ext cx="90" cy="91"/>
              </a:xfrm>
              <a:prstGeom prst="ellipse">
                <a:avLst/>
              </a:prstGeom>
              <a:solidFill>
                <a:srgbClr val="808080"/>
              </a:solidFill>
              <a:ln w="9525">
                <a:solidFill>
                  <a:schemeClr val="tx1"/>
                </a:solidFill>
                <a:round/>
                <a:headEnd/>
                <a:tailEnd/>
              </a:ln>
            </p:spPr>
            <p:txBody>
              <a:bodyPr wrap="none" anchor="ctr"/>
              <a:lstStyle/>
              <a:p>
                <a:pPr algn="ctr"/>
                <a:endParaRPr lang="fr-FR"/>
              </a:p>
            </p:txBody>
          </p:sp>
          <p:sp>
            <p:nvSpPr>
              <p:cNvPr id="23784" name="Oval 212"/>
              <p:cNvSpPr>
                <a:spLocks noChangeArrowheads="1"/>
              </p:cNvSpPr>
              <p:nvPr/>
            </p:nvSpPr>
            <p:spPr bwMode="auto">
              <a:xfrm>
                <a:off x="2426" y="2024"/>
                <a:ext cx="90" cy="91"/>
              </a:xfrm>
              <a:prstGeom prst="ellipse">
                <a:avLst/>
              </a:prstGeom>
              <a:solidFill>
                <a:srgbClr val="808080"/>
              </a:solidFill>
              <a:ln w="9525">
                <a:solidFill>
                  <a:schemeClr val="tx1"/>
                </a:solidFill>
                <a:round/>
                <a:headEnd/>
                <a:tailEnd/>
              </a:ln>
            </p:spPr>
            <p:txBody>
              <a:bodyPr wrap="none" anchor="ctr"/>
              <a:lstStyle/>
              <a:p>
                <a:pPr algn="ctr"/>
                <a:endParaRPr lang="fr-FR"/>
              </a:p>
            </p:txBody>
          </p:sp>
          <p:sp>
            <p:nvSpPr>
              <p:cNvPr id="23785" name="Oval 213"/>
              <p:cNvSpPr>
                <a:spLocks noChangeArrowheads="1"/>
              </p:cNvSpPr>
              <p:nvPr/>
            </p:nvSpPr>
            <p:spPr bwMode="auto">
              <a:xfrm>
                <a:off x="2517" y="2024"/>
                <a:ext cx="90" cy="91"/>
              </a:xfrm>
              <a:prstGeom prst="ellipse">
                <a:avLst/>
              </a:prstGeom>
              <a:solidFill>
                <a:srgbClr val="808080"/>
              </a:solidFill>
              <a:ln w="9525">
                <a:solidFill>
                  <a:schemeClr val="tx1"/>
                </a:solidFill>
                <a:round/>
                <a:headEnd/>
                <a:tailEnd/>
              </a:ln>
            </p:spPr>
            <p:txBody>
              <a:bodyPr wrap="none" anchor="ctr"/>
              <a:lstStyle/>
              <a:p>
                <a:pPr algn="ctr"/>
                <a:endParaRPr lang="fr-FR"/>
              </a:p>
            </p:txBody>
          </p:sp>
        </p:grpSp>
        <p:grpSp>
          <p:nvGrpSpPr>
            <p:cNvPr id="23751" name="Group 214"/>
            <p:cNvGrpSpPr>
              <a:grpSpLocks/>
            </p:cNvGrpSpPr>
            <p:nvPr/>
          </p:nvGrpSpPr>
          <p:grpSpPr bwMode="auto">
            <a:xfrm>
              <a:off x="4741" y="3430"/>
              <a:ext cx="182" cy="90"/>
              <a:chOff x="2381" y="2024"/>
              <a:chExt cx="271" cy="136"/>
            </a:xfrm>
          </p:grpSpPr>
          <p:sp>
            <p:nvSpPr>
              <p:cNvPr id="23776" name="Oval 215"/>
              <p:cNvSpPr>
                <a:spLocks noChangeArrowheads="1"/>
              </p:cNvSpPr>
              <p:nvPr/>
            </p:nvSpPr>
            <p:spPr bwMode="auto">
              <a:xfrm>
                <a:off x="2472" y="2069"/>
                <a:ext cx="90" cy="91"/>
              </a:xfrm>
              <a:prstGeom prst="ellipse">
                <a:avLst/>
              </a:prstGeom>
              <a:solidFill>
                <a:srgbClr val="808080"/>
              </a:solidFill>
              <a:ln w="9525">
                <a:solidFill>
                  <a:schemeClr val="tx1"/>
                </a:solidFill>
                <a:round/>
                <a:headEnd/>
                <a:tailEnd/>
              </a:ln>
            </p:spPr>
            <p:txBody>
              <a:bodyPr wrap="none" anchor="ctr"/>
              <a:lstStyle/>
              <a:p>
                <a:pPr algn="ctr"/>
                <a:endParaRPr lang="fr-FR"/>
              </a:p>
            </p:txBody>
          </p:sp>
          <p:sp>
            <p:nvSpPr>
              <p:cNvPr id="23777" name="Oval 216"/>
              <p:cNvSpPr>
                <a:spLocks noChangeArrowheads="1"/>
              </p:cNvSpPr>
              <p:nvPr/>
            </p:nvSpPr>
            <p:spPr bwMode="auto">
              <a:xfrm>
                <a:off x="2562" y="2069"/>
                <a:ext cx="90" cy="91"/>
              </a:xfrm>
              <a:prstGeom prst="ellipse">
                <a:avLst/>
              </a:prstGeom>
              <a:solidFill>
                <a:srgbClr val="808080"/>
              </a:solidFill>
              <a:ln w="9525">
                <a:solidFill>
                  <a:schemeClr val="tx1"/>
                </a:solidFill>
                <a:round/>
                <a:headEnd/>
                <a:tailEnd/>
              </a:ln>
            </p:spPr>
            <p:txBody>
              <a:bodyPr wrap="none" anchor="ctr"/>
              <a:lstStyle/>
              <a:p>
                <a:pPr algn="ctr"/>
                <a:endParaRPr lang="fr-FR"/>
              </a:p>
            </p:txBody>
          </p:sp>
          <p:sp>
            <p:nvSpPr>
              <p:cNvPr id="23778" name="Oval 217"/>
              <p:cNvSpPr>
                <a:spLocks noChangeArrowheads="1"/>
              </p:cNvSpPr>
              <p:nvPr/>
            </p:nvSpPr>
            <p:spPr bwMode="auto">
              <a:xfrm>
                <a:off x="2381" y="2069"/>
                <a:ext cx="90" cy="91"/>
              </a:xfrm>
              <a:prstGeom prst="ellipse">
                <a:avLst/>
              </a:prstGeom>
              <a:solidFill>
                <a:srgbClr val="808080"/>
              </a:solidFill>
              <a:ln w="9525">
                <a:solidFill>
                  <a:schemeClr val="tx1"/>
                </a:solidFill>
                <a:round/>
                <a:headEnd/>
                <a:tailEnd/>
              </a:ln>
            </p:spPr>
            <p:txBody>
              <a:bodyPr wrap="none" anchor="ctr"/>
              <a:lstStyle/>
              <a:p>
                <a:pPr algn="ctr"/>
                <a:endParaRPr lang="fr-FR"/>
              </a:p>
            </p:txBody>
          </p:sp>
          <p:sp>
            <p:nvSpPr>
              <p:cNvPr id="23779" name="Oval 218"/>
              <p:cNvSpPr>
                <a:spLocks noChangeArrowheads="1"/>
              </p:cNvSpPr>
              <p:nvPr/>
            </p:nvSpPr>
            <p:spPr bwMode="auto">
              <a:xfrm>
                <a:off x="2426" y="2024"/>
                <a:ext cx="90" cy="91"/>
              </a:xfrm>
              <a:prstGeom prst="ellipse">
                <a:avLst/>
              </a:prstGeom>
              <a:solidFill>
                <a:srgbClr val="808080"/>
              </a:solidFill>
              <a:ln w="9525">
                <a:solidFill>
                  <a:schemeClr val="tx1"/>
                </a:solidFill>
                <a:round/>
                <a:headEnd/>
                <a:tailEnd/>
              </a:ln>
            </p:spPr>
            <p:txBody>
              <a:bodyPr wrap="none" anchor="ctr"/>
              <a:lstStyle/>
              <a:p>
                <a:pPr algn="ctr"/>
                <a:endParaRPr lang="fr-FR"/>
              </a:p>
            </p:txBody>
          </p:sp>
          <p:sp>
            <p:nvSpPr>
              <p:cNvPr id="23780" name="Oval 219"/>
              <p:cNvSpPr>
                <a:spLocks noChangeArrowheads="1"/>
              </p:cNvSpPr>
              <p:nvPr/>
            </p:nvSpPr>
            <p:spPr bwMode="auto">
              <a:xfrm>
                <a:off x="2517" y="2024"/>
                <a:ext cx="90" cy="91"/>
              </a:xfrm>
              <a:prstGeom prst="ellipse">
                <a:avLst/>
              </a:prstGeom>
              <a:solidFill>
                <a:srgbClr val="808080"/>
              </a:solidFill>
              <a:ln w="9525">
                <a:solidFill>
                  <a:schemeClr val="tx1"/>
                </a:solidFill>
                <a:round/>
                <a:headEnd/>
                <a:tailEnd/>
              </a:ln>
            </p:spPr>
            <p:txBody>
              <a:bodyPr wrap="none" anchor="ctr"/>
              <a:lstStyle/>
              <a:p>
                <a:pPr algn="ctr"/>
                <a:endParaRPr lang="fr-FR"/>
              </a:p>
            </p:txBody>
          </p:sp>
        </p:grpSp>
        <p:grpSp>
          <p:nvGrpSpPr>
            <p:cNvPr id="23752" name="Group 220"/>
            <p:cNvGrpSpPr>
              <a:grpSpLocks/>
            </p:cNvGrpSpPr>
            <p:nvPr/>
          </p:nvGrpSpPr>
          <p:grpSpPr bwMode="auto">
            <a:xfrm>
              <a:off x="4604" y="3430"/>
              <a:ext cx="182" cy="90"/>
              <a:chOff x="2381" y="2024"/>
              <a:chExt cx="271" cy="136"/>
            </a:xfrm>
          </p:grpSpPr>
          <p:sp>
            <p:nvSpPr>
              <p:cNvPr id="23771" name="Oval 221"/>
              <p:cNvSpPr>
                <a:spLocks noChangeArrowheads="1"/>
              </p:cNvSpPr>
              <p:nvPr/>
            </p:nvSpPr>
            <p:spPr bwMode="auto">
              <a:xfrm>
                <a:off x="2472" y="2069"/>
                <a:ext cx="90" cy="91"/>
              </a:xfrm>
              <a:prstGeom prst="ellipse">
                <a:avLst/>
              </a:prstGeom>
              <a:solidFill>
                <a:srgbClr val="808080"/>
              </a:solidFill>
              <a:ln w="9525">
                <a:solidFill>
                  <a:schemeClr val="tx1"/>
                </a:solidFill>
                <a:round/>
                <a:headEnd/>
                <a:tailEnd/>
              </a:ln>
            </p:spPr>
            <p:txBody>
              <a:bodyPr wrap="none" anchor="ctr"/>
              <a:lstStyle/>
              <a:p>
                <a:pPr algn="ctr"/>
                <a:endParaRPr lang="fr-FR"/>
              </a:p>
            </p:txBody>
          </p:sp>
          <p:sp>
            <p:nvSpPr>
              <p:cNvPr id="23772" name="Oval 222"/>
              <p:cNvSpPr>
                <a:spLocks noChangeArrowheads="1"/>
              </p:cNvSpPr>
              <p:nvPr/>
            </p:nvSpPr>
            <p:spPr bwMode="auto">
              <a:xfrm>
                <a:off x="2562" y="2069"/>
                <a:ext cx="90" cy="91"/>
              </a:xfrm>
              <a:prstGeom prst="ellipse">
                <a:avLst/>
              </a:prstGeom>
              <a:solidFill>
                <a:srgbClr val="808080"/>
              </a:solidFill>
              <a:ln w="9525">
                <a:solidFill>
                  <a:schemeClr val="tx1"/>
                </a:solidFill>
                <a:round/>
                <a:headEnd/>
                <a:tailEnd/>
              </a:ln>
            </p:spPr>
            <p:txBody>
              <a:bodyPr wrap="none" anchor="ctr"/>
              <a:lstStyle/>
              <a:p>
                <a:pPr algn="ctr"/>
                <a:endParaRPr lang="fr-FR"/>
              </a:p>
            </p:txBody>
          </p:sp>
          <p:sp>
            <p:nvSpPr>
              <p:cNvPr id="23773" name="Oval 223"/>
              <p:cNvSpPr>
                <a:spLocks noChangeArrowheads="1"/>
              </p:cNvSpPr>
              <p:nvPr/>
            </p:nvSpPr>
            <p:spPr bwMode="auto">
              <a:xfrm>
                <a:off x="2381" y="2069"/>
                <a:ext cx="90" cy="91"/>
              </a:xfrm>
              <a:prstGeom prst="ellipse">
                <a:avLst/>
              </a:prstGeom>
              <a:solidFill>
                <a:srgbClr val="808080"/>
              </a:solidFill>
              <a:ln w="9525">
                <a:solidFill>
                  <a:schemeClr val="tx1"/>
                </a:solidFill>
                <a:round/>
                <a:headEnd/>
                <a:tailEnd/>
              </a:ln>
            </p:spPr>
            <p:txBody>
              <a:bodyPr wrap="none" anchor="ctr"/>
              <a:lstStyle/>
              <a:p>
                <a:pPr algn="ctr"/>
                <a:endParaRPr lang="fr-FR"/>
              </a:p>
            </p:txBody>
          </p:sp>
          <p:sp>
            <p:nvSpPr>
              <p:cNvPr id="23774" name="Oval 224"/>
              <p:cNvSpPr>
                <a:spLocks noChangeArrowheads="1"/>
              </p:cNvSpPr>
              <p:nvPr/>
            </p:nvSpPr>
            <p:spPr bwMode="auto">
              <a:xfrm>
                <a:off x="2426" y="2024"/>
                <a:ext cx="90" cy="91"/>
              </a:xfrm>
              <a:prstGeom prst="ellipse">
                <a:avLst/>
              </a:prstGeom>
              <a:solidFill>
                <a:srgbClr val="808080"/>
              </a:solidFill>
              <a:ln w="9525">
                <a:solidFill>
                  <a:schemeClr val="tx1"/>
                </a:solidFill>
                <a:round/>
                <a:headEnd/>
                <a:tailEnd/>
              </a:ln>
            </p:spPr>
            <p:txBody>
              <a:bodyPr wrap="none" anchor="ctr"/>
              <a:lstStyle/>
              <a:p>
                <a:pPr algn="ctr"/>
                <a:endParaRPr lang="fr-FR"/>
              </a:p>
            </p:txBody>
          </p:sp>
          <p:sp>
            <p:nvSpPr>
              <p:cNvPr id="23775" name="Oval 225"/>
              <p:cNvSpPr>
                <a:spLocks noChangeArrowheads="1"/>
              </p:cNvSpPr>
              <p:nvPr/>
            </p:nvSpPr>
            <p:spPr bwMode="auto">
              <a:xfrm>
                <a:off x="2517" y="2024"/>
                <a:ext cx="90" cy="91"/>
              </a:xfrm>
              <a:prstGeom prst="ellipse">
                <a:avLst/>
              </a:prstGeom>
              <a:solidFill>
                <a:srgbClr val="808080"/>
              </a:solidFill>
              <a:ln w="9525">
                <a:solidFill>
                  <a:schemeClr val="tx1"/>
                </a:solidFill>
                <a:round/>
                <a:headEnd/>
                <a:tailEnd/>
              </a:ln>
            </p:spPr>
            <p:txBody>
              <a:bodyPr wrap="none" anchor="ctr"/>
              <a:lstStyle/>
              <a:p>
                <a:pPr algn="ctr"/>
                <a:endParaRPr lang="fr-FR"/>
              </a:p>
            </p:txBody>
          </p:sp>
        </p:grpSp>
        <p:grpSp>
          <p:nvGrpSpPr>
            <p:cNvPr id="23753" name="Group 226"/>
            <p:cNvGrpSpPr>
              <a:grpSpLocks/>
            </p:cNvGrpSpPr>
            <p:nvPr/>
          </p:nvGrpSpPr>
          <p:grpSpPr bwMode="auto">
            <a:xfrm>
              <a:off x="4423" y="3430"/>
              <a:ext cx="182" cy="90"/>
              <a:chOff x="2381" y="2024"/>
              <a:chExt cx="271" cy="136"/>
            </a:xfrm>
          </p:grpSpPr>
          <p:sp>
            <p:nvSpPr>
              <p:cNvPr id="23766" name="Oval 227"/>
              <p:cNvSpPr>
                <a:spLocks noChangeArrowheads="1"/>
              </p:cNvSpPr>
              <p:nvPr/>
            </p:nvSpPr>
            <p:spPr bwMode="auto">
              <a:xfrm>
                <a:off x="2472" y="2069"/>
                <a:ext cx="90" cy="91"/>
              </a:xfrm>
              <a:prstGeom prst="ellipse">
                <a:avLst/>
              </a:prstGeom>
              <a:solidFill>
                <a:srgbClr val="808080"/>
              </a:solidFill>
              <a:ln w="9525">
                <a:solidFill>
                  <a:schemeClr val="tx1"/>
                </a:solidFill>
                <a:round/>
                <a:headEnd/>
                <a:tailEnd/>
              </a:ln>
            </p:spPr>
            <p:txBody>
              <a:bodyPr wrap="none" anchor="ctr"/>
              <a:lstStyle/>
              <a:p>
                <a:pPr algn="ctr"/>
                <a:endParaRPr lang="fr-FR"/>
              </a:p>
            </p:txBody>
          </p:sp>
          <p:sp>
            <p:nvSpPr>
              <p:cNvPr id="23767" name="Oval 228"/>
              <p:cNvSpPr>
                <a:spLocks noChangeArrowheads="1"/>
              </p:cNvSpPr>
              <p:nvPr/>
            </p:nvSpPr>
            <p:spPr bwMode="auto">
              <a:xfrm>
                <a:off x="2562" y="2069"/>
                <a:ext cx="90" cy="91"/>
              </a:xfrm>
              <a:prstGeom prst="ellipse">
                <a:avLst/>
              </a:prstGeom>
              <a:solidFill>
                <a:srgbClr val="808080"/>
              </a:solidFill>
              <a:ln w="9525">
                <a:solidFill>
                  <a:schemeClr val="tx1"/>
                </a:solidFill>
                <a:round/>
                <a:headEnd/>
                <a:tailEnd/>
              </a:ln>
            </p:spPr>
            <p:txBody>
              <a:bodyPr wrap="none" anchor="ctr"/>
              <a:lstStyle/>
              <a:p>
                <a:pPr algn="ctr"/>
                <a:endParaRPr lang="fr-FR"/>
              </a:p>
            </p:txBody>
          </p:sp>
          <p:sp>
            <p:nvSpPr>
              <p:cNvPr id="23768" name="Oval 229"/>
              <p:cNvSpPr>
                <a:spLocks noChangeArrowheads="1"/>
              </p:cNvSpPr>
              <p:nvPr/>
            </p:nvSpPr>
            <p:spPr bwMode="auto">
              <a:xfrm>
                <a:off x="2381" y="2069"/>
                <a:ext cx="90" cy="91"/>
              </a:xfrm>
              <a:prstGeom prst="ellipse">
                <a:avLst/>
              </a:prstGeom>
              <a:solidFill>
                <a:srgbClr val="808080"/>
              </a:solidFill>
              <a:ln w="9525">
                <a:solidFill>
                  <a:schemeClr val="tx1"/>
                </a:solidFill>
                <a:round/>
                <a:headEnd/>
                <a:tailEnd/>
              </a:ln>
            </p:spPr>
            <p:txBody>
              <a:bodyPr wrap="none" anchor="ctr"/>
              <a:lstStyle/>
              <a:p>
                <a:pPr algn="ctr"/>
                <a:endParaRPr lang="fr-FR"/>
              </a:p>
            </p:txBody>
          </p:sp>
          <p:sp>
            <p:nvSpPr>
              <p:cNvPr id="23769" name="Oval 230"/>
              <p:cNvSpPr>
                <a:spLocks noChangeArrowheads="1"/>
              </p:cNvSpPr>
              <p:nvPr/>
            </p:nvSpPr>
            <p:spPr bwMode="auto">
              <a:xfrm>
                <a:off x="2426" y="2024"/>
                <a:ext cx="90" cy="91"/>
              </a:xfrm>
              <a:prstGeom prst="ellipse">
                <a:avLst/>
              </a:prstGeom>
              <a:solidFill>
                <a:srgbClr val="808080"/>
              </a:solidFill>
              <a:ln w="9525">
                <a:solidFill>
                  <a:schemeClr val="tx1"/>
                </a:solidFill>
                <a:round/>
                <a:headEnd/>
                <a:tailEnd/>
              </a:ln>
            </p:spPr>
            <p:txBody>
              <a:bodyPr wrap="none" anchor="ctr"/>
              <a:lstStyle/>
              <a:p>
                <a:pPr algn="ctr"/>
                <a:endParaRPr lang="fr-FR"/>
              </a:p>
            </p:txBody>
          </p:sp>
          <p:sp>
            <p:nvSpPr>
              <p:cNvPr id="23770" name="Oval 231"/>
              <p:cNvSpPr>
                <a:spLocks noChangeArrowheads="1"/>
              </p:cNvSpPr>
              <p:nvPr/>
            </p:nvSpPr>
            <p:spPr bwMode="auto">
              <a:xfrm>
                <a:off x="2517" y="2024"/>
                <a:ext cx="90" cy="91"/>
              </a:xfrm>
              <a:prstGeom prst="ellipse">
                <a:avLst/>
              </a:prstGeom>
              <a:solidFill>
                <a:srgbClr val="808080"/>
              </a:solidFill>
              <a:ln w="9525">
                <a:solidFill>
                  <a:schemeClr val="tx1"/>
                </a:solidFill>
                <a:round/>
                <a:headEnd/>
                <a:tailEnd/>
              </a:ln>
            </p:spPr>
            <p:txBody>
              <a:bodyPr wrap="none" anchor="ctr"/>
              <a:lstStyle/>
              <a:p>
                <a:pPr algn="ctr"/>
                <a:endParaRPr lang="fr-FR"/>
              </a:p>
            </p:txBody>
          </p:sp>
        </p:grpSp>
        <p:grpSp>
          <p:nvGrpSpPr>
            <p:cNvPr id="23754" name="Group 232"/>
            <p:cNvGrpSpPr>
              <a:grpSpLocks/>
            </p:cNvGrpSpPr>
            <p:nvPr/>
          </p:nvGrpSpPr>
          <p:grpSpPr bwMode="auto">
            <a:xfrm>
              <a:off x="4242" y="3430"/>
              <a:ext cx="182" cy="90"/>
              <a:chOff x="2381" y="2024"/>
              <a:chExt cx="271" cy="136"/>
            </a:xfrm>
          </p:grpSpPr>
          <p:sp>
            <p:nvSpPr>
              <p:cNvPr id="23761" name="Oval 233"/>
              <p:cNvSpPr>
                <a:spLocks noChangeArrowheads="1"/>
              </p:cNvSpPr>
              <p:nvPr/>
            </p:nvSpPr>
            <p:spPr bwMode="auto">
              <a:xfrm>
                <a:off x="2472" y="2069"/>
                <a:ext cx="90" cy="91"/>
              </a:xfrm>
              <a:prstGeom prst="ellipse">
                <a:avLst/>
              </a:prstGeom>
              <a:solidFill>
                <a:srgbClr val="808080"/>
              </a:solidFill>
              <a:ln w="9525">
                <a:solidFill>
                  <a:schemeClr val="tx1"/>
                </a:solidFill>
                <a:round/>
                <a:headEnd/>
                <a:tailEnd/>
              </a:ln>
            </p:spPr>
            <p:txBody>
              <a:bodyPr wrap="none" anchor="ctr"/>
              <a:lstStyle/>
              <a:p>
                <a:pPr algn="ctr"/>
                <a:endParaRPr lang="fr-FR"/>
              </a:p>
            </p:txBody>
          </p:sp>
          <p:sp>
            <p:nvSpPr>
              <p:cNvPr id="23762" name="Oval 234"/>
              <p:cNvSpPr>
                <a:spLocks noChangeArrowheads="1"/>
              </p:cNvSpPr>
              <p:nvPr/>
            </p:nvSpPr>
            <p:spPr bwMode="auto">
              <a:xfrm>
                <a:off x="2562" y="2069"/>
                <a:ext cx="90" cy="91"/>
              </a:xfrm>
              <a:prstGeom prst="ellipse">
                <a:avLst/>
              </a:prstGeom>
              <a:solidFill>
                <a:srgbClr val="808080"/>
              </a:solidFill>
              <a:ln w="9525">
                <a:solidFill>
                  <a:schemeClr val="tx1"/>
                </a:solidFill>
                <a:round/>
                <a:headEnd/>
                <a:tailEnd/>
              </a:ln>
            </p:spPr>
            <p:txBody>
              <a:bodyPr wrap="none" anchor="ctr"/>
              <a:lstStyle/>
              <a:p>
                <a:pPr algn="ctr"/>
                <a:endParaRPr lang="fr-FR"/>
              </a:p>
            </p:txBody>
          </p:sp>
          <p:sp>
            <p:nvSpPr>
              <p:cNvPr id="23763" name="Oval 235"/>
              <p:cNvSpPr>
                <a:spLocks noChangeArrowheads="1"/>
              </p:cNvSpPr>
              <p:nvPr/>
            </p:nvSpPr>
            <p:spPr bwMode="auto">
              <a:xfrm>
                <a:off x="2381" y="2069"/>
                <a:ext cx="90" cy="91"/>
              </a:xfrm>
              <a:prstGeom prst="ellipse">
                <a:avLst/>
              </a:prstGeom>
              <a:solidFill>
                <a:srgbClr val="808080"/>
              </a:solidFill>
              <a:ln w="9525">
                <a:solidFill>
                  <a:schemeClr val="tx1"/>
                </a:solidFill>
                <a:round/>
                <a:headEnd/>
                <a:tailEnd/>
              </a:ln>
            </p:spPr>
            <p:txBody>
              <a:bodyPr wrap="none" anchor="ctr"/>
              <a:lstStyle/>
              <a:p>
                <a:pPr algn="ctr"/>
                <a:endParaRPr lang="fr-FR"/>
              </a:p>
            </p:txBody>
          </p:sp>
          <p:sp>
            <p:nvSpPr>
              <p:cNvPr id="23764" name="Oval 236"/>
              <p:cNvSpPr>
                <a:spLocks noChangeArrowheads="1"/>
              </p:cNvSpPr>
              <p:nvPr/>
            </p:nvSpPr>
            <p:spPr bwMode="auto">
              <a:xfrm>
                <a:off x="2426" y="2024"/>
                <a:ext cx="90" cy="91"/>
              </a:xfrm>
              <a:prstGeom prst="ellipse">
                <a:avLst/>
              </a:prstGeom>
              <a:solidFill>
                <a:srgbClr val="808080"/>
              </a:solidFill>
              <a:ln w="9525">
                <a:solidFill>
                  <a:schemeClr val="tx1"/>
                </a:solidFill>
                <a:round/>
                <a:headEnd/>
                <a:tailEnd/>
              </a:ln>
            </p:spPr>
            <p:txBody>
              <a:bodyPr wrap="none" anchor="ctr"/>
              <a:lstStyle/>
              <a:p>
                <a:pPr algn="ctr"/>
                <a:endParaRPr lang="fr-FR"/>
              </a:p>
            </p:txBody>
          </p:sp>
          <p:sp>
            <p:nvSpPr>
              <p:cNvPr id="23765" name="Oval 237"/>
              <p:cNvSpPr>
                <a:spLocks noChangeArrowheads="1"/>
              </p:cNvSpPr>
              <p:nvPr/>
            </p:nvSpPr>
            <p:spPr bwMode="auto">
              <a:xfrm>
                <a:off x="2517" y="2024"/>
                <a:ext cx="90" cy="91"/>
              </a:xfrm>
              <a:prstGeom prst="ellipse">
                <a:avLst/>
              </a:prstGeom>
              <a:solidFill>
                <a:srgbClr val="808080"/>
              </a:solidFill>
              <a:ln w="9525">
                <a:solidFill>
                  <a:schemeClr val="tx1"/>
                </a:solidFill>
                <a:round/>
                <a:headEnd/>
                <a:tailEnd/>
              </a:ln>
            </p:spPr>
            <p:txBody>
              <a:bodyPr wrap="none" anchor="ctr"/>
              <a:lstStyle/>
              <a:p>
                <a:pPr algn="ctr"/>
                <a:endParaRPr lang="fr-FR"/>
              </a:p>
            </p:txBody>
          </p:sp>
        </p:grpSp>
        <p:grpSp>
          <p:nvGrpSpPr>
            <p:cNvPr id="23755" name="Group 238"/>
            <p:cNvGrpSpPr>
              <a:grpSpLocks/>
            </p:cNvGrpSpPr>
            <p:nvPr/>
          </p:nvGrpSpPr>
          <p:grpSpPr bwMode="auto">
            <a:xfrm>
              <a:off x="4060" y="3430"/>
              <a:ext cx="182" cy="90"/>
              <a:chOff x="2381" y="2024"/>
              <a:chExt cx="271" cy="136"/>
            </a:xfrm>
          </p:grpSpPr>
          <p:sp>
            <p:nvSpPr>
              <p:cNvPr id="23756" name="Oval 239"/>
              <p:cNvSpPr>
                <a:spLocks noChangeArrowheads="1"/>
              </p:cNvSpPr>
              <p:nvPr/>
            </p:nvSpPr>
            <p:spPr bwMode="auto">
              <a:xfrm>
                <a:off x="2472" y="2069"/>
                <a:ext cx="90" cy="91"/>
              </a:xfrm>
              <a:prstGeom prst="ellipse">
                <a:avLst/>
              </a:prstGeom>
              <a:solidFill>
                <a:srgbClr val="808080"/>
              </a:solidFill>
              <a:ln w="9525">
                <a:solidFill>
                  <a:schemeClr val="tx1"/>
                </a:solidFill>
                <a:round/>
                <a:headEnd/>
                <a:tailEnd/>
              </a:ln>
            </p:spPr>
            <p:txBody>
              <a:bodyPr wrap="none" anchor="ctr"/>
              <a:lstStyle/>
              <a:p>
                <a:pPr algn="ctr"/>
                <a:endParaRPr lang="fr-FR"/>
              </a:p>
            </p:txBody>
          </p:sp>
          <p:sp>
            <p:nvSpPr>
              <p:cNvPr id="23757" name="Oval 240"/>
              <p:cNvSpPr>
                <a:spLocks noChangeArrowheads="1"/>
              </p:cNvSpPr>
              <p:nvPr/>
            </p:nvSpPr>
            <p:spPr bwMode="auto">
              <a:xfrm>
                <a:off x="2562" y="2069"/>
                <a:ext cx="90" cy="91"/>
              </a:xfrm>
              <a:prstGeom prst="ellipse">
                <a:avLst/>
              </a:prstGeom>
              <a:solidFill>
                <a:srgbClr val="808080"/>
              </a:solidFill>
              <a:ln w="9525">
                <a:solidFill>
                  <a:schemeClr val="tx1"/>
                </a:solidFill>
                <a:round/>
                <a:headEnd/>
                <a:tailEnd/>
              </a:ln>
            </p:spPr>
            <p:txBody>
              <a:bodyPr wrap="none" anchor="ctr"/>
              <a:lstStyle/>
              <a:p>
                <a:pPr algn="ctr"/>
                <a:endParaRPr lang="fr-FR"/>
              </a:p>
            </p:txBody>
          </p:sp>
          <p:sp>
            <p:nvSpPr>
              <p:cNvPr id="23758" name="Oval 241"/>
              <p:cNvSpPr>
                <a:spLocks noChangeArrowheads="1"/>
              </p:cNvSpPr>
              <p:nvPr/>
            </p:nvSpPr>
            <p:spPr bwMode="auto">
              <a:xfrm>
                <a:off x="2381" y="2069"/>
                <a:ext cx="90" cy="91"/>
              </a:xfrm>
              <a:prstGeom prst="ellipse">
                <a:avLst/>
              </a:prstGeom>
              <a:solidFill>
                <a:srgbClr val="808080"/>
              </a:solidFill>
              <a:ln w="9525">
                <a:solidFill>
                  <a:schemeClr val="tx1"/>
                </a:solidFill>
                <a:round/>
                <a:headEnd/>
                <a:tailEnd/>
              </a:ln>
            </p:spPr>
            <p:txBody>
              <a:bodyPr wrap="none" anchor="ctr"/>
              <a:lstStyle/>
              <a:p>
                <a:pPr algn="ctr"/>
                <a:endParaRPr lang="fr-FR"/>
              </a:p>
            </p:txBody>
          </p:sp>
          <p:sp>
            <p:nvSpPr>
              <p:cNvPr id="23759" name="Oval 242"/>
              <p:cNvSpPr>
                <a:spLocks noChangeArrowheads="1"/>
              </p:cNvSpPr>
              <p:nvPr/>
            </p:nvSpPr>
            <p:spPr bwMode="auto">
              <a:xfrm>
                <a:off x="2426" y="2024"/>
                <a:ext cx="90" cy="91"/>
              </a:xfrm>
              <a:prstGeom prst="ellipse">
                <a:avLst/>
              </a:prstGeom>
              <a:solidFill>
                <a:srgbClr val="808080"/>
              </a:solidFill>
              <a:ln w="9525">
                <a:solidFill>
                  <a:schemeClr val="tx1"/>
                </a:solidFill>
                <a:round/>
                <a:headEnd/>
                <a:tailEnd/>
              </a:ln>
            </p:spPr>
            <p:txBody>
              <a:bodyPr wrap="none" anchor="ctr"/>
              <a:lstStyle/>
              <a:p>
                <a:pPr algn="ctr"/>
                <a:endParaRPr lang="fr-FR"/>
              </a:p>
            </p:txBody>
          </p:sp>
          <p:sp>
            <p:nvSpPr>
              <p:cNvPr id="23760" name="Oval 243"/>
              <p:cNvSpPr>
                <a:spLocks noChangeArrowheads="1"/>
              </p:cNvSpPr>
              <p:nvPr/>
            </p:nvSpPr>
            <p:spPr bwMode="auto">
              <a:xfrm>
                <a:off x="2517" y="2024"/>
                <a:ext cx="90" cy="91"/>
              </a:xfrm>
              <a:prstGeom prst="ellipse">
                <a:avLst/>
              </a:prstGeom>
              <a:solidFill>
                <a:srgbClr val="808080"/>
              </a:solidFill>
              <a:ln w="9525">
                <a:solidFill>
                  <a:schemeClr val="tx1"/>
                </a:solidFill>
                <a:round/>
                <a:headEnd/>
                <a:tailEnd/>
              </a:ln>
            </p:spPr>
            <p:txBody>
              <a:bodyPr wrap="none" anchor="ctr"/>
              <a:lstStyle/>
              <a:p>
                <a:pPr algn="ctr"/>
                <a:endParaRPr lang="fr-FR"/>
              </a:p>
            </p:txBody>
          </p:sp>
        </p:grpSp>
      </p:grpSp>
      <p:grpSp>
        <p:nvGrpSpPr>
          <p:cNvPr id="21568" name="Group 244"/>
          <p:cNvGrpSpPr>
            <a:grpSpLocks/>
          </p:cNvGrpSpPr>
          <p:nvPr/>
        </p:nvGrpSpPr>
        <p:grpSpPr bwMode="auto">
          <a:xfrm>
            <a:off x="1547813" y="5013325"/>
            <a:ext cx="360362" cy="431800"/>
            <a:chOff x="975" y="3158"/>
            <a:chExt cx="227" cy="272"/>
          </a:xfrm>
        </p:grpSpPr>
        <p:sp>
          <p:nvSpPr>
            <p:cNvPr id="23724" name="Oval 245"/>
            <p:cNvSpPr>
              <a:spLocks noChangeArrowheads="1"/>
            </p:cNvSpPr>
            <p:nvPr/>
          </p:nvSpPr>
          <p:spPr bwMode="auto">
            <a:xfrm>
              <a:off x="975" y="3339"/>
              <a:ext cx="91" cy="91"/>
            </a:xfrm>
            <a:prstGeom prst="ellipse">
              <a:avLst/>
            </a:prstGeom>
            <a:solidFill>
              <a:srgbClr val="FF6600"/>
            </a:solidFill>
            <a:ln w="9525">
              <a:solidFill>
                <a:schemeClr val="tx1"/>
              </a:solidFill>
              <a:round/>
              <a:headEnd/>
              <a:tailEnd/>
            </a:ln>
          </p:spPr>
          <p:txBody>
            <a:bodyPr wrap="none" anchor="ctr"/>
            <a:lstStyle/>
            <a:p>
              <a:pPr algn="ctr"/>
              <a:endParaRPr lang="fr-FR"/>
            </a:p>
          </p:txBody>
        </p:sp>
        <p:sp>
          <p:nvSpPr>
            <p:cNvPr id="23725" name="Oval 246"/>
            <p:cNvSpPr>
              <a:spLocks noChangeArrowheads="1"/>
            </p:cNvSpPr>
            <p:nvPr/>
          </p:nvSpPr>
          <p:spPr bwMode="auto">
            <a:xfrm>
              <a:off x="1066" y="3339"/>
              <a:ext cx="91" cy="91"/>
            </a:xfrm>
            <a:prstGeom prst="ellipse">
              <a:avLst/>
            </a:prstGeom>
            <a:solidFill>
              <a:srgbClr val="FF6600"/>
            </a:solidFill>
            <a:ln w="9525">
              <a:solidFill>
                <a:schemeClr val="tx1"/>
              </a:solidFill>
              <a:round/>
              <a:headEnd/>
              <a:tailEnd/>
            </a:ln>
          </p:spPr>
          <p:txBody>
            <a:bodyPr wrap="none" anchor="ctr"/>
            <a:lstStyle/>
            <a:p>
              <a:pPr algn="ctr"/>
              <a:endParaRPr lang="fr-FR"/>
            </a:p>
          </p:txBody>
        </p:sp>
        <p:sp>
          <p:nvSpPr>
            <p:cNvPr id="23726" name="Oval 247"/>
            <p:cNvSpPr>
              <a:spLocks noChangeArrowheads="1"/>
            </p:cNvSpPr>
            <p:nvPr/>
          </p:nvSpPr>
          <p:spPr bwMode="auto">
            <a:xfrm>
              <a:off x="1066" y="3249"/>
              <a:ext cx="91" cy="91"/>
            </a:xfrm>
            <a:prstGeom prst="ellipse">
              <a:avLst/>
            </a:prstGeom>
            <a:solidFill>
              <a:srgbClr val="FF6600"/>
            </a:solidFill>
            <a:ln w="9525">
              <a:solidFill>
                <a:schemeClr val="tx1"/>
              </a:solidFill>
              <a:round/>
              <a:headEnd/>
              <a:tailEnd/>
            </a:ln>
          </p:spPr>
          <p:txBody>
            <a:bodyPr wrap="none" anchor="ctr"/>
            <a:lstStyle/>
            <a:p>
              <a:pPr algn="ctr"/>
              <a:endParaRPr lang="fr-FR"/>
            </a:p>
          </p:txBody>
        </p:sp>
        <p:sp>
          <p:nvSpPr>
            <p:cNvPr id="23727" name="Oval 248"/>
            <p:cNvSpPr>
              <a:spLocks noChangeArrowheads="1"/>
            </p:cNvSpPr>
            <p:nvPr/>
          </p:nvSpPr>
          <p:spPr bwMode="auto">
            <a:xfrm>
              <a:off x="975" y="3249"/>
              <a:ext cx="91" cy="91"/>
            </a:xfrm>
            <a:prstGeom prst="ellipse">
              <a:avLst/>
            </a:prstGeom>
            <a:solidFill>
              <a:srgbClr val="FF6600"/>
            </a:solidFill>
            <a:ln w="9525">
              <a:solidFill>
                <a:schemeClr val="tx1"/>
              </a:solidFill>
              <a:round/>
              <a:headEnd/>
              <a:tailEnd/>
            </a:ln>
          </p:spPr>
          <p:txBody>
            <a:bodyPr wrap="none" anchor="ctr"/>
            <a:lstStyle/>
            <a:p>
              <a:pPr algn="ctr"/>
              <a:endParaRPr lang="fr-FR"/>
            </a:p>
          </p:txBody>
        </p:sp>
        <p:sp>
          <p:nvSpPr>
            <p:cNvPr id="23728" name="Oval 249"/>
            <p:cNvSpPr>
              <a:spLocks noChangeArrowheads="1"/>
            </p:cNvSpPr>
            <p:nvPr/>
          </p:nvSpPr>
          <p:spPr bwMode="auto">
            <a:xfrm>
              <a:off x="975" y="3158"/>
              <a:ext cx="91" cy="91"/>
            </a:xfrm>
            <a:prstGeom prst="ellipse">
              <a:avLst/>
            </a:prstGeom>
            <a:solidFill>
              <a:srgbClr val="FF6600"/>
            </a:solidFill>
            <a:ln w="9525">
              <a:solidFill>
                <a:schemeClr val="tx1"/>
              </a:solidFill>
              <a:round/>
              <a:headEnd/>
              <a:tailEnd/>
            </a:ln>
          </p:spPr>
          <p:txBody>
            <a:bodyPr wrap="none" anchor="ctr"/>
            <a:lstStyle/>
            <a:p>
              <a:pPr algn="ctr"/>
              <a:endParaRPr lang="fr-FR"/>
            </a:p>
          </p:txBody>
        </p:sp>
        <p:sp>
          <p:nvSpPr>
            <p:cNvPr id="23729" name="Oval 250"/>
            <p:cNvSpPr>
              <a:spLocks noChangeArrowheads="1"/>
            </p:cNvSpPr>
            <p:nvPr/>
          </p:nvSpPr>
          <p:spPr bwMode="auto">
            <a:xfrm>
              <a:off x="1066" y="3158"/>
              <a:ext cx="91" cy="91"/>
            </a:xfrm>
            <a:prstGeom prst="ellipse">
              <a:avLst/>
            </a:prstGeom>
            <a:solidFill>
              <a:srgbClr val="FF6600"/>
            </a:solidFill>
            <a:ln w="9525">
              <a:solidFill>
                <a:schemeClr val="tx1"/>
              </a:solidFill>
              <a:round/>
              <a:headEnd/>
              <a:tailEnd/>
            </a:ln>
          </p:spPr>
          <p:txBody>
            <a:bodyPr wrap="none" anchor="ctr"/>
            <a:lstStyle/>
            <a:p>
              <a:pPr algn="ctr"/>
              <a:endParaRPr lang="fr-FR"/>
            </a:p>
          </p:txBody>
        </p:sp>
        <p:sp>
          <p:nvSpPr>
            <p:cNvPr id="23730" name="Oval 251"/>
            <p:cNvSpPr>
              <a:spLocks noChangeArrowheads="1"/>
            </p:cNvSpPr>
            <p:nvPr/>
          </p:nvSpPr>
          <p:spPr bwMode="auto">
            <a:xfrm>
              <a:off x="1020" y="3203"/>
              <a:ext cx="91" cy="91"/>
            </a:xfrm>
            <a:prstGeom prst="ellipse">
              <a:avLst/>
            </a:prstGeom>
            <a:solidFill>
              <a:srgbClr val="FF6600"/>
            </a:solidFill>
            <a:ln w="9525">
              <a:solidFill>
                <a:schemeClr val="tx1"/>
              </a:solidFill>
              <a:round/>
              <a:headEnd/>
              <a:tailEnd/>
            </a:ln>
          </p:spPr>
          <p:txBody>
            <a:bodyPr wrap="none" anchor="ctr"/>
            <a:lstStyle/>
            <a:p>
              <a:pPr algn="ctr"/>
              <a:endParaRPr lang="fr-FR"/>
            </a:p>
          </p:txBody>
        </p:sp>
        <p:sp>
          <p:nvSpPr>
            <p:cNvPr id="23731" name="Oval 252"/>
            <p:cNvSpPr>
              <a:spLocks noChangeArrowheads="1"/>
            </p:cNvSpPr>
            <p:nvPr/>
          </p:nvSpPr>
          <p:spPr bwMode="auto">
            <a:xfrm>
              <a:off x="1020" y="3294"/>
              <a:ext cx="91" cy="91"/>
            </a:xfrm>
            <a:prstGeom prst="ellipse">
              <a:avLst/>
            </a:prstGeom>
            <a:solidFill>
              <a:srgbClr val="FF6600"/>
            </a:solidFill>
            <a:ln w="9525">
              <a:solidFill>
                <a:schemeClr val="tx1"/>
              </a:solidFill>
              <a:round/>
              <a:headEnd/>
              <a:tailEnd/>
            </a:ln>
          </p:spPr>
          <p:txBody>
            <a:bodyPr wrap="none" anchor="ctr"/>
            <a:lstStyle/>
            <a:p>
              <a:pPr algn="ctr"/>
              <a:endParaRPr lang="fr-FR"/>
            </a:p>
          </p:txBody>
        </p:sp>
        <p:sp>
          <p:nvSpPr>
            <p:cNvPr id="23732" name="Oval 253"/>
            <p:cNvSpPr>
              <a:spLocks noChangeArrowheads="1"/>
            </p:cNvSpPr>
            <p:nvPr/>
          </p:nvSpPr>
          <p:spPr bwMode="auto">
            <a:xfrm>
              <a:off x="1111" y="3203"/>
              <a:ext cx="91" cy="91"/>
            </a:xfrm>
            <a:prstGeom prst="ellipse">
              <a:avLst/>
            </a:prstGeom>
            <a:solidFill>
              <a:srgbClr val="FF6600"/>
            </a:solidFill>
            <a:ln w="9525">
              <a:solidFill>
                <a:schemeClr val="tx1"/>
              </a:solidFill>
              <a:round/>
              <a:headEnd/>
              <a:tailEnd/>
            </a:ln>
          </p:spPr>
          <p:txBody>
            <a:bodyPr wrap="none" anchor="ctr"/>
            <a:lstStyle/>
            <a:p>
              <a:pPr algn="ctr"/>
              <a:endParaRPr lang="fr-FR"/>
            </a:p>
          </p:txBody>
        </p:sp>
      </p:grpSp>
      <p:grpSp>
        <p:nvGrpSpPr>
          <p:cNvPr id="21862" name="Group 358"/>
          <p:cNvGrpSpPr>
            <a:grpSpLocks/>
          </p:cNvGrpSpPr>
          <p:nvPr/>
        </p:nvGrpSpPr>
        <p:grpSpPr bwMode="auto">
          <a:xfrm>
            <a:off x="1476375" y="4149725"/>
            <a:ext cx="862013" cy="935038"/>
            <a:chOff x="930" y="2614"/>
            <a:chExt cx="543" cy="589"/>
          </a:xfrm>
        </p:grpSpPr>
        <p:sp>
          <p:nvSpPr>
            <p:cNvPr id="23713" name="Oval 254"/>
            <p:cNvSpPr>
              <a:spLocks noChangeArrowheads="1"/>
            </p:cNvSpPr>
            <p:nvPr/>
          </p:nvSpPr>
          <p:spPr bwMode="auto">
            <a:xfrm>
              <a:off x="930" y="3022"/>
              <a:ext cx="181" cy="181"/>
            </a:xfrm>
            <a:prstGeom prst="ellipse">
              <a:avLst/>
            </a:prstGeom>
            <a:solidFill>
              <a:srgbClr val="FF9933"/>
            </a:solidFill>
            <a:ln w="9525">
              <a:solidFill>
                <a:schemeClr val="tx1"/>
              </a:solidFill>
              <a:round/>
              <a:headEnd/>
              <a:tailEnd/>
            </a:ln>
          </p:spPr>
          <p:txBody>
            <a:bodyPr wrap="none" anchor="ctr"/>
            <a:lstStyle/>
            <a:p>
              <a:pPr algn="ctr"/>
              <a:endParaRPr lang="fr-FR"/>
            </a:p>
          </p:txBody>
        </p:sp>
        <p:grpSp>
          <p:nvGrpSpPr>
            <p:cNvPr id="23714" name="Group 255"/>
            <p:cNvGrpSpPr>
              <a:grpSpLocks/>
            </p:cNvGrpSpPr>
            <p:nvPr/>
          </p:nvGrpSpPr>
          <p:grpSpPr bwMode="auto">
            <a:xfrm>
              <a:off x="1020" y="2614"/>
              <a:ext cx="453" cy="589"/>
              <a:chOff x="975" y="2614"/>
              <a:chExt cx="453" cy="589"/>
            </a:xfrm>
          </p:grpSpPr>
          <p:sp>
            <p:nvSpPr>
              <p:cNvPr id="23715" name="Oval 256"/>
              <p:cNvSpPr>
                <a:spLocks noChangeArrowheads="1"/>
              </p:cNvSpPr>
              <p:nvPr/>
            </p:nvSpPr>
            <p:spPr bwMode="auto">
              <a:xfrm>
                <a:off x="975" y="2886"/>
                <a:ext cx="181" cy="182"/>
              </a:xfrm>
              <a:prstGeom prst="ellipse">
                <a:avLst/>
              </a:prstGeom>
              <a:solidFill>
                <a:srgbClr val="FF9933"/>
              </a:solidFill>
              <a:ln w="9525">
                <a:solidFill>
                  <a:schemeClr val="tx1"/>
                </a:solidFill>
                <a:round/>
                <a:headEnd/>
                <a:tailEnd/>
              </a:ln>
            </p:spPr>
            <p:txBody>
              <a:bodyPr wrap="none" anchor="ctr"/>
              <a:lstStyle/>
              <a:p>
                <a:pPr algn="ctr"/>
                <a:endParaRPr lang="fr-FR"/>
              </a:p>
            </p:txBody>
          </p:sp>
          <p:sp>
            <p:nvSpPr>
              <p:cNvPr id="23716" name="Oval 257"/>
              <p:cNvSpPr>
                <a:spLocks noChangeArrowheads="1"/>
              </p:cNvSpPr>
              <p:nvPr/>
            </p:nvSpPr>
            <p:spPr bwMode="auto">
              <a:xfrm>
                <a:off x="1020" y="2750"/>
                <a:ext cx="182" cy="181"/>
              </a:xfrm>
              <a:prstGeom prst="ellipse">
                <a:avLst/>
              </a:prstGeom>
              <a:solidFill>
                <a:srgbClr val="FF9933"/>
              </a:solidFill>
              <a:ln w="9525">
                <a:solidFill>
                  <a:schemeClr val="tx1"/>
                </a:solidFill>
                <a:round/>
                <a:headEnd/>
                <a:tailEnd/>
              </a:ln>
            </p:spPr>
            <p:txBody>
              <a:bodyPr wrap="none" anchor="ctr"/>
              <a:lstStyle/>
              <a:p>
                <a:pPr algn="ctr"/>
                <a:endParaRPr lang="fr-FR"/>
              </a:p>
            </p:txBody>
          </p:sp>
          <p:sp>
            <p:nvSpPr>
              <p:cNvPr id="23717" name="Oval 258"/>
              <p:cNvSpPr>
                <a:spLocks noChangeArrowheads="1"/>
              </p:cNvSpPr>
              <p:nvPr/>
            </p:nvSpPr>
            <p:spPr bwMode="auto">
              <a:xfrm>
                <a:off x="1111" y="2614"/>
                <a:ext cx="182" cy="181"/>
              </a:xfrm>
              <a:prstGeom prst="ellipse">
                <a:avLst/>
              </a:prstGeom>
              <a:solidFill>
                <a:srgbClr val="FF9933"/>
              </a:solidFill>
              <a:ln w="9525">
                <a:solidFill>
                  <a:schemeClr val="tx1"/>
                </a:solidFill>
                <a:round/>
                <a:headEnd/>
                <a:tailEnd/>
              </a:ln>
            </p:spPr>
            <p:txBody>
              <a:bodyPr wrap="none" anchor="ctr"/>
              <a:lstStyle/>
              <a:p>
                <a:pPr algn="ctr"/>
                <a:endParaRPr lang="fr-FR"/>
              </a:p>
            </p:txBody>
          </p:sp>
          <p:sp>
            <p:nvSpPr>
              <p:cNvPr id="23718" name="Oval 259"/>
              <p:cNvSpPr>
                <a:spLocks noChangeArrowheads="1"/>
              </p:cNvSpPr>
              <p:nvPr/>
            </p:nvSpPr>
            <p:spPr bwMode="auto">
              <a:xfrm>
                <a:off x="1066" y="3067"/>
                <a:ext cx="136" cy="136"/>
              </a:xfrm>
              <a:prstGeom prst="ellipse">
                <a:avLst/>
              </a:prstGeom>
              <a:solidFill>
                <a:srgbClr val="FF6600"/>
              </a:solidFill>
              <a:ln w="9525">
                <a:solidFill>
                  <a:schemeClr val="tx1"/>
                </a:solidFill>
                <a:round/>
                <a:headEnd/>
                <a:tailEnd/>
              </a:ln>
            </p:spPr>
            <p:txBody>
              <a:bodyPr wrap="none" anchor="ctr"/>
              <a:lstStyle/>
              <a:p>
                <a:pPr algn="ctr"/>
                <a:endParaRPr lang="fr-FR"/>
              </a:p>
            </p:txBody>
          </p:sp>
          <p:sp>
            <p:nvSpPr>
              <p:cNvPr id="23719" name="Oval 260"/>
              <p:cNvSpPr>
                <a:spLocks noChangeArrowheads="1"/>
              </p:cNvSpPr>
              <p:nvPr/>
            </p:nvSpPr>
            <p:spPr bwMode="auto">
              <a:xfrm>
                <a:off x="1111" y="2976"/>
                <a:ext cx="136" cy="137"/>
              </a:xfrm>
              <a:prstGeom prst="ellipse">
                <a:avLst/>
              </a:prstGeom>
              <a:solidFill>
                <a:srgbClr val="FF6600"/>
              </a:solidFill>
              <a:ln w="9525">
                <a:solidFill>
                  <a:schemeClr val="tx1"/>
                </a:solidFill>
                <a:round/>
                <a:headEnd/>
                <a:tailEnd/>
              </a:ln>
            </p:spPr>
            <p:txBody>
              <a:bodyPr wrap="none" anchor="ctr"/>
              <a:lstStyle/>
              <a:p>
                <a:pPr algn="ctr"/>
                <a:endParaRPr lang="fr-FR"/>
              </a:p>
            </p:txBody>
          </p:sp>
          <p:sp>
            <p:nvSpPr>
              <p:cNvPr id="23720" name="Oval 261"/>
              <p:cNvSpPr>
                <a:spLocks noChangeArrowheads="1"/>
              </p:cNvSpPr>
              <p:nvPr/>
            </p:nvSpPr>
            <p:spPr bwMode="auto">
              <a:xfrm>
                <a:off x="1156" y="2886"/>
                <a:ext cx="136" cy="136"/>
              </a:xfrm>
              <a:prstGeom prst="ellipse">
                <a:avLst/>
              </a:prstGeom>
              <a:solidFill>
                <a:srgbClr val="FF6600"/>
              </a:solidFill>
              <a:ln w="9525">
                <a:solidFill>
                  <a:schemeClr val="tx1"/>
                </a:solidFill>
                <a:round/>
                <a:headEnd/>
                <a:tailEnd/>
              </a:ln>
            </p:spPr>
            <p:txBody>
              <a:bodyPr wrap="none" anchor="ctr"/>
              <a:lstStyle/>
              <a:p>
                <a:pPr algn="ctr"/>
                <a:endParaRPr lang="fr-FR"/>
              </a:p>
            </p:txBody>
          </p:sp>
          <p:sp>
            <p:nvSpPr>
              <p:cNvPr id="23721" name="Oval 262"/>
              <p:cNvSpPr>
                <a:spLocks noChangeArrowheads="1"/>
              </p:cNvSpPr>
              <p:nvPr/>
            </p:nvSpPr>
            <p:spPr bwMode="auto">
              <a:xfrm>
                <a:off x="1202" y="2795"/>
                <a:ext cx="136" cy="136"/>
              </a:xfrm>
              <a:prstGeom prst="ellipse">
                <a:avLst/>
              </a:prstGeom>
              <a:solidFill>
                <a:srgbClr val="FF6600"/>
              </a:solidFill>
              <a:ln w="9525">
                <a:solidFill>
                  <a:schemeClr val="tx1"/>
                </a:solidFill>
                <a:round/>
                <a:headEnd/>
                <a:tailEnd/>
              </a:ln>
            </p:spPr>
            <p:txBody>
              <a:bodyPr wrap="none" anchor="ctr"/>
              <a:lstStyle/>
              <a:p>
                <a:pPr algn="ctr"/>
                <a:endParaRPr lang="fr-FR"/>
              </a:p>
            </p:txBody>
          </p:sp>
          <p:sp>
            <p:nvSpPr>
              <p:cNvPr id="23722" name="Oval 263"/>
              <p:cNvSpPr>
                <a:spLocks noChangeArrowheads="1"/>
              </p:cNvSpPr>
              <p:nvPr/>
            </p:nvSpPr>
            <p:spPr bwMode="auto">
              <a:xfrm>
                <a:off x="1247" y="2704"/>
                <a:ext cx="136" cy="136"/>
              </a:xfrm>
              <a:prstGeom prst="ellipse">
                <a:avLst/>
              </a:prstGeom>
              <a:solidFill>
                <a:srgbClr val="FF6600"/>
              </a:solidFill>
              <a:ln w="9525">
                <a:solidFill>
                  <a:schemeClr val="tx1"/>
                </a:solidFill>
                <a:round/>
                <a:headEnd/>
                <a:tailEnd/>
              </a:ln>
            </p:spPr>
            <p:txBody>
              <a:bodyPr wrap="none" anchor="ctr"/>
              <a:lstStyle/>
              <a:p>
                <a:pPr algn="ctr"/>
                <a:endParaRPr lang="fr-FR"/>
              </a:p>
            </p:txBody>
          </p:sp>
          <p:sp>
            <p:nvSpPr>
              <p:cNvPr id="23723" name="Oval 264"/>
              <p:cNvSpPr>
                <a:spLocks noChangeArrowheads="1"/>
              </p:cNvSpPr>
              <p:nvPr/>
            </p:nvSpPr>
            <p:spPr bwMode="auto">
              <a:xfrm>
                <a:off x="1292" y="2614"/>
                <a:ext cx="136" cy="136"/>
              </a:xfrm>
              <a:prstGeom prst="ellipse">
                <a:avLst/>
              </a:prstGeom>
              <a:solidFill>
                <a:srgbClr val="FF6600"/>
              </a:solidFill>
              <a:ln w="9525">
                <a:solidFill>
                  <a:schemeClr val="tx1"/>
                </a:solidFill>
                <a:round/>
                <a:headEnd/>
                <a:tailEnd/>
              </a:ln>
            </p:spPr>
            <p:txBody>
              <a:bodyPr wrap="none" anchor="ctr"/>
              <a:lstStyle/>
              <a:p>
                <a:pPr algn="ctr"/>
                <a:endParaRPr lang="fr-FR"/>
              </a:p>
            </p:txBody>
          </p:sp>
        </p:grpSp>
      </p:grpSp>
      <p:grpSp>
        <p:nvGrpSpPr>
          <p:cNvPr id="21571" name="Group 265"/>
          <p:cNvGrpSpPr>
            <a:grpSpLocks/>
          </p:cNvGrpSpPr>
          <p:nvPr/>
        </p:nvGrpSpPr>
        <p:grpSpPr bwMode="auto">
          <a:xfrm>
            <a:off x="2268538" y="4149725"/>
            <a:ext cx="431800" cy="215900"/>
            <a:chOff x="1429" y="2614"/>
            <a:chExt cx="272" cy="136"/>
          </a:xfrm>
        </p:grpSpPr>
        <p:sp>
          <p:nvSpPr>
            <p:cNvPr id="23711" name="Oval 266"/>
            <p:cNvSpPr>
              <a:spLocks noChangeArrowheads="1"/>
            </p:cNvSpPr>
            <p:nvPr/>
          </p:nvSpPr>
          <p:spPr bwMode="auto">
            <a:xfrm>
              <a:off x="1429" y="2614"/>
              <a:ext cx="136" cy="136"/>
            </a:xfrm>
            <a:prstGeom prst="ellipse">
              <a:avLst/>
            </a:prstGeom>
            <a:solidFill>
              <a:srgbClr val="FF6600"/>
            </a:solidFill>
            <a:ln w="9525">
              <a:solidFill>
                <a:schemeClr val="tx1"/>
              </a:solidFill>
              <a:round/>
              <a:headEnd/>
              <a:tailEnd/>
            </a:ln>
          </p:spPr>
          <p:txBody>
            <a:bodyPr wrap="none" anchor="ctr"/>
            <a:lstStyle/>
            <a:p>
              <a:pPr algn="ctr"/>
              <a:endParaRPr lang="fr-FR"/>
            </a:p>
          </p:txBody>
        </p:sp>
        <p:sp>
          <p:nvSpPr>
            <p:cNvPr id="23712" name="Oval 267"/>
            <p:cNvSpPr>
              <a:spLocks noChangeArrowheads="1"/>
            </p:cNvSpPr>
            <p:nvPr/>
          </p:nvSpPr>
          <p:spPr bwMode="auto">
            <a:xfrm>
              <a:off x="1565" y="2614"/>
              <a:ext cx="136" cy="136"/>
            </a:xfrm>
            <a:prstGeom prst="ellipse">
              <a:avLst/>
            </a:prstGeom>
            <a:solidFill>
              <a:srgbClr val="FF6600"/>
            </a:solidFill>
            <a:ln w="9525">
              <a:solidFill>
                <a:schemeClr val="tx1"/>
              </a:solidFill>
              <a:round/>
              <a:headEnd/>
              <a:tailEnd/>
            </a:ln>
          </p:spPr>
          <p:txBody>
            <a:bodyPr wrap="none" anchor="ctr"/>
            <a:lstStyle/>
            <a:p>
              <a:pPr algn="ctr"/>
              <a:endParaRPr lang="fr-FR"/>
            </a:p>
          </p:txBody>
        </p:sp>
      </p:grpSp>
      <p:grpSp>
        <p:nvGrpSpPr>
          <p:cNvPr id="21572" name="Group 268"/>
          <p:cNvGrpSpPr>
            <a:grpSpLocks/>
          </p:cNvGrpSpPr>
          <p:nvPr/>
        </p:nvGrpSpPr>
        <p:grpSpPr bwMode="auto">
          <a:xfrm>
            <a:off x="2700338" y="4221163"/>
            <a:ext cx="1079500" cy="1079500"/>
            <a:chOff x="1701" y="2659"/>
            <a:chExt cx="680" cy="680"/>
          </a:xfrm>
        </p:grpSpPr>
        <p:sp>
          <p:nvSpPr>
            <p:cNvPr id="23704" name="Oval 269"/>
            <p:cNvSpPr>
              <a:spLocks noChangeArrowheads="1"/>
            </p:cNvSpPr>
            <p:nvPr/>
          </p:nvSpPr>
          <p:spPr bwMode="auto">
            <a:xfrm>
              <a:off x="1701" y="2659"/>
              <a:ext cx="136" cy="136"/>
            </a:xfrm>
            <a:prstGeom prst="ellipse">
              <a:avLst/>
            </a:prstGeom>
            <a:solidFill>
              <a:srgbClr val="DDDDDD"/>
            </a:solidFill>
            <a:ln w="9525">
              <a:solidFill>
                <a:schemeClr val="tx1"/>
              </a:solidFill>
              <a:round/>
              <a:headEnd/>
              <a:tailEnd/>
            </a:ln>
          </p:spPr>
          <p:txBody>
            <a:bodyPr wrap="none" anchor="ctr"/>
            <a:lstStyle/>
            <a:p>
              <a:pPr algn="ctr"/>
              <a:endParaRPr lang="fr-FR"/>
            </a:p>
          </p:txBody>
        </p:sp>
        <p:sp>
          <p:nvSpPr>
            <p:cNvPr id="23705" name="Oval 270"/>
            <p:cNvSpPr>
              <a:spLocks noChangeArrowheads="1"/>
            </p:cNvSpPr>
            <p:nvPr/>
          </p:nvSpPr>
          <p:spPr bwMode="auto">
            <a:xfrm>
              <a:off x="1791" y="2750"/>
              <a:ext cx="136" cy="136"/>
            </a:xfrm>
            <a:prstGeom prst="ellipse">
              <a:avLst/>
            </a:prstGeom>
            <a:solidFill>
              <a:srgbClr val="DDDDDD"/>
            </a:solidFill>
            <a:ln w="9525">
              <a:solidFill>
                <a:schemeClr val="tx1"/>
              </a:solidFill>
              <a:round/>
              <a:headEnd/>
              <a:tailEnd/>
            </a:ln>
          </p:spPr>
          <p:txBody>
            <a:bodyPr wrap="none" anchor="ctr"/>
            <a:lstStyle/>
            <a:p>
              <a:pPr algn="ctr"/>
              <a:endParaRPr lang="fr-FR"/>
            </a:p>
          </p:txBody>
        </p:sp>
        <p:sp>
          <p:nvSpPr>
            <p:cNvPr id="23706" name="Oval 271"/>
            <p:cNvSpPr>
              <a:spLocks noChangeArrowheads="1"/>
            </p:cNvSpPr>
            <p:nvPr/>
          </p:nvSpPr>
          <p:spPr bwMode="auto">
            <a:xfrm>
              <a:off x="1882" y="2840"/>
              <a:ext cx="136" cy="136"/>
            </a:xfrm>
            <a:prstGeom prst="ellipse">
              <a:avLst/>
            </a:prstGeom>
            <a:solidFill>
              <a:srgbClr val="DDDDDD"/>
            </a:solidFill>
            <a:ln w="9525">
              <a:solidFill>
                <a:schemeClr val="tx1"/>
              </a:solidFill>
              <a:round/>
              <a:headEnd/>
              <a:tailEnd/>
            </a:ln>
          </p:spPr>
          <p:txBody>
            <a:bodyPr wrap="none" anchor="ctr"/>
            <a:lstStyle/>
            <a:p>
              <a:pPr algn="ctr"/>
              <a:endParaRPr lang="fr-FR"/>
            </a:p>
          </p:txBody>
        </p:sp>
        <p:sp>
          <p:nvSpPr>
            <p:cNvPr id="23707" name="Oval 272"/>
            <p:cNvSpPr>
              <a:spLocks noChangeArrowheads="1"/>
            </p:cNvSpPr>
            <p:nvPr/>
          </p:nvSpPr>
          <p:spPr bwMode="auto">
            <a:xfrm>
              <a:off x="1973" y="2931"/>
              <a:ext cx="136" cy="136"/>
            </a:xfrm>
            <a:prstGeom prst="ellipse">
              <a:avLst/>
            </a:prstGeom>
            <a:solidFill>
              <a:srgbClr val="DDDDDD"/>
            </a:solidFill>
            <a:ln w="9525">
              <a:solidFill>
                <a:schemeClr val="tx1"/>
              </a:solidFill>
              <a:round/>
              <a:headEnd/>
              <a:tailEnd/>
            </a:ln>
          </p:spPr>
          <p:txBody>
            <a:bodyPr wrap="none" anchor="ctr"/>
            <a:lstStyle/>
            <a:p>
              <a:pPr algn="ctr"/>
              <a:endParaRPr lang="fr-FR"/>
            </a:p>
          </p:txBody>
        </p:sp>
        <p:sp>
          <p:nvSpPr>
            <p:cNvPr id="23708" name="Oval 273"/>
            <p:cNvSpPr>
              <a:spLocks noChangeArrowheads="1"/>
            </p:cNvSpPr>
            <p:nvPr/>
          </p:nvSpPr>
          <p:spPr bwMode="auto">
            <a:xfrm>
              <a:off x="2064" y="3022"/>
              <a:ext cx="136" cy="136"/>
            </a:xfrm>
            <a:prstGeom prst="ellipse">
              <a:avLst/>
            </a:prstGeom>
            <a:solidFill>
              <a:srgbClr val="DDDDDD"/>
            </a:solidFill>
            <a:ln w="9525">
              <a:solidFill>
                <a:schemeClr val="tx1"/>
              </a:solidFill>
              <a:round/>
              <a:headEnd/>
              <a:tailEnd/>
            </a:ln>
          </p:spPr>
          <p:txBody>
            <a:bodyPr wrap="none" anchor="ctr"/>
            <a:lstStyle/>
            <a:p>
              <a:pPr algn="ctr"/>
              <a:endParaRPr lang="fr-FR"/>
            </a:p>
          </p:txBody>
        </p:sp>
        <p:sp>
          <p:nvSpPr>
            <p:cNvPr id="23709" name="Oval 274"/>
            <p:cNvSpPr>
              <a:spLocks noChangeArrowheads="1"/>
            </p:cNvSpPr>
            <p:nvPr/>
          </p:nvSpPr>
          <p:spPr bwMode="auto">
            <a:xfrm>
              <a:off x="2154" y="3113"/>
              <a:ext cx="136" cy="136"/>
            </a:xfrm>
            <a:prstGeom prst="ellipse">
              <a:avLst/>
            </a:prstGeom>
            <a:solidFill>
              <a:srgbClr val="DDDDDD"/>
            </a:solidFill>
            <a:ln w="9525">
              <a:solidFill>
                <a:schemeClr val="tx1"/>
              </a:solidFill>
              <a:round/>
              <a:headEnd/>
              <a:tailEnd/>
            </a:ln>
          </p:spPr>
          <p:txBody>
            <a:bodyPr wrap="none" anchor="ctr"/>
            <a:lstStyle/>
            <a:p>
              <a:pPr algn="ctr"/>
              <a:endParaRPr lang="fr-FR"/>
            </a:p>
          </p:txBody>
        </p:sp>
        <p:sp>
          <p:nvSpPr>
            <p:cNvPr id="23710" name="Oval 275"/>
            <p:cNvSpPr>
              <a:spLocks noChangeArrowheads="1"/>
            </p:cNvSpPr>
            <p:nvPr/>
          </p:nvSpPr>
          <p:spPr bwMode="auto">
            <a:xfrm>
              <a:off x="2245" y="3203"/>
              <a:ext cx="136" cy="136"/>
            </a:xfrm>
            <a:prstGeom prst="ellipse">
              <a:avLst/>
            </a:prstGeom>
            <a:solidFill>
              <a:srgbClr val="DDDDDD"/>
            </a:solidFill>
            <a:ln w="9525">
              <a:solidFill>
                <a:schemeClr val="tx1"/>
              </a:solidFill>
              <a:round/>
              <a:headEnd/>
              <a:tailEnd/>
            </a:ln>
          </p:spPr>
          <p:txBody>
            <a:bodyPr wrap="none" anchor="ctr"/>
            <a:lstStyle/>
            <a:p>
              <a:pPr algn="ctr"/>
              <a:endParaRPr lang="fr-FR"/>
            </a:p>
          </p:txBody>
        </p:sp>
      </p:grpSp>
      <p:grpSp>
        <p:nvGrpSpPr>
          <p:cNvPr id="8" name="Groupe 7"/>
          <p:cNvGrpSpPr/>
          <p:nvPr/>
        </p:nvGrpSpPr>
        <p:grpSpPr>
          <a:xfrm>
            <a:off x="1979613" y="3357563"/>
            <a:ext cx="720725" cy="863600"/>
            <a:chOff x="1979613" y="3357563"/>
            <a:chExt cx="720725" cy="863600"/>
          </a:xfrm>
        </p:grpSpPr>
        <p:sp>
          <p:nvSpPr>
            <p:cNvPr id="23698" name="Oval 104"/>
            <p:cNvSpPr>
              <a:spLocks noChangeArrowheads="1"/>
            </p:cNvSpPr>
            <p:nvPr/>
          </p:nvSpPr>
          <p:spPr bwMode="auto">
            <a:xfrm>
              <a:off x="1979613" y="3789363"/>
              <a:ext cx="431800" cy="431800"/>
            </a:xfrm>
            <a:prstGeom prst="ellipse">
              <a:avLst/>
            </a:prstGeom>
            <a:solidFill>
              <a:srgbClr val="0033CC"/>
            </a:solidFill>
            <a:ln w="9525">
              <a:solidFill>
                <a:schemeClr val="tx1"/>
              </a:solidFill>
              <a:round/>
              <a:headEnd/>
              <a:tailEnd/>
            </a:ln>
          </p:spPr>
          <p:txBody>
            <a:bodyPr wrap="none" anchor="ctr"/>
            <a:lstStyle/>
            <a:p>
              <a:pPr algn="ctr"/>
              <a:endParaRPr lang="fr-FR"/>
            </a:p>
          </p:txBody>
        </p:sp>
        <p:sp>
          <p:nvSpPr>
            <p:cNvPr id="23699" name="Oval 276"/>
            <p:cNvSpPr>
              <a:spLocks noChangeArrowheads="1"/>
            </p:cNvSpPr>
            <p:nvPr/>
          </p:nvSpPr>
          <p:spPr bwMode="auto">
            <a:xfrm rot="21126662">
              <a:off x="2195513" y="3357563"/>
              <a:ext cx="504825" cy="504825"/>
            </a:xfrm>
            <a:prstGeom prst="ellipse">
              <a:avLst/>
            </a:prstGeom>
            <a:solidFill>
              <a:srgbClr val="0033CC"/>
            </a:solidFill>
            <a:ln w="9525">
              <a:solidFill>
                <a:schemeClr val="tx1"/>
              </a:solidFill>
              <a:round/>
              <a:headEnd/>
              <a:tailEnd/>
            </a:ln>
          </p:spPr>
          <p:txBody>
            <a:bodyPr wrap="none" anchor="ctr"/>
            <a:lstStyle/>
            <a:p>
              <a:pPr algn="ctr"/>
              <a:endParaRPr lang="fr-FR"/>
            </a:p>
          </p:txBody>
        </p:sp>
      </p:grpSp>
      <p:grpSp>
        <p:nvGrpSpPr>
          <p:cNvPr id="23700" name="Group 277"/>
          <p:cNvGrpSpPr>
            <a:grpSpLocks/>
          </p:cNvGrpSpPr>
          <p:nvPr/>
        </p:nvGrpSpPr>
        <p:grpSpPr bwMode="auto">
          <a:xfrm>
            <a:off x="2459038" y="2133600"/>
            <a:ext cx="1247775" cy="1273175"/>
            <a:chOff x="1549" y="1344"/>
            <a:chExt cx="786" cy="802"/>
          </a:xfrm>
        </p:grpSpPr>
        <p:sp>
          <p:nvSpPr>
            <p:cNvPr id="23701" name="Oval 278"/>
            <p:cNvSpPr>
              <a:spLocks noChangeArrowheads="1"/>
            </p:cNvSpPr>
            <p:nvPr/>
          </p:nvSpPr>
          <p:spPr bwMode="auto">
            <a:xfrm rot="218809">
              <a:off x="1549" y="1828"/>
              <a:ext cx="317" cy="318"/>
            </a:xfrm>
            <a:prstGeom prst="ellipse">
              <a:avLst/>
            </a:prstGeom>
            <a:solidFill>
              <a:schemeClr val="accent1"/>
            </a:solidFill>
            <a:ln w="9525">
              <a:solidFill>
                <a:schemeClr val="tx1"/>
              </a:solidFill>
              <a:round/>
              <a:headEnd/>
              <a:tailEnd/>
            </a:ln>
          </p:spPr>
          <p:txBody>
            <a:bodyPr wrap="none" anchor="ctr"/>
            <a:lstStyle/>
            <a:p>
              <a:pPr algn="ctr"/>
              <a:endParaRPr lang="fr-FR"/>
            </a:p>
          </p:txBody>
        </p:sp>
        <p:sp>
          <p:nvSpPr>
            <p:cNvPr id="23702" name="Oval 279"/>
            <p:cNvSpPr>
              <a:spLocks noChangeArrowheads="1"/>
            </p:cNvSpPr>
            <p:nvPr/>
          </p:nvSpPr>
          <p:spPr bwMode="auto">
            <a:xfrm rot="218809">
              <a:off x="1746" y="1570"/>
              <a:ext cx="317" cy="317"/>
            </a:xfrm>
            <a:prstGeom prst="ellipse">
              <a:avLst/>
            </a:prstGeom>
            <a:solidFill>
              <a:schemeClr val="accent1"/>
            </a:solidFill>
            <a:ln w="9525">
              <a:solidFill>
                <a:schemeClr val="tx1"/>
              </a:solidFill>
              <a:round/>
              <a:headEnd/>
              <a:tailEnd/>
            </a:ln>
          </p:spPr>
          <p:txBody>
            <a:bodyPr wrap="none" anchor="ctr"/>
            <a:lstStyle/>
            <a:p>
              <a:pPr algn="ctr"/>
              <a:endParaRPr lang="fr-FR"/>
            </a:p>
          </p:txBody>
        </p:sp>
        <p:sp>
          <p:nvSpPr>
            <p:cNvPr id="23703" name="Oval 280"/>
            <p:cNvSpPr>
              <a:spLocks noChangeArrowheads="1"/>
            </p:cNvSpPr>
            <p:nvPr/>
          </p:nvSpPr>
          <p:spPr bwMode="auto">
            <a:xfrm rot="218809">
              <a:off x="1973" y="1344"/>
              <a:ext cx="362" cy="363"/>
            </a:xfrm>
            <a:prstGeom prst="ellipse">
              <a:avLst/>
            </a:prstGeom>
            <a:solidFill>
              <a:schemeClr val="accent1"/>
            </a:solidFill>
            <a:ln w="9525">
              <a:solidFill>
                <a:schemeClr val="tx1"/>
              </a:solidFill>
              <a:round/>
              <a:headEnd/>
              <a:tailEnd/>
            </a:ln>
          </p:spPr>
          <p:txBody>
            <a:bodyPr wrap="none" anchor="ctr"/>
            <a:lstStyle/>
            <a:p>
              <a:pPr algn="ctr"/>
              <a:endParaRPr lang="fr-FR"/>
            </a:p>
          </p:txBody>
        </p:sp>
      </p:grpSp>
      <p:grpSp>
        <p:nvGrpSpPr>
          <p:cNvPr id="23695" name="Group 281"/>
          <p:cNvGrpSpPr>
            <a:grpSpLocks/>
          </p:cNvGrpSpPr>
          <p:nvPr/>
        </p:nvGrpSpPr>
        <p:grpSpPr bwMode="auto">
          <a:xfrm>
            <a:off x="3708401" y="2060575"/>
            <a:ext cx="1150938" cy="576263"/>
            <a:chOff x="2336" y="1298"/>
            <a:chExt cx="725" cy="363"/>
          </a:xfrm>
        </p:grpSpPr>
        <p:sp>
          <p:nvSpPr>
            <p:cNvPr id="23696" name="Oval 282"/>
            <p:cNvSpPr>
              <a:spLocks noChangeArrowheads="1"/>
            </p:cNvSpPr>
            <p:nvPr/>
          </p:nvSpPr>
          <p:spPr bwMode="auto">
            <a:xfrm>
              <a:off x="2336" y="1298"/>
              <a:ext cx="362" cy="363"/>
            </a:xfrm>
            <a:prstGeom prst="ellipse">
              <a:avLst/>
            </a:prstGeom>
            <a:solidFill>
              <a:schemeClr val="accent1"/>
            </a:solidFill>
            <a:ln w="9525">
              <a:solidFill>
                <a:schemeClr val="tx1"/>
              </a:solidFill>
              <a:round/>
              <a:headEnd/>
              <a:tailEnd/>
            </a:ln>
          </p:spPr>
          <p:txBody>
            <a:bodyPr wrap="none" anchor="ctr"/>
            <a:lstStyle/>
            <a:p>
              <a:pPr algn="ctr"/>
              <a:endParaRPr lang="fr-FR"/>
            </a:p>
          </p:txBody>
        </p:sp>
        <p:sp>
          <p:nvSpPr>
            <p:cNvPr id="23697" name="Oval 283"/>
            <p:cNvSpPr>
              <a:spLocks noChangeArrowheads="1"/>
            </p:cNvSpPr>
            <p:nvPr/>
          </p:nvSpPr>
          <p:spPr bwMode="auto">
            <a:xfrm>
              <a:off x="2699" y="1298"/>
              <a:ext cx="362" cy="363"/>
            </a:xfrm>
            <a:prstGeom prst="ellipse">
              <a:avLst/>
            </a:prstGeom>
            <a:solidFill>
              <a:schemeClr val="accent1"/>
            </a:solidFill>
            <a:ln w="9525">
              <a:solidFill>
                <a:schemeClr val="tx1"/>
              </a:solidFill>
              <a:round/>
              <a:headEnd/>
              <a:tailEnd/>
            </a:ln>
          </p:spPr>
          <p:txBody>
            <a:bodyPr wrap="none" anchor="ctr"/>
            <a:lstStyle/>
            <a:p>
              <a:pPr algn="ctr"/>
              <a:endParaRPr lang="fr-FR"/>
            </a:p>
          </p:txBody>
        </p:sp>
      </p:grpSp>
      <p:grpSp>
        <p:nvGrpSpPr>
          <p:cNvPr id="21576" name="Group 284"/>
          <p:cNvGrpSpPr>
            <a:grpSpLocks/>
          </p:cNvGrpSpPr>
          <p:nvPr/>
        </p:nvGrpSpPr>
        <p:grpSpPr bwMode="auto">
          <a:xfrm>
            <a:off x="4859338" y="2205038"/>
            <a:ext cx="2738437" cy="3167062"/>
            <a:chOff x="3061" y="1389"/>
            <a:chExt cx="1725" cy="1995"/>
          </a:xfrm>
        </p:grpSpPr>
        <p:sp>
          <p:nvSpPr>
            <p:cNvPr id="23683" name="Oval 285"/>
            <p:cNvSpPr>
              <a:spLocks noChangeArrowheads="1"/>
            </p:cNvSpPr>
            <p:nvPr/>
          </p:nvSpPr>
          <p:spPr bwMode="auto">
            <a:xfrm>
              <a:off x="3061" y="1389"/>
              <a:ext cx="362" cy="363"/>
            </a:xfrm>
            <a:prstGeom prst="ellipse">
              <a:avLst/>
            </a:prstGeom>
            <a:solidFill>
              <a:srgbClr val="C0C0C0"/>
            </a:solidFill>
            <a:ln w="9525">
              <a:solidFill>
                <a:schemeClr val="tx1"/>
              </a:solidFill>
              <a:round/>
              <a:headEnd/>
              <a:tailEnd/>
            </a:ln>
          </p:spPr>
          <p:txBody>
            <a:bodyPr wrap="none" anchor="ctr"/>
            <a:lstStyle/>
            <a:p>
              <a:pPr algn="ctr"/>
              <a:endParaRPr lang="fr-FR"/>
            </a:p>
          </p:txBody>
        </p:sp>
        <p:sp>
          <p:nvSpPr>
            <p:cNvPr id="23684" name="Oval 286"/>
            <p:cNvSpPr>
              <a:spLocks noChangeArrowheads="1"/>
            </p:cNvSpPr>
            <p:nvPr/>
          </p:nvSpPr>
          <p:spPr bwMode="auto">
            <a:xfrm>
              <a:off x="3379" y="1616"/>
              <a:ext cx="272" cy="272"/>
            </a:xfrm>
            <a:prstGeom prst="ellipse">
              <a:avLst/>
            </a:prstGeom>
            <a:solidFill>
              <a:srgbClr val="C0C0C0"/>
            </a:solidFill>
            <a:ln w="9525">
              <a:solidFill>
                <a:schemeClr val="tx1"/>
              </a:solidFill>
              <a:round/>
              <a:headEnd/>
              <a:tailEnd/>
            </a:ln>
          </p:spPr>
          <p:txBody>
            <a:bodyPr wrap="none" anchor="ctr"/>
            <a:lstStyle/>
            <a:p>
              <a:pPr algn="ctr"/>
              <a:endParaRPr lang="fr-FR"/>
            </a:p>
          </p:txBody>
        </p:sp>
        <p:sp>
          <p:nvSpPr>
            <p:cNvPr id="23685" name="Oval 287"/>
            <p:cNvSpPr>
              <a:spLocks noChangeArrowheads="1"/>
            </p:cNvSpPr>
            <p:nvPr/>
          </p:nvSpPr>
          <p:spPr bwMode="auto">
            <a:xfrm>
              <a:off x="3606" y="1752"/>
              <a:ext cx="272" cy="272"/>
            </a:xfrm>
            <a:prstGeom prst="ellipse">
              <a:avLst/>
            </a:prstGeom>
            <a:solidFill>
              <a:srgbClr val="C0C0C0"/>
            </a:solidFill>
            <a:ln w="9525">
              <a:solidFill>
                <a:schemeClr val="tx1"/>
              </a:solidFill>
              <a:round/>
              <a:headEnd/>
              <a:tailEnd/>
            </a:ln>
          </p:spPr>
          <p:txBody>
            <a:bodyPr wrap="none" anchor="ctr"/>
            <a:lstStyle/>
            <a:p>
              <a:pPr algn="ctr"/>
              <a:endParaRPr lang="fr-FR"/>
            </a:p>
          </p:txBody>
        </p:sp>
        <p:sp>
          <p:nvSpPr>
            <p:cNvPr id="23686" name="Oval 288"/>
            <p:cNvSpPr>
              <a:spLocks noChangeArrowheads="1"/>
            </p:cNvSpPr>
            <p:nvPr/>
          </p:nvSpPr>
          <p:spPr bwMode="auto">
            <a:xfrm>
              <a:off x="3833" y="2024"/>
              <a:ext cx="182" cy="181"/>
            </a:xfrm>
            <a:prstGeom prst="ellipse">
              <a:avLst/>
            </a:prstGeom>
            <a:solidFill>
              <a:srgbClr val="C0C0C0"/>
            </a:solidFill>
            <a:ln w="9525">
              <a:solidFill>
                <a:schemeClr val="tx1"/>
              </a:solidFill>
              <a:round/>
              <a:headEnd/>
              <a:tailEnd/>
            </a:ln>
          </p:spPr>
          <p:txBody>
            <a:bodyPr wrap="none" anchor="ctr"/>
            <a:lstStyle/>
            <a:p>
              <a:pPr algn="ctr"/>
              <a:endParaRPr lang="fr-FR"/>
            </a:p>
          </p:txBody>
        </p:sp>
        <p:sp>
          <p:nvSpPr>
            <p:cNvPr id="23687" name="Oval 289"/>
            <p:cNvSpPr>
              <a:spLocks noChangeArrowheads="1"/>
            </p:cNvSpPr>
            <p:nvPr/>
          </p:nvSpPr>
          <p:spPr bwMode="auto">
            <a:xfrm>
              <a:off x="3969" y="2160"/>
              <a:ext cx="182" cy="181"/>
            </a:xfrm>
            <a:prstGeom prst="ellipse">
              <a:avLst/>
            </a:prstGeom>
            <a:solidFill>
              <a:srgbClr val="C0C0C0"/>
            </a:solidFill>
            <a:ln w="9525">
              <a:solidFill>
                <a:schemeClr val="tx1"/>
              </a:solidFill>
              <a:round/>
              <a:headEnd/>
              <a:tailEnd/>
            </a:ln>
          </p:spPr>
          <p:txBody>
            <a:bodyPr wrap="none" anchor="ctr"/>
            <a:lstStyle/>
            <a:p>
              <a:pPr algn="ctr"/>
              <a:endParaRPr lang="fr-FR"/>
            </a:p>
          </p:txBody>
        </p:sp>
        <p:sp>
          <p:nvSpPr>
            <p:cNvPr id="23688" name="Oval 290"/>
            <p:cNvSpPr>
              <a:spLocks noChangeArrowheads="1"/>
            </p:cNvSpPr>
            <p:nvPr/>
          </p:nvSpPr>
          <p:spPr bwMode="auto">
            <a:xfrm>
              <a:off x="4105" y="2296"/>
              <a:ext cx="182" cy="181"/>
            </a:xfrm>
            <a:prstGeom prst="ellipse">
              <a:avLst/>
            </a:prstGeom>
            <a:solidFill>
              <a:srgbClr val="C0C0C0"/>
            </a:solidFill>
            <a:ln w="9525">
              <a:solidFill>
                <a:schemeClr val="tx1"/>
              </a:solidFill>
              <a:round/>
              <a:headEnd/>
              <a:tailEnd/>
            </a:ln>
          </p:spPr>
          <p:txBody>
            <a:bodyPr wrap="none" anchor="ctr"/>
            <a:lstStyle/>
            <a:p>
              <a:pPr algn="ctr"/>
              <a:endParaRPr lang="fr-FR"/>
            </a:p>
          </p:txBody>
        </p:sp>
        <p:sp>
          <p:nvSpPr>
            <p:cNvPr id="23689" name="Oval 291"/>
            <p:cNvSpPr>
              <a:spLocks noChangeArrowheads="1"/>
            </p:cNvSpPr>
            <p:nvPr/>
          </p:nvSpPr>
          <p:spPr bwMode="auto">
            <a:xfrm>
              <a:off x="4195" y="2478"/>
              <a:ext cx="182" cy="181"/>
            </a:xfrm>
            <a:prstGeom prst="ellipse">
              <a:avLst/>
            </a:prstGeom>
            <a:solidFill>
              <a:srgbClr val="C0C0C0"/>
            </a:solidFill>
            <a:ln w="9525">
              <a:solidFill>
                <a:schemeClr val="tx1"/>
              </a:solidFill>
              <a:round/>
              <a:headEnd/>
              <a:tailEnd/>
            </a:ln>
          </p:spPr>
          <p:txBody>
            <a:bodyPr wrap="none" anchor="ctr"/>
            <a:lstStyle/>
            <a:p>
              <a:pPr algn="ctr"/>
              <a:endParaRPr lang="fr-FR"/>
            </a:p>
          </p:txBody>
        </p:sp>
        <p:sp>
          <p:nvSpPr>
            <p:cNvPr id="23690" name="Oval 292"/>
            <p:cNvSpPr>
              <a:spLocks noChangeArrowheads="1"/>
            </p:cNvSpPr>
            <p:nvPr/>
          </p:nvSpPr>
          <p:spPr bwMode="auto">
            <a:xfrm>
              <a:off x="4332" y="2659"/>
              <a:ext cx="182" cy="181"/>
            </a:xfrm>
            <a:prstGeom prst="ellipse">
              <a:avLst/>
            </a:prstGeom>
            <a:solidFill>
              <a:srgbClr val="C0C0C0"/>
            </a:solidFill>
            <a:ln w="9525">
              <a:solidFill>
                <a:schemeClr val="tx1"/>
              </a:solidFill>
              <a:round/>
              <a:headEnd/>
              <a:tailEnd/>
            </a:ln>
          </p:spPr>
          <p:txBody>
            <a:bodyPr wrap="none" anchor="ctr"/>
            <a:lstStyle/>
            <a:p>
              <a:pPr algn="ctr"/>
              <a:endParaRPr lang="fr-FR"/>
            </a:p>
          </p:txBody>
        </p:sp>
        <p:sp>
          <p:nvSpPr>
            <p:cNvPr id="23691" name="Oval 293"/>
            <p:cNvSpPr>
              <a:spLocks noChangeArrowheads="1"/>
            </p:cNvSpPr>
            <p:nvPr/>
          </p:nvSpPr>
          <p:spPr bwMode="auto">
            <a:xfrm>
              <a:off x="4422" y="2840"/>
              <a:ext cx="182" cy="181"/>
            </a:xfrm>
            <a:prstGeom prst="ellipse">
              <a:avLst/>
            </a:prstGeom>
            <a:solidFill>
              <a:srgbClr val="C0C0C0"/>
            </a:solidFill>
            <a:ln w="9525">
              <a:solidFill>
                <a:schemeClr val="tx1"/>
              </a:solidFill>
              <a:round/>
              <a:headEnd/>
              <a:tailEnd/>
            </a:ln>
          </p:spPr>
          <p:txBody>
            <a:bodyPr wrap="none" anchor="ctr"/>
            <a:lstStyle/>
            <a:p>
              <a:pPr algn="ctr"/>
              <a:endParaRPr lang="fr-FR"/>
            </a:p>
          </p:txBody>
        </p:sp>
        <p:sp>
          <p:nvSpPr>
            <p:cNvPr id="23692" name="Oval 294"/>
            <p:cNvSpPr>
              <a:spLocks noChangeArrowheads="1"/>
            </p:cNvSpPr>
            <p:nvPr/>
          </p:nvSpPr>
          <p:spPr bwMode="auto">
            <a:xfrm>
              <a:off x="4513" y="3022"/>
              <a:ext cx="182" cy="181"/>
            </a:xfrm>
            <a:prstGeom prst="ellipse">
              <a:avLst/>
            </a:prstGeom>
            <a:solidFill>
              <a:srgbClr val="C0C0C0"/>
            </a:solidFill>
            <a:ln w="9525">
              <a:solidFill>
                <a:schemeClr val="tx1"/>
              </a:solidFill>
              <a:round/>
              <a:headEnd/>
              <a:tailEnd/>
            </a:ln>
          </p:spPr>
          <p:txBody>
            <a:bodyPr wrap="none" anchor="ctr"/>
            <a:lstStyle/>
            <a:p>
              <a:pPr algn="ctr"/>
              <a:endParaRPr lang="fr-FR"/>
            </a:p>
          </p:txBody>
        </p:sp>
        <p:sp>
          <p:nvSpPr>
            <p:cNvPr id="23693" name="Oval 295"/>
            <p:cNvSpPr>
              <a:spLocks noChangeArrowheads="1"/>
            </p:cNvSpPr>
            <p:nvPr/>
          </p:nvSpPr>
          <p:spPr bwMode="auto">
            <a:xfrm>
              <a:off x="4604" y="3203"/>
              <a:ext cx="182" cy="181"/>
            </a:xfrm>
            <a:prstGeom prst="ellipse">
              <a:avLst/>
            </a:prstGeom>
            <a:solidFill>
              <a:srgbClr val="C0C0C0"/>
            </a:solidFill>
            <a:ln w="9525">
              <a:solidFill>
                <a:schemeClr val="tx1"/>
              </a:solidFill>
              <a:round/>
              <a:headEnd/>
              <a:tailEnd/>
            </a:ln>
          </p:spPr>
          <p:txBody>
            <a:bodyPr wrap="none" anchor="ctr"/>
            <a:lstStyle/>
            <a:p>
              <a:pPr algn="ctr"/>
              <a:endParaRPr lang="fr-FR"/>
            </a:p>
          </p:txBody>
        </p:sp>
      </p:grpSp>
      <p:sp>
        <p:nvSpPr>
          <p:cNvPr id="21582" name="AutoShape 325"/>
          <p:cNvSpPr>
            <a:spLocks noChangeArrowheads="1"/>
          </p:cNvSpPr>
          <p:nvPr/>
        </p:nvSpPr>
        <p:spPr bwMode="auto">
          <a:xfrm>
            <a:off x="8316913" y="1628775"/>
            <a:ext cx="360362" cy="863600"/>
          </a:xfrm>
          <a:prstGeom prst="moon">
            <a:avLst>
              <a:gd name="adj" fmla="val 50000"/>
            </a:avLst>
          </a:prstGeom>
          <a:solidFill>
            <a:srgbClr val="FF0066"/>
          </a:solidFill>
          <a:ln w="9525">
            <a:solidFill>
              <a:schemeClr val="tx1"/>
            </a:solidFill>
            <a:miter lim="800000"/>
            <a:headEnd/>
            <a:tailEnd/>
          </a:ln>
        </p:spPr>
        <p:txBody>
          <a:bodyPr wrap="none" anchor="ctr"/>
          <a:lstStyle/>
          <a:p>
            <a:pPr algn="ctr"/>
            <a:endParaRPr lang="fr-FR"/>
          </a:p>
        </p:txBody>
      </p:sp>
      <p:sp>
        <p:nvSpPr>
          <p:cNvPr id="21584" name="AutoShape 340"/>
          <p:cNvSpPr>
            <a:spLocks noChangeArrowheads="1"/>
          </p:cNvSpPr>
          <p:nvPr/>
        </p:nvSpPr>
        <p:spPr bwMode="auto">
          <a:xfrm>
            <a:off x="1403350" y="3933056"/>
            <a:ext cx="144463" cy="1655762"/>
          </a:xfrm>
          <a:prstGeom prst="triangle">
            <a:avLst>
              <a:gd name="adj" fmla="val 50000"/>
            </a:avLst>
          </a:prstGeom>
          <a:solidFill>
            <a:srgbClr val="FF33CC"/>
          </a:solidFill>
          <a:ln w="9525" algn="ctr">
            <a:solidFill>
              <a:schemeClr val="tx1"/>
            </a:solidFill>
            <a:miter lim="800000"/>
            <a:headEnd/>
            <a:tailEnd/>
          </a:ln>
        </p:spPr>
        <p:txBody>
          <a:bodyPr wrap="none" anchor="ctr"/>
          <a:lstStyle/>
          <a:p>
            <a:pPr algn="ctr"/>
            <a:endParaRPr lang="fr-FR"/>
          </a:p>
        </p:txBody>
      </p:sp>
      <p:sp>
        <p:nvSpPr>
          <p:cNvPr id="21585" name="AutoShape 342"/>
          <p:cNvSpPr>
            <a:spLocks noChangeArrowheads="1"/>
          </p:cNvSpPr>
          <p:nvPr/>
        </p:nvSpPr>
        <p:spPr bwMode="auto">
          <a:xfrm>
            <a:off x="4140200" y="3933056"/>
            <a:ext cx="144463" cy="1655762"/>
          </a:xfrm>
          <a:prstGeom prst="triangle">
            <a:avLst>
              <a:gd name="adj" fmla="val 50000"/>
            </a:avLst>
          </a:prstGeom>
          <a:solidFill>
            <a:srgbClr val="FF33CC"/>
          </a:solidFill>
          <a:ln w="9525" algn="ctr">
            <a:solidFill>
              <a:schemeClr val="tx1"/>
            </a:solidFill>
            <a:miter lim="800000"/>
            <a:headEnd/>
            <a:tailEnd/>
          </a:ln>
        </p:spPr>
        <p:txBody>
          <a:bodyPr wrap="none" anchor="ctr"/>
          <a:lstStyle/>
          <a:p>
            <a:pPr algn="ctr"/>
            <a:endParaRPr lang="fr-FR"/>
          </a:p>
        </p:txBody>
      </p:sp>
      <p:sp>
        <p:nvSpPr>
          <p:cNvPr id="21586" name="AutoShape 343"/>
          <p:cNvSpPr>
            <a:spLocks noChangeArrowheads="1"/>
          </p:cNvSpPr>
          <p:nvPr/>
        </p:nvSpPr>
        <p:spPr bwMode="auto">
          <a:xfrm>
            <a:off x="2195736" y="2636912"/>
            <a:ext cx="144463" cy="2952750"/>
          </a:xfrm>
          <a:prstGeom prst="triangle">
            <a:avLst>
              <a:gd name="adj" fmla="val 50000"/>
            </a:avLst>
          </a:prstGeom>
          <a:solidFill>
            <a:srgbClr val="99FF66"/>
          </a:solidFill>
          <a:ln w="9525" algn="ctr">
            <a:solidFill>
              <a:schemeClr val="tx1"/>
            </a:solidFill>
            <a:miter lim="800000"/>
            <a:headEnd/>
            <a:tailEnd/>
          </a:ln>
        </p:spPr>
        <p:txBody>
          <a:bodyPr wrap="none" anchor="ctr"/>
          <a:lstStyle/>
          <a:p>
            <a:pPr algn="ctr"/>
            <a:endParaRPr lang="fr-FR"/>
          </a:p>
        </p:txBody>
      </p:sp>
      <p:sp>
        <p:nvSpPr>
          <p:cNvPr id="21588" name="Rectangle 346"/>
          <p:cNvSpPr>
            <a:spLocks noChangeArrowheads="1"/>
          </p:cNvSpPr>
          <p:nvPr/>
        </p:nvSpPr>
        <p:spPr bwMode="auto">
          <a:xfrm>
            <a:off x="7596188" y="1557338"/>
            <a:ext cx="287337" cy="4040187"/>
          </a:xfrm>
          <a:prstGeom prst="rect">
            <a:avLst/>
          </a:prstGeom>
          <a:solidFill>
            <a:srgbClr val="006600"/>
          </a:solidFill>
          <a:ln w="12700">
            <a:solidFill>
              <a:schemeClr val="tx1"/>
            </a:solidFill>
            <a:miter lim="800000"/>
            <a:headEnd/>
            <a:tailEnd/>
          </a:ln>
        </p:spPr>
        <p:txBody>
          <a:bodyPr wrap="none" anchor="ctr"/>
          <a:lstStyle/>
          <a:p>
            <a:pPr algn="ctr"/>
            <a:endParaRPr lang="fr-FR"/>
          </a:p>
        </p:txBody>
      </p:sp>
      <p:sp>
        <p:nvSpPr>
          <p:cNvPr id="21590" name="AutoShape 350"/>
          <p:cNvSpPr>
            <a:spLocks noChangeArrowheads="1"/>
          </p:cNvSpPr>
          <p:nvPr/>
        </p:nvSpPr>
        <p:spPr bwMode="auto">
          <a:xfrm>
            <a:off x="7451725" y="1484784"/>
            <a:ext cx="215900" cy="4103687"/>
          </a:xfrm>
          <a:prstGeom prst="triangle">
            <a:avLst>
              <a:gd name="adj" fmla="val 50000"/>
            </a:avLst>
          </a:prstGeom>
          <a:solidFill>
            <a:srgbClr val="99FF66"/>
          </a:solidFill>
          <a:ln w="9525" algn="ctr">
            <a:solidFill>
              <a:schemeClr val="tx1"/>
            </a:solidFill>
            <a:miter lim="800000"/>
            <a:headEnd/>
            <a:tailEnd/>
          </a:ln>
        </p:spPr>
        <p:txBody>
          <a:bodyPr wrap="none" anchor="ctr"/>
          <a:lstStyle/>
          <a:p>
            <a:pPr algn="ctr"/>
            <a:endParaRPr lang="fr-FR"/>
          </a:p>
        </p:txBody>
      </p:sp>
      <p:sp>
        <p:nvSpPr>
          <p:cNvPr id="21591" name="AutoShape 351"/>
          <p:cNvSpPr>
            <a:spLocks noChangeArrowheads="1"/>
          </p:cNvSpPr>
          <p:nvPr/>
        </p:nvSpPr>
        <p:spPr bwMode="auto">
          <a:xfrm>
            <a:off x="7668344" y="1484784"/>
            <a:ext cx="215900" cy="4103687"/>
          </a:xfrm>
          <a:prstGeom prst="triangle">
            <a:avLst>
              <a:gd name="adj" fmla="val 50000"/>
            </a:avLst>
          </a:prstGeom>
          <a:solidFill>
            <a:srgbClr val="800080"/>
          </a:solidFill>
          <a:ln w="9525" algn="ctr">
            <a:solidFill>
              <a:schemeClr val="tx1"/>
            </a:solidFill>
            <a:miter lim="800000"/>
            <a:headEnd/>
            <a:tailEnd/>
          </a:ln>
        </p:spPr>
        <p:txBody>
          <a:bodyPr wrap="none" anchor="ctr"/>
          <a:lstStyle/>
          <a:p>
            <a:pPr algn="ctr"/>
            <a:endParaRPr lang="fr-FR"/>
          </a:p>
        </p:txBody>
      </p:sp>
      <p:sp>
        <p:nvSpPr>
          <p:cNvPr id="21592" name="AutoShape 352"/>
          <p:cNvSpPr>
            <a:spLocks noChangeArrowheads="1"/>
          </p:cNvSpPr>
          <p:nvPr/>
        </p:nvSpPr>
        <p:spPr bwMode="auto">
          <a:xfrm>
            <a:off x="2987378" y="2636912"/>
            <a:ext cx="144462" cy="2952750"/>
          </a:xfrm>
          <a:prstGeom prst="triangle">
            <a:avLst>
              <a:gd name="adj" fmla="val 50000"/>
            </a:avLst>
          </a:prstGeom>
          <a:solidFill>
            <a:srgbClr val="FFFFCC"/>
          </a:solidFill>
          <a:ln w="9525" algn="ctr">
            <a:solidFill>
              <a:schemeClr val="tx1"/>
            </a:solidFill>
            <a:miter lim="800000"/>
            <a:headEnd/>
            <a:tailEnd/>
          </a:ln>
        </p:spPr>
        <p:txBody>
          <a:bodyPr wrap="none" anchor="ctr"/>
          <a:lstStyle/>
          <a:p>
            <a:pPr algn="ctr"/>
            <a:endParaRPr lang="fr-FR"/>
          </a:p>
        </p:txBody>
      </p:sp>
      <p:sp>
        <p:nvSpPr>
          <p:cNvPr id="21593" name="AutoShape 353"/>
          <p:cNvSpPr>
            <a:spLocks noChangeArrowheads="1"/>
          </p:cNvSpPr>
          <p:nvPr/>
        </p:nvSpPr>
        <p:spPr bwMode="auto">
          <a:xfrm>
            <a:off x="2771354" y="5085184"/>
            <a:ext cx="144462" cy="503237"/>
          </a:xfrm>
          <a:prstGeom prst="triangle">
            <a:avLst>
              <a:gd name="adj" fmla="val 50000"/>
            </a:avLst>
          </a:prstGeom>
          <a:solidFill>
            <a:srgbClr val="FF33CC"/>
          </a:solidFill>
          <a:ln w="9525" algn="ctr">
            <a:solidFill>
              <a:schemeClr val="tx1"/>
            </a:solidFill>
            <a:miter lim="800000"/>
            <a:headEnd/>
            <a:tailEnd/>
          </a:ln>
        </p:spPr>
        <p:txBody>
          <a:bodyPr wrap="none" anchor="ctr"/>
          <a:lstStyle/>
          <a:p>
            <a:pPr algn="ctr"/>
            <a:endParaRPr lang="fr-FR"/>
          </a:p>
        </p:txBody>
      </p:sp>
      <p:sp>
        <p:nvSpPr>
          <p:cNvPr id="21596" name="Line 356"/>
          <p:cNvSpPr>
            <a:spLocks noChangeShapeType="1"/>
          </p:cNvSpPr>
          <p:nvPr/>
        </p:nvSpPr>
        <p:spPr bwMode="auto">
          <a:xfrm>
            <a:off x="6732588" y="1628775"/>
            <a:ext cx="863600" cy="3887788"/>
          </a:xfrm>
          <a:prstGeom prst="line">
            <a:avLst/>
          </a:prstGeom>
          <a:noFill/>
          <a:ln w="28575">
            <a:solidFill>
              <a:srgbClr val="FFFF00"/>
            </a:solidFill>
            <a:round/>
            <a:headEnd/>
            <a:tailEnd/>
          </a:ln>
        </p:spPr>
        <p:txBody>
          <a:bodyPr wrap="none" anchor="ctr"/>
          <a:lstStyle/>
          <a:p>
            <a:endParaRPr lang="fr-FR"/>
          </a:p>
        </p:txBody>
      </p:sp>
      <p:grpSp>
        <p:nvGrpSpPr>
          <p:cNvPr id="21869" name="Group 365"/>
          <p:cNvGrpSpPr>
            <a:grpSpLocks/>
          </p:cNvGrpSpPr>
          <p:nvPr/>
        </p:nvGrpSpPr>
        <p:grpSpPr bwMode="auto">
          <a:xfrm>
            <a:off x="6300788" y="1844824"/>
            <a:ext cx="431800" cy="3744912"/>
            <a:chOff x="3969" y="1207"/>
            <a:chExt cx="272" cy="2359"/>
          </a:xfrm>
        </p:grpSpPr>
        <p:sp>
          <p:nvSpPr>
            <p:cNvPr id="23638" name="AutoShape 359"/>
            <p:cNvSpPr>
              <a:spLocks noChangeArrowheads="1"/>
            </p:cNvSpPr>
            <p:nvPr/>
          </p:nvSpPr>
          <p:spPr bwMode="auto">
            <a:xfrm>
              <a:off x="3969" y="2523"/>
              <a:ext cx="91" cy="1043"/>
            </a:xfrm>
            <a:prstGeom prst="triangle">
              <a:avLst>
                <a:gd name="adj" fmla="val 50000"/>
              </a:avLst>
            </a:prstGeom>
            <a:solidFill>
              <a:srgbClr val="FF3300"/>
            </a:solidFill>
            <a:ln w="9525" algn="ctr">
              <a:solidFill>
                <a:schemeClr val="tx1"/>
              </a:solidFill>
              <a:miter lim="800000"/>
              <a:headEnd/>
              <a:tailEnd/>
            </a:ln>
          </p:spPr>
          <p:txBody>
            <a:bodyPr wrap="none" anchor="ctr"/>
            <a:lstStyle/>
            <a:p>
              <a:pPr algn="ctr"/>
              <a:endParaRPr lang="fr-FR"/>
            </a:p>
          </p:txBody>
        </p:sp>
        <p:sp>
          <p:nvSpPr>
            <p:cNvPr id="23639" name="AutoShape 360"/>
            <p:cNvSpPr>
              <a:spLocks noChangeArrowheads="1"/>
            </p:cNvSpPr>
            <p:nvPr/>
          </p:nvSpPr>
          <p:spPr bwMode="auto">
            <a:xfrm>
              <a:off x="4059" y="1706"/>
              <a:ext cx="91" cy="1860"/>
            </a:xfrm>
            <a:prstGeom prst="triangle">
              <a:avLst>
                <a:gd name="adj" fmla="val 50000"/>
              </a:avLst>
            </a:prstGeom>
            <a:solidFill>
              <a:srgbClr val="FF3300"/>
            </a:solidFill>
            <a:ln w="9525" algn="ctr">
              <a:solidFill>
                <a:schemeClr val="tx1"/>
              </a:solidFill>
              <a:miter lim="800000"/>
              <a:headEnd/>
              <a:tailEnd/>
            </a:ln>
          </p:spPr>
          <p:txBody>
            <a:bodyPr wrap="none" anchor="ctr"/>
            <a:lstStyle/>
            <a:p>
              <a:pPr algn="ctr"/>
              <a:endParaRPr lang="fr-FR"/>
            </a:p>
          </p:txBody>
        </p:sp>
        <p:sp>
          <p:nvSpPr>
            <p:cNvPr id="23640" name="AutoShape 361"/>
            <p:cNvSpPr>
              <a:spLocks noChangeArrowheads="1"/>
            </p:cNvSpPr>
            <p:nvPr/>
          </p:nvSpPr>
          <p:spPr bwMode="auto">
            <a:xfrm>
              <a:off x="4150" y="1207"/>
              <a:ext cx="91" cy="2359"/>
            </a:xfrm>
            <a:prstGeom prst="triangle">
              <a:avLst>
                <a:gd name="adj" fmla="val 50000"/>
              </a:avLst>
            </a:prstGeom>
            <a:solidFill>
              <a:srgbClr val="FF3300"/>
            </a:solidFill>
            <a:ln w="9525" algn="ctr">
              <a:solidFill>
                <a:schemeClr val="tx1"/>
              </a:solidFill>
              <a:miter lim="800000"/>
              <a:headEnd/>
              <a:tailEnd/>
            </a:ln>
          </p:spPr>
          <p:txBody>
            <a:bodyPr wrap="none" anchor="ctr"/>
            <a:lstStyle/>
            <a:p>
              <a:pPr algn="ctr"/>
              <a:endParaRPr lang="fr-FR"/>
            </a:p>
          </p:txBody>
        </p:sp>
      </p:grpSp>
      <p:sp>
        <p:nvSpPr>
          <p:cNvPr id="21868" name="AutoShape 343"/>
          <p:cNvSpPr>
            <a:spLocks noChangeArrowheads="1"/>
          </p:cNvSpPr>
          <p:nvPr/>
        </p:nvSpPr>
        <p:spPr bwMode="auto">
          <a:xfrm>
            <a:off x="5939705" y="2636912"/>
            <a:ext cx="144463" cy="2952750"/>
          </a:xfrm>
          <a:prstGeom prst="triangle">
            <a:avLst>
              <a:gd name="adj" fmla="val 50000"/>
            </a:avLst>
          </a:prstGeom>
          <a:solidFill>
            <a:srgbClr val="99FF66"/>
          </a:solidFill>
          <a:ln w="9525" algn="ctr">
            <a:solidFill>
              <a:schemeClr val="tx1"/>
            </a:solidFill>
            <a:miter lim="800000"/>
            <a:headEnd/>
            <a:tailEnd/>
          </a:ln>
        </p:spPr>
        <p:txBody>
          <a:bodyPr wrap="none" anchor="ctr"/>
          <a:lstStyle/>
          <a:p>
            <a:pPr algn="ctr"/>
            <a:endParaRPr lang="fr-FR"/>
          </a:p>
        </p:txBody>
      </p:sp>
      <p:grpSp>
        <p:nvGrpSpPr>
          <p:cNvPr id="2" name="Groupe 1"/>
          <p:cNvGrpSpPr/>
          <p:nvPr/>
        </p:nvGrpSpPr>
        <p:grpSpPr>
          <a:xfrm>
            <a:off x="685006" y="1412776"/>
            <a:ext cx="468313" cy="4111626"/>
            <a:chOff x="611188" y="1520825"/>
            <a:chExt cx="468313" cy="4111626"/>
          </a:xfrm>
        </p:grpSpPr>
        <p:sp>
          <p:nvSpPr>
            <p:cNvPr id="362" name="Text Box 128"/>
            <p:cNvSpPr txBox="1">
              <a:spLocks noChangeArrowheads="1"/>
            </p:cNvSpPr>
            <p:nvPr/>
          </p:nvSpPr>
          <p:spPr bwMode="auto">
            <a:xfrm>
              <a:off x="735013" y="5357813"/>
              <a:ext cx="254000" cy="274638"/>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wrap="none">
              <a:spAutoFit/>
            </a:bodyPr>
            <a:lstStyle>
              <a:lvl1pPr eaLnBrk="0" hangingPunct="0">
                <a:defRPr sz="2000">
                  <a:solidFill>
                    <a:schemeClr val="tx1"/>
                  </a:solidFill>
                  <a:latin typeface="Times New Roman" pitchFamily="18" charset="0"/>
                </a:defRPr>
              </a:lvl1pPr>
              <a:lvl2pPr marL="742950" indent="-285750" eaLnBrk="0" hangingPunct="0">
                <a:defRPr sz="2000">
                  <a:solidFill>
                    <a:schemeClr val="tx1"/>
                  </a:solidFill>
                  <a:latin typeface="Times New Roman" pitchFamily="18" charset="0"/>
                </a:defRPr>
              </a:lvl2pPr>
              <a:lvl3pPr marL="1143000" indent="-228600" eaLnBrk="0" hangingPunct="0">
                <a:defRPr sz="2000">
                  <a:solidFill>
                    <a:schemeClr val="tx1"/>
                  </a:solidFill>
                  <a:latin typeface="Times New Roman" pitchFamily="18" charset="0"/>
                </a:defRPr>
              </a:lvl3pPr>
              <a:lvl4pPr marL="1600200" indent="-228600" eaLnBrk="0" hangingPunct="0">
                <a:defRPr sz="2000">
                  <a:solidFill>
                    <a:schemeClr val="tx1"/>
                  </a:solidFill>
                  <a:latin typeface="Times New Roman" pitchFamily="18" charset="0"/>
                </a:defRPr>
              </a:lvl4pPr>
              <a:lvl5pPr marL="2057400" indent="-228600" eaLnBrk="0" hangingPunct="0">
                <a:defRPr sz="2000">
                  <a:solidFill>
                    <a:schemeClr val="tx1"/>
                  </a:solidFill>
                  <a:latin typeface="Times New Roman" pitchFamily="18" charset="0"/>
                </a:defRPr>
              </a:lvl5pPr>
              <a:lvl6pPr marL="2514600" indent="-228600" eaLnBrk="0" fontAlgn="base" hangingPunct="0">
                <a:spcBef>
                  <a:spcPct val="0"/>
                </a:spcBef>
                <a:spcAft>
                  <a:spcPct val="0"/>
                </a:spcAft>
                <a:defRPr sz="2000">
                  <a:solidFill>
                    <a:schemeClr val="tx1"/>
                  </a:solidFill>
                  <a:latin typeface="Times New Roman" pitchFamily="18" charset="0"/>
                </a:defRPr>
              </a:lvl6pPr>
              <a:lvl7pPr marL="2971800" indent="-228600" eaLnBrk="0" fontAlgn="base" hangingPunct="0">
                <a:spcBef>
                  <a:spcPct val="0"/>
                </a:spcBef>
                <a:spcAft>
                  <a:spcPct val="0"/>
                </a:spcAft>
                <a:defRPr sz="2000">
                  <a:solidFill>
                    <a:schemeClr val="tx1"/>
                  </a:solidFill>
                  <a:latin typeface="Times New Roman" pitchFamily="18" charset="0"/>
                </a:defRPr>
              </a:lvl7pPr>
              <a:lvl8pPr marL="3429000" indent="-228600" eaLnBrk="0" fontAlgn="base" hangingPunct="0">
                <a:spcBef>
                  <a:spcPct val="0"/>
                </a:spcBef>
                <a:spcAft>
                  <a:spcPct val="0"/>
                </a:spcAft>
                <a:defRPr sz="2000">
                  <a:solidFill>
                    <a:schemeClr val="tx1"/>
                  </a:solidFill>
                  <a:latin typeface="Times New Roman" pitchFamily="18" charset="0"/>
                </a:defRPr>
              </a:lvl8pPr>
              <a:lvl9pPr marL="3886200" indent="-228600" eaLnBrk="0" fontAlgn="base" hangingPunct="0">
                <a:spcBef>
                  <a:spcPct val="0"/>
                </a:spcBef>
                <a:spcAft>
                  <a:spcPct val="0"/>
                </a:spcAft>
                <a:defRPr sz="2000">
                  <a:solidFill>
                    <a:schemeClr val="tx1"/>
                  </a:solidFill>
                  <a:latin typeface="Times New Roman" pitchFamily="18" charset="0"/>
                </a:defRPr>
              </a:lvl9pPr>
            </a:lstStyle>
            <a:p>
              <a:pPr eaLnBrk="1" hangingPunct="1"/>
              <a:r>
                <a:rPr lang="fr-BE" altLang="fr-FR" sz="1200">
                  <a:latin typeface="Arial Narrow" pitchFamily="34" charset="0"/>
                </a:rPr>
                <a:t>2</a:t>
              </a:r>
              <a:endParaRPr lang="fr-FR" altLang="fr-FR" sz="1200">
                <a:latin typeface="Arial Narrow" pitchFamily="34" charset="0"/>
              </a:endParaRPr>
            </a:p>
          </p:txBody>
        </p:sp>
        <p:sp>
          <p:nvSpPr>
            <p:cNvPr id="363" name="Line 108"/>
            <p:cNvSpPr>
              <a:spLocks noChangeShapeType="1"/>
            </p:cNvSpPr>
            <p:nvPr/>
          </p:nvSpPr>
          <p:spPr bwMode="auto">
            <a:xfrm flipV="1">
              <a:off x="611188" y="1593850"/>
              <a:ext cx="0" cy="395922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fr-BE"/>
            </a:p>
          </p:txBody>
        </p:sp>
        <p:sp>
          <p:nvSpPr>
            <p:cNvPr id="364" name="Line 109"/>
            <p:cNvSpPr>
              <a:spLocks noChangeShapeType="1"/>
            </p:cNvSpPr>
            <p:nvPr/>
          </p:nvSpPr>
          <p:spPr bwMode="auto">
            <a:xfrm>
              <a:off x="611188" y="5553075"/>
              <a:ext cx="144463"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fr-BE"/>
            </a:p>
          </p:txBody>
        </p:sp>
        <p:sp>
          <p:nvSpPr>
            <p:cNvPr id="365" name="Line 110"/>
            <p:cNvSpPr>
              <a:spLocks noChangeShapeType="1"/>
            </p:cNvSpPr>
            <p:nvPr/>
          </p:nvSpPr>
          <p:spPr bwMode="auto">
            <a:xfrm>
              <a:off x="611188" y="5337175"/>
              <a:ext cx="144463"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fr-BE"/>
            </a:p>
          </p:txBody>
        </p:sp>
        <p:sp>
          <p:nvSpPr>
            <p:cNvPr id="366" name="Line 111"/>
            <p:cNvSpPr>
              <a:spLocks noChangeShapeType="1"/>
            </p:cNvSpPr>
            <p:nvPr/>
          </p:nvSpPr>
          <p:spPr bwMode="auto">
            <a:xfrm>
              <a:off x="611188" y="5121275"/>
              <a:ext cx="144463"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fr-BE"/>
            </a:p>
          </p:txBody>
        </p:sp>
        <p:sp>
          <p:nvSpPr>
            <p:cNvPr id="367" name="Line 112"/>
            <p:cNvSpPr>
              <a:spLocks noChangeShapeType="1"/>
            </p:cNvSpPr>
            <p:nvPr/>
          </p:nvSpPr>
          <p:spPr bwMode="auto">
            <a:xfrm>
              <a:off x="611188" y="4905375"/>
              <a:ext cx="144463"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fr-BE"/>
            </a:p>
          </p:txBody>
        </p:sp>
        <p:sp>
          <p:nvSpPr>
            <p:cNvPr id="368" name="Line 113"/>
            <p:cNvSpPr>
              <a:spLocks noChangeShapeType="1"/>
            </p:cNvSpPr>
            <p:nvPr/>
          </p:nvSpPr>
          <p:spPr bwMode="auto">
            <a:xfrm>
              <a:off x="611188" y="4689475"/>
              <a:ext cx="144463"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fr-BE"/>
            </a:p>
          </p:txBody>
        </p:sp>
        <p:sp>
          <p:nvSpPr>
            <p:cNvPr id="369" name="Line 114"/>
            <p:cNvSpPr>
              <a:spLocks noChangeShapeType="1"/>
            </p:cNvSpPr>
            <p:nvPr/>
          </p:nvSpPr>
          <p:spPr bwMode="auto">
            <a:xfrm>
              <a:off x="611188" y="4473575"/>
              <a:ext cx="144463"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fr-BE"/>
            </a:p>
          </p:txBody>
        </p:sp>
        <p:sp>
          <p:nvSpPr>
            <p:cNvPr id="370" name="Line 115"/>
            <p:cNvSpPr>
              <a:spLocks noChangeShapeType="1"/>
            </p:cNvSpPr>
            <p:nvPr/>
          </p:nvSpPr>
          <p:spPr bwMode="auto">
            <a:xfrm>
              <a:off x="611188" y="4257675"/>
              <a:ext cx="144463"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fr-BE"/>
            </a:p>
          </p:txBody>
        </p:sp>
        <p:sp>
          <p:nvSpPr>
            <p:cNvPr id="371" name="Line 116"/>
            <p:cNvSpPr>
              <a:spLocks noChangeShapeType="1"/>
            </p:cNvSpPr>
            <p:nvPr/>
          </p:nvSpPr>
          <p:spPr bwMode="auto">
            <a:xfrm>
              <a:off x="611188" y="4041775"/>
              <a:ext cx="144463"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fr-BE"/>
            </a:p>
          </p:txBody>
        </p:sp>
        <p:sp>
          <p:nvSpPr>
            <p:cNvPr id="372" name="Line 117"/>
            <p:cNvSpPr>
              <a:spLocks noChangeShapeType="1"/>
            </p:cNvSpPr>
            <p:nvPr/>
          </p:nvSpPr>
          <p:spPr bwMode="auto">
            <a:xfrm>
              <a:off x="611188" y="3825875"/>
              <a:ext cx="144463"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fr-BE"/>
            </a:p>
          </p:txBody>
        </p:sp>
        <p:sp>
          <p:nvSpPr>
            <p:cNvPr id="373" name="Line 118"/>
            <p:cNvSpPr>
              <a:spLocks noChangeShapeType="1"/>
            </p:cNvSpPr>
            <p:nvPr/>
          </p:nvSpPr>
          <p:spPr bwMode="auto">
            <a:xfrm>
              <a:off x="611188" y="3609975"/>
              <a:ext cx="144463"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fr-BE"/>
            </a:p>
          </p:txBody>
        </p:sp>
        <p:sp>
          <p:nvSpPr>
            <p:cNvPr id="374" name="Line 119"/>
            <p:cNvSpPr>
              <a:spLocks noChangeShapeType="1"/>
            </p:cNvSpPr>
            <p:nvPr/>
          </p:nvSpPr>
          <p:spPr bwMode="auto">
            <a:xfrm>
              <a:off x="611188" y="3394075"/>
              <a:ext cx="144463"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fr-BE"/>
            </a:p>
          </p:txBody>
        </p:sp>
        <p:sp>
          <p:nvSpPr>
            <p:cNvPr id="375" name="Line 120"/>
            <p:cNvSpPr>
              <a:spLocks noChangeShapeType="1"/>
            </p:cNvSpPr>
            <p:nvPr/>
          </p:nvSpPr>
          <p:spPr bwMode="auto">
            <a:xfrm>
              <a:off x="611188" y="3178175"/>
              <a:ext cx="144463"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fr-BE"/>
            </a:p>
          </p:txBody>
        </p:sp>
        <p:sp>
          <p:nvSpPr>
            <p:cNvPr id="376" name="Line 121"/>
            <p:cNvSpPr>
              <a:spLocks noChangeShapeType="1"/>
            </p:cNvSpPr>
            <p:nvPr/>
          </p:nvSpPr>
          <p:spPr bwMode="auto">
            <a:xfrm>
              <a:off x="611188" y="2960688"/>
              <a:ext cx="144463"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fr-BE"/>
            </a:p>
          </p:txBody>
        </p:sp>
        <p:sp>
          <p:nvSpPr>
            <p:cNvPr id="377" name="Line 122"/>
            <p:cNvSpPr>
              <a:spLocks noChangeShapeType="1"/>
            </p:cNvSpPr>
            <p:nvPr/>
          </p:nvSpPr>
          <p:spPr bwMode="auto">
            <a:xfrm>
              <a:off x="611188" y="2744788"/>
              <a:ext cx="144463"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fr-BE"/>
            </a:p>
          </p:txBody>
        </p:sp>
        <p:sp>
          <p:nvSpPr>
            <p:cNvPr id="378" name="Line 123"/>
            <p:cNvSpPr>
              <a:spLocks noChangeShapeType="1"/>
            </p:cNvSpPr>
            <p:nvPr/>
          </p:nvSpPr>
          <p:spPr bwMode="auto">
            <a:xfrm>
              <a:off x="611188" y="2528888"/>
              <a:ext cx="144463"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fr-BE"/>
            </a:p>
          </p:txBody>
        </p:sp>
        <p:sp>
          <p:nvSpPr>
            <p:cNvPr id="379" name="Line 124"/>
            <p:cNvSpPr>
              <a:spLocks noChangeShapeType="1"/>
            </p:cNvSpPr>
            <p:nvPr/>
          </p:nvSpPr>
          <p:spPr bwMode="auto">
            <a:xfrm>
              <a:off x="611188" y="2312988"/>
              <a:ext cx="144463"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fr-BE"/>
            </a:p>
          </p:txBody>
        </p:sp>
        <p:sp>
          <p:nvSpPr>
            <p:cNvPr id="380" name="Line 125"/>
            <p:cNvSpPr>
              <a:spLocks noChangeShapeType="1"/>
            </p:cNvSpPr>
            <p:nvPr/>
          </p:nvSpPr>
          <p:spPr bwMode="auto">
            <a:xfrm>
              <a:off x="611188" y="2097088"/>
              <a:ext cx="144463"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fr-BE"/>
            </a:p>
          </p:txBody>
        </p:sp>
        <p:sp>
          <p:nvSpPr>
            <p:cNvPr id="381" name="Line 126"/>
            <p:cNvSpPr>
              <a:spLocks noChangeShapeType="1"/>
            </p:cNvSpPr>
            <p:nvPr/>
          </p:nvSpPr>
          <p:spPr bwMode="auto">
            <a:xfrm>
              <a:off x="611188" y="1881188"/>
              <a:ext cx="144463"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fr-BE"/>
            </a:p>
          </p:txBody>
        </p:sp>
        <p:sp>
          <p:nvSpPr>
            <p:cNvPr id="382" name="Line 127"/>
            <p:cNvSpPr>
              <a:spLocks noChangeShapeType="1"/>
            </p:cNvSpPr>
            <p:nvPr/>
          </p:nvSpPr>
          <p:spPr bwMode="auto">
            <a:xfrm>
              <a:off x="611188" y="1665288"/>
              <a:ext cx="144463"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fr-BE"/>
            </a:p>
          </p:txBody>
        </p:sp>
        <p:sp>
          <p:nvSpPr>
            <p:cNvPr id="383" name="Text Box 129"/>
            <p:cNvSpPr txBox="1">
              <a:spLocks noChangeArrowheads="1"/>
            </p:cNvSpPr>
            <p:nvPr/>
          </p:nvSpPr>
          <p:spPr bwMode="auto">
            <a:xfrm>
              <a:off x="755651" y="3897313"/>
              <a:ext cx="254000" cy="274638"/>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wrap="none">
              <a:spAutoFit/>
            </a:bodyPr>
            <a:lstStyle>
              <a:lvl1pPr eaLnBrk="0" hangingPunct="0">
                <a:defRPr sz="2000">
                  <a:solidFill>
                    <a:schemeClr val="tx1"/>
                  </a:solidFill>
                  <a:latin typeface="Times New Roman" pitchFamily="18" charset="0"/>
                </a:defRPr>
              </a:lvl1pPr>
              <a:lvl2pPr marL="742950" indent="-285750" eaLnBrk="0" hangingPunct="0">
                <a:defRPr sz="2000">
                  <a:solidFill>
                    <a:schemeClr val="tx1"/>
                  </a:solidFill>
                  <a:latin typeface="Times New Roman" pitchFamily="18" charset="0"/>
                </a:defRPr>
              </a:lvl2pPr>
              <a:lvl3pPr marL="1143000" indent="-228600" eaLnBrk="0" hangingPunct="0">
                <a:defRPr sz="2000">
                  <a:solidFill>
                    <a:schemeClr val="tx1"/>
                  </a:solidFill>
                  <a:latin typeface="Times New Roman" pitchFamily="18" charset="0"/>
                </a:defRPr>
              </a:lvl3pPr>
              <a:lvl4pPr marL="1600200" indent="-228600" eaLnBrk="0" hangingPunct="0">
                <a:defRPr sz="2000">
                  <a:solidFill>
                    <a:schemeClr val="tx1"/>
                  </a:solidFill>
                  <a:latin typeface="Times New Roman" pitchFamily="18" charset="0"/>
                </a:defRPr>
              </a:lvl4pPr>
              <a:lvl5pPr marL="2057400" indent="-228600" eaLnBrk="0" hangingPunct="0">
                <a:defRPr sz="2000">
                  <a:solidFill>
                    <a:schemeClr val="tx1"/>
                  </a:solidFill>
                  <a:latin typeface="Times New Roman" pitchFamily="18" charset="0"/>
                </a:defRPr>
              </a:lvl5pPr>
              <a:lvl6pPr marL="2514600" indent="-228600" eaLnBrk="0" fontAlgn="base" hangingPunct="0">
                <a:spcBef>
                  <a:spcPct val="0"/>
                </a:spcBef>
                <a:spcAft>
                  <a:spcPct val="0"/>
                </a:spcAft>
                <a:defRPr sz="2000">
                  <a:solidFill>
                    <a:schemeClr val="tx1"/>
                  </a:solidFill>
                  <a:latin typeface="Times New Roman" pitchFamily="18" charset="0"/>
                </a:defRPr>
              </a:lvl6pPr>
              <a:lvl7pPr marL="2971800" indent="-228600" eaLnBrk="0" fontAlgn="base" hangingPunct="0">
                <a:spcBef>
                  <a:spcPct val="0"/>
                </a:spcBef>
                <a:spcAft>
                  <a:spcPct val="0"/>
                </a:spcAft>
                <a:defRPr sz="2000">
                  <a:solidFill>
                    <a:schemeClr val="tx1"/>
                  </a:solidFill>
                  <a:latin typeface="Times New Roman" pitchFamily="18" charset="0"/>
                </a:defRPr>
              </a:lvl7pPr>
              <a:lvl8pPr marL="3429000" indent="-228600" eaLnBrk="0" fontAlgn="base" hangingPunct="0">
                <a:spcBef>
                  <a:spcPct val="0"/>
                </a:spcBef>
                <a:spcAft>
                  <a:spcPct val="0"/>
                </a:spcAft>
                <a:defRPr sz="2000">
                  <a:solidFill>
                    <a:schemeClr val="tx1"/>
                  </a:solidFill>
                  <a:latin typeface="Times New Roman" pitchFamily="18" charset="0"/>
                </a:defRPr>
              </a:lvl8pPr>
              <a:lvl9pPr marL="3886200" indent="-228600" eaLnBrk="0" fontAlgn="base" hangingPunct="0">
                <a:spcBef>
                  <a:spcPct val="0"/>
                </a:spcBef>
                <a:spcAft>
                  <a:spcPct val="0"/>
                </a:spcAft>
                <a:defRPr sz="2000">
                  <a:solidFill>
                    <a:schemeClr val="tx1"/>
                  </a:solidFill>
                  <a:latin typeface="Times New Roman" pitchFamily="18" charset="0"/>
                </a:defRPr>
              </a:lvl9pPr>
            </a:lstStyle>
            <a:p>
              <a:pPr eaLnBrk="1" hangingPunct="1"/>
              <a:r>
                <a:rPr lang="fr-BE" altLang="fr-FR" sz="1200">
                  <a:latin typeface="Arial Narrow" pitchFamily="34" charset="0"/>
                </a:rPr>
                <a:t>9</a:t>
              </a:r>
              <a:endParaRPr lang="fr-FR" altLang="fr-FR" sz="1200">
                <a:latin typeface="Arial Narrow" pitchFamily="34" charset="0"/>
              </a:endParaRPr>
            </a:p>
          </p:txBody>
        </p:sp>
        <p:sp>
          <p:nvSpPr>
            <p:cNvPr id="384" name="Text Box 130"/>
            <p:cNvSpPr txBox="1">
              <a:spLocks noChangeArrowheads="1"/>
            </p:cNvSpPr>
            <p:nvPr/>
          </p:nvSpPr>
          <p:spPr bwMode="auto">
            <a:xfrm>
              <a:off x="755651" y="4113213"/>
              <a:ext cx="254000" cy="274638"/>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wrap="none">
              <a:spAutoFit/>
            </a:bodyPr>
            <a:lstStyle>
              <a:lvl1pPr eaLnBrk="0" hangingPunct="0">
                <a:defRPr sz="2000">
                  <a:solidFill>
                    <a:schemeClr val="tx1"/>
                  </a:solidFill>
                  <a:latin typeface="Times New Roman" pitchFamily="18" charset="0"/>
                </a:defRPr>
              </a:lvl1pPr>
              <a:lvl2pPr marL="742950" indent="-285750" eaLnBrk="0" hangingPunct="0">
                <a:defRPr sz="2000">
                  <a:solidFill>
                    <a:schemeClr val="tx1"/>
                  </a:solidFill>
                  <a:latin typeface="Times New Roman" pitchFamily="18" charset="0"/>
                </a:defRPr>
              </a:lvl2pPr>
              <a:lvl3pPr marL="1143000" indent="-228600" eaLnBrk="0" hangingPunct="0">
                <a:defRPr sz="2000">
                  <a:solidFill>
                    <a:schemeClr val="tx1"/>
                  </a:solidFill>
                  <a:latin typeface="Times New Roman" pitchFamily="18" charset="0"/>
                </a:defRPr>
              </a:lvl3pPr>
              <a:lvl4pPr marL="1600200" indent="-228600" eaLnBrk="0" hangingPunct="0">
                <a:defRPr sz="2000">
                  <a:solidFill>
                    <a:schemeClr val="tx1"/>
                  </a:solidFill>
                  <a:latin typeface="Times New Roman" pitchFamily="18" charset="0"/>
                </a:defRPr>
              </a:lvl4pPr>
              <a:lvl5pPr marL="2057400" indent="-228600" eaLnBrk="0" hangingPunct="0">
                <a:defRPr sz="2000">
                  <a:solidFill>
                    <a:schemeClr val="tx1"/>
                  </a:solidFill>
                  <a:latin typeface="Times New Roman" pitchFamily="18" charset="0"/>
                </a:defRPr>
              </a:lvl5pPr>
              <a:lvl6pPr marL="2514600" indent="-228600" eaLnBrk="0" fontAlgn="base" hangingPunct="0">
                <a:spcBef>
                  <a:spcPct val="0"/>
                </a:spcBef>
                <a:spcAft>
                  <a:spcPct val="0"/>
                </a:spcAft>
                <a:defRPr sz="2000">
                  <a:solidFill>
                    <a:schemeClr val="tx1"/>
                  </a:solidFill>
                  <a:latin typeface="Times New Roman" pitchFamily="18" charset="0"/>
                </a:defRPr>
              </a:lvl6pPr>
              <a:lvl7pPr marL="2971800" indent="-228600" eaLnBrk="0" fontAlgn="base" hangingPunct="0">
                <a:spcBef>
                  <a:spcPct val="0"/>
                </a:spcBef>
                <a:spcAft>
                  <a:spcPct val="0"/>
                </a:spcAft>
                <a:defRPr sz="2000">
                  <a:solidFill>
                    <a:schemeClr val="tx1"/>
                  </a:solidFill>
                  <a:latin typeface="Times New Roman" pitchFamily="18" charset="0"/>
                </a:defRPr>
              </a:lvl7pPr>
              <a:lvl8pPr marL="3429000" indent="-228600" eaLnBrk="0" fontAlgn="base" hangingPunct="0">
                <a:spcBef>
                  <a:spcPct val="0"/>
                </a:spcBef>
                <a:spcAft>
                  <a:spcPct val="0"/>
                </a:spcAft>
                <a:defRPr sz="2000">
                  <a:solidFill>
                    <a:schemeClr val="tx1"/>
                  </a:solidFill>
                  <a:latin typeface="Times New Roman" pitchFamily="18" charset="0"/>
                </a:defRPr>
              </a:lvl8pPr>
              <a:lvl9pPr marL="3886200" indent="-228600" eaLnBrk="0" fontAlgn="base" hangingPunct="0">
                <a:spcBef>
                  <a:spcPct val="0"/>
                </a:spcBef>
                <a:spcAft>
                  <a:spcPct val="0"/>
                </a:spcAft>
                <a:defRPr sz="2000">
                  <a:solidFill>
                    <a:schemeClr val="tx1"/>
                  </a:solidFill>
                  <a:latin typeface="Times New Roman" pitchFamily="18" charset="0"/>
                </a:defRPr>
              </a:lvl9pPr>
            </a:lstStyle>
            <a:p>
              <a:pPr eaLnBrk="1" hangingPunct="1"/>
              <a:r>
                <a:rPr lang="fr-BE" altLang="fr-FR" sz="1200">
                  <a:latin typeface="Arial Narrow" pitchFamily="34" charset="0"/>
                </a:rPr>
                <a:t>8</a:t>
              </a:r>
              <a:endParaRPr lang="fr-FR" altLang="fr-FR" sz="1200">
                <a:latin typeface="Arial Narrow" pitchFamily="34" charset="0"/>
              </a:endParaRPr>
            </a:p>
          </p:txBody>
        </p:sp>
        <p:sp>
          <p:nvSpPr>
            <p:cNvPr id="385" name="Text Box 131"/>
            <p:cNvSpPr txBox="1">
              <a:spLocks noChangeArrowheads="1"/>
            </p:cNvSpPr>
            <p:nvPr/>
          </p:nvSpPr>
          <p:spPr bwMode="auto">
            <a:xfrm>
              <a:off x="755651" y="4329113"/>
              <a:ext cx="254000" cy="274638"/>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wrap="none">
              <a:spAutoFit/>
            </a:bodyPr>
            <a:lstStyle>
              <a:lvl1pPr eaLnBrk="0" hangingPunct="0">
                <a:defRPr sz="2000">
                  <a:solidFill>
                    <a:schemeClr val="tx1"/>
                  </a:solidFill>
                  <a:latin typeface="Times New Roman" pitchFamily="18" charset="0"/>
                </a:defRPr>
              </a:lvl1pPr>
              <a:lvl2pPr marL="742950" indent="-285750" eaLnBrk="0" hangingPunct="0">
                <a:defRPr sz="2000">
                  <a:solidFill>
                    <a:schemeClr val="tx1"/>
                  </a:solidFill>
                  <a:latin typeface="Times New Roman" pitchFamily="18" charset="0"/>
                </a:defRPr>
              </a:lvl2pPr>
              <a:lvl3pPr marL="1143000" indent="-228600" eaLnBrk="0" hangingPunct="0">
                <a:defRPr sz="2000">
                  <a:solidFill>
                    <a:schemeClr val="tx1"/>
                  </a:solidFill>
                  <a:latin typeface="Times New Roman" pitchFamily="18" charset="0"/>
                </a:defRPr>
              </a:lvl3pPr>
              <a:lvl4pPr marL="1600200" indent="-228600" eaLnBrk="0" hangingPunct="0">
                <a:defRPr sz="2000">
                  <a:solidFill>
                    <a:schemeClr val="tx1"/>
                  </a:solidFill>
                  <a:latin typeface="Times New Roman" pitchFamily="18" charset="0"/>
                </a:defRPr>
              </a:lvl4pPr>
              <a:lvl5pPr marL="2057400" indent="-228600" eaLnBrk="0" hangingPunct="0">
                <a:defRPr sz="2000">
                  <a:solidFill>
                    <a:schemeClr val="tx1"/>
                  </a:solidFill>
                  <a:latin typeface="Times New Roman" pitchFamily="18" charset="0"/>
                </a:defRPr>
              </a:lvl5pPr>
              <a:lvl6pPr marL="2514600" indent="-228600" eaLnBrk="0" fontAlgn="base" hangingPunct="0">
                <a:spcBef>
                  <a:spcPct val="0"/>
                </a:spcBef>
                <a:spcAft>
                  <a:spcPct val="0"/>
                </a:spcAft>
                <a:defRPr sz="2000">
                  <a:solidFill>
                    <a:schemeClr val="tx1"/>
                  </a:solidFill>
                  <a:latin typeface="Times New Roman" pitchFamily="18" charset="0"/>
                </a:defRPr>
              </a:lvl6pPr>
              <a:lvl7pPr marL="2971800" indent="-228600" eaLnBrk="0" fontAlgn="base" hangingPunct="0">
                <a:spcBef>
                  <a:spcPct val="0"/>
                </a:spcBef>
                <a:spcAft>
                  <a:spcPct val="0"/>
                </a:spcAft>
                <a:defRPr sz="2000">
                  <a:solidFill>
                    <a:schemeClr val="tx1"/>
                  </a:solidFill>
                  <a:latin typeface="Times New Roman" pitchFamily="18" charset="0"/>
                </a:defRPr>
              </a:lvl7pPr>
              <a:lvl8pPr marL="3429000" indent="-228600" eaLnBrk="0" fontAlgn="base" hangingPunct="0">
                <a:spcBef>
                  <a:spcPct val="0"/>
                </a:spcBef>
                <a:spcAft>
                  <a:spcPct val="0"/>
                </a:spcAft>
                <a:defRPr sz="2000">
                  <a:solidFill>
                    <a:schemeClr val="tx1"/>
                  </a:solidFill>
                  <a:latin typeface="Times New Roman" pitchFamily="18" charset="0"/>
                </a:defRPr>
              </a:lvl8pPr>
              <a:lvl9pPr marL="3886200" indent="-228600" eaLnBrk="0" fontAlgn="base" hangingPunct="0">
                <a:spcBef>
                  <a:spcPct val="0"/>
                </a:spcBef>
                <a:spcAft>
                  <a:spcPct val="0"/>
                </a:spcAft>
                <a:defRPr sz="2000">
                  <a:solidFill>
                    <a:schemeClr val="tx1"/>
                  </a:solidFill>
                  <a:latin typeface="Times New Roman" pitchFamily="18" charset="0"/>
                </a:defRPr>
              </a:lvl9pPr>
            </a:lstStyle>
            <a:p>
              <a:pPr eaLnBrk="1" hangingPunct="1"/>
              <a:r>
                <a:rPr lang="fr-BE" altLang="fr-FR" sz="1200">
                  <a:latin typeface="Arial Narrow" pitchFamily="34" charset="0"/>
                </a:rPr>
                <a:t>7</a:t>
              </a:r>
              <a:endParaRPr lang="fr-FR" altLang="fr-FR" sz="1200">
                <a:latin typeface="Arial Narrow" pitchFamily="34" charset="0"/>
              </a:endParaRPr>
            </a:p>
          </p:txBody>
        </p:sp>
        <p:sp>
          <p:nvSpPr>
            <p:cNvPr id="386" name="Text Box 132"/>
            <p:cNvSpPr txBox="1">
              <a:spLocks noChangeArrowheads="1"/>
            </p:cNvSpPr>
            <p:nvPr/>
          </p:nvSpPr>
          <p:spPr bwMode="auto">
            <a:xfrm>
              <a:off x="755651" y="4545013"/>
              <a:ext cx="254000" cy="274638"/>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wrap="none">
              <a:spAutoFit/>
            </a:bodyPr>
            <a:lstStyle>
              <a:lvl1pPr eaLnBrk="0" hangingPunct="0">
                <a:defRPr sz="2000">
                  <a:solidFill>
                    <a:schemeClr val="tx1"/>
                  </a:solidFill>
                  <a:latin typeface="Times New Roman" pitchFamily="18" charset="0"/>
                </a:defRPr>
              </a:lvl1pPr>
              <a:lvl2pPr marL="742950" indent="-285750" eaLnBrk="0" hangingPunct="0">
                <a:defRPr sz="2000">
                  <a:solidFill>
                    <a:schemeClr val="tx1"/>
                  </a:solidFill>
                  <a:latin typeface="Times New Roman" pitchFamily="18" charset="0"/>
                </a:defRPr>
              </a:lvl2pPr>
              <a:lvl3pPr marL="1143000" indent="-228600" eaLnBrk="0" hangingPunct="0">
                <a:defRPr sz="2000">
                  <a:solidFill>
                    <a:schemeClr val="tx1"/>
                  </a:solidFill>
                  <a:latin typeface="Times New Roman" pitchFamily="18" charset="0"/>
                </a:defRPr>
              </a:lvl3pPr>
              <a:lvl4pPr marL="1600200" indent="-228600" eaLnBrk="0" hangingPunct="0">
                <a:defRPr sz="2000">
                  <a:solidFill>
                    <a:schemeClr val="tx1"/>
                  </a:solidFill>
                  <a:latin typeface="Times New Roman" pitchFamily="18" charset="0"/>
                </a:defRPr>
              </a:lvl4pPr>
              <a:lvl5pPr marL="2057400" indent="-228600" eaLnBrk="0" hangingPunct="0">
                <a:defRPr sz="2000">
                  <a:solidFill>
                    <a:schemeClr val="tx1"/>
                  </a:solidFill>
                  <a:latin typeface="Times New Roman" pitchFamily="18" charset="0"/>
                </a:defRPr>
              </a:lvl5pPr>
              <a:lvl6pPr marL="2514600" indent="-228600" eaLnBrk="0" fontAlgn="base" hangingPunct="0">
                <a:spcBef>
                  <a:spcPct val="0"/>
                </a:spcBef>
                <a:spcAft>
                  <a:spcPct val="0"/>
                </a:spcAft>
                <a:defRPr sz="2000">
                  <a:solidFill>
                    <a:schemeClr val="tx1"/>
                  </a:solidFill>
                  <a:latin typeface="Times New Roman" pitchFamily="18" charset="0"/>
                </a:defRPr>
              </a:lvl6pPr>
              <a:lvl7pPr marL="2971800" indent="-228600" eaLnBrk="0" fontAlgn="base" hangingPunct="0">
                <a:spcBef>
                  <a:spcPct val="0"/>
                </a:spcBef>
                <a:spcAft>
                  <a:spcPct val="0"/>
                </a:spcAft>
                <a:defRPr sz="2000">
                  <a:solidFill>
                    <a:schemeClr val="tx1"/>
                  </a:solidFill>
                  <a:latin typeface="Times New Roman" pitchFamily="18" charset="0"/>
                </a:defRPr>
              </a:lvl7pPr>
              <a:lvl8pPr marL="3429000" indent="-228600" eaLnBrk="0" fontAlgn="base" hangingPunct="0">
                <a:spcBef>
                  <a:spcPct val="0"/>
                </a:spcBef>
                <a:spcAft>
                  <a:spcPct val="0"/>
                </a:spcAft>
                <a:defRPr sz="2000">
                  <a:solidFill>
                    <a:schemeClr val="tx1"/>
                  </a:solidFill>
                  <a:latin typeface="Times New Roman" pitchFamily="18" charset="0"/>
                </a:defRPr>
              </a:lvl8pPr>
              <a:lvl9pPr marL="3886200" indent="-228600" eaLnBrk="0" fontAlgn="base" hangingPunct="0">
                <a:spcBef>
                  <a:spcPct val="0"/>
                </a:spcBef>
                <a:spcAft>
                  <a:spcPct val="0"/>
                </a:spcAft>
                <a:defRPr sz="2000">
                  <a:solidFill>
                    <a:schemeClr val="tx1"/>
                  </a:solidFill>
                  <a:latin typeface="Times New Roman" pitchFamily="18" charset="0"/>
                </a:defRPr>
              </a:lvl9pPr>
            </a:lstStyle>
            <a:p>
              <a:pPr eaLnBrk="1" hangingPunct="1"/>
              <a:r>
                <a:rPr lang="fr-BE" altLang="fr-FR" sz="1200">
                  <a:latin typeface="Arial Narrow" pitchFamily="34" charset="0"/>
                </a:rPr>
                <a:t>6</a:t>
              </a:r>
              <a:endParaRPr lang="fr-FR" altLang="fr-FR" sz="1200">
                <a:latin typeface="Arial Narrow" pitchFamily="34" charset="0"/>
              </a:endParaRPr>
            </a:p>
          </p:txBody>
        </p:sp>
        <p:sp>
          <p:nvSpPr>
            <p:cNvPr id="387" name="Text Box 133"/>
            <p:cNvSpPr txBox="1">
              <a:spLocks noChangeArrowheads="1"/>
            </p:cNvSpPr>
            <p:nvPr/>
          </p:nvSpPr>
          <p:spPr bwMode="auto">
            <a:xfrm>
              <a:off x="755651" y="4760913"/>
              <a:ext cx="254000" cy="274638"/>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wrap="none">
              <a:spAutoFit/>
            </a:bodyPr>
            <a:lstStyle>
              <a:lvl1pPr eaLnBrk="0" hangingPunct="0">
                <a:defRPr sz="2000">
                  <a:solidFill>
                    <a:schemeClr val="tx1"/>
                  </a:solidFill>
                  <a:latin typeface="Times New Roman" pitchFamily="18" charset="0"/>
                </a:defRPr>
              </a:lvl1pPr>
              <a:lvl2pPr marL="742950" indent="-285750" eaLnBrk="0" hangingPunct="0">
                <a:defRPr sz="2000">
                  <a:solidFill>
                    <a:schemeClr val="tx1"/>
                  </a:solidFill>
                  <a:latin typeface="Times New Roman" pitchFamily="18" charset="0"/>
                </a:defRPr>
              </a:lvl2pPr>
              <a:lvl3pPr marL="1143000" indent="-228600" eaLnBrk="0" hangingPunct="0">
                <a:defRPr sz="2000">
                  <a:solidFill>
                    <a:schemeClr val="tx1"/>
                  </a:solidFill>
                  <a:latin typeface="Times New Roman" pitchFamily="18" charset="0"/>
                </a:defRPr>
              </a:lvl3pPr>
              <a:lvl4pPr marL="1600200" indent="-228600" eaLnBrk="0" hangingPunct="0">
                <a:defRPr sz="2000">
                  <a:solidFill>
                    <a:schemeClr val="tx1"/>
                  </a:solidFill>
                  <a:latin typeface="Times New Roman" pitchFamily="18" charset="0"/>
                </a:defRPr>
              </a:lvl4pPr>
              <a:lvl5pPr marL="2057400" indent="-228600" eaLnBrk="0" hangingPunct="0">
                <a:defRPr sz="2000">
                  <a:solidFill>
                    <a:schemeClr val="tx1"/>
                  </a:solidFill>
                  <a:latin typeface="Times New Roman" pitchFamily="18" charset="0"/>
                </a:defRPr>
              </a:lvl5pPr>
              <a:lvl6pPr marL="2514600" indent="-228600" eaLnBrk="0" fontAlgn="base" hangingPunct="0">
                <a:spcBef>
                  <a:spcPct val="0"/>
                </a:spcBef>
                <a:spcAft>
                  <a:spcPct val="0"/>
                </a:spcAft>
                <a:defRPr sz="2000">
                  <a:solidFill>
                    <a:schemeClr val="tx1"/>
                  </a:solidFill>
                  <a:latin typeface="Times New Roman" pitchFamily="18" charset="0"/>
                </a:defRPr>
              </a:lvl6pPr>
              <a:lvl7pPr marL="2971800" indent="-228600" eaLnBrk="0" fontAlgn="base" hangingPunct="0">
                <a:spcBef>
                  <a:spcPct val="0"/>
                </a:spcBef>
                <a:spcAft>
                  <a:spcPct val="0"/>
                </a:spcAft>
                <a:defRPr sz="2000">
                  <a:solidFill>
                    <a:schemeClr val="tx1"/>
                  </a:solidFill>
                  <a:latin typeface="Times New Roman" pitchFamily="18" charset="0"/>
                </a:defRPr>
              </a:lvl7pPr>
              <a:lvl8pPr marL="3429000" indent="-228600" eaLnBrk="0" fontAlgn="base" hangingPunct="0">
                <a:spcBef>
                  <a:spcPct val="0"/>
                </a:spcBef>
                <a:spcAft>
                  <a:spcPct val="0"/>
                </a:spcAft>
                <a:defRPr sz="2000">
                  <a:solidFill>
                    <a:schemeClr val="tx1"/>
                  </a:solidFill>
                  <a:latin typeface="Times New Roman" pitchFamily="18" charset="0"/>
                </a:defRPr>
              </a:lvl8pPr>
              <a:lvl9pPr marL="3886200" indent="-228600" eaLnBrk="0" fontAlgn="base" hangingPunct="0">
                <a:spcBef>
                  <a:spcPct val="0"/>
                </a:spcBef>
                <a:spcAft>
                  <a:spcPct val="0"/>
                </a:spcAft>
                <a:defRPr sz="2000">
                  <a:solidFill>
                    <a:schemeClr val="tx1"/>
                  </a:solidFill>
                  <a:latin typeface="Times New Roman" pitchFamily="18" charset="0"/>
                </a:defRPr>
              </a:lvl9pPr>
            </a:lstStyle>
            <a:p>
              <a:pPr eaLnBrk="1" hangingPunct="1"/>
              <a:r>
                <a:rPr lang="fr-BE" altLang="fr-FR" sz="1200">
                  <a:latin typeface="Arial Narrow" pitchFamily="34" charset="0"/>
                </a:rPr>
                <a:t>5</a:t>
              </a:r>
              <a:endParaRPr lang="fr-FR" altLang="fr-FR" sz="1200">
                <a:latin typeface="Arial Narrow" pitchFamily="34" charset="0"/>
              </a:endParaRPr>
            </a:p>
          </p:txBody>
        </p:sp>
        <p:sp>
          <p:nvSpPr>
            <p:cNvPr id="388" name="Text Box 134"/>
            <p:cNvSpPr txBox="1">
              <a:spLocks noChangeArrowheads="1"/>
            </p:cNvSpPr>
            <p:nvPr/>
          </p:nvSpPr>
          <p:spPr bwMode="auto">
            <a:xfrm>
              <a:off x="755651" y="4978400"/>
              <a:ext cx="254000" cy="274638"/>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wrap="none">
              <a:spAutoFit/>
            </a:bodyPr>
            <a:lstStyle>
              <a:lvl1pPr eaLnBrk="0" hangingPunct="0">
                <a:defRPr sz="2000">
                  <a:solidFill>
                    <a:schemeClr val="tx1"/>
                  </a:solidFill>
                  <a:latin typeface="Times New Roman" pitchFamily="18" charset="0"/>
                </a:defRPr>
              </a:lvl1pPr>
              <a:lvl2pPr marL="742950" indent="-285750" eaLnBrk="0" hangingPunct="0">
                <a:defRPr sz="2000">
                  <a:solidFill>
                    <a:schemeClr val="tx1"/>
                  </a:solidFill>
                  <a:latin typeface="Times New Roman" pitchFamily="18" charset="0"/>
                </a:defRPr>
              </a:lvl2pPr>
              <a:lvl3pPr marL="1143000" indent="-228600" eaLnBrk="0" hangingPunct="0">
                <a:defRPr sz="2000">
                  <a:solidFill>
                    <a:schemeClr val="tx1"/>
                  </a:solidFill>
                  <a:latin typeface="Times New Roman" pitchFamily="18" charset="0"/>
                </a:defRPr>
              </a:lvl3pPr>
              <a:lvl4pPr marL="1600200" indent="-228600" eaLnBrk="0" hangingPunct="0">
                <a:defRPr sz="2000">
                  <a:solidFill>
                    <a:schemeClr val="tx1"/>
                  </a:solidFill>
                  <a:latin typeface="Times New Roman" pitchFamily="18" charset="0"/>
                </a:defRPr>
              </a:lvl4pPr>
              <a:lvl5pPr marL="2057400" indent="-228600" eaLnBrk="0" hangingPunct="0">
                <a:defRPr sz="2000">
                  <a:solidFill>
                    <a:schemeClr val="tx1"/>
                  </a:solidFill>
                  <a:latin typeface="Times New Roman" pitchFamily="18" charset="0"/>
                </a:defRPr>
              </a:lvl5pPr>
              <a:lvl6pPr marL="2514600" indent="-228600" eaLnBrk="0" fontAlgn="base" hangingPunct="0">
                <a:spcBef>
                  <a:spcPct val="0"/>
                </a:spcBef>
                <a:spcAft>
                  <a:spcPct val="0"/>
                </a:spcAft>
                <a:defRPr sz="2000">
                  <a:solidFill>
                    <a:schemeClr val="tx1"/>
                  </a:solidFill>
                  <a:latin typeface="Times New Roman" pitchFamily="18" charset="0"/>
                </a:defRPr>
              </a:lvl6pPr>
              <a:lvl7pPr marL="2971800" indent="-228600" eaLnBrk="0" fontAlgn="base" hangingPunct="0">
                <a:spcBef>
                  <a:spcPct val="0"/>
                </a:spcBef>
                <a:spcAft>
                  <a:spcPct val="0"/>
                </a:spcAft>
                <a:defRPr sz="2000">
                  <a:solidFill>
                    <a:schemeClr val="tx1"/>
                  </a:solidFill>
                  <a:latin typeface="Times New Roman" pitchFamily="18" charset="0"/>
                </a:defRPr>
              </a:lvl7pPr>
              <a:lvl8pPr marL="3429000" indent="-228600" eaLnBrk="0" fontAlgn="base" hangingPunct="0">
                <a:spcBef>
                  <a:spcPct val="0"/>
                </a:spcBef>
                <a:spcAft>
                  <a:spcPct val="0"/>
                </a:spcAft>
                <a:defRPr sz="2000">
                  <a:solidFill>
                    <a:schemeClr val="tx1"/>
                  </a:solidFill>
                  <a:latin typeface="Times New Roman" pitchFamily="18" charset="0"/>
                </a:defRPr>
              </a:lvl8pPr>
              <a:lvl9pPr marL="3886200" indent="-228600" eaLnBrk="0" fontAlgn="base" hangingPunct="0">
                <a:spcBef>
                  <a:spcPct val="0"/>
                </a:spcBef>
                <a:spcAft>
                  <a:spcPct val="0"/>
                </a:spcAft>
                <a:defRPr sz="2000">
                  <a:solidFill>
                    <a:schemeClr val="tx1"/>
                  </a:solidFill>
                  <a:latin typeface="Times New Roman" pitchFamily="18" charset="0"/>
                </a:defRPr>
              </a:lvl9pPr>
            </a:lstStyle>
            <a:p>
              <a:pPr eaLnBrk="1" hangingPunct="1"/>
              <a:r>
                <a:rPr lang="fr-BE" altLang="fr-FR" sz="1200">
                  <a:latin typeface="Arial Narrow" pitchFamily="34" charset="0"/>
                </a:rPr>
                <a:t>4</a:t>
              </a:r>
              <a:endParaRPr lang="fr-FR" altLang="fr-FR" sz="1200">
                <a:latin typeface="Arial Narrow" pitchFamily="34" charset="0"/>
              </a:endParaRPr>
            </a:p>
          </p:txBody>
        </p:sp>
        <p:sp>
          <p:nvSpPr>
            <p:cNvPr id="389" name="Text Box 135"/>
            <p:cNvSpPr txBox="1">
              <a:spLocks noChangeArrowheads="1"/>
            </p:cNvSpPr>
            <p:nvPr/>
          </p:nvSpPr>
          <p:spPr bwMode="auto">
            <a:xfrm>
              <a:off x="755651" y="5194300"/>
              <a:ext cx="254000" cy="274638"/>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wrap="none">
              <a:spAutoFit/>
            </a:bodyPr>
            <a:lstStyle>
              <a:lvl1pPr eaLnBrk="0" hangingPunct="0">
                <a:defRPr sz="2000">
                  <a:solidFill>
                    <a:schemeClr val="tx1"/>
                  </a:solidFill>
                  <a:latin typeface="Times New Roman" pitchFamily="18" charset="0"/>
                </a:defRPr>
              </a:lvl1pPr>
              <a:lvl2pPr marL="742950" indent="-285750" eaLnBrk="0" hangingPunct="0">
                <a:defRPr sz="2000">
                  <a:solidFill>
                    <a:schemeClr val="tx1"/>
                  </a:solidFill>
                  <a:latin typeface="Times New Roman" pitchFamily="18" charset="0"/>
                </a:defRPr>
              </a:lvl2pPr>
              <a:lvl3pPr marL="1143000" indent="-228600" eaLnBrk="0" hangingPunct="0">
                <a:defRPr sz="2000">
                  <a:solidFill>
                    <a:schemeClr val="tx1"/>
                  </a:solidFill>
                  <a:latin typeface="Times New Roman" pitchFamily="18" charset="0"/>
                </a:defRPr>
              </a:lvl3pPr>
              <a:lvl4pPr marL="1600200" indent="-228600" eaLnBrk="0" hangingPunct="0">
                <a:defRPr sz="2000">
                  <a:solidFill>
                    <a:schemeClr val="tx1"/>
                  </a:solidFill>
                  <a:latin typeface="Times New Roman" pitchFamily="18" charset="0"/>
                </a:defRPr>
              </a:lvl4pPr>
              <a:lvl5pPr marL="2057400" indent="-228600" eaLnBrk="0" hangingPunct="0">
                <a:defRPr sz="2000">
                  <a:solidFill>
                    <a:schemeClr val="tx1"/>
                  </a:solidFill>
                  <a:latin typeface="Times New Roman" pitchFamily="18" charset="0"/>
                </a:defRPr>
              </a:lvl5pPr>
              <a:lvl6pPr marL="2514600" indent="-228600" eaLnBrk="0" fontAlgn="base" hangingPunct="0">
                <a:spcBef>
                  <a:spcPct val="0"/>
                </a:spcBef>
                <a:spcAft>
                  <a:spcPct val="0"/>
                </a:spcAft>
                <a:defRPr sz="2000">
                  <a:solidFill>
                    <a:schemeClr val="tx1"/>
                  </a:solidFill>
                  <a:latin typeface="Times New Roman" pitchFamily="18" charset="0"/>
                </a:defRPr>
              </a:lvl6pPr>
              <a:lvl7pPr marL="2971800" indent="-228600" eaLnBrk="0" fontAlgn="base" hangingPunct="0">
                <a:spcBef>
                  <a:spcPct val="0"/>
                </a:spcBef>
                <a:spcAft>
                  <a:spcPct val="0"/>
                </a:spcAft>
                <a:defRPr sz="2000">
                  <a:solidFill>
                    <a:schemeClr val="tx1"/>
                  </a:solidFill>
                  <a:latin typeface="Times New Roman" pitchFamily="18" charset="0"/>
                </a:defRPr>
              </a:lvl7pPr>
              <a:lvl8pPr marL="3429000" indent="-228600" eaLnBrk="0" fontAlgn="base" hangingPunct="0">
                <a:spcBef>
                  <a:spcPct val="0"/>
                </a:spcBef>
                <a:spcAft>
                  <a:spcPct val="0"/>
                </a:spcAft>
                <a:defRPr sz="2000">
                  <a:solidFill>
                    <a:schemeClr val="tx1"/>
                  </a:solidFill>
                  <a:latin typeface="Times New Roman" pitchFamily="18" charset="0"/>
                </a:defRPr>
              </a:lvl8pPr>
              <a:lvl9pPr marL="3886200" indent="-228600" eaLnBrk="0" fontAlgn="base" hangingPunct="0">
                <a:spcBef>
                  <a:spcPct val="0"/>
                </a:spcBef>
                <a:spcAft>
                  <a:spcPct val="0"/>
                </a:spcAft>
                <a:defRPr sz="2000">
                  <a:solidFill>
                    <a:schemeClr val="tx1"/>
                  </a:solidFill>
                  <a:latin typeface="Times New Roman" pitchFamily="18" charset="0"/>
                </a:defRPr>
              </a:lvl9pPr>
            </a:lstStyle>
            <a:p>
              <a:pPr eaLnBrk="1" hangingPunct="1"/>
              <a:r>
                <a:rPr lang="fr-BE" altLang="fr-FR" sz="1200">
                  <a:latin typeface="Arial Narrow" pitchFamily="34" charset="0"/>
                </a:rPr>
                <a:t>3</a:t>
              </a:r>
              <a:endParaRPr lang="fr-FR" altLang="fr-FR" sz="1200">
                <a:latin typeface="Arial Narrow" pitchFamily="34" charset="0"/>
              </a:endParaRPr>
            </a:p>
          </p:txBody>
        </p:sp>
        <p:sp>
          <p:nvSpPr>
            <p:cNvPr id="390" name="Text Box 136"/>
            <p:cNvSpPr txBox="1">
              <a:spLocks noChangeArrowheads="1"/>
            </p:cNvSpPr>
            <p:nvPr/>
          </p:nvSpPr>
          <p:spPr bwMode="auto">
            <a:xfrm>
              <a:off x="755651" y="2170113"/>
              <a:ext cx="323850" cy="274638"/>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wrap="none">
              <a:spAutoFit/>
            </a:bodyPr>
            <a:lstStyle>
              <a:lvl1pPr eaLnBrk="0" hangingPunct="0">
                <a:defRPr sz="2000">
                  <a:solidFill>
                    <a:schemeClr val="tx1"/>
                  </a:solidFill>
                  <a:latin typeface="Times New Roman" pitchFamily="18" charset="0"/>
                </a:defRPr>
              </a:lvl1pPr>
              <a:lvl2pPr marL="742950" indent="-285750" eaLnBrk="0" hangingPunct="0">
                <a:defRPr sz="2000">
                  <a:solidFill>
                    <a:schemeClr val="tx1"/>
                  </a:solidFill>
                  <a:latin typeface="Times New Roman" pitchFamily="18" charset="0"/>
                </a:defRPr>
              </a:lvl2pPr>
              <a:lvl3pPr marL="1143000" indent="-228600" eaLnBrk="0" hangingPunct="0">
                <a:defRPr sz="2000">
                  <a:solidFill>
                    <a:schemeClr val="tx1"/>
                  </a:solidFill>
                  <a:latin typeface="Times New Roman" pitchFamily="18" charset="0"/>
                </a:defRPr>
              </a:lvl3pPr>
              <a:lvl4pPr marL="1600200" indent="-228600" eaLnBrk="0" hangingPunct="0">
                <a:defRPr sz="2000">
                  <a:solidFill>
                    <a:schemeClr val="tx1"/>
                  </a:solidFill>
                  <a:latin typeface="Times New Roman" pitchFamily="18" charset="0"/>
                </a:defRPr>
              </a:lvl4pPr>
              <a:lvl5pPr marL="2057400" indent="-228600" eaLnBrk="0" hangingPunct="0">
                <a:defRPr sz="2000">
                  <a:solidFill>
                    <a:schemeClr val="tx1"/>
                  </a:solidFill>
                  <a:latin typeface="Times New Roman" pitchFamily="18" charset="0"/>
                </a:defRPr>
              </a:lvl5pPr>
              <a:lvl6pPr marL="2514600" indent="-228600" eaLnBrk="0" fontAlgn="base" hangingPunct="0">
                <a:spcBef>
                  <a:spcPct val="0"/>
                </a:spcBef>
                <a:spcAft>
                  <a:spcPct val="0"/>
                </a:spcAft>
                <a:defRPr sz="2000">
                  <a:solidFill>
                    <a:schemeClr val="tx1"/>
                  </a:solidFill>
                  <a:latin typeface="Times New Roman" pitchFamily="18" charset="0"/>
                </a:defRPr>
              </a:lvl6pPr>
              <a:lvl7pPr marL="2971800" indent="-228600" eaLnBrk="0" fontAlgn="base" hangingPunct="0">
                <a:spcBef>
                  <a:spcPct val="0"/>
                </a:spcBef>
                <a:spcAft>
                  <a:spcPct val="0"/>
                </a:spcAft>
                <a:defRPr sz="2000">
                  <a:solidFill>
                    <a:schemeClr val="tx1"/>
                  </a:solidFill>
                  <a:latin typeface="Times New Roman" pitchFamily="18" charset="0"/>
                </a:defRPr>
              </a:lvl7pPr>
              <a:lvl8pPr marL="3429000" indent="-228600" eaLnBrk="0" fontAlgn="base" hangingPunct="0">
                <a:spcBef>
                  <a:spcPct val="0"/>
                </a:spcBef>
                <a:spcAft>
                  <a:spcPct val="0"/>
                </a:spcAft>
                <a:defRPr sz="2000">
                  <a:solidFill>
                    <a:schemeClr val="tx1"/>
                  </a:solidFill>
                  <a:latin typeface="Times New Roman" pitchFamily="18" charset="0"/>
                </a:defRPr>
              </a:lvl8pPr>
              <a:lvl9pPr marL="3886200" indent="-228600" eaLnBrk="0" fontAlgn="base" hangingPunct="0">
                <a:spcBef>
                  <a:spcPct val="0"/>
                </a:spcBef>
                <a:spcAft>
                  <a:spcPct val="0"/>
                </a:spcAft>
                <a:defRPr sz="2000">
                  <a:solidFill>
                    <a:schemeClr val="tx1"/>
                  </a:solidFill>
                  <a:latin typeface="Times New Roman" pitchFamily="18" charset="0"/>
                </a:defRPr>
              </a:lvl9pPr>
            </a:lstStyle>
            <a:p>
              <a:pPr eaLnBrk="1" hangingPunct="1"/>
              <a:r>
                <a:rPr lang="fr-BE" altLang="fr-FR" sz="1200">
                  <a:latin typeface="Arial Narrow" pitchFamily="34" charset="0"/>
                </a:rPr>
                <a:t>17</a:t>
              </a:r>
              <a:endParaRPr lang="fr-FR" altLang="fr-FR" sz="1200">
                <a:latin typeface="Arial Narrow" pitchFamily="34" charset="0"/>
              </a:endParaRPr>
            </a:p>
          </p:txBody>
        </p:sp>
        <p:sp>
          <p:nvSpPr>
            <p:cNvPr id="391" name="Text Box 137"/>
            <p:cNvSpPr txBox="1">
              <a:spLocks noChangeArrowheads="1"/>
            </p:cNvSpPr>
            <p:nvPr/>
          </p:nvSpPr>
          <p:spPr bwMode="auto">
            <a:xfrm>
              <a:off x="755651" y="3681413"/>
              <a:ext cx="323850" cy="274638"/>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wrap="none">
              <a:spAutoFit/>
            </a:bodyPr>
            <a:lstStyle>
              <a:lvl1pPr eaLnBrk="0" hangingPunct="0">
                <a:defRPr sz="2000">
                  <a:solidFill>
                    <a:schemeClr val="tx1"/>
                  </a:solidFill>
                  <a:latin typeface="Times New Roman" pitchFamily="18" charset="0"/>
                </a:defRPr>
              </a:lvl1pPr>
              <a:lvl2pPr marL="742950" indent="-285750" eaLnBrk="0" hangingPunct="0">
                <a:defRPr sz="2000">
                  <a:solidFill>
                    <a:schemeClr val="tx1"/>
                  </a:solidFill>
                  <a:latin typeface="Times New Roman" pitchFamily="18" charset="0"/>
                </a:defRPr>
              </a:lvl2pPr>
              <a:lvl3pPr marL="1143000" indent="-228600" eaLnBrk="0" hangingPunct="0">
                <a:defRPr sz="2000">
                  <a:solidFill>
                    <a:schemeClr val="tx1"/>
                  </a:solidFill>
                  <a:latin typeface="Times New Roman" pitchFamily="18" charset="0"/>
                </a:defRPr>
              </a:lvl3pPr>
              <a:lvl4pPr marL="1600200" indent="-228600" eaLnBrk="0" hangingPunct="0">
                <a:defRPr sz="2000">
                  <a:solidFill>
                    <a:schemeClr val="tx1"/>
                  </a:solidFill>
                  <a:latin typeface="Times New Roman" pitchFamily="18" charset="0"/>
                </a:defRPr>
              </a:lvl4pPr>
              <a:lvl5pPr marL="2057400" indent="-228600" eaLnBrk="0" hangingPunct="0">
                <a:defRPr sz="2000">
                  <a:solidFill>
                    <a:schemeClr val="tx1"/>
                  </a:solidFill>
                  <a:latin typeface="Times New Roman" pitchFamily="18" charset="0"/>
                </a:defRPr>
              </a:lvl5pPr>
              <a:lvl6pPr marL="2514600" indent="-228600" eaLnBrk="0" fontAlgn="base" hangingPunct="0">
                <a:spcBef>
                  <a:spcPct val="0"/>
                </a:spcBef>
                <a:spcAft>
                  <a:spcPct val="0"/>
                </a:spcAft>
                <a:defRPr sz="2000">
                  <a:solidFill>
                    <a:schemeClr val="tx1"/>
                  </a:solidFill>
                  <a:latin typeface="Times New Roman" pitchFamily="18" charset="0"/>
                </a:defRPr>
              </a:lvl6pPr>
              <a:lvl7pPr marL="2971800" indent="-228600" eaLnBrk="0" fontAlgn="base" hangingPunct="0">
                <a:spcBef>
                  <a:spcPct val="0"/>
                </a:spcBef>
                <a:spcAft>
                  <a:spcPct val="0"/>
                </a:spcAft>
                <a:defRPr sz="2000">
                  <a:solidFill>
                    <a:schemeClr val="tx1"/>
                  </a:solidFill>
                  <a:latin typeface="Times New Roman" pitchFamily="18" charset="0"/>
                </a:defRPr>
              </a:lvl7pPr>
              <a:lvl8pPr marL="3429000" indent="-228600" eaLnBrk="0" fontAlgn="base" hangingPunct="0">
                <a:spcBef>
                  <a:spcPct val="0"/>
                </a:spcBef>
                <a:spcAft>
                  <a:spcPct val="0"/>
                </a:spcAft>
                <a:defRPr sz="2000">
                  <a:solidFill>
                    <a:schemeClr val="tx1"/>
                  </a:solidFill>
                  <a:latin typeface="Times New Roman" pitchFamily="18" charset="0"/>
                </a:defRPr>
              </a:lvl8pPr>
              <a:lvl9pPr marL="3886200" indent="-228600" eaLnBrk="0" fontAlgn="base" hangingPunct="0">
                <a:spcBef>
                  <a:spcPct val="0"/>
                </a:spcBef>
                <a:spcAft>
                  <a:spcPct val="0"/>
                </a:spcAft>
                <a:defRPr sz="2000">
                  <a:solidFill>
                    <a:schemeClr val="tx1"/>
                  </a:solidFill>
                  <a:latin typeface="Times New Roman" pitchFamily="18" charset="0"/>
                </a:defRPr>
              </a:lvl9pPr>
            </a:lstStyle>
            <a:p>
              <a:pPr eaLnBrk="1" hangingPunct="1"/>
              <a:r>
                <a:rPr lang="fr-BE" altLang="fr-FR" sz="1200">
                  <a:latin typeface="Arial Narrow" pitchFamily="34" charset="0"/>
                </a:rPr>
                <a:t>10</a:t>
              </a:r>
              <a:endParaRPr lang="fr-FR" altLang="fr-FR" sz="1200">
                <a:latin typeface="Arial Narrow" pitchFamily="34" charset="0"/>
              </a:endParaRPr>
            </a:p>
          </p:txBody>
        </p:sp>
        <p:sp>
          <p:nvSpPr>
            <p:cNvPr id="392" name="Text Box 138"/>
            <p:cNvSpPr txBox="1">
              <a:spLocks noChangeArrowheads="1"/>
            </p:cNvSpPr>
            <p:nvPr/>
          </p:nvSpPr>
          <p:spPr bwMode="auto">
            <a:xfrm>
              <a:off x="755651" y="2386013"/>
              <a:ext cx="323850" cy="274638"/>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wrap="none">
              <a:spAutoFit/>
            </a:bodyPr>
            <a:lstStyle>
              <a:lvl1pPr eaLnBrk="0" hangingPunct="0">
                <a:defRPr sz="2000">
                  <a:solidFill>
                    <a:schemeClr val="tx1"/>
                  </a:solidFill>
                  <a:latin typeface="Times New Roman" pitchFamily="18" charset="0"/>
                </a:defRPr>
              </a:lvl1pPr>
              <a:lvl2pPr marL="742950" indent="-285750" eaLnBrk="0" hangingPunct="0">
                <a:defRPr sz="2000">
                  <a:solidFill>
                    <a:schemeClr val="tx1"/>
                  </a:solidFill>
                  <a:latin typeface="Times New Roman" pitchFamily="18" charset="0"/>
                </a:defRPr>
              </a:lvl2pPr>
              <a:lvl3pPr marL="1143000" indent="-228600" eaLnBrk="0" hangingPunct="0">
                <a:defRPr sz="2000">
                  <a:solidFill>
                    <a:schemeClr val="tx1"/>
                  </a:solidFill>
                  <a:latin typeface="Times New Roman" pitchFamily="18" charset="0"/>
                </a:defRPr>
              </a:lvl3pPr>
              <a:lvl4pPr marL="1600200" indent="-228600" eaLnBrk="0" hangingPunct="0">
                <a:defRPr sz="2000">
                  <a:solidFill>
                    <a:schemeClr val="tx1"/>
                  </a:solidFill>
                  <a:latin typeface="Times New Roman" pitchFamily="18" charset="0"/>
                </a:defRPr>
              </a:lvl4pPr>
              <a:lvl5pPr marL="2057400" indent="-228600" eaLnBrk="0" hangingPunct="0">
                <a:defRPr sz="2000">
                  <a:solidFill>
                    <a:schemeClr val="tx1"/>
                  </a:solidFill>
                  <a:latin typeface="Times New Roman" pitchFamily="18" charset="0"/>
                </a:defRPr>
              </a:lvl5pPr>
              <a:lvl6pPr marL="2514600" indent="-228600" eaLnBrk="0" fontAlgn="base" hangingPunct="0">
                <a:spcBef>
                  <a:spcPct val="0"/>
                </a:spcBef>
                <a:spcAft>
                  <a:spcPct val="0"/>
                </a:spcAft>
                <a:defRPr sz="2000">
                  <a:solidFill>
                    <a:schemeClr val="tx1"/>
                  </a:solidFill>
                  <a:latin typeface="Times New Roman" pitchFamily="18" charset="0"/>
                </a:defRPr>
              </a:lvl6pPr>
              <a:lvl7pPr marL="2971800" indent="-228600" eaLnBrk="0" fontAlgn="base" hangingPunct="0">
                <a:spcBef>
                  <a:spcPct val="0"/>
                </a:spcBef>
                <a:spcAft>
                  <a:spcPct val="0"/>
                </a:spcAft>
                <a:defRPr sz="2000">
                  <a:solidFill>
                    <a:schemeClr val="tx1"/>
                  </a:solidFill>
                  <a:latin typeface="Times New Roman" pitchFamily="18" charset="0"/>
                </a:defRPr>
              </a:lvl7pPr>
              <a:lvl8pPr marL="3429000" indent="-228600" eaLnBrk="0" fontAlgn="base" hangingPunct="0">
                <a:spcBef>
                  <a:spcPct val="0"/>
                </a:spcBef>
                <a:spcAft>
                  <a:spcPct val="0"/>
                </a:spcAft>
                <a:defRPr sz="2000">
                  <a:solidFill>
                    <a:schemeClr val="tx1"/>
                  </a:solidFill>
                  <a:latin typeface="Times New Roman" pitchFamily="18" charset="0"/>
                </a:defRPr>
              </a:lvl8pPr>
              <a:lvl9pPr marL="3886200" indent="-228600" eaLnBrk="0" fontAlgn="base" hangingPunct="0">
                <a:spcBef>
                  <a:spcPct val="0"/>
                </a:spcBef>
                <a:spcAft>
                  <a:spcPct val="0"/>
                </a:spcAft>
                <a:defRPr sz="2000">
                  <a:solidFill>
                    <a:schemeClr val="tx1"/>
                  </a:solidFill>
                  <a:latin typeface="Times New Roman" pitchFamily="18" charset="0"/>
                </a:defRPr>
              </a:lvl9pPr>
            </a:lstStyle>
            <a:p>
              <a:pPr eaLnBrk="1" hangingPunct="1"/>
              <a:r>
                <a:rPr lang="fr-BE" altLang="fr-FR" sz="1200">
                  <a:latin typeface="Arial Narrow" pitchFamily="34" charset="0"/>
                </a:rPr>
                <a:t>16</a:t>
              </a:r>
              <a:endParaRPr lang="fr-FR" altLang="fr-FR" sz="1200">
                <a:latin typeface="Arial Narrow" pitchFamily="34" charset="0"/>
              </a:endParaRPr>
            </a:p>
          </p:txBody>
        </p:sp>
        <p:sp>
          <p:nvSpPr>
            <p:cNvPr id="393" name="Text Box 139"/>
            <p:cNvSpPr txBox="1">
              <a:spLocks noChangeArrowheads="1"/>
            </p:cNvSpPr>
            <p:nvPr/>
          </p:nvSpPr>
          <p:spPr bwMode="auto">
            <a:xfrm>
              <a:off x="755651" y="2601913"/>
              <a:ext cx="323850" cy="274638"/>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wrap="none">
              <a:spAutoFit/>
            </a:bodyPr>
            <a:lstStyle>
              <a:lvl1pPr eaLnBrk="0" hangingPunct="0">
                <a:defRPr sz="2000">
                  <a:solidFill>
                    <a:schemeClr val="tx1"/>
                  </a:solidFill>
                  <a:latin typeface="Times New Roman" pitchFamily="18" charset="0"/>
                </a:defRPr>
              </a:lvl1pPr>
              <a:lvl2pPr marL="742950" indent="-285750" eaLnBrk="0" hangingPunct="0">
                <a:defRPr sz="2000">
                  <a:solidFill>
                    <a:schemeClr val="tx1"/>
                  </a:solidFill>
                  <a:latin typeface="Times New Roman" pitchFamily="18" charset="0"/>
                </a:defRPr>
              </a:lvl2pPr>
              <a:lvl3pPr marL="1143000" indent="-228600" eaLnBrk="0" hangingPunct="0">
                <a:defRPr sz="2000">
                  <a:solidFill>
                    <a:schemeClr val="tx1"/>
                  </a:solidFill>
                  <a:latin typeface="Times New Roman" pitchFamily="18" charset="0"/>
                </a:defRPr>
              </a:lvl3pPr>
              <a:lvl4pPr marL="1600200" indent="-228600" eaLnBrk="0" hangingPunct="0">
                <a:defRPr sz="2000">
                  <a:solidFill>
                    <a:schemeClr val="tx1"/>
                  </a:solidFill>
                  <a:latin typeface="Times New Roman" pitchFamily="18" charset="0"/>
                </a:defRPr>
              </a:lvl4pPr>
              <a:lvl5pPr marL="2057400" indent="-228600" eaLnBrk="0" hangingPunct="0">
                <a:defRPr sz="2000">
                  <a:solidFill>
                    <a:schemeClr val="tx1"/>
                  </a:solidFill>
                  <a:latin typeface="Times New Roman" pitchFamily="18" charset="0"/>
                </a:defRPr>
              </a:lvl5pPr>
              <a:lvl6pPr marL="2514600" indent="-228600" eaLnBrk="0" fontAlgn="base" hangingPunct="0">
                <a:spcBef>
                  <a:spcPct val="0"/>
                </a:spcBef>
                <a:spcAft>
                  <a:spcPct val="0"/>
                </a:spcAft>
                <a:defRPr sz="2000">
                  <a:solidFill>
                    <a:schemeClr val="tx1"/>
                  </a:solidFill>
                  <a:latin typeface="Times New Roman" pitchFamily="18" charset="0"/>
                </a:defRPr>
              </a:lvl6pPr>
              <a:lvl7pPr marL="2971800" indent="-228600" eaLnBrk="0" fontAlgn="base" hangingPunct="0">
                <a:spcBef>
                  <a:spcPct val="0"/>
                </a:spcBef>
                <a:spcAft>
                  <a:spcPct val="0"/>
                </a:spcAft>
                <a:defRPr sz="2000">
                  <a:solidFill>
                    <a:schemeClr val="tx1"/>
                  </a:solidFill>
                  <a:latin typeface="Times New Roman" pitchFamily="18" charset="0"/>
                </a:defRPr>
              </a:lvl7pPr>
              <a:lvl8pPr marL="3429000" indent="-228600" eaLnBrk="0" fontAlgn="base" hangingPunct="0">
                <a:spcBef>
                  <a:spcPct val="0"/>
                </a:spcBef>
                <a:spcAft>
                  <a:spcPct val="0"/>
                </a:spcAft>
                <a:defRPr sz="2000">
                  <a:solidFill>
                    <a:schemeClr val="tx1"/>
                  </a:solidFill>
                  <a:latin typeface="Times New Roman" pitchFamily="18" charset="0"/>
                </a:defRPr>
              </a:lvl8pPr>
              <a:lvl9pPr marL="3886200" indent="-228600" eaLnBrk="0" fontAlgn="base" hangingPunct="0">
                <a:spcBef>
                  <a:spcPct val="0"/>
                </a:spcBef>
                <a:spcAft>
                  <a:spcPct val="0"/>
                </a:spcAft>
                <a:defRPr sz="2000">
                  <a:solidFill>
                    <a:schemeClr val="tx1"/>
                  </a:solidFill>
                  <a:latin typeface="Times New Roman" pitchFamily="18" charset="0"/>
                </a:defRPr>
              </a:lvl9pPr>
            </a:lstStyle>
            <a:p>
              <a:pPr eaLnBrk="1" hangingPunct="1"/>
              <a:r>
                <a:rPr lang="fr-BE" altLang="fr-FR" sz="1200">
                  <a:latin typeface="Arial Narrow" pitchFamily="34" charset="0"/>
                </a:rPr>
                <a:t>15</a:t>
              </a:r>
              <a:endParaRPr lang="fr-FR" altLang="fr-FR" sz="1200">
                <a:latin typeface="Arial Narrow" pitchFamily="34" charset="0"/>
              </a:endParaRPr>
            </a:p>
          </p:txBody>
        </p:sp>
        <p:sp>
          <p:nvSpPr>
            <p:cNvPr id="394" name="Text Box 140"/>
            <p:cNvSpPr txBox="1">
              <a:spLocks noChangeArrowheads="1"/>
            </p:cNvSpPr>
            <p:nvPr/>
          </p:nvSpPr>
          <p:spPr bwMode="auto">
            <a:xfrm>
              <a:off x="755651" y="2817813"/>
              <a:ext cx="323850" cy="274638"/>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wrap="none">
              <a:spAutoFit/>
            </a:bodyPr>
            <a:lstStyle>
              <a:lvl1pPr eaLnBrk="0" hangingPunct="0">
                <a:defRPr sz="2000">
                  <a:solidFill>
                    <a:schemeClr val="tx1"/>
                  </a:solidFill>
                  <a:latin typeface="Times New Roman" pitchFamily="18" charset="0"/>
                </a:defRPr>
              </a:lvl1pPr>
              <a:lvl2pPr marL="742950" indent="-285750" eaLnBrk="0" hangingPunct="0">
                <a:defRPr sz="2000">
                  <a:solidFill>
                    <a:schemeClr val="tx1"/>
                  </a:solidFill>
                  <a:latin typeface="Times New Roman" pitchFamily="18" charset="0"/>
                </a:defRPr>
              </a:lvl2pPr>
              <a:lvl3pPr marL="1143000" indent="-228600" eaLnBrk="0" hangingPunct="0">
                <a:defRPr sz="2000">
                  <a:solidFill>
                    <a:schemeClr val="tx1"/>
                  </a:solidFill>
                  <a:latin typeface="Times New Roman" pitchFamily="18" charset="0"/>
                </a:defRPr>
              </a:lvl3pPr>
              <a:lvl4pPr marL="1600200" indent="-228600" eaLnBrk="0" hangingPunct="0">
                <a:defRPr sz="2000">
                  <a:solidFill>
                    <a:schemeClr val="tx1"/>
                  </a:solidFill>
                  <a:latin typeface="Times New Roman" pitchFamily="18" charset="0"/>
                </a:defRPr>
              </a:lvl4pPr>
              <a:lvl5pPr marL="2057400" indent="-228600" eaLnBrk="0" hangingPunct="0">
                <a:defRPr sz="2000">
                  <a:solidFill>
                    <a:schemeClr val="tx1"/>
                  </a:solidFill>
                  <a:latin typeface="Times New Roman" pitchFamily="18" charset="0"/>
                </a:defRPr>
              </a:lvl5pPr>
              <a:lvl6pPr marL="2514600" indent="-228600" eaLnBrk="0" fontAlgn="base" hangingPunct="0">
                <a:spcBef>
                  <a:spcPct val="0"/>
                </a:spcBef>
                <a:spcAft>
                  <a:spcPct val="0"/>
                </a:spcAft>
                <a:defRPr sz="2000">
                  <a:solidFill>
                    <a:schemeClr val="tx1"/>
                  </a:solidFill>
                  <a:latin typeface="Times New Roman" pitchFamily="18" charset="0"/>
                </a:defRPr>
              </a:lvl6pPr>
              <a:lvl7pPr marL="2971800" indent="-228600" eaLnBrk="0" fontAlgn="base" hangingPunct="0">
                <a:spcBef>
                  <a:spcPct val="0"/>
                </a:spcBef>
                <a:spcAft>
                  <a:spcPct val="0"/>
                </a:spcAft>
                <a:defRPr sz="2000">
                  <a:solidFill>
                    <a:schemeClr val="tx1"/>
                  </a:solidFill>
                  <a:latin typeface="Times New Roman" pitchFamily="18" charset="0"/>
                </a:defRPr>
              </a:lvl7pPr>
              <a:lvl8pPr marL="3429000" indent="-228600" eaLnBrk="0" fontAlgn="base" hangingPunct="0">
                <a:spcBef>
                  <a:spcPct val="0"/>
                </a:spcBef>
                <a:spcAft>
                  <a:spcPct val="0"/>
                </a:spcAft>
                <a:defRPr sz="2000">
                  <a:solidFill>
                    <a:schemeClr val="tx1"/>
                  </a:solidFill>
                  <a:latin typeface="Times New Roman" pitchFamily="18" charset="0"/>
                </a:defRPr>
              </a:lvl8pPr>
              <a:lvl9pPr marL="3886200" indent="-228600" eaLnBrk="0" fontAlgn="base" hangingPunct="0">
                <a:spcBef>
                  <a:spcPct val="0"/>
                </a:spcBef>
                <a:spcAft>
                  <a:spcPct val="0"/>
                </a:spcAft>
                <a:defRPr sz="2000">
                  <a:solidFill>
                    <a:schemeClr val="tx1"/>
                  </a:solidFill>
                  <a:latin typeface="Times New Roman" pitchFamily="18" charset="0"/>
                </a:defRPr>
              </a:lvl9pPr>
            </a:lstStyle>
            <a:p>
              <a:pPr eaLnBrk="1" hangingPunct="1"/>
              <a:r>
                <a:rPr lang="fr-BE" altLang="fr-FR" sz="1200">
                  <a:latin typeface="Arial Narrow" pitchFamily="34" charset="0"/>
                </a:rPr>
                <a:t>14</a:t>
              </a:r>
              <a:endParaRPr lang="fr-FR" altLang="fr-FR" sz="1200">
                <a:latin typeface="Arial Narrow" pitchFamily="34" charset="0"/>
              </a:endParaRPr>
            </a:p>
          </p:txBody>
        </p:sp>
        <p:sp>
          <p:nvSpPr>
            <p:cNvPr id="395" name="Text Box 141"/>
            <p:cNvSpPr txBox="1">
              <a:spLocks noChangeArrowheads="1"/>
            </p:cNvSpPr>
            <p:nvPr/>
          </p:nvSpPr>
          <p:spPr bwMode="auto">
            <a:xfrm>
              <a:off x="755651" y="3033713"/>
              <a:ext cx="323850" cy="274638"/>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wrap="none">
              <a:spAutoFit/>
            </a:bodyPr>
            <a:lstStyle>
              <a:lvl1pPr eaLnBrk="0" hangingPunct="0">
                <a:defRPr sz="2000">
                  <a:solidFill>
                    <a:schemeClr val="tx1"/>
                  </a:solidFill>
                  <a:latin typeface="Times New Roman" pitchFamily="18" charset="0"/>
                </a:defRPr>
              </a:lvl1pPr>
              <a:lvl2pPr marL="742950" indent="-285750" eaLnBrk="0" hangingPunct="0">
                <a:defRPr sz="2000">
                  <a:solidFill>
                    <a:schemeClr val="tx1"/>
                  </a:solidFill>
                  <a:latin typeface="Times New Roman" pitchFamily="18" charset="0"/>
                </a:defRPr>
              </a:lvl2pPr>
              <a:lvl3pPr marL="1143000" indent="-228600" eaLnBrk="0" hangingPunct="0">
                <a:defRPr sz="2000">
                  <a:solidFill>
                    <a:schemeClr val="tx1"/>
                  </a:solidFill>
                  <a:latin typeface="Times New Roman" pitchFamily="18" charset="0"/>
                </a:defRPr>
              </a:lvl3pPr>
              <a:lvl4pPr marL="1600200" indent="-228600" eaLnBrk="0" hangingPunct="0">
                <a:defRPr sz="2000">
                  <a:solidFill>
                    <a:schemeClr val="tx1"/>
                  </a:solidFill>
                  <a:latin typeface="Times New Roman" pitchFamily="18" charset="0"/>
                </a:defRPr>
              </a:lvl4pPr>
              <a:lvl5pPr marL="2057400" indent="-228600" eaLnBrk="0" hangingPunct="0">
                <a:defRPr sz="2000">
                  <a:solidFill>
                    <a:schemeClr val="tx1"/>
                  </a:solidFill>
                  <a:latin typeface="Times New Roman" pitchFamily="18" charset="0"/>
                </a:defRPr>
              </a:lvl5pPr>
              <a:lvl6pPr marL="2514600" indent="-228600" eaLnBrk="0" fontAlgn="base" hangingPunct="0">
                <a:spcBef>
                  <a:spcPct val="0"/>
                </a:spcBef>
                <a:spcAft>
                  <a:spcPct val="0"/>
                </a:spcAft>
                <a:defRPr sz="2000">
                  <a:solidFill>
                    <a:schemeClr val="tx1"/>
                  </a:solidFill>
                  <a:latin typeface="Times New Roman" pitchFamily="18" charset="0"/>
                </a:defRPr>
              </a:lvl6pPr>
              <a:lvl7pPr marL="2971800" indent="-228600" eaLnBrk="0" fontAlgn="base" hangingPunct="0">
                <a:spcBef>
                  <a:spcPct val="0"/>
                </a:spcBef>
                <a:spcAft>
                  <a:spcPct val="0"/>
                </a:spcAft>
                <a:defRPr sz="2000">
                  <a:solidFill>
                    <a:schemeClr val="tx1"/>
                  </a:solidFill>
                  <a:latin typeface="Times New Roman" pitchFamily="18" charset="0"/>
                </a:defRPr>
              </a:lvl7pPr>
              <a:lvl8pPr marL="3429000" indent="-228600" eaLnBrk="0" fontAlgn="base" hangingPunct="0">
                <a:spcBef>
                  <a:spcPct val="0"/>
                </a:spcBef>
                <a:spcAft>
                  <a:spcPct val="0"/>
                </a:spcAft>
                <a:defRPr sz="2000">
                  <a:solidFill>
                    <a:schemeClr val="tx1"/>
                  </a:solidFill>
                  <a:latin typeface="Times New Roman" pitchFamily="18" charset="0"/>
                </a:defRPr>
              </a:lvl8pPr>
              <a:lvl9pPr marL="3886200" indent="-228600" eaLnBrk="0" fontAlgn="base" hangingPunct="0">
                <a:spcBef>
                  <a:spcPct val="0"/>
                </a:spcBef>
                <a:spcAft>
                  <a:spcPct val="0"/>
                </a:spcAft>
                <a:defRPr sz="2000">
                  <a:solidFill>
                    <a:schemeClr val="tx1"/>
                  </a:solidFill>
                  <a:latin typeface="Times New Roman" pitchFamily="18" charset="0"/>
                </a:defRPr>
              </a:lvl9pPr>
            </a:lstStyle>
            <a:p>
              <a:pPr eaLnBrk="1" hangingPunct="1"/>
              <a:r>
                <a:rPr lang="fr-BE" altLang="fr-FR" sz="1200">
                  <a:latin typeface="Arial Narrow" pitchFamily="34" charset="0"/>
                </a:rPr>
                <a:t>12</a:t>
              </a:r>
              <a:endParaRPr lang="fr-FR" altLang="fr-FR" sz="1200">
                <a:latin typeface="Arial Narrow" pitchFamily="34" charset="0"/>
              </a:endParaRPr>
            </a:p>
          </p:txBody>
        </p:sp>
        <p:sp>
          <p:nvSpPr>
            <p:cNvPr id="396" name="Text Box 142"/>
            <p:cNvSpPr txBox="1">
              <a:spLocks noChangeArrowheads="1"/>
            </p:cNvSpPr>
            <p:nvPr/>
          </p:nvSpPr>
          <p:spPr bwMode="auto">
            <a:xfrm>
              <a:off x="755651" y="3249613"/>
              <a:ext cx="323850" cy="274638"/>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wrap="none">
              <a:spAutoFit/>
            </a:bodyPr>
            <a:lstStyle>
              <a:lvl1pPr eaLnBrk="0" hangingPunct="0">
                <a:defRPr sz="2000">
                  <a:solidFill>
                    <a:schemeClr val="tx1"/>
                  </a:solidFill>
                  <a:latin typeface="Times New Roman" pitchFamily="18" charset="0"/>
                </a:defRPr>
              </a:lvl1pPr>
              <a:lvl2pPr marL="742950" indent="-285750" eaLnBrk="0" hangingPunct="0">
                <a:defRPr sz="2000">
                  <a:solidFill>
                    <a:schemeClr val="tx1"/>
                  </a:solidFill>
                  <a:latin typeface="Times New Roman" pitchFamily="18" charset="0"/>
                </a:defRPr>
              </a:lvl2pPr>
              <a:lvl3pPr marL="1143000" indent="-228600" eaLnBrk="0" hangingPunct="0">
                <a:defRPr sz="2000">
                  <a:solidFill>
                    <a:schemeClr val="tx1"/>
                  </a:solidFill>
                  <a:latin typeface="Times New Roman" pitchFamily="18" charset="0"/>
                </a:defRPr>
              </a:lvl3pPr>
              <a:lvl4pPr marL="1600200" indent="-228600" eaLnBrk="0" hangingPunct="0">
                <a:defRPr sz="2000">
                  <a:solidFill>
                    <a:schemeClr val="tx1"/>
                  </a:solidFill>
                  <a:latin typeface="Times New Roman" pitchFamily="18" charset="0"/>
                </a:defRPr>
              </a:lvl4pPr>
              <a:lvl5pPr marL="2057400" indent="-228600" eaLnBrk="0" hangingPunct="0">
                <a:defRPr sz="2000">
                  <a:solidFill>
                    <a:schemeClr val="tx1"/>
                  </a:solidFill>
                  <a:latin typeface="Times New Roman" pitchFamily="18" charset="0"/>
                </a:defRPr>
              </a:lvl5pPr>
              <a:lvl6pPr marL="2514600" indent="-228600" eaLnBrk="0" fontAlgn="base" hangingPunct="0">
                <a:spcBef>
                  <a:spcPct val="0"/>
                </a:spcBef>
                <a:spcAft>
                  <a:spcPct val="0"/>
                </a:spcAft>
                <a:defRPr sz="2000">
                  <a:solidFill>
                    <a:schemeClr val="tx1"/>
                  </a:solidFill>
                  <a:latin typeface="Times New Roman" pitchFamily="18" charset="0"/>
                </a:defRPr>
              </a:lvl6pPr>
              <a:lvl7pPr marL="2971800" indent="-228600" eaLnBrk="0" fontAlgn="base" hangingPunct="0">
                <a:spcBef>
                  <a:spcPct val="0"/>
                </a:spcBef>
                <a:spcAft>
                  <a:spcPct val="0"/>
                </a:spcAft>
                <a:defRPr sz="2000">
                  <a:solidFill>
                    <a:schemeClr val="tx1"/>
                  </a:solidFill>
                  <a:latin typeface="Times New Roman" pitchFamily="18" charset="0"/>
                </a:defRPr>
              </a:lvl7pPr>
              <a:lvl8pPr marL="3429000" indent="-228600" eaLnBrk="0" fontAlgn="base" hangingPunct="0">
                <a:spcBef>
                  <a:spcPct val="0"/>
                </a:spcBef>
                <a:spcAft>
                  <a:spcPct val="0"/>
                </a:spcAft>
                <a:defRPr sz="2000">
                  <a:solidFill>
                    <a:schemeClr val="tx1"/>
                  </a:solidFill>
                  <a:latin typeface="Times New Roman" pitchFamily="18" charset="0"/>
                </a:defRPr>
              </a:lvl8pPr>
              <a:lvl9pPr marL="3886200" indent="-228600" eaLnBrk="0" fontAlgn="base" hangingPunct="0">
                <a:spcBef>
                  <a:spcPct val="0"/>
                </a:spcBef>
                <a:spcAft>
                  <a:spcPct val="0"/>
                </a:spcAft>
                <a:defRPr sz="2000">
                  <a:solidFill>
                    <a:schemeClr val="tx1"/>
                  </a:solidFill>
                  <a:latin typeface="Times New Roman" pitchFamily="18" charset="0"/>
                </a:defRPr>
              </a:lvl9pPr>
            </a:lstStyle>
            <a:p>
              <a:pPr eaLnBrk="1" hangingPunct="1"/>
              <a:r>
                <a:rPr lang="fr-BE" altLang="fr-FR" sz="1200">
                  <a:latin typeface="Arial Narrow" pitchFamily="34" charset="0"/>
                </a:rPr>
                <a:t>12</a:t>
              </a:r>
              <a:endParaRPr lang="fr-FR" altLang="fr-FR" sz="1200">
                <a:latin typeface="Arial Narrow" pitchFamily="34" charset="0"/>
              </a:endParaRPr>
            </a:p>
          </p:txBody>
        </p:sp>
        <p:sp>
          <p:nvSpPr>
            <p:cNvPr id="397" name="Text Box 143"/>
            <p:cNvSpPr txBox="1">
              <a:spLocks noChangeArrowheads="1"/>
            </p:cNvSpPr>
            <p:nvPr/>
          </p:nvSpPr>
          <p:spPr bwMode="auto">
            <a:xfrm>
              <a:off x="755651" y="3465513"/>
              <a:ext cx="323850" cy="274638"/>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wrap="none">
              <a:spAutoFit/>
            </a:bodyPr>
            <a:lstStyle>
              <a:lvl1pPr eaLnBrk="0" hangingPunct="0">
                <a:defRPr sz="2000">
                  <a:solidFill>
                    <a:schemeClr val="tx1"/>
                  </a:solidFill>
                  <a:latin typeface="Times New Roman" pitchFamily="18" charset="0"/>
                </a:defRPr>
              </a:lvl1pPr>
              <a:lvl2pPr marL="742950" indent="-285750" eaLnBrk="0" hangingPunct="0">
                <a:defRPr sz="2000">
                  <a:solidFill>
                    <a:schemeClr val="tx1"/>
                  </a:solidFill>
                  <a:latin typeface="Times New Roman" pitchFamily="18" charset="0"/>
                </a:defRPr>
              </a:lvl2pPr>
              <a:lvl3pPr marL="1143000" indent="-228600" eaLnBrk="0" hangingPunct="0">
                <a:defRPr sz="2000">
                  <a:solidFill>
                    <a:schemeClr val="tx1"/>
                  </a:solidFill>
                  <a:latin typeface="Times New Roman" pitchFamily="18" charset="0"/>
                </a:defRPr>
              </a:lvl3pPr>
              <a:lvl4pPr marL="1600200" indent="-228600" eaLnBrk="0" hangingPunct="0">
                <a:defRPr sz="2000">
                  <a:solidFill>
                    <a:schemeClr val="tx1"/>
                  </a:solidFill>
                  <a:latin typeface="Times New Roman" pitchFamily="18" charset="0"/>
                </a:defRPr>
              </a:lvl4pPr>
              <a:lvl5pPr marL="2057400" indent="-228600" eaLnBrk="0" hangingPunct="0">
                <a:defRPr sz="2000">
                  <a:solidFill>
                    <a:schemeClr val="tx1"/>
                  </a:solidFill>
                  <a:latin typeface="Times New Roman" pitchFamily="18" charset="0"/>
                </a:defRPr>
              </a:lvl5pPr>
              <a:lvl6pPr marL="2514600" indent="-228600" eaLnBrk="0" fontAlgn="base" hangingPunct="0">
                <a:spcBef>
                  <a:spcPct val="0"/>
                </a:spcBef>
                <a:spcAft>
                  <a:spcPct val="0"/>
                </a:spcAft>
                <a:defRPr sz="2000">
                  <a:solidFill>
                    <a:schemeClr val="tx1"/>
                  </a:solidFill>
                  <a:latin typeface="Times New Roman" pitchFamily="18" charset="0"/>
                </a:defRPr>
              </a:lvl6pPr>
              <a:lvl7pPr marL="2971800" indent="-228600" eaLnBrk="0" fontAlgn="base" hangingPunct="0">
                <a:spcBef>
                  <a:spcPct val="0"/>
                </a:spcBef>
                <a:spcAft>
                  <a:spcPct val="0"/>
                </a:spcAft>
                <a:defRPr sz="2000">
                  <a:solidFill>
                    <a:schemeClr val="tx1"/>
                  </a:solidFill>
                  <a:latin typeface="Times New Roman" pitchFamily="18" charset="0"/>
                </a:defRPr>
              </a:lvl7pPr>
              <a:lvl8pPr marL="3429000" indent="-228600" eaLnBrk="0" fontAlgn="base" hangingPunct="0">
                <a:spcBef>
                  <a:spcPct val="0"/>
                </a:spcBef>
                <a:spcAft>
                  <a:spcPct val="0"/>
                </a:spcAft>
                <a:defRPr sz="2000">
                  <a:solidFill>
                    <a:schemeClr val="tx1"/>
                  </a:solidFill>
                  <a:latin typeface="Times New Roman" pitchFamily="18" charset="0"/>
                </a:defRPr>
              </a:lvl8pPr>
              <a:lvl9pPr marL="3886200" indent="-228600" eaLnBrk="0" fontAlgn="base" hangingPunct="0">
                <a:spcBef>
                  <a:spcPct val="0"/>
                </a:spcBef>
                <a:spcAft>
                  <a:spcPct val="0"/>
                </a:spcAft>
                <a:defRPr sz="2000">
                  <a:solidFill>
                    <a:schemeClr val="tx1"/>
                  </a:solidFill>
                  <a:latin typeface="Times New Roman" pitchFamily="18" charset="0"/>
                </a:defRPr>
              </a:lvl9pPr>
            </a:lstStyle>
            <a:p>
              <a:pPr eaLnBrk="1" hangingPunct="1"/>
              <a:r>
                <a:rPr lang="fr-BE" altLang="fr-FR" sz="1200">
                  <a:latin typeface="Arial Narrow" pitchFamily="34" charset="0"/>
                </a:rPr>
                <a:t>11</a:t>
              </a:r>
              <a:endParaRPr lang="fr-FR" altLang="fr-FR" sz="1200">
                <a:latin typeface="Arial Narrow" pitchFamily="34" charset="0"/>
              </a:endParaRPr>
            </a:p>
          </p:txBody>
        </p:sp>
        <p:sp>
          <p:nvSpPr>
            <p:cNvPr id="398" name="Text Box 144"/>
            <p:cNvSpPr txBox="1">
              <a:spLocks noChangeArrowheads="1"/>
            </p:cNvSpPr>
            <p:nvPr/>
          </p:nvSpPr>
          <p:spPr bwMode="auto">
            <a:xfrm>
              <a:off x="755651" y="1952625"/>
              <a:ext cx="323850" cy="274638"/>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wrap="none">
              <a:spAutoFit/>
            </a:bodyPr>
            <a:lstStyle>
              <a:lvl1pPr eaLnBrk="0" hangingPunct="0">
                <a:defRPr sz="2000">
                  <a:solidFill>
                    <a:schemeClr val="tx1"/>
                  </a:solidFill>
                  <a:latin typeface="Times New Roman" pitchFamily="18" charset="0"/>
                </a:defRPr>
              </a:lvl1pPr>
              <a:lvl2pPr marL="742950" indent="-285750" eaLnBrk="0" hangingPunct="0">
                <a:defRPr sz="2000">
                  <a:solidFill>
                    <a:schemeClr val="tx1"/>
                  </a:solidFill>
                  <a:latin typeface="Times New Roman" pitchFamily="18" charset="0"/>
                </a:defRPr>
              </a:lvl2pPr>
              <a:lvl3pPr marL="1143000" indent="-228600" eaLnBrk="0" hangingPunct="0">
                <a:defRPr sz="2000">
                  <a:solidFill>
                    <a:schemeClr val="tx1"/>
                  </a:solidFill>
                  <a:latin typeface="Times New Roman" pitchFamily="18" charset="0"/>
                </a:defRPr>
              </a:lvl3pPr>
              <a:lvl4pPr marL="1600200" indent="-228600" eaLnBrk="0" hangingPunct="0">
                <a:defRPr sz="2000">
                  <a:solidFill>
                    <a:schemeClr val="tx1"/>
                  </a:solidFill>
                  <a:latin typeface="Times New Roman" pitchFamily="18" charset="0"/>
                </a:defRPr>
              </a:lvl4pPr>
              <a:lvl5pPr marL="2057400" indent="-228600" eaLnBrk="0" hangingPunct="0">
                <a:defRPr sz="2000">
                  <a:solidFill>
                    <a:schemeClr val="tx1"/>
                  </a:solidFill>
                  <a:latin typeface="Times New Roman" pitchFamily="18" charset="0"/>
                </a:defRPr>
              </a:lvl5pPr>
              <a:lvl6pPr marL="2514600" indent="-228600" eaLnBrk="0" fontAlgn="base" hangingPunct="0">
                <a:spcBef>
                  <a:spcPct val="0"/>
                </a:spcBef>
                <a:spcAft>
                  <a:spcPct val="0"/>
                </a:spcAft>
                <a:defRPr sz="2000">
                  <a:solidFill>
                    <a:schemeClr val="tx1"/>
                  </a:solidFill>
                  <a:latin typeface="Times New Roman" pitchFamily="18" charset="0"/>
                </a:defRPr>
              </a:lvl6pPr>
              <a:lvl7pPr marL="2971800" indent="-228600" eaLnBrk="0" fontAlgn="base" hangingPunct="0">
                <a:spcBef>
                  <a:spcPct val="0"/>
                </a:spcBef>
                <a:spcAft>
                  <a:spcPct val="0"/>
                </a:spcAft>
                <a:defRPr sz="2000">
                  <a:solidFill>
                    <a:schemeClr val="tx1"/>
                  </a:solidFill>
                  <a:latin typeface="Times New Roman" pitchFamily="18" charset="0"/>
                </a:defRPr>
              </a:lvl7pPr>
              <a:lvl8pPr marL="3429000" indent="-228600" eaLnBrk="0" fontAlgn="base" hangingPunct="0">
                <a:spcBef>
                  <a:spcPct val="0"/>
                </a:spcBef>
                <a:spcAft>
                  <a:spcPct val="0"/>
                </a:spcAft>
                <a:defRPr sz="2000">
                  <a:solidFill>
                    <a:schemeClr val="tx1"/>
                  </a:solidFill>
                  <a:latin typeface="Times New Roman" pitchFamily="18" charset="0"/>
                </a:defRPr>
              </a:lvl8pPr>
              <a:lvl9pPr marL="3886200" indent="-228600" eaLnBrk="0" fontAlgn="base" hangingPunct="0">
                <a:spcBef>
                  <a:spcPct val="0"/>
                </a:spcBef>
                <a:spcAft>
                  <a:spcPct val="0"/>
                </a:spcAft>
                <a:defRPr sz="2000">
                  <a:solidFill>
                    <a:schemeClr val="tx1"/>
                  </a:solidFill>
                  <a:latin typeface="Times New Roman" pitchFamily="18" charset="0"/>
                </a:defRPr>
              </a:lvl9pPr>
            </a:lstStyle>
            <a:p>
              <a:pPr eaLnBrk="1" hangingPunct="1"/>
              <a:r>
                <a:rPr lang="fr-BE" altLang="fr-FR" sz="1200">
                  <a:latin typeface="Arial Narrow" pitchFamily="34" charset="0"/>
                </a:rPr>
                <a:t>18</a:t>
              </a:r>
              <a:endParaRPr lang="fr-FR" altLang="fr-FR" sz="1200">
                <a:latin typeface="Arial Narrow" pitchFamily="34" charset="0"/>
              </a:endParaRPr>
            </a:p>
          </p:txBody>
        </p:sp>
        <p:sp>
          <p:nvSpPr>
            <p:cNvPr id="399" name="Text Box 145"/>
            <p:cNvSpPr txBox="1">
              <a:spLocks noChangeArrowheads="1"/>
            </p:cNvSpPr>
            <p:nvPr/>
          </p:nvSpPr>
          <p:spPr bwMode="auto">
            <a:xfrm>
              <a:off x="755651" y="1520825"/>
              <a:ext cx="323850" cy="274638"/>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wrap="none">
              <a:spAutoFit/>
            </a:bodyPr>
            <a:lstStyle>
              <a:lvl1pPr eaLnBrk="0" hangingPunct="0">
                <a:defRPr sz="2000">
                  <a:solidFill>
                    <a:schemeClr val="tx1"/>
                  </a:solidFill>
                  <a:latin typeface="Times New Roman" pitchFamily="18" charset="0"/>
                </a:defRPr>
              </a:lvl1pPr>
              <a:lvl2pPr marL="742950" indent="-285750" eaLnBrk="0" hangingPunct="0">
                <a:defRPr sz="2000">
                  <a:solidFill>
                    <a:schemeClr val="tx1"/>
                  </a:solidFill>
                  <a:latin typeface="Times New Roman" pitchFamily="18" charset="0"/>
                </a:defRPr>
              </a:lvl2pPr>
              <a:lvl3pPr marL="1143000" indent="-228600" eaLnBrk="0" hangingPunct="0">
                <a:defRPr sz="2000">
                  <a:solidFill>
                    <a:schemeClr val="tx1"/>
                  </a:solidFill>
                  <a:latin typeface="Times New Roman" pitchFamily="18" charset="0"/>
                </a:defRPr>
              </a:lvl3pPr>
              <a:lvl4pPr marL="1600200" indent="-228600" eaLnBrk="0" hangingPunct="0">
                <a:defRPr sz="2000">
                  <a:solidFill>
                    <a:schemeClr val="tx1"/>
                  </a:solidFill>
                  <a:latin typeface="Times New Roman" pitchFamily="18" charset="0"/>
                </a:defRPr>
              </a:lvl4pPr>
              <a:lvl5pPr marL="2057400" indent="-228600" eaLnBrk="0" hangingPunct="0">
                <a:defRPr sz="2000">
                  <a:solidFill>
                    <a:schemeClr val="tx1"/>
                  </a:solidFill>
                  <a:latin typeface="Times New Roman" pitchFamily="18" charset="0"/>
                </a:defRPr>
              </a:lvl5pPr>
              <a:lvl6pPr marL="2514600" indent="-228600" eaLnBrk="0" fontAlgn="base" hangingPunct="0">
                <a:spcBef>
                  <a:spcPct val="0"/>
                </a:spcBef>
                <a:spcAft>
                  <a:spcPct val="0"/>
                </a:spcAft>
                <a:defRPr sz="2000">
                  <a:solidFill>
                    <a:schemeClr val="tx1"/>
                  </a:solidFill>
                  <a:latin typeface="Times New Roman" pitchFamily="18" charset="0"/>
                </a:defRPr>
              </a:lvl6pPr>
              <a:lvl7pPr marL="2971800" indent="-228600" eaLnBrk="0" fontAlgn="base" hangingPunct="0">
                <a:spcBef>
                  <a:spcPct val="0"/>
                </a:spcBef>
                <a:spcAft>
                  <a:spcPct val="0"/>
                </a:spcAft>
                <a:defRPr sz="2000">
                  <a:solidFill>
                    <a:schemeClr val="tx1"/>
                  </a:solidFill>
                  <a:latin typeface="Times New Roman" pitchFamily="18" charset="0"/>
                </a:defRPr>
              </a:lvl7pPr>
              <a:lvl8pPr marL="3429000" indent="-228600" eaLnBrk="0" fontAlgn="base" hangingPunct="0">
                <a:spcBef>
                  <a:spcPct val="0"/>
                </a:spcBef>
                <a:spcAft>
                  <a:spcPct val="0"/>
                </a:spcAft>
                <a:defRPr sz="2000">
                  <a:solidFill>
                    <a:schemeClr val="tx1"/>
                  </a:solidFill>
                  <a:latin typeface="Times New Roman" pitchFamily="18" charset="0"/>
                </a:defRPr>
              </a:lvl8pPr>
              <a:lvl9pPr marL="3886200" indent="-228600" eaLnBrk="0" fontAlgn="base" hangingPunct="0">
                <a:spcBef>
                  <a:spcPct val="0"/>
                </a:spcBef>
                <a:spcAft>
                  <a:spcPct val="0"/>
                </a:spcAft>
                <a:defRPr sz="2000">
                  <a:solidFill>
                    <a:schemeClr val="tx1"/>
                  </a:solidFill>
                  <a:latin typeface="Times New Roman" pitchFamily="18" charset="0"/>
                </a:defRPr>
              </a:lvl9pPr>
            </a:lstStyle>
            <a:p>
              <a:pPr eaLnBrk="1" hangingPunct="1"/>
              <a:r>
                <a:rPr lang="fr-BE" altLang="fr-FR" sz="1200">
                  <a:latin typeface="Arial Narrow" pitchFamily="34" charset="0"/>
                </a:rPr>
                <a:t>20</a:t>
              </a:r>
              <a:endParaRPr lang="fr-FR" altLang="fr-FR" sz="1200">
                <a:latin typeface="Arial Narrow" pitchFamily="34" charset="0"/>
              </a:endParaRPr>
            </a:p>
          </p:txBody>
        </p:sp>
        <p:sp>
          <p:nvSpPr>
            <p:cNvPr id="400" name="Text Box 146"/>
            <p:cNvSpPr txBox="1">
              <a:spLocks noChangeArrowheads="1"/>
            </p:cNvSpPr>
            <p:nvPr/>
          </p:nvSpPr>
          <p:spPr bwMode="auto">
            <a:xfrm>
              <a:off x="755651" y="1736725"/>
              <a:ext cx="323850" cy="274638"/>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wrap="none">
              <a:spAutoFit/>
            </a:bodyPr>
            <a:lstStyle>
              <a:lvl1pPr eaLnBrk="0" hangingPunct="0">
                <a:defRPr sz="2000">
                  <a:solidFill>
                    <a:schemeClr val="tx1"/>
                  </a:solidFill>
                  <a:latin typeface="Times New Roman" pitchFamily="18" charset="0"/>
                </a:defRPr>
              </a:lvl1pPr>
              <a:lvl2pPr marL="742950" indent="-285750" eaLnBrk="0" hangingPunct="0">
                <a:defRPr sz="2000">
                  <a:solidFill>
                    <a:schemeClr val="tx1"/>
                  </a:solidFill>
                  <a:latin typeface="Times New Roman" pitchFamily="18" charset="0"/>
                </a:defRPr>
              </a:lvl2pPr>
              <a:lvl3pPr marL="1143000" indent="-228600" eaLnBrk="0" hangingPunct="0">
                <a:defRPr sz="2000">
                  <a:solidFill>
                    <a:schemeClr val="tx1"/>
                  </a:solidFill>
                  <a:latin typeface="Times New Roman" pitchFamily="18" charset="0"/>
                </a:defRPr>
              </a:lvl3pPr>
              <a:lvl4pPr marL="1600200" indent="-228600" eaLnBrk="0" hangingPunct="0">
                <a:defRPr sz="2000">
                  <a:solidFill>
                    <a:schemeClr val="tx1"/>
                  </a:solidFill>
                  <a:latin typeface="Times New Roman" pitchFamily="18" charset="0"/>
                </a:defRPr>
              </a:lvl4pPr>
              <a:lvl5pPr marL="2057400" indent="-228600" eaLnBrk="0" hangingPunct="0">
                <a:defRPr sz="2000">
                  <a:solidFill>
                    <a:schemeClr val="tx1"/>
                  </a:solidFill>
                  <a:latin typeface="Times New Roman" pitchFamily="18" charset="0"/>
                </a:defRPr>
              </a:lvl5pPr>
              <a:lvl6pPr marL="2514600" indent="-228600" eaLnBrk="0" fontAlgn="base" hangingPunct="0">
                <a:spcBef>
                  <a:spcPct val="0"/>
                </a:spcBef>
                <a:spcAft>
                  <a:spcPct val="0"/>
                </a:spcAft>
                <a:defRPr sz="2000">
                  <a:solidFill>
                    <a:schemeClr val="tx1"/>
                  </a:solidFill>
                  <a:latin typeface="Times New Roman" pitchFamily="18" charset="0"/>
                </a:defRPr>
              </a:lvl6pPr>
              <a:lvl7pPr marL="2971800" indent="-228600" eaLnBrk="0" fontAlgn="base" hangingPunct="0">
                <a:spcBef>
                  <a:spcPct val="0"/>
                </a:spcBef>
                <a:spcAft>
                  <a:spcPct val="0"/>
                </a:spcAft>
                <a:defRPr sz="2000">
                  <a:solidFill>
                    <a:schemeClr val="tx1"/>
                  </a:solidFill>
                  <a:latin typeface="Times New Roman" pitchFamily="18" charset="0"/>
                </a:defRPr>
              </a:lvl7pPr>
              <a:lvl8pPr marL="3429000" indent="-228600" eaLnBrk="0" fontAlgn="base" hangingPunct="0">
                <a:spcBef>
                  <a:spcPct val="0"/>
                </a:spcBef>
                <a:spcAft>
                  <a:spcPct val="0"/>
                </a:spcAft>
                <a:defRPr sz="2000">
                  <a:solidFill>
                    <a:schemeClr val="tx1"/>
                  </a:solidFill>
                  <a:latin typeface="Times New Roman" pitchFamily="18" charset="0"/>
                </a:defRPr>
              </a:lvl8pPr>
              <a:lvl9pPr marL="3886200" indent="-228600" eaLnBrk="0" fontAlgn="base" hangingPunct="0">
                <a:spcBef>
                  <a:spcPct val="0"/>
                </a:spcBef>
                <a:spcAft>
                  <a:spcPct val="0"/>
                </a:spcAft>
                <a:defRPr sz="2000">
                  <a:solidFill>
                    <a:schemeClr val="tx1"/>
                  </a:solidFill>
                  <a:latin typeface="Times New Roman" pitchFamily="18" charset="0"/>
                </a:defRPr>
              </a:lvl9pPr>
            </a:lstStyle>
            <a:p>
              <a:pPr eaLnBrk="1" hangingPunct="1"/>
              <a:r>
                <a:rPr lang="fr-BE" altLang="fr-FR" sz="1200">
                  <a:latin typeface="Arial Narrow" pitchFamily="34" charset="0"/>
                </a:rPr>
                <a:t>19</a:t>
              </a:r>
              <a:endParaRPr lang="fr-FR" altLang="fr-FR" sz="1200">
                <a:latin typeface="Arial Narrow" pitchFamily="34" charset="0"/>
              </a:endParaRPr>
            </a:p>
          </p:txBody>
        </p:sp>
      </p:grpSp>
      <p:sp>
        <p:nvSpPr>
          <p:cNvPr id="401" name="Text Box 149"/>
          <p:cNvSpPr txBox="1">
            <a:spLocks noChangeArrowheads="1"/>
          </p:cNvSpPr>
          <p:nvPr/>
        </p:nvSpPr>
        <p:spPr bwMode="auto">
          <a:xfrm>
            <a:off x="612383" y="920064"/>
            <a:ext cx="495300" cy="366713"/>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wrap="none">
            <a:spAutoFit/>
          </a:bodyPr>
          <a:lstStyle>
            <a:lvl1pPr eaLnBrk="0" hangingPunct="0">
              <a:defRPr sz="2000">
                <a:solidFill>
                  <a:schemeClr val="tx1"/>
                </a:solidFill>
                <a:latin typeface="Times New Roman" pitchFamily="18" charset="0"/>
              </a:defRPr>
            </a:lvl1pPr>
            <a:lvl2pPr marL="742950" indent="-285750" eaLnBrk="0" hangingPunct="0">
              <a:defRPr sz="2000">
                <a:solidFill>
                  <a:schemeClr val="tx1"/>
                </a:solidFill>
                <a:latin typeface="Times New Roman" pitchFamily="18" charset="0"/>
              </a:defRPr>
            </a:lvl2pPr>
            <a:lvl3pPr marL="1143000" indent="-228600" eaLnBrk="0" hangingPunct="0">
              <a:defRPr sz="2000">
                <a:solidFill>
                  <a:schemeClr val="tx1"/>
                </a:solidFill>
                <a:latin typeface="Times New Roman" pitchFamily="18" charset="0"/>
              </a:defRPr>
            </a:lvl3pPr>
            <a:lvl4pPr marL="1600200" indent="-228600" eaLnBrk="0" hangingPunct="0">
              <a:defRPr sz="2000">
                <a:solidFill>
                  <a:schemeClr val="tx1"/>
                </a:solidFill>
                <a:latin typeface="Times New Roman" pitchFamily="18" charset="0"/>
              </a:defRPr>
            </a:lvl4pPr>
            <a:lvl5pPr marL="2057400" indent="-228600" eaLnBrk="0" hangingPunct="0">
              <a:defRPr sz="2000">
                <a:solidFill>
                  <a:schemeClr val="tx1"/>
                </a:solidFill>
                <a:latin typeface="Times New Roman" pitchFamily="18" charset="0"/>
              </a:defRPr>
            </a:lvl5pPr>
            <a:lvl6pPr marL="2514600" indent="-228600" eaLnBrk="0" fontAlgn="base" hangingPunct="0">
              <a:spcBef>
                <a:spcPct val="0"/>
              </a:spcBef>
              <a:spcAft>
                <a:spcPct val="0"/>
              </a:spcAft>
              <a:defRPr sz="2000">
                <a:solidFill>
                  <a:schemeClr val="tx1"/>
                </a:solidFill>
                <a:latin typeface="Times New Roman" pitchFamily="18" charset="0"/>
              </a:defRPr>
            </a:lvl6pPr>
            <a:lvl7pPr marL="2971800" indent="-228600" eaLnBrk="0" fontAlgn="base" hangingPunct="0">
              <a:spcBef>
                <a:spcPct val="0"/>
              </a:spcBef>
              <a:spcAft>
                <a:spcPct val="0"/>
              </a:spcAft>
              <a:defRPr sz="2000">
                <a:solidFill>
                  <a:schemeClr val="tx1"/>
                </a:solidFill>
                <a:latin typeface="Times New Roman" pitchFamily="18" charset="0"/>
              </a:defRPr>
            </a:lvl7pPr>
            <a:lvl8pPr marL="3429000" indent="-228600" eaLnBrk="0" fontAlgn="base" hangingPunct="0">
              <a:spcBef>
                <a:spcPct val="0"/>
              </a:spcBef>
              <a:spcAft>
                <a:spcPct val="0"/>
              </a:spcAft>
              <a:defRPr sz="2000">
                <a:solidFill>
                  <a:schemeClr val="tx1"/>
                </a:solidFill>
                <a:latin typeface="Times New Roman" pitchFamily="18" charset="0"/>
              </a:defRPr>
            </a:lvl8pPr>
            <a:lvl9pPr marL="3886200" indent="-228600" eaLnBrk="0" fontAlgn="base" hangingPunct="0">
              <a:spcBef>
                <a:spcPct val="0"/>
              </a:spcBef>
              <a:spcAft>
                <a:spcPct val="0"/>
              </a:spcAft>
              <a:defRPr sz="2000">
                <a:solidFill>
                  <a:schemeClr val="tx1"/>
                </a:solidFill>
                <a:latin typeface="Times New Roman" pitchFamily="18" charset="0"/>
              </a:defRPr>
            </a:lvl9pPr>
          </a:lstStyle>
          <a:p>
            <a:pPr eaLnBrk="1" hangingPunct="1"/>
            <a:r>
              <a:rPr lang="fr-BE" altLang="fr-FR" sz="1800" dirty="0">
                <a:latin typeface="Arial Narrow" pitchFamily="34" charset="0"/>
              </a:rPr>
              <a:t>mm</a:t>
            </a:r>
            <a:endParaRPr lang="fr-FR" altLang="fr-FR" sz="1800" dirty="0">
              <a:latin typeface="Arial Narrow" pitchFamily="34" charset="0"/>
            </a:endParaRPr>
          </a:p>
        </p:txBody>
      </p:sp>
      <p:grpSp>
        <p:nvGrpSpPr>
          <p:cNvPr id="3" name="Groupe 2"/>
          <p:cNvGrpSpPr/>
          <p:nvPr/>
        </p:nvGrpSpPr>
        <p:grpSpPr>
          <a:xfrm>
            <a:off x="418307" y="5557043"/>
            <a:ext cx="7634287" cy="176213"/>
            <a:chOff x="418307" y="5373688"/>
            <a:chExt cx="7634287" cy="176213"/>
          </a:xfrm>
        </p:grpSpPr>
        <p:cxnSp>
          <p:nvCxnSpPr>
            <p:cNvPr id="403" name="Connecteur droit 50"/>
            <p:cNvCxnSpPr>
              <a:cxnSpLocks noChangeShapeType="1"/>
            </p:cNvCxnSpPr>
            <p:nvPr/>
          </p:nvCxnSpPr>
          <p:spPr bwMode="auto">
            <a:xfrm>
              <a:off x="418307" y="5418138"/>
              <a:ext cx="7634287" cy="0"/>
            </a:xfrm>
            <a:prstGeom prst="line">
              <a:avLst/>
            </a:prstGeom>
            <a:noFill/>
            <a:ln w="9525" algn="ctr">
              <a:solidFill>
                <a:schemeClr val="tx1"/>
              </a:solidFill>
              <a:round/>
              <a:headEnd/>
              <a:tailEnd/>
            </a:ln>
            <a:extLst>
              <a:ext uri="{909E8E84-426E-40DD-AFC4-6F175D3DCCD1}">
                <a14:hiddenFill xmlns:a14="http://schemas.microsoft.com/office/drawing/2010/main">
                  <a:noFill/>
                </a14:hiddenFill>
              </a:ext>
            </a:extLst>
          </p:spPr>
        </p:cxnSp>
        <p:cxnSp>
          <p:nvCxnSpPr>
            <p:cNvPr id="404" name="Connecteur droit 52"/>
            <p:cNvCxnSpPr>
              <a:cxnSpLocks noChangeShapeType="1"/>
            </p:cNvCxnSpPr>
            <p:nvPr/>
          </p:nvCxnSpPr>
          <p:spPr bwMode="auto">
            <a:xfrm>
              <a:off x="1711325" y="5373688"/>
              <a:ext cx="0" cy="144463"/>
            </a:xfrm>
            <a:prstGeom prst="line">
              <a:avLst/>
            </a:prstGeom>
            <a:noFill/>
            <a:ln w="9525" algn="ctr">
              <a:solidFill>
                <a:schemeClr val="tx1"/>
              </a:solidFill>
              <a:round/>
              <a:headEnd/>
              <a:tailEnd/>
            </a:ln>
            <a:extLst>
              <a:ext uri="{909E8E84-426E-40DD-AFC4-6F175D3DCCD1}">
                <a14:hiddenFill xmlns:a14="http://schemas.microsoft.com/office/drawing/2010/main">
                  <a:noFill/>
                </a14:hiddenFill>
              </a:ext>
            </a:extLst>
          </p:spPr>
        </p:cxnSp>
        <p:cxnSp>
          <p:nvCxnSpPr>
            <p:cNvPr id="405" name="Connecteur droit 53"/>
            <p:cNvCxnSpPr>
              <a:cxnSpLocks noChangeShapeType="1"/>
            </p:cNvCxnSpPr>
            <p:nvPr/>
          </p:nvCxnSpPr>
          <p:spPr bwMode="auto">
            <a:xfrm>
              <a:off x="2005013" y="5373688"/>
              <a:ext cx="0" cy="144463"/>
            </a:xfrm>
            <a:prstGeom prst="line">
              <a:avLst/>
            </a:prstGeom>
            <a:noFill/>
            <a:ln w="9525" algn="ctr">
              <a:solidFill>
                <a:schemeClr val="tx1"/>
              </a:solidFill>
              <a:round/>
              <a:headEnd/>
              <a:tailEnd/>
            </a:ln>
            <a:extLst>
              <a:ext uri="{909E8E84-426E-40DD-AFC4-6F175D3DCCD1}">
                <a14:hiddenFill xmlns:a14="http://schemas.microsoft.com/office/drawing/2010/main">
                  <a:noFill/>
                </a14:hiddenFill>
              </a:ext>
            </a:extLst>
          </p:spPr>
        </p:cxnSp>
        <p:cxnSp>
          <p:nvCxnSpPr>
            <p:cNvPr id="406" name="Connecteur droit 54"/>
            <p:cNvCxnSpPr>
              <a:cxnSpLocks noChangeShapeType="1"/>
            </p:cNvCxnSpPr>
            <p:nvPr/>
          </p:nvCxnSpPr>
          <p:spPr bwMode="auto">
            <a:xfrm>
              <a:off x="2298700" y="5373688"/>
              <a:ext cx="0" cy="144463"/>
            </a:xfrm>
            <a:prstGeom prst="line">
              <a:avLst/>
            </a:prstGeom>
            <a:noFill/>
            <a:ln w="9525" algn="ctr">
              <a:solidFill>
                <a:schemeClr val="tx1"/>
              </a:solidFill>
              <a:round/>
              <a:headEnd/>
              <a:tailEnd/>
            </a:ln>
            <a:extLst>
              <a:ext uri="{909E8E84-426E-40DD-AFC4-6F175D3DCCD1}">
                <a14:hiddenFill xmlns:a14="http://schemas.microsoft.com/office/drawing/2010/main">
                  <a:noFill/>
                </a14:hiddenFill>
              </a:ext>
            </a:extLst>
          </p:spPr>
        </p:cxnSp>
        <p:cxnSp>
          <p:nvCxnSpPr>
            <p:cNvPr id="407" name="Connecteur droit 55"/>
            <p:cNvCxnSpPr>
              <a:cxnSpLocks noChangeShapeType="1"/>
            </p:cNvCxnSpPr>
            <p:nvPr/>
          </p:nvCxnSpPr>
          <p:spPr bwMode="auto">
            <a:xfrm>
              <a:off x="2592388" y="5373688"/>
              <a:ext cx="0" cy="144463"/>
            </a:xfrm>
            <a:prstGeom prst="line">
              <a:avLst/>
            </a:prstGeom>
            <a:noFill/>
            <a:ln w="9525" algn="ctr">
              <a:solidFill>
                <a:schemeClr val="tx1"/>
              </a:solidFill>
              <a:round/>
              <a:headEnd/>
              <a:tailEnd/>
            </a:ln>
            <a:extLst>
              <a:ext uri="{909E8E84-426E-40DD-AFC4-6F175D3DCCD1}">
                <a14:hiddenFill xmlns:a14="http://schemas.microsoft.com/office/drawing/2010/main">
                  <a:noFill/>
                </a14:hiddenFill>
              </a:ext>
            </a:extLst>
          </p:spPr>
        </p:cxnSp>
        <p:cxnSp>
          <p:nvCxnSpPr>
            <p:cNvPr id="408" name="Connecteur droit 56"/>
            <p:cNvCxnSpPr>
              <a:cxnSpLocks noChangeShapeType="1"/>
            </p:cNvCxnSpPr>
            <p:nvPr/>
          </p:nvCxnSpPr>
          <p:spPr bwMode="auto">
            <a:xfrm>
              <a:off x="2884488" y="5373688"/>
              <a:ext cx="0" cy="144463"/>
            </a:xfrm>
            <a:prstGeom prst="line">
              <a:avLst/>
            </a:prstGeom>
            <a:noFill/>
            <a:ln w="9525" algn="ctr">
              <a:solidFill>
                <a:schemeClr val="tx1"/>
              </a:solidFill>
              <a:round/>
              <a:headEnd/>
              <a:tailEnd/>
            </a:ln>
            <a:extLst>
              <a:ext uri="{909E8E84-426E-40DD-AFC4-6F175D3DCCD1}">
                <a14:hiddenFill xmlns:a14="http://schemas.microsoft.com/office/drawing/2010/main">
                  <a:noFill/>
                </a14:hiddenFill>
              </a:ext>
            </a:extLst>
          </p:spPr>
        </p:cxnSp>
        <p:cxnSp>
          <p:nvCxnSpPr>
            <p:cNvPr id="409" name="Connecteur droit 57"/>
            <p:cNvCxnSpPr>
              <a:cxnSpLocks noChangeShapeType="1"/>
            </p:cNvCxnSpPr>
            <p:nvPr/>
          </p:nvCxnSpPr>
          <p:spPr bwMode="auto">
            <a:xfrm>
              <a:off x="3178175" y="5373688"/>
              <a:ext cx="0" cy="144463"/>
            </a:xfrm>
            <a:prstGeom prst="line">
              <a:avLst/>
            </a:prstGeom>
            <a:noFill/>
            <a:ln w="9525" algn="ctr">
              <a:solidFill>
                <a:schemeClr val="tx1"/>
              </a:solidFill>
              <a:round/>
              <a:headEnd/>
              <a:tailEnd/>
            </a:ln>
            <a:extLst>
              <a:ext uri="{909E8E84-426E-40DD-AFC4-6F175D3DCCD1}">
                <a14:hiddenFill xmlns:a14="http://schemas.microsoft.com/office/drawing/2010/main">
                  <a:noFill/>
                </a14:hiddenFill>
              </a:ext>
            </a:extLst>
          </p:spPr>
        </p:cxnSp>
        <p:cxnSp>
          <p:nvCxnSpPr>
            <p:cNvPr id="410" name="Connecteur droit 58"/>
            <p:cNvCxnSpPr>
              <a:cxnSpLocks noChangeShapeType="1"/>
            </p:cNvCxnSpPr>
            <p:nvPr/>
          </p:nvCxnSpPr>
          <p:spPr bwMode="auto">
            <a:xfrm>
              <a:off x="3468688" y="5373688"/>
              <a:ext cx="0" cy="144463"/>
            </a:xfrm>
            <a:prstGeom prst="line">
              <a:avLst/>
            </a:prstGeom>
            <a:noFill/>
            <a:ln w="9525" algn="ctr">
              <a:solidFill>
                <a:schemeClr val="tx1"/>
              </a:solidFill>
              <a:round/>
              <a:headEnd/>
              <a:tailEnd/>
            </a:ln>
            <a:extLst>
              <a:ext uri="{909E8E84-426E-40DD-AFC4-6F175D3DCCD1}">
                <a14:hiddenFill xmlns:a14="http://schemas.microsoft.com/office/drawing/2010/main">
                  <a:noFill/>
                </a14:hiddenFill>
              </a:ext>
            </a:extLst>
          </p:spPr>
        </p:cxnSp>
        <p:cxnSp>
          <p:nvCxnSpPr>
            <p:cNvPr id="411" name="Connecteur droit 60"/>
            <p:cNvCxnSpPr>
              <a:cxnSpLocks noChangeShapeType="1"/>
            </p:cNvCxnSpPr>
            <p:nvPr/>
          </p:nvCxnSpPr>
          <p:spPr bwMode="auto">
            <a:xfrm>
              <a:off x="3767138" y="5373688"/>
              <a:ext cx="0" cy="144463"/>
            </a:xfrm>
            <a:prstGeom prst="line">
              <a:avLst/>
            </a:prstGeom>
            <a:noFill/>
            <a:ln w="9525" algn="ctr">
              <a:solidFill>
                <a:schemeClr val="tx1"/>
              </a:solidFill>
              <a:round/>
              <a:headEnd/>
              <a:tailEnd/>
            </a:ln>
            <a:extLst>
              <a:ext uri="{909E8E84-426E-40DD-AFC4-6F175D3DCCD1}">
                <a14:hiddenFill xmlns:a14="http://schemas.microsoft.com/office/drawing/2010/main">
                  <a:noFill/>
                </a14:hiddenFill>
              </a:ext>
            </a:extLst>
          </p:spPr>
        </p:cxnSp>
        <p:cxnSp>
          <p:nvCxnSpPr>
            <p:cNvPr id="412" name="Connecteur droit 61"/>
            <p:cNvCxnSpPr>
              <a:cxnSpLocks noChangeShapeType="1"/>
            </p:cNvCxnSpPr>
            <p:nvPr/>
          </p:nvCxnSpPr>
          <p:spPr bwMode="auto">
            <a:xfrm>
              <a:off x="4057650" y="5373688"/>
              <a:ext cx="0" cy="144463"/>
            </a:xfrm>
            <a:prstGeom prst="line">
              <a:avLst/>
            </a:prstGeom>
            <a:noFill/>
            <a:ln w="9525" algn="ctr">
              <a:solidFill>
                <a:schemeClr val="tx1"/>
              </a:solidFill>
              <a:round/>
              <a:headEnd/>
              <a:tailEnd/>
            </a:ln>
            <a:extLst>
              <a:ext uri="{909E8E84-426E-40DD-AFC4-6F175D3DCCD1}">
                <a14:hiddenFill xmlns:a14="http://schemas.microsoft.com/office/drawing/2010/main">
                  <a:noFill/>
                </a14:hiddenFill>
              </a:ext>
            </a:extLst>
          </p:spPr>
        </p:cxnSp>
        <p:cxnSp>
          <p:nvCxnSpPr>
            <p:cNvPr id="413" name="Connecteur droit 62"/>
            <p:cNvCxnSpPr>
              <a:cxnSpLocks noChangeShapeType="1"/>
            </p:cNvCxnSpPr>
            <p:nvPr/>
          </p:nvCxnSpPr>
          <p:spPr bwMode="auto">
            <a:xfrm>
              <a:off x="4352925" y="5373688"/>
              <a:ext cx="0" cy="144463"/>
            </a:xfrm>
            <a:prstGeom prst="line">
              <a:avLst/>
            </a:prstGeom>
            <a:noFill/>
            <a:ln w="9525" algn="ctr">
              <a:solidFill>
                <a:schemeClr val="tx1"/>
              </a:solidFill>
              <a:round/>
              <a:headEnd/>
              <a:tailEnd/>
            </a:ln>
            <a:extLst>
              <a:ext uri="{909E8E84-426E-40DD-AFC4-6F175D3DCCD1}">
                <a14:hiddenFill xmlns:a14="http://schemas.microsoft.com/office/drawing/2010/main">
                  <a:noFill/>
                </a14:hiddenFill>
              </a:ext>
            </a:extLst>
          </p:spPr>
        </p:cxnSp>
        <p:cxnSp>
          <p:nvCxnSpPr>
            <p:cNvPr id="414" name="Connecteur droit 63"/>
            <p:cNvCxnSpPr>
              <a:cxnSpLocks noChangeShapeType="1"/>
            </p:cNvCxnSpPr>
            <p:nvPr/>
          </p:nvCxnSpPr>
          <p:spPr bwMode="auto">
            <a:xfrm>
              <a:off x="4643438" y="5373688"/>
              <a:ext cx="0" cy="144463"/>
            </a:xfrm>
            <a:prstGeom prst="line">
              <a:avLst/>
            </a:prstGeom>
            <a:noFill/>
            <a:ln w="9525" algn="ctr">
              <a:solidFill>
                <a:schemeClr val="tx1"/>
              </a:solidFill>
              <a:round/>
              <a:headEnd/>
              <a:tailEnd/>
            </a:ln>
            <a:extLst>
              <a:ext uri="{909E8E84-426E-40DD-AFC4-6F175D3DCCD1}">
                <a14:hiddenFill xmlns:a14="http://schemas.microsoft.com/office/drawing/2010/main">
                  <a:noFill/>
                </a14:hiddenFill>
              </a:ext>
            </a:extLst>
          </p:spPr>
        </p:cxnSp>
        <p:cxnSp>
          <p:nvCxnSpPr>
            <p:cNvPr id="415" name="Connecteur droit 64"/>
            <p:cNvCxnSpPr>
              <a:cxnSpLocks noChangeShapeType="1"/>
            </p:cNvCxnSpPr>
            <p:nvPr/>
          </p:nvCxnSpPr>
          <p:spPr bwMode="auto">
            <a:xfrm>
              <a:off x="4938713" y="5373688"/>
              <a:ext cx="0" cy="144463"/>
            </a:xfrm>
            <a:prstGeom prst="line">
              <a:avLst/>
            </a:prstGeom>
            <a:noFill/>
            <a:ln w="9525" algn="ctr">
              <a:solidFill>
                <a:schemeClr val="tx1"/>
              </a:solidFill>
              <a:round/>
              <a:headEnd/>
              <a:tailEnd/>
            </a:ln>
            <a:extLst>
              <a:ext uri="{909E8E84-426E-40DD-AFC4-6F175D3DCCD1}">
                <a14:hiddenFill xmlns:a14="http://schemas.microsoft.com/office/drawing/2010/main">
                  <a:noFill/>
                </a14:hiddenFill>
              </a:ext>
            </a:extLst>
          </p:spPr>
        </p:cxnSp>
        <p:cxnSp>
          <p:nvCxnSpPr>
            <p:cNvPr id="416" name="Connecteur droit 65"/>
            <p:cNvCxnSpPr>
              <a:cxnSpLocks noChangeShapeType="1"/>
            </p:cNvCxnSpPr>
            <p:nvPr/>
          </p:nvCxnSpPr>
          <p:spPr bwMode="auto">
            <a:xfrm>
              <a:off x="5230813" y="5373688"/>
              <a:ext cx="0" cy="144463"/>
            </a:xfrm>
            <a:prstGeom prst="line">
              <a:avLst/>
            </a:prstGeom>
            <a:noFill/>
            <a:ln w="9525" algn="ctr">
              <a:solidFill>
                <a:schemeClr val="tx1"/>
              </a:solidFill>
              <a:round/>
              <a:headEnd/>
              <a:tailEnd/>
            </a:ln>
            <a:extLst>
              <a:ext uri="{909E8E84-426E-40DD-AFC4-6F175D3DCCD1}">
                <a14:hiddenFill xmlns:a14="http://schemas.microsoft.com/office/drawing/2010/main">
                  <a:noFill/>
                </a14:hiddenFill>
              </a:ext>
            </a:extLst>
          </p:spPr>
        </p:cxnSp>
        <p:cxnSp>
          <p:nvCxnSpPr>
            <p:cNvPr id="417" name="Connecteur droit 66"/>
            <p:cNvCxnSpPr>
              <a:cxnSpLocks noChangeShapeType="1"/>
            </p:cNvCxnSpPr>
            <p:nvPr/>
          </p:nvCxnSpPr>
          <p:spPr bwMode="auto">
            <a:xfrm>
              <a:off x="5524500" y="5373688"/>
              <a:ext cx="0" cy="144463"/>
            </a:xfrm>
            <a:prstGeom prst="line">
              <a:avLst/>
            </a:prstGeom>
            <a:noFill/>
            <a:ln w="9525" algn="ctr">
              <a:solidFill>
                <a:schemeClr val="tx1"/>
              </a:solidFill>
              <a:round/>
              <a:headEnd/>
              <a:tailEnd/>
            </a:ln>
            <a:extLst>
              <a:ext uri="{909E8E84-426E-40DD-AFC4-6F175D3DCCD1}">
                <a14:hiddenFill xmlns:a14="http://schemas.microsoft.com/office/drawing/2010/main">
                  <a:noFill/>
                </a14:hiddenFill>
              </a:ext>
            </a:extLst>
          </p:spPr>
        </p:cxnSp>
        <p:cxnSp>
          <p:nvCxnSpPr>
            <p:cNvPr id="418" name="Connecteur droit 67"/>
            <p:cNvCxnSpPr>
              <a:cxnSpLocks noChangeShapeType="1"/>
            </p:cNvCxnSpPr>
            <p:nvPr/>
          </p:nvCxnSpPr>
          <p:spPr bwMode="auto">
            <a:xfrm>
              <a:off x="5818188" y="5373688"/>
              <a:ext cx="0" cy="144463"/>
            </a:xfrm>
            <a:prstGeom prst="line">
              <a:avLst/>
            </a:prstGeom>
            <a:noFill/>
            <a:ln w="9525" algn="ctr">
              <a:solidFill>
                <a:schemeClr val="tx1"/>
              </a:solidFill>
              <a:round/>
              <a:headEnd/>
              <a:tailEnd/>
            </a:ln>
            <a:extLst>
              <a:ext uri="{909E8E84-426E-40DD-AFC4-6F175D3DCCD1}">
                <a14:hiddenFill xmlns:a14="http://schemas.microsoft.com/office/drawing/2010/main">
                  <a:noFill/>
                </a14:hiddenFill>
              </a:ext>
            </a:extLst>
          </p:spPr>
        </p:cxnSp>
        <p:cxnSp>
          <p:nvCxnSpPr>
            <p:cNvPr id="419" name="Connecteur droit 68"/>
            <p:cNvCxnSpPr>
              <a:cxnSpLocks noChangeShapeType="1"/>
            </p:cNvCxnSpPr>
            <p:nvPr/>
          </p:nvCxnSpPr>
          <p:spPr bwMode="auto">
            <a:xfrm>
              <a:off x="6111875" y="5373688"/>
              <a:ext cx="0" cy="144463"/>
            </a:xfrm>
            <a:prstGeom prst="line">
              <a:avLst/>
            </a:prstGeom>
            <a:noFill/>
            <a:ln w="9525" algn="ctr">
              <a:solidFill>
                <a:schemeClr val="tx1"/>
              </a:solidFill>
              <a:round/>
              <a:headEnd/>
              <a:tailEnd/>
            </a:ln>
            <a:extLst>
              <a:ext uri="{909E8E84-426E-40DD-AFC4-6F175D3DCCD1}">
                <a14:hiddenFill xmlns:a14="http://schemas.microsoft.com/office/drawing/2010/main">
                  <a:noFill/>
                </a14:hiddenFill>
              </a:ext>
            </a:extLst>
          </p:spPr>
        </p:cxnSp>
        <p:cxnSp>
          <p:nvCxnSpPr>
            <p:cNvPr id="420" name="Connecteur droit 69"/>
            <p:cNvCxnSpPr>
              <a:cxnSpLocks noChangeShapeType="1"/>
            </p:cNvCxnSpPr>
            <p:nvPr/>
          </p:nvCxnSpPr>
          <p:spPr bwMode="auto">
            <a:xfrm>
              <a:off x="6405563" y="5373688"/>
              <a:ext cx="0" cy="144463"/>
            </a:xfrm>
            <a:prstGeom prst="line">
              <a:avLst/>
            </a:prstGeom>
            <a:noFill/>
            <a:ln w="9525" algn="ctr">
              <a:solidFill>
                <a:schemeClr val="tx1"/>
              </a:solidFill>
              <a:round/>
              <a:headEnd/>
              <a:tailEnd/>
            </a:ln>
            <a:extLst>
              <a:ext uri="{909E8E84-426E-40DD-AFC4-6F175D3DCCD1}">
                <a14:hiddenFill xmlns:a14="http://schemas.microsoft.com/office/drawing/2010/main">
                  <a:noFill/>
                </a14:hiddenFill>
              </a:ext>
            </a:extLst>
          </p:spPr>
        </p:cxnSp>
        <p:cxnSp>
          <p:nvCxnSpPr>
            <p:cNvPr id="421" name="Connecteur droit 70"/>
            <p:cNvCxnSpPr>
              <a:cxnSpLocks noChangeShapeType="1"/>
            </p:cNvCxnSpPr>
            <p:nvPr/>
          </p:nvCxnSpPr>
          <p:spPr bwMode="auto">
            <a:xfrm>
              <a:off x="6697663" y="5373688"/>
              <a:ext cx="0" cy="144463"/>
            </a:xfrm>
            <a:prstGeom prst="line">
              <a:avLst/>
            </a:prstGeom>
            <a:noFill/>
            <a:ln w="9525" algn="ctr">
              <a:solidFill>
                <a:schemeClr val="tx1"/>
              </a:solidFill>
              <a:round/>
              <a:headEnd/>
              <a:tailEnd/>
            </a:ln>
            <a:extLst>
              <a:ext uri="{909E8E84-426E-40DD-AFC4-6F175D3DCCD1}">
                <a14:hiddenFill xmlns:a14="http://schemas.microsoft.com/office/drawing/2010/main">
                  <a:noFill/>
                </a14:hiddenFill>
              </a:ext>
            </a:extLst>
          </p:spPr>
        </p:cxnSp>
        <p:cxnSp>
          <p:nvCxnSpPr>
            <p:cNvPr id="422" name="Connecteur droit 71"/>
            <p:cNvCxnSpPr>
              <a:cxnSpLocks noChangeShapeType="1"/>
            </p:cNvCxnSpPr>
            <p:nvPr/>
          </p:nvCxnSpPr>
          <p:spPr bwMode="auto">
            <a:xfrm>
              <a:off x="6989763" y="5373688"/>
              <a:ext cx="0" cy="144463"/>
            </a:xfrm>
            <a:prstGeom prst="line">
              <a:avLst/>
            </a:prstGeom>
            <a:noFill/>
            <a:ln w="9525" algn="ctr">
              <a:solidFill>
                <a:schemeClr val="tx1"/>
              </a:solidFill>
              <a:round/>
              <a:headEnd/>
              <a:tailEnd/>
            </a:ln>
            <a:extLst>
              <a:ext uri="{909E8E84-426E-40DD-AFC4-6F175D3DCCD1}">
                <a14:hiddenFill xmlns:a14="http://schemas.microsoft.com/office/drawing/2010/main">
                  <a:noFill/>
                </a14:hiddenFill>
              </a:ext>
            </a:extLst>
          </p:spPr>
        </p:cxnSp>
        <p:cxnSp>
          <p:nvCxnSpPr>
            <p:cNvPr id="423" name="Connecteur droit 72"/>
            <p:cNvCxnSpPr>
              <a:cxnSpLocks noChangeShapeType="1"/>
            </p:cNvCxnSpPr>
            <p:nvPr/>
          </p:nvCxnSpPr>
          <p:spPr bwMode="auto">
            <a:xfrm>
              <a:off x="7283450" y="5373688"/>
              <a:ext cx="0" cy="144463"/>
            </a:xfrm>
            <a:prstGeom prst="line">
              <a:avLst/>
            </a:prstGeom>
            <a:noFill/>
            <a:ln w="9525" algn="ctr">
              <a:solidFill>
                <a:schemeClr val="tx1"/>
              </a:solidFill>
              <a:round/>
              <a:headEnd/>
              <a:tailEnd/>
            </a:ln>
            <a:extLst>
              <a:ext uri="{909E8E84-426E-40DD-AFC4-6F175D3DCCD1}">
                <a14:hiddenFill xmlns:a14="http://schemas.microsoft.com/office/drawing/2010/main">
                  <a:noFill/>
                </a14:hiddenFill>
              </a:ext>
            </a:extLst>
          </p:spPr>
        </p:cxnSp>
        <p:cxnSp>
          <p:nvCxnSpPr>
            <p:cNvPr id="424" name="Connecteur droit 73"/>
            <p:cNvCxnSpPr>
              <a:cxnSpLocks noChangeShapeType="1"/>
            </p:cNvCxnSpPr>
            <p:nvPr/>
          </p:nvCxnSpPr>
          <p:spPr bwMode="auto">
            <a:xfrm>
              <a:off x="7577138" y="5373688"/>
              <a:ext cx="0" cy="144463"/>
            </a:xfrm>
            <a:prstGeom prst="line">
              <a:avLst/>
            </a:prstGeom>
            <a:noFill/>
            <a:ln w="9525" algn="ctr">
              <a:solidFill>
                <a:schemeClr val="tx1"/>
              </a:solidFill>
              <a:round/>
              <a:headEnd/>
              <a:tailEnd/>
            </a:ln>
            <a:extLst>
              <a:ext uri="{909E8E84-426E-40DD-AFC4-6F175D3DCCD1}">
                <a14:hiddenFill xmlns:a14="http://schemas.microsoft.com/office/drawing/2010/main">
                  <a:noFill/>
                </a14:hiddenFill>
              </a:ext>
            </a:extLst>
          </p:spPr>
        </p:cxnSp>
        <p:cxnSp>
          <p:nvCxnSpPr>
            <p:cNvPr id="425" name="Connecteur droit 113"/>
            <p:cNvCxnSpPr>
              <a:cxnSpLocks noChangeShapeType="1"/>
            </p:cNvCxnSpPr>
            <p:nvPr/>
          </p:nvCxnSpPr>
          <p:spPr bwMode="auto">
            <a:xfrm>
              <a:off x="1463675" y="5373688"/>
              <a:ext cx="0" cy="144463"/>
            </a:xfrm>
            <a:prstGeom prst="line">
              <a:avLst/>
            </a:prstGeom>
            <a:noFill/>
            <a:ln w="9525" algn="ctr">
              <a:solidFill>
                <a:schemeClr val="tx1"/>
              </a:solidFill>
              <a:round/>
              <a:headEnd/>
              <a:tailEnd/>
            </a:ln>
            <a:extLst>
              <a:ext uri="{909E8E84-426E-40DD-AFC4-6F175D3DCCD1}">
                <a14:hiddenFill xmlns:a14="http://schemas.microsoft.com/office/drawing/2010/main">
                  <a:noFill/>
                </a14:hiddenFill>
              </a:ext>
            </a:extLst>
          </p:spPr>
        </p:cxnSp>
        <p:cxnSp>
          <p:nvCxnSpPr>
            <p:cNvPr id="426" name="Connecteur droit 143"/>
            <p:cNvCxnSpPr>
              <a:cxnSpLocks noChangeShapeType="1"/>
            </p:cNvCxnSpPr>
            <p:nvPr/>
          </p:nvCxnSpPr>
          <p:spPr bwMode="auto">
            <a:xfrm>
              <a:off x="1193800" y="5373688"/>
              <a:ext cx="0" cy="144463"/>
            </a:xfrm>
            <a:prstGeom prst="line">
              <a:avLst/>
            </a:prstGeom>
            <a:noFill/>
            <a:ln w="9525" algn="ctr">
              <a:solidFill>
                <a:schemeClr val="tx1"/>
              </a:solidFill>
              <a:round/>
              <a:headEnd/>
              <a:tailEnd/>
            </a:ln>
            <a:extLst>
              <a:ext uri="{909E8E84-426E-40DD-AFC4-6F175D3DCCD1}">
                <a14:hiddenFill xmlns:a14="http://schemas.microsoft.com/office/drawing/2010/main">
                  <a:noFill/>
                </a14:hiddenFill>
              </a:ext>
            </a:extLst>
          </p:spPr>
        </p:cxnSp>
        <p:cxnSp>
          <p:nvCxnSpPr>
            <p:cNvPr id="427" name="Connecteur droit 73"/>
            <p:cNvCxnSpPr>
              <a:cxnSpLocks noChangeShapeType="1"/>
            </p:cNvCxnSpPr>
            <p:nvPr/>
          </p:nvCxnSpPr>
          <p:spPr bwMode="auto">
            <a:xfrm>
              <a:off x="7856538" y="5403851"/>
              <a:ext cx="0" cy="142875"/>
            </a:xfrm>
            <a:prstGeom prst="line">
              <a:avLst/>
            </a:prstGeom>
            <a:noFill/>
            <a:ln w="9525" algn="ctr">
              <a:solidFill>
                <a:schemeClr val="tx1"/>
              </a:solidFill>
              <a:round/>
              <a:headEnd/>
              <a:tailEnd/>
            </a:ln>
            <a:extLst>
              <a:ext uri="{909E8E84-426E-40DD-AFC4-6F175D3DCCD1}">
                <a14:hiddenFill xmlns:a14="http://schemas.microsoft.com/office/drawing/2010/main">
                  <a:noFill/>
                </a14:hiddenFill>
              </a:ext>
            </a:extLst>
          </p:spPr>
        </p:cxnSp>
        <p:cxnSp>
          <p:nvCxnSpPr>
            <p:cNvPr id="428" name="Connecteur droit 143"/>
            <p:cNvCxnSpPr>
              <a:cxnSpLocks noChangeShapeType="1"/>
            </p:cNvCxnSpPr>
            <p:nvPr/>
          </p:nvCxnSpPr>
          <p:spPr bwMode="auto">
            <a:xfrm>
              <a:off x="966788" y="5403851"/>
              <a:ext cx="0" cy="142875"/>
            </a:xfrm>
            <a:prstGeom prst="line">
              <a:avLst/>
            </a:prstGeom>
            <a:noFill/>
            <a:ln w="9525" algn="ctr">
              <a:solidFill>
                <a:schemeClr val="tx1"/>
              </a:solidFill>
              <a:round/>
              <a:headEnd/>
              <a:tailEnd/>
            </a:ln>
            <a:extLst>
              <a:ext uri="{909E8E84-426E-40DD-AFC4-6F175D3DCCD1}">
                <a14:hiddenFill xmlns:a14="http://schemas.microsoft.com/office/drawing/2010/main">
                  <a:noFill/>
                </a14:hiddenFill>
              </a:ext>
            </a:extLst>
          </p:spPr>
        </p:cxnSp>
        <p:cxnSp>
          <p:nvCxnSpPr>
            <p:cNvPr id="429" name="Connecteur droit 143"/>
            <p:cNvCxnSpPr>
              <a:cxnSpLocks noChangeShapeType="1"/>
            </p:cNvCxnSpPr>
            <p:nvPr/>
          </p:nvCxnSpPr>
          <p:spPr bwMode="auto">
            <a:xfrm>
              <a:off x="717550" y="5405438"/>
              <a:ext cx="0" cy="144463"/>
            </a:xfrm>
            <a:prstGeom prst="line">
              <a:avLst/>
            </a:prstGeom>
            <a:noFill/>
            <a:ln w="9525" algn="ctr">
              <a:solidFill>
                <a:schemeClr val="tx1"/>
              </a:solidFill>
              <a:round/>
              <a:headEnd/>
              <a:tailEnd/>
            </a:ln>
            <a:extLst>
              <a:ext uri="{909E8E84-426E-40DD-AFC4-6F175D3DCCD1}">
                <a14:hiddenFill xmlns:a14="http://schemas.microsoft.com/office/drawing/2010/main">
                  <a:noFill/>
                </a14:hiddenFill>
              </a:ext>
            </a:extLst>
          </p:spPr>
        </p:cxnSp>
        <p:cxnSp>
          <p:nvCxnSpPr>
            <p:cNvPr id="430" name="Connecteur droit 73"/>
            <p:cNvCxnSpPr>
              <a:cxnSpLocks noChangeShapeType="1"/>
            </p:cNvCxnSpPr>
            <p:nvPr/>
          </p:nvCxnSpPr>
          <p:spPr bwMode="auto">
            <a:xfrm>
              <a:off x="468313" y="5405438"/>
              <a:ext cx="0" cy="144463"/>
            </a:xfrm>
            <a:prstGeom prst="line">
              <a:avLst/>
            </a:prstGeom>
            <a:noFill/>
            <a:ln w="9525" algn="ctr">
              <a:solidFill>
                <a:schemeClr val="tx1"/>
              </a:solidFill>
              <a:round/>
              <a:headEnd/>
              <a:tailEnd/>
            </a:ln>
            <a:extLst>
              <a:ext uri="{909E8E84-426E-40DD-AFC4-6F175D3DCCD1}">
                <a14:hiddenFill xmlns:a14="http://schemas.microsoft.com/office/drawing/2010/main">
                  <a:noFill/>
                </a14:hiddenFill>
              </a:ext>
            </a:extLst>
          </p:spPr>
        </p:cxnSp>
      </p:grpSp>
      <p:sp>
        <p:nvSpPr>
          <p:cNvPr id="4" name="Rectangle 3"/>
          <p:cNvSpPr/>
          <p:nvPr/>
        </p:nvSpPr>
        <p:spPr>
          <a:xfrm>
            <a:off x="395536" y="6381328"/>
            <a:ext cx="216693" cy="216024"/>
          </a:xfrm>
          <a:prstGeom prst="rect">
            <a:avLst/>
          </a:prstGeom>
          <a:solidFill>
            <a:srgbClr val="FF00FF"/>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5" name="ZoneTexte 4"/>
          <p:cNvSpPr txBox="1"/>
          <p:nvPr/>
        </p:nvSpPr>
        <p:spPr>
          <a:xfrm>
            <a:off x="683568" y="6302752"/>
            <a:ext cx="562975" cy="369332"/>
          </a:xfrm>
          <a:prstGeom prst="rect">
            <a:avLst/>
          </a:prstGeom>
          <a:noFill/>
          <a:ln>
            <a:noFill/>
          </a:ln>
        </p:spPr>
        <p:txBody>
          <a:bodyPr wrap="none" rtlCol="0">
            <a:spAutoFit/>
          </a:bodyPr>
          <a:lstStyle/>
          <a:p>
            <a:r>
              <a:rPr lang="fr-BE" b="1" dirty="0" smtClean="0">
                <a:latin typeface="Arial Narrow" panose="020B0606020202030204" pitchFamily="34" charset="0"/>
              </a:rPr>
              <a:t>FSH</a:t>
            </a:r>
            <a:endParaRPr lang="fr-BE" b="1" dirty="0">
              <a:latin typeface="Arial Narrow" panose="020B0606020202030204" pitchFamily="34" charset="0"/>
            </a:endParaRPr>
          </a:p>
        </p:txBody>
      </p:sp>
      <p:sp>
        <p:nvSpPr>
          <p:cNvPr id="434" name="Rectangle 433"/>
          <p:cNvSpPr/>
          <p:nvPr/>
        </p:nvSpPr>
        <p:spPr>
          <a:xfrm>
            <a:off x="1568972" y="6381328"/>
            <a:ext cx="216693" cy="216024"/>
          </a:xfrm>
          <a:prstGeom prst="rect">
            <a:avLst/>
          </a:prstGeom>
          <a:solidFill>
            <a:srgbClr val="66FF33"/>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435" name="ZoneTexte 434"/>
          <p:cNvSpPr txBox="1"/>
          <p:nvPr/>
        </p:nvSpPr>
        <p:spPr>
          <a:xfrm>
            <a:off x="1824124" y="6302752"/>
            <a:ext cx="1343638" cy="369332"/>
          </a:xfrm>
          <a:prstGeom prst="rect">
            <a:avLst/>
          </a:prstGeom>
          <a:noFill/>
          <a:ln>
            <a:noFill/>
          </a:ln>
        </p:spPr>
        <p:txBody>
          <a:bodyPr wrap="none" rtlCol="0">
            <a:spAutoFit/>
          </a:bodyPr>
          <a:lstStyle/>
          <a:p>
            <a:r>
              <a:rPr lang="fr-BE" b="1" dirty="0" err="1" smtClean="0">
                <a:latin typeface="Arial Narrow" panose="020B0606020202030204" pitchFamily="34" charset="0"/>
              </a:rPr>
              <a:t>Oestrogènes</a:t>
            </a:r>
            <a:endParaRPr lang="fr-BE" b="1" dirty="0">
              <a:latin typeface="Arial Narrow" panose="020B0606020202030204" pitchFamily="34" charset="0"/>
            </a:endParaRPr>
          </a:p>
        </p:txBody>
      </p:sp>
      <p:sp>
        <p:nvSpPr>
          <p:cNvPr id="436" name="Rectangle 435"/>
          <p:cNvSpPr/>
          <p:nvPr/>
        </p:nvSpPr>
        <p:spPr>
          <a:xfrm>
            <a:off x="3239157" y="6381328"/>
            <a:ext cx="216693" cy="216024"/>
          </a:xfrm>
          <a:prstGeom prst="rect">
            <a:avLst/>
          </a:prstGeom>
          <a:solidFill>
            <a:srgbClr val="FFFFCC"/>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437" name="ZoneTexte 436"/>
          <p:cNvSpPr txBox="1"/>
          <p:nvPr/>
        </p:nvSpPr>
        <p:spPr>
          <a:xfrm>
            <a:off x="3491880" y="6302752"/>
            <a:ext cx="910827" cy="369332"/>
          </a:xfrm>
          <a:prstGeom prst="rect">
            <a:avLst/>
          </a:prstGeom>
          <a:noFill/>
          <a:ln>
            <a:noFill/>
          </a:ln>
        </p:spPr>
        <p:txBody>
          <a:bodyPr wrap="none" rtlCol="0">
            <a:spAutoFit/>
          </a:bodyPr>
          <a:lstStyle/>
          <a:p>
            <a:r>
              <a:rPr lang="fr-BE" b="1" dirty="0" smtClean="0">
                <a:latin typeface="Arial Narrow" panose="020B0606020202030204" pitchFamily="34" charset="0"/>
              </a:rPr>
              <a:t>Inhibine</a:t>
            </a:r>
            <a:endParaRPr lang="fr-BE" b="1" dirty="0">
              <a:latin typeface="Arial Narrow" panose="020B0606020202030204" pitchFamily="34" charset="0"/>
            </a:endParaRPr>
          </a:p>
        </p:txBody>
      </p:sp>
      <p:sp>
        <p:nvSpPr>
          <p:cNvPr id="438" name="Rectangle 437"/>
          <p:cNvSpPr/>
          <p:nvPr/>
        </p:nvSpPr>
        <p:spPr>
          <a:xfrm>
            <a:off x="4476125" y="6381328"/>
            <a:ext cx="216693" cy="216024"/>
          </a:xfrm>
          <a:prstGeom prst="rect">
            <a:avLst/>
          </a:prstGeom>
          <a:solidFill>
            <a:srgbClr val="7030A0"/>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439" name="ZoneTexte 438"/>
          <p:cNvSpPr txBox="1"/>
          <p:nvPr/>
        </p:nvSpPr>
        <p:spPr>
          <a:xfrm>
            <a:off x="4764972" y="6302752"/>
            <a:ext cx="436338" cy="369332"/>
          </a:xfrm>
          <a:prstGeom prst="rect">
            <a:avLst/>
          </a:prstGeom>
          <a:noFill/>
          <a:ln>
            <a:noFill/>
          </a:ln>
        </p:spPr>
        <p:txBody>
          <a:bodyPr wrap="none" rtlCol="0">
            <a:spAutoFit/>
          </a:bodyPr>
          <a:lstStyle/>
          <a:p>
            <a:r>
              <a:rPr lang="fr-BE" b="1" dirty="0">
                <a:latin typeface="Arial Narrow" panose="020B0606020202030204" pitchFamily="34" charset="0"/>
              </a:rPr>
              <a:t>L</a:t>
            </a:r>
            <a:r>
              <a:rPr lang="fr-BE" b="1" dirty="0" smtClean="0">
                <a:latin typeface="Arial Narrow" panose="020B0606020202030204" pitchFamily="34" charset="0"/>
              </a:rPr>
              <a:t>H</a:t>
            </a:r>
            <a:endParaRPr lang="fr-BE" b="1" dirty="0">
              <a:latin typeface="Arial Narrow" panose="020B0606020202030204" pitchFamily="34" charset="0"/>
            </a:endParaRPr>
          </a:p>
        </p:txBody>
      </p:sp>
      <p:grpSp>
        <p:nvGrpSpPr>
          <p:cNvPr id="9" name="Groupe 8"/>
          <p:cNvGrpSpPr/>
          <p:nvPr/>
        </p:nvGrpSpPr>
        <p:grpSpPr>
          <a:xfrm>
            <a:off x="1908175" y="1628775"/>
            <a:ext cx="1368425" cy="3816350"/>
            <a:chOff x="1908175" y="1628775"/>
            <a:chExt cx="1368425" cy="3816350"/>
          </a:xfrm>
        </p:grpSpPr>
        <p:sp>
          <p:nvSpPr>
            <p:cNvPr id="21594" name="Line 354"/>
            <p:cNvSpPr>
              <a:spLocks noChangeShapeType="1"/>
            </p:cNvSpPr>
            <p:nvPr/>
          </p:nvSpPr>
          <p:spPr bwMode="auto">
            <a:xfrm flipV="1">
              <a:off x="1908175" y="1628775"/>
              <a:ext cx="1368425" cy="3816350"/>
            </a:xfrm>
            <a:prstGeom prst="line">
              <a:avLst/>
            </a:prstGeom>
            <a:noFill/>
            <a:ln w="38100">
              <a:solidFill>
                <a:srgbClr val="FFFF00"/>
              </a:solidFill>
              <a:round/>
              <a:headEnd/>
              <a:tailEnd/>
            </a:ln>
          </p:spPr>
          <p:txBody>
            <a:bodyPr wrap="none" anchor="ctr"/>
            <a:lstStyle/>
            <a:p>
              <a:endParaRPr lang="fr-FR"/>
            </a:p>
          </p:txBody>
        </p:sp>
        <p:sp>
          <p:nvSpPr>
            <p:cNvPr id="6" name="Flèche vers le bas 5"/>
            <p:cNvSpPr/>
            <p:nvPr/>
          </p:nvSpPr>
          <p:spPr>
            <a:xfrm rot="12430599">
              <a:off x="2640630" y="1681399"/>
              <a:ext cx="335314" cy="734317"/>
            </a:xfrm>
            <a:prstGeom prst="downArrow">
              <a:avLst/>
            </a:prstGeom>
            <a:solidFill>
              <a:srgbClr val="FFFF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grpSp>
      <p:sp>
        <p:nvSpPr>
          <p:cNvPr id="442" name="AutoShape 343"/>
          <p:cNvSpPr>
            <a:spLocks noChangeArrowheads="1"/>
          </p:cNvSpPr>
          <p:nvPr/>
        </p:nvSpPr>
        <p:spPr bwMode="auto">
          <a:xfrm>
            <a:off x="2460715" y="2636912"/>
            <a:ext cx="144463" cy="2952750"/>
          </a:xfrm>
          <a:prstGeom prst="triangle">
            <a:avLst>
              <a:gd name="adj" fmla="val 50000"/>
            </a:avLst>
          </a:prstGeom>
          <a:solidFill>
            <a:srgbClr val="7030A0"/>
          </a:solidFill>
          <a:ln w="9525" algn="ctr">
            <a:solidFill>
              <a:schemeClr val="tx1"/>
            </a:solidFill>
            <a:miter lim="800000"/>
            <a:headEnd/>
            <a:tailEnd/>
          </a:ln>
        </p:spPr>
        <p:txBody>
          <a:bodyPr wrap="none" anchor="ctr"/>
          <a:lstStyle/>
          <a:p>
            <a:pPr algn="ctr"/>
            <a:endParaRPr lang="fr-FR"/>
          </a:p>
        </p:txBody>
      </p:sp>
      <p:sp>
        <p:nvSpPr>
          <p:cNvPr id="443" name="AutoShape 343"/>
          <p:cNvSpPr>
            <a:spLocks noChangeArrowheads="1"/>
          </p:cNvSpPr>
          <p:nvPr/>
        </p:nvSpPr>
        <p:spPr bwMode="auto">
          <a:xfrm>
            <a:off x="3995936" y="4949963"/>
            <a:ext cx="106246" cy="632903"/>
          </a:xfrm>
          <a:prstGeom prst="triangle">
            <a:avLst>
              <a:gd name="adj" fmla="val 50000"/>
            </a:avLst>
          </a:prstGeom>
          <a:solidFill>
            <a:srgbClr val="99FF66"/>
          </a:solidFill>
          <a:ln w="9525" algn="ctr">
            <a:solidFill>
              <a:schemeClr val="tx1"/>
            </a:solidFill>
            <a:miter lim="800000"/>
            <a:headEnd/>
            <a:tailEnd/>
          </a:ln>
        </p:spPr>
        <p:txBody>
          <a:bodyPr wrap="none" anchor="ctr"/>
          <a:lstStyle/>
          <a:p>
            <a:pPr algn="ctr"/>
            <a:endParaRPr lang="fr-FR"/>
          </a:p>
        </p:txBody>
      </p:sp>
      <p:sp>
        <p:nvSpPr>
          <p:cNvPr id="444" name="AutoShape 343"/>
          <p:cNvSpPr>
            <a:spLocks noChangeArrowheads="1"/>
          </p:cNvSpPr>
          <p:nvPr/>
        </p:nvSpPr>
        <p:spPr bwMode="auto">
          <a:xfrm>
            <a:off x="3889690" y="4941168"/>
            <a:ext cx="106246" cy="632903"/>
          </a:xfrm>
          <a:prstGeom prst="triangle">
            <a:avLst>
              <a:gd name="adj" fmla="val 50000"/>
            </a:avLst>
          </a:prstGeom>
          <a:solidFill>
            <a:srgbClr val="FFFFCC"/>
          </a:solidFill>
          <a:ln w="9525" algn="ctr">
            <a:solidFill>
              <a:schemeClr val="tx1"/>
            </a:solidFill>
            <a:miter lim="800000"/>
            <a:headEnd/>
            <a:tailEnd/>
          </a:ln>
        </p:spPr>
        <p:txBody>
          <a:bodyPr wrap="none" anchor="ctr"/>
          <a:lstStyle/>
          <a:p>
            <a:pPr algn="ctr"/>
            <a:endParaRPr lang="fr-FR"/>
          </a:p>
        </p:txBody>
      </p:sp>
      <p:sp>
        <p:nvSpPr>
          <p:cNvPr id="445" name="Rectangle 444"/>
          <p:cNvSpPr/>
          <p:nvPr/>
        </p:nvSpPr>
        <p:spPr>
          <a:xfrm>
            <a:off x="5405737" y="6381328"/>
            <a:ext cx="216693" cy="216024"/>
          </a:xfrm>
          <a:prstGeom prst="rect">
            <a:avLst/>
          </a:prstGeom>
          <a:solidFill>
            <a:srgbClr val="FFFF00"/>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446" name="ZoneTexte 445"/>
          <p:cNvSpPr txBox="1"/>
          <p:nvPr/>
        </p:nvSpPr>
        <p:spPr>
          <a:xfrm>
            <a:off x="5694584" y="6302752"/>
            <a:ext cx="1406154" cy="369332"/>
          </a:xfrm>
          <a:prstGeom prst="rect">
            <a:avLst/>
          </a:prstGeom>
          <a:noFill/>
          <a:ln>
            <a:noFill/>
          </a:ln>
        </p:spPr>
        <p:txBody>
          <a:bodyPr wrap="none" rtlCol="0">
            <a:spAutoFit/>
          </a:bodyPr>
          <a:lstStyle/>
          <a:p>
            <a:r>
              <a:rPr lang="fr-BE" b="1" dirty="0" smtClean="0">
                <a:latin typeface="Arial Narrow" panose="020B0606020202030204" pitchFamily="34" charset="0"/>
              </a:rPr>
              <a:t>Progestérone</a:t>
            </a:r>
            <a:endParaRPr lang="fr-BE" b="1" dirty="0">
              <a:latin typeface="Arial Narrow" panose="020B0606020202030204" pitchFamily="34" charset="0"/>
            </a:endParaRPr>
          </a:p>
        </p:txBody>
      </p:sp>
      <p:sp>
        <p:nvSpPr>
          <p:cNvPr id="447" name="Rectangle 446"/>
          <p:cNvSpPr/>
          <p:nvPr/>
        </p:nvSpPr>
        <p:spPr>
          <a:xfrm>
            <a:off x="7141460" y="6381328"/>
            <a:ext cx="216693" cy="216024"/>
          </a:xfrm>
          <a:prstGeom prst="rect">
            <a:avLst/>
          </a:prstGeom>
          <a:solidFill>
            <a:srgbClr val="FF0000"/>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448" name="ZoneTexte 447"/>
          <p:cNvSpPr txBox="1"/>
          <p:nvPr/>
        </p:nvSpPr>
        <p:spPr>
          <a:xfrm>
            <a:off x="7453846" y="6302752"/>
            <a:ext cx="785793" cy="369332"/>
          </a:xfrm>
          <a:prstGeom prst="rect">
            <a:avLst/>
          </a:prstGeom>
          <a:noFill/>
          <a:ln>
            <a:noFill/>
          </a:ln>
        </p:spPr>
        <p:txBody>
          <a:bodyPr wrap="none" rtlCol="0">
            <a:spAutoFit/>
          </a:bodyPr>
          <a:lstStyle/>
          <a:p>
            <a:r>
              <a:rPr lang="fr-BE" b="1" dirty="0" smtClean="0">
                <a:latin typeface="Arial Narrow" panose="020B0606020202030204" pitchFamily="34" charset="0"/>
              </a:rPr>
              <a:t>PGF2a</a:t>
            </a:r>
            <a:endParaRPr lang="fr-BE" b="1" dirty="0">
              <a:latin typeface="Arial Narrow" panose="020B0606020202030204" pitchFamily="34" charset="0"/>
            </a:endParaRPr>
          </a:p>
        </p:txBody>
      </p:sp>
      <p:sp>
        <p:nvSpPr>
          <p:cNvPr id="7" name="ZoneTexte 6"/>
          <p:cNvSpPr txBox="1"/>
          <p:nvPr/>
        </p:nvSpPr>
        <p:spPr>
          <a:xfrm>
            <a:off x="1176781" y="920064"/>
            <a:ext cx="1071127" cy="461665"/>
          </a:xfrm>
          <a:prstGeom prst="rect">
            <a:avLst/>
          </a:prstGeom>
          <a:noFill/>
          <a:ln>
            <a:solidFill>
              <a:schemeClr val="tx1"/>
            </a:solidFill>
          </a:ln>
        </p:spPr>
        <p:txBody>
          <a:bodyPr wrap="none" rtlCol="0">
            <a:spAutoFit/>
          </a:bodyPr>
          <a:lstStyle/>
          <a:p>
            <a:r>
              <a:rPr lang="fr-BE" sz="2400" dirty="0" err="1" smtClean="0">
                <a:latin typeface="Arial Narrow" panose="020B0606020202030204" pitchFamily="34" charset="0"/>
              </a:rPr>
              <a:t>Oestrus</a:t>
            </a:r>
            <a:endParaRPr lang="fr-BE" sz="2400" dirty="0">
              <a:latin typeface="Arial Narrow" panose="020B0606020202030204" pitchFamily="34" charset="0"/>
            </a:endParaRPr>
          </a:p>
        </p:txBody>
      </p:sp>
      <p:sp>
        <p:nvSpPr>
          <p:cNvPr id="450" name="ZoneTexte 449"/>
          <p:cNvSpPr txBox="1"/>
          <p:nvPr/>
        </p:nvSpPr>
        <p:spPr>
          <a:xfrm>
            <a:off x="6660232" y="920064"/>
            <a:ext cx="2364750" cy="461665"/>
          </a:xfrm>
          <a:prstGeom prst="rect">
            <a:avLst/>
          </a:prstGeom>
          <a:noFill/>
          <a:ln>
            <a:solidFill>
              <a:schemeClr val="tx1"/>
            </a:solidFill>
          </a:ln>
        </p:spPr>
        <p:txBody>
          <a:bodyPr wrap="none" rtlCol="0">
            <a:spAutoFit/>
          </a:bodyPr>
          <a:lstStyle/>
          <a:p>
            <a:r>
              <a:rPr lang="fr-BE" sz="2400" dirty="0" err="1" smtClean="0">
                <a:latin typeface="Arial Narrow" panose="020B0606020202030204" pitchFamily="34" charset="0"/>
              </a:rPr>
              <a:t>Prooestrus</a:t>
            </a:r>
            <a:r>
              <a:rPr lang="fr-BE" sz="2400" dirty="0" smtClean="0">
                <a:latin typeface="Arial Narrow" panose="020B0606020202030204" pitchFamily="34" charset="0"/>
              </a:rPr>
              <a:t>/</a:t>
            </a:r>
            <a:r>
              <a:rPr lang="fr-BE" sz="2400" dirty="0" err="1" smtClean="0">
                <a:latin typeface="Arial Narrow" panose="020B0606020202030204" pitchFamily="34" charset="0"/>
              </a:rPr>
              <a:t>Oestrus</a:t>
            </a:r>
            <a:endParaRPr lang="fr-BE" sz="2400" dirty="0">
              <a:latin typeface="Arial Narrow" panose="020B0606020202030204" pitchFamily="34" charset="0"/>
            </a:endParaRPr>
          </a:p>
        </p:txBody>
      </p:sp>
      <p:sp>
        <p:nvSpPr>
          <p:cNvPr id="451" name="ZoneTexte 450"/>
          <p:cNvSpPr txBox="1"/>
          <p:nvPr/>
        </p:nvSpPr>
        <p:spPr>
          <a:xfrm>
            <a:off x="2298700" y="920064"/>
            <a:ext cx="1436612" cy="461665"/>
          </a:xfrm>
          <a:prstGeom prst="rect">
            <a:avLst/>
          </a:prstGeom>
          <a:noFill/>
          <a:ln>
            <a:solidFill>
              <a:schemeClr val="tx1"/>
            </a:solidFill>
          </a:ln>
        </p:spPr>
        <p:txBody>
          <a:bodyPr wrap="none" rtlCol="0">
            <a:spAutoFit/>
          </a:bodyPr>
          <a:lstStyle/>
          <a:p>
            <a:r>
              <a:rPr lang="fr-BE" sz="2400" dirty="0" err="1" smtClean="0">
                <a:latin typeface="Arial Narrow" panose="020B0606020202030204" pitchFamily="34" charset="0"/>
              </a:rPr>
              <a:t>Metoestrus</a:t>
            </a:r>
            <a:endParaRPr lang="fr-BE" sz="2400" dirty="0">
              <a:latin typeface="Arial Narrow" panose="020B0606020202030204" pitchFamily="34" charset="0"/>
            </a:endParaRPr>
          </a:p>
        </p:txBody>
      </p:sp>
      <p:sp>
        <p:nvSpPr>
          <p:cNvPr id="452" name="ZoneTexte 451"/>
          <p:cNvSpPr txBox="1"/>
          <p:nvPr/>
        </p:nvSpPr>
        <p:spPr>
          <a:xfrm>
            <a:off x="4742977" y="920064"/>
            <a:ext cx="1253869" cy="461665"/>
          </a:xfrm>
          <a:prstGeom prst="rect">
            <a:avLst/>
          </a:prstGeom>
          <a:noFill/>
          <a:ln>
            <a:solidFill>
              <a:schemeClr val="tx1"/>
            </a:solidFill>
          </a:ln>
        </p:spPr>
        <p:txBody>
          <a:bodyPr wrap="none" rtlCol="0">
            <a:spAutoFit/>
          </a:bodyPr>
          <a:lstStyle/>
          <a:p>
            <a:r>
              <a:rPr lang="fr-BE" sz="2400" dirty="0" err="1" smtClean="0">
                <a:latin typeface="Arial Narrow" panose="020B0606020202030204" pitchFamily="34" charset="0"/>
              </a:rPr>
              <a:t>Dioestrus</a:t>
            </a:r>
            <a:endParaRPr lang="fr-BE" sz="2400" dirty="0">
              <a:latin typeface="Arial Narrow" panose="020B0606020202030204" pitchFamily="34" charset="0"/>
            </a:endParaRPr>
          </a:p>
        </p:txBody>
      </p:sp>
      <p:grpSp>
        <p:nvGrpSpPr>
          <p:cNvPr id="10" name="Groupe 9"/>
          <p:cNvGrpSpPr/>
          <p:nvPr/>
        </p:nvGrpSpPr>
        <p:grpSpPr>
          <a:xfrm>
            <a:off x="3276600" y="1628775"/>
            <a:ext cx="3455988" cy="360065"/>
            <a:chOff x="3276600" y="1628775"/>
            <a:chExt cx="3455988" cy="360065"/>
          </a:xfrm>
        </p:grpSpPr>
        <p:sp>
          <p:nvSpPr>
            <p:cNvPr id="21595" name="Line 355"/>
            <p:cNvSpPr>
              <a:spLocks noChangeShapeType="1"/>
            </p:cNvSpPr>
            <p:nvPr/>
          </p:nvSpPr>
          <p:spPr bwMode="auto">
            <a:xfrm>
              <a:off x="3276600" y="1628775"/>
              <a:ext cx="3455988" cy="0"/>
            </a:xfrm>
            <a:prstGeom prst="line">
              <a:avLst/>
            </a:prstGeom>
            <a:noFill/>
            <a:ln w="28575">
              <a:solidFill>
                <a:srgbClr val="FFFF00"/>
              </a:solidFill>
              <a:round/>
              <a:headEnd/>
              <a:tailEnd/>
            </a:ln>
          </p:spPr>
          <p:txBody>
            <a:bodyPr wrap="none" anchor="ctr"/>
            <a:lstStyle/>
            <a:p>
              <a:endParaRPr lang="fr-FR"/>
            </a:p>
          </p:txBody>
        </p:sp>
        <p:sp>
          <p:nvSpPr>
            <p:cNvPr id="453" name="Flèche vers le bas 452"/>
            <p:cNvSpPr/>
            <p:nvPr/>
          </p:nvSpPr>
          <p:spPr>
            <a:xfrm rot="16200000">
              <a:off x="4649748" y="1454024"/>
              <a:ext cx="335314" cy="734317"/>
            </a:xfrm>
            <a:prstGeom prst="downArrow">
              <a:avLst/>
            </a:prstGeom>
            <a:solidFill>
              <a:srgbClr val="FFFF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grpSp>
      <p:sp>
        <p:nvSpPr>
          <p:cNvPr id="454" name="Flèche vers le bas 453"/>
          <p:cNvSpPr/>
          <p:nvPr/>
        </p:nvSpPr>
        <p:spPr>
          <a:xfrm rot="20604191">
            <a:off x="6943697" y="2954000"/>
            <a:ext cx="335314" cy="734317"/>
          </a:xfrm>
          <a:prstGeom prst="downArrow">
            <a:avLst/>
          </a:prstGeom>
          <a:solidFill>
            <a:srgbClr val="FFFF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grpSp>
        <p:nvGrpSpPr>
          <p:cNvPr id="11" name="Groupe 10"/>
          <p:cNvGrpSpPr/>
          <p:nvPr/>
        </p:nvGrpSpPr>
        <p:grpSpPr>
          <a:xfrm>
            <a:off x="4284663" y="1700213"/>
            <a:ext cx="3886200" cy="3744912"/>
            <a:chOff x="4284663" y="1700213"/>
            <a:chExt cx="3886200" cy="3744912"/>
          </a:xfrm>
        </p:grpSpPr>
        <p:grpSp>
          <p:nvGrpSpPr>
            <p:cNvPr id="21864" name="Group 360"/>
            <p:cNvGrpSpPr>
              <a:grpSpLocks/>
            </p:cNvGrpSpPr>
            <p:nvPr/>
          </p:nvGrpSpPr>
          <p:grpSpPr bwMode="auto">
            <a:xfrm>
              <a:off x="4284663" y="2349500"/>
              <a:ext cx="2878137" cy="3095625"/>
              <a:chOff x="2699" y="1480"/>
              <a:chExt cx="1813" cy="1950"/>
            </a:xfrm>
          </p:grpSpPr>
          <p:grpSp>
            <p:nvGrpSpPr>
              <p:cNvPr id="23643" name="Group 296"/>
              <p:cNvGrpSpPr>
                <a:grpSpLocks/>
              </p:cNvGrpSpPr>
              <p:nvPr/>
            </p:nvGrpSpPr>
            <p:grpSpPr bwMode="auto">
              <a:xfrm>
                <a:off x="2699" y="3158"/>
                <a:ext cx="227" cy="272"/>
                <a:chOff x="975" y="3158"/>
                <a:chExt cx="227" cy="272"/>
              </a:xfrm>
            </p:grpSpPr>
            <p:sp>
              <p:nvSpPr>
                <p:cNvPr id="23674" name="Oval 297"/>
                <p:cNvSpPr>
                  <a:spLocks noChangeArrowheads="1"/>
                </p:cNvSpPr>
                <p:nvPr/>
              </p:nvSpPr>
              <p:spPr bwMode="auto">
                <a:xfrm>
                  <a:off x="975" y="3339"/>
                  <a:ext cx="91" cy="91"/>
                </a:xfrm>
                <a:prstGeom prst="ellipse">
                  <a:avLst/>
                </a:prstGeom>
                <a:solidFill>
                  <a:srgbClr val="FF6600"/>
                </a:solidFill>
                <a:ln w="9525">
                  <a:solidFill>
                    <a:schemeClr val="tx1"/>
                  </a:solidFill>
                  <a:round/>
                  <a:headEnd/>
                  <a:tailEnd/>
                </a:ln>
              </p:spPr>
              <p:txBody>
                <a:bodyPr wrap="none" anchor="ctr"/>
                <a:lstStyle/>
                <a:p>
                  <a:pPr algn="ctr"/>
                  <a:endParaRPr lang="fr-FR"/>
                </a:p>
              </p:txBody>
            </p:sp>
            <p:sp>
              <p:nvSpPr>
                <p:cNvPr id="23675" name="Oval 298"/>
                <p:cNvSpPr>
                  <a:spLocks noChangeArrowheads="1"/>
                </p:cNvSpPr>
                <p:nvPr/>
              </p:nvSpPr>
              <p:spPr bwMode="auto">
                <a:xfrm>
                  <a:off x="1066" y="3339"/>
                  <a:ext cx="91" cy="91"/>
                </a:xfrm>
                <a:prstGeom prst="ellipse">
                  <a:avLst/>
                </a:prstGeom>
                <a:solidFill>
                  <a:srgbClr val="FF6600"/>
                </a:solidFill>
                <a:ln w="9525">
                  <a:solidFill>
                    <a:schemeClr val="tx1"/>
                  </a:solidFill>
                  <a:round/>
                  <a:headEnd/>
                  <a:tailEnd/>
                </a:ln>
              </p:spPr>
              <p:txBody>
                <a:bodyPr wrap="none" anchor="ctr"/>
                <a:lstStyle/>
                <a:p>
                  <a:pPr algn="ctr"/>
                  <a:endParaRPr lang="fr-FR"/>
                </a:p>
              </p:txBody>
            </p:sp>
            <p:sp>
              <p:nvSpPr>
                <p:cNvPr id="23676" name="Oval 299"/>
                <p:cNvSpPr>
                  <a:spLocks noChangeArrowheads="1"/>
                </p:cNvSpPr>
                <p:nvPr/>
              </p:nvSpPr>
              <p:spPr bwMode="auto">
                <a:xfrm>
                  <a:off x="1066" y="3249"/>
                  <a:ext cx="91" cy="91"/>
                </a:xfrm>
                <a:prstGeom prst="ellipse">
                  <a:avLst/>
                </a:prstGeom>
                <a:solidFill>
                  <a:srgbClr val="FF6600"/>
                </a:solidFill>
                <a:ln w="9525">
                  <a:solidFill>
                    <a:schemeClr val="tx1"/>
                  </a:solidFill>
                  <a:round/>
                  <a:headEnd/>
                  <a:tailEnd/>
                </a:ln>
              </p:spPr>
              <p:txBody>
                <a:bodyPr wrap="none" anchor="ctr"/>
                <a:lstStyle/>
                <a:p>
                  <a:pPr algn="ctr"/>
                  <a:endParaRPr lang="fr-FR"/>
                </a:p>
              </p:txBody>
            </p:sp>
            <p:sp>
              <p:nvSpPr>
                <p:cNvPr id="23677" name="Oval 300"/>
                <p:cNvSpPr>
                  <a:spLocks noChangeArrowheads="1"/>
                </p:cNvSpPr>
                <p:nvPr/>
              </p:nvSpPr>
              <p:spPr bwMode="auto">
                <a:xfrm>
                  <a:off x="975" y="3249"/>
                  <a:ext cx="91" cy="91"/>
                </a:xfrm>
                <a:prstGeom prst="ellipse">
                  <a:avLst/>
                </a:prstGeom>
                <a:solidFill>
                  <a:srgbClr val="FF6600"/>
                </a:solidFill>
                <a:ln w="9525">
                  <a:solidFill>
                    <a:schemeClr val="tx1"/>
                  </a:solidFill>
                  <a:round/>
                  <a:headEnd/>
                  <a:tailEnd/>
                </a:ln>
              </p:spPr>
              <p:txBody>
                <a:bodyPr wrap="none" anchor="ctr"/>
                <a:lstStyle/>
                <a:p>
                  <a:pPr algn="ctr"/>
                  <a:endParaRPr lang="fr-FR"/>
                </a:p>
              </p:txBody>
            </p:sp>
            <p:sp>
              <p:nvSpPr>
                <p:cNvPr id="23678" name="Oval 301"/>
                <p:cNvSpPr>
                  <a:spLocks noChangeArrowheads="1"/>
                </p:cNvSpPr>
                <p:nvPr/>
              </p:nvSpPr>
              <p:spPr bwMode="auto">
                <a:xfrm>
                  <a:off x="975" y="3158"/>
                  <a:ext cx="91" cy="91"/>
                </a:xfrm>
                <a:prstGeom prst="ellipse">
                  <a:avLst/>
                </a:prstGeom>
                <a:solidFill>
                  <a:srgbClr val="FF6600"/>
                </a:solidFill>
                <a:ln w="9525">
                  <a:solidFill>
                    <a:schemeClr val="tx1"/>
                  </a:solidFill>
                  <a:round/>
                  <a:headEnd/>
                  <a:tailEnd/>
                </a:ln>
              </p:spPr>
              <p:txBody>
                <a:bodyPr wrap="none" anchor="ctr"/>
                <a:lstStyle/>
                <a:p>
                  <a:pPr algn="ctr"/>
                  <a:endParaRPr lang="fr-FR"/>
                </a:p>
              </p:txBody>
            </p:sp>
            <p:sp>
              <p:nvSpPr>
                <p:cNvPr id="23679" name="Oval 302"/>
                <p:cNvSpPr>
                  <a:spLocks noChangeArrowheads="1"/>
                </p:cNvSpPr>
                <p:nvPr/>
              </p:nvSpPr>
              <p:spPr bwMode="auto">
                <a:xfrm>
                  <a:off x="1066" y="3158"/>
                  <a:ext cx="91" cy="91"/>
                </a:xfrm>
                <a:prstGeom prst="ellipse">
                  <a:avLst/>
                </a:prstGeom>
                <a:solidFill>
                  <a:srgbClr val="FF6600"/>
                </a:solidFill>
                <a:ln w="9525">
                  <a:solidFill>
                    <a:schemeClr val="tx1"/>
                  </a:solidFill>
                  <a:round/>
                  <a:headEnd/>
                  <a:tailEnd/>
                </a:ln>
              </p:spPr>
              <p:txBody>
                <a:bodyPr wrap="none" anchor="ctr"/>
                <a:lstStyle/>
                <a:p>
                  <a:pPr algn="ctr"/>
                  <a:endParaRPr lang="fr-FR"/>
                </a:p>
              </p:txBody>
            </p:sp>
            <p:sp>
              <p:nvSpPr>
                <p:cNvPr id="23680" name="Oval 303"/>
                <p:cNvSpPr>
                  <a:spLocks noChangeArrowheads="1"/>
                </p:cNvSpPr>
                <p:nvPr/>
              </p:nvSpPr>
              <p:spPr bwMode="auto">
                <a:xfrm>
                  <a:off x="1020" y="3203"/>
                  <a:ext cx="91" cy="91"/>
                </a:xfrm>
                <a:prstGeom prst="ellipse">
                  <a:avLst/>
                </a:prstGeom>
                <a:solidFill>
                  <a:srgbClr val="FF6600"/>
                </a:solidFill>
                <a:ln w="9525">
                  <a:solidFill>
                    <a:schemeClr val="tx1"/>
                  </a:solidFill>
                  <a:round/>
                  <a:headEnd/>
                  <a:tailEnd/>
                </a:ln>
              </p:spPr>
              <p:txBody>
                <a:bodyPr wrap="none" anchor="ctr"/>
                <a:lstStyle/>
                <a:p>
                  <a:pPr algn="ctr"/>
                  <a:endParaRPr lang="fr-FR"/>
                </a:p>
              </p:txBody>
            </p:sp>
            <p:sp>
              <p:nvSpPr>
                <p:cNvPr id="23681" name="Oval 304"/>
                <p:cNvSpPr>
                  <a:spLocks noChangeArrowheads="1"/>
                </p:cNvSpPr>
                <p:nvPr/>
              </p:nvSpPr>
              <p:spPr bwMode="auto">
                <a:xfrm>
                  <a:off x="1020" y="3294"/>
                  <a:ext cx="91" cy="91"/>
                </a:xfrm>
                <a:prstGeom prst="ellipse">
                  <a:avLst/>
                </a:prstGeom>
                <a:solidFill>
                  <a:srgbClr val="FF6600"/>
                </a:solidFill>
                <a:ln w="9525">
                  <a:solidFill>
                    <a:schemeClr val="tx1"/>
                  </a:solidFill>
                  <a:round/>
                  <a:headEnd/>
                  <a:tailEnd/>
                </a:ln>
              </p:spPr>
              <p:txBody>
                <a:bodyPr wrap="none" anchor="ctr"/>
                <a:lstStyle/>
                <a:p>
                  <a:pPr algn="ctr"/>
                  <a:endParaRPr lang="fr-FR"/>
                </a:p>
              </p:txBody>
            </p:sp>
            <p:sp>
              <p:nvSpPr>
                <p:cNvPr id="23682" name="Oval 305"/>
                <p:cNvSpPr>
                  <a:spLocks noChangeArrowheads="1"/>
                </p:cNvSpPr>
                <p:nvPr/>
              </p:nvSpPr>
              <p:spPr bwMode="auto">
                <a:xfrm>
                  <a:off x="1111" y="3203"/>
                  <a:ext cx="91" cy="91"/>
                </a:xfrm>
                <a:prstGeom prst="ellipse">
                  <a:avLst/>
                </a:prstGeom>
                <a:solidFill>
                  <a:srgbClr val="FF6600"/>
                </a:solidFill>
                <a:ln w="9525">
                  <a:solidFill>
                    <a:schemeClr val="tx1"/>
                  </a:solidFill>
                  <a:round/>
                  <a:headEnd/>
                  <a:tailEnd/>
                </a:ln>
              </p:spPr>
              <p:txBody>
                <a:bodyPr wrap="none" anchor="ctr"/>
                <a:lstStyle/>
                <a:p>
                  <a:pPr algn="ctr"/>
                  <a:endParaRPr lang="fr-FR"/>
                </a:p>
              </p:txBody>
            </p:sp>
          </p:grpSp>
          <p:sp>
            <p:nvSpPr>
              <p:cNvPr id="23644" name="Oval 306"/>
              <p:cNvSpPr>
                <a:spLocks noChangeArrowheads="1"/>
              </p:cNvSpPr>
              <p:nvPr/>
            </p:nvSpPr>
            <p:spPr bwMode="auto">
              <a:xfrm rot="558167">
                <a:off x="3288" y="2160"/>
                <a:ext cx="317" cy="318"/>
              </a:xfrm>
              <a:prstGeom prst="ellipse">
                <a:avLst/>
              </a:prstGeom>
              <a:solidFill>
                <a:srgbClr val="0033CC"/>
              </a:solidFill>
              <a:ln w="9525">
                <a:solidFill>
                  <a:schemeClr val="tx1"/>
                </a:solidFill>
                <a:round/>
                <a:headEnd/>
                <a:tailEnd/>
              </a:ln>
            </p:spPr>
            <p:txBody>
              <a:bodyPr wrap="none" anchor="ctr"/>
              <a:lstStyle/>
              <a:p>
                <a:pPr algn="ctr"/>
                <a:endParaRPr lang="fr-FR"/>
              </a:p>
            </p:txBody>
          </p:sp>
          <p:grpSp>
            <p:nvGrpSpPr>
              <p:cNvPr id="23645" name="Group 307"/>
              <p:cNvGrpSpPr>
                <a:grpSpLocks/>
              </p:cNvGrpSpPr>
              <p:nvPr/>
            </p:nvGrpSpPr>
            <p:grpSpPr bwMode="auto">
              <a:xfrm>
                <a:off x="3198" y="2704"/>
                <a:ext cx="272" cy="136"/>
                <a:chOff x="1429" y="2614"/>
                <a:chExt cx="272" cy="136"/>
              </a:xfrm>
            </p:grpSpPr>
            <p:sp>
              <p:nvSpPr>
                <p:cNvPr id="23672" name="Oval 308"/>
                <p:cNvSpPr>
                  <a:spLocks noChangeArrowheads="1"/>
                </p:cNvSpPr>
                <p:nvPr/>
              </p:nvSpPr>
              <p:spPr bwMode="auto">
                <a:xfrm>
                  <a:off x="1429" y="2614"/>
                  <a:ext cx="136" cy="136"/>
                </a:xfrm>
                <a:prstGeom prst="ellipse">
                  <a:avLst/>
                </a:prstGeom>
                <a:solidFill>
                  <a:srgbClr val="FF6600"/>
                </a:solidFill>
                <a:ln w="9525">
                  <a:solidFill>
                    <a:schemeClr val="tx1"/>
                  </a:solidFill>
                  <a:round/>
                  <a:headEnd/>
                  <a:tailEnd/>
                </a:ln>
              </p:spPr>
              <p:txBody>
                <a:bodyPr wrap="none" anchor="ctr"/>
                <a:lstStyle/>
                <a:p>
                  <a:pPr algn="ctr"/>
                  <a:endParaRPr lang="fr-FR"/>
                </a:p>
              </p:txBody>
            </p:sp>
            <p:sp>
              <p:nvSpPr>
                <p:cNvPr id="23673" name="Oval 309"/>
                <p:cNvSpPr>
                  <a:spLocks noChangeArrowheads="1"/>
                </p:cNvSpPr>
                <p:nvPr/>
              </p:nvSpPr>
              <p:spPr bwMode="auto">
                <a:xfrm>
                  <a:off x="1565" y="2614"/>
                  <a:ext cx="136" cy="136"/>
                </a:xfrm>
                <a:prstGeom prst="ellipse">
                  <a:avLst/>
                </a:prstGeom>
                <a:solidFill>
                  <a:srgbClr val="FF6600"/>
                </a:solidFill>
                <a:ln w="9525">
                  <a:solidFill>
                    <a:schemeClr val="tx1"/>
                  </a:solidFill>
                  <a:round/>
                  <a:headEnd/>
                  <a:tailEnd/>
                </a:ln>
              </p:spPr>
              <p:txBody>
                <a:bodyPr wrap="none" anchor="ctr"/>
                <a:lstStyle/>
                <a:p>
                  <a:pPr algn="ctr"/>
                  <a:endParaRPr lang="fr-FR"/>
                </a:p>
              </p:txBody>
            </p:sp>
          </p:grpSp>
          <p:grpSp>
            <p:nvGrpSpPr>
              <p:cNvPr id="23646" name="Group 310"/>
              <p:cNvGrpSpPr>
                <a:grpSpLocks/>
              </p:cNvGrpSpPr>
              <p:nvPr/>
            </p:nvGrpSpPr>
            <p:grpSpPr bwMode="auto">
              <a:xfrm>
                <a:off x="3424" y="2704"/>
                <a:ext cx="680" cy="680"/>
                <a:chOff x="1701" y="2659"/>
                <a:chExt cx="680" cy="680"/>
              </a:xfrm>
            </p:grpSpPr>
            <p:sp>
              <p:nvSpPr>
                <p:cNvPr id="23665" name="Oval 311"/>
                <p:cNvSpPr>
                  <a:spLocks noChangeArrowheads="1"/>
                </p:cNvSpPr>
                <p:nvPr/>
              </p:nvSpPr>
              <p:spPr bwMode="auto">
                <a:xfrm>
                  <a:off x="1701" y="2659"/>
                  <a:ext cx="136" cy="136"/>
                </a:xfrm>
                <a:prstGeom prst="ellipse">
                  <a:avLst/>
                </a:prstGeom>
                <a:solidFill>
                  <a:srgbClr val="DDDDDD"/>
                </a:solidFill>
                <a:ln w="9525">
                  <a:solidFill>
                    <a:schemeClr val="tx1"/>
                  </a:solidFill>
                  <a:round/>
                  <a:headEnd/>
                  <a:tailEnd/>
                </a:ln>
              </p:spPr>
              <p:txBody>
                <a:bodyPr wrap="none" anchor="ctr"/>
                <a:lstStyle/>
                <a:p>
                  <a:pPr algn="ctr"/>
                  <a:endParaRPr lang="fr-FR"/>
                </a:p>
              </p:txBody>
            </p:sp>
            <p:sp>
              <p:nvSpPr>
                <p:cNvPr id="23666" name="Oval 312"/>
                <p:cNvSpPr>
                  <a:spLocks noChangeArrowheads="1"/>
                </p:cNvSpPr>
                <p:nvPr/>
              </p:nvSpPr>
              <p:spPr bwMode="auto">
                <a:xfrm>
                  <a:off x="1791" y="2750"/>
                  <a:ext cx="136" cy="136"/>
                </a:xfrm>
                <a:prstGeom prst="ellipse">
                  <a:avLst/>
                </a:prstGeom>
                <a:solidFill>
                  <a:srgbClr val="DDDDDD"/>
                </a:solidFill>
                <a:ln w="9525">
                  <a:solidFill>
                    <a:schemeClr val="tx1"/>
                  </a:solidFill>
                  <a:round/>
                  <a:headEnd/>
                  <a:tailEnd/>
                </a:ln>
              </p:spPr>
              <p:txBody>
                <a:bodyPr wrap="none" anchor="ctr"/>
                <a:lstStyle/>
                <a:p>
                  <a:pPr algn="ctr"/>
                  <a:endParaRPr lang="fr-FR"/>
                </a:p>
              </p:txBody>
            </p:sp>
            <p:sp>
              <p:nvSpPr>
                <p:cNvPr id="23667" name="Oval 313"/>
                <p:cNvSpPr>
                  <a:spLocks noChangeArrowheads="1"/>
                </p:cNvSpPr>
                <p:nvPr/>
              </p:nvSpPr>
              <p:spPr bwMode="auto">
                <a:xfrm>
                  <a:off x="1882" y="2840"/>
                  <a:ext cx="136" cy="136"/>
                </a:xfrm>
                <a:prstGeom prst="ellipse">
                  <a:avLst/>
                </a:prstGeom>
                <a:solidFill>
                  <a:srgbClr val="DDDDDD"/>
                </a:solidFill>
                <a:ln w="9525">
                  <a:solidFill>
                    <a:schemeClr val="tx1"/>
                  </a:solidFill>
                  <a:round/>
                  <a:headEnd/>
                  <a:tailEnd/>
                </a:ln>
              </p:spPr>
              <p:txBody>
                <a:bodyPr wrap="none" anchor="ctr"/>
                <a:lstStyle/>
                <a:p>
                  <a:pPr algn="ctr"/>
                  <a:endParaRPr lang="fr-FR"/>
                </a:p>
              </p:txBody>
            </p:sp>
            <p:sp>
              <p:nvSpPr>
                <p:cNvPr id="23668" name="Oval 314"/>
                <p:cNvSpPr>
                  <a:spLocks noChangeArrowheads="1"/>
                </p:cNvSpPr>
                <p:nvPr/>
              </p:nvSpPr>
              <p:spPr bwMode="auto">
                <a:xfrm>
                  <a:off x="1973" y="2931"/>
                  <a:ext cx="136" cy="136"/>
                </a:xfrm>
                <a:prstGeom prst="ellipse">
                  <a:avLst/>
                </a:prstGeom>
                <a:solidFill>
                  <a:srgbClr val="DDDDDD"/>
                </a:solidFill>
                <a:ln w="9525">
                  <a:solidFill>
                    <a:schemeClr val="tx1"/>
                  </a:solidFill>
                  <a:round/>
                  <a:headEnd/>
                  <a:tailEnd/>
                </a:ln>
              </p:spPr>
              <p:txBody>
                <a:bodyPr wrap="none" anchor="ctr"/>
                <a:lstStyle/>
                <a:p>
                  <a:pPr algn="ctr"/>
                  <a:endParaRPr lang="fr-FR"/>
                </a:p>
              </p:txBody>
            </p:sp>
            <p:sp>
              <p:nvSpPr>
                <p:cNvPr id="23669" name="Oval 315"/>
                <p:cNvSpPr>
                  <a:spLocks noChangeArrowheads="1"/>
                </p:cNvSpPr>
                <p:nvPr/>
              </p:nvSpPr>
              <p:spPr bwMode="auto">
                <a:xfrm>
                  <a:off x="2064" y="3022"/>
                  <a:ext cx="136" cy="136"/>
                </a:xfrm>
                <a:prstGeom prst="ellipse">
                  <a:avLst/>
                </a:prstGeom>
                <a:solidFill>
                  <a:srgbClr val="DDDDDD"/>
                </a:solidFill>
                <a:ln w="9525">
                  <a:solidFill>
                    <a:schemeClr val="tx1"/>
                  </a:solidFill>
                  <a:round/>
                  <a:headEnd/>
                  <a:tailEnd/>
                </a:ln>
              </p:spPr>
              <p:txBody>
                <a:bodyPr wrap="none" anchor="ctr"/>
                <a:lstStyle/>
                <a:p>
                  <a:pPr algn="ctr"/>
                  <a:endParaRPr lang="fr-FR"/>
                </a:p>
              </p:txBody>
            </p:sp>
            <p:sp>
              <p:nvSpPr>
                <p:cNvPr id="23670" name="Oval 316"/>
                <p:cNvSpPr>
                  <a:spLocks noChangeArrowheads="1"/>
                </p:cNvSpPr>
                <p:nvPr/>
              </p:nvSpPr>
              <p:spPr bwMode="auto">
                <a:xfrm>
                  <a:off x="2154" y="3113"/>
                  <a:ext cx="136" cy="136"/>
                </a:xfrm>
                <a:prstGeom prst="ellipse">
                  <a:avLst/>
                </a:prstGeom>
                <a:solidFill>
                  <a:srgbClr val="DDDDDD"/>
                </a:solidFill>
                <a:ln w="9525">
                  <a:solidFill>
                    <a:schemeClr val="tx1"/>
                  </a:solidFill>
                  <a:round/>
                  <a:headEnd/>
                  <a:tailEnd/>
                </a:ln>
              </p:spPr>
              <p:txBody>
                <a:bodyPr wrap="none" anchor="ctr"/>
                <a:lstStyle/>
                <a:p>
                  <a:pPr algn="ctr"/>
                  <a:endParaRPr lang="fr-FR"/>
                </a:p>
              </p:txBody>
            </p:sp>
            <p:sp>
              <p:nvSpPr>
                <p:cNvPr id="23671" name="Oval 317"/>
                <p:cNvSpPr>
                  <a:spLocks noChangeArrowheads="1"/>
                </p:cNvSpPr>
                <p:nvPr/>
              </p:nvSpPr>
              <p:spPr bwMode="auto">
                <a:xfrm>
                  <a:off x="2245" y="3203"/>
                  <a:ext cx="136" cy="136"/>
                </a:xfrm>
                <a:prstGeom prst="ellipse">
                  <a:avLst/>
                </a:prstGeom>
                <a:solidFill>
                  <a:srgbClr val="FF6600"/>
                </a:solidFill>
                <a:ln w="9525">
                  <a:solidFill>
                    <a:schemeClr val="tx1"/>
                  </a:solidFill>
                  <a:round/>
                  <a:headEnd/>
                  <a:tailEnd/>
                </a:ln>
              </p:spPr>
              <p:txBody>
                <a:bodyPr wrap="none" anchor="ctr"/>
                <a:lstStyle/>
                <a:p>
                  <a:pPr algn="ctr"/>
                  <a:endParaRPr lang="fr-FR"/>
                </a:p>
              </p:txBody>
            </p:sp>
          </p:grpSp>
          <p:grpSp>
            <p:nvGrpSpPr>
              <p:cNvPr id="23647" name="Group 318"/>
              <p:cNvGrpSpPr>
                <a:grpSpLocks/>
              </p:cNvGrpSpPr>
              <p:nvPr/>
            </p:nvGrpSpPr>
            <p:grpSpPr bwMode="auto">
              <a:xfrm>
                <a:off x="3560" y="1480"/>
                <a:ext cx="952" cy="770"/>
                <a:chOff x="3560" y="1480"/>
                <a:chExt cx="952" cy="770"/>
              </a:xfrm>
            </p:grpSpPr>
            <p:sp>
              <p:nvSpPr>
                <p:cNvPr id="23662" name="Oval 319"/>
                <p:cNvSpPr>
                  <a:spLocks noChangeArrowheads="1"/>
                </p:cNvSpPr>
                <p:nvPr/>
              </p:nvSpPr>
              <p:spPr bwMode="auto">
                <a:xfrm rot="558167">
                  <a:off x="3560" y="1933"/>
                  <a:ext cx="317" cy="317"/>
                </a:xfrm>
                <a:prstGeom prst="ellipse">
                  <a:avLst/>
                </a:prstGeom>
                <a:solidFill>
                  <a:schemeClr val="accent1"/>
                </a:solidFill>
                <a:ln w="9525">
                  <a:solidFill>
                    <a:schemeClr val="tx1"/>
                  </a:solidFill>
                  <a:round/>
                  <a:headEnd/>
                  <a:tailEnd/>
                </a:ln>
              </p:spPr>
              <p:txBody>
                <a:bodyPr wrap="none" anchor="ctr"/>
                <a:lstStyle/>
                <a:p>
                  <a:pPr algn="ctr"/>
                  <a:endParaRPr lang="fr-FR"/>
                </a:p>
              </p:txBody>
            </p:sp>
            <p:sp>
              <p:nvSpPr>
                <p:cNvPr id="23663" name="Oval 320"/>
                <p:cNvSpPr>
                  <a:spLocks noChangeArrowheads="1"/>
                </p:cNvSpPr>
                <p:nvPr/>
              </p:nvSpPr>
              <p:spPr bwMode="auto">
                <a:xfrm rot="558167">
                  <a:off x="3833" y="1706"/>
                  <a:ext cx="362" cy="363"/>
                </a:xfrm>
                <a:prstGeom prst="ellipse">
                  <a:avLst/>
                </a:prstGeom>
                <a:solidFill>
                  <a:schemeClr val="accent1"/>
                </a:solidFill>
                <a:ln w="9525">
                  <a:solidFill>
                    <a:schemeClr val="tx1"/>
                  </a:solidFill>
                  <a:round/>
                  <a:headEnd/>
                  <a:tailEnd/>
                </a:ln>
              </p:spPr>
              <p:txBody>
                <a:bodyPr wrap="none" anchor="ctr"/>
                <a:lstStyle/>
                <a:p>
                  <a:pPr algn="ctr"/>
                  <a:endParaRPr lang="fr-FR"/>
                </a:p>
              </p:txBody>
            </p:sp>
            <p:sp>
              <p:nvSpPr>
                <p:cNvPr id="23664" name="Oval 321"/>
                <p:cNvSpPr>
                  <a:spLocks noChangeArrowheads="1"/>
                </p:cNvSpPr>
                <p:nvPr/>
              </p:nvSpPr>
              <p:spPr bwMode="auto">
                <a:xfrm rot="558167">
                  <a:off x="4150" y="1480"/>
                  <a:ext cx="362" cy="363"/>
                </a:xfrm>
                <a:prstGeom prst="ellipse">
                  <a:avLst/>
                </a:prstGeom>
                <a:solidFill>
                  <a:schemeClr val="accent1"/>
                </a:solidFill>
                <a:ln w="9525">
                  <a:solidFill>
                    <a:schemeClr val="tx1"/>
                  </a:solidFill>
                  <a:round/>
                  <a:headEnd/>
                  <a:tailEnd/>
                </a:ln>
              </p:spPr>
              <p:txBody>
                <a:bodyPr wrap="none" anchor="ctr"/>
                <a:lstStyle/>
                <a:p>
                  <a:pPr algn="ctr"/>
                  <a:endParaRPr lang="fr-FR"/>
                </a:p>
              </p:txBody>
            </p:sp>
          </p:grpSp>
          <p:grpSp>
            <p:nvGrpSpPr>
              <p:cNvPr id="23648" name="Group 326"/>
              <p:cNvGrpSpPr>
                <a:grpSpLocks/>
              </p:cNvGrpSpPr>
              <p:nvPr/>
            </p:nvGrpSpPr>
            <p:grpSpPr bwMode="auto">
              <a:xfrm>
                <a:off x="2699" y="2387"/>
                <a:ext cx="635" cy="816"/>
                <a:chOff x="2699" y="2387"/>
                <a:chExt cx="635" cy="816"/>
              </a:xfrm>
            </p:grpSpPr>
            <p:sp>
              <p:nvSpPr>
                <p:cNvPr id="23649" name="Oval 327"/>
                <p:cNvSpPr>
                  <a:spLocks noChangeArrowheads="1"/>
                </p:cNvSpPr>
                <p:nvPr/>
              </p:nvSpPr>
              <p:spPr bwMode="auto">
                <a:xfrm>
                  <a:off x="3061" y="2387"/>
                  <a:ext cx="273" cy="272"/>
                </a:xfrm>
                <a:prstGeom prst="ellipse">
                  <a:avLst/>
                </a:prstGeom>
                <a:solidFill>
                  <a:srgbClr val="0033CC"/>
                </a:solidFill>
                <a:ln w="9525">
                  <a:solidFill>
                    <a:schemeClr val="tx1"/>
                  </a:solidFill>
                  <a:round/>
                  <a:headEnd/>
                  <a:tailEnd/>
                </a:ln>
              </p:spPr>
              <p:txBody>
                <a:bodyPr wrap="none" anchor="ctr"/>
                <a:lstStyle/>
                <a:p>
                  <a:pPr algn="ctr"/>
                  <a:endParaRPr lang="fr-FR"/>
                </a:p>
              </p:txBody>
            </p:sp>
            <p:grpSp>
              <p:nvGrpSpPr>
                <p:cNvPr id="23650" name="Group 328"/>
                <p:cNvGrpSpPr>
                  <a:grpSpLocks/>
                </p:cNvGrpSpPr>
                <p:nvPr/>
              </p:nvGrpSpPr>
              <p:grpSpPr bwMode="auto">
                <a:xfrm>
                  <a:off x="2699" y="2614"/>
                  <a:ext cx="543" cy="589"/>
                  <a:chOff x="2699" y="2614"/>
                  <a:chExt cx="543" cy="589"/>
                </a:xfrm>
              </p:grpSpPr>
              <p:grpSp>
                <p:nvGrpSpPr>
                  <p:cNvPr id="23651" name="Group 329"/>
                  <p:cNvGrpSpPr>
                    <a:grpSpLocks/>
                  </p:cNvGrpSpPr>
                  <p:nvPr/>
                </p:nvGrpSpPr>
                <p:grpSpPr bwMode="auto">
                  <a:xfrm rot="655987">
                    <a:off x="2789" y="2614"/>
                    <a:ext cx="453" cy="589"/>
                    <a:chOff x="975" y="2614"/>
                    <a:chExt cx="453" cy="589"/>
                  </a:xfrm>
                </p:grpSpPr>
                <p:sp>
                  <p:nvSpPr>
                    <p:cNvPr id="23653" name="Oval 330"/>
                    <p:cNvSpPr>
                      <a:spLocks noChangeArrowheads="1"/>
                    </p:cNvSpPr>
                    <p:nvPr/>
                  </p:nvSpPr>
                  <p:spPr bwMode="auto">
                    <a:xfrm>
                      <a:off x="975" y="2886"/>
                      <a:ext cx="181" cy="182"/>
                    </a:xfrm>
                    <a:prstGeom prst="ellipse">
                      <a:avLst/>
                    </a:prstGeom>
                    <a:solidFill>
                      <a:srgbClr val="FF9933"/>
                    </a:solidFill>
                    <a:ln w="9525">
                      <a:solidFill>
                        <a:schemeClr val="tx1"/>
                      </a:solidFill>
                      <a:round/>
                      <a:headEnd/>
                      <a:tailEnd/>
                    </a:ln>
                  </p:spPr>
                  <p:txBody>
                    <a:bodyPr wrap="none" anchor="ctr"/>
                    <a:lstStyle/>
                    <a:p>
                      <a:pPr algn="ctr"/>
                      <a:endParaRPr lang="fr-FR"/>
                    </a:p>
                  </p:txBody>
                </p:sp>
                <p:sp>
                  <p:nvSpPr>
                    <p:cNvPr id="23654" name="Oval 331"/>
                    <p:cNvSpPr>
                      <a:spLocks noChangeArrowheads="1"/>
                    </p:cNvSpPr>
                    <p:nvPr/>
                  </p:nvSpPr>
                  <p:spPr bwMode="auto">
                    <a:xfrm>
                      <a:off x="1020" y="2750"/>
                      <a:ext cx="182" cy="181"/>
                    </a:xfrm>
                    <a:prstGeom prst="ellipse">
                      <a:avLst/>
                    </a:prstGeom>
                    <a:solidFill>
                      <a:srgbClr val="FF9933"/>
                    </a:solidFill>
                    <a:ln w="9525">
                      <a:solidFill>
                        <a:schemeClr val="tx1"/>
                      </a:solidFill>
                      <a:round/>
                      <a:headEnd/>
                      <a:tailEnd/>
                    </a:ln>
                  </p:spPr>
                  <p:txBody>
                    <a:bodyPr wrap="none" anchor="ctr"/>
                    <a:lstStyle/>
                    <a:p>
                      <a:pPr algn="ctr"/>
                      <a:endParaRPr lang="fr-FR"/>
                    </a:p>
                  </p:txBody>
                </p:sp>
                <p:sp>
                  <p:nvSpPr>
                    <p:cNvPr id="23655" name="Oval 332"/>
                    <p:cNvSpPr>
                      <a:spLocks noChangeArrowheads="1"/>
                    </p:cNvSpPr>
                    <p:nvPr/>
                  </p:nvSpPr>
                  <p:spPr bwMode="auto">
                    <a:xfrm>
                      <a:off x="1111" y="2614"/>
                      <a:ext cx="182" cy="181"/>
                    </a:xfrm>
                    <a:prstGeom prst="ellipse">
                      <a:avLst/>
                    </a:prstGeom>
                    <a:solidFill>
                      <a:srgbClr val="FF9933"/>
                    </a:solidFill>
                    <a:ln w="9525">
                      <a:solidFill>
                        <a:schemeClr val="tx1"/>
                      </a:solidFill>
                      <a:round/>
                      <a:headEnd/>
                      <a:tailEnd/>
                    </a:ln>
                  </p:spPr>
                  <p:txBody>
                    <a:bodyPr wrap="none" anchor="ctr"/>
                    <a:lstStyle/>
                    <a:p>
                      <a:pPr algn="ctr"/>
                      <a:endParaRPr lang="fr-FR"/>
                    </a:p>
                  </p:txBody>
                </p:sp>
                <p:sp>
                  <p:nvSpPr>
                    <p:cNvPr id="23656" name="Oval 333"/>
                    <p:cNvSpPr>
                      <a:spLocks noChangeArrowheads="1"/>
                    </p:cNvSpPr>
                    <p:nvPr/>
                  </p:nvSpPr>
                  <p:spPr bwMode="auto">
                    <a:xfrm>
                      <a:off x="1066" y="3067"/>
                      <a:ext cx="136" cy="136"/>
                    </a:xfrm>
                    <a:prstGeom prst="ellipse">
                      <a:avLst/>
                    </a:prstGeom>
                    <a:solidFill>
                      <a:srgbClr val="FF6600"/>
                    </a:solidFill>
                    <a:ln w="9525">
                      <a:solidFill>
                        <a:schemeClr val="tx1"/>
                      </a:solidFill>
                      <a:round/>
                      <a:headEnd/>
                      <a:tailEnd/>
                    </a:ln>
                  </p:spPr>
                  <p:txBody>
                    <a:bodyPr wrap="none" anchor="ctr"/>
                    <a:lstStyle/>
                    <a:p>
                      <a:pPr algn="ctr"/>
                      <a:endParaRPr lang="fr-FR"/>
                    </a:p>
                  </p:txBody>
                </p:sp>
                <p:sp>
                  <p:nvSpPr>
                    <p:cNvPr id="23657" name="Oval 334"/>
                    <p:cNvSpPr>
                      <a:spLocks noChangeArrowheads="1"/>
                    </p:cNvSpPr>
                    <p:nvPr/>
                  </p:nvSpPr>
                  <p:spPr bwMode="auto">
                    <a:xfrm>
                      <a:off x="1111" y="2976"/>
                      <a:ext cx="136" cy="137"/>
                    </a:xfrm>
                    <a:prstGeom prst="ellipse">
                      <a:avLst/>
                    </a:prstGeom>
                    <a:solidFill>
                      <a:srgbClr val="FF6600"/>
                    </a:solidFill>
                    <a:ln w="9525">
                      <a:solidFill>
                        <a:schemeClr val="tx1"/>
                      </a:solidFill>
                      <a:round/>
                      <a:headEnd/>
                      <a:tailEnd/>
                    </a:ln>
                  </p:spPr>
                  <p:txBody>
                    <a:bodyPr wrap="none" anchor="ctr"/>
                    <a:lstStyle/>
                    <a:p>
                      <a:pPr algn="ctr"/>
                      <a:endParaRPr lang="fr-FR"/>
                    </a:p>
                  </p:txBody>
                </p:sp>
                <p:sp>
                  <p:nvSpPr>
                    <p:cNvPr id="23658" name="Oval 335"/>
                    <p:cNvSpPr>
                      <a:spLocks noChangeArrowheads="1"/>
                    </p:cNvSpPr>
                    <p:nvPr/>
                  </p:nvSpPr>
                  <p:spPr bwMode="auto">
                    <a:xfrm>
                      <a:off x="1156" y="2886"/>
                      <a:ext cx="136" cy="136"/>
                    </a:xfrm>
                    <a:prstGeom prst="ellipse">
                      <a:avLst/>
                    </a:prstGeom>
                    <a:solidFill>
                      <a:srgbClr val="FF6600"/>
                    </a:solidFill>
                    <a:ln w="9525">
                      <a:solidFill>
                        <a:schemeClr val="tx1"/>
                      </a:solidFill>
                      <a:round/>
                      <a:headEnd/>
                      <a:tailEnd/>
                    </a:ln>
                  </p:spPr>
                  <p:txBody>
                    <a:bodyPr wrap="none" anchor="ctr"/>
                    <a:lstStyle/>
                    <a:p>
                      <a:pPr algn="ctr"/>
                      <a:endParaRPr lang="fr-FR"/>
                    </a:p>
                  </p:txBody>
                </p:sp>
                <p:sp>
                  <p:nvSpPr>
                    <p:cNvPr id="23659" name="Oval 336"/>
                    <p:cNvSpPr>
                      <a:spLocks noChangeArrowheads="1"/>
                    </p:cNvSpPr>
                    <p:nvPr/>
                  </p:nvSpPr>
                  <p:spPr bwMode="auto">
                    <a:xfrm>
                      <a:off x="1202" y="2795"/>
                      <a:ext cx="136" cy="136"/>
                    </a:xfrm>
                    <a:prstGeom prst="ellipse">
                      <a:avLst/>
                    </a:prstGeom>
                    <a:solidFill>
                      <a:srgbClr val="FF6600"/>
                    </a:solidFill>
                    <a:ln w="9525">
                      <a:solidFill>
                        <a:schemeClr val="tx1"/>
                      </a:solidFill>
                      <a:round/>
                      <a:headEnd/>
                      <a:tailEnd/>
                    </a:ln>
                  </p:spPr>
                  <p:txBody>
                    <a:bodyPr wrap="none" anchor="ctr"/>
                    <a:lstStyle/>
                    <a:p>
                      <a:pPr algn="ctr"/>
                      <a:endParaRPr lang="fr-FR"/>
                    </a:p>
                  </p:txBody>
                </p:sp>
                <p:sp>
                  <p:nvSpPr>
                    <p:cNvPr id="23660" name="Oval 337"/>
                    <p:cNvSpPr>
                      <a:spLocks noChangeArrowheads="1"/>
                    </p:cNvSpPr>
                    <p:nvPr/>
                  </p:nvSpPr>
                  <p:spPr bwMode="auto">
                    <a:xfrm>
                      <a:off x="1247" y="2704"/>
                      <a:ext cx="136" cy="136"/>
                    </a:xfrm>
                    <a:prstGeom prst="ellipse">
                      <a:avLst/>
                    </a:prstGeom>
                    <a:solidFill>
                      <a:srgbClr val="FF6600"/>
                    </a:solidFill>
                    <a:ln w="9525">
                      <a:solidFill>
                        <a:schemeClr val="tx1"/>
                      </a:solidFill>
                      <a:round/>
                      <a:headEnd/>
                      <a:tailEnd/>
                    </a:ln>
                  </p:spPr>
                  <p:txBody>
                    <a:bodyPr wrap="none" anchor="ctr"/>
                    <a:lstStyle/>
                    <a:p>
                      <a:pPr algn="ctr"/>
                      <a:endParaRPr lang="fr-FR"/>
                    </a:p>
                  </p:txBody>
                </p:sp>
                <p:sp>
                  <p:nvSpPr>
                    <p:cNvPr id="23661" name="Oval 338"/>
                    <p:cNvSpPr>
                      <a:spLocks noChangeArrowheads="1"/>
                    </p:cNvSpPr>
                    <p:nvPr/>
                  </p:nvSpPr>
                  <p:spPr bwMode="auto">
                    <a:xfrm>
                      <a:off x="1292" y="2614"/>
                      <a:ext cx="136" cy="136"/>
                    </a:xfrm>
                    <a:prstGeom prst="ellipse">
                      <a:avLst/>
                    </a:prstGeom>
                    <a:solidFill>
                      <a:srgbClr val="FF6600"/>
                    </a:solidFill>
                    <a:ln w="9525">
                      <a:solidFill>
                        <a:schemeClr val="tx1"/>
                      </a:solidFill>
                      <a:round/>
                      <a:headEnd/>
                      <a:tailEnd/>
                    </a:ln>
                  </p:spPr>
                  <p:txBody>
                    <a:bodyPr wrap="none" anchor="ctr"/>
                    <a:lstStyle/>
                    <a:p>
                      <a:pPr algn="ctr"/>
                      <a:endParaRPr lang="fr-FR"/>
                    </a:p>
                  </p:txBody>
                </p:sp>
              </p:grpSp>
              <p:sp>
                <p:nvSpPr>
                  <p:cNvPr id="23652" name="Oval 339"/>
                  <p:cNvSpPr>
                    <a:spLocks noChangeArrowheads="1"/>
                  </p:cNvSpPr>
                  <p:nvPr/>
                </p:nvSpPr>
                <p:spPr bwMode="auto">
                  <a:xfrm>
                    <a:off x="2699" y="3022"/>
                    <a:ext cx="181" cy="181"/>
                  </a:xfrm>
                  <a:prstGeom prst="ellipse">
                    <a:avLst/>
                  </a:prstGeom>
                  <a:solidFill>
                    <a:srgbClr val="FF9933"/>
                  </a:solidFill>
                  <a:ln w="9525">
                    <a:solidFill>
                      <a:schemeClr val="tx1"/>
                    </a:solidFill>
                    <a:round/>
                    <a:headEnd/>
                    <a:tailEnd/>
                  </a:ln>
                </p:spPr>
                <p:txBody>
                  <a:bodyPr wrap="none" anchor="ctr"/>
                  <a:lstStyle/>
                  <a:p>
                    <a:pPr algn="ctr"/>
                    <a:endParaRPr lang="fr-FR"/>
                  </a:p>
                </p:txBody>
              </p:sp>
            </p:grpSp>
          </p:grpSp>
        </p:grpSp>
        <p:grpSp>
          <p:nvGrpSpPr>
            <p:cNvPr id="455" name="Group 347"/>
            <p:cNvGrpSpPr>
              <a:grpSpLocks/>
            </p:cNvGrpSpPr>
            <p:nvPr/>
          </p:nvGrpSpPr>
          <p:grpSpPr bwMode="auto">
            <a:xfrm>
              <a:off x="7092950" y="1700213"/>
              <a:ext cx="1077913" cy="865187"/>
              <a:chOff x="4468" y="1071"/>
              <a:chExt cx="679" cy="545"/>
            </a:xfrm>
          </p:grpSpPr>
          <p:sp>
            <p:nvSpPr>
              <p:cNvPr id="456" name="Oval 348"/>
              <p:cNvSpPr>
                <a:spLocks noChangeArrowheads="1"/>
              </p:cNvSpPr>
              <p:nvPr/>
            </p:nvSpPr>
            <p:spPr bwMode="auto">
              <a:xfrm rot="558167">
                <a:off x="4468" y="1253"/>
                <a:ext cx="362" cy="363"/>
              </a:xfrm>
              <a:prstGeom prst="ellipse">
                <a:avLst/>
              </a:prstGeom>
              <a:solidFill>
                <a:schemeClr val="accent1"/>
              </a:solidFill>
              <a:ln w="9525">
                <a:solidFill>
                  <a:schemeClr val="tx1"/>
                </a:solidFill>
                <a:round/>
                <a:headEnd/>
                <a:tailEnd/>
              </a:ln>
            </p:spPr>
            <p:txBody>
              <a:bodyPr wrap="none" anchor="ctr"/>
              <a:lstStyle/>
              <a:p>
                <a:pPr algn="ctr"/>
                <a:endParaRPr lang="fr-FR"/>
              </a:p>
            </p:txBody>
          </p:sp>
          <p:sp>
            <p:nvSpPr>
              <p:cNvPr id="457" name="Oval 349"/>
              <p:cNvSpPr>
                <a:spLocks noChangeArrowheads="1"/>
              </p:cNvSpPr>
              <p:nvPr/>
            </p:nvSpPr>
            <p:spPr bwMode="auto">
              <a:xfrm rot="558167">
                <a:off x="4785" y="1071"/>
                <a:ext cx="362" cy="363"/>
              </a:xfrm>
              <a:prstGeom prst="ellipse">
                <a:avLst/>
              </a:prstGeom>
              <a:solidFill>
                <a:schemeClr val="accent1"/>
              </a:solidFill>
              <a:ln w="9525">
                <a:solidFill>
                  <a:schemeClr val="tx1"/>
                </a:solidFill>
                <a:round/>
                <a:headEnd/>
                <a:tailEnd/>
              </a:ln>
            </p:spPr>
            <p:txBody>
              <a:bodyPr wrap="none" anchor="ctr"/>
              <a:lstStyle/>
              <a:p>
                <a:pPr algn="ctr"/>
                <a:endParaRPr lang="fr-FR"/>
              </a:p>
            </p:txBody>
          </p:sp>
        </p:grpSp>
      </p:grpSp>
    </p:spTree>
    <p:extLst>
      <p:ext uri="{BB962C8B-B14F-4D97-AF65-F5344CB8AC3E}">
        <p14:creationId xmlns:p14="http://schemas.microsoft.com/office/powerpoint/2010/main" val="33828987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1584"/>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21568"/>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21862"/>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9"/>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21586"/>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442"/>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nodeType="clickEffect">
                                  <p:stCondLst>
                                    <p:cond delay="0"/>
                                  </p:stCondLst>
                                  <p:childTnLst>
                                    <p:set>
                                      <p:cBhvr>
                                        <p:cTn id="30" dur="1" fill="hold">
                                          <p:stCondLst>
                                            <p:cond delay="0"/>
                                          </p:stCondLst>
                                        </p:cTn>
                                        <p:tgtEl>
                                          <p:spTgt spid="8"/>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nodeType="clickEffect">
                                  <p:stCondLst>
                                    <p:cond delay="0"/>
                                  </p:stCondLst>
                                  <p:childTnLst>
                                    <p:set>
                                      <p:cBhvr>
                                        <p:cTn id="34" dur="1" fill="hold">
                                          <p:stCondLst>
                                            <p:cond delay="0"/>
                                          </p:stCondLst>
                                        </p:cTn>
                                        <p:tgtEl>
                                          <p:spTgt spid="23700"/>
                                        </p:tgtEl>
                                        <p:attrNameLst>
                                          <p:attrName>style.visibility</p:attrName>
                                        </p:attrNameLst>
                                      </p:cBhvr>
                                      <p:to>
                                        <p:strVal val="visible"/>
                                      </p:to>
                                    </p:set>
                                  </p:childTnLst>
                                </p:cTn>
                              </p:par>
                            </p:childTnLst>
                          </p:cTn>
                        </p:par>
                      </p:childTnLst>
                    </p:cTn>
                  </p:par>
                  <p:par>
                    <p:cTn id="35" fill="hold">
                      <p:stCondLst>
                        <p:cond delay="indefinite"/>
                      </p:stCondLst>
                      <p:childTnLst>
                        <p:par>
                          <p:cTn id="36" fill="hold">
                            <p:stCondLst>
                              <p:cond delay="0"/>
                            </p:stCondLst>
                            <p:childTnLst>
                              <p:par>
                                <p:cTn id="37" presetID="1" presetClass="entr" presetSubtype="0" fill="hold" grpId="0" nodeType="clickEffect">
                                  <p:stCondLst>
                                    <p:cond delay="0"/>
                                  </p:stCondLst>
                                  <p:childTnLst>
                                    <p:set>
                                      <p:cBhvr>
                                        <p:cTn id="38" dur="1" fill="hold">
                                          <p:stCondLst>
                                            <p:cond delay="0"/>
                                          </p:stCondLst>
                                        </p:cTn>
                                        <p:tgtEl>
                                          <p:spTgt spid="21593"/>
                                        </p:tgtEl>
                                        <p:attrNameLst>
                                          <p:attrName>style.visibility</p:attrName>
                                        </p:attrNameLst>
                                      </p:cBhvr>
                                      <p:to>
                                        <p:strVal val="visible"/>
                                      </p:to>
                                    </p:set>
                                  </p:childTnLst>
                                </p:cTn>
                              </p:par>
                            </p:childTnLst>
                          </p:cTn>
                        </p:par>
                      </p:childTnLst>
                    </p:cTn>
                  </p:par>
                  <p:par>
                    <p:cTn id="39" fill="hold">
                      <p:stCondLst>
                        <p:cond delay="indefinite"/>
                      </p:stCondLst>
                      <p:childTnLst>
                        <p:par>
                          <p:cTn id="40" fill="hold">
                            <p:stCondLst>
                              <p:cond delay="0"/>
                            </p:stCondLst>
                            <p:childTnLst>
                              <p:par>
                                <p:cTn id="41" presetID="1" presetClass="entr" presetSubtype="0" fill="hold" grpId="0" nodeType="clickEffect">
                                  <p:stCondLst>
                                    <p:cond delay="0"/>
                                  </p:stCondLst>
                                  <p:childTnLst>
                                    <p:set>
                                      <p:cBhvr>
                                        <p:cTn id="42" dur="1" fill="hold">
                                          <p:stCondLst>
                                            <p:cond delay="0"/>
                                          </p:stCondLst>
                                        </p:cTn>
                                        <p:tgtEl>
                                          <p:spTgt spid="21592"/>
                                        </p:tgtEl>
                                        <p:attrNameLst>
                                          <p:attrName>style.visibility</p:attrName>
                                        </p:attrNameLst>
                                      </p:cBhvr>
                                      <p:to>
                                        <p:strVal val="visible"/>
                                      </p:to>
                                    </p:set>
                                  </p:childTnLst>
                                </p:cTn>
                              </p:par>
                            </p:childTnLst>
                          </p:cTn>
                        </p:par>
                      </p:childTnLst>
                    </p:cTn>
                  </p:par>
                  <p:par>
                    <p:cTn id="43" fill="hold">
                      <p:stCondLst>
                        <p:cond delay="indefinite"/>
                      </p:stCondLst>
                      <p:childTnLst>
                        <p:par>
                          <p:cTn id="44" fill="hold">
                            <p:stCondLst>
                              <p:cond delay="0"/>
                            </p:stCondLst>
                            <p:childTnLst>
                              <p:par>
                                <p:cTn id="45" presetID="1" presetClass="entr" presetSubtype="0" fill="hold" nodeType="clickEffect">
                                  <p:stCondLst>
                                    <p:cond delay="0"/>
                                  </p:stCondLst>
                                  <p:childTnLst>
                                    <p:set>
                                      <p:cBhvr>
                                        <p:cTn id="46" dur="1" fill="hold">
                                          <p:stCondLst>
                                            <p:cond delay="0"/>
                                          </p:stCondLst>
                                        </p:cTn>
                                        <p:tgtEl>
                                          <p:spTgt spid="21571"/>
                                        </p:tgtEl>
                                        <p:attrNameLst>
                                          <p:attrName>style.visibility</p:attrName>
                                        </p:attrNameLst>
                                      </p:cBhvr>
                                      <p:to>
                                        <p:strVal val="visible"/>
                                      </p:to>
                                    </p:set>
                                  </p:childTnLst>
                                </p:cTn>
                              </p:par>
                            </p:childTnLst>
                          </p:cTn>
                        </p:par>
                      </p:childTnLst>
                    </p:cTn>
                  </p:par>
                  <p:par>
                    <p:cTn id="47" fill="hold">
                      <p:stCondLst>
                        <p:cond delay="indefinite"/>
                      </p:stCondLst>
                      <p:childTnLst>
                        <p:par>
                          <p:cTn id="48" fill="hold">
                            <p:stCondLst>
                              <p:cond delay="0"/>
                            </p:stCondLst>
                            <p:childTnLst>
                              <p:par>
                                <p:cTn id="49" presetID="1" presetClass="entr" presetSubtype="0" fill="hold" nodeType="clickEffect">
                                  <p:stCondLst>
                                    <p:cond delay="0"/>
                                  </p:stCondLst>
                                  <p:childTnLst>
                                    <p:set>
                                      <p:cBhvr>
                                        <p:cTn id="50" dur="1" fill="hold">
                                          <p:stCondLst>
                                            <p:cond delay="0"/>
                                          </p:stCondLst>
                                        </p:cTn>
                                        <p:tgtEl>
                                          <p:spTgt spid="21572"/>
                                        </p:tgtEl>
                                        <p:attrNameLst>
                                          <p:attrName>style.visibility</p:attrName>
                                        </p:attrNameLst>
                                      </p:cBhvr>
                                      <p:to>
                                        <p:strVal val="visible"/>
                                      </p:to>
                                    </p:set>
                                  </p:childTnLst>
                                </p:cTn>
                              </p:par>
                            </p:childTnLst>
                          </p:cTn>
                        </p:par>
                      </p:childTnLst>
                    </p:cTn>
                  </p:par>
                  <p:par>
                    <p:cTn id="51" fill="hold">
                      <p:stCondLst>
                        <p:cond delay="indefinite"/>
                      </p:stCondLst>
                      <p:childTnLst>
                        <p:par>
                          <p:cTn id="52" fill="hold">
                            <p:stCondLst>
                              <p:cond delay="0"/>
                            </p:stCondLst>
                            <p:childTnLst>
                              <p:par>
                                <p:cTn id="53" presetID="1" presetClass="entr" presetSubtype="0" fill="hold" nodeType="clickEffect">
                                  <p:stCondLst>
                                    <p:cond delay="0"/>
                                  </p:stCondLst>
                                  <p:childTnLst>
                                    <p:set>
                                      <p:cBhvr>
                                        <p:cTn id="54" dur="1" fill="hold">
                                          <p:stCondLst>
                                            <p:cond delay="0"/>
                                          </p:stCondLst>
                                        </p:cTn>
                                        <p:tgtEl>
                                          <p:spTgt spid="10"/>
                                        </p:tgtEl>
                                        <p:attrNameLst>
                                          <p:attrName>style.visibility</p:attrName>
                                        </p:attrNameLst>
                                      </p:cBhvr>
                                      <p:to>
                                        <p:strVal val="visible"/>
                                      </p:to>
                                    </p:set>
                                  </p:childTnLst>
                                </p:cTn>
                              </p:par>
                            </p:childTnLst>
                          </p:cTn>
                        </p:par>
                      </p:childTnLst>
                    </p:cTn>
                  </p:par>
                  <p:par>
                    <p:cTn id="55" fill="hold">
                      <p:stCondLst>
                        <p:cond delay="indefinite"/>
                      </p:stCondLst>
                      <p:childTnLst>
                        <p:par>
                          <p:cTn id="56" fill="hold">
                            <p:stCondLst>
                              <p:cond delay="0"/>
                            </p:stCondLst>
                            <p:childTnLst>
                              <p:par>
                                <p:cTn id="57" presetID="1" presetClass="entr" presetSubtype="0" fill="hold" nodeType="clickEffect">
                                  <p:stCondLst>
                                    <p:cond delay="0"/>
                                  </p:stCondLst>
                                  <p:childTnLst>
                                    <p:set>
                                      <p:cBhvr>
                                        <p:cTn id="58" dur="1" fill="hold">
                                          <p:stCondLst>
                                            <p:cond delay="0"/>
                                          </p:stCondLst>
                                        </p:cTn>
                                        <p:tgtEl>
                                          <p:spTgt spid="23695"/>
                                        </p:tgtEl>
                                        <p:attrNameLst>
                                          <p:attrName>style.visibility</p:attrName>
                                        </p:attrNameLst>
                                      </p:cBhvr>
                                      <p:to>
                                        <p:strVal val="visible"/>
                                      </p:to>
                                    </p:set>
                                  </p:childTnLst>
                                </p:cTn>
                              </p:par>
                            </p:childTnLst>
                          </p:cTn>
                        </p:par>
                      </p:childTnLst>
                    </p:cTn>
                  </p:par>
                  <p:par>
                    <p:cTn id="59" fill="hold">
                      <p:stCondLst>
                        <p:cond delay="indefinite"/>
                      </p:stCondLst>
                      <p:childTnLst>
                        <p:par>
                          <p:cTn id="60" fill="hold">
                            <p:stCondLst>
                              <p:cond delay="0"/>
                            </p:stCondLst>
                            <p:childTnLst>
                              <p:par>
                                <p:cTn id="61" presetID="1" presetClass="entr" presetSubtype="0" fill="hold" nodeType="clickEffect">
                                  <p:stCondLst>
                                    <p:cond delay="0"/>
                                  </p:stCondLst>
                                  <p:childTnLst>
                                    <p:set>
                                      <p:cBhvr>
                                        <p:cTn id="62" dur="1" fill="hold">
                                          <p:stCondLst>
                                            <p:cond delay="0"/>
                                          </p:stCondLst>
                                        </p:cTn>
                                        <p:tgtEl>
                                          <p:spTgt spid="21576"/>
                                        </p:tgtEl>
                                        <p:attrNameLst>
                                          <p:attrName>style.visibility</p:attrName>
                                        </p:attrNameLst>
                                      </p:cBhvr>
                                      <p:to>
                                        <p:strVal val="visible"/>
                                      </p:to>
                                    </p:set>
                                  </p:childTnLst>
                                </p:cTn>
                              </p:par>
                            </p:childTnLst>
                          </p:cTn>
                        </p:par>
                      </p:childTnLst>
                    </p:cTn>
                  </p:par>
                  <p:par>
                    <p:cTn id="63" fill="hold">
                      <p:stCondLst>
                        <p:cond delay="indefinite"/>
                      </p:stCondLst>
                      <p:childTnLst>
                        <p:par>
                          <p:cTn id="64" fill="hold">
                            <p:stCondLst>
                              <p:cond delay="0"/>
                            </p:stCondLst>
                            <p:childTnLst>
                              <p:par>
                                <p:cTn id="65" presetID="1" presetClass="entr" presetSubtype="0" fill="hold" grpId="0" nodeType="clickEffect">
                                  <p:stCondLst>
                                    <p:cond delay="0"/>
                                  </p:stCondLst>
                                  <p:childTnLst>
                                    <p:set>
                                      <p:cBhvr>
                                        <p:cTn id="66" dur="1" fill="hold">
                                          <p:stCondLst>
                                            <p:cond delay="0"/>
                                          </p:stCondLst>
                                        </p:cTn>
                                        <p:tgtEl>
                                          <p:spTgt spid="444"/>
                                        </p:tgtEl>
                                        <p:attrNameLst>
                                          <p:attrName>style.visibility</p:attrName>
                                        </p:attrNameLst>
                                      </p:cBhvr>
                                      <p:to>
                                        <p:strVal val="visible"/>
                                      </p:to>
                                    </p:set>
                                  </p:childTnLst>
                                </p:cTn>
                              </p:par>
                            </p:childTnLst>
                          </p:cTn>
                        </p:par>
                      </p:childTnLst>
                    </p:cTn>
                  </p:par>
                  <p:par>
                    <p:cTn id="67" fill="hold">
                      <p:stCondLst>
                        <p:cond delay="indefinite"/>
                      </p:stCondLst>
                      <p:childTnLst>
                        <p:par>
                          <p:cTn id="68" fill="hold">
                            <p:stCondLst>
                              <p:cond delay="0"/>
                            </p:stCondLst>
                            <p:childTnLst>
                              <p:par>
                                <p:cTn id="69" presetID="1" presetClass="entr" presetSubtype="0" fill="hold" grpId="0" nodeType="clickEffect">
                                  <p:stCondLst>
                                    <p:cond delay="0"/>
                                  </p:stCondLst>
                                  <p:childTnLst>
                                    <p:set>
                                      <p:cBhvr>
                                        <p:cTn id="70" dur="1" fill="hold">
                                          <p:stCondLst>
                                            <p:cond delay="0"/>
                                          </p:stCondLst>
                                        </p:cTn>
                                        <p:tgtEl>
                                          <p:spTgt spid="443"/>
                                        </p:tgtEl>
                                        <p:attrNameLst>
                                          <p:attrName>style.visibility</p:attrName>
                                        </p:attrNameLst>
                                      </p:cBhvr>
                                      <p:to>
                                        <p:strVal val="visible"/>
                                      </p:to>
                                    </p:set>
                                  </p:childTnLst>
                                </p:cTn>
                              </p:par>
                            </p:childTnLst>
                          </p:cTn>
                        </p:par>
                      </p:childTnLst>
                    </p:cTn>
                  </p:par>
                  <p:par>
                    <p:cTn id="71" fill="hold">
                      <p:stCondLst>
                        <p:cond delay="indefinite"/>
                      </p:stCondLst>
                      <p:childTnLst>
                        <p:par>
                          <p:cTn id="72" fill="hold">
                            <p:stCondLst>
                              <p:cond delay="0"/>
                            </p:stCondLst>
                            <p:childTnLst>
                              <p:par>
                                <p:cTn id="73" presetID="1" presetClass="entr" presetSubtype="0" fill="hold" grpId="0" nodeType="clickEffect">
                                  <p:stCondLst>
                                    <p:cond delay="0"/>
                                  </p:stCondLst>
                                  <p:childTnLst>
                                    <p:set>
                                      <p:cBhvr>
                                        <p:cTn id="74" dur="1" fill="hold">
                                          <p:stCondLst>
                                            <p:cond delay="0"/>
                                          </p:stCondLst>
                                        </p:cTn>
                                        <p:tgtEl>
                                          <p:spTgt spid="21585"/>
                                        </p:tgtEl>
                                        <p:attrNameLst>
                                          <p:attrName>style.visibility</p:attrName>
                                        </p:attrNameLst>
                                      </p:cBhvr>
                                      <p:to>
                                        <p:strVal val="visible"/>
                                      </p:to>
                                    </p:set>
                                  </p:childTnLst>
                                </p:cTn>
                              </p:par>
                            </p:childTnLst>
                          </p:cTn>
                        </p:par>
                      </p:childTnLst>
                    </p:cTn>
                  </p:par>
                  <p:par>
                    <p:cTn id="75" fill="hold">
                      <p:stCondLst>
                        <p:cond delay="indefinite"/>
                      </p:stCondLst>
                      <p:childTnLst>
                        <p:par>
                          <p:cTn id="76" fill="hold">
                            <p:stCondLst>
                              <p:cond delay="0"/>
                            </p:stCondLst>
                            <p:childTnLst>
                              <p:par>
                                <p:cTn id="77" presetID="1" presetClass="entr" presetSubtype="0" fill="hold" nodeType="clickEffect">
                                  <p:stCondLst>
                                    <p:cond delay="0"/>
                                  </p:stCondLst>
                                  <p:childTnLst>
                                    <p:set>
                                      <p:cBhvr>
                                        <p:cTn id="78" dur="1" fill="hold">
                                          <p:stCondLst>
                                            <p:cond delay="0"/>
                                          </p:stCondLst>
                                        </p:cTn>
                                        <p:tgtEl>
                                          <p:spTgt spid="11"/>
                                        </p:tgtEl>
                                        <p:attrNameLst>
                                          <p:attrName>style.visibility</p:attrName>
                                        </p:attrNameLst>
                                      </p:cBhvr>
                                      <p:to>
                                        <p:strVal val="visible"/>
                                      </p:to>
                                    </p:set>
                                  </p:childTnLst>
                                </p:cTn>
                              </p:par>
                            </p:childTnLst>
                          </p:cTn>
                        </p:par>
                      </p:childTnLst>
                    </p:cTn>
                  </p:par>
                  <p:par>
                    <p:cTn id="79" fill="hold">
                      <p:stCondLst>
                        <p:cond delay="indefinite"/>
                      </p:stCondLst>
                      <p:childTnLst>
                        <p:par>
                          <p:cTn id="80" fill="hold">
                            <p:stCondLst>
                              <p:cond delay="0"/>
                            </p:stCondLst>
                            <p:childTnLst>
                              <p:par>
                                <p:cTn id="81" presetID="1" presetClass="entr" presetSubtype="0" fill="hold" grpId="0" nodeType="clickEffect">
                                  <p:stCondLst>
                                    <p:cond delay="0"/>
                                  </p:stCondLst>
                                  <p:childTnLst>
                                    <p:set>
                                      <p:cBhvr>
                                        <p:cTn id="82" dur="1" fill="hold">
                                          <p:stCondLst>
                                            <p:cond delay="0"/>
                                          </p:stCondLst>
                                        </p:cTn>
                                        <p:tgtEl>
                                          <p:spTgt spid="21868"/>
                                        </p:tgtEl>
                                        <p:attrNameLst>
                                          <p:attrName>style.visibility</p:attrName>
                                        </p:attrNameLst>
                                      </p:cBhvr>
                                      <p:to>
                                        <p:strVal val="visible"/>
                                      </p:to>
                                    </p:set>
                                  </p:childTnLst>
                                </p:cTn>
                              </p:par>
                            </p:childTnLst>
                          </p:cTn>
                        </p:par>
                      </p:childTnLst>
                    </p:cTn>
                  </p:par>
                  <p:par>
                    <p:cTn id="83" fill="hold">
                      <p:stCondLst>
                        <p:cond delay="indefinite"/>
                      </p:stCondLst>
                      <p:childTnLst>
                        <p:par>
                          <p:cTn id="84" fill="hold">
                            <p:stCondLst>
                              <p:cond delay="0"/>
                            </p:stCondLst>
                            <p:childTnLst>
                              <p:par>
                                <p:cTn id="85" presetID="1" presetClass="entr" presetSubtype="0" fill="hold" nodeType="clickEffect">
                                  <p:stCondLst>
                                    <p:cond delay="0"/>
                                  </p:stCondLst>
                                  <p:childTnLst>
                                    <p:set>
                                      <p:cBhvr>
                                        <p:cTn id="86" dur="1" fill="hold">
                                          <p:stCondLst>
                                            <p:cond delay="0"/>
                                          </p:stCondLst>
                                        </p:cTn>
                                        <p:tgtEl>
                                          <p:spTgt spid="21869"/>
                                        </p:tgtEl>
                                        <p:attrNameLst>
                                          <p:attrName>style.visibility</p:attrName>
                                        </p:attrNameLst>
                                      </p:cBhvr>
                                      <p:to>
                                        <p:strVal val="visible"/>
                                      </p:to>
                                    </p:set>
                                  </p:childTnLst>
                                </p:cTn>
                              </p:par>
                            </p:childTnLst>
                          </p:cTn>
                        </p:par>
                      </p:childTnLst>
                    </p:cTn>
                  </p:par>
                  <p:par>
                    <p:cTn id="87" fill="hold">
                      <p:stCondLst>
                        <p:cond delay="indefinite"/>
                      </p:stCondLst>
                      <p:childTnLst>
                        <p:par>
                          <p:cTn id="88" fill="hold">
                            <p:stCondLst>
                              <p:cond delay="0"/>
                            </p:stCondLst>
                            <p:childTnLst>
                              <p:par>
                                <p:cTn id="89" presetID="1" presetClass="entr" presetSubtype="0" fill="hold" grpId="0" nodeType="clickEffect">
                                  <p:stCondLst>
                                    <p:cond delay="0"/>
                                  </p:stCondLst>
                                  <p:childTnLst>
                                    <p:set>
                                      <p:cBhvr>
                                        <p:cTn id="90" dur="1" fill="hold">
                                          <p:stCondLst>
                                            <p:cond delay="0"/>
                                          </p:stCondLst>
                                        </p:cTn>
                                        <p:tgtEl>
                                          <p:spTgt spid="454"/>
                                        </p:tgtEl>
                                        <p:attrNameLst>
                                          <p:attrName>style.visibility</p:attrName>
                                        </p:attrNameLst>
                                      </p:cBhvr>
                                      <p:to>
                                        <p:strVal val="visible"/>
                                      </p:to>
                                    </p:set>
                                  </p:childTnLst>
                                </p:cTn>
                              </p:par>
                              <p:par>
                                <p:cTn id="91" presetID="1" presetClass="entr" presetSubtype="0" fill="hold" grpId="0" nodeType="withEffect">
                                  <p:stCondLst>
                                    <p:cond delay="0"/>
                                  </p:stCondLst>
                                  <p:childTnLst>
                                    <p:set>
                                      <p:cBhvr>
                                        <p:cTn id="92" dur="1" fill="hold">
                                          <p:stCondLst>
                                            <p:cond delay="0"/>
                                          </p:stCondLst>
                                        </p:cTn>
                                        <p:tgtEl>
                                          <p:spTgt spid="21596"/>
                                        </p:tgtEl>
                                        <p:attrNameLst>
                                          <p:attrName>style.visibility</p:attrName>
                                        </p:attrNameLst>
                                      </p:cBhvr>
                                      <p:to>
                                        <p:strVal val="visible"/>
                                      </p:to>
                                    </p:set>
                                  </p:childTnLst>
                                </p:cTn>
                              </p:par>
                            </p:childTnLst>
                          </p:cTn>
                        </p:par>
                      </p:childTnLst>
                    </p:cTn>
                  </p:par>
                  <p:par>
                    <p:cTn id="93" fill="hold">
                      <p:stCondLst>
                        <p:cond delay="indefinite"/>
                      </p:stCondLst>
                      <p:childTnLst>
                        <p:par>
                          <p:cTn id="94" fill="hold">
                            <p:stCondLst>
                              <p:cond delay="0"/>
                            </p:stCondLst>
                            <p:childTnLst>
                              <p:par>
                                <p:cTn id="95" presetID="1" presetClass="entr" presetSubtype="0" fill="hold" grpId="0" nodeType="clickEffect">
                                  <p:stCondLst>
                                    <p:cond delay="0"/>
                                  </p:stCondLst>
                                  <p:childTnLst>
                                    <p:set>
                                      <p:cBhvr>
                                        <p:cTn id="96" dur="1" fill="hold">
                                          <p:stCondLst>
                                            <p:cond delay="0"/>
                                          </p:stCondLst>
                                        </p:cTn>
                                        <p:tgtEl>
                                          <p:spTgt spid="21590"/>
                                        </p:tgtEl>
                                        <p:attrNameLst>
                                          <p:attrName>style.visibility</p:attrName>
                                        </p:attrNameLst>
                                      </p:cBhvr>
                                      <p:to>
                                        <p:strVal val="visible"/>
                                      </p:to>
                                    </p:set>
                                  </p:childTnLst>
                                </p:cTn>
                              </p:par>
                            </p:childTnLst>
                          </p:cTn>
                        </p:par>
                      </p:childTnLst>
                    </p:cTn>
                  </p:par>
                  <p:par>
                    <p:cTn id="97" fill="hold">
                      <p:stCondLst>
                        <p:cond delay="indefinite"/>
                      </p:stCondLst>
                      <p:childTnLst>
                        <p:par>
                          <p:cTn id="98" fill="hold">
                            <p:stCondLst>
                              <p:cond delay="0"/>
                            </p:stCondLst>
                            <p:childTnLst>
                              <p:par>
                                <p:cTn id="99" presetID="1" presetClass="entr" presetSubtype="0" fill="hold" grpId="0" nodeType="clickEffect">
                                  <p:stCondLst>
                                    <p:cond delay="0"/>
                                  </p:stCondLst>
                                  <p:childTnLst>
                                    <p:set>
                                      <p:cBhvr>
                                        <p:cTn id="100" dur="1" fill="hold">
                                          <p:stCondLst>
                                            <p:cond delay="0"/>
                                          </p:stCondLst>
                                        </p:cTn>
                                        <p:tgtEl>
                                          <p:spTgt spid="21591"/>
                                        </p:tgtEl>
                                        <p:attrNameLst>
                                          <p:attrName>style.visibility</p:attrName>
                                        </p:attrNameLst>
                                      </p:cBhvr>
                                      <p:to>
                                        <p:strVal val="visible"/>
                                      </p:to>
                                    </p:set>
                                  </p:childTnLst>
                                </p:cTn>
                              </p:par>
                            </p:childTnLst>
                          </p:cTn>
                        </p:par>
                      </p:childTnLst>
                    </p:cTn>
                  </p:par>
                  <p:par>
                    <p:cTn id="101" fill="hold">
                      <p:stCondLst>
                        <p:cond delay="indefinite"/>
                      </p:stCondLst>
                      <p:childTnLst>
                        <p:par>
                          <p:cTn id="102" fill="hold">
                            <p:stCondLst>
                              <p:cond delay="0"/>
                            </p:stCondLst>
                            <p:childTnLst>
                              <p:par>
                                <p:cTn id="103" presetID="1" presetClass="entr" presetSubtype="0" fill="hold" grpId="0" nodeType="clickEffect">
                                  <p:stCondLst>
                                    <p:cond delay="0"/>
                                  </p:stCondLst>
                                  <p:childTnLst>
                                    <p:set>
                                      <p:cBhvr>
                                        <p:cTn id="104" dur="1" fill="hold">
                                          <p:stCondLst>
                                            <p:cond delay="0"/>
                                          </p:stCondLst>
                                        </p:cTn>
                                        <p:tgtEl>
                                          <p:spTgt spid="2158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582" grpId="0" animBg="1"/>
      <p:bldP spid="21584" grpId="0" animBg="1"/>
      <p:bldP spid="21585" grpId="0" animBg="1"/>
      <p:bldP spid="21586" grpId="0" animBg="1"/>
      <p:bldP spid="21590" grpId="0" animBg="1"/>
      <p:bldP spid="21591" grpId="0" animBg="1"/>
      <p:bldP spid="21592" grpId="0" animBg="1"/>
      <p:bldP spid="21593" grpId="0" animBg="1"/>
      <p:bldP spid="21596" grpId="0" animBg="1"/>
      <p:bldP spid="21868" grpId="0" animBg="1"/>
      <p:bldP spid="442" grpId="0" animBg="1"/>
      <p:bldP spid="443" grpId="0" animBg="1"/>
      <p:bldP spid="444" grpId="0" animBg="1"/>
      <p:bldP spid="454" grpId="0" animBg="1"/>
    </p:bldLst>
  </p:timing>
</p:sld>
</file>

<file path=ppt/slides/slide170.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7170" name="Espace réservé du numéro de diapositive 3"/>
          <p:cNvSpPr>
            <a:spLocks noGrp="1"/>
          </p:cNvSpPr>
          <p:nvPr>
            <p:ph type="sldNum" sz="quarter" idx="4294967295"/>
          </p:nvPr>
        </p:nvSpPr>
        <p:spPr>
          <a:xfrm>
            <a:off x="7667625" y="6381750"/>
            <a:ext cx="1270000" cy="47625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fld id="{03E0BA3A-A79E-4086-8DCD-1B38471E417D}" type="slidenum">
              <a:rPr lang="fr-FR" altLang="fr-FR" sz="1400">
                <a:latin typeface="Arial Narrow" panose="020B0606020202030204" pitchFamily="34" charset="0"/>
              </a:rPr>
              <a:pPr/>
              <a:t>170</a:t>
            </a:fld>
            <a:endParaRPr lang="fr-FR" altLang="fr-FR" sz="1400">
              <a:latin typeface="Arial Narrow" panose="020B0606020202030204" pitchFamily="34" charset="0"/>
            </a:endParaRPr>
          </a:p>
        </p:txBody>
      </p:sp>
      <p:pic>
        <p:nvPicPr>
          <p:cNvPr id="7171"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07503" y="116632"/>
            <a:ext cx="8761413" cy="65674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4142396552"/>
      </p:ext>
    </p:extLst>
  </p:cSld>
  <p:clrMapOvr>
    <a:masterClrMapping/>
  </p:clrMapOvr>
  <p:timing>
    <p:tnLst>
      <p:par>
        <p:cTn id="1" dur="indefinite" restart="never" nodeType="tmRoot"/>
      </p:par>
    </p:tnLst>
  </p:timing>
</p:sld>
</file>

<file path=ppt/slides/slide1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8" name="Titre 1"/>
          <p:cNvSpPr>
            <a:spLocks noGrp="1"/>
          </p:cNvSpPr>
          <p:nvPr>
            <p:ph type="title"/>
          </p:nvPr>
        </p:nvSpPr>
        <p:spPr>
          <a:ln>
            <a:miter lim="800000"/>
            <a:headEnd/>
            <a:tailEnd/>
          </a:ln>
        </p:spPr>
        <p:txBody>
          <a:bodyPr/>
          <a:lstStyle/>
          <a:p>
            <a:endParaRPr lang="fr-BE" altLang="fr-FR" smtClean="0"/>
          </a:p>
        </p:txBody>
      </p:sp>
      <p:sp>
        <p:nvSpPr>
          <p:cNvPr id="9219" name="Espace réservé du numéro de diapositive 3"/>
          <p:cNvSpPr>
            <a:spLocks noGrp="1"/>
          </p:cNvSpPr>
          <p:nvPr>
            <p:ph type="sldNum" sz="quarter" idx="4294967295"/>
          </p:nvPr>
        </p:nvSpPr>
        <p:spPr>
          <a:xfrm>
            <a:off x="7667625" y="6381750"/>
            <a:ext cx="1270000" cy="47625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fld id="{09F6D22B-342C-4A1F-AE2E-EB569BC64B4F}" type="slidenum">
              <a:rPr lang="fr-FR" altLang="fr-FR" sz="1400">
                <a:latin typeface="Arial Narrow" panose="020B0606020202030204" pitchFamily="34" charset="0"/>
              </a:rPr>
              <a:pPr/>
              <a:t>171</a:t>
            </a:fld>
            <a:endParaRPr lang="fr-FR" altLang="fr-FR" sz="1400">
              <a:latin typeface="Arial Narrow" panose="020B0606020202030204" pitchFamily="34" charset="0"/>
            </a:endParaRPr>
          </a:p>
        </p:txBody>
      </p:sp>
      <p:pic>
        <p:nvPicPr>
          <p:cNvPr id="9220" name="Picture 2" descr="H:\Facteurs_generaux_2017.jp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200958317"/>
      </p:ext>
    </p:extLst>
  </p:cSld>
  <p:clrMapOvr>
    <a:masterClrMapping/>
  </p:clrMapOvr>
  <p:timing>
    <p:tnLst>
      <p:par>
        <p:cTn id="1" dur="indefinite" restart="never" nodeType="tmRoot"/>
      </p:par>
    </p:tnLst>
  </p:timing>
</p:sld>
</file>

<file path=ppt/slides/slide1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6626" name="Picture 2" descr="D:\2 ACTIVITES ENSEIGNEMENTS\Ressources\Facebook Theriogenology\mammite diagnostic.jp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136419757"/>
      </p:ext>
    </p:extLst>
  </p:cSld>
  <p:clrMapOvr>
    <a:masterClrMapping/>
  </p:clrMapOvr>
  <p:timing>
    <p:tnLst>
      <p:par>
        <p:cTn id="1" dur="indefinite" restart="never" nodeType="tmRoot"/>
      </p:par>
    </p:tnLst>
  </p:timing>
</p:sld>
</file>

<file path=ppt/slides/slide173.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1266" name="Espace réservé du contenu 2"/>
          <p:cNvSpPr>
            <a:spLocks noGrp="1"/>
          </p:cNvSpPr>
          <p:nvPr>
            <p:ph idx="1"/>
          </p:nvPr>
        </p:nvSpPr>
        <p:spPr>
          <a:xfrm>
            <a:off x="395288" y="1125538"/>
            <a:ext cx="8423275" cy="4752975"/>
          </a:xfrm>
        </p:spPr>
        <p:txBody>
          <a:bodyPr/>
          <a:lstStyle/>
          <a:p>
            <a:r>
              <a:rPr lang="fr-BE" altLang="fr-FR" sz="2400" smtClean="0"/>
              <a:t>expulsion du placenta = phase 3 of parturition</a:t>
            </a:r>
          </a:p>
          <a:p>
            <a:r>
              <a:rPr lang="fr-BE" altLang="fr-FR" sz="2400" smtClean="0">
                <a:solidFill>
                  <a:srgbClr val="FF0000"/>
                </a:solidFill>
              </a:rPr>
              <a:t>= non expulsion du placenta dans les 24 heures</a:t>
            </a:r>
          </a:p>
          <a:p>
            <a:r>
              <a:rPr lang="fr-BE" altLang="fr-FR" sz="2400" smtClean="0"/>
              <a:t>La rétention placentaire est un processus inflammatoire</a:t>
            </a:r>
          </a:p>
        </p:txBody>
      </p:sp>
      <p:pic>
        <p:nvPicPr>
          <p:cNvPr id="11267" name="Picture 3" descr="2907"/>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435600" y="2516188"/>
            <a:ext cx="3240088" cy="3924300"/>
          </a:xfrm>
          <a:prstGeom prst="rect">
            <a:avLst/>
          </a:prstGeom>
          <a:noFill/>
          <a:ln w="9525">
            <a:solidFill>
              <a:srgbClr val="000000"/>
            </a:solidFill>
            <a:miter lim="80000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pic>
      <p:grpSp>
        <p:nvGrpSpPr>
          <p:cNvPr id="11268" name="Groupe 6"/>
          <p:cNvGrpSpPr>
            <a:grpSpLocks/>
          </p:cNvGrpSpPr>
          <p:nvPr/>
        </p:nvGrpSpPr>
        <p:grpSpPr bwMode="auto">
          <a:xfrm>
            <a:off x="175769" y="2771935"/>
            <a:ext cx="4465638" cy="3313113"/>
            <a:chOff x="744563" y="2492896"/>
            <a:chExt cx="3640887" cy="2592288"/>
          </a:xfrm>
        </p:grpSpPr>
        <p:pic>
          <p:nvPicPr>
            <p:cNvPr id="11270" name="Image 4"/>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827584" y="2492896"/>
              <a:ext cx="3557866" cy="234026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pic>
        <p:sp>
          <p:nvSpPr>
            <p:cNvPr id="11271" name="Text Box 3"/>
            <p:cNvSpPr txBox="1">
              <a:spLocks noChangeArrowheads="1"/>
            </p:cNvSpPr>
            <p:nvPr/>
          </p:nvSpPr>
          <p:spPr bwMode="auto">
            <a:xfrm>
              <a:off x="744563" y="4838963"/>
              <a:ext cx="1651414"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lr>
                  <a:schemeClr val="tx1"/>
                </a:buClr>
                <a:buFont typeface="Mistral" panose="03090702030407020403" pitchFamily="66" charset="0"/>
                <a:buChar char="●"/>
                <a:defRPr sz="2600">
                  <a:solidFill>
                    <a:schemeClr val="tx1"/>
                  </a:solidFill>
                  <a:latin typeface="Arial Narrow" panose="020B0606020202030204" pitchFamily="34" charset="0"/>
                </a:defRPr>
              </a:lvl1pPr>
              <a:lvl2pPr marL="742950" indent="-285750" eaLnBrk="0" hangingPunct="0">
                <a:spcBef>
                  <a:spcPct val="20000"/>
                </a:spcBef>
                <a:buClr>
                  <a:schemeClr val="tx1"/>
                </a:buClr>
                <a:buFont typeface="Wingdings" panose="05000000000000000000" pitchFamily="2" charset="2"/>
                <a:buChar char="§"/>
                <a:defRPr sz="2400">
                  <a:solidFill>
                    <a:schemeClr val="tx1"/>
                  </a:solidFill>
                  <a:latin typeface="Arial Narrow" panose="020B0606020202030204" pitchFamily="34" charset="0"/>
                </a:defRPr>
              </a:lvl2pPr>
              <a:lvl3pPr marL="1143000" indent="-228600" eaLnBrk="0" hangingPunct="0">
                <a:spcBef>
                  <a:spcPct val="20000"/>
                </a:spcBef>
                <a:buClr>
                  <a:schemeClr val="tx1"/>
                </a:buClr>
                <a:buChar char="•"/>
                <a:defRPr sz="2000">
                  <a:solidFill>
                    <a:schemeClr val="tx1"/>
                  </a:solidFill>
                  <a:latin typeface="Arial Narrow" panose="020B0606020202030204" pitchFamily="34" charset="0"/>
                </a:defRPr>
              </a:lvl3pPr>
              <a:lvl4pPr marL="1600200" indent="-228600" eaLnBrk="0" hangingPunct="0">
                <a:spcBef>
                  <a:spcPct val="20000"/>
                </a:spcBef>
                <a:buClr>
                  <a:schemeClr val="tx1"/>
                </a:buClr>
                <a:buChar char="–"/>
                <a:defRPr b="1">
                  <a:solidFill>
                    <a:schemeClr val="tx1"/>
                  </a:solidFill>
                  <a:latin typeface="Century Gothic" panose="020B0502020202020204" pitchFamily="34" charset="0"/>
                </a:defRPr>
              </a:lvl4pPr>
              <a:lvl5pPr marL="2057400" indent="-228600" eaLnBrk="0" hangingPunct="0">
                <a:spcBef>
                  <a:spcPct val="20000"/>
                </a:spcBef>
                <a:buClr>
                  <a:schemeClr val="tx1"/>
                </a:buClr>
                <a:buChar char="»"/>
                <a:defRPr sz="2000" b="1">
                  <a:solidFill>
                    <a:schemeClr val="tx1"/>
                  </a:solidFill>
                  <a:latin typeface="Times New Roman" panose="02020603050405020304" pitchFamily="18" charset="0"/>
                </a:defRPr>
              </a:lvl5pPr>
              <a:lvl6pPr marL="25146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6pPr>
              <a:lvl7pPr marL="29718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7pPr>
              <a:lvl8pPr marL="34290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8pPr>
              <a:lvl9pPr marL="38862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9pPr>
            </a:lstStyle>
            <a:p>
              <a:pPr>
                <a:spcBef>
                  <a:spcPct val="0"/>
                </a:spcBef>
                <a:buClrTx/>
                <a:buFontTx/>
                <a:buNone/>
              </a:pPr>
              <a:r>
                <a:rPr lang="fr-BE" altLang="fr-FR" sz="1000"/>
                <a:t>Photo Lopez-Gatius Lleda 2008</a:t>
              </a:r>
              <a:endParaRPr lang="fr-FR" altLang="fr-FR" sz="1000"/>
            </a:p>
          </p:txBody>
        </p:sp>
      </p:grpSp>
      <p:sp>
        <p:nvSpPr>
          <p:cNvPr id="8" name="Rectangle à coins arrondis 7"/>
          <p:cNvSpPr/>
          <p:nvPr/>
        </p:nvSpPr>
        <p:spPr bwMode="auto">
          <a:xfrm>
            <a:off x="395288" y="260350"/>
            <a:ext cx="4464050" cy="647700"/>
          </a:xfrm>
          <a:prstGeom prst="roundRect">
            <a:avLst/>
          </a:prstGeom>
          <a:solidFill>
            <a:srgbClr val="002060"/>
          </a:solidFill>
          <a:ln w="9525" cap="flat" cmpd="sng" algn="ctr">
            <a:solidFill>
              <a:schemeClr val="tx1"/>
            </a:solidFill>
            <a:prstDash val="solid"/>
            <a:round/>
            <a:headEnd type="none" w="med" len="med"/>
            <a:tailEnd type="none" w="med" len="med"/>
          </a:ln>
          <a:effectLst/>
        </p:spPr>
        <p:txBody>
          <a:bodyPr/>
          <a:lstStyle/>
          <a:p>
            <a:pPr eaLnBrk="0" hangingPunct="0">
              <a:defRPr/>
            </a:pPr>
            <a:r>
              <a:rPr lang="fr-BE" sz="2800" dirty="0">
                <a:solidFill>
                  <a:schemeClr val="bg1"/>
                </a:solidFill>
                <a:latin typeface="+mn-lt"/>
                <a:cs typeface="+mn-cs"/>
              </a:rPr>
              <a:t>La rétention placentaire</a:t>
            </a:r>
          </a:p>
        </p:txBody>
      </p:sp>
    </p:spTree>
    <p:extLst>
      <p:ext uri="{BB962C8B-B14F-4D97-AF65-F5344CB8AC3E}">
        <p14:creationId xmlns:p14="http://schemas.microsoft.com/office/powerpoint/2010/main" val="3521973603"/>
      </p:ext>
    </p:extLst>
  </p:cSld>
  <p:clrMapOvr>
    <a:masterClrMapping/>
  </p:clrMapOvr>
  <p:timing>
    <p:tnLst>
      <p:par>
        <p:cTn id="1" dur="indefinite" restart="never" nodeType="tmRoot"/>
      </p:par>
    </p:tnLst>
  </p:timing>
</p:sld>
</file>

<file path=ppt/slides/slide174.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1026" name="Picture 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49238" y="908050"/>
            <a:ext cx="8645525" cy="4176713"/>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16" name="Groupe 15"/>
          <p:cNvGrpSpPr>
            <a:grpSpLocks/>
          </p:cNvGrpSpPr>
          <p:nvPr/>
        </p:nvGrpSpPr>
        <p:grpSpPr bwMode="auto">
          <a:xfrm>
            <a:off x="623888" y="1347788"/>
            <a:ext cx="4810125" cy="1825625"/>
            <a:chOff x="623455" y="2144120"/>
            <a:chExt cx="4810280" cy="1825207"/>
          </a:xfrm>
        </p:grpSpPr>
        <p:sp>
          <p:nvSpPr>
            <p:cNvPr id="6" name="Forme libre 5"/>
            <p:cNvSpPr/>
            <p:nvPr/>
          </p:nvSpPr>
          <p:spPr>
            <a:xfrm>
              <a:off x="623455" y="3293207"/>
              <a:ext cx="249245" cy="676120"/>
            </a:xfrm>
            <a:custGeom>
              <a:avLst/>
              <a:gdLst>
                <a:gd name="connsiteX0" fmla="*/ 249381 w 249381"/>
                <a:gd name="connsiteY0" fmla="*/ 675409 h 675409"/>
                <a:gd name="connsiteX1" fmla="*/ 166254 w 249381"/>
                <a:gd name="connsiteY1" fmla="*/ 602673 h 675409"/>
                <a:gd name="connsiteX2" fmla="*/ 145472 w 249381"/>
                <a:gd name="connsiteY2" fmla="*/ 540327 h 675409"/>
                <a:gd name="connsiteX3" fmla="*/ 135081 w 249381"/>
                <a:gd name="connsiteY3" fmla="*/ 509155 h 675409"/>
                <a:gd name="connsiteX4" fmla="*/ 114300 w 249381"/>
                <a:gd name="connsiteY4" fmla="*/ 384464 h 675409"/>
                <a:gd name="connsiteX5" fmla="*/ 93518 w 249381"/>
                <a:gd name="connsiteY5" fmla="*/ 353291 h 675409"/>
                <a:gd name="connsiteX6" fmla="*/ 72736 w 249381"/>
                <a:gd name="connsiteY6" fmla="*/ 290946 h 675409"/>
                <a:gd name="connsiteX7" fmla="*/ 51954 w 249381"/>
                <a:gd name="connsiteY7" fmla="*/ 249382 h 675409"/>
                <a:gd name="connsiteX8" fmla="*/ 31172 w 249381"/>
                <a:gd name="connsiteY8" fmla="*/ 176646 h 675409"/>
                <a:gd name="connsiteX9" fmla="*/ 20781 w 249381"/>
                <a:gd name="connsiteY9" fmla="*/ 103909 h 675409"/>
                <a:gd name="connsiteX10" fmla="*/ 10390 w 249381"/>
                <a:gd name="connsiteY10" fmla="*/ 62346 h 675409"/>
                <a:gd name="connsiteX11" fmla="*/ 0 w 249381"/>
                <a:gd name="connsiteY11" fmla="*/ 0 h 675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49381" h="675409">
                  <a:moveTo>
                    <a:pt x="249381" y="675409"/>
                  </a:moveTo>
                  <a:cubicBezTo>
                    <a:pt x="242523" y="669922"/>
                    <a:pt x="175625" y="619541"/>
                    <a:pt x="166254" y="602673"/>
                  </a:cubicBezTo>
                  <a:cubicBezTo>
                    <a:pt x="155615" y="583524"/>
                    <a:pt x="152399" y="561109"/>
                    <a:pt x="145472" y="540327"/>
                  </a:cubicBezTo>
                  <a:lnTo>
                    <a:pt x="135081" y="509155"/>
                  </a:lnTo>
                  <a:cubicBezTo>
                    <a:pt x="131790" y="479535"/>
                    <a:pt x="131706" y="419276"/>
                    <a:pt x="114300" y="384464"/>
                  </a:cubicBezTo>
                  <a:cubicBezTo>
                    <a:pt x="108715" y="373294"/>
                    <a:pt x="98590" y="364703"/>
                    <a:pt x="93518" y="353291"/>
                  </a:cubicBezTo>
                  <a:cubicBezTo>
                    <a:pt x="84621" y="333273"/>
                    <a:pt x="82533" y="310539"/>
                    <a:pt x="72736" y="290946"/>
                  </a:cubicBezTo>
                  <a:cubicBezTo>
                    <a:pt x="65809" y="277091"/>
                    <a:pt x="58056" y="263620"/>
                    <a:pt x="51954" y="249382"/>
                  </a:cubicBezTo>
                  <a:cubicBezTo>
                    <a:pt x="44926" y="232983"/>
                    <a:pt x="33947" y="191909"/>
                    <a:pt x="31172" y="176646"/>
                  </a:cubicBezTo>
                  <a:cubicBezTo>
                    <a:pt x="26791" y="152549"/>
                    <a:pt x="25162" y="128006"/>
                    <a:pt x="20781" y="103909"/>
                  </a:cubicBezTo>
                  <a:cubicBezTo>
                    <a:pt x="18226" y="89859"/>
                    <a:pt x="13191" y="76349"/>
                    <a:pt x="10390" y="62346"/>
                  </a:cubicBezTo>
                  <a:cubicBezTo>
                    <a:pt x="6258" y="41687"/>
                    <a:pt x="0" y="0"/>
                    <a:pt x="0" y="0"/>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hangingPunct="0">
                <a:defRPr/>
              </a:pPr>
              <a:endParaRPr lang="fr-BE"/>
            </a:p>
          </p:txBody>
        </p:sp>
        <p:sp>
          <p:nvSpPr>
            <p:cNvPr id="7" name="Forme libre 6"/>
            <p:cNvSpPr/>
            <p:nvPr/>
          </p:nvSpPr>
          <p:spPr>
            <a:xfrm>
              <a:off x="748871" y="3283684"/>
              <a:ext cx="300048" cy="509470"/>
            </a:xfrm>
            <a:custGeom>
              <a:avLst/>
              <a:gdLst>
                <a:gd name="connsiteX0" fmla="*/ 301337 w 301337"/>
                <a:gd name="connsiteY0" fmla="*/ 509155 h 509155"/>
                <a:gd name="connsiteX1" fmla="*/ 259773 w 301337"/>
                <a:gd name="connsiteY1" fmla="*/ 426028 h 509155"/>
                <a:gd name="connsiteX2" fmla="*/ 228600 w 301337"/>
                <a:gd name="connsiteY2" fmla="*/ 394855 h 509155"/>
                <a:gd name="connsiteX3" fmla="*/ 155864 w 301337"/>
                <a:gd name="connsiteY3" fmla="*/ 311728 h 509155"/>
                <a:gd name="connsiteX4" fmla="*/ 114300 w 301337"/>
                <a:gd name="connsiteY4" fmla="*/ 249382 h 509155"/>
                <a:gd name="connsiteX5" fmla="*/ 72737 w 301337"/>
                <a:gd name="connsiteY5" fmla="*/ 187037 h 509155"/>
                <a:gd name="connsiteX6" fmla="*/ 41564 w 301337"/>
                <a:gd name="connsiteY6" fmla="*/ 124691 h 509155"/>
                <a:gd name="connsiteX7" fmla="*/ 31173 w 301337"/>
                <a:gd name="connsiteY7" fmla="*/ 93518 h 509155"/>
                <a:gd name="connsiteX8" fmla="*/ 10391 w 301337"/>
                <a:gd name="connsiteY8" fmla="*/ 51955 h 509155"/>
                <a:gd name="connsiteX9" fmla="*/ 0 w 301337"/>
                <a:gd name="connsiteY9" fmla="*/ 0 h 5091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01337" h="509155">
                  <a:moveTo>
                    <a:pt x="301337" y="509155"/>
                  </a:moveTo>
                  <a:cubicBezTo>
                    <a:pt x="286645" y="472426"/>
                    <a:pt x="283719" y="454763"/>
                    <a:pt x="259773" y="426028"/>
                  </a:cubicBezTo>
                  <a:cubicBezTo>
                    <a:pt x="250365" y="414739"/>
                    <a:pt x="237622" y="406455"/>
                    <a:pt x="228600" y="394855"/>
                  </a:cubicBezTo>
                  <a:cubicBezTo>
                    <a:pt x="163325" y="310929"/>
                    <a:pt x="216212" y="351958"/>
                    <a:pt x="155864" y="311728"/>
                  </a:cubicBezTo>
                  <a:cubicBezTo>
                    <a:pt x="135991" y="252110"/>
                    <a:pt x="159704" y="307759"/>
                    <a:pt x="114300" y="249382"/>
                  </a:cubicBezTo>
                  <a:cubicBezTo>
                    <a:pt x="98966" y="229667"/>
                    <a:pt x="72737" y="187037"/>
                    <a:pt x="72737" y="187037"/>
                  </a:cubicBezTo>
                  <a:cubicBezTo>
                    <a:pt x="46619" y="108683"/>
                    <a:pt x="81851" y="205264"/>
                    <a:pt x="41564" y="124691"/>
                  </a:cubicBezTo>
                  <a:cubicBezTo>
                    <a:pt x="36666" y="114894"/>
                    <a:pt x="35488" y="103585"/>
                    <a:pt x="31173" y="93518"/>
                  </a:cubicBezTo>
                  <a:cubicBezTo>
                    <a:pt x="25071" y="79281"/>
                    <a:pt x="17318" y="65809"/>
                    <a:pt x="10391" y="51955"/>
                  </a:cubicBezTo>
                  <a:lnTo>
                    <a:pt x="0" y="0"/>
                  </a:ln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hangingPunct="0">
                <a:defRPr/>
              </a:pPr>
              <a:endParaRPr lang="fr-BE"/>
            </a:p>
          </p:txBody>
        </p:sp>
        <p:sp>
          <p:nvSpPr>
            <p:cNvPr id="8" name="Forme libre 7"/>
            <p:cNvSpPr/>
            <p:nvPr/>
          </p:nvSpPr>
          <p:spPr>
            <a:xfrm>
              <a:off x="1350553" y="2144120"/>
              <a:ext cx="655658" cy="246006"/>
            </a:xfrm>
            <a:custGeom>
              <a:avLst/>
              <a:gdLst>
                <a:gd name="connsiteX0" fmla="*/ 0 w 654627"/>
                <a:gd name="connsiteY0" fmla="*/ 245789 h 245789"/>
                <a:gd name="connsiteX1" fmla="*/ 51955 w 654627"/>
                <a:gd name="connsiteY1" fmla="*/ 225007 h 245789"/>
                <a:gd name="connsiteX2" fmla="*/ 176646 w 654627"/>
                <a:gd name="connsiteY2" fmla="*/ 162662 h 245789"/>
                <a:gd name="connsiteX3" fmla="*/ 207818 w 654627"/>
                <a:gd name="connsiteY3" fmla="*/ 131489 h 245789"/>
                <a:gd name="connsiteX4" fmla="*/ 228600 w 654627"/>
                <a:gd name="connsiteY4" fmla="*/ 100316 h 245789"/>
                <a:gd name="connsiteX5" fmla="*/ 259773 w 654627"/>
                <a:gd name="connsiteY5" fmla="*/ 89925 h 245789"/>
                <a:gd name="connsiteX6" fmla="*/ 290946 w 654627"/>
                <a:gd name="connsiteY6" fmla="*/ 58753 h 245789"/>
                <a:gd name="connsiteX7" fmla="*/ 363682 w 654627"/>
                <a:gd name="connsiteY7" fmla="*/ 37971 h 245789"/>
                <a:gd name="connsiteX8" fmla="*/ 426027 w 654627"/>
                <a:gd name="connsiteY8" fmla="*/ 17189 h 245789"/>
                <a:gd name="connsiteX9" fmla="*/ 654627 w 654627"/>
                <a:gd name="connsiteY9" fmla="*/ 6798 h 245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54627" h="245789">
                  <a:moveTo>
                    <a:pt x="0" y="245789"/>
                  </a:moveTo>
                  <a:cubicBezTo>
                    <a:pt x="17318" y="238862"/>
                    <a:pt x="34426" y="231381"/>
                    <a:pt x="51955" y="225007"/>
                  </a:cubicBezTo>
                  <a:cubicBezTo>
                    <a:pt x="105072" y="205692"/>
                    <a:pt x="133611" y="205698"/>
                    <a:pt x="176646" y="162662"/>
                  </a:cubicBezTo>
                  <a:cubicBezTo>
                    <a:pt x="187037" y="152271"/>
                    <a:pt x="198411" y="142778"/>
                    <a:pt x="207818" y="131489"/>
                  </a:cubicBezTo>
                  <a:cubicBezTo>
                    <a:pt x="215813" y="121895"/>
                    <a:pt x="218848" y="108117"/>
                    <a:pt x="228600" y="100316"/>
                  </a:cubicBezTo>
                  <a:cubicBezTo>
                    <a:pt x="237153" y="93474"/>
                    <a:pt x="249382" y="93389"/>
                    <a:pt x="259773" y="89925"/>
                  </a:cubicBezTo>
                  <a:cubicBezTo>
                    <a:pt x="270164" y="79534"/>
                    <a:pt x="278719" y="66904"/>
                    <a:pt x="290946" y="58753"/>
                  </a:cubicBezTo>
                  <a:cubicBezTo>
                    <a:pt x="300471" y="52403"/>
                    <a:pt x="357382" y="39861"/>
                    <a:pt x="363682" y="37971"/>
                  </a:cubicBezTo>
                  <a:cubicBezTo>
                    <a:pt x="384664" y="31676"/>
                    <a:pt x="405245" y="24116"/>
                    <a:pt x="426027" y="17189"/>
                  </a:cubicBezTo>
                  <a:cubicBezTo>
                    <a:pt x="519631" y="-14013"/>
                    <a:pt x="446253" y="6798"/>
                    <a:pt x="654627" y="6798"/>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hangingPunct="0">
                <a:defRPr/>
              </a:pPr>
              <a:endParaRPr lang="fr-BE"/>
            </a:p>
          </p:txBody>
        </p:sp>
        <p:sp>
          <p:nvSpPr>
            <p:cNvPr id="9" name="Forme libre 8"/>
            <p:cNvSpPr/>
            <p:nvPr/>
          </p:nvSpPr>
          <p:spPr>
            <a:xfrm>
              <a:off x="4239897" y="2971018"/>
              <a:ext cx="217494" cy="344409"/>
            </a:xfrm>
            <a:custGeom>
              <a:avLst/>
              <a:gdLst>
                <a:gd name="connsiteX0" fmla="*/ 218209 w 218209"/>
                <a:gd name="connsiteY0" fmla="*/ 342984 h 342984"/>
                <a:gd name="connsiteX1" fmla="*/ 166254 w 218209"/>
                <a:gd name="connsiteY1" fmla="*/ 259857 h 342984"/>
                <a:gd name="connsiteX2" fmla="*/ 135082 w 218209"/>
                <a:gd name="connsiteY2" fmla="*/ 228684 h 342984"/>
                <a:gd name="connsiteX3" fmla="*/ 124691 w 218209"/>
                <a:gd name="connsiteY3" fmla="*/ 197511 h 342984"/>
                <a:gd name="connsiteX4" fmla="*/ 114300 w 218209"/>
                <a:gd name="connsiteY4" fmla="*/ 155948 h 342984"/>
                <a:gd name="connsiteX5" fmla="*/ 83127 w 218209"/>
                <a:gd name="connsiteY5" fmla="*/ 124775 h 342984"/>
                <a:gd name="connsiteX6" fmla="*/ 51954 w 218209"/>
                <a:gd name="connsiteY6" fmla="*/ 62429 h 342984"/>
                <a:gd name="connsiteX7" fmla="*/ 20782 w 218209"/>
                <a:gd name="connsiteY7" fmla="*/ 31257 h 342984"/>
                <a:gd name="connsiteX8" fmla="*/ 0 w 218209"/>
                <a:gd name="connsiteY8" fmla="*/ 84 h 342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8209" h="342984">
                  <a:moveTo>
                    <a:pt x="218209" y="342984"/>
                  </a:moveTo>
                  <a:cubicBezTo>
                    <a:pt x="213859" y="335734"/>
                    <a:pt x="177681" y="273569"/>
                    <a:pt x="166254" y="259857"/>
                  </a:cubicBezTo>
                  <a:cubicBezTo>
                    <a:pt x="156847" y="248568"/>
                    <a:pt x="145473" y="239075"/>
                    <a:pt x="135082" y="228684"/>
                  </a:cubicBezTo>
                  <a:cubicBezTo>
                    <a:pt x="131618" y="218293"/>
                    <a:pt x="127700" y="208043"/>
                    <a:pt x="124691" y="197511"/>
                  </a:cubicBezTo>
                  <a:cubicBezTo>
                    <a:pt x="120768" y="183780"/>
                    <a:pt x="121385" y="168347"/>
                    <a:pt x="114300" y="155948"/>
                  </a:cubicBezTo>
                  <a:cubicBezTo>
                    <a:pt x="107009" y="143189"/>
                    <a:pt x="92535" y="136064"/>
                    <a:pt x="83127" y="124775"/>
                  </a:cubicBezTo>
                  <a:cubicBezTo>
                    <a:pt x="1378" y="26676"/>
                    <a:pt x="114437" y="156154"/>
                    <a:pt x="51954" y="62429"/>
                  </a:cubicBezTo>
                  <a:cubicBezTo>
                    <a:pt x="43803" y="50202"/>
                    <a:pt x="31173" y="41648"/>
                    <a:pt x="20782" y="31257"/>
                  </a:cubicBezTo>
                  <a:cubicBezTo>
                    <a:pt x="9296" y="-3202"/>
                    <a:pt x="21344" y="84"/>
                    <a:pt x="0" y="84"/>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hangingPunct="0">
                <a:defRPr/>
              </a:pPr>
              <a:endParaRPr lang="fr-BE"/>
            </a:p>
          </p:txBody>
        </p:sp>
        <p:sp>
          <p:nvSpPr>
            <p:cNvPr id="10" name="Forme libre 9"/>
            <p:cNvSpPr/>
            <p:nvPr/>
          </p:nvSpPr>
          <p:spPr>
            <a:xfrm>
              <a:off x="4290698" y="2171101"/>
              <a:ext cx="354023" cy="623745"/>
            </a:xfrm>
            <a:custGeom>
              <a:avLst/>
              <a:gdLst>
                <a:gd name="connsiteX0" fmla="*/ 41564 w 353291"/>
                <a:gd name="connsiteY0" fmla="*/ 623455 h 623455"/>
                <a:gd name="connsiteX1" fmla="*/ 31173 w 353291"/>
                <a:gd name="connsiteY1" fmla="*/ 477982 h 623455"/>
                <a:gd name="connsiteX2" fmla="*/ 10391 w 353291"/>
                <a:gd name="connsiteY2" fmla="*/ 446809 h 623455"/>
                <a:gd name="connsiteX3" fmla="*/ 0 w 353291"/>
                <a:gd name="connsiteY3" fmla="*/ 415636 h 623455"/>
                <a:gd name="connsiteX4" fmla="*/ 20782 w 353291"/>
                <a:gd name="connsiteY4" fmla="*/ 332509 h 623455"/>
                <a:gd name="connsiteX5" fmla="*/ 83128 w 353291"/>
                <a:gd name="connsiteY5" fmla="*/ 280555 h 623455"/>
                <a:gd name="connsiteX6" fmla="*/ 114300 w 353291"/>
                <a:gd name="connsiteY6" fmla="*/ 218209 h 623455"/>
                <a:gd name="connsiteX7" fmla="*/ 155864 w 353291"/>
                <a:gd name="connsiteY7" fmla="*/ 145473 h 623455"/>
                <a:gd name="connsiteX8" fmla="*/ 187037 w 353291"/>
                <a:gd name="connsiteY8" fmla="*/ 83127 h 623455"/>
                <a:gd name="connsiteX9" fmla="*/ 218210 w 353291"/>
                <a:gd name="connsiteY9" fmla="*/ 51955 h 623455"/>
                <a:gd name="connsiteX10" fmla="*/ 311728 w 353291"/>
                <a:gd name="connsiteY10" fmla="*/ 20782 h 623455"/>
                <a:gd name="connsiteX11" fmla="*/ 353291 w 353291"/>
                <a:gd name="connsiteY11" fmla="*/ 0 h 623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3291" h="623455">
                  <a:moveTo>
                    <a:pt x="41564" y="623455"/>
                  </a:moveTo>
                  <a:cubicBezTo>
                    <a:pt x="38100" y="574964"/>
                    <a:pt x="39622" y="525857"/>
                    <a:pt x="31173" y="477982"/>
                  </a:cubicBezTo>
                  <a:cubicBezTo>
                    <a:pt x="29003" y="465684"/>
                    <a:pt x="15976" y="457979"/>
                    <a:pt x="10391" y="446809"/>
                  </a:cubicBezTo>
                  <a:cubicBezTo>
                    <a:pt x="5493" y="437012"/>
                    <a:pt x="3464" y="426027"/>
                    <a:pt x="0" y="415636"/>
                  </a:cubicBezTo>
                  <a:cubicBezTo>
                    <a:pt x="1499" y="408142"/>
                    <a:pt x="11653" y="346202"/>
                    <a:pt x="20782" y="332509"/>
                  </a:cubicBezTo>
                  <a:cubicBezTo>
                    <a:pt x="36784" y="308506"/>
                    <a:pt x="60125" y="295890"/>
                    <a:pt x="83128" y="280555"/>
                  </a:cubicBezTo>
                  <a:cubicBezTo>
                    <a:pt x="109246" y="202200"/>
                    <a:pt x="74015" y="298782"/>
                    <a:pt x="114300" y="218209"/>
                  </a:cubicBezTo>
                  <a:cubicBezTo>
                    <a:pt x="153964" y="138879"/>
                    <a:pt x="80495" y="245963"/>
                    <a:pt x="155864" y="145473"/>
                  </a:cubicBezTo>
                  <a:cubicBezTo>
                    <a:pt x="166278" y="114231"/>
                    <a:pt x="164656" y="109984"/>
                    <a:pt x="187037" y="83127"/>
                  </a:cubicBezTo>
                  <a:cubicBezTo>
                    <a:pt x="196445" y="71838"/>
                    <a:pt x="205364" y="59091"/>
                    <a:pt x="218210" y="51955"/>
                  </a:cubicBezTo>
                  <a:lnTo>
                    <a:pt x="311728" y="20782"/>
                  </a:lnTo>
                  <a:cubicBezTo>
                    <a:pt x="347547" y="8842"/>
                    <a:pt x="335155" y="18136"/>
                    <a:pt x="353291" y="0"/>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hangingPunct="0">
                <a:defRPr/>
              </a:pPr>
              <a:endParaRPr lang="fr-BE"/>
            </a:p>
          </p:txBody>
        </p:sp>
        <p:sp>
          <p:nvSpPr>
            <p:cNvPr id="11" name="ZoneTexte 10"/>
            <p:cNvSpPr txBox="1"/>
            <p:nvPr/>
          </p:nvSpPr>
          <p:spPr>
            <a:xfrm>
              <a:off x="4644722" y="2285375"/>
              <a:ext cx="789013" cy="461857"/>
            </a:xfrm>
            <a:prstGeom prst="rect">
              <a:avLst/>
            </a:prstGeom>
            <a:noFill/>
          </p:spPr>
          <p:txBody>
            <a:bodyPr wrap="none">
              <a:spAutoFit/>
            </a:bodyPr>
            <a:lstStyle/>
            <a:p>
              <a:pPr eaLnBrk="0" hangingPunct="0">
                <a:defRPr/>
              </a:pPr>
              <a:r>
                <a:rPr lang="fr-BE" dirty="0">
                  <a:solidFill>
                    <a:srgbClr val="FF0000"/>
                  </a:solidFill>
                  <a:latin typeface="+mn-lt"/>
                  <a:cs typeface="+mn-cs"/>
                </a:rPr>
                <a:t>replis</a:t>
              </a:r>
            </a:p>
          </p:txBody>
        </p:sp>
      </p:grpSp>
      <p:sp>
        <p:nvSpPr>
          <p:cNvPr id="12293" name="Rectangle 16"/>
          <p:cNvSpPr>
            <a:spLocks noChangeArrowheads="1"/>
          </p:cNvSpPr>
          <p:nvPr/>
        </p:nvSpPr>
        <p:spPr bwMode="auto">
          <a:xfrm>
            <a:off x="246063" y="4752975"/>
            <a:ext cx="2595562"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r>
              <a:rPr lang="en-US" altLang="fr-FR" sz="1400"/>
              <a:t>Elmore 1996</a:t>
            </a:r>
          </a:p>
        </p:txBody>
      </p:sp>
      <p:sp>
        <p:nvSpPr>
          <p:cNvPr id="18" name="Rectangle à coins arrondis 17"/>
          <p:cNvSpPr/>
          <p:nvPr/>
        </p:nvSpPr>
        <p:spPr bwMode="auto">
          <a:xfrm>
            <a:off x="152400" y="100013"/>
            <a:ext cx="3555504" cy="647700"/>
          </a:xfrm>
          <a:prstGeom prst="roundRect">
            <a:avLst/>
          </a:prstGeom>
          <a:solidFill>
            <a:srgbClr val="002060"/>
          </a:solidFill>
          <a:ln w="9525" cap="flat" cmpd="sng" algn="ctr">
            <a:solidFill>
              <a:schemeClr val="tx1"/>
            </a:solidFill>
            <a:prstDash val="solid"/>
            <a:round/>
            <a:headEnd type="none" w="med" len="med"/>
            <a:tailEnd type="none" w="med" len="med"/>
          </a:ln>
          <a:effectLst/>
        </p:spPr>
        <p:txBody>
          <a:bodyPr/>
          <a:lstStyle/>
          <a:p>
            <a:pPr eaLnBrk="0" hangingPunct="0">
              <a:defRPr/>
            </a:pPr>
            <a:r>
              <a:rPr lang="fr-BE" sz="2800" dirty="0">
                <a:solidFill>
                  <a:schemeClr val="bg1"/>
                </a:solidFill>
                <a:latin typeface="+mn-lt"/>
                <a:cs typeface="+mn-cs"/>
              </a:rPr>
              <a:t>L’involution utérine </a:t>
            </a:r>
          </a:p>
        </p:txBody>
      </p:sp>
      <p:sp>
        <p:nvSpPr>
          <p:cNvPr id="12295" name="Espace réservé du contenu 2"/>
          <p:cNvSpPr>
            <a:spLocks noGrp="1"/>
          </p:cNvSpPr>
          <p:nvPr>
            <p:ph idx="1"/>
          </p:nvPr>
        </p:nvSpPr>
        <p:spPr>
          <a:xfrm>
            <a:off x="246063" y="5993719"/>
            <a:ext cx="8670925" cy="674688"/>
          </a:xfrm>
          <a:ln>
            <a:solidFill>
              <a:schemeClr val="tx1"/>
            </a:solidFill>
            <a:miter lim="800000"/>
            <a:headEnd/>
            <a:tailEnd/>
          </a:ln>
        </p:spPr>
        <p:txBody>
          <a:bodyPr>
            <a:normAutofit fontScale="92500" lnSpcReduction="20000"/>
          </a:bodyPr>
          <a:lstStyle/>
          <a:p>
            <a:pPr marL="0" indent="0">
              <a:buFont typeface="Arial" pitchFamily="34" charset="0"/>
              <a:buNone/>
            </a:pPr>
            <a:r>
              <a:rPr lang="fr-BE" altLang="fr-FR" sz="2400" smtClean="0">
                <a:latin typeface="+mj-lt"/>
              </a:rPr>
              <a:t>= palpation d’une ou de deux cornes utérines plus de 30 jours après le vêlage (30 à 50 jours)</a:t>
            </a:r>
          </a:p>
        </p:txBody>
      </p:sp>
      <p:sp>
        <p:nvSpPr>
          <p:cNvPr id="20" name="Rectangle à coins arrondis 19"/>
          <p:cNvSpPr/>
          <p:nvPr/>
        </p:nvSpPr>
        <p:spPr bwMode="auto">
          <a:xfrm>
            <a:off x="107950" y="5229200"/>
            <a:ext cx="4968106" cy="649287"/>
          </a:xfrm>
          <a:prstGeom prst="roundRect">
            <a:avLst/>
          </a:prstGeom>
          <a:solidFill>
            <a:srgbClr val="002060"/>
          </a:solidFill>
          <a:ln w="9525" cap="flat" cmpd="sng" algn="ctr">
            <a:solidFill>
              <a:schemeClr val="tx1"/>
            </a:solidFill>
            <a:prstDash val="solid"/>
            <a:round/>
            <a:headEnd type="none" w="med" len="med"/>
            <a:tailEnd type="none" w="med" len="med"/>
          </a:ln>
          <a:effectLst/>
        </p:spPr>
        <p:txBody>
          <a:bodyPr/>
          <a:lstStyle/>
          <a:p>
            <a:pPr eaLnBrk="0" hangingPunct="0">
              <a:defRPr/>
            </a:pPr>
            <a:r>
              <a:rPr lang="fr-BE" sz="2800" dirty="0">
                <a:solidFill>
                  <a:schemeClr val="bg1"/>
                </a:solidFill>
                <a:latin typeface="+mn-lt"/>
                <a:cs typeface="+mn-cs"/>
              </a:rPr>
              <a:t>Le retard d’involution utérine </a:t>
            </a:r>
          </a:p>
        </p:txBody>
      </p:sp>
    </p:spTree>
    <p:extLst>
      <p:ext uri="{BB962C8B-B14F-4D97-AF65-F5344CB8AC3E}">
        <p14:creationId xmlns:p14="http://schemas.microsoft.com/office/powerpoint/2010/main" val="675512872"/>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1026"/>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1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7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4338" name="Espace réservé du numéro de diapositive 5"/>
          <p:cNvSpPr>
            <a:spLocks noGrp="1"/>
          </p:cNvSpPr>
          <p:nvPr>
            <p:ph type="sldNum" sz="quarter" idx="12"/>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Clr>
                <a:schemeClr val="tx1"/>
              </a:buClr>
              <a:buFont typeface="Mistral" panose="03090702030407020403" pitchFamily="66" charset="0"/>
              <a:buChar char="●"/>
              <a:defRPr sz="2600">
                <a:solidFill>
                  <a:schemeClr val="tx1"/>
                </a:solidFill>
                <a:latin typeface="Arial Narrow" panose="020B0606020202030204" pitchFamily="34" charset="0"/>
              </a:defRPr>
            </a:lvl1pPr>
            <a:lvl2pPr marL="742950" indent="-285750" eaLnBrk="0" hangingPunct="0">
              <a:spcBef>
                <a:spcPct val="20000"/>
              </a:spcBef>
              <a:buClr>
                <a:schemeClr val="tx1"/>
              </a:buClr>
              <a:buFont typeface="Wingdings" panose="05000000000000000000" pitchFamily="2" charset="2"/>
              <a:buChar char="§"/>
              <a:defRPr sz="2400">
                <a:solidFill>
                  <a:schemeClr val="tx1"/>
                </a:solidFill>
                <a:latin typeface="Arial Narrow" panose="020B0606020202030204" pitchFamily="34" charset="0"/>
              </a:defRPr>
            </a:lvl2pPr>
            <a:lvl3pPr marL="1143000" indent="-228600" eaLnBrk="0" hangingPunct="0">
              <a:spcBef>
                <a:spcPct val="20000"/>
              </a:spcBef>
              <a:buClr>
                <a:schemeClr val="tx1"/>
              </a:buClr>
              <a:buChar char="•"/>
              <a:defRPr sz="2000">
                <a:solidFill>
                  <a:schemeClr val="tx1"/>
                </a:solidFill>
                <a:latin typeface="Arial Narrow" panose="020B0606020202030204" pitchFamily="34" charset="0"/>
              </a:defRPr>
            </a:lvl3pPr>
            <a:lvl4pPr marL="1600200" indent="-228600" eaLnBrk="0" hangingPunct="0">
              <a:spcBef>
                <a:spcPct val="20000"/>
              </a:spcBef>
              <a:buClr>
                <a:schemeClr val="tx1"/>
              </a:buClr>
              <a:buChar char="–"/>
              <a:defRPr b="1">
                <a:solidFill>
                  <a:schemeClr val="tx1"/>
                </a:solidFill>
                <a:latin typeface="Century Gothic" panose="020B0502020202020204" pitchFamily="34" charset="0"/>
              </a:defRPr>
            </a:lvl4pPr>
            <a:lvl5pPr marL="2057400" indent="-228600" eaLnBrk="0" hangingPunct="0">
              <a:spcBef>
                <a:spcPct val="20000"/>
              </a:spcBef>
              <a:buClr>
                <a:schemeClr val="tx1"/>
              </a:buClr>
              <a:buChar char="»"/>
              <a:defRPr sz="2000" b="1">
                <a:solidFill>
                  <a:schemeClr val="tx1"/>
                </a:solidFill>
                <a:latin typeface="Times New Roman" panose="02020603050405020304" pitchFamily="18" charset="0"/>
              </a:defRPr>
            </a:lvl5pPr>
            <a:lvl6pPr marL="25146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6pPr>
            <a:lvl7pPr marL="29718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7pPr>
            <a:lvl8pPr marL="34290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8pPr>
            <a:lvl9pPr marL="38862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9pPr>
          </a:lstStyle>
          <a:p>
            <a:pPr>
              <a:spcBef>
                <a:spcPct val="0"/>
              </a:spcBef>
              <a:buClrTx/>
              <a:buFontTx/>
              <a:buNone/>
            </a:pPr>
            <a:fld id="{D55E818B-3A05-4F6D-83B3-BCA60EA8DBEA}" type="slidenum">
              <a:rPr lang="fr-FR" altLang="fr-FR" sz="1400"/>
              <a:pPr>
                <a:spcBef>
                  <a:spcPct val="0"/>
                </a:spcBef>
                <a:buClrTx/>
                <a:buFontTx/>
                <a:buNone/>
              </a:pPr>
              <a:t>175</a:t>
            </a:fld>
            <a:endParaRPr lang="fr-FR" altLang="fr-FR" sz="1400"/>
          </a:p>
        </p:txBody>
      </p:sp>
      <p:sp>
        <p:nvSpPr>
          <p:cNvPr id="14339" name="Rectangle 3"/>
          <p:cNvSpPr>
            <a:spLocks noGrp="1" noChangeArrowheads="1"/>
          </p:cNvSpPr>
          <p:nvPr>
            <p:ph type="subTitle" idx="1"/>
          </p:nvPr>
        </p:nvSpPr>
        <p:spPr/>
        <p:txBody>
          <a:bodyPr/>
          <a:lstStyle/>
          <a:p>
            <a:endParaRPr lang="fr-BE" altLang="fr-FR" smtClean="0"/>
          </a:p>
          <a:p>
            <a:endParaRPr lang="fr-FR" altLang="fr-FR" smtClean="0"/>
          </a:p>
        </p:txBody>
      </p:sp>
      <p:sp>
        <p:nvSpPr>
          <p:cNvPr id="14340" name="Text Box 4"/>
          <p:cNvSpPr txBox="1">
            <a:spLocks noChangeArrowheads="1"/>
          </p:cNvSpPr>
          <p:nvPr/>
        </p:nvSpPr>
        <p:spPr bwMode="auto">
          <a:xfrm>
            <a:off x="1908175" y="1268413"/>
            <a:ext cx="184150" cy="822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lr>
                <a:schemeClr val="tx1"/>
              </a:buClr>
              <a:buFont typeface="Mistral" panose="03090702030407020403" pitchFamily="66" charset="0"/>
              <a:buChar char="●"/>
              <a:defRPr sz="2600">
                <a:solidFill>
                  <a:schemeClr val="tx1"/>
                </a:solidFill>
                <a:latin typeface="Arial Narrow" panose="020B0606020202030204" pitchFamily="34" charset="0"/>
              </a:defRPr>
            </a:lvl1pPr>
            <a:lvl2pPr marL="742950" indent="-285750" eaLnBrk="0" hangingPunct="0">
              <a:spcBef>
                <a:spcPct val="20000"/>
              </a:spcBef>
              <a:buClr>
                <a:schemeClr val="tx1"/>
              </a:buClr>
              <a:buFont typeface="Wingdings" panose="05000000000000000000" pitchFamily="2" charset="2"/>
              <a:buChar char="§"/>
              <a:defRPr sz="2400">
                <a:solidFill>
                  <a:schemeClr val="tx1"/>
                </a:solidFill>
                <a:latin typeface="Arial Narrow" panose="020B0606020202030204" pitchFamily="34" charset="0"/>
              </a:defRPr>
            </a:lvl2pPr>
            <a:lvl3pPr marL="1143000" indent="-228600" eaLnBrk="0" hangingPunct="0">
              <a:spcBef>
                <a:spcPct val="20000"/>
              </a:spcBef>
              <a:buClr>
                <a:schemeClr val="tx1"/>
              </a:buClr>
              <a:buChar char="•"/>
              <a:defRPr sz="2000">
                <a:solidFill>
                  <a:schemeClr val="tx1"/>
                </a:solidFill>
                <a:latin typeface="Arial Narrow" panose="020B0606020202030204" pitchFamily="34" charset="0"/>
              </a:defRPr>
            </a:lvl3pPr>
            <a:lvl4pPr marL="1600200" indent="-228600" eaLnBrk="0" hangingPunct="0">
              <a:spcBef>
                <a:spcPct val="20000"/>
              </a:spcBef>
              <a:buClr>
                <a:schemeClr val="tx1"/>
              </a:buClr>
              <a:buChar char="–"/>
              <a:defRPr b="1">
                <a:solidFill>
                  <a:schemeClr val="tx1"/>
                </a:solidFill>
                <a:latin typeface="Century Gothic" panose="020B0502020202020204" pitchFamily="34" charset="0"/>
              </a:defRPr>
            </a:lvl4pPr>
            <a:lvl5pPr marL="2057400" indent="-228600" eaLnBrk="0" hangingPunct="0">
              <a:spcBef>
                <a:spcPct val="20000"/>
              </a:spcBef>
              <a:buClr>
                <a:schemeClr val="tx1"/>
              </a:buClr>
              <a:buChar char="»"/>
              <a:defRPr sz="2000" b="1">
                <a:solidFill>
                  <a:schemeClr val="tx1"/>
                </a:solidFill>
                <a:latin typeface="Times New Roman" panose="02020603050405020304" pitchFamily="18" charset="0"/>
              </a:defRPr>
            </a:lvl5pPr>
            <a:lvl6pPr marL="25146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6pPr>
            <a:lvl7pPr marL="29718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7pPr>
            <a:lvl8pPr marL="34290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8pPr>
            <a:lvl9pPr marL="38862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9pPr>
          </a:lstStyle>
          <a:p>
            <a:pPr eaLnBrk="1" hangingPunct="1">
              <a:spcBef>
                <a:spcPct val="0"/>
              </a:spcBef>
              <a:buClrTx/>
              <a:buFontTx/>
              <a:buNone/>
            </a:pPr>
            <a:endParaRPr lang="fr-BE" altLang="fr-FR" sz="2400">
              <a:solidFill>
                <a:schemeClr val="tx2"/>
              </a:solidFill>
            </a:endParaRPr>
          </a:p>
          <a:p>
            <a:pPr eaLnBrk="1" hangingPunct="1">
              <a:spcBef>
                <a:spcPct val="0"/>
              </a:spcBef>
              <a:buClrTx/>
              <a:buFontTx/>
              <a:buNone/>
            </a:pPr>
            <a:endParaRPr lang="fr-FR" altLang="fr-FR" sz="2400">
              <a:solidFill>
                <a:srgbClr val="006600"/>
              </a:solidFill>
            </a:endParaRPr>
          </a:p>
        </p:txBody>
      </p:sp>
      <p:grpSp>
        <p:nvGrpSpPr>
          <p:cNvPr id="2" name="Group 6"/>
          <p:cNvGrpSpPr>
            <a:grpSpLocks/>
          </p:cNvGrpSpPr>
          <p:nvPr/>
        </p:nvGrpSpPr>
        <p:grpSpPr bwMode="auto">
          <a:xfrm>
            <a:off x="1187450" y="2420938"/>
            <a:ext cx="6408738" cy="4248150"/>
            <a:chOff x="1458" y="1874"/>
            <a:chExt cx="2794" cy="1953"/>
          </a:xfrm>
        </p:grpSpPr>
        <p:pic>
          <p:nvPicPr>
            <p:cNvPr id="14343" name="Picture 7" descr="Full Size Image"/>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458" y="1874"/>
              <a:ext cx="2794" cy="1953"/>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pic>
        <p:sp>
          <p:nvSpPr>
            <p:cNvPr id="14344" name="Freeform 8"/>
            <p:cNvSpPr>
              <a:spLocks/>
            </p:cNvSpPr>
            <p:nvPr/>
          </p:nvSpPr>
          <p:spPr bwMode="auto">
            <a:xfrm>
              <a:off x="1885" y="2202"/>
              <a:ext cx="1743" cy="1262"/>
            </a:xfrm>
            <a:custGeom>
              <a:avLst/>
              <a:gdLst>
                <a:gd name="T0" fmla="*/ 0 w 1980"/>
                <a:gd name="T1" fmla="*/ 3 h 1476"/>
                <a:gd name="T2" fmla="*/ 20 w 1980"/>
                <a:gd name="T3" fmla="*/ 3 h 1476"/>
                <a:gd name="T4" fmla="*/ 28 w 1980"/>
                <a:gd name="T5" fmla="*/ 3 h 1476"/>
                <a:gd name="T6" fmla="*/ 33 w 1980"/>
                <a:gd name="T7" fmla="*/ 3 h 1476"/>
                <a:gd name="T8" fmla="*/ 33 w 1980"/>
                <a:gd name="T9" fmla="*/ 3 h 1476"/>
                <a:gd name="T10" fmla="*/ 33 w 1980"/>
                <a:gd name="T11" fmla="*/ 3 h 1476"/>
                <a:gd name="T12" fmla="*/ 36 w 1980"/>
                <a:gd name="T13" fmla="*/ 3 h 1476"/>
                <a:gd name="T14" fmla="*/ 38 w 1980"/>
                <a:gd name="T15" fmla="*/ 6 h 1476"/>
                <a:gd name="T16" fmla="*/ 41 w 1980"/>
                <a:gd name="T17" fmla="*/ 7 h 1476"/>
                <a:gd name="T18" fmla="*/ 42 w 1980"/>
                <a:gd name="T19" fmla="*/ 8 h 1476"/>
                <a:gd name="T20" fmla="*/ 43 w 1980"/>
                <a:gd name="T21" fmla="*/ 8 h 1476"/>
                <a:gd name="T22" fmla="*/ 46 w 1980"/>
                <a:gd name="T23" fmla="*/ 9 h 1476"/>
                <a:gd name="T24" fmla="*/ 48 w 1980"/>
                <a:gd name="T25" fmla="*/ 11 h 1476"/>
                <a:gd name="T26" fmla="*/ 51 w 1980"/>
                <a:gd name="T27" fmla="*/ 12 h 1476"/>
                <a:gd name="T28" fmla="*/ 53 w 1980"/>
                <a:gd name="T29" fmla="*/ 13 h 1476"/>
                <a:gd name="T30" fmla="*/ 57 w 1980"/>
                <a:gd name="T31" fmla="*/ 15 h 1476"/>
                <a:gd name="T32" fmla="*/ 64 w 1980"/>
                <a:gd name="T33" fmla="*/ 18 h 1476"/>
                <a:gd name="T34" fmla="*/ 64 w 1980"/>
                <a:gd name="T35" fmla="*/ 19 h 1476"/>
                <a:gd name="T36" fmla="*/ 64 w 1980"/>
                <a:gd name="T37" fmla="*/ 20 h 1476"/>
                <a:gd name="T38" fmla="*/ 64 w 1980"/>
                <a:gd name="T39" fmla="*/ 20 h 1476"/>
                <a:gd name="T40" fmla="*/ 66 w 1980"/>
                <a:gd name="T41" fmla="*/ 20 h 1476"/>
                <a:gd name="T42" fmla="*/ 68 w 1980"/>
                <a:gd name="T43" fmla="*/ 21 h 1476"/>
                <a:gd name="T44" fmla="*/ 71 w 1980"/>
                <a:gd name="T45" fmla="*/ 23 h 1476"/>
                <a:gd name="T46" fmla="*/ 73 w 1980"/>
                <a:gd name="T47" fmla="*/ 24 h 1476"/>
                <a:gd name="T48" fmla="*/ 76 w 1980"/>
                <a:gd name="T49" fmla="*/ 27 h 1476"/>
                <a:gd name="T50" fmla="*/ 77 w 1980"/>
                <a:gd name="T51" fmla="*/ 27 h 1476"/>
                <a:gd name="T52" fmla="*/ 77 w 1980"/>
                <a:gd name="T53" fmla="*/ 27 h 1476"/>
                <a:gd name="T54" fmla="*/ 83 w 1980"/>
                <a:gd name="T55" fmla="*/ 30 h 1476"/>
                <a:gd name="T56" fmla="*/ 83 w 1980"/>
                <a:gd name="T57" fmla="*/ 31 h 1476"/>
                <a:gd name="T58" fmla="*/ 86 w 1980"/>
                <a:gd name="T59" fmla="*/ 32 h 1476"/>
                <a:gd name="T60" fmla="*/ 91 w 1980"/>
                <a:gd name="T61" fmla="*/ 32 h 1476"/>
                <a:gd name="T62" fmla="*/ 92 w 1980"/>
                <a:gd name="T63" fmla="*/ 33 h 1476"/>
                <a:gd name="T64" fmla="*/ 92 w 1980"/>
                <a:gd name="T65" fmla="*/ 33 h 1476"/>
                <a:gd name="T66" fmla="*/ 94 w 1980"/>
                <a:gd name="T67" fmla="*/ 34 h 1476"/>
                <a:gd name="T68" fmla="*/ 94 w 1980"/>
                <a:gd name="T69" fmla="*/ 36 h 1476"/>
                <a:gd name="T70" fmla="*/ 96 w 1980"/>
                <a:gd name="T71" fmla="*/ 37 h 1476"/>
                <a:gd name="T72" fmla="*/ 101 w 1980"/>
                <a:gd name="T73" fmla="*/ 38 h 1476"/>
                <a:gd name="T74" fmla="*/ 104 w 1980"/>
                <a:gd name="T75" fmla="*/ 39 h 1476"/>
                <a:gd name="T76" fmla="*/ 107 w 1980"/>
                <a:gd name="T77" fmla="*/ 40 h 147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980"/>
                <a:gd name="T118" fmla="*/ 0 h 1476"/>
                <a:gd name="T119" fmla="*/ 1980 w 1980"/>
                <a:gd name="T120" fmla="*/ 1476 h 147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980" h="1476">
                  <a:moveTo>
                    <a:pt x="0" y="12"/>
                  </a:moveTo>
                  <a:cubicBezTo>
                    <a:pt x="136" y="8"/>
                    <a:pt x="255" y="0"/>
                    <a:pt x="390" y="12"/>
                  </a:cubicBezTo>
                  <a:cubicBezTo>
                    <a:pt x="433" y="16"/>
                    <a:pt x="472" y="37"/>
                    <a:pt x="528" y="42"/>
                  </a:cubicBezTo>
                  <a:cubicBezTo>
                    <a:pt x="558" y="52"/>
                    <a:pt x="582" y="72"/>
                    <a:pt x="612" y="84"/>
                  </a:cubicBezTo>
                  <a:cubicBezTo>
                    <a:pt x="616" y="90"/>
                    <a:pt x="619" y="97"/>
                    <a:pt x="624" y="102"/>
                  </a:cubicBezTo>
                  <a:cubicBezTo>
                    <a:pt x="629" y="107"/>
                    <a:pt x="637" y="108"/>
                    <a:pt x="642" y="114"/>
                  </a:cubicBezTo>
                  <a:cubicBezTo>
                    <a:pt x="665" y="143"/>
                    <a:pt x="627" y="125"/>
                    <a:pt x="666" y="138"/>
                  </a:cubicBezTo>
                  <a:cubicBezTo>
                    <a:pt x="673" y="160"/>
                    <a:pt x="702" y="186"/>
                    <a:pt x="720" y="204"/>
                  </a:cubicBezTo>
                  <a:cubicBezTo>
                    <a:pt x="728" y="229"/>
                    <a:pt x="741" y="226"/>
                    <a:pt x="762" y="240"/>
                  </a:cubicBezTo>
                  <a:cubicBezTo>
                    <a:pt x="768" y="249"/>
                    <a:pt x="796" y="282"/>
                    <a:pt x="804" y="288"/>
                  </a:cubicBezTo>
                  <a:cubicBezTo>
                    <a:pt x="809" y="292"/>
                    <a:pt x="816" y="291"/>
                    <a:pt x="822" y="294"/>
                  </a:cubicBezTo>
                  <a:cubicBezTo>
                    <a:pt x="835" y="301"/>
                    <a:pt x="858" y="318"/>
                    <a:pt x="858" y="318"/>
                  </a:cubicBezTo>
                  <a:cubicBezTo>
                    <a:pt x="873" y="340"/>
                    <a:pt x="884" y="370"/>
                    <a:pt x="906" y="384"/>
                  </a:cubicBezTo>
                  <a:cubicBezTo>
                    <a:pt x="918" y="403"/>
                    <a:pt x="936" y="418"/>
                    <a:pt x="954" y="432"/>
                  </a:cubicBezTo>
                  <a:cubicBezTo>
                    <a:pt x="965" y="441"/>
                    <a:pt x="990" y="456"/>
                    <a:pt x="990" y="456"/>
                  </a:cubicBezTo>
                  <a:cubicBezTo>
                    <a:pt x="1016" y="495"/>
                    <a:pt x="1051" y="527"/>
                    <a:pt x="1080" y="564"/>
                  </a:cubicBezTo>
                  <a:cubicBezTo>
                    <a:pt x="1112" y="605"/>
                    <a:pt x="1135" y="654"/>
                    <a:pt x="1188" y="672"/>
                  </a:cubicBezTo>
                  <a:cubicBezTo>
                    <a:pt x="1192" y="678"/>
                    <a:pt x="1194" y="685"/>
                    <a:pt x="1200" y="690"/>
                  </a:cubicBezTo>
                  <a:cubicBezTo>
                    <a:pt x="1205" y="694"/>
                    <a:pt x="1214" y="692"/>
                    <a:pt x="1218" y="696"/>
                  </a:cubicBezTo>
                  <a:cubicBezTo>
                    <a:pt x="1222" y="700"/>
                    <a:pt x="1220" y="709"/>
                    <a:pt x="1224" y="714"/>
                  </a:cubicBezTo>
                  <a:cubicBezTo>
                    <a:pt x="1229" y="720"/>
                    <a:pt x="1236" y="722"/>
                    <a:pt x="1242" y="726"/>
                  </a:cubicBezTo>
                  <a:cubicBezTo>
                    <a:pt x="1256" y="747"/>
                    <a:pt x="1253" y="760"/>
                    <a:pt x="1278" y="768"/>
                  </a:cubicBezTo>
                  <a:cubicBezTo>
                    <a:pt x="1293" y="812"/>
                    <a:pt x="1318" y="840"/>
                    <a:pt x="1344" y="876"/>
                  </a:cubicBezTo>
                  <a:cubicBezTo>
                    <a:pt x="1372" y="915"/>
                    <a:pt x="1339" y="888"/>
                    <a:pt x="1374" y="912"/>
                  </a:cubicBezTo>
                  <a:cubicBezTo>
                    <a:pt x="1382" y="935"/>
                    <a:pt x="1405" y="958"/>
                    <a:pt x="1428" y="966"/>
                  </a:cubicBezTo>
                  <a:cubicBezTo>
                    <a:pt x="1432" y="972"/>
                    <a:pt x="1435" y="979"/>
                    <a:pt x="1440" y="984"/>
                  </a:cubicBezTo>
                  <a:cubicBezTo>
                    <a:pt x="1445" y="989"/>
                    <a:pt x="1453" y="991"/>
                    <a:pt x="1458" y="996"/>
                  </a:cubicBezTo>
                  <a:cubicBezTo>
                    <a:pt x="1489" y="1031"/>
                    <a:pt x="1500" y="1076"/>
                    <a:pt x="1548" y="1092"/>
                  </a:cubicBezTo>
                  <a:cubicBezTo>
                    <a:pt x="1552" y="1100"/>
                    <a:pt x="1554" y="1110"/>
                    <a:pt x="1560" y="1116"/>
                  </a:cubicBezTo>
                  <a:cubicBezTo>
                    <a:pt x="1560" y="1116"/>
                    <a:pt x="1605" y="1146"/>
                    <a:pt x="1614" y="1152"/>
                  </a:cubicBezTo>
                  <a:cubicBezTo>
                    <a:pt x="1641" y="1170"/>
                    <a:pt x="1674" y="1202"/>
                    <a:pt x="1704" y="1212"/>
                  </a:cubicBezTo>
                  <a:cubicBezTo>
                    <a:pt x="1708" y="1218"/>
                    <a:pt x="1711" y="1225"/>
                    <a:pt x="1716" y="1230"/>
                  </a:cubicBezTo>
                  <a:cubicBezTo>
                    <a:pt x="1721" y="1235"/>
                    <a:pt x="1729" y="1236"/>
                    <a:pt x="1734" y="1242"/>
                  </a:cubicBezTo>
                  <a:cubicBezTo>
                    <a:pt x="1767" y="1283"/>
                    <a:pt x="1706" y="1238"/>
                    <a:pt x="1758" y="1272"/>
                  </a:cubicBezTo>
                  <a:cubicBezTo>
                    <a:pt x="1766" y="1284"/>
                    <a:pt x="1770" y="1300"/>
                    <a:pt x="1782" y="1308"/>
                  </a:cubicBezTo>
                  <a:cubicBezTo>
                    <a:pt x="1788" y="1312"/>
                    <a:pt x="1795" y="1315"/>
                    <a:pt x="1800" y="1320"/>
                  </a:cubicBezTo>
                  <a:cubicBezTo>
                    <a:pt x="1838" y="1363"/>
                    <a:pt x="1859" y="1396"/>
                    <a:pt x="1908" y="1428"/>
                  </a:cubicBezTo>
                  <a:cubicBezTo>
                    <a:pt x="1926" y="1440"/>
                    <a:pt x="1944" y="1452"/>
                    <a:pt x="1962" y="1464"/>
                  </a:cubicBezTo>
                  <a:cubicBezTo>
                    <a:pt x="1968" y="1468"/>
                    <a:pt x="1980" y="1476"/>
                    <a:pt x="1980" y="1476"/>
                  </a:cubicBezTo>
                </a:path>
              </a:pathLst>
            </a:custGeom>
            <a:noFill/>
            <a:ln w="28575" cmpd="sng">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fr-BE"/>
            </a:p>
          </p:txBody>
        </p:sp>
      </p:grpSp>
      <p:sp>
        <p:nvSpPr>
          <p:cNvPr id="3" name="Rectangle à coins arrondis 2"/>
          <p:cNvSpPr/>
          <p:nvPr/>
        </p:nvSpPr>
        <p:spPr bwMode="auto">
          <a:xfrm>
            <a:off x="250825" y="115889"/>
            <a:ext cx="6553423" cy="1440656"/>
          </a:xfrm>
          <a:prstGeom prst="roundRect">
            <a:avLst/>
          </a:prstGeom>
          <a:solidFill>
            <a:srgbClr val="002060"/>
          </a:solidFill>
          <a:ln w="9525" cap="flat" cmpd="sng" algn="ctr">
            <a:solidFill>
              <a:schemeClr val="tx1"/>
            </a:solidFill>
            <a:prstDash val="solid"/>
            <a:round/>
            <a:headEnd type="none" w="med" len="med"/>
            <a:tailEnd type="none" w="med" len="med"/>
          </a:ln>
          <a:effectLst/>
        </p:spPr>
        <p:txBody>
          <a:bodyPr/>
          <a:lstStyle/>
          <a:p>
            <a:pPr eaLnBrk="0" hangingPunct="0">
              <a:defRPr/>
            </a:pPr>
            <a:r>
              <a:rPr lang="fr-BE" altLang="fr-FR" sz="2600" dirty="0">
                <a:solidFill>
                  <a:schemeClr val="bg1"/>
                </a:solidFill>
                <a:latin typeface="+mn-lt"/>
                <a:cs typeface="+mn-cs"/>
              </a:rPr>
              <a:t>Les infections utérines </a:t>
            </a:r>
            <a:r>
              <a:rPr lang="fr-BE" altLang="fr-FR" sz="2600" u="sng" dirty="0">
                <a:solidFill>
                  <a:schemeClr val="bg1"/>
                </a:solidFill>
                <a:latin typeface="+mn-lt"/>
                <a:cs typeface="+mn-cs"/>
              </a:rPr>
              <a:t/>
            </a:r>
            <a:br>
              <a:rPr lang="fr-BE" altLang="fr-FR" sz="2600" u="sng" dirty="0">
                <a:solidFill>
                  <a:schemeClr val="bg1"/>
                </a:solidFill>
                <a:latin typeface="+mn-lt"/>
                <a:cs typeface="+mn-cs"/>
              </a:rPr>
            </a:br>
            <a:r>
              <a:rPr lang="fr-BE" altLang="fr-FR" sz="2600" dirty="0" smtClean="0">
                <a:solidFill>
                  <a:schemeClr val="bg1"/>
                </a:solidFill>
                <a:latin typeface="+mn-lt"/>
                <a:cs typeface="+mn-cs"/>
              </a:rPr>
              <a:t>Contamination </a:t>
            </a:r>
            <a:r>
              <a:rPr lang="fr-BE" altLang="fr-FR" sz="2600" dirty="0">
                <a:solidFill>
                  <a:schemeClr val="bg1"/>
                </a:solidFill>
                <a:latin typeface="+mn-lt"/>
                <a:cs typeface="+mn-cs"/>
              </a:rPr>
              <a:t>= processus physiologique </a:t>
            </a:r>
            <a:br>
              <a:rPr lang="fr-BE" altLang="fr-FR" sz="2600" dirty="0">
                <a:solidFill>
                  <a:schemeClr val="bg1"/>
                </a:solidFill>
                <a:latin typeface="+mn-lt"/>
                <a:cs typeface="+mn-cs"/>
              </a:rPr>
            </a:br>
            <a:r>
              <a:rPr lang="fr-BE" altLang="fr-FR" sz="2600" dirty="0">
                <a:solidFill>
                  <a:schemeClr val="bg1"/>
                </a:solidFill>
                <a:latin typeface="+mn-lt"/>
                <a:cs typeface="+mn-cs"/>
              </a:rPr>
              <a:t>Infection = processus pathologique </a:t>
            </a:r>
            <a:endParaRPr lang="fr-BE" sz="2600" dirty="0">
              <a:solidFill>
                <a:schemeClr val="bg1"/>
              </a:solidFill>
              <a:latin typeface="+mn-lt"/>
              <a:cs typeface="+mn-cs"/>
            </a:endParaRPr>
          </a:p>
        </p:txBody>
      </p:sp>
      <p:grpSp>
        <p:nvGrpSpPr>
          <p:cNvPr id="9" name="Group 6"/>
          <p:cNvGrpSpPr>
            <a:grpSpLocks/>
          </p:cNvGrpSpPr>
          <p:nvPr/>
        </p:nvGrpSpPr>
        <p:grpSpPr bwMode="auto">
          <a:xfrm>
            <a:off x="1187624" y="2348880"/>
            <a:ext cx="6408738" cy="4248150"/>
            <a:chOff x="1458" y="1874"/>
            <a:chExt cx="2794" cy="1953"/>
          </a:xfrm>
        </p:grpSpPr>
        <p:pic>
          <p:nvPicPr>
            <p:cNvPr id="10" name="Picture 7" descr="Full Size Image"/>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458" y="1874"/>
              <a:ext cx="2794" cy="1953"/>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pic>
        <p:sp>
          <p:nvSpPr>
            <p:cNvPr id="11" name="Freeform 8"/>
            <p:cNvSpPr>
              <a:spLocks/>
            </p:cNvSpPr>
            <p:nvPr/>
          </p:nvSpPr>
          <p:spPr bwMode="auto">
            <a:xfrm>
              <a:off x="1885" y="2202"/>
              <a:ext cx="1743" cy="1262"/>
            </a:xfrm>
            <a:custGeom>
              <a:avLst/>
              <a:gdLst>
                <a:gd name="T0" fmla="*/ 0 w 1980"/>
                <a:gd name="T1" fmla="*/ 3 h 1476"/>
                <a:gd name="T2" fmla="*/ 20 w 1980"/>
                <a:gd name="T3" fmla="*/ 3 h 1476"/>
                <a:gd name="T4" fmla="*/ 28 w 1980"/>
                <a:gd name="T5" fmla="*/ 3 h 1476"/>
                <a:gd name="T6" fmla="*/ 33 w 1980"/>
                <a:gd name="T7" fmla="*/ 3 h 1476"/>
                <a:gd name="T8" fmla="*/ 33 w 1980"/>
                <a:gd name="T9" fmla="*/ 3 h 1476"/>
                <a:gd name="T10" fmla="*/ 33 w 1980"/>
                <a:gd name="T11" fmla="*/ 3 h 1476"/>
                <a:gd name="T12" fmla="*/ 36 w 1980"/>
                <a:gd name="T13" fmla="*/ 3 h 1476"/>
                <a:gd name="T14" fmla="*/ 38 w 1980"/>
                <a:gd name="T15" fmla="*/ 6 h 1476"/>
                <a:gd name="T16" fmla="*/ 41 w 1980"/>
                <a:gd name="T17" fmla="*/ 7 h 1476"/>
                <a:gd name="T18" fmla="*/ 42 w 1980"/>
                <a:gd name="T19" fmla="*/ 8 h 1476"/>
                <a:gd name="T20" fmla="*/ 43 w 1980"/>
                <a:gd name="T21" fmla="*/ 8 h 1476"/>
                <a:gd name="T22" fmla="*/ 46 w 1980"/>
                <a:gd name="T23" fmla="*/ 9 h 1476"/>
                <a:gd name="T24" fmla="*/ 48 w 1980"/>
                <a:gd name="T25" fmla="*/ 11 h 1476"/>
                <a:gd name="T26" fmla="*/ 51 w 1980"/>
                <a:gd name="T27" fmla="*/ 12 h 1476"/>
                <a:gd name="T28" fmla="*/ 53 w 1980"/>
                <a:gd name="T29" fmla="*/ 13 h 1476"/>
                <a:gd name="T30" fmla="*/ 57 w 1980"/>
                <a:gd name="T31" fmla="*/ 15 h 1476"/>
                <a:gd name="T32" fmla="*/ 64 w 1980"/>
                <a:gd name="T33" fmla="*/ 18 h 1476"/>
                <a:gd name="T34" fmla="*/ 64 w 1980"/>
                <a:gd name="T35" fmla="*/ 19 h 1476"/>
                <a:gd name="T36" fmla="*/ 64 w 1980"/>
                <a:gd name="T37" fmla="*/ 20 h 1476"/>
                <a:gd name="T38" fmla="*/ 64 w 1980"/>
                <a:gd name="T39" fmla="*/ 20 h 1476"/>
                <a:gd name="T40" fmla="*/ 66 w 1980"/>
                <a:gd name="T41" fmla="*/ 20 h 1476"/>
                <a:gd name="T42" fmla="*/ 68 w 1980"/>
                <a:gd name="T43" fmla="*/ 21 h 1476"/>
                <a:gd name="T44" fmla="*/ 71 w 1980"/>
                <a:gd name="T45" fmla="*/ 23 h 1476"/>
                <a:gd name="T46" fmla="*/ 73 w 1980"/>
                <a:gd name="T47" fmla="*/ 24 h 1476"/>
                <a:gd name="T48" fmla="*/ 76 w 1980"/>
                <a:gd name="T49" fmla="*/ 27 h 1476"/>
                <a:gd name="T50" fmla="*/ 77 w 1980"/>
                <a:gd name="T51" fmla="*/ 27 h 1476"/>
                <a:gd name="T52" fmla="*/ 77 w 1980"/>
                <a:gd name="T53" fmla="*/ 27 h 1476"/>
                <a:gd name="T54" fmla="*/ 83 w 1980"/>
                <a:gd name="T55" fmla="*/ 30 h 1476"/>
                <a:gd name="T56" fmla="*/ 83 w 1980"/>
                <a:gd name="T57" fmla="*/ 31 h 1476"/>
                <a:gd name="T58" fmla="*/ 86 w 1980"/>
                <a:gd name="T59" fmla="*/ 32 h 1476"/>
                <a:gd name="T60" fmla="*/ 91 w 1980"/>
                <a:gd name="T61" fmla="*/ 32 h 1476"/>
                <a:gd name="T62" fmla="*/ 92 w 1980"/>
                <a:gd name="T63" fmla="*/ 33 h 1476"/>
                <a:gd name="T64" fmla="*/ 92 w 1980"/>
                <a:gd name="T65" fmla="*/ 33 h 1476"/>
                <a:gd name="T66" fmla="*/ 94 w 1980"/>
                <a:gd name="T67" fmla="*/ 34 h 1476"/>
                <a:gd name="T68" fmla="*/ 94 w 1980"/>
                <a:gd name="T69" fmla="*/ 36 h 1476"/>
                <a:gd name="T70" fmla="*/ 96 w 1980"/>
                <a:gd name="T71" fmla="*/ 37 h 1476"/>
                <a:gd name="T72" fmla="*/ 101 w 1980"/>
                <a:gd name="T73" fmla="*/ 38 h 1476"/>
                <a:gd name="T74" fmla="*/ 104 w 1980"/>
                <a:gd name="T75" fmla="*/ 39 h 1476"/>
                <a:gd name="T76" fmla="*/ 107 w 1980"/>
                <a:gd name="T77" fmla="*/ 40 h 147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980"/>
                <a:gd name="T118" fmla="*/ 0 h 1476"/>
                <a:gd name="T119" fmla="*/ 1980 w 1980"/>
                <a:gd name="T120" fmla="*/ 1476 h 147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980" h="1476">
                  <a:moveTo>
                    <a:pt x="0" y="12"/>
                  </a:moveTo>
                  <a:cubicBezTo>
                    <a:pt x="136" y="8"/>
                    <a:pt x="255" y="0"/>
                    <a:pt x="390" y="12"/>
                  </a:cubicBezTo>
                  <a:cubicBezTo>
                    <a:pt x="433" y="16"/>
                    <a:pt x="472" y="37"/>
                    <a:pt x="528" y="42"/>
                  </a:cubicBezTo>
                  <a:cubicBezTo>
                    <a:pt x="558" y="52"/>
                    <a:pt x="582" y="72"/>
                    <a:pt x="612" y="84"/>
                  </a:cubicBezTo>
                  <a:cubicBezTo>
                    <a:pt x="616" y="90"/>
                    <a:pt x="619" y="97"/>
                    <a:pt x="624" y="102"/>
                  </a:cubicBezTo>
                  <a:cubicBezTo>
                    <a:pt x="629" y="107"/>
                    <a:pt x="637" y="108"/>
                    <a:pt x="642" y="114"/>
                  </a:cubicBezTo>
                  <a:cubicBezTo>
                    <a:pt x="665" y="143"/>
                    <a:pt x="627" y="125"/>
                    <a:pt x="666" y="138"/>
                  </a:cubicBezTo>
                  <a:cubicBezTo>
                    <a:pt x="673" y="160"/>
                    <a:pt x="702" y="186"/>
                    <a:pt x="720" y="204"/>
                  </a:cubicBezTo>
                  <a:cubicBezTo>
                    <a:pt x="728" y="229"/>
                    <a:pt x="741" y="226"/>
                    <a:pt x="762" y="240"/>
                  </a:cubicBezTo>
                  <a:cubicBezTo>
                    <a:pt x="768" y="249"/>
                    <a:pt x="796" y="282"/>
                    <a:pt x="804" y="288"/>
                  </a:cubicBezTo>
                  <a:cubicBezTo>
                    <a:pt x="809" y="292"/>
                    <a:pt x="816" y="291"/>
                    <a:pt x="822" y="294"/>
                  </a:cubicBezTo>
                  <a:cubicBezTo>
                    <a:pt x="835" y="301"/>
                    <a:pt x="858" y="318"/>
                    <a:pt x="858" y="318"/>
                  </a:cubicBezTo>
                  <a:cubicBezTo>
                    <a:pt x="873" y="340"/>
                    <a:pt x="884" y="370"/>
                    <a:pt x="906" y="384"/>
                  </a:cubicBezTo>
                  <a:cubicBezTo>
                    <a:pt x="918" y="403"/>
                    <a:pt x="936" y="418"/>
                    <a:pt x="954" y="432"/>
                  </a:cubicBezTo>
                  <a:cubicBezTo>
                    <a:pt x="965" y="441"/>
                    <a:pt x="990" y="456"/>
                    <a:pt x="990" y="456"/>
                  </a:cubicBezTo>
                  <a:cubicBezTo>
                    <a:pt x="1016" y="495"/>
                    <a:pt x="1051" y="527"/>
                    <a:pt x="1080" y="564"/>
                  </a:cubicBezTo>
                  <a:cubicBezTo>
                    <a:pt x="1112" y="605"/>
                    <a:pt x="1135" y="654"/>
                    <a:pt x="1188" y="672"/>
                  </a:cubicBezTo>
                  <a:cubicBezTo>
                    <a:pt x="1192" y="678"/>
                    <a:pt x="1194" y="685"/>
                    <a:pt x="1200" y="690"/>
                  </a:cubicBezTo>
                  <a:cubicBezTo>
                    <a:pt x="1205" y="694"/>
                    <a:pt x="1214" y="692"/>
                    <a:pt x="1218" y="696"/>
                  </a:cubicBezTo>
                  <a:cubicBezTo>
                    <a:pt x="1222" y="700"/>
                    <a:pt x="1220" y="709"/>
                    <a:pt x="1224" y="714"/>
                  </a:cubicBezTo>
                  <a:cubicBezTo>
                    <a:pt x="1229" y="720"/>
                    <a:pt x="1236" y="722"/>
                    <a:pt x="1242" y="726"/>
                  </a:cubicBezTo>
                  <a:cubicBezTo>
                    <a:pt x="1256" y="747"/>
                    <a:pt x="1253" y="760"/>
                    <a:pt x="1278" y="768"/>
                  </a:cubicBezTo>
                  <a:cubicBezTo>
                    <a:pt x="1293" y="812"/>
                    <a:pt x="1318" y="840"/>
                    <a:pt x="1344" y="876"/>
                  </a:cubicBezTo>
                  <a:cubicBezTo>
                    <a:pt x="1372" y="915"/>
                    <a:pt x="1339" y="888"/>
                    <a:pt x="1374" y="912"/>
                  </a:cubicBezTo>
                  <a:cubicBezTo>
                    <a:pt x="1382" y="935"/>
                    <a:pt x="1405" y="958"/>
                    <a:pt x="1428" y="966"/>
                  </a:cubicBezTo>
                  <a:cubicBezTo>
                    <a:pt x="1432" y="972"/>
                    <a:pt x="1435" y="979"/>
                    <a:pt x="1440" y="984"/>
                  </a:cubicBezTo>
                  <a:cubicBezTo>
                    <a:pt x="1445" y="989"/>
                    <a:pt x="1453" y="991"/>
                    <a:pt x="1458" y="996"/>
                  </a:cubicBezTo>
                  <a:cubicBezTo>
                    <a:pt x="1489" y="1031"/>
                    <a:pt x="1500" y="1076"/>
                    <a:pt x="1548" y="1092"/>
                  </a:cubicBezTo>
                  <a:cubicBezTo>
                    <a:pt x="1552" y="1100"/>
                    <a:pt x="1554" y="1110"/>
                    <a:pt x="1560" y="1116"/>
                  </a:cubicBezTo>
                  <a:cubicBezTo>
                    <a:pt x="1560" y="1116"/>
                    <a:pt x="1605" y="1146"/>
                    <a:pt x="1614" y="1152"/>
                  </a:cubicBezTo>
                  <a:cubicBezTo>
                    <a:pt x="1641" y="1170"/>
                    <a:pt x="1674" y="1202"/>
                    <a:pt x="1704" y="1212"/>
                  </a:cubicBezTo>
                  <a:cubicBezTo>
                    <a:pt x="1708" y="1218"/>
                    <a:pt x="1711" y="1225"/>
                    <a:pt x="1716" y="1230"/>
                  </a:cubicBezTo>
                  <a:cubicBezTo>
                    <a:pt x="1721" y="1235"/>
                    <a:pt x="1729" y="1236"/>
                    <a:pt x="1734" y="1242"/>
                  </a:cubicBezTo>
                  <a:cubicBezTo>
                    <a:pt x="1767" y="1283"/>
                    <a:pt x="1706" y="1238"/>
                    <a:pt x="1758" y="1272"/>
                  </a:cubicBezTo>
                  <a:cubicBezTo>
                    <a:pt x="1766" y="1284"/>
                    <a:pt x="1770" y="1300"/>
                    <a:pt x="1782" y="1308"/>
                  </a:cubicBezTo>
                  <a:cubicBezTo>
                    <a:pt x="1788" y="1312"/>
                    <a:pt x="1795" y="1315"/>
                    <a:pt x="1800" y="1320"/>
                  </a:cubicBezTo>
                  <a:cubicBezTo>
                    <a:pt x="1838" y="1363"/>
                    <a:pt x="1859" y="1396"/>
                    <a:pt x="1908" y="1428"/>
                  </a:cubicBezTo>
                  <a:cubicBezTo>
                    <a:pt x="1926" y="1440"/>
                    <a:pt x="1944" y="1452"/>
                    <a:pt x="1962" y="1464"/>
                  </a:cubicBezTo>
                  <a:cubicBezTo>
                    <a:pt x="1968" y="1468"/>
                    <a:pt x="1980" y="1476"/>
                    <a:pt x="1980" y="1476"/>
                  </a:cubicBezTo>
                </a:path>
              </a:pathLst>
            </a:custGeom>
            <a:noFill/>
            <a:ln w="28575" cmpd="sng">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fr-BE"/>
            </a:p>
          </p:txBody>
        </p:sp>
      </p:grpSp>
      <p:grpSp>
        <p:nvGrpSpPr>
          <p:cNvPr id="12" name="Groupe 11"/>
          <p:cNvGrpSpPr>
            <a:grpSpLocks/>
          </p:cNvGrpSpPr>
          <p:nvPr/>
        </p:nvGrpSpPr>
        <p:grpSpPr bwMode="auto">
          <a:xfrm>
            <a:off x="4572000" y="3285331"/>
            <a:ext cx="4418012" cy="2519363"/>
            <a:chOff x="4402843" y="2780928"/>
            <a:chExt cx="4417629" cy="2520280"/>
          </a:xfrm>
        </p:grpSpPr>
        <p:cxnSp>
          <p:nvCxnSpPr>
            <p:cNvPr id="13" name="Connecteur droit avec flèche 12"/>
            <p:cNvCxnSpPr/>
            <p:nvPr/>
          </p:nvCxnSpPr>
          <p:spPr>
            <a:xfrm flipV="1">
              <a:off x="4402843" y="2780928"/>
              <a:ext cx="2688992" cy="2520280"/>
            </a:xfrm>
            <a:prstGeom prst="straightConnector1">
              <a:avLst/>
            </a:prstGeom>
            <a:ln w="28575">
              <a:solidFill>
                <a:schemeClr val="accent1">
                  <a:lumMod val="75000"/>
                </a:schemeClr>
              </a:solidFill>
              <a:tailEnd type="arrow"/>
            </a:ln>
          </p:spPr>
          <p:style>
            <a:lnRef idx="1">
              <a:schemeClr val="accent1"/>
            </a:lnRef>
            <a:fillRef idx="0">
              <a:schemeClr val="accent1"/>
            </a:fillRef>
            <a:effectRef idx="0">
              <a:schemeClr val="accent1"/>
            </a:effectRef>
            <a:fontRef idx="minor">
              <a:schemeClr val="tx1"/>
            </a:fontRef>
          </p:style>
        </p:cxnSp>
        <p:sp>
          <p:nvSpPr>
            <p:cNvPr id="14" name="Rectangle 13"/>
            <p:cNvSpPr/>
            <p:nvPr/>
          </p:nvSpPr>
          <p:spPr>
            <a:xfrm>
              <a:off x="5512409" y="3567027"/>
              <a:ext cx="3308063" cy="708283"/>
            </a:xfrm>
            <a:prstGeom prst="rect">
              <a:avLst/>
            </a:prstGeom>
            <a:solidFill>
              <a:srgbClr val="002060"/>
            </a:solidFill>
            <a:ln>
              <a:solidFill>
                <a:schemeClr val="tx1"/>
              </a:solidFill>
            </a:ln>
          </p:spPr>
          <p:txBody>
            <a:bodyPr>
              <a:spAutoFit/>
            </a:bodyPr>
            <a:lstStyle/>
            <a:p>
              <a:pPr eaLnBrk="0" hangingPunct="0">
                <a:defRPr/>
              </a:pPr>
              <a:r>
                <a:rPr lang="en-US" sz="2000" dirty="0">
                  <a:solidFill>
                    <a:srgbClr val="FFFF00"/>
                  </a:solidFill>
                  <a:latin typeface="+mj-lt"/>
                  <a:cs typeface="+mn-cs"/>
                </a:rPr>
                <a:t>Increase of fertility </a:t>
              </a:r>
            </a:p>
            <a:p>
              <a:pPr eaLnBrk="0" hangingPunct="0">
                <a:defRPr/>
              </a:pPr>
              <a:r>
                <a:rPr lang="en-US" sz="2000" dirty="0">
                  <a:solidFill>
                    <a:srgbClr val="FFFF00"/>
                  </a:solidFill>
                  <a:latin typeface="+mj-lt"/>
                  <a:cs typeface="+mn-cs"/>
                </a:rPr>
                <a:t>with the stage of postpartum</a:t>
              </a:r>
            </a:p>
          </p:txBody>
        </p:sp>
      </p:grpSp>
    </p:spTree>
    <p:extLst>
      <p:ext uri="{BB962C8B-B14F-4D97-AF65-F5344CB8AC3E}">
        <p14:creationId xmlns:p14="http://schemas.microsoft.com/office/powerpoint/2010/main" val="311717850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9"/>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1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650" name="Picture 2" descr="D:\2 ACTIVITES ENSEIGNEMENTS\Ressources\Facebook Theriogenology\Leblanc infections uterines definition.jp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069169872"/>
      </p:ext>
    </p:extLst>
  </p:cSld>
  <p:clrMapOvr>
    <a:masterClrMapping/>
  </p:clrMapOvr>
  <p:timing>
    <p:tnLst>
      <p:par>
        <p:cTn id="1" dur="indefinite" restart="never" nodeType="tmRoot"/>
      </p:par>
    </p:tnLst>
  </p:timing>
</p:sld>
</file>

<file path=ppt/slides/slide177.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15363" name="Picture 8" descr="DSC01215"/>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50825" y="188913"/>
            <a:ext cx="4105275" cy="3078162"/>
          </a:xfrm>
          <a:prstGeom prst="rect">
            <a:avLst/>
          </a:prstGeom>
          <a:noFill/>
          <a:ln w="9525">
            <a:solidFill>
              <a:schemeClr val="tx2"/>
            </a:solidFill>
            <a:miter lim="800000"/>
            <a:headEnd/>
            <a:tailEnd/>
          </a:ln>
          <a:extLst>
            <a:ext uri="{909E8E84-426E-40DD-AFC4-6F175D3DCCD1}">
              <a14:hiddenFill xmlns:a14="http://schemas.microsoft.com/office/drawing/2010/main">
                <a:solidFill>
                  <a:srgbClr val="FFFFFF"/>
                </a:solidFill>
              </a14:hiddenFill>
            </a:ext>
          </a:extLst>
        </p:spPr>
      </p:pic>
      <p:pic>
        <p:nvPicPr>
          <p:cNvPr id="15364" name="Picture 3" descr="dia0034"/>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50825" y="3500438"/>
            <a:ext cx="4456113" cy="3025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5365" name="Image 2"/>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4859338" y="3573463"/>
            <a:ext cx="4151312" cy="2952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5366" name="Picture 2" descr="D:\2 ACTIVITES ENSEIGNEMENTS\Ressources\Multimedia\Dias cours\Métrite purulente Miroud.JPG"/>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706938" y="188913"/>
            <a:ext cx="4113212" cy="3078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ZoneTexte 1"/>
          <p:cNvSpPr txBox="1"/>
          <p:nvPr/>
        </p:nvSpPr>
        <p:spPr>
          <a:xfrm>
            <a:off x="395288" y="2805113"/>
            <a:ext cx="3168650" cy="461962"/>
          </a:xfrm>
          <a:prstGeom prst="rect">
            <a:avLst/>
          </a:prstGeom>
          <a:noFill/>
        </p:spPr>
        <p:txBody>
          <a:bodyPr wrap="none">
            <a:spAutoFit/>
          </a:bodyPr>
          <a:lstStyle/>
          <a:p>
            <a:pPr eaLnBrk="0" hangingPunct="0">
              <a:defRPr/>
            </a:pPr>
            <a:r>
              <a:rPr lang="fr-BE" dirty="0">
                <a:solidFill>
                  <a:srgbClr val="FFFF00"/>
                </a:solidFill>
                <a:latin typeface="+mn-lt"/>
                <a:cs typeface="+mn-cs"/>
              </a:rPr>
              <a:t>Métrite puerpérale/clinique</a:t>
            </a:r>
          </a:p>
        </p:txBody>
      </p:sp>
      <p:sp>
        <p:nvSpPr>
          <p:cNvPr id="8" name="ZoneTexte 7"/>
          <p:cNvSpPr txBox="1"/>
          <p:nvPr/>
        </p:nvSpPr>
        <p:spPr>
          <a:xfrm>
            <a:off x="5695950" y="2509838"/>
            <a:ext cx="2478088" cy="461962"/>
          </a:xfrm>
          <a:prstGeom prst="rect">
            <a:avLst/>
          </a:prstGeom>
          <a:noFill/>
        </p:spPr>
        <p:txBody>
          <a:bodyPr wrap="none">
            <a:spAutoFit/>
          </a:bodyPr>
          <a:lstStyle/>
          <a:p>
            <a:pPr eaLnBrk="0" hangingPunct="0">
              <a:defRPr/>
            </a:pPr>
            <a:r>
              <a:rPr lang="fr-BE" dirty="0">
                <a:solidFill>
                  <a:srgbClr val="FFFF00"/>
                </a:solidFill>
                <a:latin typeface="+mn-lt"/>
                <a:cs typeface="+mn-cs"/>
              </a:rPr>
              <a:t>Endométrite clinique</a:t>
            </a:r>
          </a:p>
        </p:txBody>
      </p:sp>
      <p:sp>
        <p:nvSpPr>
          <p:cNvPr id="11" name="ZoneTexte 10"/>
          <p:cNvSpPr txBox="1"/>
          <p:nvPr/>
        </p:nvSpPr>
        <p:spPr>
          <a:xfrm>
            <a:off x="4932040" y="6396038"/>
            <a:ext cx="2887663" cy="461962"/>
          </a:xfrm>
          <a:prstGeom prst="rect">
            <a:avLst/>
          </a:prstGeom>
          <a:noFill/>
        </p:spPr>
        <p:txBody>
          <a:bodyPr wrap="none">
            <a:spAutoFit/>
          </a:bodyPr>
          <a:lstStyle/>
          <a:p>
            <a:pPr eaLnBrk="0" hangingPunct="0">
              <a:defRPr/>
            </a:pPr>
            <a:r>
              <a:rPr lang="fr-BE" dirty="0">
                <a:solidFill>
                  <a:srgbClr val="FF0000"/>
                </a:solidFill>
                <a:latin typeface="+mn-lt"/>
                <a:cs typeface="+mn-cs"/>
              </a:rPr>
              <a:t>Endométrite subclinique</a:t>
            </a:r>
          </a:p>
        </p:txBody>
      </p:sp>
      <p:sp>
        <p:nvSpPr>
          <p:cNvPr id="12" name="ZoneTexte 11"/>
          <p:cNvSpPr txBox="1"/>
          <p:nvPr/>
        </p:nvSpPr>
        <p:spPr>
          <a:xfrm>
            <a:off x="3317875" y="5949950"/>
            <a:ext cx="1266825" cy="460375"/>
          </a:xfrm>
          <a:prstGeom prst="rect">
            <a:avLst/>
          </a:prstGeom>
          <a:noFill/>
        </p:spPr>
        <p:txBody>
          <a:bodyPr wrap="none">
            <a:spAutoFit/>
          </a:bodyPr>
          <a:lstStyle/>
          <a:p>
            <a:pPr eaLnBrk="0" hangingPunct="0">
              <a:defRPr/>
            </a:pPr>
            <a:r>
              <a:rPr lang="fr-BE" dirty="0">
                <a:solidFill>
                  <a:srgbClr val="FFFF00"/>
                </a:solidFill>
                <a:latin typeface="+mn-lt"/>
                <a:cs typeface="+mn-cs"/>
              </a:rPr>
              <a:t>Pyomètre</a:t>
            </a:r>
          </a:p>
        </p:txBody>
      </p:sp>
    </p:spTree>
    <p:extLst>
      <p:ext uri="{BB962C8B-B14F-4D97-AF65-F5344CB8AC3E}">
        <p14:creationId xmlns:p14="http://schemas.microsoft.com/office/powerpoint/2010/main" val="2205325450"/>
      </p:ext>
    </p:extLst>
  </p:cSld>
  <p:clrMapOvr>
    <a:masterClrMapping/>
  </p:clrMapOvr>
  <p:timing>
    <p:tnLst>
      <p:par>
        <p:cTn id="1" dur="indefinite" restart="never" nodeType="tmRoot"/>
      </p:par>
    </p:tnLst>
  </p:timing>
</p:sld>
</file>

<file path=ppt/slides/slide178.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8434" name="Espace réservé du numéro de diapositive 4"/>
          <p:cNvSpPr>
            <a:spLocks noGrp="1"/>
          </p:cNvSpPr>
          <p:nvPr>
            <p:ph type="sldNum" sz="quarter" idx="12"/>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Clr>
                <a:schemeClr val="tx1"/>
              </a:buClr>
              <a:buFont typeface="Mistral" panose="03090702030407020403" pitchFamily="66" charset="0"/>
              <a:buChar char="●"/>
              <a:defRPr sz="2600">
                <a:solidFill>
                  <a:schemeClr val="tx1"/>
                </a:solidFill>
                <a:latin typeface="Arial Narrow" panose="020B0606020202030204" pitchFamily="34" charset="0"/>
              </a:defRPr>
            </a:lvl1pPr>
            <a:lvl2pPr marL="742950" indent="-285750" eaLnBrk="0" hangingPunct="0">
              <a:spcBef>
                <a:spcPct val="20000"/>
              </a:spcBef>
              <a:buClr>
                <a:schemeClr val="tx1"/>
              </a:buClr>
              <a:buFont typeface="Wingdings" panose="05000000000000000000" pitchFamily="2" charset="2"/>
              <a:buChar char="§"/>
              <a:defRPr sz="2400">
                <a:solidFill>
                  <a:schemeClr val="tx1"/>
                </a:solidFill>
                <a:latin typeface="Arial Narrow" panose="020B0606020202030204" pitchFamily="34" charset="0"/>
              </a:defRPr>
            </a:lvl2pPr>
            <a:lvl3pPr marL="1143000" indent="-228600" eaLnBrk="0" hangingPunct="0">
              <a:spcBef>
                <a:spcPct val="20000"/>
              </a:spcBef>
              <a:buClr>
                <a:schemeClr val="tx1"/>
              </a:buClr>
              <a:buChar char="•"/>
              <a:defRPr sz="2000">
                <a:solidFill>
                  <a:schemeClr val="tx1"/>
                </a:solidFill>
                <a:latin typeface="Arial Narrow" panose="020B0606020202030204" pitchFamily="34" charset="0"/>
              </a:defRPr>
            </a:lvl3pPr>
            <a:lvl4pPr marL="1600200" indent="-228600" eaLnBrk="0" hangingPunct="0">
              <a:spcBef>
                <a:spcPct val="20000"/>
              </a:spcBef>
              <a:buClr>
                <a:schemeClr val="tx1"/>
              </a:buClr>
              <a:buChar char="–"/>
              <a:defRPr b="1">
                <a:solidFill>
                  <a:schemeClr val="tx1"/>
                </a:solidFill>
                <a:latin typeface="Century Gothic" panose="020B0502020202020204" pitchFamily="34" charset="0"/>
              </a:defRPr>
            </a:lvl4pPr>
            <a:lvl5pPr marL="2057400" indent="-228600" eaLnBrk="0" hangingPunct="0">
              <a:spcBef>
                <a:spcPct val="20000"/>
              </a:spcBef>
              <a:buClr>
                <a:schemeClr val="tx1"/>
              </a:buClr>
              <a:buChar char="»"/>
              <a:defRPr sz="2000" b="1">
                <a:solidFill>
                  <a:schemeClr val="tx1"/>
                </a:solidFill>
                <a:latin typeface="Times New Roman" panose="02020603050405020304" pitchFamily="18" charset="0"/>
              </a:defRPr>
            </a:lvl5pPr>
            <a:lvl6pPr marL="25146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6pPr>
            <a:lvl7pPr marL="29718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7pPr>
            <a:lvl8pPr marL="34290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8pPr>
            <a:lvl9pPr marL="38862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9pPr>
          </a:lstStyle>
          <a:p>
            <a:pPr>
              <a:spcBef>
                <a:spcPct val="0"/>
              </a:spcBef>
              <a:buClrTx/>
              <a:buFontTx/>
              <a:buNone/>
            </a:pPr>
            <a:fld id="{E77756A7-C11C-45E1-B5D5-C886E4F2BAA9}" type="slidenum">
              <a:rPr lang="fr-FR" altLang="fr-FR" sz="1400"/>
              <a:pPr>
                <a:spcBef>
                  <a:spcPct val="0"/>
                </a:spcBef>
                <a:buClrTx/>
                <a:buFontTx/>
                <a:buNone/>
              </a:pPr>
              <a:t>178</a:t>
            </a:fld>
            <a:endParaRPr lang="fr-FR" altLang="fr-FR" sz="1400"/>
          </a:p>
        </p:txBody>
      </p:sp>
      <p:pic>
        <p:nvPicPr>
          <p:cNvPr id="18436" name="Picture 3" descr="clinique endometrite"/>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042988" y="1341438"/>
            <a:ext cx="7058025" cy="3949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3557" name="Text Box 4"/>
          <p:cNvSpPr txBox="1">
            <a:spLocks noChangeArrowheads="1"/>
          </p:cNvSpPr>
          <p:nvPr/>
        </p:nvSpPr>
        <p:spPr bwMode="auto">
          <a:xfrm>
            <a:off x="250825" y="5521325"/>
            <a:ext cx="9047163" cy="1016000"/>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wrap="none">
            <a:spAutoFit/>
          </a:bodyPr>
          <a:lstStyle>
            <a:lvl1pPr>
              <a:spcBef>
                <a:spcPct val="20000"/>
              </a:spcBef>
              <a:buClr>
                <a:schemeClr val="tx1"/>
              </a:buClr>
              <a:buFont typeface="Mistral" pitchFamily="66" charset="0"/>
              <a:buChar char="●"/>
              <a:defRPr sz="2600">
                <a:solidFill>
                  <a:schemeClr val="tx1"/>
                </a:solidFill>
                <a:latin typeface="Arial Narrow" pitchFamily="34" charset="0"/>
              </a:defRPr>
            </a:lvl1pPr>
            <a:lvl2pPr marL="742950" indent="-285750">
              <a:spcBef>
                <a:spcPct val="20000"/>
              </a:spcBef>
              <a:buClr>
                <a:schemeClr val="tx1"/>
              </a:buClr>
              <a:buFont typeface="Wingdings" pitchFamily="2" charset="2"/>
              <a:buChar char="§"/>
              <a:defRPr sz="2400">
                <a:solidFill>
                  <a:schemeClr val="tx1"/>
                </a:solidFill>
                <a:latin typeface="Arial Narrow" pitchFamily="34" charset="0"/>
              </a:defRPr>
            </a:lvl2pPr>
            <a:lvl3pPr marL="1143000" indent="-228600">
              <a:spcBef>
                <a:spcPct val="20000"/>
              </a:spcBef>
              <a:buClr>
                <a:schemeClr val="tx1"/>
              </a:buClr>
              <a:buChar char="•"/>
              <a:defRPr sz="2000">
                <a:solidFill>
                  <a:schemeClr val="tx1"/>
                </a:solidFill>
                <a:latin typeface="Arial Narrow" pitchFamily="34" charset="0"/>
              </a:defRPr>
            </a:lvl3pPr>
            <a:lvl4pPr marL="1600200" indent="-228600">
              <a:spcBef>
                <a:spcPct val="20000"/>
              </a:spcBef>
              <a:buClr>
                <a:schemeClr val="tx1"/>
              </a:buClr>
              <a:buChar char="–"/>
              <a:defRPr b="1">
                <a:solidFill>
                  <a:schemeClr val="tx1"/>
                </a:solidFill>
                <a:latin typeface="Century Gothic" pitchFamily="34" charset="0"/>
              </a:defRPr>
            </a:lvl4pPr>
            <a:lvl5pPr marL="2057400" indent="-228600">
              <a:spcBef>
                <a:spcPct val="20000"/>
              </a:spcBef>
              <a:buClr>
                <a:schemeClr val="tx1"/>
              </a:buClr>
              <a:buChar char="»"/>
              <a:defRPr sz="2000" b="1">
                <a:solidFill>
                  <a:schemeClr val="tx1"/>
                </a:solidFill>
                <a:latin typeface="Times New Roman" pitchFamily="18" charset="0"/>
              </a:defRPr>
            </a:lvl5pPr>
            <a:lvl6pPr marL="2514600" indent="-228600" eaLnBrk="0" fontAlgn="base" hangingPunct="0">
              <a:spcBef>
                <a:spcPct val="20000"/>
              </a:spcBef>
              <a:spcAft>
                <a:spcPct val="0"/>
              </a:spcAft>
              <a:buClr>
                <a:schemeClr val="tx1"/>
              </a:buClr>
              <a:buChar char="»"/>
              <a:defRPr sz="2000" b="1">
                <a:solidFill>
                  <a:schemeClr val="tx1"/>
                </a:solidFill>
                <a:latin typeface="Times New Roman" pitchFamily="18" charset="0"/>
              </a:defRPr>
            </a:lvl6pPr>
            <a:lvl7pPr marL="2971800" indent="-228600" eaLnBrk="0" fontAlgn="base" hangingPunct="0">
              <a:spcBef>
                <a:spcPct val="20000"/>
              </a:spcBef>
              <a:spcAft>
                <a:spcPct val="0"/>
              </a:spcAft>
              <a:buClr>
                <a:schemeClr val="tx1"/>
              </a:buClr>
              <a:buChar char="»"/>
              <a:defRPr sz="2000" b="1">
                <a:solidFill>
                  <a:schemeClr val="tx1"/>
                </a:solidFill>
                <a:latin typeface="Times New Roman" pitchFamily="18" charset="0"/>
              </a:defRPr>
            </a:lvl7pPr>
            <a:lvl8pPr marL="3429000" indent="-228600" eaLnBrk="0" fontAlgn="base" hangingPunct="0">
              <a:spcBef>
                <a:spcPct val="20000"/>
              </a:spcBef>
              <a:spcAft>
                <a:spcPct val="0"/>
              </a:spcAft>
              <a:buClr>
                <a:schemeClr val="tx1"/>
              </a:buClr>
              <a:buChar char="»"/>
              <a:defRPr sz="2000" b="1">
                <a:solidFill>
                  <a:schemeClr val="tx1"/>
                </a:solidFill>
                <a:latin typeface="Times New Roman" pitchFamily="18" charset="0"/>
              </a:defRPr>
            </a:lvl8pPr>
            <a:lvl9pPr marL="3886200" indent="-228600" eaLnBrk="0" fontAlgn="base" hangingPunct="0">
              <a:spcBef>
                <a:spcPct val="20000"/>
              </a:spcBef>
              <a:spcAft>
                <a:spcPct val="0"/>
              </a:spcAft>
              <a:buClr>
                <a:schemeClr val="tx1"/>
              </a:buClr>
              <a:buChar char="»"/>
              <a:defRPr sz="2000" b="1">
                <a:solidFill>
                  <a:schemeClr val="tx1"/>
                </a:solidFill>
                <a:latin typeface="Times New Roman" pitchFamily="18" charset="0"/>
              </a:defRPr>
            </a:lvl9pPr>
          </a:lstStyle>
          <a:p>
            <a:pPr>
              <a:spcBef>
                <a:spcPct val="0"/>
              </a:spcBef>
              <a:buClrTx/>
              <a:buFontTx/>
              <a:buNone/>
              <a:defRPr/>
            </a:pPr>
            <a:r>
              <a:rPr lang="en-GB" altLang="fr-FR" sz="2000" dirty="0">
                <a:solidFill>
                  <a:schemeClr val="tx1">
                    <a:lumMod val="50000"/>
                  </a:schemeClr>
                </a:solidFill>
                <a:cs typeface="+mn-cs"/>
              </a:rPr>
              <a:t>Williams E. J., Fischer D. P., Pfeiffer D. U., England  G. C. W., </a:t>
            </a:r>
            <a:r>
              <a:rPr lang="en-GB" altLang="fr-FR" sz="2000" dirty="0" err="1">
                <a:solidFill>
                  <a:schemeClr val="tx1">
                    <a:lumMod val="50000"/>
                  </a:schemeClr>
                </a:solidFill>
                <a:cs typeface="+mn-cs"/>
              </a:rPr>
              <a:t>Noakes</a:t>
            </a:r>
            <a:r>
              <a:rPr lang="en-GB" altLang="fr-FR" sz="2000" dirty="0">
                <a:solidFill>
                  <a:schemeClr val="tx1">
                    <a:lumMod val="50000"/>
                  </a:schemeClr>
                </a:solidFill>
                <a:cs typeface="+mn-cs"/>
              </a:rPr>
              <a:t> D. E., Dobson H., </a:t>
            </a:r>
            <a:endParaRPr lang="en-GB" altLang="fr-FR" sz="2000" dirty="0" smtClean="0">
              <a:solidFill>
                <a:schemeClr val="tx1">
                  <a:lumMod val="50000"/>
                </a:schemeClr>
              </a:solidFill>
              <a:cs typeface="+mn-cs"/>
            </a:endParaRPr>
          </a:p>
          <a:p>
            <a:pPr>
              <a:spcBef>
                <a:spcPct val="0"/>
              </a:spcBef>
              <a:buClrTx/>
              <a:buFontTx/>
              <a:buNone/>
              <a:defRPr/>
            </a:pPr>
            <a:r>
              <a:rPr lang="en-GB" altLang="fr-FR" sz="2000" dirty="0" smtClean="0">
                <a:solidFill>
                  <a:schemeClr val="tx1">
                    <a:lumMod val="50000"/>
                  </a:schemeClr>
                </a:solidFill>
                <a:cs typeface="+mn-cs"/>
              </a:rPr>
              <a:t>Sheldon </a:t>
            </a:r>
            <a:r>
              <a:rPr lang="en-GB" altLang="fr-FR" sz="2000" dirty="0">
                <a:solidFill>
                  <a:schemeClr val="tx1">
                    <a:lumMod val="50000"/>
                  </a:schemeClr>
                </a:solidFill>
                <a:cs typeface="+mn-cs"/>
              </a:rPr>
              <a:t>I. M. </a:t>
            </a:r>
            <a:r>
              <a:rPr lang="en-GB" altLang="fr-FR" sz="2000" dirty="0" smtClean="0">
                <a:solidFill>
                  <a:schemeClr val="tx1">
                    <a:lumMod val="50000"/>
                  </a:schemeClr>
                </a:solidFill>
                <a:cs typeface="+mn-cs"/>
              </a:rPr>
              <a:t>Clinical </a:t>
            </a:r>
            <a:r>
              <a:rPr lang="en-GB" altLang="fr-FR" sz="2000" dirty="0">
                <a:solidFill>
                  <a:schemeClr val="tx1">
                    <a:lumMod val="50000"/>
                  </a:schemeClr>
                </a:solidFill>
                <a:cs typeface="+mn-cs"/>
              </a:rPr>
              <a:t>evaluation of postpartum vaginal mucus reflects uterine bacterial </a:t>
            </a:r>
            <a:r>
              <a:rPr lang="en-GB" altLang="fr-FR" sz="2000" dirty="0" smtClean="0">
                <a:solidFill>
                  <a:schemeClr val="tx1">
                    <a:lumMod val="50000"/>
                  </a:schemeClr>
                </a:solidFill>
                <a:cs typeface="+mn-cs"/>
              </a:rPr>
              <a:t>infection</a:t>
            </a:r>
          </a:p>
          <a:p>
            <a:pPr>
              <a:spcBef>
                <a:spcPct val="0"/>
              </a:spcBef>
              <a:buClrTx/>
              <a:buFontTx/>
              <a:buNone/>
              <a:defRPr/>
            </a:pPr>
            <a:r>
              <a:rPr lang="en-GB" altLang="fr-FR" sz="2000" dirty="0" smtClean="0">
                <a:solidFill>
                  <a:schemeClr val="tx1">
                    <a:lumMod val="50000"/>
                  </a:schemeClr>
                </a:solidFill>
                <a:cs typeface="+mn-cs"/>
              </a:rPr>
              <a:t> </a:t>
            </a:r>
            <a:r>
              <a:rPr lang="en-GB" altLang="fr-FR" sz="2000" dirty="0">
                <a:solidFill>
                  <a:schemeClr val="tx1">
                    <a:lumMod val="50000"/>
                  </a:schemeClr>
                </a:solidFill>
                <a:cs typeface="+mn-cs"/>
              </a:rPr>
              <a:t>and the immune response </a:t>
            </a:r>
            <a:r>
              <a:rPr lang="en-GB" altLang="fr-FR" sz="2000" dirty="0" smtClean="0">
                <a:solidFill>
                  <a:schemeClr val="tx1">
                    <a:lumMod val="50000"/>
                  </a:schemeClr>
                </a:solidFill>
                <a:cs typeface="+mn-cs"/>
              </a:rPr>
              <a:t>in </a:t>
            </a:r>
            <a:r>
              <a:rPr lang="en-GB" altLang="fr-FR" sz="2000" dirty="0">
                <a:solidFill>
                  <a:schemeClr val="tx1">
                    <a:lumMod val="50000"/>
                  </a:schemeClr>
                </a:solidFill>
                <a:cs typeface="+mn-cs"/>
              </a:rPr>
              <a:t>cattle. Theriogenology, 2005,63,102-117.</a:t>
            </a:r>
            <a:endParaRPr lang="fr-FR" altLang="fr-FR" sz="2000" dirty="0">
              <a:solidFill>
                <a:schemeClr val="tx1">
                  <a:lumMod val="50000"/>
                </a:schemeClr>
              </a:solidFill>
              <a:cs typeface="+mn-cs"/>
            </a:endParaRPr>
          </a:p>
        </p:txBody>
      </p:sp>
      <p:sp>
        <p:nvSpPr>
          <p:cNvPr id="2" name="Rectangle à coins arrondis 1"/>
          <p:cNvSpPr/>
          <p:nvPr/>
        </p:nvSpPr>
        <p:spPr>
          <a:xfrm>
            <a:off x="525934" y="204475"/>
            <a:ext cx="4248472" cy="720080"/>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BE" altLang="fr-FR" sz="2600" dirty="0">
                <a:solidFill>
                  <a:schemeClr val="bg1"/>
                </a:solidFill>
              </a:rPr>
              <a:t>Les écoulements vaginaux</a:t>
            </a:r>
            <a:endParaRPr lang="fr-BE" sz="2600" dirty="0">
              <a:solidFill>
                <a:schemeClr val="bg1"/>
              </a:solidFill>
            </a:endParaRPr>
          </a:p>
        </p:txBody>
      </p:sp>
    </p:spTree>
    <p:extLst>
      <p:ext uri="{BB962C8B-B14F-4D97-AF65-F5344CB8AC3E}">
        <p14:creationId xmlns:p14="http://schemas.microsoft.com/office/powerpoint/2010/main" val="2714662389"/>
      </p:ext>
    </p:extLst>
  </p:cSld>
  <p:clrMapOvr>
    <a:masterClrMapping/>
  </p:clrMapOvr>
  <p:timing>
    <p:tnLst>
      <p:par>
        <p:cTn id="1" dur="indefinite" restart="never" nodeType="tmRoot"/>
      </p:par>
    </p:tnLst>
  </p:timing>
</p:sld>
</file>

<file path=ppt/slides/slide179.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44035" name="Espace réservé du numéro de diapositive 3"/>
          <p:cNvSpPr>
            <a:spLocks noGrp="1"/>
          </p:cNvSpPr>
          <p:nvPr>
            <p:ph type="sldNum" sz="quarter" idx="4294967295"/>
          </p:nvPr>
        </p:nvSpPr>
        <p:spPr>
          <a:xfrm>
            <a:off x="7667625" y="6381750"/>
            <a:ext cx="1270000" cy="47625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fld id="{0A3C656D-5A61-47F6-ACF8-59F56F72D74B}" type="slidenum">
              <a:rPr lang="fr-FR" altLang="fr-FR" sz="1400">
                <a:latin typeface="Arial Narrow" panose="020B0606020202030204" pitchFamily="34" charset="0"/>
              </a:rPr>
              <a:pPr/>
              <a:t>179</a:t>
            </a:fld>
            <a:endParaRPr lang="fr-FR" altLang="fr-FR" sz="1400">
              <a:latin typeface="Arial Narrow" panose="020B0606020202030204" pitchFamily="34" charset="0"/>
            </a:endParaRPr>
          </a:p>
        </p:txBody>
      </p:sp>
      <p:pic>
        <p:nvPicPr>
          <p:cNvPr id="44036" name="Picture 3"/>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755650" y="4149725"/>
            <a:ext cx="3263900" cy="2447925"/>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44037" name="Picture 4"/>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148263" y="2716213"/>
            <a:ext cx="2808287" cy="2627312"/>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44038" name="Picture 5"/>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38113" y="2287588"/>
            <a:ext cx="4365625" cy="1719262"/>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44039" name="Picture 6"/>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089400" y="188913"/>
            <a:ext cx="4926013" cy="1698625"/>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2" name="ZoneTexte 1"/>
          <p:cNvSpPr txBox="1"/>
          <p:nvPr/>
        </p:nvSpPr>
        <p:spPr>
          <a:xfrm>
            <a:off x="4788024" y="5877272"/>
            <a:ext cx="1830629" cy="523220"/>
          </a:xfrm>
          <a:prstGeom prst="rect">
            <a:avLst/>
          </a:prstGeom>
          <a:noFill/>
          <a:ln>
            <a:solidFill>
              <a:schemeClr val="tx1"/>
            </a:solidFill>
          </a:ln>
        </p:spPr>
        <p:txBody>
          <a:bodyPr wrap="none" rtlCol="0">
            <a:spAutoFit/>
          </a:bodyPr>
          <a:lstStyle/>
          <a:p>
            <a:r>
              <a:rPr lang="fr-BE" sz="2800" dirty="0" err="1" smtClean="0"/>
              <a:t>Métricheck</a:t>
            </a:r>
            <a:endParaRPr lang="fr-BE" sz="2800" dirty="0"/>
          </a:p>
        </p:txBody>
      </p:sp>
      <p:sp>
        <p:nvSpPr>
          <p:cNvPr id="10" name="ZoneTexte 9"/>
          <p:cNvSpPr txBox="1"/>
          <p:nvPr/>
        </p:nvSpPr>
        <p:spPr>
          <a:xfrm>
            <a:off x="323528" y="692696"/>
            <a:ext cx="2718565" cy="523220"/>
          </a:xfrm>
          <a:prstGeom prst="rect">
            <a:avLst/>
          </a:prstGeom>
          <a:noFill/>
          <a:ln>
            <a:solidFill>
              <a:schemeClr val="tx1"/>
            </a:solidFill>
          </a:ln>
        </p:spPr>
        <p:txBody>
          <a:bodyPr wrap="none" rtlCol="0">
            <a:spAutoFit/>
          </a:bodyPr>
          <a:lstStyle/>
          <a:p>
            <a:r>
              <a:rPr lang="fr-BE" sz="2800" dirty="0" smtClean="0"/>
              <a:t>Spéculum vaginal</a:t>
            </a:r>
            <a:endParaRPr lang="fr-BE" sz="2800" dirty="0"/>
          </a:p>
        </p:txBody>
      </p:sp>
    </p:spTree>
    <p:extLst>
      <p:ext uri="{BB962C8B-B14F-4D97-AF65-F5344CB8AC3E}">
        <p14:creationId xmlns:p14="http://schemas.microsoft.com/office/powerpoint/2010/main" val="1545414243"/>
      </p:ext>
    </p:extLst>
  </p:cSld>
  <p:clrMapOvr>
    <a:masterClrMapping/>
  </p:clrMapOvr>
  <p:timing>
    <p:tnLst>
      <p:par>
        <p:cTn id="1" dur="indefinite" restart="never" nodeType="tmRoot"/>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3" name="Connecteur droit 2"/>
          <p:cNvCxnSpPr/>
          <p:nvPr/>
        </p:nvCxnSpPr>
        <p:spPr>
          <a:xfrm>
            <a:off x="920750" y="4532313"/>
            <a:ext cx="7539038" cy="0"/>
          </a:xfrm>
          <a:prstGeom prst="line">
            <a:avLst/>
          </a:prstGeom>
          <a:ln>
            <a:solidFill>
              <a:schemeClr val="accent4"/>
            </a:solidFill>
          </a:ln>
        </p:spPr>
        <p:style>
          <a:lnRef idx="1">
            <a:schemeClr val="accent1"/>
          </a:lnRef>
          <a:fillRef idx="0">
            <a:schemeClr val="accent1"/>
          </a:fillRef>
          <a:effectRef idx="0">
            <a:schemeClr val="accent1"/>
          </a:effectRef>
          <a:fontRef idx="minor">
            <a:schemeClr val="tx1"/>
          </a:fontRef>
        </p:style>
      </p:cxnSp>
      <p:sp>
        <p:nvSpPr>
          <p:cNvPr id="5" name="Rectangle 4"/>
          <p:cNvSpPr/>
          <p:nvPr/>
        </p:nvSpPr>
        <p:spPr>
          <a:xfrm>
            <a:off x="1778000" y="2951163"/>
            <a:ext cx="2570163" cy="1584325"/>
          </a:xfrm>
          <a:prstGeom prst="rect">
            <a:avLst/>
          </a:prstGeom>
          <a:no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BE">
              <a:latin typeface="Arial Narrow" panose="020B0606020202030204" pitchFamily="34" charset="0"/>
            </a:endParaRPr>
          </a:p>
        </p:txBody>
      </p:sp>
      <p:sp>
        <p:nvSpPr>
          <p:cNvPr id="6" name="Triangle isocèle 5"/>
          <p:cNvSpPr/>
          <p:nvPr/>
        </p:nvSpPr>
        <p:spPr>
          <a:xfrm>
            <a:off x="2476500" y="2951163"/>
            <a:ext cx="215900" cy="1584325"/>
          </a:xfrm>
          <a:prstGeom prst="triangle">
            <a:avLst/>
          </a:prstGeom>
          <a:solidFill>
            <a:srgbClr val="FF3399"/>
          </a:solidFill>
          <a:ln w="952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BE">
              <a:latin typeface="Arial Narrow" panose="020B0606020202030204" pitchFamily="34" charset="0"/>
            </a:endParaRPr>
          </a:p>
        </p:txBody>
      </p:sp>
      <p:sp>
        <p:nvSpPr>
          <p:cNvPr id="13" name="ZoneTexte 12"/>
          <p:cNvSpPr txBox="1"/>
          <p:nvPr/>
        </p:nvSpPr>
        <p:spPr>
          <a:xfrm>
            <a:off x="1257300" y="1556792"/>
            <a:ext cx="806631" cy="646331"/>
          </a:xfrm>
          <a:prstGeom prst="rect">
            <a:avLst/>
          </a:prstGeom>
          <a:noFill/>
          <a:ln>
            <a:solidFill>
              <a:schemeClr val="accent4"/>
            </a:solidFill>
          </a:ln>
        </p:spPr>
        <p:txBody>
          <a:bodyPr wrap="none">
            <a:spAutoFit/>
          </a:bodyPr>
          <a:lstStyle/>
          <a:p>
            <a:pPr>
              <a:defRPr/>
            </a:pPr>
            <a:r>
              <a:rPr lang="fr-BE" dirty="0">
                <a:latin typeface="Arial Narrow" panose="020B0606020202030204" pitchFamily="34" charset="0"/>
              </a:rPr>
              <a:t>Début </a:t>
            </a:r>
          </a:p>
          <a:p>
            <a:pPr>
              <a:defRPr/>
            </a:pPr>
            <a:r>
              <a:rPr lang="fr-BE" dirty="0" err="1">
                <a:latin typeface="Arial Narrow" panose="020B0606020202030204" pitchFamily="34" charset="0"/>
              </a:rPr>
              <a:t>oestrus</a:t>
            </a:r>
            <a:endParaRPr lang="fr-BE" dirty="0">
              <a:latin typeface="Arial Narrow" panose="020B0606020202030204" pitchFamily="34" charset="0"/>
            </a:endParaRPr>
          </a:p>
        </p:txBody>
      </p:sp>
      <p:sp>
        <p:nvSpPr>
          <p:cNvPr id="14" name="ZoneTexte 13"/>
          <p:cNvSpPr txBox="1"/>
          <p:nvPr/>
        </p:nvSpPr>
        <p:spPr>
          <a:xfrm>
            <a:off x="2312792" y="2217738"/>
            <a:ext cx="1150937" cy="369332"/>
          </a:xfrm>
          <a:prstGeom prst="rect">
            <a:avLst/>
          </a:prstGeom>
          <a:noFill/>
          <a:ln>
            <a:solidFill>
              <a:schemeClr val="accent4"/>
            </a:solidFill>
          </a:ln>
        </p:spPr>
        <p:txBody>
          <a:bodyPr wrap="square">
            <a:spAutoFit/>
          </a:bodyPr>
          <a:lstStyle/>
          <a:p>
            <a:pPr>
              <a:defRPr/>
            </a:pPr>
            <a:r>
              <a:rPr lang="fr-BE" dirty="0">
                <a:latin typeface="Arial Narrow" panose="020B0606020202030204" pitchFamily="34" charset="0"/>
              </a:rPr>
              <a:t>Pic </a:t>
            </a:r>
            <a:r>
              <a:rPr lang="fr-BE" dirty="0" smtClean="0">
                <a:latin typeface="Arial Narrow" panose="020B0606020202030204" pitchFamily="34" charset="0"/>
              </a:rPr>
              <a:t>de </a:t>
            </a:r>
            <a:r>
              <a:rPr lang="fr-BE" dirty="0" err="1" smtClean="0">
                <a:latin typeface="Arial Narrow" panose="020B0606020202030204" pitchFamily="34" charset="0"/>
              </a:rPr>
              <a:t>LH</a:t>
            </a:r>
            <a:r>
              <a:rPr lang="fr-BE" dirty="0" smtClean="0">
                <a:latin typeface="Arial Narrow" panose="020B0606020202030204" pitchFamily="34" charset="0"/>
              </a:rPr>
              <a:t> </a:t>
            </a:r>
            <a:endParaRPr lang="fr-BE" dirty="0">
              <a:latin typeface="Arial Narrow" panose="020B0606020202030204" pitchFamily="34" charset="0"/>
            </a:endParaRPr>
          </a:p>
        </p:txBody>
      </p:sp>
      <p:sp>
        <p:nvSpPr>
          <p:cNvPr id="15" name="ZoneTexte 14"/>
          <p:cNvSpPr txBox="1"/>
          <p:nvPr/>
        </p:nvSpPr>
        <p:spPr>
          <a:xfrm>
            <a:off x="3938588" y="1556792"/>
            <a:ext cx="806631" cy="646331"/>
          </a:xfrm>
          <a:prstGeom prst="rect">
            <a:avLst/>
          </a:prstGeom>
          <a:noFill/>
          <a:ln>
            <a:solidFill>
              <a:schemeClr val="accent4"/>
            </a:solidFill>
          </a:ln>
        </p:spPr>
        <p:txBody>
          <a:bodyPr wrap="none">
            <a:spAutoFit/>
          </a:bodyPr>
          <a:lstStyle/>
          <a:p>
            <a:pPr>
              <a:defRPr/>
            </a:pPr>
            <a:r>
              <a:rPr lang="fr-BE" dirty="0">
                <a:latin typeface="Arial Narrow" panose="020B0606020202030204" pitchFamily="34" charset="0"/>
              </a:rPr>
              <a:t>Fin </a:t>
            </a:r>
          </a:p>
          <a:p>
            <a:pPr>
              <a:defRPr/>
            </a:pPr>
            <a:r>
              <a:rPr lang="fr-BE" dirty="0" err="1">
                <a:latin typeface="Arial Narrow" panose="020B0606020202030204" pitchFamily="34" charset="0"/>
              </a:rPr>
              <a:t>oestrus</a:t>
            </a:r>
            <a:endParaRPr lang="fr-BE" dirty="0">
              <a:latin typeface="Arial Narrow" panose="020B0606020202030204" pitchFamily="34" charset="0"/>
            </a:endParaRPr>
          </a:p>
        </p:txBody>
      </p:sp>
      <p:cxnSp>
        <p:nvCxnSpPr>
          <p:cNvPr id="16" name="Connecteur droit avec flèche 15"/>
          <p:cNvCxnSpPr/>
          <p:nvPr/>
        </p:nvCxnSpPr>
        <p:spPr>
          <a:xfrm flipV="1">
            <a:off x="4348163" y="2217738"/>
            <a:ext cx="0" cy="739775"/>
          </a:xfrm>
          <a:prstGeom prst="straightConnector1">
            <a:avLst/>
          </a:prstGeom>
          <a:ln>
            <a:solidFill>
              <a:schemeClr val="accent4"/>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cxnSp>
      <p:sp>
        <p:nvSpPr>
          <p:cNvPr id="18" name="ZoneTexte 17"/>
          <p:cNvSpPr txBox="1"/>
          <p:nvPr/>
        </p:nvSpPr>
        <p:spPr>
          <a:xfrm>
            <a:off x="7812360" y="3563724"/>
            <a:ext cx="986167" cy="369332"/>
          </a:xfrm>
          <a:prstGeom prst="rect">
            <a:avLst/>
          </a:prstGeom>
          <a:noFill/>
          <a:ln>
            <a:solidFill>
              <a:schemeClr val="accent4"/>
            </a:solidFill>
          </a:ln>
        </p:spPr>
        <p:txBody>
          <a:bodyPr wrap="none">
            <a:spAutoFit/>
          </a:bodyPr>
          <a:lstStyle/>
          <a:p>
            <a:pPr>
              <a:defRPr/>
            </a:pPr>
            <a:r>
              <a:rPr lang="fr-BE" dirty="0">
                <a:latin typeface="Arial Narrow" panose="020B0606020202030204" pitchFamily="34" charset="0"/>
              </a:rPr>
              <a:t>Ovulation</a:t>
            </a:r>
          </a:p>
        </p:txBody>
      </p:sp>
      <p:sp>
        <p:nvSpPr>
          <p:cNvPr id="20" name="Lune 19"/>
          <p:cNvSpPr/>
          <p:nvPr/>
        </p:nvSpPr>
        <p:spPr>
          <a:xfrm>
            <a:off x="7452320" y="3323223"/>
            <a:ext cx="300831" cy="886442"/>
          </a:xfrm>
          <a:prstGeom prst="moon">
            <a:avLst/>
          </a:prstGeom>
          <a:solidFill>
            <a:srgbClr val="0066FF"/>
          </a:solidFill>
          <a:ln w="1270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BE">
              <a:latin typeface="Arial Narrow" panose="020B0606020202030204" pitchFamily="34" charset="0"/>
            </a:endParaRPr>
          </a:p>
        </p:txBody>
      </p:sp>
      <p:sp>
        <p:nvSpPr>
          <p:cNvPr id="35" name="Triangle rectangle 34"/>
          <p:cNvSpPr/>
          <p:nvPr/>
        </p:nvSpPr>
        <p:spPr>
          <a:xfrm rot="16200000">
            <a:off x="776288" y="3556000"/>
            <a:ext cx="1589088" cy="369887"/>
          </a:xfrm>
          <a:prstGeom prst="rtTriangle">
            <a:avLst/>
          </a:prstGeom>
          <a:solidFill>
            <a:srgbClr val="FFC000"/>
          </a:solidFill>
          <a:ln w="9525">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BE">
              <a:latin typeface="Arial Narrow" panose="020B0606020202030204" pitchFamily="34" charset="0"/>
            </a:endParaRPr>
          </a:p>
        </p:txBody>
      </p:sp>
      <p:sp>
        <p:nvSpPr>
          <p:cNvPr id="36" name="Triangle rectangle 35"/>
          <p:cNvSpPr/>
          <p:nvPr/>
        </p:nvSpPr>
        <p:spPr>
          <a:xfrm rot="16200000" flipV="1">
            <a:off x="360363" y="3506787"/>
            <a:ext cx="1589088" cy="468313"/>
          </a:xfrm>
          <a:prstGeom prst="rtTriangle">
            <a:avLst/>
          </a:prstGeom>
          <a:solidFill>
            <a:srgbClr val="FFFF66"/>
          </a:solidFill>
          <a:ln w="9525">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BE">
              <a:latin typeface="Arial Narrow" panose="020B0606020202030204" pitchFamily="34" charset="0"/>
            </a:endParaRPr>
          </a:p>
        </p:txBody>
      </p:sp>
      <p:sp>
        <p:nvSpPr>
          <p:cNvPr id="37" name="ZoneTexte 36"/>
          <p:cNvSpPr txBox="1"/>
          <p:nvPr/>
        </p:nvSpPr>
        <p:spPr>
          <a:xfrm>
            <a:off x="46038" y="3740150"/>
            <a:ext cx="744114" cy="646331"/>
          </a:xfrm>
          <a:prstGeom prst="rect">
            <a:avLst/>
          </a:prstGeom>
          <a:solidFill>
            <a:srgbClr val="FFFF66"/>
          </a:solidFill>
          <a:ln>
            <a:solidFill>
              <a:schemeClr val="accent4"/>
            </a:solidFill>
          </a:ln>
        </p:spPr>
        <p:txBody>
          <a:bodyPr wrap="none">
            <a:spAutoFit/>
          </a:bodyPr>
          <a:lstStyle/>
          <a:p>
            <a:pPr>
              <a:defRPr/>
            </a:pPr>
            <a:r>
              <a:rPr lang="fr-BE" dirty="0">
                <a:latin typeface="Arial Narrow" panose="020B0606020202030204" pitchFamily="34" charset="0"/>
              </a:rPr>
              <a:t>Chute </a:t>
            </a:r>
          </a:p>
          <a:p>
            <a:pPr>
              <a:defRPr/>
            </a:pPr>
            <a:r>
              <a:rPr lang="fr-BE" dirty="0">
                <a:latin typeface="Arial Narrow" panose="020B0606020202030204" pitchFamily="34" charset="0"/>
              </a:rPr>
              <a:t>de P4</a:t>
            </a:r>
          </a:p>
        </p:txBody>
      </p:sp>
      <p:sp>
        <p:nvSpPr>
          <p:cNvPr id="38" name="ZoneTexte 37"/>
          <p:cNvSpPr txBox="1"/>
          <p:nvPr/>
        </p:nvSpPr>
        <p:spPr>
          <a:xfrm>
            <a:off x="82550" y="2149475"/>
            <a:ext cx="1007007" cy="646331"/>
          </a:xfrm>
          <a:prstGeom prst="rect">
            <a:avLst/>
          </a:prstGeom>
          <a:solidFill>
            <a:srgbClr val="FFC000"/>
          </a:solidFill>
          <a:ln>
            <a:solidFill>
              <a:schemeClr val="accent4"/>
            </a:solidFill>
          </a:ln>
        </p:spPr>
        <p:txBody>
          <a:bodyPr wrap="none">
            <a:spAutoFit/>
          </a:bodyPr>
          <a:lstStyle/>
          <a:p>
            <a:pPr>
              <a:defRPr/>
            </a:pPr>
            <a:r>
              <a:rPr lang="fr-BE" dirty="0">
                <a:latin typeface="Arial Narrow" panose="020B0606020202030204" pitchFamily="34" charset="0"/>
              </a:rPr>
              <a:t>Montée</a:t>
            </a:r>
          </a:p>
          <a:p>
            <a:pPr>
              <a:defRPr/>
            </a:pPr>
            <a:r>
              <a:rPr lang="fr-BE" dirty="0" err="1">
                <a:latin typeface="Arial Narrow" panose="020B0606020202030204" pitchFamily="34" charset="0"/>
              </a:rPr>
              <a:t>oestradiol</a:t>
            </a:r>
            <a:endParaRPr lang="fr-BE" dirty="0">
              <a:latin typeface="Arial Narrow" panose="020B0606020202030204" pitchFamily="34" charset="0"/>
            </a:endParaRPr>
          </a:p>
        </p:txBody>
      </p:sp>
      <p:cxnSp>
        <p:nvCxnSpPr>
          <p:cNvPr id="9" name="Connecteur droit avec flèche 8"/>
          <p:cNvCxnSpPr/>
          <p:nvPr/>
        </p:nvCxnSpPr>
        <p:spPr>
          <a:xfrm>
            <a:off x="1808163" y="4679950"/>
            <a:ext cx="744537" cy="0"/>
          </a:xfrm>
          <a:prstGeom prst="straightConnector1">
            <a:avLst/>
          </a:prstGeom>
          <a:ln w="28575">
            <a:solidFill>
              <a:schemeClr val="accent4"/>
            </a:solidFill>
            <a:headEnd type="triangle" w="med" len="med"/>
            <a:tailEnd type="triangle" w="med" len="med"/>
          </a:ln>
        </p:spPr>
        <p:style>
          <a:lnRef idx="1">
            <a:schemeClr val="accent1"/>
          </a:lnRef>
          <a:fillRef idx="0">
            <a:schemeClr val="accent1"/>
          </a:fillRef>
          <a:effectRef idx="0">
            <a:schemeClr val="accent1"/>
          </a:effectRef>
          <a:fontRef idx="minor">
            <a:schemeClr val="tx1"/>
          </a:fontRef>
        </p:style>
      </p:cxnSp>
      <p:sp>
        <p:nvSpPr>
          <p:cNvPr id="17" name="ZoneTexte 16"/>
          <p:cNvSpPr txBox="1"/>
          <p:nvPr/>
        </p:nvSpPr>
        <p:spPr>
          <a:xfrm>
            <a:off x="1721589" y="5085184"/>
            <a:ext cx="925253" cy="369332"/>
          </a:xfrm>
          <a:prstGeom prst="rect">
            <a:avLst/>
          </a:prstGeom>
          <a:solidFill>
            <a:schemeClr val="accent6">
              <a:lumMod val="75000"/>
            </a:schemeClr>
          </a:solidFill>
          <a:ln>
            <a:solidFill>
              <a:schemeClr val="accent4"/>
            </a:solidFill>
          </a:ln>
        </p:spPr>
        <p:txBody>
          <a:bodyPr wrap="none">
            <a:spAutoFit/>
          </a:bodyPr>
          <a:lstStyle/>
          <a:p>
            <a:pPr>
              <a:defRPr/>
            </a:pPr>
            <a:r>
              <a:rPr lang="fr-BE" dirty="0">
                <a:latin typeface="Arial Narrow" panose="020B0606020202030204" pitchFamily="34" charset="0"/>
              </a:rPr>
              <a:t>3</a:t>
            </a:r>
            <a:r>
              <a:rPr lang="fr-BE" dirty="0" smtClean="0">
                <a:latin typeface="Arial Narrow" panose="020B0606020202030204" pitchFamily="34" charset="0"/>
              </a:rPr>
              <a:t> </a:t>
            </a:r>
            <a:r>
              <a:rPr lang="fr-BE" dirty="0">
                <a:latin typeface="Arial Narrow" panose="020B0606020202030204" pitchFamily="34" charset="0"/>
              </a:rPr>
              <a:t>h à </a:t>
            </a:r>
            <a:r>
              <a:rPr lang="fr-BE" dirty="0" smtClean="0">
                <a:latin typeface="Arial Narrow" panose="020B0606020202030204" pitchFamily="34" charset="0"/>
              </a:rPr>
              <a:t>9 h</a:t>
            </a:r>
          </a:p>
        </p:txBody>
      </p:sp>
      <p:cxnSp>
        <p:nvCxnSpPr>
          <p:cNvPr id="28" name="Connecteur droit 27"/>
          <p:cNvCxnSpPr/>
          <p:nvPr/>
        </p:nvCxnSpPr>
        <p:spPr>
          <a:xfrm flipH="1">
            <a:off x="2180431" y="4679950"/>
            <a:ext cx="794" cy="405234"/>
          </a:xfrm>
          <a:prstGeom prst="line">
            <a:avLst/>
          </a:prstGeom>
          <a:ln>
            <a:solidFill>
              <a:schemeClr val="accent4"/>
            </a:solidFill>
          </a:ln>
        </p:spPr>
        <p:style>
          <a:lnRef idx="1">
            <a:schemeClr val="accent1"/>
          </a:lnRef>
          <a:fillRef idx="0">
            <a:schemeClr val="accent1"/>
          </a:fillRef>
          <a:effectRef idx="0">
            <a:schemeClr val="accent1"/>
          </a:effectRef>
          <a:fontRef idx="minor">
            <a:schemeClr val="tx1"/>
          </a:fontRef>
        </p:style>
      </p:cxnSp>
      <p:sp>
        <p:nvSpPr>
          <p:cNvPr id="4122" name="ZoneTexte 45"/>
          <p:cNvSpPr txBox="1">
            <a:spLocks noChangeArrowheads="1"/>
          </p:cNvSpPr>
          <p:nvPr/>
        </p:nvSpPr>
        <p:spPr bwMode="auto">
          <a:xfrm>
            <a:off x="1341405" y="5278764"/>
            <a:ext cx="290464" cy="369332"/>
          </a:xfrm>
          <a:prstGeom prst="rect">
            <a:avLst/>
          </a:prstGeom>
          <a:solidFill>
            <a:srgbClr val="000066"/>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r>
              <a:rPr lang="fr-BE" altLang="fr-FR" dirty="0">
                <a:solidFill>
                  <a:schemeClr val="bg1"/>
                </a:solidFill>
                <a:latin typeface="Arial Narrow" panose="020B0606020202030204" pitchFamily="34" charset="0"/>
              </a:rPr>
              <a:t>3</a:t>
            </a:r>
          </a:p>
        </p:txBody>
      </p:sp>
      <p:cxnSp>
        <p:nvCxnSpPr>
          <p:cNvPr id="24" name="Connecteur droit avec flèche 23"/>
          <p:cNvCxnSpPr/>
          <p:nvPr/>
        </p:nvCxnSpPr>
        <p:spPr>
          <a:xfrm>
            <a:off x="2552700" y="4653136"/>
            <a:ext cx="5092700" cy="0"/>
          </a:xfrm>
          <a:prstGeom prst="straightConnector1">
            <a:avLst/>
          </a:prstGeom>
          <a:ln w="28575">
            <a:solidFill>
              <a:schemeClr val="accent4"/>
            </a:solidFill>
            <a:headEnd type="triangle" w="med" len="med"/>
            <a:tailEnd type="triangle" w="med" len="med"/>
          </a:ln>
        </p:spPr>
        <p:style>
          <a:lnRef idx="1">
            <a:schemeClr val="accent1"/>
          </a:lnRef>
          <a:fillRef idx="0">
            <a:schemeClr val="accent1"/>
          </a:fillRef>
          <a:effectRef idx="0">
            <a:schemeClr val="accent1"/>
          </a:effectRef>
          <a:fontRef idx="minor">
            <a:schemeClr val="tx1"/>
          </a:fontRef>
        </p:style>
      </p:cxnSp>
      <p:sp>
        <p:nvSpPr>
          <p:cNvPr id="26" name="ZoneTexte 25"/>
          <p:cNvSpPr txBox="1"/>
          <p:nvPr/>
        </p:nvSpPr>
        <p:spPr>
          <a:xfrm>
            <a:off x="4345606" y="5314950"/>
            <a:ext cx="1029449" cy="369332"/>
          </a:xfrm>
          <a:prstGeom prst="rect">
            <a:avLst/>
          </a:prstGeom>
          <a:solidFill>
            <a:schemeClr val="accent6">
              <a:lumMod val="75000"/>
            </a:schemeClr>
          </a:solidFill>
          <a:ln>
            <a:solidFill>
              <a:schemeClr val="accent4"/>
            </a:solidFill>
          </a:ln>
        </p:spPr>
        <p:txBody>
          <a:bodyPr wrap="none">
            <a:spAutoFit/>
          </a:bodyPr>
          <a:lstStyle/>
          <a:p>
            <a:pPr algn="ctr">
              <a:defRPr/>
            </a:pPr>
            <a:r>
              <a:rPr lang="fr-BE" dirty="0" smtClean="0">
                <a:latin typeface="Arial Narrow" panose="020B0606020202030204" pitchFamily="34" charset="0"/>
              </a:rPr>
              <a:t>27 heures</a:t>
            </a:r>
            <a:endParaRPr lang="fr-BE" dirty="0">
              <a:latin typeface="Arial Narrow" panose="020B0606020202030204" pitchFamily="34" charset="0"/>
            </a:endParaRPr>
          </a:p>
        </p:txBody>
      </p:sp>
      <p:cxnSp>
        <p:nvCxnSpPr>
          <p:cNvPr id="30" name="Connecteur droit 29"/>
          <p:cNvCxnSpPr>
            <a:endCxn id="26" idx="0"/>
          </p:cNvCxnSpPr>
          <p:nvPr/>
        </p:nvCxnSpPr>
        <p:spPr>
          <a:xfrm>
            <a:off x="4858767" y="4639864"/>
            <a:ext cx="1564" cy="675086"/>
          </a:xfrm>
          <a:prstGeom prst="line">
            <a:avLst/>
          </a:prstGeom>
          <a:ln>
            <a:solidFill>
              <a:schemeClr val="accent4"/>
            </a:solidFill>
          </a:ln>
        </p:spPr>
        <p:style>
          <a:lnRef idx="1">
            <a:schemeClr val="accent1"/>
          </a:lnRef>
          <a:fillRef idx="0">
            <a:schemeClr val="accent1"/>
          </a:fillRef>
          <a:effectRef idx="0">
            <a:schemeClr val="accent1"/>
          </a:effectRef>
          <a:fontRef idx="minor">
            <a:schemeClr val="tx1"/>
          </a:fontRef>
        </p:style>
      </p:cxnSp>
      <p:sp>
        <p:nvSpPr>
          <p:cNvPr id="4123" name="ZoneTexte 46"/>
          <p:cNvSpPr txBox="1">
            <a:spLocks noChangeArrowheads="1"/>
          </p:cNvSpPr>
          <p:nvPr/>
        </p:nvSpPr>
        <p:spPr bwMode="auto">
          <a:xfrm>
            <a:off x="3838213" y="5453449"/>
            <a:ext cx="290464" cy="369332"/>
          </a:xfrm>
          <a:prstGeom prst="rect">
            <a:avLst/>
          </a:prstGeom>
          <a:solidFill>
            <a:srgbClr val="000066"/>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r>
              <a:rPr lang="fr-BE" altLang="fr-FR" dirty="0">
                <a:solidFill>
                  <a:schemeClr val="bg1"/>
                </a:solidFill>
                <a:latin typeface="Arial Narrow" panose="020B0606020202030204" pitchFamily="34" charset="0"/>
              </a:rPr>
              <a:t>4</a:t>
            </a:r>
          </a:p>
        </p:txBody>
      </p:sp>
      <p:cxnSp>
        <p:nvCxnSpPr>
          <p:cNvPr id="33" name="Connecteur droit 32"/>
          <p:cNvCxnSpPr>
            <a:endCxn id="31" idx="0"/>
          </p:cNvCxnSpPr>
          <p:nvPr/>
        </p:nvCxnSpPr>
        <p:spPr>
          <a:xfrm flipH="1">
            <a:off x="6635749" y="4941168"/>
            <a:ext cx="1" cy="326004"/>
          </a:xfrm>
          <a:prstGeom prst="line">
            <a:avLst/>
          </a:prstGeom>
          <a:ln>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22" name="Connecteur droit avec flèche 21"/>
          <p:cNvCxnSpPr/>
          <p:nvPr/>
        </p:nvCxnSpPr>
        <p:spPr>
          <a:xfrm>
            <a:off x="1814513" y="4941168"/>
            <a:ext cx="5867400" cy="0"/>
          </a:xfrm>
          <a:prstGeom prst="straightConnector1">
            <a:avLst/>
          </a:prstGeom>
          <a:ln w="28575">
            <a:solidFill>
              <a:schemeClr val="accent4"/>
            </a:solidFill>
            <a:headEnd type="triangle" w="med" len="med"/>
            <a:tailEnd type="triangle" w="med" len="med"/>
          </a:ln>
        </p:spPr>
        <p:style>
          <a:lnRef idx="1">
            <a:schemeClr val="accent1"/>
          </a:lnRef>
          <a:fillRef idx="0">
            <a:schemeClr val="accent1"/>
          </a:fillRef>
          <a:effectRef idx="0">
            <a:schemeClr val="accent1"/>
          </a:effectRef>
          <a:fontRef idx="minor">
            <a:schemeClr val="tx1"/>
          </a:fontRef>
        </p:style>
      </p:cxnSp>
      <p:sp>
        <p:nvSpPr>
          <p:cNvPr id="31" name="ZoneTexte 30"/>
          <p:cNvSpPr txBox="1"/>
          <p:nvPr/>
        </p:nvSpPr>
        <p:spPr>
          <a:xfrm>
            <a:off x="6121025" y="5267172"/>
            <a:ext cx="1029448" cy="369332"/>
          </a:xfrm>
          <a:prstGeom prst="rect">
            <a:avLst/>
          </a:prstGeom>
          <a:solidFill>
            <a:schemeClr val="accent6">
              <a:lumMod val="75000"/>
            </a:schemeClr>
          </a:solidFill>
          <a:ln>
            <a:solidFill>
              <a:schemeClr val="accent4"/>
            </a:solidFill>
          </a:ln>
        </p:spPr>
        <p:txBody>
          <a:bodyPr wrap="none">
            <a:spAutoFit/>
          </a:bodyPr>
          <a:lstStyle/>
          <a:p>
            <a:pPr algn="ctr">
              <a:defRPr/>
            </a:pPr>
            <a:r>
              <a:rPr lang="fr-BE" dirty="0" smtClean="0">
                <a:latin typeface="Arial Narrow" panose="020B0606020202030204" pitchFamily="34" charset="0"/>
              </a:rPr>
              <a:t>30 heures</a:t>
            </a:r>
            <a:endParaRPr lang="fr-BE" dirty="0">
              <a:latin typeface="Arial Narrow" panose="020B0606020202030204" pitchFamily="34" charset="0"/>
            </a:endParaRPr>
          </a:p>
        </p:txBody>
      </p:sp>
      <p:sp>
        <p:nvSpPr>
          <p:cNvPr id="4124" name="ZoneTexte 47"/>
          <p:cNvSpPr txBox="1">
            <a:spLocks noChangeArrowheads="1"/>
          </p:cNvSpPr>
          <p:nvPr/>
        </p:nvSpPr>
        <p:spPr bwMode="auto">
          <a:xfrm>
            <a:off x="5580112" y="5413509"/>
            <a:ext cx="290464" cy="369332"/>
          </a:xfrm>
          <a:prstGeom prst="rect">
            <a:avLst/>
          </a:prstGeom>
          <a:solidFill>
            <a:srgbClr val="000066"/>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r>
              <a:rPr lang="fr-BE" altLang="fr-FR" dirty="0">
                <a:solidFill>
                  <a:schemeClr val="bg1"/>
                </a:solidFill>
                <a:latin typeface="Arial Narrow" panose="020B0606020202030204" pitchFamily="34" charset="0"/>
              </a:rPr>
              <a:t>2</a:t>
            </a:r>
          </a:p>
        </p:txBody>
      </p:sp>
      <p:sp>
        <p:nvSpPr>
          <p:cNvPr id="54" name="ZoneTexte 53"/>
          <p:cNvSpPr txBox="1"/>
          <p:nvPr/>
        </p:nvSpPr>
        <p:spPr>
          <a:xfrm>
            <a:off x="4464050" y="2276872"/>
            <a:ext cx="3995738" cy="923330"/>
          </a:xfrm>
          <a:prstGeom prst="rect">
            <a:avLst/>
          </a:prstGeom>
          <a:gradFill flip="none" rotWithShape="1">
            <a:gsLst>
              <a:gs pos="0">
                <a:srgbClr val="C00000">
                  <a:tint val="66000"/>
                  <a:satMod val="160000"/>
                </a:srgbClr>
              </a:gs>
              <a:gs pos="50000">
                <a:srgbClr val="C00000">
                  <a:tint val="44500"/>
                  <a:satMod val="160000"/>
                </a:srgbClr>
              </a:gs>
              <a:gs pos="100000">
                <a:srgbClr val="C00000">
                  <a:tint val="23500"/>
                  <a:satMod val="160000"/>
                </a:srgbClr>
              </a:gs>
            </a:gsLst>
            <a:lin ang="0" scaled="1"/>
            <a:tileRect/>
          </a:gradFill>
          <a:ln>
            <a:solidFill>
              <a:schemeClr val="accent4"/>
            </a:solidFill>
          </a:ln>
        </p:spPr>
        <p:txBody>
          <a:bodyPr wrap="square">
            <a:spAutoFit/>
          </a:bodyPr>
          <a:lstStyle/>
          <a:p>
            <a:pPr>
              <a:defRPr/>
            </a:pPr>
            <a:r>
              <a:rPr lang="fr-BE" dirty="0" smtClean="0">
                <a:latin typeface="Arial Narrow" panose="020B0606020202030204" pitchFamily="34" charset="0"/>
              </a:rPr>
              <a:t>Capacité de fertilisation des </a:t>
            </a:r>
            <a:r>
              <a:rPr lang="fr-BE" dirty="0" err="1" smtClean="0">
                <a:latin typeface="Arial Narrow" panose="020B0606020202030204" pitchFamily="34" charset="0"/>
              </a:rPr>
              <a:t>spz</a:t>
            </a:r>
            <a:r>
              <a:rPr lang="fr-BE" dirty="0" smtClean="0">
                <a:latin typeface="Arial Narrow" panose="020B0606020202030204" pitchFamily="34" charset="0"/>
              </a:rPr>
              <a:t> : 24h Fécondance </a:t>
            </a:r>
            <a:r>
              <a:rPr lang="fr-BE" dirty="0">
                <a:latin typeface="Arial Narrow" panose="020B0606020202030204" pitchFamily="34" charset="0"/>
              </a:rPr>
              <a:t>ovocyte : </a:t>
            </a:r>
            <a:r>
              <a:rPr lang="fr-BE" dirty="0" smtClean="0">
                <a:latin typeface="Arial Narrow" panose="020B0606020202030204" pitchFamily="34" charset="0"/>
              </a:rPr>
              <a:t>6 à 12 h </a:t>
            </a:r>
            <a:r>
              <a:rPr lang="fr-BE" dirty="0" err="1" smtClean="0">
                <a:latin typeface="Arial Narrow" panose="020B0606020202030204" pitchFamily="34" charset="0"/>
              </a:rPr>
              <a:t>postovulation</a:t>
            </a:r>
            <a:endParaRPr lang="fr-BE" dirty="0">
              <a:latin typeface="Arial Narrow" panose="020B0606020202030204" pitchFamily="34" charset="0"/>
            </a:endParaRPr>
          </a:p>
          <a:p>
            <a:pPr>
              <a:defRPr/>
            </a:pPr>
            <a:r>
              <a:rPr lang="fr-BE" dirty="0">
                <a:latin typeface="Arial Narrow" panose="020B0606020202030204" pitchFamily="34" charset="0"/>
              </a:rPr>
              <a:t>Remontée des </a:t>
            </a:r>
            <a:r>
              <a:rPr lang="fr-BE" dirty="0" err="1">
                <a:latin typeface="Arial Narrow" panose="020B0606020202030204" pitchFamily="34" charset="0"/>
              </a:rPr>
              <a:t>spz</a:t>
            </a:r>
            <a:r>
              <a:rPr lang="fr-BE" dirty="0">
                <a:latin typeface="Arial Narrow" panose="020B0606020202030204" pitchFamily="34" charset="0"/>
              </a:rPr>
              <a:t> : 6 à 8 h</a:t>
            </a:r>
          </a:p>
        </p:txBody>
      </p:sp>
      <p:sp>
        <p:nvSpPr>
          <p:cNvPr id="55" name="Rectangle 54"/>
          <p:cNvSpPr/>
          <p:nvPr/>
        </p:nvSpPr>
        <p:spPr>
          <a:xfrm>
            <a:off x="5824538" y="3215704"/>
            <a:ext cx="504825" cy="501075"/>
          </a:xfrm>
          <a:prstGeom prst="rect">
            <a:avLst/>
          </a:prstGeom>
          <a:solidFill>
            <a:schemeClr val="tx2"/>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BE">
              <a:latin typeface="Arial Narrow" panose="020B0606020202030204" pitchFamily="34" charset="0"/>
            </a:endParaRPr>
          </a:p>
        </p:txBody>
      </p:sp>
      <p:cxnSp>
        <p:nvCxnSpPr>
          <p:cNvPr id="63" name="Connecteur droit avec flèche 62"/>
          <p:cNvCxnSpPr/>
          <p:nvPr/>
        </p:nvCxnSpPr>
        <p:spPr>
          <a:xfrm flipV="1">
            <a:off x="2584450" y="2591594"/>
            <a:ext cx="0" cy="369094"/>
          </a:xfrm>
          <a:prstGeom prst="straightConnector1">
            <a:avLst/>
          </a:prstGeom>
          <a:ln>
            <a:solidFill>
              <a:schemeClr val="accent4"/>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64" name="Connecteur droit avec flèche 63"/>
          <p:cNvCxnSpPr/>
          <p:nvPr/>
        </p:nvCxnSpPr>
        <p:spPr>
          <a:xfrm flipV="1">
            <a:off x="1778000" y="2222500"/>
            <a:ext cx="0" cy="738188"/>
          </a:xfrm>
          <a:prstGeom prst="straightConnector1">
            <a:avLst/>
          </a:prstGeom>
          <a:ln>
            <a:solidFill>
              <a:schemeClr val="accent4"/>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cxnSp>
      <p:sp>
        <p:nvSpPr>
          <p:cNvPr id="70" name="Flèche droite 69"/>
          <p:cNvSpPr/>
          <p:nvPr/>
        </p:nvSpPr>
        <p:spPr>
          <a:xfrm>
            <a:off x="1763713" y="3621088"/>
            <a:ext cx="744537" cy="411162"/>
          </a:xfrm>
          <a:prstGeom prst="rightArrow">
            <a:avLst/>
          </a:prstGeom>
          <a:solidFill>
            <a:srgbClr val="FFC000"/>
          </a:solidFill>
          <a:ln w="9525">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BE">
              <a:latin typeface="Arial Narrow" panose="020B0606020202030204" pitchFamily="34" charset="0"/>
            </a:endParaRPr>
          </a:p>
        </p:txBody>
      </p:sp>
      <p:sp>
        <p:nvSpPr>
          <p:cNvPr id="74" name="ZoneTexte 73"/>
          <p:cNvSpPr txBox="1"/>
          <p:nvPr/>
        </p:nvSpPr>
        <p:spPr>
          <a:xfrm>
            <a:off x="4992263" y="154655"/>
            <a:ext cx="3810000" cy="461665"/>
          </a:xfrm>
          <a:prstGeom prst="rect">
            <a:avLst/>
          </a:prstGeom>
          <a:solidFill>
            <a:srgbClr val="000066"/>
          </a:solidFill>
          <a:ln>
            <a:solidFill>
              <a:schemeClr val="accent4"/>
            </a:solidFill>
          </a:ln>
        </p:spPr>
        <p:txBody>
          <a:bodyPr>
            <a:spAutoFit/>
          </a:bodyPr>
          <a:lstStyle/>
          <a:p>
            <a:pPr>
              <a:defRPr/>
            </a:pPr>
            <a:r>
              <a:rPr lang="fr-BE" sz="2400" dirty="0">
                <a:solidFill>
                  <a:schemeClr val="bg1"/>
                </a:solidFill>
                <a:latin typeface="Arial Narrow" panose="020B0606020202030204" pitchFamily="34" charset="0"/>
              </a:rPr>
              <a:t>Timing </a:t>
            </a:r>
            <a:r>
              <a:rPr lang="fr-BE" sz="2400" dirty="0" err="1">
                <a:solidFill>
                  <a:schemeClr val="bg1"/>
                </a:solidFill>
                <a:latin typeface="Arial Narrow" panose="020B0606020202030204" pitchFamily="34" charset="0"/>
              </a:rPr>
              <a:t>oestrus</a:t>
            </a:r>
            <a:r>
              <a:rPr lang="fr-BE" sz="2400" dirty="0">
                <a:solidFill>
                  <a:schemeClr val="bg1"/>
                </a:solidFill>
                <a:latin typeface="Arial Narrow" panose="020B0606020202030204" pitchFamily="34" charset="0"/>
              </a:rPr>
              <a:t> – IA - ovulation</a:t>
            </a:r>
          </a:p>
        </p:txBody>
      </p:sp>
      <p:cxnSp>
        <p:nvCxnSpPr>
          <p:cNvPr id="46" name="Connecteur droit avec flèche 45"/>
          <p:cNvCxnSpPr/>
          <p:nvPr/>
        </p:nvCxnSpPr>
        <p:spPr>
          <a:xfrm flipH="1">
            <a:off x="918402" y="4797152"/>
            <a:ext cx="6834749" cy="0"/>
          </a:xfrm>
          <a:prstGeom prst="straightConnector1">
            <a:avLst/>
          </a:prstGeom>
          <a:ln w="28575">
            <a:solidFill>
              <a:schemeClr val="accent4">
                <a:lumMod val="75000"/>
              </a:schemeClr>
            </a:solidFill>
            <a:headEnd type="triangle"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11" name="Connecteur droit 10"/>
          <p:cNvCxnSpPr/>
          <p:nvPr/>
        </p:nvCxnSpPr>
        <p:spPr>
          <a:xfrm flipH="1">
            <a:off x="1042470" y="4797152"/>
            <a:ext cx="47087" cy="1256545"/>
          </a:xfrm>
          <a:prstGeom prst="line">
            <a:avLst/>
          </a:prstGeom>
          <a:ln>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sp>
        <p:nvSpPr>
          <p:cNvPr id="56" name="ZoneTexte 55"/>
          <p:cNvSpPr txBox="1"/>
          <p:nvPr/>
        </p:nvSpPr>
        <p:spPr>
          <a:xfrm>
            <a:off x="534001" y="6095037"/>
            <a:ext cx="978153" cy="369332"/>
          </a:xfrm>
          <a:prstGeom prst="rect">
            <a:avLst/>
          </a:prstGeom>
          <a:solidFill>
            <a:schemeClr val="accent6">
              <a:lumMod val="75000"/>
            </a:schemeClr>
          </a:solidFill>
          <a:ln>
            <a:solidFill>
              <a:schemeClr val="accent4"/>
            </a:solidFill>
          </a:ln>
        </p:spPr>
        <p:txBody>
          <a:bodyPr wrap="none">
            <a:spAutoFit/>
          </a:bodyPr>
          <a:lstStyle/>
          <a:p>
            <a:pPr>
              <a:defRPr/>
            </a:pPr>
            <a:r>
              <a:rPr lang="fr-BE" dirty="0" smtClean="0">
                <a:latin typeface="Arial Narrow" panose="020B0606020202030204" pitchFamily="34" charset="0"/>
              </a:rPr>
              <a:t>75 à 80 h</a:t>
            </a:r>
          </a:p>
        </p:txBody>
      </p:sp>
      <p:sp>
        <p:nvSpPr>
          <p:cNvPr id="65" name="ZoneTexte 47"/>
          <p:cNvSpPr txBox="1">
            <a:spLocks noChangeArrowheads="1"/>
          </p:cNvSpPr>
          <p:nvPr/>
        </p:nvSpPr>
        <p:spPr bwMode="auto">
          <a:xfrm>
            <a:off x="687853" y="5684365"/>
            <a:ext cx="290464" cy="369332"/>
          </a:xfrm>
          <a:prstGeom prst="rect">
            <a:avLst/>
          </a:prstGeom>
          <a:solidFill>
            <a:srgbClr val="000066"/>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r>
              <a:rPr lang="fr-BE" altLang="fr-FR" dirty="0">
                <a:solidFill>
                  <a:schemeClr val="bg1"/>
                </a:solidFill>
                <a:latin typeface="Arial Narrow" panose="020B0606020202030204" pitchFamily="34" charset="0"/>
              </a:rPr>
              <a:t>1</a:t>
            </a:r>
          </a:p>
        </p:txBody>
      </p:sp>
      <p:sp>
        <p:nvSpPr>
          <p:cNvPr id="52" name="ZoneTexte 51"/>
          <p:cNvSpPr txBox="1"/>
          <p:nvPr/>
        </p:nvSpPr>
        <p:spPr>
          <a:xfrm>
            <a:off x="2625883" y="1706494"/>
            <a:ext cx="872355" cy="369332"/>
          </a:xfrm>
          <a:prstGeom prst="rect">
            <a:avLst/>
          </a:prstGeom>
          <a:solidFill>
            <a:schemeClr val="accent6">
              <a:lumMod val="75000"/>
            </a:schemeClr>
          </a:solidFill>
          <a:ln>
            <a:solidFill>
              <a:schemeClr val="accent4"/>
            </a:solidFill>
          </a:ln>
        </p:spPr>
        <p:txBody>
          <a:bodyPr wrap="none">
            <a:spAutoFit/>
          </a:bodyPr>
          <a:lstStyle/>
          <a:p>
            <a:pPr>
              <a:defRPr/>
            </a:pPr>
            <a:r>
              <a:rPr lang="fr-BE" dirty="0" smtClean="0">
                <a:latin typeface="Arial Narrow" panose="020B0606020202030204" pitchFamily="34" charset="0"/>
              </a:rPr>
              <a:t>5 à 15 h</a:t>
            </a:r>
            <a:endParaRPr lang="fr-BE" dirty="0">
              <a:latin typeface="Arial Narrow" panose="020B0606020202030204" pitchFamily="34" charset="0"/>
            </a:endParaRPr>
          </a:p>
        </p:txBody>
      </p:sp>
      <p:cxnSp>
        <p:nvCxnSpPr>
          <p:cNvPr id="12" name="Connecteur droit avec flèche 11"/>
          <p:cNvCxnSpPr>
            <a:stCxn id="52" idx="1"/>
            <a:endCxn id="13" idx="3"/>
          </p:cNvCxnSpPr>
          <p:nvPr/>
        </p:nvCxnSpPr>
        <p:spPr>
          <a:xfrm flipH="1" flipV="1">
            <a:off x="2063931" y="1879958"/>
            <a:ext cx="561952" cy="11202"/>
          </a:xfrm>
          <a:prstGeom prst="straightConnector1">
            <a:avLst/>
          </a:prstGeom>
          <a:ln>
            <a:tailEnd type="arrow"/>
          </a:ln>
        </p:spPr>
        <p:style>
          <a:lnRef idx="1">
            <a:schemeClr val="accent1"/>
          </a:lnRef>
          <a:fillRef idx="0">
            <a:schemeClr val="accent1"/>
          </a:fillRef>
          <a:effectRef idx="0">
            <a:schemeClr val="accent1"/>
          </a:effectRef>
          <a:fontRef idx="minor">
            <a:schemeClr val="tx1"/>
          </a:fontRef>
        </p:style>
      </p:cxnSp>
      <p:cxnSp>
        <p:nvCxnSpPr>
          <p:cNvPr id="23" name="Connecteur droit avec flèche 22"/>
          <p:cNvCxnSpPr>
            <a:stCxn id="52" idx="3"/>
            <a:endCxn id="15" idx="1"/>
          </p:cNvCxnSpPr>
          <p:nvPr/>
        </p:nvCxnSpPr>
        <p:spPr>
          <a:xfrm flipV="1">
            <a:off x="3498238" y="1879958"/>
            <a:ext cx="440350" cy="11202"/>
          </a:xfrm>
          <a:prstGeom prst="straightConnector1">
            <a:avLst/>
          </a:prstGeom>
          <a:ln>
            <a:tailEnd type="arrow"/>
          </a:ln>
        </p:spPr>
        <p:style>
          <a:lnRef idx="1">
            <a:schemeClr val="accent1"/>
          </a:lnRef>
          <a:fillRef idx="0">
            <a:schemeClr val="accent1"/>
          </a:fillRef>
          <a:effectRef idx="0">
            <a:schemeClr val="accent1"/>
          </a:effectRef>
          <a:fontRef idx="minor">
            <a:schemeClr val="tx1"/>
          </a:fontRef>
        </p:style>
      </p:cxnSp>
      <p:sp>
        <p:nvSpPr>
          <p:cNvPr id="25" name="Rectangle 24"/>
          <p:cNvSpPr/>
          <p:nvPr/>
        </p:nvSpPr>
        <p:spPr>
          <a:xfrm>
            <a:off x="3203848" y="2960688"/>
            <a:ext cx="1131928" cy="1571625"/>
          </a:xfrm>
          <a:prstGeom prst="rect">
            <a:avLst/>
          </a:prstGeom>
          <a:solidFill>
            <a:srgbClr val="C0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61" name="ZoneTexte 60"/>
          <p:cNvSpPr txBox="1"/>
          <p:nvPr/>
        </p:nvSpPr>
        <p:spPr>
          <a:xfrm>
            <a:off x="3463729" y="3716779"/>
            <a:ext cx="2947988" cy="630942"/>
          </a:xfrm>
          <a:prstGeom prst="rect">
            <a:avLst/>
          </a:prstGeom>
          <a:solidFill>
            <a:srgbClr val="C00000"/>
          </a:solidFill>
          <a:ln>
            <a:solidFill>
              <a:schemeClr val="accent4"/>
            </a:solidFill>
          </a:ln>
        </p:spPr>
        <p:txBody>
          <a:bodyPr>
            <a:spAutoFit/>
          </a:bodyPr>
          <a:lstStyle/>
          <a:p>
            <a:pPr algn="ctr">
              <a:defRPr/>
            </a:pPr>
            <a:r>
              <a:rPr lang="fr-BE" dirty="0">
                <a:solidFill>
                  <a:schemeClr val="bg1"/>
                </a:solidFill>
                <a:latin typeface="Arial Narrow" panose="020B0606020202030204" pitchFamily="34" charset="0"/>
              </a:rPr>
              <a:t>Moment </a:t>
            </a:r>
            <a:r>
              <a:rPr lang="fr-BE" dirty="0" smtClean="0">
                <a:solidFill>
                  <a:schemeClr val="bg1"/>
                </a:solidFill>
                <a:latin typeface="Arial Narrow" panose="020B0606020202030204" pitchFamily="34" charset="0"/>
              </a:rPr>
              <a:t>optimal d’IA  </a:t>
            </a:r>
            <a:r>
              <a:rPr lang="fr-BE" dirty="0">
                <a:solidFill>
                  <a:schemeClr val="bg1"/>
                </a:solidFill>
                <a:latin typeface="Arial Narrow" panose="020B0606020202030204" pitchFamily="34" charset="0"/>
              </a:rPr>
              <a:t>:</a:t>
            </a:r>
          </a:p>
          <a:p>
            <a:pPr algn="ctr">
              <a:defRPr/>
            </a:pPr>
            <a:r>
              <a:rPr lang="fr-BE" sz="1700" dirty="0" smtClean="0">
                <a:solidFill>
                  <a:schemeClr val="bg1"/>
                </a:solidFill>
                <a:latin typeface="Arial Narrow" panose="020B0606020202030204" pitchFamily="34" charset="0"/>
              </a:rPr>
              <a:t>6 à 18 h après début </a:t>
            </a:r>
            <a:r>
              <a:rPr lang="fr-BE" sz="1700" dirty="0" err="1" smtClean="0">
                <a:solidFill>
                  <a:schemeClr val="bg1"/>
                </a:solidFill>
                <a:latin typeface="Arial Narrow" panose="020B0606020202030204" pitchFamily="34" charset="0"/>
              </a:rPr>
              <a:t>oestrus</a:t>
            </a:r>
            <a:endParaRPr lang="fr-BE" sz="1700" dirty="0" smtClean="0">
              <a:solidFill>
                <a:schemeClr val="bg1"/>
              </a:solidFill>
              <a:latin typeface="Arial Narrow" panose="020B0606020202030204" pitchFamily="34" charset="0"/>
            </a:endParaRPr>
          </a:p>
        </p:txBody>
      </p:sp>
    </p:spTree>
    <p:extLst>
      <p:ext uri="{BB962C8B-B14F-4D97-AF65-F5344CB8AC3E}">
        <p14:creationId xmlns:p14="http://schemas.microsoft.com/office/powerpoint/2010/main" val="95815184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7"/>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36"/>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35"/>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38"/>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70"/>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6"/>
                                        </p:tgtEl>
                                        <p:attrNameLst>
                                          <p:attrName>style.visibility</p:attrName>
                                        </p:attrNameLst>
                                      </p:cBhvr>
                                      <p:to>
                                        <p:strVal val="visible"/>
                                      </p:to>
                                    </p:set>
                                  </p:childTnLst>
                                </p:cTn>
                              </p:par>
                              <p:par>
                                <p:cTn id="21" presetID="1" presetClass="entr" presetSubtype="0" fill="hold" nodeType="withEffect">
                                  <p:stCondLst>
                                    <p:cond delay="0"/>
                                  </p:stCondLst>
                                  <p:childTnLst>
                                    <p:set>
                                      <p:cBhvr>
                                        <p:cTn id="22" dur="1" fill="hold">
                                          <p:stCondLst>
                                            <p:cond delay="0"/>
                                          </p:stCondLst>
                                        </p:cTn>
                                        <p:tgtEl>
                                          <p:spTgt spid="63"/>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14"/>
                                        </p:tgtEl>
                                        <p:attrNameLst>
                                          <p:attrName>style.visibility</p:attrName>
                                        </p:attrNameLst>
                                      </p:cBhvr>
                                      <p:to>
                                        <p:strVal val="visible"/>
                                      </p:to>
                                    </p:set>
                                  </p:childTnLst>
                                </p:cTn>
                              </p:par>
                            </p:childTnLst>
                          </p:cTn>
                        </p:par>
                      </p:childTnLst>
                    </p:cTn>
                  </p:par>
                  <p:par>
                    <p:cTn id="25" fill="hold">
                      <p:stCondLst>
                        <p:cond delay="indefinite"/>
                      </p:stCondLst>
                      <p:childTnLst>
                        <p:par>
                          <p:cTn id="26" fill="hold">
                            <p:stCondLst>
                              <p:cond delay="0"/>
                            </p:stCondLst>
                            <p:childTnLst>
                              <p:par>
                                <p:cTn id="27" presetID="1" presetClass="entr" presetSubtype="0" fill="hold" grpId="0" nodeType="clickEffect">
                                  <p:stCondLst>
                                    <p:cond delay="0"/>
                                  </p:stCondLst>
                                  <p:childTnLst>
                                    <p:set>
                                      <p:cBhvr>
                                        <p:cTn id="28" dur="1" fill="hold">
                                          <p:stCondLst>
                                            <p:cond delay="0"/>
                                          </p:stCondLst>
                                        </p:cTn>
                                        <p:tgtEl>
                                          <p:spTgt spid="20"/>
                                        </p:tgtEl>
                                        <p:attrNameLst>
                                          <p:attrName>style.visibility</p:attrName>
                                        </p:attrNameLst>
                                      </p:cBhvr>
                                      <p:to>
                                        <p:strVal val="visible"/>
                                      </p:to>
                                    </p:set>
                                  </p:childTnLst>
                                </p:cTn>
                              </p:par>
                              <p:par>
                                <p:cTn id="29" presetID="1" presetClass="entr" presetSubtype="0" fill="hold" grpId="0" nodeType="withEffect">
                                  <p:stCondLst>
                                    <p:cond delay="0"/>
                                  </p:stCondLst>
                                  <p:childTnLst>
                                    <p:set>
                                      <p:cBhvr>
                                        <p:cTn id="30" dur="1" fill="hold">
                                          <p:stCondLst>
                                            <p:cond delay="0"/>
                                          </p:stCondLst>
                                        </p:cTn>
                                        <p:tgtEl>
                                          <p:spTgt spid="18"/>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65"/>
                                        </p:tgtEl>
                                        <p:attrNameLst>
                                          <p:attrName>style.visibility</p:attrName>
                                        </p:attrNameLst>
                                      </p:cBhvr>
                                      <p:to>
                                        <p:strVal val="visible"/>
                                      </p:to>
                                    </p:set>
                                  </p:childTnLst>
                                </p:cTn>
                              </p:par>
                              <p:par>
                                <p:cTn id="35" presetID="1" presetClass="entr" presetSubtype="0" fill="hold" nodeType="withEffect">
                                  <p:stCondLst>
                                    <p:cond delay="0"/>
                                  </p:stCondLst>
                                  <p:childTnLst>
                                    <p:set>
                                      <p:cBhvr>
                                        <p:cTn id="36" dur="1" fill="hold">
                                          <p:stCondLst>
                                            <p:cond delay="0"/>
                                          </p:stCondLst>
                                        </p:cTn>
                                        <p:tgtEl>
                                          <p:spTgt spid="11"/>
                                        </p:tgtEl>
                                        <p:attrNameLst>
                                          <p:attrName>style.visibility</p:attrName>
                                        </p:attrNameLst>
                                      </p:cBhvr>
                                      <p:to>
                                        <p:strVal val="visible"/>
                                      </p:to>
                                    </p:set>
                                  </p:childTnLst>
                                </p:cTn>
                              </p:par>
                              <p:par>
                                <p:cTn id="37" presetID="1" presetClass="entr" presetSubtype="0" fill="hold" grpId="0" nodeType="withEffect">
                                  <p:stCondLst>
                                    <p:cond delay="0"/>
                                  </p:stCondLst>
                                  <p:childTnLst>
                                    <p:set>
                                      <p:cBhvr>
                                        <p:cTn id="38" dur="1" fill="hold">
                                          <p:stCondLst>
                                            <p:cond delay="0"/>
                                          </p:stCondLst>
                                        </p:cTn>
                                        <p:tgtEl>
                                          <p:spTgt spid="56"/>
                                        </p:tgtEl>
                                        <p:attrNameLst>
                                          <p:attrName>style.visibility</p:attrName>
                                        </p:attrNameLst>
                                      </p:cBhvr>
                                      <p:to>
                                        <p:strVal val="visible"/>
                                      </p:to>
                                    </p:set>
                                  </p:childTnLst>
                                </p:cTn>
                              </p:par>
                              <p:par>
                                <p:cTn id="39" presetID="1" presetClass="entr" presetSubtype="0" fill="hold" nodeType="withEffect">
                                  <p:stCondLst>
                                    <p:cond delay="0"/>
                                  </p:stCondLst>
                                  <p:childTnLst>
                                    <p:set>
                                      <p:cBhvr>
                                        <p:cTn id="40" dur="1" fill="hold">
                                          <p:stCondLst>
                                            <p:cond delay="0"/>
                                          </p:stCondLst>
                                        </p:cTn>
                                        <p:tgtEl>
                                          <p:spTgt spid="46"/>
                                        </p:tgtEl>
                                        <p:attrNameLst>
                                          <p:attrName>style.visibility</p:attrName>
                                        </p:attrNameLst>
                                      </p:cBhvr>
                                      <p:to>
                                        <p:strVal val="visible"/>
                                      </p:to>
                                    </p:set>
                                  </p:childTnLst>
                                </p:cTn>
                              </p:par>
                            </p:childTnLst>
                          </p:cTn>
                        </p:par>
                      </p:childTnLst>
                    </p:cTn>
                  </p:par>
                  <p:par>
                    <p:cTn id="41" fill="hold">
                      <p:stCondLst>
                        <p:cond delay="indefinite"/>
                      </p:stCondLst>
                      <p:childTnLst>
                        <p:par>
                          <p:cTn id="42" fill="hold">
                            <p:stCondLst>
                              <p:cond delay="0"/>
                            </p:stCondLst>
                            <p:childTnLst>
                              <p:par>
                                <p:cTn id="43" presetID="1" presetClass="entr" presetSubtype="0" fill="hold" nodeType="clickEffect">
                                  <p:stCondLst>
                                    <p:cond delay="0"/>
                                  </p:stCondLst>
                                  <p:childTnLst>
                                    <p:set>
                                      <p:cBhvr>
                                        <p:cTn id="44" dur="1" fill="hold">
                                          <p:stCondLst>
                                            <p:cond delay="0"/>
                                          </p:stCondLst>
                                        </p:cTn>
                                        <p:tgtEl>
                                          <p:spTgt spid="22"/>
                                        </p:tgtEl>
                                        <p:attrNameLst>
                                          <p:attrName>style.visibility</p:attrName>
                                        </p:attrNameLst>
                                      </p:cBhvr>
                                      <p:to>
                                        <p:strVal val="visible"/>
                                      </p:to>
                                    </p:set>
                                  </p:childTnLst>
                                </p:cTn>
                              </p:par>
                              <p:par>
                                <p:cTn id="45" presetID="1" presetClass="entr" presetSubtype="0" fill="hold" nodeType="withEffect">
                                  <p:stCondLst>
                                    <p:cond delay="0"/>
                                  </p:stCondLst>
                                  <p:childTnLst>
                                    <p:set>
                                      <p:cBhvr>
                                        <p:cTn id="46" dur="1" fill="hold">
                                          <p:stCondLst>
                                            <p:cond delay="0"/>
                                          </p:stCondLst>
                                        </p:cTn>
                                        <p:tgtEl>
                                          <p:spTgt spid="33"/>
                                        </p:tgtEl>
                                        <p:attrNameLst>
                                          <p:attrName>style.visibility</p:attrName>
                                        </p:attrNameLst>
                                      </p:cBhvr>
                                      <p:to>
                                        <p:strVal val="visible"/>
                                      </p:to>
                                    </p:set>
                                  </p:childTnLst>
                                </p:cTn>
                              </p:par>
                              <p:par>
                                <p:cTn id="47" presetID="1" presetClass="entr" presetSubtype="0" fill="hold" grpId="0" nodeType="withEffect">
                                  <p:stCondLst>
                                    <p:cond delay="0"/>
                                  </p:stCondLst>
                                  <p:childTnLst>
                                    <p:set>
                                      <p:cBhvr>
                                        <p:cTn id="48" dur="1" fill="hold">
                                          <p:stCondLst>
                                            <p:cond delay="0"/>
                                          </p:stCondLst>
                                        </p:cTn>
                                        <p:tgtEl>
                                          <p:spTgt spid="31"/>
                                        </p:tgtEl>
                                        <p:attrNameLst>
                                          <p:attrName>style.visibility</p:attrName>
                                        </p:attrNameLst>
                                      </p:cBhvr>
                                      <p:to>
                                        <p:strVal val="visible"/>
                                      </p:to>
                                    </p:set>
                                  </p:childTnLst>
                                </p:cTn>
                              </p:par>
                              <p:par>
                                <p:cTn id="49" presetID="1" presetClass="entr" presetSubtype="0" fill="hold" grpId="0" nodeType="withEffect">
                                  <p:stCondLst>
                                    <p:cond delay="0"/>
                                  </p:stCondLst>
                                  <p:childTnLst>
                                    <p:set>
                                      <p:cBhvr>
                                        <p:cTn id="50" dur="1" fill="hold">
                                          <p:stCondLst>
                                            <p:cond delay="0"/>
                                          </p:stCondLst>
                                        </p:cTn>
                                        <p:tgtEl>
                                          <p:spTgt spid="4124"/>
                                        </p:tgtEl>
                                        <p:attrNameLst>
                                          <p:attrName>style.visibility</p:attrName>
                                        </p:attrNameLst>
                                      </p:cBhvr>
                                      <p:to>
                                        <p:strVal val="visible"/>
                                      </p:to>
                                    </p:set>
                                  </p:childTnLst>
                                </p:cTn>
                              </p:par>
                            </p:childTnLst>
                          </p:cTn>
                        </p:par>
                      </p:childTnLst>
                    </p:cTn>
                  </p:par>
                  <p:par>
                    <p:cTn id="51" fill="hold">
                      <p:stCondLst>
                        <p:cond delay="indefinite"/>
                      </p:stCondLst>
                      <p:childTnLst>
                        <p:par>
                          <p:cTn id="52" fill="hold">
                            <p:stCondLst>
                              <p:cond delay="0"/>
                            </p:stCondLst>
                            <p:childTnLst>
                              <p:par>
                                <p:cTn id="53" presetID="1" presetClass="entr" presetSubtype="0" fill="hold" grpId="0" nodeType="clickEffect">
                                  <p:stCondLst>
                                    <p:cond delay="0"/>
                                  </p:stCondLst>
                                  <p:childTnLst>
                                    <p:set>
                                      <p:cBhvr>
                                        <p:cTn id="54" dur="1" fill="hold">
                                          <p:stCondLst>
                                            <p:cond delay="0"/>
                                          </p:stCondLst>
                                        </p:cTn>
                                        <p:tgtEl>
                                          <p:spTgt spid="4122"/>
                                        </p:tgtEl>
                                        <p:attrNameLst>
                                          <p:attrName>style.visibility</p:attrName>
                                        </p:attrNameLst>
                                      </p:cBhvr>
                                      <p:to>
                                        <p:strVal val="visible"/>
                                      </p:to>
                                    </p:set>
                                  </p:childTnLst>
                                </p:cTn>
                              </p:par>
                              <p:par>
                                <p:cTn id="55" presetID="1" presetClass="entr" presetSubtype="0" fill="hold" grpId="0" nodeType="withEffect">
                                  <p:stCondLst>
                                    <p:cond delay="0"/>
                                  </p:stCondLst>
                                  <p:childTnLst>
                                    <p:set>
                                      <p:cBhvr>
                                        <p:cTn id="56" dur="1" fill="hold">
                                          <p:stCondLst>
                                            <p:cond delay="0"/>
                                          </p:stCondLst>
                                        </p:cTn>
                                        <p:tgtEl>
                                          <p:spTgt spid="17"/>
                                        </p:tgtEl>
                                        <p:attrNameLst>
                                          <p:attrName>style.visibility</p:attrName>
                                        </p:attrNameLst>
                                      </p:cBhvr>
                                      <p:to>
                                        <p:strVal val="visible"/>
                                      </p:to>
                                    </p:set>
                                  </p:childTnLst>
                                </p:cTn>
                              </p:par>
                              <p:par>
                                <p:cTn id="57" presetID="1" presetClass="entr" presetSubtype="0" fill="hold" nodeType="withEffect">
                                  <p:stCondLst>
                                    <p:cond delay="0"/>
                                  </p:stCondLst>
                                  <p:childTnLst>
                                    <p:set>
                                      <p:cBhvr>
                                        <p:cTn id="58" dur="1" fill="hold">
                                          <p:stCondLst>
                                            <p:cond delay="0"/>
                                          </p:stCondLst>
                                        </p:cTn>
                                        <p:tgtEl>
                                          <p:spTgt spid="28"/>
                                        </p:tgtEl>
                                        <p:attrNameLst>
                                          <p:attrName>style.visibility</p:attrName>
                                        </p:attrNameLst>
                                      </p:cBhvr>
                                      <p:to>
                                        <p:strVal val="visible"/>
                                      </p:to>
                                    </p:set>
                                  </p:childTnLst>
                                </p:cTn>
                              </p:par>
                              <p:par>
                                <p:cTn id="59" presetID="1" presetClass="entr" presetSubtype="0" fill="hold" nodeType="withEffect">
                                  <p:stCondLst>
                                    <p:cond delay="0"/>
                                  </p:stCondLst>
                                  <p:childTnLst>
                                    <p:set>
                                      <p:cBhvr>
                                        <p:cTn id="60" dur="1" fill="hold">
                                          <p:stCondLst>
                                            <p:cond delay="0"/>
                                          </p:stCondLst>
                                        </p:cTn>
                                        <p:tgtEl>
                                          <p:spTgt spid="9"/>
                                        </p:tgtEl>
                                        <p:attrNameLst>
                                          <p:attrName>style.visibility</p:attrName>
                                        </p:attrNameLst>
                                      </p:cBhvr>
                                      <p:to>
                                        <p:strVal val="visible"/>
                                      </p:to>
                                    </p:set>
                                  </p:childTnLst>
                                </p:cTn>
                              </p:par>
                            </p:childTnLst>
                          </p:cTn>
                        </p:par>
                      </p:childTnLst>
                    </p:cTn>
                  </p:par>
                  <p:par>
                    <p:cTn id="61" fill="hold">
                      <p:stCondLst>
                        <p:cond delay="indefinite"/>
                      </p:stCondLst>
                      <p:childTnLst>
                        <p:par>
                          <p:cTn id="62" fill="hold">
                            <p:stCondLst>
                              <p:cond delay="0"/>
                            </p:stCondLst>
                            <p:childTnLst>
                              <p:par>
                                <p:cTn id="63" presetID="1" presetClass="entr" presetSubtype="0" fill="hold" nodeType="clickEffect">
                                  <p:stCondLst>
                                    <p:cond delay="0"/>
                                  </p:stCondLst>
                                  <p:childTnLst>
                                    <p:set>
                                      <p:cBhvr>
                                        <p:cTn id="64" dur="1" fill="hold">
                                          <p:stCondLst>
                                            <p:cond delay="0"/>
                                          </p:stCondLst>
                                        </p:cTn>
                                        <p:tgtEl>
                                          <p:spTgt spid="24"/>
                                        </p:tgtEl>
                                        <p:attrNameLst>
                                          <p:attrName>style.visibility</p:attrName>
                                        </p:attrNameLst>
                                      </p:cBhvr>
                                      <p:to>
                                        <p:strVal val="visible"/>
                                      </p:to>
                                    </p:set>
                                  </p:childTnLst>
                                </p:cTn>
                              </p:par>
                              <p:par>
                                <p:cTn id="65" presetID="1" presetClass="entr" presetSubtype="0" fill="hold" nodeType="withEffect">
                                  <p:stCondLst>
                                    <p:cond delay="0"/>
                                  </p:stCondLst>
                                  <p:childTnLst>
                                    <p:set>
                                      <p:cBhvr>
                                        <p:cTn id="66" dur="1" fill="hold">
                                          <p:stCondLst>
                                            <p:cond delay="0"/>
                                          </p:stCondLst>
                                        </p:cTn>
                                        <p:tgtEl>
                                          <p:spTgt spid="30"/>
                                        </p:tgtEl>
                                        <p:attrNameLst>
                                          <p:attrName>style.visibility</p:attrName>
                                        </p:attrNameLst>
                                      </p:cBhvr>
                                      <p:to>
                                        <p:strVal val="visible"/>
                                      </p:to>
                                    </p:set>
                                  </p:childTnLst>
                                </p:cTn>
                              </p:par>
                              <p:par>
                                <p:cTn id="67" presetID="1" presetClass="entr" presetSubtype="0" fill="hold" grpId="0" nodeType="withEffect">
                                  <p:stCondLst>
                                    <p:cond delay="0"/>
                                  </p:stCondLst>
                                  <p:childTnLst>
                                    <p:set>
                                      <p:cBhvr>
                                        <p:cTn id="68" dur="1" fill="hold">
                                          <p:stCondLst>
                                            <p:cond delay="0"/>
                                          </p:stCondLst>
                                        </p:cTn>
                                        <p:tgtEl>
                                          <p:spTgt spid="26"/>
                                        </p:tgtEl>
                                        <p:attrNameLst>
                                          <p:attrName>style.visibility</p:attrName>
                                        </p:attrNameLst>
                                      </p:cBhvr>
                                      <p:to>
                                        <p:strVal val="visible"/>
                                      </p:to>
                                    </p:set>
                                  </p:childTnLst>
                                </p:cTn>
                              </p:par>
                              <p:par>
                                <p:cTn id="69" presetID="1" presetClass="entr" presetSubtype="0" fill="hold" grpId="0" nodeType="withEffect">
                                  <p:stCondLst>
                                    <p:cond delay="0"/>
                                  </p:stCondLst>
                                  <p:childTnLst>
                                    <p:set>
                                      <p:cBhvr>
                                        <p:cTn id="70" dur="1" fill="hold">
                                          <p:stCondLst>
                                            <p:cond delay="0"/>
                                          </p:stCondLst>
                                        </p:cTn>
                                        <p:tgtEl>
                                          <p:spTgt spid="4123"/>
                                        </p:tgtEl>
                                        <p:attrNameLst>
                                          <p:attrName>style.visibility</p:attrName>
                                        </p:attrNameLst>
                                      </p:cBhvr>
                                      <p:to>
                                        <p:strVal val="visible"/>
                                      </p:to>
                                    </p:set>
                                  </p:childTnLst>
                                </p:cTn>
                              </p:par>
                            </p:childTnLst>
                          </p:cTn>
                        </p:par>
                      </p:childTnLst>
                    </p:cTn>
                  </p:par>
                  <p:par>
                    <p:cTn id="71" fill="hold">
                      <p:stCondLst>
                        <p:cond delay="indefinite"/>
                      </p:stCondLst>
                      <p:childTnLst>
                        <p:par>
                          <p:cTn id="72" fill="hold">
                            <p:stCondLst>
                              <p:cond delay="0"/>
                            </p:stCondLst>
                            <p:childTnLst>
                              <p:par>
                                <p:cTn id="73" presetID="1" presetClass="entr" presetSubtype="0" fill="hold" grpId="0" nodeType="clickEffect">
                                  <p:stCondLst>
                                    <p:cond delay="0"/>
                                  </p:stCondLst>
                                  <p:childTnLst>
                                    <p:set>
                                      <p:cBhvr>
                                        <p:cTn id="74" dur="1" fill="hold">
                                          <p:stCondLst>
                                            <p:cond delay="0"/>
                                          </p:stCondLst>
                                        </p:cTn>
                                        <p:tgtEl>
                                          <p:spTgt spid="25"/>
                                        </p:tgtEl>
                                        <p:attrNameLst>
                                          <p:attrName>style.visibility</p:attrName>
                                        </p:attrNameLst>
                                      </p:cBhvr>
                                      <p:to>
                                        <p:strVal val="visible"/>
                                      </p:to>
                                    </p:set>
                                  </p:childTnLst>
                                </p:cTn>
                              </p:par>
                              <p:par>
                                <p:cTn id="75" presetID="1" presetClass="entr" presetSubtype="0" fill="hold" grpId="0" nodeType="withEffect">
                                  <p:stCondLst>
                                    <p:cond delay="0"/>
                                  </p:stCondLst>
                                  <p:childTnLst>
                                    <p:set>
                                      <p:cBhvr>
                                        <p:cTn id="76" dur="1" fill="hold">
                                          <p:stCondLst>
                                            <p:cond delay="0"/>
                                          </p:stCondLst>
                                        </p:cTn>
                                        <p:tgtEl>
                                          <p:spTgt spid="61"/>
                                        </p:tgtEl>
                                        <p:attrNameLst>
                                          <p:attrName>style.visibility</p:attrName>
                                        </p:attrNameLst>
                                      </p:cBhvr>
                                      <p:to>
                                        <p:strVal val="visible"/>
                                      </p:to>
                                    </p:set>
                                  </p:childTnLst>
                                </p:cTn>
                              </p:par>
                            </p:childTnLst>
                          </p:cTn>
                        </p:par>
                      </p:childTnLst>
                    </p:cTn>
                  </p:par>
                  <p:par>
                    <p:cTn id="77" fill="hold">
                      <p:stCondLst>
                        <p:cond delay="indefinite"/>
                      </p:stCondLst>
                      <p:childTnLst>
                        <p:par>
                          <p:cTn id="78" fill="hold">
                            <p:stCondLst>
                              <p:cond delay="0"/>
                            </p:stCondLst>
                            <p:childTnLst>
                              <p:par>
                                <p:cTn id="79" presetID="1" presetClass="entr" presetSubtype="0" fill="hold" grpId="0" nodeType="clickEffect">
                                  <p:stCondLst>
                                    <p:cond delay="0"/>
                                  </p:stCondLst>
                                  <p:childTnLst>
                                    <p:set>
                                      <p:cBhvr>
                                        <p:cTn id="80" dur="1" fill="hold">
                                          <p:stCondLst>
                                            <p:cond delay="0"/>
                                          </p:stCondLst>
                                        </p:cTn>
                                        <p:tgtEl>
                                          <p:spTgt spid="55"/>
                                        </p:tgtEl>
                                        <p:attrNameLst>
                                          <p:attrName>style.visibility</p:attrName>
                                        </p:attrNameLst>
                                      </p:cBhvr>
                                      <p:to>
                                        <p:strVal val="visible"/>
                                      </p:to>
                                    </p:set>
                                  </p:childTnLst>
                                </p:cTn>
                              </p:par>
                              <p:par>
                                <p:cTn id="81" presetID="1" presetClass="entr" presetSubtype="0" fill="hold" grpId="0" nodeType="withEffect">
                                  <p:stCondLst>
                                    <p:cond delay="0"/>
                                  </p:stCondLst>
                                  <p:childTnLst>
                                    <p:set>
                                      <p:cBhvr>
                                        <p:cTn id="82" dur="1" fill="hold">
                                          <p:stCondLst>
                                            <p:cond delay="0"/>
                                          </p:stCondLst>
                                        </p:cTn>
                                        <p:tgtEl>
                                          <p:spTgt spid="5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14" grpId="0" animBg="1"/>
      <p:bldP spid="18" grpId="0" animBg="1"/>
      <p:bldP spid="20" grpId="0" animBg="1"/>
      <p:bldP spid="35" grpId="0" animBg="1"/>
      <p:bldP spid="36" grpId="0" animBg="1"/>
      <p:bldP spid="37" grpId="0" animBg="1"/>
      <p:bldP spid="38" grpId="0" animBg="1"/>
      <p:bldP spid="17" grpId="0" animBg="1"/>
      <p:bldP spid="4122" grpId="0" animBg="1"/>
      <p:bldP spid="26" grpId="0" animBg="1"/>
      <p:bldP spid="4123" grpId="0" animBg="1"/>
      <p:bldP spid="31" grpId="0" animBg="1"/>
      <p:bldP spid="4124" grpId="0" animBg="1"/>
      <p:bldP spid="54" grpId="0" animBg="1"/>
      <p:bldP spid="55" grpId="0" animBg="1"/>
      <p:bldP spid="70" grpId="0" animBg="1"/>
      <p:bldP spid="56" grpId="0" animBg="1"/>
      <p:bldP spid="65" grpId="0" animBg="1"/>
      <p:bldP spid="25" grpId="0" animBg="1"/>
      <p:bldP spid="61" grpId="0" animBg="1"/>
    </p:bldLst>
  </p:timing>
</p:sld>
</file>

<file path=ppt/slides/slide180.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48130" name="Espace réservé du numéro de diapositive 4"/>
          <p:cNvSpPr>
            <a:spLocks noGrp="1"/>
          </p:cNvSpPr>
          <p:nvPr>
            <p:ph type="sldNum" sz="quarter" idx="12"/>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Clr>
                <a:schemeClr val="tx1"/>
              </a:buClr>
              <a:buFont typeface="Mistral" panose="03090702030407020403" pitchFamily="66" charset="0"/>
              <a:buChar char="●"/>
              <a:defRPr sz="2600">
                <a:solidFill>
                  <a:schemeClr val="tx1"/>
                </a:solidFill>
                <a:latin typeface="Arial Narrow" panose="020B0606020202030204" pitchFamily="34" charset="0"/>
              </a:defRPr>
            </a:lvl1pPr>
            <a:lvl2pPr marL="742950" indent="-285750" eaLnBrk="0" hangingPunct="0">
              <a:spcBef>
                <a:spcPct val="20000"/>
              </a:spcBef>
              <a:buClr>
                <a:schemeClr val="tx1"/>
              </a:buClr>
              <a:buFont typeface="Wingdings" panose="05000000000000000000" pitchFamily="2" charset="2"/>
              <a:buChar char="§"/>
              <a:defRPr sz="2400">
                <a:solidFill>
                  <a:schemeClr val="tx1"/>
                </a:solidFill>
                <a:latin typeface="Arial Narrow" panose="020B0606020202030204" pitchFamily="34" charset="0"/>
              </a:defRPr>
            </a:lvl2pPr>
            <a:lvl3pPr marL="1143000" indent="-228600" eaLnBrk="0" hangingPunct="0">
              <a:spcBef>
                <a:spcPct val="20000"/>
              </a:spcBef>
              <a:buClr>
                <a:schemeClr val="tx1"/>
              </a:buClr>
              <a:buChar char="•"/>
              <a:defRPr sz="2000">
                <a:solidFill>
                  <a:schemeClr val="tx1"/>
                </a:solidFill>
                <a:latin typeface="Arial Narrow" panose="020B0606020202030204" pitchFamily="34" charset="0"/>
              </a:defRPr>
            </a:lvl3pPr>
            <a:lvl4pPr marL="1600200" indent="-228600" eaLnBrk="0" hangingPunct="0">
              <a:spcBef>
                <a:spcPct val="20000"/>
              </a:spcBef>
              <a:buClr>
                <a:schemeClr val="tx1"/>
              </a:buClr>
              <a:buChar char="–"/>
              <a:defRPr b="1">
                <a:solidFill>
                  <a:schemeClr val="tx1"/>
                </a:solidFill>
                <a:latin typeface="Century Gothic" panose="020B0502020202020204" pitchFamily="34" charset="0"/>
              </a:defRPr>
            </a:lvl4pPr>
            <a:lvl5pPr marL="2057400" indent="-228600" eaLnBrk="0" hangingPunct="0">
              <a:spcBef>
                <a:spcPct val="20000"/>
              </a:spcBef>
              <a:buClr>
                <a:schemeClr val="tx1"/>
              </a:buClr>
              <a:buChar char="»"/>
              <a:defRPr sz="2000" b="1">
                <a:solidFill>
                  <a:schemeClr val="tx1"/>
                </a:solidFill>
                <a:latin typeface="Times New Roman" panose="02020603050405020304" pitchFamily="18" charset="0"/>
              </a:defRPr>
            </a:lvl5pPr>
            <a:lvl6pPr marL="25146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6pPr>
            <a:lvl7pPr marL="29718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7pPr>
            <a:lvl8pPr marL="34290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8pPr>
            <a:lvl9pPr marL="38862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9pPr>
          </a:lstStyle>
          <a:p>
            <a:pPr>
              <a:spcBef>
                <a:spcPct val="0"/>
              </a:spcBef>
              <a:buClrTx/>
              <a:buFontTx/>
              <a:buNone/>
            </a:pPr>
            <a:fld id="{7208C092-E022-4BBC-954B-222E0D59609C}" type="slidenum">
              <a:rPr lang="fr-FR" altLang="fr-FR" sz="1400"/>
              <a:pPr>
                <a:spcBef>
                  <a:spcPct val="0"/>
                </a:spcBef>
                <a:buClrTx/>
                <a:buFontTx/>
                <a:buNone/>
              </a:pPr>
              <a:t>180</a:t>
            </a:fld>
            <a:endParaRPr lang="fr-FR" altLang="fr-FR" sz="1400"/>
          </a:p>
        </p:txBody>
      </p:sp>
      <p:sp>
        <p:nvSpPr>
          <p:cNvPr id="48131" name="Rectangle 2"/>
          <p:cNvSpPr>
            <a:spLocks noGrp="1" noChangeArrowheads="1"/>
          </p:cNvSpPr>
          <p:nvPr>
            <p:ph type="title"/>
          </p:nvPr>
        </p:nvSpPr>
        <p:spPr>
          <a:xfrm>
            <a:off x="457200" y="274638"/>
            <a:ext cx="8229600" cy="706090"/>
          </a:xfrm>
          <a:solidFill>
            <a:srgbClr val="002060"/>
          </a:solidFill>
          <a:ln>
            <a:solidFill>
              <a:schemeClr val="tx2"/>
            </a:solidFill>
            <a:miter lim="800000"/>
            <a:headEnd/>
            <a:tailEnd/>
          </a:ln>
        </p:spPr>
        <p:txBody>
          <a:bodyPr>
            <a:normAutofit/>
          </a:bodyPr>
          <a:lstStyle/>
          <a:p>
            <a:r>
              <a:rPr lang="fr-BE" altLang="fr-FR" sz="2400" dirty="0" smtClean="0">
                <a:solidFill>
                  <a:schemeClr val="bg1"/>
                </a:solidFill>
              </a:rPr>
              <a:t>Les prélèvements pour le diagnostic de l’endométrite subclinique</a:t>
            </a:r>
            <a:endParaRPr lang="fr-FR" altLang="fr-FR" sz="2400" dirty="0" smtClean="0">
              <a:solidFill>
                <a:schemeClr val="bg1"/>
              </a:solidFill>
            </a:endParaRPr>
          </a:p>
        </p:txBody>
      </p:sp>
      <p:pic>
        <p:nvPicPr>
          <p:cNvPr id="48133" name="Picture 4"/>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07504" y="2356796"/>
            <a:ext cx="4896544" cy="22884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 name="Image 4"/>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5076056" y="1904586"/>
            <a:ext cx="3934643" cy="31928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 name="ZoneTexte 6"/>
          <p:cNvSpPr txBox="1"/>
          <p:nvPr/>
        </p:nvSpPr>
        <p:spPr>
          <a:xfrm>
            <a:off x="1331640" y="5506452"/>
            <a:ext cx="1802545" cy="523220"/>
          </a:xfrm>
          <a:prstGeom prst="rect">
            <a:avLst/>
          </a:prstGeom>
          <a:noFill/>
          <a:ln>
            <a:solidFill>
              <a:schemeClr val="tx1"/>
            </a:solidFill>
          </a:ln>
        </p:spPr>
        <p:txBody>
          <a:bodyPr wrap="none" rtlCol="0">
            <a:spAutoFit/>
          </a:bodyPr>
          <a:lstStyle/>
          <a:p>
            <a:r>
              <a:rPr lang="fr-BE" sz="2800" dirty="0" err="1" smtClean="0"/>
              <a:t>Cytobrosse</a:t>
            </a:r>
            <a:endParaRPr lang="fr-BE" sz="2800" dirty="0"/>
          </a:p>
        </p:txBody>
      </p:sp>
      <p:sp>
        <p:nvSpPr>
          <p:cNvPr id="8" name="ZoneTexte 7"/>
          <p:cNvSpPr txBox="1"/>
          <p:nvPr/>
        </p:nvSpPr>
        <p:spPr>
          <a:xfrm>
            <a:off x="6428558" y="5506452"/>
            <a:ext cx="1499385" cy="523220"/>
          </a:xfrm>
          <a:prstGeom prst="rect">
            <a:avLst/>
          </a:prstGeom>
          <a:noFill/>
          <a:ln>
            <a:solidFill>
              <a:schemeClr val="tx1"/>
            </a:solidFill>
          </a:ln>
        </p:spPr>
        <p:txBody>
          <a:bodyPr wrap="none" rtlCol="0">
            <a:spAutoFit/>
          </a:bodyPr>
          <a:lstStyle/>
          <a:p>
            <a:r>
              <a:rPr lang="fr-BE" sz="2800" dirty="0" err="1" smtClean="0"/>
              <a:t>Cytotape</a:t>
            </a:r>
            <a:endParaRPr lang="fr-BE" sz="2800" dirty="0"/>
          </a:p>
        </p:txBody>
      </p:sp>
    </p:spTree>
    <p:extLst>
      <p:ext uri="{BB962C8B-B14F-4D97-AF65-F5344CB8AC3E}">
        <p14:creationId xmlns:p14="http://schemas.microsoft.com/office/powerpoint/2010/main" val="1457732285"/>
      </p:ext>
    </p:extLst>
  </p:cSld>
  <p:clrMapOvr>
    <a:masterClrMapping/>
  </p:clrMapOvr>
  <p:timing>
    <p:tnLst>
      <p:par>
        <p:cTn id="1" dur="indefinite" restart="never" nodeType="tmRoot"/>
      </p:par>
    </p:tnLst>
  </p:timing>
</p:sld>
</file>

<file path=ppt/slides/slide18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2531" name="Line 3"/>
          <p:cNvSpPr>
            <a:spLocks noChangeShapeType="1"/>
          </p:cNvSpPr>
          <p:nvPr/>
        </p:nvSpPr>
        <p:spPr bwMode="auto">
          <a:xfrm>
            <a:off x="6261100" y="4732338"/>
            <a:ext cx="0" cy="57150"/>
          </a:xfrm>
          <a:prstGeom prst="line">
            <a:avLst/>
          </a:prstGeom>
          <a:noFill/>
          <a:ln w="12700">
            <a:solidFill>
              <a:schemeClr val="tx2"/>
            </a:solidFill>
            <a:round/>
            <a:headEnd/>
            <a:tailEnd/>
          </a:ln>
          <a:extLst>
            <a:ext uri="{909E8E84-426E-40DD-AFC4-6F175D3DCCD1}">
              <a14:hiddenFill xmlns:a14="http://schemas.microsoft.com/office/drawing/2010/main">
                <a:noFill/>
              </a14:hiddenFill>
            </a:ext>
          </a:extLst>
        </p:spPr>
        <p:txBody>
          <a:bodyPr wrap="none" anchor="ctr"/>
          <a:lstStyle/>
          <a:p>
            <a:endParaRPr lang="fr-BE"/>
          </a:p>
        </p:txBody>
      </p:sp>
      <p:sp>
        <p:nvSpPr>
          <p:cNvPr id="22532" name="Line 4"/>
          <p:cNvSpPr>
            <a:spLocks noChangeShapeType="1"/>
          </p:cNvSpPr>
          <p:nvPr/>
        </p:nvSpPr>
        <p:spPr bwMode="auto">
          <a:xfrm>
            <a:off x="6013450" y="4732338"/>
            <a:ext cx="0" cy="57150"/>
          </a:xfrm>
          <a:prstGeom prst="line">
            <a:avLst/>
          </a:prstGeom>
          <a:noFill/>
          <a:ln w="12700">
            <a:solidFill>
              <a:schemeClr val="tx2"/>
            </a:solidFill>
            <a:round/>
            <a:headEnd/>
            <a:tailEnd/>
          </a:ln>
          <a:extLst>
            <a:ext uri="{909E8E84-426E-40DD-AFC4-6F175D3DCCD1}">
              <a14:hiddenFill xmlns:a14="http://schemas.microsoft.com/office/drawing/2010/main">
                <a:noFill/>
              </a14:hiddenFill>
            </a:ext>
          </a:extLst>
        </p:spPr>
        <p:txBody>
          <a:bodyPr wrap="none" anchor="ctr"/>
          <a:lstStyle/>
          <a:p>
            <a:endParaRPr lang="fr-BE"/>
          </a:p>
        </p:txBody>
      </p:sp>
      <p:sp>
        <p:nvSpPr>
          <p:cNvPr id="22533" name="Line 5"/>
          <p:cNvSpPr>
            <a:spLocks noChangeShapeType="1"/>
          </p:cNvSpPr>
          <p:nvPr/>
        </p:nvSpPr>
        <p:spPr bwMode="auto">
          <a:xfrm>
            <a:off x="5799138" y="4725988"/>
            <a:ext cx="0" cy="57150"/>
          </a:xfrm>
          <a:prstGeom prst="line">
            <a:avLst/>
          </a:prstGeom>
          <a:noFill/>
          <a:ln w="12700">
            <a:solidFill>
              <a:schemeClr val="tx2"/>
            </a:solidFill>
            <a:round/>
            <a:headEnd/>
            <a:tailEnd/>
          </a:ln>
          <a:extLst>
            <a:ext uri="{909E8E84-426E-40DD-AFC4-6F175D3DCCD1}">
              <a14:hiddenFill xmlns:a14="http://schemas.microsoft.com/office/drawing/2010/main">
                <a:noFill/>
              </a14:hiddenFill>
            </a:ext>
          </a:extLst>
        </p:spPr>
        <p:txBody>
          <a:bodyPr wrap="none" anchor="ctr"/>
          <a:lstStyle/>
          <a:p>
            <a:endParaRPr lang="fr-BE"/>
          </a:p>
        </p:txBody>
      </p:sp>
      <p:sp>
        <p:nvSpPr>
          <p:cNvPr id="22534" name="Line 6"/>
          <p:cNvSpPr>
            <a:spLocks noChangeShapeType="1"/>
          </p:cNvSpPr>
          <p:nvPr/>
        </p:nvSpPr>
        <p:spPr bwMode="auto">
          <a:xfrm>
            <a:off x="5353050" y="4725988"/>
            <a:ext cx="0" cy="57150"/>
          </a:xfrm>
          <a:prstGeom prst="line">
            <a:avLst/>
          </a:prstGeom>
          <a:noFill/>
          <a:ln w="12700">
            <a:solidFill>
              <a:schemeClr val="tx2"/>
            </a:solidFill>
            <a:round/>
            <a:headEnd/>
            <a:tailEnd/>
          </a:ln>
          <a:extLst>
            <a:ext uri="{909E8E84-426E-40DD-AFC4-6F175D3DCCD1}">
              <a14:hiddenFill xmlns:a14="http://schemas.microsoft.com/office/drawing/2010/main">
                <a:noFill/>
              </a14:hiddenFill>
            </a:ext>
          </a:extLst>
        </p:spPr>
        <p:txBody>
          <a:bodyPr wrap="none" anchor="ctr"/>
          <a:lstStyle/>
          <a:p>
            <a:endParaRPr lang="fr-BE"/>
          </a:p>
        </p:txBody>
      </p:sp>
      <p:sp>
        <p:nvSpPr>
          <p:cNvPr id="22535" name="Line 7"/>
          <p:cNvSpPr>
            <a:spLocks noChangeShapeType="1"/>
          </p:cNvSpPr>
          <p:nvPr/>
        </p:nvSpPr>
        <p:spPr bwMode="auto">
          <a:xfrm>
            <a:off x="5567363" y="4725988"/>
            <a:ext cx="0" cy="57150"/>
          </a:xfrm>
          <a:prstGeom prst="line">
            <a:avLst/>
          </a:prstGeom>
          <a:noFill/>
          <a:ln w="12700">
            <a:solidFill>
              <a:schemeClr val="tx2"/>
            </a:solidFill>
            <a:round/>
            <a:headEnd/>
            <a:tailEnd/>
          </a:ln>
          <a:extLst>
            <a:ext uri="{909E8E84-426E-40DD-AFC4-6F175D3DCCD1}">
              <a14:hiddenFill xmlns:a14="http://schemas.microsoft.com/office/drawing/2010/main">
                <a:noFill/>
              </a14:hiddenFill>
            </a:ext>
          </a:extLst>
        </p:spPr>
        <p:txBody>
          <a:bodyPr wrap="none" anchor="ctr"/>
          <a:lstStyle/>
          <a:p>
            <a:endParaRPr lang="fr-BE"/>
          </a:p>
        </p:txBody>
      </p:sp>
      <p:sp>
        <p:nvSpPr>
          <p:cNvPr id="22536" name="Line 8"/>
          <p:cNvSpPr>
            <a:spLocks noChangeShapeType="1"/>
          </p:cNvSpPr>
          <p:nvPr/>
        </p:nvSpPr>
        <p:spPr bwMode="auto">
          <a:xfrm>
            <a:off x="4675188" y="4732338"/>
            <a:ext cx="0" cy="57150"/>
          </a:xfrm>
          <a:prstGeom prst="line">
            <a:avLst/>
          </a:prstGeom>
          <a:noFill/>
          <a:ln w="12700">
            <a:solidFill>
              <a:schemeClr val="tx2"/>
            </a:solidFill>
            <a:round/>
            <a:headEnd/>
            <a:tailEnd/>
          </a:ln>
          <a:extLst>
            <a:ext uri="{909E8E84-426E-40DD-AFC4-6F175D3DCCD1}">
              <a14:hiddenFill xmlns:a14="http://schemas.microsoft.com/office/drawing/2010/main">
                <a:noFill/>
              </a14:hiddenFill>
            </a:ext>
          </a:extLst>
        </p:spPr>
        <p:txBody>
          <a:bodyPr wrap="none" anchor="ctr"/>
          <a:lstStyle/>
          <a:p>
            <a:endParaRPr lang="fr-BE"/>
          </a:p>
        </p:txBody>
      </p:sp>
      <p:sp>
        <p:nvSpPr>
          <p:cNvPr id="22537" name="Line 9"/>
          <p:cNvSpPr>
            <a:spLocks noChangeShapeType="1"/>
          </p:cNvSpPr>
          <p:nvPr/>
        </p:nvSpPr>
        <p:spPr bwMode="auto">
          <a:xfrm>
            <a:off x="4900613" y="4725988"/>
            <a:ext cx="0" cy="57150"/>
          </a:xfrm>
          <a:prstGeom prst="line">
            <a:avLst/>
          </a:prstGeom>
          <a:noFill/>
          <a:ln w="12700">
            <a:solidFill>
              <a:schemeClr val="tx2"/>
            </a:solidFill>
            <a:round/>
            <a:headEnd/>
            <a:tailEnd/>
          </a:ln>
          <a:extLst>
            <a:ext uri="{909E8E84-426E-40DD-AFC4-6F175D3DCCD1}">
              <a14:hiddenFill xmlns:a14="http://schemas.microsoft.com/office/drawing/2010/main">
                <a:noFill/>
              </a14:hiddenFill>
            </a:ext>
          </a:extLst>
        </p:spPr>
        <p:txBody>
          <a:bodyPr wrap="none" anchor="ctr"/>
          <a:lstStyle/>
          <a:p>
            <a:endParaRPr lang="fr-BE"/>
          </a:p>
        </p:txBody>
      </p:sp>
      <p:sp>
        <p:nvSpPr>
          <p:cNvPr id="22538" name="Line 10"/>
          <p:cNvSpPr>
            <a:spLocks noChangeShapeType="1"/>
          </p:cNvSpPr>
          <p:nvPr/>
        </p:nvSpPr>
        <p:spPr bwMode="auto">
          <a:xfrm>
            <a:off x="5132388" y="4725988"/>
            <a:ext cx="0" cy="57150"/>
          </a:xfrm>
          <a:prstGeom prst="line">
            <a:avLst/>
          </a:prstGeom>
          <a:noFill/>
          <a:ln w="12700">
            <a:solidFill>
              <a:schemeClr val="tx2"/>
            </a:solidFill>
            <a:round/>
            <a:headEnd/>
            <a:tailEnd/>
          </a:ln>
          <a:extLst>
            <a:ext uri="{909E8E84-426E-40DD-AFC4-6F175D3DCCD1}">
              <a14:hiddenFill xmlns:a14="http://schemas.microsoft.com/office/drawing/2010/main">
                <a:noFill/>
              </a14:hiddenFill>
            </a:ext>
          </a:extLst>
        </p:spPr>
        <p:txBody>
          <a:bodyPr wrap="none" anchor="ctr"/>
          <a:lstStyle/>
          <a:p>
            <a:endParaRPr lang="fr-BE"/>
          </a:p>
        </p:txBody>
      </p:sp>
      <p:sp>
        <p:nvSpPr>
          <p:cNvPr id="22539" name="Line 11"/>
          <p:cNvSpPr>
            <a:spLocks noChangeShapeType="1"/>
          </p:cNvSpPr>
          <p:nvPr/>
        </p:nvSpPr>
        <p:spPr bwMode="auto">
          <a:xfrm>
            <a:off x="3997325" y="4732338"/>
            <a:ext cx="0" cy="57150"/>
          </a:xfrm>
          <a:prstGeom prst="line">
            <a:avLst/>
          </a:prstGeom>
          <a:noFill/>
          <a:ln w="12700">
            <a:solidFill>
              <a:schemeClr val="tx2"/>
            </a:solidFill>
            <a:round/>
            <a:headEnd/>
            <a:tailEnd/>
          </a:ln>
          <a:extLst>
            <a:ext uri="{909E8E84-426E-40DD-AFC4-6F175D3DCCD1}">
              <a14:hiddenFill xmlns:a14="http://schemas.microsoft.com/office/drawing/2010/main">
                <a:noFill/>
              </a14:hiddenFill>
            </a:ext>
          </a:extLst>
        </p:spPr>
        <p:txBody>
          <a:bodyPr wrap="none" anchor="ctr"/>
          <a:lstStyle/>
          <a:p>
            <a:endParaRPr lang="fr-BE"/>
          </a:p>
        </p:txBody>
      </p:sp>
      <p:sp>
        <p:nvSpPr>
          <p:cNvPr id="22540" name="Line 12"/>
          <p:cNvSpPr>
            <a:spLocks noChangeShapeType="1"/>
          </p:cNvSpPr>
          <p:nvPr/>
        </p:nvSpPr>
        <p:spPr bwMode="auto">
          <a:xfrm>
            <a:off x="4217988" y="4725988"/>
            <a:ext cx="0" cy="57150"/>
          </a:xfrm>
          <a:prstGeom prst="line">
            <a:avLst/>
          </a:prstGeom>
          <a:noFill/>
          <a:ln w="12700">
            <a:solidFill>
              <a:schemeClr val="tx2"/>
            </a:solidFill>
            <a:round/>
            <a:headEnd/>
            <a:tailEnd/>
          </a:ln>
          <a:extLst>
            <a:ext uri="{909E8E84-426E-40DD-AFC4-6F175D3DCCD1}">
              <a14:hiddenFill xmlns:a14="http://schemas.microsoft.com/office/drawing/2010/main">
                <a:noFill/>
              </a14:hiddenFill>
            </a:ext>
          </a:extLst>
        </p:spPr>
        <p:txBody>
          <a:bodyPr wrap="none" anchor="ctr"/>
          <a:lstStyle/>
          <a:p>
            <a:endParaRPr lang="fr-BE"/>
          </a:p>
        </p:txBody>
      </p:sp>
      <p:sp>
        <p:nvSpPr>
          <p:cNvPr id="22541" name="Line 13"/>
          <p:cNvSpPr>
            <a:spLocks noChangeShapeType="1"/>
          </p:cNvSpPr>
          <p:nvPr/>
        </p:nvSpPr>
        <p:spPr bwMode="auto">
          <a:xfrm>
            <a:off x="4449763" y="4725988"/>
            <a:ext cx="0" cy="57150"/>
          </a:xfrm>
          <a:prstGeom prst="line">
            <a:avLst/>
          </a:prstGeom>
          <a:noFill/>
          <a:ln w="12700">
            <a:solidFill>
              <a:schemeClr val="tx2"/>
            </a:solidFill>
            <a:round/>
            <a:headEnd/>
            <a:tailEnd/>
          </a:ln>
          <a:extLst>
            <a:ext uri="{909E8E84-426E-40DD-AFC4-6F175D3DCCD1}">
              <a14:hiddenFill xmlns:a14="http://schemas.microsoft.com/office/drawing/2010/main">
                <a:noFill/>
              </a14:hiddenFill>
            </a:ext>
          </a:extLst>
        </p:spPr>
        <p:txBody>
          <a:bodyPr wrap="none" anchor="ctr"/>
          <a:lstStyle/>
          <a:p>
            <a:endParaRPr lang="fr-BE"/>
          </a:p>
        </p:txBody>
      </p:sp>
      <p:sp>
        <p:nvSpPr>
          <p:cNvPr id="22542" name="Line 14"/>
          <p:cNvSpPr>
            <a:spLocks noChangeShapeType="1"/>
          </p:cNvSpPr>
          <p:nvPr/>
        </p:nvSpPr>
        <p:spPr bwMode="auto">
          <a:xfrm>
            <a:off x="3767138" y="4732338"/>
            <a:ext cx="0" cy="57150"/>
          </a:xfrm>
          <a:prstGeom prst="line">
            <a:avLst/>
          </a:prstGeom>
          <a:noFill/>
          <a:ln w="12700">
            <a:solidFill>
              <a:schemeClr val="tx2"/>
            </a:solidFill>
            <a:round/>
            <a:headEnd/>
            <a:tailEnd/>
          </a:ln>
          <a:extLst>
            <a:ext uri="{909E8E84-426E-40DD-AFC4-6F175D3DCCD1}">
              <a14:hiddenFill xmlns:a14="http://schemas.microsoft.com/office/drawing/2010/main">
                <a:noFill/>
              </a14:hiddenFill>
            </a:ext>
          </a:extLst>
        </p:spPr>
        <p:txBody>
          <a:bodyPr wrap="none" anchor="ctr"/>
          <a:lstStyle/>
          <a:p>
            <a:endParaRPr lang="fr-BE"/>
          </a:p>
        </p:txBody>
      </p:sp>
      <p:sp>
        <p:nvSpPr>
          <p:cNvPr id="22543" name="Line 15"/>
          <p:cNvSpPr>
            <a:spLocks noChangeShapeType="1"/>
          </p:cNvSpPr>
          <p:nvPr/>
        </p:nvSpPr>
        <p:spPr bwMode="auto">
          <a:xfrm>
            <a:off x="3314700" y="4732338"/>
            <a:ext cx="0" cy="57150"/>
          </a:xfrm>
          <a:prstGeom prst="line">
            <a:avLst/>
          </a:prstGeom>
          <a:noFill/>
          <a:ln w="12700">
            <a:solidFill>
              <a:schemeClr val="tx2"/>
            </a:solidFill>
            <a:round/>
            <a:headEnd/>
            <a:tailEnd/>
          </a:ln>
          <a:extLst>
            <a:ext uri="{909E8E84-426E-40DD-AFC4-6F175D3DCCD1}">
              <a14:hiddenFill xmlns:a14="http://schemas.microsoft.com/office/drawing/2010/main">
                <a:noFill/>
              </a14:hiddenFill>
            </a:ext>
          </a:extLst>
        </p:spPr>
        <p:txBody>
          <a:bodyPr wrap="none" anchor="ctr"/>
          <a:lstStyle/>
          <a:p>
            <a:endParaRPr lang="fr-BE"/>
          </a:p>
        </p:txBody>
      </p:sp>
      <p:sp>
        <p:nvSpPr>
          <p:cNvPr id="22544" name="Line 16"/>
          <p:cNvSpPr>
            <a:spLocks noChangeShapeType="1"/>
          </p:cNvSpPr>
          <p:nvPr/>
        </p:nvSpPr>
        <p:spPr bwMode="auto">
          <a:xfrm>
            <a:off x="3535363" y="4732338"/>
            <a:ext cx="0" cy="57150"/>
          </a:xfrm>
          <a:prstGeom prst="line">
            <a:avLst/>
          </a:prstGeom>
          <a:noFill/>
          <a:ln w="12700">
            <a:solidFill>
              <a:schemeClr val="tx2"/>
            </a:solidFill>
            <a:round/>
            <a:headEnd/>
            <a:tailEnd/>
          </a:ln>
          <a:extLst>
            <a:ext uri="{909E8E84-426E-40DD-AFC4-6F175D3DCCD1}">
              <a14:hiddenFill xmlns:a14="http://schemas.microsoft.com/office/drawing/2010/main">
                <a:noFill/>
              </a14:hiddenFill>
            </a:ext>
          </a:extLst>
        </p:spPr>
        <p:txBody>
          <a:bodyPr wrap="none" anchor="ctr"/>
          <a:lstStyle/>
          <a:p>
            <a:endParaRPr lang="fr-BE"/>
          </a:p>
        </p:txBody>
      </p:sp>
      <p:sp>
        <p:nvSpPr>
          <p:cNvPr id="22545" name="Line 17"/>
          <p:cNvSpPr>
            <a:spLocks noChangeShapeType="1"/>
          </p:cNvSpPr>
          <p:nvPr/>
        </p:nvSpPr>
        <p:spPr bwMode="auto">
          <a:xfrm>
            <a:off x="2868613" y="4725988"/>
            <a:ext cx="0" cy="57150"/>
          </a:xfrm>
          <a:prstGeom prst="line">
            <a:avLst/>
          </a:prstGeom>
          <a:noFill/>
          <a:ln w="12700">
            <a:solidFill>
              <a:schemeClr val="tx2"/>
            </a:solidFill>
            <a:round/>
            <a:headEnd/>
            <a:tailEnd/>
          </a:ln>
          <a:extLst>
            <a:ext uri="{909E8E84-426E-40DD-AFC4-6F175D3DCCD1}">
              <a14:hiddenFill xmlns:a14="http://schemas.microsoft.com/office/drawing/2010/main">
                <a:noFill/>
              </a14:hiddenFill>
            </a:ext>
          </a:extLst>
        </p:spPr>
        <p:txBody>
          <a:bodyPr wrap="none" anchor="ctr"/>
          <a:lstStyle/>
          <a:p>
            <a:endParaRPr lang="fr-BE"/>
          </a:p>
        </p:txBody>
      </p:sp>
      <p:sp>
        <p:nvSpPr>
          <p:cNvPr id="22546" name="Line 18"/>
          <p:cNvSpPr>
            <a:spLocks noChangeShapeType="1"/>
          </p:cNvSpPr>
          <p:nvPr/>
        </p:nvSpPr>
        <p:spPr bwMode="auto">
          <a:xfrm>
            <a:off x="3089275" y="4725988"/>
            <a:ext cx="0" cy="57150"/>
          </a:xfrm>
          <a:prstGeom prst="line">
            <a:avLst/>
          </a:prstGeom>
          <a:noFill/>
          <a:ln w="12700">
            <a:solidFill>
              <a:schemeClr val="tx2"/>
            </a:solidFill>
            <a:round/>
            <a:headEnd/>
            <a:tailEnd/>
          </a:ln>
          <a:extLst>
            <a:ext uri="{909E8E84-426E-40DD-AFC4-6F175D3DCCD1}">
              <a14:hiddenFill xmlns:a14="http://schemas.microsoft.com/office/drawing/2010/main">
                <a:noFill/>
              </a14:hiddenFill>
            </a:ext>
          </a:extLst>
        </p:spPr>
        <p:txBody>
          <a:bodyPr wrap="none" anchor="ctr"/>
          <a:lstStyle/>
          <a:p>
            <a:endParaRPr lang="fr-BE"/>
          </a:p>
        </p:txBody>
      </p:sp>
      <p:sp>
        <p:nvSpPr>
          <p:cNvPr id="22547" name="Line 19"/>
          <p:cNvSpPr>
            <a:spLocks noChangeShapeType="1"/>
          </p:cNvSpPr>
          <p:nvPr/>
        </p:nvSpPr>
        <p:spPr bwMode="auto">
          <a:xfrm>
            <a:off x="1722438" y="4725988"/>
            <a:ext cx="0" cy="57150"/>
          </a:xfrm>
          <a:prstGeom prst="line">
            <a:avLst/>
          </a:prstGeom>
          <a:noFill/>
          <a:ln w="12700">
            <a:solidFill>
              <a:schemeClr val="tx2"/>
            </a:solidFill>
            <a:round/>
            <a:headEnd/>
            <a:tailEnd/>
          </a:ln>
          <a:extLst>
            <a:ext uri="{909E8E84-426E-40DD-AFC4-6F175D3DCCD1}">
              <a14:hiddenFill xmlns:a14="http://schemas.microsoft.com/office/drawing/2010/main">
                <a:noFill/>
              </a14:hiddenFill>
            </a:ext>
          </a:extLst>
        </p:spPr>
        <p:txBody>
          <a:bodyPr wrap="none" anchor="ctr"/>
          <a:lstStyle/>
          <a:p>
            <a:endParaRPr lang="fr-BE"/>
          </a:p>
        </p:txBody>
      </p:sp>
      <p:sp>
        <p:nvSpPr>
          <p:cNvPr id="22548" name="Line 20"/>
          <p:cNvSpPr>
            <a:spLocks noChangeShapeType="1"/>
          </p:cNvSpPr>
          <p:nvPr/>
        </p:nvSpPr>
        <p:spPr bwMode="auto">
          <a:xfrm>
            <a:off x="2406650" y="4725988"/>
            <a:ext cx="0" cy="57150"/>
          </a:xfrm>
          <a:prstGeom prst="line">
            <a:avLst/>
          </a:prstGeom>
          <a:noFill/>
          <a:ln w="12700">
            <a:solidFill>
              <a:schemeClr val="tx2"/>
            </a:solidFill>
            <a:round/>
            <a:headEnd/>
            <a:tailEnd/>
          </a:ln>
          <a:extLst>
            <a:ext uri="{909E8E84-426E-40DD-AFC4-6F175D3DCCD1}">
              <a14:hiddenFill xmlns:a14="http://schemas.microsoft.com/office/drawing/2010/main">
                <a:noFill/>
              </a14:hiddenFill>
            </a:ext>
          </a:extLst>
        </p:spPr>
        <p:txBody>
          <a:bodyPr wrap="none" anchor="ctr"/>
          <a:lstStyle/>
          <a:p>
            <a:endParaRPr lang="fr-BE"/>
          </a:p>
        </p:txBody>
      </p:sp>
      <p:sp>
        <p:nvSpPr>
          <p:cNvPr id="22549" name="Line 21"/>
          <p:cNvSpPr>
            <a:spLocks noChangeShapeType="1"/>
          </p:cNvSpPr>
          <p:nvPr/>
        </p:nvSpPr>
        <p:spPr bwMode="auto">
          <a:xfrm>
            <a:off x="2649538" y="4732338"/>
            <a:ext cx="0" cy="57150"/>
          </a:xfrm>
          <a:prstGeom prst="line">
            <a:avLst/>
          </a:prstGeom>
          <a:noFill/>
          <a:ln w="12700">
            <a:solidFill>
              <a:schemeClr val="tx2"/>
            </a:solidFill>
            <a:round/>
            <a:headEnd/>
            <a:tailEnd/>
          </a:ln>
          <a:extLst>
            <a:ext uri="{909E8E84-426E-40DD-AFC4-6F175D3DCCD1}">
              <a14:hiddenFill xmlns:a14="http://schemas.microsoft.com/office/drawing/2010/main">
                <a:noFill/>
              </a14:hiddenFill>
            </a:ext>
          </a:extLst>
        </p:spPr>
        <p:txBody>
          <a:bodyPr wrap="none" anchor="ctr"/>
          <a:lstStyle/>
          <a:p>
            <a:endParaRPr lang="fr-BE"/>
          </a:p>
        </p:txBody>
      </p:sp>
      <p:sp>
        <p:nvSpPr>
          <p:cNvPr id="22550" name="Line 22"/>
          <p:cNvSpPr>
            <a:spLocks noChangeShapeType="1"/>
          </p:cNvSpPr>
          <p:nvPr/>
        </p:nvSpPr>
        <p:spPr bwMode="auto">
          <a:xfrm>
            <a:off x="2185988" y="4725988"/>
            <a:ext cx="0" cy="57150"/>
          </a:xfrm>
          <a:prstGeom prst="line">
            <a:avLst/>
          </a:prstGeom>
          <a:noFill/>
          <a:ln w="12700">
            <a:solidFill>
              <a:schemeClr val="tx2"/>
            </a:solidFill>
            <a:round/>
            <a:headEnd/>
            <a:tailEnd/>
          </a:ln>
          <a:extLst>
            <a:ext uri="{909E8E84-426E-40DD-AFC4-6F175D3DCCD1}">
              <a14:hiddenFill xmlns:a14="http://schemas.microsoft.com/office/drawing/2010/main">
                <a:noFill/>
              </a14:hiddenFill>
            </a:ext>
          </a:extLst>
        </p:spPr>
        <p:txBody>
          <a:bodyPr wrap="none" anchor="ctr"/>
          <a:lstStyle/>
          <a:p>
            <a:endParaRPr lang="fr-BE"/>
          </a:p>
        </p:txBody>
      </p:sp>
      <p:sp>
        <p:nvSpPr>
          <p:cNvPr id="22551" name="Line 23"/>
          <p:cNvSpPr>
            <a:spLocks noChangeShapeType="1"/>
          </p:cNvSpPr>
          <p:nvPr/>
        </p:nvSpPr>
        <p:spPr bwMode="auto">
          <a:xfrm>
            <a:off x="1949450" y="4725988"/>
            <a:ext cx="0" cy="57150"/>
          </a:xfrm>
          <a:prstGeom prst="line">
            <a:avLst/>
          </a:prstGeom>
          <a:noFill/>
          <a:ln w="12700">
            <a:solidFill>
              <a:schemeClr val="tx2"/>
            </a:solidFill>
            <a:round/>
            <a:headEnd/>
            <a:tailEnd/>
          </a:ln>
          <a:extLst>
            <a:ext uri="{909E8E84-426E-40DD-AFC4-6F175D3DCCD1}">
              <a14:hiddenFill xmlns:a14="http://schemas.microsoft.com/office/drawing/2010/main">
                <a:noFill/>
              </a14:hiddenFill>
            </a:ext>
          </a:extLst>
        </p:spPr>
        <p:txBody>
          <a:bodyPr wrap="none" anchor="ctr"/>
          <a:lstStyle/>
          <a:p>
            <a:endParaRPr lang="fr-BE"/>
          </a:p>
        </p:txBody>
      </p:sp>
      <p:sp>
        <p:nvSpPr>
          <p:cNvPr id="22552" name="Line 24"/>
          <p:cNvSpPr>
            <a:spLocks noChangeShapeType="1"/>
          </p:cNvSpPr>
          <p:nvPr/>
        </p:nvSpPr>
        <p:spPr bwMode="auto">
          <a:xfrm>
            <a:off x="1503363" y="4725988"/>
            <a:ext cx="0" cy="57150"/>
          </a:xfrm>
          <a:prstGeom prst="line">
            <a:avLst/>
          </a:prstGeom>
          <a:noFill/>
          <a:ln w="12700">
            <a:solidFill>
              <a:schemeClr val="tx2"/>
            </a:solidFill>
            <a:round/>
            <a:headEnd/>
            <a:tailEnd/>
          </a:ln>
          <a:extLst>
            <a:ext uri="{909E8E84-426E-40DD-AFC4-6F175D3DCCD1}">
              <a14:hiddenFill xmlns:a14="http://schemas.microsoft.com/office/drawing/2010/main">
                <a:noFill/>
              </a14:hiddenFill>
            </a:ext>
          </a:extLst>
        </p:spPr>
        <p:txBody>
          <a:bodyPr wrap="none" anchor="ctr"/>
          <a:lstStyle/>
          <a:p>
            <a:endParaRPr lang="fr-BE"/>
          </a:p>
        </p:txBody>
      </p:sp>
      <p:sp>
        <p:nvSpPr>
          <p:cNvPr id="22553" name="Line 25"/>
          <p:cNvSpPr>
            <a:spLocks noChangeShapeType="1"/>
          </p:cNvSpPr>
          <p:nvPr/>
        </p:nvSpPr>
        <p:spPr bwMode="auto">
          <a:xfrm flipV="1">
            <a:off x="6256338" y="4651375"/>
            <a:ext cx="0" cy="69850"/>
          </a:xfrm>
          <a:prstGeom prst="line">
            <a:avLst/>
          </a:prstGeom>
          <a:noFill/>
          <a:ln w="12700">
            <a:solidFill>
              <a:schemeClr val="tx2"/>
            </a:solidFill>
            <a:round/>
            <a:headEnd/>
            <a:tailEnd/>
          </a:ln>
          <a:extLst>
            <a:ext uri="{909E8E84-426E-40DD-AFC4-6F175D3DCCD1}">
              <a14:hiddenFill xmlns:a14="http://schemas.microsoft.com/office/drawing/2010/main">
                <a:noFill/>
              </a14:hiddenFill>
            </a:ext>
          </a:extLst>
        </p:spPr>
        <p:txBody>
          <a:bodyPr wrap="none" anchor="ctr"/>
          <a:lstStyle/>
          <a:p>
            <a:endParaRPr lang="fr-BE"/>
          </a:p>
        </p:txBody>
      </p:sp>
      <p:sp>
        <p:nvSpPr>
          <p:cNvPr id="22554" name="Line 27"/>
          <p:cNvSpPr>
            <a:spLocks noChangeShapeType="1"/>
          </p:cNvSpPr>
          <p:nvPr/>
        </p:nvSpPr>
        <p:spPr bwMode="auto">
          <a:xfrm flipV="1">
            <a:off x="5710238" y="6226175"/>
            <a:ext cx="0" cy="57150"/>
          </a:xfrm>
          <a:prstGeom prst="line">
            <a:avLst/>
          </a:prstGeom>
          <a:noFill/>
          <a:ln w="12700">
            <a:solidFill>
              <a:schemeClr val="tx2"/>
            </a:solidFill>
            <a:round/>
            <a:headEnd/>
            <a:tailEnd/>
          </a:ln>
          <a:effectLst>
            <a:outerShdw dist="35921" dir="2700000" algn="ctr" rotWithShape="0">
              <a:schemeClr val="bg2"/>
            </a:outerShdw>
          </a:effectLst>
          <a:extLst>
            <a:ext uri="{909E8E84-426E-40DD-AFC4-6F175D3DCCD1}">
              <a14:hiddenFill xmlns:a14="http://schemas.microsoft.com/office/drawing/2010/main">
                <a:noFill/>
              </a14:hiddenFill>
            </a:ext>
          </a:extLst>
        </p:spPr>
        <p:txBody>
          <a:bodyPr wrap="none" anchor="ctr"/>
          <a:lstStyle/>
          <a:p>
            <a:endParaRPr lang="fr-BE"/>
          </a:p>
        </p:txBody>
      </p:sp>
      <p:sp>
        <p:nvSpPr>
          <p:cNvPr id="22555" name="Line 29"/>
          <p:cNvSpPr>
            <a:spLocks noChangeShapeType="1"/>
          </p:cNvSpPr>
          <p:nvPr/>
        </p:nvSpPr>
        <p:spPr bwMode="auto">
          <a:xfrm>
            <a:off x="6684963" y="4732338"/>
            <a:ext cx="0" cy="57150"/>
          </a:xfrm>
          <a:prstGeom prst="line">
            <a:avLst/>
          </a:prstGeom>
          <a:noFill/>
          <a:ln w="12700">
            <a:solidFill>
              <a:schemeClr val="tx2"/>
            </a:solidFill>
            <a:round/>
            <a:headEnd/>
            <a:tailEnd/>
          </a:ln>
          <a:extLst>
            <a:ext uri="{909E8E84-426E-40DD-AFC4-6F175D3DCCD1}">
              <a14:hiddenFill xmlns:a14="http://schemas.microsoft.com/office/drawing/2010/main">
                <a:noFill/>
              </a14:hiddenFill>
            </a:ext>
          </a:extLst>
        </p:spPr>
        <p:txBody>
          <a:bodyPr wrap="none" anchor="ctr"/>
          <a:lstStyle/>
          <a:p>
            <a:endParaRPr lang="fr-BE"/>
          </a:p>
        </p:txBody>
      </p:sp>
      <p:sp>
        <p:nvSpPr>
          <p:cNvPr id="22556" name="Line 30"/>
          <p:cNvSpPr>
            <a:spLocks noChangeShapeType="1"/>
          </p:cNvSpPr>
          <p:nvPr/>
        </p:nvSpPr>
        <p:spPr bwMode="auto">
          <a:xfrm>
            <a:off x="6464300" y="4732338"/>
            <a:ext cx="0" cy="57150"/>
          </a:xfrm>
          <a:prstGeom prst="line">
            <a:avLst/>
          </a:prstGeom>
          <a:noFill/>
          <a:ln w="12700">
            <a:solidFill>
              <a:schemeClr val="tx2"/>
            </a:solidFill>
            <a:round/>
            <a:headEnd/>
            <a:tailEnd/>
          </a:ln>
          <a:extLst>
            <a:ext uri="{909E8E84-426E-40DD-AFC4-6F175D3DCCD1}">
              <a14:hiddenFill xmlns:a14="http://schemas.microsoft.com/office/drawing/2010/main">
                <a:noFill/>
              </a14:hiddenFill>
            </a:ext>
          </a:extLst>
        </p:spPr>
        <p:txBody>
          <a:bodyPr wrap="none" anchor="ctr"/>
          <a:lstStyle/>
          <a:p>
            <a:endParaRPr lang="fr-BE"/>
          </a:p>
        </p:txBody>
      </p:sp>
      <p:sp>
        <p:nvSpPr>
          <p:cNvPr id="34" name="Rectangle 32"/>
          <p:cNvSpPr>
            <a:spLocks noChangeArrowheads="1"/>
          </p:cNvSpPr>
          <p:nvPr/>
        </p:nvSpPr>
        <p:spPr bwMode="auto">
          <a:xfrm>
            <a:off x="395536" y="1628775"/>
            <a:ext cx="217239" cy="3103563"/>
          </a:xfrm>
          <a:prstGeom prst="rect">
            <a:avLst/>
          </a:prstGeom>
          <a:solidFill>
            <a:srgbClr val="006600"/>
          </a:solidFill>
          <a:ln w="12700">
            <a:solidFill>
              <a:schemeClr val="tx2"/>
            </a:solidFill>
            <a:miter lim="800000"/>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wrap="none" anchor="ctr"/>
          <a:lstStyle/>
          <a:p>
            <a:pPr eaLnBrk="0" hangingPunct="0">
              <a:defRPr/>
            </a:pPr>
            <a:endParaRPr lang="nl-NL">
              <a:solidFill>
                <a:schemeClr val="tx2"/>
              </a:solidFill>
              <a:cs typeface="+mn-cs"/>
            </a:endParaRPr>
          </a:p>
        </p:txBody>
      </p:sp>
      <p:sp>
        <p:nvSpPr>
          <p:cNvPr id="35" name="Rectangle 33"/>
          <p:cNvSpPr>
            <a:spLocks noChangeArrowheads="1"/>
          </p:cNvSpPr>
          <p:nvPr/>
        </p:nvSpPr>
        <p:spPr bwMode="auto">
          <a:xfrm>
            <a:off x="4158139" y="1046669"/>
            <a:ext cx="180813" cy="3678475"/>
          </a:xfrm>
          <a:prstGeom prst="rect">
            <a:avLst/>
          </a:prstGeom>
          <a:solidFill>
            <a:srgbClr val="FF0000"/>
          </a:solidFill>
          <a:ln w="9525">
            <a:solidFill>
              <a:schemeClr val="tx2"/>
            </a:solidFill>
            <a:miter lim="800000"/>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wrap="none" anchor="ctr"/>
          <a:lstStyle/>
          <a:p>
            <a:pPr eaLnBrk="0" hangingPunct="0">
              <a:defRPr/>
            </a:pPr>
            <a:endParaRPr lang="nl-NL">
              <a:solidFill>
                <a:schemeClr val="tx2"/>
              </a:solidFill>
              <a:cs typeface="+mn-cs"/>
            </a:endParaRPr>
          </a:p>
        </p:txBody>
      </p:sp>
      <p:sp>
        <p:nvSpPr>
          <p:cNvPr id="36" name="Rectangle 34"/>
          <p:cNvSpPr>
            <a:spLocks noChangeArrowheads="1"/>
          </p:cNvSpPr>
          <p:nvPr/>
        </p:nvSpPr>
        <p:spPr bwMode="auto">
          <a:xfrm>
            <a:off x="7380312" y="4351338"/>
            <a:ext cx="1365238" cy="381000"/>
          </a:xfrm>
          <a:prstGeom prst="rect">
            <a:avLst/>
          </a:prstGeom>
          <a:solidFill>
            <a:srgbClr val="FF33CC"/>
          </a:solidFill>
          <a:ln>
            <a:solidFill>
              <a:schemeClr val="tx2"/>
            </a:solidFill>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1"/>
          </a:lnRef>
          <a:fillRef idx="3">
            <a:schemeClr val="accent1"/>
          </a:fillRef>
          <a:effectRef idx="2">
            <a:schemeClr val="accent1"/>
          </a:effectRef>
          <a:fontRef idx="minor">
            <a:schemeClr val="lt1"/>
          </a:fontRef>
        </p:style>
        <p:txBody>
          <a:bodyPr wrap="none" anchor="ctr"/>
          <a:lstStyle/>
          <a:p>
            <a:pPr eaLnBrk="0" hangingPunct="0">
              <a:defRPr/>
            </a:pPr>
            <a:r>
              <a:rPr lang="fr-FR" sz="2000" dirty="0">
                <a:solidFill>
                  <a:schemeClr val="bg1"/>
                </a:solidFill>
              </a:rPr>
              <a:t>Kyste ovarien</a:t>
            </a:r>
          </a:p>
        </p:txBody>
      </p:sp>
      <p:sp>
        <p:nvSpPr>
          <p:cNvPr id="37" name="Rectangle 35"/>
          <p:cNvSpPr>
            <a:spLocks noChangeArrowheads="1"/>
          </p:cNvSpPr>
          <p:nvPr/>
        </p:nvSpPr>
        <p:spPr bwMode="auto">
          <a:xfrm>
            <a:off x="7380312" y="3408363"/>
            <a:ext cx="1447800" cy="381000"/>
          </a:xfrm>
          <a:prstGeom prst="rect">
            <a:avLst/>
          </a:prstGeom>
          <a:solidFill>
            <a:srgbClr val="FF33CC"/>
          </a:solidFill>
          <a:ln>
            <a:solidFill>
              <a:schemeClr val="tx2"/>
            </a:solidFill>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1"/>
          </a:lnRef>
          <a:fillRef idx="3">
            <a:schemeClr val="accent1"/>
          </a:fillRef>
          <a:effectRef idx="2">
            <a:schemeClr val="accent1"/>
          </a:effectRef>
          <a:fontRef idx="minor">
            <a:schemeClr val="lt1"/>
          </a:fontRef>
        </p:style>
        <p:txBody>
          <a:bodyPr wrap="none" anchor="ctr"/>
          <a:lstStyle/>
          <a:p>
            <a:pPr eaLnBrk="0" hangingPunct="0">
              <a:defRPr/>
            </a:pPr>
            <a:r>
              <a:rPr lang="fr-FR" sz="2000" dirty="0">
                <a:solidFill>
                  <a:schemeClr val="bg1"/>
                </a:solidFill>
              </a:rPr>
              <a:t>Fonctionnel</a:t>
            </a:r>
          </a:p>
        </p:txBody>
      </p:sp>
      <p:sp>
        <p:nvSpPr>
          <p:cNvPr id="38" name="Rectangle 38"/>
          <p:cNvSpPr>
            <a:spLocks noChangeArrowheads="1"/>
          </p:cNvSpPr>
          <p:nvPr/>
        </p:nvSpPr>
        <p:spPr bwMode="auto">
          <a:xfrm>
            <a:off x="2051720" y="4283601"/>
            <a:ext cx="2106419" cy="432544"/>
          </a:xfrm>
          <a:prstGeom prst="rect">
            <a:avLst/>
          </a:prstGeom>
          <a:solidFill>
            <a:srgbClr val="FFFF00"/>
          </a:solidFill>
          <a:ln>
            <a:solidFill>
              <a:schemeClr val="tx2"/>
            </a:solidFill>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1"/>
          </a:lnRef>
          <a:fillRef idx="3">
            <a:schemeClr val="accent1"/>
          </a:fillRef>
          <a:effectRef idx="2">
            <a:schemeClr val="accent1"/>
          </a:effectRef>
          <a:fontRef idx="minor">
            <a:schemeClr val="lt1"/>
          </a:fontRef>
        </p:style>
        <p:txBody>
          <a:bodyPr wrap="none" anchor="ctr"/>
          <a:lstStyle/>
          <a:p>
            <a:pPr algn="ctr" eaLnBrk="0" hangingPunct="0">
              <a:defRPr/>
            </a:pPr>
            <a:r>
              <a:rPr lang="fr-FR" sz="2000" dirty="0">
                <a:solidFill>
                  <a:schemeClr val="tx2"/>
                </a:solidFill>
              </a:rPr>
              <a:t>Fonctionnel</a:t>
            </a:r>
          </a:p>
        </p:txBody>
      </p:sp>
      <p:sp>
        <p:nvSpPr>
          <p:cNvPr id="39" name="Rectangle 39"/>
          <p:cNvSpPr>
            <a:spLocks noChangeArrowheads="1"/>
          </p:cNvSpPr>
          <p:nvPr/>
        </p:nvSpPr>
        <p:spPr bwMode="auto">
          <a:xfrm>
            <a:off x="612774" y="4292600"/>
            <a:ext cx="1438946" cy="401638"/>
          </a:xfrm>
          <a:prstGeom prst="rect">
            <a:avLst/>
          </a:prstGeom>
          <a:ln>
            <a:solidFill>
              <a:schemeClr val="tx2"/>
            </a:solidFill>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1"/>
          </a:lnRef>
          <a:fillRef idx="3">
            <a:schemeClr val="accent1"/>
          </a:fillRef>
          <a:effectRef idx="2">
            <a:schemeClr val="accent1"/>
          </a:effectRef>
          <a:fontRef idx="minor">
            <a:schemeClr val="lt1"/>
          </a:fontRef>
        </p:style>
        <p:txBody>
          <a:bodyPr wrap="none" anchor="ctr"/>
          <a:lstStyle/>
          <a:p>
            <a:pPr eaLnBrk="0" hangingPunct="0">
              <a:defRPr/>
            </a:pPr>
            <a:r>
              <a:rPr lang="fr-FR" sz="2000" dirty="0" err="1" smtClean="0">
                <a:solidFill>
                  <a:schemeClr val="bg1"/>
                </a:solidFill>
              </a:rPr>
              <a:t>Physiolog</a:t>
            </a:r>
            <a:r>
              <a:rPr lang="fr-FR" sz="2000" dirty="0" smtClean="0">
                <a:solidFill>
                  <a:schemeClr val="bg1"/>
                </a:solidFill>
              </a:rPr>
              <a:t>. </a:t>
            </a:r>
            <a:endParaRPr lang="fr-FR" sz="2000" dirty="0">
              <a:solidFill>
                <a:schemeClr val="bg1"/>
              </a:solidFill>
            </a:endParaRPr>
          </a:p>
        </p:txBody>
      </p:sp>
      <p:sp>
        <p:nvSpPr>
          <p:cNvPr id="40" name="Rectangle 40"/>
          <p:cNvSpPr>
            <a:spLocks noChangeArrowheads="1"/>
          </p:cNvSpPr>
          <p:nvPr/>
        </p:nvSpPr>
        <p:spPr bwMode="auto">
          <a:xfrm>
            <a:off x="7380312" y="3862388"/>
            <a:ext cx="1150938" cy="381000"/>
          </a:xfrm>
          <a:prstGeom prst="rect">
            <a:avLst/>
          </a:prstGeom>
          <a:solidFill>
            <a:srgbClr val="FF33CC"/>
          </a:solidFill>
          <a:ln>
            <a:solidFill>
              <a:schemeClr val="tx2"/>
            </a:solidFill>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1"/>
          </a:lnRef>
          <a:fillRef idx="3">
            <a:schemeClr val="accent1"/>
          </a:fillRef>
          <a:effectRef idx="2">
            <a:schemeClr val="accent1"/>
          </a:effectRef>
          <a:fontRef idx="minor">
            <a:schemeClr val="lt1"/>
          </a:fontRef>
        </p:style>
        <p:txBody>
          <a:bodyPr wrap="none" anchor="ctr"/>
          <a:lstStyle/>
          <a:p>
            <a:pPr eaLnBrk="0" hangingPunct="0">
              <a:defRPr/>
            </a:pPr>
            <a:r>
              <a:rPr lang="fr-FR" sz="2000" dirty="0" err="1">
                <a:solidFill>
                  <a:schemeClr val="bg1"/>
                </a:solidFill>
              </a:rPr>
              <a:t>Pyometre</a:t>
            </a:r>
            <a:endParaRPr lang="fr-FR" sz="2000" dirty="0">
              <a:solidFill>
                <a:schemeClr val="bg1"/>
              </a:solidFill>
            </a:endParaRPr>
          </a:p>
        </p:txBody>
      </p:sp>
      <p:sp>
        <p:nvSpPr>
          <p:cNvPr id="41" name="Rectangle 41"/>
          <p:cNvSpPr>
            <a:spLocks noChangeArrowheads="1"/>
          </p:cNvSpPr>
          <p:nvPr/>
        </p:nvSpPr>
        <p:spPr bwMode="auto">
          <a:xfrm>
            <a:off x="612775" y="1628775"/>
            <a:ext cx="3530600" cy="503238"/>
          </a:xfrm>
          <a:prstGeom prst="rect">
            <a:avLst/>
          </a:prstGeom>
          <a:solidFill>
            <a:schemeClr val="accent6">
              <a:lumMod val="75000"/>
            </a:schemeClr>
          </a:solidFill>
          <a:ln w="9525">
            <a:solidFill>
              <a:schemeClr val="tx2"/>
            </a:solidFill>
            <a:miter lim="800000"/>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wrap="none" anchor="ctr"/>
          <a:lstStyle/>
          <a:p>
            <a:pPr eaLnBrk="0" hangingPunct="0">
              <a:defRPr/>
            </a:pPr>
            <a:r>
              <a:rPr lang="fr-FR" sz="2000" dirty="0">
                <a:solidFill>
                  <a:schemeClr val="bg1"/>
                </a:solidFill>
                <a:latin typeface="Arial Narrow" pitchFamily="34" charset="0"/>
                <a:cs typeface="+mn-cs"/>
              </a:rPr>
              <a:t>PA : Période d’attente : 50 – 60 d ?</a:t>
            </a:r>
          </a:p>
        </p:txBody>
      </p:sp>
      <p:sp>
        <p:nvSpPr>
          <p:cNvPr id="42" name="Rectangle 47"/>
          <p:cNvSpPr>
            <a:spLocks noChangeArrowheads="1"/>
          </p:cNvSpPr>
          <p:nvPr/>
        </p:nvSpPr>
        <p:spPr bwMode="auto">
          <a:xfrm>
            <a:off x="236538" y="5227638"/>
            <a:ext cx="2027237" cy="1323975"/>
          </a:xfrm>
          <a:prstGeom prst="rect">
            <a:avLst/>
          </a:prstGeom>
          <a:noFill/>
          <a:ln w="9525">
            <a:solidFill>
              <a:schemeClr val="tx2"/>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eaLnBrk="0" hangingPunct="0">
              <a:spcBef>
                <a:spcPct val="20000"/>
              </a:spcBef>
              <a:buClr>
                <a:schemeClr val="tx1"/>
              </a:buClr>
              <a:buFont typeface="Mistral" panose="03090702030407020403" pitchFamily="66" charset="0"/>
              <a:buChar char="●"/>
              <a:defRPr sz="2600">
                <a:solidFill>
                  <a:schemeClr val="tx1"/>
                </a:solidFill>
                <a:latin typeface="Arial Narrow" panose="020B0606020202030204" pitchFamily="34" charset="0"/>
              </a:defRPr>
            </a:lvl1pPr>
            <a:lvl2pPr marL="742950" indent="-285750" eaLnBrk="0" hangingPunct="0">
              <a:spcBef>
                <a:spcPct val="20000"/>
              </a:spcBef>
              <a:buClr>
                <a:schemeClr val="tx1"/>
              </a:buClr>
              <a:buFont typeface="Wingdings" panose="05000000000000000000" pitchFamily="2" charset="2"/>
              <a:buChar char="§"/>
              <a:defRPr sz="2400">
                <a:solidFill>
                  <a:schemeClr val="tx1"/>
                </a:solidFill>
                <a:latin typeface="Arial Narrow" panose="020B0606020202030204" pitchFamily="34" charset="0"/>
              </a:defRPr>
            </a:lvl2pPr>
            <a:lvl3pPr marL="1143000" indent="-228600" eaLnBrk="0" hangingPunct="0">
              <a:spcBef>
                <a:spcPct val="20000"/>
              </a:spcBef>
              <a:buClr>
                <a:schemeClr val="tx1"/>
              </a:buClr>
              <a:buChar char="•"/>
              <a:defRPr sz="2000">
                <a:solidFill>
                  <a:schemeClr val="tx1"/>
                </a:solidFill>
                <a:latin typeface="Arial Narrow" panose="020B0606020202030204" pitchFamily="34" charset="0"/>
              </a:defRPr>
            </a:lvl3pPr>
            <a:lvl4pPr marL="1600200" indent="-228600" eaLnBrk="0" hangingPunct="0">
              <a:spcBef>
                <a:spcPct val="20000"/>
              </a:spcBef>
              <a:buClr>
                <a:schemeClr val="tx1"/>
              </a:buClr>
              <a:buChar char="–"/>
              <a:defRPr b="1">
                <a:solidFill>
                  <a:schemeClr val="tx1"/>
                </a:solidFill>
                <a:latin typeface="Century Gothic" panose="020B0502020202020204" pitchFamily="34" charset="0"/>
              </a:defRPr>
            </a:lvl4pPr>
            <a:lvl5pPr marL="2057400" indent="-228600" eaLnBrk="0" hangingPunct="0">
              <a:spcBef>
                <a:spcPct val="20000"/>
              </a:spcBef>
              <a:buClr>
                <a:schemeClr val="tx1"/>
              </a:buClr>
              <a:buChar char="»"/>
              <a:defRPr sz="2000" b="1">
                <a:solidFill>
                  <a:schemeClr val="tx1"/>
                </a:solidFill>
                <a:latin typeface="Times New Roman" panose="02020603050405020304" pitchFamily="18" charset="0"/>
              </a:defRPr>
            </a:lvl5pPr>
            <a:lvl6pPr marL="25146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6pPr>
            <a:lvl7pPr marL="29718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7pPr>
            <a:lvl8pPr marL="34290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8pPr>
            <a:lvl9pPr marL="38862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9pPr>
          </a:lstStyle>
          <a:p>
            <a:pPr>
              <a:spcBef>
                <a:spcPct val="0"/>
              </a:spcBef>
              <a:buClrTx/>
              <a:buFontTx/>
              <a:buNone/>
            </a:pPr>
            <a:r>
              <a:rPr lang="fr-FR" altLang="fr-FR" sz="2000">
                <a:solidFill>
                  <a:schemeClr val="tx2"/>
                </a:solidFill>
              </a:rPr>
              <a:t>J15 vache laitière</a:t>
            </a:r>
          </a:p>
          <a:p>
            <a:pPr>
              <a:spcBef>
                <a:spcPct val="0"/>
              </a:spcBef>
              <a:buClrTx/>
              <a:buFontTx/>
              <a:buNone/>
            </a:pPr>
            <a:r>
              <a:rPr lang="fr-FR" altLang="fr-FR" sz="2000">
                <a:solidFill>
                  <a:schemeClr val="tx2"/>
                </a:solidFill>
              </a:rPr>
              <a:t>J30 vache allaitante</a:t>
            </a:r>
          </a:p>
          <a:p>
            <a:pPr>
              <a:spcBef>
                <a:spcPct val="0"/>
              </a:spcBef>
              <a:buClrTx/>
              <a:buFontTx/>
              <a:buNone/>
            </a:pPr>
            <a:r>
              <a:rPr lang="fr-FR" altLang="fr-FR" sz="2000">
                <a:solidFill>
                  <a:schemeClr val="tx2"/>
                </a:solidFill>
              </a:rPr>
              <a:t>Pas de réponse à la GnRH</a:t>
            </a:r>
          </a:p>
        </p:txBody>
      </p:sp>
      <p:sp>
        <p:nvSpPr>
          <p:cNvPr id="43" name="Rectangle 49"/>
          <p:cNvSpPr>
            <a:spLocks noChangeArrowheads="1"/>
          </p:cNvSpPr>
          <p:nvPr/>
        </p:nvSpPr>
        <p:spPr bwMode="auto">
          <a:xfrm>
            <a:off x="2413000" y="5229225"/>
            <a:ext cx="2482850" cy="1323975"/>
          </a:xfrm>
          <a:prstGeom prst="rect">
            <a:avLst/>
          </a:prstGeom>
          <a:noFill/>
          <a:ln w="9525">
            <a:solidFill>
              <a:schemeClr val="tx2"/>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eaLnBrk="0" hangingPunct="0">
              <a:spcBef>
                <a:spcPct val="20000"/>
              </a:spcBef>
              <a:buClr>
                <a:schemeClr val="tx1"/>
              </a:buClr>
              <a:buFont typeface="Mistral" panose="03090702030407020403" pitchFamily="66" charset="0"/>
              <a:buChar char="●"/>
              <a:defRPr sz="2600">
                <a:solidFill>
                  <a:schemeClr val="tx1"/>
                </a:solidFill>
                <a:latin typeface="Arial Narrow" panose="020B0606020202030204" pitchFamily="34" charset="0"/>
              </a:defRPr>
            </a:lvl1pPr>
            <a:lvl2pPr marL="742950" indent="-285750" eaLnBrk="0" hangingPunct="0">
              <a:spcBef>
                <a:spcPct val="20000"/>
              </a:spcBef>
              <a:buClr>
                <a:schemeClr val="tx1"/>
              </a:buClr>
              <a:buFont typeface="Wingdings" panose="05000000000000000000" pitchFamily="2" charset="2"/>
              <a:buChar char="§"/>
              <a:defRPr sz="2400">
                <a:solidFill>
                  <a:schemeClr val="tx1"/>
                </a:solidFill>
                <a:latin typeface="Arial Narrow" panose="020B0606020202030204" pitchFamily="34" charset="0"/>
              </a:defRPr>
            </a:lvl2pPr>
            <a:lvl3pPr marL="1143000" indent="-228600" eaLnBrk="0" hangingPunct="0">
              <a:spcBef>
                <a:spcPct val="20000"/>
              </a:spcBef>
              <a:buClr>
                <a:schemeClr val="tx1"/>
              </a:buClr>
              <a:buChar char="•"/>
              <a:defRPr sz="2000">
                <a:solidFill>
                  <a:schemeClr val="tx1"/>
                </a:solidFill>
                <a:latin typeface="Arial Narrow" panose="020B0606020202030204" pitchFamily="34" charset="0"/>
              </a:defRPr>
            </a:lvl3pPr>
            <a:lvl4pPr marL="1600200" indent="-228600" eaLnBrk="0" hangingPunct="0">
              <a:spcBef>
                <a:spcPct val="20000"/>
              </a:spcBef>
              <a:buClr>
                <a:schemeClr val="tx1"/>
              </a:buClr>
              <a:buChar char="–"/>
              <a:defRPr b="1">
                <a:solidFill>
                  <a:schemeClr val="tx1"/>
                </a:solidFill>
                <a:latin typeface="Century Gothic" panose="020B0502020202020204" pitchFamily="34" charset="0"/>
              </a:defRPr>
            </a:lvl4pPr>
            <a:lvl5pPr marL="2057400" indent="-228600" eaLnBrk="0" hangingPunct="0">
              <a:spcBef>
                <a:spcPct val="20000"/>
              </a:spcBef>
              <a:buClr>
                <a:schemeClr val="tx1"/>
              </a:buClr>
              <a:buChar char="»"/>
              <a:defRPr sz="2000" b="1">
                <a:solidFill>
                  <a:schemeClr val="tx1"/>
                </a:solidFill>
                <a:latin typeface="Times New Roman" panose="02020603050405020304" pitchFamily="18" charset="0"/>
              </a:defRPr>
            </a:lvl5pPr>
            <a:lvl6pPr marL="25146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6pPr>
            <a:lvl7pPr marL="29718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7pPr>
            <a:lvl8pPr marL="34290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8pPr>
            <a:lvl9pPr marL="38862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9pPr>
          </a:lstStyle>
          <a:p>
            <a:pPr>
              <a:spcBef>
                <a:spcPct val="0"/>
              </a:spcBef>
              <a:buClrTx/>
              <a:buFontTx/>
              <a:buNone/>
            </a:pPr>
            <a:r>
              <a:rPr lang="fr-FR" altLang="fr-FR" sz="2000">
                <a:solidFill>
                  <a:schemeClr val="tx2"/>
                </a:solidFill>
              </a:rPr>
              <a:t>Pas nécessairement de croissance folliculaire régulière avec ovulation et corps jaune </a:t>
            </a:r>
          </a:p>
        </p:txBody>
      </p:sp>
      <p:sp>
        <p:nvSpPr>
          <p:cNvPr id="44" name="Rectangle 51"/>
          <p:cNvSpPr>
            <a:spLocks noChangeArrowheads="1"/>
          </p:cNvSpPr>
          <p:nvPr/>
        </p:nvSpPr>
        <p:spPr bwMode="auto">
          <a:xfrm>
            <a:off x="2339975" y="2227263"/>
            <a:ext cx="1768475" cy="708025"/>
          </a:xfrm>
          <a:prstGeom prst="rect">
            <a:avLst/>
          </a:prstGeom>
          <a:noFill/>
          <a:ln w="9525">
            <a:solidFill>
              <a:schemeClr val="tx2"/>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eaLnBrk="0" hangingPunct="0">
              <a:spcBef>
                <a:spcPct val="20000"/>
              </a:spcBef>
              <a:buClr>
                <a:schemeClr val="tx1"/>
              </a:buClr>
              <a:buFont typeface="Mistral" panose="03090702030407020403" pitchFamily="66" charset="0"/>
              <a:buChar char="●"/>
              <a:defRPr sz="2600">
                <a:solidFill>
                  <a:schemeClr val="tx1"/>
                </a:solidFill>
                <a:latin typeface="Arial Narrow" panose="020B0606020202030204" pitchFamily="34" charset="0"/>
              </a:defRPr>
            </a:lvl1pPr>
            <a:lvl2pPr marL="742950" indent="-285750" eaLnBrk="0" hangingPunct="0">
              <a:spcBef>
                <a:spcPct val="20000"/>
              </a:spcBef>
              <a:buClr>
                <a:schemeClr val="tx1"/>
              </a:buClr>
              <a:buFont typeface="Wingdings" panose="05000000000000000000" pitchFamily="2" charset="2"/>
              <a:buChar char="§"/>
              <a:defRPr sz="2400">
                <a:solidFill>
                  <a:schemeClr val="tx1"/>
                </a:solidFill>
                <a:latin typeface="Arial Narrow" panose="020B0606020202030204" pitchFamily="34" charset="0"/>
              </a:defRPr>
            </a:lvl2pPr>
            <a:lvl3pPr marL="1143000" indent="-228600" eaLnBrk="0" hangingPunct="0">
              <a:spcBef>
                <a:spcPct val="20000"/>
              </a:spcBef>
              <a:buClr>
                <a:schemeClr val="tx1"/>
              </a:buClr>
              <a:buChar char="•"/>
              <a:defRPr sz="2000">
                <a:solidFill>
                  <a:schemeClr val="tx1"/>
                </a:solidFill>
                <a:latin typeface="Arial Narrow" panose="020B0606020202030204" pitchFamily="34" charset="0"/>
              </a:defRPr>
            </a:lvl3pPr>
            <a:lvl4pPr marL="1600200" indent="-228600" eaLnBrk="0" hangingPunct="0">
              <a:spcBef>
                <a:spcPct val="20000"/>
              </a:spcBef>
              <a:buClr>
                <a:schemeClr val="tx1"/>
              </a:buClr>
              <a:buChar char="–"/>
              <a:defRPr b="1">
                <a:solidFill>
                  <a:schemeClr val="tx1"/>
                </a:solidFill>
                <a:latin typeface="Century Gothic" panose="020B0502020202020204" pitchFamily="34" charset="0"/>
              </a:defRPr>
            </a:lvl4pPr>
            <a:lvl5pPr marL="2057400" indent="-228600" eaLnBrk="0" hangingPunct="0">
              <a:spcBef>
                <a:spcPct val="20000"/>
              </a:spcBef>
              <a:buClr>
                <a:schemeClr val="tx1"/>
              </a:buClr>
              <a:buChar char="»"/>
              <a:defRPr sz="2000" b="1">
                <a:solidFill>
                  <a:schemeClr val="tx1"/>
                </a:solidFill>
                <a:latin typeface="Times New Roman" panose="02020603050405020304" pitchFamily="18" charset="0"/>
              </a:defRPr>
            </a:lvl5pPr>
            <a:lvl6pPr marL="25146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6pPr>
            <a:lvl7pPr marL="29718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7pPr>
            <a:lvl8pPr marL="34290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8pPr>
            <a:lvl9pPr marL="38862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9pPr>
          </a:lstStyle>
          <a:p>
            <a:pPr>
              <a:spcBef>
                <a:spcPct val="0"/>
              </a:spcBef>
              <a:buClrTx/>
              <a:buFontTx/>
              <a:buNone/>
            </a:pPr>
            <a:r>
              <a:rPr lang="fr-FR" altLang="fr-FR" sz="2000">
                <a:solidFill>
                  <a:schemeClr val="tx2"/>
                </a:solidFill>
              </a:rPr>
              <a:t>Pas de détection par l’éleveur</a:t>
            </a:r>
          </a:p>
        </p:txBody>
      </p:sp>
      <p:sp>
        <p:nvSpPr>
          <p:cNvPr id="45" name="Line 52"/>
          <p:cNvSpPr>
            <a:spLocks noChangeShapeType="1"/>
          </p:cNvSpPr>
          <p:nvPr/>
        </p:nvSpPr>
        <p:spPr bwMode="auto">
          <a:xfrm>
            <a:off x="1112838" y="4708525"/>
            <a:ext cx="0" cy="519113"/>
          </a:xfrm>
          <a:prstGeom prst="line">
            <a:avLst/>
          </a:prstGeom>
          <a:noFill/>
          <a:ln w="9525">
            <a:solidFill>
              <a:schemeClr val="tx2"/>
            </a:solidFill>
            <a:round/>
            <a:headEnd/>
            <a:tailEnd type="triangle" w="med" len="med"/>
          </a:ln>
          <a:extLst>
            <a:ext uri="{909E8E84-426E-40DD-AFC4-6F175D3DCCD1}">
              <a14:hiddenFill xmlns:a14="http://schemas.microsoft.com/office/drawing/2010/main">
                <a:noFill/>
              </a14:hiddenFill>
            </a:ext>
          </a:extLst>
        </p:spPr>
        <p:txBody>
          <a:bodyPr/>
          <a:lstStyle/>
          <a:p>
            <a:endParaRPr lang="fr-BE"/>
          </a:p>
        </p:txBody>
      </p:sp>
      <p:sp>
        <p:nvSpPr>
          <p:cNvPr id="46" name="Line 53"/>
          <p:cNvSpPr>
            <a:spLocks noChangeShapeType="1"/>
          </p:cNvSpPr>
          <p:nvPr/>
        </p:nvSpPr>
        <p:spPr bwMode="auto">
          <a:xfrm>
            <a:off x="3060700" y="4652963"/>
            <a:ext cx="0" cy="576262"/>
          </a:xfrm>
          <a:prstGeom prst="line">
            <a:avLst/>
          </a:prstGeom>
          <a:noFill/>
          <a:ln w="9525">
            <a:solidFill>
              <a:schemeClr val="tx2"/>
            </a:solidFill>
            <a:round/>
            <a:headEnd/>
            <a:tailEnd type="triangle" w="med" len="med"/>
          </a:ln>
          <a:extLst>
            <a:ext uri="{909E8E84-426E-40DD-AFC4-6F175D3DCCD1}">
              <a14:hiddenFill xmlns:a14="http://schemas.microsoft.com/office/drawing/2010/main">
                <a:noFill/>
              </a14:hiddenFill>
            </a:ext>
          </a:extLst>
        </p:spPr>
        <p:txBody>
          <a:bodyPr/>
          <a:lstStyle/>
          <a:p>
            <a:endParaRPr lang="fr-BE"/>
          </a:p>
        </p:txBody>
      </p:sp>
      <p:sp>
        <p:nvSpPr>
          <p:cNvPr id="47" name="Line 54"/>
          <p:cNvSpPr>
            <a:spLocks noChangeShapeType="1"/>
          </p:cNvSpPr>
          <p:nvPr/>
        </p:nvSpPr>
        <p:spPr bwMode="auto">
          <a:xfrm>
            <a:off x="468313" y="4724400"/>
            <a:ext cx="6264275" cy="0"/>
          </a:xfrm>
          <a:prstGeom prst="line">
            <a:avLst/>
          </a:prstGeom>
          <a:noFill/>
          <a:ln w="9525">
            <a:solidFill>
              <a:schemeClr val="tx2"/>
            </a:solidFill>
            <a:round/>
            <a:headEnd/>
            <a:tailEnd/>
          </a:ln>
          <a:effectLst>
            <a:prstShdw prst="shdw17" dist="17961" dir="2700000">
              <a:schemeClr val="bg1">
                <a:gamma/>
                <a:shade val="60000"/>
                <a:invGamma/>
              </a:schemeClr>
            </a:prstShdw>
          </a:effectLst>
        </p:spPr>
        <p:txBody>
          <a:bodyPr/>
          <a:lstStyle/>
          <a:p>
            <a:pPr>
              <a:defRPr/>
            </a:pPr>
            <a:endParaRPr lang="fr-FR" sz="1800">
              <a:solidFill>
                <a:schemeClr val="tx2"/>
              </a:solidFill>
              <a:latin typeface="Arial" charset="0"/>
              <a:cs typeface="+mn-cs"/>
            </a:endParaRPr>
          </a:p>
        </p:txBody>
      </p:sp>
      <p:sp>
        <p:nvSpPr>
          <p:cNvPr id="48" name="Rectangle 38"/>
          <p:cNvSpPr>
            <a:spLocks noChangeArrowheads="1"/>
          </p:cNvSpPr>
          <p:nvPr/>
        </p:nvSpPr>
        <p:spPr bwMode="auto">
          <a:xfrm>
            <a:off x="4356770" y="4292600"/>
            <a:ext cx="2303462" cy="381000"/>
          </a:xfrm>
          <a:prstGeom prst="rect">
            <a:avLst/>
          </a:prstGeom>
          <a:solidFill>
            <a:srgbClr val="FF33CC"/>
          </a:solidFill>
          <a:ln>
            <a:solidFill>
              <a:schemeClr val="tx2"/>
            </a:solidFill>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1"/>
          </a:lnRef>
          <a:fillRef idx="3">
            <a:schemeClr val="accent1"/>
          </a:fillRef>
          <a:effectRef idx="2">
            <a:schemeClr val="accent1"/>
          </a:effectRef>
          <a:fontRef idx="minor">
            <a:schemeClr val="lt1"/>
          </a:fontRef>
        </p:style>
        <p:txBody>
          <a:bodyPr wrap="none" anchor="ctr"/>
          <a:lstStyle/>
          <a:p>
            <a:pPr algn="ctr" eaLnBrk="0" hangingPunct="0">
              <a:defRPr/>
            </a:pPr>
            <a:r>
              <a:rPr lang="fr-FR" sz="2000" dirty="0">
                <a:solidFill>
                  <a:schemeClr val="bg1"/>
                </a:solidFill>
              </a:rPr>
              <a:t>Pathologique</a:t>
            </a:r>
          </a:p>
        </p:txBody>
      </p:sp>
      <p:sp>
        <p:nvSpPr>
          <p:cNvPr id="50" name="Rectangle 37"/>
          <p:cNvSpPr>
            <a:spLocks noChangeArrowheads="1"/>
          </p:cNvSpPr>
          <p:nvPr/>
        </p:nvSpPr>
        <p:spPr bwMode="auto">
          <a:xfrm>
            <a:off x="2051720" y="3192016"/>
            <a:ext cx="2088232" cy="381000"/>
          </a:xfrm>
          <a:prstGeom prst="rect">
            <a:avLst/>
          </a:prstGeom>
          <a:solidFill>
            <a:srgbClr val="006600"/>
          </a:solidFill>
          <a:ln>
            <a:solidFill>
              <a:schemeClr val="tx2"/>
            </a:solidFill>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1"/>
          </a:lnRef>
          <a:fillRef idx="3">
            <a:schemeClr val="accent1"/>
          </a:fillRef>
          <a:effectRef idx="2">
            <a:schemeClr val="accent1"/>
          </a:effectRef>
          <a:fontRef idx="minor">
            <a:schemeClr val="lt1"/>
          </a:fontRef>
        </p:style>
        <p:txBody>
          <a:bodyPr wrap="none" anchor="ctr"/>
          <a:lstStyle/>
          <a:p>
            <a:pPr algn="ctr" eaLnBrk="0" hangingPunct="0">
              <a:defRPr/>
            </a:pPr>
            <a:r>
              <a:rPr lang="fr-FR" sz="2000" dirty="0">
                <a:solidFill>
                  <a:schemeClr val="bg1"/>
                </a:solidFill>
              </a:rPr>
              <a:t>Détection </a:t>
            </a:r>
          </a:p>
        </p:txBody>
      </p:sp>
      <p:sp>
        <p:nvSpPr>
          <p:cNvPr id="51" name="Rectangle 37"/>
          <p:cNvSpPr>
            <a:spLocks noChangeArrowheads="1"/>
          </p:cNvSpPr>
          <p:nvPr/>
        </p:nvSpPr>
        <p:spPr bwMode="auto">
          <a:xfrm>
            <a:off x="4356769" y="3192016"/>
            <a:ext cx="2303463" cy="381000"/>
          </a:xfrm>
          <a:prstGeom prst="rect">
            <a:avLst/>
          </a:prstGeom>
          <a:solidFill>
            <a:srgbClr val="006600"/>
          </a:solidFill>
          <a:ln>
            <a:solidFill>
              <a:schemeClr val="tx2"/>
            </a:solidFill>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1"/>
          </a:lnRef>
          <a:fillRef idx="3">
            <a:schemeClr val="accent1"/>
          </a:fillRef>
          <a:effectRef idx="2">
            <a:schemeClr val="accent1"/>
          </a:effectRef>
          <a:fontRef idx="minor">
            <a:schemeClr val="lt1"/>
          </a:fontRef>
        </p:style>
        <p:txBody>
          <a:bodyPr wrap="none" anchor="ctr"/>
          <a:lstStyle/>
          <a:p>
            <a:pPr algn="ctr" eaLnBrk="0" hangingPunct="0">
              <a:defRPr/>
            </a:pPr>
            <a:r>
              <a:rPr lang="fr-FR" sz="2000" dirty="0">
                <a:solidFill>
                  <a:schemeClr val="bg1"/>
                </a:solidFill>
              </a:rPr>
              <a:t>Détection </a:t>
            </a:r>
          </a:p>
        </p:txBody>
      </p:sp>
      <p:sp>
        <p:nvSpPr>
          <p:cNvPr id="53" name="Rectangle 37"/>
          <p:cNvSpPr>
            <a:spLocks noChangeArrowheads="1"/>
          </p:cNvSpPr>
          <p:nvPr/>
        </p:nvSpPr>
        <p:spPr bwMode="auto">
          <a:xfrm>
            <a:off x="2051720" y="3624064"/>
            <a:ext cx="2106420" cy="381000"/>
          </a:xfrm>
          <a:prstGeom prst="rect">
            <a:avLst/>
          </a:prstGeom>
          <a:solidFill>
            <a:srgbClr val="009900"/>
          </a:solidFill>
          <a:ln>
            <a:solidFill>
              <a:schemeClr val="tx2"/>
            </a:solidFill>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1"/>
          </a:lnRef>
          <a:fillRef idx="3">
            <a:schemeClr val="accent1"/>
          </a:fillRef>
          <a:effectRef idx="2">
            <a:schemeClr val="accent1"/>
          </a:effectRef>
          <a:fontRef idx="minor">
            <a:schemeClr val="lt1"/>
          </a:fontRef>
        </p:style>
        <p:txBody>
          <a:bodyPr wrap="none" anchor="ctr"/>
          <a:lstStyle/>
          <a:p>
            <a:pPr algn="ctr" eaLnBrk="0" hangingPunct="0">
              <a:defRPr/>
            </a:pPr>
            <a:r>
              <a:rPr lang="fr-FR" sz="2000" dirty="0">
                <a:solidFill>
                  <a:schemeClr val="bg1"/>
                </a:solidFill>
              </a:rPr>
              <a:t>Manifestation  </a:t>
            </a:r>
          </a:p>
        </p:txBody>
      </p:sp>
      <p:sp>
        <p:nvSpPr>
          <p:cNvPr id="54" name="Rectangle 37"/>
          <p:cNvSpPr>
            <a:spLocks noChangeArrowheads="1"/>
          </p:cNvSpPr>
          <p:nvPr/>
        </p:nvSpPr>
        <p:spPr bwMode="auto">
          <a:xfrm>
            <a:off x="4356769" y="3624064"/>
            <a:ext cx="2303463" cy="381000"/>
          </a:xfrm>
          <a:prstGeom prst="rect">
            <a:avLst/>
          </a:prstGeom>
          <a:solidFill>
            <a:srgbClr val="009900"/>
          </a:solidFill>
          <a:ln>
            <a:solidFill>
              <a:schemeClr val="tx2"/>
            </a:solidFill>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1"/>
          </a:lnRef>
          <a:fillRef idx="3">
            <a:schemeClr val="accent1"/>
          </a:fillRef>
          <a:effectRef idx="2">
            <a:schemeClr val="accent1"/>
          </a:effectRef>
          <a:fontRef idx="minor">
            <a:schemeClr val="lt1"/>
          </a:fontRef>
        </p:style>
        <p:txBody>
          <a:bodyPr wrap="none" anchor="ctr"/>
          <a:lstStyle/>
          <a:p>
            <a:pPr algn="ctr" eaLnBrk="0" hangingPunct="0">
              <a:defRPr/>
            </a:pPr>
            <a:r>
              <a:rPr lang="fr-FR" sz="2000" dirty="0">
                <a:solidFill>
                  <a:schemeClr val="bg1"/>
                </a:solidFill>
              </a:rPr>
              <a:t>Manifestation  </a:t>
            </a:r>
          </a:p>
        </p:txBody>
      </p:sp>
      <p:sp>
        <p:nvSpPr>
          <p:cNvPr id="55" name="Line 56"/>
          <p:cNvSpPr>
            <a:spLocks noChangeShapeType="1"/>
          </p:cNvSpPr>
          <p:nvPr/>
        </p:nvSpPr>
        <p:spPr bwMode="auto">
          <a:xfrm flipH="1" flipV="1">
            <a:off x="2868613" y="2935288"/>
            <a:ext cx="0" cy="257175"/>
          </a:xfrm>
          <a:prstGeom prst="line">
            <a:avLst/>
          </a:prstGeom>
          <a:noFill/>
          <a:ln w="9525">
            <a:solidFill>
              <a:schemeClr val="tx2"/>
            </a:solidFill>
            <a:round/>
            <a:headEnd/>
            <a:tailEnd type="triangle" w="med" len="med"/>
          </a:ln>
          <a:extLst>
            <a:ext uri="{909E8E84-426E-40DD-AFC4-6F175D3DCCD1}">
              <a14:hiddenFill xmlns:a14="http://schemas.microsoft.com/office/drawing/2010/main">
                <a:noFill/>
              </a14:hiddenFill>
            </a:ext>
          </a:extLst>
        </p:spPr>
        <p:txBody>
          <a:bodyPr/>
          <a:lstStyle/>
          <a:p>
            <a:endParaRPr lang="fr-BE"/>
          </a:p>
        </p:txBody>
      </p:sp>
      <p:grpSp>
        <p:nvGrpSpPr>
          <p:cNvPr id="56" name="Group 80"/>
          <p:cNvGrpSpPr>
            <a:grpSpLocks/>
          </p:cNvGrpSpPr>
          <p:nvPr/>
        </p:nvGrpSpPr>
        <p:grpSpPr bwMode="auto">
          <a:xfrm>
            <a:off x="6659563" y="3573463"/>
            <a:ext cx="720725" cy="1079500"/>
            <a:chOff x="4059" y="1979"/>
            <a:chExt cx="454" cy="680"/>
          </a:xfrm>
        </p:grpSpPr>
        <p:sp>
          <p:nvSpPr>
            <p:cNvPr id="22616" name="Line 55"/>
            <p:cNvSpPr>
              <a:spLocks noChangeShapeType="1"/>
            </p:cNvSpPr>
            <p:nvPr/>
          </p:nvSpPr>
          <p:spPr bwMode="auto">
            <a:xfrm>
              <a:off x="4059" y="2523"/>
              <a:ext cx="273" cy="0"/>
            </a:xfrm>
            <a:prstGeom prst="line">
              <a:avLst/>
            </a:prstGeom>
            <a:noFill/>
            <a:ln w="9525">
              <a:solidFill>
                <a:schemeClr val="tx2"/>
              </a:solidFill>
              <a:round/>
              <a:headEnd/>
              <a:tailEnd/>
            </a:ln>
            <a:extLst>
              <a:ext uri="{909E8E84-426E-40DD-AFC4-6F175D3DCCD1}">
                <a14:hiddenFill xmlns:a14="http://schemas.microsoft.com/office/drawing/2010/main">
                  <a:noFill/>
                </a14:hiddenFill>
              </a:ext>
            </a:extLst>
          </p:spPr>
          <p:txBody>
            <a:bodyPr/>
            <a:lstStyle/>
            <a:p>
              <a:endParaRPr lang="fr-BE"/>
            </a:p>
          </p:txBody>
        </p:sp>
        <p:sp>
          <p:nvSpPr>
            <p:cNvPr id="22617" name="Line 55"/>
            <p:cNvSpPr>
              <a:spLocks noChangeShapeType="1"/>
            </p:cNvSpPr>
            <p:nvPr/>
          </p:nvSpPr>
          <p:spPr bwMode="auto">
            <a:xfrm flipV="1">
              <a:off x="4332" y="1979"/>
              <a:ext cx="0" cy="680"/>
            </a:xfrm>
            <a:prstGeom prst="line">
              <a:avLst/>
            </a:prstGeom>
            <a:noFill/>
            <a:ln w="9525">
              <a:solidFill>
                <a:schemeClr val="tx2"/>
              </a:solidFill>
              <a:round/>
              <a:headEnd/>
              <a:tailEnd/>
            </a:ln>
            <a:extLst>
              <a:ext uri="{909E8E84-426E-40DD-AFC4-6F175D3DCCD1}">
                <a14:hiddenFill xmlns:a14="http://schemas.microsoft.com/office/drawing/2010/main">
                  <a:noFill/>
                </a14:hiddenFill>
              </a:ext>
            </a:extLst>
          </p:spPr>
          <p:txBody>
            <a:bodyPr/>
            <a:lstStyle/>
            <a:p>
              <a:endParaRPr lang="fr-BE"/>
            </a:p>
          </p:txBody>
        </p:sp>
        <p:sp>
          <p:nvSpPr>
            <p:cNvPr id="22618" name="Line 56"/>
            <p:cNvSpPr>
              <a:spLocks noChangeShapeType="1"/>
            </p:cNvSpPr>
            <p:nvPr/>
          </p:nvSpPr>
          <p:spPr bwMode="auto">
            <a:xfrm flipV="1">
              <a:off x="4332" y="2659"/>
              <a:ext cx="181" cy="0"/>
            </a:xfrm>
            <a:prstGeom prst="line">
              <a:avLst/>
            </a:prstGeom>
            <a:noFill/>
            <a:ln w="9525">
              <a:solidFill>
                <a:schemeClr val="tx2"/>
              </a:solidFill>
              <a:round/>
              <a:headEnd/>
              <a:tailEnd type="triangle" w="med" len="med"/>
            </a:ln>
            <a:extLst>
              <a:ext uri="{909E8E84-426E-40DD-AFC4-6F175D3DCCD1}">
                <a14:hiddenFill xmlns:a14="http://schemas.microsoft.com/office/drawing/2010/main">
                  <a:noFill/>
                </a14:hiddenFill>
              </a:ext>
            </a:extLst>
          </p:spPr>
          <p:txBody>
            <a:bodyPr/>
            <a:lstStyle/>
            <a:p>
              <a:endParaRPr lang="fr-BE"/>
            </a:p>
          </p:txBody>
        </p:sp>
        <p:sp>
          <p:nvSpPr>
            <p:cNvPr id="22619" name="Line 56"/>
            <p:cNvSpPr>
              <a:spLocks noChangeShapeType="1"/>
            </p:cNvSpPr>
            <p:nvPr/>
          </p:nvSpPr>
          <p:spPr bwMode="auto">
            <a:xfrm flipV="1">
              <a:off x="4332" y="2296"/>
              <a:ext cx="181" cy="0"/>
            </a:xfrm>
            <a:prstGeom prst="line">
              <a:avLst/>
            </a:prstGeom>
            <a:noFill/>
            <a:ln w="9525">
              <a:solidFill>
                <a:schemeClr val="tx2"/>
              </a:solidFill>
              <a:round/>
              <a:headEnd/>
              <a:tailEnd type="triangle" w="med" len="med"/>
            </a:ln>
            <a:extLst>
              <a:ext uri="{909E8E84-426E-40DD-AFC4-6F175D3DCCD1}">
                <a14:hiddenFill xmlns:a14="http://schemas.microsoft.com/office/drawing/2010/main">
                  <a:noFill/>
                </a14:hiddenFill>
              </a:ext>
            </a:extLst>
          </p:spPr>
          <p:txBody>
            <a:bodyPr/>
            <a:lstStyle/>
            <a:p>
              <a:endParaRPr lang="fr-BE"/>
            </a:p>
          </p:txBody>
        </p:sp>
        <p:sp>
          <p:nvSpPr>
            <p:cNvPr id="22620" name="Line 56"/>
            <p:cNvSpPr>
              <a:spLocks noChangeShapeType="1"/>
            </p:cNvSpPr>
            <p:nvPr/>
          </p:nvSpPr>
          <p:spPr bwMode="auto">
            <a:xfrm flipV="1">
              <a:off x="4332" y="1979"/>
              <a:ext cx="181" cy="0"/>
            </a:xfrm>
            <a:prstGeom prst="line">
              <a:avLst/>
            </a:prstGeom>
            <a:noFill/>
            <a:ln w="9525">
              <a:solidFill>
                <a:schemeClr val="tx2"/>
              </a:solidFill>
              <a:round/>
              <a:headEnd/>
              <a:tailEnd type="triangle" w="med" len="med"/>
            </a:ln>
            <a:extLst>
              <a:ext uri="{909E8E84-426E-40DD-AFC4-6F175D3DCCD1}">
                <a14:hiddenFill xmlns:a14="http://schemas.microsoft.com/office/drawing/2010/main">
                  <a:noFill/>
                </a14:hiddenFill>
              </a:ext>
            </a:extLst>
          </p:spPr>
          <p:txBody>
            <a:bodyPr/>
            <a:lstStyle/>
            <a:p>
              <a:endParaRPr lang="fr-BE"/>
            </a:p>
          </p:txBody>
        </p:sp>
      </p:grpSp>
      <p:sp>
        <p:nvSpPr>
          <p:cNvPr id="62" name="Rectangle 51"/>
          <p:cNvSpPr>
            <a:spLocks noChangeArrowheads="1"/>
          </p:cNvSpPr>
          <p:nvPr/>
        </p:nvSpPr>
        <p:spPr bwMode="auto">
          <a:xfrm>
            <a:off x="684213" y="2233613"/>
            <a:ext cx="1265237" cy="1014412"/>
          </a:xfrm>
          <a:prstGeom prst="rect">
            <a:avLst/>
          </a:prstGeom>
          <a:noFill/>
          <a:ln w="9525">
            <a:solidFill>
              <a:schemeClr val="tx2"/>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eaLnBrk="0" hangingPunct="0">
              <a:spcBef>
                <a:spcPct val="20000"/>
              </a:spcBef>
              <a:buClr>
                <a:schemeClr val="tx1"/>
              </a:buClr>
              <a:buFont typeface="Mistral" panose="03090702030407020403" pitchFamily="66" charset="0"/>
              <a:buChar char="●"/>
              <a:defRPr sz="2600">
                <a:solidFill>
                  <a:schemeClr val="tx1"/>
                </a:solidFill>
                <a:latin typeface="Arial Narrow" panose="020B0606020202030204" pitchFamily="34" charset="0"/>
              </a:defRPr>
            </a:lvl1pPr>
            <a:lvl2pPr marL="742950" indent="-285750" eaLnBrk="0" hangingPunct="0">
              <a:spcBef>
                <a:spcPct val="20000"/>
              </a:spcBef>
              <a:buClr>
                <a:schemeClr val="tx1"/>
              </a:buClr>
              <a:buFont typeface="Wingdings" panose="05000000000000000000" pitchFamily="2" charset="2"/>
              <a:buChar char="§"/>
              <a:defRPr sz="2400">
                <a:solidFill>
                  <a:schemeClr val="tx1"/>
                </a:solidFill>
                <a:latin typeface="Arial Narrow" panose="020B0606020202030204" pitchFamily="34" charset="0"/>
              </a:defRPr>
            </a:lvl2pPr>
            <a:lvl3pPr marL="1143000" indent="-228600" eaLnBrk="0" hangingPunct="0">
              <a:spcBef>
                <a:spcPct val="20000"/>
              </a:spcBef>
              <a:buClr>
                <a:schemeClr val="tx1"/>
              </a:buClr>
              <a:buChar char="•"/>
              <a:defRPr sz="2000">
                <a:solidFill>
                  <a:schemeClr val="tx1"/>
                </a:solidFill>
                <a:latin typeface="Arial Narrow" panose="020B0606020202030204" pitchFamily="34" charset="0"/>
              </a:defRPr>
            </a:lvl3pPr>
            <a:lvl4pPr marL="1600200" indent="-228600" eaLnBrk="0" hangingPunct="0">
              <a:spcBef>
                <a:spcPct val="20000"/>
              </a:spcBef>
              <a:buClr>
                <a:schemeClr val="tx1"/>
              </a:buClr>
              <a:buChar char="–"/>
              <a:defRPr b="1">
                <a:solidFill>
                  <a:schemeClr val="tx1"/>
                </a:solidFill>
                <a:latin typeface="Century Gothic" panose="020B0502020202020204" pitchFamily="34" charset="0"/>
              </a:defRPr>
            </a:lvl4pPr>
            <a:lvl5pPr marL="2057400" indent="-228600" eaLnBrk="0" hangingPunct="0">
              <a:spcBef>
                <a:spcPct val="20000"/>
              </a:spcBef>
              <a:buClr>
                <a:schemeClr val="tx1"/>
              </a:buClr>
              <a:buChar char="»"/>
              <a:defRPr sz="2000" b="1">
                <a:solidFill>
                  <a:schemeClr val="tx1"/>
                </a:solidFill>
                <a:latin typeface="Times New Roman" panose="02020603050405020304" pitchFamily="18" charset="0"/>
              </a:defRPr>
            </a:lvl5pPr>
            <a:lvl6pPr marL="25146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6pPr>
            <a:lvl7pPr marL="29718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7pPr>
            <a:lvl8pPr marL="34290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8pPr>
            <a:lvl9pPr marL="38862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9pPr>
          </a:lstStyle>
          <a:p>
            <a:pPr>
              <a:spcBef>
                <a:spcPct val="0"/>
              </a:spcBef>
              <a:buClrTx/>
              <a:buFontTx/>
              <a:buNone/>
            </a:pPr>
            <a:r>
              <a:rPr lang="fr-FR" altLang="fr-FR" sz="2000">
                <a:solidFill>
                  <a:schemeClr val="tx2"/>
                </a:solidFill>
              </a:rPr>
              <a:t>Pas ou - </a:t>
            </a:r>
          </a:p>
          <a:p>
            <a:pPr>
              <a:spcBef>
                <a:spcPct val="0"/>
              </a:spcBef>
              <a:buClrTx/>
              <a:buFontTx/>
              <a:buNone/>
            </a:pPr>
            <a:r>
              <a:rPr lang="fr-FR" altLang="fr-FR" sz="2000">
                <a:solidFill>
                  <a:schemeClr val="tx2"/>
                </a:solidFill>
              </a:rPr>
              <a:t>de signes de chaleurs</a:t>
            </a:r>
          </a:p>
        </p:txBody>
      </p:sp>
      <p:sp>
        <p:nvSpPr>
          <p:cNvPr id="64" name="Rectangle 34"/>
          <p:cNvSpPr>
            <a:spLocks noChangeArrowheads="1"/>
          </p:cNvSpPr>
          <p:nvPr/>
        </p:nvSpPr>
        <p:spPr bwMode="auto">
          <a:xfrm>
            <a:off x="4428282" y="1057751"/>
            <a:ext cx="2159942" cy="467519"/>
          </a:xfrm>
          <a:prstGeom prst="rect">
            <a:avLst/>
          </a:prstGeom>
          <a:solidFill>
            <a:srgbClr val="FF0000"/>
          </a:solidFill>
          <a:ln>
            <a:solidFill>
              <a:schemeClr val="tx2"/>
            </a:solidFill>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wrap="none" anchor="ctr"/>
          <a:lstStyle/>
          <a:p>
            <a:pPr algn="ctr" eaLnBrk="0" hangingPunct="0">
              <a:defRPr/>
            </a:pPr>
            <a:r>
              <a:rPr lang="fr-FR" sz="2600" dirty="0">
                <a:solidFill>
                  <a:schemeClr val="bg1"/>
                </a:solidFill>
              </a:rPr>
              <a:t>Anormal</a:t>
            </a:r>
          </a:p>
        </p:txBody>
      </p:sp>
      <p:sp>
        <p:nvSpPr>
          <p:cNvPr id="65" name="Rectangle 34"/>
          <p:cNvSpPr>
            <a:spLocks noChangeArrowheads="1"/>
          </p:cNvSpPr>
          <p:nvPr/>
        </p:nvSpPr>
        <p:spPr bwMode="auto">
          <a:xfrm>
            <a:off x="2433003" y="1022033"/>
            <a:ext cx="1655763" cy="503238"/>
          </a:xfrm>
          <a:prstGeom prst="rect">
            <a:avLst/>
          </a:prstGeom>
          <a:ln>
            <a:solidFill>
              <a:schemeClr val="tx2"/>
            </a:solidFill>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3">
            <a:schemeClr val="accent2"/>
          </a:fillRef>
          <a:effectRef idx="2">
            <a:schemeClr val="accent2"/>
          </a:effectRef>
          <a:fontRef idx="minor">
            <a:schemeClr val="lt1"/>
          </a:fontRef>
        </p:style>
        <p:txBody>
          <a:bodyPr wrap="none" anchor="ctr"/>
          <a:lstStyle/>
          <a:p>
            <a:pPr eaLnBrk="0" hangingPunct="0">
              <a:defRPr/>
            </a:pPr>
            <a:r>
              <a:rPr lang="fr-FR" sz="2600" dirty="0">
                <a:solidFill>
                  <a:schemeClr val="bg1"/>
                </a:solidFill>
              </a:rPr>
              <a:t>«  Normal »</a:t>
            </a:r>
          </a:p>
        </p:txBody>
      </p:sp>
      <p:sp>
        <p:nvSpPr>
          <p:cNvPr id="67" name="Rectangle 50"/>
          <p:cNvSpPr>
            <a:spLocks noChangeArrowheads="1"/>
          </p:cNvSpPr>
          <p:nvPr/>
        </p:nvSpPr>
        <p:spPr bwMode="auto">
          <a:xfrm>
            <a:off x="5064125" y="5229225"/>
            <a:ext cx="2482850" cy="1323975"/>
          </a:xfrm>
          <a:prstGeom prst="rect">
            <a:avLst/>
          </a:prstGeom>
          <a:noFill/>
          <a:ln w="9525">
            <a:solidFill>
              <a:schemeClr val="tx2"/>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eaLnBrk="0" hangingPunct="0">
              <a:spcBef>
                <a:spcPct val="20000"/>
              </a:spcBef>
              <a:buClr>
                <a:schemeClr val="tx1"/>
              </a:buClr>
              <a:buFont typeface="Mistral" panose="03090702030407020403" pitchFamily="66" charset="0"/>
              <a:buChar char="●"/>
              <a:defRPr sz="2600">
                <a:solidFill>
                  <a:schemeClr val="tx1"/>
                </a:solidFill>
                <a:latin typeface="Arial Narrow" panose="020B0606020202030204" pitchFamily="34" charset="0"/>
              </a:defRPr>
            </a:lvl1pPr>
            <a:lvl2pPr marL="742950" indent="-285750" eaLnBrk="0" hangingPunct="0">
              <a:spcBef>
                <a:spcPct val="20000"/>
              </a:spcBef>
              <a:buClr>
                <a:schemeClr val="tx1"/>
              </a:buClr>
              <a:buFont typeface="Wingdings" panose="05000000000000000000" pitchFamily="2" charset="2"/>
              <a:buChar char="§"/>
              <a:defRPr sz="2400">
                <a:solidFill>
                  <a:schemeClr val="tx1"/>
                </a:solidFill>
                <a:latin typeface="Arial Narrow" panose="020B0606020202030204" pitchFamily="34" charset="0"/>
              </a:defRPr>
            </a:lvl2pPr>
            <a:lvl3pPr marL="1143000" indent="-228600" eaLnBrk="0" hangingPunct="0">
              <a:spcBef>
                <a:spcPct val="20000"/>
              </a:spcBef>
              <a:buClr>
                <a:schemeClr val="tx1"/>
              </a:buClr>
              <a:buChar char="•"/>
              <a:defRPr sz="2000">
                <a:solidFill>
                  <a:schemeClr val="tx1"/>
                </a:solidFill>
                <a:latin typeface="Arial Narrow" panose="020B0606020202030204" pitchFamily="34" charset="0"/>
              </a:defRPr>
            </a:lvl3pPr>
            <a:lvl4pPr marL="1600200" indent="-228600" eaLnBrk="0" hangingPunct="0">
              <a:spcBef>
                <a:spcPct val="20000"/>
              </a:spcBef>
              <a:buClr>
                <a:schemeClr val="tx1"/>
              </a:buClr>
              <a:buChar char="–"/>
              <a:defRPr b="1">
                <a:solidFill>
                  <a:schemeClr val="tx1"/>
                </a:solidFill>
                <a:latin typeface="Century Gothic" panose="020B0502020202020204" pitchFamily="34" charset="0"/>
              </a:defRPr>
            </a:lvl4pPr>
            <a:lvl5pPr marL="2057400" indent="-228600" eaLnBrk="0" hangingPunct="0">
              <a:spcBef>
                <a:spcPct val="20000"/>
              </a:spcBef>
              <a:buClr>
                <a:schemeClr val="tx1"/>
              </a:buClr>
              <a:buChar char="»"/>
              <a:defRPr sz="2000" b="1">
                <a:solidFill>
                  <a:schemeClr val="tx1"/>
                </a:solidFill>
                <a:latin typeface="Times New Roman" panose="02020603050405020304" pitchFamily="18" charset="0"/>
              </a:defRPr>
            </a:lvl5pPr>
            <a:lvl6pPr marL="25146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6pPr>
            <a:lvl7pPr marL="29718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7pPr>
            <a:lvl8pPr marL="34290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8pPr>
            <a:lvl9pPr marL="38862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9pPr>
          </a:lstStyle>
          <a:p>
            <a:pPr>
              <a:spcBef>
                <a:spcPct val="0"/>
              </a:spcBef>
              <a:buClrTx/>
              <a:buFontTx/>
              <a:buNone/>
            </a:pPr>
            <a:r>
              <a:rPr lang="fr-FR" altLang="fr-FR" sz="2000">
                <a:solidFill>
                  <a:schemeClr val="tx2"/>
                </a:solidFill>
              </a:rPr>
              <a:t>Pas de croissance folliculaire régulière avec ovulation et corps jaune après la fin de la PA</a:t>
            </a:r>
          </a:p>
        </p:txBody>
      </p:sp>
      <p:sp>
        <p:nvSpPr>
          <p:cNvPr id="69" name="Line 53"/>
          <p:cNvSpPr>
            <a:spLocks noChangeShapeType="1"/>
          </p:cNvSpPr>
          <p:nvPr/>
        </p:nvSpPr>
        <p:spPr bwMode="auto">
          <a:xfrm flipH="1">
            <a:off x="7583488" y="5589588"/>
            <a:ext cx="1244600" cy="0"/>
          </a:xfrm>
          <a:prstGeom prst="line">
            <a:avLst/>
          </a:prstGeom>
          <a:noFill/>
          <a:ln w="9525">
            <a:solidFill>
              <a:schemeClr val="tx2"/>
            </a:solidFill>
            <a:round/>
            <a:headEnd/>
            <a:tailEnd type="triangle" w="med" len="med"/>
          </a:ln>
          <a:extLst>
            <a:ext uri="{909E8E84-426E-40DD-AFC4-6F175D3DCCD1}">
              <a14:hiddenFill xmlns:a14="http://schemas.microsoft.com/office/drawing/2010/main">
                <a:noFill/>
              </a14:hiddenFill>
            </a:ext>
          </a:extLst>
        </p:spPr>
        <p:txBody>
          <a:bodyPr/>
          <a:lstStyle/>
          <a:p>
            <a:endParaRPr lang="fr-BE"/>
          </a:p>
        </p:txBody>
      </p:sp>
      <p:cxnSp>
        <p:nvCxnSpPr>
          <p:cNvPr id="72" name="Connecteur droit 71"/>
          <p:cNvCxnSpPr/>
          <p:nvPr/>
        </p:nvCxnSpPr>
        <p:spPr>
          <a:xfrm>
            <a:off x="8828088" y="3814763"/>
            <a:ext cx="0" cy="1774825"/>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76" name="Connecteur droit 75"/>
          <p:cNvCxnSpPr/>
          <p:nvPr/>
        </p:nvCxnSpPr>
        <p:spPr>
          <a:xfrm flipH="1">
            <a:off x="1304925" y="3814763"/>
            <a:ext cx="746125" cy="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78" name="Connecteur droit avec flèche 77"/>
          <p:cNvCxnSpPr>
            <a:endCxn id="62" idx="2"/>
          </p:cNvCxnSpPr>
          <p:nvPr/>
        </p:nvCxnSpPr>
        <p:spPr>
          <a:xfrm flipV="1">
            <a:off x="1306513" y="3248025"/>
            <a:ext cx="9525" cy="566738"/>
          </a:xfrm>
          <a:prstGeom prst="straightConnector1">
            <a:avLst/>
          </a:prstGeom>
          <a:ln>
            <a:solidFill>
              <a:schemeClr val="tx2"/>
            </a:solidFill>
            <a:tailEnd type="arrow"/>
          </a:ln>
        </p:spPr>
        <p:style>
          <a:lnRef idx="1">
            <a:schemeClr val="accent1"/>
          </a:lnRef>
          <a:fillRef idx="0">
            <a:schemeClr val="accent1"/>
          </a:fillRef>
          <a:effectRef idx="0">
            <a:schemeClr val="accent1"/>
          </a:effectRef>
          <a:fontRef idx="minor">
            <a:schemeClr val="tx1"/>
          </a:fontRef>
        </p:style>
      </p:cxnSp>
      <p:sp>
        <p:nvSpPr>
          <p:cNvPr id="2" name="Rectangle à coins arrondis 1"/>
          <p:cNvSpPr/>
          <p:nvPr/>
        </p:nvSpPr>
        <p:spPr>
          <a:xfrm>
            <a:off x="135000" y="85954"/>
            <a:ext cx="5432363" cy="593849"/>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spcBef>
                <a:spcPct val="0"/>
              </a:spcBef>
              <a:buClrTx/>
              <a:buFontTx/>
              <a:buNone/>
            </a:pPr>
            <a:r>
              <a:rPr lang="fr-BE" altLang="fr-FR" sz="2400" dirty="0">
                <a:solidFill>
                  <a:schemeClr val="bg1"/>
                </a:solidFill>
              </a:rPr>
              <a:t>Les anoestrus du postpartum : définition</a:t>
            </a:r>
          </a:p>
        </p:txBody>
      </p:sp>
    </p:spTree>
    <p:extLst>
      <p:ext uri="{BB962C8B-B14F-4D97-AF65-F5344CB8AC3E}">
        <p14:creationId xmlns:p14="http://schemas.microsoft.com/office/powerpoint/2010/main" val="2703286622"/>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65"/>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39"/>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45"/>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42"/>
                                        </p:tgtEl>
                                        <p:attrNameLst>
                                          <p:attrName>style.visibility</p:attrName>
                                        </p:attrNameLst>
                                      </p:cBhvr>
                                      <p:to>
                                        <p:strVal val="visible"/>
                                      </p:to>
                                    </p:set>
                                  </p:childTnLst>
                                </p:cTn>
                              </p:par>
                            </p:childTnLst>
                          </p:cTn>
                        </p:par>
                      </p:childTnLst>
                    </p:cTn>
                  </p:par>
                  <p:par>
                    <p:cTn id="17" fill="hold" nodeType="clickPar">
                      <p:stCondLst>
                        <p:cond delay="indefinite"/>
                      </p:stCondLst>
                      <p:childTnLst>
                        <p:par>
                          <p:cTn id="18" fill="hold" nodeType="withGroup">
                            <p:stCondLst>
                              <p:cond delay="0"/>
                            </p:stCondLst>
                            <p:childTnLst>
                              <p:par>
                                <p:cTn id="19" presetID="1" presetClass="entr" presetSubtype="0" fill="hold" nodeType="clickEffect">
                                  <p:stCondLst>
                                    <p:cond delay="0"/>
                                  </p:stCondLst>
                                  <p:childTnLst>
                                    <p:set>
                                      <p:cBhvr>
                                        <p:cTn id="20" dur="1" fill="hold">
                                          <p:stCondLst>
                                            <p:cond delay="0"/>
                                          </p:stCondLst>
                                        </p:cTn>
                                        <p:tgtEl>
                                          <p:spTgt spid="38"/>
                                        </p:tgtEl>
                                        <p:attrNameLst>
                                          <p:attrName>style.visibility</p:attrName>
                                        </p:attrNameLst>
                                      </p:cBhvr>
                                      <p:to>
                                        <p:strVal val="visible"/>
                                      </p:to>
                                    </p:set>
                                  </p:childTnLst>
                                </p:cTn>
                              </p:par>
                            </p:childTnLst>
                          </p:cTn>
                        </p:par>
                      </p:childTnLst>
                    </p:cTn>
                  </p:par>
                  <p:par>
                    <p:cTn id="21" fill="hold" nodeType="clickPar">
                      <p:stCondLst>
                        <p:cond delay="indefinite"/>
                      </p:stCondLst>
                      <p:childTnLst>
                        <p:par>
                          <p:cTn id="22" fill="hold" nodeType="withGroup">
                            <p:stCondLst>
                              <p:cond delay="0"/>
                            </p:stCondLst>
                            <p:childTnLst>
                              <p:par>
                                <p:cTn id="23" presetID="1" presetClass="entr" presetSubtype="0" fill="hold" grpId="0" nodeType="clickEffect">
                                  <p:stCondLst>
                                    <p:cond delay="0"/>
                                  </p:stCondLst>
                                  <p:childTnLst>
                                    <p:set>
                                      <p:cBhvr>
                                        <p:cTn id="24" dur="1" fill="hold">
                                          <p:stCondLst>
                                            <p:cond delay="0"/>
                                          </p:stCondLst>
                                        </p:cTn>
                                        <p:tgtEl>
                                          <p:spTgt spid="46"/>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43"/>
                                        </p:tgtEl>
                                        <p:attrNameLst>
                                          <p:attrName>style.visibility</p:attrName>
                                        </p:attrNameLst>
                                      </p:cBhvr>
                                      <p:to>
                                        <p:strVal val="visible"/>
                                      </p:to>
                                    </p:set>
                                  </p:childTnLst>
                                </p:cTn>
                              </p:par>
                            </p:childTnLst>
                          </p:cTn>
                        </p:par>
                      </p:childTnLst>
                    </p:cTn>
                  </p:par>
                  <p:par>
                    <p:cTn id="27" fill="hold" nodeType="clickPar">
                      <p:stCondLst>
                        <p:cond delay="indefinite"/>
                      </p:stCondLst>
                      <p:childTnLst>
                        <p:par>
                          <p:cTn id="28" fill="hold" nodeType="withGroup">
                            <p:stCondLst>
                              <p:cond delay="0"/>
                            </p:stCondLst>
                            <p:childTnLst>
                              <p:par>
                                <p:cTn id="29" presetID="1" presetClass="entr" presetSubtype="0" fill="hold" nodeType="clickEffect">
                                  <p:stCondLst>
                                    <p:cond delay="0"/>
                                  </p:stCondLst>
                                  <p:childTnLst>
                                    <p:set>
                                      <p:cBhvr>
                                        <p:cTn id="30" dur="1" fill="hold">
                                          <p:stCondLst>
                                            <p:cond delay="0"/>
                                          </p:stCondLst>
                                        </p:cTn>
                                        <p:tgtEl>
                                          <p:spTgt spid="50"/>
                                        </p:tgtEl>
                                        <p:attrNameLst>
                                          <p:attrName>style.visibility</p:attrName>
                                        </p:attrNameLst>
                                      </p:cBhvr>
                                      <p:to>
                                        <p:strVal val="visible"/>
                                      </p:to>
                                    </p:set>
                                  </p:childTnLst>
                                </p:cTn>
                              </p:par>
                            </p:childTnLst>
                          </p:cTn>
                        </p:par>
                      </p:childTnLst>
                    </p:cTn>
                  </p:par>
                  <p:par>
                    <p:cTn id="31" fill="hold" nodeType="clickPar">
                      <p:stCondLst>
                        <p:cond delay="indefinite"/>
                      </p:stCondLst>
                      <p:childTnLst>
                        <p:par>
                          <p:cTn id="32" fill="hold" nodeType="withGroup">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55"/>
                                        </p:tgtEl>
                                        <p:attrNameLst>
                                          <p:attrName>style.visibility</p:attrName>
                                        </p:attrNameLst>
                                      </p:cBhvr>
                                      <p:to>
                                        <p:strVal val="visible"/>
                                      </p:to>
                                    </p:set>
                                  </p:childTnLst>
                                </p:cTn>
                              </p:par>
                              <p:par>
                                <p:cTn id="35" presetID="1" presetClass="entr" presetSubtype="0" fill="hold" grpId="0" nodeType="withEffect">
                                  <p:stCondLst>
                                    <p:cond delay="0"/>
                                  </p:stCondLst>
                                  <p:childTnLst>
                                    <p:set>
                                      <p:cBhvr>
                                        <p:cTn id="36" dur="1" fill="hold">
                                          <p:stCondLst>
                                            <p:cond delay="0"/>
                                          </p:stCondLst>
                                        </p:cTn>
                                        <p:tgtEl>
                                          <p:spTgt spid="44"/>
                                        </p:tgtEl>
                                        <p:attrNameLst>
                                          <p:attrName>style.visibility</p:attrName>
                                        </p:attrNameLst>
                                      </p:cBhvr>
                                      <p:to>
                                        <p:strVal val="visible"/>
                                      </p:to>
                                    </p:set>
                                  </p:childTnLst>
                                </p:cTn>
                              </p:par>
                            </p:childTnLst>
                          </p:cTn>
                        </p:par>
                      </p:childTnLst>
                    </p:cTn>
                  </p:par>
                  <p:par>
                    <p:cTn id="37" fill="hold" nodeType="clickPar">
                      <p:stCondLst>
                        <p:cond delay="indefinite"/>
                      </p:stCondLst>
                      <p:childTnLst>
                        <p:par>
                          <p:cTn id="38" fill="hold" nodeType="withGroup">
                            <p:stCondLst>
                              <p:cond delay="0"/>
                            </p:stCondLst>
                            <p:childTnLst>
                              <p:par>
                                <p:cTn id="39" presetID="1" presetClass="entr" presetSubtype="0" fill="hold" nodeType="clickEffect">
                                  <p:stCondLst>
                                    <p:cond delay="0"/>
                                  </p:stCondLst>
                                  <p:childTnLst>
                                    <p:set>
                                      <p:cBhvr>
                                        <p:cTn id="40" dur="1" fill="hold">
                                          <p:stCondLst>
                                            <p:cond delay="0"/>
                                          </p:stCondLst>
                                        </p:cTn>
                                        <p:tgtEl>
                                          <p:spTgt spid="53"/>
                                        </p:tgtEl>
                                        <p:attrNameLst>
                                          <p:attrName>style.visibility</p:attrName>
                                        </p:attrNameLst>
                                      </p:cBhvr>
                                      <p:to>
                                        <p:strVal val="visible"/>
                                      </p:to>
                                    </p:set>
                                  </p:childTnLst>
                                </p:cTn>
                              </p:par>
                            </p:childTnLst>
                          </p:cTn>
                        </p:par>
                      </p:childTnLst>
                    </p:cTn>
                  </p:par>
                  <p:par>
                    <p:cTn id="41" fill="hold" nodeType="clickPar">
                      <p:stCondLst>
                        <p:cond delay="indefinite"/>
                      </p:stCondLst>
                      <p:childTnLst>
                        <p:par>
                          <p:cTn id="42" fill="hold" nodeType="withGroup">
                            <p:stCondLst>
                              <p:cond delay="0"/>
                            </p:stCondLst>
                            <p:childTnLst>
                              <p:par>
                                <p:cTn id="43" presetID="1" presetClass="entr" presetSubtype="0" fill="hold" nodeType="clickEffect">
                                  <p:stCondLst>
                                    <p:cond delay="0"/>
                                  </p:stCondLst>
                                  <p:childTnLst>
                                    <p:set>
                                      <p:cBhvr>
                                        <p:cTn id="44" dur="1" fill="hold">
                                          <p:stCondLst>
                                            <p:cond delay="0"/>
                                          </p:stCondLst>
                                        </p:cTn>
                                        <p:tgtEl>
                                          <p:spTgt spid="76"/>
                                        </p:tgtEl>
                                        <p:attrNameLst>
                                          <p:attrName>style.visibility</p:attrName>
                                        </p:attrNameLst>
                                      </p:cBhvr>
                                      <p:to>
                                        <p:strVal val="visible"/>
                                      </p:to>
                                    </p:set>
                                  </p:childTnLst>
                                </p:cTn>
                              </p:par>
                              <p:par>
                                <p:cTn id="45" presetID="1" presetClass="entr" presetSubtype="0" fill="hold" nodeType="withEffect">
                                  <p:stCondLst>
                                    <p:cond delay="0"/>
                                  </p:stCondLst>
                                  <p:childTnLst>
                                    <p:set>
                                      <p:cBhvr>
                                        <p:cTn id="46" dur="1" fill="hold">
                                          <p:stCondLst>
                                            <p:cond delay="0"/>
                                          </p:stCondLst>
                                        </p:cTn>
                                        <p:tgtEl>
                                          <p:spTgt spid="78"/>
                                        </p:tgtEl>
                                        <p:attrNameLst>
                                          <p:attrName>style.visibility</p:attrName>
                                        </p:attrNameLst>
                                      </p:cBhvr>
                                      <p:to>
                                        <p:strVal val="visible"/>
                                      </p:to>
                                    </p:set>
                                  </p:childTnLst>
                                </p:cTn>
                              </p:par>
                              <p:par>
                                <p:cTn id="47" presetID="1" presetClass="entr" presetSubtype="0" fill="hold" grpId="0" nodeType="withEffect">
                                  <p:stCondLst>
                                    <p:cond delay="0"/>
                                  </p:stCondLst>
                                  <p:childTnLst>
                                    <p:set>
                                      <p:cBhvr>
                                        <p:cTn id="48" dur="1" fill="hold">
                                          <p:stCondLst>
                                            <p:cond delay="0"/>
                                          </p:stCondLst>
                                        </p:cTn>
                                        <p:tgtEl>
                                          <p:spTgt spid="62"/>
                                        </p:tgtEl>
                                        <p:attrNameLst>
                                          <p:attrName>style.visibility</p:attrName>
                                        </p:attrNameLst>
                                      </p:cBhvr>
                                      <p:to>
                                        <p:strVal val="visible"/>
                                      </p:to>
                                    </p:set>
                                  </p:childTnLst>
                                </p:cTn>
                              </p:par>
                            </p:childTnLst>
                          </p:cTn>
                        </p:par>
                      </p:childTnLst>
                    </p:cTn>
                  </p:par>
                  <p:par>
                    <p:cTn id="49" fill="hold" nodeType="clickPar">
                      <p:stCondLst>
                        <p:cond delay="indefinite"/>
                      </p:stCondLst>
                      <p:childTnLst>
                        <p:par>
                          <p:cTn id="50" fill="hold" nodeType="withGroup">
                            <p:stCondLst>
                              <p:cond delay="0"/>
                            </p:stCondLst>
                            <p:childTnLst>
                              <p:par>
                                <p:cTn id="51" presetID="1" presetClass="entr" presetSubtype="0" fill="hold" nodeType="clickEffect">
                                  <p:stCondLst>
                                    <p:cond delay="0"/>
                                  </p:stCondLst>
                                  <p:childTnLst>
                                    <p:set>
                                      <p:cBhvr>
                                        <p:cTn id="52" dur="1" fill="hold">
                                          <p:stCondLst>
                                            <p:cond delay="0"/>
                                          </p:stCondLst>
                                        </p:cTn>
                                        <p:tgtEl>
                                          <p:spTgt spid="64"/>
                                        </p:tgtEl>
                                        <p:attrNameLst>
                                          <p:attrName>style.visibility</p:attrName>
                                        </p:attrNameLst>
                                      </p:cBhvr>
                                      <p:to>
                                        <p:strVal val="visible"/>
                                      </p:to>
                                    </p:set>
                                  </p:childTnLst>
                                </p:cTn>
                              </p:par>
                            </p:childTnLst>
                          </p:cTn>
                        </p:par>
                      </p:childTnLst>
                    </p:cTn>
                  </p:par>
                  <p:par>
                    <p:cTn id="53" fill="hold" nodeType="clickPar">
                      <p:stCondLst>
                        <p:cond delay="indefinite"/>
                      </p:stCondLst>
                      <p:childTnLst>
                        <p:par>
                          <p:cTn id="54" fill="hold" nodeType="withGroup">
                            <p:stCondLst>
                              <p:cond delay="0"/>
                            </p:stCondLst>
                            <p:childTnLst>
                              <p:par>
                                <p:cTn id="55" presetID="1" presetClass="entr" presetSubtype="0" fill="hold" nodeType="clickEffect">
                                  <p:stCondLst>
                                    <p:cond delay="0"/>
                                  </p:stCondLst>
                                  <p:childTnLst>
                                    <p:set>
                                      <p:cBhvr>
                                        <p:cTn id="56" dur="1" fill="hold">
                                          <p:stCondLst>
                                            <p:cond delay="0"/>
                                          </p:stCondLst>
                                        </p:cTn>
                                        <p:tgtEl>
                                          <p:spTgt spid="48"/>
                                        </p:tgtEl>
                                        <p:attrNameLst>
                                          <p:attrName>style.visibility</p:attrName>
                                        </p:attrNameLst>
                                      </p:cBhvr>
                                      <p:to>
                                        <p:strVal val="visible"/>
                                      </p:to>
                                    </p:set>
                                  </p:childTnLst>
                                </p:cTn>
                              </p:par>
                            </p:childTnLst>
                          </p:cTn>
                        </p:par>
                      </p:childTnLst>
                    </p:cTn>
                  </p:par>
                  <p:par>
                    <p:cTn id="57" fill="hold" nodeType="clickPar">
                      <p:stCondLst>
                        <p:cond delay="indefinite"/>
                      </p:stCondLst>
                      <p:childTnLst>
                        <p:par>
                          <p:cTn id="58" fill="hold" nodeType="withGroup">
                            <p:stCondLst>
                              <p:cond delay="0"/>
                            </p:stCondLst>
                            <p:childTnLst>
                              <p:par>
                                <p:cTn id="59" presetID="1" presetClass="entr" presetSubtype="0" fill="hold" nodeType="clickEffect">
                                  <p:stCondLst>
                                    <p:cond delay="0"/>
                                  </p:stCondLst>
                                  <p:childTnLst>
                                    <p:set>
                                      <p:cBhvr>
                                        <p:cTn id="60" dur="1" fill="hold">
                                          <p:stCondLst>
                                            <p:cond delay="0"/>
                                          </p:stCondLst>
                                        </p:cTn>
                                        <p:tgtEl>
                                          <p:spTgt spid="56"/>
                                        </p:tgtEl>
                                        <p:attrNameLst>
                                          <p:attrName>style.visibility</p:attrName>
                                        </p:attrNameLst>
                                      </p:cBhvr>
                                      <p:to>
                                        <p:strVal val="visible"/>
                                      </p:to>
                                    </p:set>
                                  </p:childTnLst>
                                </p:cTn>
                              </p:par>
                            </p:childTnLst>
                          </p:cTn>
                        </p:par>
                      </p:childTnLst>
                    </p:cTn>
                  </p:par>
                  <p:par>
                    <p:cTn id="61" fill="hold" nodeType="clickPar">
                      <p:stCondLst>
                        <p:cond delay="indefinite"/>
                      </p:stCondLst>
                      <p:childTnLst>
                        <p:par>
                          <p:cTn id="62" fill="hold" nodeType="withGroup">
                            <p:stCondLst>
                              <p:cond delay="0"/>
                            </p:stCondLst>
                            <p:childTnLst>
                              <p:par>
                                <p:cTn id="63" presetID="1" presetClass="entr" presetSubtype="0" fill="hold" nodeType="clickEffect">
                                  <p:stCondLst>
                                    <p:cond delay="0"/>
                                  </p:stCondLst>
                                  <p:childTnLst>
                                    <p:set>
                                      <p:cBhvr>
                                        <p:cTn id="64" dur="1" fill="hold">
                                          <p:stCondLst>
                                            <p:cond delay="0"/>
                                          </p:stCondLst>
                                        </p:cTn>
                                        <p:tgtEl>
                                          <p:spTgt spid="37"/>
                                        </p:tgtEl>
                                        <p:attrNameLst>
                                          <p:attrName>style.visibility</p:attrName>
                                        </p:attrNameLst>
                                      </p:cBhvr>
                                      <p:to>
                                        <p:strVal val="visible"/>
                                      </p:to>
                                    </p:set>
                                  </p:childTnLst>
                                </p:cTn>
                              </p:par>
                              <p:par>
                                <p:cTn id="65" presetID="1" presetClass="entr" presetSubtype="0" fill="hold" nodeType="withEffect">
                                  <p:stCondLst>
                                    <p:cond delay="0"/>
                                  </p:stCondLst>
                                  <p:childTnLst>
                                    <p:set>
                                      <p:cBhvr>
                                        <p:cTn id="66" dur="1" fill="hold">
                                          <p:stCondLst>
                                            <p:cond delay="0"/>
                                          </p:stCondLst>
                                        </p:cTn>
                                        <p:tgtEl>
                                          <p:spTgt spid="72"/>
                                        </p:tgtEl>
                                        <p:attrNameLst>
                                          <p:attrName>style.visibility</p:attrName>
                                        </p:attrNameLst>
                                      </p:cBhvr>
                                      <p:to>
                                        <p:strVal val="visible"/>
                                      </p:to>
                                    </p:set>
                                  </p:childTnLst>
                                </p:cTn>
                              </p:par>
                              <p:par>
                                <p:cTn id="67" presetID="1" presetClass="entr" presetSubtype="0" fill="hold" grpId="0" nodeType="withEffect">
                                  <p:stCondLst>
                                    <p:cond delay="0"/>
                                  </p:stCondLst>
                                  <p:childTnLst>
                                    <p:set>
                                      <p:cBhvr>
                                        <p:cTn id="68" dur="1" fill="hold">
                                          <p:stCondLst>
                                            <p:cond delay="0"/>
                                          </p:stCondLst>
                                        </p:cTn>
                                        <p:tgtEl>
                                          <p:spTgt spid="69"/>
                                        </p:tgtEl>
                                        <p:attrNameLst>
                                          <p:attrName>style.visibility</p:attrName>
                                        </p:attrNameLst>
                                      </p:cBhvr>
                                      <p:to>
                                        <p:strVal val="visible"/>
                                      </p:to>
                                    </p:set>
                                  </p:childTnLst>
                                </p:cTn>
                              </p:par>
                              <p:par>
                                <p:cTn id="69" presetID="1" presetClass="entr" presetSubtype="0" fill="hold" grpId="0" nodeType="withEffect">
                                  <p:stCondLst>
                                    <p:cond delay="0"/>
                                  </p:stCondLst>
                                  <p:childTnLst>
                                    <p:set>
                                      <p:cBhvr>
                                        <p:cTn id="70" dur="1" fill="hold">
                                          <p:stCondLst>
                                            <p:cond delay="0"/>
                                          </p:stCondLst>
                                        </p:cTn>
                                        <p:tgtEl>
                                          <p:spTgt spid="67"/>
                                        </p:tgtEl>
                                        <p:attrNameLst>
                                          <p:attrName>style.visibility</p:attrName>
                                        </p:attrNameLst>
                                      </p:cBhvr>
                                      <p:to>
                                        <p:strVal val="visible"/>
                                      </p:to>
                                    </p:set>
                                  </p:childTnLst>
                                </p:cTn>
                              </p:par>
                            </p:childTnLst>
                          </p:cTn>
                        </p:par>
                      </p:childTnLst>
                    </p:cTn>
                  </p:par>
                  <p:par>
                    <p:cTn id="71" fill="hold" nodeType="clickPar">
                      <p:stCondLst>
                        <p:cond delay="indefinite"/>
                      </p:stCondLst>
                      <p:childTnLst>
                        <p:par>
                          <p:cTn id="72" fill="hold" nodeType="withGroup">
                            <p:stCondLst>
                              <p:cond delay="0"/>
                            </p:stCondLst>
                            <p:childTnLst>
                              <p:par>
                                <p:cTn id="73" presetID="1" presetClass="entr" presetSubtype="0" fill="hold" nodeType="clickEffect">
                                  <p:stCondLst>
                                    <p:cond delay="0"/>
                                  </p:stCondLst>
                                  <p:childTnLst>
                                    <p:set>
                                      <p:cBhvr>
                                        <p:cTn id="74" dur="1" fill="hold">
                                          <p:stCondLst>
                                            <p:cond delay="0"/>
                                          </p:stCondLst>
                                        </p:cTn>
                                        <p:tgtEl>
                                          <p:spTgt spid="40"/>
                                        </p:tgtEl>
                                        <p:attrNameLst>
                                          <p:attrName>style.visibility</p:attrName>
                                        </p:attrNameLst>
                                      </p:cBhvr>
                                      <p:to>
                                        <p:strVal val="visible"/>
                                      </p:to>
                                    </p:set>
                                  </p:childTnLst>
                                </p:cTn>
                              </p:par>
                            </p:childTnLst>
                          </p:cTn>
                        </p:par>
                      </p:childTnLst>
                    </p:cTn>
                  </p:par>
                  <p:par>
                    <p:cTn id="75" fill="hold" nodeType="clickPar">
                      <p:stCondLst>
                        <p:cond delay="indefinite"/>
                      </p:stCondLst>
                      <p:childTnLst>
                        <p:par>
                          <p:cTn id="76" fill="hold" nodeType="withGroup">
                            <p:stCondLst>
                              <p:cond delay="0"/>
                            </p:stCondLst>
                            <p:childTnLst>
                              <p:par>
                                <p:cTn id="77" presetID="1" presetClass="entr" presetSubtype="0" fill="hold" nodeType="clickEffect">
                                  <p:stCondLst>
                                    <p:cond delay="0"/>
                                  </p:stCondLst>
                                  <p:childTnLst>
                                    <p:set>
                                      <p:cBhvr>
                                        <p:cTn id="78" dur="1" fill="hold">
                                          <p:stCondLst>
                                            <p:cond delay="0"/>
                                          </p:stCondLst>
                                        </p:cTn>
                                        <p:tgtEl>
                                          <p:spTgt spid="36"/>
                                        </p:tgtEl>
                                        <p:attrNameLst>
                                          <p:attrName>style.visibility</p:attrName>
                                        </p:attrNameLst>
                                      </p:cBhvr>
                                      <p:to>
                                        <p:strVal val="visible"/>
                                      </p:to>
                                    </p:set>
                                  </p:childTnLst>
                                </p:cTn>
                              </p:par>
                            </p:childTnLst>
                          </p:cTn>
                        </p:par>
                      </p:childTnLst>
                    </p:cTn>
                  </p:par>
                  <p:par>
                    <p:cTn id="79" fill="hold" nodeType="clickPar">
                      <p:stCondLst>
                        <p:cond delay="indefinite"/>
                      </p:stCondLst>
                      <p:childTnLst>
                        <p:par>
                          <p:cTn id="80" fill="hold" nodeType="withGroup">
                            <p:stCondLst>
                              <p:cond delay="0"/>
                            </p:stCondLst>
                            <p:childTnLst>
                              <p:par>
                                <p:cTn id="81" presetID="1" presetClass="entr" presetSubtype="0" fill="hold" nodeType="clickEffect">
                                  <p:stCondLst>
                                    <p:cond delay="0"/>
                                  </p:stCondLst>
                                  <p:childTnLst>
                                    <p:set>
                                      <p:cBhvr>
                                        <p:cTn id="82" dur="1" fill="hold">
                                          <p:stCondLst>
                                            <p:cond delay="0"/>
                                          </p:stCondLst>
                                        </p:cTn>
                                        <p:tgtEl>
                                          <p:spTgt spid="51"/>
                                        </p:tgtEl>
                                        <p:attrNameLst>
                                          <p:attrName>style.visibility</p:attrName>
                                        </p:attrNameLst>
                                      </p:cBhvr>
                                      <p:to>
                                        <p:strVal val="visible"/>
                                      </p:to>
                                    </p:set>
                                  </p:childTnLst>
                                </p:cTn>
                              </p:par>
                            </p:childTnLst>
                          </p:cTn>
                        </p:par>
                      </p:childTnLst>
                    </p:cTn>
                  </p:par>
                  <p:par>
                    <p:cTn id="83" fill="hold" nodeType="clickPar">
                      <p:stCondLst>
                        <p:cond delay="indefinite"/>
                      </p:stCondLst>
                      <p:childTnLst>
                        <p:par>
                          <p:cTn id="84" fill="hold" nodeType="withGroup">
                            <p:stCondLst>
                              <p:cond delay="0"/>
                            </p:stCondLst>
                            <p:childTnLst>
                              <p:par>
                                <p:cTn id="85" presetID="1" presetClass="entr" presetSubtype="0" fill="hold" nodeType="clickEffect">
                                  <p:stCondLst>
                                    <p:cond delay="0"/>
                                  </p:stCondLst>
                                  <p:childTnLst>
                                    <p:set>
                                      <p:cBhvr>
                                        <p:cTn id="86" dur="1" fill="hold">
                                          <p:stCondLst>
                                            <p:cond delay="0"/>
                                          </p:stCondLst>
                                        </p:cTn>
                                        <p:tgtEl>
                                          <p:spTgt spid="5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2" grpId="0" animBg="1"/>
      <p:bldP spid="43" grpId="0" animBg="1"/>
      <p:bldP spid="44" grpId="0" animBg="1"/>
      <p:bldP spid="45" grpId="0" animBg="1"/>
      <p:bldP spid="46" grpId="0" animBg="1"/>
      <p:bldP spid="55" grpId="0" animBg="1"/>
      <p:bldP spid="62" grpId="0" animBg="1"/>
      <p:bldP spid="67" grpId="0" animBg="1"/>
      <p:bldP spid="69" grpId="0" animBg="1"/>
    </p:bldLst>
  </p:timing>
</p:sld>
</file>

<file path=ppt/slides/slide1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30722" name="Connecteur droit 50"/>
          <p:cNvCxnSpPr>
            <a:cxnSpLocks noChangeShapeType="1"/>
          </p:cNvCxnSpPr>
          <p:nvPr/>
        </p:nvCxnSpPr>
        <p:spPr bwMode="auto">
          <a:xfrm>
            <a:off x="403225" y="4773613"/>
            <a:ext cx="7634288" cy="0"/>
          </a:xfrm>
          <a:prstGeom prst="line">
            <a:avLst/>
          </a:prstGeom>
          <a:noFill/>
          <a:ln w="9525" algn="ctr">
            <a:solidFill>
              <a:schemeClr val="tx1"/>
            </a:solidFill>
            <a:round/>
            <a:headEnd/>
            <a:tailEnd/>
          </a:ln>
          <a:extLst>
            <a:ext uri="{909E8E84-426E-40DD-AFC4-6F175D3DCCD1}">
              <a14:hiddenFill xmlns:a14="http://schemas.microsoft.com/office/drawing/2010/main">
                <a:noFill/>
              </a14:hiddenFill>
            </a:ext>
          </a:extLst>
        </p:spPr>
      </p:cxnSp>
      <p:cxnSp>
        <p:nvCxnSpPr>
          <p:cNvPr id="30723" name="Connecteur droit 52"/>
          <p:cNvCxnSpPr>
            <a:cxnSpLocks noChangeShapeType="1"/>
          </p:cNvCxnSpPr>
          <p:nvPr/>
        </p:nvCxnSpPr>
        <p:spPr bwMode="auto">
          <a:xfrm>
            <a:off x="1646238" y="4741863"/>
            <a:ext cx="0" cy="144462"/>
          </a:xfrm>
          <a:prstGeom prst="line">
            <a:avLst/>
          </a:prstGeom>
          <a:noFill/>
          <a:ln w="9525" algn="ctr">
            <a:solidFill>
              <a:schemeClr val="tx1"/>
            </a:solidFill>
            <a:round/>
            <a:headEnd/>
            <a:tailEnd/>
          </a:ln>
          <a:extLst>
            <a:ext uri="{909E8E84-426E-40DD-AFC4-6F175D3DCCD1}">
              <a14:hiddenFill xmlns:a14="http://schemas.microsoft.com/office/drawing/2010/main">
                <a:noFill/>
              </a14:hiddenFill>
            </a:ext>
          </a:extLst>
        </p:spPr>
      </p:cxnSp>
      <p:cxnSp>
        <p:nvCxnSpPr>
          <p:cNvPr id="30724" name="Connecteur droit 53"/>
          <p:cNvCxnSpPr>
            <a:cxnSpLocks noChangeShapeType="1"/>
          </p:cNvCxnSpPr>
          <p:nvPr/>
        </p:nvCxnSpPr>
        <p:spPr bwMode="auto">
          <a:xfrm>
            <a:off x="1939925" y="4741863"/>
            <a:ext cx="0" cy="144462"/>
          </a:xfrm>
          <a:prstGeom prst="line">
            <a:avLst/>
          </a:prstGeom>
          <a:noFill/>
          <a:ln w="9525" algn="ctr">
            <a:solidFill>
              <a:schemeClr val="tx1"/>
            </a:solidFill>
            <a:round/>
            <a:headEnd/>
            <a:tailEnd/>
          </a:ln>
          <a:extLst>
            <a:ext uri="{909E8E84-426E-40DD-AFC4-6F175D3DCCD1}">
              <a14:hiddenFill xmlns:a14="http://schemas.microsoft.com/office/drawing/2010/main">
                <a:noFill/>
              </a14:hiddenFill>
            </a:ext>
          </a:extLst>
        </p:spPr>
      </p:cxnSp>
      <p:cxnSp>
        <p:nvCxnSpPr>
          <p:cNvPr id="30725" name="Connecteur droit 54"/>
          <p:cNvCxnSpPr>
            <a:cxnSpLocks noChangeShapeType="1"/>
          </p:cNvCxnSpPr>
          <p:nvPr/>
        </p:nvCxnSpPr>
        <p:spPr bwMode="auto">
          <a:xfrm>
            <a:off x="2233613" y="4741863"/>
            <a:ext cx="0" cy="144462"/>
          </a:xfrm>
          <a:prstGeom prst="line">
            <a:avLst/>
          </a:prstGeom>
          <a:noFill/>
          <a:ln w="9525" algn="ctr">
            <a:solidFill>
              <a:schemeClr val="tx1"/>
            </a:solidFill>
            <a:round/>
            <a:headEnd/>
            <a:tailEnd/>
          </a:ln>
          <a:extLst>
            <a:ext uri="{909E8E84-426E-40DD-AFC4-6F175D3DCCD1}">
              <a14:hiddenFill xmlns:a14="http://schemas.microsoft.com/office/drawing/2010/main">
                <a:noFill/>
              </a14:hiddenFill>
            </a:ext>
          </a:extLst>
        </p:spPr>
      </p:cxnSp>
      <p:cxnSp>
        <p:nvCxnSpPr>
          <p:cNvPr id="30726" name="Connecteur droit 55"/>
          <p:cNvCxnSpPr>
            <a:cxnSpLocks noChangeShapeType="1"/>
          </p:cNvCxnSpPr>
          <p:nvPr/>
        </p:nvCxnSpPr>
        <p:spPr bwMode="auto">
          <a:xfrm>
            <a:off x="2527300" y="4741863"/>
            <a:ext cx="0" cy="144462"/>
          </a:xfrm>
          <a:prstGeom prst="line">
            <a:avLst/>
          </a:prstGeom>
          <a:noFill/>
          <a:ln w="9525" algn="ctr">
            <a:solidFill>
              <a:schemeClr val="tx1"/>
            </a:solidFill>
            <a:round/>
            <a:headEnd/>
            <a:tailEnd/>
          </a:ln>
          <a:extLst>
            <a:ext uri="{909E8E84-426E-40DD-AFC4-6F175D3DCCD1}">
              <a14:hiddenFill xmlns:a14="http://schemas.microsoft.com/office/drawing/2010/main">
                <a:noFill/>
              </a14:hiddenFill>
            </a:ext>
          </a:extLst>
        </p:spPr>
      </p:cxnSp>
      <p:cxnSp>
        <p:nvCxnSpPr>
          <p:cNvPr id="30727" name="Connecteur droit 56"/>
          <p:cNvCxnSpPr>
            <a:cxnSpLocks noChangeShapeType="1"/>
          </p:cNvCxnSpPr>
          <p:nvPr/>
        </p:nvCxnSpPr>
        <p:spPr bwMode="auto">
          <a:xfrm>
            <a:off x="2819400" y="4741863"/>
            <a:ext cx="0" cy="144462"/>
          </a:xfrm>
          <a:prstGeom prst="line">
            <a:avLst/>
          </a:prstGeom>
          <a:noFill/>
          <a:ln w="9525" algn="ctr">
            <a:solidFill>
              <a:schemeClr val="tx1"/>
            </a:solidFill>
            <a:round/>
            <a:headEnd/>
            <a:tailEnd/>
          </a:ln>
          <a:extLst>
            <a:ext uri="{909E8E84-426E-40DD-AFC4-6F175D3DCCD1}">
              <a14:hiddenFill xmlns:a14="http://schemas.microsoft.com/office/drawing/2010/main">
                <a:noFill/>
              </a14:hiddenFill>
            </a:ext>
          </a:extLst>
        </p:spPr>
      </p:cxnSp>
      <p:cxnSp>
        <p:nvCxnSpPr>
          <p:cNvPr id="30728" name="Connecteur droit 57"/>
          <p:cNvCxnSpPr>
            <a:cxnSpLocks noChangeShapeType="1"/>
          </p:cNvCxnSpPr>
          <p:nvPr/>
        </p:nvCxnSpPr>
        <p:spPr bwMode="auto">
          <a:xfrm>
            <a:off x="3113088" y="4741863"/>
            <a:ext cx="0" cy="144462"/>
          </a:xfrm>
          <a:prstGeom prst="line">
            <a:avLst/>
          </a:prstGeom>
          <a:noFill/>
          <a:ln w="9525" algn="ctr">
            <a:solidFill>
              <a:schemeClr val="tx1"/>
            </a:solidFill>
            <a:round/>
            <a:headEnd/>
            <a:tailEnd/>
          </a:ln>
          <a:extLst>
            <a:ext uri="{909E8E84-426E-40DD-AFC4-6F175D3DCCD1}">
              <a14:hiddenFill xmlns:a14="http://schemas.microsoft.com/office/drawing/2010/main">
                <a:noFill/>
              </a14:hiddenFill>
            </a:ext>
          </a:extLst>
        </p:spPr>
      </p:cxnSp>
      <p:cxnSp>
        <p:nvCxnSpPr>
          <p:cNvPr id="30729" name="Connecteur droit 58"/>
          <p:cNvCxnSpPr>
            <a:cxnSpLocks noChangeShapeType="1"/>
          </p:cNvCxnSpPr>
          <p:nvPr/>
        </p:nvCxnSpPr>
        <p:spPr bwMode="auto">
          <a:xfrm>
            <a:off x="3403600" y="4741863"/>
            <a:ext cx="0" cy="144462"/>
          </a:xfrm>
          <a:prstGeom prst="line">
            <a:avLst/>
          </a:prstGeom>
          <a:noFill/>
          <a:ln w="9525" algn="ctr">
            <a:solidFill>
              <a:schemeClr val="tx1"/>
            </a:solidFill>
            <a:round/>
            <a:headEnd/>
            <a:tailEnd/>
          </a:ln>
          <a:extLst>
            <a:ext uri="{909E8E84-426E-40DD-AFC4-6F175D3DCCD1}">
              <a14:hiddenFill xmlns:a14="http://schemas.microsoft.com/office/drawing/2010/main">
                <a:noFill/>
              </a14:hiddenFill>
            </a:ext>
          </a:extLst>
        </p:spPr>
      </p:cxnSp>
      <p:cxnSp>
        <p:nvCxnSpPr>
          <p:cNvPr id="30730" name="Connecteur droit 60"/>
          <p:cNvCxnSpPr>
            <a:cxnSpLocks noChangeShapeType="1"/>
          </p:cNvCxnSpPr>
          <p:nvPr/>
        </p:nvCxnSpPr>
        <p:spPr bwMode="auto">
          <a:xfrm>
            <a:off x="3702050" y="4741863"/>
            <a:ext cx="0" cy="144462"/>
          </a:xfrm>
          <a:prstGeom prst="line">
            <a:avLst/>
          </a:prstGeom>
          <a:noFill/>
          <a:ln w="9525" algn="ctr">
            <a:solidFill>
              <a:schemeClr val="tx1"/>
            </a:solidFill>
            <a:round/>
            <a:headEnd/>
            <a:tailEnd/>
          </a:ln>
          <a:extLst>
            <a:ext uri="{909E8E84-426E-40DD-AFC4-6F175D3DCCD1}">
              <a14:hiddenFill xmlns:a14="http://schemas.microsoft.com/office/drawing/2010/main">
                <a:noFill/>
              </a14:hiddenFill>
            </a:ext>
          </a:extLst>
        </p:spPr>
      </p:cxnSp>
      <p:cxnSp>
        <p:nvCxnSpPr>
          <p:cNvPr id="30731" name="Connecteur droit 61"/>
          <p:cNvCxnSpPr>
            <a:cxnSpLocks noChangeShapeType="1"/>
          </p:cNvCxnSpPr>
          <p:nvPr/>
        </p:nvCxnSpPr>
        <p:spPr bwMode="auto">
          <a:xfrm>
            <a:off x="3992563" y="4741863"/>
            <a:ext cx="0" cy="144462"/>
          </a:xfrm>
          <a:prstGeom prst="line">
            <a:avLst/>
          </a:prstGeom>
          <a:noFill/>
          <a:ln w="9525" algn="ctr">
            <a:solidFill>
              <a:schemeClr val="tx1"/>
            </a:solidFill>
            <a:round/>
            <a:headEnd/>
            <a:tailEnd/>
          </a:ln>
          <a:extLst>
            <a:ext uri="{909E8E84-426E-40DD-AFC4-6F175D3DCCD1}">
              <a14:hiddenFill xmlns:a14="http://schemas.microsoft.com/office/drawing/2010/main">
                <a:noFill/>
              </a14:hiddenFill>
            </a:ext>
          </a:extLst>
        </p:spPr>
      </p:cxnSp>
      <p:cxnSp>
        <p:nvCxnSpPr>
          <p:cNvPr id="30732" name="Connecteur droit 62"/>
          <p:cNvCxnSpPr>
            <a:cxnSpLocks noChangeShapeType="1"/>
          </p:cNvCxnSpPr>
          <p:nvPr/>
        </p:nvCxnSpPr>
        <p:spPr bwMode="auto">
          <a:xfrm>
            <a:off x="4287838" y="4741863"/>
            <a:ext cx="0" cy="144462"/>
          </a:xfrm>
          <a:prstGeom prst="line">
            <a:avLst/>
          </a:prstGeom>
          <a:noFill/>
          <a:ln w="9525" algn="ctr">
            <a:solidFill>
              <a:schemeClr val="tx1"/>
            </a:solidFill>
            <a:round/>
            <a:headEnd/>
            <a:tailEnd/>
          </a:ln>
          <a:extLst>
            <a:ext uri="{909E8E84-426E-40DD-AFC4-6F175D3DCCD1}">
              <a14:hiddenFill xmlns:a14="http://schemas.microsoft.com/office/drawing/2010/main">
                <a:noFill/>
              </a14:hiddenFill>
            </a:ext>
          </a:extLst>
        </p:spPr>
      </p:cxnSp>
      <p:cxnSp>
        <p:nvCxnSpPr>
          <p:cNvPr id="30733" name="Connecteur droit 63"/>
          <p:cNvCxnSpPr>
            <a:cxnSpLocks noChangeShapeType="1"/>
          </p:cNvCxnSpPr>
          <p:nvPr/>
        </p:nvCxnSpPr>
        <p:spPr bwMode="auto">
          <a:xfrm>
            <a:off x="4578350" y="4741863"/>
            <a:ext cx="0" cy="144462"/>
          </a:xfrm>
          <a:prstGeom prst="line">
            <a:avLst/>
          </a:prstGeom>
          <a:noFill/>
          <a:ln w="9525" algn="ctr">
            <a:solidFill>
              <a:schemeClr val="tx1"/>
            </a:solidFill>
            <a:round/>
            <a:headEnd/>
            <a:tailEnd/>
          </a:ln>
          <a:extLst>
            <a:ext uri="{909E8E84-426E-40DD-AFC4-6F175D3DCCD1}">
              <a14:hiddenFill xmlns:a14="http://schemas.microsoft.com/office/drawing/2010/main">
                <a:noFill/>
              </a14:hiddenFill>
            </a:ext>
          </a:extLst>
        </p:spPr>
      </p:cxnSp>
      <p:cxnSp>
        <p:nvCxnSpPr>
          <p:cNvPr id="30734" name="Connecteur droit 64"/>
          <p:cNvCxnSpPr>
            <a:cxnSpLocks noChangeShapeType="1"/>
          </p:cNvCxnSpPr>
          <p:nvPr/>
        </p:nvCxnSpPr>
        <p:spPr bwMode="auto">
          <a:xfrm>
            <a:off x="4873625" y="4741863"/>
            <a:ext cx="0" cy="144462"/>
          </a:xfrm>
          <a:prstGeom prst="line">
            <a:avLst/>
          </a:prstGeom>
          <a:noFill/>
          <a:ln w="9525" algn="ctr">
            <a:solidFill>
              <a:schemeClr val="tx1"/>
            </a:solidFill>
            <a:round/>
            <a:headEnd/>
            <a:tailEnd/>
          </a:ln>
          <a:extLst>
            <a:ext uri="{909E8E84-426E-40DD-AFC4-6F175D3DCCD1}">
              <a14:hiddenFill xmlns:a14="http://schemas.microsoft.com/office/drawing/2010/main">
                <a:noFill/>
              </a14:hiddenFill>
            </a:ext>
          </a:extLst>
        </p:spPr>
      </p:cxnSp>
      <p:cxnSp>
        <p:nvCxnSpPr>
          <p:cNvPr id="30735" name="Connecteur droit 65"/>
          <p:cNvCxnSpPr>
            <a:cxnSpLocks noChangeShapeType="1"/>
          </p:cNvCxnSpPr>
          <p:nvPr/>
        </p:nvCxnSpPr>
        <p:spPr bwMode="auto">
          <a:xfrm>
            <a:off x="5165725" y="4741863"/>
            <a:ext cx="0" cy="144462"/>
          </a:xfrm>
          <a:prstGeom prst="line">
            <a:avLst/>
          </a:prstGeom>
          <a:noFill/>
          <a:ln w="9525" algn="ctr">
            <a:solidFill>
              <a:schemeClr val="tx1"/>
            </a:solidFill>
            <a:round/>
            <a:headEnd/>
            <a:tailEnd/>
          </a:ln>
          <a:extLst>
            <a:ext uri="{909E8E84-426E-40DD-AFC4-6F175D3DCCD1}">
              <a14:hiddenFill xmlns:a14="http://schemas.microsoft.com/office/drawing/2010/main">
                <a:noFill/>
              </a14:hiddenFill>
            </a:ext>
          </a:extLst>
        </p:spPr>
      </p:cxnSp>
      <p:cxnSp>
        <p:nvCxnSpPr>
          <p:cNvPr id="30736" name="Connecteur droit 66"/>
          <p:cNvCxnSpPr>
            <a:cxnSpLocks noChangeShapeType="1"/>
          </p:cNvCxnSpPr>
          <p:nvPr/>
        </p:nvCxnSpPr>
        <p:spPr bwMode="auto">
          <a:xfrm>
            <a:off x="5459413" y="4741863"/>
            <a:ext cx="0" cy="144462"/>
          </a:xfrm>
          <a:prstGeom prst="line">
            <a:avLst/>
          </a:prstGeom>
          <a:noFill/>
          <a:ln w="9525" algn="ctr">
            <a:solidFill>
              <a:schemeClr val="tx1"/>
            </a:solidFill>
            <a:round/>
            <a:headEnd/>
            <a:tailEnd/>
          </a:ln>
          <a:extLst>
            <a:ext uri="{909E8E84-426E-40DD-AFC4-6F175D3DCCD1}">
              <a14:hiddenFill xmlns:a14="http://schemas.microsoft.com/office/drawing/2010/main">
                <a:noFill/>
              </a14:hiddenFill>
            </a:ext>
          </a:extLst>
        </p:spPr>
      </p:cxnSp>
      <p:cxnSp>
        <p:nvCxnSpPr>
          <p:cNvPr id="30737" name="Connecteur droit 67"/>
          <p:cNvCxnSpPr>
            <a:cxnSpLocks noChangeShapeType="1"/>
          </p:cNvCxnSpPr>
          <p:nvPr/>
        </p:nvCxnSpPr>
        <p:spPr bwMode="auto">
          <a:xfrm>
            <a:off x="5753100" y="4741863"/>
            <a:ext cx="0" cy="144462"/>
          </a:xfrm>
          <a:prstGeom prst="line">
            <a:avLst/>
          </a:prstGeom>
          <a:noFill/>
          <a:ln w="9525" algn="ctr">
            <a:solidFill>
              <a:schemeClr val="tx1"/>
            </a:solidFill>
            <a:round/>
            <a:headEnd/>
            <a:tailEnd/>
          </a:ln>
          <a:extLst>
            <a:ext uri="{909E8E84-426E-40DD-AFC4-6F175D3DCCD1}">
              <a14:hiddenFill xmlns:a14="http://schemas.microsoft.com/office/drawing/2010/main">
                <a:noFill/>
              </a14:hiddenFill>
            </a:ext>
          </a:extLst>
        </p:spPr>
      </p:cxnSp>
      <p:cxnSp>
        <p:nvCxnSpPr>
          <p:cNvPr id="30738" name="Connecteur droit 68"/>
          <p:cNvCxnSpPr>
            <a:cxnSpLocks noChangeShapeType="1"/>
          </p:cNvCxnSpPr>
          <p:nvPr/>
        </p:nvCxnSpPr>
        <p:spPr bwMode="auto">
          <a:xfrm>
            <a:off x="6046788" y="4741863"/>
            <a:ext cx="0" cy="144462"/>
          </a:xfrm>
          <a:prstGeom prst="line">
            <a:avLst/>
          </a:prstGeom>
          <a:noFill/>
          <a:ln w="9525" algn="ctr">
            <a:solidFill>
              <a:schemeClr val="tx1"/>
            </a:solidFill>
            <a:round/>
            <a:headEnd/>
            <a:tailEnd/>
          </a:ln>
          <a:extLst>
            <a:ext uri="{909E8E84-426E-40DD-AFC4-6F175D3DCCD1}">
              <a14:hiddenFill xmlns:a14="http://schemas.microsoft.com/office/drawing/2010/main">
                <a:noFill/>
              </a14:hiddenFill>
            </a:ext>
          </a:extLst>
        </p:spPr>
      </p:cxnSp>
      <p:cxnSp>
        <p:nvCxnSpPr>
          <p:cNvPr id="30739" name="Connecteur droit 69"/>
          <p:cNvCxnSpPr>
            <a:cxnSpLocks noChangeShapeType="1"/>
          </p:cNvCxnSpPr>
          <p:nvPr/>
        </p:nvCxnSpPr>
        <p:spPr bwMode="auto">
          <a:xfrm>
            <a:off x="6340475" y="4741863"/>
            <a:ext cx="0" cy="144462"/>
          </a:xfrm>
          <a:prstGeom prst="line">
            <a:avLst/>
          </a:prstGeom>
          <a:noFill/>
          <a:ln w="9525" algn="ctr">
            <a:solidFill>
              <a:schemeClr val="tx1"/>
            </a:solidFill>
            <a:round/>
            <a:headEnd/>
            <a:tailEnd/>
          </a:ln>
          <a:extLst>
            <a:ext uri="{909E8E84-426E-40DD-AFC4-6F175D3DCCD1}">
              <a14:hiddenFill xmlns:a14="http://schemas.microsoft.com/office/drawing/2010/main">
                <a:noFill/>
              </a14:hiddenFill>
            </a:ext>
          </a:extLst>
        </p:spPr>
      </p:cxnSp>
      <p:cxnSp>
        <p:nvCxnSpPr>
          <p:cNvPr id="30740" name="Connecteur droit 70"/>
          <p:cNvCxnSpPr>
            <a:cxnSpLocks noChangeShapeType="1"/>
          </p:cNvCxnSpPr>
          <p:nvPr/>
        </p:nvCxnSpPr>
        <p:spPr bwMode="auto">
          <a:xfrm>
            <a:off x="6632575" y="4741863"/>
            <a:ext cx="0" cy="144462"/>
          </a:xfrm>
          <a:prstGeom prst="line">
            <a:avLst/>
          </a:prstGeom>
          <a:noFill/>
          <a:ln w="9525" algn="ctr">
            <a:solidFill>
              <a:schemeClr val="tx1"/>
            </a:solidFill>
            <a:round/>
            <a:headEnd/>
            <a:tailEnd/>
          </a:ln>
          <a:extLst>
            <a:ext uri="{909E8E84-426E-40DD-AFC4-6F175D3DCCD1}">
              <a14:hiddenFill xmlns:a14="http://schemas.microsoft.com/office/drawing/2010/main">
                <a:noFill/>
              </a14:hiddenFill>
            </a:ext>
          </a:extLst>
        </p:spPr>
      </p:cxnSp>
      <p:cxnSp>
        <p:nvCxnSpPr>
          <p:cNvPr id="30741" name="Connecteur droit 71"/>
          <p:cNvCxnSpPr>
            <a:cxnSpLocks noChangeShapeType="1"/>
          </p:cNvCxnSpPr>
          <p:nvPr/>
        </p:nvCxnSpPr>
        <p:spPr bwMode="auto">
          <a:xfrm>
            <a:off x="6924675" y="4741863"/>
            <a:ext cx="0" cy="144462"/>
          </a:xfrm>
          <a:prstGeom prst="line">
            <a:avLst/>
          </a:prstGeom>
          <a:noFill/>
          <a:ln w="9525" algn="ctr">
            <a:solidFill>
              <a:schemeClr val="tx1"/>
            </a:solidFill>
            <a:round/>
            <a:headEnd/>
            <a:tailEnd/>
          </a:ln>
          <a:extLst>
            <a:ext uri="{909E8E84-426E-40DD-AFC4-6F175D3DCCD1}">
              <a14:hiddenFill xmlns:a14="http://schemas.microsoft.com/office/drawing/2010/main">
                <a:noFill/>
              </a14:hiddenFill>
            </a:ext>
          </a:extLst>
        </p:spPr>
      </p:cxnSp>
      <p:cxnSp>
        <p:nvCxnSpPr>
          <p:cNvPr id="30742" name="Connecteur droit 72"/>
          <p:cNvCxnSpPr>
            <a:cxnSpLocks noChangeShapeType="1"/>
          </p:cNvCxnSpPr>
          <p:nvPr/>
        </p:nvCxnSpPr>
        <p:spPr bwMode="auto">
          <a:xfrm>
            <a:off x="7218363" y="4741863"/>
            <a:ext cx="0" cy="144462"/>
          </a:xfrm>
          <a:prstGeom prst="line">
            <a:avLst/>
          </a:prstGeom>
          <a:noFill/>
          <a:ln w="9525" algn="ctr">
            <a:solidFill>
              <a:schemeClr val="tx1"/>
            </a:solidFill>
            <a:round/>
            <a:headEnd/>
            <a:tailEnd/>
          </a:ln>
          <a:extLst>
            <a:ext uri="{909E8E84-426E-40DD-AFC4-6F175D3DCCD1}">
              <a14:hiddenFill xmlns:a14="http://schemas.microsoft.com/office/drawing/2010/main">
                <a:noFill/>
              </a14:hiddenFill>
            </a:ext>
          </a:extLst>
        </p:spPr>
      </p:cxnSp>
      <p:cxnSp>
        <p:nvCxnSpPr>
          <p:cNvPr id="30743" name="Connecteur droit 73"/>
          <p:cNvCxnSpPr>
            <a:cxnSpLocks noChangeShapeType="1"/>
          </p:cNvCxnSpPr>
          <p:nvPr/>
        </p:nvCxnSpPr>
        <p:spPr bwMode="auto">
          <a:xfrm>
            <a:off x="7512050" y="4741863"/>
            <a:ext cx="0" cy="144462"/>
          </a:xfrm>
          <a:prstGeom prst="line">
            <a:avLst/>
          </a:prstGeom>
          <a:noFill/>
          <a:ln w="9525" algn="ctr">
            <a:solidFill>
              <a:schemeClr val="tx1"/>
            </a:solidFill>
            <a:round/>
            <a:headEnd/>
            <a:tailEnd/>
          </a:ln>
          <a:extLst>
            <a:ext uri="{909E8E84-426E-40DD-AFC4-6F175D3DCCD1}">
              <a14:hiddenFill xmlns:a14="http://schemas.microsoft.com/office/drawing/2010/main">
                <a:noFill/>
              </a14:hiddenFill>
            </a:ext>
          </a:extLst>
        </p:spPr>
      </p:cxnSp>
      <p:cxnSp>
        <p:nvCxnSpPr>
          <p:cNvPr id="30744" name="Connecteur droit 113"/>
          <p:cNvCxnSpPr>
            <a:cxnSpLocks noChangeShapeType="1"/>
          </p:cNvCxnSpPr>
          <p:nvPr/>
        </p:nvCxnSpPr>
        <p:spPr bwMode="auto">
          <a:xfrm>
            <a:off x="1398588" y="4741863"/>
            <a:ext cx="0" cy="144462"/>
          </a:xfrm>
          <a:prstGeom prst="line">
            <a:avLst/>
          </a:prstGeom>
          <a:noFill/>
          <a:ln w="9525" algn="ctr">
            <a:solidFill>
              <a:schemeClr val="tx1"/>
            </a:solidFill>
            <a:round/>
            <a:headEnd/>
            <a:tailEnd/>
          </a:ln>
          <a:extLst>
            <a:ext uri="{909E8E84-426E-40DD-AFC4-6F175D3DCCD1}">
              <a14:hiddenFill xmlns:a14="http://schemas.microsoft.com/office/drawing/2010/main">
                <a:noFill/>
              </a14:hiddenFill>
            </a:ext>
          </a:extLst>
        </p:spPr>
      </p:cxnSp>
      <p:cxnSp>
        <p:nvCxnSpPr>
          <p:cNvPr id="30745" name="Connecteur droit 143"/>
          <p:cNvCxnSpPr>
            <a:cxnSpLocks noChangeShapeType="1"/>
          </p:cNvCxnSpPr>
          <p:nvPr/>
        </p:nvCxnSpPr>
        <p:spPr bwMode="auto">
          <a:xfrm>
            <a:off x="1128713" y="4741863"/>
            <a:ext cx="0" cy="144462"/>
          </a:xfrm>
          <a:prstGeom prst="line">
            <a:avLst/>
          </a:prstGeom>
          <a:noFill/>
          <a:ln w="9525" algn="ctr">
            <a:solidFill>
              <a:schemeClr val="tx1"/>
            </a:solidFill>
            <a:round/>
            <a:headEnd/>
            <a:tailEnd/>
          </a:ln>
          <a:extLst>
            <a:ext uri="{909E8E84-426E-40DD-AFC4-6F175D3DCCD1}">
              <a14:hiddenFill xmlns:a14="http://schemas.microsoft.com/office/drawing/2010/main">
                <a:noFill/>
              </a14:hiddenFill>
            </a:ext>
          </a:extLst>
        </p:spPr>
      </p:cxnSp>
      <p:cxnSp>
        <p:nvCxnSpPr>
          <p:cNvPr id="30746" name="Connecteur droit 73"/>
          <p:cNvCxnSpPr>
            <a:cxnSpLocks noChangeShapeType="1"/>
          </p:cNvCxnSpPr>
          <p:nvPr/>
        </p:nvCxnSpPr>
        <p:spPr bwMode="auto">
          <a:xfrm>
            <a:off x="7791450" y="4772025"/>
            <a:ext cx="0" cy="142875"/>
          </a:xfrm>
          <a:prstGeom prst="line">
            <a:avLst/>
          </a:prstGeom>
          <a:noFill/>
          <a:ln w="9525" algn="ctr">
            <a:solidFill>
              <a:schemeClr val="tx1"/>
            </a:solidFill>
            <a:round/>
            <a:headEnd/>
            <a:tailEnd/>
          </a:ln>
          <a:extLst>
            <a:ext uri="{909E8E84-426E-40DD-AFC4-6F175D3DCCD1}">
              <a14:hiddenFill xmlns:a14="http://schemas.microsoft.com/office/drawing/2010/main">
                <a:noFill/>
              </a14:hiddenFill>
            </a:ext>
          </a:extLst>
        </p:spPr>
      </p:cxnSp>
      <p:cxnSp>
        <p:nvCxnSpPr>
          <p:cNvPr id="30747" name="Connecteur droit 143"/>
          <p:cNvCxnSpPr>
            <a:cxnSpLocks noChangeShapeType="1"/>
          </p:cNvCxnSpPr>
          <p:nvPr/>
        </p:nvCxnSpPr>
        <p:spPr bwMode="auto">
          <a:xfrm>
            <a:off x="901700" y="4772025"/>
            <a:ext cx="0" cy="142875"/>
          </a:xfrm>
          <a:prstGeom prst="line">
            <a:avLst/>
          </a:prstGeom>
          <a:noFill/>
          <a:ln w="9525" algn="ctr">
            <a:solidFill>
              <a:schemeClr val="tx1"/>
            </a:solidFill>
            <a:round/>
            <a:headEnd/>
            <a:tailEnd/>
          </a:ln>
          <a:extLst>
            <a:ext uri="{909E8E84-426E-40DD-AFC4-6F175D3DCCD1}">
              <a14:hiddenFill xmlns:a14="http://schemas.microsoft.com/office/drawing/2010/main">
                <a:noFill/>
              </a14:hiddenFill>
            </a:ext>
          </a:extLst>
        </p:spPr>
      </p:cxnSp>
      <p:cxnSp>
        <p:nvCxnSpPr>
          <p:cNvPr id="30748" name="Connecteur droit 143"/>
          <p:cNvCxnSpPr>
            <a:cxnSpLocks noChangeShapeType="1"/>
          </p:cNvCxnSpPr>
          <p:nvPr/>
        </p:nvCxnSpPr>
        <p:spPr bwMode="auto">
          <a:xfrm>
            <a:off x="652463" y="4773613"/>
            <a:ext cx="0" cy="144462"/>
          </a:xfrm>
          <a:prstGeom prst="line">
            <a:avLst/>
          </a:prstGeom>
          <a:noFill/>
          <a:ln w="9525" algn="ctr">
            <a:solidFill>
              <a:schemeClr val="tx1"/>
            </a:solidFill>
            <a:round/>
            <a:headEnd/>
            <a:tailEnd/>
          </a:ln>
          <a:extLst>
            <a:ext uri="{909E8E84-426E-40DD-AFC4-6F175D3DCCD1}">
              <a14:hiddenFill xmlns:a14="http://schemas.microsoft.com/office/drawing/2010/main">
                <a:noFill/>
              </a14:hiddenFill>
            </a:ext>
          </a:extLst>
        </p:spPr>
      </p:cxnSp>
      <p:cxnSp>
        <p:nvCxnSpPr>
          <p:cNvPr id="30749" name="Connecteur droit 73"/>
          <p:cNvCxnSpPr>
            <a:cxnSpLocks noChangeShapeType="1"/>
          </p:cNvCxnSpPr>
          <p:nvPr/>
        </p:nvCxnSpPr>
        <p:spPr bwMode="auto">
          <a:xfrm>
            <a:off x="403225" y="4773613"/>
            <a:ext cx="0" cy="144462"/>
          </a:xfrm>
          <a:prstGeom prst="line">
            <a:avLst/>
          </a:prstGeom>
          <a:noFill/>
          <a:ln w="9525" algn="ctr">
            <a:solidFill>
              <a:schemeClr val="tx1"/>
            </a:solidFill>
            <a:round/>
            <a:headEnd/>
            <a:tailEnd/>
          </a:ln>
          <a:extLst>
            <a:ext uri="{909E8E84-426E-40DD-AFC4-6F175D3DCCD1}">
              <a14:hiddenFill xmlns:a14="http://schemas.microsoft.com/office/drawing/2010/main">
                <a:noFill/>
              </a14:hiddenFill>
            </a:ext>
          </a:extLst>
        </p:spPr>
      </p:cxnSp>
      <p:grpSp>
        <p:nvGrpSpPr>
          <p:cNvPr id="30750" name="Group 312"/>
          <p:cNvGrpSpPr>
            <a:grpSpLocks/>
          </p:cNvGrpSpPr>
          <p:nvPr/>
        </p:nvGrpSpPr>
        <p:grpSpPr bwMode="auto">
          <a:xfrm>
            <a:off x="1100138" y="4538663"/>
            <a:ext cx="6338887" cy="142875"/>
            <a:chOff x="930" y="3430"/>
            <a:chExt cx="3993" cy="90"/>
          </a:xfrm>
        </p:grpSpPr>
        <p:grpSp>
          <p:nvGrpSpPr>
            <p:cNvPr id="31013" name="Group 160"/>
            <p:cNvGrpSpPr>
              <a:grpSpLocks/>
            </p:cNvGrpSpPr>
            <p:nvPr/>
          </p:nvGrpSpPr>
          <p:grpSpPr bwMode="auto">
            <a:xfrm>
              <a:off x="930" y="3430"/>
              <a:ext cx="182" cy="90"/>
              <a:chOff x="2381" y="2024"/>
              <a:chExt cx="271" cy="136"/>
            </a:xfrm>
          </p:grpSpPr>
          <p:sp>
            <p:nvSpPr>
              <p:cNvPr id="31146" name="Oval 152"/>
              <p:cNvSpPr>
                <a:spLocks noChangeArrowheads="1"/>
              </p:cNvSpPr>
              <p:nvPr/>
            </p:nvSpPr>
            <p:spPr bwMode="auto">
              <a:xfrm>
                <a:off x="2472" y="2069"/>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1147" name="Oval 153"/>
              <p:cNvSpPr>
                <a:spLocks noChangeArrowheads="1"/>
              </p:cNvSpPr>
              <p:nvPr/>
            </p:nvSpPr>
            <p:spPr bwMode="auto">
              <a:xfrm>
                <a:off x="2562" y="2069"/>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1148" name="Oval 154"/>
              <p:cNvSpPr>
                <a:spLocks noChangeArrowheads="1"/>
              </p:cNvSpPr>
              <p:nvPr/>
            </p:nvSpPr>
            <p:spPr bwMode="auto">
              <a:xfrm>
                <a:off x="2381" y="2069"/>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1149" name="Oval 155"/>
              <p:cNvSpPr>
                <a:spLocks noChangeArrowheads="1"/>
              </p:cNvSpPr>
              <p:nvPr/>
            </p:nvSpPr>
            <p:spPr bwMode="auto">
              <a:xfrm>
                <a:off x="2426" y="2024"/>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1150" name="Oval 156"/>
              <p:cNvSpPr>
                <a:spLocks noChangeArrowheads="1"/>
              </p:cNvSpPr>
              <p:nvPr/>
            </p:nvSpPr>
            <p:spPr bwMode="auto">
              <a:xfrm>
                <a:off x="2517" y="2024"/>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grpSp>
        <p:grpSp>
          <p:nvGrpSpPr>
            <p:cNvPr id="31014" name="Group 174"/>
            <p:cNvGrpSpPr>
              <a:grpSpLocks/>
            </p:cNvGrpSpPr>
            <p:nvPr/>
          </p:nvGrpSpPr>
          <p:grpSpPr bwMode="auto">
            <a:xfrm>
              <a:off x="1111" y="3430"/>
              <a:ext cx="182" cy="90"/>
              <a:chOff x="2381" y="2024"/>
              <a:chExt cx="271" cy="136"/>
            </a:xfrm>
          </p:grpSpPr>
          <p:sp>
            <p:nvSpPr>
              <p:cNvPr id="31141" name="Oval 175"/>
              <p:cNvSpPr>
                <a:spLocks noChangeArrowheads="1"/>
              </p:cNvSpPr>
              <p:nvPr/>
            </p:nvSpPr>
            <p:spPr bwMode="auto">
              <a:xfrm>
                <a:off x="2472" y="2069"/>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1142" name="Oval 176"/>
              <p:cNvSpPr>
                <a:spLocks noChangeArrowheads="1"/>
              </p:cNvSpPr>
              <p:nvPr/>
            </p:nvSpPr>
            <p:spPr bwMode="auto">
              <a:xfrm>
                <a:off x="2562" y="2069"/>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1143" name="Oval 177"/>
              <p:cNvSpPr>
                <a:spLocks noChangeArrowheads="1"/>
              </p:cNvSpPr>
              <p:nvPr/>
            </p:nvSpPr>
            <p:spPr bwMode="auto">
              <a:xfrm>
                <a:off x="2381" y="2069"/>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1144" name="Oval 178"/>
              <p:cNvSpPr>
                <a:spLocks noChangeArrowheads="1"/>
              </p:cNvSpPr>
              <p:nvPr/>
            </p:nvSpPr>
            <p:spPr bwMode="auto">
              <a:xfrm>
                <a:off x="2426" y="2024"/>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1145" name="Oval 179"/>
              <p:cNvSpPr>
                <a:spLocks noChangeArrowheads="1"/>
              </p:cNvSpPr>
              <p:nvPr/>
            </p:nvSpPr>
            <p:spPr bwMode="auto">
              <a:xfrm>
                <a:off x="2517" y="2024"/>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grpSp>
        <p:grpSp>
          <p:nvGrpSpPr>
            <p:cNvPr id="31015" name="Group 180"/>
            <p:cNvGrpSpPr>
              <a:grpSpLocks/>
            </p:cNvGrpSpPr>
            <p:nvPr/>
          </p:nvGrpSpPr>
          <p:grpSpPr bwMode="auto">
            <a:xfrm>
              <a:off x="1837" y="3430"/>
              <a:ext cx="182" cy="90"/>
              <a:chOff x="2381" y="2024"/>
              <a:chExt cx="271" cy="136"/>
            </a:xfrm>
          </p:grpSpPr>
          <p:sp>
            <p:nvSpPr>
              <p:cNvPr id="31136" name="Oval 181"/>
              <p:cNvSpPr>
                <a:spLocks noChangeArrowheads="1"/>
              </p:cNvSpPr>
              <p:nvPr/>
            </p:nvSpPr>
            <p:spPr bwMode="auto">
              <a:xfrm>
                <a:off x="2472" y="2069"/>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1137" name="Oval 182"/>
              <p:cNvSpPr>
                <a:spLocks noChangeArrowheads="1"/>
              </p:cNvSpPr>
              <p:nvPr/>
            </p:nvSpPr>
            <p:spPr bwMode="auto">
              <a:xfrm>
                <a:off x="2562" y="2069"/>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1138" name="Oval 183"/>
              <p:cNvSpPr>
                <a:spLocks noChangeArrowheads="1"/>
              </p:cNvSpPr>
              <p:nvPr/>
            </p:nvSpPr>
            <p:spPr bwMode="auto">
              <a:xfrm>
                <a:off x="2381" y="2069"/>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1139" name="Oval 184"/>
              <p:cNvSpPr>
                <a:spLocks noChangeArrowheads="1"/>
              </p:cNvSpPr>
              <p:nvPr/>
            </p:nvSpPr>
            <p:spPr bwMode="auto">
              <a:xfrm>
                <a:off x="2426" y="2024"/>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1140" name="Oval 185"/>
              <p:cNvSpPr>
                <a:spLocks noChangeArrowheads="1"/>
              </p:cNvSpPr>
              <p:nvPr/>
            </p:nvSpPr>
            <p:spPr bwMode="auto">
              <a:xfrm>
                <a:off x="2517" y="2024"/>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grpSp>
        <p:grpSp>
          <p:nvGrpSpPr>
            <p:cNvPr id="31016" name="Group 186"/>
            <p:cNvGrpSpPr>
              <a:grpSpLocks/>
            </p:cNvGrpSpPr>
            <p:nvPr/>
          </p:nvGrpSpPr>
          <p:grpSpPr bwMode="auto">
            <a:xfrm>
              <a:off x="1474" y="3430"/>
              <a:ext cx="182" cy="90"/>
              <a:chOff x="2381" y="2024"/>
              <a:chExt cx="271" cy="136"/>
            </a:xfrm>
          </p:grpSpPr>
          <p:sp>
            <p:nvSpPr>
              <p:cNvPr id="31131" name="Oval 187"/>
              <p:cNvSpPr>
                <a:spLocks noChangeArrowheads="1"/>
              </p:cNvSpPr>
              <p:nvPr/>
            </p:nvSpPr>
            <p:spPr bwMode="auto">
              <a:xfrm>
                <a:off x="2472" y="2069"/>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1132" name="Oval 188"/>
              <p:cNvSpPr>
                <a:spLocks noChangeArrowheads="1"/>
              </p:cNvSpPr>
              <p:nvPr/>
            </p:nvSpPr>
            <p:spPr bwMode="auto">
              <a:xfrm>
                <a:off x="2562" y="2069"/>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1133" name="Oval 189"/>
              <p:cNvSpPr>
                <a:spLocks noChangeArrowheads="1"/>
              </p:cNvSpPr>
              <p:nvPr/>
            </p:nvSpPr>
            <p:spPr bwMode="auto">
              <a:xfrm>
                <a:off x="2381" y="2069"/>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1134" name="Oval 190"/>
              <p:cNvSpPr>
                <a:spLocks noChangeArrowheads="1"/>
              </p:cNvSpPr>
              <p:nvPr/>
            </p:nvSpPr>
            <p:spPr bwMode="auto">
              <a:xfrm>
                <a:off x="2426" y="2024"/>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1135" name="Oval 191"/>
              <p:cNvSpPr>
                <a:spLocks noChangeArrowheads="1"/>
              </p:cNvSpPr>
              <p:nvPr/>
            </p:nvSpPr>
            <p:spPr bwMode="auto">
              <a:xfrm>
                <a:off x="2517" y="2024"/>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grpSp>
        <p:grpSp>
          <p:nvGrpSpPr>
            <p:cNvPr id="31017" name="Group 192"/>
            <p:cNvGrpSpPr>
              <a:grpSpLocks/>
            </p:cNvGrpSpPr>
            <p:nvPr/>
          </p:nvGrpSpPr>
          <p:grpSpPr bwMode="auto">
            <a:xfrm>
              <a:off x="1655" y="3430"/>
              <a:ext cx="182" cy="90"/>
              <a:chOff x="2381" y="2024"/>
              <a:chExt cx="271" cy="136"/>
            </a:xfrm>
          </p:grpSpPr>
          <p:sp>
            <p:nvSpPr>
              <p:cNvPr id="31126" name="Oval 193"/>
              <p:cNvSpPr>
                <a:spLocks noChangeArrowheads="1"/>
              </p:cNvSpPr>
              <p:nvPr/>
            </p:nvSpPr>
            <p:spPr bwMode="auto">
              <a:xfrm>
                <a:off x="2472" y="2069"/>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1127" name="Oval 194"/>
              <p:cNvSpPr>
                <a:spLocks noChangeArrowheads="1"/>
              </p:cNvSpPr>
              <p:nvPr/>
            </p:nvSpPr>
            <p:spPr bwMode="auto">
              <a:xfrm>
                <a:off x="2562" y="2069"/>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1128" name="Oval 195"/>
              <p:cNvSpPr>
                <a:spLocks noChangeArrowheads="1"/>
              </p:cNvSpPr>
              <p:nvPr/>
            </p:nvSpPr>
            <p:spPr bwMode="auto">
              <a:xfrm>
                <a:off x="2381" y="2069"/>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1129" name="Oval 196"/>
              <p:cNvSpPr>
                <a:spLocks noChangeArrowheads="1"/>
              </p:cNvSpPr>
              <p:nvPr/>
            </p:nvSpPr>
            <p:spPr bwMode="auto">
              <a:xfrm>
                <a:off x="2426" y="2024"/>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1130" name="Oval 197"/>
              <p:cNvSpPr>
                <a:spLocks noChangeArrowheads="1"/>
              </p:cNvSpPr>
              <p:nvPr/>
            </p:nvSpPr>
            <p:spPr bwMode="auto">
              <a:xfrm>
                <a:off x="2517" y="2024"/>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grpSp>
        <p:grpSp>
          <p:nvGrpSpPr>
            <p:cNvPr id="31018" name="Group 198"/>
            <p:cNvGrpSpPr>
              <a:grpSpLocks/>
            </p:cNvGrpSpPr>
            <p:nvPr/>
          </p:nvGrpSpPr>
          <p:grpSpPr bwMode="auto">
            <a:xfrm>
              <a:off x="1292" y="3430"/>
              <a:ext cx="182" cy="90"/>
              <a:chOff x="2381" y="2024"/>
              <a:chExt cx="271" cy="136"/>
            </a:xfrm>
          </p:grpSpPr>
          <p:sp>
            <p:nvSpPr>
              <p:cNvPr id="31121" name="Oval 199"/>
              <p:cNvSpPr>
                <a:spLocks noChangeArrowheads="1"/>
              </p:cNvSpPr>
              <p:nvPr/>
            </p:nvSpPr>
            <p:spPr bwMode="auto">
              <a:xfrm>
                <a:off x="2472" y="2069"/>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1122" name="Oval 200"/>
              <p:cNvSpPr>
                <a:spLocks noChangeArrowheads="1"/>
              </p:cNvSpPr>
              <p:nvPr/>
            </p:nvSpPr>
            <p:spPr bwMode="auto">
              <a:xfrm>
                <a:off x="2562" y="2069"/>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1123" name="Oval 201"/>
              <p:cNvSpPr>
                <a:spLocks noChangeArrowheads="1"/>
              </p:cNvSpPr>
              <p:nvPr/>
            </p:nvSpPr>
            <p:spPr bwMode="auto">
              <a:xfrm>
                <a:off x="2381" y="2069"/>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1124" name="Oval 202"/>
              <p:cNvSpPr>
                <a:spLocks noChangeArrowheads="1"/>
              </p:cNvSpPr>
              <p:nvPr/>
            </p:nvSpPr>
            <p:spPr bwMode="auto">
              <a:xfrm>
                <a:off x="2426" y="2024"/>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1125" name="Oval 203"/>
              <p:cNvSpPr>
                <a:spLocks noChangeArrowheads="1"/>
              </p:cNvSpPr>
              <p:nvPr/>
            </p:nvSpPr>
            <p:spPr bwMode="auto">
              <a:xfrm>
                <a:off x="2517" y="2024"/>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grpSp>
        <p:grpSp>
          <p:nvGrpSpPr>
            <p:cNvPr id="31019" name="Group 204"/>
            <p:cNvGrpSpPr>
              <a:grpSpLocks/>
            </p:cNvGrpSpPr>
            <p:nvPr/>
          </p:nvGrpSpPr>
          <p:grpSpPr bwMode="auto">
            <a:xfrm>
              <a:off x="2880" y="3430"/>
              <a:ext cx="182" cy="90"/>
              <a:chOff x="2381" y="2024"/>
              <a:chExt cx="271" cy="136"/>
            </a:xfrm>
          </p:grpSpPr>
          <p:sp>
            <p:nvSpPr>
              <p:cNvPr id="31116" name="Oval 205"/>
              <p:cNvSpPr>
                <a:spLocks noChangeArrowheads="1"/>
              </p:cNvSpPr>
              <p:nvPr/>
            </p:nvSpPr>
            <p:spPr bwMode="auto">
              <a:xfrm>
                <a:off x="2472" y="2069"/>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1117" name="Oval 206"/>
              <p:cNvSpPr>
                <a:spLocks noChangeArrowheads="1"/>
              </p:cNvSpPr>
              <p:nvPr/>
            </p:nvSpPr>
            <p:spPr bwMode="auto">
              <a:xfrm>
                <a:off x="2562" y="2069"/>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1118" name="Oval 207"/>
              <p:cNvSpPr>
                <a:spLocks noChangeArrowheads="1"/>
              </p:cNvSpPr>
              <p:nvPr/>
            </p:nvSpPr>
            <p:spPr bwMode="auto">
              <a:xfrm>
                <a:off x="2381" y="2069"/>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1119" name="Oval 208"/>
              <p:cNvSpPr>
                <a:spLocks noChangeArrowheads="1"/>
              </p:cNvSpPr>
              <p:nvPr/>
            </p:nvSpPr>
            <p:spPr bwMode="auto">
              <a:xfrm>
                <a:off x="2426" y="2024"/>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1120" name="Oval 209"/>
              <p:cNvSpPr>
                <a:spLocks noChangeArrowheads="1"/>
              </p:cNvSpPr>
              <p:nvPr/>
            </p:nvSpPr>
            <p:spPr bwMode="auto">
              <a:xfrm>
                <a:off x="2517" y="2024"/>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grpSp>
        <p:grpSp>
          <p:nvGrpSpPr>
            <p:cNvPr id="31020" name="Group 210"/>
            <p:cNvGrpSpPr>
              <a:grpSpLocks/>
            </p:cNvGrpSpPr>
            <p:nvPr/>
          </p:nvGrpSpPr>
          <p:grpSpPr bwMode="auto">
            <a:xfrm>
              <a:off x="2699" y="3430"/>
              <a:ext cx="182" cy="90"/>
              <a:chOff x="2381" y="2024"/>
              <a:chExt cx="271" cy="136"/>
            </a:xfrm>
          </p:grpSpPr>
          <p:sp>
            <p:nvSpPr>
              <p:cNvPr id="31111" name="Oval 211"/>
              <p:cNvSpPr>
                <a:spLocks noChangeArrowheads="1"/>
              </p:cNvSpPr>
              <p:nvPr/>
            </p:nvSpPr>
            <p:spPr bwMode="auto">
              <a:xfrm>
                <a:off x="2472" y="2069"/>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1112" name="Oval 212"/>
              <p:cNvSpPr>
                <a:spLocks noChangeArrowheads="1"/>
              </p:cNvSpPr>
              <p:nvPr/>
            </p:nvSpPr>
            <p:spPr bwMode="auto">
              <a:xfrm>
                <a:off x="2562" y="2069"/>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1113" name="Oval 213"/>
              <p:cNvSpPr>
                <a:spLocks noChangeArrowheads="1"/>
              </p:cNvSpPr>
              <p:nvPr/>
            </p:nvSpPr>
            <p:spPr bwMode="auto">
              <a:xfrm>
                <a:off x="2381" y="2069"/>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1114" name="Oval 214"/>
              <p:cNvSpPr>
                <a:spLocks noChangeArrowheads="1"/>
              </p:cNvSpPr>
              <p:nvPr/>
            </p:nvSpPr>
            <p:spPr bwMode="auto">
              <a:xfrm>
                <a:off x="2426" y="2024"/>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1115" name="Oval 215"/>
              <p:cNvSpPr>
                <a:spLocks noChangeArrowheads="1"/>
              </p:cNvSpPr>
              <p:nvPr/>
            </p:nvSpPr>
            <p:spPr bwMode="auto">
              <a:xfrm>
                <a:off x="2517" y="2024"/>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grpSp>
        <p:grpSp>
          <p:nvGrpSpPr>
            <p:cNvPr id="31021" name="Group 216"/>
            <p:cNvGrpSpPr>
              <a:grpSpLocks/>
            </p:cNvGrpSpPr>
            <p:nvPr/>
          </p:nvGrpSpPr>
          <p:grpSpPr bwMode="auto">
            <a:xfrm>
              <a:off x="2562" y="3430"/>
              <a:ext cx="182" cy="90"/>
              <a:chOff x="2381" y="2024"/>
              <a:chExt cx="271" cy="136"/>
            </a:xfrm>
          </p:grpSpPr>
          <p:sp>
            <p:nvSpPr>
              <p:cNvPr id="31106" name="Oval 217"/>
              <p:cNvSpPr>
                <a:spLocks noChangeArrowheads="1"/>
              </p:cNvSpPr>
              <p:nvPr/>
            </p:nvSpPr>
            <p:spPr bwMode="auto">
              <a:xfrm>
                <a:off x="2472" y="2069"/>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1107" name="Oval 218"/>
              <p:cNvSpPr>
                <a:spLocks noChangeArrowheads="1"/>
              </p:cNvSpPr>
              <p:nvPr/>
            </p:nvSpPr>
            <p:spPr bwMode="auto">
              <a:xfrm>
                <a:off x="2562" y="2069"/>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1108" name="Oval 219"/>
              <p:cNvSpPr>
                <a:spLocks noChangeArrowheads="1"/>
              </p:cNvSpPr>
              <p:nvPr/>
            </p:nvSpPr>
            <p:spPr bwMode="auto">
              <a:xfrm>
                <a:off x="2381" y="2069"/>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1109" name="Oval 220"/>
              <p:cNvSpPr>
                <a:spLocks noChangeArrowheads="1"/>
              </p:cNvSpPr>
              <p:nvPr/>
            </p:nvSpPr>
            <p:spPr bwMode="auto">
              <a:xfrm>
                <a:off x="2426" y="2024"/>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1110" name="Oval 221"/>
              <p:cNvSpPr>
                <a:spLocks noChangeArrowheads="1"/>
              </p:cNvSpPr>
              <p:nvPr/>
            </p:nvSpPr>
            <p:spPr bwMode="auto">
              <a:xfrm>
                <a:off x="2517" y="2024"/>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grpSp>
        <p:grpSp>
          <p:nvGrpSpPr>
            <p:cNvPr id="31022" name="Group 222"/>
            <p:cNvGrpSpPr>
              <a:grpSpLocks/>
            </p:cNvGrpSpPr>
            <p:nvPr/>
          </p:nvGrpSpPr>
          <p:grpSpPr bwMode="auto">
            <a:xfrm>
              <a:off x="2381" y="3430"/>
              <a:ext cx="182" cy="90"/>
              <a:chOff x="2381" y="2024"/>
              <a:chExt cx="271" cy="136"/>
            </a:xfrm>
          </p:grpSpPr>
          <p:sp>
            <p:nvSpPr>
              <p:cNvPr id="31101" name="Oval 223"/>
              <p:cNvSpPr>
                <a:spLocks noChangeArrowheads="1"/>
              </p:cNvSpPr>
              <p:nvPr/>
            </p:nvSpPr>
            <p:spPr bwMode="auto">
              <a:xfrm>
                <a:off x="2472" y="2069"/>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1102" name="Oval 224"/>
              <p:cNvSpPr>
                <a:spLocks noChangeArrowheads="1"/>
              </p:cNvSpPr>
              <p:nvPr/>
            </p:nvSpPr>
            <p:spPr bwMode="auto">
              <a:xfrm>
                <a:off x="2562" y="2069"/>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1103" name="Oval 225"/>
              <p:cNvSpPr>
                <a:spLocks noChangeArrowheads="1"/>
              </p:cNvSpPr>
              <p:nvPr/>
            </p:nvSpPr>
            <p:spPr bwMode="auto">
              <a:xfrm>
                <a:off x="2381" y="2069"/>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1104" name="Oval 226"/>
              <p:cNvSpPr>
                <a:spLocks noChangeArrowheads="1"/>
              </p:cNvSpPr>
              <p:nvPr/>
            </p:nvSpPr>
            <p:spPr bwMode="auto">
              <a:xfrm>
                <a:off x="2426" y="2024"/>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1105" name="Oval 227"/>
              <p:cNvSpPr>
                <a:spLocks noChangeArrowheads="1"/>
              </p:cNvSpPr>
              <p:nvPr/>
            </p:nvSpPr>
            <p:spPr bwMode="auto">
              <a:xfrm>
                <a:off x="2517" y="2024"/>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grpSp>
        <p:grpSp>
          <p:nvGrpSpPr>
            <p:cNvPr id="31023" name="Group 228"/>
            <p:cNvGrpSpPr>
              <a:grpSpLocks/>
            </p:cNvGrpSpPr>
            <p:nvPr/>
          </p:nvGrpSpPr>
          <p:grpSpPr bwMode="auto">
            <a:xfrm>
              <a:off x="2200" y="3430"/>
              <a:ext cx="182" cy="90"/>
              <a:chOff x="2381" y="2024"/>
              <a:chExt cx="271" cy="136"/>
            </a:xfrm>
          </p:grpSpPr>
          <p:sp>
            <p:nvSpPr>
              <p:cNvPr id="31096" name="Oval 229"/>
              <p:cNvSpPr>
                <a:spLocks noChangeArrowheads="1"/>
              </p:cNvSpPr>
              <p:nvPr/>
            </p:nvSpPr>
            <p:spPr bwMode="auto">
              <a:xfrm>
                <a:off x="2472" y="2069"/>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1097" name="Oval 230"/>
              <p:cNvSpPr>
                <a:spLocks noChangeArrowheads="1"/>
              </p:cNvSpPr>
              <p:nvPr/>
            </p:nvSpPr>
            <p:spPr bwMode="auto">
              <a:xfrm>
                <a:off x="2562" y="2069"/>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1098" name="Oval 231"/>
              <p:cNvSpPr>
                <a:spLocks noChangeArrowheads="1"/>
              </p:cNvSpPr>
              <p:nvPr/>
            </p:nvSpPr>
            <p:spPr bwMode="auto">
              <a:xfrm>
                <a:off x="2381" y="2069"/>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1099" name="Oval 232"/>
              <p:cNvSpPr>
                <a:spLocks noChangeArrowheads="1"/>
              </p:cNvSpPr>
              <p:nvPr/>
            </p:nvSpPr>
            <p:spPr bwMode="auto">
              <a:xfrm>
                <a:off x="2426" y="2024"/>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1100" name="Oval 233"/>
              <p:cNvSpPr>
                <a:spLocks noChangeArrowheads="1"/>
              </p:cNvSpPr>
              <p:nvPr/>
            </p:nvSpPr>
            <p:spPr bwMode="auto">
              <a:xfrm>
                <a:off x="2517" y="2024"/>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grpSp>
        <p:grpSp>
          <p:nvGrpSpPr>
            <p:cNvPr id="31024" name="Group 234"/>
            <p:cNvGrpSpPr>
              <a:grpSpLocks/>
            </p:cNvGrpSpPr>
            <p:nvPr/>
          </p:nvGrpSpPr>
          <p:grpSpPr bwMode="auto">
            <a:xfrm>
              <a:off x="2018" y="3430"/>
              <a:ext cx="182" cy="90"/>
              <a:chOff x="2381" y="2024"/>
              <a:chExt cx="271" cy="136"/>
            </a:xfrm>
          </p:grpSpPr>
          <p:sp>
            <p:nvSpPr>
              <p:cNvPr id="31091" name="Oval 235"/>
              <p:cNvSpPr>
                <a:spLocks noChangeArrowheads="1"/>
              </p:cNvSpPr>
              <p:nvPr/>
            </p:nvSpPr>
            <p:spPr bwMode="auto">
              <a:xfrm>
                <a:off x="2472" y="2069"/>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1092" name="Oval 236"/>
              <p:cNvSpPr>
                <a:spLocks noChangeArrowheads="1"/>
              </p:cNvSpPr>
              <p:nvPr/>
            </p:nvSpPr>
            <p:spPr bwMode="auto">
              <a:xfrm>
                <a:off x="2562" y="2069"/>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1093" name="Oval 237"/>
              <p:cNvSpPr>
                <a:spLocks noChangeArrowheads="1"/>
              </p:cNvSpPr>
              <p:nvPr/>
            </p:nvSpPr>
            <p:spPr bwMode="auto">
              <a:xfrm>
                <a:off x="2381" y="2069"/>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1094" name="Oval 238"/>
              <p:cNvSpPr>
                <a:spLocks noChangeArrowheads="1"/>
              </p:cNvSpPr>
              <p:nvPr/>
            </p:nvSpPr>
            <p:spPr bwMode="auto">
              <a:xfrm>
                <a:off x="2426" y="2024"/>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1095" name="Oval 239"/>
              <p:cNvSpPr>
                <a:spLocks noChangeArrowheads="1"/>
              </p:cNvSpPr>
              <p:nvPr/>
            </p:nvSpPr>
            <p:spPr bwMode="auto">
              <a:xfrm>
                <a:off x="2517" y="2024"/>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grpSp>
        <p:grpSp>
          <p:nvGrpSpPr>
            <p:cNvPr id="31025" name="Group 240"/>
            <p:cNvGrpSpPr>
              <a:grpSpLocks/>
            </p:cNvGrpSpPr>
            <p:nvPr/>
          </p:nvGrpSpPr>
          <p:grpSpPr bwMode="auto">
            <a:xfrm>
              <a:off x="3924" y="3430"/>
              <a:ext cx="182" cy="90"/>
              <a:chOff x="2381" y="2024"/>
              <a:chExt cx="271" cy="136"/>
            </a:xfrm>
          </p:grpSpPr>
          <p:sp>
            <p:nvSpPr>
              <p:cNvPr id="31086" name="Oval 241"/>
              <p:cNvSpPr>
                <a:spLocks noChangeArrowheads="1"/>
              </p:cNvSpPr>
              <p:nvPr/>
            </p:nvSpPr>
            <p:spPr bwMode="auto">
              <a:xfrm>
                <a:off x="2472" y="2069"/>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1087" name="Oval 242"/>
              <p:cNvSpPr>
                <a:spLocks noChangeArrowheads="1"/>
              </p:cNvSpPr>
              <p:nvPr/>
            </p:nvSpPr>
            <p:spPr bwMode="auto">
              <a:xfrm>
                <a:off x="2562" y="2069"/>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1088" name="Oval 243"/>
              <p:cNvSpPr>
                <a:spLocks noChangeArrowheads="1"/>
              </p:cNvSpPr>
              <p:nvPr/>
            </p:nvSpPr>
            <p:spPr bwMode="auto">
              <a:xfrm>
                <a:off x="2381" y="2069"/>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1089" name="Oval 244"/>
              <p:cNvSpPr>
                <a:spLocks noChangeArrowheads="1"/>
              </p:cNvSpPr>
              <p:nvPr/>
            </p:nvSpPr>
            <p:spPr bwMode="auto">
              <a:xfrm>
                <a:off x="2426" y="2024"/>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1090" name="Oval 245"/>
              <p:cNvSpPr>
                <a:spLocks noChangeArrowheads="1"/>
              </p:cNvSpPr>
              <p:nvPr/>
            </p:nvSpPr>
            <p:spPr bwMode="auto">
              <a:xfrm>
                <a:off x="2517" y="2024"/>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grpSp>
        <p:grpSp>
          <p:nvGrpSpPr>
            <p:cNvPr id="31026" name="Group 246"/>
            <p:cNvGrpSpPr>
              <a:grpSpLocks/>
            </p:cNvGrpSpPr>
            <p:nvPr/>
          </p:nvGrpSpPr>
          <p:grpSpPr bwMode="auto">
            <a:xfrm>
              <a:off x="3743" y="3430"/>
              <a:ext cx="182" cy="90"/>
              <a:chOff x="2381" y="2024"/>
              <a:chExt cx="271" cy="136"/>
            </a:xfrm>
          </p:grpSpPr>
          <p:sp>
            <p:nvSpPr>
              <p:cNvPr id="31081" name="Oval 247"/>
              <p:cNvSpPr>
                <a:spLocks noChangeArrowheads="1"/>
              </p:cNvSpPr>
              <p:nvPr/>
            </p:nvSpPr>
            <p:spPr bwMode="auto">
              <a:xfrm>
                <a:off x="2472" y="2069"/>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1082" name="Oval 248"/>
              <p:cNvSpPr>
                <a:spLocks noChangeArrowheads="1"/>
              </p:cNvSpPr>
              <p:nvPr/>
            </p:nvSpPr>
            <p:spPr bwMode="auto">
              <a:xfrm>
                <a:off x="2562" y="2069"/>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1083" name="Oval 249"/>
              <p:cNvSpPr>
                <a:spLocks noChangeArrowheads="1"/>
              </p:cNvSpPr>
              <p:nvPr/>
            </p:nvSpPr>
            <p:spPr bwMode="auto">
              <a:xfrm>
                <a:off x="2381" y="2069"/>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1084" name="Oval 250"/>
              <p:cNvSpPr>
                <a:spLocks noChangeArrowheads="1"/>
              </p:cNvSpPr>
              <p:nvPr/>
            </p:nvSpPr>
            <p:spPr bwMode="auto">
              <a:xfrm>
                <a:off x="2426" y="2024"/>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1085" name="Oval 251"/>
              <p:cNvSpPr>
                <a:spLocks noChangeArrowheads="1"/>
              </p:cNvSpPr>
              <p:nvPr/>
            </p:nvSpPr>
            <p:spPr bwMode="auto">
              <a:xfrm>
                <a:off x="2517" y="2024"/>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grpSp>
        <p:grpSp>
          <p:nvGrpSpPr>
            <p:cNvPr id="31027" name="Group 252"/>
            <p:cNvGrpSpPr>
              <a:grpSpLocks/>
            </p:cNvGrpSpPr>
            <p:nvPr/>
          </p:nvGrpSpPr>
          <p:grpSpPr bwMode="auto">
            <a:xfrm>
              <a:off x="3606" y="3430"/>
              <a:ext cx="182" cy="90"/>
              <a:chOff x="2381" y="2024"/>
              <a:chExt cx="271" cy="136"/>
            </a:xfrm>
          </p:grpSpPr>
          <p:sp>
            <p:nvSpPr>
              <p:cNvPr id="31076" name="Oval 253"/>
              <p:cNvSpPr>
                <a:spLocks noChangeArrowheads="1"/>
              </p:cNvSpPr>
              <p:nvPr/>
            </p:nvSpPr>
            <p:spPr bwMode="auto">
              <a:xfrm>
                <a:off x="2472" y="2069"/>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1077" name="Oval 254"/>
              <p:cNvSpPr>
                <a:spLocks noChangeArrowheads="1"/>
              </p:cNvSpPr>
              <p:nvPr/>
            </p:nvSpPr>
            <p:spPr bwMode="auto">
              <a:xfrm>
                <a:off x="2562" y="2069"/>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1078" name="Oval 255"/>
              <p:cNvSpPr>
                <a:spLocks noChangeArrowheads="1"/>
              </p:cNvSpPr>
              <p:nvPr/>
            </p:nvSpPr>
            <p:spPr bwMode="auto">
              <a:xfrm>
                <a:off x="2381" y="2069"/>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1079" name="Oval 256"/>
              <p:cNvSpPr>
                <a:spLocks noChangeArrowheads="1"/>
              </p:cNvSpPr>
              <p:nvPr/>
            </p:nvSpPr>
            <p:spPr bwMode="auto">
              <a:xfrm>
                <a:off x="2426" y="2024"/>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1080" name="Oval 257"/>
              <p:cNvSpPr>
                <a:spLocks noChangeArrowheads="1"/>
              </p:cNvSpPr>
              <p:nvPr/>
            </p:nvSpPr>
            <p:spPr bwMode="auto">
              <a:xfrm>
                <a:off x="2517" y="2024"/>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grpSp>
        <p:grpSp>
          <p:nvGrpSpPr>
            <p:cNvPr id="31028" name="Group 258"/>
            <p:cNvGrpSpPr>
              <a:grpSpLocks/>
            </p:cNvGrpSpPr>
            <p:nvPr/>
          </p:nvGrpSpPr>
          <p:grpSpPr bwMode="auto">
            <a:xfrm>
              <a:off x="3425" y="3430"/>
              <a:ext cx="182" cy="90"/>
              <a:chOff x="2381" y="2024"/>
              <a:chExt cx="271" cy="136"/>
            </a:xfrm>
          </p:grpSpPr>
          <p:sp>
            <p:nvSpPr>
              <p:cNvPr id="31071" name="Oval 259"/>
              <p:cNvSpPr>
                <a:spLocks noChangeArrowheads="1"/>
              </p:cNvSpPr>
              <p:nvPr/>
            </p:nvSpPr>
            <p:spPr bwMode="auto">
              <a:xfrm>
                <a:off x="2472" y="2069"/>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1072" name="Oval 260"/>
              <p:cNvSpPr>
                <a:spLocks noChangeArrowheads="1"/>
              </p:cNvSpPr>
              <p:nvPr/>
            </p:nvSpPr>
            <p:spPr bwMode="auto">
              <a:xfrm>
                <a:off x="2562" y="2069"/>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1073" name="Oval 261"/>
              <p:cNvSpPr>
                <a:spLocks noChangeArrowheads="1"/>
              </p:cNvSpPr>
              <p:nvPr/>
            </p:nvSpPr>
            <p:spPr bwMode="auto">
              <a:xfrm>
                <a:off x="2381" y="2069"/>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1074" name="Oval 262"/>
              <p:cNvSpPr>
                <a:spLocks noChangeArrowheads="1"/>
              </p:cNvSpPr>
              <p:nvPr/>
            </p:nvSpPr>
            <p:spPr bwMode="auto">
              <a:xfrm>
                <a:off x="2426" y="2024"/>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1075" name="Oval 263"/>
              <p:cNvSpPr>
                <a:spLocks noChangeArrowheads="1"/>
              </p:cNvSpPr>
              <p:nvPr/>
            </p:nvSpPr>
            <p:spPr bwMode="auto">
              <a:xfrm>
                <a:off x="2517" y="2024"/>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grpSp>
        <p:grpSp>
          <p:nvGrpSpPr>
            <p:cNvPr id="31029" name="Group 264"/>
            <p:cNvGrpSpPr>
              <a:grpSpLocks/>
            </p:cNvGrpSpPr>
            <p:nvPr/>
          </p:nvGrpSpPr>
          <p:grpSpPr bwMode="auto">
            <a:xfrm>
              <a:off x="3244" y="3430"/>
              <a:ext cx="182" cy="90"/>
              <a:chOff x="2381" y="2024"/>
              <a:chExt cx="271" cy="136"/>
            </a:xfrm>
          </p:grpSpPr>
          <p:sp>
            <p:nvSpPr>
              <p:cNvPr id="31066" name="Oval 265"/>
              <p:cNvSpPr>
                <a:spLocks noChangeArrowheads="1"/>
              </p:cNvSpPr>
              <p:nvPr/>
            </p:nvSpPr>
            <p:spPr bwMode="auto">
              <a:xfrm>
                <a:off x="2472" y="2069"/>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1067" name="Oval 266"/>
              <p:cNvSpPr>
                <a:spLocks noChangeArrowheads="1"/>
              </p:cNvSpPr>
              <p:nvPr/>
            </p:nvSpPr>
            <p:spPr bwMode="auto">
              <a:xfrm>
                <a:off x="2562" y="2069"/>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1068" name="Oval 267"/>
              <p:cNvSpPr>
                <a:spLocks noChangeArrowheads="1"/>
              </p:cNvSpPr>
              <p:nvPr/>
            </p:nvSpPr>
            <p:spPr bwMode="auto">
              <a:xfrm>
                <a:off x="2381" y="2069"/>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1069" name="Oval 268"/>
              <p:cNvSpPr>
                <a:spLocks noChangeArrowheads="1"/>
              </p:cNvSpPr>
              <p:nvPr/>
            </p:nvSpPr>
            <p:spPr bwMode="auto">
              <a:xfrm>
                <a:off x="2426" y="2024"/>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1070" name="Oval 269"/>
              <p:cNvSpPr>
                <a:spLocks noChangeArrowheads="1"/>
              </p:cNvSpPr>
              <p:nvPr/>
            </p:nvSpPr>
            <p:spPr bwMode="auto">
              <a:xfrm>
                <a:off x="2517" y="2024"/>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grpSp>
        <p:grpSp>
          <p:nvGrpSpPr>
            <p:cNvPr id="31030" name="Group 270"/>
            <p:cNvGrpSpPr>
              <a:grpSpLocks/>
            </p:cNvGrpSpPr>
            <p:nvPr/>
          </p:nvGrpSpPr>
          <p:grpSpPr bwMode="auto">
            <a:xfrm>
              <a:off x="3062" y="3430"/>
              <a:ext cx="182" cy="90"/>
              <a:chOff x="2381" y="2024"/>
              <a:chExt cx="271" cy="136"/>
            </a:xfrm>
          </p:grpSpPr>
          <p:sp>
            <p:nvSpPr>
              <p:cNvPr id="31061" name="Oval 271"/>
              <p:cNvSpPr>
                <a:spLocks noChangeArrowheads="1"/>
              </p:cNvSpPr>
              <p:nvPr/>
            </p:nvSpPr>
            <p:spPr bwMode="auto">
              <a:xfrm>
                <a:off x="2472" y="2069"/>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1062" name="Oval 272"/>
              <p:cNvSpPr>
                <a:spLocks noChangeArrowheads="1"/>
              </p:cNvSpPr>
              <p:nvPr/>
            </p:nvSpPr>
            <p:spPr bwMode="auto">
              <a:xfrm>
                <a:off x="2562" y="2069"/>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1063" name="Oval 273"/>
              <p:cNvSpPr>
                <a:spLocks noChangeArrowheads="1"/>
              </p:cNvSpPr>
              <p:nvPr/>
            </p:nvSpPr>
            <p:spPr bwMode="auto">
              <a:xfrm>
                <a:off x="2381" y="2069"/>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1064" name="Oval 274"/>
              <p:cNvSpPr>
                <a:spLocks noChangeArrowheads="1"/>
              </p:cNvSpPr>
              <p:nvPr/>
            </p:nvSpPr>
            <p:spPr bwMode="auto">
              <a:xfrm>
                <a:off x="2426" y="2024"/>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1065" name="Oval 275"/>
              <p:cNvSpPr>
                <a:spLocks noChangeArrowheads="1"/>
              </p:cNvSpPr>
              <p:nvPr/>
            </p:nvSpPr>
            <p:spPr bwMode="auto">
              <a:xfrm>
                <a:off x="2517" y="2024"/>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grpSp>
        <p:grpSp>
          <p:nvGrpSpPr>
            <p:cNvPr id="31031" name="Group 282"/>
            <p:cNvGrpSpPr>
              <a:grpSpLocks/>
            </p:cNvGrpSpPr>
            <p:nvPr/>
          </p:nvGrpSpPr>
          <p:grpSpPr bwMode="auto">
            <a:xfrm>
              <a:off x="4741" y="3430"/>
              <a:ext cx="182" cy="90"/>
              <a:chOff x="2381" y="2024"/>
              <a:chExt cx="271" cy="136"/>
            </a:xfrm>
          </p:grpSpPr>
          <p:sp>
            <p:nvSpPr>
              <p:cNvPr id="31056" name="Oval 283"/>
              <p:cNvSpPr>
                <a:spLocks noChangeArrowheads="1"/>
              </p:cNvSpPr>
              <p:nvPr/>
            </p:nvSpPr>
            <p:spPr bwMode="auto">
              <a:xfrm>
                <a:off x="2472" y="2069"/>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1057" name="Oval 284"/>
              <p:cNvSpPr>
                <a:spLocks noChangeArrowheads="1"/>
              </p:cNvSpPr>
              <p:nvPr/>
            </p:nvSpPr>
            <p:spPr bwMode="auto">
              <a:xfrm>
                <a:off x="2562" y="2069"/>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1058" name="Oval 285"/>
              <p:cNvSpPr>
                <a:spLocks noChangeArrowheads="1"/>
              </p:cNvSpPr>
              <p:nvPr/>
            </p:nvSpPr>
            <p:spPr bwMode="auto">
              <a:xfrm>
                <a:off x="2381" y="2069"/>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1059" name="Oval 286"/>
              <p:cNvSpPr>
                <a:spLocks noChangeArrowheads="1"/>
              </p:cNvSpPr>
              <p:nvPr/>
            </p:nvSpPr>
            <p:spPr bwMode="auto">
              <a:xfrm>
                <a:off x="2426" y="2024"/>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1060" name="Oval 287"/>
              <p:cNvSpPr>
                <a:spLocks noChangeArrowheads="1"/>
              </p:cNvSpPr>
              <p:nvPr/>
            </p:nvSpPr>
            <p:spPr bwMode="auto">
              <a:xfrm>
                <a:off x="2517" y="2024"/>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grpSp>
        <p:grpSp>
          <p:nvGrpSpPr>
            <p:cNvPr id="31032" name="Group 288"/>
            <p:cNvGrpSpPr>
              <a:grpSpLocks/>
            </p:cNvGrpSpPr>
            <p:nvPr/>
          </p:nvGrpSpPr>
          <p:grpSpPr bwMode="auto">
            <a:xfrm>
              <a:off x="4604" y="3430"/>
              <a:ext cx="182" cy="90"/>
              <a:chOff x="2381" y="2024"/>
              <a:chExt cx="271" cy="136"/>
            </a:xfrm>
          </p:grpSpPr>
          <p:sp>
            <p:nvSpPr>
              <p:cNvPr id="31051" name="Oval 289"/>
              <p:cNvSpPr>
                <a:spLocks noChangeArrowheads="1"/>
              </p:cNvSpPr>
              <p:nvPr/>
            </p:nvSpPr>
            <p:spPr bwMode="auto">
              <a:xfrm>
                <a:off x="2472" y="2069"/>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1052" name="Oval 290"/>
              <p:cNvSpPr>
                <a:spLocks noChangeArrowheads="1"/>
              </p:cNvSpPr>
              <p:nvPr/>
            </p:nvSpPr>
            <p:spPr bwMode="auto">
              <a:xfrm>
                <a:off x="2562" y="2069"/>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1053" name="Oval 291"/>
              <p:cNvSpPr>
                <a:spLocks noChangeArrowheads="1"/>
              </p:cNvSpPr>
              <p:nvPr/>
            </p:nvSpPr>
            <p:spPr bwMode="auto">
              <a:xfrm>
                <a:off x="2381" y="2069"/>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1054" name="Oval 292"/>
              <p:cNvSpPr>
                <a:spLocks noChangeArrowheads="1"/>
              </p:cNvSpPr>
              <p:nvPr/>
            </p:nvSpPr>
            <p:spPr bwMode="auto">
              <a:xfrm>
                <a:off x="2426" y="2024"/>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1055" name="Oval 293"/>
              <p:cNvSpPr>
                <a:spLocks noChangeArrowheads="1"/>
              </p:cNvSpPr>
              <p:nvPr/>
            </p:nvSpPr>
            <p:spPr bwMode="auto">
              <a:xfrm>
                <a:off x="2517" y="2024"/>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grpSp>
        <p:grpSp>
          <p:nvGrpSpPr>
            <p:cNvPr id="31033" name="Group 294"/>
            <p:cNvGrpSpPr>
              <a:grpSpLocks/>
            </p:cNvGrpSpPr>
            <p:nvPr/>
          </p:nvGrpSpPr>
          <p:grpSpPr bwMode="auto">
            <a:xfrm>
              <a:off x="4423" y="3430"/>
              <a:ext cx="182" cy="90"/>
              <a:chOff x="2381" y="2024"/>
              <a:chExt cx="271" cy="136"/>
            </a:xfrm>
          </p:grpSpPr>
          <p:sp>
            <p:nvSpPr>
              <p:cNvPr id="31046" name="Oval 295"/>
              <p:cNvSpPr>
                <a:spLocks noChangeArrowheads="1"/>
              </p:cNvSpPr>
              <p:nvPr/>
            </p:nvSpPr>
            <p:spPr bwMode="auto">
              <a:xfrm>
                <a:off x="2472" y="2069"/>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1047" name="Oval 296"/>
              <p:cNvSpPr>
                <a:spLocks noChangeArrowheads="1"/>
              </p:cNvSpPr>
              <p:nvPr/>
            </p:nvSpPr>
            <p:spPr bwMode="auto">
              <a:xfrm>
                <a:off x="2562" y="2069"/>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1048" name="Oval 297"/>
              <p:cNvSpPr>
                <a:spLocks noChangeArrowheads="1"/>
              </p:cNvSpPr>
              <p:nvPr/>
            </p:nvSpPr>
            <p:spPr bwMode="auto">
              <a:xfrm>
                <a:off x="2381" y="2069"/>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1049" name="Oval 298"/>
              <p:cNvSpPr>
                <a:spLocks noChangeArrowheads="1"/>
              </p:cNvSpPr>
              <p:nvPr/>
            </p:nvSpPr>
            <p:spPr bwMode="auto">
              <a:xfrm>
                <a:off x="2426" y="2024"/>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1050" name="Oval 299"/>
              <p:cNvSpPr>
                <a:spLocks noChangeArrowheads="1"/>
              </p:cNvSpPr>
              <p:nvPr/>
            </p:nvSpPr>
            <p:spPr bwMode="auto">
              <a:xfrm>
                <a:off x="2517" y="2024"/>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grpSp>
        <p:grpSp>
          <p:nvGrpSpPr>
            <p:cNvPr id="31034" name="Group 300"/>
            <p:cNvGrpSpPr>
              <a:grpSpLocks/>
            </p:cNvGrpSpPr>
            <p:nvPr/>
          </p:nvGrpSpPr>
          <p:grpSpPr bwMode="auto">
            <a:xfrm>
              <a:off x="4242" y="3430"/>
              <a:ext cx="182" cy="90"/>
              <a:chOff x="2381" y="2024"/>
              <a:chExt cx="271" cy="136"/>
            </a:xfrm>
          </p:grpSpPr>
          <p:sp>
            <p:nvSpPr>
              <p:cNvPr id="31041" name="Oval 301"/>
              <p:cNvSpPr>
                <a:spLocks noChangeArrowheads="1"/>
              </p:cNvSpPr>
              <p:nvPr/>
            </p:nvSpPr>
            <p:spPr bwMode="auto">
              <a:xfrm>
                <a:off x="2472" y="2069"/>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1042" name="Oval 302"/>
              <p:cNvSpPr>
                <a:spLocks noChangeArrowheads="1"/>
              </p:cNvSpPr>
              <p:nvPr/>
            </p:nvSpPr>
            <p:spPr bwMode="auto">
              <a:xfrm>
                <a:off x="2562" y="2069"/>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1043" name="Oval 303"/>
              <p:cNvSpPr>
                <a:spLocks noChangeArrowheads="1"/>
              </p:cNvSpPr>
              <p:nvPr/>
            </p:nvSpPr>
            <p:spPr bwMode="auto">
              <a:xfrm>
                <a:off x="2381" y="2069"/>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1044" name="Oval 304"/>
              <p:cNvSpPr>
                <a:spLocks noChangeArrowheads="1"/>
              </p:cNvSpPr>
              <p:nvPr/>
            </p:nvSpPr>
            <p:spPr bwMode="auto">
              <a:xfrm>
                <a:off x="2426" y="2024"/>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1045" name="Oval 305"/>
              <p:cNvSpPr>
                <a:spLocks noChangeArrowheads="1"/>
              </p:cNvSpPr>
              <p:nvPr/>
            </p:nvSpPr>
            <p:spPr bwMode="auto">
              <a:xfrm>
                <a:off x="2517" y="2024"/>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grpSp>
        <p:grpSp>
          <p:nvGrpSpPr>
            <p:cNvPr id="31035" name="Group 306"/>
            <p:cNvGrpSpPr>
              <a:grpSpLocks/>
            </p:cNvGrpSpPr>
            <p:nvPr/>
          </p:nvGrpSpPr>
          <p:grpSpPr bwMode="auto">
            <a:xfrm>
              <a:off x="4060" y="3430"/>
              <a:ext cx="182" cy="90"/>
              <a:chOff x="2381" y="2024"/>
              <a:chExt cx="271" cy="136"/>
            </a:xfrm>
          </p:grpSpPr>
          <p:sp>
            <p:nvSpPr>
              <p:cNvPr id="31036" name="Oval 307"/>
              <p:cNvSpPr>
                <a:spLocks noChangeArrowheads="1"/>
              </p:cNvSpPr>
              <p:nvPr/>
            </p:nvSpPr>
            <p:spPr bwMode="auto">
              <a:xfrm>
                <a:off x="2472" y="2069"/>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1037" name="Oval 308"/>
              <p:cNvSpPr>
                <a:spLocks noChangeArrowheads="1"/>
              </p:cNvSpPr>
              <p:nvPr/>
            </p:nvSpPr>
            <p:spPr bwMode="auto">
              <a:xfrm>
                <a:off x="2562" y="2069"/>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1038" name="Oval 309"/>
              <p:cNvSpPr>
                <a:spLocks noChangeArrowheads="1"/>
              </p:cNvSpPr>
              <p:nvPr/>
            </p:nvSpPr>
            <p:spPr bwMode="auto">
              <a:xfrm>
                <a:off x="2381" y="2069"/>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1039" name="Oval 310"/>
              <p:cNvSpPr>
                <a:spLocks noChangeArrowheads="1"/>
              </p:cNvSpPr>
              <p:nvPr/>
            </p:nvSpPr>
            <p:spPr bwMode="auto">
              <a:xfrm>
                <a:off x="2426" y="2024"/>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1040" name="Oval 311"/>
              <p:cNvSpPr>
                <a:spLocks noChangeArrowheads="1"/>
              </p:cNvSpPr>
              <p:nvPr/>
            </p:nvSpPr>
            <p:spPr bwMode="auto">
              <a:xfrm>
                <a:off x="2517" y="2024"/>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grpSp>
      </p:grpSp>
      <p:sp>
        <p:nvSpPr>
          <p:cNvPr id="30751" name="ZoneTexte 1"/>
          <p:cNvSpPr txBox="1">
            <a:spLocks noChangeArrowheads="1"/>
          </p:cNvSpPr>
          <p:nvPr/>
        </p:nvSpPr>
        <p:spPr bwMode="auto">
          <a:xfrm>
            <a:off x="971550" y="4945063"/>
            <a:ext cx="307975" cy="3540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r>
              <a:rPr lang="fr-BE" altLang="fr-FR" sz="1700">
                <a:latin typeface="Vrinda" panose="020B0502040204020203" pitchFamily="34" charset="0"/>
              </a:rPr>
              <a:t>0</a:t>
            </a:r>
          </a:p>
        </p:txBody>
      </p:sp>
      <p:sp>
        <p:nvSpPr>
          <p:cNvPr id="30752" name="ZoneTexte 251"/>
          <p:cNvSpPr txBox="1">
            <a:spLocks noChangeArrowheads="1"/>
          </p:cNvSpPr>
          <p:nvPr/>
        </p:nvSpPr>
        <p:spPr bwMode="auto">
          <a:xfrm>
            <a:off x="2082800" y="4945063"/>
            <a:ext cx="427038" cy="3540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r>
              <a:rPr lang="fr-BE" altLang="fr-FR" sz="1700">
                <a:latin typeface="Vrinda" panose="020B0502040204020203" pitchFamily="34" charset="0"/>
              </a:rPr>
              <a:t>10</a:t>
            </a:r>
          </a:p>
        </p:txBody>
      </p:sp>
      <p:sp>
        <p:nvSpPr>
          <p:cNvPr id="30753" name="ZoneTexte 252"/>
          <p:cNvSpPr txBox="1">
            <a:spLocks noChangeArrowheads="1"/>
          </p:cNvSpPr>
          <p:nvPr/>
        </p:nvSpPr>
        <p:spPr bwMode="auto">
          <a:xfrm>
            <a:off x="1519238" y="4945063"/>
            <a:ext cx="307975" cy="3540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r>
              <a:rPr lang="fr-BE" altLang="fr-FR" sz="1700">
                <a:latin typeface="Vrinda" panose="020B0502040204020203" pitchFamily="34" charset="0"/>
              </a:rPr>
              <a:t>5</a:t>
            </a:r>
          </a:p>
        </p:txBody>
      </p:sp>
      <p:sp>
        <p:nvSpPr>
          <p:cNvPr id="30754" name="ZoneTexte 253"/>
          <p:cNvSpPr txBox="1">
            <a:spLocks noChangeArrowheads="1"/>
          </p:cNvSpPr>
          <p:nvPr/>
        </p:nvSpPr>
        <p:spPr bwMode="auto">
          <a:xfrm>
            <a:off x="2671763" y="4945063"/>
            <a:ext cx="428625" cy="3540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r>
              <a:rPr lang="fr-BE" altLang="fr-FR" sz="1700">
                <a:latin typeface="Vrinda" panose="020B0502040204020203" pitchFamily="34" charset="0"/>
              </a:rPr>
              <a:t>15</a:t>
            </a:r>
          </a:p>
        </p:txBody>
      </p:sp>
      <p:sp>
        <p:nvSpPr>
          <p:cNvPr id="30755" name="ZoneTexte 254"/>
          <p:cNvSpPr txBox="1">
            <a:spLocks noChangeArrowheads="1"/>
          </p:cNvSpPr>
          <p:nvPr/>
        </p:nvSpPr>
        <p:spPr bwMode="auto">
          <a:xfrm>
            <a:off x="3248025" y="4945063"/>
            <a:ext cx="428625" cy="3540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r>
              <a:rPr lang="fr-BE" altLang="fr-FR" sz="1700">
                <a:latin typeface="Vrinda" panose="020B0502040204020203" pitchFamily="34" charset="0"/>
              </a:rPr>
              <a:t>20</a:t>
            </a:r>
          </a:p>
        </p:txBody>
      </p:sp>
      <p:sp>
        <p:nvSpPr>
          <p:cNvPr id="30756" name="ZoneTexte 255"/>
          <p:cNvSpPr txBox="1">
            <a:spLocks noChangeArrowheads="1"/>
          </p:cNvSpPr>
          <p:nvPr/>
        </p:nvSpPr>
        <p:spPr bwMode="auto">
          <a:xfrm>
            <a:off x="3829050" y="4945063"/>
            <a:ext cx="428625" cy="3540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r>
              <a:rPr lang="fr-BE" altLang="fr-FR" sz="1700">
                <a:latin typeface="Vrinda" panose="020B0502040204020203" pitchFamily="34" charset="0"/>
              </a:rPr>
              <a:t>25</a:t>
            </a:r>
          </a:p>
        </p:txBody>
      </p:sp>
      <p:sp>
        <p:nvSpPr>
          <p:cNvPr id="30757" name="ZoneTexte 256"/>
          <p:cNvSpPr txBox="1">
            <a:spLocks noChangeArrowheads="1"/>
          </p:cNvSpPr>
          <p:nvPr/>
        </p:nvSpPr>
        <p:spPr bwMode="auto">
          <a:xfrm>
            <a:off x="4437063" y="4945063"/>
            <a:ext cx="428625" cy="3540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r>
              <a:rPr lang="fr-BE" altLang="fr-FR" sz="1700">
                <a:latin typeface="Vrinda" panose="020B0502040204020203" pitchFamily="34" charset="0"/>
              </a:rPr>
              <a:t>30</a:t>
            </a:r>
          </a:p>
        </p:txBody>
      </p:sp>
      <p:sp>
        <p:nvSpPr>
          <p:cNvPr id="30758" name="ZoneTexte 257"/>
          <p:cNvSpPr txBox="1">
            <a:spLocks noChangeArrowheads="1"/>
          </p:cNvSpPr>
          <p:nvPr/>
        </p:nvSpPr>
        <p:spPr bwMode="auto">
          <a:xfrm>
            <a:off x="5014913" y="4945063"/>
            <a:ext cx="428625" cy="3540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r>
              <a:rPr lang="fr-BE" altLang="fr-FR" sz="1700">
                <a:latin typeface="Vrinda" panose="020B0502040204020203" pitchFamily="34" charset="0"/>
              </a:rPr>
              <a:t>35</a:t>
            </a:r>
          </a:p>
        </p:txBody>
      </p:sp>
      <p:sp>
        <p:nvSpPr>
          <p:cNvPr id="30759" name="ZoneTexte 258"/>
          <p:cNvSpPr txBox="1">
            <a:spLocks noChangeArrowheads="1"/>
          </p:cNvSpPr>
          <p:nvPr/>
        </p:nvSpPr>
        <p:spPr bwMode="auto">
          <a:xfrm>
            <a:off x="5595938" y="4945063"/>
            <a:ext cx="428625" cy="3540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r>
              <a:rPr lang="fr-BE" altLang="fr-FR" sz="1700">
                <a:latin typeface="Vrinda" panose="020B0502040204020203" pitchFamily="34" charset="0"/>
              </a:rPr>
              <a:t>40</a:t>
            </a:r>
          </a:p>
        </p:txBody>
      </p:sp>
      <p:sp>
        <p:nvSpPr>
          <p:cNvPr id="30760" name="ZoneTexte 259"/>
          <p:cNvSpPr txBox="1">
            <a:spLocks noChangeArrowheads="1"/>
          </p:cNvSpPr>
          <p:nvPr/>
        </p:nvSpPr>
        <p:spPr bwMode="auto">
          <a:xfrm>
            <a:off x="7291388" y="4945063"/>
            <a:ext cx="428625" cy="3540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r>
              <a:rPr lang="fr-BE" altLang="fr-FR" sz="1700">
                <a:latin typeface="Vrinda" panose="020B0502040204020203" pitchFamily="34" charset="0"/>
              </a:rPr>
              <a:t>60</a:t>
            </a:r>
          </a:p>
        </p:txBody>
      </p:sp>
      <p:sp>
        <p:nvSpPr>
          <p:cNvPr id="30761" name="ZoneTexte 260"/>
          <p:cNvSpPr txBox="1">
            <a:spLocks noChangeArrowheads="1"/>
          </p:cNvSpPr>
          <p:nvPr/>
        </p:nvSpPr>
        <p:spPr bwMode="auto">
          <a:xfrm>
            <a:off x="6732588" y="4945063"/>
            <a:ext cx="428625" cy="3540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r>
              <a:rPr lang="fr-BE" altLang="fr-FR" sz="1700">
                <a:latin typeface="Vrinda" panose="020B0502040204020203" pitchFamily="34" charset="0"/>
              </a:rPr>
              <a:t>50</a:t>
            </a:r>
          </a:p>
        </p:txBody>
      </p:sp>
      <p:sp>
        <p:nvSpPr>
          <p:cNvPr id="30762" name="ZoneTexte 261"/>
          <p:cNvSpPr txBox="1">
            <a:spLocks noChangeArrowheads="1"/>
          </p:cNvSpPr>
          <p:nvPr/>
        </p:nvSpPr>
        <p:spPr bwMode="auto">
          <a:xfrm>
            <a:off x="6121400" y="4945063"/>
            <a:ext cx="428625" cy="3540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r>
              <a:rPr lang="fr-BE" altLang="fr-FR" sz="1700">
                <a:latin typeface="Vrinda" panose="020B0502040204020203" pitchFamily="34" charset="0"/>
              </a:rPr>
              <a:t>45</a:t>
            </a:r>
          </a:p>
        </p:txBody>
      </p:sp>
      <p:grpSp>
        <p:nvGrpSpPr>
          <p:cNvPr id="296" name="Group 340"/>
          <p:cNvGrpSpPr>
            <a:grpSpLocks/>
          </p:cNvGrpSpPr>
          <p:nvPr/>
        </p:nvGrpSpPr>
        <p:grpSpPr bwMode="auto">
          <a:xfrm>
            <a:off x="1763713" y="3435350"/>
            <a:ext cx="1893887" cy="1114425"/>
            <a:chOff x="930" y="1298"/>
            <a:chExt cx="3856" cy="2132"/>
          </a:xfrm>
        </p:grpSpPr>
        <p:sp>
          <p:nvSpPr>
            <p:cNvPr id="30960" name="Oval 173"/>
            <p:cNvSpPr>
              <a:spLocks noChangeArrowheads="1"/>
            </p:cNvSpPr>
            <p:nvPr/>
          </p:nvSpPr>
          <p:spPr bwMode="auto">
            <a:xfrm>
              <a:off x="1247" y="2387"/>
              <a:ext cx="272" cy="272"/>
            </a:xfrm>
            <a:prstGeom prst="ellipse">
              <a:avLst/>
            </a:prstGeom>
            <a:solidFill>
              <a:srgbClr val="0033CC"/>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grpSp>
          <p:nvGrpSpPr>
            <p:cNvPr id="30961" name="Group 342"/>
            <p:cNvGrpSpPr>
              <a:grpSpLocks/>
            </p:cNvGrpSpPr>
            <p:nvPr/>
          </p:nvGrpSpPr>
          <p:grpSpPr bwMode="auto">
            <a:xfrm>
              <a:off x="975" y="3158"/>
              <a:ext cx="227" cy="272"/>
              <a:chOff x="975" y="3158"/>
              <a:chExt cx="227" cy="272"/>
            </a:xfrm>
          </p:grpSpPr>
          <p:sp>
            <p:nvSpPr>
              <p:cNvPr id="31004" name="Oval 167"/>
              <p:cNvSpPr>
                <a:spLocks noChangeArrowheads="1"/>
              </p:cNvSpPr>
              <p:nvPr/>
            </p:nvSpPr>
            <p:spPr bwMode="auto">
              <a:xfrm>
                <a:off x="975" y="3339"/>
                <a:ext cx="91" cy="91"/>
              </a:xfrm>
              <a:prstGeom prst="ellipse">
                <a:avLst/>
              </a:prstGeom>
              <a:solidFill>
                <a:srgbClr val="FF660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1005" name="Oval 313"/>
              <p:cNvSpPr>
                <a:spLocks noChangeArrowheads="1"/>
              </p:cNvSpPr>
              <p:nvPr/>
            </p:nvSpPr>
            <p:spPr bwMode="auto">
              <a:xfrm>
                <a:off x="1066" y="3339"/>
                <a:ext cx="91" cy="91"/>
              </a:xfrm>
              <a:prstGeom prst="ellipse">
                <a:avLst/>
              </a:prstGeom>
              <a:solidFill>
                <a:srgbClr val="FF660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1006" name="Oval 314"/>
              <p:cNvSpPr>
                <a:spLocks noChangeArrowheads="1"/>
              </p:cNvSpPr>
              <p:nvPr/>
            </p:nvSpPr>
            <p:spPr bwMode="auto">
              <a:xfrm>
                <a:off x="1066" y="3249"/>
                <a:ext cx="91" cy="91"/>
              </a:xfrm>
              <a:prstGeom prst="ellipse">
                <a:avLst/>
              </a:prstGeom>
              <a:solidFill>
                <a:srgbClr val="FF660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1007" name="Oval 315"/>
              <p:cNvSpPr>
                <a:spLocks noChangeArrowheads="1"/>
              </p:cNvSpPr>
              <p:nvPr/>
            </p:nvSpPr>
            <p:spPr bwMode="auto">
              <a:xfrm>
                <a:off x="975" y="3249"/>
                <a:ext cx="91" cy="91"/>
              </a:xfrm>
              <a:prstGeom prst="ellipse">
                <a:avLst/>
              </a:prstGeom>
              <a:solidFill>
                <a:srgbClr val="FF660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1008" name="Oval 316"/>
              <p:cNvSpPr>
                <a:spLocks noChangeArrowheads="1"/>
              </p:cNvSpPr>
              <p:nvPr/>
            </p:nvSpPr>
            <p:spPr bwMode="auto">
              <a:xfrm>
                <a:off x="975" y="3158"/>
                <a:ext cx="91" cy="91"/>
              </a:xfrm>
              <a:prstGeom prst="ellipse">
                <a:avLst/>
              </a:prstGeom>
              <a:solidFill>
                <a:srgbClr val="FF660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1009" name="Oval 319"/>
              <p:cNvSpPr>
                <a:spLocks noChangeArrowheads="1"/>
              </p:cNvSpPr>
              <p:nvPr/>
            </p:nvSpPr>
            <p:spPr bwMode="auto">
              <a:xfrm>
                <a:off x="1066" y="3158"/>
                <a:ext cx="91" cy="91"/>
              </a:xfrm>
              <a:prstGeom prst="ellipse">
                <a:avLst/>
              </a:prstGeom>
              <a:solidFill>
                <a:srgbClr val="FF660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1010" name="Oval 327"/>
              <p:cNvSpPr>
                <a:spLocks noChangeArrowheads="1"/>
              </p:cNvSpPr>
              <p:nvPr/>
            </p:nvSpPr>
            <p:spPr bwMode="auto">
              <a:xfrm>
                <a:off x="1020" y="3203"/>
                <a:ext cx="91" cy="91"/>
              </a:xfrm>
              <a:prstGeom prst="ellipse">
                <a:avLst/>
              </a:prstGeom>
              <a:solidFill>
                <a:srgbClr val="FF660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1011" name="Oval 328"/>
              <p:cNvSpPr>
                <a:spLocks noChangeArrowheads="1"/>
              </p:cNvSpPr>
              <p:nvPr/>
            </p:nvSpPr>
            <p:spPr bwMode="auto">
              <a:xfrm>
                <a:off x="1020" y="3294"/>
                <a:ext cx="91" cy="91"/>
              </a:xfrm>
              <a:prstGeom prst="ellipse">
                <a:avLst/>
              </a:prstGeom>
              <a:solidFill>
                <a:srgbClr val="FF660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1012" name="Oval 329"/>
              <p:cNvSpPr>
                <a:spLocks noChangeArrowheads="1"/>
              </p:cNvSpPr>
              <p:nvPr/>
            </p:nvSpPr>
            <p:spPr bwMode="auto">
              <a:xfrm>
                <a:off x="1111" y="3203"/>
                <a:ext cx="91" cy="91"/>
              </a:xfrm>
              <a:prstGeom prst="ellipse">
                <a:avLst/>
              </a:prstGeom>
              <a:solidFill>
                <a:srgbClr val="FF660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grpSp>
        <p:sp>
          <p:nvSpPr>
            <p:cNvPr id="30962" name="Oval 330"/>
            <p:cNvSpPr>
              <a:spLocks noChangeArrowheads="1"/>
            </p:cNvSpPr>
            <p:nvPr/>
          </p:nvSpPr>
          <p:spPr bwMode="auto">
            <a:xfrm>
              <a:off x="930" y="3022"/>
              <a:ext cx="181" cy="181"/>
            </a:xfrm>
            <a:prstGeom prst="ellipse">
              <a:avLst/>
            </a:prstGeom>
            <a:solidFill>
              <a:srgbClr val="FF9933"/>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grpSp>
          <p:nvGrpSpPr>
            <p:cNvPr id="30963" name="Group 343"/>
            <p:cNvGrpSpPr>
              <a:grpSpLocks/>
            </p:cNvGrpSpPr>
            <p:nvPr/>
          </p:nvGrpSpPr>
          <p:grpSpPr bwMode="auto">
            <a:xfrm>
              <a:off x="1020" y="2614"/>
              <a:ext cx="453" cy="589"/>
              <a:chOff x="975" y="2614"/>
              <a:chExt cx="453" cy="589"/>
            </a:xfrm>
          </p:grpSpPr>
          <p:sp>
            <p:nvSpPr>
              <p:cNvPr id="30995" name="Oval 169"/>
              <p:cNvSpPr>
                <a:spLocks noChangeArrowheads="1"/>
              </p:cNvSpPr>
              <p:nvPr/>
            </p:nvSpPr>
            <p:spPr bwMode="auto">
              <a:xfrm>
                <a:off x="975" y="2886"/>
                <a:ext cx="181" cy="182"/>
              </a:xfrm>
              <a:prstGeom prst="ellipse">
                <a:avLst/>
              </a:prstGeom>
              <a:solidFill>
                <a:srgbClr val="FF9933"/>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0996" name="Oval 170"/>
              <p:cNvSpPr>
                <a:spLocks noChangeArrowheads="1"/>
              </p:cNvSpPr>
              <p:nvPr/>
            </p:nvSpPr>
            <p:spPr bwMode="auto">
              <a:xfrm>
                <a:off x="1020" y="2750"/>
                <a:ext cx="182" cy="181"/>
              </a:xfrm>
              <a:prstGeom prst="ellipse">
                <a:avLst/>
              </a:prstGeom>
              <a:solidFill>
                <a:srgbClr val="FF9933"/>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0997" name="Oval 171"/>
              <p:cNvSpPr>
                <a:spLocks noChangeArrowheads="1"/>
              </p:cNvSpPr>
              <p:nvPr/>
            </p:nvSpPr>
            <p:spPr bwMode="auto">
              <a:xfrm>
                <a:off x="1111" y="2614"/>
                <a:ext cx="182" cy="181"/>
              </a:xfrm>
              <a:prstGeom prst="ellipse">
                <a:avLst/>
              </a:prstGeom>
              <a:solidFill>
                <a:srgbClr val="FF9933"/>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0998" name="Oval 172"/>
              <p:cNvSpPr>
                <a:spLocks noChangeArrowheads="1"/>
              </p:cNvSpPr>
              <p:nvPr/>
            </p:nvSpPr>
            <p:spPr bwMode="auto">
              <a:xfrm>
                <a:off x="1066" y="3067"/>
                <a:ext cx="136" cy="136"/>
              </a:xfrm>
              <a:prstGeom prst="ellipse">
                <a:avLst/>
              </a:prstGeom>
              <a:solidFill>
                <a:srgbClr val="FF660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0999" name="Oval 324"/>
              <p:cNvSpPr>
                <a:spLocks noChangeArrowheads="1"/>
              </p:cNvSpPr>
              <p:nvPr/>
            </p:nvSpPr>
            <p:spPr bwMode="auto">
              <a:xfrm>
                <a:off x="1111" y="2976"/>
                <a:ext cx="136" cy="137"/>
              </a:xfrm>
              <a:prstGeom prst="ellipse">
                <a:avLst/>
              </a:prstGeom>
              <a:solidFill>
                <a:srgbClr val="FF660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1000" name="Oval 325"/>
              <p:cNvSpPr>
                <a:spLocks noChangeArrowheads="1"/>
              </p:cNvSpPr>
              <p:nvPr/>
            </p:nvSpPr>
            <p:spPr bwMode="auto">
              <a:xfrm>
                <a:off x="1156" y="2886"/>
                <a:ext cx="136" cy="136"/>
              </a:xfrm>
              <a:prstGeom prst="ellipse">
                <a:avLst/>
              </a:prstGeom>
              <a:solidFill>
                <a:srgbClr val="FF660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1001" name="Oval 326"/>
              <p:cNvSpPr>
                <a:spLocks noChangeArrowheads="1"/>
              </p:cNvSpPr>
              <p:nvPr/>
            </p:nvSpPr>
            <p:spPr bwMode="auto">
              <a:xfrm>
                <a:off x="1202" y="2795"/>
                <a:ext cx="136" cy="136"/>
              </a:xfrm>
              <a:prstGeom prst="ellipse">
                <a:avLst/>
              </a:prstGeom>
              <a:solidFill>
                <a:srgbClr val="FF660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1002" name="Oval 331"/>
              <p:cNvSpPr>
                <a:spLocks noChangeArrowheads="1"/>
              </p:cNvSpPr>
              <p:nvPr/>
            </p:nvSpPr>
            <p:spPr bwMode="auto">
              <a:xfrm>
                <a:off x="1247" y="2704"/>
                <a:ext cx="136" cy="136"/>
              </a:xfrm>
              <a:prstGeom prst="ellipse">
                <a:avLst/>
              </a:prstGeom>
              <a:solidFill>
                <a:srgbClr val="FF660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1003" name="Oval 332"/>
              <p:cNvSpPr>
                <a:spLocks noChangeArrowheads="1"/>
              </p:cNvSpPr>
              <p:nvPr/>
            </p:nvSpPr>
            <p:spPr bwMode="auto">
              <a:xfrm>
                <a:off x="1292" y="2614"/>
                <a:ext cx="136" cy="136"/>
              </a:xfrm>
              <a:prstGeom prst="ellipse">
                <a:avLst/>
              </a:prstGeom>
              <a:solidFill>
                <a:srgbClr val="FF660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grpSp>
        <p:grpSp>
          <p:nvGrpSpPr>
            <p:cNvPr id="30964" name="Group 348"/>
            <p:cNvGrpSpPr>
              <a:grpSpLocks/>
            </p:cNvGrpSpPr>
            <p:nvPr/>
          </p:nvGrpSpPr>
          <p:grpSpPr bwMode="auto">
            <a:xfrm>
              <a:off x="1429" y="2614"/>
              <a:ext cx="272" cy="136"/>
              <a:chOff x="1429" y="2614"/>
              <a:chExt cx="272" cy="136"/>
            </a:xfrm>
          </p:grpSpPr>
          <p:sp>
            <p:nvSpPr>
              <p:cNvPr id="30993" name="Oval 333"/>
              <p:cNvSpPr>
                <a:spLocks noChangeArrowheads="1"/>
              </p:cNvSpPr>
              <p:nvPr/>
            </p:nvSpPr>
            <p:spPr bwMode="auto">
              <a:xfrm>
                <a:off x="1429" y="2614"/>
                <a:ext cx="136" cy="136"/>
              </a:xfrm>
              <a:prstGeom prst="ellipse">
                <a:avLst/>
              </a:prstGeom>
              <a:solidFill>
                <a:srgbClr val="FF660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0994" name="Oval 334"/>
              <p:cNvSpPr>
                <a:spLocks noChangeArrowheads="1"/>
              </p:cNvSpPr>
              <p:nvPr/>
            </p:nvSpPr>
            <p:spPr bwMode="auto">
              <a:xfrm>
                <a:off x="1565" y="2614"/>
                <a:ext cx="136" cy="136"/>
              </a:xfrm>
              <a:prstGeom prst="ellipse">
                <a:avLst/>
              </a:prstGeom>
              <a:solidFill>
                <a:srgbClr val="FF660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grpSp>
        <p:grpSp>
          <p:nvGrpSpPr>
            <p:cNvPr id="30965" name="Group 349"/>
            <p:cNvGrpSpPr>
              <a:grpSpLocks/>
            </p:cNvGrpSpPr>
            <p:nvPr/>
          </p:nvGrpSpPr>
          <p:grpSpPr bwMode="auto">
            <a:xfrm>
              <a:off x="1701" y="2659"/>
              <a:ext cx="680" cy="680"/>
              <a:chOff x="1701" y="2659"/>
              <a:chExt cx="680" cy="680"/>
            </a:xfrm>
          </p:grpSpPr>
          <p:sp>
            <p:nvSpPr>
              <p:cNvPr id="30986" name="Oval 335"/>
              <p:cNvSpPr>
                <a:spLocks noChangeArrowheads="1"/>
              </p:cNvSpPr>
              <p:nvPr/>
            </p:nvSpPr>
            <p:spPr bwMode="auto">
              <a:xfrm>
                <a:off x="1701" y="2659"/>
                <a:ext cx="136" cy="136"/>
              </a:xfrm>
              <a:prstGeom prst="ellipse">
                <a:avLst/>
              </a:prstGeom>
              <a:solidFill>
                <a:srgbClr val="DDDDDD"/>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0987" name="Oval 336"/>
              <p:cNvSpPr>
                <a:spLocks noChangeArrowheads="1"/>
              </p:cNvSpPr>
              <p:nvPr/>
            </p:nvSpPr>
            <p:spPr bwMode="auto">
              <a:xfrm>
                <a:off x="1791" y="2750"/>
                <a:ext cx="136" cy="136"/>
              </a:xfrm>
              <a:prstGeom prst="ellipse">
                <a:avLst/>
              </a:prstGeom>
              <a:solidFill>
                <a:srgbClr val="DDDDDD"/>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0988" name="Oval 337"/>
              <p:cNvSpPr>
                <a:spLocks noChangeArrowheads="1"/>
              </p:cNvSpPr>
              <p:nvPr/>
            </p:nvSpPr>
            <p:spPr bwMode="auto">
              <a:xfrm>
                <a:off x="1882" y="2840"/>
                <a:ext cx="136" cy="136"/>
              </a:xfrm>
              <a:prstGeom prst="ellipse">
                <a:avLst/>
              </a:prstGeom>
              <a:solidFill>
                <a:srgbClr val="DDDDDD"/>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0989" name="Oval 338"/>
              <p:cNvSpPr>
                <a:spLocks noChangeArrowheads="1"/>
              </p:cNvSpPr>
              <p:nvPr/>
            </p:nvSpPr>
            <p:spPr bwMode="auto">
              <a:xfrm>
                <a:off x="1973" y="2931"/>
                <a:ext cx="136" cy="136"/>
              </a:xfrm>
              <a:prstGeom prst="ellipse">
                <a:avLst/>
              </a:prstGeom>
              <a:solidFill>
                <a:srgbClr val="DDDDDD"/>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0990" name="Oval 339"/>
              <p:cNvSpPr>
                <a:spLocks noChangeArrowheads="1"/>
              </p:cNvSpPr>
              <p:nvPr/>
            </p:nvSpPr>
            <p:spPr bwMode="auto">
              <a:xfrm>
                <a:off x="2064" y="3022"/>
                <a:ext cx="136" cy="136"/>
              </a:xfrm>
              <a:prstGeom prst="ellipse">
                <a:avLst/>
              </a:prstGeom>
              <a:solidFill>
                <a:srgbClr val="DDDDDD"/>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0991" name="Oval 340"/>
              <p:cNvSpPr>
                <a:spLocks noChangeArrowheads="1"/>
              </p:cNvSpPr>
              <p:nvPr/>
            </p:nvSpPr>
            <p:spPr bwMode="auto">
              <a:xfrm>
                <a:off x="2154" y="3113"/>
                <a:ext cx="136" cy="136"/>
              </a:xfrm>
              <a:prstGeom prst="ellipse">
                <a:avLst/>
              </a:prstGeom>
              <a:solidFill>
                <a:srgbClr val="DDDDDD"/>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0992" name="Oval 341"/>
              <p:cNvSpPr>
                <a:spLocks noChangeArrowheads="1"/>
              </p:cNvSpPr>
              <p:nvPr/>
            </p:nvSpPr>
            <p:spPr bwMode="auto">
              <a:xfrm>
                <a:off x="2245" y="3203"/>
                <a:ext cx="136" cy="136"/>
              </a:xfrm>
              <a:prstGeom prst="ellipse">
                <a:avLst/>
              </a:prstGeom>
              <a:solidFill>
                <a:srgbClr val="DDDDDD"/>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grpSp>
        <p:sp>
          <p:nvSpPr>
            <p:cNvPr id="30966" name="Oval 346"/>
            <p:cNvSpPr>
              <a:spLocks noChangeArrowheads="1"/>
            </p:cNvSpPr>
            <p:nvPr/>
          </p:nvSpPr>
          <p:spPr bwMode="auto">
            <a:xfrm rot="-473338">
              <a:off x="1383" y="2115"/>
              <a:ext cx="318" cy="318"/>
            </a:xfrm>
            <a:prstGeom prst="ellipse">
              <a:avLst/>
            </a:prstGeom>
            <a:solidFill>
              <a:srgbClr val="0033CC"/>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grpSp>
          <p:nvGrpSpPr>
            <p:cNvPr id="30967" name="Group 430"/>
            <p:cNvGrpSpPr>
              <a:grpSpLocks/>
            </p:cNvGrpSpPr>
            <p:nvPr/>
          </p:nvGrpSpPr>
          <p:grpSpPr bwMode="auto">
            <a:xfrm>
              <a:off x="1549" y="1344"/>
              <a:ext cx="786" cy="802"/>
              <a:chOff x="1549" y="1344"/>
              <a:chExt cx="786" cy="802"/>
            </a:xfrm>
          </p:grpSpPr>
          <p:sp>
            <p:nvSpPr>
              <p:cNvPr id="30983" name="Oval 351"/>
              <p:cNvSpPr>
                <a:spLocks noChangeArrowheads="1"/>
              </p:cNvSpPr>
              <p:nvPr/>
            </p:nvSpPr>
            <p:spPr bwMode="auto">
              <a:xfrm rot="218809">
                <a:off x="1549" y="1828"/>
                <a:ext cx="317" cy="318"/>
              </a:xfrm>
              <a:prstGeom prst="ellipse">
                <a:avLst/>
              </a:prstGeom>
              <a:solidFill>
                <a:schemeClr val="accent1"/>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0984" name="Oval 354"/>
              <p:cNvSpPr>
                <a:spLocks noChangeArrowheads="1"/>
              </p:cNvSpPr>
              <p:nvPr/>
            </p:nvSpPr>
            <p:spPr bwMode="auto">
              <a:xfrm rot="218809">
                <a:off x="1746" y="1570"/>
                <a:ext cx="317" cy="317"/>
              </a:xfrm>
              <a:prstGeom prst="ellipse">
                <a:avLst/>
              </a:prstGeom>
              <a:solidFill>
                <a:schemeClr val="accent1"/>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0985" name="Oval 355"/>
              <p:cNvSpPr>
                <a:spLocks noChangeArrowheads="1"/>
              </p:cNvSpPr>
              <p:nvPr/>
            </p:nvSpPr>
            <p:spPr bwMode="auto">
              <a:xfrm rot="218809">
                <a:off x="1973" y="1344"/>
                <a:ext cx="362" cy="363"/>
              </a:xfrm>
              <a:prstGeom prst="ellipse">
                <a:avLst/>
              </a:prstGeom>
              <a:solidFill>
                <a:schemeClr val="accent1"/>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grpSp>
        <p:grpSp>
          <p:nvGrpSpPr>
            <p:cNvPr id="30968" name="Group 432"/>
            <p:cNvGrpSpPr>
              <a:grpSpLocks/>
            </p:cNvGrpSpPr>
            <p:nvPr/>
          </p:nvGrpSpPr>
          <p:grpSpPr bwMode="auto">
            <a:xfrm>
              <a:off x="2336" y="1298"/>
              <a:ext cx="725" cy="363"/>
              <a:chOff x="2336" y="1298"/>
              <a:chExt cx="725" cy="363"/>
            </a:xfrm>
          </p:grpSpPr>
          <p:sp>
            <p:nvSpPr>
              <p:cNvPr id="30981" name="Oval 356"/>
              <p:cNvSpPr>
                <a:spLocks noChangeArrowheads="1"/>
              </p:cNvSpPr>
              <p:nvPr/>
            </p:nvSpPr>
            <p:spPr bwMode="auto">
              <a:xfrm>
                <a:off x="2336" y="1298"/>
                <a:ext cx="362" cy="363"/>
              </a:xfrm>
              <a:prstGeom prst="ellipse">
                <a:avLst/>
              </a:prstGeom>
              <a:solidFill>
                <a:schemeClr val="accent1"/>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0982" name="Oval 357"/>
              <p:cNvSpPr>
                <a:spLocks noChangeArrowheads="1"/>
              </p:cNvSpPr>
              <p:nvPr/>
            </p:nvSpPr>
            <p:spPr bwMode="auto">
              <a:xfrm>
                <a:off x="2699" y="1298"/>
                <a:ext cx="362" cy="363"/>
              </a:xfrm>
              <a:prstGeom prst="ellipse">
                <a:avLst/>
              </a:prstGeom>
              <a:solidFill>
                <a:srgbClr val="B2B2B2"/>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grpSp>
        <p:grpSp>
          <p:nvGrpSpPr>
            <p:cNvPr id="30969" name="Group 431"/>
            <p:cNvGrpSpPr>
              <a:grpSpLocks/>
            </p:cNvGrpSpPr>
            <p:nvPr/>
          </p:nvGrpSpPr>
          <p:grpSpPr bwMode="auto">
            <a:xfrm>
              <a:off x="3061" y="1389"/>
              <a:ext cx="1725" cy="1995"/>
              <a:chOff x="3061" y="1389"/>
              <a:chExt cx="1725" cy="1995"/>
            </a:xfrm>
          </p:grpSpPr>
          <p:sp>
            <p:nvSpPr>
              <p:cNvPr id="30970" name="Oval 358"/>
              <p:cNvSpPr>
                <a:spLocks noChangeArrowheads="1"/>
              </p:cNvSpPr>
              <p:nvPr/>
            </p:nvSpPr>
            <p:spPr bwMode="auto">
              <a:xfrm>
                <a:off x="3061" y="1389"/>
                <a:ext cx="362" cy="363"/>
              </a:xfrm>
              <a:prstGeom prst="ellipse">
                <a:avLst/>
              </a:prstGeom>
              <a:solidFill>
                <a:srgbClr val="C0C0C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0971" name="Oval 360"/>
              <p:cNvSpPr>
                <a:spLocks noChangeArrowheads="1"/>
              </p:cNvSpPr>
              <p:nvPr/>
            </p:nvSpPr>
            <p:spPr bwMode="auto">
              <a:xfrm>
                <a:off x="3379" y="1616"/>
                <a:ext cx="272" cy="272"/>
              </a:xfrm>
              <a:prstGeom prst="ellipse">
                <a:avLst/>
              </a:prstGeom>
              <a:solidFill>
                <a:srgbClr val="C0C0C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0972" name="Oval 367"/>
              <p:cNvSpPr>
                <a:spLocks noChangeArrowheads="1"/>
              </p:cNvSpPr>
              <p:nvPr/>
            </p:nvSpPr>
            <p:spPr bwMode="auto">
              <a:xfrm>
                <a:off x="3606" y="1752"/>
                <a:ext cx="272" cy="272"/>
              </a:xfrm>
              <a:prstGeom prst="ellipse">
                <a:avLst/>
              </a:prstGeom>
              <a:solidFill>
                <a:srgbClr val="C0C0C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0973" name="Oval 370"/>
              <p:cNvSpPr>
                <a:spLocks noChangeArrowheads="1"/>
              </p:cNvSpPr>
              <p:nvPr/>
            </p:nvSpPr>
            <p:spPr bwMode="auto">
              <a:xfrm>
                <a:off x="3833" y="2024"/>
                <a:ext cx="182" cy="181"/>
              </a:xfrm>
              <a:prstGeom prst="ellipse">
                <a:avLst/>
              </a:prstGeom>
              <a:solidFill>
                <a:srgbClr val="C0C0C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0974" name="Oval 371"/>
              <p:cNvSpPr>
                <a:spLocks noChangeArrowheads="1"/>
              </p:cNvSpPr>
              <p:nvPr/>
            </p:nvSpPr>
            <p:spPr bwMode="auto">
              <a:xfrm>
                <a:off x="3969" y="2160"/>
                <a:ext cx="182" cy="181"/>
              </a:xfrm>
              <a:prstGeom prst="ellipse">
                <a:avLst/>
              </a:prstGeom>
              <a:solidFill>
                <a:srgbClr val="C0C0C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0975" name="Oval 372"/>
              <p:cNvSpPr>
                <a:spLocks noChangeArrowheads="1"/>
              </p:cNvSpPr>
              <p:nvPr/>
            </p:nvSpPr>
            <p:spPr bwMode="auto">
              <a:xfrm>
                <a:off x="4105" y="2296"/>
                <a:ext cx="182" cy="181"/>
              </a:xfrm>
              <a:prstGeom prst="ellipse">
                <a:avLst/>
              </a:prstGeom>
              <a:solidFill>
                <a:srgbClr val="C0C0C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0976" name="Oval 373"/>
              <p:cNvSpPr>
                <a:spLocks noChangeArrowheads="1"/>
              </p:cNvSpPr>
              <p:nvPr/>
            </p:nvSpPr>
            <p:spPr bwMode="auto">
              <a:xfrm>
                <a:off x="4195" y="2478"/>
                <a:ext cx="182" cy="181"/>
              </a:xfrm>
              <a:prstGeom prst="ellipse">
                <a:avLst/>
              </a:prstGeom>
              <a:solidFill>
                <a:srgbClr val="C0C0C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0977" name="Oval 374"/>
              <p:cNvSpPr>
                <a:spLocks noChangeArrowheads="1"/>
              </p:cNvSpPr>
              <p:nvPr/>
            </p:nvSpPr>
            <p:spPr bwMode="auto">
              <a:xfrm>
                <a:off x="4332" y="2659"/>
                <a:ext cx="182" cy="181"/>
              </a:xfrm>
              <a:prstGeom prst="ellipse">
                <a:avLst/>
              </a:prstGeom>
              <a:solidFill>
                <a:srgbClr val="C0C0C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0978" name="Oval 375"/>
              <p:cNvSpPr>
                <a:spLocks noChangeArrowheads="1"/>
              </p:cNvSpPr>
              <p:nvPr/>
            </p:nvSpPr>
            <p:spPr bwMode="auto">
              <a:xfrm>
                <a:off x="4422" y="2840"/>
                <a:ext cx="182" cy="181"/>
              </a:xfrm>
              <a:prstGeom prst="ellipse">
                <a:avLst/>
              </a:prstGeom>
              <a:solidFill>
                <a:srgbClr val="C0C0C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0979" name="Oval 376"/>
              <p:cNvSpPr>
                <a:spLocks noChangeArrowheads="1"/>
              </p:cNvSpPr>
              <p:nvPr/>
            </p:nvSpPr>
            <p:spPr bwMode="auto">
              <a:xfrm>
                <a:off x="4513" y="3022"/>
                <a:ext cx="182" cy="181"/>
              </a:xfrm>
              <a:prstGeom prst="ellipse">
                <a:avLst/>
              </a:prstGeom>
              <a:solidFill>
                <a:srgbClr val="C0C0C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0980" name="Oval 377"/>
              <p:cNvSpPr>
                <a:spLocks noChangeArrowheads="1"/>
              </p:cNvSpPr>
              <p:nvPr/>
            </p:nvSpPr>
            <p:spPr bwMode="auto">
              <a:xfrm>
                <a:off x="4604" y="3203"/>
                <a:ext cx="182" cy="181"/>
              </a:xfrm>
              <a:prstGeom prst="ellipse">
                <a:avLst/>
              </a:prstGeom>
              <a:solidFill>
                <a:srgbClr val="C0C0C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grpSp>
      </p:grpSp>
      <p:grpSp>
        <p:nvGrpSpPr>
          <p:cNvPr id="3" name="Groupe 2"/>
          <p:cNvGrpSpPr>
            <a:grpSpLocks/>
          </p:cNvGrpSpPr>
          <p:nvPr/>
        </p:nvGrpSpPr>
        <p:grpSpPr bwMode="auto">
          <a:xfrm>
            <a:off x="2268538" y="2852738"/>
            <a:ext cx="715962" cy="747712"/>
            <a:chOff x="2459038" y="1630363"/>
            <a:chExt cx="2041525" cy="2065337"/>
          </a:xfrm>
        </p:grpSpPr>
        <p:sp>
          <p:nvSpPr>
            <p:cNvPr id="350" name="Oval 351"/>
            <p:cNvSpPr>
              <a:spLocks noChangeArrowheads="1"/>
            </p:cNvSpPr>
            <p:nvPr/>
          </p:nvSpPr>
          <p:spPr bwMode="auto">
            <a:xfrm rot="218809">
              <a:off x="2459038" y="3191426"/>
              <a:ext cx="502459" cy="504274"/>
            </a:xfrm>
            <a:prstGeom prst="ellipse">
              <a:avLst/>
            </a:prstGeom>
            <a:solidFill>
              <a:schemeClr val="accent2">
                <a:lumMod val="60000"/>
                <a:lumOff val="40000"/>
              </a:schemeClr>
            </a:solidFill>
            <a:ln w="9525">
              <a:solidFill>
                <a:schemeClr val="tx1"/>
              </a:solidFill>
              <a:round/>
              <a:headEnd/>
              <a:tailEnd/>
            </a:ln>
          </p:spPr>
          <p:txBody>
            <a:bodyPr wrap="none" anchor="ctr"/>
            <a:lstStyle>
              <a:lvl1pPr>
                <a:spcBef>
                  <a:spcPct val="20000"/>
                </a:spcBef>
                <a:buClr>
                  <a:schemeClr val="bg1"/>
                </a:buClr>
                <a:buFont typeface="Mistral" pitchFamily="66" charset="0"/>
                <a:buChar char="●"/>
                <a:defRPr sz="2600">
                  <a:solidFill>
                    <a:schemeClr val="bg1"/>
                  </a:solidFill>
                  <a:latin typeface="Arial Narrow" pitchFamily="34" charset="0"/>
                </a:defRPr>
              </a:lvl1pPr>
              <a:lvl2pPr marL="742950" indent="-285750">
                <a:spcBef>
                  <a:spcPct val="20000"/>
                </a:spcBef>
                <a:buClr>
                  <a:schemeClr val="bg1"/>
                </a:buClr>
                <a:buFont typeface="Wingdings" pitchFamily="2" charset="2"/>
                <a:buChar char="§"/>
                <a:defRPr sz="2400">
                  <a:solidFill>
                    <a:schemeClr val="bg1"/>
                  </a:solidFill>
                  <a:latin typeface="Arial Narrow" pitchFamily="34" charset="0"/>
                </a:defRPr>
              </a:lvl2pPr>
              <a:lvl3pPr marL="1143000" indent="-228600">
                <a:spcBef>
                  <a:spcPct val="20000"/>
                </a:spcBef>
                <a:buClr>
                  <a:schemeClr val="bg1"/>
                </a:buClr>
                <a:buChar char="•"/>
                <a:defRPr sz="2000">
                  <a:solidFill>
                    <a:schemeClr val="bg1"/>
                  </a:solidFill>
                  <a:latin typeface="Arial Narrow" pitchFamily="34" charset="0"/>
                </a:defRPr>
              </a:lvl3pPr>
              <a:lvl4pPr marL="1600200" indent="-228600">
                <a:spcBef>
                  <a:spcPct val="20000"/>
                </a:spcBef>
                <a:buClr>
                  <a:schemeClr val="bg1"/>
                </a:buClr>
                <a:buChar char="–"/>
                <a:defRPr sz="2000">
                  <a:solidFill>
                    <a:schemeClr val="bg1"/>
                  </a:solidFill>
                  <a:latin typeface="Arial" charset="0"/>
                </a:defRPr>
              </a:lvl4pPr>
              <a:lvl5pPr marL="2057400" indent="-228600">
                <a:spcBef>
                  <a:spcPct val="20000"/>
                </a:spcBef>
                <a:buClr>
                  <a:schemeClr val="bg1"/>
                </a:buClr>
                <a:buChar char="»"/>
                <a:defRPr sz="2000">
                  <a:solidFill>
                    <a:schemeClr val="bg1"/>
                  </a:solidFill>
                  <a:latin typeface="Arial" charset="0"/>
                </a:defRPr>
              </a:lvl5pPr>
              <a:lvl6pPr marL="2514600" indent="-228600" eaLnBrk="0" fontAlgn="base" hangingPunct="0">
                <a:spcBef>
                  <a:spcPct val="20000"/>
                </a:spcBef>
                <a:spcAft>
                  <a:spcPct val="0"/>
                </a:spcAft>
                <a:buClr>
                  <a:schemeClr val="bg1"/>
                </a:buClr>
                <a:buChar char="»"/>
                <a:defRPr sz="2000">
                  <a:solidFill>
                    <a:schemeClr val="bg1"/>
                  </a:solidFill>
                  <a:latin typeface="Arial" charset="0"/>
                </a:defRPr>
              </a:lvl6pPr>
              <a:lvl7pPr marL="2971800" indent="-228600" eaLnBrk="0" fontAlgn="base" hangingPunct="0">
                <a:spcBef>
                  <a:spcPct val="20000"/>
                </a:spcBef>
                <a:spcAft>
                  <a:spcPct val="0"/>
                </a:spcAft>
                <a:buClr>
                  <a:schemeClr val="bg1"/>
                </a:buClr>
                <a:buChar char="»"/>
                <a:defRPr sz="2000">
                  <a:solidFill>
                    <a:schemeClr val="bg1"/>
                  </a:solidFill>
                  <a:latin typeface="Arial" charset="0"/>
                </a:defRPr>
              </a:lvl7pPr>
              <a:lvl8pPr marL="3429000" indent="-228600" eaLnBrk="0" fontAlgn="base" hangingPunct="0">
                <a:spcBef>
                  <a:spcPct val="20000"/>
                </a:spcBef>
                <a:spcAft>
                  <a:spcPct val="0"/>
                </a:spcAft>
                <a:buClr>
                  <a:schemeClr val="bg1"/>
                </a:buClr>
                <a:buChar char="»"/>
                <a:defRPr sz="2000">
                  <a:solidFill>
                    <a:schemeClr val="bg1"/>
                  </a:solidFill>
                  <a:latin typeface="Arial" charset="0"/>
                </a:defRPr>
              </a:lvl8pPr>
              <a:lvl9pPr marL="3886200" indent="-228600" eaLnBrk="0" fontAlgn="base" hangingPunct="0">
                <a:spcBef>
                  <a:spcPct val="20000"/>
                </a:spcBef>
                <a:spcAft>
                  <a:spcPct val="0"/>
                </a:spcAft>
                <a:buClr>
                  <a:schemeClr val="bg1"/>
                </a:buClr>
                <a:buChar char="»"/>
                <a:defRPr sz="2000">
                  <a:solidFill>
                    <a:schemeClr val="bg1"/>
                  </a:solidFill>
                  <a:latin typeface="Arial" charset="0"/>
                </a:defRPr>
              </a:lvl9pPr>
            </a:lstStyle>
            <a:p>
              <a:pPr algn="ctr" eaLnBrk="1" hangingPunct="1">
                <a:spcBef>
                  <a:spcPct val="0"/>
                </a:spcBef>
                <a:buClrTx/>
                <a:buFontTx/>
                <a:buNone/>
                <a:defRPr/>
              </a:pPr>
              <a:endParaRPr lang="en-US" altLang="fr-FR" sz="1800" smtClean="0">
                <a:solidFill>
                  <a:schemeClr val="tx1"/>
                </a:solidFill>
                <a:latin typeface="Arial" charset="0"/>
              </a:endParaRPr>
            </a:p>
          </p:txBody>
        </p:sp>
        <p:sp>
          <p:nvSpPr>
            <p:cNvPr id="351" name="Oval 354"/>
            <p:cNvSpPr>
              <a:spLocks noChangeArrowheads="1"/>
            </p:cNvSpPr>
            <p:nvPr/>
          </p:nvSpPr>
          <p:spPr bwMode="auto">
            <a:xfrm rot="218809">
              <a:off x="2771377" y="2779235"/>
              <a:ext cx="502461" cy="504274"/>
            </a:xfrm>
            <a:prstGeom prst="ellipse">
              <a:avLst/>
            </a:prstGeom>
            <a:solidFill>
              <a:schemeClr val="accent2">
                <a:lumMod val="60000"/>
                <a:lumOff val="40000"/>
              </a:schemeClr>
            </a:solidFill>
            <a:ln w="9525">
              <a:solidFill>
                <a:schemeClr val="tx1"/>
              </a:solidFill>
              <a:round/>
              <a:headEnd/>
              <a:tailEnd/>
            </a:ln>
          </p:spPr>
          <p:txBody>
            <a:bodyPr wrap="none" anchor="ctr"/>
            <a:lstStyle>
              <a:lvl1pPr>
                <a:spcBef>
                  <a:spcPct val="20000"/>
                </a:spcBef>
                <a:buClr>
                  <a:schemeClr val="bg1"/>
                </a:buClr>
                <a:buFont typeface="Mistral" pitchFamily="66" charset="0"/>
                <a:buChar char="●"/>
                <a:defRPr sz="2600">
                  <a:solidFill>
                    <a:schemeClr val="bg1"/>
                  </a:solidFill>
                  <a:latin typeface="Arial Narrow" pitchFamily="34" charset="0"/>
                </a:defRPr>
              </a:lvl1pPr>
              <a:lvl2pPr marL="742950" indent="-285750">
                <a:spcBef>
                  <a:spcPct val="20000"/>
                </a:spcBef>
                <a:buClr>
                  <a:schemeClr val="bg1"/>
                </a:buClr>
                <a:buFont typeface="Wingdings" pitchFamily="2" charset="2"/>
                <a:buChar char="§"/>
                <a:defRPr sz="2400">
                  <a:solidFill>
                    <a:schemeClr val="bg1"/>
                  </a:solidFill>
                  <a:latin typeface="Arial Narrow" pitchFamily="34" charset="0"/>
                </a:defRPr>
              </a:lvl2pPr>
              <a:lvl3pPr marL="1143000" indent="-228600">
                <a:spcBef>
                  <a:spcPct val="20000"/>
                </a:spcBef>
                <a:buClr>
                  <a:schemeClr val="bg1"/>
                </a:buClr>
                <a:buChar char="•"/>
                <a:defRPr sz="2000">
                  <a:solidFill>
                    <a:schemeClr val="bg1"/>
                  </a:solidFill>
                  <a:latin typeface="Arial Narrow" pitchFamily="34" charset="0"/>
                </a:defRPr>
              </a:lvl3pPr>
              <a:lvl4pPr marL="1600200" indent="-228600">
                <a:spcBef>
                  <a:spcPct val="20000"/>
                </a:spcBef>
                <a:buClr>
                  <a:schemeClr val="bg1"/>
                </a:buClr>
                <a:buChar char="–"/>
                <a:defRPr sz="2000">
                  <a:solidFill>
                    <a:schemeClr val="bg1"/>
                  </a:solidFill>
                  <a:latin typeface="Arial" charset="0"/>
                </a:defRPr>
              </a:lvl4pPr>
              <a:lvl5pPr marL="2057400" indent="-228600">
                <a:spcBef>
                  <a:spcPct val="20000"/>
                </a:spcBef>
                <a:buClr>
                  <a:schemeClr val="bg1"/>
                </a:buClr>
                <a:buChar char="»"/>
                <a:defRPr sz="2000">
                  <a:solidFill>
                    <a:schemeClr val="bg1"/>
                  </a:solidFill>
                  <a:latin typeface="Arial" charset="0"/>
                </a:defRPr>
              </a:lvl5pPr>
              <a:lvl6pPr marL="2514600" indent="-228600" eaLnBrk="0" fontAlgn="base" hangingPunct="0">
                <a:spcBef>
                  <a:spcPct val="20000"/>
                </a:spcBef>
                <a:spcAft>
                  <a:spcPct val="0"/>
                </a:spcAft>
                <a:buClr>
                  <a:schemeClr val="bg1"/>
                </a:buClr>
                <a:buChar char="»"/>
                <a:defRPr sz="2000">
                  <a:solidFill>
                    <a:schemeClr val="bg1"/>
                  </a:solidFill>
                  <a:latin typeface="Arial" charset="0"/>
                </a:defRPr>
              </a:lvl6pPr>
              <a:lvl7pPr marL="2971800" indent="-228600" eaLnBrk="0" fontAlgn="base" hangingPunct="0">
                <a:spcBef>
                  <a:spcPct val="20000"/>
                </a:spcBef>
                <a:spcAft>
                  <a:spcPct val="0"/>
                </a:spcAft>
                <a:buClr>
                  <a:schemeClr val="bg1"/>
                </a:buClr>
                <a:buChar char="»"/>
                <a:defRPr sz="2000">
                  <a:solidFill>
                    <a:schemeClr val="bg1"/>
                  </a:solidFill>
                  <a:latin typeface="Arial" charset="0"/>
                </a:defRPr>
              </a:lvl7pPr>
              <a:lvl8pPr marL="3429000" indent="-228600" eaLnBrk="0" fontAlgn="base" hangingPunct="0">
                <a:spcBef>
                  <a:spcPct val="20000"/>
                </a:spcBef>
                <a:spcAft>
                  <a:spcPct val="0"/>
                </a:spcAft>
                <a:buClr>
                  <a:schemeClr val="bg1"/>
                </a:buClr>
                <a:buChar char="»"/>
                <a:defRPr sz="2000">
                  <a:solidFill>
                    <a:schemeClr val="bg1"/>
                  </a:solidFill>
                  <a:latin typeface="Arial" charset="0"/>
                </a:defRPr>
              </a:lvl8pPr>
              <a:lvl9pPr marL="3886200" indent="-228600" eaLnBrk="0" fontAlgn="base" hangingPunct="0">
                <a:spcBef>
                  <a:spcPct val="20000"/>
                </a:spcBef>
                <a:spcAft>
                  <a:spcPct val="0"/>
                </a:spcAft>
                <a:buClr>
                  <a:schemeClr val="bg1"/>
                </a:buClr>
                <a:buChar char="»"/>
                <a:defRPr sz="2000">
                  <a:solidFill>
                    <a:schemeClr val="bg1"/>
                  </a:solidFill>
                  <a:latin typeface="Arial" charset="0"/>
                </a:defRPr>
              </a:lvl9pPr>
            </a:lstStyle>
            <a:p>
              <a:pPr algn="ctr" eaLnBrk="1" hangingPunct="1">
                <a:spcBef>
                  <a:spcPct val="0"/>
                </a:spcBef>
                <a:buClrTx/>
                <a:buFontTx/>
                <a:buNone/>
                <a:defRPr/>
              </a:pPr>
              <a:endParaRPr lang="en-US" altLang="fr-FR" sz="1800" smtClean="0">
                <a:solidFill>
                  <a:schemeClr val="tx1"/>
                </a:solidFill>
                <a:latin typeface="Arial" charset="0"/>
              </a:endParaRPr>
            </a:p>
          </p:txBody>
        </p:sp>
        <p:sp>
          <p:nvSpPr>
            <p:cNvPr id="352" name="Oval 355"/>
            <p:cNvSpPr>
              <a:spLocks noChangeArrowheads="1"/>
            </p:cNvSpPr>
            <p:nvPr/>
          </p:nvSpPr>
          <p:spPr bwMode="auto">
            <a:xfrm rot="218809">
              <a:off x="3133510" y="2349504"/>
              <a:ext cx="574888" cy="574435"/>
            </a:xfrm>
            <a:prstGeom prst="ellipse">
              <a:avLst/>
            </a:prstGeom>
            <a:solidFill>
              <a:schemeClr val="accent2">
                <a:lumMod val="60000"/>
                <a:lumOff val="40000"/>
              </a:schemeClr>
            </a:solidFill>
            <a:ln w="9525">
              <a:solidFill>
                <a:schemeClr val="tx1"/>
              </a:solidFill>
              <a:round/>
              <a:headEnd/>
              <a:tailEnd/>
            </a:ln>
          </p:spPr>
          <p:txBody>
            <a:bodyPr wrap="none" anchor="ctr"/>
            <a:lstStyle>
              <a:lvl1pPr>
                <a:spcBef>
                  <a:spcPct val="20000"/>
                </a:spcBef>
                <a:buClr>
                  <a:schemeClr val="bg1"/>
                </a:buClr>
                <a:buFont typeface="Mistral" pitchFamily="66" charset="0"/>
                <a:buChar char="●"/>
                <a:defRPr sz="2600">
                  <a:solidFill>
                    <a:schemeClr val="bg1"/>
                  </a:solidFill>
                  <a:latin typeface="Arial Narrow" pitchFamily="34" charset="0"/>
                </a:defRPr>
              </a:lvl1pPr>
              <a:lvl2pPr marL="742950" indent="-285750">
                <a:spcBef>
                  <a:spcPct val="20000"/>
                </a:spcBef>
                <a:buClr>
                  <a:schemeClr val="bg1"/>
                </a:buClr>
                <a:buFont typeface="Wingdings" pitchFamily="2" charset="2"/>
                <a:buChar char="§"/>
                <a:defRPr sz="2400">
                  <a:solidFill>
                    <a:schemeClr val="bg1"/>
                  </a:solidFill>
                  <a:latin typeface="Arial Narrow" pitchFamily="34" charset="0"/>
                </a:defRPr>
              </a:lvl2pPr>
              <a:lvl3pPr marL="1143000" indent="-228600">
                <a:spcBef>
                  <a:spcPct val="20000"/>
                </a:spcBef>
                <a:buClr>
                  <a:schemeClr val="bg1"/>
                </a:buClr>
                <a:buChar char="•"/>
                <a:defRPr sz="2000">
                  <a:solidFill>
                    <a:schemeClr val="bg1"/>
                  </a:solidFill>
                  <a:latin typeface="Arial Narrow" pitchFamily="34" charset="0"/>
                </a:defRPr>
              </a:lvl3pPr>
              <a:lvl4pPr marL="1600200" indent="-228600">
                <a:spcBef>
                  <a:spcPct val="20000"/>
                </a:spcBef>
                <a:buClr>
                  <a:schemeClr val="bg1"/>
                </a:buClr>
                <a:buChar char="–"/>
                <a:defRPr sz="2000">
                  <a:solidFill>
                    <a:schemeClr val="bg1"/>
                  </a:solidFill>
                  <a:latin typeface="Arial" charset="0"/>
                </a:defRPr>
              </a:lvl4pPr>
              <a:lvl5pPr marL="2057400" indent="-228600">
                <a:spcBef>
                  <a:spcPct val="20000"/>
                </a:spcBef>
                <a:buClr>
                  <a:schemeClr val="bg1"/>
                </a:buClr>
                <a:buChar char="»"/>
                <a:defRPr sz="2000">
                  <a:solidFill>
                    <a:schemeClr val="bg1"/>
                  </a:solidFill>
                  <a:latin typeface="Arial" charset="0"/>
                </a:defRPr>
              </a:lvl5pPr>
              <a:lvl6pPr marL="2514600" indent="-228600" eaLnBrk="0" fontAlgn="base" hangingPunct="0">
                <a:spcBef>
                  <a:spcPct val="20000"/>
                </a:spcBef>
                <a:spcAft>
                  <a:spcPct val="0"/>
                </a:spcAft>
                <a:buClr>
                  <a:schemeClr val="bg1"/>
                </a:buClr>
                <a:buChar char="»"/>
                <a:defRPr sz="2000">
                  <a:solidFill>
                    <a:schemeClr val="bg1"/>
                  </a:solidFill>
                  <a:latin typeface="Arial" charset="0"/>
                </a:defRPr>
              </a:lvl6pPr>
              <a:lvl7pPr marL="2971800" indent="-228600" eaLnBrk="0" fontAlgn="base" hangingPunct="0">
                <a:spcBef>
                  <a:spcPct val="20000"/>
                </a:spcBef>
                <a:spcAft>
                  <a:spcPct val="0"/>
                </a:spcAft>
                <a:buClr>
                  <a:schemeClr val="bg1"/>
                </a:buClr>
                <a:buChar char="»"/>
                <a:defRPr sz="2000">
                  <a:solidFill>
                    <a:schemeClr val="bg1"/>
                  </a:solidFill>
                  <a:latin typeface="Arial" charset="0"/>
                </a:defRPr>
              </a:lvl7pPr>
              <a:lvl8pPr marL="3429000" indent="-228600" eaLnBrk="0" fontAlgn="base" hangingPunct="0">
                <a:spcBef>
                  <a:spcPct val="20000"/>
                </a:spcBef>
                <a:spcAft>
                  <a:spcPct val="0"/>
                </a:spcAft>
                <a:buClr>
                  <a:schemeClr val="bg1"/>
                </a:buClr>
                <a:buChar char="»"/>
                <a:defRPr sz="2000">
                  <a:solidFill>
                    <a:schemeClr val="bg1"/>
                  </a:solidFill>
                  <a:latin typeface="Arial" charset="0"/>
                </a:defRPr>
              </a:lvl8pPr>
              <a:lvl9pPr marL="3886200" indent="-228600" eaLnBrk="0" fontAlgn="base" hangingPunct="0">
                <a:spcBef>
                  <a:spcPct val="20000"/>
                </a:spcBef>
                <a:spcAft>
                  <a:spcPct val="0"/>
                </a:spcAft>
                <a:buClr>
                  <a:schemeClr val="bg1"/>
                </a:buClr>
                <a:buChar char="»"/>
                <a:defRPr sz="2000">
                  <a:solidFill>
                    <a:schemeClr val="bg1"/>
                  </a:solidFill>
                  <a:latin typeface="Arial" charset="0"/>
                </a:defRPr>
              </a:lvl9pPr>
            </a:lstStyle>
            <a:p>
              <a:pPr algn="ctr" eaLnBrk="1" hangingPunct="1">
                <a:spcBef>
                  <a:spcPct val="0"/>
                </a:spcBef>
                <a:buClrTx/>
                <a:buFontTx/>
                <a:buNone/>
                <a:defRPr/>
              </a:pPr>
              <a:endParaRPr lang="en-US" altLang="fr-FR" sz="1800" smtClean="0">
                <a:solidFill>
                  <a:schemeClr val="tx1"/>
                </a:solidFill>
                <a:latin typeface="Arial" charset="0"/>
              </a:endParaRPr>
            </a:p>
          </p:txBody>
        </p:sp>
        <p:sp>
          <p:nvSpPr>
            <p:cNvPr id="353" name="Oval 356"/>
            <p:cNvSpPr>
              <a:spLocks noChangeArrowheads="1"/>
            </p:cNvSpPr>
            <p:nvPr/>
          </p:nvSpPr>
          <p:spPr bwMode="auto">
            <a:xfrm>
              <a:off x="3563545" y="1630363"/>
              <a:ext cx="937018" cy="938392"/>
            </a:xfrm>
            <a:prstGeom prst="ellipse">
              <a:avLst/>
            </a:prstGeom>
            <a:solidFill>
              <a:schemeClr val="accent2">
                <a:lumMod val="60000"/>
                <a:lumOff val="40000"/>
              </a:schemeClr>
            </a:solidFill>
            <a:ln w="9525">
              <a:solidFill>
                <a:schemeClr val="tx1"/>
              </a:solidFill>
              <a:round/>
              <a:headEnd/>
              <a:tailEnd/>
            </a:ln>
          </p:spPr>
          <p:txBody>
            <a:bodyPr wrap="none" anchor="ctr"/>
            <a:lstStyle>
              <a:lvl1pPr>
                <a:spcBef>
                  <a:spcPct val="20000"/>
                </a:spcBef>
                <a:buClr>
                  <a:schemeClr val="bg1"/>
                </a:buClr>
                <a:buFont typeface="Mistral" pitchFamily="66" charset="0"/>
                <a:buChar char="●"/>
                <a:defRPr sz="2600">
                  <a:solidFill>
                    <a:schemeClr val="bg1"/>
                  </a:solidFill>
                  <a:latin typeface="Arial Narrow" pitchFamily="34" charset="0"/>
                </a:defRPr>
              </a:lvl1pPr>
              <a:lvl2pPr marL="742950" indent="-285750">
                <a:spcBef>
                  <a:spcPct val="20000"/>
                </a:spcBef>
                <a:buClr>
                  <a:schemeClr val="bg1"/>
                </a:buClr>
                <a:buFont typeface="Wingdings" pitchFamily="2" charset="2"/>
                <a:buChar char="§"/>
                <a:defRPr sz="2400">
                  <a:solidFill>
                    <a:schemeClr val="bg1"/>
                  </a:solidFill>
                  <a:latin typeface="Arial Narrow" pitchFamily="34" charset="0"/>
                </a:defRPr>
              </a:lvl2pPr>
              <a:lvl3pPr marL="1143000" indent="-228600">
                <a:spcBef>
                  <a:spcPct val="20000"/>
                </a:spcBef>
                <a:buClr>
                  <a:schemeClr val="bg1"/>
                </a:buClr>
                <a:buChar char="•"/>
                <a:defRPr sz="2000">
                  <a:solidFill>
                    <a:schemeClr val="bg1"/>
                  </a:solidFill>
                  <a:latin typeface="Arial Narrow" pitchFamily="34" charset="0"/>
                </a:defRPr>
              </a:lvl3pPr>
              <a:lvl4pPr marL="1600200" indent="-228600">
                <a:spcBef>
                  <a:spcPct val="20000"/>
                </a:spcBef>
                <a:buClr>
                  <a:schemeClr val="bg1"/>
                </a:buClr>
                <a:buChar char="–"/>
                <a:defRPr sz="2000">
                  <a:solidFill>
                    <a:schemeClr val="bg1"/>
                  </a:solidFill>
                  <a:latin typeface="Arial" charset="0"/>
                </a:defRPr>
              </a:lvl4pPr>
              <a:lvl5pPr marL="2057400" indent="-228600">
                <a:spcBef>
                  <a:spcPct val="20000"/>
                </a:spcBef>
                <a:buClr>
                  <a:schemeClr val="bg1"/>
                </a:buClr>
                <a:buChar char="»"/>
                <a:defRPr sz="2000">
                  <a:solidFill>
                    <a:schemeClr val="bg1"/>
                  </a:solidFill>
                  <a:latin typeface="Arial" charset="0"/>
                </a:defRPr>
              </a:lvl5pPr>
              <a:lvl6pPr marL="2514600" indent="-228600" eaLnBrk="0" fontAlgn="base" hangingPunct="0">
                <a:spcBef>
                  <a:spcPct val="20000"/>
                </a:spcBef>
                <a:spcAft>
                  <a:spcPct val="0"/>
                </a:spcAft>
                <a:buClr>
                  <a:schemeClr val="bg1"/>
                </a:buClr>
                <a:buChar char="»"/>
                <a:defRPr sz="2000">
                  <a:solidFill>
                    <a:schemeClr val="bg1"/>
                  </a:solidFill>
                  <a:latin typeface="Arial" charset="0"/>
                </a:defRPr>
              </a:lvl6pPr>
              <a:lvl7pPr marL="2971800" indent="-228600" eaLnBrk="0" fontAlgn="base" hangingPunct="0">
                <a:spcBef>
                  <a:spcPct val="20000"/>
                </a:spcBef>
                <a:spcAft>
                  <a:spcPct val="0"/>
                </a:spcAft>
                <a:buClr>
                  <a:schemeClr val="bg1"/>
                </a:buClr>
                <a:buChar char="»"/>
                <a:defRPr sz="2000">
                  <a:solidFill>
                    <a:schemeClr val="bg1"/>
                  </a:solidFill>
                  <a:latin typeface="Arial" charset="0"/>
                </a:defRPr>
              </a:lvl7pPr>
              <a:lvl8pPr marL="3429000" indent="-228600" eaLnBrk="0" fontAlgn="base" hangingPunct="0">
                <a:spcBef>
                  <a:spcPct val="20000"/>
                </a:spcBef>
                <a:spcAft>
                  <a:spcPct val="0"/>
                </a:spcAft>
                <a:buClr>
                  <a:schemeClr val="bg1"/>
                </a:buClr>
                <a:buChar char="»"/>
                <a:defRPr sz="2000">
                  <a:solidFill>
                    <a:schemeClr val="bg1"/>
                  </a:solidFill>
                  <a:latin typeface="Arial" charset="0"/>
                </a:defRPr>
              </a:lvl8pPr>
              <a:lvl9pPr marL="3886200" indent="-228600" eaLnBrk="0" fontAlgn="base" hangingPunct="0">
                <a:spcBef>
                  <a:spcPct val="20000"/>
                </a:spcBef>
                <a:spcAft>
                  <a:spcPct val="0"/>
                </a:spcAft>
                <a:buClr>
                  <a:schemeClr val="bg1"/>
                </a:buClr>
                <a:buChar char="»"/>
                <a:defRPr sz="2000">
                  <a:solidFill>
                    <a:schemeClr val="bg1"/>
                  </a:solidFill>
                  <a:latin typeface="Arial" charset="0"/>
                </a:defRPr>
              </a:lvl9pPr>
            </a:lstStyle>
            <a:p>
              <a:pPr algn="ctr" eaLnBrk="1" hangingPunct="1">
                <a:spcBef>
                  <a:spcPct val="0"/>
                </a:spcBef>
                <a:buClrTx/>
                <a:buFontTx/>
                <a:buNone/>
                <a:defRPr/>
              </a:pPr>
              <a:endParaRPr lang="en-US" altLang="fr-FR" sz="1800" smtClean="0">
                <a:solidFill>
                  <a:schemeClr val="tx1"/>
                </a:solidFill>
                <a:latin typeface="Arial" charset="0"/>
              </a:endParaRPr>
            </a:p>
          </p:txBody>
        </p:sp>
      </p:grpSp>
      <p:grpSp>
        <p:nvGrpSpPr>
          <p:cNvPr id="409" name="Group 340"/>
          <p:cNvGrpSpPr>
            <a:grpSpLocks/>
          </p:cNvGrpSpPr>
          <p:nvPr/>
        </p:nvGrpSpPr>
        <p:grpSpPr bwMode="auto">
          <a:xfrm>
            <a:off x="3348038" y="3367088"/>
            <a:ext cx="2000250" cy="1281112"/>
            <a:chOff x="930" y="1298"/>
            <a:chExt cx="3856" cy="2132"/>
          </a:xfrm>
        </p:grpSpPr>
        <p:sp>
          <p:nvSpPr>
            <p:cNvPr id="30903" name="Oval 173"/>
            <p:cNvSpPr>
              <a:spLocks noChangeArrowheads="1"/>
            </p:cNvSpPr>
            <p:nvPr/>
          </p:nvSpPr>
          <p:spPr bwMode="auto">
            <a:xfrm>
              <a:off x="1247" y="2387"/>
              <a:ext cx="272" cy="272"/>
            </a:xfrm>
            <a:prstGeom prst="ellipse">
              <a:avLst/>
            </a:prstGeom>
            <a:solidFill>
              <a:srgbClr val="0033CC"/>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grpSp>
          <p:nvGrpSpPr>
            <p:cNvPr id="30904" name="Group 342"/>
            <p:cNvGrpSpPr>
              <a:grpSpLocks/>
            </p:cNvGrpSpPr>
            <p:nvPr/>
          </p:nvGrpSpPr>
          <p:grpSpPr bwMode="auto">
            <a:xfrm>
              <a:off x="975" y="3158"/>
              <a:ext cx="227" cy="272"/>
              <a:chOff x="975" y="3158"/>
              <a:chExt cx="227" cy="272"/>
            </a:xfrm>
          </p:grpSpPr>
          <p:sp>
            <p:nvSpPr>
              <p:cNvPr id="30947" name="Oval 167"/>
              <p:cNvSpPr>
                <a:spLocks noChangeArrowheads="1"/>
              </p:cNvSpPr>
              <p:nvPr/>
            </p:nvSpPr>
            <p:spPr bwMode="auto">
              <a:xfrm>
                <a:off x="975" y="3339"/>
                <a:ext cx="91" cy="91"/>
              </a:xfrm>
              <a:prstGeom prst="ellipse">
                <a:avLst/>
              </a:prstGeom>
              <a:solidFill>
                <a:srgbClr val="FF660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0948" name="Oval 313"/>
              <p:cNvSpPr>
                <a:spLocks noChangeArrowheads="1"/>
              </p:cNvSpPr>
              <p:nvPr/>
            </p:nvSpPr>
            <p:spPr bwMode="auto">
              <a:xfrm>
                <a:off x="1066" y="3339"/>
                <a:ext cx="91" cy="91"/>
              </a:xfrm>
              <a:prstGeom prst="ellipse">
                <a:avLst/>
              </a:prstGeom>
              <a:solidFill>
                <a:srgbClr val="FF660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0949" name="Oval 314"/>
              <p:cNvSpPr>
                <a:spLocks noChangeArrowheads="1"/>
              </p:cNvSpPr>
              <p:nvPr/>
            </p:nvSpPr>
            <p:spPr bwMode="auto">
              <a:xfrm>
                <a:off x="1066" y="3249"/>
                <a:ext cx="91" cy="91"/>
              </a:xfrm>
              <a:prstGeom prst="ellipse">
                <a:avLst/>
              </a:prstGeom>
              <a:solidFill>
                <a:srgbClr val="FF660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0950" name="Oval 315"/>
              <p:cNvSpPr>
                <a:spLocks noChangeArrowheads="1"/>
              </p:cNvSpPr>
              <p:nvPr/>
            </p:nvSpPr>
            <p:spPr bwMode="auto">
              <a:xfrm>
                <a:off x="975" y="3249"/>
                <a:ext cx="91" cy="91"/>
              </a:xfrm>
              <a:prstGeom prst="ellipse">
                <a:avLst/>
              </a:prstGeom>
              <a:solidFill>
                <a:srgbClr val="FF660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0951" name="Oval 316"/>
              <p:cNvSpPr>
                <a:spLocks noChangeArrowheads="1"/>
              </p:cNvSpPr>
              <p:nvPr/>
            </p:nvSpPr>
            <p:spPr bwMode="auto">
              <a:xfrm>
                <a:off x="975" y="3158"/>
                <a:ext cx="91" cy="91"/>
              </a:xfrm>
              <a:prstGeom prst="ellipse">
                <a:avLst/>
              </a:prstGeom>
              <a:solidFill>
                <a:srgbClr val="FF660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0952" name="Oval 319"/>
              <p:cNvSpPr>
                <a:spLocks noChangeArrowheads="1"/>
              </p:cNvSpPr>
              <p:nvPr/>
            </p:nvSpPr>
            <p:spPr bwMode="auto">
              <a:xfrm>
                <a:off x="1066" y="3158"/>
                <a:ext cx="91" cy="91"/>
              </a:xfrm>
              <a:prstGeom prst="ellipse">
                <a:avLst/>
              </a:prstGeom>
              <a:solidFill>
                <a:srgbClr val="FF660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0953" name="Oval 327"/>
              <p:cNvSpPr>
                <a:spLocks noChangeArrowheads="1"/>
              </p:cNvSpPr>
              <p:nvPr/>
            </p:nvSpPr>
            <p:spPr bwMode="auto">
              <a:xfrm>
                <a:off x="1020" y="3203"/>
                <a:ext cx="91" cy="91"/>
              </a:xfrm>
              <a:prstGeom prst="ellipse">
                <a:avLst/>
              </a:prstGeom>
              <a:solidFill>
                <a:srgbClr val="FF660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0954" name="Oval 328"/>
              <p:cNvSpPr>
                <a:spLocks noChangeArrowheads="1"/>
              </p:cNvSpPr>
              <p:nvPr/>
            </p:nvSpPr>
            <p:spPr bwMode="auto">
              <a:xfrm>
                <a:off x="1020" y="3294"/>
                <a:ext cx="91" cy="91"/>
              </a:xfrm>
              <a:prstGeom prst="ellipse">
                <a:avLst/>
              </a:prstGeom>
              <a:solidFill>
                <a:srgbClr val="FF660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0955" name="Oval 329"/>
              <p:cNvSpPr>
                <a:spLocks noChangeArrowheads="1"/>
              </p:cNvSpPr>
              <p:nvPr/>
            </p:nvSpPr>
            <p:spPr bwMode="auto">
              <a:xfrm>
                <a:off x="1111" y="3203"/>
                <a:ext cx="91" cy="91"/>
              </a:xfrm>
              <a:prstGeom prst="ellipse">
                <a:avLst/>
              </a:prstGeom>
              <a:solidFill>
                <a:srgbClr val="FF660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grpSp>
        <p:sp>
          <p:nvSpPr>
            <p:cNvPr id="30905" name="Oval 330"/>
            <p:cNvSpPr>
              <a:spLocks noChangeArrowheads="1"/>
            </p:cNvSpPr>
            <p:nvPr/>
          </p:nvSpPr>
          <p:spPr bwMode="auto">
            <a:xfrm>
              <a:off x="930" y="3022"/>
              <a:ext cx="181" cy="181"/>
            </a:xfrm>
            <a:prstGeom prst="ellipse">
              <a:avLst/>
            </a:prstGeom>
            <a:solidFill>
              <a:srgbClr val="FF9933"/>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grpSp>
          <p:nvGrpSpPr>
            <p:cNvPr id="30906" name="Group 343"/>
            <p:cNvGrpSpPr>
              <a:grpSpLocks/>
            </p:cNvGrpSpPr>
            <p:nvPr/>
          </p:nvGrpSpPr>
          <p:grpSpPr bwMode="auto">
            <a:xfrm>
              <a:off x="1020" y="2614"/>
              <a:ext cx="453" cy="589"/>
              <a:chOff x="975" y="2614"/>
              <a:chExt cx="453" cy="589"/>
            </a:xfrm>
          </p:grpSpPr>
          <p:sp>
            <p:nvSpPr>
              <p:cNvPr id="30938" name="Oval 169"/>
              <p:cNvSpPr>
                <a:spLocks noChangeArrowheads="1"/>
              </p:cNvSpPr>
              <p:nvPr/>
            </p:nvSpPr>
            <p:spPr bwMode="auto">
              <a:xfrm>
                <a:off x="975" y="2886"/>
                <a:ext cx="181" cy="182"/>
              </a:xfrm>
              <a:prstGeom prst="ellipse">
                <a:avLst/>
              </a:prstGeom>
              <a:solidFill>
                <a:srgbClr val="FF9933"/>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0939" name="Oval 170"/>
              <p:cNvSpPr>
                <a:spLocks noChangeArrowheads="1"/>
              </p:cNvSpPr>
              <p:nvPr/>
            </p:nvSpPr>
            <p:spPr bwMode="auto">
              <a:xfrm>
                <a:off x="1020" y="2750"/>
                <a:ext cx="182" cy="181"/>
              </a:xfrm>
              <a:prstGeom prst="ellipse">
                <a:avLst/>
              </a:prstGeom>
              <a:solidFill>
                <a:srgbClr val="FF9933"/>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0940" name="Oval 171"/>
              <p:cNvSpPr>
                <a:spLocks noChangeArrowheads="1"/>
              </p:cNvSpPr>
              <p:nvPr/>
            </p:nvSpPr>
            <p:spPr bwMode="auto">
              <a:xfrm>
                <a:off x="1111" y="2614"/>
                <a:ext cx="182" cy="181"/>
              </a:xfrm>
              <a:prstGeom prst="ellipse">
                <a:avLst/>
              </a:prstGeom>
              <a:solidFill>
                <a:srgbClr val="FF9933"/>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0941" name="Oval 172"/>
              <p:cNvSpPr>
                <a:spLocks noChangeArrowheads="1"/>
              </p:cNvSpPr>
              <p:nvPr/>
            </p:nvSpPr>
            <p:spPr bwMode="auto">
              <a:xfrm>
                <a:off x="1066" y="3067"/>
                <a:ext cx="136" cy="136"/>
              </a:xfrm>
              <a:prstGeom prst="ellipse">
                <a:avLst/>
              </a:prstGeom>
              <a:solidFill>
                <a:srgbClr val="FF660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0942" name="Oval 324"/>
              <p:cNvSpPr>
                <a:spLocks noChangeArrowheads="1"/>
              </p:cNvSpPr>
              <p:nvPr/>
            </p:nvSpPr>
            <p:spPr bwMode="auto">
              <a:xfrm>
                <a:off x="1111" y="2976"/>
                <a:ext cx="136" cy="137"/>
              </a:xfrm>
              <a:prstGeom prst="ellipse">
                <a:avLst/>
              </a:prstGeom>
              <a:solidFill>
                <a:srgbClr val="FF660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0943" name="Oval 325"/>
              <p:cNvSpPr>
                <a:spLocks noChangeArrowheads="1"/>
              </p:cNvSpPr>
              <p:nvPr/>
            </p:nvSpPr>
            <p:spPr bwMode="auto">
              <a:xfrm>
                <a:off x="1156" y="2886"/>
                <a:ext cx="136" cy="136"/>
              </a:xfrm>
              <a:prstGeom prst="ellipse">
                <a:avLst/>
              </a:prstGeom>
              <a:solidFill>
                <a:srgbClr val="FF660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0944" name="Oval 326"/>
              <p:cNvSpPr>
                <a:spLocks noChangeArrowheads="1"/>
              </p:cNvSpPr>
              <p:nvPr/>
            </p:nvSpPr>
            <p:spPr bwMode="auto">
              <a:xfrm>
                <a:off x="1202" y="2795"/>
                <a:ext cx="136" cy="136"/>
              </a:xfrm>
              <a:prstGeom prst="ellipse">
                <a:avLst/>
              </a:prstGeom>
              <a:solidFill>
                <a:srgbClr val="FF660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0945" name="Oval 331"/>
              <p:cNvSpPr>
                <a:spLocks noChangeArrowheads="1"/>
              </p:cNvSpPr>
              <p:nvPr/>
            </p:nvSpPr>
            <p:spPr bwMode="auto">
              <a:xfrm>
                <a:off x="1247" y="2704"/>
                <a:ext cx="136" cy="136"/>
              </a:xfrm>
              <a:prstGeom prst="ellipse">
                <a:avLst/>
              </a:prstGeom>
              <a:solidFill>
                <a:srgbClr val="FF660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0946" name="Oval 332"/>
              <p:cNvSpPr>
                <a:spLocks noChangeArrowheads="1"/>
              </p:cNvSpPr>
              <p:nvPr/>
            </p:nvSpPr>
            <p:spPr bwMode="auto">
              <a:xfrm>
                <a:off x="1292" y="2614"/>
                <a:ext cx="136" cy="136"/>
              </a:xfrm>
              <a:prstGeom prst="ellipse">
                <a:avLst/>
              </a:prstGeom>
              <a:solidFill>
                <a:srgbClr val="FF660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grpSp>
        <p:grpSp>
          <p:nvGrpSpPr>
            <p:cNvPr id="30907" name="Group 348"/>
            <p:cNvGrpSpPr>
              <a:grpSpLocks/>
            </p:cNvGrpSpPr>
            <p:nvPr/>
          </p:nvGrpSpPr>
          <p:grpSpPr bwMode="auto">
            <a:xfrm>
              <a:off x="1429" y="2614"/>
              <a:ext cx="272" cy="136"/>
              <a:chOff x="1429" y="2614"/>
              <a:chExt cx="272" cy="136"/>
            </a:xfrm>
          </p:grpSpPr>
          <p:sp>
            <p:nvSpPr>
              <p:cNvPr id="30936" name="Oval 333"/>
              <p:cNvSpPr>
                <a:spLocks noChangeArrowheads="1"/>
              </p:cNvSpPr>
              <p:nvPr/>
            </p:nvSpPr>
            <p:spPr bwMode="auto">
              <a:xfrm>
                <a:off x="1429" y="2614"/>
                <a:ext cx="136" cy="136"/>
              </a:xfrm>
              <a:prstGeom prst="ellipse">
                <a:avLst/>
              </a:prstGeom>
              <a:solidFill>
                <a:srgbClr val="FF660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0937" name="Oval 334"/>
              <p:cNvSpPr>
                <a:spLocks noChangeArrowheads="1"/>
              </p:cNvSpPr>
              <p:nvPr/>
            </p:nvSpPr>
            <p:spPr bwMode="auto">
              <a:xfrm>
                <a:off x="1565" y="2614"/>
                <a:ext cx="136" cy="136"/>
              </a:xfrm>
              <a:prstGeom prst="ellipse">
                <a:avLst/>
              </a:prstGeom>
              <a:solidFill>
                <a:srgbClr val="FF660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grpSp>
        <p:grpSp>
          <p:nvGrpSpPr>
            <p:cNvPr id="30908" name="Group 349"/>
            <p:cNvGrpSpPr>
              <a:grpSpLocks/>
            </p:cNvGrpSpPr>
            <p:nvPr/>
          </p:nvGrpSpPr>
          <p:grpSpPr bwMode="auto">
            <a:xfrm>
              <a:off x="1701" y="2659"/>
              <a:ext cx="680" cy="680"/>
              <a:chOff x="1701" y="2659"/>
              <a:chExt cx="680" cy="680"/>
            </a:xfrm>
          </p:grpSpPr>
          <p:sp>
            <p:nvSpPr>
              <p:cNvPr id="30929" name="Oval 335"/>
              <p:cNvSpPr>
                <a:spLocks noChangeArrowheads="1"/>
              </p:cNvSpPr>
              <p:nvPr/>
            </p:nvSpPr>
            <p:spPr bwMode="auto">
              <a:xfrm>
                <a:off x="1701" y="2659"/>
                <a:ext cx="136" cy="136"/>
              </a:xfrm>
              <a:prstGeom prst="ellipse">
                <a:avLst/>
              </a:prstGeom>
              <a:solidFill>
                <a:srgbClr val="DDDDDD"/>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0930" name="Oval 336"/>
              <p:cNvSpPr>
                <a:spLocks noChangeArrowheads="1"/>
              </p:cNvSpPr>
              <p:nvPr/>
            </p:nvSpPr>
            <p:spPr bwMode="auto">
              <a:xfrm>
                <a:off x="1791" y="2750"/>
                <a:ext cx="136" cy="136"/>
              </a:xfrm>
              <a:prstGeom prst="ellipse">
                <a:avLst/>
              </a:prstGeom>
              <a:solidFill>
                <a:srgbClr val="DDDDDD"/>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0931" name="Oval 337"/>
              <p:cNvSpPr>
                <a:spLocks noChangeArrowheads="1"/>
              </p:cNvSpPr>
              <p:nvPr/>
            </p:nvSpPr>
            <p:spPr bwMode="auto">
              <a:xfrm>
                <a:off x="1882" y="2840"/>
                <a:ext cx="136" cy="136"/>
              </a:xfrm>
              <a:prstGeom prst="ellipse">
                <a:avLst/>
              </a:prstGeom>
              <a:solidFill>
                <a:srgbClr val="DDDDDD"/>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0932" name="Oval 338"/>
              <p:cNvSpPr>
                <a:spLocks noChangeArrowheads="1"/>
              </p:cNvSpPr>
              <p:nvPr/>
            </p:nvSpPr>
            <p:spPr bwMode="auto">
              <a:xfrm>
                <a:off x="1973" y="2931"/>
                <a:ext cx="136" cy="136"/>
              </a:xfrm>
              <a:prstGeom prst="ellipse">
                <a:avLst/>
              </a:prstGeom>
              <a:solidFill>
                <a:srgbClr val="DDDDDD"/>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0933" name="Oval 339"/>
              <p:cNvSpPr>
                <a:spLocks noChangeArrowheads="1"/>
              </p:cNvSpPr>
              <p:nvPr/>
            </p:nvSpPr>
            <p:spPr bwMode="auto">
              <a:xfrm>
                <a:off x="2064" y="3022"/>
                <a:ext cx="136" cy="136"/>
              </a:xfrm>
              <a:prstGeom prst="ellipse">
                <a:avLst/>
              </a:prstGeom>
              <a:solidFill>
                <a:srgbClr val="DDDDDD"/>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0934" name="Oval 340"/>
              <p:cNvSpPr>
                <a:spLocks noChangeArrowheads="1"/>
              </p:cNvSpPr>
              <p:nvPr/>
            </p:nvSpPr>
            <p:spPr bwMode="auto">
              <a:xfrm>
                <a:off x="2154" y="3113"/>
                <a:ext cx="136" cy="136"/>
              </a:xfrm>
              <a:prstGeom prst="ellipse">
                <a:avLst/>
              </a:prstGeom>
              <a:solidFill>
                <a:srgbClr val="DDDDDD"/>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0935" name="Oval 341"/>
              <p:cNvSpPr>
                <a:spLocks noChangeArrowheads="1"/>
              </p:cNvSpPr>
              <p:nvPr/>
            </p:nvSpPr>
            <p:spPr bwMode="auto">
              <a:xfrm>
                <a:off x="2245" y="3203"/>
                <a:ext cx="136" cy="136"/>
              </a:xfrm>
              <a:prstGeom prst="ellipse">
                <a:avLst/>
              </a:prstGeom>
              <a:solidFill>
                <a:srgbClr val="DDDDDD"/>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grpSp>
        <p:sp>
          <p:nvSpPr>
            <p:cNvPr id="30909" name="Oval 346"/>
            <p:cNvSpPr>
              <a:spLocks noChangeArrowheads="1"/>
            </p:cNvSpPr>
            <p:nvPr/>
          </p:nvSpPr>
          <p:spPr bwMode="auto">
            <a:xfrm rot="-473338">
              <a:off x="1383" y="2115"/>
              <a:ext cx="318" cy="318"/>
            </a:xfrm>
            <a:prstGeom prst="ellipse">
              <a:avLst/>
            </a:prstGeom>
            <a:solidFill>
              <a:srgbClr val="0033CC"/>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grpSp>
          <p:nvGrpSpPr>
            <p:cNvPr id="30910" name="Group 430"/>
            <p:cNvGrpSpPr>
              <a:grpSpLocks/>
            </p:cNvGrpSpPr>
            <p:nvPr/>
          </p:nvGrpSpPr>
          <p:grpSpPr bwMode="auto">
            <a:xfrm>
              <a:off x="1549" y="1344"/>
              <a:ext cx="786" cy="802"/>
              <a:chOff x="1549" y="1344"/>
              <a:chExt cx="786" cy="802"/>
            </a:xfrm>
          </p:grpSpPr>
          <p:sp>
            <p:nvSpPr>
              <p:cNvPr id="30926" name="Oval 351"/>
              <p:cNvSpPr>
                <a:spLocks noChangeArrowheads="1"/>
              </p:cNvSpPr>
              <p:nvPr/>
            </p:nvSpPr>
            <p:spPr bwMode="auto">
              <a:xfrm rot="218809">
                <a:off x="1549" y="1828"/>
                <a:ext cx="317" cy="318"/>
              </a:xfrm>
              <a:prstGeom prst="ellipse">
                <a:avLst/>
              </a:prstGeom>
              <a:solidFill>
                <a:schemeClr val="accent1"/>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0927" name="Oval 354"/>
              <p:cNvSpPr>
                <a:spLocks noChangeArrowheads="1"/>
              </p:cNvSpPr>
              <p:nvPr/>
            </p:nvSpPr>
            <p:spPr bwMode="auto">
              <a:xfrm rot="218809">
                <a:off x="1746" y="1570"/>
                <a:ext cx="317" cy="317"/>
              </a:xfrm>
              <a:prstGeom prst="ellipse">
                <a:avLst/>
              </a:prstGeom>
              <a:solidFill>
                <a:schemeClr val="accent1"/>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0928" name="Oval 355"/>
              <p:cNvSpPr>
                <a:spLocks noChangeArrowheads="1"/>
              </p:cNvSpPr>
              <p:nvPr/>
            </p:nvSpPr>
            <p:spPr bwMode="auto">
              <a:xfrm rot="218809">
                <a:off x="1973" y="1344"/>
                <a:ext cx="362" cy="363"/>
              </a:xfrm>
              <a:prstGeom prst="ellipse">
                <a:avLst/>
              </a:prstGeom>
              <a:solidFill>
                <a:schemeClr val="accent1"/>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grpSp>
        <p:grpSp>
          <p:nvGrpSpPr>
            <p:cNvPr id="30911" name="Group 432"/>
            <p:cNvGrpSpPr>
              <a:grpSpLocks/>
            </p:cNvGrpSpPr>
            <p:nvPr/>
          </p:nvGrpSpPr>
          <p:grpSpPr bwMode="auto">
            <a:xfrm>
              <a:off x="2336" y="1298"/>
              <a:ext cx="725" cy="363"/>
              <a:chOff x="2336" y="1298"/>
              <a:chExt cx="725" cy="363"/>
            </a:xfrm>
          </p:grpSpPr>
          <p:sp>
            <p:nvSpPr>
              <p:cNvPr id="30924" name="Oval 356"/>
              <p:cNvSpPr>
                <a:spLocks noChangeArrowheads="1"/>
              </p:cNvSpPr>
              <p:nvPr/>
            </p:nvSpPr>
            <p:spPr bwMode="auto">
              <a:xfrm>
                <a:off x="2336" y="1298"/>
                <a:ext cx="362" cy="363"/>
              </a:xfrm>
              <a:prstGeom prst="ellipse">
                <a:avLst/>
              </a:prstGeom>
              <a:solidFill>
                <a:schemeClr val="accent1"/>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0925" name="Oval 357"/>
              <p:cNvSpPr>
                <a:spLocks noChangeArrowheads="1"/>
              </p:cNvSpPr>
              <p:nvPr/>
            </p:nvSpPr>
            <p:spPr bwMode="auto">
              <a:xfrm>
                <a:off x="2699" y="1298"/>
                <a:ext cx="362" cy="363"/>
              </a:xfrm>
              <a:prstGeom prst="ellipse">
                <a:avLst/>
              </a:prstGeom>
              <a:solidFill>
                <a:srgbClr val="B2B2B2"/>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grpSp>
        <p:grpSp>
          <p:nvGrpSpPr>
            <p:cNvPr id="30912" name="Group 431"/>
            <p:cNvGrpSpPr>
              <a:grpSpLocks/>
            </p:cNvGrpSpPr>
            <p:nvPr/>
          </p:nvGrpSpPr>
          <p:grpSpPr bwMode="auto">
            <a:xfrm>
              <a:off x="3061" y="1389"/>
              <a:ext cx="1725" cy="1995"/>
              <a:chOff x="3061" y="1389"/>
              <a:chExt cx="1725" cy="1995"/>
            </a:xfrm>
          </p:grpSpPr>
          <p:sp>
            <p:nvSpPr>
              <p:cNvPr id="30913" name="Oval 358"/>
              <p:cNvSpPr>
                <a:spLocks noChangeArrowheads="1"/>
              </p:cNvSpPr>
              <p:nvPr/>
            </p:nvSpPr>
            <p:spPr bwMode="auto">
              <a:xfrm>
                <a:off x="3061" y="1389"/>
                <a:ext cx="362" cy="363"/>
              </a:xfrm>
              <a:prstGeom prst="ellipse">
                <a:avLst/>
              </a:prstGeom>
              <a:solidFill>
                <a:srgbClr val="C0C0C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0914" name="Oval 360"/>
              <p:cNvSpPr>
                <a:spLocks noChangeArrowheads="1"/>
              </p:cNvSpPr>
              <p:nvPr/>
            </p:nvSpPr>
            <p:spPr bwMode="auto">
              <a:xfrm>
                <a:off x="3379" y="1616"/>
                <a:ext cx="272" cy="272"/>
              </a:xfrm>
              <a:prstGeom prst="ellipse">
                <a:avLst/>
              </a:prstGeom>
              <a:solidFill>
                <a:srgbClr val="C0C0C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0915" name="Oval 367"/>
              <p:cNvSpPr>
                <a:spLocks noChangeArrowheads="1"/>
              </p:cNvSpPr>
              <p:nvPr/>
            </p:nvSpPr>
            <p:spPr bwMode="auto">
              <a:xfrm>
                <a:off x="3606" y="1752"/>
                <a:ext cx="272" cy="272"/>
              </a:xfrm>
              <a:prstGeom prst="ellipse">
                <a:avLst/>
              </a:prstGeom>
              <a:solidFill>
                <a:srgbClr val="C0C0C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0916" name="Oval 370"/>
              <p:cNvSpPr>
                <a:spLocks noChangeArrowheads="1"/>
              </p:cNvSpPr>
              <p:nvPr/>
            </p:nvSpPr>
            <p:spPr bwMode="auto">
              <a:xfrm>
                <a:off x="3833" y="2024"/>
                <a:ext cx="182" cy="181"/>
              </a:xfrm>
              <a:prstGeom prst="ellipse">
                <a:avLst/>
              </a:prstGeom>
              <a:solidFill>
                <a:srgbClr val="C0C0C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0917" name="Oval 371"/>
              <p:cNvSpPr>
                <a:spLocks noChangeArrowheads="1"/>
              </p:cNvSpPr>
              <p:nvPr/>
            </p:nvSpPr>
            <p:spPr bwMode="auto">
              <a:xfrm>
                <a:off x="3969" y="2160"/>
                <a:ext cx="182" cy="181"/>
              </a:xfrm>
              <a:prstGeom prst="ellipse">
                <a:avLst/>
              </a:prstGeom>
              <a:solidFill>
                <a:srgbClr val="C0C0C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0918" name="Oval 372"/>
              <p:cNvSpPr>
                <a:spLocks noChangeArrowheads="1"/>
              </p:cNvSpPr>
              <p:nvPr/>
            </p:nvSpPr>
            <p:spPr bwMode="auto">
              <a:xfrm>
                <a:off x="4105" y="2296"/>
                <a:ext cx="182" cy="181"/>
              </a:xfrm>
              <a:prstGeom prst="ellipse">
                <a:avLst/>
              </a:prstGeom>
              <a:solidFill>
                <a:srgbClr val="C0C0C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0919" name="Oval 373"/>
              <p:cNvSpPr>
                <a:spLocks noChangeArrowheads="1"/>
              </p:cNvSpPr>
              <p:nvPr/>
            </p:nvSpPr>
            <p:spPr bwMode="auto">
              <a:xfrm>
                <a:off x="4195" y="2478"/>
                <a:ext cx="182" cy="181"/>
              </a:xfrm>
              <a:prstGeom prst="ellipse">
                <a:avLst/>
              </a:prstGeom>
              <a:solidFill>
                <a:srgbClr val="C0C0C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0920" name="Oval 374"/>
              <p:cNvSpPr>
                <a:spLocks noChangeArrowheads="1"/>
              </p:cNvSpPr>
              <p:nvPr/>
            </p:nvSpPr>
            <p:spPr bwMode="auto">
              <a:xfrm>
                <a:off x="4332" y="2659"/>
                <a:ext cx="182" cy="181"/>
              </a:xfrm>
              <a:prstGeom prst="ellipse">
                <a:avLst/>
              </a:prstGeom>
              <a:solidFill>
                <a:srgbClr val="C0C0C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0921" name="Oval 375"/>
              <p:cNvSpPr>
                <a:spLocks noChangeArrowheads="1"/>
              </p:cNvSpPr>
              <p:nvPr/>
            </p:nvSpPr>
            <p:spPr bwMode="auto">
              <a:xfrm>
                <a:off x="4422" y="2840"/>
                <a:ext cx="182" cy="181"/>
              </a:xfrm>
              <a:prstGeom prst="ellipse">
                <a:avLst/>
              </a:prstGeom>
              <a:solidFill>
                <a:srgbClr val="C0C0C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0922" name="Oval 376"/>
              <p:cNvSpPr>
                <a:spLocks noChangeArrowheads="1"/>
              </p:cNvSpPr>
              <p:nvPr/>
            </p:nvSpPr>
            <p:spPr bwMode="auto">
              <a:xfrm>
                <a:off x="4513" y="3022"/>
                <a:ext cx="182" cy="181"/>
              </a:xfrm>
              <a:prstGeom prst="ellipse">
                <a:avLst/>
              </a:prstGeom>
              <a:solidFill>
                <a:srgbClr val="C0C0C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0923" name="Oval 377"/>
              <p:cNvSpPr>
                <a:spLocks noChangeArrowheads="1"/>
              </p:cNvSpPr>
              <p:nvPr/>
            </p:nvSpPr>
            <p:spPr bwMode="auto">
              <a:xfrm>
                <a:off x="4604" y="3203"/>
                <a:ext cx="182" cy="181"/>
              </a:xfrm>
              <a:prstGeom prst="ellipse">
                <a:avLst/>
              </a:prstGeom>
              <a:solidFill>
                <a:srgbClr val="C0C0C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grpSp>
      </p:grpSp>
      <p:grpSp>
        <p:nvGrpSpPr>
          <p:cNvPr id="517" name="Groupe 516"/>
          <p:cNvGrpSpPr>
            <a:grpSpLocks/>
          </p:cNvGrpSpPr>
          <p:nvPr/>
        </p:nvGrpSpPr>
        <p:grpSpPr bwMode="auto">
          <a:xfrm rot="542009">
            <a:off x="3878263" y="2903538"/>
            <a:ext cx="693737" cy="739775"/>
            <a:chOff x="2459038" y="1630363"/>
            <a:chExt cx="2041525" cy="2065337"/>
          </a:xfrm>
        </p:grpSpPr>
        <p:sp>
          <p:nvSpPr>
            <p:cNvPr id="518" name="Oval 351"/>
            <p:cNvSpPr>
              <a:spLocks noChangeArrowheads="1"/>
            </p:cNvSpPr>
            <p:nvPr/>
          </p:nvSpPr>
          <p:spPr bwMode="auto">
            <a:xfrm rot="218809">
              <a:off x="2431168" y="3176750"/>
              <a:ext cx="504542" cy="505254"/>
            </a:xfrm>
            <a:prstGeom prst="ellipse">
              <a:avLst/>
            </a:prstGeom>
            <a:solidFill>
              <a:schemeClr val="accent2">
                <a:lumMod val="60000"/>
                <a:lumOff val="40000"/>
              </a:schemeClr>
            </a:solidFill>
            <a:ln w="9525">
              <a:solidFill>
                <a:schemeClr val="tx1"/>
              </a:solidFill>
              <a:round/>
              <a:headEnd/>
              <a:tailEnd/>
            </a:ln>
          </p:spPr>
          <p:txBody>
            <a:bodyPr wrap="none" anchor="ctr"/>
            <a:lstStyle>
              <a:lvl1pPr>
                <a:spcBef>
                  <a:spcPct val="20000"/>
                </a:spcBef>
                <a:buClr>
                  <a:schemeClr val="bg1"/>
                </a:buClr>
                <a:buFont typeface="Mistral" pitchFamily="66" charset="0"/>
                <a:buChar char="●"/>
                <a:defRPr sz="2600">
                  <a:solidFill>
                    <a:schemeClr val="bg1"/>
                  </a:solidFill>
                  <a:latin typeface="Arial Narrow" pitchFamily="34" charset="0"/>
                </a:defRPr>
              </a:lvl1pPr>
              <a:lvl2pPr marL="742950" indent="-285750">
                <a:spcBef>
                  <a:spcPct val="20000"/>
                </a:spcBef>
                <a:buClr>
                  <a:schemeClr val="bg1"/>
                </a:buClr>
                <a:buFont typeface="Wingdings" pitchFamily="2" charset="2"/>
                <a:buChar char="§"/>
                <a:defRPr sz="2400">
                  <a:solidFill>
                    <a:schemeClr val="bg1"/>
                  </a:solidFill>
                  <a:latin typeface="Arial Narrow" pitchFamily="34" charset="0"/>
                </a:defRPr>
              </a:lvl2pPr>
              <a:lvl3pPr marL="1143000" indent="-228600">
                <a:spcBef>
                  <a:spcPct val="20000"/>
                </a:spcBef>
                <a:buClr>
                  <a:schemeClr val="bg1"/>
                </a:buClr>
                <a:buChar char="•"/>
                <a:defRPr sz="2000">
                  <a:solidFill>
                    <a:schemeClr val="bg1"/>
                  </a:solidFill>
                  <a:latin typeface="Arial Narrow" pitchFamily="34" charset="0"/>
                </a:defRPr>
              </a:lvl3pPr>
              <a:lvl4pPr marL="1600200" indent="-228600">
                <a:spcBef>
                  <a:spcPct val="20000"/>
                </a:spcBef>
                <a:buClr>
                  <a:schemeClr val="bg1"/>
                </a:buClr>
                <a:buChar char="–"/>
                <a:defRPr sz="2000">
                  <a:solidFill>
                    <a:schemeClr val="bg1"/>
                  </a:solidFill>
                  <a:latin typeface="Arial" charset="0"/>
                </a:defRPr>
              </a:lvl4pPr>
              <a:lvl5pPr marL="2057400" indent="-228600">
                <a:spcBef>
                  <a:spcPct val="20000"/>
                </a:spcBef>
                <a:buClr>
                  <a:schemeClr val="bg1"/>
                </a:buClr>
                <a:buChar char="»"/>
                <a:defRPr sz="2000">
                  <a:solidFill>
                    <a:schemeClr val="bg1"/>
                  </a:solidFill>
                  <a:latin typeface="Arial" charset="0"/>
                </a:defRPr>
              </a:lvl5pPr>
              <a:lvl6pPr marL="2514600" indent="-228600" eaLnBrk="0" fontAlgn="base" hangingPunct="0">
                <a:spcBef>
                  <a:spcPct val="20000"/>
                </a:spcBef>
                <a:spcAft>
                  <a:spcPct val="0"/>
                </a:spcAft>
                <a:buClr>
                  <a:schemeClr val="bg1"/>
                </a:buClr>
                <a:buChar char="»"/>
                <a:defRPr sz="2000">
                  <a:solidFill>
                    <a:schemeClr val="bg1"/>
                  </a:solidFill>
                  <a:latin typeface="Arial" charset="0"/>
                </a:defRPr>
              </a:lvl6pPr>
              <a:lvl7pPr marL="2971800" indent="-228600" eaLnBrk="0" fontAlgn="base" hangingPunct="0">
                <a:spcBef>
                  <a:spcPct val="20000"/>
                </a:spcBef>
                <a:spcAft>
                  <a:spcPct val="0"/>
                </a:spcAft>
                <a:buClr>
                  <a:schemeClr val="bg1"/>
                </a:buClr>
                <a:buChar char="»"/>
                <a:defRPr sz="2000">
                  <a:solidFill>
                    <a:schemeClr val="bg1"/>
                  </a:solidFill>
                  <a:latin typeface="Arial" charset="0"/>
                </a:defRPr>
              </a:lvl7pPr>
              <a:lvl8pPr marL="3429000" indent="-228600" eaLnBrk="0" fontAlgn="base" hangingPunct="0">
                <a:spcBef>
                  <a:spcPct val="20000"/>
                </a:spcBef>
                <a:spcAft>
                  <a:spcPct val="0"/>
                </a:spcAft>
                <a:buClr>
                  <a:schemeClr val="bg1"/>
                </a:buClr>
                <a:buChar char="»"/>
                <a:defRPr sz="2000">
                  <a:solidFill>
                    <a:schemeClr val="bg1"/>
                  </a:solidFill>
                  <a:latin typeface="Arial" charset="0"/>
                </a:defRPr>
              </a:lvl8pPr>
              <a:lvl9pPr marL="3886200" indent="-228600" eaLnBrk="0" fontAlgn="base" hangingPunct="0">
                <a:spcBef>
                  <a:spcPct val="20000"/>
                </a:spcBef>
                <a:spcAft>
                  <a:spcPct val="0"/>
                </a:spcAft>
                <a:buClr>
                  <a:schemeClr val="bg1"/>
                </a:buClr>
                <a:buChar char="»"/>
                <a:defRPr sz="2000">
                  <a:solidFill>
                    <a:schemeClr val="bg1"/>
                  </a:solidFill>
                  <a:latin typeface="Arial" charset="0"/>
                </a:defRPr>
              </a:lvl9pPr>
            </a:lstStyle>
            <a:p>
              <a:pPr algn="ctr" eaLnBrk="1" hangingPunct="1">
                <a:spcBef>
                  <a:spcPct val="0"/>
                </a:spcBef>
                <a:buClrTx/>
                <a:buFontTx/>
                <a:buNone/>
                <a:defRPr/>
              </a:pPr>
              <a:endParaRPr lang="en-US" altLang="fr-FR" sz="1800" smtClean="0">
                <a:solidFill>
                  <a:schemeClr val="tx1"/>
                </a:solidFill>
                <a:latin typeface="Arial" charset="0"/>
              </a:endParaRPr>
            </a:p>
          </p:txBody>
        </p:sp>
        <p:sp>
          <p:nvSpPr>
            <p:cNvPr id="519" name="Oval 354"/>
            <p:cNvSpPr>
              <a:spLocks noChangeArrowheads="1"/>
            </p:cNvSpPr>
            <p:nvPr/>
          </p:nvSpPr>
          <p:spPr bwMode="auto">
            <a:xfrm rot="218809">
              <a:off x="2755062" y="2768852"/>
              <a:ext cx="504542" cy="500821"/>
            </a:xfrm>
            <a:prstGeom prst="ellipse">
              <a:avLst/>
            </a:prstGeom>
            <a:solidFill>
              <a:schemeClr val="accent2">
                <a:lumMod val="60000"/>
                <a:lumOff val="40000"/>
              </a:schemeClr>
            </a:solidFill>
            <a:ln w="9525">
              <a:solidFill>
                <a:schemeClr val="tx1"/>
              </a:solidFill>
              <a:round/>
              <a:headEnd/>
              <a:tailEnd/>
            </a:ln>
          </p:spPr>
          <p:txBody>
            <a:bodyPr wrap="none" anchor="ctr"/>
            <a:lstStyle>
              <a:lvl1pPr>
                <a:spcBef>
                  <a:spcPct val="20000"/>
                </a:spcBef>
                <a:buClr>
                  <a:schemeClr val="bg1"/>
                </a:buClr>
                <a:buFont typeface="Mistral" pitchFamily="66" charset="0"/>
                <a:buChar char="●"/>
                <a:defRPr sz="2600">
                  <a:solidFill>
                    <a:schemeClr val="bg1"/>
                  </a:solidFill>
                  <a:latin typeface="Arial Narrow" pitchFamily="34" charset="0"/>
                </a:defRPr>
              </a:lvl1pPr>
              <a:lvl2pPr marL="742950" indent="-285750">
                <a:spcBef>
                  <a:spcPct val="20000"/>
                </a:spcBef>
                <a:buClr>
                  <a:schemeClr val="bg1"/>
                </a:buClr>
                <a:buFont typeface="Wingdings" pitchFamily="2" charset="2"/>
                <a:buChar char="§"/>
                <a:defRPr sz="2400">
                  <a:solidFill>
                    <a:schemeClr val="bg1"/>
                  </a:solidFill>
                  <a:latin typeface="Arial Narrow" pitchFamily="34" charset="0"/>
                </a:defRPr>
              </a:lvl2pPr>
              <a:lvl3pPr marL="1143000" indent="-228600">
                <a:spcBef>
                  <a:spcPct val="20000"/>
                </a:spcBef>
                <a:buClr>
                  <a:schemeClr val="bg1"/>
                </a:buClr>
                <a:buChar char="•"/>
                <a:defRPr sz="2000">
                  <a:solidFill>
                    <a:schemeClr val="bg1"/>
                  </a:solidFill>
                  <a:latin typeface="Arial Narrow" pitchFamily="34" charset="0"/>
                </a:defRPr>
              </a:lvl3pPr>
              <a:lvl4pPr marL="1600200" indent="-228600">
                <a:spcBef>
                  <a:spcPct val="20000"/>
                </a:spcBef>
                <a:buClr>
                  <a:schemeClr val="bg1"/>
                </a:buClr>
                <a:buChar char="–"/>
                <a:defRPr sz="2000">
                  <a:solidFill>
                    <a:schemeClr val="bg1"/>
                  </a:solidFill>
                  <a:latin typeface="Arial" charset="0"/>
                </a:defRPr>
              </a:lvl4pPr>
              <a:lvl5pPr marL="2057400" indent="-228600">
                <a:spcBef>
                  <a:spcPct val="20000"/>
                </a:spcBef>
                <a:buClr>
                  <a:schemeClr val="bg1"/>
                </a:buClr>
                <a:buChar char="»"/>
                <a:defRPr sz="2000">
                  <a:solidFill>
                    <a:schemeClr val="bg1"/>
                  </a:solidFill>
                  <a:latin typeface="Arial" charset="0"/>
                </a:defRPr>
              </a:lvl5pPr>
              <a:lvl6pPr marL="2514600" indent="-228600" eaLnBrk="0" fontAlgn="base" hangingPunct="0">
                <a:spcBef>
                  <a:spcPct val="20000"/>
                </a:spcBef>
                <a:spcAft>
                  <a:spcPct val="0"/>
                </a:spcAft>
                <a:buClr>
                  <a:schemeClr val="bg1"/>
                </a:buClr>
                <a:buChar char="»"/>
                <a:defRPr sz="2000">
                  <a:solidFill>
                    <a:schemeClr val="bg1"/>
                  </a:solidFill>
                  <a:latin typeface="Arial" charset="0"/>
                </a:defRPr>
              </a:lvl6pPr>
              <a:lvl7pPr marL="2971800" indent="-228600" eaLnBrk="0" fontAlgn="base" hangingPunct="0">
                <a:spcBef>
                  <a:spcPct val="20000"/>
                </a:spcBef>
                <a:spcAft>
                  <a:spcPct val="0"/>
                </a:spcAft>
                <a:buClr>
                  <a:schemeClr val="bg1"/>
                </a:buClr>
                <a:buChar char="»"/>
                <a:defRPr sz="2000">
                  <a:solidFill>
                    <a:schemeClr val="bg1"/>
                  </a:solidFill>
                  <a:latin typeface="Arial" charset="0"/>
                </a:defRPr>
              </a:lvl7pPr>
              <a:lvl8pPr marL="3429000" indent="-228600" eaLnBrk="0" fontAlgn="base" hangingPunct="0">
                <a:spcBef>
                  <a:spcPct val="20000"/>
                </a:spcBef>
                <a:spcAft>
                  <a:spcPct val="0"/>
                </a:spcAft>
                <a:buClr>
                  <a:schemeClr val="bg1"/>
                </a:buClr>
                <a:buChar char="»"/>
                <a:defRPr sz="2000">
                  <a:solidFill>
                    <a:schemeClr val="bg1"/>
                  </a:solidFill>
                  <a:latin typeface="Arial" charset="0"/>
                </a:defRPr>
              </a:lvl8pPr>
              <a:lvl9pPr marL="3886200" indent="-228600" eaLnBrk="0" fontAlgn="base" hangingPunct="0">
                <a:spcBef>
                  <a:spcPct val="20000"/>
                </a:spcBef>
                <a:spcAft>
                  <a:spcPct val="0"/>
                </a:spcAft>
                <a:buClr>
                  <a:schemeClr val="bg1"/>
                </a:buClr>
                <a:buChar char="»"/>
                <a:defRPr sz="2000">
                  <a:solidFill>
                    <a:schemeClr val="bg1"/>
                  </a:solidFill>
                  <a:latin typeface="Arial" charset="0"/>
                </a:defRPr>
              </a:lvl9pPr>
            </a:lstStyle>
            <a:p>
              <a:pPr algn="ctr" eaLnBrk="1" hangingPunct="1">
                <a:spcBef>
                  <a:spcPct val="0"/>
                </a:spcBef>
                <a:buClrTx/>
                <a:buFontTx/>
                <a:buNone/>
                <a:defRPr/>
              </a:pPr>
              <a:endParaRPr lang="en-US" altLang="fr-FR" sz="1800" smtClean="0">
                <a:solidFill>
                  <a:schemeClr val="tx1"/>
                </a:solidFill>
                <a:latin typeface="Arial" charset="0"/>
              </a:endParaRPr>
            </a:p>
          </p:txBody>
        </p:sp>
        <p:sp>
          <p:nvSpPr>
            <p:cNvPr id="520" name="Oval 355"/>
            <p:cNvSpPr>
              <a:spLocks noChangeArrowheads="1"/>
            </p:cNvSpPr>
            <p:nvPr/>
          </p:nvSpPr>
          <p:spPr bwMode="auto">
            <a:xfrm rot="218809">
              <a:off x="3131258" y="2348282"/>
              <a:ext cx="574619" cy="576167"/>
            </a:xfrm>
            <a:prstGeom prst="ellipse">
              <a:avLst/>
            </a:prstGeom>
            <a:solidFill>
              <a:schemeClr val="accent2">
                <a:lumMod val="60000"/>
                <a:lumOff val="40000"/>
              </a:schemeClr>
            </a:solidFill>
            <a:ln w="9525">
              <a:solidFill>
                <a:schemeClr val="tx1"/>
              </a:solidFill>
              <a:round/>
              <a:headEnd/>
              <a:tailEnd/>
            </a:ln>
          </p:spPr>
          <p:txBody>
            <a:bodyPr wrap="none" anchor="ctr"/>
            <a:lstStyle>
              <a:lvl1pPr>
                <a:spcBef>
                  <a:spcPct val="20000"/>
                </a:spcBef>
                <a:buClr>
                  <a:schemeClr val="bg1"/>
                </a:buClr>
                <a:buFont typeface="Mistral" pitchFamily="66" charset="0"/>
                <a:buChar char="●"/>
                <a:defRPr sz="2600">
                  <a:solidFill>
                    <a:schemeClr val="bg1"/>
                  </a:solidFill>
                  <a:latin typeface="Arial Narrow" pitchFamily="34" charset="0"/>
                </a:defRPr>
              </a:lvl1pPr>
              <a:lvl2pPr marL="742950" indent="-285750">
                <a:spcBef>
                  <a:spcPct val="20000"/>
                </a:spcBef>
                <a:buClr>
                  <a:schemeClr val="bg1"/>
                </a:buClr>
                <a:buFont typeface="Wingdings" pitchFamily="2" charset="2"/>
                <a:buChar char="§"/>
                <a:defRPr sz="2400">
                  <a:solidFill>
                    <a:schemeClr val="bg1"/>
                  </a:solidFill>
                  <a:latin typeface="Arial Narrow" pitchFamily="34" charset="0"/>
                </a:defRPr>
              </a:lvl2pPr>
              <a:lvl3pPr marL="1143000" indent="-228600">
                <a:spcBef>
                  <a:spcPct val="20000"/>
                </a:spcBef>
                <a:buClr>
                  <a:schemeClr val="bg1"/>
                </a:buClr>
                <a:buChar char="•"/>
                <a:defRPr sz="2000">
                  <a:solidFill>
                    <a:schemeClr val="bg1"/>
                  </a:solidFill>
                  <a:latin typeface="Arial Narrow" pitchFamily="34" charset="0"/>
                </a:defRPr>
              </a:lvl3pPr>
              <a:lvl4pPr marL="1600200" indent="-228600">
                <a:spcBef>
                  <a:spcPct val="20000"/>
                </a:spcBef>
                <a:buClr>
                  <a:schemeClr val="bg1"/>
                </a:buClr>
                <a:buChar char="–"/>
                <a:defRPr sz="2000">
                  <a:solidFill>
                    <a:schemeClr val="bg1"/>
                  </a:solidFill>
                  <a:latin typeface="Arial" charset="0"/>
                </a:defRPr>
              </a:lvl4pPr>
              <a:lvl5pPr marL="2057400" indent="-228600">
                <a:spcBef>
                  <a:spcPct val="20000"/>
                </a:spcBef>
                <a:buClr>
                  <a:schemeClr val="bg1"/>
                </a:buClr>
                <a:buChar char="»"/>
                <a:defRPr sz="2000">
                  <a:solidFill>
                    <a:schemeClr val="bg1"/>
                  </a:solidFill>
                  <a:latin typeface="Arial" charset="0"/>
                </a:defRPr>
              </a:lvl5pPr>
              <a:lvl6pPr marL="2514600" indent="-228600" eaLnBrk="0" fontAlgn="base" hangingPunct="0">
                <a:spcBef>
                  <a:spcPct val="20000"/>
                </a:spcBef>
                <a:spcAft>
                  <a:spcPct val="0"/>
                </a:spcAft>
                <a:buClr>
                  <a:schemeClr val="bg1"/>
                </a:buClr>
                <a:buChar char="»"/>
                <a:defRPr sz="2000">
                  <a:solidFill>
                    <a:schemeClr val="bg1"/>
                  </a:solidFill>
                  <a:latin typeface="Arial" charset="0"/>
                </a:defRPr>
              </a:lvl6pPr>
              <a:lvl7pPr marL="2971800" indent="-228600" eaLnBrk="0" fontAlgn="base" hangingPunct="0">
                <a:spcBef>
                  <a:spcPct val="20000"/>
                </a:spcBef>
                <a:spcAft>
                  <a:spcPct val="0"/>
                </a:spcAft>
                <a:buClr>
                  <a:schemeClr val="bg1"/>
                </a:buClr>
                <a:buChar char="»"/>
                <a:defRPr sz="2000">
                  <a:solidFill>
                    <a:schemeClr val="bg1"/>
                  </a:solidFill>
                  <a:latin typeface="Arial" charset="0"/>
                </a:defRPr>
              </a:lvl7pPr>
              <a:lvl8pPr marL="3429000" indent="-228600" eaLnBrk="0" fontAlgn="base" hangingPunct="0">
                <a:spcBef>
                  <a:spcPct val="20000"/>
                </a:spcBef>
                <a:spcAft>
                  <a:spcPct val="0"/>
                </a:spcAft>
                <a:buClr>
                  <a:schemeClr val="bg1"/>
                </a:buClr>
                <a:buChar char="»"/>
                <a:defRPr sz="2000">
                  <a:solidFill>
                    <a:schemeClr val="bg1"/>
                  </a:solidFill>
                  <a:latin typeface="Arial" charset="0"/>
                </a:defRPr>
              </a:lvl8pPr>
              <a:lvl9pPr marL="3886200" indent="-228600" eaLnBrk="0" fontAlgn="base" hangingPunct="0">
                <a:spcBef>
                  <a:spcPct val="20000"/>
                </a:spcBef>
                <a:spcAft>
                  <a:spcPct val="0"/>
                </a:spcAft>
                <a:buClr>
                  <a:schemeClr val="bg1"/>
                </a:buClr>
                <a:buChar char="»"/>
                <a:defRPr sz="2000">
                  <a:solidFill>
                    <a:schemeClr val="bg1"/>
                  </a:solidFill>
                  <a:latin typeface="Arial" charset="0"/>
                </a:defRPr>
              </a:lvl9pPr>
            </a:lstStyle>
            <a:p>
              <a:pPr algn="ctr" eaLnBrk="1" hangingPunct="1">
                <a:spcBef>
                  <a:spcPct val="0"/>
                </a:spcBef>
                <a:buClrTx/>
                <a:buFontTx/>
                <a:buNone/>
                <a:defRPr/>
              </a:pPr>
              <a:endParaRPr lang="en-US" altLang="fr-FR" sz="1800" smtClean="0">
                <a:solidFill>
                  <a:schemeClr val="tx1"/>
                </a:solidFill>
                <a:latin typeface="Arial" charset="0"/>
              </a:endParaRPr>
            </a:p>
          </p:txBody>
        </p:sp>
        <p:sp>
          <p:nvSpPr>
            <p:cNvPr id="521" name="Oval 356"/>
            <p:cNvSpPr>
              <a:spLocks noChangeArrowheads="1"/>
            </p:cNvSpPr>
            <p:nvPr/>
          </p:nvSpPr>
          <p:spPr bwMode="auto">
            <a:xfrm>
              <a:off x="3542166" y="1615201"/>
              <a:ext cx="934337" cy="935162"/>
            </a:xfrm>
            <a:prstGeom prst="ellipse">
              <a:avLst/>
            </a:prstGeom>
            <a:solidFill>
              <a:schemeClr val="accent2">
                <a:lumMod val="60000"/>
                <a:lumOff val="40000"/>
              </a:schemeClr>
            </a:solidFill>
            <a:ln w="9525">
              <a:solidFill>
                <a:schemeClr val="tx1"/>
              </a:solidFill>
              <a:round/>
              <a:headEnd/>
              <a:tailEnd/>
            </a:ln>
          </p:spPr>
          <p:txBody>
            <a:bodyPr wrap="none" anchor="ctr"/>
            <a:lstStyle>
              <a:lvl1pPr>
                <a:spcBef>
                  <a:spcPct val="20000"/>
                </a:spcBef>
                <a:buClr>
                  <a:schemeClr val="bg1"/>
                </a:buClr>
                <a:buFont typeface="Mistral" pitchFamily="66" charset="0"/>
                <a:buChar char="●"/>
                <a:defRPr sz="2600">
                  <a:solidFill>
                    <a:schemeClr val="bg1"/>
                  </a:solidFill>
                  <a:latin typeface="Arial Narrow" pitchFamily="34" charset="0"/>
                </a:defRPr>
              </a:lvl1pPr>
              <a:lvl2pPr marL="742950" indent="-285750">
                <a:spcBef>
                  <a:spcPct val="20000"/>
                </a:spcBef>
                <a:buClr>
                  <a:schemeClr val="bg1"/>
                </a:buClr>
                <a:buFont typeface="Wingdings" pitchFamily="2" charset="2"/>
                <a:buChar char="§"/>
                <a:defRPr sz="2400">
                  <a:solidFill>
                    <a:schemeClr val="bg1"/>
                  </a:solidFill>
                  <a:latin typeface="Arial Narrow" pitchFamily="34" charset="0"/>
                </a:defRPr>
              </a:lvl2pPr>
              <a:lvl3pPr marL="1143000" indent="-228600">
                <a:spcBef>
                  <a:spcPct val="20000"/>
                </a:spcBef>
                <a:buClr>
                  <a:schemeClr val="bg1"/>
                </a:buClr>
                <a:buChar char="•"/>
                <a:defRPr sz="2000">
                  <a:solidFill>
                    <a:schemeClr val="bg1"/>
                  </a:solidFill>
                  <a:latin typeface="Arial Narrow" pitchFamily="34" charset="0"/>
                </a:defRPr>
              </a:lvl3pPr>
              <a:lvl4pPr marL="1600200" indent="-228600">
                <a:spcBef>
                  <a:spcPct val="20000"/>
                </a:spcBef>
                <a:buClr>
                  <a:schemeClr val="bg1"/>
                </a:buClr>
                <a:buChar char="–"/>
                <a:defRPr sz="2000">
                  <a:solidFill>
                    <a:schemeClr val="bg1"/>
                  </a:solidFill>
                  <a:latin typeface="Arial" charset="0"/>
                </a:defRPr>
              </a:lvl4pPr>
              <a:lvl5pPr marL="2057400" indent="-228600">
                <a:spcBef>
                  <a:spcPct val="20000"/>
                </a:spcBef>
                <a:buClr>
                  <a:schemeClr val="bg1"/>
                </a:buClr>
                <a:buChar char="»"/>
                <a:defRPr sz="2000">
                  <a:solidFill>
                    <a:schemeClr val="bg1"/>
                  </a:solidFill>
                  <a:latin typeface="Arial" charset="0"/>
                </a:defRPr>
              </a:lvl5pPr>
              <a:lvl6pPr marL="2514600" indent="-228600" eaLnBrk="0" fontAlgn="base" hangingPunct="0">
                <a:spcBef>
                  <a:spcPct val="20000"/>
                </a:spcBef>
                <a:spcAft>
                  <a:spcPct val="0"/>
                </a:spcAft>
                <a:buClr>
                  <a:schemeClr val="bg1"/>
                </a:buClr>
                <a:buChar char="»"/>
                <a:defRPr sz="2000">
                  <a:solidFill>
                    <a:schemeClr val="bg1"/>
                  </a:solidFill>
                  <a:latin typeface="Arial" charset="0"/>
                </a:defRPr>
              </a:lvl6pPr>
              <a:lvl7pPr marL="2971800" indent="-228600" eaLnBrk="0" fontAlgn="base" hangingPunct="0">
                <a:spcBef>
                  <a:spcPct val="20000"/>
                </a:spcBef>
                <a:spcAft>
                  <a:spcPct val="0"/>
                </a:spcAft>
                <a:buClr>
                  <a:schemeClr val="bg1"/>
                </a:buClr>
                <a:buChar char="»"/>
                <a:defRPr sz="2000">
                  <a:solidFill>
                    <a:schemeClr val="bg1"/>
                  </a:solidFill>
                  <a:latin typeface="Arial" charset="0"/>
                </a:defRPr>
              </a:lvl7pPr>
              <a:lvl8pPr marL="3429000" indent="-228600" eaLnBrk="0" fontAlgn="base" hangingPunct="0">
                <a:spcBef>
                  <a:spcPct val="20000"/>
                </a:spcBef>
                <a:spcAft>
                  <a:spcPct val="0"/>
                </a:spcAft>
                <a:buClr>
                  <a:schemeClr val="bg1"/>
                </a:buClr>
                <a:buChar char="»"/>
                <a:defRPr sz="2000">
                  <a:solidFill>
                    <a:schemeClr val="bg1"/>
                  </a:solidFill>
                  <a:latin typeface="Arial" charset="0"/>
                </a:defRPr>
              </a:lvl8pPr>
              <a:lvl9pPr marL="3886200" indent="-228600" eaLnBrk="0" fontAlgn="base" hangingPunct="0">
                <a:spcBef>
                  <a:spcPct val="20000"/>
                </a:spcBef>
                <a:spcAft>
                  <a:spcPct val="0"/>
                </a:spcAft>
                <a:buClr>
                  <a:schemeClr val="bg1"/>
                </a:buClr>
                <a:buChar char="»"/>
                <a:defRPr sz="2000">
                  <a:solidFill>
                    <a:schemeClr val="bg1"/>
                  </a:solidFill>
                  <a:latin typeface="Arial" charset="0"/>
                </a:defRPr>
              </a:lvl9pPr>
            </a:lstStyle>
            <a:p>
              <a:pPr algn="ctr" eaLnBrk="1" hangingPunct="1">
                <a:spcBef>
                  <a:spcPct val="0"/>
                </a:spcBef>
                <a:buClrTx/>
                <a:buFontTx/>
                <a:buNone/>
                <a:defRPr/>
              </a:pPr>
              <a:endParaRPr lang="en-US" altLang="fr-FR" sz="1800" smtClean="0">
                <a:solidFill>
                  <a:schemeClr val="tx1"/>
                </a:solidFill>
                <a:latin typeface="Arial" charset="0"/>
              </a:endParaRPr>
            </a:p>
          </p:txBody>
        </p:sp>
      </p:grpSp>
      <p:sp>
        <p:nvSpPr>
          <p:cNvPr id="4" name="Organigramme : Opération manuelle 3"/>
          <p:cNvSpPr/>
          <p:nvPr/>
        </p:nvSpPr>
        <p:spPr>
          <a:xfrm flipV="1">
            <a:off x="3265488" y="3730625"/>
            <a:ext cx="1625600" cy="962025"/>
          </a:xfrm>
          <a:prstGeom prst="flowChartManualOperation">
            <a:avLst/>
          </a:prstGeom>
          <a:solidFill>
            <a:srgbClr val="FFFF00">
              <a:alpha val="48000"/>
            </a:srgbClr>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BE"/>
          </a:p>
        </p:txBody>
      </p:sp>
      <p:sp>
        <p:nvSpPr>
          <p:cNvPr id="524" name="AutoShape 588"/>
          <p:cNvSpPr>
            <a:spLocks noChangeArrowheads="1"/>
          </p:cNvSpPr>
          <p:nvPr/>
        </p:nvSpPr>
        <p:spPr bwMode="auto">
          <a:xfrm>
            <a:off x="3044825" y="2817813"/>
            <a:ext cx="158750" cy="433387"/>
          </a:xfrm>
          <a:prstGeom prst="moon">
            <a:avLst>
              <a:gd name="adj" fmla="val 50000"/>
            </a:avLst>
          </a:prstGeom>
          <a:solidFill>
            <a:srgbClr val="FF3399"/>
          </a:solidFill>
          <a:ln>
            <a:noFill/>
          </a:ln>
          <a:effectLst>
            <a:prstShdw prst="shdw17" dist="17961" dir="2700000">
              <a:srgbClr val="991F5C"/>
            </a:prstShdw>
          </a:effectLst>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n-US" altLang="fr-FR" sz="1800">
              <a:latin typeface="Arial" panose="020B0604020202020204" pitchFamily="34" charset="0"/>
            </a:endParaRPr>
          </a:p>
        </p:txBody>
      </p:sp>
      <p:sp>
        <p:nvSpPr>
          <p:cNvPr id="525" name="AutoShape 588"/>
          <p:cNvSpPr>
            <a:spLocks noChangeArrowheads="1"/>
          </p:cNvSpPr>
          <p:nvPr/>
        </p:nvSpPr>
        <p:spPr bwMode="auto">
          <a:xfrm>
            <a:off x="4700588" y="2852738"/>
            <a:ext cx="158750" cy="431800"/>
          </a:xfrm>
          <a:prstGeom prst="moon">
            <a:avLst>
              <a:gd name="adj" fmla="val 50000"/>
            </a:avLst>
          </a:prstGeom>
          <a:solidFill>
            <a:srgbClr val="FF3399"/>
          </a:solidFill>
          <a:ln>
            <a:noFill/>
          </a:ln>
          <a:effectLst>
            <a:prstShdw prst="shdw17" dist="17961" dir="2700000">
              <a:srgbClr val="991F5C"/>
            </a:prstShdw>
          </a:effectLst>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n-US" altLang="fr-FR" sz="1800">
              <a:latin typeface="Arial" panose="020B0604020202020204" pitchFamily="34" charset="0"/>
            </a:endParaRPr>
          </a:p>
        </p:txBody>
      </p:sp>
      <p:grpSp>
        <p:nvGrpSpPr>
          <p:cNvPr id="526" name="Group 340"/>
          <p:cNvGrpSpPr>
            <a:grpSpLocks/>
          </p:cNvGrpSpPr>
          <p:nvPr/>
        </p:nvGrpSpPr>
        <p:grpSpPr bwMode="auto">
          <a:xfrm>
            <a:off x="5076825" y="3521075"/>
            <a:ext cx="1536700" cy="1114425"/>
            <a:chOff x="930" y="1298"/>
            <a:chExt cx="3856" cy="2132"/>
          </a:xfrm>
        </p:grpSpPr>
        <p:sp>
          <p:nvSpPr>
            <p:cNvPr id="30846" name="Oval 173"/>
            <p:cNvSpPr>
              <a:spLocks noChangeArrowheads="1"/>
            </p:cNvSpPr>
            <p:nvPr/>
          </p:nvSpPr>
          <p:spPr bwMode="auto">
            <a:xfrm>
              <a:off x="1247" y="2387"/>
              <a:ext cx="272" cy="272"/>
            </a:xfrm>
            <a:prstGeom prst="ellipse">
              <a:avLst/>
            </a:prstGeom>
            <a:solidFill>
              <a:srgbClr val="0033CC"/>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grpSp>
          <p:nvGrpSpPr>
            <p:cNvPr id="30847" name="Group 342"/>
            <p:cNvGrpSpPr>
              <a:grpSpLocks/>
            </p:cNvGrpSpPr>
            <p:nvPr/>
          </p:nvGrpSpPr>
          <p:grpSpPr bwMode="auto">
            <a:xfrm>
              <a:off x="975" y="3158"/>
              <a:ext cx="227" cy="272"/>
              <a:chOff x="975" y="3158"/>
              <a:chExt cx="227" cy="272"/>
            </a:xfrm>
          </p:grpSpPr>
          <p:sp>
            <p:nvSpPr>
              <p:cNvPr id="30890" name="Oval 167"/>
              <p:cNvSpPr>
                <a:spLocks noChangeArrowheads="1"/>
              </p:cNvSpPr>
              <p:nvPr/>
            </p:nvSpPr>
            <p:spPr bwMode="auto">
              <a:xfrm>
                <a:off x="975" y="3339"/>
                <a:ext cx="91" cy="91"/>
              </a:xfrm>
              <a:prstGeom prst="ellipse">
                <a:avLst/>
              </a:prstGeom>
              <a:solidFill>
                <a:srgbClr val="FF660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0891" name="Oval 313"/>
              <p:cNvSpPr>
                <a:spLocks noChangeArrowheads="1"/>
              </p:cNvSpPr>
              <p:nvPr/>
            </p:nvSpPr>
            <p:spPr bwMode="auto">
              <a:xfrm>
                <a:off x="1066" y="3339"/>
                <a:ext cx="91" cy="91"/>
              </a:xfrm>
              <a:prstGeom prst="ellipse">
                <a:avLst/>
              </a:prstGeom>
              <a:solidFill>
                <a:srgbClr val="FF660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0892" name="Oval 314"/>
              <p:cNvSpPr>
                <a:spLocks noChangeArrowheads="1"/>
              </p:cNvSpPr>
              <p:nvPr/>
            </p:nvSpPr>
            <p:spPr bwMode="auto">
              <a:xfrm>
                <a:off x="1066" y="3249"/>
                <a:ext cx="91" cy="91"/>
              </a:xfrm>
              <a:prstGeom prst="ellipse">
                <a:avLst/>
              </a:prstGeom>
              <a:solidFill>
                <a:srgbClr val="FF660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0893" name="Oval 315"/>
              <p:cNvSpPr>
                <a:spLocks noChangeArrowheads="1"/>
              </p:cNvSpPr>
              <p:nvPr/>
            </p:nvSpPr>
            <p:spPr bwMode="auto">
              <a:xfrm>
                <a:off x="975" y="3249"/>
                <a:ext cx="91" cy="91"/>
              </a:xfrm>
              <a:prstGeom prst="ellipse">
                <a:avLst/>
              </a:prstGeom>
              <a:solidFill>
                <a:srgbClr val="FF660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0894" name="Oval 316"/>
              <p:cNvSpPr>
                <a:spLocks noChangeArrowheads="1"/>
              </p:cNvSpPr>
              <p:nvPr/>
            </p:nvSpPr>
            <p:spPr bwMode="auto">
              <a:xfrm>
                <a:off x="975" y="3158"/>
                <a:ext cx="91" cy="91"/>
              </a:xfrm>
              <a:prstGeom prst="ellipse">
                <a:avLst/>
              </a:prstGeom>
              <a:solidFill>
                <a:srgbClr val="FF660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0895" name="Oval 319"/>
              <p:cNvSpPr>
                <a:spLocks noChangeArrowheads="1"/>
              </p:cNvSpPr>
              <p:nvPr/>
            </p:nvSpPr>
            <p:spPr bwMode="auto">
              <a:xfrm>
                <a:off x="1066" y="3158"/>
                <a:ext cx="91" cy="91"/>
              </a:xfrm>
              <a:prstGeom prst="ellipse">
                <a:avLst/>
              </a:prstGeom>
              <a:solidFill>
                <a:srgbClr val="FF660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0896" name="Oval 327"/>
              <p:cNvSpPr>
                <a:spLocks noChangeArrowheads="1"/>
              </p:cNvSpPr>
              <p:nvPr/>
            </p:nvSpPr>
            <p:spPr bwMode="auto">
              <a:xfrm>
                <a:off x="1020" y="3203"/>
                <a:ext cx="91" cy="91"/>
              </a:xfrm>
              <a:prstGeom prst="ellipse">
                <a:avLst/>
              </a:prstGeom>
              <a:solidFill>
                <a:srgbClr val="FF660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0897" name="Oval 328"/>
              <p:cNvSpPr>
                <a:spLocks noChangeArrowheads="1"/>
              </p:cNvSpPr>
              <p:nvPr/>
            </p:nvSpPr>
            <p:spPr bwMode="auto">
              <a:xfrm>
                <a:off x="1020" y="3294"/>
                <a:ext cx="91" cy="91"/>
              </a:xfrm>
              <a:prstGeom prst="ellipse">
                <a:avLst/>
              </a:prstGeom>
              <a:solidFill>
                <a:srgbClr val="FF660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0898" name="Oval 329"/>
              <p:cNvSpPr>
                <a:spLocks noChangeArrowheads="1"/>
              </p:cNvSpPr>
              <p:nvPr/>
            </p:nvSpPr>
            <p:spPr bwMode="auto">
              <a:xfrm>
                <a:off x="1111" y="3203"/>
                <a:ext cx="91" cy="91"/>
              </a:xfrm>
              <a:prstGeom prst="ellipse">
                <a:avLst/>
              </a:prstGeom>
              <a:solidFill>
                <a:srgbClr val="FF660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grpSp>
        <p:sp>
          <p:nvSpPr>
            <p:cNvPr id="30848" name="Oval 330"/>
            <p:cNvSpPr>
              <a:spLocks noChangeArrowheads="1"/>
            </p:cNvSpPr>
            <p:nvPr/>
          </p:nvSpPr>
          <p:spPr bwMode="auto">
            <a:xfrm>
              <a:off x="930" y="3022"/>
              <a:ext cx="181" cy="181"/>
            </a:xfrm>
            <a:prstGeom prst="ellipse">
              <a:avLst/>
            </a:prstGeom>
            <a:solidFill>
              <a:srgbClr val="FF9933"/>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grpSp>
          <p:nvGrpSpPr>
            <p:cNvPr id="30849" name="Group 343"/>
            <p:cNvGrpSpPr>
              <a:grpSpLocks/>
            </p:cNvGrpSpPr>
            <p:nvPr/>
          </p:nvGrpSpPr>
          <p:grpSpPr bwMode="auto">
            <a:xfrm>
              <a:off x="1020" y="2614"/>
              <a:ext cx="453" cy="589"/>
              <a:chOff x="975" y="2614"/>
              <a:chExt cx="453" cy="589"/>
            </a:xfrm>
          </p:grpSpPr>
          <p:sp>
            <p:nvSpPr>
              <p:cNvPr id="30881" name="Oval 169"/>
              <p:cNvSpPr>
                <a:spLocks noChangeArrowheads="1"/>
              </p:cNvSpPr>
              <p:nvPr/>
            </p:nvSpPr>
            <p:spPr bwMode="auto">
              <a:xfrm>
                <a:off x="975" y="2886"/>
                <a:ext cx="181" cy="182"/>
              </a:xfrm>
              <a:prstGeom prst="ellipse">
                <a:avLst/>
              </a:prstGeom>
              <a:solidFill>
                <a:srgbClr val="FF9933"/>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0882" name="Oval 170"/>
              <p:cNvSpPr>
                <a:spLocks noChangeArrowheads="1"/>
              </p:cNvSpPr>
              <p:nvPr/>
            </p:nvSpPr>
            <p:spPr bwMode="auto">
              <a:xfrm>
                <a:off x="1020" y="2750"/>
                <a:ext cx="182" cy="181"/>
              </a:xfrm>
              <a:prstGeom prst="ellipse">
                <a:avLst/>
              </a:prstGeom>
              <a:solidFill>
                <a:srgbClr val="FF9933"/>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0883" name="Oval 171"/>
              <p:cNvSpPr>
                <a:spLocks noChangeArrowheads="1"/>
              </p:cNvSpPr>
              <p:nvPr/>
            </p:nvSpPr>
            <p:spPr bwMode="auto">
              <a:xfrm>
                <a:off x="1111" y="2614"/>
                <a:ext cx="182" cy="181"/>
              </a:xfrm>
              <a:prstGeom prst="ellipse">
                <a:avLst/>
              </a:prstGeom>
              <a:solidFill>
                <a:srgbClr val="FF9933"/>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0884" name="Oval 172"/>
              <p:cNvSpPr>
                <a:spLocks noChangeArrowheads="1"/>
              </p:cNvSpPr>
              <p:nvPr/>
            </p:nvSpPr>
            <p:spPr bwMode="auto">
              <a:xfrm>
                <a:off x="1066" y="3067"/>
                <a:ext cx="136" cy="136"/>
              </a:xfrm>
              <a:prstGeom prst="ellipse">
                <a:avLst/>
              </a:prstGeom>
              <a:solidFill>
                <a:srgbClr val="FF660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0885" name="Oval 324"/>
              <p:cNvSpPr>
                <a:spLocks noChangeArrowheads="1"/>
              </p:cNvSpPr>
              <p:nvPr/>
            </p:nvSpPr>
            <p:spPr bwMode="auto">
              <a:xfrm>
                <a:off x="1111" y="2976"/>
                <a:ext cx="136" cy="137"/>
              </a:xfrm>
              <a:prstGeom prst="ellipse">
                <a:avLst/>
              </a:prstGeom>
              <a:solidFill>
                <a:srgbClr val="FF660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0886" name="Oval 325"/>
              <p:cNvSpPr>
                <a:spLocks noChangeArrowheads="1"/>
              </p:cNvSpPr>
              <p:nvPr/>
            </p:nvSpPr>
            <p:spPr bwMode="auto">
              <a:xfrm>
                <a:off x="1156" y="2886"/>
                <a:ext cx="136" cy="136"/>
              </a:xfrm>
              <a:prstGeom prst="ellipse">
                <a:avLst/>
              </a:prstGeom>
              <a:solidFill>
                <a:srgbClr val="FF660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0887" name="Oval 326"/>
              <p:cNvSpPr>
                <a:spLocks noChangeArrowheads="1"/>
              </p:cNvSpPr>
              <p:nvPr/>
            </p:nvSpPr>
            <p:spPr bwMode="auto">
              <a:xfrm>
                <a:off x="1202" y="2795"/>
                <a:ext cx="136" cy="136"/>
              </a:xfrm>
              <a:prstGeom prst="ellipse">
                <a:avLst/>
              </a:prstGeom>
              <a:solidFill>
                <a:srgbClr val="FF660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0888" name="Oval 331"/>
              <p:cNvSpPr>
                <a:spLocks noChangeArrowheads="1"/>
              </p:cNvSpPr>
              <p:nvPr/>
            </p:nvSpPr>
            <p:spPr bwMode="auto">
              <a:xfrm>
                <a:off x="1247" y="2704"/>
                <a:ext cx="136" cy="136"/>
              </a:xfrm>
              <a:prstGeom prst="ellipse">
                <a:avLst/>
              </a:prstGeom>
              <a:solidFill>
                <a:srgbClr val="FF660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0889" name="Oval 332"/>
              <p:cNvSpPr>
                <a:spLocks noChangeArrowheads="1"/>
              </p:cNvSpPr>
              <p:nvPr/>
            </p:nvSpPr>
            <p:spPr bwMode="auto">
              <a:xfrm>
                <a:off x="1292" y="2614"/>
                <a:ext cx="136" cy="136"/>
              </a:xfrm>
              <a:prstGeom prst="ellipse">
                <a:avLst/>
              </a:prstGeom>
              <a:solidFill>
                <a:srgbClr val="FF660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grpSp>
        <p:grpSp>
          <p:nvGrpSpPr>
            <p:cNvPr id="30850" name="Group 348"/>
            <p:cNvGrpSpPr>
              <a:grpSpLocks/>
            </p:cNvGrpSpPr>
            <p:nvPr/>
          </p:nvGrpSpPr>
          <p:grpSpPr bwMode="auto">
            <a:xfrm>
              <a:off x="1429" y="2614"/>
              <a:ext cx="272" cy="136"/>
              <a:chOff x="1429" y="2614"/>
              <a:chExt cx="272" cy="136"/>
            </a:xfrm>
          </p:grpSpPr>
          <p:sp>
            <p:nvSpPr>
              <p:cNvPr id="30879" name="Oval 333"/>
              <p:cNvSpPr>
                <a:spLocks noChangeArrowheads="1"/>
              </p:cNvSpPr>
              <p:nvPr/>
            </p:nvSpPr>
            <p:spPr bwMode="auto">
              <a:xfrm>
                <a:off x="1429" y="2614"/>
                <a:ext cx="136" cy="136"/>
              </a:xfrm>
              <a:prstGeom prst="ellipse">
                <a:avLst/>
              </a:prstGeom>
              <a:solidFill>
                <a:srgbClr val="FF660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0880" name="Oval 334"/>
              <p:cNvSpPr>
                <a:spLocks noChangeArrowheads="1"/>
              </p:cNvSpPr>
              <p:nvPr/>
            </p:nvSpPr>
            <p:spPr bwMode="auto">
              <a:xfrm>
                <a:off x="1565" y="2614"/>
                <a:ext cx="136" cy="136"/>
              </a:xfrm>
              <a:prstGeom prst="ellipse">
                <a:avLst/>
              </a:prstGeom>
              <a:solidFill>
                <a:srgbClr val="FF660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grpSp>
        <p:grpSp>
          <p:nvGrpSpPr>
            <p:cNvPr id="30851" name="Group 349"/>
            <p:cNvGrpSpPr>
              <a:grpSpLocks/>
            </p:cNvGrpSpPr>
            <p:nvPr/>
          </p:nvGrpSpPr>
          <p:grpSpPr bwMode="auto">
            <a:xfrm>
              <a:off x="1701" y="2659"/>
              <a:ext cx="680" cy="680"/>
              <a:chOff x="1701" y="2659"/>
              <a:chExt cx="680" cy="680"/>
            </a:xfrm>
          </p:grpSpPr>
          <p:sp>
            <p:nvSpPr>
              <p:cNvPr id="30872" name="Oval 335"/>
              <p:cNvSpPr>
                <a:spLocks noChangeArrowheads="1"/>
              </p:cNvSpPr>
              <p:nvPr/>
            </p:nvSpPr>
            <p:spPr bwMode="auto">
              <a:xfrm>
                <a:off x="1701" y="2659"/>
                <a:ext cx="136" cy="136"/>
              </a:xfrm>
              <a:prstGeom prst="ellipse">
                <a:avLst/>
              </a:prstGeom>
              <a:solidFill>
                <a:srgbClr val="DDDDDD"/>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0873" name="Oval 336"/>
              <p:cNvSpPr>
                <a:spLocks noChangeArrowheads="1"/>
              </p:cNvSpPr>
              <p:nvPr/>
            </p:nvSpPr>
            <p:spPr bwMode="auto">
              <a:xfrm>
                <a:off x="1791" y="2750"/>
                <a:ext cx="136" cy="136"/>
              </a:xfrm>
              <a:prstGeom prst="ellipse">
                <a:avLst/>
              </a:prstGeom>
              <a:solidFill>
                <a:srgbClr val="DDDDDD"/>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0874" name="Oval 337"/>
              <p:cNvSpPr>
                <a:spLocks noChangeArrowheads="1"/>
              </p:cNvSpPr>
              <p:nvPr/>
            </p:nvSpPr>
            <p:spPr bwMode="auto">
              <a:xfrm>
                <a:off x="1882" y="2840"/>
                <a:ext cx="136" cy="136"/>
              </a:xfrm>
              <a:prstGeom prst="ellipse">
                <a:avLst/>
              </a:prstGeom>
              <a:solidFill>
                <a:srgbClr val="DDDDDD"/>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0875" name="Oval 338"/>
              <p:cNvSpPr>
                <a:spLocks noChangeArrowheads="1"/>
              </p:cNvSpPr>
              <p:nvPr/>
            </p:nvSpPr>
            <p:spPr bwMode="auto">
              <a:xfrm>
                <a:off x="1973" y="2931"/>
                <a:ext cx="136" cy="136"/>
              </a:xfrm>
              <a:prstGeom prst="ellipse">
                <a:avLst/>
              </a:prstGeom>
              <a:solidFill>
                <a:srgbClr val="DDDDDD"/>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0876" name="Oval 339"/>
              <p:cNvSpPr>
                <a:spLocks noChangeArrowheads="1"/>
              </p:cNvSpPr>
              <p:nvPr/>
            </p:nvSpPr>
            <p:spPr bwMode="auto">
              <a:xfrm>
                <a:off x="2064" y="3022"/>
                <a:ext cx="136" cy="136"/>
              </a:xfrm>
              <a:prstGeom prst="ellipse">
                <a:avLst/>
              </a:prstGeom>
              <a:solidFill>
                <a:srgbClr val="DDDDDD"/>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0877" name="Oval 340"/>
              <p:cNvSpPr>
                <a:spLocks noChangeArrowheads="1"/>
              </p:cNvSpPr>
              <p:nvPr/>
            </p:nvSpPr>
            <p:spPr bwMode="auto">
              <a:xfrm>
                <a:off x="2154" y="3113"/>
                <a:ext cx="136" cy="136"/>
              </a:xfrm>
              <a:prstGeom prst="ellipse">
                <a:avLst/>
              </a:prstGeom>
              <a:solidFill>
                <a:srgbClr val="DDDDDD"/>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0878" name="Oval 341"/>
              <p:cNvSpPr>
                <a:spLocks noChangeArrowheads="1"/>
              </p:cNvSpPr>
              <p:nvPr/>
            </p:nvSpPr>
            <p:spPr bwMode="auto">
              <a:xfrm>
                <a:off x="2245" y="3203"/>
                <a:ext cx="136" cy="136"/>
              </a:xfrm>
              <a:prstGeom prst="ellipse">
                <a:avLst/>
              </a:prstGeom>
              <a:solidFill>
                <a:srgbClr val="DDDDDD"/>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grpSp>
        <p:sp>
          <p:nvSpPr>
            <p:cNvPr id="30852" name="Oval 346"/>
            <p:cNvSpPr>
              <a:spLocks noChangeArrowheads="1"/>
            </p:cNvSpPr>
            <p:nvPr/>
          </p:nvSpPr>
          <p:spPr bwMode="auto">
            <a:xfrm rot="-473338">
              <a:off x="1383" y="2115"/>
              <a:ext cx="318" cy="318"/>
            </a:xfrm>
            <a:prstGeom prst="ellipse">
              <a:avLst/>
            </a:prstGeom>
            <a:solidFill>
              <a:srgbClr val="0033CC"/>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grpSp>
          <p:nvGrpSpPr>
            <p:cNvPr id="30853" name="Group 430"/>
            <p:cNvGrpSpPr>
              <a:grpSpLocks/>
            </p:cNvGrpSpPr>
            <p:nvPr/>
          </p:nvGrpSpPr>
          <p:grpSpPr bwMode="auto">
            <a:xfrm>
              <a:off x="1549" y="1344"/>
              <a:ext cx="786" cy="802"/>
              <a:chOff x="1549" y="1344"/>
              <a:chExt cx="786" cy="802"/>
            </a:xfrm>
          </p:grpSpPr>
          <p:sp>
            <p:nvSpPr>
              <p:cNvPr id="30869" name="Oval 351"/>
              <p:cNvSpPr>
                <a:spLocks noChangeArrowheads="1"/>
              </p:cNvSpPr>
              <p:nvPr/>
            </p:nvSpPr>
            <p:spPr bwMode="auto">
              <a:xfrm rot="218809">
                <a:off x="1549" y="1828"/>
                <a:ext cx="317" cy="318"/>
              </a:xfrm>
              <a:prstGeom prst="ellipse">
                <a:avLst/>
              </a:prstGeom>
              <a:solidFill>
                <a:schemeClr val="accent1"/>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0870" name="Oval 354"/>
              <p:cNvSpPr>
                <a:spLocks noChangeArrowheads="1"/>
              </p:cNvSpPr>
              <p:nvPr/>
            </p:nvSpPr>
            <p:spPr bwMode="auto">
              <a:xfrm rot="218809">
                <a:off x="1746" y="1570"/>
                <a:ext cx="317" cy="317"/>
              </a:xfrm>
              <a:prstGeom prst="ellipse">
                <a:avLst/>
              </a:prstGeom>
              <a:solidFill>
                <a:schemeClr val="accent1"/>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0871" name="Oval 355"/>
              <p:cNvSpPr>
                <a:spLocks noChangeArrowheads="1"/>
              </p:cNvSpPr>
              <p:nvPr/>
            </p:nvSpPr>
            <p:spPr bwMode="auto">
              <a:xfrm rot="218809">
                <a:off x="1973" y="1344"/>
                <a:ext cx="362" cy="363"/>
              </a:xfrm>
              <a:prstGeom prst="ellipse">
                <a:avLst/>
              </a:prstGeom>
              <a:solidFill>
                <a:schemeClr val="accent1"/>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grpSp>
        <p:grpSp>
          <p:nvGrpSpPr>
            <p:cNvPr id="30854" name="Group 432"/>
            <p:cNvGrpSpPr>
              <a:grpSpLocks/>
            </p:cNvGrpSpPr>
            <p:nvPr/>
          </p:nvGrpSpPr>
          <p:grpSpPr bwMode="auto">
            <a:xfrm>
              <a:off x="2336" y="1298"/>
              <a:ext cx="725" cy="363"/>
              <a:chOff x="2336" y="1298"/>
              <a:chExt cx="725" cy="363"/>
            </a:xfrm>
          </p:grpSpPr>
          <p:sp>
            <p:nvSpPr>
              <p:cNvPr id="30867" name="Oval 356"/>
              <p:cNvSpPr>
                <a:spLocks noChangeArrowheads="1"/>
              </p:cNvSpPr>
              <p:nvPr/>
            </p:nvSpPr>
            <p:spPr bwMode="auto">
              <a:xfrm>
                <a:off x="2336" y="1298"/>
                <a:ext cx="362" cy="363"/>
              </a:xfrm>
              <a:prstGeom prst="ellipse">
                <a:avLst/>
              </a:prstGeom>
              <a:solidFill>
                <a:schemeClr val="accent1"/>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0868" name="Oval 357"/>
              <p:cNvSpPr>
                <a:spLocks noChangeArrowheads="1"/>
              </p:cNvSpPr>
              <p:nvPr/>
            </p:nvSpPr>
            <p:spPr bwMode="auto">
              <a:xfrm>
                <a:off x="2699" y="1298"/>
                <a:ext cx="362" cy="363"/>
              </a:xfrm>
              <a:prstGeom prst="ellipse">
                <a:avLst/>
              </a:prstGeom>
              <a:solidFill>
                <a:srgbClr val="B2B2B2"/>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grpSp>
        <p:grpSp>
          <p:nvGrpSpPr>
            <p:cNvPr id="30855" name="Group 431"/>
            <p:cNvGrpSpPr>
              <a:grpSpLocks/>
            </p:cNvGrpSpPr>
            <p:nvPr/>
          </p:nvGrpSpPr>
          <p:grpSpPr bwMode="auto">
            <a:xfrm>
              <a:off x="3061" y="1389"/>
              <a:ext cx="1725" cy="1995"/>
              <a:chOff x="3061" y="1389"/>
              <a:chExt cx="1725" cy="1995"/>
            </a:xfrm>
          </p:grpSpPr>
          <p:sp>
            <p:nvSpPr>
              <p:cNvPr id="30856" name="Oval 358"/>
              <p:cNvSpPr>
                <a:spLocks noChangeArrowheads="1"/>
              </p:cNvSpPr>
              <p:nvPr/>
            </p:nvSpPr>
            <p:spPr bwMode="auto">
              <a:xfrm>
                <a:off x="3061" y="1389"/>
                <a:ext cx="362" cy="363"/>
              </a:xfrm>
              <a:prstGeom prst="ellipse">
                <a:avLst/>
              </a:prstGeom>
              <a:solidFill>
                <a:srgbClr val="C0C0C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0857" name="Oval 360"/>
              <p:cNvSpPr>
                <a:spLocks noChangeArrowheads="1"/>
              </p:cNvSpPr>
              <p:nvPr/>
            </p:nvSpPr>
            <p:spPr bwMode="auto">
              <a:xfrm>
                <a:off x="3379" y="1616"/>
                <a:ext cx="272" cy="272"/>
              </a:xfrm>
              <a:prstGeom prst="ellipse">
                <a:avLst/>
              </a:prstGeom>
              <a:solidFill>
                <a:srgbClr val="C0C0C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0858" name="Oval 367"/>
              <p:cNvSpPr>
                <a:spLocks noChangeArrowheads="1"/>
              </p:cNvSpPr>
              <p:nvPr/>
            </p:nvSpPr>
            <p:spPr bwMode="auto">
              <a:xfrm>
                <a:off x="3606" y="1752"/>
                <a:ext cx="272" cy="272"/>
              </a:xfrm>
              <a:prstGeom prst="ellipse">
                <a:avLst/>
              </a:prstGeom>
              <a:solidFill>
                <a:srgbClr val="C0C0C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0859" name="Oval 370"/>
              <p:cNvSpPr>
                <a:spLocks noChangeArrowheads="1"/>
              </p:cNvSpPr>
              <p:nvPr/>
            </p:nvSpPr>
            <p:spPr bwMode="auto">
              <a:xfrm>
                <a:off x="3833" y="2024"/>
                <a:ext cx="182" cy="181"/>
              </a:xfrm>
              <a:prstGeom prst="ellipse">
                <a:avLst/>
              </a:prstGeom>
              <a:solidFill>
                <a:srgbClr val="C0C0C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0860" name="Oval 371"/>
              <p:cNvSpPr>
                <a:spLocks noChangeArrowheads="1"/>
              </p:cNvSpPr>
              <p:nvPr/>
            </p:nvSpPr>
            <p:spPr bwMode="auto">
              <a:xfrm>
                <a:off x="3969" y="2160"/>
                <a:ext cx="182" cy="181"/>
              </a:xfrm>
              <a:prstGeom prst="ellipse">
                <a:avLst/>
              </a:prstGeom>
              <a:solidFill>
                <a:srgbClr val="C0C0C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0861" name="Oval 372"/>
              <p:cNvSpPr>
                <a:spLocks noChangeArrowheads="1"/>
              </p:cNvSpPr>
              <p:nvPr/>
            </p:nvSpPr>
            <p:spPr bwMode="auto">
              <a:xfrm>
                <a:off x="4105" y="2296"/>
                <a:ext cx="182" cy="181"/>
              </a:xfrm>
              <a:prstGeom prst="ellipse">
                <a:avLst/>
              </a:prstGeom>
              <a:solidFill>
                <a:srgbClr val="C0C0C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0862" name="Oval 373"/>
              <p:cNvSpPr>
                <a:spLocks noChangeArrowheads="1"/>
              </p:cNvSpPr>
              <p:nvPr/>
            </p:nvSpPr>
            <p:spPr bwMode="auto">
              <a:xfrm>
                <a:off x="4195" y="2478"/>
                <a:ext cx="182" cy="181"/>
              </a:xfrm>
              <a:prstGeom prst="ellipse">
                <a:avLst/>
              </a:prstGeom>
              <a:solidFill>
                <a:srgbClr val="C0C0C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0863" name="Oval 374"/>
              <p:cNvSpPr>
                <a:spLocks noChangeArrowheads="1"/>
              </p:cNvSpPr>
              <p:nvPr/>
            </p:nvSpPr>
            <p:spPr bwMode="auto">
              <a:xfrm>
                <a:off x="4332" y="2659"/>
                <a:ext cx="182" cy="181"/>
              </a:xfrm>
              <a:prstGeom prst="ellipse">
                <a:avLst/>
              </a:prstGeom>
              <a:solidFill>
                <a:srgbClr val="C0C0C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0864" name="Oval 375"/>
              <p:cNvSpPr>
                <a:spLocks noChangeArrowheads="1"/>
              </p:cNvSpPr>
              <p:nvPr/>
            </p:nvSpPr>
            <p:spPr bwMode="auto">
              <a:xfrm>
                <a:off x="4422" y="2840"/>
                <a:ext cx="182" cy="181"/>
              </a:xfrm>
              <a:prstGeom prst="ellipse">
                <a:avLst/>
              </a:prstGeom>
              <a:solidFill>
                <a:srgbClr val="C0C0C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0865" name="Oval 376"/>
              <p:cNvSpPr>
                <a:spLocks noChangeArrowheads="1"/>
              </p:cNvSpPr>
              <p:nvPr/>
            </p:nvSpPr>
            <p:spPr bwMode="auto">
              <a:xfrm>
                <a:off x="4513" y="3022"/>
                <a:ext cx="182" cy="181"/>
              </a:xfrm>
              <a:prstGeom prst="ellipse">
                <a:avLst/>
              </a:prstGeom>
              <a:solidFill>
                <a:srgbClr val="C0C0C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0866" name="Oval 377"/>
              <p:cNvSpPr>
                <a:spLocks noChangeArrowheads="1"/>
              </p:cNvSpPr>
              <p:nvPr/>
            </p:nvSpPr>
            <p:spPr bwMode="auto">
              <a:xfrm>
                <a:off x="4604" y="3203"/>
                <a:ext cx="182" cy="181"/>
              </a:xfrm>
              <a:prstGeom prst="ellipse">
                <a:avLst/>
              </a:prstGeom>
              <a:solidFill>
                <a:srgbClr val="C0C0C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grpSp>
      </p:grpSp>
      <p:grpSp>
        <p:nvGrpSpPr>
          <p:cNvPr id="580" name="Group 340"/>
          <p:cNvGrpSpPr>
            <a:grpSpLocks/>
          </p:cNvGrpSpPr>
          <p:nvPr/>
        </p:nvGrpSpPr>
        <p:grpSpPr bwMode="auto">
          <a:xfrm>
            <a:off x="5867400" y="3360738"/>
            <a:ext cx="2000250" cy="1281112"/>
            <a:chOff x="930" y="1298"/>
            <a:chExt cx="3856" cy="2132"/>
          </a:xfrm>
        </p:grpSpPr>
        <p:sp>
          <p:nvSpPr>
            <p:cNvPr id="30793" name="Oval 173"/>
            <p:cNvSpPr>
              <a:spLocks noChangeArrowheads="1"/>
            </p:cNvSpPr>
            <p:nvPr/>
          </p:nvSpPr>
          <p:spPr bwMode="auto">
            <a:xfrm>
              <a:off x="1247" y="2387"/>
              <a:ext cx="272" cy="272"/>
            </a:xfrm>
            <a:prstGeom prst="ellipse">
              <a:avLst/>
            </a:prstGeom>
            <a:solidFill>
              <a:srgbClr val="0033CC"/>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grpSp>
          <p:nvGrpSpPr>
            <p:cNvPr id="30794" name="Group 342"/>
            <p:cNvGrpSpPr>
              <a:grpSpLocks/>
            </p:cNvGrpSpPr>
            <p:nvPr/>
          </p:nvGrpSpPr>
          <p:grpSpPr bwMode="auto">
            <a:xfrm>
              <a:off x="975" y="3158"/>
              <a:ext cx="227" cy="272"/>
              <a:chOff x="975" y="3158"/>
              <a:chExt cx="227" cy="272"/>
            </a:xfrm>
          </p:grpSpPr>
          <p:sp>
            <p:nvSpPr>
              <p:cNvPr id="30837" name="Oval 167"/>
              <p:cNvSpPr>
                <a:spLocks noChangeArrowheads="1"/>
              </p:cNvSpPr>
              <p:nvPr/>
            </p:nvSpPr>
            <p:spPr bwMode="auto">
              <a:xfrm>
                <a:off x="975" y="3339"/>
                <a:ext cx="91" cy="91"/>
              </a:xfrm>
              <a:prstGeom prst="ellipse">
                <a:avLst/>
              </a:prstGeom>
              <a:solidFill>
                <a:srgbClr val="FF660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0838" name="Oval 313"/>
              <p:cNvSpPr>
                <a:spLocks noChangeArrowheads="1"/>
              </p:cNvSpPr>
              <p:nvPr/>
            </p:nvSpPr>
            <p:spPr bwMode="auto">
              <a:xfrm>
                <a:off x="1066" y="3339"/>
                <a:ext cx="91" cy="91"/>
              </a:xfrm>
              <a:prstGeom prst="ellipse">
                <a:avLst/>
              </a:prstGeom>
              <a:solidFill>
                <a:srgbClr val="FF660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0839" name="Oval 314"/>
              <p:cNvSpPr>
                <a:spLocks noChangeArrowheads="1"/>
              </p:cNvSpPr>
              <p:nvPr/>
            </p:nvSpPr>
            <p:spPr bwMode="auto">
              <a:xfrm>
                <a:off x="1066" y="3249"/>
                <a:ext cx="91" cy="91"/>
              </a:xfrm>
              <a:prstGeom prst="ellipse">
                <a:avLst/>
              </a:prstGeom>
              <a:solidFill>
                <a:srgbClr val="FF660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0840" name="Oval 315"/>
              <p:cNvSpPr>
                <a:spLocks noChangeArrowheads="1"/>
              </p:cNvSpPr>
              <p:nvPr/>
            </p:nvSpPr>
            <p:spPr bwMode="auto">
              <a:xfrm>
                <a:off x="975" y="3249"/>
                <a:ext cx="91" cy="91"/>
              </a:xfrm>
              <a:prstGeom prst="ellipse">
                <a:avLst/>
              </a:prstGeom>
              <a:solidFill>
                <a:srgbClr val="FF660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0841" name="Oval 316"/>
              <p:cNvSpPr>
                <a:spLocks noChangeArrowheads="1"/>
              </p:cNvSpPr>
              <p:nvPr/>
            </p:nvSpPr>
            <p:spPr bwMode="auto">
              <a:xfrm>
                <a:off x="975" y="3158"/>
                <a:ext cx="91" cy="91"/>
              </a:xfrm>
              <a:prstGeom prst="ellipse">
                <a:avLst/>
              </a:prstGeom>
              <a:solidFill>
                <a:srgbClr val="FF660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0842" name="Oval 319"/>
              <p:cNvSpPr>
                <a:spLocks noChangeArrowheads="1"/>
              </p:cNvSpPr>
              <p:nvPr/>
            </p:nvSpPr>
            <p:spPr bwMode="auto">
              <a:xfrm>
                <a:off x="1066" y="3158"/>
                <a:ext cx="91" cy="91"/>
              </a:xfrm>
              <a:prstGeom prst="ellipse">
                <a:avLst/>
              </a:prstGeom>
              <a:solidFill>
                <a:srgbClr val="FF660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0843" name="Oval 327"/>
              <p:cNvSpPr>
                <a:spLocks noChangeArrowheads="1"/>
              </p:cNvSpPr>
              <p:nvPr/>
            </p:nvSpPr>
            <p:spPr bwMode="auto">
              <a:xfrm>
                <a:off x="1020" y="3203"/>
                <a:ext cx="91" cy="91"/>
              </a:xfrm>
              <a:prstGeom prst="ellipse">
                <a:avLst/>
              </a:prstGeom>
              <a:solidFill>
                <a:srgbClr val="FF660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0844" name="Oval 328"/>
              <p:cNvSpPr>
                <a:spLocks noChangeArrowheads="1"/>
              </p:cNvSpPr>
              <p:nvPr/>
            </p:nvSpPr>
            <p:spPr bwMode="auto">
              <a:xfrm>
                <a:off x="1020" y="3294"/>
                <a:ext cx="91" cy="91"/>
              </a:xfrm>
              <a:prstGeom prst="ellipse">
                <a:avLst/>
              </a:prstGeom>
              <a:solidFill>
                <a:srgbClr val="FF660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0845" name="Oval 329"/>
              <p:cNvSpPr>
                <a:spLocks noChangeArrowheads="1"/>
              </p:cNvSpPr>
              <p:nvPr/>
            </p:nvSpPr>
            <p:spPr bwMode="auto">
              <a:xfrm>
                <a:off x="1111" y="3203"/>
                <a:ext cx="91" cy="91"/>
              </a:xfrm>
              <a:prstGeom prst="ellipse">
                <a:avLst/>
              </a:prstGeom>
              <a:solidFill>
                <a:srgbClr val="FF660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grpSp>
        <p:sp>
          <p:nvSpPr>
            <p:cNvPr id="30795" name="Oval 330"/>
            <p:cNvSpPr>
              <a:spLocks noChangeArrowheads="1"/>
            </p:cNvSpPr>
            <p:nvPr/>
          </p:nvSpPr>
          <p:spPr bwMode="auto">
            <a:xfrm>
              <a:off x="930" y="3022"/>
              <a:ext cx="181" cy="181"/>
            </a:xfrm>
            <a:prstGeom prst="ellipse">
              <a:avLst/>
            </a:prstGeom>
            <a:solidFill>
              <a:srgbClr val="FF9933"/>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grpSp>
          <p:nvGrpSpPr>
            <p:cNvPr id="30796" name="Group 343"/>
            <p:cNvGrpSpPr>
              <a:grpSpLocks/>
            </p:cNvGrpSpPr>
            <p:nvPr/>
          </p:nvGrpSpPr>
          <p:grpSpPr bwMode="auto">
            <a:xfrm>
              <a:off x="1020" y="2614"/>
              <a:ext cx="453" cy="589"/>
              <a:chOff x="975" y="2614"/>
              <a:chExt cx="453" cy="589"/>
            </a:xfrm>
          </p:grpSpPr>
          <p:sp>
            <p:nvSpPr>
              <p:cNvPr id="30828" name="Oval 169"/>
              <p:cNvSpPr>
                <a:spLocks noChangeArrowheads="1"/>
              </p:cNvSpPr>
              <p:nvPr/>
            </p:nvSpPr>
            <p:spPr bwMode="auto">
              <a:xfrm>
                <a:off x="975" y="2886"/>
                <a:ext cx="181" cy="182"/>
              </a:xfrm>
              <a:prstGeom prst="ellipse">
                <a:avLst/>
              </a:prstGeom>
              <a:solidFill>
                <a:srgbClr val="FF9933"/>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0829" name="Oval 170"/>
              <p:cNvSpPr>
                <a:spLocks noChangeArrowheads="1"/>
              </p:cNvSpPr>
              <p:nvPr/>
            </p:nvSpPr>
            <p:spPr bwMode="auto">
              <a:xfrm>
                <a:off x="1020" y="2750"/>
                <a:ext cx="182" cy="181"/>
              </a:xfrm>
              <a:prstGeom prst="ellipse">
                <a:avLst/>
              </a:prstGeom>
              <a:solidFill>
                <a:srgbClr val="FF9933"/>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0830" name="Oval 171"/>
              <p:cNvSpPr>
                <a:spLocks noChangeArrowheads="1"/>
              </p:cNvSpPr>
              <p:nvPr/>
            </p:nvSpPr>
            <p:spPr bwMode="auto">
              <a:xfrm>
                <a:off x="1111" y="2614"/>
                <a:ext cx="182" cy="181"/>
              </a:xfrm>
              <a:prstGeom prst="ellipse">
                <a:avLst/>
              </a:prstGeom>
              <a:solidFill>
                <a:srgbClr val="FF9933"/>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0831" name="Oval 172"/>
              <p:cNvSpPr>
                <a:spLocks noChangeArrowheads="1"/>
              </p:cNvSpPr>
              <p:nvPr/>
            </p:nvSpPr>
            <p:spPr bwMode="auto">
              <a:xfrm>
                <a:off x="1066" y="3067"/>
                <a:ext cx="136" cy="136"/>
              </a:xfrm>
              <a:prstGeom prst="ellipse">
                <a:avLst/>
              </a:prstGeom>
              <a:solidFill>
                <a:srgbClr val="FF660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0832" name="Oval 324"/>
              <p:cNvSpPr>
                <a:spLocks noChangeArrowheads="1"/>
              </p:cNvSpPr>
              <p:nvPr/>
            </p:nvSpPr>
            <p:spPr bwMode="auto">
              <a:xfrm>
                <a:off x="1111" y="2976"/>
                <a:ext cx="136" cy="137"/>
              </a:xfrm>
              <a:prstGeom prst="ellipse">
                <a:avLst/>
              </a:prstGeom>
              <a:solidFill>
                <a:srgbClr val="FF660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0833" name="Oval 325"/>
              <p:cNvSpPr>
                <a:spLocks noChangeArrowheads="1"/>
              </p:cNvSpPr>
              <p:nvPr/>
            </p:nvSpPr>
            <p:spPr bwMode="auto">
              <a:xfrm>
                <a:off x="1156" y="2886"/>
                <a:ext cx="136" cy="136"/>
              </a:xfrm>
              <a:prstGeom prst="ellipse">
                <a:avLst/>
              </a:prstGeom>
              <a:solidFill>
                <a:srgbClr val="FF660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0834" name="Oval 326"/>
              <p:cNvSpPr>
                <a:spLocks noChangeArrowheads="1"/>
              </p:cNvSpPr>
              <p:nvPr/>
            </p:nvSpPr>
            <p:spPr bwMode="auto">
              <a:xfrm>
                <a:off x="1202" y="2795"/>
                <a:ext cx="136" cy="136"/>
              </a:xfrm>
              <a:prstGeom prst="ellipse">
                <a:avLst/>
              </a:prstGeom>
              <a:solidFill>
                <a:srgbClr val="FF660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0835" name="Oval 331"/>
              <p:cNvSpPr>
                <a:spLocks noChangeArrowheads="1"/>
              </p:cNvSpPr>
              <p:nvPr/>
            </p:nvSpPr>
            <p:spPr bwMode="auto">
              <a:xfrm>
                <a:off x="1247" y="2704"/>
                <a:ext cx="136" cy="136"/>
              </a:xfrm>
              <a:prstGeom prst="ellipse">
                <a:avLst/>
              </a:prstGeom>
              <a:solidFill>
                <a:srgbClr val="FF660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0836" name="Oval 332"/>
              <p:cNvSpPr>
                <a:spLocks noChangeArrowheads="1"/>
              </p:cNvSpPr>
              <p:nvPr/>
            </p:nvSpPr>
            <p:spPr bwMode="auto">
              <a:xfrm>
                <a:off x="1292" y="2614"/>
                <a:ext cx="136" cy="136"/>
              </a:xfrm>
              <a:prstGeom prst="ellipse">
                <a:avLst/>
              </a:prstGeom>
              <a:solidFill>
                <a:srgbClr val="FF660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grpSp>
        <p:grpSp>
          <p:nvGrpSpPr>
            <p:cNvPr id="30797" name="Group 348"/>
            <p:cNvGrpSpPr>
              <a:grpSpLocks/>
            </p:cNvGrpSpPr>
            <p:nvPr/>
          </p:nvGrpSpPr>
          <p:grpSpPr bwMode="auto">
            <a:xfrm>
              <a:off x="1429" y="2614"/>
              <a:ext cx="272" cy="136"/>
              <a:chOff x="1429" y="2614"/>
              <a:chExt cx="272" cy="136"/>
            </a:xfrm>
          </p:grpSpPr>
          <p:sp>
            <p:nvSpPr>
              <p:cNvPr id="30826" name="Oval 333"/>
              <p:cNvSpPr>
                <a:spLocks noChangeArrowheads="1"/>
              </p:cNvSpPr>
              <p:nvPr/>
            </p:nvSpPr>
            <p:spPr bwMode="auto">
              <a:xfrm>
                <a:off x="1429" y="2614"/>
                <a:ext cx="136" cy="136"/>
              </a:xfrm>
              <a:prstGeom prst="ellipse">
                <a:avLst/>
              </a:prstGeom>
              <a:solidFill>
                <a:srgbClr val="FF660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0827" name="Oval 334"/>
              <p:cNvSpPr>
                <a:spLocks noChangeArrowheads="1"/>
              </p:cNvSpPr>
              <p:nvPr/>
            </p:nvSpPr>
            <p:spPr bwMode="auto">
              <a:xfrm>
                <a:off x="1565" y="2614"/>
                <a:ext cx="136" cy="136"/>
              </a:xfrm>
              <a:prstGeom prst="ellipse">
                <a:avLst/>
              </a:prstGeom>
              <a:solidFill>
                <a:srgbClr val="FF660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grpSp>
        <p:grpSp>
          <p:nvGrpSpPr>
            <p:cNvPr id="30798" name="Group 349"/>
            <p:cNvGrpSpPr>
              <a:grpSpLocks/>
            </p:cNvGrpSpPr>
            <p:nvPr/>
          </p:nvGrpSpPr>
          <p:grpSpPr bwMode="auto">
            <a:xfrm>
              <a:off x="1701" y="2659"/>
              <a:ext cx="680" cy="680"/>
              <a:chOff x="1701" y="2659"/>
              <a:chExt cx="680" cy="680"/>
            </a:xfrm>
          </p:grpSpPr>
          <p:sp>
            <p:nvSpPr>
              <p:cNvPr id="30819" name="Oval 335"/>
              <p:cNvSpPr>
                <a:spLocks noChangeArrowheads="1"/>
              </p:cNvSpPr>
              <p:nvPr/>
            </p:nvSpPr>
            <p:spPr bwMode="auto">
              <a:xfrm>
                <a:off x="1701" y="2659"/>
                <a:ext cx="136" cy="136"/>
              </a:xfrm>
              <a:prstGeom prst="ellipse">
                <a:avLst/>
              </a:prstGeom>
              <a:solidFill>
                <a:srgbClr val="DDDDDD"/>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0820" name="Oval 336"/>
              <p:cNvSpPr>
                <a:spLocks noChangeArrowheads="1"/>
              </p:cNvSpPr>
              <p:nvPr/>
            </p:nvSpPr>
            <p:spPr bwMode="auto">
              <a:xfrm>
                <a:off x="1791" y="2750"/>
                <a:ext cx="136" cy="136"/>
              </a:xfrm>
              <a:prstGeom prst="ellipse">
                <a:avLst/>
              </a:prstGeom>
              <a:solidFill>
                <a:srgbClr val="DDDDDD"/>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0821" name="Oval 337"/>
              <p:cNvSpPr>
                <a:spLocks noChangeArrowheads="1"/>
              </p:cNvSpPr>
              <p:nvPr/>
            </p:nvSpPr>
            <p:spPr bwMode="auto">
              <a:xfrm>
                <a:off x="1882" y="2840"/>
                <a:ext cx="136" cy="136"/>
              </a:xfrm>
              <a:prstGeom prst="ellipse">
                <a:avLst/>
              </a:prstGeom>
              <a:solidFill>
                <a:srgbClr val="DDDDDD"/>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0822" name="Oval 338"/>
              <p:cNvSpPr>
                <a:spLocks noChangeArrowheads="1"/>
              </p:cNvSpPr>
              <p:nvPr/>
            </p:nvSpPr>
            <p:spPr bwMode="auto">
              <a:xfrm>
                <a:off x="1973" y="2931"/>
                <a:ext cx="136" cy="136"/>
              </a:xfrm>
              <a:prstGeom prst="ellipse">
                <a:avLst/>
              </a:prstGeom>
              <a:solidFill>
                <a:srgbClr val="DDDDDD"/>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0823" name="Oval 339"/>
              <p:cNvSpPr>
                <a:spLocks noChangeArrowheads="1"/>
              </p:cNvSpPr>
              <p:nvPr/>
            </p:nvSpPr>
            <p:spPr bwMode="auto">
              <a:xfrm>
                <a:off x="2064" y="3022"/>
                <a:ext cx="136" cy="136"/>
              </a:xfrm>
              <a:prstGeom prst="ellipse">
                <a:avLst/>
              </a:prstGeom>
              <a:solidFill>
                <a:srgbClr val="DDDDDD"/>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0824" name="Oval 340"/>
              <p:cNvSpPr>
                <a:spLocks noChangeArrowheads="1"/>
              </p:cNvSpPr>
              <p:nvPr/>
            </p:nvSpPr>
            <p:spPr bwMode="auto">
              <a:xfrm>
                <a:off x="2154" y="3113"/>
                <a:ext cx="136" cy="136"/>
              </a:xfrm>
              <a:prstGeom prst="ellipse">
                <a:avLst/>
              </a:prstGeom>
              <a:solidFill>
                <a:srgbClr val="DDDDDD"/>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0825" name="Oval 341"/>
              <p:cNvSpPr>
                <a:spLocks noChangeArrowheads="1"/>
              </p:cNvSpPr>
              <p:nvPr/>
            </p:nvSpPr>
            <p:spPr bwMode="auto">
              <a:xfrm>
                <a:off x="2245" y="3203"/>
                <a:ext cx="136" cy="136"/>
              </a:xfrm>
              <a:prstGeom prst="ellipse">
                <a:avLst/>
              </a:prstGeom>
              <a:solidFill>
                <a:srgbClr val="DDDDDD"/>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grpSp>
        <p:sp>
          <p:nvSpPr>
            <p:cNvPr id="30799" name="Oval 346"/>
            <p:cNvSpPr>
              <a:spLocks noChangeArrowheads="1"/>
            </p:cNvSpPr>
            <p:nvPr/>
          </p:nvSpPr>
          <p:spPr bwMode="auto">
            <a:xfrm rot="-473338">
              <a:off x="1383" y="2115"/>
              <a:ext cx="318" cy="318"/>
            </a:xfrm>
            <a:prstGeom prst="ellipse">
              <a:avLst/>
            </a:prstGeom>
            <a:solidFill>
              <a:srgbClr val="0033CC"/>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grpSp>
          <p:nvGrpSpPr>
            <p:cNvPr id="30800" name="Group 430"/>
            <p:cNvGrpSpPr>
              <a:grpSpLocks/>
            </p:cNvGrpSpPr>
            <p:nvPr/>
          </p:nvGrpSpPr>
          <p:grpSpPr bwMode="auto">
            <a:xfrm>
              <a:off x="1549" y="1344"/>
              <a:ext cx="786" cy="802"/>
              <a:chOff x="1549" y="1344"/>
              <a:chExt cx="786" cy="802"/>
            </a:xfrm>
          </p:grpSpPr>
          <p:sp>
            <p:nvSpPr>
              <p:cNvPr id="30816" name="Oval 351"/>
              <p:cNvSpPr>
                <a:spLocks noChangeArrowheads="1"/>
              </p:cNvSpPr>
              <p:nvPr/>
            </p:nvSpPr>
            <p:spPr bwMode="auto">
              <a:xfrm rot="218809">
                <a:off x="1549" y="1828"/>
                <a:ext cx="317" cy="318"/>
              </a:xfrm>
              <a:prstGeom prst="ellipse">
                <a:avLst/>
              </a:prstGeom>
              <a:solidFill>
                <a:schemeClr val="accent1"/>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0817" name="Oval 354"/>
              <p:cNvSpPr>
                <a:spLocks noChangeArrowheads="1"/>
              </p:cNvSpPr>
              <p:nvPr/>
            </p:nvSpPr>
            <p:spPr bwMode="auto">
              <a:xfrm rot="218809">
                <a:off x="1746" y="1570"/>
                <a:ext cx="317" cy="317"/>
              </a:xfrm>
              <a:prstGeom prst="ellipse">
                <a:avLst/>
              </a:prstGeom>
              <a:solidFill>
                <a:schemeClr val="accent1"/>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0818" name="Oval 355"/>
              <p:cNvSpPr>
                <a:spLocks noChangeArrowheads="1"/>
              </p:cNvSpPr>
              <p:nvPr/>
            </p:nvSpPr>
            <p:spPr bwMode="auto">
              <a:xfrm rot="218809">
                <a:off x="1973" y="1344"/>
                <a:ext cx="362" cy="363"/>
              </a:xfrm>
              <a:prstGeom prst="ellipse">
                <a:avLst/>
              </a:prstGeom>
              <a:solidFill>
                <a:schemeClr val="accent1"/>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grpSp>
        <p:grpSp>
          <p:nvGrpSpPr>
            <p:cNvPr id="30801" name="Group 432"/>
            <p:cNvGrpSpPr>
              <a:grpSpLocks/>
            </p:cNvGrpSpPr>
            <p:nvPr/>
          </p:nvGrpSpPr>
          <p:grpSpPr bwMode="auto">
            <a:xfrm>
              <a:off x="2336" y="1298"/>
              <a:ext cx="725" cy="363"/>
              <a:chOff x="2336" y="1298"/>
              <a:chExt cx="725" cy="363"/>
            </a:xfrm>
          </p:grpSpPr>
          <p:sp>
            <p:nvSpPr>
              <p:cNvPr id="30814" name="Oval 356"/>
              <p:cNvSpPr>
                <a:spLocks noChangeArrowheads="1"/>
              </p:cNvSpPr>
              <p:nvPr/>
            </p:nvSpPr>
            <p:spPr bwMode="auto">
              <a:xfrm>
                <a:off x="2336" y="1298"/>
                <a:ext cx="362" cy="363"/>
              </a:xfrm>
              <a:prstGeom prst="ellipse">
                <a:avLst/>
              </a:prstGeom>
              <a:solidFill>
                <a:schemeClr val="accent1"/>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0815" name="Oval 357"/>
              <p:cNvSpPr>
                <a:spLocks noChangeArrowheads="1"/>
              </p:cNvSpPr>
              <p:nvPr/>
            </p:nvSpPr>
            <p:spPr bwMode="auto">
              <a:xfrm>
                <a:off x="2699" y="1298"/>
                <a:ext cx="362" cy="363"/>
              </a:xfrm>
              <a:prstGeom prst="ellipse">
                <a:avLst/>
              </a:prstGeom>
              <a:solidFill>
                <a:srgbClr val="B2B2B2"/>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grpSp>
        <p:grpSp>
          <p:nvGrpSpPr>
            <p:cNvPr id="30802" name="Group 431"/>
            <p:cNvGrpSpPr>
              <a:grpSpLocks/>
            </p:cNvGrpSpPr>
            <p:nvPr/>
          </p:nvGrpSpPr>
          <p:grpSpPr bwMode="auto">
            <a:xfrm>
              <a:off x="3061" y="1389"/>
              <a:ext cx="1725" cy="1995"/>
              <a:chOff x="3061" y="1389"/>
              <a:chExt cx="1725" cy="1995"/>
            </a:xfrm>
          </p:grpSpPr>
          <p:sp>
            <p:nvSpPr>
              <p:cNvPr id="30803" name="Oval 358"/>
              <p:cNvSpPr>
                <a:spLocks noChangeArrowheads="1"/>
              </p:cNvSpPr>
              <p:nvPr/>
            </p:nvSpPr>
            <p:spPr bwMode="auto">
              <a:xfrm>
                <a:off x="3061" y="1389"/>
                <a:ext cx="362" cy="363"/>
              </a:xfrm>
              <a:prstGeom prst="ellipse">
                <a:avLst/>
              </a:prstGeom>
              <a:solidFill>
                <a:srgbClr val="C0C0C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0804" name="Oval 360"/>
              <p:cNvSpPr>
                <a:spLocks noChangeArrowheads="1"/>
              </p:cNvSpPr>
              <p:nvPr/>
            </p:nvSpPr>
            <p:spPr bwMode="auto">
              <a:xfrm>
                <a:off x="3379" y="1616"/>
                <a:ext cx="272" cy="272"/>
              </a:xfrm>
              <a:prstGeom prst="ellipse">
                <a:avLst/>
              </a:prstGeom>
              <a:solidFill>
                <a:srgbClr val="C0C0C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0805" name="Oval 367"/>
              <p:cNvSpPr>
                <a:spLocks noChangeArrowheads="1"/>
              </p:cNvSpPr>
              <p:nvPr/>
            </p:nvSpPr>
            <p:spPr bwMode="auto">
              <a:xfrm>
                <a:off x="3606" y="1752"/>
                <a:ext cx="272" cy="272"/>
              </a:xfrm>
              <a:prstGeom prst="ellipse">
                <a:avLst/>
              </a:prstGeom>
              <a:solidFill>
                <a:srgbClr val="C0C0C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0806" name="Oval 370"/>
              <p:cNvSpPr>
                <a:spLocks noChangeArrowheads="1"/>
              </p:cNvSpPr>
              <p:nvPr/>
            </p:nvSpPr>
            <p:spPr bwMode="auto">
              <a:xfrm>
                <a:off x="3833" y="2024"/>
                <a:ext cx="182" cy="181"/>
              </a:xfrm>
              <a:prstGeom prst="ellipse">
                <a:avLst/>
              </a:prstGeom>
              <a:solidFill>
                <a:srgbClr val="C0C0C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0807" name="Oval 371"/>
              <p:cNvSpPr>
                <a:spLocks noChangeArrowheads="1"/>
              </p:cNvSpPr>
              <p:nvPr/>
            </p:nvSpPr>
            <p:spPr bwMode="auto">
              <a:xfrm>
                <a:off x="3969" y="2160"/>
                <a:ext cx="182" cy="181"/>
              </a:xfrm>
              <a:prstGeom prst="ellipse">
                <a:avLst/>
              </a:prstGeom>
              <a:solidFill>
                <a:srgbClr val="C0C0C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0808" name="Oval 372"/>
              <p:cNvSpPr>
                <a:spLocks noChangeArrowheads="1"/>
              </p:cNvSpPr>
              <p:nvPr/>
            </p:nvSpPr>
            <p:spPr bwMode="auto">
              <a:xfrm>
                <a:off x="4105" y="2296"/>
                <a:ext cx="182" cy="181"/>
              </a:xfrm>
              <a:prstGeom prst="ellipse">
                <a:avLst/>
              </a:prstGeom>
              <a:solidFill>
                <a:srgbClr val="C0C0C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0809" name="Oval 373"/>
              <p:cNvSpPr>
                <a:spLocks noChangeArrowheads="1"/>
              </p:cNvSpPr>
              <p:nvPr/>
            </p:nvSpPr>
            <p:spPr bwMode="auto">
              <a:xfrm>
                <a:off x="4195" y="2478"/>
                <a:ext cx="182" cy="181"/>
              </a:xfrm>
              <a:prstGeom prst="ellipse">
                <a:avLst/>
              </a:prstGeom>
              <a:solidFill>
                <a:srgbClr val="C0C0C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0810" name="Oval 374"/>
              <p:cNvSpPr>
                <a:spLocks noChangeArrowheads="1"/>
              </p:cNvSpPr>
              <p:nvPr/>
            </p:nvSpPr>
            <p:spPr bwMode="auto">
              <a:xfrm>
                <a:off x="4332" y="2659"/>
                <a:ext cx="182" cy="181"/>
              </a:xfrm>
              <a:prstGeom prst="ellipse">
                <a:avLst/>
              </a:prstGeom>
              <a:solidFill>
                <a:srgbClr val="C0C0C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0811" name="Oval 375"/>
              <p:cNvSpPr>
                <a:spLocks noChangeArrowheads="1"/>
              </p:cNvSpPr>
              <p:nvPr/>
            </p:nvSpPr>
            <p:spPr bwMode="auto">
              <a:xfrm>
                <a:off x="4422" y="2840"/>
                <a:ext cx="182" cy="181"/>
              </a:xfrm>
              <a:prstGeom prst="ellipse">
                <a:avLst/>
              </a:prstGeom>
              <a:solidFill>
                <a:srgbClr val="C0C0C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0812" name="Oval 376"/>
              <p:cNvSpPr>
                <a:spLocks noChangeArrowheads="1"/>
              </p:cNvSpPr>
              <p:nvPr/>
            </p:nvSpPr>
            <p:spPr bwMode="auto">
              <a:xfrm>
                <a:off x="4513" y="3022"/>
                <a:ext cx="182" cy="181"/>
              </a:xfrm>
              <a:prstGeom prst="ellipse">
                <a:avLst/>
              </a:prstGeom>
              <a:solidFill>
                <a:srgbClr val="C0C0C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0813" name="Oval 377"/>
              <p:cNvSpPr>
                <a:spLocks noChangeArrowheads="1"/>
              </p:cNvSpPr>
              <p:nvPr/>
            </p:nvSpPr>
            <p:spPr bwMode="auto">
              <a:xfrm>
                <a:off x="4604" y="3203"/>
                <a:ext cx="182" cy="181"/>
              </a:xfrm>
              <a:prstGeom prst="ellipse">
                <a:avLst/>
              </a:prstGeom>
              <a:solidFill>
                <a:srgbClr val="C0C0C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grpSp>
      </p:grpSp>
      <p:grpSp>
        <p:nvGrpSpPr>
          <p:cNvPr id="635" name="Groupe 634"/>
          <p:cNvGrpSpPr>
            <a:grpSpLocks/>
          </p:cNvGrpSpPr>
          <p:nvPr/>
        </p:nvGrpSpPr>
        <p:grpSpPr bwMode="auto">
          <a:xfrm rot="308184">
            <a:off x="6413500" y="2917825"/>
            <a:ext cx="692150" cy="741363"/>
            <a:chOff x="2459038" y="1630363"/>
            <a:chExt cx="2041525" cy="2065337"/>
          </a:xfrm>
        </p:grpSpPr>
        <p:sp>
          <p:nvSpPr>
            <p:cNvPr id="636" name="Oval 351"/>
            <p:cNvSpPr>
              <a:spLocks noChangeArrowheads="1"/>
            </p:cNvSpPr>
            <p:nvPr/>
          </p:nvSpPr>
          <p:spPr bwMode="auto">
            <a:xfrm rot="218809">
              <a:off x="2431479" y="3191363"/>
              <a:ext cx="501015" cy="504172"/>
            </a:xfrm>
            <a:prstGeom prst="ellipse">
              <a:avLst/>
            </a:prstGeom>
            <a:solidFill>
              <a:schemeClr val="accent2">
                <a:lumMod val="60000"/>
                <a:lumOff val="40000"/>
              </a:schemeClr>
            </a:solidFill>
            <a:ln w="9525">
              <a:solidFill>
                <a:schemeClr val="tx1"/>
              </a:solidFill>
              <a:round/>
              <a:headEnd/>
              <a:tailEnd/>
            </a:ln>
          </p:spPr>
          <p:txBody>
            <a:bodyPr wrap="none" anchor="ctr"/>
            <a:lstStyle>
              <a:lvl1pPr>
                <a:spcBef>
                  <a:spcPct val="20000"/>
                </a:spcBef>
                <a:buClr>
                  <a:schemeClr val="bg1"/>
                </a:buClr>
                <a:buFont typeface="Mistral" pitchFamily="66" charset="0"/>
                <a:buChar char="●"/>
                <a:defRPr sz="2600">
                  <a:solidFill>
                    <a:schemeClr val="bg1"/>
                  </a:solidFill>
                  <a:latin typeface="Arial Narrow" pitchFamily="34" charset="0"/>
                </a:defRPr>
              </a:lvl1pPr>
              <a:lvl2pPr marL="742950" indent="-285750">
                <a:spcBef>
                  <a:spcPct val="20000"/>
                </a:spcBef>
                <a:buClr>
                  <a:schemeClr val="bg1"/>
                </a:buClr>
                <a:buFont typeface="Wingdings" pitchFamily="2" charset="2"/>
                <a:buChar char="§"/>
                <a:defRPr sz="2400">
                  <a:solidFill>
                    <a:schemeClr val="bg1"/>
                  </a:solidFill>
                  <a:latin typeface="Arial Narrow" pitchFamily="34" charset="0"/>
                </a:defRPr>
              </a:lvl2pPr>
              <a:lvl3pPr marL="1143000" indent="-228600">
                <a:spcBef>
                  <a:spcPct val="20000"/>
                </a:spcBef>
                <a:buClr>
                  <a:schemeClr val="bg1"/>
                </a:buClr>
                <a:buChar char="•"/>
                <a:defRPr sz="2000">
                  <a:solidFill>
                    <a:schemeClr val="bg1"/>
                  </a:solidFill>
                  <a:latin typeface="Arial Narrow" pitchFamily="34" charset="0"/>
                </a:defRPr>
              </a:lvl3pPr>
              <a:lvl4pPr marL="1600200" indent="-228600">
                <a:spcBef>
                  <a:spcPct val="20000"/>
                </a:spcBef>
                <a:buClr>
                  <a:schemeClr val="bg1"/>
                </a:buClr>
                <a:buChar char="–"/>
                <a:defRPr sz="2000">
                  <a:solidFill>
                    <a:schemeClr val="bg1"/>
                  </a:solidFill>
                  <a:latin typeface="Arial" charset="0"/>
                </a:defRPr>
              </a:lvl4pPr>
              <a:lvl5pPr marL="2057400" indent="-228600">
                <a:spcBef>
                  <a:spcPct val="20000"/>
                </a:spcBef>
                <a:buClr>
                  <a:schemeClr val="bg1"/>
                </a:buClr>
                <a:buChar char="»"/>
                <a:defRPr sz="2000">
                  <a:solidFill>
                    <a:schemeClr val="bg1"/>
                  </a:solidFill>
                  <a:latin typeface="Arial" charset="0"/>
                </a:defRPr>
              </a:lvl5pPr>
              <a:lvl6pPr marL="2514600" indent="-228600" eaLnBrk="0" fontAlgn="base" hangingPunct="0">
                <a:spcBef>
                  <a:spcPct val="20000"/>
                </a:spcBef>
                <a:spcAft>
                  <a:spcPct val="0"/>
                </a:spcAft>
                <a:buClr>
                  <a:schemeClr val="bg1"/>
                </a:buClr>
                <a:buChar char="»"/>
                <a:defRPr sz="2000">
                  <a:solidFill>
                    <a:schemeClr val="bg1"/>
                  </a:solidFill>
                  <a:latin typeface="Arial" charset="0"/>
                </a:defRPr>
              </a:lvl6pPr>
              <a:lvl7pPr marL="2971800" indent="-228600" eaLnBrk="0" fontAlgn="base" hangingPunct="0">
                <a:spcBef>
                  <a:spcPct val="20000"/>
                </a:spcBef>
                <a:spcAft>
                  <a:spcPct val="0"/>
                </a:spcAft>
                <a:buClr>
                  <a:schemeClr val="bg1"/>
                </a:buClr>
                <a:buChar char="»"/>
                <a:defRPr sz="2000">
                  <a:solidFill>
                    <a:schemeClr val="bg1"/>
                  </a:solidFill>
                  <a:latin typeface="Arial" charset="0"/>
                </a:defRPr>
              </a:lvl7pPr>
              <a:lvl8pPr marL="3429000" indent="-228600" eaLnBrk="0" fontAlgn="base" hangingPunct="0">
                <a:spcBef>
                  <a:spcPct val="20000"/>
                </a:spcBef>
                <a:spcAft>
                  <a:spcPct val="0"/>
                </a:spcAft>
                <a:buClr>
                  <a:schemeClr val="bg1"/>
                </a:buClr>
                <a:buChar char="»"/>
                <a:defRPr sz="2000">
                  <a:solidFill>
                    <a:schemeClr val="bg1"/>
                  </a:solidFill>
                  <a:latin typeface="Arial" charset="0"/>
                </a:defRPr>
              </a:lvl8pPr>
              <a:lvl9pPr marL="3886200" indent="-228600" eaLnBrk="0" fontAlgn="base" hangingPunct="0">
                <a:spcBef>
                  <a:spcPct val="20000"/>
                </a:spcBef>
                <a:spcAft>
                  <a:spcPct val="0"/>
                </a:spcAft>
                <a:buClr>
                  <a:schemeClr val="bg1"/>
                </a:buClr>
                <a:buChar char="»"/>
                <a:defRPr sz="2000">
                  <a:solidFill>
                    <a:schemeClr val="bg1"/>
                  </a:solidFill>
                  <a:latin typeface="Arial" charset="0"/>
                </a:defRPr>
              </a:lvl9pPr>
            </a:lstStyle>
            <a:p>
              <a:pPr algn="ctr" eaLnBrk="1" hangingPunct="1">
                <a:spcBef>
                  <a:spcPct val="0"/>
                </a:spcBef>
                <a:buClrTx/>
                <a:buFontTx/>
                <a:buNone/>
                <a:defRPr/>
              </a:pPr>
              <a:endParaRPr lang="en-US" altLang="fr-FR" sz="1800" smtClean="0">
                <a:solidFill>
                  <a:schemeClr val="tx1"/>
                </a:solidFill>
                <a:latin typeface="Arial" charset="0"/>
              </a:endParaRPr>
            </a:p>
          </p:txBody>
        </p:sp>
        <p:sp>
          <p:nvSpPr>
            <p:cNvPr id="637" name="Oval 354"/>
            <p:cNvSpPr>
              <a:spLocks noChangeArrowheads="1"/>
            </p:cNvSpPr>
            <p:nvPr/>
          </p:nvSpPr>
          <p:spPr bwMode="auto">
            <a:xfrm rot="218809">
              <a:off x="2766000" y="2754447"/>
              <a:ext cx="501015" cy="504172"/>
            </a:xfrm>
            <a:prstGeom prst="ellipse">
              <a:avLst/>
            </a:prstGeom>
            <a:solidFill>
              <a:schemeClr val="accent2">
                <a:lumMod val="60000"/>
                <a:lumOff val="40000"/>
              </a:schemeClr>
            </a:solidFill>
            <a:ln w="9525">
              <a:solidFill>
                <a:schemeClr val="tx1"/>
              </a:solidFill>
              <a:round/>
              <a:headEnd/>
              <a:tailEnd/>
            </a:ln>
          </p:spPr>
          <p:txBody>
            <a:bodyPr wrap="none" anchor="ctr"/>
            <a:lstStyle>
              <a:lvl1pPr>
                <a:spcBef>
                  <a:spcPct val="20000"/>
                </a:spcBef>
                <a:buClr>
                  <a:schemeClr val="bg1"/>
                </a:buClr>
                <a:buFont typeface="Mistral" pitchFamily="66" charset="0"/>
                <a:buChar char="●"/>
                <a:defRPr sz="2600">
                  <a:solidFill>
                    <a:schemeClr val="bg1"/>
                  </a:solidFill>
                  <a:latin typeface="Arial Narrow" pitchFamily="34" charset="0"/>
                </a:defRPr>
              </a:lvl1pPr>
              <a:lvl2pPr marL="742950" indent="-285750">
                <a:spcBef>
                  <a:spcPct val="20000"/>
                </a:spcBef>
                <a:buClr>
                  <a:schemeClr val="bg1"/>
                </a:buClr>
                <a:buFont typeface="Wingdings" pitchFamily="2" charset="2"/>
                <a:buChar char="§"/>
                <a:defRPr sz="2400">
                  <a:solidFill>
                    <a:schemeClr val="bg1"/>
                  </a:solidFill>
                  <a:latin typeface="Arial Narrow" pitchFamily="34" charset="0"/>
                </a:defRPr>
              </a:lvl2pPr>
              <a:lvl3pPr marL="1143000" indent="-228600">
                <a:spcBef>
                  <a:spcPct val="20000"/>
                </a:spcBef>
                <a:buClr>
                  <a:schemeClr val="bg1"/>
                </a:buClr>
                <a:buChar char="•"/>
                <a:defRPr sz="2000">
                  <a:solidFill>
                    <a:schemeClr val="bg1"/>
                  </a:solidFill>
                  <a:latin typeface="Arial Narrow" pitchFamily="34" charset="0"/>
                </a:defRPr>
              </a:lvl3pPr>
              <a:lvl4pPr marL="1600200" indent="-228600">
                <a:spcBef>
                  <a:spcPct val="20000"/>
                </a:spcBef>
                <a:buClr>
                  <a:schemeClr val="bg1"/>
                </a:buClr>
                <a:buChar char="–"/>
                <a:defRPr sz="2000">
                  <a:solidFill>
                    <a:schemeClr val="bg1"/>
                  </a:solidFill>
                  <a:latin typeface="Arial" charset="0"/>
                </a:defRPr>
              </a:lvl4pPr>
              <a:lvl5pPr marL="2057400" indent="-228600">
                <a:spcBef>
                  <a:spcPct val="20000"/>
                </a:spcBef>
                <a:buClr>
                  <a:schemeClr val="bg1"/>
                </a:buClr>
                <a:buChar char="»"/>
                <a:defRPr sz="2000">
                  <a:solidFill>
                    <a:schemeClr val="bg1"/>
                  </a:solidFill>
                  <a:latin typeface="Arial" charset="0"/>
                </a:defRPr>
              </a:lvl5pPr>
              <a:lvl6pPr marL="2514600" indent="-228600" eaLnBrk="0" fontAlgn="base" hangingPunct="0">
                <a:spcBef>
                  <a:spcPct val="20000"/>
                </a:spcBef>
                <a:spcAft>
                  <a:spcPct val="0"/>
                </a:spcAft>
                <a:buClr>
                  <a:schemeClr val="bg1"/>
                </a:buClr>
                <a:buChar char="»"/>
                <a:defRPr sz="2000">
                  <a:solidFill>
                    <a:schemeClr val="bg1"/>
                  </a:solidFill>
                  <a:latin typeface="Arial" charset="0"/>
                </a:defRPr>
              </a:lvl6pPr>
              <a:lvl7pPr marL="2971800" indent="-228600" eaLnBrk="0" fontAlgn="base" hangingPunct="0">
                <a:spcBef>
                  <a:spcPct val="20000"/>
                </a:spcBef>
                <a:spcAft>
                  <a:spcPct val="0"/>
                </a:spcAft>
                <a:buClr>
                  <a:schemeClr val="bg1"/>
                </a:buClr>
                <a:buChar char="»"/>
                <a:defRPr sz="2000">
                  <a:solidFill>
                    <a:schemeClr val="bg1"/>
                  </a:solidFill>
                  <a:latin typeface="Arial" charset="0"/>
                </a:defRPr>
              </a:lvl7pPr>
              <a:lvl8pPr marL="3429000" indent="-228600" eaLnBrk="0" fontAlgn="base" hangingPunct="0">
                <a:spcBef>
                  <a:spcPct val="20000"/>
                </a:spcBef>
                <a:spcAft>
                  <a:spcPct val="0"/>
                </a:spcAft>
                <a:buClr>
                  <a:schemeClr val="bg1"/>
                </a:buClr>
                <a:buChar char="»"/>
                <a:defRPr sz="2000">
                  <a:solidFill>
                    <a:schemeClr val="bg1"/>
                  </a:solidFill>
                  <a:latin typeface="Arial" charset="0"/>
                </a:defRPr>
              </a:lvl8pPr>
              <a:lvl9pPr marL="3886200" indent="-228600" eaLnBrk="0" fontAlgn="base" hangingPunct="0">
                <a:spcBef>
                  <a:spcPct val="20000"/>
                </a:spcBef>
                <a:spcAft>
                  <a:spcPct val="0"/>
                </a:spcAft>
                <a:buClr>
                  <a:schemeClr val="bg1"/>
                </a:buClr>
                <a:buChar char="»"/>
                <a:defRPr sz="2000">
                  <a:solidFill>
                    <a:schemeClr val="bg1"/>
                  </a:solidFill>
                  <a:latin typeface="Arial" charset="0"/>
                </a:defRPr>
              </a:lvl9pPr>
            </a:lstStyle>
            <a:p>
              <a:pPr algn="ctr" eaLnBrk="1" hangingPunct="1">
                <a:spcBef>
                  <a:spcPct val="0"/>
                </a:spcBef>
                <a:buClrTx/>
                <a:buFontTx/>
                <a:buNone/>
                <a:defRPr/>
              </a:pPr>
              <a:endParaRPr lang="en-US" altLang="fr-FR" sz="1800" smtClean="0">
                <a:solidFill>
                  <a:schemeClr val="tx1"/>
                </a:solidFill>
                <a:latin typeface="Arial" charset="0"/>
              </a:endParaRPr>
            </a:p>
          </p:txBody>
        </p:sp>
        <p:sp>
          <p:nvSpPr>
            <p:cNvPr id="638" name="Oval 355"/>
            <p:cNvSpPr>
              <a:spLocks noChangeArrowheads="1"/>
            </p:cNvSpPr>
            <p:nvPr/>
          </p:nvSpPr>
          <p:spPr bwMode="auto">
            <a:xfrm rot="218809">
              <a:off x="3105410" y="2332037"/>
              <a:ext cx="571252" cy="574933"/>
            </a:xfrm>
            <a:prstGeom prst="ellipse">
              <a:avLst/>
            </a:prstGeom>
            <a:solidFill>
              <a:schemeClr val="accent2">
                <a:lumMod val="60000"/>
                <a:lumOff val="40000"/>
              </a:schemeClr>
            </a:solidFill>
            <a:ln w="9525">
              <a:solidFill>
                <a:schemeClr val="tx1"/>
              </a:solidFill>
              <a:round/>
              <a:headEnd/>
              <a:tailEnd/>
            </a:ln>
          </p:spPr>
          <p:txBody>
            <a:bodyPr wrap="none" anchor="ctr"/>
            <a:lstStyle>
              <a:lvl1pPr>
                <a:spcBef>
                  <a:spcPct val="20000"/>
                </a:spcBef>
                <a:buClr>
                  <a:schemeClr val="bg1"/>
                </a:buClr>
                <a:buFont typeface="Mistral" pitchFamily="66" charset="0"/>
                <a:buChar char="●"/>
                <a:defRPr sz="2600">
                  <a:solidFill>
                    <a:schemeClr val="bg1"/>
                  </a:solidFill>
                  <a:latin typeface="Arial Narrow" pitchFamily="34" charset="0"/>
                </a:defRPr>
              </a:lvl1pPr>
              <a:lvl2pPr marL="742950" indent="-285750">
                <a:spcBef>
                  <a:spcPct val="20000"/>
                </a:spcBef>
                <a:buClr>
                  <a:schemeClr val="bg1"/>
                </a:buClr>
                <a:buFont typeface="Wingdings" pitchFamily="2" charset="2"/>
                <a:buChar char="§"/>
                <a:defRPr sz="2400">
                  <a:solidFill>
                    <a:schemeClr val="bg1"/>
                  </a:solidFill>
                  <a:latin typeface="Arial Narrow" pitchFamily="34" charset="0"/>
                </a:defRPr>
              </a:lvl2pPr>
              <a:lvl3pPr marL="1143000" indent="-228600">
                <a:spcBef>
                  <a:spcPct val="20000"/>
                </a:spcBef>
                <a:buClr>
                  <a:schemeClr val="bg1"/>
                </a:buClr>
                <a:buChar char="•"/>
                <a:defRPr sz="2000">
                  <a:solidFill>
                    <a:schemeClr val="bg1"/>
                  </a:solidFill>
                  <a:latin typeface="Arial Narrow" pitchFamily="34" charset="0"/>
                </a:defRPr>
              </a:lvl3pPr>
              <a:lvl4pPr marL="1600200" indent="-228600">
                <a:spcBef>
                  <a:spcPct val="20000"/>
                </a:spcBef>
                <a:buClr>
                  <a:schemeClr val="bg1"/>
                </a:buClr>
                <a:buChar char="–"/>
                <a:defRPr sz="2000">
                  <a:solidFill>
                    <a:schemeClr val="bg1"/>
                  </a:solidFill>
                  <a:latin typeface="Arial" charset="0"/>
                </a:defRPr>
              </a:lvl4pPr>
              <a:lvl5pPr marL="2057400" indent="-228600">
                <a:spcBef>
                  <a:spcPct val="20000"/>
                </a:spcBef>
                <a:buClr>
                  <a:schemeClr val="bg1"/>
                </a:buClr>
                <a:buChar char="»"/>
                <a:defRPr sz="2000">
                  <a:solidFill>
                    <a:schemeClr val="bg1"/>
                  </a:solidFill>
                  <a:latin typeface="Arial" charset="0"/>
                </a:defRPr>
              </a:lvl5pPr>
              <a:lvl6pPr marL="2514600" indent="-228600" eaLnBrk="0" fontAlgn="base" hangingPunct="0">
                <a:spcBef>
                  <a:spcPct val="20000"/>
                </a:spcBef>
                <a:spcAft>
                  <a:spcPct val="0"/>
                </a:spcAft>
                <a:buClr>
                  <a:schemeClr val="bg1"/>
                </a:buClr>
                <a:buChar char="»"/>
                <a:defRPr sz="2000">
                  <a:solidFill>
                    <a:schemeClr val="bg1"/>
                  </a:solidFill>
                  <a:latin typeface="Arial" charset="0"/>
                </a:defRPr>
              </a:lvl6pPr>
              <a:lvl7pPr marL="2971800" indent="-228600" eaLnBrk="0" fontAlgn="base" hangingPunct="0">
                <a:spcBef>
                  <a:spcPct val="20000"/>
                </a:spcBef>
                <a:spcAft>
                  <a:spcPct val="0"/>
                </a:spcAft>
                <a:buClr>
                  <a:schemeClr val="bg1"/>
                </a:buClr>
                <a:buChar char="»"/>
                <a:defRPr sz="2000">
                  <a:solidFill>
                    <a:schemeClr val="bg1"/>
                  </a:solidFill>
                  <a:latin typeface="Arial" charset="0"/>
                </a:defRPr>
              </a:lvl7pPr>
              <a:lvl8pPr marL="3429000" indent="-228600" eaLnBrk="0" fontAlgn="base" hangingPunct="0">
                <a:spcBef>
                  <a:spcPct val="20000"/>
                </a:spcBef>
                <a:spcAft>
                  <a:spcPct val="0"/>
                </a:spcAft>
                <a:buClr>
                  <a:schemeClr val="bg1"/>
                </a:buClr>
                <a:buChar char="»"/>
                <a:defRPr sz="2000">
                  <a:solidFill>
                    <a:schemeClr val="bg1"/>
                  </a:solidFill>
                  <a:latin typeface="Arial" charset="0"/>
                </a:defRPr>
              </a:lvl8pPr>
              <a:lvl9pPr marL="3886200" indent="-228600" eaLnBrk="0" fontAlgn="base" hangingPunct="0">
                <a:spcBef>
                  <a:spcPct val="20000"/>
                </a:spcBef>
                <a:spcAft>
                  <a:spcPct val="0"/>
                </a:spcAft>
                <a:buClr>
                  <a:schemeClr val="bg1"/>
                </a:buClr>
                <a:buChar char="»"/>
                <a:defRPr sz="2000">
                  <a:solidFill>
                    <a:schemeClr val="bg1"/>
                  </a:solidFill>
                  <a:latin typeface="Arial" charset="0"/>
                </a:defRPr>
              </a:lvl9pPr>
            </a:lstStyle>
            <a:p>
              <a:pPr algn="ctr" eaLnBrk="1" hangingPunct="1">
                <a:spcBef>
                  <a:spcPct val="0"/>
                </a:spcBef>
                <a:buClrTx/>
                <a:buFontTx/>
                <a:buNone/>
                <a:defRPr/>
              </a:pPr>
              <a:endParaRPr lang="en-US" altLang="fr-FR" sz="1800" smtClean="0">
                <a:solidFill>
                  <a:schemeClr val="tx1"/>
                </a:solidFill>
                <a:latin typeface="Arial" charset="0"/>
              </a:endParaRPr>
            </a:p>
          </p:txBody>
        </p:sp>
        <p:sp>
          <p:nvSpPr>
            <p:cNvPr id="639" name="Oval 356"/>
            <p:cNvSpPr>
              <a:spLocks noChangeArrowheads="1"/>
            </p:cNvSpPr>
            <p:nvPr/>
          </p:nvSpPr>
          <p:spPr bwMode="auto">
            <a:xfrm>
              <a:off x="3552906" y="1608772"/>
              <a:ext cx="936479" cy="937583"/>
            </a:xfrm>
            <a:prstGeom prst="ellipse">
              <a:avLst/>
            </a:prstGeom>
            <a:solidFill>
              <a:schemeClr val="accent2">
                <a:lumMod val="60000"/>
                <a:lumOff val="40000"/>
              </a:schemeClr>
            </a:solidFill>
            <a:ln w="9525">
              <a:solidFill>
                <a:schemeClr val="tx1"/>
              </a:solidFill>
              <a:round/>
              <a:headEnd/>
              <a:tailEnd/>
            </a:ln>
          </p:spPr>
          <p:txBody>
            <a:bodyPr wrap="none" anchor="ctr"/>
            <a:lstStyle>
              <a:lvl1pPr>
                <a:spcBef>
                  <a:spcPct val="20000"/>
                </a:spcBef>
                <a:buClr>
                  <a:schemeClr val="bg1"/>
                </a:buClr>
                <a:buFont typeface="Mistral" pitchFamily="66" charset="0"/>
                <a:buChar char="●"/>
                <a:defRPr sz="2600">
                  <a:solidFill>
                    <a:schemeClr val="bg1"/>
                  </a:solidFill>
                  <a:latin typeface="Arial Narrow" pitchFamily="34" charset="0"/>
                </a:defRPr>
              </a:lvl1pPr>
              <a:lvl2pPr marL="742950" indent="-285750">
                <a:spcBef>
                  <a:spcPct val="20000"/>
                </a:spcBef>
                <a:buClr>
                  <a:schemeClr val="bg1"/>
                </a:buClr>
                <a:buFont typeface="Wingdings" pitchFamily="2" charset="2"/>
                <a:buChar char="§"/>
                <a:defRPr sz="2400">
                  <a:solidFill>
                    <a:schemeClr val="bg1"/>
                  </a:solidFill>
                  <a:latin typeface="Arial Narrow" pitchFamily="34" charset="0"/>
                </a:defRPr>
              </a:lvl2pPr>
              <a:lvl3pPr marL="1143000" indent="-228600">
                <a:spcBef>
                  <a:spcPct val="20000"/>
                </a:spcBef>
                <a:buClr>
                  <a:schemeClr val="bg1"/>
                </a:buClr>
                <a:buChar char="•"/>
                <a:defRPr sz="2000">
                  <a:solidFill>
                    <a:schemeClr val="bg1"/>
                  </a:solidFill>
                  <a:latin typeface="Arial Narrow" pitchFamily="34" charset="0"/>
                </a:defRPr>
              </a:lvl3pPr>
              <a:lvl4pPr marL="1600200" indent="-228600">
                <a:spcBef>
                  <a:spcPct val="20000"/>
                </a:spcBef>
                <a:buClr>
                  <a:schemeClr val="bg1"/>
                </a:buClr>
                <a:buChar char="–"/>
                <a:defRPr sz="2000">
                  <a:solidFill>
                    <a:schemeClr val="bg1"/>
                  </a:solidFill>
                  <a:latin typeface="Arial" charset="0"/>
                </a:defRPr>
              </a:lvl4pPr>
              <a:lvl5pPr marL="2057400" indent="-228600">
                <a:spcBef>
                  <a:spcPct val="20000"/>
                </a:spcBef>
                <a:buClr>
                  <a:schemeClr val="bg1"/>
                </a:buClr>
                <a:buChar char="»"/>
                <a:defRPr sz="2000">
                  <a:solidFill>
                    <a:schemeClr val="bg1"/>
                  </a:solidFill>
                  <a:latin typeface="Arial" charset="0"/>
                </a:defRPr>
              </a:lvl5pPr>
              <a:lvl6pPr marL="2514600" indent="-228600" eaLnBrk="0" fontAlgn="base" hangingPunct="0">
                <a:spcBef>
                  <a:spcPct val="20000"/>
                </a:spcBef>
                <a:spcAft>
                  <a:spcPct val="0"/>
                </a:spcAft>
                <a:buClr>
                  <a:schemeClr val="bg1"/>
                </a:buClr>
                <a:buChar char="»"/>
                <a:defRPr sz="2000">
                  <a:solidFill>
                    <a:schemeClr val="bg1"/>
                  </a:solidFill>
                  <a:latin typeface="Arial" charset="0"/>
                </a:defRPr>
              </a:lvl6pPr>
              <a:lvl7pPr marL="2971800" indent="-228600" eaLnBrk="0" fontAlgn="base" hangingPunct="0">
                <a:spcBef>
                  <a:spcPct val="20000"/>
                </a:spcBef>
                <a:spcAft>
                  <a:spcPct val="0"/>
                </a:spcAft>
                <a:buClr>
                  <a:schemeClr val="bg1"/>
                </a:buClr>
                <a:buChar char="»"/>
                <a:defRPr sz="2000">
                  <a:solidFill>
                    <a:schemeClr val="bg1"/>
                  </a:solidFill>
                  <a:latin typeface="Arial" charset="0"/>
                </a:defRPr>
              </a:lvl7pPr>
              <a:lvl8pPr marL="3429000" indent="-228600" eaLnBrk="0" fontAlgn="base" hangingPunct="0">
                <a:spcBef>
                  <a:spcPct val="20000"/>
                </a:spcBef>
                <a:spcAft>
                  <a:spcPct val="0"/>
                </a:spcAft>
                <a:buClr>
                  <a:schemeClr val="bg1"/>
                </a:buClr>
                <a:buChar char="»"/>
                <a:defRPr sz="2000">
                  <a:solidFill>
                    <a:schemeClr val="bg1"/>
                  </a:solidFill>
                  <a:latin typeface="Arial" charset="0"/>
                </a:defRPr>
              </a:lvl8pPr>
              <a:lvl9pPr marL="3886200" indent="-228600" eaLnBrk="0" fontAlgn="base" hangingPunct="0">
                <a:spcBef>
                  <a:spcPct val="20000"/>
                </a:spcBef>
                <a:spcAft>
                  <a:spcPct val="0"/>
                </a:spcAft>
                <a:buClr>
                  <a:schemeClr val="bg1"/>
                </a:buClr>
                <a:buChar char="»"/>
                <a:defRPr sz="2000">
                  <a:solidFill>
                    <a:schemeClr val="bg1"/>
                  </a:solidFill>
                  <a:latin typeface="Arial" charset="0"/>
                </a:defRPr>
              </a:lvl9pPr>
            </a:lstStyle>
            <a:p>
              <a:pPr algn="ctr" eaLnBrk="1" hangingPunct="1">
                <a:spcBef>
                  <a:spcPct val="0"/>
                </a:spcBef>
                <a:buClrTx/>
                <a:buFontTx/>
                <a:buNone/>
                <a:defRPr/>
              </a:pPr>
              <a:endParaRPr lang="en-US" altLang="fr-FR" sz="1800" smtClean="0">
                <a:solidFill>
                  <a:schemeClr val="tx1"/>
                </a:solidFill>
                <a:latin typeface="Arial" charset="0"/>
              </a:endParaRPr>
            </a:p>
          </p:txBody>
        </p:sp>
      </p:grpSp>
      <p:sp>
        <p:nvSpPr>
          <p:cNvPr id="640" name="AutoShape 588"/>
          <p:cNvSpPr>
            <a:spLocks noChangeArrowheads="1"/>
          </p:cNvSpPr>
          <p:nvPr/>
        </p:nvSpPr>
        <p:spPr bwMode="auto">
          <a:xfrm>
            <a:off x="7185025" y="2868613"/>
            <a:ext cx="158750" cy="433387"/>
          </a:xfrm>
          <a:prstGeom prst="moon">
            <a:avLst>
              <a:gd name="adj" fmla="val 50000"/>
            </a:avLst>
          </a:prstGeom>
          <a:solidFill>
            <a:srgbClr val="FF3399"/>
          </a:solidFill>
          <a:ln>
            <a:noFill/>
          </a:ln>
          <a:effectLst>
            <a:prstShdw prst="shdw17" dist="17961" dir="2700000">
              <a:srgbClr val="991F5C"/>
            </a:prstShdw>
          </a:effectLst>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n-US" altLang="fr-FR" sz="1800">
              <a:latin typeface="Arial" panose="020B0604020202020204" pitchFamily="34" charset="0"/>
            </a:endParaRPr>
          </a:p>
        </p:txBody>
      </p:sp>
      <p:sp>
        <p:nvSpPr>
          <p:cNvPr id="5" name="Rectangle à coins arrondis 4"/>
          <p:cNvSpPr/>
          <p:nvPr/>
        </p:nvSpPr>
        <p:spPr>
          <a:xfrm>
            <a:off x="660400" y="173038"/>
            <a:ext cx="7918450" cy="1168400"/>
          </a:xfrm>
          <a:prstGeom prst="roundRect">
            <a:avLst/>
          </a:prstGeom>
          <a:solidFill>
            <a:schemeClr val="tx2">
              <a:lumMod val="50000"/>
            </a:schemeClr>
          </a:solidFill>
          <a:ln w="9525"/>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fr-BE" altLang="fr-FR" sz="2400" dirty="0">
                <a:solidFill>
                  <a:schemeClr val="bg1"/>
                </a:solidFill>
              </a:rPr>
              <a:t>Reprise des vagues de croissance folliculaire après le vêlage</a:t>
            </a:r>
          </a:p>
          <a:p>
            <a:pPr algn="ctr">
              <a:defRPr/>
            </a:pPr>
            <a:r>
              <a:rPr lang="fr-BE" altLang="fr-FR" sz="2400" dirty="0">
                <a:solidFill>
                  <a:schemeClr val="bg1"/>
                </a:solidFill>
              </a:rPr>
              <a:t>chez une vache « normale » </a:t>
            </a:r>
          </a:p>
          <a:p>
            <a:pPr algn="ctr">
              <a:defRPr/>
            </a:pPr>
            <a:r>
              <a:rPr lang="fr-BE" altLang="fr-FR" sz="2000" dirty="0">
                <a:solidFill>
                  <a:schemeClr val="bg1"/>
                </a:solidFill>
              </a:rPr>
              <a:t>(Voir </a:t>
            </a:r>
            <a:r>
              <a:rPr lang="fr-BE" altLang="fr-FR" sz="2000" dirty="0" err="1">
                <a:solidFill>
                  <a:schemeClr val="bg1"/>
                </a:solidFill>
              </a:rPr>
              <a:t>Crowe</a:t>
            </a:r>
            <a:r>
              <a:rPr lang="fr-BE" altLang="fr-FR" sz="2000" dirty="0">
                <a:solidFill>
                  <a:schemeClr val="bg1"/>
                </a:solidFill>
              </a:rPr>
              <a:t> et al. 2014, Peter et al. 2009). </a:t>
            </a:r>
            <a:endParaRPr lang="fr-FR" altLang="fr-FR" sz="2000" dirty="0">
              <a:solidFill>
                <a:schemeClr val="bg1"/>
              </a:solidFill>
            </a:endParaRPr>
          </a:p>
        </p:txBody>
      </p:sp>
      <p:sp>
        <p:nvSpPr>
          <p:cNvPr id="6" name="Flèche vers le bas 5"/>
          <p:cNvSpPr/>
          <p:nvPr/>
        </p:nvSpPr>
        <p:spPr>
          <a:xfrm flipV="1">
            <a:off x="1498600" y="5326063"/>
            <a:ext cx="287338" cy="503237"/>
          </a:xfrm>
          <a:prstGeom prst="downArrow">
            <a:avLst/>
          </a:prstGeom>
          <a:solidFill>
            <a:schemeClr val="bg2">
              <a:lumMod val="50000"/>
            </a:schemeClr>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BE"/>
          </a:p>
        </p:txBody>
      </p:sp>
      <p:sp>
        <p:nvSpPr>
          <p:cNvPr id="16441" name="ZoneTexte 6"/>
          <p:cNvSpPr txBox="1">
            <a:spLocks noChangeArrowheads="1"/>
          </p:cNvSpPr>
          <p:nvPr/>
        </p:nvSpPr>
        <p:spPr bwMode="auto">
          <a:xfrm>
            <a:off x="1192213" y="5829300"/>
            <a:ext cx="1047750" cy="830263"/>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spAutoFit/>
          </a:bodyPr>
          <a:lstStyle>
            <a:lvl1pPr>
              <a:defRPr sz="3200">
                <a:solidFill>
                  <a:schemeClr val="tx1"/>
                </a:solidFill>
                <a:latin typeface="Vrinda" pitchFamily="34" charset="0"/>
              </a:defRPr>
            </a:lvl1pPr>
            <a:lvl2pPr marL="742950" indent="-285750">
              <a:defRPr sz="3200">
                <a:solidFill>
                  <a:schemeClr val="tx1"/>
                </a:solidFill>
                <a:latin typeface="Vrinda" pitchFamily="34" charset="0"/>
              </a:defRPr>
            </a:lvl2pPr>
            <a:lvl3pPr marL="1143000" indent="-228600">
              <a:defRPr sz="3200">
                <a:solidFill>
                  <a:schemeClr val="tx1"/>
                </a:solidFill>
                <a:latin typeface="Vrinda" pitchFamily="34" charset="0"/>
              </a:defRPr>
            </a:lvl3pPr>
            <a:lvl4pPr marL="1600200" indent="-228600">
              <a:defRPr sz="3200">
                <a:solidFill>
                  <a:schemeClr val="tx1"/>
                </a:solidFill>
                <a:latin typeface="Vrinda" pitchFamily="34" charset="0"/>
              </a:defRPr>
            </a:lvl4pPr>
            <a:lvl5pPr marL="2057400" indent="-228600">
              <a:defRPr sz="3200">
                <a:solidFill>
                  <a:schemeClr val="tx1"/>
                </a:solidFill>
                <a:latin typeface="Vrinda" pitchFamily="34" charset="0"/>
              </a:defRPr>
            </a:lvl5pPr>
            <a:lvl6pPr marL="2514600" indent="-228600" eaLnBrk="0" fontAlgn="base" hangingPunct="0">
              <a:spcBef>
                <a:spcPct val="0"/>
              </a:spcBef>
              <a:spcAft>
                <a:spcPct val="0"/>
              </a:spcAft>
              <a:defRPr sz="3200">
                <a:solidFill>
                  <a:schemeClr val="tx1"/>
                </a:solidFill>
                <a:latin typeface="Vrinda" pitchFamily="34" charset="0"/>
              </a:defRPr>
            </a:lvl6pPr>
            <a:lvl7pPr marL="2971800" indent="-228600" eaLnBrk="0" fontAlgn="base" hangingPunct="0">
              <a:spcBef>
                <a:spcPct val="0"/>
              </a:spcBef>
              <a:spcAft>
                <a:spcPct val="0"/>
              </a:spcAft>
              <a:defRPr sz="3200">
                <a:solidFill>
                  <a:schemeClr val="tx1"/>
                </a:solidFill>
                <a:latin typeface="Vrinda" pitchFamily="34" charset="0"/>
              </a:defRPr>
            </a:lvl7pPr>
            <a:lvl8pPr marL="3429000" indent="-228600" eaLnBrk="0" fontAlgn="base" hangingPunct="0">
              <a:spcBef>
                <a:spcPct val="0"/>
              </a:spcBef>
              <a:spcAft>
                <a:spcPct val="0"/>
              </a:spcAft>
              <a:defRPr sz="3200">
                <a:solidFill>
                  <a:schemeClr val="tx1"/>
                </a:solidFill>
                <a:latin typeface="Vrinda" pitchFamily="34" charset="0"/>
              </a:defRPr>
            </a:lvl8pPr>
            <a:lvl9pPr marL="3886200" indent="-228600" eaLnBrk="0" fontAlgn="base" hangingPunct="0">
              <a:spcBef>
                <a:spcPct val="0"/>
              </a:spcBef>
              <a:spcAft>
                <a:spcPct val="0"/>
              </a:spcAft>
              <a:defRPr sz="3200">
                <a:solidFill>
                  <a:schemeClr val="tx1"/>
                </a:solidFill>
                <a:latin typeface="Vrinda" pitchFamily="34" charset="0"/>
              </a:defRPr>
            </a:lvl9pPr>
          </a:lstStyle>
          <a:p>
            <a:pPr algn="ctr">
              <a:defRPr/>
            </a:pPr>
            <a:r>
              <a:rPr lang="fr-BE" altLang="fr-FR" sz="1600">
                <a:latin typeface="+mn-lt"/>
              </a:rPr>
              <a:t>Reprise </a:t>
            </a:r>
          </a:p>
          <a:p>
            <a:pPr algn="ctr">
              <a:defRPr/>
            </a:pPr>
            <a:r>
              <a:rPr lang="fr-BE" altLang="fr-FR" sz="1600">
                <a:latin typeface="+mn-lt"/>
              </a:rPr>
              <a:t>pulsatilité </a:t>
            </a:r>
          </a:p>
          <a:p>
            <a:pPr algn="ctr">
              <a:defRPr/>
            </a:pPr>
            <a:r>
              <a:rPr lang="fr-BE" altLang="fr-FR" sz="1600">
                <a:latin typeface="+mn-lt"/>
              </a:rPr>
              <a:t>FSH</a:t>
            </a:r>
          </a:p>
        </p:txBody>
      </p:sp>
      <p:cxnSp>
        <p:nvCxnSpPr>
          <p:cNvPr id="9" name="Connecteur droit avec flèche 8"/>
          <p:cNvCxnSpPr/>
          <p:nvPr/>
        </p:nvCxnSpPr>
        <p:spPr>
          <a:xfrm>
            <a:off x="1365250" y="3476625"/>
            <a:ext cx="574675" cy="374650"/>
          </a:xfrm>
          <a:prstGeom prst="straightConnector1">
            <a:avLst/>
          </a:prstGeom>
          <a:ln w="28575">
            <a:solidFill>
              <a:schemeClr val="tx1"/>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cxnSp>
      <p:sp>
        <p:nvSpPr>
          <p:cNvPr id="16443" name="ZoneTexte 9"/>
          <p:cNvSpPr txBox="1">
            <a:spLocks noChangeArrowheads="1"/>
          </p:cNvSpPr>
          <p:nvPr/>
        </p:nvSpPr>
        <p:spPr bwMode="auto">
          <a:xfrm>
            <a:off x="250825" y="2670175"/>
            <a:ext cx="1068388" cy="830263"/>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spAutoFit/>
          </a:bodyPr>
          <a:lstStyle>
            <a:lvl1pPr>
              <a:defRPr sz="3200">
                <a:solidFill>
                  <a:schemeClr val="tx1"/>
                </a:solidFill>
                <a:latin typeface="Vrinda" pitchFamily="34" charset="0"/>
              </a:defRPr>
            </a:lvl1pPr>
            <a:lvl2pPr marL="742950" indent="-285750">
              <a:defRPr sz="3200">
                <a:solidFill>
                  <a:schemeClr val="tx1"/>
                </a:solidFill>
                <a:latin typeface="Vrinda" pitchFamily="34" charset="0"/>
              </a:defRPr>
            </a:lvl2pPr>
            <a:lvl3pPr marL="1143000" indent="-228600">
              <a:defRPr sz="3200">
                <a:solidFill>
                  <a:schemeClr val="tx1"/>
                </a:solidFill>
                <a:latin typeface="Vrinda" pitchFamily="34" charset="0"/>
              </a:defRPr>
            </a:lvl3pPr>
            <a:lvl4pPr marL="1600200" indent="-228600">
              <a:defRPr sz="3200">
                <a:solidFill>
                  <a:schemeClr val="tx1"/>
                </a:solidFill>
                <a:latin typeface="Vrinda" pitchFamily="34" charset="0"/>
              </a:defRPr>
            </a:lvl4pPr>
            <a:lvl5pPr marL="2057400" indent="-228600">
              <a:defRPr sz="3200">
                <a:solidFill>
                  <a:schemeClr val="tx1"/>
                </a:solidFill>
                <a:latin typeface="Vrinda" pitchFamily="34" charset="0"/>
              </a:defRPr>
            </a:lvl5pPr>
            <a:lvl6pPr marL="2514600" indent="-228600" eaLnBrk="0" fontAlgn="base" hangingPunct="0">
              <a:spcBef>
                <a:spcPct val="0"/>
              </a:spcBef>
              <a:spcAft>
                <a:spcPct val="0"/>
              </a:spcAft>
              <a:defRPr sz="3200">
                <a:solidFill>
                  <a:schemeClr val="tx1"/>
                </a:solidFill>
                <a:latin typeface="Vrinda" pitchFamily="34" charset="0"/>
              </a:defRPr>
            </a:lvl6pPr>
            <a:lvl7pPr marL="2971800" indent="-228600" eaLnBrk="0" fontAlgn="base" hangingPunct="0">
              <a:spcBef>
                <a:spcPct val="0"/>
              </a:spcBef>
              <a:spcAft>
                <a:spcPct val="0"/>
              </a:spcAft>
              <a:defRPr sz="3200">
                <a:solidFill>
                  <a:schemeClr val="tx1"/>
                </a:solidFill>
                <a:latin typeface="Vrinda" pitchFamily="34" charset="0"/>
              </a:defRPr>
            </a:lvl7pPr>
            <a:lvl8pPr marL="3429000" indent="-228600" eaLnBrk="0" fontAlgn="base" hangingPunct="0">
              <a:spcBef>
                <a:spcPct val="0"/>
              </a:spcBef>
              <a:spcAft>
                <a:spcPct val="0"/>
              </a:spcAft>
              <a:defRPr sz="3200">
                <a:solidFill>
                  <a:schemeClr val="tx1"/>
                </a:solidFill>
                <a:latin typeface="Vrinda" pitchFamily="34" charset="0"/>
              </a:defRPr>
            </a:lvl8pPr>
            <a:lvl9pPr marL="3886200" indent="-228600" eaLnBrk="0" fontAlgn="base" hangingPunct="0">
              <a:spcBef>
                <a:spcPct val="0"/>
              </a:spcBef>
              <a:spcAft>
                <a:spcPct val="0"/>
              </a:spcAft>
              <a:defRPr sz="3200">
                <a:solidFill>
                  <a:schemeClr val="tx1"/>
                </a:solidFill>
                <a:latin typeface="Vrinda" pitchFamily="34" charset="0"/>
              </a:defRPr>
            </a:lvl9pPr>
          </a:lstStyle>
          <a:p>
            <a:pPr>
              <a:defRPr/>
            </a:pPr>
            <a:r>
              <a:rPr lang="fr-BE" altLang="fr-FR" sz="1600" dirty="0">
                <a:latin typeface="+mn-lt"/>
              </a:rPr>
              <a:t>Apparition</a:t>
            </a:r>
          </a:p>
          <a:p>
            <a:pPr>
              <a:defRPr/>
            </a:pPr>
            <a:r>
              <a:rPr lang="fr-BE" altLang="fr-FR" sz="1600" dirty="0">
                <a:latin typeface="+mn-lt"/>
              </a:rPr>
              <a:t>d’un </a:t>
            </a:r>
            <a:r>
              <a:rPr lang="fr-BE" altLang="fr-FR" sz="1600" dirty="0" err="1">
                <a:latin typeface="+mn-lt"/>
              </a:rPr>
              <a:t>FD</a:t>
            </a:r>
            <a:endParaRPr lang="fr-BE" altLang="fr-FR" sz="1600" dirty="0">
              <a:latin typeface="+mn-lt"/>
            </a:endParaRPr>
          </a:p>
          <a:p>
            <a:pPr>
              <a:defRPr/>
            </a:pPr>
            <a:r>
              <a:rPr lang="fr-BE" altLang="fr-FR" sz="1600" dirty="0">
                <a:latin typeface="+mn-lt"/>
              </a:rPr>
              <a:t>(</a:t>
            </a:r>
            <a:r>
              <a:rPr lang="fr-BE" altLang="fr-FR" sz="1600" dirty="0" smtClean="0">
                <a:latin typeface="+mn-lt"/>
              </a:rPr>
              <a:t>J5àJ10</a:t>
            </a:r>
            <a:r>
              <a:rPr lang="fr-BE" altLang="fr-FR" sz="1600" dirty="0">
                <a:latin typeface="+mn-lt"/>
              </a:rPr>
              <a:t>)</a:t>
            </a:r>
          </a:p>
        </p:txBody>
      </p:sp>
      <p:sp>
        <p:nvSpPr>
          <p:cNvPr id="647" name="Flèche vers le bas 646"/>
          <p:cNvSpPr/>
          <p:nvPr/>
        </p:nvSpPr>
        <p:spPr>
          <a:xfrm flipV="1">
            <a:off x="2894013" y="5300663"/>
            <a:ext cx="287337" cy="504825"/>
          </a:xfrm>
          <a:prstGeom prst="downArrow">
            <a:avLst/>
          </a:prstGeom>
          <a:solidFill>
            <a:schemeClr val="bg2">
              <a:lumMod val="50000"/>
            </a:schemeClr>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BE"/>
          </a:p>
        </p:txBody>
      </p:sp>
      <p:sp>
        <p:nvSpPr>
          <p:cNvPr id="16445" name="ZoneTexte 647"/>
          <p:cNvSpPr txBox="1">
            <a:spLocks noChangeArrowheads="1"/>
          </p:cNvSpPr>
          <p:nvPr/>
        </p:nvSpPr>
        <p:spPr bwMode="auto">
          <a:xfrm>
            <a:off x="2490788" y="5805488"/>
            <a:ext cx="1047750" cy="830262"/>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spAutoFit/>
          </a:bodyPr>
          <a:lstStyle>
            <a:lvl1pPr>
              <a:defRPr sz="3200">
                <a:solidFill>
                  <a:schemeClr val="tx1"/>
                </a:solidFill>
                <a:latin typeface="Vrinda" pitchFamily="34" charset="0"/>
              </a:defRPr>
            </a:lvl1pPr>
            <a:lvl2pPr marL="742950" indent="-285750">
              <a:defRPr sz="3200">
                <a:solidFill>
                  <a:schemeClr val="tx1"/>
                </a:solidFill>
                <a:latin typeface="Vrinda" pitchFamily="34" charset="0"/>
              </a:defRPr>
            </a:lvl2pPr>
            <a:lvl3pPr marL="1143000" indent="-228600">
              <a:defRPr sz="3200">
                <a:solidFill>
                  <a:schemeClr val="tx1"/>
                </a:solidFill>
                <a:latin typeface="Vrinda" pitchFamily="34" charset="0"/>
              </a:defRPr>
            </a:lvl3pPr>
            <a:lvl4pPr marL="1600200" indent="-228600">
              <a:defRPr sz="3200">
                <a:solidFill>
                  <a:schemeClr val="tx1"/>
                </a:solidFill>
                <a:latin typeface="Vrinda" pitchFamily="34" charset="0"/>
              </a:defRPr>
            </a:lvl4pPr>
            <a:lvl5pPr marL="2057400" indent="-228600">
              <a:defRPr sz="3200">
                <a:solidFill>
                  <a:schemeClr val="tx1"/>
                </a:solidFill>
                <a:latin typeface="Vrinda" pitchFamily="34" charset="0"/>
              </a:defRPr>
            </a:lvl5pPr>
            <a:lvl6pPr marL="2514600" indent="-228600" eaLnBrk="0" fontAlgn="base" hangingPunct="0">
              <a:spcBef>
                <a:spcPct val="0"/>
              </a:spcBef>
              <a:spcAft>
                <a:spcPct val="0"/>
              </a:spcAft>
              <a:defRPr sz="3200">
                <a:solidFill>
                  <a:schemeClr val="tx1"/>
                </a:solidFill>
                <a:latin typeface="Vrinda" pitchFamily="34" charset="0"/>
              </a:defRPr>
            </a:lvl6pPr>
            <a:lvl7pPr marL="2971800" indent="-228600" eaLnBrk="0" fontAlgn="base" hangingPunct="0">
              <a:spcBef>
                <a:spcPct val="0"/>
              </a:spcBef>
              <a:spcAft>
                <a:spcPct val="0"/>
              </a:spcAft>
              <a:defRPr sz="3200">
                <a:solidFill>
                  <a:schemeClr val="tx1"/>
                </a:solidFill>
                <a:latin typeface="Vrinda" pitchFamily="34" charset="0"/>
              </a:defRPr>
            </a:lvl7pPr>
            <a:lvl8pPr marL="3429000" indent="-228600" eaLnBrk="0" fontAlgn="base" hangingPunct="0">
              <a:spcBef>
                <a:spcPct val="0"/>
              </a:spcBef>
              <a:spcAft>
                <a:spcPct val="0"/>
              </a:spcAft>
              <a:defRPr sz="3200">
                <a:solidFill>
                  <a:schemeClr val="tx1"/>
                </a:solidFill>
                <a:latin typeface="Vrinda" pitchFamily="34" charset="0"/>
              </a:defRPr>
            </a:lvl8pPr>
            <a:lvl9pPr marL="3886200" indent="-228600" eaLnBrk="0" fontAlgn="base" hangingPunct="0">
              <a:spcBef>
                <a:spcPct val="0"/>
              </a:spcBef>
              <a:spcAft>
                <a:spcPct val="0"/>
              </a:spcAft>
              <a:defRPr sz="3200">
                <a:solidFill>
                  <a:schemeClr val="tx1"/>
                </a:solidFill>
                <a:latin typeface="Vrinda" pitchFamily="34" charset="0"/>
              </a:defRPr>
            </a:lvl9pPr>
          </a:lstStyle>
          <a:p>
            <a:pPr algn="ctr">
              <a:defRPr/>
            </a:pPr>
            <a:r>
              <a:rPr lang="fr-BE" altLang="fr-FR" sz="1600">
                <a:latin typeface="+mn-lt"/>
              </a:rPr>
              <a:t>Reprise </a:t>
            </a:r>
          </a:p>
          <a:p>
            <a:pPr algn="ctr">
              <a:defRPr/>
            </a:pPr>
            <a:r>
              <a:rPr lang="fr-BE" altLang="fr-FR" sz="1600">
                <a:latin typeface="+mn-lt"/>
              </a:rPr>
              <a:t>pulsatilité </a:t>
            </a:r>
          </a:p>
          <a:p>
            <a:pPr algn="ctr">
              <a:defRPr/>
            </a:pPr>
            <a:r>
              <a:rPr lang="fr-BE" altLang="fr-FR" sz="1600">
                <a:latin typeface="+mn-lt"/>
              </a:rPr>
              <a:t>LH</a:t>
            </a:r>
          </a:p>
        </p:txBody>
      </p:sp>
      <p:sp>
        <p:nvSpPr>
          <p:cNvPr id="649" name="Flèche vers le bas 648"/>
          <p:cNvSpPr/>
          <p:nvPr/>
        </p:nvSpPr>
        <p:spPr>
          <a:xfrm>
            <a:off x="2971800" y="2224088"/>
            <a:ext cx="330200" cy="412750"/>
          </a:xfrm>
          <a:prstGeom prst="downArrow">
            <a:avLst/>
          </a:prstGeom>
          <a:solidFill>
            <a:schemeClr val="bg2">
              <a:lumMod val="50000"/>
            </a:schemeClr>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BE"/>
          </a:p>
        </p:txBody>
      </p:sp>
      <p:sp>
        <p:nvSpPr>
          <p:cNvPr id="16447" name="ZoneTexte 649"/>
          <p:cNvSpPr txBox="1">
            <a:spLocks noChangeArrowheads="1"/>
          </p:cNvSpPr>
          <p:nvPr/>
        </p:nvSpPr>
        <p:spPr bwMode="auto">
          <a:xfrm>
            <a:off x="1365250" y="1620838"/>
            <a:ext cx="3440113" cy="584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spAutoFit/>
          </a:bodyPr>
          <a:lstStyle>
            <a:lvl1pPr>
              <a:defRPr sz="3200">
                <a:solidFill>
                  <a:schemeClr val="tx1"/>
                </a:solidFill>
                <a:latin typeface="Vrinda" pitchFamily="34" charset="0"/>
              </a:defRPr>
            </a:lvl1pPr>
            <a:lvl2pPr marL="742950" indent="-285750">
              <a:defRPr sz="3200">
                <a:solidFill>
                  <a:schemeClr val="tx1"/>
                </a:solidFill>
                <a:latin typeface="Vrinda" pitchFamily="34" charset="0"/>
              </a:defRPr>
            </a:lvl2pPr>
            <a:lvl3pPr marL="1143000" indent="-228600">
              <a:defRPr sz="3200">
                <a:solidFill>
                  <a:schemeClr val="tx1"/>
                </a:solidFill>
                <a:latin typeface="Vrinda" pitchFamily="34" charset="0"/>
              </a:defRPr>
            </a:lvl3pPr>
            <a:lvl4pPr marL="1600200" indent="-228600">
              <a:defRPr sz="3200">
                <a:solidFill>
                  <a:schemeClr val="tx1"/>
                </a:solidFill>
                <a:latin typeface="Vrinda" pitchFamily="34" charset="0"/>
              </a:defRPr>
            </a:lvl4pPr>
            <a:lvl5pPr marL="2057400" indent="-228600">
              <a:defRPr sz="3200">
                <a:solidFill>
                  <a:schemeClr val="tx1"/>
                </a:solidFill>
                <a:latin typeface="Vrinda" pitchFamily="34" charset="0"/>
              </a:defRPr>
            </a:lvl5pPr>
            <a:lvl6pPr marL="2514600" indent="-228600" eaLnBrk="0" fontAlgn="base" hangingPunct="0">
              <a:spcBef>
                <a:spcPct val="0"/>
              </a:spcBef>
              <a:spcAft>
                <a:spcPct val="0"/>
              </a:spcAft>
              <a:defRPr sz="3200">
                <a:solidFill>
                  <a:schemeClr val="tx1"/>
                </a:solidFill>
                <a:latin typeface="Vrinda" pitchFamily="34" charset="0"/>
              </a:defRPr>
            </a:lvl6pPr>
            <a:lvl7pPr marL="2971800" indent="-228600" eaLnBrk="0" fontAlgn="base" hangingPunct="0">
              <a:spcBef>
                <a:spcPct val="0"/>
              </a:spcBef>
              <a:spcAft>
                <a:spcPct val="0"/>
              </a:spcAft>
              <a:defRPr sz="3200">
                <a:solidFill>
                  <a:schemeClr val="tx1"/>
                </a:solidFill>
                <a:latin typeface="Vrinda" pitchFamily="34" charset="0"/>
              </a:defRPr>
            </a:lvl7pPr>
            <a:lvl8pPr marL="3429000" indent="-228600" eaLnBrk="0" fontAlgn="base" hangingPunct="0">
              <a:spcBef>
                <a:spcPct val="0"/>
              </a:spcBef>
              <a:spcAft>
                <a:spcPct val="0"/>
              </a:spcAft>
              <a:defRPr sz="3200">
                <a:solidFill>
                  <a:schemeClr val="tx1"/>
                </a:solidFill>
                <a:latin typeface="Vrinda" pitchFamily="34" charset="0"/>
              </a:defRPr>
            </a:lvl8pPr>
            <a:lvl9pPr marL="3886200" indent="-228600" eaLnBrk="0" fontAlgn="base" hangingPunct="0">
              <a:spcBef>
                <a:spcPct val="0"/>
              </a:spcBef>
              <a:spcAft>
                <a:spcPct val="0"/>
              </a:spcAft>
              <a:defRPr sz="3200">
                <a:solidFill>
                  <a:schemeClr val="tx1"/>
                </a:solidFill>
                <a:latin typeface="Vrinda" pitchFamily="34" charset="0"/>
              </a:defRPr>
            </a:lvl9pPr>
          </a:lstStyle>
          <a:p>
            <a:pPr>
              <a:defRPr/>
            </a:pPr>
            <a:r>
              <a:rPr lang="fr-BE" altLang="fr-FR" sz="1600" dirty="0">
                <a:latin typeface="+mn-lt"/>
              </a:rPr>
              <a:t>Ovulation si synthèse suffisante d’IGF1 </a:t>
            </a:r>
          </a:p>
          <a:p>
            <a:pPr>
              <a:defRPr/>
            </a:pPr>
            <a:r>
              <a:rPr lang="fr-BE" altLang="fr-FR" sz="1600" dirty="0">
                <a:latin typeface="+mn-lt"/>
              </a:rPr>
              <a:t>donc d’</a:t>
            </a:r>
            <a:r>
              <a:rPr lang="fr-BE" altLang="fr-FR" sz="1600" dirty="0" err="1">
                <a:latin typeface="+mn-lt"/>
              </a:rPr>
              <a:t>oestradiol</a:t>
            </a:r>
            <a:r>
              <a:rPr lang="fr-BE" altLang="fr-FR" sz="1600" dirty="0">
                <a:latin typeface="+mn-lt"/>
              </a:rPr>
              <a:t> et donc de </a:t>
            </a:r>
            <a:r>
              <a:rPr lang="fr-BE" altLang="fr-FR" sz="1600" dirty="0" err="1">
                <a:latin typeface="+mn-lt"/>
              </a:rPr>
              <a:t>LH</a:t>
            </a:r>
            <a:endParaRPr lang="fr-BE" altLang="fr-FR" sz="1600" dirty="0">
              <a:latin typeface="+mn-lt"/>
            </a:endParaRPr>
          </a:p>
        </p:txBody>
      </p:sp>
      <p:cxnSp>
        <p:nvCxnSpPr>
          <p:cNvPr id="652" name="Connecteur droit avec flèche 651"/>
          <p:cNvCxnSpPr>
            <a:endCxn id="31116" idx="5"/>
          </p:cNvCxnSpPr>
          <p:nvPr/>
        </p:nvCxnSpPr>
        <p:spPr>
          <a:xfrm flipH="1" flipV="1">
            <a:off x="4375150" y="4667250"/>
            <a:ext cx="28575" cy="1109663"/>
          </a:xfrm>
          <a:prstGeom prst="straightConnector1">
            <a:avLst/>
          </a:prstGeom>
          <a:ln w="28575">
            <a:solidFill>
              <a:schemeClr val="tx1"/>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cxnSp>
      <p:sp>
        <p:nvSpPr>
          <p:cNvPr id="16449" name="ZoneTexte 653"/>
          <p:cNvSpPr txBox="1">
            <a:spLocks noChangeArrowheads="1"/>
          </p:cNvSpPr>
          <p:nvPr/>
        </p:nvSpPr>
        <p:spPr bwMode="auto">
          <a:xfrm>
            <a:off x="3627438" y="5776913"/>
            <a:ext cx="1816100" cy="830262"/>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spAutoFit/>
          </a:bodyPr>
          <a:lstStyle>
            <a:lvl1pPr>
              <a:defRPr sz="3200">
                <a:solidFill>
                  <a:schemeClr val="tx1"/>
                </a:solidFill>
                <a:latin typeface="Vrinda" pitchFamily="34" charset="0"/>
              </a:defRPr>
            </a:lvl1pPr>
            <a:lvl2pPr marL="742950" indent="-285750">
              <a:defRPr sz="3200">
                <a:solidFill>
                  <a:schemeClr val="tx1"/>
                </a:solidFill>
                <a:latin typeface="Vrinda" pitchFamily="34" charset="0"/>
              </a:defRPr>
            </a:lvl2pPr>
            <a:lvl3pPr marL="1143000" indent="-228600">
              <a:defRPr sz="3200">
                <a:solidFill>
                  <a:schemeClr val="tx1"/>
                </a:solidFill>
                <a:latin typeface="Vrinda" pitchFamily="34" charset="0"/>
              </a:defRPr>
            </a:lvl3pPr>
            <a:lvl4pPr marL="1600200" indent="-228600">
              <a:defRPr sz="3200">
                <a:solidFill>
                  <a:schemeClr val="tx1"/>
                </a:solidFill>
                <a:latin typeface="Vrinda" pitchFamily="34" charset="0"/>
              </a:defRPr>
            </a:lvl4pPr>
            <a:lvl5pPr marL="2057400" indent="-228600">
              <a:defRPr sz="3200">
                <a:solidFill>
                  <a:schemeClr val="tx1"/>
                </a:solidFill>
                <a:latin typeface="Vrinda" pitchFamily="34" charset="0"/>
              </a:defRPr>
            </a:lvl5pPr>
            <a:lvl6pPr marL="2514600" indent="-228600" eaLnBrk="0" fontAlgn="base" hangingPunct="0">
              <a:spcBef>
                <a:spcPct val="0"/>
              </a:spcBef>
              <a:spcAft>
                <a:spcPct val="0"/>
              </a:spcAft>
              <a:defRPr sz="3200">
                <a:solidFill>
                  <a:schemeClr val="tx1"/>
                </a:solidFill>
                <a:latin typeface="Vrinda" pitchFamily="34" charset="0"/>
              </a:defRPr>
            </a:lvl6pPr>
            <a:lvl7pPr marL="2971800" indent="-228600" eaLnBrk="0" fontAlgn="base" hangingPunct="0">
              <a:spcBef>
                <a:spcPct val="0"/>
              </a:spcBef>
              <a:spcAft>
                <a:spcPct val="0"/>
              </a:spcAft>
              <a:defRPr sz="3200">
                <a:solidFill>
                  <a:schemeClr val="tx1"/>
                </a:solidFill>
                <a:latin typeface="Vrinda" pitchFamily="34" charset="0"/>
              </a:defRPr>
            </a:lvl7pPr>
            <a:lvl8pPr marL="3429000" indent="-228600" eaLnBrk="0" fontAlgn="base" hangingPunct="0">
              <a:spcBef>
                <a:spcPct val="0"/>
              </a:spcBef>
              <a:spcAft>
                <a:spcPct val="0"/>
              </a:spcAft>
              <a:defRPr sz="3200">
                <a:solidFill>
                  <a:schemeClr val="tx1"/>
                </a:solidFill>
                <a:latin typeface="Vrinda" pitchFamily="34" charset="0"/>
              </a:defRPr>
            </a:lvl8pPr>
            <a:lvl9pPr marL="3886200" indent="-228600" eaLnBrk="0" fontAlgn="base" hangingPunct="0">
              <a:spcBef>
                <a:spcPct val="0"/>
              </a:spcBef>
              <a:spcAft>
                <a:spcPct val="0"/>
              </a:spcAft>
              <a:defRPr sz="3200">
                <a:solidFill>
                  <a:schemeClr val="tx1"/>
                </a:solidFill>
                <a:latin typeface="Vrinda" pitchFamily="34" charset="0"/>
              </a:defRPr>
            </a:lvl9pPr>
          </a:lstStyle>
          <a:p>
            <a:pPr>
              <a:defRPr/>
            </a:pPr>
            <a:r>
              <a:rPr lang="fr-BE" altLang="fr-FR" sz="1600">
                <a:latin typeface="+mn-lt"/>
              </a:rPr>
              <a:t>Apparition du 1</a:t>
            </a:r>
            <a:r>
              <a:rPr lang="fr-BE" altLang="fr-FR" sz="1600" baseline="30000">
                <a:latin typeface="+mn-lt"/>
              </a:rPr>
              <a:t>er</a:t>
            </a:r>
            <a:r>
              <a:rPr lang="fr-BE" altLang="fr-FR" sz="1600">
                <a:latin typeface="+mn-lt"/>
              </a:rPr>
              <a:t> CJ</a:t>
            </a:r>
          </a:p>
          <a:p>
            <a:pPr>
              <a:defRPr/>
            </a:pPr>
            <a:r>
              <a:rPr lang="fr-BE" altLang="fr-FR" sz="1600">
                <a:latin typeface="+mn-lt"/>
              </a:rPr>
              <a:t>- Moins de P4</a:t>
            </a:r>
          </a:p>
          <a:p>
            <a:pPr>
              <a:defRPr/>
            </a:pPr>
            <a:r>
              <a:rPr lang="fr-BE" altLang="fr-FR" sz="1600">
                <a:latin typeface="+mn-lt"/>
              </a:rPr>
              <a:t>- Cycle plus court</a:t>
            </a:r>
          </a:p>
        </p:txBody>
      </p:sp>
      <p:cxnSp>
        <p:nvCxnSpPr>
          <p:cNvPr id="658" name="Connecteur droit avec flèche 657"/>
          <p:cNvCxnSpPr/>
          <p:nvPr/>
        </p:nvCxnSpPr>
        <p:spPr>
          <a:xfrm flipH="1" flipV="1">
            <a:off x="6572250" y="4692650"/>
            <a:ext cx="23813" cy="1069975"/>
          </a:xfrm>
          <a:prstGeom prst="straightConnector1">
            <a:avLst/>
          </a:prstGeom>
          <a:ln w="28575">
            <a:solidFill>
              <a:schemeClr val="tx1"/>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cxnSp>
      <p:sp>
        <p:nvSpPr>
          <p:cNvPr id="16451" name="ZoneTexte 658"/>
          <p:cNvSpPr txBox="1">
            <a:spLocks noChangeArrowheads="1"/>
          </p:cNvSpPr>
          <p:nvPr/>
        </p:nvSpPr>
        <p:spPr bwMode="auto">
          <a:xfrm>
            <a:off x="5675313" y="5762625"/>
            <a:ext cx="1944687" cy="830263"/>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spAutoFit/>
          </a:bodyPr>
          <a:lstStyle>
            <a:lvl1pPr>
              <a:defRPr sz="3200">
                <a:solidFill>
                  <a:schemeClr val="tx1"/>
                </a:solidFill>
                <a:latin typeface="Vrinda" pitchFamily="34" charset="0"/>
              </a:defRPr>
            </a:lvl1pPr>
            <a:lvl2pPr marL="742950" indent="-285750">
              <a:defRPr sz="3200">
                <a:solidFill>
                  <a:schemeClr val="tx1"/>
                </a:solidFill>
                <a:latin typeface="Vrinda" pitchFamily="34" charset="0"/>
              </a:defRPr>
            </a:lvl2pPr>
            <a:lvl3pPr marL="1143000" indent="-228600">
              <a:defRPr sz="3200">
                <a:solidFill>
                  <a:schemeClr val="tx1"/>
                </a:solidFill>
                <a:latin typeface="Vrinda" pitchFamily="34" charset="0"/>
              </a:defRPr>
            </a:lvl3pPr>
            <a:lvl4pPr marL="1600200" indent="-228600">
              <a:defRPr sz="3200">
                <a:solidFill>
                  <a:schemeClr val="tx1"/>
                </a:solidFill>
                <a:latin typeface="Vrinda" pitchFamily="34" charset="0"/>
              </a:defRPr>
            </a:lvl4pPr>
            <a:lvl5pPr marL="2057400" indent="-228600">
              <a:defRPr sz="3200">
                <a:solidFill>
                  <a:schemeClr val="tx1"/>
                </a:solidFill>
                <a:latin typeface="Vrinda" pitchFamily="34" charset="0"/>
              </a:defRPr>
            </a:lvl5pPr>
            <a:lvl6pPr marL="2514600" indent="-228600" eaLnBrk="0" fontAlgn="base" hangingPunct="0">
              <a:spcBef>
                <a:spcPct val="0"/>
              </a:spcBef>
              <a:spcAft>
                <a:spcPct val="0"/>
              </a:spcAft>
              <a:defRPr sz="3200">
                <a:solidFill>
                  <a:schemeClr val="tx1"/>
                </a:solidFill>
                <a:latin typeface="Vrinda" pitchFamily="34" charset="0"/>
              </a:defRPr>
            </a:lvl6pPr>
            <a:lvl7pPr marL="2971800" indent="-228600" eaLnBrk="0" fontAlgn="base" hangingPunct="0">
              <a:spcBef>
                <a:spcPct val="0"/>
              </a:spcBef>
              <a:spcAft>
                <a:spcPct val="0"/>
              </a:spcAft>
              <a:defRPr sz="3200">
                <a:solidFill>
                  <a:schemeClr val="tx1"/>
                </a:solidFill>
                <a:latin typeface="Vrinda" pitchFamily="34" charset="0"/>
              </a:defRPr>
            </a:lvl7pPr>
            <a:lvl8pPr marL="3429000" indent="-228600" eaLnBrk="0" fontAlgn="base" hangingPunct="0">
              <a:spcBef>
                <a:spcPct val="0"/>
              </a:spcBef>
              <a:spcAft>
                <a:spcPct val="0"/>
              </a:spcAft>
              <a:defRPr sz="3200">
                <a:solidFill>
                  <a:schemeClr val="tx1"/>
                </a:solidFill>
                <a:latin typeface="Vrinda" pitchFamily="34" charset="0"/>
              </a:defRPr>
            </a:lvl8pPr>
            <a:lvl9pPr marL="3886200" indent="-228600" eaLnBrk="0" fontAlgn="base" hangingPunct="0">
              <a:spcBef>
                <a:spcPct val="0"/>
              </a:spcBef>
              <a:spcAft>
                <a:spcPct val="0"/>
              </a:spcAft>
              <a:defRPr sz="3200">
                <a:solidFill>
                  <a:schemeClr val="tx1"/>
                </a:solidFill>
                <a:latin typeface="Vrinda" pitchFamily="34" charset="0"/>
              </a:defRPr>
            </a:lvl9pPr>
          </a:lstStyle>
          <a:p>
            <a:pPr>
              <a:defRPr/>
            </a:pPr>
            <a:r>
              <a:rPr lang="fr-BE" altLang="fr-FR" sz="1600">
                <a:latin typeface="+mn-lt"/>
              </a:rPr>
              <a:t>Apparition du 2</a:t>
            </a:r>
            <a:r>
              <a:rPr lang="fr-BE" altLang="fr-FR" sz="1600" baseline="30000">
                <a:latin typeface="+mn-lt"/>
              </a:rPr>
              <a:t>ème</a:t>
            </a:r>
            <a:r>
              <a:rPr lang="fr-BE" altLang="fr-FR" sz="1600">
                <a:latin typeface="+mn-lt"/>
              </a:rPr>
              <a:t> CJ</a:t>
            </a:r>
          </a:p>
          <a:p>
            <a:pPr>
              <a:defRPr/>
            </a:pPr>
            <a:r>
              <a:rPr lang="fr-BE" altLang="fr-FR" sz="1600">
                <a:latin typeface="+mn-lt"/>
              </a:rPr>
              <a:t>- Plus  de P4</a:t>
            </a:r>
          </a:p>
          <a:p>
            <a:pPr>
              <a:defRPr/>
            </a:pPr>
            <a:r>
              <a:rPr lang="fr-BE" altLang="fr-FR" sz="1600">
                <a:latin typeface="+mn-lt"/>
              </a:rPr>
              <a:t>- Cycle normal</a:t>
            </a:r>
          </a:p>
        </p:txBody>
      </p:sp>
      <p:sp>
        <p:nvSpPr>
          <p:cNvPr id="2" name="Ellipse 1"/>
          <p:cNvSpPr/>
          <p:nvPr/>
        </p:nvSpPr>
        <p:spPr>
          <a:xfrm>
            <a:off x="323850" y="4138613"/>
            <a:ext cx="776288" cy="603250"/>
          </a:xfrm>
          <a:prstGeom prst="ellipse">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r>
              <a:rPr lang="fr-BE" dirty="0"/>
              <a:t>VEL</a:t>
            </a:r>
          </a:p>
        </p:txBody>
      </p:sp>
      <p:sp>
        <p:nvSpPr>
          <p:cNvPr id="432" name="Organigramme : Opération manuelle 431"/>
          <p:cNvSpPr/>
          <p:nvPr/>
        </p:nvSpPr>
        <p:spPr>
          <a:xfrm flipV="1">
            <a:off x="4932363" y="3217863"/>
            <a:ext cx="2279650" cy="1506537"/>
          </a:xfrm>
          <a:prstGeom prst="flowChartManualOperation">
            <a:avLst/>
          </a:prstGeom>
          <a:solidFill>
            <a:srgbClr val="FFFF00">
              <a:alpha val="48000"/>
            </a:srgbClr>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BE"/>
          </a:p>
        </p:txBody>
      </p:sp>
    </p:spTree>
    <p:extLst>
      <p:ext uri="{BB962C8B-B14F-4D97-AF65-F5344CB8AC3E}">
        <p14:creationId xmlns:p14="http://schemas.microsoft.com/office/powerpoint/2010/main" val="112233932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16441"/>
                                        </p:tgtEl>
                                        <p:attrNameLst>
                                          <p:attrName>style.visibility</p:attrName>
                                        </p:attrNameLst>
                                      </p:cBhvr>
                                      <p:to>
                                        <p:strVal val="visible"/>
                                      </p:to>
                                    </p:set>
                                  </p:childTnLst>
                                </p:cTn>
                              </p:par>
                            </p:childTnLst>
                          </p:cTn>
                        </p:par>
                      </p:childTnLst>
                    </p:cTn>
                  </p:par>
                  <p:par>
                    <p:cTn id="9" fill="hold" nodeType="clickPar">
                      <p:stCondLst>
                        <p:cond delay="indefinite"/>
                      </p:stCondLst>
                      <p:childTnLst>
                        <p:par>
                          <p:cTn id="10" fill="hold" nodeType="withGroup">
                            <p:stCondLst>
                              <p:cond delay="0"/>
                            </p:stCondLst>
                            <p:childTnLst>
                              <p:par>
                                <p:cTn id="11" presetID="1" presetClass="entr" presetSubtype="0" fill="hold" nodeType="clickEffect">
                                  <p:stCondLst>
                                    <p:cond delay="0"/>
                                  </p:stCondLst>
                                  <p:childTnLst>
                                    <p:set>
                                      <p:cBhvr>
                                        <p:cTn id="12" dur="1" fill="hold">
                                          <p:stCondLst>
                                            <p:cond delay="0"/>
                                          </p:stCondLst>
                                        </p:cTn>
                                        <p:tgtEl>
                                          <p:spTgt spid="296"/>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9"/>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16443"/>
                                        </p:tgtEl>
                                        <p:attrNameLst>
                                          <p:attrName>style.visibility</p:attrName>
                                        </p:attrNameLst>
                                      </p:cBhvr>
                                      <p:to>
                                        <p:strVal val="visible"/>
                                      </p:to>
                                    </p:set>
                                  </p:childTnLst>
                                </p:cTn>
                              </p:par>
                            </p:childTnLst>
                          </p:cTn>
                        </p:par>
                      </p:childTnLst>
                    </p:cTn>
                  </p:par>
                  <p:par>
                    <p:cTn id="17" fill="hold" nodeType="clickPar">
                      <p:stCondLst>
                        <p:cond delay="indefinite"/>
                      </p:stCondLst>
                      <p:childTnLst>
                        <p:par>
                          <p:cTn id="18" fill="hold" nodeType="withGroup">
                            <p:stCondLst>
                              <p:cond delay="0"/>
                            </p:stCondLst>
                            <p:childTnLst>
                              <p:par>
                                <p:cTn id="19" presetID="1" presetClass="entr" presetSubtype="0" fill="hold" grpId="0" nodeType="clickEffect">
                                  <p:stCondLst>
                                    <p:cond delay="0"/>
                                  </p:stCondLst>
                                  <p:childTnLst>
                                    <p:set>
                                      <p:cBhvr>
                                        <p:cTn id="20" dur="1" fill="hold">
                                          <p:stCondLst>
                                            <p:cond delay="0"/>
                                          </p:stCondLst>
                                        </p:cTn>
                                        <p:tgtEl>
                                          <p:spTgt spid="647"/>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16445"/>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nodeType="clickEffect">
                                  <p:stCondLst>
                                    <p:cond delay="0"/>
                                  </p:stCondLst>
                                  <p:childTnLst>
                                    <p:set>
                                      <p:cBhvr>
                                        <p:cTn id="26" dur="1" fill="hold">
                                          <p:stCondLst>
                                            <p:cond delay="0"/>
                                          </p:stCondLst>
                                        </p:cTn>
                                        <p:tgtEl>
                                          <p:spTgt spid="3"/>
                                        </p:tgtEl>
                                        <p:attrNameLst>
                                          <p:attrName>style.visibility</p:attrName>
                                        </p:attrNameLst>
                                      </p:cBhvr>
                                      <p:to>
                                        <p:strVal val="visible"/>
                                      </p:to>
                                    </p:set>
                                  </p:childTnLst>
                                </p:cTn>
                              </p:par>
                            </p:childTnLst>
                          </p:cTn>
                        </p:par>
                      </p:childTnLst>
                    </p:cTn>
                  </p:par>
                  <p:par>
                    <p:cTn id="27" fill="hold" nodeType="clickPar">
                      <p:stCondLst>
                        <p:cond delay="indefinite"/>
                      </p:stCondLst>
                      <p:childTnLst>
                        <p:par>
                          <p:cTn id="28" fill="hold" nodeType="withGroup">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524"/>
                                        </p:tgtEl>
                                        <p:attrNameLst>
                                          <p:attrName>style.visibility</p:attrName>
                                        </p:attrNameLst>
                                      </p:cBhvr>
                                      <p:to>
                                        <p:strVal val="visible"/>
                                      </p:to>
                                    </p:set>
                                  </p:childTnLst>
                                </p:cTn>
                              </p:par>
                              <p:par>
                                <p:cTn id="31" presetID="1" presetClass="entr" presetSubtype="0" fill="hold" grpId="0" nodeType="withEffect">
                                  <p:stCondLst>
                                    <p:cond delay="0"/>
                                  </p:stCondLst>
                                  <p:childTnLst>
                                    <p:set>
                                      <p:cBhvr>
                                        <p:cTn id="32" dur="1" fill="hold">
                                          <p:stCondLst>
                                            <p:cond delay="0"/>
                                          </p:stCondLst>
                                        </p:cTn>
                                        <p:tgtEl>
                                          <p:spTgt spid="649"/>
                                        </p:tgtEl>
                                        <p:attrNameLst>
                                          <p:attrName>style.visibility</p:attrName>
                                        </p:attrNameLst>
                                      </p:cBhvr>
                                      <p:to>
                                        <p:strVal val="visible"/>
                                      </p:to>
                                    </p:set>
                                  </p:childTnLst>
                                </p:cTn>
                              </p:par>
                              <p:par>
                                <p:cTn id="33" presetID="1" presetClass="entr" presetSubtype="0" fill="hold" grpId="0" nodeType="withEffect">
                                  <p:stCondLst>
                                    <p:cond delay="0"/>
                                  </p:stCondLst>
                                  <p:childTnLst>
                                    <p:set>
                                      <p:cBhvr>
                                        <p:cTn id="34" dur="1" fill="hold">
                                          <p:stCondLst>
                                            <p:cond delay="0"/>
                                          </p:stCondLst>
                                        </p:cTn>
                                        <p:tgtEl>
                                          <p:spTgt spid="16447"/>
                                        </p:tgtEl>
                                        <p:attrNameLst>
                                          <p:attrName>style.visibility</p:attrName>
                                        </p:attrNameLst>
                                      </p:cBhvr>
                                      <p:to>
                                        <p:strVal val="visible"/>
                                      </p:to>
                                    </p:set>
                                  </p:childTnLst>
                                </p:cTn>
                              </p:par>
                            </p:childTnLst>
                          </p:cTn>
                        </p:par>
                      </p:childTnLst>
                    </p:cTn>
                  </p:par>
                  <p:par>
                    <p:cTn id="35" fill="hold" nodeType="clickPar">
                      <p:stCondLst>
                        <p:cond delay="indefinite"/>
                      </p:stCondLst>
                      <p:childTnLst>
                        <p:par>
                          <p:cTn id="36" fill="hold" nodeType="withGroup">
                            <p:stCondLst>
                              <p:cond delay="0"/>
                            </p:stCondLst>
                            <p:childTnLst>
                              <p:par>
                                <p:cTn id="37" presetID="1" presetClass="entr" presetSubtype="0" fill="hold" nodeType="clickEffect">
                                  <p:stCondLst>
                                    <p:cond delay="0"/>
                                  </p:stCondLst>
                                  <p:childTnLst>
                                    <p:set>
                                      <p:cBhvr>
                                        <p:cTn id="38" dur="1" fill="hold">
                                          <p:stCondLst>
                                            <p:cond delay="0"/>
                                          </p:stCondLst>
                                        </p:cTn>
                                        <p:tgtEl>
                                          <p:spTgt spid="652"/>
                                        </p:tgtEl>
                                        <p:attrNameLst>
                                          <p:attrName>style.visibility</p:attrName>
                                        </p:attrNameLst>
                                      </p:cBhvr>
                                      <p:to>
                                        <p:strVal val="visible"/>
                                      </p:to>
                                    </p:set>
                                  </p:childTnLst>
                                </p:cTn>
                              </p:par>
                              <p:par>
                                <p:cTn id="39" presetID="1" presetClass="entr" presetSubtype="0" fill="hold" grpId="0" nodeType="withEffect">
                                  <p:stCondLst>
                                    <p:cond delay="0"/>
                                  </p:stCondLst>
                                  <p:childTnLst>
                                    <p:set>
                                      <p:cBhvr>
                                        <p:cTn id="40" dur="1" fill="hold">
                                          <p:stCondLst>
                                            <p:cond delay="0"/>
                                          </p:stCondLst>
                                        </p:cTn>
                                        <p:tgtEl>
                                          <p:spTgt spid="16449"/>
                                        </p:tgtEl>
                                        <p:attrNameLst>
                                          <p:attrName>style.visibility</p:attrName>
                                        </p:attrNameLst>
                                      </p:cBhvr>
                                      <p:to>
                                        <p:strVal val="visible"/>
                                      </p:to>
                                    </p:set>
                                  </p:childTnLst>
                                </p:cTn>
                              </p:par>
                              <p:par>
                                <p:cTn id="41" presetID="1" presetClass="entr" presetSubtype="0" fill="hold" grpId="0" nodeType="withEffect">
                                  <p:stCondLst>
                                    <p:cond delay="0"/>
                                  </p:stCondLst>
                                  <p:childTnLst>
                                    <p:set>
                                      <p:cBhvr>
                                        <p:cTn id="42" dur="1" fill="hold">
                                          <p:stCondLst>
                                            <p:cond delay="0"/>
                                          </p:stCondLst>
                                        </p:cTn>
                                        <p:tgtEl>
                                          <p:spTgt spid="4"/>
                                        </p:tgtEl>
                                        <p:attrNameLst>
                                          <p:attrName>style.visibility</p:attrName>
                                        </p:attrNameLst>
                                      </p:cBhvr>
                                      <p:to>
                                        <p:strVal val="visible"/>
                                      </p:to>
                                    </p:set>
                                  </p:childTnLst>
                                </p:cTn>
                              </p:par>
                            </p:childTnLst>
                          </p:cTn>
                        </p:par>
                      </p:childTnLst>
                    </p:cTn>
                  </p:par>
                  <p:par>
                    <p:cTn id="43" fill="hold" nodeType="clickPar">
                      <p:stCondLst>
                        <p:cond delay="indefinite"/>
                      </p:stCondLst>
                      <p:childTnLst>
                        <p:par>
                          <p:cTn id="44" fill="hold" nodeType="withGroup">
                            <p:stCondLst>
                              <p:cond delay="0"/>
                            </p:stCondLst>
                            <p:childTnLst>
                              <p:par>
                                <p:cTn id="45" presetID="1" presetClass="entr" presetSubtype="0" fill="hold" nodeType="clickEffect">
                                  <p:stCondLst>
                                    <p:cond delay="0"/>
                                  </p:stCondLst>
                                  <p:childTnLst>
                                    <p:set>
                                      <p:cBhvr>
                                        <p:cTn id="46" dur="1" fill="hold">
                                          <p:stCondLst>
                                            <p:cond delay="0"/>
                                          </p:stCondLst>
                                        </p:cTn>
                                        <p:tgtEl>
                                          <p:spTgt spid="409"/>
                                        </p:tgtEl>
                                        <p:attrNameLst>
                                          <p:attrName>style.visibility</p:attrName>
                                        </p:attrNameLst>
                                      </p:cBhvr>
                                      <p:to>
                                        <p:strVal val="visible"/>
                                      </p:to>
                                    </p:set>
                                  </p:childTnLst>
                                </p:cTn>
                              </p:par>
                            </p:childTnLst>
                          </p:cTn>
                        </p:par>
                      </p:childTnLst>
                    </p:cTn>
                  </p:par>
                  <p:par>
                    <p:cTn id="47" fill="hold" nodeType="clickPar">
                      <p:stCondLst>
                        <p:cond delay="indefinite"/>
                      </p:stCondLst>
                      <p:childTnLst>
                        <p:par>
                          <p:cTn id="48" fill="hold" nodeType="withGroup">
                            <p:stCondLst>
                              <p:cond delay="0"/>
                            </p:stCondLst>
                            <p:childTnLst>
                              <p:par>
                                <p:cTn id="49" presetID="1" presetClass="entr" presetSubtype="0" fill="hold" nodeType="clickEffect">
                                  <p:stCondLst>
                                    <p:cond delay="0"/>
                                  </p:stCondLst>
                                  <p:childTnLst>
                                    <p:set>
                                      <p:cBhvr>
                                        <p:cTn id="50" dur="1" fill="hold">
                                          <p:stCondLst>
                                            <p:cond delay="0"/>
                                          </p:stCondLst>
                                        </p:cTn>
                                        <p:tgtEl>
                                          <p:spTgt spid="517"/>
                                        </p:tgtEl>
                                        <p:attrNameLst>
                                          <p:attrName>style.visibility</p:attrName>
                                        </p:attrNameLst>
                                      </p:cBhvr>
                                      <p:to>
                                        <p:strVal val="visible"/>
                                      </p:to>
                                    </p:set>
                                  </p:childTnLst>
                                </p:cTn>
                              </p:par>
                              <p:par>
                                <p:cTn id="51" presetID="1" presetClass="entr" presetSubtype="0" fill="hold" grpId="0" nodeType="withEffect">
                                  <p:stCondLst>
                                    <p:cond delay="0"/>
                                  </p:stCondLst>
                                  <p:childTnLst>
                                    <p:set>
                                      <p:cBhvr>
                                        <p:cTn id="52" dur="1" fill="hold">
                                          <p:stCondLst>
                                            <p:cond delay="0"/>
                                          </p:stCondLst>
                                        </p:cTn>
                                        <p:tgtEl>
                                          <p:spTgt spid="525"/>
                                        </p:tgtEl>
                                        <p:attrNameLst>
                                          <p:attrName>style.visibility</p:attrName>
                                        </p:attrNameLst>
                                      </p:cBhvr>
                                      <p:to>
                                        <p:strVal val="visible"/>
                                      </p:to>
                                    </p:set>
                                  </p:childTnLst>
                                </p:cTn>
                              </p:par>
                              <p:par>
                                <p:cTn id="53" presetID="1" presetClass="entr" presetSubtype="0" fill="hold" nodeType="withEffect">
                                  <p:stCondLst>
                                    <p:cond delay="0"/>
                                  </p:stCondLst>
                                  <p:childTnLst>
                                    <p:set>
                                      <p:cBhvr>
                                        <p:cTn id="54" dur="1" fill="hold">
                                          <p:stCondLst>
                                            <p:cond delay="0"/>
                                          </p:stCondLst>
                                        </p:cTn>
                                        <p:tgtEl>
                                          <p:spTgt spid="658"/>
                                        </p:tgtEl>
                                        <p:attrNameLst>
                                          <p:attrName>style.visibility</p:attrName>
                                        </p:attrNameLst>
                                      </p:cBhvr>
                                      <p:to>
                                        <p:strVal val="visible"/>
                                      </p:to>
                                    </p:set>
                                  </p:childTnLst>
                                </p:cTn>
                              </p:par>
                              <p:par>
                                <p:cTn id="55" presetID="1" presetClass="entr" presetSubtype="0" fill="hold" grpId="0" nodeType="withEffect">
                                  <p:stCondLst>
                                    <p:cond delay="0"/>
                                  </p:stCondLst>
                                  <p:childTnLst>
                                    <p:set>
                                      <p:cBhvr>
                                        <p:cTn id="56" dur="1" fill="hold">
                                          <p:stCondLst>
                                            <p:cond delay="0"/>
                                          </p:stCondLst>
                                        </p:cTn>
                                        <p:tgtEl>
                                          <p:spTgt spid="16451"/>
                                        </p:tgtEl>
                                        <p:attrNameLst>
                                          <p:attrName>style.visibility</p:attrName>
                                        </p:attrNameLst>
                                      </p:cBhvr>
                                      <p:to>
                                        <p:strVal val="visible"/>
                                      </p:to>
                                    </p:set>
                                  </p:childTnLst>
                                </p:cTn>
                              </p:par>
                            </p:childTnLst>
                          </p:cTn>
                        </p:par>
                      </p:childTnLst>
                    </p:cTn>
                  </p:par>
                  <p:par>
                    <p:cTn id="57" fill="hold" nodeType="clickPar">
                      <p:stCondLst>
                        <p:cond delay="indefinite"/>
                      </p:stCondLst>
                      <p:childTnLst>
                        <p:par>
                          <p:cTn id="58" fill="hold" nodeType="withGroup">
                            <p:stCondLst>
                              <p:cond delay="0"/>
                            </p:stCondLst>
                            <p:childTnLst>
                              <p:par>
                                <p:cTn id="59" presetID="1" presetClass="entr" presetSubtype="0" fill="hold" nodeType="clickEffect">
                                  <p:stCondLst>
                                    <p:cond delay="0"/>
                                  </p:stCondLst>
                                  <p:childTnLst>
                                    <p:set>
                                      <p:cBhvr>
                                        <p:cTn id="60" dur="1" fill="hold">
                                          <p:stCondLst>
                                            <p:cond delay="0"/>
                                          </p:stCondLst>
                                        </p:cTn>
                                        <p:tgtEl>
                                          <p:spTgt spid="526"/>
                                        </p:tgtEl>
                                        <p:attrNameLst>
                                          <p:attrName>style.visibility</p:attrName>
                                        </p:attrNameLst>
                                      </p:cBhvr>
                                      <p:to>
                                        <p:strVal val="visible"/>
                                      </p:to>
                                    </p:set>
                                  </p:childTnLst>
                                </p:cTn>
                              </p:par>
                              <p:par>
                                <p:cTn id="61" presetID="1" presetClass="entr" presetSubtype="0" fill="hold" nodeType="withEffect">
                                  <p:stCondLst>
                                    <p:cond delay="0"/>
                                  </p:stCondLst>
                                  <p:childTnLst>
                                    <p:set>
                                      <p:cBhvr>
                                        <p:cTn id="62" dur="1" fill="hold">
                                          <p:stCondLst>
                                            <p:cond delay="0"/>
                                          </p:stCondLst>
                                        </p:cTn>
                                        <p:tgtEl>
                                          <p:spTgt spid="580"/>
                                        </p:tgtEl>
                                        <p:attrNameLst>
                                          <p:attrName>style.visibility</p:attrName>
                                        </p:attrNameLst>
                                      </p:cBhvr>
                                      <p:to>
                                        <p:strVal val="visible"/>
                                      </p:to>
                                    </p:set>
                                  </p:childTnLst>
                                </p:cTn>
                              </p:par>
                              <p:par>
                                <p:cTn id="63" presetID="1" presetClass="entr" presetSubtype="0" fill="hold" nodeType="withEffect">
                                  <p:stCondLst>
                                    <p:cond delay="0"/>
                                  </p:stCondLst>
                                  <p:childTnLst>
                                    <p:set>
                                      <p:cBhvr>
                                        <p:cTn id="64" dur="1" fill="hold">
                                          <p:stCondLst>
                                            <p:cond delay="0"/>
                                          </p:stCondLst>
                                        </p:cTn>
                                        <p:tgtEl>
                                          <p:spTgt spid="635"/>
                                        </p:tgtEl>
                                        <p:attrNameLst>
                                          <p:attrName>style.visibility</p:attrName>
                                        </p:attrNameLst>
                                      </p:cBhvr>
                                      <p:to>
                                        <p:strVal val="visible"/>
                                      </p:to>
                                    </p:set>
                                  </p:childTnLst>
                                </p:cTn>
                              </p:par>
                              <p:par>
                                <p:cTn id="65" presetID="1" presetClass="entr" presetSubtype="0" fill="hold" grpId="0" nodeType="withEffect">
                                  <p:stCondLst>
                                    <p:cond delay="0"/>
                                  </p:stCondLst>
                                  <p:childTnLst>
                                    <p:set>
                                      <p:cBhvr>
                                        <p:cTn id="66" dur="1" fill="hold">
                                          <p:stCondLst>
                                            <p:cond delay="0"/>
                                          </p:stCondLst>
                                        </p:cTn>
                                        <p:tgtEl>
                                          <p:spTgt spid="640"/>
                                        </p:tgtEl>
                                        <p:attrNameLst>
                                          <p:attrName>style.visibility</p:attrName>
                                        </p:attrNameLst>
                                      </p:cBhvr>
                                      <p:to>
                                        <p:strVal val="visible"/>
                                      </p:to>
                                    </p:set>
                                  </p:childTnLst>
                                </p:cTn>
                              </p:par>
                            </p:childTnLst>
                          </p:cTn>
                        </p:par>
                      </p:childTnLst>
                    </p:cTn>
                  </p:par>
                  <p:par>
                    <p:cTn id="67" fill="hold" nodeType="clickPar">
                      <p:stCondLst>
                        <p:cond delay="indefinite"/>
                      </p:stCondLst>
                      <p:childTnLst>
                        <p:par>
                          <p:cTn id="68" fill="hold" nodeType="withGroup">
                            <p:stCondLst>
                              <p:cond delay="0"/>
                            </p:stCondLst>
                            <p:childTnLst>
                              <p:par>
                                <p:cTn id="69" presetID="1" presetClass="entr" presetSubtype="0" fill="hold" grpId="0" nodeType="clickEffect">
                                  <p:stCondLst>
                                    <p:cond delay="0"/>
                                  </p:stCondLst>
                                  <p:childTnLst>
                                    <p:set>
                                      <p:cBhvr>
                                        <p:cTn id="70" dur="1" fill="hold">
                                          <p:stCondLst>
                                            <p:cond delay="0"/>
                                          </p:stCondLst>
                                        </p:cTn>
                                        <p:tgtEl>
                                          <p:spTgt spid="43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24" grpId="0" animBg="1"/>
      <p:bldP spid="525" grpId="0" animBg="1"/>
      <p:bldP spid="640" grpId="0" animBg="1"/>
      <p:bldP spid="6" grpId="0" animBg="1"/>
      <p:bldP spid="16441" grpId="0" animBg="1"/>
      <p:bldP spid="16443" grpId="0" animBg="1"/>
      <p:bldP spid="647" grpId="0" animBg="1"/>
      <p:bldP spid="16445" grpId="0" animBg="1"/>
      <p:bldP spid="649" grpId="0" animBg="1"/>
      <p:bldP spid="16447" grpId="0" animBg="1"/>
      <p:bldP spid="16449" grpId="0" animBg="1"/>
      <p:bldP spid="16451" grpId="0" animBg="1"/>
      <p:bldP spid="432" grpId="0" animBg="1"/>
    </p:bldLst>
  </p:timing>
</p:sld>
</file>

<file path=ppt/slides/slide1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32770" name="Connecteur droit 50"/>
          <p:cNvCxnSpPr>
            <a:cxnSpLocks noChangeShapeType="1"/>
          </p:cNvCxnSpPr>
          <p:nvPr/>
        </p:nvCxnSpPr>
        <p:spPr bwMode="auto">
          <a:xfrm>
            <a:off x="403225" y="3305175"/>
            <a:ext cx="7634288" cy="0"/>
          </a:xfrm>
          <a:prstGeom prst="line">
            <a:avLst/>
          </a:prstGeom>
          <a:noFill/>
          <a:ln w="9525" algn="ctr">
            <a:solidFill>
              <a:schemeClr val="tx1"/>
            </a:solidFill>
            <a:round/>
            <a:headEnd/>
            <a:tailEnd/>
          </a:ln>
          <a:extLst>
            <a:ext uri="{909E8E84-426E-40DD-AFC4-6F175D3DCCD1}">
              <a14:hiddenFill xmlns:a14="http://schemas.microsoft.com/office/drawing/2010/main">
                <a:noFill/>
              </a14:hiddenFill>
            </a:ext>
          </a:extLst>
        </p:spPr>
      </p:cxnSp>
      <p:cxnSp>
        <p:nvCxnSpPr>
          <p:cNvPr id="32771" name="Connecteur droit 52"/>
          <p:cNvCxnSpPr>
            <a:cxnSpLocks noChangeShapeType="1"/>
          </p:cNvCxnSpPr>
          <p:nvPr/>
        </p:nvCxnSpPr>
        <p:spPr bwMode="auto">
          <a:xfrm>
            <a:off x="1646238" y="3273425"/>
            <a:ext cx="0" cy="144463"/>
          </a:xfrm>
          <a:prstGeom prst="line">
            <a:avLst/>
          </a:prstGeom>
          <a:noFill/>
          <a:ln w="9525" algn="ctr">
            <a:solidFill>
              <a:schemeClr val="tx1"/>
            </a:solidFill>
            <a:round/>
            <a:headEnd/>
            <a:tailEnd/>
          </a:ln>
          <a:extLst>
            <a:ext uri="{909E8E84-426E-40DD-AFC4-6F175D3DCCD1}">
              <a14:hiddenFill xmlns:a14="http://schemas.microsoft.com/office/drawing/2010/main">
                <a:noFill/>
              </a14:hiddenFill>
            </a:ext>
          </a:extLst>
        </p:spPr>
      </p:cxnSp>
      <p:cxnSp>
        <p:nvCxnSpPr>
          <p:cNvPr id="32772" name="Connecteur droit 53"/>
          <p:cNvCxnSpPr>
            <a:cxnSpLocks noChangeShapeType="1"/>
          </p:cNvCxnSpPr>
          <p:nvPr/>
        </p:nvCxnSpPr>
        <p:spPr bwMode="auto">
          <a:xfrm>
            <a:off x="1939925" y="3273425"/>
            <a:ext cx="0" cy="144463"/>
          </a:xfrm>
          <a:prstGeom prst="line">
            <a:avLst/>
          </a:prstGeom>
          <a:noFill/>
          <a:ln w="9525" algn="ctr">
            <a:solidFill>
              <a:schemeClr val="tx1"/>
            </a:solidFill>
            <a:round/>
            <a:headEnd/>
            <a:tailEnd/>
          </a:ln>
          <a:extLst>
            <a:ext uri="{909E8E84-426E-40DD-AFC4-6F175D3DCCD1}">
              <a14:hiddenFill xmlns:a14="http://schemas.microsoft.com/office/drawing/2010/main">
                <a:noFill/>
              </a14:hiddenFill>
            </a:ext>
          </a:extLst>
        </p:spPr>
      </p:cxnSp>
      <p:cxnSp>
        <p:nvCxnSpPr>
          <p:cNvPr id="32773" name="Connecteur droit 54"/>
          <p:cNvCxnSpPr>
            <a:cxnSpLocks noChangeShapeType="1"/>
          </p:cNvCxnSpPr>
          <p:nvPr/>
        </p:nvCxnSpPr>
        <p:spPr bwMode="auto">
          <a:xfrm>
            <a:off x="2233613" y="3273425"/>
            <a:ext cx="0" cy="144463"/>
          </a:xfrm>
          <a:prstGeom prst="line">
            <a:avLst/>
          </a:prstGeom>
          <a:noFill/>
          <a:ln w="9525" algn="ctr">
            <a:solidFill>
              <a:schemeClr val="tx1"/>
            </a:solidFill>
            <a:round/>
            <a:headEnd/>
            <a:tailEnd/>
          </a:ln>
          <a:extLst>
            <a:ext uri="{909E8E84-426E-40DD-AFC4-6F175D3DCCD1}">
              <a14:hiddenFill xmlns:a14="http://schemas.microsoft.com/office/drawing/2010/main">
                <a:noFill/>
              </a14:hiddenFill>
            </a:ext>
          </a:extLst>
        </p:spPr>
      </p:cxnSp>
      <p:cxnSp>
        <p:nvCxnSpPr>
          <p:cNvPr id="32774" name="Connecteur droit 55"/>
          <p:cNvCxnSpPr>
            <a:cxnSpLocks noChangeShapeType="1"/>
          </p:cNvCxnSpPr>
          <p:nvPr/>
        </p:nvCxnSpPr>
        <p:spPr bwMode="auto">
          <a:xfrm>
            <a:off x="2527300" y="3273425"/>
            <a:ext cx="0" cy="144463"/>
          </a:xfrm>
          <a:prstGeom prst="line">
            <a:avLst/>
          </a:prstGeom>
          <a:noFill/>
          <a:ln w="9525" algn="ctr">
            <a:solidFill>
              <a:schemeClr val="tx1"/>
            </a:solidFill>
            <a:round/>
            <a:headEnd/>
            <a:tailEnd/>
          </a:ln>
          <a:extLst>
            <a:ext uri="{909E8E84-426E-40DD-AFC4-6F175D3DCCD1}">
              <a14:hiddenFill xmlns:a14="http://schemas.microsoft.com/office/drawing/2010/main">
                <a:noFill/>
              </a14:hiddenFill>
            </a:ext>
          </a:extLst>
        </p:spPr>
      </p:cxnSp>
      <p:cxnSp>
        <p:nvCxnSpPr>
          <p:cNvPr id="32775" name="Connecteur droit 56"/>
          <p:cNvCxnSpPr>
            <a:cxnSpLocks noChangeShapeType="1"/>
          </p:cNvCxnSpPr>
          <p:nvPr/>
        </p:nvCxnSpPr>
        <p:spPr bwMode="auto">
          <a:xfrm>
            <a:off x="2819400" y="3273425"/>
            <a:ext cx="0" cy="144463"/>
          </a:xfrm>
          <a:prstGeom prst="line">
            <a:avLst/>
          </a:prstGeom>
          <a:noFill/>
          <a:ln w="9525" algn="ctr">
            <a:solidFill>
              <a:schemeClr val="tx1"/>
            </a:solidFill>
            <a:round/>
            <a:headEnd/>
            <a:tailEnd/>
          </a:ln>
          <a:extLst>
            <a:ext uri="{909E8E84-426E-40DD-AFC4-6F175D3DCCD1}">
              <a14:hiddenFill xmlns:a14="http://schemas.microsoft.com/office/drawing/2010/main">
                <a:noFill/>
              </a14:hiddenFill>
            </a:ext>
          </a:extLst>
        </p:spPr>
      </p:cxnSp>
      <p:cxnSp>
        <p:nvCxnSpPr>
          <p:cNvPr id="32776" name="Connecteur droit 57"/>
          <p:cNvCxnSpPr>
            <a:cxnSpLocks noChangeShapeType="1"/>
          </p:cNvCxnSpPr>
          <p:nvPr/>
        </p:nvCxnSpPr>
        <p:spPr bwMode="auto">
          <a:xfrm>
            <a:off x="3113088" y="3273425"/>
            <a:ext cx="0" cy="144463"/>
          </a:xfrm>
          <a:prstGeom prst="line">
            <a:avLst/>
          </a:prstGeom>
          <a:noFill/>
          <a:ln w="9525" algn="ctr">
            <a:solidFill>
              <a:schemeClr val="tx1"/>
            </a:solidFill>
            <a:round/>
            <a:headEnd/>
            <a:tailEnd/>
          </a:ln>
          <a:extLst>
            <a:ext uri="{909E8E84-426E-40DD-AFC4-6F175D3DCCD1}">
              <a14:hiddenFill xmlns:a14="http://schemas.microsoft.com/office/drawing/2010/main">
                <a:noFill/>
              </a14:hiddenFill>
            </a:ext>
          </a:extLst>
        </p:spPr>
      </p:cxnSp>
      <p:cxnSp>
        <p:nvCxnSpPr>
          <p:cNvPr id="32777" name="Connecteur droit 58"/>
          <p:cNvCxnSpPr>
            <a:cxnSpLocks noChangeShapeType="1"/>
          </p:cNvCxnSpPr>
          <p:nvPr/>
        </p:nvCxnSpPr>
        <p:spPr bwMode="auto">
          <a:xfrm>
            <a:off x="3403600" y="3273425"/>
            <a:ext cx="0" cy="144463"/>
          </a:xfrm>
          <a:prstGeom prst="line">
            <a:avLst/>
          </a:prstGeom>
          <a:noFill/>
          <a:ln w="9525" algn="ctr">
            <a:solidFill>
              <a:schemeClr val="tx1"/>
            </a:solidFill>
            <a:round/>
            <a:headEnd/>
            <a:tailEnd/>
          </a:ln>
          <a:extLst>
            <a:ext uri="{909E8E84-426E-40DD-AFC4-6F175D3DCCD1}">
              <a14:hiddenFill xmlns:a14="http://schemas.microsoft.com/office/drawing/2010/main">
                <a:noFill/>
              </a14:hiddenFill>
            </a:ext>
          </a:extLst>
        </p:spPr>
      </p:cxnSp>
      <p:cxnSp>
        <p:nvCxnSpPr>
          <p:cNvPr id="32778" name="Connecteur droit 60"/>
          <p:cNvCxnSpPr>
            <a:cxnSpLocks noChangeShapeType="1"/>
          </p:cNvCxnSpPr>
          <p:nvPr/>
        </p:nvCxnSpPr>
        <p:spPr bwMode="auto">
          <a:xfrm>
            <a:off x="3702050" y="3273425"/>
            <a:ext cx="0" cy="144463"/>
          </a:xfrm>
          <a:prstGeom prst="line">
            <a:avLst/>
          </a:prstGeom>
          <a:noFill/>
          <a:ln w="9525" algn="ctr">
            <a:solidFill>
              <a:schemeClr val="tx1"/>
            </a:solidFill>
            <a:round/>
            <a:headEnd/>
            <a:tailEnd/>
          </a:ln>
          <a:extLst>
            <a:ext uri="{909E8E84-426E-40DD-AFC4-6F175D3DCCD1}">
              <a14:hiddenFill xmlns:a14="http://schemas.microsoft.com/office/drawing/2010/main">
                <a:noFill/>
              </a14:hiddenFill>
            </a:ext>
          </a:extLst>
        </p:spPr>
      </p:cxnSp>
      <p:cxnSp>
        <p:nvCxnSpPr>
          <p:cNvPr id="32779" name="Connecteur droit 61"/>
          <p:cNvCxnSpPr>
            <a:cxnSpLocks noChangeShapeType="1"/>
          </p:cNvCxnSpPr>
          <p:nvPr/>
        </p:nvCxnSpPr>
        <p:spPr bwMode="auto">
          <a:xfrm>
            <a:off x="3992563" y="3273425"/>
            <a:ext cx="0" cy="144463"/>
          </a:xfrm>
          <a:prstGeom prst="line">
            <a:avLst/>
          </a:prstGeom>
          <a:noFill/>
          <a:ln w="9525" algn="ctr">
            <a:solidFill>
              <a:schemeClr val="tx1"/>
            </a:solidFill>
            <a:round/>
            <a:headEnd/>
            <a:tailEnd/>
          </a:ln>
          <a:extLst>
            <a:ext uri="{909E8E84-426E-40DD-AFC4-6F175D3DCCD1}">
              <a14:hiddenFill xmlns:a14="http://schemas.microsoft.com/office/drawing/2010/main">
                <a:noFill/>
              </a14:hiddenFill>
            </a:ext>
          </a:extLst>
        </p:spPr>
      </p:cxnSp>
      <p:cxnSp>
        <p:nvCxnSpPr>
          <p:cNvPr id="32780" name="Connecteur droit 62"/>
          <p:cNvCxnSpPr>
            <a:cxnSpLocks noChangeShapeType="1"/>
          </p:cNvCxnSpPr>
          <p:nvPr/>
        </p:nvCxnSpPr>
        <p:spPr bwMode="auto">
          <a:xfrm>
            <a:off x="4287838" y="3273425"/>
            <a:ext cx="0" cy="144463"/>
          </a:xfrm>
          <a:prstGeom prst="line">
            <a:avLst/>
          </a:prstGeom>
          <a:noFill/>
          <a:ln w="9525" algn="ctr">
            <a:solidFill>
              <a:schemeClr val="tx1"/>
            </a:solidFill>
            <a:round/>
            <a:headEnd/>
            <a:tailEnd/>
          </a:ln>
          <a:extLst>
            <a:ext uri="{909E8E84-426E-40DD-AFC4-6F175D3DCCD1}">
              <a14:hiddenFill xmlns:a14="http://schemas.microsoft.com/office/drawing/2010/main">
                <a:noFill/>
              </a14:hiddenFill>
            </a:ext>
          </a:extLst>
        </p:spPr>
      </p:cxnSp>
      <p:cxnSp>
        <p:nvCxnSpPr>
          <p:cNvPr id="32781" name="Connecteur droit 63"/>
          <p:cNvCxnSpPr>
            <a:cxnSpLocks noChangeShapeType="1"/>
          </p:cNvCxnSpPr>
          <p:nvPr/>
        </p:nvCxnSpPr>
        <p:spPr bwMode="auto">
          <a:xfrm>
            <a:off x="4578350" y="3273425"/>
            <a:ext cx="0" cy="144463"/>
          </a:xfrm>
          <a:prstGeom prst="line">
            <a:avLst/>
          </a:prstGeom>
          <a:noFill/>
          <a:ln w="9525" algn="ctr">
            <a:solidFill>
              <a:schemeClr val="tx1"/>
            </a:solidFill>
            <a:round/>
            <a:headEnd/>
            <a:tailEnd/>
          </a:ln>
          <a:extLst>
            <a:ext uri="{909E8E84-426E-40DD-AFC4-6F175D3DCCD1}">
              <a14:hiddenFill xmlns:a14="http://schemas.microsoft.com/office/drawing/2010/main">
                <a:noFill/>
              </a14:hiddenFill>
            </a:ext>
          </a:extLst>
        </p:spPr>
      </p:cxnSp>
      <p:cxnSp>
        <p:nvCxnSpPr>
          <p:cNvPr id="32782" name="Connecteur droit 64"/>
          <p:cNvCxnSpPr>
            <a:cxnSpLocks noChangeShapeType="1"/>
          </p:cNvCxnSpPr>
          <p:nvPr/>
        </p:nvCxnSpPr>
        <p:spPr bwMode="auto">
          <a:xfrm>
            <a:off x="4873625" y="3273425"/>
            <a:ext cx="0" cy="144463"/>
          </a:xfrm>
          <a:prstGeom prst="line">
            <a:avLst/>
          </a:prstGeom>
          <a:noFill/>
          <a:ln w="9525" algn="ctr">
            <a:solidFill>
              <a:schemeClr val="tx1"/>
            </a:solidFill>
            <a:round/>
            <a:headEnd/>
            <a:tailEnd/>
          </a:ln>
          <a:extLst>
            <a:ext uri="{909E8E84-426E-40DD-AFC4-6F175D3DCCD1}">
              <a14:hiddenFill xmlns:a14="http://schemas.microsoft.com/office/drawing/2010/main">
                <a:noFill/>
              </a14:hiddenFill>
            </a:ext>
          </a:extLst>
        </p:spPr>
      </p:cxnSp>
      <p:cxnSp>
        <p:nvCxnSpPr>
          <p:cNvPr id="32783" name="Connecteur droit 65"/>
          <p:cNvCxnSpPr>
            <a:cxnSpLocks noChangeShapeType="1"/>
          </p:cNvCxnSpPr>
          <p:nvPr/>
        </p:nvCxnSpPr>
        <p:spPr bwMode="auto">
          <a:xfrm>
            <a:off x="5165725" y="3273425"/>
            <a:ext cx="0" cy="144463"/>
          </a:xfrm>
          <a:prstGeom prst="line">
            <a:avLst/>
          </a:prstGeom>
          <a:noFill/>
          <a:ln w="9525" algn="ctr">
            <a:solidFill>
              <a:schemeClr val="tx1"/>
            </a:solidFill>
            <a:round/>
            <a:headEnd/>
            <a:tailEnd/>
          </a:ln>
          <a:extLst>
            <a:ext uri="{909E8E84-426E-40DD-AFC4-6F175D3DCCD1}">
              <a14:hiddenFill xmlns:a14="http://schemas.microsoft.com/office/drawing/2010/main">
                <a:noFill/>
              </a14:hiddenFill>
            </a:ext>
          </a:extLst>
        </p:spPr>
      </p:cxnSp>
      <p:cxnSp>
        <p:nvCxnSpPr>
          <p:cNvPr id="32784" name="Connecteur droit 66"/>
          <p:cNvCxnSpPr>
            <a:cxnSpLocks noChangeShapeType="1"/>
          </p:cNvCxnSpPr>
          <p:nvPr/>
        </p:nvCxnSpPr>
        <p:spPr bwMode="auto">
          <a:xfrm>
            <a:off x="5459413" y="3273425"/>
            <a:ext cx="0" cy="144463"/>
          </a:xfrm>
          <a:prstGeom prst="line">
            <a:avLst/>
          </a:prstGeom>
          <a:noFill/>
          <a:ln w="9525" algn="ctr">
            <a:solidFill>
              <a:schemeClr val="tx1"/>
            </a:solidFill>
            <a:round/>
            <a:headEnd/>
            <a:tailEnd/>
          </a:ln>
          <a:extLst>
            <a:ext uri="{909E8E84-426E-40DD-AFC4-6F175D3DCCD1}">
              <a14:hiddenFill xmlns:a14="http://schemas.microsoft.com/office/drawing/2010/main">
                <a:noFill/>
              </a14:hiddenFill>
            </a:ext>
          </a:extLst>
        </p:spPr>
      </p:cxnSp>
      <p:cxnSp>
        <p:nvCxnSpPr>
          <p:cNvPr id="32785" name="Connecteur droit 67"/>
          <p:cNvCxnSpPr>
            <a:cxnSpLocks noChangeShapeType="1"/>
          </p:cNvCxnSpPr>
          <p:nvPr/>
        </p:nvCxnSpPr>
        <p:spPr bwMode="auto">
          <a:xfrm>
            <a:off x="5753100" y="3273425"/>
            <a:ext cx="0" cy="144463"/>
          </a:xfrm>
          <a:prstGeom prst="line">
            <a:avLst/>
          </a:prstGeom>
          <a:noFill/>
          <a:ln w="9525" algn="ctr">
            <a:solidFill>
              <a:schemeClr val="tx1"/>
            </a:solidFill>
            <a:round/>
            <a:headEnd/>
            <a:tailEnd/>
          </a:ln>
          <a:extLst>
            <a:ext uri="{909E8E84-426E-40DD-AFC4-6F175D3DCCD1}">
              <a14:hiddenFill xmlns:a14="http://schemas.microsoft.com/office/drawing/2010/main">
                <a:noFill/>
              </a14:hiddenFill>
            </a:ext>
          </a:extLst>
        </p:spPr>
      </p:cxnSp>
      <p:cxnSp>
        <p:nvCxnSpPr>
          <p:cNvPr id="32786" name="Connecteur droit 68"/>
          <p:cNvCxnSpPr>
            <a:cxnSpLocks noChangeShapeType="1"/>
          </p:cNvCxnSpPr>
          <p:nvPr/>
        </p:nvCxnSpPr>
        <p:spPr bwMode="auto">
          <a:xfrm>
            <a:off x="6046788" y="3273425"/>
            <a:ext cx="0" cy="144463"/>
          </a:xfrm>
          <a:prstGeom prst="line">
            <a:avLst/>
          </a:prstGeom>
          <a:noFill/>
          <a:ln w="9525" algn="ctr">
            <a:solidFill>
              <a:schemeClr val="tx1"/>
            </a:solidFill>
            <a:round/>
            <a:headEnd/>
            <a:tailEnd/>
          </a:ln>
          <a:extLst>
            <a:ext uri="{909E8E84-426E-40DD-AFC4-6F175D3DCCD1}">
              <a14:hiddenFill xmlns:a14="http://schemas.microsoft.com/office/drawing/2010/main">
                <a:noFill/>
              </a14:hiddenFill>
            </a:ext>
          </a:extLst>
        </p:spPr>
      </p:cxnSp>
      <p:cxnSp>
        <p:nvCxnSpPr>
          <p:cNvPr id="32787" name="Connecteur droit 69"/>
          <p:cNvCxnSpPr>
            <a:cxnSpLocks noChangeShapeType="1"/>
          </p:cNvCxnSpPr>
          <p:nvPr/>
        </p:nvCxnSpPr>
        <p:spPr bwMode="auto">
          <a:xfrm>
            <a:off x="6340475" y="3273425"/>
            <a:ext cx="0" cy="144463"/>
          </a:xfrm>
          <a:prstGeom prst="line">
            <a:avLst/>
          </a:prstGeom>
          <a:noFill/>
          <a:ln w="9525" algn="ctr">
            <a:solidFill>
              <a:schemeClr val="tx1"/>
            </a:solidFill>
            <a:round/>
            <a:headEnd/>
            <a:tailEnd/>
          </a:ln>
          <a:extLst>
            <a:ext uri="{909E8E84-426E-40DD-AFC4-6F175D3DCCD1}">
              <a14:hiddenFill xmlns:a14="http://schemas.microsoft.com/office/drawing/2010/main">
                <a:noFill/>
              </a14:hiddenFill>
            </a:ext>
          </a:extLst>
        </p:spPr>
      </p:cxnSp>
      <p:cxnSp>
        <p:nvCxnSpPr>
          <p:cNvPr id="32788" name="Connecteur droit 70"/>
          <p:cNvCxnSpPr>
            <a:cxnSpLocks noChangeShapeType="1"/>
          </p:cNvCxnSpPr>
          <p:nvPr/>
        </p:nvCxnSpPr>
        <p:spPr bwMode="auto">
          <a:xfrm>
            <a:off x="6632575" y="3273425"/>
            <a:ext cx="0" cy="144463"/>
          </a:xfrm>
          <a:prstGeom prst="line">
            <a:avLst/>
          </a:prstGeom>
          <a:noFill/>
          <a:ln w="9525" algn="ctr">
            <a:solidFill>
              <a:schemeClr val="tx1"/>
            </a:solidFill>
            <a:round/>
            <a:headEnd/>
            <a:tailEnd/>
          </a:ln>
          <a:extLst>
            <a:ext uri="{909E8E84-426E-40DD-AFC4-6F175D3DCCD1}">
              <a14:hiddenFill xmlns:a14="http://schemas.microsoft.com/office/drawing/2010/main">
                <a:noFill/>
              </a14:hiddenFill>
            </a:ext>
          </a:extLst>
        </p:spPr>
      </p:cxnSp>
      <p:cxnSp>
        <p:nvCxnSpPr>
          <p:cNvPr id="32789" name="Connecteur droit 71"/>
          <p:cNvCxnSpPr>
            <a:cxnSpLocks noChangeShapeType="1"/>
          </p:cNvCxnSpPr>
          <p:nvPr/>
        </p:nvCxnSpPr>
        <p:spPr bwMode="auto">
          <a:xfrm>
            <a:off x="6924675" y="3273425"/>
            <a:ext cx="0" cy="144463"/>
          </a:xfrm>
          <a:prstGeom prst="line">
            <a:avLst/>
          </a:prstGeom>
          <a:noFill/>
          <a:ln w="9525" algn="ctr">
            <a:solidFill>
              <a:schemeClr val="tx1"/>
            </a:solidFill>
            <a:round/>
            <a:headEnd/>
            <a:tailEnd/>
          </a:ln>
          <a:extLst>
            <a:ext uri="{909E8E84-426E-40DD-AFC4-6F175D3DCCD1}">
              <a14:hiddenFill xmlns:a14="http://schemas.microsoft.com/office/drawing/2010/main">
                <a:noFill/>
              </a14:hiddenFill>
            </a:ext>
          </a:extLst>
        </p:spPr>
      </p:cxnSp>
      <p:cxnSp>
        <p:nvCxnSpPr>
          <p:cNvPr id="32790" name="Connecteur droit 72"/>
          <p:cNvCxnSpPr>
            <a:cxnSpLocks noChangeShapeType="1"/>
          </p:cNvCxnSpPr>
          <p:nvPr/>
        </p:nvCxnSpPr>
        <p:spPr bwMode="auto">
          <a:xfrm>
            <a:off x="7218363" y="3273425"/>
            <a:ext cx="0" cy="144463"/>
          </a:xfrm>
          <a:prstGeom prst="line">
            <a:avLst/>
          </a:prstGeom>
          <a:noFill/>
          <a:ln w="9525" algn="ctr">
            <a:solidFill>
              <a:schemeClr val="tx1"/>
            </a:solidFill>
            <a:round/>
            <a:headEnd/>
            <a:tailEnd/>
          </a:ln>
          <a:extLst>
            <a:ext uri="{909E8E84-426E-40DD-AFC4-6F175D3DCCD1}">
              <a14:hiddenFill xmlns:a14="http://schemas.microsoft.com/office/drawing/2010/main">
                <a:noFill/>
              </a14:hiddenFill>
            </a:ext>
          </a:extLst>
        </p:spPr>
      </p:cxnSp>
      <p:cxnSp>
        <p:nvCxnSpPr>
          <p:cNvPr id="32791" name="Connecteur droit 73"/>
          <p:cNvCxnSpPr>
            <a:cxnSpLocks noChangeShapeType="1"/>
          </p:cNvCxnSpPr>
          <p:nvPr/>
        </p:nvCxnSpPr>
        <p:spPr bwMode="auto">
          <a:xfrm>
            <a:off x="7512050" y="3273425"/>
            <a:ext cx="0" cy="144463"/>
          </a:xfrm>
          <a:prstGeom prst="line">
            <a:avLst/>
          </a:prstGeom>
          <a:noFill/>
          <a:ln w="9525" algn="ctr">
            <a:solidFill>
              <a:schemeClr val="tx1"/>
            </a:solidFill>
            <a:round/>
            <a:headEnd/>
            <a:tailEnd/>
          </a:ln>
          <a:extLst>
            <a:ext uri="{909E8E84-426E-40DD-AFC4-6F175D3DCCD1}">
              <a14:hiddenFill xmlns:a14="http://schemas.microsoft.com/office/drawing/2010/main">
                <a:noFill/>
              </a14:hiddenFill>
            </a:ext>
          </a:extLst>
        </p:spPr>
      </p:cxnSp>
      <p:cxnSp>
        <p:nvCxnSpPr>
          <p:cNvPr id="32792" name="Connecteur droit 113"/>
          <p:cNvCxnSpPr>
            <a:cxnSpLocks noChangeShapeType="1"/>
          </p:cNvCxnSpPr>
          <p:nvPr/>
        </p:nvCxnSpPr>
        <p:spPr bwMode="auto">
          <a:xfrm>
            <a:off x="1398588" y="3273425"/>
            <a:ext cx="0" cy="144463"/>
          </a:xfrm>
          <a:prstGeom prst="line">
            <a:avLst/>
          </a:prstGeom>
          <a:noFill/>
          <a:ln w="9525" algn="ctr">
            <a:solidFill>
              <a:schemeClr val="tx1"/>
            </a:solidFill>
            <a:round/>
            <a:headEnd/>
            <a:tailEnd/>
          </a:ln>
          <a:extLst>
            <a:ext uri="{909E8E84-426E-40DD-AFC4-6F175D3DCCD1}">
              <a14:hiddenFill xmlns:a14="http://schemas.microsoft.com/office/drawing/2010/main">
                <a:noFill/>
              </a14:hiddenFill>
            </a:ext>
          </a:extLst>
        </p:spPr>
      </p:cxnSp>
      <p:cxnSp>
        <p:nvCxnSpPr>
          <p:cNvPr id="32793" name="Connecteur droit 143"/>
          <p:cNvCxnSpPr>
            <a:cxnSpLocks noChangeShapeType="1"/>
          </p:cNvCxnSpPr>
          <p:nvPr/>
        </p:nvCxnSpPr>
        <p:spPr bwMode="auto">
          <a:xfrm>
            <a:off x="1128713" y="3273425"/>
            <a:ext cx="0" cy="144463"/>
          </a:xfrm>
          <a:prstGeom prst="line">
            <a:avLst/>
          </a:prstGeom>
          <a:noFill/>
          <a:ln w="9525" algn="ctr">
            <a:solidFill>
              <a:schemeClr val="tx1"/>
            </a:solidFill>
            <a:round/>
            <a:headEnd/>
            <a:tailEnd/>
          </a:ln>
          <a:extLst>
            <a:ext uri="{909E8E84-426E-40DD-AFC4-6F175D3DCCD1}">
              <a14:hiddenFill xmlns:a14="http://schemas.microsoft.com/office/drawing/2010/main">
                <a:noFill/>
              </a14:hiddenFill>
            </a:ext>
          </a:extLst>
        </p:spPr>
      </p:cxnSp>
      <p:cxnSp>
        <p:nvCxnSpPr>
          <p:cNvPr id="32794" name="Connecteur droit 73"/>
          <p:cNvCxnSpPr>
            <a:cxnSpLocks noChangeShapeType="1"/>
          </p:cNvCxnSpPr>
          <p:nvPr/>
        </p:nvCxnSpPr>
        <p:spPr bwMode="auto">
          <a:xfrm>
            <a:off x="7791450" y="3303588"/>
            <a:ext cx="0" cy="142875"/>
          </a:xfrm>
          <a:prstGeom prst="line">
            <a:avLst/>
          </a:prstGeom>
          <a:noFill/>
          <a:ln w="9525" algn="ctr">
            <a:solidFill>
              <a:schemeClr val="tx1"/>
            </a:solidFill>
            <a:round/>
            <a:headEnd/>
            <a:tailEnd/>
          </a:ln>
          <a:extLst>
            <a:ext uri="{909E8E84-426E-40DD-AFC4-6F175D3DCCD1}">
              <a14:hiddenFill xmlns:a14="http://schemas.microsoft.com/office/drawing/2010/main">
                <a:noFill/>
              </a14:hiddenFill>
            </a:ext>
          </a:extLst>
        </p:spPr>
      </p:cxnSp>
      <p:cxnSp>
        <p:nvCxnSpPr>
          <p:cNvPr id="32795" name="Connecteur droit 143"/>
          <p:cNvCxnSpPr>
            <a:cxnSpLocks noChangeShapeType="1"/>
          </p:cNvCxnSpPr>
          <p:nvPr/>
        </p:nvCxnSpPr>
        <p:spPr bwMode="auto">
          <a:xfrm>
            <a:off x="901700" y="3303588"/>
            <a:ext cx="0" cy="142875"/>
          </a:xfrm>
          <a:prstGeom prst="line">
            <a:avLst/>
          </a:prstGeom>
          <a:noFill/>
          <a:ln w="9525" algn="ctr">
            <a:solidFill>
              <a:schemeClr val="tx1"/>
            </a:solidFill>
            <a:round/>
            <a:headEnd/>
            <a:tailEnd/>
          </a:ln>
          <a:extLst>
            <a:ext uri="{909E8E84-426E-40DD-AFC4-6F175D3DCCD1}">
              <a14:hiddenFill xmlns:a14="http://schemas.microsoft.com/office/drawing/2010/main">
                <a:noFill/>
              </a14:hiddenFill>
            </a:ext>
          </a:extLst>
        </p:spPr>
      </p:cxnSp>
      <p:cxnSp>
        <p:nvCxnSpPr>
          <p:cNvPr id="32796" name="Connecteur droit 143"/>
          <p:cNvCxnSpPr>
            <a:cxnSpLocks noChangeShapeType="1"/>
          </p:cNvCxnSpPr>
          <p:nvPr/>
        </p:nvCxnSpPr>
        <p:spPr bwMode="auto">
          <a:xfrm>
            <a:off x="652463" y="3305175"/>
            <a:ext cx="0" cy="144463"/>
          </a:xfrm>
          <a:prstGeom prst="line">
            <a:avLst/>
          </a:prstGeom>
          <a:noFill/>
          <a:ln w="9525" algn="ctr">
            <a:solidFill>
              <a:schemeClr val="tx1"/>
            </a:solidFill>
            <a:round/>
            <a:headEnd/>
            <a:tailEnd/>
          </a:ln>
          <a:extLst>
            <a:ext uri="{909E8E84-426E-40DD-AFC4-6F175D3DCCD1}">
              <a14:hiddenFill xmlns:a14="http://schemas.microsoft.com/office/drawing/2010/main">
                <a:noFill/>
              </a14:hiddenFill>
            </a:ext>
          </a:extLst>
        </p:spPr>
      </p:cxnSp>
      <p:cxnSp>
        <p:nvCxnSpPr>
          <p:cNvPr id="32797" name="Connecteur droit 73"/>
          <p:cNvCxnSpPr>
            <a:cxnSpLocks noChangeShapeType="1"/>
          </p:cNvCxnSpPr>
          <p:nvPr/>
        </p:nvCxnSpPr>
        <p:spPr bwMode="auto">
          <a:xfrm>
            <a:off x="403225" y="3305175"/>
            <a:ext cx="0" cy="144463"/>
          </a:xfrm>
          <a:prstGeom prst="line">
            <a:avLst/>
          </a:prstGeom>
          <a:noFill/>
          <a:ln w="9525" algn="ctr">
            <a:solidFill>
              <a:schemeClr val="tx1"/>
            </a:solidFill>
            <a:round/>
            <a:headEnd/>
            <a:tailEnd/>
          </a:ln>
          <a:extLst>
            <a:ext uri="{909E8E84-426E-40DD-AFC4-6F175D3DCCD1}">
              <a14:hiddenFill xmlns:a14="http://schemas.microsoft.com/office/drawing/2010/main">
                <a:noFill/>
              </a14:hiddenFill>
            </a:ext>
          </a:extLst>
        </p:spPr>
      </p:cxnSp>
      <p:grpSp>
        <p:nvGrpSpPr>
          <p:cNvPr id="32798" name="Group 312"/>
          <p:cNvGrpSpPr>
            <a:grpSpLocks/>
          </p:cNvGrpSpPr>
          <p:nvPr/>
        </p:nvGrpSpPr>
        <p:grpSpPr bwMode="auto">
          <a:xfrm>
            <a:off x="1100138" y="3070225"/>
            <a:ext cx="6338887" cy="142875"/>
            <a:chOff x="930" y="3430"/>
            <a:chExt cx="3993" cy="90"/>
          </a:xfrm>
        </p:grpSpPr>
        <p:grpSp>
          <p:nvGrpSpPr>
            <p:cNvPr id="32985" name="Group 160"/>
            <p:cNvGrpSpPr>
              <a:grpSpLocks/>
            </p:cNvGrpSpPr>
            <p:nvPr/>
          </p:nvGrpSpPr>
          <p:grpSpPr bwMode="auto">
            <a:xfrm>
              <a:off x="930" y="3430"/>
              <a:ext cx="182" cy="90"/>
              <a:chOff x="2381" y="2024"/>
              <a:chExt cx="271" cy="136"/>
            </a:xfrm>
          </p:grpSpPr>
          <p:sp>
            <p:nvSpPr>
              <p:cNvPr id="33118" name="Oval 152"/>
              <p:cNvSpPr>
                <a:spLocks noChangeArrowheads="1"/>
              </p:cNvSpPr>
              <p:nvPr/>
            </p:nvSpPr>
            <p:spPr bwMode="auto">
              <a:xfrm>
                <a:off x="2472" y="2069"/>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3119" name="Oval 153"/>
              <p:cNvSpPr>
                <a:spLocks noChangeArrowheads="1"/>
              </p:cNvSpPr>
              <p:nvPr/>
            </p:nvSpPr>
            <p:spPr bwMode="auto">
              <a:xfrm>
                <a:off x="2562" y="2069"/>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3120" name="Oval 154"/>
              <p:cNvSpPr>
                <a:spLocks noChangeArrowheads="1"/>
              </p:cNvSpPr>
              <p:nvPr/>
            </p:nvSpPr>
            <p:spPr bwMode="auto">
              <a:xfrm>
                <a:off x="2381" y="2069"/>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3121" name="Oval 155"/>
              <p:cNvSpPr>
                <a:spLocks noChangeArrowheads="1"/>
              </p:cNvSpPr>
              <p:nvPr/>
            </p:nvSpPr>
            <p:spPr bwMode="auto">
              <a:xfrm>
                <a:off x="2426" y="2024"/>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3122" name="Oval 156"/>
              <p:cNvSpPr>
                <a:spLocks noChangeArrowheads="1"/>
              </p:cNvSpPr>
              <p:nvPr/>
            </p:nvSpPr>
            <p:spPr bwMode="auto">
              <a:xfrm>
                <a:off x="2517" y="2024"/>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grpSp>
        <p:grpSp>
          <p:nvGrpSpPr>
            <p:cNvPr id="32986" name="Group 174"/>
            <p:cNvGrpSpPr>
              <a:grpSpLocks/>
            </p:cNvGrpSpPr>
            <p:nvPr/>
          </p:nvGrpSpPr>
          <p:grpSpPr bwMode="auto">
            <a:xfrm>
              <a:off x="1111" y="3430"/>
              <a:ext cx="182" cy="90"/>
              <a:chOff x="2381" y="2024"/>
              <a:chExt cx="271" cy="136"/>
            </a:xfrm>
          </p:grpSpPr>
          <p:sp>
            <p:nvSpPr>
              <p:cNvPr id="33113" name="Oval 175"/>
              <p:cNvSpPr>
                <a:spLocks noChangeArrowheads="1"/>
              </p:cNvSpPr>
              <p:nvPr/>
            </p:nvSpPr>
            <p:spPr bwMode="auto">
              <a:xfrm>
                <a:off x="2472" y="2069"/>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3114" name="Oval 176"/>
              <p:cNvSpPr>
                <a:spLocks noChangeArrowheads="1"/>
              </p:cNvSpPr>
              <p:nvPr/>
            </p:nvSpPr>
            <p:spPr bwMode="auto">
              <a:xfrm>
                <a:off x="2562" y="2069"/>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3115" name="Oval 177"/>
              <p:cNvSpPr>
                <a:spLocks noChangeArrowheads="1"/>
              </p:cNvSpPr>
              <p:nvPr/>
            </p:nvSpPr>
            <p:spPr bwMode="auto">
              <a:xfrm>
                <a:off x="2381" y="2069"/>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3116" name="Oval 178"/>
              <p:cNvSpPr>
                <a:spLocks noChangeArrowheads="1"/>
              </p:cNvSpPr>
              <p:nvPr/>
            </p:nvSpPr>
            <p:spPr bwMode="auto">
              <a:xfrm>
                <a:off x="2426" y="2024"/>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3117" name="Oval 179"/>
              <p:cNvSpPr>
                <a:spLocks noChangeArrowheads="1"/>
              </p:cNvSpPr>
              <p:nvPr/>
            </p:nvSpPr>
            <p:spPr bwMode="auto">
              <a:xfrm>
                <a:off x="2517" y="2024"/>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grpSp>
        <p:grpSp>
          <p:nvGrpSpPr>
            <p:cNvPr id="32987" name="Group 180"/>
            <p:cNvGrpSpPr>
              <a:grpSpLocks/>
            </p:cNvGrpSpPr>
            <p:nvPr/>
          </p:nvGrpSpPr>
          <p:grpSpPr bwMode="auto">
            <a:xfrm>
              <a:off x="1837" y="3430"/>
              <a:ext cx="182" cy="90"/>
              <a:chOff x="2381" y="2024"/>
              <a:chExt cx="271" cy="136"/>
            </a:xfrm>
          </p:grpSpPr>
          <p:sp>
            <p:nvSpPr>
              <p:cNvPr id="33108" name="Oval 181"/>
              <p:cNvSpPr>
                <a:spLocks noChangeArrowheads="1"/>
              </p:cNvSpPr>
              <p:nvPr/>
            </p:nvSpPr>
            <p:spPr bwMode="auto">
              <a:xfrm>
                <a:off x="2472" y="2069"/>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3109" name="Oval 182"/>
              <p:cNvSpPr>
                <a:spLocks noChangeArrowheads="1"/>
              </p:cNvSpPr>
              <p:nvPr/>
            </p:nvSpPr>
            <p:spPr bwMode="auto">
              <a:xfrm>
                <a:off x="2562" y="2069"/>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3110" name="Oval 183"/>
              <p:cNvSpPr>
                <a:spLocks noChangeArrowheads="1"/>
              </p:cNvSpPr>
              <p:nvPr/>
            </p:nvSpPr>
            <p:spPr bwMode="auto">
              <a:xfrm>
                <a:off x="2381" y="2069"/>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3111" name="Oval 184"/>
              <p:cNvSpPr>
                <a:spLocks noChangeArrowheads="1"/>
              </p:cNvSpPr>
              <p:nvPr/>
            </p:nvSpPr>
            <p:spPr bwMode="auto">
              <a:xfrm>
                <a:off x="2426" y="2024"/>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3112" name="Oval 185"/>
              <p:cNvSpPr>
                <a:spLocks noChangeArrowheads="1"/>
              </p:cNvSpPr>
              <p:nvPr/>
            </p:nvSpPr>
            <p:spPr bwMode="auto">
              <a:xfrm>
                <a:off x="2517" y="2024"/>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grpSp>
        <p:grpSp>
          <p:nvGrpSpPr>
            <p:cNvPr id="32988" name="Group 186"/>
            <p:cNvGrpSpPr>
              <a:grpSpLocks/>
            </p:cNvGrpSpPr>
            <p:nvPr/>
          </p:nvGrpSpPr>
          <p:grpSpPr bwMode="auto">
            <a:xfrm>
              <a:off x="1474" y="3430"/>
              <a:ext cx="182" cy="90"/>
              <a:chOff x="2381" y="2024"/>
              <a:chExt cx="271" cy="136"/>
            </a:xfrm>
          </p:grpSpPr>
          <p:sp>
            <p:nvSpPr>
              <p:cNvPr id="33103" name="Oval 187"/>
              <p:cNvSpPr>
                <a:spLocks noChangeArrowheads="1"/>
              </p:cNvSpPr>
              <p:nvPr/>
            </p:nvSpPr>
            <p:spPr bwMode="auto">
              <a:xfrm>
                <a:off x="2472" y="2069"/>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3104" name="Oval 188"/>
              <p:cNvSpPr>
                <a:spLocks noChangeArrowheads="1"/>
              </p:cNvSpPr>
              <p:nvPr/>
            </p:nvSpPr>
            <p:spPr bwMode="auto">
              <a:xfrm>
                <a:off x="2562" y="2069"/>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3105" name="Oval 189"/>
              <p:cNvSpPr>
                <a:spLocks noChangeArrowheads="1"/>
              </p:cNvSpPr>
              <p:nvPr/>
            </p:nvSpPr>
            <p:spPr bwMode="auto">
              <a:xfrm>
                <a:off x="2381" y="2069"/>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3106" name="Oval 190"/>
              <p:cNvSpPr>
                <a:spLocks noChangeArrowheads="1"/>
              </p:cNvSpPr>
              <p:nvPr/>
            </p:nvSpPr>
            <p:spPr bwMode="auto">
              <a:xfrm>
                <a:off x="2426" y="2024"/>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3107" name="Oval 191"/>
              <p:cNvSpPr>
                <a:spLocks noChangeArrowheads="1"/>
              </p:cNvSpPr>
              <p:nvPr/>
            </p:nvSpPr>
            <p:spPr bwMode="auto">
              <a:xfrm>
                <a:off x="2517" y="2024"/>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grpSp>
        <p:grpSp>
          <p:nvGrpSpPr>
            <p:cNvPr id="32989" name="Group 192"/>
            <p:cNvGrpSpPr>
              <a:grpSpLocks/>
            </p:cNvGrpSpPr>
            <p:nvPr/>
          </p:nvGrpSpPr>
          <p:grpSpPr bwMode="auto">
            <a:xfrm>
              <a:off x="1655" y="3430"/>
              <a:ext cx="182" cy="90"/>
              <a:chOff x="2381" y="2024"/>
              <a:chExt cx="271" cy="136"/>
            </a:xfrm>
          </p:grpSpPr>
          <p:sp>
            <p:nvSpPr>
              <p:cNvPr id="33098" name="Oval 193"/>
              <p:cNvSpPr>
                <a:spLocks noChangeArrowheads="1"/>
              </p:cNvSpPr>
              <p:nvPr/>
            </p:nvSpPr>
            <p:spPr bwMode="auto">
              <a:xfrm>
                <a:off x="2472" y="2069"/>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3099" name="Oval 194"/>
              <p:cNvSpPr>
                <a:spLocks noChangeArrowheads="1"/>
              </p:cNvSpPr>
              <p:nvPr/>
            </p:nvSpPr>
            <p:spPr bwMode="auto">
              <a:xfrm>
                <a:off x="2562" y="2069"/>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3100" name="Oval 195"/>
              <p:cNvSpPr>
                <a:spLocks noChangeArrowheads="1"/>
              </p:cNvSpPr>
              <p:nvPr/>
            </p:nvSpPr>
            <p:spPr bwMode="auto">
              <a:xfrm>
                <a:off x="2381" y="2069"/>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3101" name="Oval 196"/>
              <p:cNvSpPr>
                <a:spLocks noChangeArrowheads="1"/>
              </p:cNvSpPr>
              <p:nvPr/>
            </p:nvSpPr>
            <p:spPr bwMode="auto">
              <a:xfrm>
                <a:off x="2426" y="2024"/>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3102" name="Oval 197"/>
              <p:cNvSpPr>
                <a:spLocks noChangeArrowheads="1"/>
              </p:cNvSpPr>
              <p:nvPr/>
            </p:nvSpPr>
            <p:spPr bwMode="auto">
              <a:xfrm>
                <a:off x="2517" y="2024"/>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grpSp>
        <p:grpSp>
          <p:nvGrpSpPr>
            <p:cNvPr id="32990" name="Group 198"/>
            <p:cNvGrpSpPr>
              <a:grpSpLocks/>
            </p:cNvGrpSpPr>
            <p:nvPr/>
          </p:nvGrpSpPr>
          <p:grpSpPr bwMode="auto">
            <a:xfrm>
              <a:off x="1292" y="3430"/>
              <a:ext cx="182" cy="90"/>
              <a:chOff x="2381" y="2024"/>
              <a:chExt cx="271" cy="136"/>
            </a:xfrm>
          </p:grpSpPr>
          <p:sp>
            <p:nvSpPr>
              <p:cNvPr id="33093" name="Oval 199"/>
              <p:cNvSpPr>
                <a:spLocks noChangeArrowheads="1"/>
              </p:cNvSpPr>
              <p:nvPr/>
            </p:nvSpPr>
            <p:spPr bwMode="auto">
              <a:xfrm>
                <a:off x="2472" y="2069"/>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3094" name="Oval 200"/>
              <p:cNvSpPr>
                <a:spLocks noChangeArrowheads="1"/>
              </p:cNvSpPr>
              <p:nvPr/>
            </p:nvSpPr>
            <p:spPr bwMode="auto">
              <a:xfrm>
                <a:off x="2562" y="2069"/>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3095" name="Oval 201"/>
              <p:cNvSpPr>
                <a:spLocks noChangeArrowheads="1"/>
              </p:cNvSpPr>
              <p:nvPr/>
            </p:nvSpPr>
            <p:spPr bwMode="auto">
              <a:xfrm>
                <a:off x="2381" y="2069"/>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3096" name="Oval 202"/>
              <p:cNvSpPr>
                <a:spLocks noChangeArrowheads="1"/>
              </p:cNvSpPr>
              <p:nvPr/>
            </p:nvSpPr>
            <p:spPr bwMode="auto">
              <a:xfrm>
                <a:off x="2426" y="2024"/>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3097" name="Oval 203"/>
              <p:cNvSpPr>
                <a:spLocks noChangeArrowheads="1"/>
              </p:cNvSpPr>
              <p:nvPr/>
            </p:nvSpPr>
            <p:spPr bwMode="auto">
              <a:xfrm>
                <a:off x="2517" y="2024"/>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grpSp>
        <p:grpSp>
          <p:nvGrpSpPr>
            <p:cNvPr id="32991" name="Group 204"/>
            <p:cNvGrpSpPr>
              <a:grpSpLocks/>
            </p:cNvGrpSpPr>
            <p:nvPr/>
          </p:nvGrpSpPr>
          <p:grpSpPr bwMode="auto">
            <a:xfrm>
              <a:off x="2880" y="3430"/>
              <a:ext cx="182" cy="90"/>
              <a:chOff x="2381" y="2024"/>
              <a:chExt cx="271" cy="136"/>
            </a:xfrm>
          </p:grpSpPr>
          <p:sp>
            <p:nvSpPr>
              <p:cNvPr id="33088" name="Oval 205"/>
              <p:cNvSpPr>
                <a:spLocks noChangeArrowheads="1"/>
              </p:cNvSpPr>
              <p:nvPr/>
            </p:nvSpPr>
            <p:spPr bwMode="auto">
              <a:xfrm>
                <a:off x="2472" y="2069"/>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3089" name="Oval 206"/>
              <p:cNvSpPr>
                <a:spLocks noChangeArrowheads="1"/>
              </p:cNvSpPr>
              <p:nvPr/>
            </p:nvSpPr>
            <p:spPr bwMode="auto">
              <a:xfrm>
                <a:off x="2562" y="2069"/>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3090" name="Oval 207"/>
              <p:cNvSpPr>
                <a:spLocks noChangeArrowheads="1"/>
              </p:cNvSpPr>
              <p:nvPr/>
            </p:nvSpPr>
            <p:spPr bwMode="auto">
              <a:xfrm>
                <a:off x="2381" y="2069"/>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3091" name="Oval 208"/>
              <p:cNvSpPr>
                <a:spLocks noChangeArrowheads="1"/>
              </p:cNvSpPr>
              <p:nvPr/>
            </p:nvSpPr>
            <p:spPr bwMode="auto">
              <a:xfrm>
                <a:off x="2426" y="2024"/>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3092" name="Oval 209"/>
              <p:cNvSpPr>
                <a:spLocks noChangeArrowheads="1"/>
              </p:cNvSpPr>
              <p:nvPr/>
            </p:nvSpPr>
            <p:spPr bwMode="auto">
              <a:xfrm>
                <a:off x="2517" y="2024"/>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grpSp>
        <p:grpSp>
          <p:nvGrpSpPr>
            <p:cNvPr id="32992" name="Group 210"/>
            <p:cNvGrpSpPr>
              <a:grpSpLocks/>
            </p:cNvGrpSpPr>
            <p:nvPr/>
          </p:nvGrpSpPr>
          <p:grpSpPr bwMode="auto">
            <a:xfrm>
              <a:off x="2699" y="3430"/>
              <a:ext cx="182" cy="90"/>
              <a:chOff x="2381" y="2024"/>
              <a:chExt cx="271" cy="136"/>
            </a:xfrm>
          </p:grpSpPr>
          <p:sp>
            <p:nvSpPr>
              <p:cNvPr id="33083" name="Oval 211"/>
              <p:cNvSpPr>
                <a:spLocks noChangeArrowheads="1"/>
              </p:cNvSpPr>
              <p:nvPr/>
            </p:nvSpPr>
            <p:spPr bwMode="auto">
              <a:xfrm>
                <a:off x="2472" y="2069"/>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3084" name="Oval 212"/>
              <p:cNvSpPr>
                <a:spLocks noChangeArrowheads="1"/>
              </p:cNvSpPr>
              <p:nvPr/>
            </p:nvSpPr>
            <p:spPr bwMode="auto">
              <a:xfrm>
                <a:off x="2562" y="2069"/>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3085" name="Oval 213"/>
              <p:cNvSpPr>
                <a:spLocks noChangeArrowheads="1"/>
              </p:cNvSpPr>
              <p:nvPr/>
            </p:nvSpPr>
            <p:spPr bwMode="auto">
              <a:xfrm>
                <a:off x="2381" y="2069"/>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3086" name="Oval 214"/>
              <p:cNvSpPr>
                <a:spLocks noChangeArrowheads="1"/>
              </p:cNvSpPr>
              <p:nvPr/>
            </p:nvSpPr>
            <p:spPr bwMode="auto">
              <a:xfrm>
                <a:off x="2426" y="2024"/>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3087" name="Oval 215"/>
              <p:cNvSpPr>
                <a:spLocks noChangeArrowheads="1"/>
              </p:cNvSpPr>
              <p:nvPr/>
            </p:nvSpPr>
            <p:spPr bwMode="auto">
              <a:xfrm>
                <a:off x="2517" y="2024"/>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grpSp>
        <p:grpSp>
          <p:nvGrpSpPr>
            <p:cNvPr id="32993" name="Group 216"/>
            <p:cNvGrpSpPr>
              <a:grpSpLocks/>
            </p:cNvGrpSpPr>
            <p:nvPr/>
          </p:nvGrpSpPr>
          <p:grpSpPr bwMode="auto">
            <a:xfrm>
              <a:off x="2562" y="3430"/>
              <a:ext cx="182" cy="90"/>
              <a:chOff x="2381" y="2024"/>
              <a:chExt cx="271" cy="136"/>
            </a:xfrm>
          </p:grpSpPr>
          <p:sp>
            <p:nvSpPr>
              <p:cNvPr id="33078" name="Oval 217"/>
              <p:cNvSpPr>
                <a:spLocks noChangeArrowheads="1"/>
              </p:cNvSpPr>
              <p:nvPr/>
            </p:nvSpPr>
            <p:spPr bwMode="auto">
              <a:xfrm>
                <a:off x="2472" y="2069"/>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3079" name="Oval 218"/>
              <p:cNvSpPr>
                <a:spLocks noChangeArrowheads="1"/>
              </p:cNvSpPr>
              <p:nvPr/>
            </p:nvSpPr>
            <p:spPr bwMode="auto">
              <a:xfrm>
                <a:off x="2562" y="2069"/>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3080" name="Oval 219"/>
              <p:cNvSpPr>
                <a:spLocks noChangeArrowheads="1"/>
              </p:cNvSpPr>
              <p:nvPr/>
            </p:nvSpPr>
            <p:spPr bwMode="auto">
              <a:xfrm>
                <a:off x="2381" y="2069"/>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3081" name="Oval 220"/>
              <p:cNvSpPr>
                <a:spLocks noChangeArrowheads="1"/>
              </p:cNvSpPr>
              <p:nvPr/>
            </p:nvSpPr>
            <p:spPr bwMode="auto">
              <a:xfrm>
                <a:off x="2426" y="2024"/>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3082" name="Oval 221"/>
              <p:cNvSpPr>
                <a:spLocks noChangeArrowheads="1"/>
              </p:cNvSpPr>
              <p:nvPr/>
            </p:nvSpPr>
            <p:spPr bwMode="auto">
              <a:xfrm>
                <a:off x="2517" y="2024"/>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grpSp>
        <p:grpSp>
          <p:nvGrpSpPr>
            <p:cNvPr id="32994" name="Group 222"/>
            <p:cNvGrpSpPr>
              <a:grpSpLocks/>
            </p:cNvGrpSpPr>
            <p:nvPr/>
          </p:nvGrpSpPr>
          <p:grpSpPr bwMode="auto">
            <a:xfrm>
              <a:off x="2381" y="3430"/>
              <a:ext cx="182" cy="90"/>
              <a:chOff x="2381" y="2024"/>
              <a:chExt cx="271" cy="136"/>
            </a:xfrm>
          </p:grpSpPr>
          <p:sp>
            <p:nvSpPr>
              <p:cNvPr id="33073" name="Oval 223"/>
              <p:cNvSpPr>
                <a:spLocks noChangeArrowheads="1"/>
              </p:cNvSpPr>
              <p:nvPr/>
            </p:nvSpPr>
            <p:spPr bwMode="auto">
              <a:xfrm>
                <a:off x="2472" y="2069"/>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3074" name="Oval 224"/>
              <p:cNvSpPr>
                <a:spLocks noChangeArrowheads="1"/>
              </p:cNvSpPr>
              <p:nvPr/>
            </p:nvSpPr>
            <p:spPr bwMode="auto">
              <a:xfrm>
                <a:off x="2562" y="2069"/>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3075" name="Oval 225"/>
              <p:cNvSpPr>
                <a:spLocks noChangeArrowheads="1"/>
              </p:cNvSpPr>
              <p:nvPr/>
            </p:nvSpPr>
            <p:spPr bwMode="auto">
              <a:xfrm>
                <a:off x="2381" y="2069"/>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3076" name="Oval 226"/>
              <p:cNvSpPr>
                <a:spLocks noChangeArrowheads="1"/>
              </p:cNvSpPr>
              <p:nvPr/>
            </p:nvSpPr>
            <p:spPr bwMode="auto">
              <a:xfrm>
                <a:off x="2426" y="2024"/>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3077" name="Oval 227"/>
              <p:cNvSpPr>
                <a:spLocks noChangeArrowheads="1"/>
              </p:cNvSpPr>
              <p:nvPr/>
            </p:nvSpPr>
            <p:spPr bwMode="auto">
              <a:xfrm>
                <a:off x="2517" y="2024"/>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grpSp>
        <p:grpSp>
          <p:nvGrpSpPr>
            <p:cNvPr id="32995" name="Group 228"/>
            <p:cNvGrpSpPr>
              <a:grpSpLocks/>
            </p:cNvGrpSpPr>
            <p:nvPr/>
          </p:nvGrpSpPr>
          <p:grpSpPr bwMode="auto">
            <a:xfrm>
              <a:off x="2200" y="3430"/>
              <a:ext cx="182" cy="90"/>
              <a:chOff x="2381" y="2024"/>
              <a:chExt cx="271" cy="136"/>
            </a:xfrm>
          </p:grpSpPr>
          <p:sp>
            <p:nvSpPr>
              <p:cNvPr id="33068" name="Oval 229"/>
              <p:cNvSpPr>
                <a:spLocks noChangeArrowheads="1"/>
              </p:cNvSpPr>
              <p:nvPr/>
            </p:nvSpPr>
            <p:spPr bwMode="auto">
              <a:xfrm>
                <a:off x="2472" y="2069"/>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3069" name="Oval 230"/>
              <p:cNvSpPr>
                <a:spLocks noChangeArrowheads="1"/>
              </p:cNvSpPr>
              <p:nvPr/>
            </p:nvSpPr>
            <p:spPr bwMode="auto">
              <a:xfrm>
                <a:off x="2562" y="2069"/>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3070" name="Oval 231"/>
              <p:cNvSpPr>
                <a:spLocks noChangeArrowheads="1"/>
              </p:cNvSpPr>
              <p:nvPr/>
            </p:nvSpPr>
            <p:spPr bwMode="auto">
              <a:xfrm>
                <a:off x="2381" y="2069"/>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3071" name="Oval 232"/>
              <p:cNvSpPr>
                <a:spLocks noChangeArrowheads="1"/>
              </p:cNvSpPr>
              <p:nvPr/>
            </p:nvSpPr>
            <p:spPr bwMode="auto">
              <a:xfrm>
                <a:off x="2426" y="2024"/>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3072" name="Oval 233"/>
              <p:cNvSpPr>
                <a:spLocks noChangeArrowheads="1"/>
              </p:cNvSpPr>
              <p:nvPr/>
            </p:nvSpPr>
            <p:spPr bwMode="auto">
              <a:xfrm>
                <a:off x="2517" y="2024"/>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grpSp>
        <p:grpSp>
          <p:nvGrpSpPr>
            <p:cNvPr id="32996" name="Group 234"/>
            <p:cNvGrpSpPr>
              <a:grpSpLocks/>
            </p:cNvGrpSpPr>
            <p:nvPr/>
          </p:nvGrpSpPr>
          <p:grpSpPr bwMode="auto">
            <a:xfrm>
              <a:off x="2018" y="3430"/>
              <a:ext cx="182" cy="90"/>
              <a:chOff x="2381" y="2024"/>
              <a:chExt cx="271" cy="136"/>
            </a:xfrm>
          </p:grpSpPr>
          <p:sp>
            <p:nvSpPr>
              <p:cNvPr id="33063" name="Oval 235"/>
              <p:cNvSpPr>
                <a:spLocks noChangeArrowheads="1"/>
              </p:cNvSpPr>
              <p:nvPr/>
            </p:nvSpPr>
            <p:spPr bwMode="auto">
              <a:xfrm>
                <a:off x="2472" y="2069"/>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3064" name="Oval 236"/>
              <p:cNvSpPr>
                <a:spLocks noChangeArrowheads="1"/>
              </p:cNvSpPr>
              <p:nvPr/>
            </p:nvSpPr>
            <p:spPr bwMode="auto">
              <a:xfrm>
                <a:off x="2562" y="2069"/>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3065" name="Oval 237"/>
              <p:cNvSpPr>
                <a:spLocks noChangeArrowheads="1"/>
              </p:cNvSpPr>
              <p:nvPr/>
            </p:nvSpPr>
            <p:spPr bwMode="auto">
              <a:xfrm>
                <a:off x="2381" y="2069"/>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3066" name="Oval 238"/>
              <p:cNvSpPr>
                <a:spLocks noChangeArrowheads="1"/>
              </p:cNvSpPr>
              <p:nvPr/>
            </p:nvSpPr>
            <p:spPr bwMode="auto">
              <a:xfrm>
                <a:off x="2426" y="2024"/>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3067" name="Oval 239"/>
              <p:cNvSpPr>
                <a:spLocks noChangeArrowheads="1"/>
              </p:cNvSpPr>
              <p:nvPr/>
            </p:nvSpPr>
            <p:spPr bwMode="auto">
              <a:xfrm>
                <a:off x="2517" y="2024"/>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grpSp>
        <p:grpSp>
          <p:nvGrpSpPr>
            <p:cNvPr id="32997" name="Group 240"/>
            <p:cNvGrpSpPr>
              <a:grpSpLocks/>
            </p:cNvGrpSpPr>
            <p:nvPr/>
          </p:nvGrpSpPr>
          <p:grpSpPr bwMode="auto">
            <a:xfrm>
              <a:off x="3924" y="3430"/>
              <a:ext cx="182" cy="90"/>
              <a:chOff x="2381" y="2024"/>
              <a:chExt cx="271" cy="136"/>
            </a:xfrm>
          </p:grpSpPr>
          <p:sp>
            <p:nvSpPr>
              <p:cNvPr id="33058" name="Oval 241"/>
              <p:cNvSpPr>
                <a:spLocks noChangeArrowheads="1"/>
              </p:cNvSpPr>
              <p:nvPr/>
            </p:nvSpPr>
            <p:spPr bwMode="auto">
              <a:xfrm>
                <a:off x="2472" y="2069"/>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3059" name="Oval 242"/>
              <p:cNvSpPr>
                <a:spLocks noChangeArrowheads="1"/>
              </p:cNvSpPr>
              <p:nvPr/>
            </p:nvSpPr>
            <p:spPr bwMode="auto">
              <a:xfrm>
                <a:off x="2562" y="2069"/>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3060" name="Oval 243"/>
              <p:cNvSpPr>
                <a:spLocks noChangeArrowheads="1"/>
              </p:cNvSpPr>
              <p:nvPr/>
            </p:nvSpPr>
            <p:spPr bwMode="auto">
              <a:xfrm>
                <a:off x="2381" y="2069"/>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3061" name="Oval 244"/>
              <p:cNvSpPr>
                <a:spLocks noChangeArrowheads="1"/>
              </p:cNvSpPr>
              <p:nvPr/>
            </p:nvSpPr>
            <p:spPr bwMode="auto">
              <a:xfrm>
                <a:off x="2426" y="2024"/>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3062" name="Oval 245"/>
              <p:cNvSpPr>
                <a:spLocks noChangeArrowheads="1"/>
              </p:cNvSpPr>
              <p:nvPr/>
            </p:nvSpPr>
            <p:spPr bwMode="auto">
              <a:xfrm>
                <a:off x="2517" y="2024"/>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grpSp>
        <p:grpSp>
          <p:nvGrpSpPr>
            <p:cNvPr id="32998" name="Group 246"/>
            <p:cNvGrpSpPr>
              <a:grpSpLocks/>
            </p:cNvGrpSpPr>
            <p:nvPr/>
          </p:nvGrpSpPr>
          <p:grpSpPr bwMode="auto">
            <a:xfrm>
              <a:off x="3743" y="3430"/>
              <a:ext cx="182" cy="90"/>
              <a:chOff x="2381" y="2024"/>
              <a:chExt cx="271" cy="136"/>
            </a:xfrm>
          </p:grpSpPr>
          <p:sp>
            <p:nvSpPr>
              <p:cNvPr id="33053" name="Oval 247"/>
              <p:cNvSpPr>
                <a:spLocks noChangeArrowheads="1"/>
              </p:cNvSpPr>
              <p:nvPr/>
            </p:nvSpPr>
            <p:spPr bwMode="auto">
              <a:xfrm>
                <a:off x="2472" y="2069"/>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3054" name="Oval 248"/>
              <p:cNvSpPr>
                <a:spLocks noChangeArrowheads="1"/>
              </p:cNvSpPr>
              <p:nvPr/>
            </p:nvSpPr>
            <p:spPr bwMode="auto">
              <a:xfrm>
                <a:off x="2562" y="2069"/>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3055" name="Oval 249"/>
              <p:cNvSpPr>
                <a:spLocks noChangeArrowheads="1"/>
              </p:cNvSpPr>
              <p:nvPr/>
            </p:nvSpPr>
            <p:spPr bwMode="auto">
              <a:xfrm>
                <a:off x="2381" y="2069"/>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3056" name="Oval 250"/>
              <p:cNvSpPr>
                <a:spLocks noChangeArrowheads="1"/>
              </p:cNvSpPr>
              <p:nvPr/>
            </p:nvSpPr>
            <p:spPr bwMode="auto">
              <a:xfrm>
                <a:off x="2426" y="2024"/>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3057" name="Oval 251"/>
              <p:cNvSpPr>
                <a:spLocks noChangeArrowheads="1"/>
              </p:cNvSpPr>
              <p:nvPr/>
            </p:nvSpPr>
            <p:spPr bwMode="auto">
              <a:xfrm>
                <a:off x="2517" y="2024"/>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grpSp>
        <p:grpSp>
          <p:nvGrpSpPr>
            <p:cNvPr id="32999" name="Group 252"/>
            <p:cNvGrpSpPr>
              <a:grpSpLocks/>
            </p:cNvGrpSpPr>
            <p:nvPr/>
          </p:nvGrpSpPr>
          <p:grpSpPr bwMode="auto">
            <a:xfrm>
              <a:off x="3606" y="3430"/>
              <a:ext cx="182" cy="90"/>
              <a:chOff x="2381" y="2024"/>
              <a:chExt cx="271" cy="136"/>
            </a:xfrm>
          </p:grpSpPr>
          <p:sp>
            <p:nvSpPr>
              <p:cNvPr id="33048" name="Oval 253"/>
              <p:cNvSpPr>
                <a:spLocks noChangeArrowheads="1"/>
              </p:cNvSpPr>
              <p:nvPr/>
            </p:nvSpPr>
            <p:spPr bwMode="auto">
              <a:xfrm>
                <a:off x="2472" y="2069"/>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3049" name="Oval 254"/>
              <p:cNvSpPr>
                <a:spLocks noChangeArrowheads="1"/>
              </p:cNvSpPr>
              <p:nvPr/>
            </p:nvSpPr>
            <p:spPr bwMode="auto">
              <a:xfrm>
                <a:off x="2562" y="2069"/>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3050" name="Oval 255"/>
              <p:cNvSpPr>
                <a:spLocks noChangeArrowheads="1"/>
              </p:cNvSpPr>
              <p:nvPr/>
            </p:nvSpPr>
            <p:spPr bwMode="auto">
              <a:xfrm>
                <a:off x="2381" y="2069"/>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3051" name="Oval 256"/>
              <p:cNvSpPr>
                <a:spLocks noChangeArrowheads="1"/>
              </p:cNvSpPr>
              <p:nvPr/>
            </p:nvSpPr>
            <p:spPr bwMode="auto">
              <a:xfrm>
                <a:off x="2426" y="2024"/>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3052" name="Oval 257"/>
              <p:cNvSpPr>
                <a:spLocks noChangeArrowheads="1"/>
              </p:cNvSpPr>
              <p:nvPr/>
            </p:nvSpPr>
            <p:spPr bwMode="auto">
              <a:xfrm>
                <a:off x="2517" y="2024"/>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grpSp>
        <p:grpSp>
          <p:nvGrpSpPr>
            <p:cNvPr id="33000" name="Group 258"/>
            <p:cNvGrpSpPr>
              <a:grpSpLocks/>
            </p:cNvGrpSpPr>
            <p:nvPr/>
          </p:nvGrpSpPr>
          <p:grpSpPr bwMode="auto">
            <a:xfrm>
              <a:off x="3425" y="3430"/>
              <a:ext cx="182" cy="90"/>
              <a:chOff x="2381" y="2024"/>
              <a:chExt cx="271" cy="136"/>
            </a:xfrm>
          </p:grpSpPr>
          <p:sp>
            <p:nvSpPr>
              <p:cNvPr id="33043" name="Oval 259"/>
              <p:cNvSpPr>
                <a:spLocks noChangeArrowheads="1"/>
              </p:cNvSpPr>
              <p:nvPr/>
            </p:nvSpPr>
            <p:spPr bwMode="auto">
              <a:xfrm>
                <a:off x="2472" y="2069"/>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3044" name="Oval 260"/>
              <p:cNvSpPr>
                <a:spLocks noChangeArrowheads="1"/>
              </p:cNvSpPr>
              <p:nvPr/>
            </p:nvSpPr>
            <p:spPr bwMode="auto">
              <a:xfrm>
                <a:off x="2562" y="2069"/>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3045" name="Oval 261"/>
              <p:cNvSpPr>
                <a:spLocks noChangeArrowheads="1"/>
              </p:cNvSpPr>
              <p:nvPr/>
            </p:nvSpPr>
            <p:spPr bwMode="auto">
              <a:xfrm>
                <a:off x="2381" y="2069"/>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3046" name="Oval 262"/>
              <p:cNvSpPr>
                <a:spLocks noChangeArrowheads="1"/>
              </p:cNvSpPr>
              <p:nvPr/>
            </p:nvSpPr>
            <p:spPr bwMode="auto">
              <a:xfrm>
                <a:off x="2426" y="2024"/>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3047" name="Oval 263"/>
              <p:cNvSpPr>
                <a:spLocks noChangeArrowheads="1"/>
              </p:cNvSpPr>
              <p:nvPr/>
            </p:nvSpPr>
            <p:spPr bwMode="auto">
              <a:xfrm>
                <a:off x="2517" y="2024"/>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grpSp>
        <p:grpSp>
          <p:nvGrpSpPr>
            <p:cNvPr id="33001" name="Group 264"/>
            <p:cNvGrpSpPr>
              <a:grpSpLocks/>
            </p:cNvGrpSpPr>
            <p:nvPr/>
          </p:nvGrpSpPr>
          <p:grpSpPr bwMode="auto">
            <a:xfrm>
              <a:off x="3244" y="3430"/>
              <a:ext cx="182" cy="90"/>
              <a:chOff x="2381" y="2024"/>
              <a:chExt cx="271" cy="136"/>
            </a:xfrm>
          </p:grpSpPr>
          <p:sp>
            <p:nvSpPr>
              <p:cNvPr id="33038" name="Oval 265"/>
              <p:cNvSpPr>
                <a:spLocks noChangeArrowheads="1"/>
              </p:cNvSpPr>
              <p:nvPr/>
            </p:nvSpPr>
            <p:spPr bwMode="auto">
              <a:xfrm>
                <a:off x="2472" y="2069"/>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3039" name="Oval 266"/>
              <p:cNvSpPr>
                <a:spLocks noChangeArrowheads="1"/>
              </p:cNvSpPr>
              <p:nvPr/>
            </p:nvSpPr>
            <p:spPr bwMode="auto">
              <a:xfrm>
                <a:off x="2562" y="2069"/>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3040" name="Oval 267"/>
              <p:cNvSpPr>
                <a:spLocks noChangeArrowheads="1"/>
              </p:cNvSpPr>
              <p:nvPr/>
            </p:nvSpPr>
            <p:spPr bwMode="auto">
              <a:xfrm>
                <a:off x="2381" y="2069"/>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3041" name="Oval 268"/>
              <p:cNvSpPr>
                <a:spLocks noChangeArrowheads="1"/>
              </p:cNvSpPr>
              <p:nvPr/>
            </p:nvSpPr>
            <p:spPr bwMode="auto">
              <a:xfrm>
                <a:off x="2426" y="2024"/>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3042" name="Oval 269"/>
              <p:cNvSpPr>
                <a:spLocks noChangeArrowheads="1"/>
              </p:cNvSpPr>
              <p:nvPr/>
            </p:nvSpPr>
            <p:spPr bwMode="auto">
              <a:xfrm>
                <a:off x="2517" y="2024"/>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grpSp>
        <p:grpSp>
          <p:nvGrpSpPr>
            <p:cNvPr id="33002" name="Group 270"/>
            <p:cNvGrpSpPr>
              <a:grpSpLocks/>
            </p:cNvGrpSpPr>
            <p:nvPr/>
          </p:nvGrpSpPr>
          <p:grpSpPr bwMode="auto">
            <a:xfrm>
              <a:off x="3062" y="3430"/>
              <a:ext cx="182" cy="90"/>
              <a:chOff x="2381" y="2024"/>
              <a:chExt cx="271" cy="136"/>
            </a:xfrm>
          </p:grpSpPr>
          <p:sp>
            <p:nvSpPr>
              <p:cNvPr id="33033" name="Oval 271"/>
              <p:cNvSpPr>
                <a:spLocks noChangeArrowheads="1"/>
              </p:cNvSpPr>
              <p:nvPr/>
            </p:nvSpPr>
            <p:spPr bwMode="auto">
              <a:xfrm>
                <a:off x="2472" y="2069"/>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3034" name="Oval 272"/>
              <p:cNvSpPr>
                <a:spLocks noChangeArrowheads="1"/>
              </p:cNvSpPr>
              <p:nvPr/>
            </p:nvSpPr>
            <p:spPr bwMode="auto">
              <a:xfrm>
                <a:off x="2562" y="2069"/>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3035" name="Oval 273"/>
              <p:cNvSpPr>
                <a:spLocks noChangeArrowheads="1"/>
              </p:cNvSpPr>
              <p:nvPr/>
            </p:nvSpPr>
            <p:spPr bwMode="auto">
              <a:xfrm>
                <a:off x="2381" y="2069"/>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3036" name="Oval 274"/>
              <p:cNvSpPr>
                <a:spLocks noChangeArrowheads="1"/>
              </p:cNvSpPr>
              <p:nvPr/>
            </p:nvSpPr>
            <p:spPr bwMode="auto">
              <a:xfrm>
                <a:off x="2426" y="2024"/>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3037" name="Oval 275"/>
              <p:cNvSpPr>
                <a:spLocks noChangeArrowheads="1"/>
              </p:cNvSpPr>
              <p:nvPr/>
            </p:nvSpPr>
            <p:spPr bwMode="auto">
              <a:xfrm>
                <a:off x="2517" y="2024"/>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grpSp>
        <p:grpSp>
          <p:nvGrpSpPr>
            <p:cNvPr id="33003" name="Group 282"/>
            <p:cNvGrpSpPr>
              <a:grpSpLocks/>
            </p:cNvGrpSpPr>
            <p:nvPr/>
          </p:nvGrpSpPr>
          <p:grpSpPr bwMode="auto">
            <a:xfrm>
              <a:off x="4741" y="3430"/>
              <a:ext cx="182" cy="90"/>
              <a:chOff x="2381" y="2024"/>
              <a:chExt cx="271" cy="136"/>
            </a:xfrm>
          </p:grpSpPr>
          <p:sp>
            <p:nvSpPr>
              <p:cNvPr id="33028" name="Oval 283"/>
              <p:cNvSpPr>
                <a:spLocks noChangeArrowheads="1"/>
              </p:cNvSpPr>
              <p:nvPr/>
            </p:nvSpPr>
            <p:spPr bwMode="auto">
              <a:xfrm>
                <a:off x="2472" y="2069"/>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3029" name="Oval 284"/>
              <p:cNvSpPr>
                <a:spLocks noChangeArrowheads="1"/>
              </p:cNvSpPr>
              <p:nvPr/>
            </p:nvSpPr>
            <p:spPr bwMode="auto">
              <a:xfrm>
                <a:off x="2562" y="2069"/>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3030" name="Oval 285"/>
              <p:cNvSpPr>
                <a:spLocks noChangeArrowheads="1"/>
              </p:cNvSpPr>
              <p:nvPr/>
            </p:nvSpPr>
            <p:spPr bwMode="auto">
              <a:xfrm>
                <a:off x="2381" y="2069"/>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3031" name="Oval 286"/>
              <p:cNvSpPr>
                <a:spLocks noChangeArrowheads="1"/>
              </p:cNvSpPr>
              <p:nvPr/>
            </p:nvSpPr>
            <p:spPr bwMode="auto">
              <a:xfrm>
                <a:off x="2426" y="2024"/>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3032" name="Oval 287"/>
              <p:cNvSpPr>
                <a:spLocks noChangeArrowheads="1"/>
              </p:cNvSpPr>
              <p:nvPr/>
            </p:nvSpPr>
            <p:spPr bwMode="auto">
              <a:xfrm>
                <a:off x="2517" y="2024"/>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grpSp>
        <p:grpSp>
          <p:nvGrpSpPr>
            <p:cNvPr id="33004" name="Group 288"/>
            <p:cNvGrpSpPr>
              <a:grpSpLocks/>
            </p:cNvGrpSpPr>
            <p:nvPr/>
          </p:nvGrpSpPr>
          <p:grpSpPr bwMode="auto">
            <a:xfrm>
              <a:off x="4604" y="3430"/>
              <a:ext cx="182" cy="90"/>
              <a:chOff x="2381" y="2024"/>
              <a:chExt cx="271" cy="136"/>
            </a:xfrm>
          </p:grpSpPr>
          <p:sp>
            <p:nvSpPr>
              <p:cNvPr id="33023" name="Oval 289"/>
              <p:cNvSpPr>
                <a:spLocks noChangeArrowheads="1"/>
              </p:cNvSpPr>
              <p:nvPr/>
            </p:nvSpPr>
            <p:spPr bwMode="auto">
              <a:xfrm>
                <a:off x="2472" y="2069"/>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3024" name="Oval 290"/>
              <p:cNvSpPr>
                <a:spLocks noChangeArrowheads="1"/>
              </p:cNvSpPr>
              <p:nvPr/>
            </p:nvSpPr>
            <p:spPr bwMode="auto">
              <a:xfrm>
                <a:off x="2562" y="2069"/>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3025" name="Oval 291"/>
              <p:cNvSpPr>
                <a:spLocks noChangeArrowheads="1"/>
              </p:cNvSpPr>
              <p:nvPr/>
            </p:nvSpPr>
            <p:spPr bwMode="auto">
              <a:xfrm>
                <a:off x="2381" y="2069"/>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3026" name="Oval 292"/>
              <p:cNvSpPr>
                <a:spLocks noChangeArrowheads="1"/>
              </p:cNvSpPr>
              <p:nvPr/>
            </p:nvSpPr>
            <p:spPr bwMode="auto">
              <a:xfrm>
                <a:off x="2426" y="2024"/>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3027" name="Oval 293"/>
              <p:cNvSpPr>
                <a:spLocks noChangeArrowheads="1"/>
              </p:cNvSpPr>
              <p:nvPr/>
            </p:nvSpPr>
            <p:spPr bwMode="auto">
              <a:xfrm>
                <a:off x="2517" y="2024"/>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grpSp>
        <p:grpSp>
          <p:nvGrpSpPr>
            <p:cNvPr id="33005" name="Group 294"/>
            <p:cNvGrpSpPr>
              <a:grpSpLocks/>
            </p:cNvGrpSpPr>
            <p:nvPr/>
          </p:nvGrpSpPr>
          <p:grpSpPr bwMode="auto">
            <a:xfrm>
              <a:off x="4423" y="3430"/>
              <a:ext cx="182" cy="90"/>
              <a:chOff x="2381" y="2024"/>
              <a:chExt cx="271" cy="136"/>
            </a:xfrm>
          </p:grpSpPr>
          <p:sp>
            <p:nvSpPr>
              <p:cNvPr id="33018" name="Oval 295"/>
              <p:cNvSpPr>
                <a:spLocks noChangeArrowheads="1"/>
              </p:cNvSpPr>
              <p:nvPr/>
            </p:nvSpPr>
            <p:spPr bwMode="auto">
              <a:xfrm>
                <a:off x="2472" y="2069"/>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3019" name="Oval 296"/>
              <p:cNvSpPr>
                <a:spLocks noChangeArrowheads="1"/>
              </p:cNvSpPr>
              <p:nvPr/>
            </p:nvSpPr>
            <p:spPr bwMode="auto">
              <a:xfrm>
                <a:off x="2562" y="2069"/>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3020" name="Oval 297"/>
              <p:cNvSpPr>
                <a:spLocks noChangeArrowheads="1"/>
              </p:cNvSpPr>
              <p:nvPr/>
            </p:nvSpPr>
            <p:spPr bwMode="auto">
              <a:xfrm>
                <a:off x="2381" y="2069"/>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3021" name="Oval 298"/>
              <p:cNvSpPr>
                <a:spLocks noChangeArrowheads="1"/>
              </p:cNvSpPr>
              <p:nvPr/>
            </p:nvSpPr>
            <p:spPr bwMode="auto">
              <a:xfrm>
                <a:off x="2426" y="2024"/>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3022" name="Oval 299"/>
              <p:cNvSpPr>
                <a:spLocks noChangeArrowheads="1"/>
              </p:cNvSpPr>
              <p:nvPr/>
            </p:nvSpPr>
            <p:spPr bwMode="auto">
              <a:xfrm>
                <a:off x="2517" y="2024"/>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grpSp>
        <p:grpSp>
          <p:nvGrpSpPr>
            <p:cNvPr id="33006" name="Group 300"/>
            <p:cNvGrpSpPr>
              <a:grpSpLocks/>
            </p:cNvGrpSpPr>
            <p:nvPr/>
          </p:nvGrpSpPr>
          <p:grpSpPr bwMode="auto">
            <a:xfrm>
              <a:off x="4242" y="3430"/>
              <a:ext cx="182" cy="90"/>
              <a:chOff x="2381" y="2024"/>
              <a:chExt cx="271" cy="136"/>
            </a:xfrm>
          </p:grpSpPr>
          <p:sp>
            <p:nvSpPr>
              <p:cNvPr id="33013" name="Oval 301"/>
              <p:cNvSpPr>
                <a:spLocks noChangeArrowheads="1"/>
              </p:cNvSpPr>
              <p:nvPr/>
            </p:nvSpPr>
            <p:spPr bwMode="auto">
              <a:xfrm>
                <a:off x="2472" y="2069"/>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3014" name="Oval 302"/>
              <p:cNvSpPr>
                <a:spLocks noChangeArrowheads="1"/>
              </p:cNvSpPr>
              <p:nvPr/>
            </p:nvSpPr>
            <p:spPr bwMode="auto">
              <a:xfrm>
                <a:off x="2562" y="2069"/>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3015" name="Oval 303"/>
              <p:cNvSpPr>
                <a:spLocks noChangeArrowheads="1"/>
              </p:cNvSpPr>
              <p:nvPr/>
            </p:nvSpPr>
            <p:spPr bwMode="auto">
              <a:xfrm>
                <a:off x="2381" y="2069"/>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3016" name="Oval 304"/>
              <p:cNvSpPr>
                <a:spLocks noChangeArrowheads="1"/>
              </p:cNvSpPr>
              <p:nvPr/>
            </p:nvSpPr>
            <p:spPr bwMode="auto">
              <a:xfrm>
                <a:off x="2426" y="2024"/>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3017" name="Oval 305"/>
              <p:cNvSpPr>
                <a:spLocks noChangeArrowheads="1"/>
              </p:cNvSpPr>
              <p:nvPr/>
            </p:nvSpPr>
            <p:spPr bwMode="auto">
              <a:xfrm>
                <a:off x="2517" y="2024"/>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grpSp>
        <p:grpSp>
          <p:nvGrpSpPr>
            <p:cNvPr id="33007" name="Group 306"/>
            <p:cNvGrpSpPr>
              <a:grpSpLocks/>
            </p:cNvGrpSpPr>
            <p:nvPr/>
          </p:nvGrpSpPr>
          <p:grpSpPr bwMode="auto">
            <a:xfrm>
              <a:off x="4060" y="3430"/>
              <a:ext cx="182" cy="90"/>
              <a:chOff x="2381" y="2024"/>
              <a:chExt cx="271" cy="136"/>
            </a:xfrm>
          </p:grpSpPr>
          <p:sp>
            <p:nvSpPr>
              <p:cNvPr id="33008" name="Oval 307"/>
              <p:cNvSpPr>
                <a:spLocks noChangeArrowheads="1"/>
              </p:cNvSpPr>
              <p:nvPr/>
            </p:nvSpPr>
            <p:spPr bwMode="auto">
              <a:xfrm>
                <a:off x="2472" y="2069"/>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3009" name="Oval 308"/>
              <p:cNvSpPr>
                <a:spLocks noChangeArrowheads="1"/>
              </p:cNvSpPr>
              <p:nvPr/>
            </p:nvSpPr>
            <p:spPr bwMode="auto">
              <a:xfrm>
                <a:off x="2562" y="2069"/>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3010" name="Oval 309"/>
              <p:cNvSpPr>
                <a:spLocks noChangeArrowheads="1"/>
              </p:cNvSpPr>
              <p:nvPr/>
            </p:nvSpPr>
            <p:spPr bwMode="auto">
              <a:xfrm>
                <a:off x="2381" y="2069"/>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3011" name="Oval 310"/>
              <p:cNvSpPr>
                <a:spLocks noChangeArrowheads="1"/>
              </p:cNvSpPr>
              <p:nvPr/>
            </p:nvSpPr>
            <p:spPr bwMode="auto">
              <a:xfrm>
                <a:off x="2426" y="2024"/>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3012" name="Oval 311"/>
              <p:cNvSpPr>
                <a:spLocks noChangeArrowheads="1"/>
              </p:cNvSpPr>
              <p:nvPr/>
            </p:nvSpPr>
            <p:spPr bwMode="auto">
              <a:xfrm>
                <a:off x="2517" y="2024"/>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grpSp>
      </p:grpSp>
      <p:sp>
        <p:nvSpPr>
          <p:cNvPr id="32799" name="ZoneTexte 1"/>
          <p:cNvSpPr txBox="1">
            <a:spLocks noChangeArrowheads="1"/>
          </p:cNvSpPr>
          <p:nvPr/>
        </p:nvSpPr>
        <p:spPr bwMode="auto">
          <a:xfrm>
            <a:off x="971550" y="3475038"/>
            <a:ext cx="284163"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r>
              <a:rPr lang="fr-BE" altLang="fr-FR" sz="1400" b="1">
                <a:latin typeface="Vrinda" panose="020B0502040204020203" pitchFamily="34" charset="0"/>
              </a:rPr>
              <a:t>0</a:t>
            </a:r>
          </a:p>
        </p:txBody>
      </p:sp>
      <p:sp>
        <p:nvSpPr>
          <p:cNvPr id="32800" name="ZoneTexte 251"/>
          <p:cNvSpPr txBox="1">
            <a:spLocks noChangeArrowheads="1"/>
          </p:cNvSpPr>
          <p:nvPr/>
        </p:nvSpPr>
        <p:spPr bwMode="auto">
          <a:xfrm>
            <a:off x="2082800" y="3475038"/>
            <a:ext cx="382588"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r>
              <a:rPr lang="fr-BE" altLang="fr-FR" sz="1400" b="1">
                <a:latin typeface="Vrinda" panose="020B0502040204020203" pitchFamily="34" charset="0"/>
              </a:rPr>
              <a:t>10</a:t>
            </a:r>
          </a:p>
        </p:txBody>
      </p:sp>
      <p:sp>
        <p:nvSpPr>
          <p:cNvPr id="32801" name="ZoneTexte 252"/>
          <p:cNvSpPr txBox="1">
            <a:spLocks noChangeArrowheads="1"/>
          </p:cNvSpPr>
          <p:nvPr/>
        </p:nvSpPr>
        <p:spPr bwMode="auto">
          <a:xfrm>
            <a:off x="1519238" y="3475038"/>
            <a:ext cx="284162"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r>
              <a:rPr lang="fr-BE" altLang="fr-FR" sz="1400" b="1">
                <a:latin typeface="Vrinda" panose="020B0502040204020203" pitchFamily="34" charset="0"/>
              </a:rPr>
              <a:t>5</a:t>
            </a:r>
          </a:p>
        </p:txBody>
      </p:sp>
      <p:sp>
        <p:nvSpPr>
          <p:cNvPr id="32802" name="ZoneTexte 253"/>
          <p:cNvSpPr txBox="1">
            <a:spLocks noChangeArrowheads="1"/>
          </p:cNvSpPr>
          <p:nvPr/>
        </p:nvSpPr>
        <p:spPr bwMode="auto">
          <a:xfrm>
            <a:off x="2671763" y="3475038"/>
            <a:ext cx="384175"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r>
              <a:rPr lang="fr-BE" altLang="fr-FR" sz="1400" b="1">
                <a:latin typeface="Vrinda" panose="020B0502040204020203" pitchFamily="34" charset="0"/>
              </a:rPr>
              <a:t>15</a:t>
            </a:r>
          </a:p>
        </p:txBody>
      </p:sp>
      <p:sp>
        <p:nvSpPr>
          <p:cNvPr id="32803" name="ZoneTexte 254"/>
          <p:cNvSpPr txBox="1">
            <a:spLocks noChangeArrowheads="1"/>
          </p:cNvSpPr>
          <p:nvPr/>
        </p:nvSpPr>
        <p:spPr bwMode="auto">
          <a:xfrm>
            <a:off x="3248025" y="3475038"/>
            <a:ext cx="384175"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r>
              <a:rPr lang="fr-BE" altLang="fr-FR" sz="1400" b="1">
                <a:latin typeface="Vrinda" panose="020B0502040204020203" pitchFamily="34" charset="0"/>
              </a:rPr>
              <a:t>20</a:t>
            </a:r>
          </a:p>
        </p:txBody>
      </p:sp>
      <p:sp>
        <p:nvSpPr>
          <p:cNvPr id="32804" name="ZoneTexte 255"/>
          <p:cNvSpPr txBox="1">
            <a:spLocks noChangeArrowheads="1"/>
          </p:cNvSpPr>
          <p:nvPr/>
        </p:nvSpPr>
        <p:spPr bwMode="auto">
          <a:xfrm>
            <a:off x="3829050" y="3475038"/>
            <a:ext cx="384175"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r>
              <a:rPr lang="fr-BE" altLang="fr-FR" sz="1400" b="1">
                <a:latin typeface="Vrinda" panose="020B0502040204020203" pitchFamily="34" charset="0"/>
              </a:rPr>
              <a:t>25</a:t>
            </a:r>
          </a:p>
        </p:txBody>
      </p:sp>
      <p:sp>
        <p:nvSpPr>
          <p:cNvPr id="32805" name="ZoneTexte 256"/>
          <p:cNvSpPr txBox="1">
            <a:spLocks noChangeArrowheads="1"/>
          </p:cNvSpPr>
          <p:nvPr/>
        </p:nvSpPr>
        <p:spPr bwMode="auto">
          <a:xfrm>
            <a:off x="4437063" y="3475038"/>
            <a:ext cx="382587"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r>
              <a:rPr lang="fr-BE" altLang="fr-FR" sz="1400" b="1">
                <a:latin typeface="Vrinda" panose="020B0502040204020203" pitchFamily="34" charset="0"/>
              </a:rPr>
              <a:t>30</a:t>
            </a:r>
          </a:p>
        </p:txBody>
      </p:sp>
      <p:sp>
        <p:nvSpPr>
          <p:cNvPr id="32806" name="ZoneTexte 257"/>
          <p:cNvSpPr txBox="1">
            <a:spLocks noChangeArrowheads="1"/>
          </p:cNvSpPr>
          <p:nvPr/>
        </p:nvSpPr>
        <p:spPr bwMode="auto">
          <a:xfrm>
            <a:off x="5014913" y="3475038"/>
            <a:ext cx="382587"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r>
              <a:rPr lang="fr-BE" altLang="fr-FR" sz="1400" b="1">
                <a:latin typeface="Vrinda" panose="020B0502040204020203" pitchFamily="34" charset="0"/>
              </a:rPr>
              <a:t>35</a:t>
            </a:r>
          </a:p>
        </p:txBody>
      </p:sp>
      <p:sp>
        <p:nvSpPr>
          <p:cNvPr id="32807" name="ZoneTexte 258"/>
          <p:cNvSpPr txBox="1">
            <a:spLocks noChangeArrowheads="1"/>
          </p:cNvSpPr>
          <p:nvPr/>
        </p:nvSpPr>
        <p:spPr bwMode="auto">
          <a:xfrm>
            <a:off x="5595938" y="3475038"/>
            <a:ext cx="384175"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r>
              <a:rPr lang="fr-BE" altLang="fr-FR" sz="1400" b="1">
                <a:latin typeface="Vrinda" panose="020B0502040204020203" pitchFamily="34" charset="0"/>
              </a:rPr>
              <a:t>40</a:t>
            </a:r>
          </a:p>
        </p:txBody>
      </p:sp>
      <p:sp>
        <p:nvSpPr>
          <p:cNvPr id="32808" name="ZoneTexte 259"/>
          <p:cNvSpPr txBox="1">
            <a:spLocks noChangeArrowheads="1"/>
          </p:cNvSpPr>
          <p:nvPr/>
        </p:nvSpPr>
        <p:spPr bwMode="auto">
          <a:xfrm>
            <a:off x="7291388" y="3475038"/>
            <a:ext cx="384175"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r>
              <a:rPr lang="fr-BE" altLang="fr-FR" sz="1400" b="1">
                <a:latin typeface="Vrinda" panose="020B0502040204020203" pitchFamily="34" charset="0"/>
              </a:rPr>
              <a:t>60</a:t>
            </a:r>
          </a:p>
        </p:txBody>
      </p:sp>
      <p:sp>
        <p:nvSpPr>
          <p:cNvPr id="32809" name="ZoneTexte 260"/>
          <p:cNvSpPr txBox="1">
            <a:spLocks noChangeArrowheads="1"/>
          </p:cNvSpPr>
          <p:nvPr/>
        </p:nvSpPr>
        <p:spPr bwMode="auto">
          <a:xfrm>
            <a:off x="6732588" y="3475038"/>
            <a:ext cx="382587"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r>
              <a:rPr lang="fr-BE" altLang="fr-FR" sz="1400" b="1">
                <a:latin typeface="Vrinda" panose="020B0502040204020203" pitchFamily="34" charset="0"/>
              </a:rPr>
              <a:t>50</a:t>
            </a:r>
          </a:p>
        </p:txBody>
      </p:sp>
      <p:sp>
        <p:nvSpPr>
          <p:cNvPr id="32810" name="ZoneTexte 261"/>
          <p:cNvSpPr txBox="1">
            <a:spLocks noChangeArrowheads="1"/>
          </p:cNvSpPr>
          <p:nvPr/>
        </p:nvSpPr>
        <p:spPr bwMode="auto">
          <a:xfrm>
            <a:off x="6121400" y="3475038"/>
            <a:ext cx="384175"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r>
              <a:rPr lang="fr-BE" altLang="fr-FR" sz="1400" b="1">
                <a:latin typeface="Vrinda" panose="020B0502040204020203" pitchFamily="34" charset="0"/>
              </a:rPr>
              <a:t>45</a:t>
            </a:r>
          </a:p>
        </p:txBody>
      </p:sp>
      <p:sp>
        <p:nvSpPr>
          <p:cNvPr id="5" name="Rectangle à coins arrondis 4"/>
          <p:cNvSpPr/>
          <p:nvPr/>
        </p:nvSpPr>
        <p:spPr>
          <a:xfrm>
            <a:off x="660400" y="173038"/>
            <a:ext cx="7918450" cy="1168400"/>
          </a:xfrm>
          <a:prstGeom prst="roundRect">
            <a:avLst/>
          </a:prstGeom>
          <a:solidFill>
            <a:schemeClr val="tx2">
              <a:lumMod val="50000"/>
            </a:schemeClr>
          </a:solidFill>
          <a:ln w="9525"/>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fr-BE" altLang="fr-FR" sz="2200" dirty="0">
                <a:solidFill>
                  <a:schemeClr val="bg1"/>
                </a:solidFill>
              </a:rPr>
              <a:t>Reprise des vagues de croissance folliculaire après le vêlage</a:t>
            </a:r>
          </a:p>
          <a:p>
            <a:pPr algn="ctr">
              <a:defRPr/>
            </a:pPr>
            <a:r>
              <a:rPr lang="fr-BE" altLang="fr-FR" sz="2200" dirty="0">
                <a:solidFill>
                  <a:schemeClr val="bg1"/>
                </a:solidFill>
              </a:rPr>
              <a:t>chez une vache en anoestrus de type 1  </a:t>
            </a:r>
          </a:p>
          <a:p>
            <a:pPr algn="ctr">
              <a:defRPr/>
            </a:pPr>
            <a:r>
              <a:rPr lang="fr-BE" altLang="fr-FR" sz="2200" dirty="0">
                <a:solidFill>
                  <a:schemeClr val="bg1"/>
                </a:solidFill>
              </a:rPr>
              <a:t>(Voir </a:t>
            </a:r>
            <a:r>
              <a:rPr lang="fr-BE" altLang="fr-FR" sz="2200" dirty="0" err="1">
                <a:solidFill>
                  <a:schemeClr val="bg1"/>
                </a:solidFill>
              </a:rPr>
              <a:t>Crowe</a:t>
            </a:r>
            <a:r>
              <a:rPr lang="fr-BE" altLang="fr-FR" sz="2200" dirty="0">
                <a:solidFill>
                  <a:schemeClr val="bg1"/>
                </a:solidFill>
              </a:rPr>
              <a:t> et al. 2014, Peter et al. 2009) </a:t>
            </a:r>
            <a:endParaRPr lang="fr-FR" altLang="fr-FR" sz="2200" dirty="0">
              <a:solidFill>
                <a:schemeClr val="bg1"/>
              </a:solidFill>
            </a:endParaRPr>
          </a:p>
        </p:txBody>
      </p:sp>
      <p:grpSp>
        <p:nvGrpSpPr>
          <p:cNvPr id="32812" name="Group 249"/>
          <p:cNvGrpSpPr>
            <a:grpSpLocks/>
          </p:cNvGrpSpPr>
          <p:nvPr/>
        </p:nvGrpSpPr>
        <p:grpSpPr bwMode="auto">
          <a:xfrm>
            <a:off x="1643063" y="2133600"/>
            <a:ext cx="1633537" cy="936625"/>
            <a:chOff x="930" y="2614"/>
            <a:chExt cx="1451" cy="816"/>
          </a:xfrm>
        </p:grpSpPr>
        <p:grpSp>
          <p:nvGrpSpPr>
            <p:cNvPr id="32953" name="Group 342"/>
            <p:cNvGrpSpPr>
              <a:grpSpLocks/>
            </p:cNvGrpSpPr>
            <p:nvPr/>
          </p:nvGrpSpPr>
          <p:grpSpPr bwMode="auto">
            <a:xfrm>
              <a:off x="975" y="3158"/>
              <a:ext cx="227" cy="272"/>
              <a:chOff x="975" y="3158"/>
              <a:chExt cx="227" cy="272"/>
            </a:xfrm>
          </p:grpSpPr>
          <p:sp>
            <p:nvSpPr>
              <p:cNvPr id="32976" name="Oval 167"/>
              <p:cNvSpPr>
                <a:spLocks noChangeArrowheads="1"/>
              </p:cNvSpPr>
              <p:nvPr/>
            </p:nvSpPr>
            <p:spPr bwMode="auto">
              <a:xfrm>
                <a:off x="975" y="3339"/>
                <a:ext cx="91" cy="91"/>
              </a:xfrm>
              <a:prstGeom prst="ellipse">
                <a:avLst/>
              </a:prstGeom>
              <a:solidFill>
                <a:srgbClr val="FF660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2977" name="Oval 313"/>
              <p:cNvSpPr>
                <a:spLocks noChangeArrowheads="1"/>
              </p:cNvSpPr>
              <p:nvPr/>
            </p:nvSpPr>
            <p:spPr bwMode="auto">
              <a:xfrm>
                <a:off x="1066" y="3339"/>
                <a:ext cx="91" cy="91"/>
              </a:xfrm>
              <a:prstGeom prst="ellipse">
                <a:avLst/>
              </a:prstGeom>
              <a:solidFill>
                <a:srgbClr val="FF660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2978" name="Oval 314"/>
              <p:cNvSpPr>
                <a:spLocks noChangeArrowheads="1"/>
              </p:cNvSpPr>
              <p:nvPr/>
            </p:nvSpPr>
            <p:spPr bwMode="auto">
              <a:xfrm>
                <a:off x="1066" y="3249"/>
                <a:ext cx="91" cy="91"/>
              </a:xfrm>
              <a:prstGeom prst="ellipse">
                <a:avLst/>
              </a:prstGeom>
              <a:solidFill>
                <a:srgbClr val="FF660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2979" name="Oval 315"/>
              <p:cNvSpPr>
                <a:spLocks noChangeArrowheads="1"/>
              </p:cNvSpPr>
              <p:nvPr/>
            </p:nvSpPr>
            <p:spPr bwMode="auto">
              <a:xfrm>
                <a:off x="975" y="3249"/>
                <a:ext cx="91" cy="91"/>
              </a:xfrm>
              <a:prstGeom prst="ellipse">
                <a:avLst/>
              </a:prstGeom>
              <a:solidFill>
                <a:srgbClr val="FF660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2980" name="Oval 316"/>
              <p:cNvSpPr>
                <a:spLocks noChangeArrowheads="1"/>
              </p:cNvSpPr>
              <p:nvPr/>
            </p:nvSpPr>
            <p:spPr bwMode="auto">
              <a:xfrm>
                <a:off x="975" y="3158"/>
                <a:ext cx="91" cy="91"/>
              </a:xfrm>
              <a:prstGeom prst="ellipse">
                <a:avLst/>
              </a:prstGeom>
              <a:solidFill>
                <a:srgbClr val="FF660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2981" name="Oval 319"/>
              <p:cNvSpPr>
                <a:spLocks noChangeArrowheads="1"/>
              </p:cNvSpPr>
              <p:nvPr/>
            </p:nvSpPr>
            <p:spPr bwMode="auto">
              <a:xfrm>
                <a:off x="1066" y="3158"/>
                <a:ext cx="91" cy="91"/>
              </a:xfrm>
              <a:prstGeom prst="ellipse">
                <a:avLst/>
              </a:prstGeom>
              <a:solidFill>
                <a:srgbClr val="FF660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2982" name="Oval 327"/>
              <p:cNvSpPr>
                <a:spLocks noChangeArrowheads="1"/>
              </p:cNvSpPr>
              <p:nvPr/>
            </p:nvSpPr>
            <p:spPr bwMode="auto">
              <a:xfrm>
                <a:off x="1020" y="3203"/>
                <a:ext cx="91" cy="91"/>
              </a:xfrm>
              <a:prstGeom prst="ellipse">
                <a:avLst/>
              </a:prstGeom>
              <a:solidFill>
                <a:srgbClr val="FF660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2983" name="Oval 328"/>
              <p:cNvSpPr>
                <a:spLocks noChangeArrowheads="1"/>
              </p:cNvSpPr>
              <p:nvPr/>
            </p:nvSpPr>
            <p:spPr bwMode="auto">
              <a:xfrm>
                <a:off x="1020" y="3294"/>
                <a:ext cx="91" cy="91"/>
              </a:xfrm>
              <a:prstGeom prst="ellipse">
                <a:avLst/>
              </a:prstGeom>
              <a:solidFill>
                <a:srgbClr val="FF660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2984" name="Oval 329"/>
              <p:cNvSpPr>
                <a:spLocks noChangeArrowheads="1"/>
              </p:cNvSpPr>
              <p:nvPr/>
            </p:nvSpPr>
            <p:spPr bwMode="auto">
              <a:xfrm>
                <a:off x="1111" y="3203"/>
                <a:ext cx="91" cy="91"/>
              </a:xfrm>
              <a:prstGeom prst="ellipse">
                <a:avLst/>
              </a:prstGeom>
              <a:solidFill>
                <a:srgbClr val="FF660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grpSp>
        <p:sp>
          <p:nvSpPr>
            <p:cNvPr id="32954" name="Oval 330"/>
            <p:cNvSpPr>
              <a:spLocks noChangeArrowheads="1"/>
            </p:cNvSpPr>
            <p:nvPr/>
          </p:nvSpPr>
          <p:spPr bwMode="auto">
            <a:xfrm>
              <a:off x="930" y="3022"/>
              <a:ext cx="181" cy="181"/>
            </a:xfrm>
            <a:prstGeom prst="ellipse">
              <a:avLst/>
            </a:prstGeom>
            <a:solidFill>
              <a:srgbClr val="FF9933"/>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grpSp>
          <p:nvGrpSpPr>
            <p:cNvPr id="32955" name="Group 343"/>
            <p:cNvGrpSpPr>
              <a:grpSpLocks/>
            </p:cNvGrpSpPr>
            <p:nvPr/>
          </p:nvGrpSpPr>
          <p:grpSpPr bwMode="auto">
            <a:xfrm>
              <a:off x="1020" y="2614"/>
              <a:ext cx="453" cy="589"/>
              <a:chOff x="975" y="2614"/>
              <a:chExt cx="453" cy="589"/>
            </a:xfrm>
          </p:grpSpPr>
          <p:sp>
            <p:nvSpPr>
              <p:cNvPr id="32967" name="Oval 169"/>
              <p:cNvSpPr>
                <a:spLocks noChangeArrowheads="1"/>
              </p:cNvSpPr>
              <p:nvPr/>
            </p:nvSpPr>
            <p:spPr bwMode="auto">
              <a:xfrm>
                <a:off x="975" y="2886"/>
                <a:ext cx="181" cy="182"/>
              </a:xfrm>
              <a:prstGeom prst="ellipse">
                <a:avLst/>
              </a:prstGeom>
              <a:solidFill>
                <a:srgbClr val="FF9933"/>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2968" name="Oval 170"/>
              <p:cNvSpPr>
                <a:spLocks noChangeArrowheads="1"/>
              </p:cNvSpPr>
              <p:nvPr/>
            </p:nvSpPr>
            <p:spPr bwMode="auto">
              <a:xfrm>
                <a:off x="1020" y="2750"/>
                <a:ext cx="182" cy="181"/>
              </a:xfrm>
              <a:prstGeom prst="ellipse">
                <a:avLst/>
              </a:prstGeom>
              <a:solidFill>
                <a:srgbClr val="FF9933"/>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2969" name="Oval 171"/>
              <p:cNvSpPr>
                <a:spLocks noChangeArrowheads="1"/>
              </p:cNvSpPr>
              <p:nvPr/>
            </p:nvSpPr>
            <p:spPr bwMode="auto">
              <a:xfrm>
                <a:off x="1111" y="2614"/>
                <a:ext cx="182" cy="181"/>
              </a:xfrm>
              <a:prstGeom prst="ellipse">
                <a:avLst/>
              </a:prstGeom>
              <a:solidFill>
                <a:srgbClr val="FF9933"/>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2970" name="Oval 172"/>
              <p:cNvSpPr>
                <a:spLocks noChangeArrowheads="1"/>
              </p:cNvSpPr>
              <p:nvPr/>
            </p:nvSpPr>
            <p:spPr bwMode="auto">
              <a:xfrm>
                <a:off x="1066" y="3067"/>
                <a:ext cx="136" cy="136"/>
              </a:xfrm>
              <a:prstGeom prst="ellipse">
                <a:avLst/>
              </a:prstGeom>
              <a:solidFill>
                <a:srgbClr val="FF660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2971" name="Oval 324"/>
              <p:cNvSpPr>
                <a:spLocks noChangeArrowheads="1"/>
              </p:cNvSpPr>
              <p:nvPr/>
            </p:nvSpPr>
            <p:spPr bwMode="auto">
              <a:xfrm>
                <a:off x="1111" y="2976"/>
                <a:ext cx="136" cy="137"/>
              </a:xfrm>
              <a:prstGeom prst="ellipse">
                <a:avLst/>
              </a:prstGeom>
              <a:solidFill>
                <a:srgbClr val="FF660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2972" name="Oval 325"/>
              <p:cNvSpPr>
                <a:spLocks noChangeArrowheads="1"/>
              </p:cNvSpPr>
              <p:nvPr/>
            </p:nvSpPr>
            <p:spPr bwMode="auto">
              <a:xfrm>
                <a:off x="1156" y="2886"/>
                <a:ext cx="136" cy="136"/>
              </a:xfrm>
              <a:prstGeom prst="ellipse">
                <a:avLst/>
              </a:prstGeom>
              <a:solidFill>
                <a:srgbClr val="FF660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2973" name="Oval 326"/>
              <p:cNvSpPr>
                <a:spLocks noChangeArrowheads="1"/>
              </p:cNvSpPr>
              <p:nvPr/>
            </p:nvSpPr>
            <p:spPr bwMode="auto">
              <a:xfrm>
                <a:off x="1202" y="2795"/>
                <a:ext cx="136" cy="136"/>
              </a:xfrm>
              <a:prstGeom prst="ellipse">
                <a:avLst/>
              </a:prstGeom>
              <a:solidFill>
                <a:srgbClr val="FF660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2974" name="Oval 331"/>
              <p:cNvSpPr>
                <a:spLocks noChangeArrowheads="1"/>
              </p:cNvSpPr>
              <p:nvPr/>
            </p:nvSpPr>
            <p:spPr bwMode="auto">
              <a:xfrm>
                <a:off x="1247" y="2704"/>
                <a:ext cx="136" cy="136"/>
              </a:xfrm>
              <a:prstGeom prst="ellipse">
                <a:avLst/>
              </a:prstGeom>
              <a:solidFill>
                <a:srgbClr val="FF660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2975" name="Oval 332"/>
              <p:cNvSpPr>
                <a:spLocks noChangeArrowheads="1"/>
              </p:cNvSpPr>
              <p:nvPr/>
            </p:nvSpPr>
            <p:spPr bwMode="auto">
              <a:xfrm>
                <a:off x="1292" y="2614"/>
                <a:ext cx="136" cy="136"/>
              </a:xfrm>
              <a:prstGeom prst="ellipse">
                <a:avLst/>
              </a:prstGeom>
              <a:solidFill>
                <a:srgbClr val="FF660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grpSp>
        <p:grpSp>
          <p:nvGrpSpPr>
            <p:cNvPr id="32956" name="Group 348"/>
            <p:cNvGrpSpPr>
              <a:grpSpLocks/>
            </p:cNvGrpSpPr>
            <p:nvPr/>
          </p:nvGrpSpPr>
          <p:grpSpPr bwMode="auto">
            <a:xfrm>
              <a:off x="1429" y="2614"/>
              <a:ext cx="272" cy="136"/>
              <a:chOff x="1429" y="2614"/>
              <a:chExt cx="272" cy="136"/>
            </a:xfrm>
          </p:grpSpPr>
          <p:sp>
            <p:nvSpPr>
              <p:cNvPr id="32965" name="Oval 333"/>
              <p:cNvSpPr>
                <a:spLocks noChangeArrowheads="1"/>
              </p:cNvSpPr>
              <p:nvPr/>
            </p:nvSpPr>
            <p:spPr bwMode="auto">
              <a:xfrm>
                <a:off x="1429" y="2614"/>
                <a:ext cx="136" cy="136"/>
              </a:xfrm>
              <a:prstGeom prst="ellipse">
                <a:avLst/>
              </a:prstGeom>
              <a:solidFill>
                <a:srgbClr val="FF660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2966" name="Oval 334"/>
              <p:cNvSpPr>
                <a:spLocks noChangeArrowheads="1"/>
              </p:cNvSpPr>
              <p:nvPr/>
            </p:nvSpPr>
            <p:spPr bwMode="auto">
              <a:xfrm>
                <a:off x="1565" y="2614"/>
                <a:ext cx="136" cy="136"/>
              </a:xfrm>
              <a:prstGeom prst="ellipse">
                <a:avLst/>
              </a:prstGeom>
              <a:solidFill>
                <a:srgbClr val="FF660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grpSp>
        <p:grpSp>
          <p:nvGrpSpPr>
            <p:cNvPr id="32957" name="Group 349"/>
            <p:cNvGrpSpPr>
              <a:grpSpLocks/>
            </p:cNvGrpSpPr>
            <p:nvPr/>
          </p:nvGrpSpPr>
          <p:grpSpPr bwMode="auto">
            <a:xfrm>
              <a:off x="1701" y="2659"/>
              <a:ext cx="680" cy="680"/>
              <a:chOff x="1701" y="2659"/>
              <a:chExt cx="680" cy="680"/>
            </a:xfrm>
          </p:grpSpPr>
          <p:sp>
            <p:nvSpPr>
              <p:cNvPr id="32958" name="Oval 335"/>
              <p:cNvSpPr>
                <a:spLocks noChangeArrowheads="1"/>
              </p:cNvSpPr>
              <p:nvPr/>
            </p:nvSpPr>
            <p:spPr bwMode="auto">
              <a:xfrm>
                <a:off x="1701" y="2659"/>
                <a:ext cx="136" cy="136"/>
              </a:xfrm>
              <a:prstGeom prst="ellipse">
                <a:avLst/>
              </a:prstGeom>
              <a:solidFill>
                <a:srgbClr val="DDDDDD"/>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2959" name="Oval 336"/>
              <p:cNvSpPr>
                <a:spLocks noChangeArrowheads="1"/>
              </p:cNvSpPr>
              <p:nvPr/>
            </p:nvSpPr>
            <p:spPr bwMode="auto">
              <a:xfrm>
                <a:off x="1791" y="2750"/>
                <a:ext cx="136" cy="136"/>
              </a:xfrm>
              <a:prstGeom prst="ellipse">
                <a:avLst/>
              </a:prstGeom>
              <a:solidFill>
                <a:srgbClr val="DDDDDD"/>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2960" name="Oval 337"/>
              <p:cNvSpPr>
                <a:spLocks noChangeArrowheads="1"/>
              </p:cNvSpPr>
              <p:nvPr/>
            </p:nvSpPr>
            <p:spPr bwMode="auto">
              <a:xfrm>
                <a:off x="1882" y="2840"/>
                <a:ext cx="136" cy="136"/>
              </a:xfrm>
              <a:prstGeom prst="ellipse">
                <a:avLst/>
              </a:prstGeom>
              <a:solidFill>
                <a:srgbClr val="DDDDDD"/>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2961" name="Oval 338"/>
              <p:cNvSpPr>
                <a:spLocks noChangeArrowheads="1"/>
              </p:cNvSpPr>
              <p:nvPr/>
            </p:nvSpPr>
            <p:spPr bwMode="auto">
              <a:xfrm>
                <a:off x="1973" y="2931"/>
                <a:ext cx="136" cy="136"/>
              </a:xfrm>
              <a:prstGeom prst="ellipse">
                <a:avLst/>
              </a:prstGeom>
              <a:solidFill>
                <a:srgbClr val="DDDDDD"/>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2962" name="Oval 339"/>
              <p:cNvSpPr>
                <a:spLocks noChangeArrowheads="1"/>
              </p:cNvSpPr>
              <p:nvPr/>
            </p:nvSpPr>
            <p:spPr bwMode="auto">
              <a:xfrm>
                <a:off x="2064" y="3022"/>
                <a:ext cx="136" cy="136"/>
              </a:xfrm>
              <a:prstGeom prst="ellipse">
                <a:avLst/>
              </a:prstGeom>
              <a:solidFill>
                <a:srgbClr val="DDDDDD"/>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2963" name="Oval 340"/>
              <p:cNvSpPr>
                <a:spLocks noChangeArrowheads="1"/>
              </p:cNvSpPr>
              <p:nvPr/>
            </p:nvSpPr>
            <p:spPr bwMode="auto">
              <a:xfrm>
                <a:off x="2154" y="3113"/>
                <a:ext cx="136" cy="136"/>
              </a:xfrm>
              <a:prstGeom prst="ellipse">
                <a:avLst/>
              </a:prstGeom>
              <a:solidFill>
                <a:srgbClr val="DDDDDD"/>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2964" name="Oval 341"/>
              <p:cNvSpPr>
                <a:spLocks noChangeArrowheads="1"/>
              </p:cNvSpPr>
              <p:nvPr/>
            </p:nvSpPr>
            <p:spPr bwMode="auto">
              <a:xfrm>
                <a:off x="2245" y="3203"/>
                <a:ext cx="136" cy="136"/>
              </a:xfrm>
              <a:prstGeom prst="ellipse">
                <a:avLst/>
              </a:prstGeom>
              <a:solidFill>
                <a:srgbClr val="DDDDDD"/>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grpSp>
      </p:grpSp>
      <p:grpSp>
        <p:nvGrpSpPr>
          <p:cNvPr id="32813" name="Group 249"/>
          <p:cNvGrpSpPr>
            <a:grpSpLocks/>
          </p:cNvGrpSpPr>
          <p:nvPr/>
        </p:nvGrpSpPr>
        <p:grpSpPr bwMode="auto">
          <a:xfrm>
            <a:off x="2611438" y="2181225"/>
            <a:ext cx="1631950" cy="936625"/>
            <a:chOff x="930" y="2614"/>
            <a:chExt cx="1451" cy="816"/>
          </a:xfrm>
        </p:grpSpPr>
        <p:grpSp>
          <p:nvGrpSpPr>
            <p:cNvPr id="32921" name="Group 342"/>
            <p:cNvGrpSpPr>
              <a:grpSpLocks/>
            </p:cNvGrpSpPr>
            <p:nvPr/>
          </p:nvGrpSpPr>
          <p:grpSpPr bwMode="auto">
            <a:xfrm>
              <a:off x="975" y="3158"/>
              <a:ext cx="227" cy="272"/>
              <a:chOff x="975" y="3158"/>
              <a:chExt cx="227" cy="272"/>
            </a:xfrm>
          </p:grpSpPr>
          <p:sp>
            <p:nvSpPr>
              <p:cNvPr id="32944" name="Oval 167"/>
              <p:cNvSpPr>
                <a:spLocks noChangeArrowheads="1"/>
              </p:cNvSpPr>
              <p:nvPr/>
            </p:nvSpPr>
            <p:spPr bwMode="auto">
              <a:xfrm>
                <a:off x="975" y="3339"/>
                <a:ext cx="91" cy="91"/>
              </a:xfrm>
              <a:prstGeom prst="ellipse">
                <a:avLst/>
              </a:prstGeom>
              <a:solidFill>
                <a:srgbClr val="FF660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2945" name="Oval 313"/>
              <p:cNvSpPr>
                <a:spLocks noChangeArrowheads="1"/>
              </p:cNvSpPr>
              <p:nvPr/>
            </p:nvSpPr>
            <p:spPr bwMode="auto">
              <a:xfrm>
                <a:off x="1066" y="3339"/>
                <a:ext cx="91" cy="91"/>
              </a:xfrm>
              <a:prstGeom prst="ellipse">
                <a:avLst/>
              </a:prstGeom>
              <a:solidFill>
                <a:srgbClr val="FF660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2946" name="Oval 314"/>
              <p:cNvSpPr>
                <a:spLocks noChangeArrowheads="1"/>
              </p:cNvSpPr>
              <p:nvPr/>
            </p:nvSpPr>
            <p:spPr bwMode="auto">
              <a:xfrm>
                <a:off x="1066" y="3249"/>
                <a:ext cx="91" cy="91"/>
              </a:xfrm>
              <a:prstGeom prst="ellipse">
                <a:avLst/>
              </a:prstGeom>
              <a:solidFill>
                <a:srgbClr val="FF660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2947" name="Oval 315"/>
              <p:cNvSpPr>
                <a:spLocks noChangeArrowheads="1"/>
              </p:cNvSpPr>
              <p:nvPr/>
            </p:nvSpPr>
            <p:spPr bwMode="auto">
              <a:xfrm>
                <a:off x="975" y="3249"/>
                <a:ext cx="91" cy="91"/>
              </a:xfrm>
              <a:prstGeom prst="ellipse">
                <a:avLst/>
              </a:prstGeom>
              <a:solidFill>
                <a:srgbClr val="FF660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2948" name="Oval 316"/>
              <p:cNvSpPr>
                <a:spLocks noChangeArrowheads="1"/>
              </p:cNvSpPr>
              <p:nvPr/>
            </p:nvSpPr>
            <p:spPr bwMode="auto">
              <a:xfrm>
                <a:off x="975" y="3158"/>
                <a:ext cx="91" cy="91"/>
              </a:xfrm>
              <a:prstGeom prst="ellipse">
                <a:avLst/>
              </a:prstGeom>
              <a:solidFill>
                <a:srgbClr val="FF660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2949" name="Oval 319"/>
              <p:cNvSpPr>
                <a:spLocks noChangeArrowheads="1"/>
              </p:cNvSpPr>
              <p:nvPr/>
            </p:nvSpPr>
            <p:spPr bwMode="auto">
              <a:xfrm>
                <a:off x="1066" y="3158"/>
                <a:ext cx="91" cy="91"/>
              </a:xfrm>
              <a:prstGeom prst="ellipse">
                <a:avLst/>
              </a:prstGeom>
              <a:solidFill>
                <a:srgbClr val="FF660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2950" name="Oval 327"/>
              <p:cNvSpPr>
                <a:spLocks noChangeArrowheads="1"/>
              </p:cNvSpPr>
              <p:nvPr/>
            </p:nvSpPr>
            <p:spPr bwMode="auto">
              <a:xfrm>
                <a:off x="1020" y="3203"/>
                <a:ext cx="91" cy="91"/>
              </a:xfrm>
              <a:prstGeom prst="ellipse">
                <a:avLst/>
              </a:prstGeom>
              <a:solidFill>
                <a:srgbClr val="FF660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2951" name="Oval 328"/>
              <p:cNvSpPr>
                <a:spLocks noChangeArrowheads="1"/>
              </p:cNvSpPr>
              <p:nvPr/>
            </p:nvSpPr>
            <p:spPr bwMode="auto">
              <a:xfrm>
                <a:off x="1020" y="3294"/>
                <a:ext cx="91" cy="91"/>
              </a:xfrm>
              <a:prstGeom prst="ellipse">
                <a:avLst/>
              </a:prstGeom>
              <a:solidFill>
                <a:srgbClr val="FF660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2952" name="Oval 329"/>
              <p:cNvSpPr>
                <a:spLocks noChangeArrowheads="1"/>
              </p:cNvSpPr>
              <p:nvPr/>
            </p:nvSpPr>
            <p:spPr bwMode="auto">
              <a:xfrm>
                <a:off x="1111" y="3203"/>
                <a:ext cx="91" cy="91"/>
              </a:xfrm>
              <a:prstGeom prst="ellipse">
                <a:avLst/>
              </a:prstGeom>
              <a:solidFill>
                <a:srgbClr val="FF660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grpSp>
        <p:sp>
          <p:nvSpPr>
            <p:cNvPr id="32922" name="Oval 330"/>
            <p:cNvSpPr>
              <a:spLocks noChangeArrowheads="1"/>
            </p:cNvSpPr>
            <p:nvPr/>
          </p:nvSpPr>
          <p:spPr bwMode="auto">
            <a:xfrm>
              <a:off x="930" y="3022"/>
              <a:ext cx="181" cy="181"/>
            </a:xfrm>
            <a:prstGeom prst="ellipse">
              <a:avLst/>
            </a:prstGeom>
            <a:solidFill>
              <a:srgbClr val="FF9933"/>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grpSp>
          <p:nvGrpSpPr>
            <p:cNvPr id="32923" name="Group 343"/>
            <p:cNvGrpSpPr>
              <a:grpSpLocks/>
            </p:cNvGrpSpPr>
            <p:nvPr/>
          </p:nvGrpSpPr>
          <p:grpSpPr bwMode="auto">
            <a:xfrm>
              <a:off x="1020" y="2614"/>
              <a:ext cx="453" cy="589"/>
              <a:chOff x="975" y="2614"/>
              <a:chExt cx="453" cy="589"/>
            </a:xfrm>
          </p:grpSpPr>
          <p:sp>
            <p:nvSpPr>
              <p:cNvPr id="32935" name="Oval 169"/>
              <p:cNvSpPr>
                <a:spLocks noChangeArrowheads="1"/>
              </p:cNvSpPr>
              <p:nvPr/>
            </p:nvSpPr>
            <p:spPr bwMode="auto">
              <a:xfrm>
                <a:off x="975" y="2886"/>
                <a:ext cx="181" cy="182"/>
              </a:xfrm>
              <a:prstGeom prst="ellipse">
                <a:avLst/>
              </a:prstGeom>
              <a:solidFill>
                <a:srgbClr val="FF9933"/>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2936" name="Oval 170"/>
              <p:cNvSpPr>
                <a:spLocks noChangeArrowheads="1"/>
              </p:cNvSpPr>
              <p:nvPr/>
            </p:nvSpPr>
            <p:spPr bwMode="auto">
              <a:xfrm>
                <a:off x="1020" y="2750"/>
                <a:ext cx="182" cy="181"/>
              </a:xfrm>
              <a:prstGeom prst="ellipse">
                <a:avLst/>
              </a:prstGeom>
              <a:solidFill>
                <a:srgbClr val="FF9933"/>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2937" name="Oval 171"/>
              <p:cNvSpPr>
                <a:spLocks noChangeArrowheads="1"/>
              </p:cNvSpPr>
              <p:nvPr/>
            </p:nvSpPr>
            <p:spPr bwMode="auto">
              <a:xfrm>
                <a:off x="1111" y="2614"/>
                <a:ext cx="182" cy="181"/>
              </a:xfrm>
              <a:prstGeom prst="ellipse">
                <a:avLst/>
              </a:prstGeom>
              <a:solidFill>
                <a:srgbClr val="FF9933"/>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2938" name="Oval 172"/>
              <p:cNvSpPr>
                <a:spLocks noChangeArrowheads="1"/>
              </p:cNvSpPr>
              <p:nvPr/>
            </p:nvSpPr>
            <p:spPr bwMode="auto">
              <a:xfrm>
                <a:off x="1066" y="3067"/>
                <a:ext cx="136" cy="136"/>
              </a:xfrm>
              <a:prstGeom prst="ellipse">
                <a:avLst/>
              </a:prstGeom>
              <a:solidFill>
                <a:srgbClr val="FF660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2939" name="Oval 324"/>
              <p:cNvSpPr>
                <a:spLocks noChangeArrowheads="1"/>
              </p:cNvSpPr>
              <p:nvPr/>
            </p:nvSpPr>
            <p:spPr bwMode="auto">
              <a:xfrm>
                <a:off x="1111" y="2976"/>
                <a:ext cx="136" cy="137"/>
              </a:xfrm>
              <a:prstGeom prst="ellipse">
                <a:avLst/>
              </a:prstGeom>
              <a:solidFill>
                <a:srgbClr val="FF660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2940" name="Oval 325"/>
              <p:cNvSpPr>
                <a:spLocks noChangeArrowheads="1"/>
              </p:cNvSpPr>
              <p:nvPr/>
            </p:nvSpPr>
            <p:spPr bwMode="auto">
              <a:xfrm>
                <a:off x="1156" y="2886"/>
                <a:ext cx="136" cy="136"/>
              </a:xfrm>
              <a:prstGeom prst="ellipse">
                <a:avLst/>
              </a:prstGeom>
              <a:solidFill>
                <a:srgbClr val="FF660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2941" name="Oval 326"/>
              <p:cNvSpPr>
                <a:spLocks noChangeArrowheads="1"/>
              </p:cNvSpPr>
              <p:nvPr/>
            </p:nvSpPr>
            <p:spPr bwMode="auto">
              <a:xfrm>
                <a:off x="1202" y="2795"/>
                <a:ext cx="136" cy="136"/>
              </a:xfrm>
              <a:prstGeom prst="ellipse">
                <a:avLst/>
              </a:prstGeom>
              <a:solidFill>
                <a:srgbClr val="FF660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2942" name="Oval 331"/>
              <p:cNvSpPr>
                <a:spLocks noChangeArrowheads="1"/>
              </p:cNvSpPr>
              <p:nvPr/>
            </p:nvSpPr>
            <p:spPr bwMode="auto">
              <a:xfrm>
                <a:off x="1247" y="2704"/>
                <a:ext cx="136" cy="136"/>
              </a:xfrm>
              <a:prstGeom prst="ellipse">
                <a:avLst/>
              </a:prstGeom>
              <a:solidFill>
                <a:srgbClr val="FF660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2943" name="Oval 332"/>
              <p:cNvSpPr>
                <a:spLocks noChangeArrowheads="1"/>
              </p:cNvSpPr>
              <p:nvPr/>
            </p:nvSpPr>
            <p:spPr bwMode="auto">
              <a:xfrm>
                <a:off x="1292" y="2614"/>
                <a:ext cx="136" cy="136"/>
              </a:xfrm>
              <a:prstGeom prst="ellipse">
                <a:avLst/>
              </a:prstGeom>
              <a:solidFill>
                <a:srgbClr val="FF660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grpSp>
        <p:grpSp>
          <p:nvGrpSpPr>
            <p:cNvPr id="32924" name="Group 348"/>
            <p:cNvGrpSpPr>
              <a:grpSpLocks/>
            </p:cNvGrpSpPr>
            <p:nvPr/>
          </p:nvGrpSpPr>
          <p:grpSpPr bwMode="auto">
            <a:xfrm>
              <a:off x="1429" y="2614"/>
              <a:ext cx="272" cy="136"/>
              <a:chOff x="1429" y="2614"/>
              <a:chExt cx="272" cy="136"/>
            </a:xfrm>
          </p:grpSpPr>
          <p:sp>
            <p:nvSpPr>
              <p:cNvPr id="32933" name="Oval 333"/>
              <p:cNvSpPr>
                <a:spLocks noChangeArrowheads="1"/>
              </p:cNvSpPr>
              <p:nvPr/>
            </p:nvSpPr>
            <p:spPr bwMode="auto">
              <a:xfrm>
                <a:off x="1429" y="2614"/>
                <a:ext cx="136" cy="136"/>
              </a:xfrm>
              <a:prstGeom prst="ellipse">
                <a:avLst/>
              </a:prstGeom>
              <a:solidFill>
                <a:srgbClr val="FF660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2934" name="Oval 334"/>
              <p:cNvSpPr>
                <a:spLocks noChangeArrowheads="1"/>
              </p:cNvSpPr>
              <p:nvPr/>
            </p:nvSpPr>
            <p:spPr bwMode="auto">
              <a:xfrm>
                <a:off x="1565" y="2614"/>
                <a:ext cx="136" cy="136"/>
              </a:xfrm>
              <a:prstGeom prst="ellipse">
                <a:avLst/>
              </a:prstGeom>
              <a:solidFill>
                <a:srgbClr val="FF660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grpSp>
        <p:grpSp>
          <p:nvGrpSpPr>
            <p:cNvPr id="32925" name="Group 349"/>
            <p:cNvGrpSpPr>
              <a:grpSpLocks/>
            </p:cNvGrpSpPr>
            <p:nvPr/>
          </p:nvGrpSpPr>
          <p:grpSpPr bwMode="auto">
            <a:xfrm>
              <a:off x="1701" y="2659"/>
              <a:ext cx="680" cy="680"/>
              <a:chOff x="1701" y="2659"/>
              <a:chExt cx="680" cy="680"/>
            </a:xfrm>
          </p:grpSpPr>
          <p:sp>
            <p:nvSpPr>
              <p:cNvPr id="32926" name="Oval 335"/>
              <p:cNvSpPr>
                <a:spLocks noChangeArrowheads="1"/>
              </p:cNvSpPr>
              <p:nvPr/>
            </p:nvSpPr>
            <p:spPr bwMode="auto">
              <a:xfrm>
                <a:off x="1701" y="2659"/>
                <a:ext cx="136" cy="136"/>
              </a:xfrm>
              <a:prstGeom prst="ellipse">
                <a:avLst/>
              </a:prstGeom>
              <a:solidFill>
                <a:srgbClr val="DDDDDD"/>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2927" name="Oval 336"/>
              <p:cNvSpPr>
                <a:spLocks noChangeArrowheads="1"/>
              </p:cNvSpPr>
              <p:nvPr/>
            </p:nvSpPr>
            <p:spPr bwMode="auto">
              <a:xfrm>
                <a:off x="1791" y="2750"/>
                <a:ext cx="136" cy="136"/>
              </a:xfrm>
              <a:prstGeom prst="ellipse">
                <a:avLst/>
              </a:prstGeom>
              <a:solidFill>
                <a:srgbClr val="DDDDDD"/>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2928" name="Oval 337"/>
              <p:cNvSpPr>
                <a:spLocks noChangeArrowheads="1"/>
              </p:cNvSpPr>
              <p:nvPr/>
            </p:nvSpPr>
            <p:spPr bwMode="auto">
              <a:xfrm>
                <a:off x="1882" y="2840"/>
                <a:ext cx="136" cy="136"/>
              </a:xfrm>
              <a:prstGeom prst="ellipse">
                <a:avLst/>
              </a:prstGeom>
              <a:solidFill>
                <a:srgbClr val="DDDDDD"/>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2929" name="Oval 338"/>
              <p:cNvSpPr>
                <a:spLocks noChangeArrowheads="1"/>
              </p:cNvSpPr>
              <p:nvPr/>
            </p:nvSpPr>
            <p:spPr bwMode="auto">
              <a:xfrm>
                <a:off x="1973" y="2931"/>
                <a:ext cx="136" cy="136"/>
              </a:xfrm>
              <a:prstGeom prst="ellipse">
                <a:avLst/>
              </a:prstGeom>
              <a:solidFill>
                <a:srgbClr val="DDDDDD"/>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2930" name="Oval 339"/>
              <p:cNvSpPr>
                <a:spLocks noChangeArrowheads="1"/>
              </p:cNvSpPr>
              <p:nvPr/>
            </p:nvSpPr>
            <p:spPr bwMode="auto">
              <a:xfrm>
                <a:off x="2064" y="3022"/>
                <a:ext cx="136" cy="136"/>
              </a:xfrm>
              <a:prstGeom prst="ellipse">
                <a:avLst/>
              </a:prstGeom>
              <a:solidFill>
                <a:srgbClr val="DDDDDD"/>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2931" name="Oval 340"/>
              <p:cNvSpPr>
                <a:spLocks noChangeArrowheads="1"/>
              </p:cNvSpPr>
              <p:nvPr/>
            </p:nvSpPr>
            <p:spPr bwMode="auto">
              <a:xfrm>
                <a:off x="2154" y="3113"/>
                <a:ext cx="136" cy="136"/>
              </a:xfrm>
              <a:prstGeom prst="ellipse">
                <a:avLst/>
              </a:prstGeom>
              <a:solidFill>
                <a:srgbClr val="DDDDDD"/>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2932" name="Oval 341"/>
              <p:cNvSpPr>
                <a:spLocks noChangeArrowheads="1"/>
              </p:cNvSpPr>
              <p:nvPr/>
            </p:nvSpPr>
            <p:spPr bwMode="auto">
              <a:xfrm>
                <a:off x="2245" y="3203"/>
                <a:ext cx="136" cy="136"/>
              </a:xfrm>
              <a:prstGeom prst="ellipse">
                <a:avLst/>
              </a:prstGeom>
              <a:solidFill>
                <a:srgbClr val="DDDDDD"/>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grpSp>
      </p:grpSp>
      <p:grpSp>
        <p:nvGrpSpPr>
          <p:cNvPr id="32814" name="Group 249"/>
          <p:cNvGrpSpPr>
            <a:grpSpLocks/>
          </p:cNvGrpSpPr>
          <p:nvPr/>
        </p:nvGrpSpPr>
        <p:grpSpPr bwMode="auto">
          <a:xfrm>
            <a:off x="3679825" y="2135188"/>
            <a:ext cx="1633538" cy="936625"/>
            <a:chOff x="930" y="2614"/>
            <a:chExt cx="1451" cy="816"/>
          </a:xfrm>
        </p:grpSpPr>
        <p:grpSp>
          <p:nvGrpSpPr>
            <p:cNvPr id="32889" name="Group 342"/>
            <p:cNvGrpSpPr>
              <a:grpSpLocks/>
            </p:cNvGrpSpPr>
            <p:nvPr/>
          </p:nvGrpSpPr>
          <p:grpSpPr bwMode="auto">
            <a:xfrm>
              <a:off x="975" y="3158"/>
              <a:ext cx="227" cy="272"/>
              <a:chOff x="975" y="3158"/>
              <a:chExt cx="227" cy="272"/>
            </a:xfrm>
          </p:grpSpPr>
          <p:sp>
            <p:nvSpPr>
              <p:cNvPr id="32912" name="Oval 167"/>
              <p:cNvSpPr>
                <a:spLocks noChangeArrowheads="1"/>
              </p:cNvSpPr>
              <p:nvPr/>
            </p:nvSpPr>
            <p:spPr bwMode="auto">
              <a:xfrm>
                <a:off x="975" y="3339"/>
                <a:ext cx="91" cy="91"/>
              </a:xfrm>
              <a:prstGeom prst="ellipse">
                <a:avLst/>
              </a:prstGeom>
              <a:solidFill>
                <a:srgbClr val="FF660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2913" name="Oval 313"/>
              <p:cNvSpPr>
                <a:spLocks noChangeArrowheads="1"/>
              </p:cNvSpPr>
              <p:nvPr/>
            </p:nvSpPr>
            <p:spPr bwMode="auto">
              <a:xfrm>
                <a:off x="1066" y="3339"/>
                <a:ext cx="91" cy="91"/>
              </a:xfrm>
              <a:prstGeom prst="ellipse">
                <a:avLst/>
              </a:prstGeom>
              <a:solidFill>
                <a:srgbClr val="FF660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2914" name="Oval 314"/>
              <p:cNvSpPr>
                <a:spLocks noChangeArrowheads="1"/>
              </p:cNvSpPr>
              <p:nvPr/>
            </p:nvSpPr>
            <p:spPr bwMode="auto">
              <a:xfrm>
                <a:off x="1066" y="3249"/>
                <a:ext cx="91" cy="91"/>
              </a:xfrm>
              <a:prstGeom prst="ellipse">
                <a:avLst/>
              </a:prstGeom>
              <a:solidFill>
                <a:srgbClr val="FF660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2915" name="Oval 315"/>
              <p:cNvSpPr>
                <a:spLocks noChangeArrowheads="1"/>
              </p:cNvSpPr>
              <p:nvPr/>
            </p:nvSpPr>
            <p:spPr bwMode="auto">
              <a:xfrm>
                <a:off x="975" y="3249"/>
                <a:ext cx="91" cy="91"/>
              </a:xfrm>
              <a:prstGeom prst="ellipse">
                <a:avLst/>
              </a:prstGeom>
              <a:solidFill>
                <a:srgbClr val="FF660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2916" name="Oval 316"/>
              <p:cNvSpPr>
                <a:spLocks noChangeArrowheads="1"/>
              </p:cNvSpPr>
              <p:nvPr/>
            </p:nvSpPr>
            <p:spPr bwMode="auto">
              <a:xfrm>
                <a:off x="975" y="3158"/>
                <a:ext cx="91" cy="91"/>
              </a:xfrm>
              <a:prstGeom prst="ellipse">
                <a:avLst/>
              </a:prstGeom>
              <a:solidFill>
                <a:srgbClr val="FF660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2917" name="Oval 319"/>
              <p:cNvSpPr>
                <a:spLocks noChangeArrowheads="1"/>
              </p:cNvSpPr>
              <p:nvPr/>
            </p:nvSpPr>
            <p:spPr bwMode="auto">
              <a:xfrm>
                <a:off x="1066" y="3158"/>
                <a:ext cx="91" cy="91"/>
              </a:xfrm>
              <a:prstGeom prst="ellipse">
                <a:avLst/>
              </a:prstGeom>
              <a:solidFill>
                <a:srgbClr val="FF660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2918" name="Oval 327"/>
              <p:cNvSpPr>
                <a:spLocks noChangeArrowheads="1"/>
              </p:cNvSpPr>
              <p:nvPr/>
            </p:nvSpPr>
            <p:spPr bwMode="auto">
              <a:xfrm>
                <a:off x="1020" y="3203"/>
                <a:ext cx="91" cy="91"/>
              </a:xfrm>
              <a:prstGeom prst="ellipse">
                <a:avLst/>
              </a:prstGeom>
              <a:solidFill>
                <a:srgbClr val="FF660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2919" name="Oval 328"/>
              <p:cNvSpPr>
                <a:spLocks noChangeArrowheads="1"/>
              </p:cNvSpPr>
              <p:nvPr/>
            </p:nvSpPr>
            <p:spPr bwMode="auto">
              <a:xfrm>
                <a:off x="1020" y="3294"/>
                <a:ext cx="91" cy="91"/>
              </a:xfrm>
              <a:prstGeom prst="ellipse">
                <a:avLst/>
              </a:prstGeom>
              <a:solidFill>
                <a:srgbClr val="FF660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2920" name="Oval 329"/>
              <p:cNvSpPr>
                <a:spLocks noChangeArrowheads="1"/>
              </p:cNvSpPr>
              <p:nvPr/>
            </p:nvSpPr>
            <p:spPr bwMode="auto">
              <a:xfrm>
                <a:off x="1111" y="3203"/>
                <a:ext cx="91" cy="91"/>
              </a:xfrm>
              <a:prstGeom prst="ellipse">
                <a:avLst/>
              </a:prstGeom>
              <a:solidFill>
                <a:srgbClr val="FF660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grpSp>
        <p:sp>
          <p:nvSpPr>
            <p:cNvPr id="32890" name="Oval 330"/>
            <p:cNvSpPr>
              <a:spLocks noChangeArrowheads="1"/>
            </p:cNvSpPr>
            <p:nvPr/>
          </p:nvSpPr>
          <p:spPr bwMode="auto">
            <a:xfrm>
              <a:off x="930" y="3022"/>
              <a:ext cx="181" cy="181"/>
            </a:xfrm>
            <a:prstGeom prst="ellipse">
              <a:avLst/>
            </a:prstGeom>
            <a:solidFill>
              <a:srgbClr val="FF9933"/>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grpSp>
          <p:nvGrpSpPr>
            <p:cNvPr id="32891" name="Group 343"/>
            <p:cNvGrpSpPr>
              <a:grpSpLocks/>
            </p:cNvGrpSpPr>
            <p:nvPr/>
          </p:nvGrpSpPr>
          <p:grpSpPr bwMode="auto">
            <a:xfrm>
              <a:off x="1020" y="2614"/>
              <a:ext cx="453" cy="589"/>
              <a:chOff x="975" y="2614"/>
              <a:chExt cx="453" cy="589"/>
            </a:xfrm>
          </p:grpSpPr>
          <p:sp>
            <p:nvSpPr>
              <p:cNvPr id="32903" name="Oval 169"/>
              <p:cNvSpPr>
                <a:spLocks noChangeArrowheads="1"/>
              </p:cNvSpPr>
              <p:nvPr/>
            </p:nvSpPr>
            <p:spPr bwMode="auto">
              <a:xfrm>
                <a:off x="975" y="2886"/>
                <a:ext cx="181" cy="182"/>
              </a:xfrm>
              <a:prstGeom prst="ellipse">
                <a:avLst/>
              </a:prstGeom>
              <a:solidFill>
                <a:srgbClr val="FF9933"/>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2904" name="Oval 170"/>
              <p:cNvSpPr>
                <a:spLocks noChangeArrowheads="1"/>
              </p:cNvSpPr>
              <p:nvPr/>
            </p:nvSpPr>
            <p:spPr bwMode="auto">
              <a:xfrm>
                <a:off x="1020" y="2750"/>
                <a:ext cx="182" cy="181"/>
              </a:xfrm>
              <a:prstGeom prst="ellipse">
                <a:avLst/>
              </a:prstGeom>
              <a:solidFill>
                <a:srgbClr val="FF9933"/>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2905" name="Oval 171"/>
              <p:cNvSpPr>
                <a:spLocks noChangeArrowheads="1"/>
              </p:cNvSpPr>
              <p:nvPr/>
            </p:nvSpPr>
            <p:spPr bwMode="auto">
              <a:xfrm>
                <a:off x="1111" y="2614"/>
                <a:ext cx="182" cy="181"/>
              </a:xfrm>
              <a:prstGeom prst="ellipse">
                <a:avLst/>
              </a:prstGeom>
              <a:solidFill>
                <a:srgbClr val="FF9933"/>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2906" name="Oval 172"/>
              <p:cNvSpPr>
                <a:spLocks noChangeArrowheads="1"/>
              </p:cNvSpPr>
              <p:nvPr/>
            </p:nvSpPr>
            <p:spPr bwMode="auto">
              <a:xfrm>
                <a:off x="1066" y="3067"/>
                <a:ext cx="136" cy="136"/>
              </a:xfrm>
              <a:prstGeom prst="ellipse">
                <a:avLst/>
              </a:prstGeom>
              <a:solidFill>
                <a:srgbClr val="FF660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2907" name="Oval 324"/>
              <p:cNvSpPr>
                <a:spLocks noChangeArrowheads="1"/>
              </p:cNvSpPr>
              <p:nvPr/>
            </p:nvSpPr>
            <p:spPr bwMode="auto">
              <a:xfrm>
                <a:off x="1111" y="2976"/>
                <a:ext cx="136" cy="137"/>
              </a:xfrm>
              <a:prstGeom prst="ellipse">
                <a:avLst/>
              </a:prstGeom>
              <a:solidFill>
                <a:srgbClr val="FF660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2908" name="Oval 325"/>
              <p:cNvSpPr>
                <a:spLocks noChangeArrowheads="1"/>
              </p:cNvSpPr>
              <p:nvPr/>
            </p:nvSpPr>
            <p:spPr bwMode="auto">
              <a:xfrm>
                <a:off x="1156" y="2886"/>
                <a:ext cx="136" cy="136"/>
              </a:xfrm>
              <a:prstGeom prst="ellipse">
                <a:avLst/>
              </a:prstGeom>
              <a:solidFill>
                <a:srgbClr val="FF660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2909" name="Oval 326"/>
              <p:cNvSpPr>
                <a:spLocks noChangeArrowheads="1"/>
              </p:cNvSpPr>
              <p:nvPr/>
            </p:nvSpPr>
            <p:spPr bwMode="auto">
              <a:xfrm>
                <a:off x="1202" y="2795"/>
                <a:ext cx="136" cy="136"/>
              </a:xfrm>
              <a:prstGeom prst="ellipse">
                <a:avLst/>
              </a:prstGeom>
              <a:solidFill>
                <a:srgbClr val="FF660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2910" name="Oval 331"/>
              <p:cNvSpPr>
                <a:spLocks noChangeArrowheads="1"/>
              </p:cNvSpPr>
              <p:nvPr/>
            </p:nvSpPr>
            <p:spPr bwMode="auto">
              <a:xfrm>
                <a:off x="1247" y="2704"/>
                <a:ext cx="136" cy="136"/>
              </a:xfrm>
              <a:prstGeom prst="ellipse">
                <a:avLst/>
              </a:prstGeom>
              <a:solidFill>
                <a:srgbClr val="FF660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2911" name="Oval 332"/>
              <p:cNvSpPr>
                <a:spLocks noChangeArrowheads="1"/>
              </p:cNvSpPr>
              <p:nvPr/>
            </p:nvSpPr>
            <p:spPr bwMode="auto">
              <a:xfrm>
                <a:off x="1292" y="2614"/>
                <a:ext cx="136" cy="136"/>
              </a:xfrm>
              <a:prstGeom prst="ellipse">
                <a:avLst/>
              </a:prstGeom>
              <a:solidFill>
                <a:srgbClr val="FF660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grpSp>
        <p:grpSp>
          <p:nvGrpSpPr>
            <p:cNvPr id="32892" name="Group 348"/>
            <p:cNvGrpSpPr>
              <a:grpSpLocks/>
            </p:cNvGrpSpPr>
            <p:nvPr/>
          </p:nvGrpSpPr>
          <p:grpSpPr bwMode="auto">
            <a:xfrm>
              <a:off x="1429" y="2614"/>
              <a:ext cx="272" cy="136"/>
              <a:chOff x="1429" y="2614"/>
              <a:chExt cx="272" cy="136"/>
            </a:xfrm>
          </p:grpSpPr>
          <p:sp>
            <p:nvSpPr>
              <p:cNvPr id="32901" name="Oval 333"/>
              <p:cNvSpPr>
                <a:spLocks noChangeArrowheads="1"/>
              </p:cNvSpPr>
              <p:nvPr/>
            </p:nvSpPr>
            <p:spPr bwMode="auto">
              <a:xfrm>
                <a:off x="1429" y="2614"/>
                <a:ext cx="136" cy="136"/>
              </a:xfrm>
              <a:prstGeom prst="ellipse">
                <a:avLst/>
              </a:prstGeom>
              <a:solidFill>
                <a:srgbClr val="FF660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2902" name="Oval 334"/>
              <p:cNvSpPr>
                <a:spLocks noChangeArrowheads="1"/>
              </p:cNvSpPr>
              <p:nvPr/>
            </p:nvSpPr>
            <p:spPr bwMode="auto">
              <a:xfrm>
                <a:off x="1565" y="2614"/>
                <a:ext cx="136" cy="136"/>
              </a:xfrm>
              <a:prstGeom prst="ellipse">
                <a:avLst/>
              </a:prstGeom>
              <a:solidFill>
                <a:srgbClr val="FF660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grpSp>
        <p:grpSp>
          <p:nvGrpSpPr>
            <p:cNvPr id="32893" name="Group 349"/>
            <p:cNvGrpSpPr>
              <a:grpSpLocks/>
            </p:cNvGrpSpPr>
            <p:nvPr/>
          </p:nvGrpSpPr>
          <p:grpSpPr bwMode="auto">
            <a:xfrm>
              <a:off x="1701" y="2659"/>
              <a:ext cx="680" cy="680"/>
              <a:chOff x="1701" y="2659"/>
              <a:chExt cx="680" cy="680"/>
            </a:xfrm>
          </p:grpSpPr>
          <p:sp>
            <p:nvSpPr>
              <p:cNvPr id="32894" name="Oval 335"/>
              <p:cNvSpPr>
                <a:spLocks noChangeArrowheads="1"/>
              </p:cNvSpPr>
              <p:nvPr/>
            </p:nvSpPr>
            <p:spPr bwMode="auto">
              <a:xfrm>
                <a:off x="1701" y="2659"/>
                <a:ext cx="136" cy="136"/>
              </a:xfrm>
              <a:prstGeom prst="ellipse">
                <a:avLst/>
              </a:prstGeom>
              <a:solidFill>
                <a:srgbClr val="DDDDDD"/>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2895" name="Oval 336"/>
              <p:cNvSpPr>
                <a:spLocks noChangeArrowheads="1"/>
              </p:cNvSpPr>
              <p:nvPr/>
            </p:nvSpPr>
            <p:spPr bwMode="auto">
              <a:xfrm>
                <a:off x="1791" y="2750"/>
                <a:ext cx="136" cy="136"/>
              </a:xfrm>
              <a:prstGeom prst="ellipse">
                <a:avLst/>
              </a:prstGeom>
              <a:solidFill>
                <a:srgbClr val="DDDDDD"/>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2896" name="Oval 337"/>
              <p:cNvSpPr>
                <a:spLocks noChangeArrowheads="1"/>
              </p:cNvSpPr>
              <p:nvPr/>
            </p:nvSpPr>
            <p:spPr bwMode="auto">
              <a:xfrm>
                <a:off x="1882" y="2840"/>
                <a:ext cx="136" cy="136"/>
              </a:xfrm>
              <a:prstGeom prst="ellipse">
                <a:avLst/>
              </a:prstGeom>
              <a:solidFill>
                <a:srgbClr val="DDDDDD"/>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2897" name="Oval 338"/>
              <p:cNvSpPr>
                <a:spLocks noChangeArrowheads="1"/>
              </p:cNvSpPr>
              <p:nvPr/>
            </p:nvSpPr>
            <p:spPr bwMode="auto">
              <a:xfrm>
                <a:off x="1973" y="2931"/>
                <a:ext cx="136" cy="136"/>
              </a:xfrm>
              <a:prstGeom prst="ellipse">
                <a:avLst/>
              </a:prstGeom>
              <a:solidFill>
                <a:srgbClr val="DDDDDD"/>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2898" name="Oval 339"/>
              <p:cNvSpPr>
                <a:spLocks noChangeArrowheads="1"/>
              </p:cNvSpPr>
              <p:nvPr/>
            </p:nvSpPr>
            <p:spPr bwMode="auto">
              <a:xfrm>
                <a:off x="2064" y="3022"/>
                <a:ext cx="136" cy="136"/>
              </a:xfrm>
              <a:prstGeom prst="ellipse">
                <a:avLst/>
              </a:prstGeom>
              <a:solidFill>
                <a:srgbClr val="DDDDDD"/>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2899" name="Oval 340"/>
              <p:cNvSpPr>
                <a:spLocks noChangeArrowheads="1"/>
              </p:cNvSpPr>
              <p:nvPr/>
            </p:nvSpPr>
            <p:spPr bwMode="auto">
              <a:xfrm>
                <a:off x="2154" y="3113"/>
                <a:ext cx="136" cy="136"/>
              </a:xfrm>
              <a:prstGeom prst="ellipse">
                <a:avLst/>
              </a:prstGeom>
              <a:solidFill>
                <a:srgbClr val="DDDDDD"/>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2900" name="Oval 341"/>
              <p:cNvSpPr>
                <a:spLocks noChangeArrowheads="1"/>
              </p:cNvSpPr>
              <p:nvPr/>
            </p:nvSpPr>
            <p:spPr bwMode="auto">
              <a:xfrm>
                <a:off x="2245" y="3203"/>
                <a:ext cx="136" cy="136"/>
              </a:xfrm>
              <a:prstGeom prst="ellipse">
                <a:avLst/>
              </a:prstGeom>
              <a:solidFill>
                <a:srgbClr val="DDDDDD"/>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grpSp>
      </p:grpSp>
      <p:grpSp>
        <p:nvGrpSpPr>
          <p:cNvPr id="32815" name="Group 249"/>
          <p:cNvGrpSpPr>
            <a:grpSpLocks/>
          </p:cNvGrpSpPr>
          <p:nvPr/>
        </p:nvGrpSpPr>
        <p:grpSpPr bwMode="auto">
          <a:xfrm>
            <a:off x="4540250" y="2171700"/>
            <a:ext cx="1633538" cy="936625"/>
            <a:chOff x="930" y="2614"/>
            <a:chExt cx="1451" cy="816"/>
          </a:xfrm>
        </p:grpSpPr>
        <p:grpSp>
          <p:nvGrpSpPr>
            <p:cNvPr id="32857" name="Group 342"/>
            <p:cNvGrpSpPr>
              <a:grpSpLocks/>
            </p:cNvGrpSpPr>
            <p:nvPr/>
          </p:nvGrpSpPr>
          <p:grpSpPr bwMode="auto">
            <a:xfrm>
              <a:off x="975" y="3158"/>
              <a:ext cx="227" cy="272"/>
              <a:chOff x="975" y="3158"/>
              <a:chExt cx="227" cy="272"/>
            </a:xfrm>
          </p:grpSpPr>
          <p:sp>
            <p:nvSpPr>
              <p:cNvPr id="32880" name="Oval 167"/>
              <p:cNvSpPr>
                <a:spLocks noChangeArrowheads="1"/>
              </p:cNvSpPr>
              <p:nvPr/>
            </p:nvSpPr>
            <p:spPr bwMode="auto">
              <a:xfrm>
                <a:off x="975" y="3339"/>
                <a:ext cx="91" cy="91"/>
              </a:xfrm>
              <a:prstGeom prst="ellipse">
                <a:avLst/>
              </a:prstGeom>
              <a:solidFill>
                <a:srgbClr val="FF660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2881" name="Oval 313"/>
              <p:cNvSpPr>
                <a:spLocks noChangeArrowheads="1"/>
              </p:cNvSpPr>
              <p:nvPr/>
            </p:nvSpPr>
            <p:spPr bwMode="auto">
              <a:xfrm>
                <a:off x="1066" y="3339"/>
                <a:ext cx="91" cy="91"/>
              </a:xfrm>
              <a:prstGeom prst="ellipse">
                <a:avLst/>
              </a:prstGeom>
              <a:solidFill>
                <a:srgbClr val="FF660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2882" name="Oval 314"/>
              <p:cNvSpPr>
                <a:spLocks noChangeArrowheads="1"/>
              </p:cNvSpPr>
              <p:nvPr/>
            </p:nvSpPr>
            <p:spPr bwMode="auto">
              <a:xfrm>
                <a:off x="1066" y="3249"/>
                <a:ext cx="91" cy="91"/>
              </a:xfrm>
              <a:prstGeom prst="ellipse">
                <a:avLst/>
              </a:prstGeom>
              <a:solidFill>
                <a:srgbClr val="FF660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2883" name="Oval 315"/>
              <p:cNvSpPr>
                <a:spLocks noChangeArrowheads="1"/>
              </p:cNvSpPr>
              <p:nvPr/>
            </p:nvSpPr>
            <p:spPr bwMode="auto">
              <a:xfrm>
                <a:off x="975" y="3249"/>
                <a:ext cx="91" cy="91"/>
              </a:xfrm>
              <a:prstGeom prst="ellipse">
                <a:avLst/>
              </a:prstGeom>
              <a:solidFill>
                <a:srgbClr val="FF660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2884" name="Oval 316"/>
              <p:cNvSpPr>
                <a:spLocks noChangeArrowheads="1"/>
              </p:cNvSpPr>
              <p:nvPr/>
            </p:nvSpPr>
            <p:spPr bwMode="auto">
              <a:xfrm>
                <a:off x="975" y="3158"/>
                <a:ext cx="91" cy="91"/>
              </a:xfrm>
              <a:prstGeom prst="ellipse">
                <a:avLst/>
              </a:prstGeom>
              <a:solidFill>
                <a:srgbClr val="FF660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2885" name="Oval 319"/>
              <p:cNvSpPr>
                <a:spLocks noChangeArrowheads="1"/>
              </p:cNvSpPr>
              <p:nvPr/>
            </p:nvSpPr>
            <p:spPr bwMode="auto">
              <a:xfrm>
                <a:off x="1066" y="3158"/>
                <a:ext cx="91" cy="91"/>
              </a:xfrm>
              <a:prstGeom prst="ellipse">
                <a:avLst/>
              </a:prstGeom>
              <a:solidFill>
                <a:srgbClr val="FF660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2886" name="Oval 327"/>
              <p:cNvSpPr>
                <a:spLocks noChangeArrowheads="1"/>
              </p:cNvSpPr>
              <p:nvPr/>
            </p:nvSpPr>
            <p:spPr bwMode="auto">
              <a:xfrm>
                <a:off x="1020" y="3203"/>
                <a:ext cx="91" cy="91"/>
              </a:xfrm>
              <a:prstGeom prst="ellipse">
                <a:avLst/>
              </a:prstGeom>
              <a:solidFill>
                <a:srgbClr val="FF660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2887" name="Oval 328"/>
              <p:cNvSpPr>
                <a:spLocks noChangeArrowheads="1"/>
              </p:cNvSpPr>
              <p:nvPr/>
            </p:nvSpPr>
            <p:spPr bwMode="auto">
              <a:xfrm>
                <a:off x="1020" y="3294"/>
                <a:ext cx="91" cy="91"/>
              </a:xfrm>
              <a:prstGeom prst="ellipse">
                <a:avLst/>
              </a:prstGeom>
              <a:solidFill>
                <a:srgbClr val="FF660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2888" name="Oval 329"/>
              <p:cNvSpPr>
                <a:spLocks noChangeArrowheads="1"/>
              </p:cNvSpPr>
              <p:nvPr/>
            </p:nvSpPr>
            <p:spPr bwMode="auto">
              <a:xfrm>
                <a:off x="1111" y="3203"/>
                <a:ext cx="91" cy="91"/>
              </a:xfrm>
              <a:prstGeom prst="ellipse">
                <a:avLst/>
              </a:prstGeom>
              <a:solidFill>
                <a:srgbClr val="FF660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grpSp>
        <p:sp>
          <p:nvSpPr>
            <p:cNvPr id="32858" name="Oval 330"/>
            <p:cNvSpPr>
              <a:spLocks noChangeArrowheads="1"/>
            </p:cNvSpPr>
            <p:nvPr/>
          </p:nvSpPr>
          <p:spPr bwMode="auto">
            <a:xfrm>
              <a:off x="930" y="3022"/>
              <a:ext cx="181" cy="181"/>
            </a:xfrm>
            <a:prstGeom prst="ellipse">
              <a:avLst/>
            </a:prstGeom>
            <a:solidFill>
              <a:srgbClr val="FF9933"/>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grpSp>
          <p:nvGrpSpPr>
            <p:cNvPr id="32859" name="Group 343"/>
            <p:cNvGrpSpPr>
              <a:grpSpLocks/>
            </p:cNvGrpSpPr>
            <p:nvPr/>
          </p:nvGrpSpPr>
          <p:grpSpPr bwMode="auto">
            <a:xfrm>
              <a:off x="1020" y="2614"/>
              <a:ext cx="453" cy="589"/>
              <a:chOff x="975" y="2614"/>
              <a:chExt cx="453" cy="589"/>
            </a:xfrm>
          </p:grpSpPr>
          <p:sp>
            <p:nvSpPr>
              <p:cNvPr id="32871" name="Oval 169"/>
              <p:cNvSpPr>
                <a:spLocks noChangeArrowheads="1"/>
              </p:cNvSpPr>
              <p:nvPr/>
            </p:nvSpPr>
            <p:spPr bwMode="auto">
              <a:xfrm>
                <a:off x="975" y="2886"/>
                <a:ext cx="181" cy="182"/>
              </a:xfrm>
              <a:prstGeom prst="ellipse">
                <a:avLst/>
              </a:prstGeom>
              <a:solidFill>
                <a:srgbClr val="FF9933"/>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2872" name="Oval 170"/>
              <p:cNvSpPr>
                <a:spLocks noChangeArrowheads="1"/>
              </p:cNvSpPr>
              <p:nvPr/>
            </p:nvSpPr>
            <p:spPr bwMode="auto">
              <a:xfrm>
                <a:off x="1020" y="2750"/>
                <a:ext cx="182" cy="181"/>
              </a:xfrm>
              <a:prstGeom prst="ellipse">
                <a:avLst/>
              </a:prstGeom>
              <a:solidFill>
                <a:srgbClr val="FF9933"/>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2873" name="Oval 171"/>
              <p:cNvSpPr>
                <a:spLocks noChangeArrowheads="1"/>
              </p:cNvSpPr>
              <p:nvPr/>
            </p:nvSpPr>
            <p:spPr bwMode="auto">
              <a:xfrm>
                <a:off x="1111" y="2614"/>
                <a:ext cx="182" cy="181"/>
              </a:xfrm>
              <a:prstGeom prst="ellipse">
                <a:avLst/>
              </a:prstGeom>
              <a:solidFill>
                <a:srgbClr val="FF9933"/>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2874" name="Oval 172"/>
              <p:cNvSpPr>
                <a:spLocks noChangeArrowheads="1"/>
              </p:cNvSpPr>
              <p:nvPr/>
            </p:nvSpPr>
            <p:spPr bwMode="auto">
              <a:xfrm>
                <a:off x="1066" y="3067"/>
                <a:ext cx="136" cy="136"/>
              </a:xfrm>
              <a:prstGeom prst="ellipse">
                <a:avLst/>
              </a:prstGeom>
              <a:solidFill>
                <a:srgbClr val="FF660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2875" name="Oval 324"/>
              <p:cNvSpPr>
                <a:spLocks noChangeArrowheads="1"/>
              </p:cNvSpPr>
              <p:nvPr/>
            </p:nvSpPr>
            <p:spPr bwMode="auto">
              <a:xfrm>
                <a:off x="1111" y="2976"/>
                <a:ext cx="136" cy="137"/>
              </a:xfrm>
              <a:prstGeom prst="ellipse">
                <a:avLst/>
              </a:prstGeom>
              <a:solidFill>
                <a:srgbClr val="FF660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2876" name="Oval 325"/>
              <p:cNvSpPr>
                <a:spLocks noChangeArrowheads="1"/>
              </p:cNvSpPr>
              <p:nvPr/>
            </p:nvSpPr>
            <p:spPr bwMode="auto">
              <a:xfrm>
                <a:off x="1156" y="2886"/>
                <a:ext cx="136" cy="136"/>
              </a:xfrm>
              <a:prstGeom prst="ellipse">
                <a:avLst/>
              </a:prstGeom>
              <a:solidFill>
                <a:srgbClr val="FF660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2877" name="Oval 326"/>
              <p:cNvSpPr>
                <a:spLocks noChangeArrowheads="1"/>
              </p:cNvSpPr>
              <p:nvPr/>
            </p:nvSpPr>
            <p:spPr bwMode="auto">
              <a:xfrm>
                <a:off x="1202" y="2795"/>
                <a:ext cx="136" cy="136"/>
              </a:xfrm>
              <a:prstGeom prst="ellipse">
                <a:avLst/>
              </a:prstGeom>
              <a:solidFill>
                <a:srgbClr val="FF660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2878" name="Oval 331"/>
              <p:cNvSpPr>
                <a:spLocks noChangeArrowheads="1"/>
              </p:cNvSpPr>
              <p:nvPr/>
            </p:nvSpPr>
            <p:spPr bwMode="auto">
              <a:xfrm>
                <a:off x="1247" y="2704"/>
                <a:ext cx="136" cy="136"/>
              </a:xfrm>
              <a:prstGeom prst="ellipse">
                <a:avLst/>
              </a:prstGeom>
              <a:solidFill>
                <a:srgbClr val="FF660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2879" name="Oval 332"/>
              <p:cNvSpPr>
                <a:spLocks noChangeArrowheads="1"/>
              </p:cNvSpPr>
              <p:nvPr/>
            </p:nvSpPr>
            <p:spPr bwMode="auto">
              <a:xfrm>
                <a:off x="1292" y="2614"/>
                <a:ext cx="136" cy="136"/>
              </a:xfrm>
              <a:prstGeom prst="ellipse">
                <a:avLst/>
              </a:prstGeom>
              <a:solidFill>
                <a:srgbClr val="FF660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grpSp>
        <p:grpSp>
          <p:nvGrpSpPr>
            <p:cNvPr id="32860" name="Group 348"/>
            <p:cNvGrpSpPr>
              <a:grpSpLocks/>
            </p:cNvGrpSpPr>
            <p:nvPr/>
          </p:nvGrpSpPr>
          <p:grpSpPr bwMode="auto">
            <a:xfrm>
              <a:off x="1429" y="2614"/>
              <a:ext cx="272" cy="136"/>
              <a:chOff x="1429" y="2614"/>
              <a:chExt cx="272" cy="136"/>
            </a:xfrm>
          </p:grpSpPr>
          <p:sp>
            <p:nvSpPr>
              <p:cNvPr id="32869" name="Oval 333"/>
              <p:cNvSpPr>
                <a:spLocks noChangeArrowheads="1"/>
              </p:cNvSpPr>
              <p:nvPr/>
            </p:nvSpPr>
            <p:spPr bwMode="auto">
              <a:xfrm>
                <a:off x="1429" y="2614"/>
                <a:ext cx="136" cy="136"/>
              </a:xfrm>
              <a:prstGeom prst="ellipse">
                <a:avLst/>
              </a:prstGeom>
              <a:solidFill>
                <a:srgbClr val="FF660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2870" name="Oval 334"/>
              <p:cNvSpPr>
                <a:spLocks noChangeArrowheads="1"/>
              </p:cNvSpPr>
              <p:nvPr/>
            </p:nvSpPr>
            <p:spPr bwMode="auto">
              <a:xfrm>
                <a:off x="1565" y="2614"/>
                <a:ext cx="136" cy="136"/>
              </a:xfrm>
              <a:prstGeom prst="ellipse">
                <a:avLst/>
              </a:prstGeom>
              <a:solidFill>
                <a:srgbClr val="FF660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grpSp>
        <p:grpSp>
          <p:nvGrpSpPr>
            <p:cNvPr id="32861" name="Group 349"/>
            <p:cNvGrpSpPr>
              <a:grpSpLocks/>
            </p:cNvGrpSpPr>
            <p:nvPr/>
          </p:nvGrpSpPr>
          <p:grpSpPr bwMode="auto">
            <a:xfrm>
              <a:off x="1701" y="2659"/>
              <a:ext cx="680" cy="680"/>
              <a:chOff x="1701" y="2659"/>
              <a:chExt cx="680" cy="680"/>
            </a:xfrm>
          </p:grpSpPr>
          <p:sp>
            <p:nvSpPr>
              <p:cNvPr id="32862" name="Oval 335"/>
              <p:cNvSpPr>
                <a:spLocks noChangeArrowheads="1"/>
              </p:cNvSpPr>
              <p:nvPr/>
            </p:nvSpPr>
            <p:spPr bwMode="auto">
              <a:xfrm>
                <a:off x="1701" y="2659"/>
                <a:ext cx="136" cy="136"/>
              </a:xfrm>
              <a:prstGeom prst="ellipse">
                <a:avLst/>
              </a:prstGeom>
              <a:solidFill>
                <a:srgbClr val="DDDDDD"/>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2863" name="Oval 336"/>
              <p:cNvSpPr>
                <a:spLocks noChangeArrowheads="1"/>
              </p:cNvSpPr>
              <p:nvPr/>
            </p:nvSpPr>
            <p:spPr bwMode="auto">
              <a:xfrm>
                <a:off x="1791" y="2750"/>
                <a:ext cx="136" cy="136"/>
              </a:xfrm>
              <a:prstGeom prst="ellipse">
                <a:avLst/>
              </a:prstGeom>
              <a:solidFill>
                <a:srgbClr val="DDDDDD"/>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2864" name="Oval 337"/>
              <p:cNvSpPr>
                <a:spLocks noChangeArrowheads="1"/>
              </p:cNvSpPr>
              <p:nvPr/>
            </p:nvSpPr>
            <p:spPr bwMode="auto">
              <a:xfrm>
                <a:off x="1882" y="2840"/>
                <a:ext cx="136" cy="136"/>
              </a:xfrm>
              <a:prstGeom prst="ellipse">
                <a:avLst/>
              </a:prstGeom>
              <a:solidFill>
                <a:srgbClr val="DDDDDD"/>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2865" name="Oval 338"/>
              <p:cNvSpPr>
                <a:spLocks noChangeArrowheads="1"/>
              </p:cNvSpPr>
              <p:nvPr/>
            </p:nvSpPr>
            <p:spPr bwMode="auto">
              <a:xfrm>
                <a:off x="1973" y="2931"/>
                <a:ext cx="136" cy="136"/>
              </a:xfrm>
              <a:prstGeom prst="ellipse">
                <a:avLst/>
              </a:prstGeom>
              <a:solidFill>
                <a:srgbClr val="DDDDDD"/>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2866" name="Oval 339"/>
              <p:cNvSpPr>
                <a:spLocks noChangeArrowheads="1"/>
              </p:cNvSpPr>
              <p:nvPr/>
            </p:nvSpPr>
            <p:spPr bwMode="auto">
              <a:xfrm>
                <a:off x="2064" y="3022"/>
                <a:ext cx="136" cy="136"/>
              </a:xfrm>
              <a:prstGeom prst="ellipse">
                <a:avLst/>
              </a:prstGeom>
              <a:solidFill>
                <a:srgbClr val="DDDDDD"/>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2867" name="Oval 340"/>
              <p:cNvSpPr>
                <a:spLocks noChangeArrowheads="1"/>
              </p:cNvSpPr>
              <p:nvPr/>
            </p:nvSpPr>
            <p:spPr bwMode="auto">
              <a:xfrm>
                <a:off x="2154" y="3113"/>
                <a:ext cx="136" cy="136"/>
              </a:xfrm>
              <a:prstGeom prst="ellipse">
                <a:avLst/>
              </a:prstGeom>
              <a:solidFill>
                <a:srgbClr val="DDDDDD"/>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2868" name="Oval 341"/>
              <p:cNvSpPr>
                <a:spLocks noChangeArrowheads="1"/>
              </p:cNvSpPr>
              <p:nvPr/>
            </p:nvSpPr>
            <p:spPr bwMode="auto">
              <a:xfrm>
                <a:off x="2245" y="3203"/>
                <a:ext cx="136" cy="136"/>
              </a:xfrm>
              <a:prstGeom prst="ellipse">
                <a:avLst/>
              </a:prstGeom>
              <a:solidFill>
                <a:srgbClr val="DDDDDD"/>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grpSp>
      </p:grpSp>
      <p:grpSp>
        <p:nvGrpSpPr>
          <p:cNvPr id="32816" name="Group 249"/>
          <p:cNvGrpSpPr>
            <a:grpSpLocks/>
          </p:cNvGrpSpPr>
          <p:nvPr/>
        </p:nvGrpSpPr>
        <p:grpSpPr bwMode="auto">
          <a:xfrm>
            <a:off x="5405438" y="2162175"/>
            <a:ext cx="1631950" cy="936625"/>
            <a:chOff x="930" y="2614"/>
            <a:chExt cx="1451" cy="816"/>
          </a:xfrm>
        </p:grpSpPr>
        <p:grpSp>
          <p:nvGrpSpPr>
            <p:cNvPr id="32825" name="Group 342"/>
            <p:cNvGrpSpPr>
              <a:grpSpLocks/>
            </p:cNvGrpSpPr>
            <p:nvPr/>
          </p:nvGrpSpPr>
          <p:grpSpPr bwMode="auto">
            <a:xfrm>
              <a:off x="975" y="3158"/>
              <a:ext cx="227" cy="272"/>
              <a:chOff x="975" y="3158"/>
              <a:chExt cx="227" cy="272"/>
            </a:xfrm>
          </p:grpSpPr>
          <p:sp>
            <p:nvSpPr>
              <p:cNvPr id="32848" name="Oval 167"/>
              <p:cNvSpPr>
                <a:spLocks noChangeArrowheads="1"/>
              </p:cNvSpPr>
              <p:nvPr/>
            </p:nvSpPr>
            <p:spPr bwMode="auto">
              <a:xfrm>
                <a:off x="975" y="3339"/>
                <a:ext cx="91" cy="91"/>
              </a:xfrm>
              <a:prstGeom prst="ellipse">
                <a:avLst/>
              </a:prstGeom>
              <a:solidFill>
                <a:srgbClr val="FF660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2849" name="Oval 313"/>
              <p:cNvSpPr>
                <a:spLocks noChangeArrowheads="1"/>
              </p:cNvSpPr>
              <p:nvPr/>
            </p:nvSpPr>
            <p:spPr bwMode="auto">
              <a:xfrm>
                <a:off x="1066" y="3339"/>
                <a:ext cx="91" cy="91"/>
              </a:xfrm>
              <a:prstGeom prst="ellipse">
                <a:avLst/>
              </a:prstGeom>
              <a:solidFill>
                <a:srgbClr val="FF660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2850" name="Oval 314"/>
              <p:cNvSpPr>
                <a:spLocks noChangeArrowheads="1"/>
              </p:cNvSpPr>
              <p:nvPr/>
            </p:nvSpPr>
            <p:spPr bwMode="auto">
              <a:xfrm>
                <a:off x="1066" y="3249"/>
                <a:ext cx="91" cy="91"/>
              </a:xfrm>
              <a:prstGeom prst="ellipse">
                <a:avLst/>
              </a:prstGeom>
              <a:solidFill>
                <a:srgbClr val="FF660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2851" name="Oval 315"/>
              <p:cNvSpPr>
                <a:spLocks noChangeArrowheads="1"/>
              </p:cNvSpPr>
              <p:nvPr/>
            </p:nvSpPr>
            <p:spPr bwMode="auto">
              <a:xfrm>
                <a:off x="975" y="3249"/>
                <a:ext cx="91" cy="91"/>
              </a:xfrm>
              <a:prstGeom prst="ellipse">
                <a:avLst/>
              </a:prstGeom>
              <a:solidFill>
                <a:srgbClr val="FF660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2852" name="Oval 316"/>
              <p:cNvSpPr>
                <a:spLocks noChangeArrowheads="1"/>
              </p:cNvSpPr>
              <p:nvPr/>
            </p:nvSpPr>
            <p:spPr bwMode="auto">
              <a:xfrm>
                <a:off x="975" y="3158"/>
                <a:ext cx="91" cy="91"/>
              </a:xfrm>
              <a:prstGeom prst="ellipse">
                <a:avLst/>
              </a:prstGeom>
              <a:solidFill>
                <a:srgbClr val="FF660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2853" name="Oval 319"/>
              <p:cNvSpPr>
                <a:spLocks noChangeArrowheads="1"/>
              </p:cNvSpPr>
              <p:nvPr/>
            </p:nvSpPr>
            <p:spPr bwMode="auto">
              <a:xfrm>
                <a:off x="1066" y="3158"/>
                <a:ext cx="91" cy="91"/>
              </a:xfrm>
              <a:prstGeom prst="ellipse">
                <a:avLst/>
              </a:prstGeom>
              <a:solidFill>
                <a:srgbClr val="FF660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2854" name="Oval 327"/>
              <p:cNvSpPr>
                <a:spLocks noChangeArrowheads="1"/>
              </p:cNvSpPr>
              <p:nvPr/>
            </p:nvSpPr>
            <p:spPr bwMode="auto">
              <a:xfrm>
                <a:off x="1020" y="3203"/>
                <a:ext cx="91" cy="91"/>
              </a:xfrm>
              <a:prstGeom prst="ellipse">
                <a:avLst/>
              </a:prstGeom>
              <a:solidFill>
                <a:srgbClr val="FF660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2855" name="Oval 328"/>
              <p:cNvSpPr>
                <a:spLocks noChangeArrowheads="1"/>
              </p:cNvSpPr>
              <p:nvPr/>
            </p:nvSpPr>
            <p:spPr bwMode="auto">
              <a:xfrm>
                <a:off x="1020" y="3294"/>
                <a:ext cx="91" cy="91"/>
              </a:xfrm>
              <a:prstGeom prst="ellipse">
                <a:avLst/>
              </a:prstGeom>
              <a:solidFill>
                <a:srgbClr val="FF660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2856" name="Oval 329"/>
              <p:cNvSpPr>
                <a:spLocks noChangeArrowheads="1"/>
              </p:cNvSpPr>
              <p:nvPr/>
            </p:nvSpPr>
            <p:spPr bwMode="auto">
              <a:xfrm>
                <a:off x="1111" y="3203"/>
                <a:ext cx="91" cy="91"/>
              </a:xfrm>
              <a:prstGeom prst="ellipse">
                <a:avLst/>
              </a:prstGeom>
              <a:solidFill>
                <a:srgbClr val="FF660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grpSp>
        <p:sp>
          <p:nvSpPr>
            <p:cNvPr id="32826" name="Oval 330"/>
            <p:cNvSpPr>
              <a:spLocks noChangeArrowheads="1"/>
            </p:cNvSpPr>
            <p:nvPr/>
          </p:nvSpPr>
          <p:spPr bwMode="auto">
            <a:xfrm>
              <a:off x="930" y="3022"/>
              <a:ext cx="181" cy="181"/>
            </a:xfrm>
            <a:prstGeom prst="ellipse">
              <a:avLst/>
            </a:prstGeom>
            <a:solidFill>
              <a:srgbClr val="FF9933"/>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grpSp>
          <p:nvGrpSpPr>
            <p:cNvPr id="32827" name="Group 343"/>
            <p:cNvGrpSpPr>
              <a:grpSpLocks/>
            </p:cNvGrpSpPr>
            <p:nvPr/>
          </p:nvGrpSpPr>
          <p:grpSpPr bwMode="auto">
            <a:xfrm>
              <a:off x="1020" y="2614"/>
              <a:ext cx="453" cy="589"/>
              <a:chOff x="975" y="2614"/>
              <a:chExt cx="453" cy="589"/>
            </a:xfrm>
          </p:grpSpPr>
          <p:sp>
            <p:nvSpPr>
              <p:cNvPr id="32839" name="Oval 169"/>
              <p:cNvSpPr>
                <a:spLocks noChangeArrowheads="1"/>
              </p:cNvSpPr>
              <p:nvPr/>
            </p:nvSpPr>
            <p:spPr bwMode="auto">
              <a:xfrm>
                <a:off x="975" y="2886"/>
                <a:ext cx="181" cy="182"/>
              </a:xfrm>
              <a:prstGeom prst="ellipse">
                <a:avLst/>
              </a:prstGeom>
              <a:solidFill>
                <a:srgbClr val="FF9933"/>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2840" name="Oval 170"/>
              <p:cNvSpPr>
                <a:spLocks noChangeArrowheads="1"/>
              </p:cNvSpPr>
              <p:nvPr/>
            </p:nvSpPr>
            <p:spPr bwMode="auto">
              <a:xfrm>
                <a:off x="1020" y="2750"/>
                <a:ext cx="182" cy="181"/>
              </a:xfrm>
              <a:prstGeom prst="ellipse">
                <a:avLst/>
              </a:prstGeom>
              <a:solidFill>
                <a:srgbClr val="FF9933"/>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2841" name="Oval 171"/>
              <p:cNvSpPr>
                <a:spLocks noChangeArrowheads="1"/>
              </p:cNvSpPr>
              <p:nvPr/>
            </p:nvSpPr>
            <p:spPr bwMode="auto">
              <a:xfrm>
                <a:off x="1111" y="2614"/>
                <a:ext cx="182" cy="181"/>
              </a:xfrm>
              <a:prstGeom prst="ellipse">
                <a:avLst/>
              </a:prstGeom>
              <a:solidFill>
                <a:srgbClr val="FF9933"/>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2842" name="Oval 172"/>
              <p:cNvSpPr>
                <a:spLocks noChangeArrowheads="1"/>
              </p:cNvSpPr>
              <p:nvPr/>
            </p:nvSpPr>
            <p:spPr bwMode="auto">
              <a:xfrm>
                <a:off x="1066" y="3067"/>
                <a:ext cx="136" cy="136"/>
              </a:xfrm>
              <a:prstGeom prst="ellipse">
                <a:avLst/>
              </a:prstGeom>
              <a:solidFill>
                <a:srgbClr val="FF660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2843" name="Oval 324"/>
              <p:cNvSpPr>
                <a:spLocks noChangeArrowheads="1"/>
              </p:cNvSpPr>
              <p:nvPr/>
            </p:nvSpPr>
            <p:spPr bwMode="auto">
              <a:xfrm>
                <a:off x="1111" y="2976"/>
                <a:ext cx="136" cy="137"/>
              </a:xfrm>
              <a:prstGeom prst="ellipse">
                <a:avLst/>
              </a:prstGeom>
              <a:solidFill>
                <a:srgbClr val="FF660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2844" name="Oval 325"/>
              <p:cNvSpPr>
                <a:spLocks noChangeArrowheads="1"/>
              </p:cNvSpPr>
              <p:nvPr/>
            </p:nvSpPr>
            <p:spPr bwMode="auto">
              <a:xfrm>
                <a:off x="1156" y="2886"/>
                <a:ext cx="136" cy="136"/>
              </a:xfrm>
              <a:prstGeom prst="ellipse">
                <a:avLst/>
              </a:prstGeom>
              <a:solidFill>
                <a:srgbClr val="FF660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2845" name="Oval 326"/>
              <p:cNvSpPr>
                <a:spLocks noChangeArrowheads="1"/>
              </p:cNvSpPr>
              <p:nvPr/>
            </p:nvSpPr>
            <p:spPr bwMode="auto">
              <a:xfrm>
                <a:off x="1202" y="2795"/>
                <a:ext cx="136" cy="136"/>
              </a:xfrm>
              <a:prstGeom prst="ellipse">
                <a:avLst/>
              </a:prstGeom>
              <a:solidFill>
                <a:srgbClr val="FF660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2846" name="Oval 331"/>
              <p:cNvSpPr>
                <a:spLocks noChangeArrowheads="1"/>
              </p:cNvSpPr>
              <p:nvPr/>
            </p:nvSpPr>
            <p:spPr bwMode="auto">
              <a:xfrm>
                <a:off x="1247" y="2704"/>
                <a:ext cx="136" cy="136"/>
              </a:xfrm>
              <a:prstGeom prst="ellipse">
                <a:avLst/>
              </a:prstGeom>
              <a:solidFill>
                <a:srgbClr val="FF660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2847" name="Oval 332"/>
              <p:cNvSpPr>
                <a:spLocks noChangeArrowheads="1"/>
              </p:cNvSpPr>
              <p:nvPr/>
            </p:nvSpPr>
            <p:spPr bwMode="auto">
              <a:xfrm>
                <a:off x="1292" y="2614"/>
                <a:ext cx="136" cy="136"/>
              </a:xfrm>
              <a:prstGeom prst="ellipse">
                <a:avLst/>
              </a:prstGeom>
              <a:solidFill>
                <a:srgbClr val="FF660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grpSp>
        <p:grpSp>
          <p:nvGrpSpPr>
            <p:cNvPr id="32828" name="Group 348"/>
            <p:cNvGrpSpPr>
              <a:grpSpLocks/>
            </p:cNvGrpSpPr>
            <p:nvPr/>
          </p:nvGrpSpPr>
          <p:grpSpPr bwMode="auto">
            <a:xfrm>
              <a:off x="1429" y="2614"/>
              <a:ext cx="272" cy="136"/>
              <a:chOff x="1429" y="2614"/>
              <a:chExt cx="272" cy="136"/>
            </a:xfrm>
          </p:grpSpPr>
          <p:sp>
            <p:nvSpPr>
              <p:cNvPr id="32837" name="Oval 333"/>
              <p:cNvSpPr>
                <a:spLocks noChangeArrowheads="1"/>
              </p:cNvSpPr>
              <p:nvPr/>
            </p:nvSpPr>
            <p:spPr bwMode="auto">
              <a:xfrm>
                <a:off x="1429" y="2614"/>
                <a:ext cx="136" cy="136"/>
              </a:xfrm>
              <a:prstGeom prst="ellipse">
                <a:avLst/>
              </a:prstGeom>
              <a:solidFill>
                <a:srgbClr val="FF660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2838" name="Oval 334"/>
              <p:cNvSpPr>
                <a:spLocks noChangeArrowheads="1"/>
              </p:cNvSpPr>
              <p:nvPr/>
            </p:nvSpPr>
            <p:spPr bwMode="auto">
              <a:xfrm>
                <a:off x="1565" y="2614"/>
                <a:ext cx="136" cy="136"/>
              </a:xfrm>
              <a:prstGeom prst="ellipse">
                <a:avLst/>
              </a:prstGeom>
              <a:solidFill>
                <a:srgbClr val="FF660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grpSp>
        <p:grpSp>
          <p:nvGrpSpPr>
            <p:cNvPr id="32829" name="Group 349"/>
            <p:cNvGrpSpPr>
              <a:grpSpLocks/>
            </p:cNvGrpSpPr>
            <p:nvPr/>
          </p:nvGrpSpPr>
          <p:grpSpPr bwMode="auto">
            <a:xfrm>
              <a:off x="1701" y="2659"/>
              <a:ext cx="680" cy="680"/>
              <a:chOff x="1701" y="2659"/>
              <a:chExt cx="680" cy="680"/>
            </a:xfrm>
          </p:grpSpPr>
          <p:sp>
            <p:nvSpPr>
              <p:cNvPr id="32830" name="Oval 335"/>
              <p:cNvSpPr>
                <a:spLocks noChangeArrowheads="1"/>
              </p:cNvSpPr>
              <p:nvPr/>
            </p:nvSpPr>
            <p:spPr bwMode="auto">
              <a:xfrm>
                <a:off x="1701" y="2659"/>
                <a:ext cx="136" cy="136"/>
              </a:xfrm>
              <a:prstGeom prst="ellipse">
                <a:avLst/>
              </a:prstGeom>
              <a:solidFill>
                <a:srgbClr val="DDDDDD"/>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2831" name="Oval 336"/>
              <p:cNvSpPr>
                <a:spLocks noChangeArrowheads="1"/>
              </p:cNvSpPr>
              <p:nvPr/>
            </p:nvSpPr>
            <p:spPr bwMode="auto">
              <a:xfrm>
                <a:off x="1791" y="2750"/>
                <a:ext cx="136" cy="136"/>
              </a:xfrm>
              <a:prstGeom prst="ellipse">
                <a:avLst/>
              </a:prstGeom>
              <a:solidFill>
                <a:srgbClr val="DDDDDD"/>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2832" name="Oval 337"/>
              <p:cNvSpPr>
                <a:spLocks noChangeArrowheads="1"/>
              </p:cNvSpPr>
              <p:nvPr/>
            </p:nvSpPr>
            <p:spPr bwMode="auto">
              <a:xfrm>
                <a:off x="1882" y="2840"/>
                <a:ext cx="136" cy="136"/>
              </a:xfrm>
              <a:prstGeom prst="ellipse">
                <a:avLst/>
              </a:prstGeom>
              <a:solidFill>
                <a:srgbClr val="DDDDDD"/>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2833" name="Oval 338"/>
              <p:cNvSpPr>
                <a:spLocks noChangeArrowheads="1"/>
              </p:cNvSpPr>
              <p:nvPr/>
            </p:nvSpPr>
            <p:spPr bwMode="auto">
              <a:xfrm>
                <a:off x="1973" y="2931"/>
                <a:ext cx="136" cy="136"/>
              </a:xfrm>
              <a:prstGeom prst="ellipse">
                <a:avLst/>
              </a:prstGeom>
              <a:solidFill>
                <a:srgbClr val="DDDDDD"/>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2834" name="Oval 339"/>
              <p:cNvSpPr>
                <a:spLocks noChangeArrowheads="1"/>
              </p:cNvSpPr>
              <p:nvPr/>
            </p:nvSpPr>
            <p:spPr bwMode="auto">
              <a:xfrm>
                <a:off x="2064" y="3022"/>
                <a:ext cx="136" cy="136"/>
              </a:xfrm>
              <a:prstGeom prst="ellipse">
                <a:avLst/>
              </a:prstGeom>
              <a:solidFill>
                <a:srgbClr val="DDDDDD"/>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2835" name="Oval 340"/>
              <p:cNvSpPr>
                <a:spLocks noChangeArrowheads="1"/>
              </p:cNvSpPr>
              <p:nvPr/>
            </p:nvSpPr>
            <p:spPr bwMode="auto">
              <a:xfrm>
                <a:off x="2154" y="3113"/>
                <a:ext cx="136" cy="136"/>
              </a:xfrm>
              <a:prstGeom prst="ellipse">
                <a:avLst/>
              </a:prstGeom>
              <a:solidFill>
                <a:srgbClr val="DDDDDD"/>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2836" name="Oval 341"/>
              <p:cNvSpPr>
                <a:spLocks noChangeArrowheads="1"/>
              </p:cNvSpPr>
              <p:nvPr/>
            </p:nvSpPr>
            <p:spPr bwMode="auto">
              <a:xfrm>
                <a:off x="2245" y="3203"/>
                <a:ext cx="136" cy="136"/>
              </a:xfrm>
              <a:prstGeom prst="ellipse">
                <a:avLst/>
              </a:prstGeom>
              <a:solidFill>
                <a:srgbClr val="DDDDDD"/>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grpSp>
      </p:grpSp>
      <p:sp>
        <p:nvSpPr>
          <p:cNvPr id="1490" name="Rectangle à coins arrondis 1489"/>
          <p:cNvSpPr/>
          <p:nvPr/>
        </p:nvSpPr>
        <p:spPr>
          <a:xfrm>
            <a:off x="66675" y="1460500"/>
            <a:ext cx="8753475" cy="384175"/>
          </a:xfrm>
          <a:prstGeom prst="roundRect">
            <a:avLst/>
          </a:prstGeom>
          <a:solidFill>
            <a:schemeClr val="accent2">
              <a:lumMod val="75000"/>
            </a:schemeClr>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r>
              <a:rPr lang="fr-BE" sz="2400" dirty="0"/>
              <a:t>TYPE 1 </a:t>
            </a:r>
            <a:r>
              <a:rPr lang="fr-BE" dirty="0"/>
              <a:t>: </a:t>
            </a:r>
            <a:r>
              <a:rPr lang="fr-BE" sz="2000" dirty="0"/>
              <a:t>absence de développement du follicule jusqu’à stade dominant</a:t>
            </a:r>
          </a:p>
        </p:txBody>
      </p:sp>
      <p:pic>
        <p:nvPicPr>
          <p:cNvPr id="29746" name="Picture 4"/>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12713" y="4773613"/>
            <a:ext cx="1836737" cy="1600200"/>
          </a:xfrm>
          <a:prstGeom prst="rect">
            <a:avLst/>
          </a:prstGeom>
          <a:noFill/>
          <a:ln w="9525">
            <a:solidFill>
              <a:schemeClr val="tx1"/>
            </a:solidFill>
            <a:miter lim="800000"/>
            <a:headEnd/>
            <a:tailEnd/>
          </a:ln>
          <a:extLst>
            <a:ext uri="{909E8E84-426E-40DD-AFC4-6F175D3DCCD1}">
              <a14:hiddenFill xmlns:a14="http://schemas.microsoft.com/office/drawing/2010/main">
                <a:solidFill>
                  <a:schemeClr val="accent1"/>
                </a:solidFill>
              </a14:hiddenFill>
            </a:ext>
          </a:extLst>
        </p:spPr>
      </p:pic>
      <p:pic>
        <p:nvPicPr>
          <p:cNvPr id="29747" name="Picture 2"/>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995738" y="4805363"/>
            <a:ext cx="2109787" cy="1576387"/>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17460" name="ZoneTexte 1496"/>
          <p:cNvSpPr txBox="1">
            <a:spLocks noChangeArrowheads="1"/>
          </p:cNvSpPr>
          <p:nvPr/>
        </p:nvSpPr>
        <p:spPr bwMode="auto">
          <a:xfrm>
            <a:off x="2062163" y="4743450"/>
            <a:ext cx="1722437" cy="830263"/>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spAutoFit/>
          </a:bodyPr>
          <a:lstStyle>
            <a:lvl1pPr>
              <a:defRPr sz="3200">
                <a:solidFill>
                  <a:schemeClr val="tx1"/>
                </a:solidFill>
                <a:latin typeface="Vrinda" pitchFamily="34" charset="0"/>
              </a:defRPr>
            </a:lvl1pPr>
            <a:lvl2pPr marL="742950" indent="-285750">
              <a:defRPr sz="3200">
                <a:solidFill>
                  <a:schemeClr val="tx1"/>
                </a:solidFill>
                <a:latin typeface="Vrinda" pitchFamily="34" charset="0"/>
              </a:defRPr>
            </a:lvl2pPr>
            <a:lvl3pPr marL="1143000" indent="-228600">
              <a:defRPr sz="3200">
                <a:solidFill>
                  <a:schemeClr val="tx1"/>
                </a:solidFill>
                <a:latin typeface="Vrinda" pitchFamily="34" charset="0"/>
              </a:defRPr>
            </a:lvl3pPr>
            <a:lvl4pPr marL="1600200" indent="-228600">
              <a:defRPr sz="3200">
                <a:solidFill>
                  <a:schemeClr val="tx1"/>
                </a:solidFill>
                <a:latin typeface="Vrinda" pitchFamily="34" charset="0"/>
              </a:defRPr>
            </a:lvl4pPr>
            <a:lvl5pPr marL="2057400" indent="-228600">
              <a:defRPr sz="3200">
                <a:solidFill>
                  <a:schemeClr val="tx1"/>
                </a:solidFill>
                <a:latin typeface="Vrinda" pitchFamily="34" charset="0"/>
              </a:defRPr>
            </a:lvl5pPr>
            <a:lvl6pPr marL="2514600" indent="-228600" eaLnBrk="0" fontAlgn="base" hangingPunct="0">
              <a:spcBef>
                <a:spcPct val="0"/>
              </a:spcBef>
              <a:spcAft>
                <a:spcPct val="0"/>
              </a:spcAft>
              <a:defRPr sz="3200">
                <a:solidFill>
                  <a:schemeClr val="tx1"/>
                </a:solidFill>
                <a:latin typeface="Vrinda" pitchFamily="34" charset="0"/>
              </a:defRPr>
            </a:lvl6pPr>
            <a:lvl7pPr marL="2971800" indent="-228600" eaLnBrk="0" fontAlgn="base" hangingPunct="0">
              <a:spcBef>
                <a:spcPct val="0"/>
              </a:spcBef>
              <a:spcAft>
                <a:spcPct val="0"/>
              </a:spcAft>
              <a:defRPr sz="3200">
                <a:solidFill>
                  <a:schemeClr val="tx1"/>
                </a:solidFill>
                <a:latin typeface="Vrinda" pitchFamily="34" charset="0"/>
              </a:defRPr>
            </a:lvl7pPr>
            <a:lvl8pPr marL="3429000" indent="-228600" eaLnBrk="0" fontAlgn="base" hangingPunct="0">
              <a:spcBef>
                <a:spcPct val="0"/>
              </a:spcBef>
              <a:spcAft>
                <a:spcPct val="0"/>
              </a:spcAft>
              <a:defRPr sz="3200">
                <a:solidFill>
                  <a:schemeClr val="tx1"/>
                </a:solidFill>
                <a:latin typeface="Vrinda" pitchFamily="34" charset="0"/>
              </a:defRPr>
            </a:lvl8pPr>
            <a:lvl9pPr marL="3886200" indent="-228600" eaLnBrk="0" fontAlgn="base" hangingPunct="0">
              <a:spcBef>
                <a:spcPct val="0"/>
              </a:spcBef>
              <a:spcAft>
                <a:spcPct val="0"/>
              </a:spcAft>
              <a:defRPr sz="3200">
                <a:solidFill>
                  <a:schemeClr val="tx1"/>
                </a:solidFill>
                <a:latin typeface="Vrinda" pitchFamily="34" charset="0"/>
              </a:defRPr>
            </a:lvl9pPr>
          </a:lstStyle>
          <a:p>
            <a:pPr algn="ctr">
              <a:defRPr/>
            </a:pPr>
            <a:r>
              <a:rPr lang="fr-BE" altLang="fr-FR" sz="1600">
                <a:latin typeface="+mn-lt"/>
              </a:rPr>
              <a:t>Ovaires granuleux </a:t>
            </a:r>
          </a:p>
          <a:p>
            <a:pPr algn="ctr">
              <a:defRPr/>
            </a:pPr>
            <a:r>
              <a:rPr lang="fr-BE" altLang="fr-FR" sz="1600">
                <a:latin typeface="+mn-lt"/>
              </a:rPr>
              <a:t>voire lisses </a:t>
            </a:r>
          </a:p>
          <a:p>
            <a:pPr algn="ctr">
              <a:defRPr/>
            </a:pPr>
            <a:r>
              <a:rPr lang="fr-BE" altLang="fr-FR" sz="1600">
                <a:latin typeface="+mn-lt"/>
              </a:rPr>
              <a:t>à la palpation</a:t>
            </a:r>
          </a:p>
        </p:txBody>
      </p:sp>
      <p:sp>
        <p:nvSpPr>
          <p:cNvPr id="17461" name="ZoneTexte 1497"/>
          <p:cNvSpPr txBox="1">
            <a:spLocks noChangeArrowheads="1"/>
          </p:cNvSpPr>
          <p:nvPr/>
        </p:nvSpPr>
        <p:spPr bwMode="auto">
          <a:xfrm>
            <a:off x="2238375" y="5783263"/>
            <a:ext cx="1668463" cy="584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spAutoFit/>
          </a:bodyPr>
          <a:lstStyle>
            <a:lvl1pPr>
              <a:defRPr sz="3200">
                <a:solidFill>
                  <a:schemeClr val="tx1"/>
                </a:solidFill>
                <a:latin typeface="Vrinda" pitchFamily="34" charset="0"/>
              </a:defRPr>
            </a:lvl1pPr>
            <a:lvl2pPr marL="742950" indent="-285750">
              <a:defRPr sz="3200">
                <a:solidFill>
                  <a:schemeClr val="tx1"/>
                </a:solidFill>
                <a:latin typeface="Vrinda" pitchFamily="34" charset="0"/>
              </a:defRPr>
            </a:lvl2pPr>
            <a:lvl3pPr marL="1143000" indent="-228600">
              <a:defRPr sz="3200">
                <a:solidFill>
                  <a:schemeClr val="tx1"/>
                </a:solidFill>
                <a:latin typeface="Vrinda" pitchFamily="34" charset="0"/>
              </a:defRPr>
            </a:lvl3pPr>
            <a:lvl4pPr marL="1600200" indent="-228600">
              <a:defRPr sz="3200">
                <a:solidFill>
                  <a:schemeClr val="tx1"/>
                </a:solidFill>
                <a:latin typeface="Vrinda" pitchFamily="34" charset="0"/>
              </a:defRPr>
            </a:lvl4pPr>
            <a:lvl5pPr marL="2057400" indent="-228600">
              <a:defRPr sz="3200">
                <a:solidFill>
                  <a:schemeClr val="tx1"/>
                </a:solidFill>
                <a:latin typeface="Vrinda" pitchFamily="34" charset="0"/>
              </a:defRPr>
            </a:lvl5pPr>
            <a:lvl6pPr marL="2514600" indent="-228600" eaLnBrk="0" fontAlgn="base" hangingPunct="0">
              <a:spcBef>
                <a:spcPct val="0"/>
              </a:spcBef>
              <a:spcAft>
                <a:spcPct val="0"/>
              </a:spcAft>
              <a:defRPr sz="3200">
                <a:solidFill>
                  <a:schemeClr val="tx1"/>
                </a:solidFill>
                <a:latin typeface="Vrinda" pitchFamily="34" charset="0"/>
              </a:defRPr>
            </a:lvl6pPr>
            <a:lvl7pPr marL="2971800" indent="-228600" eaLnBrk="0" fontAlgn="base" hangingPunct="0">
              <a:spcBef>
                <a:spcPct val="0"/>
              </a:spcBef>
              <a:spcAft>
                <a:spcPct val="0"/>
              </a:spcAft>
              <a:defRPr sz="3200">
                <a:solidFill>
                  <a:schemeClr val="tx1"/>
                </a:solidFill>
                <a:latin typeface="Vrinda" pitchFamily="34" charset="0"/>
              </a:defRPr>
            </a:lvl7pPr>
            <a:lvl8pPr marL="3429000" indent="-228600" eaLnBrk="0" fontAlgn="base" hangingPunct="0">
              <a:spcBef>
                <a:spcPct val="0"/>
              </a:spcBef>
              <a:spcAft>
                <a:spcPct val="0"/>
              </a:spcAft>
              <a:defRPr sz="3200">
                <a:solidFill>
                  <a:schemeClr val="tx1"/>
                </a:solidFill>
                <a:latin typeface="Vrinda" pitchFamily="34" charset="0"/>
              </a:defRPr>
            </a:lvl8pPr>
            <a:lvl9pPr marL="3886200" indent="-228600" eaLnBrk="0" fontAlgn="base" hangingPunct="0">
              <a:spcBef>
                <a:spcPct val="0"/>
              </a:spcBef>
              <a:spcAft>
                <a:spcPct val="0"/>
              </a:spcAft>
              <a:defRPr sz="3200">
                <a:solidFill>
                  <a:schemeClr val="tx1"/>
                </a:solidFill>
                <a:latin typeface="Vrinda" pitchFamily="34" charset="0"/>
              </a:defRPr>
            </a:lvl9pPr>
          </a:lstStyle>
          <a:p>
            <a:pPr algn="ctr">
              <a:defRPr/>
            </a:pPr>
            <a:r>
              <a:rPr lang="fr-BE" altLang="fr-FR" sz="1600">
                <a:latin typeface="+mn-lt"/>
              </a:rPr>
              <a:t>Follicules &lt; 9 mm </a:t>
            </a:r>
          </a:p>
          <a:p>
            <a:pPr algn="ctr">
              <a:defRPr/>
            </a:pPr>
            <a:r>
              <a:rPr lang="fr-BE" altLang="fr-FR" sz="1600">
                <a:latin typeface="+mn-lt"/>
              </a:rPr>
              <a:t>à l’échographie</a:t>
            </a:r>
          </a:p>
        </p:txBody>
      </p:sp>
      <p:sp>
        <p:nvSpPr>
          <p:cNvPr id="17462" name="ZoneTexte 1498"/>
          <p:cNvSpPr txBox="1">
            <a:spLocks noChangeArrowheads="1"/>
          </p:cNvSpPr>
          <p:nvPr/>
        </p:nvSpPr>
        <p:spPr bwMode="auto">
          <a:xfrm>
            <a:off x="7370763" y="6211888"/>
            <a:ext cx="801687" cy="3381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spAutoFit/>
          </a:bodyPr>
          <a:lstStyle>
            <a:lvl1pPr>
              <a:defRPr sz="3200">
                <a:solidFill>
                  <a:schemeClr val="tx1"/>
                </a:solidFill>
                <a:latin typeface="Vrinda" pitchFamily="34" charset="0"/>
              </a:defRPr>
            </a:lvl1pPr>
            <a:lvl2pPr marL="742950" indent="-285750">
              <a:defRPr sz="3200">
                <a:solidFill>
                  <a:schemeClr val="tx1"/>
                </a:solidFill>
                <a:latin typeface="Vrinda" pitchFamily="34" charset="0"/>
              </a:defRPr>
            </a:lvl2pPr>
            <a:lvl3pPr marL="1143000" indent="-228600">
              <a:defRPr sz="3200">
                <a:solidFill>
                  <a:schemeClr val="tx1"/>
                </a:solidFill>
                <a:latin typeface="Vrinda" pitchFamily="34" charset="0"/>
              </a:defRPr>
            </a:lvl3pPr>
            <a:lvl4pPr marL="1600200" indent="-228600">
              <a:defRPr sz="3200">
                <a:solidFill>
                  <a:schemeClr val="tx1"/>
                </a:solidFill>
                <a:latin typeface="Vrinda" pitchFamily="34" charset="0"/>
              </a:defRPr>
            </a:lvl4pPr>
            <a:lvl5pPr marL="2057400" indent="-228600">
              <a:defRPr sz="3200">
                <a:solidFill>
                  <a:schemeClr val="tx1"/>
                </a:solidFill>
                <a:latin typeface="Vrinda" pitchFamily="34" charset="0"/>
              </a:defRPr>
            </a:lvl5pPr>
            <a:lvl6pPr marL="2514600" indent="-228600" eaLnBrk="0" fontAlgn="base" hangingPunct="0">
              <a:spcBef>
                <a:spcPct val="0"/>
              </a:spcBef>
              <a:spcAft>
                <a:spcPct val="0"/>
              </a:spcAft>
              <a:defRPr sz="3200">
                <a:solidFill>
                  <a:schemeClr val="tx1"/>
                </a:solidFill>
                <a:latin typeface="Vrinda" pitchFamily="34" charset="0"/>
              </a:defRPr>
            </a:lvl6pPr>
            <a:lvl7pPr marL="2971800" indent="-228600" eaLnBrk="0" fontAlgn="base" hangingPunct="0">
              <a:spcBef>
                <a:spcPct val="0"/>
              </a:spcBef>
              <a:spcAft>
                <a:spcPct val="0"/>
              </a:spcAft>
              <a:defRPr sz="3200">
                <a:solidFill>
                  <a:schemeClr val="tx1"/>
                </a:solidFill>
                <a:latin typeface="Vrinda" pitchFamily="34" charset="0"/>
              </a:defRPr>
            </a:lvl7pPr>
            <a:lvl8pPr marL="3429000" indent="-228600" eaLnBrk="0" fontAlgn="base" hangingPunct="0">
              <a:spcBef>
                <a:spcPct val="0"/>
              </a:spcBef>
              <a:spcAft>
                <a:spcPct val="0"/>
              </a:spcAft>
              <a:defRPr sz="3200">
                <a:solidFill>
                  <a:schemeClr val="tx1"/>
                </a:solidFill>
                <a:latin typeface="Vrinda" pitchFamily="34" charset="0"/>
              </a:defRPr>
            </a:lvl8pPr>
            <a:lvl9pPr marL="3886200" indent="-228600" eaLnBrk="0" fontAlgn="base" hangingPunct="0">
              <a:spcBef>
                <a:spcPct val="0"/>
              </a:spcBef>
              <a:spcAft>
                <a:spcPct val="0"/>
              </a:spcAft>
              <a:defRPr sz="3200">
                <a:solidFill>
                  <a:schemeClr val="tx1"/>
                </a:solidFill>
                <a:latin typeface="Vrinda" pitchFamily="34" charset="0"/>
              </a:defRPr>
            </a:lvl9pPr>
          </a:lstStyle>
          <a:p>
            <a:pPr algn="ctr">
              <a:defRPr/>
            </a:pPr>
            <a:r>
              <a:rPr lang="fr-BE" altLang="fr-FR" sz="1600">
                <a:latin typeface="+mn-lt"/>
              </a:rPr>
              <a:t>BCS &lt; 2</a:t>
            </a:r>
          </a:p>
        </p:txBody>
      </p:sp>
      <p:sp>
        <p:nvSpPr>
          <p:cNvPr id="11" name="Rectangle à coins arrondis 10"/>
          <p:cNvSpPr/>
          <p:nvPr/>
        </p:nvSpPr>
        <p:spPr>
          <a:xfrm>
            <a:off x="2790825" y="3860800"/>
            <a:ext cx="2740025" cy="431800"/>
          </a:xfrm>
          <a:prstGeom prst="roundRect">
            <a:avLst/>
          </a:prstGeom>
          <a:solidFill>
            <a:srgbClr val="FFFF00"/>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fr-BE" dirty="0">
                <a:solidFill>
                  <a:schemeClr val="tx1"/>
                </a:solidFill>
              </a:rPr>
              <a:t>Manque  de </a:t>
            </a:r>
            <a:r>
              <a:rPr lang="fr-BE" dirty="0" err="1">
                <a:solidFill>
                  <a:schemeClr val="tx1"/>
                </a:solidFill>
              </a:rPr>
              <a:t>LH</a:t>
            </a:r>
            <a:r>
              <a:rPr lang="fr-BE" dirty="0">
                <a:solidFill>
                  <a:schemeClr val="tx1"/>
                </a:solidFill>
              </a:rPr>
              <a:t> et de </a:t>
            </a:r>
            <a:r>
              <a:rPr lang="fr-BE" dirty="0" err="1">
                <a:solidFill>
                  <a:schemeClr val="tx1"/>
                </a:solidFill>
              </a:rPr>
              <a:t>FSH</a:t>
            </a:r>
            <a:endParaRPr lang="fr-BE" dirty="0">
              <a:solidFill>
                <a:schemeClr val="tx1"/>
              </a:solidFill>
            </a:endParaRPr>
          </a:p>
        </p:txBody>
      </p:sp>
      <p:pic>
        <p:nvPicPr>
          <p:cNvPr id="354" name="Picture 18" descr="BCS 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6929438" y="3954463"/>
            <a:ext cx="1620837" cy="2114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02514010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1"/>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29746"/>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17460"/>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17461"/>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29747"/>
                                        </p:tgtEl>
                                        <p:attrNameLst>
                                          <p:attrName>style.visibility</p:attrName>
                                        </p:attrNameLst>
                                      </p:cBhvr>
                                      <p:to>
                                        <p:strVal val="visible"/>
                                      </p:to>
                                    </p:set>
                                  </p:childTnLst>
                                </p:cTn>
                              </p:par>
                            </p:childTnLst>
                          </p:cTn>
                        </p:par>
                      </p:childTnLst>
                    </p:cTn>
                  </p:par>
                  <p:par>
                    <p:cTn id="17" fill="hold" nodeType="clickPar">
                      <p:stCondLst>
                        <p:cond delay="indefinite"/>
                      </p:stCondLst>
                      <p:childTnLst>
                        <p:par>
                          <p:cTn id="18" fill="hold" nodeType="withGroup">
                            <p:stCondLst>
                              <p:cond delay="0"/>
                            </p:stCondLst>
                            <p:childTnLst>
                              <p:par>
                                <p:cTn id="19" presetID="1" presetClass="entr" presetSubtype="0" fill="hold" grpId="0" nodeType="clickEffect">
                                  <p:stCondLst>
                                    <p:cond delay="0"/>
                                  </p:stCondLst>
                                  <p:childTnLst>
                                    <p:set>
                                      <p:cBhvr>
                                        <p:cTn id="20" dur="1" fill="hold">
                                          <p:stCondLst>
                                            <p:cond delay="0"/>
                                          </p:stCondLst>
                                        </p:cTn>
                                        <p:tgtEl>
                                          <p:spTgt spid="17462"/>
                                        </p:tgtEl>
                                        <p:attrNameLst>
                                          <p:attrName>style.visibility</p:attrName>
                                        </p:attrNameLst>
                                      </p:cBhvr>
                                      <p:to>
                                        <p:strVal val="visible"/>
                                      </p:to>
                                    </p:set>
                                  </p:childTnLst>
                                </p:cTn>
                              </p:par>
                              <p:par>
                                <p:cTn id="21" presetID="1" presetClass="entr" presetSubtype="0" fill="hold" nodeType="withEffect">
                                  <p:stCondLst>
                                    <p:cond delay="0"/>
                                  </p:stCondLst>
                                  <p:childTnLst>
                                    <p:set>
                                      <p:cBhvr>
                                        <p:cTn id="22" dur="1" fill="hold">
                                          <p:stCondLst>
                                            <p:cond delay="0"/>
                                          </p:stCondLst>
                                        </p:cTn>
                                        <p:tgtEl>
                                          <p:spTgt spid="35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460" grpId="0" animBg="1"/>
      <p:bldP spid="17461" grpId="0" animBg="1"/>
      <p:bldP spid="17462" grpId="0" animBg="1"/>
      <p:bldP spid="11" grpId="0" animBg="1"/>
    </p:bldLst>
  </p:timing>
</p:sld>
</file>

<file path=ppt/slides/slide1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à coins arrondis 4"/>
          <p:cNvSpPr/>
          <p:nvPr/>
        </p:nvSpPr>
        <p:spPr>
          <a:xfrm>
            <a:off x="660400" y="173038"/>
            <a:ext cx="7918450" cy="1168400"/>
          </a:xfrm>
          <a:prstGeom prst="roundRect">
            <a:avLst/>
          </a:prstGeom>
          <a:solidFill>
            <a:schemeClr val="tx2">
              <a:lumMod val="50000"/>
            </a:schemeClr>
          </a:solidFill>
          <a:ln w="9525"/>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fr-BE" altLang="fr-FR" sz="2200" dirty="0">
                <a:solidFill>
                  <a:schemeClr val="bg1"/>
                </a:solidFill>
              </a:rPr>
              <a:t>Reprise des vagues de croissance folliculaire après le vêlage</a:t>
            </a:r>
          </a:p>
          <a:p>
            <a:pPr algn="ctr">
              <a:defRPr/>
            </a:pPr>
            <a:r>
              <a:rPr lang="fr-BE" altLang="fr-FR" sz="2200" dirty="0">
                <a:solidFill>
                  <a:schemeClr val="bg1"/>
                </a:solidFill>
              </a:rPr>
              <a:t>chez une vache en anoestrus de type 2 </a:t>
            </a:r>
          </a:p>
          <a:p>
            <a:pPr algn="ctr">
              <a:defRPr/>
            </a:pPr>
            <a:r>
              <a:rPr lang="fr-BE" altLang="fr-FR" sz="2200" dirty="0">
                <a:solidFill>
                  <a:schemeClr val="bg1"/>
                </a:solidFill>
              </a:rPr>
              <a:t>(Voir </a:t>
            </a:r>
            <a:r>
              <a:rPr lang="fr-BE" altLang="fr-FR" sz="2200" dirty="0" err="1">
                <a:solidFill>
                  <a:schemeClr val="bg1"/>
                </a:solidFill>
              </a:rPr>
              <a:t>Crowe</a:t>
            </a:r>
            <a:r>
              <a:rPr lang="fr-BE" altLang="fr-FR" sz="2200" dirty="0">
                <a:solidFill>
                  <a:schemeClr val="bg1"/>
                </a:solidFill>
              </a:rPr>
              <a:t> et al. 2014, Peter et al. 2009)</a:t>
            </a:r>
            <a:endParaRPr lang="fr-FR" altLang="fr-FR" sz="2200" dirty="0">
              <a:solidFill>
                <a:schemeClr val="bg1"/>
              </a:solidFill>
            </a:endParaRPr>
          </a:p>
        </p:txBody>
      </p:sp>
      <p:cxnSp>
        <p:nvCxnSpPr>
          <p:cNvPr id="34819" name="Connecteur droit 50"/>
          <p:cNvCxnSpPr>
            <a:cxnSpLocks noChangeShapeType="1"/>
          </p:cNvCxnSpPr>
          <p:nvPr/>
        </p:nvCxnSpPr>
        <p:spPr bwMode="auto">
          <a:xfrm>
            <a:off x="520700" y="3768725"/>
            <a:ext cx="7634288" cy="0"/>
          </a:xfrm>
          <a:prstGeom prst="line">
            <a:avLst/>
          </a:prstGeom>
          <a:noFill/>
          <a:ln w="9525" algn="ctr">
            <a:solidFill>
              <a:schemeClr val="tx1"/>
            </a:solidFill>
            <a:round/>
            <a:headEnd/>
            <a:tailEnd/>
          </a:ln>
          <a:extLst>
            <a:ext uri="{909E8E84-426E-40DD-AFC4-6F175D3DCCD1}">
              <a14:hiddenFill xmlns:a14="http://schemas.microsoft.com/office/drawing/2010/main">
                <a:noFill/>
              </a14:hiddenFill>
            </a:ext>
          </a:extLst>
        </p:spPr>
      </p:cxnSp>
      <p:cxnSp>
        <p:nvCxnSpPr>
          <p:cNvPr id="34820" name="Connecteur droit 52"/>
          <p:cNvCxnSpPr>
            <a:cxnSpLocks noChangeShapeType="1"/>
          </p:cNvCxnSpPr>
          <p:nvPr/>
        </p:nvCxnSpPr>
        <p:spPr bwMode="auto">
          <a:xfrm>
            <a:off x="1763713" y="3736975"/>
            <a:ext cx="0" cy="144463"/>
          </a:xfrm>
          <a:prstGeom prst="line">
            <a:avLst/>
          </a:prstGeom>
          <a:noFill/>
          <a:ln w="9525" algn="ctr">
            <a:solidFill>
              <a:schemeClr val="tx1"/>
            </a:solidFill>
            <a:round/>
            <a:headEnd/>
            <a:tailEnd/>
          </a:ln>
          <a:extLst>
            <a:ext uri="{909E8E84-426E-40DD-AFC4-6F175D3DCCD1}">
              <a14:hiddenFill xmlns:a14="http://schemas.microsoft.com/office/drawing/2010/main">
                <a:noFill/>
              </a14:hiddenFill>
            </a:ext>
          </a:extLst>
        </p:spPr>
      </p:cxnSp>
      <p:cxnSp>
        <p:nvCxnSpPr>
          <p:cNvPr id="34821" name="Connecteur droit 53"/>
          <p:cNvCxnSpPr>
            <a:cxnSpLocks noChangeShapeType="1"/>
          </p:cNvCxnSpPr>
          <p:nvPr/>
        </p:nvCxnSpPr>
        <p:spPr bwMode="auto">
          <a:xfrm>
            <a:off x="2057400" y="3736975"/>
            <a:ext cx="0" cy="144463"/>
          </a:xfrm>
          <a:prstGeom prst="line">
            <a:avLst/>
          </a:prstGeom>
          <a:noFill/>
          <a:ln w="9525" algn="ctr">
            <a:solidFill>
              <a:schemeClr val="tx1"/>
            </a:solidFill>
            <a:round/>
            <a:headEnd/>
            <a:tailEnd/>
          </a:ln>
          <a:extLst>
            <a:ext uri="{909E8E84-426E-40DD-AFC4-6F175D3DCCD1}">
              <a14:hiddenFill xmlns:a14="http://schemas.microsoft.com/office/drawing/2010/main">
                <a:noFill/>
              </a14:hiddenFill>
            </a:ext>
          </a:extLst>
        </p:spPr>
      </p:cxnSp>
      <p:cxnSp>
        <p:nvCxnSpPr>
          <p:cNvPr id="34822" name="Connecteur droit 54"/>
          <p:cNvCxnSpPr>
            <a:cxnSpLocks noChangeShapeType="1"/>
          </p:cNvCxnSpPr>
          <p:nvPr/>
        </p:nvCxnSpPr>
        <p:spPr bwMode="auto">
          <a:xfrm>
            <a:off x="2351088" y="3736975"/>
            <a:ext cx="0" cy="144463"/>
          </a:xfrm>
          <a:prstGeom prst="line">
            <a:avLst/>
          </a:prstGeom>
          <a:noFill/>
          <a:ln w="9525" algn="ctr">
            <a:solidFill>
              <a:schemeClr val="tx1"/>
            </a:solidFill>
            <a:round/>
            <a:headEnd/>
            <a:tailEnd/>
          </a:ln>
          <a:extLst>
            <a:ext uri="{909E8E84-426E-40DD-AFC4-6F175D3DCCD1}">
              <a14:hiddenFill xmlns:a14="http://schemas.microsoft.com/office/drawing/2010/main">
                <a:noFill/>
              </a14:hiddenFill>
            </a:ext>
          </a:extLst>
        </p:spPr>
      </p:cxnSp>
      <p:cxnSp>
        <p:nvCxnSpPr>
          <p:cNvPr id="34823" name="Connecteur droit 55"/>
          <p:cNvCxnSpPr>
            <a:cxnSpLocks noChangeShapeType="1"/>
          </p:cNvCxnSpPr>
          <p:nvPr/>
        </p:nvCxnSpPr>
        <p:spPr bwMode="auto">
          <a:xfrm>
            <a:off x="2644775" y="3736975"/>
            <a:ext cx="0" cy="144463"/>
          </a:xfrm>
          <a:prstGeom prst="line">
            <a:avLst/>
          </a:prstGeom>
          <a:noFill/>
          <a:ln w="9525" algn="ctr">
            <a:solidFill>
              <a:schemeClr val="tx1"/>
            </a:solidFill>
            <a:round/>
            <a:headEnd/>
            <a:tailEnd/>
          </a:ln>
          <a:extLst>
            <a:ext uri="{909E8E84-426E-40DD-AFC4-6F175D3DCCD1}">
              <a14:hiddenFill xmlns:a14="http://schemas.microsoft.com/office/drawing/2010/main">
                <a:noFill/>
              </a14:hiddenFill>
            </a:ext>
          </a:extLst>
        </p:spPr>
      </p:cxnSp>
      <p:cxnSp>
        <p:nvCxnSpPr>
          <p:cNvPr id="34824" name="Connecteur droit 56"/>
          <p:cNvCxnSpPr>
            <a:cxnSpLocks noChangeShapeType="1"/>
          </p:cNvCxnSpPr>
          <p:nvPr/>
        </p:nvCxnSpPr>
        <p:spPr bwMode="auto">
          <a:xfrm>
            <a:off x="2936875" y="3736975"/>
            <a:ext cx="0" cy="144463"/>
          </a:xfrm>
          <a:prstGeom prst="line">
            <a:avLst/>
          </a:prstGeom>
          <a:noFill/>
          <a:ln w="9525" algn="ctr">
            <a:solidFill>
              <a:schemeClr val="tx1"/>
            </a:solidFill>
            <a:round/>
            <a:headEnd/>
            <a:tailEnd/>
          </a:ln>
          <a:extLst>
            <a:ext uri="{909E8E84-426E-40DD-AFC4-6F175D3DCCD1}">
              <a14:hiddenFill xmlns:a14="http://schemas.microsoft.com/office/drawing/2010/main">
                <a:noFill/>
              </a14:hiddenFill>
            </a:ext>
          </a:extLst>
        </p:spPr>
      </p:cxnSp>
      <p:cxnSp>
        <p:nvCxnSpPr>
          <p:cNvPr id="34825" name="Connecteur droit 57"/>
          <p:cNvCxnSpPr>
            <a:cxnSpLocks noChangeShapeType="1"/>
          </p:cNvCxnSpPr>
          <p:nvPr/>
        </p:nvCxnSpPr>
        <p:spPr bwMode="auto">
          <a:xfrm>
            <a:off x="3230563" y="3736975"/>
            <a:ext cx="0" cy="144463"/>
          </a:xfrm>
          <a:prstGeom prst="line">
            <a:avLst/>
          </a:prstGeom>
          <a:noFill/>
          <a:ln w="9525" algn="ctr">
            <a:solidFill>
              <a:schemeClr val="tx1"/>
            </a:solidFill>
            <a:round/>
            <a:headEnd/>
            <a:tailEnd/>
          </a:ln>
          <a:extLst>
            <a:ext uri="{909E8E84-426E-40DD-AFC4-6F175D3DCCD1}">
              <a14:hiddenFill xmlns:a14="http://schemas.microsoft.com/office/drawing/2010/main">
                <a:noFill/>
              </a14:hiddenFill>
            </a:ext>
          </a:extLst>
        </p:spPr>
      </p:cxnSp>
      <p:cxnSp>
        <p:nvCxnSpPr>
          <p:cNvPr id="34826" name="Connecteur droit 58"/>
          <p:cNvCxnSpPr>
            <a:cxnSpLocks noChangeShapeType="1"/>
          </p:cNvCxnSpPr>
          <p:nvPr/>
        </p:nvCxnSpPr>
        <p:spPr bwMode="auto">
          <a:xfrm>
            <a:off x="3521075" y="3736975"/>
            <a:ext cx="0" cy="144463"/>
          </a:xfrm>
          <a:prstGeom prst="line">
            <a:avLst/>
          </a:prstGeom>
          <a:noFill/>
          <a:ln w="9525" algn="ctr">
            <a:solidFill>
              <a:schemeClr val="tx1"/>
            </a:solidFill>
            <a:round/>
            <a:headEnd/>
            <a:tailEnd/>
          </a:ln>
          <a:extLst>
            <a:ext uri="{909E8E84-426E-40DD-AFC4-6F175D3DCCD1}">
              <a14:hiddenFill xmlns:a14="http://schemas.microsoft.com/office/drawing/2010/main">
                <a:noFill/>
              </a14:hiddenFill>
            </a:ext>
          </a:extLst>
        </p:spPr>
      </p:cxnSp>
      <p:cxnSp>
        <p:nvCxnSpPr>
          <p:cNvPr id="34827" name="Connecteur droit 60"/>
          <p:cNvCxnSpPr>
            <a:cxnSpLocks noChangeShapeType="1"/>
          </p:cNvCxnSpPr>
          <p:nvPr/>
        </p:nvCxnSpPr>
        <p:spPr bwMode="auto">
          <a:xfrm>
            <a:off x="3819525" y="3736975"/>
            <a:ext cx="0" cy="144463"/>
          </a:xfrm>
          <a:prstGeom prst="line">
            <a:avLst/>
          </a:prstGeom>
          <a:noFill/>
          <a:ln w="9525" algn="ctr">
            <a:solidFill>
              <a:schemeClr val="tx1"/>
            </a:solidFill>
            <a:round/>
            <a:headEnd/>
            <a:tailEnd/>
          </a:ln>
          <a:extLst>
            <a:ext uri="{909E8E84-426E-40DD-AFC4-6F175D3DCCD1}">
              <a14:hiddenFill xmlns:a14="http://schemas.microsoft.com/office/drawing/2010/main">
                <a:noFill/>
              </a14:hiddenFill>
            </a:ext>
          </a:extLst>
        </p:spPr>
      </p:cxnSp>
      <p:cxnSp>
        <p:nvCxnSpPr>
          <p:cNvPr id="34828" name="Connecteur droit 61"/>
          <p:cNvCxnSpPr>
            <a:cxnSpLocks noChangeShapeType="1"/>
          </p:cNvCxnSpPr>
          <p:nvPr/>
        </p:nvCxnSpPr>
        <p:spPr bwMode="auto">
          <a:xfrm>
            <a:off x="4110038" y="3736975"/>
            <a:ext cx="0" cy="144463"/>
          </a:xfrm>
          <a:prstGeom prst="line">
            <a:avLst/>
          </a:prstGeom>
          <a:noFill/>
          <a:ln w="9525" algn="ctr">
            <a:solidFill>
              <a:schemeClr val="tx1"/>
            </a:solidFill>
            <a:round/>
            <a:headEnd/>
            <a:tailEnd/>
          </a:ln>
          <a:extLst>
            <a:ext uri="{909E8E84-426E-40DD-AFC4-6F175D3DCCD1}">
              <a14:hiddenFill xmlns:a14="http://schemas.microsoft.com/office/drawing/2010/main">
                <a:noFill/>
              </a14:hiddenFill>
            </a:ext>
          </a:extLst>
        </p:spPr>
      </p:cxnSp>
      <p:cxnSp>
        <p:nvCxnSpPr>
          <p:cNvPr id="34829" name="Connecteur droit 62"/>
          <p:cNvCxnSpPr>
            <a:cxnSpLocks noChangeShapeType="1"/>
          </p:cNvCxnSpPr>
          <p:nvPr/>
        </p:nvCxnSpPr>
        <p:spPr bwMode="auto">
          <a:xfrm>
            <a:off x="4405313" y="3736975"/>
            <a:ext cx="0" cy="144463"/>
          </a:xfrm>
          <a:prstGeom prst="line">
            <a:avLst/>
          </a:prstGeom>
          <a:noFill/>
          <a:ln w="9525" algn="ctr">
            <a:solidFill>
              <a:schemeClr val="tx1"/>
            </a:solidFill>
            <a:round/>
            <a:headEnd/>
            <a:tailEnd/>
          </a:ln>
          <a:extLst>
            <a:ext uri="{909E8E84-426E-40DD-AFC4-6F175D3DCCD1}">
              <a14:hiddenFill xmlns:a14="http://schemas.microsoft.com/office/drawing/2010/main">
                <a:noFill/>
              </a14:hiddenFill>
            </a:ext>
          </a:extLst>
        </p:spPr>
      </p:cxnSp>
      <p:cxnSp>
        <p:nvCxnSpPr>
          <p:cNvPr id="34830" name="Connecteur droit 63"/>
          <p:cNvCxnSpPr>
            <a:cxnSpLocks noChangeShapeType="1"/>
          </p:cNvCxnSpPr>
          <p:nvPr/>
        </p:nvCxnSpPr>
        <p:spPr bwMode="auto">
          <a:xfrm>
            <a:off x="4695825" y="3736975"/>
            <a:ext cx="0" cy="144463"/>
          </a:xfrm>
          <a:prstGeom prst="line">
            <a:avLst/>
          </a:prstGeom>
          <a:noFill/>
          <a:ln w="9525" algn="ctr">
            <a:solidFill>
              <a:schemeClr val="tx1"/>
            </a:solidFill>
            <a:round/>
            <a:headEnd/>
            <a:tailEnd/>
          </a:ln>
          <a:extLst>
            <a:ext uri="{909E8E84-426E-40DD-AFC4-6F175D3DCCD1}">
              <a14:hiddenFill xmlns:a14="http://schemas.microsoft.com/office/drawing/2010/main">
                <a:noFill/>
              </a14:hiddenFill>
            </a:ext>
          </a:extLst>
        </p:spPr>
      </p:cxnSp>
      <p:cxnSp>
        <p:nvCxnSpPr>
          <p:cNvPr id="34831" name="Connecteur droit 64"/>
          <p:cNvCxnSpPr>
            <a:cxnSpLocks noChangeShapeType="1"/>
          </p:cNvCxnSpPr>
          <p:nvPr/>
        </p:nvCxnSpPr>
        <p:spPr bwMode="auto">
          <a:xfrm>
            <a:off x="4991100" y="3736975"/>
            <a:ext cx="0" cy="144463"/>
          </a:xfrm>
          <a:prstGeom prst="line">
            <a:avLst/>
          </a:prstGeom>
          <a:noFill/>
          <a:ln w="9525" algn="ctr">
            <a:solidFill>
              <a:schemeClr val="tx1"/>
            </a:solidFill>
            <a:round/>
            <a:headEnd/>
            <a:tailEnd/>
          </a:ln>
          <a:extLst>
            <a:ext uri="{909E8E84-426E-40DD-AFC4-6F175D3DCCD1}">
              <a14:hiddenFill xmlns:a14="http://schemas.microsoft.com/office/drawing/2010/main">
                <a:noFill/>
              </a14:hiddenFill>
            </a:ext>
          </a:extLst>
        </p:spPr>
      </p:cxnSp>
      <p:cxnSp>
        <p:nvCxnSpPr>
          <p:cNvPr id="34832" name="Connecteur droit 65"/>
          <p:cNvCxnSpPr>
            <a:cxnSpLocks noChangeShapeType="1"/>
          </p:cNvCxnSpPr>
          <p:nvPr/>
        </p:nvCxnSpPr>
        <p:spPr bwMode="auto">
          <a:xfrm>
            <a:off x="5283200" y="3736975"/>
            <a:ext cx="0" cy="144463"/>
          </a:xfrm>
          <a:prstGeom prst="line">
            <a:avLst/>
          </a:prstGeom>
          <a:noFill/>
          <a:ln w="9525" algn="ctr">
            <a:solidFill>
              <a:schemeClr val="tx1"/>
            </a:solidFill>
            <a:round/>
            <a:headEnd/>
            <a:tailEnd/>
          </a:ln>
          <a:extLst>
            <a:ext uri="{909E8E84-426E-40DD-AFC4-6F175D3DCCD1}">
              <a14:hiddenFill xmlns:a14="http://schemas.microsoft.com/office/drawing/2010/main">
                <a:noFill/>
              </a14:hiddenFill>
            </a:ext>
          </a:extLst>
        </p:spPr>
      </p:cxnSp>
      <p:cxnSp>
        <p:nvCxnSpPr>
          <p:cNvPr id="34833" name="Connecteur droit 66"/>
          <p:cNvCxnSpPr>
            <a:cxnSpLocks noChangeShapeType="1"/>
          </p:cNvCxnSpPr>
          <p:nvPr/>
        </p:nvCxnSpPr>
        <p:spPr bwMode="auto">
          <a:xfrm>
            <a:off x="5576888" y="3736975"/>
            <a:ext cx="0" cy="144463"/>
          </a:xfrm>
          <a:prstGeom prst="line">
            <a:avLst/>
          </a:prstGeom>
          <a:noFill/>
          <a:ln w="9525" algn="ctr">
            <a:solidFill>
              <a:schemeClr val="tx1"/>
            </a:solidFill>
            <a:round/>
            <a:headEnd/>
            <a:tailEnd/>
          </a:ln>
          <a:extLst>
            <a:ext uri="{909E8E84-426E-40DD-AFC4-6F175D3DCCD1}">
              <a14:hiddenFill xmlns:a14="http://schemas.microsoft.com/office/drawing/2010/main">
                <a:noFill/>
              </a14:hiddenFill>
            </a:ext>
          </a:extLst>
        </p:spPr>
      </p:cxnSp>
      <p:cxnSp>
        <p:nvCxnSpPr>
          <p:cNvPr id="34834" name="Connecteur droit 67"/>
          <p:cNvCxnSpPr>
            <a:cxnSpLocks noChangeShapeType="1"/>
          </p:cNvCxnSpPr>
          <p:nvPr/>
        </p:nvCxnSpPr>
        <p:spPr bwMode="auto">
          <a:xfrm>
            <a:off x="5870575" y="3736975"/>
            <a:ext cx="0" cy="144463"/>
          </a:xfrm>
          <a:prstGeom prst="line">
            <a:avLst/>
          </a:prstGeom>
          <a:noFill/>
          <a:ln w="9525" algn="ctr">
            <a:solidFill>
              <a:schemeClr val="tx1"/>
            </a:solidFill>
            <a:round/>
            <a:headEnd/>
            <a:tailEnd/>
          </a:ln>
          <a:extLst>
            <a:ext uri="{909E8E84-426E-40DD-AFC4-6F175D3DCCD1}">
              <a14:hiddenFill xmlns:a14="http://schemas.microsoft.com/office/drawing/2010/main">
                <a:noFill/>
              </a14:hiddenFill>
            </a:ext>
          </a:extLst>
        </p:spPr>
      </p:cxnSp>
      <p:cxnSp>
        <p:nvCxnSpPr>
          <p:cNvPr id="34835" name="Connecteur droit 68"/>
          <p:cNvCxnSpPr>
            <a:cxnSpLocks noChangeShapeType="1"/>
          </p:cNvCxnSpPr>
          <p:nvPr/>
        </p:nvCxnSpPr>
        <p:spPr bwMode="auto">
          <a:xfrm>
            <a:off x="6164263" y="3736975"/>
            <a:ext cx="0" cy="144463"/>
          </a:xfrm>
          <a:prstGeom prst="line">
            <a:avLst/>
          </a:prstGeom>
          <a:noFill/>
          <a:ln w="9525" algn="ctr">
            <a:solidFill>
              <a:schemeClr val="tx1"/>
            </a:solidFill>
            <a:round/>
            <a:headEnd/>
            <a:tailEnd/>
          </a:ln>
          <a:extLst>
            <a:ext uri="{909E8E84-426E-40DD-AFC4-6F175D3DCCD1}">
              <a14:hiddenFill xmlns:a14="http://schemas.microsoft.com/office/drawing/2010/main">
                <a:noFill/>
              </a14:hiddenFill>
            </a:ext>
          </a:extLst>
        </p:spPr>
      </p:cxnSp>
      <p:cxnSp>
        <p:nvCxnSpPr>
          <p:cNvPr id="34836" name="Connecteur droit 69"/>
          <p:cNvCxnSpPr>
            <a:cxnSpLocks noChangeShapeType="1"/>
          </p:cNvCxnSpPr>
          <p:nvPr/>
        </p:nvCxnSpPr>
        <p:spPr bwMode="auto">
          <a:xfrm>
            <a:off x="6457950" y="3736975"/>
            <a:ext cx="0" cy="144463"/>
          </a:xfrm>
          <a:prstGeom prst="line">
            <a:avLst/>
          </a:prstGeom>
          <a:noFill/>
          <a:ln w="9525" algn="ctr">
            <a:solidFill>
              <a:schemeClr val="tx1"/>
            </a:solidFill>
            <a:round/>
            <a:headEnd/>
            <a:tailEnd/>
          </a:ln>
          <a:extLst>
            <a:ext uri="{909E8E84-426E-40DD-AFC4-6F175D3DCCD1}">
              <a14:hiddenFill xmlns:a14="http://schemas.microsoft.com/office/drawing/2010/main">
                <a:noFill/>
              </a14:hiddenFill>
            </a:ext>
          </a:extLst>
        </p:spPr>
      </p:cxnSp>
      <p:cxnSp>
        <p:nvCxnSpPr>
          <p:cNvPr id="34837" name="Connecteur droit 70"/>
          <p:cNvCxnSpPr>
            <a:cxnSpLocks noChangeShapeType="1"/>
          </p:cNvCxnSpPr>
          <p:nvPr/>
        </p:nvCxnSpPr>
        <p:spPr bwMode="auto">
          <a:xfrm>
            <a:off x="6750050" y="3736975"/>
            <a:ext cx="0" cy="144463"/>
          </a:xfrm>
          <a:prstGeom prst="line">
            <a:avLst/>
          </a:prstGeom>
          <a:noFill/>
          <a:ln w="9525" algn="ctr">
            <a:solidFill>
              <a:schemeClr val="tx1"/>
            </a:solidFill>
            <a:round/>
            <a:headEnd/>
            <a:tailEnd/>
          </a:ln>
          <a:extLst>
            <a:ext uri="{909E8E84-426E-40DD-AFC4-6F175D3DCCD1}">
              <a14:hiddenFill xmlns:a14="http://schemas.microsoft.com/office/drawing/2010/main">
                <a:noFill/>
              </a14:hiddenFill>
            </a:ext>
          </a:extLst>
        </p:spPr>
      </p:cxnSp>
      <p:cxnSp>
        <p:nvCxnSpPr>
          <p:cNvPr id="34838" name="Connecteur droit 71"/>
          <p:cNvCxnSpPr>
            <a:cxnSpLocks noChangeShapeType="1"/>
          </p:cNvCxnSpPr>
          <p:nvPr/>
        </p:nvCxnSpPr>
        <p:spPr bwMode="auto">
          <a:xfrm>
            <a:off x="7042150" y="3736975"/>
            <a:ext cx="0" cy="144463"/>
          </a:xfrm>
          <a:prstGeom prst="line">
            <a:avLst/>
          </a:prstGeom>
          <a:noFill/>
          <a:ln w="9525" algn="ctr">
            <a:solidFill>
              <a:schemeClr val="tx1"/>
            </a:solidFill>
            <a:round/>
            <a:headEnd/>
            <a:tailEnd/>
          </a:ln>
          <a:extLst>
            <a:ext uri="{909E8E84-426E-40DD-AFC4-6F175D3DCCD1}">
              <a14:hiddenFill xmlns:a14="http://schemas.microsoft.com/office/drawing/2010/main">
                <a:noFill/>
              </a14:hiddenFill>
            </a:ext>
          </a:extLst>
        </p:spPr>
      </p:cxnSp>
      <p:cxnSp>
        <p:nvCxnSpPr>
          <p:cNvPr id="34839" name="Connecteur droit 72"/>
          <p:cNvCxnSpPr>
            <a:cxnSpLocks noChangeShapeType="1"/>
          </p:cNvCxnSpPr>
          <p:nvPr/>
        </p:nvCxnSpPr>
        <p:spPr bwMode="auto">
          <a:xfrm>
            <a:off x="7335838" y="3736975"/>
            <a:ext cx="0" cy="144463"/>
          </a:xfrm>
          <a:prstGeom prst="line">
            <a:avLst/>
          </a:prstGeom>
          <a:noFill/>
          <a:ln w="9525" algn="ctr">
            <a:solidFill>
              <a:schemeClr val="tx1"/>
            </a:solidFill>
            <a:round/>
            <a:headEnd/>
            <a:tailEnd/>
          </a:ln>
          <a:extLst>
            <a:ext uri="{909E8E84-426E-40DD-AFC4-6F175D3DCCD1}">
              <a14:hiddenFill xmlns:a14="http://schemas.microsoft.com/office/drawing/2010/main">
                <a:noFill/>
              </a14:hiddenFill>
            </a:ext>
          </a:extLst>
        </p:spPr>
      </p:cxnSp>
      <p:cxnSp>
        <p:nvCxnSpPr>
          <p:cNvPr id="34840" name="Connecteur droit 73"/>
          <p:cNvCxnSpPr>
            <a:cxnSpLocks noChangeShapeType="1"/>
          </p:cNvCxnSpPr>
          <p:nvPr/>
        </p:nvCxnSpPr>
        <p:spPr bwMode="auto">
          <a:xfrm>
            <a:off x="7629525" y="3736975"/>
            <a:ext cx="0" cy="144463"/>
          </a:xfrm>
          <a:prstGeom prst="line">
            <a:avLst/>
          </a:prstGeom>
          <a:noFill/>
          <a:ln w="9525" algn="ctr">
            <a:solidFill>
              <a:schemeClr val="tx1"/>
            </a:solidFill>
            <a:round/>
            <a:headEnd/>
            <a:tailEnd/>
          </a:ln>
          <a:extLst>
            <a:ext uri="{909E8E84-426E-40DD-AFC4-6F175D3DCCD1}">
              <a14:hiddenFill xmlns:a14="http://schemas.microsoft.com/office/drawing/2010/main">
                <a:noFill/>
              </a14:hiddenFill>
            </a:ext>
          </a:extLst>
        </p:spPr>
      </p:cxnSp>
      <p:cxnSp>
        <p:nvCxnSpPr>
          <p:cNvPr id="34841" name="Connecteur droit 113"/>
          <p:cNvCxnSpPr>
            <a:cxnSpLocks noChangeShapeType="1"/>
          </p:cNvCxnSpPr>
          <p:nvPr/>
        </p:nvCxnSpPr>
        <p:spPr bwMode="auto">
          <a:xfrm>
            <a:off x="1516063" y="3736975"/>
            <a:ext cx="0" cy="144463"/>
          </a:xfrm>
          <a:prstGeom prst="line">
            <a:avLst/>
          </a:prstGeom>
          <a:noFill/>
          <a:ln w="9525" algn="ctr">
            <a:solidFill>
              <a:schemeClr val="tx1"/>
            </a:solidFill>
            <a:round/>
            <a:headEnd/>
            <a:tailEnd/>
          </a:ln>
          <a:extLst>
            <a:ext uri="{909E8E84-426E-40DD-AFC4-6F175D3DCCD1}">
              <a14:hiddenFill xmlns:a14="http://schemas.microsoft.com/office/drawing/2010/main">
                <a:noFill/>
              </a14:hiddenFill>
            </a:ext>
          </a:extLst>
        </p:spPr>
      </p:cxnSp>
      <p:cxnSp>
        <p:nvCxnSpPr>
          <p:cNvPr id="34842" name="Connecteur droit 143"/>
          <p:cNvCxnSpPr>
            <a:cxnSpLocks noChangeShapeType="1"/>
          </p:cNvCxnSpPr>
          <p:nvPr/>
        </p:nvCxnSpPr>
        <p:spPr bwMode="auto">
          <a:xfrm>
            <a:off x="1246188" y="3736975"/>
            <a:ext cx="0" cy="144463"/>
          </a:xfrm>
          <a:prstGeom prst="line">
            <a:avLst/>
          </a:prstGeom>
          <a:noFill/>
          <a:ln w="9525" algn="ctr">
            <a:solidFill>
              <a:schemeClr val="tx1"/>
            </a:solidFill>
            <a:round/>
            <a:headEnd/>
            <a:tailEnd/>
          </a:ln>
          <a:extLst>
            <a:ext uri="{909E8E84-426E-40DD-AFC4-6F175D3DCCD1}">
              <a14:hiddenFill xmlns:a14="http://schemas.microsoft.com/office/drawing/2010/main">
                <a:noFill/>
              </a14:hiddenFill>
            </a:ext>
          </a:extLst>
        </p:spPr>
      </p:cxnSp>
      <p:cxnSp>
        <p:nvCxnSpPr>
          <p:cNvPr id="34843" name="Connecteur droit 73"/>
          <p:cNvCxnSpPr>
            <a:cxnSpLocks noChangeShapeType="1"/>
          </p:cNvCxnSpPr>
          <p:nvPr/>
        </p:nvCxnSpPr>
        <p:spPr bwMode="auto">
          <a:xfrm>
            <a:off x="7908925" y="3767138"/>
            <a:ext cx="0" cy="142875"/>
          </a:xfrm>
          <a:prstGeom prst="line">
            <a:avLst/>
          </a:prstGeom>
          <a:noFill/>
          <a:ln w="9525" algn="ctr">
            <a:solidFill>
              <a:schemeClr val="tx1"/>
            </a:solidFill>
            <a:round/>
            <a:headEnd/>
            <a:tailEnd/>
          </a:ln>
          <a:extLst>
            <a:ext uri="{909E8E84-426E-40DD-AFC4-6F175D3DCCD1}">
              <a14:hiddenFill xmlns:a14="http://schemas.microsoft.com/office/drawing/2010/main">
                <a:noFill/>
              </a14:hiddenFill>
            </a:ext>
          </a:extLst>
        </p:spPr>
      </p:cxnSp>
      <p:cxnSp>
        <p:nvCxnSpPr>
          <p:cNvPr id="34844" name="Connecteur droit 143"/>
          <p:cNvCxnSpPr>
            <a:cxnSpLocks noChangeShapeType="1"/>
          </p:cNvCxnSpPr>
          <p:nvPr/>
        </p:nvCxnSpPr>
        <p:spPr bwMode="auto">
          <a:xfrm>
            <a:off x="1019175" y="3767138"/>
            <a:ext cx="0" cy="142875"/>
          </a:xfrm>
          <a:prstGeom prst="line">
            <a:avLst/>
          </a:prstGeom>
          <a:noFill/>
          <a:ln w="9525" algn="ctr">
            <a:solidFill>
              <a:schemeClr val="tx1"/>
            </a:solidFill>
            <a:round/>
            <a:headEnd/>
            <a:tailEnd/>
          </a:ln>
          <a:extLst>
            <a:ext uri="{909E8E84-426E-40DD-AFC4-6F175D3DCCD1}">
              <a14:hiddenFill xmlns:a14="http://schemas.microsoft.com/office/drawing/2010/main">
                <a:noFill/>
              </a14:hiddenFill>
            </a:ext>
          </a:extLst>
        </p:spPr>
      </p:cxnSp>
      <p:cxnSp>
        <p:nvCxnSpPr>
          <p:cNvPr id="34845" name="Connecteur droit 143"/>
          <p:cNvCxnSpPr>
            <a:cxnSpLocks noChangeShapeType="1"/>
          </p:cNvCxnSpPr>
          <p:nvPr/>
        </p:nvCxnSpPr>
        <p:spPr bwMode="auto">
          <a:xfrm>
            <a:off x="769938" y="3768725"/>
            <a:ext cx="0" cy="144463"/>
          </a:xfrm>
          <a:prstGeom prst="line">
            <a:avLst/>
          </a:prstGeom>
          <a:noFill/>
          <a:ln w="9525" algn="ctr">
            <a:solidFill>
              <a:schemeClr val="tx1"/>
            </a:solidFill>
            <a:round/>
            <a:headEnd/>
            <a:tailEnd/>
          </a:ln>
          <a:extLst>
            <a:ext uri="{909E8E84-426E-40DD-AFC4-6F175D3DCCD1}">
              <a14:hiddenFill xmlns:a14="http://schemas.microsoft.com/office/drawing/2010/main">
                <a:noFill/>
              </a14:hiddenFill>
            </a:ext>
          </a:extLst>
        </p:spPr>
      </p:cxnSp>
      <p:cxnSp>
        <p:nvCxnSpPr>
          <p:cNvPr id="34846" name="Connecteur droit 73"/>
          <p:cNvCxnSpPr>
            <a:cxnSpLocks noChangeShapeType="1"/>
          </p:cNvCxnSpPr>
          <p:nvPr/>
        </p:nvCxnSpPr>
        <p:spPr bwMode="auto">
          <a:xfrm>
            <a:off x="520700" y="3768725"/>
            <a:ext cx="0" cy="144463"/>
          </a:xfrm>
          <a:prstGeom prst="line">
            <a:avLst/>
          </a:prstGeom>
          <a:noFill/>
          <a:ln w="9525" algn="ctr">
            <a:solidFill>
              <a:schemeClr val="tx1"/>
            </a:solidFill>
            <a:round/>
            <a:headEnd/>
            <a:tailEnd/>
          </a:ln>
          <a:extLst>
            <a:ext uri="{909E8E84-426E-40DD-AFC4-6F175D3DCCD1}">
              <a14:hiddenFill xmlns:a14="http://schemas.microsoft.com/office/drawing/2010/main">
                <a:noFill/>
              </a14:hiddenFill>
            </a:ext>
          </a:extLst>
        </p:spPr>
      </p:cxnSp>
      <p:grpSp>
        <p:nvGrpSpPr>
          <p:cNvPr id="34847" name="Group 312"/>
          <p:cNvGrpSpPr>
            <a:grpSpLocks/>
          </p:cNvGrpSpPr>
          <p:nvPr/>
        </p:nvGrpSpPr>
        <p:grpSpPr bwMode="auto">
          <a:xfrm>
            <a:off x="1217613" y="3533775"/>
            <a:ext cx="6338887" cy="142875"/>
            <a:chOff x="930" y="3430"/>
            <a:chExt cx="3993" cy="90"/>
          </a:xfrm>
        </p:grpSpPr>
        <p:grpSp>
          <p:nvGrpSpPr>
            <p:cNvPr id="35084" name="Group 160"/>
            <p:cNvGrpSpPr>
              <a:grpSpLocks/>
            </p:cNvGrpSpPr>
            <p:nvPr/>
          </p:nvGrpSpPr>
          <p:grpSpPr bwMode="auto">
            <a:xfrm>
              <a:off x="930" y="3430"/>
              <a:ext cx="182" cy="90"/>
              <a:chOff x="2381" y="2024"/>
              <a:chExt cx="271" cy="136"/>
            </a:xfrm>
          </p:grpSpPr>
          <p:sp>
            <p:nvSpPr>
              <p:cNvPr id="35217" name="Oval 152"/>
              <p:cNvSpPr>
                <a:spLocks noChangeArrowheads="1"/>
              </p:cNvSpPr>
              <p:nvPr/>
            </p:nvSpPr>
            <p:spPr bwMode="auto">
              <a:xfrm>
                <a:off x="2472" y="2069"/>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5218" name="Oval 153"/>
              <p:cNvSpPr>
                <a:spLocks noChangeArrowheads="1"/>
              </p:cNvSpPr>
              <p:nvPr/>
            </p:nvSpPr>
            <p:spPr bwMode="auto">
              <a:xfrm>
                <a:off x="2562" y="2069"/>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5219" name="Oval 154"/>
              <p:cNvSpPr>
                <a:spLocks noChangeArrowheads="1"/>
              </p:cNvSpPr>
              <p:nvPr/>
            </p:nvSpPr>
            <p:spPr bwMode="auto">
              <a:xfrm>
                <a:off x="2381" y="2069"/>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5220" name="Oval 155"/>
              <p:cNvSpPr>
                <a:spLocks noChangeArrowheads="1"/>
              </p:cNvSpPr>
              <p:nvPr/>
            </p:nvSpPr>
            <p:spPr bwMode="auto">
              <a:xfrm>
                <a:off x="2426" y="2024"/>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5221" name="Oval 156"/>
              <p:cNvSpPr>
                <a:spLocks noChangeArrowheads="1"/>
              </p:cNvSpPr>
              <p:nvPr/>
            </p:nvSpPr>
            <p:spPr bwMode="auto">
              <a:xfrm>
                <a:off x="2517" y="2024"/>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grpSp>
        <p:grpSp>
          <p:nvGrpSpPr>
            <p:cNvPr id="35085" name="Group 174"/>
            <p:cNvGrpSpPr>
              <a:grpSpLocks/>
            </p:cNvGrpSpPr>
            <p:nvPr/>
          </p:nvGrpSpPr>
          <p:grpSpPr bwMode="auto">
            <a:xfrm>
              <a:off x="1111" y="3430"/>
              <a:ext cx="182" cy="90"/>
              <a:chOff x="2381" y="2024"/>
              <a:chExt cx="271" cy="136"/>
            </a:xfrm>
          </p:grpSpPr>
          <p:sp>
            <p:nvSpPr>
              <p:cNvPr id="35212" name="Oval 175"/>
              <p:cNvSpPr>
                <a:spLocks noChangeArrowheads="1"/>
              </p:cNvSpPr>
              <p:nvPr/>
            </p:nvSpPr>
            <p:spPr bwMode="auto">
              <a:xfrm>
                <a:off x="2472" y="2069"/>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5213" name="Oval 176"/>
              <p:cNvSpPr>
                <a:spLocks noChangeArrowheads="1"/>
              </p:cNvSpPr>
              <p:nvPr/>
            </p:nvSpPr>
            <p:spPr bwMode="auto">
              <a:xfrm>
                <a:off x="2562" y="2069"/>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5214" name="Oval 177"/>
              <p:cNvSpPr>
                <a:spLocks noChangeArrowheads="1"/>
              </p:cNvSpPr>
              <p:nvPr/>
            </p:nvSpPr>
            <p:spPr bwMode="auto">
              <a:xfrm>
                <a:off x="2381" y="2069"/>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5215" name="Oval 178"/>
              <p:cNvSpPr>
                <a:spLocks noChangeArrowheads="1"/>
              </p:cNvSpPr>
              <p:nvPr/>
            </p:nvSpPr>
            <p:spPr bwMode="auto">
              <a:xfrm>
                <a:off x="2426" y="2024"/>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5216" name="Oval 179"/>
              <p:cNvSpPr>
                <a:spLocks noChangeArrowheads="1"/>
              </p:cNvSpPr>
              <p:nvPr/>
            </p:nvSpPr>
            <p:spPr bwMode="auto">
              <a:xfrm>
                <a:off x="2517" y="2024"/>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grpSp>
        <p:grpSp>
          <p:nvGrpSpPr>
            <p:cNvPr id="35086" name="Group 180"/>
            <p:cNvGrpSpPr>
              <a:grpSpLocks/>
            </p:cNvGrpSpPr>
            <p:nvPr/>
          </p:nvGrpSpPr>
          <p:grpSpPr bwMode="auto">
            <a:xfrm>
              <a:off x="1837" y="3430"/>
              <a:ext cx="182" cy="90"/>
              <a:chOff x="2381" y="2024"/>
              <a:chExt cx="271" cy="136"/>
            </a:xfrm>
          </p:grpSpPr>
          <p:sp>
            <p:nvSpPr>
              <p:cNvPr id="35207" name="Oval 181"/>
              <p:cNvSpPr>
                <a:spLocks noChangeArrowheads="1"/>
              </p:cNvSpPr>
              <p:nvPr/>
            </p:nvSpPr>
            <p:spPr bwMode="auto">
              <a:xfrm>
                <a:off x="2472" y="2069"/>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5208" name="Oval 182"/>
              <p:cNvSpPr>
                <a:spLocks noChangeArrowheads="1"/>
              </p:cNvSpPr>
              <p:nvPr/>
            </p:nvSpPr>
            <p:spPr bwMode="auto">
              <a:xfrm>
                <a:off x="2562" y="2069"/>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5209" name="Oval 183"/>
              <p:cNvSpPr>
                <a:spLocks noChangeArrowheads="1"/>
              </p:cNvSpPr>
              <p:nvPr/>
            </p:nvSpPr>
            <p:spPr bwMode="auto">
              <a:xfrm>
                <a:off x="2381" y="2069"/>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5210" name="Oval 184"/>
              <p:cNvSpPr>
                <a:spLocks noChangeArrowheads="1"/>
              </p:cNvSpPr>
              <p:nvPr/>
            </p:nvSpPr>
            <p:spPr bwMode="auto">
              <a:xfrm>
                <a:off x="2426" y="2024"/>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5211" name="Oval 185"/>
              <p:cNvSpPr>
                <a:spLocks noChangeArrowheads="1"/>
              </p:cNvSpPr>
              <p:nvPr/>
            </p:nvSpPr>
            <p:spPr bwMode="auto">
              <a:xfrm>
                <a:off x="2517" y="2024"/>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grpSp>
        <p:grpSp>
          <p:nvGrpSpPr>
            <p:cNvPr id="35087" name="Group 186"/>
            <p:cNvGrpSpPr>
              <a:grpSpLocks/>
            </p:cNvGrpSpPr>
            <p:nvPr/>
          </p:nvGrpSpPr>
          <p:grpSpPr bwMode="auto">
            <a:xfrm>
              <a:off x="1474" y="3430"/>
              <a:ext cx="182" cy="90"/>
              <a:chOff x="2381" y="2024"/>
              <a:chExt cx="271" cy="136"/>
            </a:xfrm>
          </p:grpSpPr>
          <p:sp>
            <p:nvSpPr>
              <p:cNvPr id="35202" name="Oval 187"/>
              <p:cNvSpPr>
                <a:spLocks noChangeArrowheads="1"/>
              </p:cNvSpPr>
              <p:nvPr/>
            </p:nvSpPr>
            <p:spPr bwMode="auto">
              <a:xfrm>
                <a:off x="2472" y="2069"/>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5203" name="Oval 188"/>
              <p:cNvSpPr>
                <a:spLocks noChangeArrowheads="1"/>
              </p:cNvSpPr>
              <p:nvPr/>
            </p:nvSpPr>
            <p:spPr bwMode="auto">
              <a:xfrm>
                <a:off x="2562" y="2069"/>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5204" name="Oval 189"/>
              <p:cNvSpPr>
                <a:spLocks noChangeArrowheads="1"/>
              </p:cNvSpPr>
              <p:nvPr/>
            </p:nvSpPr>
            <p:spPr bwMode="auto">
              <a:xfrm>
                <a:off x="2381" y="2069"/>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5205" name="Oval 190"/>
              <p:cNvSpPr>
                <a:spLocks noChangeArrowheads="1"/>
              </p:cNvSpPr>
              <p:nvPr/>
            </p:nvSpPr>
            <p:spPr bwMode="auto">
              <a:xfrm>
                <a:off x="2426" y="2024"/>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5206" name="Oval 191"/>
              <p:cNvSpPr>
                <a:spLocks noChangeArrowheads="1"/>
              </p:cNvSpPr>
              <p:nvPr/>
            </p:nvSpPr>
            <p:spPr bwMode="auto">
              <a:xfrm>
                <a:off x="2517" y="2024"/>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grpSp>
        <p:grpSp>
          <p:nvGrpSpPr>
            <p:cNvPr id="35088" name="Group 192"/>
            <p:cNvGrpSpPr>
              <a:grpSpLocks/>
            </p:cNvGrpSpPr>
            <p:nvPr/>
          </p:nvGrpSpPr>
          <p:grpSpPr bwMode="auto">
            <a:xfrm>
              <a:off x="1655" y="3430"/>
              <a:ext cx="182" cy="90"/>
              <a:chOff x="2381" y="2024"/>
              <a:chExt cx="271" cy="136"/>
            </a:xfrm>
          </p:grpSpPr>
          <p:sp>
            <p:nvSpPr>
              <p:cNvPr id="35197" name="Oval 193"/>
              <p:cNvSpPr>
                <a:spLocks noChangeArrowheads="1"/>
              </p:cNvSpPr>
              <p:nvPr/>
            </p:nvSpPr>
            <p:spPr bwMode="auto">
              <a:xfrm>
                <a:off x="2472" y="2069"/>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5198" name="Oval 194"/>
              <p:cNvSpPr>
                <a:spLocks noChangeArrowheads="1"/>
              </p:cNvSpPr>
              <p:nvPr/>
            </p:nvSpPr>
            <p:spPr bwMode="auto">
              <a:xfrm>
                <a:off x="2562" y="2069"/>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5199" name="Oval 195"/>
              <p:cNvSpPr>
                <a:spLocks noChangeArrowheads="1"/>
              </p:cNvSpPr>
              <p:nvPr/>
            </p:nvSpPr>
            <p:spPr bwMode="auto">
              <a:xfrm>
                <a:off x="2381" y="2069"/>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5200" name="Oval 196"/>
              <p:cNvSpPr>
                <a:spLocks noChangeArrowheads="1"/>
              </p:cNvSpPr>
              <p:nvPr/>
            </p:nvSpPr>
            <p:spPr bwMode="auto">
              <a:xfrm>
                <a:off x="2426" y="2024"/>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5201" name="Oval 197"/>
              <p:cNvSpPr>
                <a:spLocks noChangeArrowheads="1"/>
              </p:cNvSpPr>
              <p:nvPr/>
            </p:nvSpPr>
            <p:spPr bwMode="auto">
              <a:xfrm>
                <a:off x="2517" y="2024"/>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grpSp>
        <p:grpSp>
          <p:nvGrpSpPr>
            <p:cNvPr id="35089" name="Group 198"/>
            <p:cNvGrpSpPr>
              <a:grpSpLocks/>
            </p:cNvGrpSpPr>
            <p:nvPr/>
          </p:nvGrpSpPr>
          <p:grpSpPr bwMode="auto">
            <a:xfrm>
              <a:off x="1292" y="3430"/>
              <a:ext cx="182" cy="90"/>
              <a:chOff x="2381" y="2024"/>
              <a:chExt cx="271" cy="136"/>
            </a:xfrm>
          </p:grpSpPr>
          <p:sp>
            <p:nvSpPr>
              <p:cNvPr id="35192" name="Oval 199"/>
              <p:cNvSpPr>
                <a:spLocks noChangeArrowheads="1"/>
              </p:cNvSpPr>
              <p:nvPr/>
            </p:nvSpPr>
            <p:spPr bwMode="auto">
              <a:xfrm>
                <a:off x="2472" y="2069"/>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5193" name="Oval 200"/>
              <p:cNvSpPr>
                <a:spLocks noChangeArrowheads="1"/>
              </p:cNvSpPr>
              <p:nvPr/>
            </p:nvSpPr>
            <p:spPr bwMode="auto">
              <a:xfrm>
                <a:off x="2562" y="2069"/>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5194" name="Oval 201"/>
              <p:cNvSpPr>
                <a:spLocks noChangeArrowheads="1"/>
              </p:cNvSpPr>
              <p:nvPr/>
            </p:nvSpPr>
            <p:spPr bwMode="auto">
              <a:xfrm>
                <a:off x="2381" y="2069"/>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5195" name="Oval 202"/>
              <p:cNvSpPr>
                <a:spLocks noChangeArrowheads="1"/>
              </p:cNvSpPr>
              <p:nvPr/>
            </p:nvSpPr>
            <p:spPr bwMode="auto">
              <a:xfrm>
                <a:off x="2426" y="2024"/>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5196" name="Oval 203"/>
              <p:cNvSpPr>
                <a:spLocks noChangeArrowheads="1"/>
              </p:cNvSpPr>
              <p:nvPr/>
            </p:nvSpPr>
            <p:spPr bwMode="auto">
              <a:xfrm>
                <a:off x="2517" y="2024"/>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grpSp>
        <p:grpSp>
          <p:nvGrpSpPr>
            <p:cNvPr id="35090" name="Group 204"/>
            <p:cNvGrpSpPr>
              <a:grpSpLocks/>
            </p:cNvGrpSpPr>
            <p:nvPr/>
          </p:nvGrpSpPr>
          <p:grpSpPr bwMode="auto">
            <a:xfrm>
              <a:off x="2880" y="3430"/>
              <a:ext cx="182" cy="90"/>
              <a:chOff x="2381" y="2024"/>
              <a:chExt cx="271" cy="136"/>
            </a:xfrm>
          </p:grpSpPr>
          <p:sp>
            <p:nvSpPr>
              <p:cNvPr id="35187" name="Oval 205"/>
              <p:cNvSpPr>
                <a:spLocks noChangeArrowheads="1"/>
              </p:cNvSpPr>
              <p:nvPr/>
            </p:nvSpPr>
            <p:spPr bwMode="auto">
              <a:xfrm>
                <a:off x="2472" y="2069"/>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5188" name="Oval 206"/>
              <p:cNvSpPr>
                <a:spLocks noChangeArrowheads="1"/>
              </p:cNvSpPr>
              <p:nvPr/>
            </p:nvSpPr>
            <p:spPr bwMode="auto">
              <a:xfrm>
                <a:off x="2562" y="2069"/>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5189" name="Oval 207"/>
              <p:cNvSpPr>
                <a:spLocks noChangeArrowheads="1"/>
              </p:cNvSpPr>
              <p:nvPr/>
            </p:nvSpPr>
            <p:spPr bwMode="auto">
              <a:xfrm>
                <a:off x="2381" y="2069"/>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5190" name="Oval 208"/>
              <p:cNvSpPr>
                <a:spLocks noChangeArrowheads="1"/>
              </p:cNvSpPr>
              <p:nvPr/>
            </p:nvSpPr>
            <p:spPr bwMode="auto">
              <a:xfrm>
                <a:off x="2426" y="2024"/>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5191" name="Oval 209"/>
              <p:cNvSpPr>
                <a:spLocks noChangeArrowheads="1"/>
              </p:cNvSpPr>
              <p:nvPr/>
            </p:nvSpPr>
            <p:spPr bwMode="auto">
              <a:xfrm>
                <a:off x="2517" y="2024"/>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grpSp>
        <p:grpSp>
          <p:nvGrpSpPr>
            <p:cNvPr id="35091" name="Group 210"/>
            <p:cNvGrpSpPr>
              <a:grpSpLocks/>
            </p:cNvGrpSpPr>
            <p:nvPr/>
          </p:nvGrpSpPr>
          <p:grpSpPr bwMode="auto">
            <a:xfrm>
              <a:off x="2699" y="3430"/>
              <a:ext cx="182" cy="90"/>
              <a:chOff x="2381" y="2024"/>
              <a:chExt cx="271" cy="136"/>
            </a:xfrm>
          </p:grpSpPr>
          <p:sp>
            <p:nvSpPr>
              <p:cNvPr id="35182" name="Oval 211"/>
              <p:cNvSpPr>
                <a:spLocks noChangeArrowheads="1"/>
              </p:cNvSpPr>
              <p:nvPr/>
            </p:nvSpPr>
            <p:spPr bwMode="auto">
              <a:xfrm>
                <a:off x="2472" y="2069"/>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5183" name="Oval 212"/>
              <p:cNvSpPr>
                <a:spLocks noChangeArrowheads="1"/>
              </p:cNvSpPr>
              <p:nvPr/>
            </p:nvSpPr>
            <p:spPr bwMode="auto">
              <a:xfrm>
                <a:off x="2562" y="2069"/>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5184" name="Oval 213"/>
              <p:cNvSpPr>
                <a:spLocks noChangeArrowheads="1"/>
              </p:cNvSpPr>
              <p:nvPr/>
            </p:nvSpPr>
            <p:spPr bwMode="auto">
              <a:xfrm>
                <a:off x="2381" y="2069"/>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5185" name="Oval 214"/>
              <p:cNvSpPr>
                <a:spLocks noChangeArrowheads="1"/>
              </p:cNvSpPr>
              <p:nvPr/>
            </p:nvSpPr>
            <p:spPr bwMode="auto">
              <a:xfrm>
                <a:off x="2426" y="2024"/>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5186" name="Oval 215"/>
              <p:cNvSpPr>
                <a:spLocks noChangeArrowheads="1"/>
              </p:cNvSpPr>
              <p:nvPr/>
            </p:nvSpPr>
            <p:spPr bwMode="auto">
              <a:xfrm>
                <a:off x="2517" y="2024"/>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grpSp>
        <p:grpSp>
          <p:nvGrpSpPr>
            <p:cNvPr id="35092" name="Group 216"/>
            <p:cNvGrpSpPr>
              <a:grpSpLocks/>
            </p:cNvGrpSpPr>
            <p:nvPr/>
          </p:nvGrpSpPr>
          <p:grpSpPr bwMode="auto">
            <a:xfrm>
              <a:off x="2562" y="3430"/>
              <a:ext cx="182" cy="90"/>
              <a:chOff x="2381" y="2024"/>
              <a:chExt cx="271" cy="136"/>
            </a:xfrm>
          </p:grpSpPr>
          <p:sp>
            <p:nvSpPr>
              <p:cNvPr id="35177" name="Oval 217"/>
              <p:cNvSpPr>
                <a:spLocks noChangeArrowheads="1"/>
              </p:cNvSpPr>
              <p:nvPr/>
            </p:nvSpPr>
            <p:spPr bwMode="auto">
              <a:xfrm>
                <a:off x="2472" y="2069"/>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5178" name="Oval 218"/>
              <p:cNvSpPr>
                <a:spLocks noChangeArrowheads="1"/>
              </p:cNvSpPr>
              <p:nvPr/>
            </p:nvSpPr>
            <p:spPr bwMode="auto">
              <a:xfrm>
                <a:off x="2562" y="2069"/>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5179" name="Oval 219"/>
              <p:cNvSpPr>
                <a:spLocks noChangeArrowheads="1"/>
              </p:cNvSpPr>
              <p:nvPr/>
            </p:nvSpPr>
            <p:spPr bwMode="auto">
              <a:xfrm>
                <a:off x="2381" y="2069"/>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5180" name="Oval 220"/>
              <p:cNvSpPr>
                <a:spLocks noChangeArrowheads="1"/>
              </p:cNvSpPr>
              <p:nvPr/>
            </p:nvSpPr>
            <p:spPr bwMode="auto">
              <a:xfrm>
                <a:off x="2426" y="2024"/>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5181" name="Oval 221"/>
              <p:cNvSpPr>
                <a:spLocks noChangeArrowheads="1"/>
              </p:cNvSpPr>
              <p:nvPr/>
            </p:nvSpPr>
            <p:spPr bwMode="auto">
              <a:xfrm>
                <a:off x="2517" y="2024"/>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grpSp>
        <p:grpSp>
          <p:nvGrpSpPr>
            <p:cNvPr id="35093" name="Group 222"/>
            <p:cNvGrpSpPr>
              <a:grpSpLocks/>
            </p:cNvGrpSpPr>
            <p:nvPr/>
          </p:nvGrpSpPr>
          <p:grpSpPr bwMode="auto">
            <a:xfrm>
              <a:off x="2381" y="3430"/>
              <a:ext cx="182" cy="90"/>
              <a:chOff x="2381" y="2024"/>
              <a:chExt cx="271" cy="136"/>
            </a:xfrm>
          </p:grpSpPr>
          <p:sp>
            <p:nvSpPr>
              <p:cNvPr id="35172" name="Oval 223"/>
              <p:cNvSpPr>
                <a:spLocks noChangeArrowheads="1"/>
              </p:cNvSpPr>
              <p:nvPr/>
            </p:nvSpPr>
            <p:spPr bwMode="auto">
              <a:xfrm>
                <a:off x="2472" y="2069"/>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5173" name="Oval 224"/>
              <p:cNvSpPr>
                <a:spLocks noChangeArrowheads="1"/>
              </p:cNvSpPr>
              <p:nvPr/>
            </p:nvSpPr>
            <p:spPr bwMode="auto">
              <a:xfrm>
                <a:off x="2562" y="2069"/>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5174" name="Oval 225"/>
              <p:cNvSpPr>
                <a:spLocks noChangeArrowheads="1"/>
              </p:cNvSpPr>
              <p:nvPr/>
            </p:nvSpPr>
            <p:spPr bwMode="auto">
              <a:xfrm>
                <a:off x="2381" y="2069"/>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5175" name="Oval 226"/>
              <p:cNvSpPr>
                <a:spLocks noChangeArrowheads="1"/>
              </p:cNvSpPr>
              <p:nvPr/>
            </p:nvSpPr>
            <p:spPr bwMode="auto">
              <a:xfrm>
                <a:off x="2426" y="2024"/>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5176" name="Oval 227"/>
              <p:cNvSpPr>
                <a:spLocks noChangeArrowheads="1"/>
              </p:cNvSpPr>
              <p:nvPr/>
            </p:nvSpPr>
            <p:spPr bwMode="auto">
              <a:xfrm>
                <a:off x="2517" y="2024"/>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grpSp>
        <p:grpSp>
          <p:nvGrpSpPr>
            <p:cNvPr id="35094" name="Group 228"/>
            <p:cNvGrpSpPr>
              <a:grpSpLocks/>
            </p:cNvGrpSpPr>
            <p:nvPr/>
          </p:nvGrpSpPr>
          <p:grpSpPr bwMode="auto">
            <a:xfrm>
              <a:off x="2200" y="3430"/>
              <a:ext cx="182" cy="90"/>
              <a:chOff x="2381" y="2024"/>
              <a:chExt cx="271" cy="136"/>
            </a:xfrm>
          </p:grpSpPr>
          <p:sp>
            <p:nvSpPr>
              <p:cNvPr id="35167" name="Oval 229"/>
              <p:cNvSpPr>
                <a:spLocks noChangeArrowheads="1"/>
              </p:cNvSpPr>
              <p:nvPr/>
            </p:nvSpPr>
            <p:spPr bwMode="auto">
              <a:xfrm>
                <a:off x="2472" y="2069"/>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5168" name="Oval 230"/>
              <p:cNvSpPr>
                <a:spLocks noChangeArrowheads="1"/>
              </p:cNvSpPr>
              <p:nvPr/>
            </p:nvSpPr>
            <p:spPr bwMode="auto">
              <a:xfrm>
                <a:off x="2562" y="2069"/>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5169" name="Oval 231"/>
              <p:cNvSpPr>
                <a:spLocks noChangeArrowheads="1"/>
              </p:cNvSpPr>
              <p:nvPr/>
            </p:nvSpPr>
            <p:spPr bwMode="auto">
              <a:xfrm>
                <a:off x="2381" y="2069"/>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5170" name="Oval 232"/>
              <p:cNvSpPr>
                <a:spLocks noChangeArrowheads="1"/>
              </p:cNvSpPr>
              <p:nvPr/>
            </p:nvSpPr>
            <p:spPr bwMode="auto">
              <a:xfrm>
                <a:off x="2426" y="2024"/>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5171" name="Oval 233"/>
              <p:cNvSpPr>
                <a:spLocks noChangeArrowheads="1"/>
              </p:cNvSpPr>
              <p:nvPr/>
            </p:nvSpPr>
            <p:spPr bwMode="auto">
              <a:xfrm>
                <a:off x="2517" y="2024"/>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grpSp>
        <p:grpSp>
          <p:nvGrpSpPr>
            <p:cNvPr id="35095" name="Group 234"/>
            <p:cNvGrpSpPr>
              <a:grpSpLocks/>
            </p:cNvGrpSpPr>
            <p:nvPr/>
          </p:nvGrpSpPr>
          <p:grpSpPr bwMode="auto">
            <a:xfrm>
              <a:off x="2018" y="3430"/>
              <a:ext cx="182" cy="90"/>
              <a:chOff x="2381" y="2024"/>
              <a:chExt cx="271" cy="136"/>
            </a:xfrm>
          </p:grpSpPr>
          <p:sp>
            <p:nvSpPr>
              <p:cNvPr id="35162" name="Oval 235"/>
              <p:cNvSpPr>
                <a:spLocks noChangeArrowheads="1"/>
              </p:cNvSpPr>
              <p:nvPr/>
            </p:nvSpPr>
            <p:spPr bwMode="auto">
              <a:xfrm>
                <a:off x="2472" y="2069"/>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5163" name="Oval 236"/>
              <p:cNvSpPr>
                <a:spLocks noChangeArrowheads="1"/>
              </p:cNvSpPr>
              <p:nvPr/>
            </p:nvSpPr>
            <p:spPr bwMode="auto">
              <a:xfrm>
                <a:off x="2562" y="2069"/>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5164" name="Oval 237"/>
              <p:cNvSpPr>
                <a:spLocks noChangeArrowheads="1"/>
              </p:cNvSpPr>
              <p:nvPr/>
            </p:nvSpPr>
            <p:spPr bwMode="auto">
              <a:xfrm>
                <a:off x="2381" y="2069"/>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5165" name="Oval 238"/>
              <p:cNvSpPr>
                <a:spLocks noChangeArrowheads="1"/>
              </p:cNvSpPr>
              <p:nvPr/>
            </p:nvSpPr>
            <p:spPr bwMode="auto">
              <a:xfrm>
                <a:off x="2426" y="2024"/>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5166" name="Oval 239"/>
              <p:cNvSpPr>
                <a:spLocks noChangeArrowheads="1"/>
              </p:cNvSpPr>
              <p:nvPr/>
            </p:nvSpPr>
            <p:spPr bwMode="auto">
              <a:xfrm>
                <a:off x="2517" y="2024"/>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grpSp>
        <p:grpSp>
          <p:nvGrpSpPr>
            <p:cNvPr id="35096" name="Group 240"/>
            <p:cNvGrpSpPr>
              <a:grpSpLocks/>
            </p:cNvGrpSpPr>
            <p:nvPr/>
          </p:nvGrpSpPr>
          <p:grpSpPr bwMode="auto">
            <a:xfrm>
              <a:off x="3924" y="3430"/>
              <a:ext cx="182" cy="90"/>
              <a:chOff x="2381" y="2024"/>
              <a:chExt cx="271" cy="136"/>
            </a:xfrm>
          </p:grpSpPr>
          <p:sp>
            <p:nvSpPr>
              <p:cNvPr id="35157" name="Oval 241"/>
              <p:cNvSpPr>
                <a:spLocks noChangeArrowheads="1"/>
              </p:cNvSpPr>
              <p:nvPr/>
            </p:nvSpPr>
            <p:spPr bwMode="auto">
              <a:xfrm>
                <a:off x="2472" y="2069"/>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5158" name="Oval 242"/>
              <p:cNvSpPr>
                <a:spLocks noChangeArrowheads="1"/>
              </p:cNvSpPr>
              <p:nvPr/>
            </p:nvSpPr>
            <p:spPr bwMode="auto">
              <a:xfrm>
                <a:off x="2562" y="2069"/>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5159" name="Oval 243"/>
              <p:cNvSpPr>
                <a:spLocks noChangeArrowheads="1"/>
              </p:cNvSpPr>
              <p:nvPr/>
            </p:nvSpPr>
            <p:spPr bwMode="auto">
              <a:xfrm>
                <a:off x="2381" y="2069"/>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5160" name="Oval 244"/>
              <p:cNvSpPr>
                <a:spLocks noChangeArrowheads="1"/>
              </p:cNvSpPr>
              <p:nvPr/>
            </p:nvSpPr>
            <p:spPr bwMode="auto">
              <a:xfrm>
                <a:off x="2426" y="2024"/>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5161" name="Oval 245"/>
              <p:cNvSpPr>
                <a:spLocks noChangeArrowheads="1"/>
              </p:cNvSpPr>
              <p:nvPr/>
            </p:nvSpPr>
            <p:spPr bwMode="auto">
              <a:xfrm>
                <a:off x="2517" y="2024"/>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grpSp>
        <p:grpSp>
          <p:nvGrpSpPr>
            <p:cNvPr id="35097" name="Group 246"/>
            <p:cNvGrpSpPr>
              <a:grpSpLocks/>
            </p:cNvGrpSpPr>
            <p:nvPr/>
          </p:nvGrpSpPr>
          <p:grpSpPr bwMode="auto">
            <a:xfrm>
              <a:off x="3743" y="3430"/>
              <a:ext cx="182" cy="90"/>
              <a:chOff x="2381" y="2024"/>
              <a:chExt cx="271" cy="136"/>
            </a:xfrm>
          </p:grpSpPr>
          <p:sp>
            <p:nvSpPr>
              <p:cNvPr id="35152" name="Oval 247"/>
              <p:cNvSpPr>
                <a:spLocks noChangeArrowheads="1"/>
              </p:cNvSpPr>
              <p:nvPr/>
            </p:nvSpPr>
            <p:spPr bwMode="auto">
              <a:xfrm>
                <a:off x="2472" y="2069"/>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5153" name="Oval 248"/>
              <p:cNvSpPr>
                <a:spLocks noChangeArrowheads="1"/>
              </p:cNvSpPr>
              <p:nvPr/>
            </p:nvSpPr>
            <p:spPr bwMode="auto">
              <a:xfrm>
                <a:off x="2562" y="2069"/>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5154" name="Oval 249"/>
              <p:cNvSpPr>
                <a:spLocks noChangeArrowheads="1"/>
              </p:cNvSpPr>
              <p:nvPr/>
            </p:nvSpPr>
            <p:spPr bwMode="auto">
              <a:xfrm>
                <a:off x="2381" y="2069"/>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5155" name="Oval 250"/>
              <p:cNvSpPr>
                <a:spLocks noChangeArrowheads="1"/>
              </p:cNvSpPr>
              <p:nvPr/>
            </p:nvSpPr>
            <p:spPr bwMode="auto">
              <a:xfrm>
                <a:off x="2426" y="2024"/>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5156" name="Oval 251"/>
              <p:cNvSpPr>
                <a:spLocks noChangeArrowheads="1"/>
              </p:cNvSpPr>
              <p:nvPr/>
            </p:nvSpPr>
            <p:spPr bwMode="auto">
              <a:xfrm>
                <a:off x="2517" y="2024"/>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grpSp>
        <p:grpSp>
          <p:nvGrpSpPr>
            <p:cNvPr id="35098" name="Group 252"/>
            <p:cNvGrpSpPr>
              <a:grpSpLocks/>
            </p:cNvGrpSpPr>
            <p:nvPr/>
          </p:nvGrpSpPr>
          <p:grpSpPr bwMode="auto">
            <a:xfrm>
              <a:off x="3606" y="3430"/>
              <a:ext cx="182" cy="90"/>
              <a:chOff x="2381" y="2024"/>
              <a:chExt cx="271" cy="136"/>
            </a:xfrm>
          </p:grpSpPr>
          <p:sp>
            <p:nvSpPr>
              <p:cNvPr id="35147" name="Oval 253"/>
              <p:cNvSpPr>
                <a:spLocks noChangeArrowheads="1"/>
              </p:cNvSpPr>
              <p:nvPr/>
            </p:nvSpPr>
            <p:spPr bwMode="auto">
              <a:xfrm>
                <a:off x="2472" y="2069"/>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5148" name="Oval 254"/>
              <p:cNvSpPr>
                <a:spLocks noChangeArrowheads="1"/>
              </p:cNvSpPr>
              <p:nvPr/>
            </p:nvSpPr>
            <p:spPr bwMode="auto">
              <a:xfrm>
                <a:off x="2562" y="2069"/>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5149" name="Oval 255"/>
              <p:cNvSpPr>
                <a:spLocks noChangeArrowheads="1"/>
              </p:cNvSpPr>
              <p:nvPr/>
            </p:nvSpPr>
            <p:spPr bwMode="auto">
              <a:xfrm>
                <a:off x="2381" y="2069"/>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5150" name="Oval 256"/>
              <p:cNvSpPr>
                <a:spLocks noChangeArrowheads="1"/>
              </p:cNvSpPr>
              <p:nvPr/>
            </p:nvSpPr>
            <p:spPr bwMode="auto">
              <a:xfrm>
                <a:off x="2426" y="2024"/>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5151" name="Oval 257"/>
              <p:cNvSpPr>
                <a:spLocks noChangeArrowheads="1"/>
              </p:cNvSpPr>
              <p:nvPr/>
            </p:nvSpPr>
            <p:spPr bwMode="auto">
              <a:xfrm>
                <a:off x="2517" y="2024"/>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grpSp>
        <p:grpSp>
          <p:nvGrpSpPr>
            <p:cNvPr id="35099" name="Group 258"/>
            <p:cNvGrpSpPr>
              <a:grpSpLocks/>
            </p:cNvGrpSpPr>
            <p:nvPr/>
          </p:nvGrpSpPr>
          <p:grpSpPr bwMode="auto">
            <a:xfrm>
              <a:off x="3425" y="3430"/>
              <a:ext cx="182" cy="90"/>
              <a:chOff x="2381" y="2024"/>
              <a:chExt cx="271" cy="136"/>
            </a:xfrm>
          </p:grpSpPr>
          <p:sp>
            <p:nvSpPr>
              <p:cNvPr id="35142" name="Oval 259"/>
              <p:cNvSpPr>
                <a:spLocks noChangeArrowheads="1"/>
              </p:cNvSpPr>
              <p:nvPr/>
            </p:nvSpPr>
            <p:spPr bwMode="auto">
              <a:xfrm>
                <a:off x="2472" y="2069"/>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5143" name="Oval 260"/>
              <p:cNvSpPr>
                <a:spLocks noChangeArrowheads="1"/>
              </p:cNvSpPr>
              <p:nvPr/>
            </p:nvSpPr>
            <p:spPr bwMode="auto">
              <a:xfrm>
                <a:off x="2562" y="2069"/>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5144" name="Oval 261"/>
              <p:cNvSpPr>
                <a:spLocks noChangeArrowheads="1"/>
              </p:cNvSpPr>
              <p:nvPr/>
            </p:nvSpPr>
            <p:spPr bwMode="auto">
              <a:xfrm>
                <a:off x="2381" y="2069"/>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5145" name="Oval 262"/>
              <p:cNvSpPr>
                <a:spLocks noChangeArrowheads="1"/>
              </p:cNvSpPr>
              <p:nvPr/>
            </p:nvSpPr>
            <p:spPr bwMode="auto">
              <a:xfrm>
                <a:off x="2426" y="2024"/>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5146" name="Oval 263"/>
              <p:cNvSpPr>
                <a:spLocks noChangeArrowheads="1"/>
              </p:cNvSpPr>
              <p:nvPr/>
            </p:nvSpPr>
            <p:spPr bwMode="auto">
              <a:xfrm>
                <a:off x="2517" y="2024"/>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grpSp>
        <p:grpSp>
          <p:nvGrpSpPr>
            <p:cNvPr id="35100" name="Group 264"/>
            <p:cNvGrpSpPr>
              <a:grpSpLocks/>
            </p:cNvGrpSpPr>
            <p:nvPr/>
          </p:nvGrpSpPr>
          <p:grpSpPr bwMode="auto">
            <a:xfrm>
              <a:off x="3244" y="3430"/>
              <a:ext cx="182" cy="90"/>
              <a:chOff x="2381" y="2024"/>
              <a:chExt cx="271" cy="136"/>
            </a:xfrm>
          </p:grpSpPr>
          <p:sp>
            <p:nvSpPr>
              <p:cNvPr id="35137" name="Oval 265"/>
              <p:cNvSpPr>
                <a:spLocks noChangeArrowheads="1"/>
              </p:cNvSpPr>
              <p:nvPr/>
            </p:nvSpPr>
            <p:spPr bwMode="auto">
              <a:xfrm>
                <a:off x="2472" y="2069"/>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5138" name="Oval 266"/>
              <p:cNvSpPr>
                <a:spLocks noChangeArrowheads="1"/>
              </p:cNvSpPr>
              <p:nvPr/>
            </p:nvSpPr>
            <p:spPr bwMode="auto">
              <a:xfrm>
                <a:off x="2562" y="2069"/>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5139" name="Oval 267"/>
              <p:cNvSpPr>
                <a:spLocks noChangeArrowheads="1"/>
              </p:cNvSpPr>
              <p:nvPr/>
            </p:nvSpPr>
            <p:spPr bwMode="auto">
              <a:xfrm>
                <a:off x="2381" y="2069"/>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5140" name="Oval 268"/>
              <p:cNvSpPr>
                <a:spLocks noChangeArrowheads="1"/>
              </p:cNvSpPr>
              <p:nvPr/>
            </p:nvSpPr>
            <p:spPr bwMode="auto">
              <a:xfrm>
                <a:off x="2426" y="2024"/>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5141" name="Oval 269"/>
              <p:cNvSpPr>
                <a:spLocks noChangeArrowheads="1"/>
              </p:cNvSpPr>
              <p:nvPr/>
            </p:nvSpPr>
            <p:spPr bwMode="auto">
              <a:xfrm>
                <a:off x="2517" y="2024"/>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grpSp>
        <p:grpSp>
          <p:nvGrpSpPr>
            <p:cNvPr id="35101" name="Group 270"/>
            <p:cNvGrpSpPr>
              <a:grpSpLocks/>
            </p:cNvGrpSpPr>
            <p:nvPr/>
          </p:nvGrpSpPr>
          <p:grpSpPr bwMode="auto">
            <a:xfrm>
              <a:off x="3062" y="3430"/>
              <a:ext cx="182" cy="90"/>
              <a:chOff x="2381" y="2024"/>
              <a:chExt cx="271" cy="136"/>
            </a:xfrm>
          </p:grpSpPr>
          <p:sp>
            <p:nvSpPr>
              <p:cNvPr id="35132" name="Oval 271"/>
              <p:cNvSpPr>
                <a:spLocks noChangeArrowheads="1"/>
              </p:cNvSpPr>
              <p:nvPr/>
            </p:nvSpPr>
            <p:spPr bwMode="auto">
              <a:xfrm>
                <a:off x="2472" y="2069"/>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5133" name="Oval 272"/>
              <p:cNvSpPr>
                <a:spLocks noChangeArrowheads="1"/>
              </p:cNvSpPr>
              <p:nvPr/>
            </p:nvSpPr>
            <p:spPr bwMode="auto">
              <a:xfrm>
                <a:off x="2562" y="2069"/>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5134" name="Oval 273"/>
              <p:cNvSpPr>
                <a:spLocks noChangeArrowheads="1"/>
              </p:cNvSpPr>
              <p:nvPr/>
            </p:nvSpPr>
            <p:spPr bwMode="auto">
              <a:xfrm>
                <a:off x="2381" y="2069"/>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5135" name="Oval 274"/>
              <p:cNvSpPr>
                <a:spLocks noChangeArrowheads="1"/>
              </p:cNvSpPr>
              <p:nvPr/>
            </p:nvSpPr>
            <p:spPr bwMode="auto">
              <a:xfrm>
                <a:off x="2426" y="2024"/>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5136" name="Oval 275"/>
              <p:cNvSpPr>
                <a:spLocks noChangeArrowheads="1"/>
              </p:cNvSpPr>
              <p:nvPr/>
            </p:nvSpPr>
            <p:spPr bwMode="auto">
              <a:xfrm>
                <a:off x="2517" y="2024"/>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grpSp>
        <p:grpSp>
          <p:nvGrpSpPr>
            <p:cNvPr id="35102" name="Group 282"/>
            <p:cNvGrpSpPr>
              <a:grpSpLocks/>
            </p:cNvGrpSpPr>
            <p:nvPr/>
          </p:nvGrpSpPr>
          <p:grpSpPr bwMode="auto">
            <a:xfrm>
              <a:off x="4741" y="3430"/>
              <a:ext cx="182" cy="90"/>
              <a:chOff x="2381" y="2024"/>
              <a:chExt cx="271" cy="136"/>
            </a:xfrm>
          </p:grpSpPr>
          <p:sp>
            <p:nvSpPr>
              <p:cNvPr id="35127" name="Oval 283"/>
              <p:cNvSpPr>
                <a:spLocks noChangeArrowheads="1"/>
              </p:cNvSpPr>
              <p:nvPr/>
            </p:nvSpPr>
            <p:spPr bwMode="auto">
              <a:xfrm>
                <a:off x="2472" y="2069"/>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5128" name="Oval 284"/>
              <p:cNvSpPr>
                <a:spLocks noChangeArrowheads="1"/>
              </p:cNvSpPr>
              <p:nvPr/>
            </p:nvSpPr>
            <p:spPr bwMode="auto">
              <a:xfrm>
                <a:off x="2562" y="2069"/>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5129" name="Oval 285"/>
              <p:cNvSpPr>
                <a:spLocks noChangeArrowheads="1"/>
              </p:cNvSpPr>
              <p:nvPr/>
            </p:nvSpPr>
            <p:spPr bwMode="auto">
              <a:xfrm>
                <a:off x="2381" y="2069"/>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5130" name="Oval 286"/>
              <p:cNvSpPr>
                <a:spLocks noChangeArrowheads="1"/>
              </p:cNvSpPr>
              <p:nvPr/>
            </p:nvSpPr>
            <p:spPr bwMode="auto">
              <a:xfrm>
                <a:off x="2426" y="2024"/>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5131" name="Oval 287"/>
              <p:cNvSpPr>
                <a:spLocks noChangeArrowheads="1"/>
              </p:cNvSpPr>
              <p:nvPr/>
            </p:nvSpPr>
            <p:spPr bwMode="auto">
              <a:xfrm>
                <a:off x="2517" y="2024"/>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grpSp>
        <p:grpSp>
          <p:nvGrpSpPr>
            <p:cNvPr id="35103" name="Group 288"/>
            <p:cNvGrpSpPr>
              <a:grpSpLocks/>
            </p:cNvGrpSpPr>
            <p:nvPr/>
          </p:nvGrpSpPr>
          <p:grpSpPr bwMode="auto">
            <a:xfrm>
              <a:off x="4604" y="3430"/>
              <a:ext cx="182" cy="90"/>
              <a:chOff x="2381" y="2024"/>
              <a:chExt cx="271" cy="136"/>
            </a:xfrm>
          </p:grpSpPr>
          <p:sp>
            <p:nvSpPr>
              <p:cNvPr id="35122" name="Oval 289"/>
              <p:cNvSpPr>
                <a:spLocks noChangeArrowheads="1"/>
              </p:cNvSpPr>
              <p:nvPr/>
            </p:nvSpPr>
            <p:spPr bwMode="auto">
              <a:xfrm>
                <a:off x="2472" y="2069"/>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5123" name="Oval 290"/>
              <p:cNvSpPr>
                <a:spLocks noChangeArrowheads="1"/>
              </p:cNvSpPr>
              <p:nvPr/>
            </p:nvSpPr>
            <p:spPr bwMode="auto">
              <a:xfrm>
                <a:off x="2562" y="2069"/>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5124" name="Oval 291"/>
              <p:cNvSpPr>
                <a:spLocks noChangeArrowheads="1"/>
              </p:cNvSpPr>
              <p:nvPr/>
            </p:nvSpPr>
            <p:spPr bwMode="auto">
              <a:xfrm>
                <a:off x="2381" y="2069"/>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5125" name="Oval 292"/>
              <p:cNvSpPr>
                <a:spLocks noChangeArrowheads="1"/>
              </p:cNvSpPr>
              <p:nvPr/>
            </p:nvSpPr>
            <p:spPr bwMode="auto">
              <a:xfrm>
                <a:off x="2426" y="2024"/>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5126" name="Oval 293"/>
              <p:cNvSpPr>
                <a:spLocks noChangeArrowheads="1"/>
              </p:cNvSpPr>
              <p:nvPr/>
            </p:nvSpPr>
            <p:spPr bwMode="auto">
              <a:xfrm>
                <a:off x="2517" y="2024"/>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grpSp>
        <p:grpSp>
          <p:nvGrpSpPr>
            <p:cNvPr id="35104" name="Group 294"/>
            <p:cNvGrpSpPr>
              <a:grpSpLocks/>
            </p:cNvGrpSpPr>
            <p:nvPr/>
          </p:nvGrpSpPr>
          <p:grpSpPr bwMode="auto">
            <a:xfrm>
              <a:off x="4423" y="3430"/>
              <a:ext cx="182" cy="90"/>
              <a:chOff x="2381" y="2024"/>
              <a:chExt cx="271" cy="136"/>
            </a:xfrm>
          </p:grpSpPr>
          <p:sp>
            <p:nvSpPr>
              <p:cNvPr id="35117" name="Oval 295"/>
              <p:cNvSpPr>
                <a:spLocks noChangeArrowheads="1"/>
              </p:cNvSpPr>
              <p:nvPr/>
            </p:nvSpPr>
            <p:spPr bwMode="auto">
              <a:xfrm>
                <a:off x="2472" y="2069"/>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5118" name="Oval 296"/>
              <p:cNvSpPr>
                <a:spLocks noChangeArrowheads="1"/>
              </p:cNvSpPr>
              <p:nvPr/>
            </p:nvSpPr>
            <p:spPr bwMode="auto">
              <a:xfrm>
                <a:off x="2562" y="2069"/>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5119" name="Oval 297"/>
              <p:cNvSpPr>
                <a:spLocks noChangeArrowheads="1"/>
              </p:cNvSpPr>
              <p:nvPr/>
            </p:nvSpPr>
            <p:spPr bwMode="auto">
              <a:xfrm>
                <a:off x="2381" y="2069"/>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5120" name="Oval 298"/>
              <p:cNvSpPr>
                <a:spLocks noChangeArrowheads="1"/>
              </p:cNvSpPr>
              <p:nvPr/>
            </p:nvSpPr>
            <p:spPr bwMode="auto">
              <a:xfrm>
                <a:off x="2426" y="2024"/>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5121" name="Oval 299"/>
              <p:cNvSpPr>
                <a:spLocks noChangeArrowheads="1"/>
              </p:cNvSpPr>
              <p:nvPr/>
            </p:nvSpPr>
            <p:spPr bwMode="auto">
              <a:xfrm>
                <a:off x="2517" y="2024"/>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grpSp>
        <p:grpSp>
          <p:nvGrpSpPr>
            <p:cNvPr id="35105" name="Group 300"/>
            <p:cNvGrpSpPr>
              <a:grpSpLocks/>
            </p:cNvGrpSpPr>
            <p:nvPr/>
          </p:nvGrpSpPr>
          <p:grpSpPr bwMode="auto">
            <a:xfrm>
              <a:off x="4242" y="3430"/>
              <a:ext cx="182" cy="90"/>
              <a:chOff x="2381" y="2024"/>
              <a:chExt cx="271" cy="136"/>
            </a:xfrm>
          </p:grpSpPr>
          <p:sp>
            <p:nvSpPr>
              <p:cNvPr id="35112" name="Oval 301"/>
              <p:cNvSpPr>
                <a:spLocks noChangeArrowheads="1"/>
              </p:cNvSpPr>
              <p:nvPr/>
            </p:nvSpPr>
            <p:spPr bwMode="auto">
              <a:xfrm>
                <a:off x="2472" y="2069"/>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5113" name="Oval 302"/>
              <p:cNvSpPr>
                <a:spLocks noChangeArrowheads="1"/>
              </p:cNvSpPr>
              <p:nvPr/>
            </p:nvSpPr>
            <p:spPr bwMode="auto">
              <a:xfrm>
                <a:off x="2562" y="2069"/>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5114" name="Oval 303"/>
              <p:cNvSpPr>
                <a:spLocks noChangeArrowheads="1"/>
              </p:cNvSpPr>
              <p:nvPr/>
            </p:nvSpPr>
            <p:spPr bwMode="auto">
              <a:xfrm>
                <a:off x="2381" y="2069"/>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5115" name="Oval 304"/>
              <p:cNvSpPr>
                <a:spLocks noChangeArrowheads="1"/>
              </p:cNvSpPr>
              <p:nvPr/>
            </p:nvSpPr>
            <p:spPr bwMode="auto">
              <a:xfrm>
                <a:off x="2426" y="2024"/>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5116" name="Oval 305"/>
              <p:cNvSpPr>
                <a:spLocks noChangeArrowheads="1"/>
              </p:cNvSpPr>
              <p:nvPr/>
            </p:nvSpPr>
            <p:spPr bwMode="auto">
              <a:xfrm>
                <a:off x="2517" y="2024"/>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grpSp>
        <p:grpSp>
          <p:nvGrpSpPr>
            <p:cNvPr id="35106" name="Group 306"/>
            <p:cNvGrpSpPr>
              <a:grpSpLocks/>
            </p:cNvGrpSpPr>
            <p:nvPr/>
          </p:nvGrpSpPr>
          <p:grpSpPr bwMode="auto">
            <a:xfrm>
              <a:off x="4060" y="3430"/>
              <a:ext cx="182" cy="90"/>
              <a:chOff x="2381" y="2024"/>
              <a:chExt cx="271" cy="136"/>
            </a:xfrm>
          </p:grpSpPr>
          <p:sp>
            <p:nvSpPr>
              <p:cNvPr id="35107" name="Oval 307"/>
              <p:cNvSpPr>
                <a:spLocks noChangeArrowheads="1"/>
              </p:cNvSpPr>
              <p:nvPr/>
            </p:nvSpPr>
            <p:spPr bwMode="auto">
              <a:xfrm>
                <a:off x="2472" y="2069"/>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5108" name="Oval 308"/>
              <p:cNvSpPr>
                <a:spLocks noChangeArrowheads="1"/>
              </p:cNvSpPr>
              <p:nvPr/>
            </p:nvSpPr>
            <p:spPr bwMode="auto">
              <a:xfrm>
                <a:off x="2562" y="2069"/>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5109" name="Oval 309"/>
              <p:cNvSpPr>
                <a:spLocks noChangeArrowheads="1"/>
              </p:cNvSpPr>
              <p:nvPr/>
            </p:nvSpPr>
            <p:spPr bwMode="auto">
              <a:xfrm>
                <a:off x="2381" y="2069"/>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5110" name="Oval 310"/>
              <p:cNvSpPr>
                <a:spLocks noChangeArrowheads="1"/>
              </p:cNvSpPr>
              <p:nvPr/>
            </p:nvSpPr>
            <p:spPr bwMode="auto">
              <a:xfrm>
                <a:off x="2426" y="2024"/>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5111" name="Oval 311"/>
              <p:cNvSpPr>
                <a:spLocks noChangeArrowheads="1"/>
              </p:cNvSpPr>
              <p:nvPr/>
            </p:nvSpPr>
            <p:spPr bwMode="auto">
              <a:xfrm>
                <a:off x="2517" y="2024"/>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grpSp>
      </p:grpSp>
      <p:sp>
        <p:nvSpPr>
          <p:cNvPr id="34848" name="ZoneTexte 759"/>
          <p:cNvSpPr txBox="1">
            <a:spLocks noChangeArrowheads="1"/>
          </p:cNvSpPr>
          <p:nvPr/>
        </p:nvSpPr>
        <p:spPr bwMode="auto">
          <a:xfrm>
            <a:off x="1089025" y="3938588"/>
            <a:ext cx="284163"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r>
              <a:rPr lang="fr-BE" altLang="fr-FR" sz="1400" b="1">
                <a:latin typeface="Vrinda" panose="020B0502040204020203" pitchFamily="34" charset="0"/>
              </a:rPr>
              <a:t>0</a:t>
            </a:r>
          </a:p>
        </p:txBody>
      </p:sp>
      <p:sp>
        <p:nvSpPr>
          <p:cNvPr id="34849" name="ZoneTexte 760"/>
          <p:cNvSpPr txBox="1">
            <a:spLocks noChangeArrowheads="1"/>
          </p:cNvSpPr>
          <p:nvPr/>
        </p:nvSpPr>
        <p:spPr bwMode="auto">
          <a:xfrm>
            <a:off x="2198688" y="3938588"/>
            <a:ext cx="384175"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r>
              <a:rPr lang="fr-BE" altLang="fr-FR" sz="1400" b="1">
                <a:latin typeface="Vrinda" panose="020B0502040204020203" pitchFamily="34" charset="0"/>
              </a:rPr>
              <a:t>10</a:t>
            </a:r>
          </a:p>
        </p:txBody>
      </p:sp>
      <p:sp>
        <p:nvSpPr>
          <p:cNvPr id="34850" name="ZoneTexte 761"/>
          <p:cNvSpPr txBox="1">
            <a:spLocks noChangeArrowheads="1"/>
          </p:cNvSpPr>
          <p:nvPr/>
        </p:nvSpPr>
        <p:spPr bwMode="auto">
          <a:xfrm>
            <a:off x="1636713" y="3938588"/>
            <a:ext cx="284162"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r>
              <a:rPr lang="fr-BE" altLang="fr-FR" sz="1400" b="1">
                <a:latin typeface="Vrinda" panose="020B0502040204020203" pitchFamily="34" charset="0"/>
              </a:rPr>
              <a:t>5</a:t>
            </a:r>
          </a:p>
        </p:txBody>
      </p:sp>
      <p:sp>
        <p:nvSpPr>
          <p:cNvPr id="34851" name="ZoneTexte 762"/>
          <p:cNvSpPr txBox="1">
            <a:spLocks noChangeArrowheads="1"/>
          </p:cNvSpPr>
          <p:nvPr/>
        </p:nvSpPr>
        <p:spPr bwMode="auto">
          <a:xfrm>
            <a:off x="2789238" y="3938588"/>
            <a:ext cx="384175"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r>
              <a:rPr lang="fr-BE" altLang="fr-FR" sz="1400" b="1">
                <a:latin typeface="Vrinda" panose="020B0502040204020203" pitchFamily="34" charset="0"/>
              </a:rPr>
              <a:t>15</a:t>
            </a:r>
          </a:p>
        </p:txBody>
      </p:sp>
      <p:sp>
        <p:nvSpPr>
          <p:cNvPr id="34852" name="ZoneTexte 763"/>
          <p:cNvSpPr txBox="1">
            <a:spLocks noChangeArrowheads="1"/>
          </p:cNvSpPr>
          <p:nvPr/>
        </p:nvSpPr>
        <p:spPr bwMode="auto">
          <a:xfrm>
            <a:off x="3365500" y="3938588"/>
            <a:ext cx="384175"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r>
              <a:rPr lang="fr-BE" altLang="fr-FR" sz="1400" b="1">
                <a:latin typeface="Vrinda" panose="020B0502040204020203" pitchFamily="34" charset="0"/>
              </a:rPr>
              <a:t>20</a:t>
            </a:r>
          </a:p>
        </p:txBody>
      </p:sp>
      <p:sp>
        <p:nvSpPr>
          <p:cNvPr id="34853" name="ZoneTexte 764"/>
          <p:cNvSpPr txBox="1">
            <a:spLocks noChangeArrowheads="1"/>
          </p:cNvSpPr>
          <p:nvPr/>
        </p:nvSpPr>
        <p:spPr bwMode="auto">
          <a:xfrm>
            <a:off x="3946525" y="3938588"/>
            <a:ext cx="382588"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r>
              <a:rPr lang="fr-BE" altLang="fr-FR" sz="1400" b="1">
                <a:latin typeface="Vrinda" panose="020B0502040204020203" pitchFamily="34" charset="0"/>
              </a:rPr>
              <a:t>25</a:t>
            </a:r>
          </a:p>
        </p:txBody>
      </p:sp>
      <p:sp>
        <p:nvSpPr>
          <p:cNvPr id="34854" name="ZoneTexte 765"/>
          <p:cNvSpPr txBox="1">
            <a:spLocks noChangeArrowheads="1"/>
          </p:cNvSpPr>
          <p:nvPr/>
        </p:nvSpPr>
        <p:spPr bwMode="auto">
          <a:xfrm>
            <a:off x="4554538" y="3938588"/>
            <a:ext cx="382587"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r>
              <a:rPr lang="fr-BE" altLang="fr-FR" sz="1400" b="1">
                <a:latin typeface="Vrinda" panose="020B0502040204020203" pitchFamily="34" charset="0"/>
              </a:rPr>
              <a:t>30</a:t>
            </a:r>
          </a:p>
        </p:txBody>
      </p:sp>
      <p:sp>
        <p:nvSpPr>
          <p:cNvPr id="34855" name="ZoneTexte 766"/>
          <p:cNvSpPr txBox="1">
            <a:spLocks noChangeArrowheads="1"/>
          </p:cNvSpPr>
          <p:nvPr/>
        </p:nvSpPr>
        <p:spPr bwMode="auto">
          <a:xfrm>
            <a:off x="5132388" y="3938588"/>
            <a:ext cx="382587"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r>
              <a:rPr lang="fr-BE" altLang="fr-FR" sz="1400" b="1">
                <a:latin typeface="Vrinda" panose="020B0502040204020203" pitchFamily="34" charset="0"/>
              </a:rPr>
              <a:t>35</a:t>
            </a:r>
          </a:p>
        </p:txBody>
      </p:sp>
      <p:sp>
        <p:nvSpPr>
          <p:cNvPr id="34856" name="ZoneTexte 767"/>
          <p:cNvSpPr txBox="1">
            <a:spLocks noChangeArrowheads="1"/>
          </p:cNvSpPr>
          <p:nvPr/>
        </p:nvSpPr>
        <p:spPr bwMode="auto">
          <a:xfrm>
            <a:off x="5713413" y="3938588"/>
            <a:ext cx="382587"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r>
              <a:rPr lang="fr-BE" altLang="fr-FR" sz="1400" b="1">
                <a:latin typeface="Vrinda" panose="020B0502040204020203" pitchFamily="34" charset="0"/>
              </a:rPr>
              <a:t>40</a:t>
            </a:r>
          </a:p>
        </p:txBody>
      </p:sp>
      <p:sp>
        <p:nvSpPr>
          <p:cNvPr id="34857" name="ZoneTexte 768"/>
          <p:cNvSpPr txBox="1">
            <a:spLocks noChangeArrowheads="1"/>
          </p:cNvSpPr>
          <p:nvPr/>
        </p:nvSpPr>
        <p:spPr bwMode="auto">
          <a:xfrm>
            <a:off x="7408863" y="3938588"/>
            <a:ext cx="382587"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r>
              <a:rPr lang="fr-BE" altLang="fr-FR" sz="1400" b="1">
                <a:latin typeface="Vrinda" panose="020B0502040204020203" pitchFamily="34" charset="0"/>
              </a:rPr>
              <a:t>60</a:t>
            </a:r>
          </a:p>
        </p:txBody>
      </p:sp>
      <p:sp>
        <p:nvSpPr>
          <p:cNvPr id="34858" name="ZoneTexte 769"/>
          <p:cNvSpPr txBox="1">
            <a:spLocks noChangeArrowheads="1"/>
          </p:cNvSpPr>
          <p:nvPr/>
        </p:nvSpPr>
        <p:spPr bwMode="auto">
          <a:xfrm>
            <a:off x="6850063" y="3938588"/>
            <a:ext cx="382587"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r>
              <a:rPr lang="fr-BE" altLang="fr-FR" sz="1400" b="1">
                <a:latin typeface="Vrinda" panose="020B0502040204020203" pitchFamily="34" charset="0"/>
              </a:rPr>
              <a:t>50</a:t>
            </a:r>
          </a:p>
        </p:txBody>
      </p:sp>
      <p:sp>
        <p:nvSpPr>
          <p:cNvPr id="34859" name="ZoneTexte 770"/>
          <p:cNvSpPr txBox="1">
            <a:spLocks noChangeArrowheads="1"/>
          </p:cNvSpPr>
          <p:nvPr/>
        </p:nvSpPr>
        <p:spPr bwMode="auto">
          <a:xfrm>
            <a:off x="6238875" y="3938588"/>
            <a:ext cx="382588"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r>
              <a:rPr lang="fr-BE" altLang="fr-FR" sz="1400" b="1">
                <a:latin typeface="Vrinda" panose="020B0502040204020203" pitchFamily="34" charset="0"/>
              </a:rPr>
              <a:t>45</a:t>
            </a:r>
          </a:p>
        </p:txBody>
      </p:sp>
      <p:grpSp>
        <p:nvGrpSpPr>
          <p:cNvPr id="1273" name="Group 340"/>
          <p:cNvGrpSpPr>
            <a:grpSpLocks/>
          </p:cNvGrpSpPr>
          <p:nvPr/>
        </p:nvGrpSpPr>
        <p:grpSpPr bwMode="auto">
          <a:xfrm>
            <a:off x="1866900" y="2179638"/>
            <a:ext cx="2287588" cy="1408112"/>
            <a:chOff x="930" y="1298"/>
            <a:chExt cx="3856" cy="2132"/>
          </a:xfrm>
        </p:grpSpPr>
        <p:sp>
          <p:nvSpPr>
            <p:cNvPr id="35031" name="Oval 173"/>
            <p:cNvSpPr>
              <a:spLocks noChangeArrowheads="1"/>
            </p:cNvSpPr>
            <p:nvPr/>
          </p:nvSpPr>
          <p:spPr bwMode="auto">
            <a:xfrm>
              <a:off x="1247" y="2387"/>
              <a:ext cx="272" cy="272"/>
            </a:xfrm>
            <a:prstGeom prst="ellipse">
              <a:avLst/>
            </a:prstGeom>
            <a:solidFill>
              <a:srgbClr val="0033CC"/>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grpSp>
          <p:nvGrpSpPr>
            <p:cNvPr id="35032" name="Group 342"/>
            <p:cNvGrpSpPr>
              <a:grpSpLocks/>
            </p:cNvGrpSpPr>
            <p:nvPr/>
          </p:nvGrpSpPr>
          <p:grpSpPr bwMode="auto">
            <a:xfrm>
              <a:off x="975" y="3158"/>
              <a:ext cx="227" cy="272"/>
              <a:chOff x="975" y="3158"/>
              <a:chExt cx="227" cy="272"/>
            </a:xfrm>
          </p:grpSpPr>
          <p:sp>
            <p:nvSpPr>
              <p:cNvPr id="35075" name="Oval 167"/>
              <p:cNvSpPr>
                <a:spLocks noChangeArrowheads="1"/>
              </p:cNvSpPr>
              <p:nvPr/>
            </p:nvSpPr>
            <p:spPr bwMode="auto">
              <a:xfrm>
                <a:off x="975" y="3339"/>
                <a:ext cx="91" cy="91"/>
              </a:xfrm>
              <a:prstGeom prst="ellipse">
                <a:avLst/>
              </a:prstGeom>
              <a:solidFill>
                <a:srgbClr val="FF660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5076" name="Oval 313"/>
              <p:cNvSpPr>
                <a:spLocks noChangeArrowheads="1"/>
              </p:cNvSpPr>
              <p:nvPr/>
            </p:nvSpPr>
            <p:spPr bwMode="auto">
              <a:xfrm>
                <a:off x="1066" y="3339"/>
                <a:ext cx="91" cy="91"/>
              </a:xfrm>
              <a:prstGeom prst="ellipse">
                <a:avLst/>
              </a:prstGeom>
              <a:solidFill>
                <a:srgbClr val="FF660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5077" name="Oval 314"/>
              <p:cNvSpPr>
                <a:spLocks noChangeArrowheads="1"/>
              </p:cNvSpPr>
              <p:nvPr/>
            </p:nvSpPr>
            <p:spPr bwMode="auto">
              <a:xfrm>
                <a:off x="1066" y="3249"/>
                <a:ext cx="91" cy="91"/>
              </a:xfrm>
              <a:prstGeom prst="ellipse">
                <a:avLst/>
              </a:prstGeom>
              <a:solidFill>
                <a:srgbClr val="FF660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5078" name="Oval 315"/>
              <p:cNvSpPr>
                <a:spLocks noChangeArrowheads="1"/>
              </p:cNvSpPr>
              <p:nvPr/>
            </p:nvSpPr>
            <p:spPr bwMode="auto">
              <a:xfrm>
                <a:off x="975" y="3249"/>
                <a:ext cx="91" cy="91"/>
              </a:xfrm>
              <a:prstGeom prst="ellipse">
                <a:avLst/>
              </a:prstGeom>
              <a:solidFill>
                <a:srgbClr val="FF660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5079" name="Oval 316"/>
              <p:cNvSpPr>
                <a:spLocks noChangeArrowheads="1"/>
              </p:cNvSpPr>
              <p:nvPr/>
            </p:nvSpPr>
            <p:spPr bwMode="auto">
              <a:xfrm>
                <a:off x="975" y="3158"/>
                <a:ext cx="91" cy="91"/>
              </a:xfrm>
              <a:prstGeom prst="ellipse">
                <a:avLst/>
              </a:prstGeom>
              <a:solidFill>
                <a:srgbClr val="FF660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5080" name="Oval 319"/>
              <p:cNvSpPr>
                <a:spLocks noChangeArrowheads="1"/>
              </p:cNvSpPr>
              <p:nvPr/>
            </p:nvSpPr>
            <p:spPr bwMode="auto">
              <a:xfrm>
                <a:off x="1066" y="3158"/>
                <a:ext cx="91" cy="91"/>
              </a:xfrm>
              <a:prstGeom prst="ellipse">
                <a:avLst/>
              </a:prstGeom>
              <a:solidFill>
                <a:srgbClr val="FF660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5081" name="Oval 327"/>
              <p:cNvSpPr>
                <a:spLocks noChangeArrowheads="1"/>
              </p:cNvSpPr>
              <p:nvPr/>
            </p:nvSpPr>
            <p:spPr bwMode="auto">
              <a:xfrm>
                <a:off x="1020" y="3203"/>
                <a:ext cx="91" cy="91"/>
              </a:xfrm>
              <a:prstGeom prst="ellipse">
                <a:avLst/>
              </a:prstGeom>
              <a:solidFill>
                <a:srgbClr val="FF660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5082" name="Oval 328"/>
              <p:cNvSpPr>
                <a:spLocks noChangeArrowheads="1"/>
              </p:cNvSpPr>
              <p:nvPr/>
            </p:nvSpPr>
            <p:spPr bwMode="auto">
              <a:xfrm>
                <a:off x="1020" y="3294"/>
                <a:ext cx="91" cy="91"/>
              </a:xfrm>
              <a:prstGeom prst="ellipse">
                <a:avLst/>
              </a:prstGeom>
              <a:solidFill>
                <a:srgbClr val="FF660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5083" name="Oval 329"/>
              <p:cNvSpPr>
                <a:spLocks noChangeArrowheads="1"/>
              </p:cNvSpPr>
              <p:nvPr/>
            </p:nvSpPr>
            <p:spPr bwMode="auto">
              <a:xfrm>
                <a:off x="1111" y="3203"/>
                <a:ext cx="91" cy="91"/>
              </a:xfrm>
              <a:prstGeom prst="ellipse">
                <a:avLst/>
              </a:prstGeom>
              <a:solidFill>
                <a:srgbClr val="FF660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grpSp>
        <p:sp>
          <p:nvSpPr>
            <p:cNvPr id="35033" name="Oval 330"/>
            <p:cNvSpPr>
              <a:spLocks noChangeArrowheads="1"/>
            </p:cNvSpPr>
            <p:nvPr/>
          </p:nvSpPr>
          <p:spPr bwMode="auto">
            <a:xfrm>
              <a:off x="930" y="3022"/>
              <a:ext cx="181" cy="181"/>
            </a:xfrm>
            <a:prstGeom prst="ellipse">
              <a:avLst/>
            </a:prstGeom>
            <a:solidFill>
              <a:srgbClr val="FF9933"/>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grpSp>
          <p:nvGrpSpPr>
            <p:cNvPr id="35034" name="Group 343"/>
            <p:cNvGrpSpPr>
              <a:grpSpLocks/>
            </p:cNvGrpSpPr>
            <p:nvPr/>
          </p:nvGrpSpPr>
          <p:grpSpPr bwMode="auto">
            <a:xfrm>
              <a:off x="1020" y="2614"/>
              <a:ext cx="453" cy="589"/>
              <a:chOff x="975" y="2614"/>
              <a:chExt cx="453" cy="589"/>
            </a:xfrm>
          </p:grpSpPr>
          <p:sp>
            <p:nvSpPr>
              <p:cNvPr id="35066" name="Oval 169"/>
              <p:cNvSpPr>
                <a:spLocks noChangeArrowheads="1"/>
              </p:cNvSpPr>
              <p:nvPr/>
            </p:nvSpPr>
            <p:spPr bwMode="auto">
              <a:xfrm>
                <a:off x="975" y="2886"/>
                <a:ext cx="181" cy="182"/>
              </a:xfrm>
              <a:prstGeom prst="ellipse">
                <a:avLst/>
              </a:prstGeom>
              <a:solidFill>
                <a:srgbClr val="FF9933"/>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5067" name="Oval 170"/>
              <p:cNvSpPr>
                <a:spLocks noChangeArrowheads="1"/>
              </p:cNvSpPr>
              <p:nvPr/>
            </p:nvSpPr>
            <p:spPr bwMode="auto">
              <a:xfrm>
                <a:off x="1020" y="2750"/>
                <a:ext cx="182" cy="181"/>
              </a:xfrm>
              <a:prstGeom prst="ellipse">
                <a:avLst/>
              </a:prstGeom>
              <a:solidFill>
                <a:srgbClr val="FF9933"/>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5068" name="Oval 171"/>
              <p:cNvSpPr>
                <a:spLocks noChangeArrowheads="1"/>
              </p:cNvSpPr>
              <p:nvPr/>
            </p:nvSpPr>
            <p:spPr bwMode="auto">
              <a:xfrm>
                <a:off x="1111" y="2614"/>
                <a:ext cx="182" cy="181"/>
              </a:xfrm>
              <a:prstGeom prst="ellipse">
                <a:avLst/>
              </a:prstGeom>
              <a:solidFill>
                <a:srgbClr val="FF9933"/>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5069" name="Oval 172"/>
              <p:cNvSpPr>
                <a:spLocks noChangeArrowheads="1"/>
              </p:cNvSpPr>
              <p:nvPr/>
            </p:nvSpPr>
            <p:spPr bwMode="auto">
              <a:xfrm>
                <a:off x="1066" y="3067"/>
                <a:ext cx="136" cy="136"/>
              </a:xfrm>
              <a:prstGeom prst="ellipse">
                <a:avLst/>
              </a:prstGeom>
              <a:solidFill>
                <a:srgbClr val="FF660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5070" name="Oval 324"/>
              <p:cNvSpPr>
                <a:spLocks noChangeArrowheads="1"/>
              </p:cNvSpPr>
              <p:nvPr/>
            </p:nvSpPr>
            <p:spPr bwMode="auto">
              <a:xfrm>
                <a:off x="1111" y="2976"/>
                <a:ext cx="136" cy="137"/>
              </a:xfrm>
              <a:prstGeom prst="ellipse">
                <a:avLst/>
              </a:prstGeom>
              <a:solidFill>
                <a:srgbClr val="FF660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5071" name="Oval 325"/>
              <p:cNvSpPr>
                <a:spLocks noChangeArrowheads="1"/>
              </p:cNvSpPr>
              <p:nvPr/>
            </p:nvSpPr>
            <p:spPr bwMode="auto">
              <a:xfrm>
                <a:off x="1156" y="2886"/>
                <a:ext cx="136" cy="136"/>
              </a:xfrm>
              <a:prstGeom prst="ellipse">
                <a:avLst/>
              </a:prstGeom>
              <a:solidFill>
                <a:srgbClr val="FF660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5072" name="Oval 326"/>
              <p:cNvSpPr>
                <a:spLocks noChangeArrowheads="1"/>
              </p:cNvSpPr>
              <p:nvPr/>
            </p:nvSpPr>
            <p:spPr bwMode="auto">
              <a:xfrm>
                <a:off x="1202" y="2795"/>
                <a:ext cx="136" cy="136"/>
              </a:xfrm>
              <a:prstGeom prst="ellipse">
                <a:avLst/>
              </a:prstGeom>
              <a:solidFill>
                <a:srgbClr val="FF660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5073" name="Oval 331"/>
              <p:cNvSpPr>
                <a:spLocks noChangeArrowheads="1"/>
              </p:cNvSpPr>
              <p:nvPr/>
            </p:nvSpPr>
            <p:spPr bwMode="auto">
              <a:xfrm>
                <a:off x="1247" y="2704"/>
                <a:ext cx="136" cy="136"/>
              </a:xfrm>
              <a:prstGeom prst="ellipse">
                <a:avLst/>
              </a:prstGeom>
              <a:solidFill>
                <a:srgbClr val="FF660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5074" name="Oval 332"/>
              <p:cNvSpPr>
                <a:spLocks noChangeArrowheads="1"/>
              </p:cNvSpPr>
              <p:nvPr/>
            </p:nvSpPr>
            <p:spPr bwMode="auto">
              <a:xfrm>
                <a:off x="1292" y="2614"/>
                <a:ext cx="136" cy="136"/>
              </a:xfrm>
              <a:prstGeom prst="ellipse">
                <a:avLst/>
              </a:prstGeom>
              <a:solidFill>
                <a:srgbClr val="FF660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grpSp>
        <p:grpSp>
          <p:nvGrpSpPr>
            <p:cNvPr id="35035" name="Group 348"/>
            <p:cNvGrpSpPr>
              <a:grpSpLocks/>
            </p:cNvGrpSpPr>
            <p:nvPr/>
          </p:nvGrpSpPr>
          <p:grpSpPr bwMode="auto">
            <a:xfrm>
              <a:off x="1429" y="2614"/>
              <a:ext cx="272" cy="136"/>
              <a:chOff x="1429" y="2614"/>
              <a:chExt cx="272" cy="136"/>
            </a:xfrm>
          </p:grpSpPr>
          <p:sp>
            <p:nvSpPr>
              <p:cNvPr id="35064" name="Oval 333"/>
              <p:cNvSpPr>
                <a:spLocks noChangeArrowheads="1"/>
              </p:cNvSpPr>
              <p:nvPr/>
            </p:nvSpPr>
            <p:spPr bwMode="auto">
              <a:xfrm>
                <a:off x="1429" y="2614"/>
                <a:ext cx="136" cy="136"/>
              </a:xfrm>
              <a:prstGeom prst="ellipse">
                <a:avLst/>
              </a:prstGeom>
              <a:solidFill>
                <a:srgbClr val="FF660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5065" name="Oval 334"/>
              <p:cNvSpPr>
                <a:spLocks noChangeArrowheads="1"/>
              </p:cNvSpPr>
              <p:nvPr/>
            </p:nvSpPr>
            <p:spPr bwMode="auto">
              <a:xfrm>
                <a:off x="1565" y="2614"/>
                <a:ext cx="136" cy="136"/>
              </a:xfrm>
              <a:prstGeom prst="ellipse">
                <a:avLst/>
              </a:prstGeom>
              <a:solidFill>
                <a:srgbClr val="FF660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grpSp>
        <p:grpSp>
          <p:nvGrpSpPr>
            <p:cNvPr id="35036" name="Group 349"/>
            <p:cNvGrpSpPr>
              <a:grpSpLocks/>
            </p:cNvGrpSpPr>
            <p:nvPr/>
          </p:nvGrpSpPr>
          <p:grpSpPr bwMode="auto">
            <a:xfrm>
              <a:off x="1701" y="2659"/>
              <a:ext cx="680" cy="680"/>
              <a:chOff x="1701" y="2659"/>
              <a:chExt cx="680" cy="680"/>
            </a:xfrm>
          </p:grpSpPr>
          <p:sp>
            <p:nvSpPr>
              <p:cNvPr id="35057" name="Oval 335"/>
              <p:cNvSpPr>
                <a:spLocks noChangeArrowheads="1"/>
              </p:cNvSpPr>
              <p:nvPr/>
            </p:nvSpPr>
            <p:spPr bwMode="auto">
              <a:xfrm>
                <a:off x="1701" y="2659"/>
                <a:ext cx="136" cy="136"/>
              </a:xfrm>
              <a:prstGeom prst="ellipse">
                <a:avLst/>
              </a:prstGeom>
              <a:solidFill>
                <a:srgbClr val="DDDDDD"/>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5058" name="Oval 336"/>
              <p:cNvSpPr>
                <a:spLocks noChangeArrowheads="1"/>
              </p:cNvSpPr>
              <p:nvPr/>
            </p:nvSpPr>
            <p:spPr bwMode="auto">
              <a:xfrm>
                <a:off x="1791" y="2750"/>
                <a:ext cx="136" cy="136"/>
              </a:xfrm>
              <a:prstGeom prst="ellipse">
                <a:avLst/>
              </a:prstGeom>
              <a:solidFill>
                <a:srgbClr val="DDDDDD"/>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5059" name="Oval 337"/>
              <p:cNvSpPr>
                <a:spLocks noChangeArrowheads="1"/>
              </p:cNvSpPr>
              <p:nvPr/>
            </p:nvSpPr>
            <p:spPr bwMode="auto">
              <a:xfrm>
                <a:off x="1882" y="2840"/>
                <a:ext cx="136" cy="136"/>
              </a:xfrm>
              <a:prstGeom prst="ellipse">
                <a:avLst/>
              </a:prstGeom>
              <a:solidFill>
                <a:srgbClr val="DDDDDD"/>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5060" name="Oval 338"/>
              <p:cNvSpPr>
                <a:spLocks noChangeArrowheads="1"/>
              </p:cNvSpPr>
              <p:nvPr/>
            </p:nvSpPr>
            <p:spPr bwMode="auto">
              <a:xfrm>
                <a:off x="1973" y="2931"/>
                <a:ext cx="136" cy="136"/>
              </a:xfrm>
              <a:prstGeom prst="ellipse">
                <a:avLst/>
              </a:prstGeom>
              <a:solidFill>
                <a:srgbClr val="DDDDDD"/>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5061" name="Oval 339"/>
              <p:cNvSpPr>
                <a:spLocks noChangeArrowheads="1"/>
              </p:cNvSpPr>
              <p:nvPr/>
            </p:nvSpPr>
            <p:spPr bwMode="auto">
              <a:xfrm>
                <a:off x="2064" y="3022"/>
                <a:ext cx="136" cy="136"/>
              </a:xfrm>
              <a:prstGeom prst="ellipse">
                <a:avLst/>
              </a:prstGeom>
              <a:solidFill>
                <a:srgbClr val="DDDDDD"/>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5062" name="Oval 340"/>
              <p:cNvSpPr>
                <a:spLocks noChangeArrowheads="1"/>
              </p:cNvSpPr>
              <p:nvPr/>
            </p:nvSpPr>
            <p:spPr bwMode="auto">
              <a:xfrm>
                <a:off x="2154" y="3113"/>
                <a:ext cx="136" cy="136"/>
              </a:xfrm>
              <a:prstGeom prst="ellipse">
                <a:avLst/>
              </a:prstGeom>
              <a:solidFill>
                <a:srgbClr val="DDDDDD"/>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5063" name="Oval 341"/>
              <p:cNvSpPr>
                <a:spLocks noChangeArrowheads="1"/>
              </p:cNvSpPr>
              <p:nvPr/>
            </p:nvSpPr>
            <p:spPr bwMode="auto">
              <a:xfrm>
                <a:off x="2245" y="3203"/>
                <a:ext cx="136" cy="136"/>
              </a:xfrm>
              <a:prstGeom prst="ellipse">
                <a:avLst/>
              </a:prstGeom>
              <a:solidFill>
                <a:srgbClr val="DDDDDD"/>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grpSp>
        <p:sp>
          <p:nvSpPr>
            <p:cNvPr id="35037" name="Oval 346"/>
            <p:cNvSpPr>
              <a:spLocks noChangeArrowheads="1"/>
            </p:cNvSpPr>
            <p:nvPr/>
          </p:nvSpPr>
          <p:spPr bwMode="auto">
            <a:xfrm rot="-473338">
              <a:off x="1383" y="2115"/>
              <a:ext cx="318" cy="318"/>
            </a:xfrm>
            <a:prstGeom prst="ellipse">
              <a:avLst/>
            </a:prstGeom>
            <a:solidFill>
              <a:srgbClr val="0033CC"/>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grpSp>
          <p:nvGrpSpPr>
            <p:cNvPr id="35038" name="Group 430"/>
            <p:cNvGrpSpPr>
              <a:grpSpLocks/>
            </p:cNvGrpSpPr>
            <p:nvPr/>
          </p:nvGrpSpPr>
          <p:grpSpPr bwMode="auto">
            <a:xfrm>
              <a:off x="1549" y="1344"/>
              <a:ext cx="786" cy="802"/>
              <a:chOff x="1549" y="1344"/>
              <a:chExt cx="786" cy="802"/>
            </a:xfrm>
          </p:grpSpPr>
          <p:sp>
            <p:nvSpPr>
              <p:cNvPr id="35054" name="Oval 351"/>
              <p:cNvSpPr>
                <a:spLocks noChangeArrowheads="1"/>
              </p:cNvSpPr>
              <p:nvPr/>
            </p:nvSpPr>
            <p:spPr bwMode="auto">
              <a:xfrm rot="218809">
                <a:off x="1549" y="1828"/>
                <a:ext cx="317" cy="318"/>
              </a:xfrm>
              <a:prstGeom prst="ellipse">
                <a:avLst/>
              </a:prstGeom>
              <a:solidFill>
                <a:schemeClr val="accent1"/>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5055" name="Oval 354"/>
              <p:cNvSpPr>
                <a:spLocks noChangeArrowheads="1"/>
              </p:cNvSpPr>
              <p:nvPr/>
            </p:nvSpPr>
            <p:spPr bwMode="auto">
              <a:xfrm rot="218809">
                <a:off x="1746" y="1570"/>
                <a:ext cx="317" cy="317"/>
              </a:xfrm>
              <a:prstGeom prst="ellipse">
                <a:avLst/>
              </a:prstGeom>
              <a:solidFill>
                <a:schemeClr val="accent1"/>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5056" name="Oval 355"/>
              <p:cNvSpPr>
                <a:spLocks noChangeArrowheads="1"/>
              </p:cNvSpPr>
              <p:nvPr/>
            </p:nvSpPr>
            <p:spPr bwMode="auto">
              <a:xfrm rot="218809">
                <a:off x="1973" y="1344"/>
                <a:ext cx="362" cy="363"/>
              </a:xfrm>
              <a:prstGeom prst="ellipse">
                <a:avLst/>
              </a:prstGeom>
              <a:solidFill>
                <a:schemeClr val="accent1"/>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grpSp>
        <p:grpSp>
          <p:nvGrpSpPr>
            <p:cNvPr id="35039" name="Group 432"/>
            <p:cNvGrpSpPr>
              <a:grpSpLocks/>
            </p:cNvGrpSpPr>
            <p:nvPr/>
          </p:nvGrpSpPr>
          <p:grpSpPr bwMode="auto">
            <a:xfrm>
              <a:off x="2336" y="1298"/>
              <a:ext cx="725" cy="363"/>
              <a:chOff x="2336" y="1298"/>
              <a:chExt cx="725" cy="363"/>
            </a:xfrm>
          </p:grpSpPr>
          <p:sp>
            <p:nvSpPr>
              <p:cNvPr id="35052" name="Oval 356"/>
              <p:cNvSpPr>
                <a:spLocks noChangeArrowheads="1"/>
              </p:cNvSpPr>
              <p:nvPr/>
            </p:nvSpPr>
            <p:spPr bwMode="auto">
              <a:xfrm>
                <a:off x="2336" y="1298"/>
                <a:ext cx="362" cy="363"/>
              </a:xfrm>
              <a:prstGeom prst="ellipse">
                <a:avLst/>
              </a:prstGeom>
              <a:solidFill>
                <a:schemeClr val="accent1"/>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5053" name="Oval 357"/>
              <p:cNvSpPr>
                <a:spLocks noChangeArrowheads="1"/>
              </p:cNvSpPr>
              <p:nvPr/>
            </p:nvSpPr>
            <p:spPr bwMode="auto">
              <a:xfrm>
                <a:off x="2699" y="1298"/>
                <a:ext cx="362" cy="363"/>
              </a:xfrm>
              <a:prstGeom prst="ellipse">
                <a:avLst/>
              </a:prstGeom>
              <a:solidFill>
                <a:srgbClr val="B2B2B2"/>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grpSp>
        <p:grpSp>
          <p:nvGrpSpPr>
            <p:cNvPr id="35040" name="Group 431"/>
            <p:cNvGrpSpPr>
              <a:grpSpLocks/>
            </p:cNvGrpSpPr>
            <p:nvPr/>
          </p:nvGrpSpPr>
          <p:grpSpPr bwMode="auto">
            <a:xfrm>
              <a:off x="3061" y="1389"/>
              <a:ext cx="1725" cy="1995"/>
              <a:chOff x="3061" y="1389"/>
              <a:chExt cx="1725" cy="1995"/>
            </a:xfrm>
          </p:grpSpPr>
          <p:sp>
            <p:nvSpPr>
              <p:cNvPr id="35041" name="Oval 358"/>
              <p:cNvSpPr>
                <a:spLocks noChangeArrowheads="1"/>
              </p:cNvSpPr>
              <p:nvPr/>
            </p:nvSpPr>
            <p:spPr bwMode="auto">
              <a:xfrm>
                <a:off x="3061" y="1389"/>
                <a:ext cx="362" cy="363"/>
              </a:xfrm>
              <a:prstGeom prst="ellipse">
                <a:avLst/>
              </a:prstGeom>
              <a:solidFill>
                <a:srgbClr val="C0C0C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5042" name="Oval 360"/>
              <p:cNvSpPr>
                <a:spLocks noChangeArrowheads="1"/>
              </p:cNvSpPr>
              <p:nvPr/>
            </p:nvSpPr>
            <p:spPr bwMode="auto">
              <a:xfrm>
                <a:off x="3379" y="1616"/>
                <a:ext cx="272" cy="272"/>
              </a:xfrm>
              <a:prstGeom prst="ellipse">
                <a:avLst/>
              </a:prstGeom>
              <a:solidFill>
                <a:srgbClr val="C0C0C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5043" name="Oval 367"/>
              <p:cNvSpPr>
                <a:spLocks noChangeArrowheads="1"/>
              </p:cNvSpPr>
              <p:nvPr/>
            </p:nvSpPr>
            <p:spPr bwMode="auto">
              <a:xfrm>
                <a:off x="3606" y="1752"/>
                <a:ext cx="272" cy="272"/>
              </a:xfrm>
              <a:prstGeom prst="ellipse">
                <a:avLst/>
              </a:prstGeom>
              <a:solidFill>
                <a:srgbClr val="C0C0C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5044" name="Oval 370"/>
              <p:cNvSpPr>
                <a:spLocks noChangeArrowheads="1"/>
              </p:cNvSpPr>
              <p:nvPr/>
            </p:nvSpPr>
            <p:spPr bwMode="auto">
              <a:xfrm>
                <a:off x="3833" y="2024"/>
                <a:ext cx="182" cy="181"/>
              </a:xfrm>
              <a:prstGeom prst="ellipse">
                <a:avLst/>
              </a:prstGeom>
              <a:solidFill>
                <a:srgbClr val="C0C0C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5045" name="Oval 371"/>
              <p:cNvSpPr>
                <a:spLocks noChangeArrowheads="1"/>
              </p:cNvSpPr>
              <p:nvPr/>
            </p:nvSpPr>
            <p:spPr bwMode="auto">
              <a:xfrm>
                <a:off x="3969" y="2160"/>
                <a:ext cx="182" cy="181"/>
              </a:xfrm>
              <a:prstGeom prst="ellipse">
                <a:avLst/>
              </a:prstGeom>
              <a:solidFill>
                <a:srgbClr val="C0C0C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5046" name="Oval 372"/>
              <p:cNvSpPr>
                <a:spLocks noChangeArrowheads="1"/>
              </p:cNvSpPr>
              <p:nvPr/>
            </p:nvSpPr>
            <p:spPr bwMode="auto">
              <a:xfrm>
                <a:off x="4105" y="2296"/>
                <a:ext cx="182" cy="181"/>
              </a:xfrm>
              <a:prstGeom prst="ellipse">
                <a:avLst/>
              </a:prstGeom>
              <a:solidFill>
                <a:srgbClr val="C0C0C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5047" name="Oval 373"/>
              <p:cNvSpPr>
                <a:spLocks noChangeArrowheads="1"/>
              </p:cNvSpPr>
              <p:nvPr/>
            </p:nvSpPr>
            <p:spPr bwMode="auto">
              <a:xfrm>
                <a:off x="4195" y="2478"/>
                <a:ext cx="182" cy="181"/>
              </a:xfrm>
              <a:prstGeom prst="ellipse">
                <a:avLst/>
              </a:prstGeom>
              <a:solidFill>
                <a:srgbClr val="C0C0C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5048" name="Oval 374"/>
              <p:cNvSpPr>
                <a:spLocks noChangeArrowheads="1"/>
              </p:cNvSpPr>
              <p:nvPr/>
            </p:nvSpPr>
            <p:spPr bwMode="auto">
              <a:xfrm>
                <a:off x="4332" y="2659"/>
                <a:ext cx="182" cy="181"/>
              </a:xfrm>
              <a:prstGeom prst="ellipse">
                <a:avLst/>
              </a:prstGeom>
              <a:solidFill>
                <a:srgbClr val="C0C0C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5049" name="Oval 375"/>
              <p:cNvSpPr>
                <a:spLocks noChangeArrowheads="1"/>
              </p:cNvSpPr>
              <p:nvPr/>
            </p:nvSpPr>
            <p:spPr bwMode="auto">
              <a:xfrm>
                <a:off x="4422" y="2840"/>
                <a:ext cx="182" cy="181"/>
              </a:xfrm>
              <a:prstGeom prst="ellipse">
                <a:avLst/>
              </a:prstGeom>
              <a:solidFill>
                <a:srgbClr val="C0C0C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5050" name="Oval 376"/>
              <p:cNvSpPr>
                <a:spLocks noChangeArrowheads="1"/>
              </p:cNvSpPr>
              <p:nvPr/>
            </p:nvSpPr>
            <p:spPr bwMode="auto">
              <a:xfrm>
                <a:off x="4513" y="3022"/>
                <a:ext cx="182" cy="181"/>
              </a:xfrm>
              <a:prstGeom prst="ellipse">
                <a:avLst/>
              </a:prstGeom>
              <a:solidFill>
                <a:srgbClr val="C0C0C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5051" name="Oval 377"/>
              <p:cNvSpPr>
                <a:spLocks noChangeArrowheads="1"/>
              </p:cNvSpPr>
              <p:nvPr/>
            </p:nvSpPr>
            <p:spPr bwMode="auto">
              <a:xfrm>
                <a:off x="4604" y="3203"/>
                <a:ext cx="182" cy="181"/>
              </a:xfrm>
              <a:prstGeom prst="ellipse">
                <a:avLst/>
              </a:prstGeom>
              <a:solidFill>
                <a:srgbClr val="C0C0C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grpSp>
      </p:grpSp>
      <p:grpSp>
        <p:nvGrpSpPr>
          <p:cNvPr id="1327" name="Group 340"/>
          <p:cNvGrpSpPr>
            <a:grpSpLocks/>
          </p:cNvGrpSpPr>
          <p:nvPr/>
        </p:nvGrpSpPr>
        <p:grpSpPr bwMode="auto">
          <a:xfrm>
            <a:off x="3076575" y="2133600"/>
            <a:ext cx="2287588" cy="1406525"/>
            <a:chOff x="930" y="1298"/>
            <a:chExt cx="3856" cy="2132"/>
          </a:xfrm>
        </p:grpSpPr>
        <p:sp>
          <p:nvSpPr>
            <p:cNvPr id="34978" name="Oval 173"/>
            <p:cNvSpPr>
              <a:spLocks noChangeArrowheads="1"/>
            </p:cNvSpPr>
            <p:nvPr/>
          </p:nvSpPr>
          <p:spPr bwMode="auto">
            <a:xfrm>
              <a:off x="1247" y="2387"/>
              <a:ext cx="272" cy="272"/>
            </a:xfrm>
            <a:prstGeom prst="ellipse">
              <a:avLst/>
            </a:prstGeom>
            <a:solidFill>
              <a:srgbClr val="0033CC"/>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grpSp>
          <p:nvGrpSpPr>
            <p:cNvPr id="34979" name="Group 342"/>
            <p:cNvGrpSpPr>
              <a:grpSpLocks/>
            </p:cNvGrpSpPr>
            <p:nvPr/>
          </p:nvGrpSpPr>
          <p:grpSpPr bwMode="auto">
            <a:xfrm>
              <a:off x="975" y="3158"/>
              <a:ext cx="227" cy="272"/>
              <a:chOff x="975" y="3158"/>
              <a:chExt cx="227" cy="272"/>
            </a:xfrm>
          </p:grpSpPr>
          <p:sp>
            <p:nvSpPr>
              <p:cNvPr id="35022" name="Oval 167"/>
              <p:cNvSpPr>
                <a:spLocks noChangeArrowheads="1"/>
              </p:cNvSpPr>
              <p:nvPr/>
            </p:nvSpPr>
            <p:spPr bwMode="auto">
              <a:xfrm>
                <a:off x="975" y="3339"/>
                <a:ext cx="91" cy="91"/>
              </a:xfrm>
              <a:prstGeom prst="ellipse">
                <a:avLst/>
              </a:prstGeom>
              <a:solidFill>
                <a:srgbClr val="FF660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5023" name="Oval 313"/>
              <p:cNvSpPr>
                <a:spLocks noChangeArrowheads="1"/>
              </p:cNvSpPr>
              <p:nvPr/>
            </p:nvSpPr>
            <p:spPr bwMode="auto">
              <a:xfrm>
                <a:off x="1066" y="3339"/>
                <a:ext cx="91" cy="91"/>
              </a:xfrm>
              <a:prstGeom prst="ellipse">
                <a:avLst/>
              </a:prstGeom>
              <a:solidFill>
                <a:srgbClr val="FF660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5024" name="Oval 314"/>
              <p:cNvSpPr>
                <a:spLocks noChangeArrowheads="1"/>
              </p:cNvSpPr>
              <p:nvPr/>
            </p:nvSpPr>
            <p:spPr bwMode="auto">
              <a:xfrm>
                <a:off x="1066" y="3249"/>
                <a:ext cx="91" cy="91"/>
              </a:xfrm>
              <a:prstGeom prst="ellipse">
                <a:avLst/>
              </a:prstGeom>
              <a:solidFill>
                <a:srgbClr val="FF660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5025" name="Oval 315"/>
              <p:cNvSpPr>
                <a:spLocks noChangeArrowheads="1"/>
              </p:cNvSpPr>
              <p:nvPr/>
            </p:nvSpPr>
            <p:spPr bwMode="auto">
              <a:xfrm>
                <a:off x="975" y="3249"/>
                <a:ext cx="91" cy="91"/>
              </a:xfrm>
              <a:prstGeom prst="ellipse">
                <a:avLst/>
              </a:prstGeom>
              <a:solidFill>
                <a:srgbClr val="FF660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5026" name="Oval 316"/>
              <p:cNvSpPr>
                <a:spLocks noChangeArrowheads="1"/>
              </p:cNvSpPr>
              <p:nvPr/>
            </p:nvSpPr>
            <p:spPr bwMode="auto">
              <a:xfrm>
                <a:off x="975" y="3158"/>
                <a:ext cx="91" cy="91"/>
              </a:xfrm>
              <a:prstGeom prst="ellipse">
                <a:avLst/>
              </a:prstGeom>
              <a:solidFill>
                <a:srgbClr val="FF660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5027" name="Oval 319"/>
              <p:cNvSpPr>
                <a:spLocks noChangeArrowheads="1"/>
              </p:cNvSpPr>
              <p:nvPr/>
            </p:nvSpPr>
            <p:spPr bwMode="auto">
              <a:xfrm>
                <a:off x="1066" y="3158"/>
                <a:ext cx="91" cy="91"/>
              </a:xfrm>
              <a:prstGeom prst="ellipse">
                <a:avLst/>
              </a:prstGeom>
              <a:solidFill>
                <a:srgbClr val="FF660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5028" name="Oval 327"/>
              <p:cNvSpPr>
                <a:spLocks noChangeArrowheads="1"/>
              </p:cNvSpPr>
              <p:nvPr/>
            </p:nvSpPr>
            <p:spPr bwMode="auto">
              <a:xfrm>
                <a:off x="1020" y="3203"/>
                <a:ext cx="91" cy="91"/>
              </a:xfrm>
              <a:prstGeom prst="ellipse">
                <a:avLst/>
              </a:prstGeom>
              <a:solidFill>
                <a:srgbClr val="FF660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5029" name="Oval 328"/>
              <p:cNvSpPr>
                <a:spLocks noChangeArrowheads="1"/>
              </p:cNvSpPr>
              <p:nvPr/>
            </p:nvSpPr>
            <p:spPr bwMode="auto">
              <a:xfrm>
                <a:off x="1020" y="3294"/>
                <a:ext cx="91" cy="91"/>
              </a:xfrm>
              <a:prstGeom prst="ellipse">
                <a:avLst/>
              </a:prstGeom>
              <a:solidFill>
                <a:srgbClr val="FF660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5030" name="Oval 329"/>
              <p:cNvSpPr>
                <a:spLocks noChangeArrowheads="1"/>
              </p:cNvSpPr>
              <p:nvPr/>
            </p:nvSpPr>
            <p:spPr bwMode="auto">
              <a:xfrm>
                <a:off x="1111" y="3203"/>
                <a:ext cx="91" cy="91"/>
              </a:xfrm>
              <a:prstGeom prst="ellipse">
                <a:avLst/>
              </a:prstGeom>
              <a:solidFill>
                <a:srgbClr val="FF660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grpSp>
        <p:sp>
          <p:nvSpPr>
            <p:cNvPr id="34980" name="Oval 330"/>
            <p:cNvSpPr>
              <a:spLocks noChangeArrowheads="1"/>
            </p:cNvSpPr>
            <p:nvPr/>
          </p:nvSpPr>
          <p:spPr bwMode="auto">
            <a:xfrm>
              <a:off x="930" y="3022"/>
              <a:ext cx="181" cy="181"/>
            </a:xfrm>
            <a:prstGeom prst="ellipse">
              <a:avLst/>
            </a:prstGeom>
            <a:solidFill>
              <a:srgbClr val="FF9933"/>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grpSp>
          <p:nvGrpSpPr>
            <p:cNvPr id="34981" name="Group 343"/>
            <p:cNvGrpSpPr>
              <a:grpSpLocks/>
            </p:cNvGrpSpPr>
            <p:nvPr/>
          </p:nvGrpSpPr>
          <p:grpSpPr bwMode="auto">
            <a:xfrm>
              <a:off x="1020" y="2614"/>
              <a:ext cx="453" cy="589"/>
              <a:chOff x="975" y="2614"/>
              <a:chExt cx="453" cy="589"/>
            </a:xfrm>
          </p:grpSpPr>
          <p:sp>
            <p:nvSpPr>
              <p:cNvPr id="35013" name="Oval 169"/>
              <p:cNvSpPr>
                <a:spLocks noChangeArrowheads="1"/>
              </p:cNvSpPr>
              <p:nvPr/>
            </p:nvSpPr>
            <p:spPr bwMode="auto">
              <a:xfrm>
                <a:off x="975" y="2886"/>
                <a:ext cx="181" cy="182"/>
              </a:xfrm>
              <a:prstGeom prst="ellipse">
                <a:avLst/>
              </a:prstGeom>
              <a:solidFill>
                <a:srgbClr val="FF9933"/>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5014" name="Oval 170"/>
              <p:cNvSpPr>
                <a:spLocks noChangeArrowheads="1"/>
              </p:cNvSpPr>
              <p:nvPr/>
            </p:nvSpPr>
            <p:spPr bwMode="auto">
              <a:xfrm>
                <a:off x="1020" y="2750"/>
                <a:ext cx="182" cy="181"/>
              </a:xfrm>
              <a:prstGeom prst="ellipse">
                <a:avLst/>
              </a:prstGeom>
              <a:solidFill>
                <a:srgbClr val="FF9933"/>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5015" name="Oval 171"/>
              <p:cNvSpPr>
                <a:spLocks noChangeArrowheads="1"/>
              </p:cNvSpPr>
              <p:nvPr/>
            </p:nvSpPr>
            <p:spPr bwMode="auto">
              <a:xfrm>
                <a:off x="1111" y="2614"/>
                <a:ext cx="182" cy="181"/>
              </a:xfrm>
              <a:prstGeom prst="ellipse">
                <a:avLst/>
              </a:prstGeom>
              <a:solidFill>
                <a:srgbClr val="FF9933"/>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5016" name="Oval 172"/>
              <p:cNvSpPr>
                <a:spLocks noChangeArrowheads="1"/>
              </p:cNvSpPr>
              <p:nvPr/>
            </p:nvSpPr>
            <p:spPr bwMode="auto">
              <a:xfrm>
                <a:off x="1066" y="3067"/>
                <a:ext cx="136" cy="136"/>
              </a:xfrm>
              <a:prstGeom prst="ellipse">
                <a:avLst/>
              </a:prstGeom>
              <a:solidFill>
                <a:srgbClr val="FF660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5017" name="Oval 324"/>
              <p:cNvSpPr>
                <a:spLocks noChangeArrowheads="1"/>
              </p:cNvSpPr>
              <p:nvPr/>
            </p:nvSpPr>
            <p:spPr bwMode="auto">
              <a:xfrm>
                <a:off x="1111" y="2976"/>
                <a:ext cx="136" cy="137"/>
              </a:xfrm>
              <a:prstGeom prst="ellipse">
                <a:avLst/>
              </a:prstGeom>
              <a:solidFill>
                <a:srgbClr val="FF660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5018" name="Oval 325"/>
              <p:cNvSpPr>
                <a:spLocks noChangeArrowheads="1"/>
              </p:cNvSpPr>
              <p:nvPr/>
            </p:nvSpPr>
            <p:spPr bwMode="auto">
              <a:xfrm>
                <a:off x="1156" y="2886"/>
                <a:ext cx="136" cy="136"/>
              </a:xfrm>
              <a:prstGeom prst="ellipse">
                <a:avLst/>
              </a:prstGeom>
              <a:solidFill>
                <a:srgbClr val="FF660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5019" name="Oval 326"/>
              <p:cNvSpPr>
                <a:spLocks noChangeArrowheads="1"/>
              </p:cNvSpPr>
              <p:nvPr/>
            </p:nvSpPr>
            <p:spPr bwMode="auto">
              <a:xfrm>
                <a:off x="1202" y="2795"/>
                <a:ext cx="136" cy="136"/>
              </a:xfrm>
              <a:prstGeom prst="ellipse">
                <a:avLst/>
              </a:prstGeom>
              <a:solidFill>
                <a:srgbClr val="FF660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5020" name="Oval 331"/>
              <p:cNvSpPr>
                <a:spLocks noChangeArrowheads="1"/>
              </p:cNvSpPr>
              <p:nvPr/>
            </p:nvSpPr>
            <p:spPr bwMode="auto">
              <a:xfrm>
                <a:off x="1247" y="2704"/>
                <a:ext cx="136" cy="136"/>
              </a:xfrm>
              <a:prstGeom prst="ellipse">
                <a:avLst/>
              </a:prstGeom>
              <a:solidFill>
                <a:srgbClr val="FF660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5021" name="Oval 332"/>
              <p:cNvSpPr>
                <a:spLocks noChangeArrowheads="1"/>
              </p:cNvSpPr>
              <p:nvPr/>
            </p:nvSpPr>
            <p:spPr bwMode="auto">
              <a:xfrm>
                <a:off x="1292" y="2614"/>
                <a:ext cx="136" cy="136"/>
              </a:xfrm>
              <a:prstGeom prst="ellipse">
                <a:avLst/>
              </a:prstGeom>
              <a:solidFill>
                <a:srgbClr val="FF660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grpSp>
        <p:grpSp>
          <p:nvGrpSpPr>
            <p:cNvPr id="34982" name="Group 348"/>
            <p:cNvGrpSpPr>
              <a:grpSpLocks/>
            </p:cNvGrpSpPr>
            <p:nvPr/>
          </p:nvGrpSpPr>
          <p:grpSpPr bwMode="auto">
            <a:xfrm>
              <a:off x="1429" y="2614"/>
              <a:ext cx="272" cy="136"/>
              <a:chOff x="1429" y="2614"/>
              <a:chExt cx="272" cy="136"/>
            </a:xfrm>
          </p:grpSpPr>
          <p:sp>
            <p:nvSpPr>
              <p:cNvPr id="35011" name="Oval 333"/>
              <p:cNvSpPr>
                <a:spLocks noChangeArrowheads="1"/>
              </p:cNvSpPr>
              <p:nvPr/>
            </p:nvSpPr>
            <p:spPr bwMode="auto">
              <a:xfrm>
                <a:off x="1429" y="2614"/>
                <a:ext cx="136" cy="136"/>
              </a:xfrm>
              <a:prstGeom prst="ellipse">
                <a:avLst/>
              </a:prstGeom>
              <a:solidFill>
                <a:srgbClr val="FF660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5012" name="Oval 334"/>
              <p:cNvSpPr>
                <a:spLocks noChangeArrowheads="1"/>
              </p:cNvSpPr>
              <p:nvPr/>
            </p:nvSpPr>
            <p:spPr bwMode="auto">
              <a:xfrm>
                <a:off x="1565" y="2614"/>
                <a:ext cx="136" cy="136"/>
              </a:xfrm>
              <a:prstGeom prst="ellipse">
                <a:avLst/>
              </a:prstGeom>
              <a:solidFill>
                <a:srgbClr val="FF660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grpSp>
        <p:grpSp>
          <p:nvGrpSpPr>
            <p:cNvPr id="34983" name="Group 349"/>
            <p:cNvGrpSpPr>
              <a:grpSpLocks/>
            </p:cNvGrpSpPr>
            <p:nvPr/>
          </p:nvGrpSpPr>
          <p:grpSpPr bwMode="auto">
            <a:xfrm>
              <a:off x="1701" y="2659"/>
              <a:ext cx="680" cy="680"/>
              <a:chOff x="1701" y="2659"/>
              <a:chExt cx="680" cy="680"/>
            </a:xfrm>
          </p:grpSpPr>
          <p:sp>
            <p:nvSpPr>
              <p:cNvPr id="35004" name="Oval 335"/>
              <p:cNvSpPr>
                <a:spLocks noChangeArrowheads="1"/>
              </p:cNvSpPr>
              <p:nvPr/>
            </p:nvSpPr>
            <p:spPr bwMode="auto">
              <a:xfrm>
                <a:off x="1701" y="2659"/>
                <a:ext cx="136" cy="136"/>
              </a:xfrm>
              <a:prstGeom prst="ellipse">
                <a:avLst/>
              </a:prstGeom>
              <a:solidFill>
                <a:srgbClr val="DDDDDD"/>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5005" name="Oval 336"/>
              <p:cNvSpPr>
                <a:spLocks noChangeArrowheads="1"/>
              </p:cNvSpPr>
              <p:nvPr/>
            </p:nvSpPr>
            <p:spPr bwMode="auto">
              <a:xfrm>
                <a:off x="1791" y="2750"/>
                <a:ext cx="136" cy="136"/>
              </a:xfrm>
              <a:prstGeom prst="ellipse">
                <a:avLst/>
              </a:prstGeom>
              <a:solidFill>
                <a:srgbClr val="DDDDDD"/>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5006" name="Oval 337"/>
              <p:cNvSpPr>
                <a:spLocks noChangeArrowheads="1"/>
              </p:cNvSpPr>
              <p:nvPr/>
            </p:nvSpPr>
            <p:spPr bwMode="auto">
              <a:xfrm>
                <a:off x="1882" y="2840"/>
                <a:ext cx="136" cy="136"/>
              </a:xfrm>
              <a:prstGeom prst="ellipse">
                <a:avLst/>
              </a:prstGeom>
              <a:solidFill>
                <a:srgbClr val="DDDDDD"/>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5007" name="Oval 338"/>
              <p:cNvSpPr>
                <a:spLocks noChangeArrowheads="1"/>
              </p:cNvSpPr>
              <p:nvPr/>
            </p:nvSpPr>
            <p:spPr bwMode="auto">
              <a:xfrm>
                <a:off x="1973" y="2931"/>
                <a:ext cx="136" cy="136"/>
              </a:xfrm>
              <a:prstGeom prst="ellipse">
                <a:avLst/>
              </a:prstGeom>
              <a:solidFill>
                <a:srgbClr val="DDDDDD"/>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5008" name="Oval 339"/>
              <p:cNvSpPr>
                <a:spLocks noChangeArrowheads="1"/>
              </p:cNvSpPr>
              <p:nvPr/>
            </p:nvSpPr>
            <p:spPr bwMode="auto">
              <a:xfrm>
                <a:off x="2064" y="3022"/>
                <a:ext cx="136" cy="136"/>
              </a:xfrm>
              <a:prstGeom prst="ellipse">
                <a:avLst/>
              </a:prstGeom>
              <a:solidFill>
                <a:srgbClr val="DDDDDD"/>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5009" name="Oval 340"/>
              <p:cNvSpPr>
                <a:spLocks noChangeArrowheads="1"/>
              </p:cNvSpPr>
              <p:nvPr/>
            </p:nvSpPr>
            <p:spPr bwMode="auto">
              <a:xfrm>
                <a:off x="2154" y="3113"/>
                <a:ext cx="136" cy="136"/>
              </a:xfrm>
              <a:prstGeom prst="ellipse">
                <a:avLst/>
              </a:prstGeom>
              <a:solidFill>
                <a:srgbClr val="DDDDDD"/>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5010" name="Oval 341"/>
              <p:cNvSpPr>
                <a:spLocks noChangeArrowheads="1"/>
              </p:cNvSpPr>
              <p:nvPr/>
            </p:nvSpPr>
            <p:spPr bwMode="auto">
              <a:xfrm>
                <a:off x="2245" y="3203"/>
                <a:ext cx="136" cy="136"/>
              </a:xfrm>
              <a:prstGeom prst="ellipse">
                <a:avLst/>
              </a:prstGeom>
              <a:solidFill>
                <a:srgbClr val="DDDDDD"/>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grpSp>
        <p:sp>
          <p:nvSpPr>
            <p:cNvPr id="34984" name="Oval 346"/>
            <p:cNvSpPr>
              <a:spLocks noChangeArrowheads="1"/>
            </p:cNvSpPr>
            <p:nvPr/>
          </p:nvSpPr>
          <p:spPr bwMode="auto">
            <a:xfrm rot="-473338">
              <a:off x="1383" y="2115"/>
              <a:ext cx="318" cy="318"/>
            </a:xfrm>
            <a:prstGeom prst="ellipse">
              <a:avLst/>
            </a:prstGeom>
            <a:solidFill>
              <a:srgbClr val="0033CC"/>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grpSp>
          <p:nvGrpSpPr>
            <p:cNvPr id="34985" name="Group 430"/>
            <p:cNvGrpSpPr>
              <a:grpSpLocks/>
            </p:cNvGrpSpPr>
            <p:nvPr/>
          </p:nvGrpSpPr>
          <p:grpSpPr bwMode="auto">
            <a:xfrm>
              <a:off x="1549" y="1344"/>
              <a:ext cx="786" cy="802"/>
              <a:chOff x="1549" y="1344"/>
              <a:chExt cx="786" cy="802"/>
            </a:xfrm>
          </p:grpSpPr>
          <p:sp>
            <p:nvSpPr>
              <p:cNvPr id="35001" name="Oval 351"/>
              <p:cNvSpPr>
                <a:spLocks noChangeArrowheads="1"/>
              </p:cNvSpPr>
              <p:nvPr/>
            </p:nvSpPr>
            <p:spPr bwMode="auto">
              <a:xfrm rot="218809">
                <a:off x="1549" y="1828"/>
                <a:ext cx="317" cy="318"/>
              </a:xfrm>
              <a:prstGeom prst="ellipse">
                <a:avLst/>
              </a:prstGeom>
              <a:solidFill>
                <a:schemeClr val="accent1"/>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5002" name="Oval 354"/>
              <p:cNvSpPr>
                <a:spLocks noChangeArrowheads="1"/>
              </p:cNvSpPr>
              <p:nvPr/>
            </p:nvSpPr>
            <p:spPr bwMode="auto">
              <a:xfrm rot="218809">
                <a:off x="1746" y="1570"/>
                <a:ext cx="317" cy="317"/>
              </a:xfrm>
              <a:prstGeom prst="ellipse">
                <a:avLst/>
              </a:prstGeom>
              <a:solidFill>
                <a:schemeClr val="accent1"/>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5003" name="Oval 355"/>
              <p:cNvSpPr>
                <a:spLocks noChangeArrowheads="1"/>
              </p:cNvSpPr>
              <p:nvPr/>
            </p:nvSpPr>
            <p:spPr bwMode="auto">
              <a:xfrm rot="218809">
                <a:off x="1973" y="1344"/>
                <a:ext cx="362" cy="363"/>
              </a:xfrm>
              <a:prstGeom prst="ellipse">
                <a:avLst/>
              </a:prstGeom>
              <a:solidFill>
                <a:schemeClr val="accent1"/>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grpSp>
        <p:grpSp>
          <p:nvGrpSpPr>
            <p:cNvPr id="34986" name="Group 432"/>
            <p:cNvGrpSpPr>
              <a:grpSpLocks/>
            </p:cNvGrpSpPr>
            <p:nvPr/>
          </p:nvGrpSpPr>
          <p:grpSpPr bwMode="auto">
            <a:xfrm>
              <a:off x="2336" y="1298"/>
              <a:ext cx="725" cy="363"/>
              <a:chOff x="2336" y="1298"/>
              <a:chExt cx="725" cy="363"/>
            </a:xfrm>
          </p:grpSpPr>
          <p:sp>
            <p:nvSpPr>
              <p:cNvPr id="34999" name="Oval 356"/>
              <p:cNvSpPr>
                <a:spLocks noChangeArrowheads="1"/>
              </p:cNvSpPr>
              <p:nvPr/>
            </p:nvSpPr>
            <p:spPr bwMode="auto">
              <a:xfrm>
                <a:off x="2336" y="1298"/>
                <a:ext cx="362" cy="363"/>
              </a:xfrm>
              <a:prstGeom prst="ellipse">
                <a:avLst/>
              </a:prstGeom>
              <a:solidFill>
                <a:schemeClr val="accent1"/>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5000" name="Oval 357"/>
              <p:cNvSpPr>
                <a:spLocks noChangeArrowheads="1"/>
              </p:cNvSpPr>
              <p:nvPr/>
            </p:nvSpPr>
            <p:spPr bwMode="auto">
              <a:xfrm>
                <a:off x="2699" y="1298"/>
                <a:ext cx="362" cy="363"/>
              </a:xfrm>
              <a:prstGeom prst="ellipse">
                <a:avLst/>
              </a:prstGeom>
              <a:solidFill>
                <a:srgbClr val="B2B2B2"/>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grpSp>
        <p:grpSp>
          <p:nvGrpSpPr>
            <p:cNvPr id="34987" name="Group 431"/>
            <p:cNvGrpSpPr>
              <a:grpSpLocks/>
            </p:cNvGrpSpPr>
            <p:nvPr/>
          </p:nvGrpSpPr>
          <p:grpSpPr bwMode="auto">
            <a:xfrm>
              <a:off x="3061" y="1389"/>
              <a:ext cx="1725" cy="1995"/>
              <a:chOff x="3061" y="1389"/>
              <a:chExt cx="1725" cy="1995"/>
            </a:xfrm>
          </p:grpSpPr>
          <p:sp>
            <p:nvSpPr>
              <p:cNvPr id="34988" name="Oval 358"/>
              <p:cNvSpPr>
                <a:spLocks noChangeArrowheads="1"/>
              </p:cNvSpPr>
              <p:nvPr/>
            </p:nvSpPr>
            <p:spPr bwMode="auto">
              <a:xfrm>
                <a:off x="3061" y="1389"/>
                <a:ext cx="362" cy="363"/>
              </a:xfrm>
              <a:prstGeom prst="ellipse">
                <a:avLst/>
              </a:prstGeom>
              <a:solidFill>
                <a:srgbClr val="C0C0C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4989" name="Oval 360"/>
              <p:cNvSpPr>
                <a:spLocks noChangeArrowheads="1"/>
              </p:cNvSpPr>
              <p:nvPr/>
            </p:nvSpPr>
            <p:spPr bwMode="auto">
              <a:xfrm>
                <a:off x="3379" y="1616"/>
                <a:ext cx="272" cy="272"/>
              </a:xfrm>
              <a:prstGeom prst="ellipse">
                <a:avLst/>
              </a:prstGeom>
              <a:solidFill>
                <a:srgbClr val="C0C0C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4990" name="Oval 367"/>
              <p:cNvSpPr>
                <a:spLocks noChangeArrowheads="1"/>
              </p:cNvSpPr>
              <p:nvPr/>
            </p:nvSpPr>
            <p:spPr bwMode="auto">
              <a:xfrm>
                <a:off x="3606" y="1752"/>
                <a:ext cx="272" cy="272"/>
              </a:xfrm>
              <a:prstGeom prst="ellipse">
                <a:avLst/>
              </a:prstGeom>
              <a:solidFill>
                <a:srgbClr val="C0C0C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4991" name="Oval 370"/>
              <p:cNvSpPr>
                <a:spLocks noChangeArrowheads="1"/>
              </p:cNvSpPr>
              <p:nvPr/>
            </p:nvSpPr>
            <p:spPr bwMode="auto">
              <a:xfrm>
                <a:off x="3833" y="2024"/>
                <a:ext cx="182" cy="181"/>
              </a:xfrm>
              <a:prstGeom prst="ellipse">
                <a:avLst/>
              </a:prstGeom>
              <a:solidFill>
                <a:srgbClr val="C0C0C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4992" name="Oval 371"/>
              <p:cNvSpPr>
                <a:spLocks noChangeArrowheads="1"/>
              </p:cNvSpPr>
              <p:nvPr/>
            </p:nvSpPr>
            <p:spPr bwMode="auto">
              <a:xfrm>
                <a:off x="3969" y="2160"/>
                <a:ext cx="182" cy="181"/>
              </a:xfrm>
              <a:prstGeom prst="ellipse">
                <a:avLst/>
              </a:prstGeom>
              <a:solidFill>
                <a:srgbClr val="C0C0C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4993" name="Oval 372"/>
              <p:cNvSpPr>
                <a:spLocks noChangeArrowheads="1"/>
              </p:cNvSpPr>
              <p:nvPr/>
            </p:nvSpPr>
            <p:spPr bwMode="auto">
              <a:xfrm>
                <a:off x="4105" y="2296"/>
                <a:ext cx="182" cy="181"/>
              </a:xfrm>
              <a:prstGeom prst="ellipse">
                <a:avLst/>
              </a:prstGeom>
              <a:solidFill>
                <a:srgbClr val="C0C0C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4994" name="Oval 373"/>
              <p:cNvSpPr>
                <a:spLocks noChangeArrowheads="1"/>
              </p:cNvSpPr>
              <p:nvPr/>
            </p:nvSpPr>
            <p:spPr bwMode="auto">
              <a:xfrm>
                <a:off x="4195" y="2478"/>
                <a:ext cx="182" cy="181"/>
              </a:xfrm>
              <a:prstGeom prst="ellipse">
                <a:avLst/>
              </a:prstGeom>
              <a:solidFill>
                <a:srgbClr val="C0C0C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4995" name="Oval 374"/>
              <p:cNvSpPr>
                <a:spLocks noChangeArrowheads="1"/>
              </p:cNvSpPr>
              <p:nvPr/>
            </p:nvSpPr>
            <p:spPr bwMode="auto">
              <a:xfrm>
                <a:off x="4332" y="2659"/>
                <a:ext cx="182" cy="181"/>
              </a:xfrm>
              <a:prstGeom prst="ellipse">
                <a:avLst/>
              </a:prstGeom>
              <a:solidFill>
                <a:srgbClr val="C0C0C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4996" name="Oval 375"/>
              <p:cNvSpPr>
                <a:spLocks noChangeArrowheads="1"/>
              </p:cNvSpPr>
              <p:nvPr/>
            </p:nvSpPr>
            <p:spPr bwMode="auto">
              <a:xfrm>
                <a:off x="4422" y="2840"/>
                <a:ext cx="182" cy="181"/>
              </a:xfrm>
              <a:prstGeom prst="ellipse">
                <a:avLst/>
              </a:prstGeom>
              <a:solidFill>
                <a:srgbClr val="C0C0C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4997" name="Oval 376"/>
              <p:cNvSpPr>
                <a:spLocks noChangeArrowheads="1"/>
              </p:cNvSpPr>
              <p:nvPr/>
            </p:nvSpPr>
            <p:spPr bwMode="auto">
              <a:xfrm>
                <a:off x="4513" y="3022"/>
                <a:ext cx="182" cy="181"/>
              </a:xfrm>
              <a:prstGeom prst="ellipse">
                <a:avLst/>
              </a:prstGeom>
              <a:solidFill>
                <a:srgbClr val="C0C0C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4998" name="Oval 377"/>
              <p:cNvSpPr>
                <a:spLocks noChangeArrowheads="1"/>
              </p:cNvSpPr>
              <p:nvPr/>
            </p:nvSpPr>
            <p:spPr bwMode="auto">
              <a:xfrm>
                <a:off x="4604" y="3203"/>
                <a:ext cx="182" cy="181"/>
              </a:xfrm>
              <a:prstGeom prst="ellipse">
                <a:avLst/>
              </a:prstGeom>
              <a:solidFill>
                <a:srgbClr val="C0C0C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grpSp>
      </p:grpSp>
      <p:grpSp>
        <p:nvGrpSpPr>
          <p:cNvPr id="1381" name="Group 340"/>
          <p:cNvGrpSpPr>
            <a:grpSpLocks/>
          </p:cNvGrpSpPr>
          <p:nvPr/>
        </p:nvGrpSpPr>
        <p:grpSpPr bwMode="auto">
          <a:xfrm>
            <a:off x="4227513" y="2165350"/>
            <a:ext cx="2289175" cy="1408113"/>
            <a:chOff x="930" y="1298"/>
            <a:chExt cx="3856" cy="2132"/>
          </a:xfrm>
        </p:grpSpPr>
        <p:sp>
          <p:nvSpPr>
            <p:cNvPr id="34925" name="Oval 173"/>
            <p:cNvSpPr>
              <a:spLocks noChangeArrowheads="1"/>
            </p:cNvSpPr>
            <p:nvPr/>
          </p:nvSpPr>
          <p:spPr bwMode="auto">
            <a:xfrm>
              <a:off x="1247" y="2387"/>
              <a:ext cx="272" cy="272"/>
            </a:xfrm>
            <a:prstGeom prst="ellipse">
              <a:avLst/>
            </a:prstGeom>
            <a:solidFill>
              <a:srgbClr val="0033CC"/>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grpSp>
          <p:nvGrpSpPr>
            <p:cNvPr id="34926" name="Group 342"/>
            <p:cNvGrpSpPr>
              <a:grpSpLocks/>
            </p:cNvGrpSpPr>
            <p:nvPr/>
          </p:nvGrpSpPr>
          <p:grpSpPr bwMode="auto">
            <a:xfrm>
              <a:off x="975" y="3158"/>
              <a:ext cx="227" cy="272"/>
              <a:chOff x="975" y="3158"/>
              <a:chExt cx="227" cy="272"/>
            </a:xfrm>
          </p:grpSpPr>
          <p:sp>
            <p:nvSpPr>
              <p:cNvPr id="34969" name="Oval 167"/>
              <p:cNvSpPr>
                <a:spLocks noChangeArrowheads="1"/>
              </p:cNvSpPr>
              <p:nvPr/>
            </p:nvSpPr>
            <p:spPr bwMode="auto">
              <a:xfrm>
                <a:off x="975" y="3339"/>
                <a:ext cx="91" cy="91"/>
              </a:xfrm>
              <a:prstGeom prst="ellipse">
                <a:avLst/>
              </a:prstGeom>
              <a:solidFill>
                <a:srgbClr val="FF660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4970" name="Oval 313"/>
              <p:cNvSpPr>
                <a:spLocks noChangeArrowheads="1"/>
              </p:cNvSpPr>
              <p:nvPr/>
            </p:nvSpPr>
            <p:spPr bwMode="auto">
              <a:xfrm>
                <a:off x="1066" y="3339"/>
                <a:ext cx="91" cy="91"/>
              </a:xfrm>
              <a:prstGeom prst="ellipse">
                <a:avLst/>
              </a:prstGeom>
              <a:solidFill>
                <a:srgbClr val="FF660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4971" name="Oval 314"/>
              <p:cNvSpPr>
                <a:spLocks noChangeArrowheads="1"/>
              </p:cNvSpPr>
              <p:nvPr/>
            </p:nvSpPr>
            <p:spPr bwMode="auto">
              <a:xfrm>
                <a:off x="1066" y="3249"/>
                <a:ext cx="91" cy="91"/>
              </a:xfrm>
              <a:prstGeom prst="ellipse">
                <a:avLst/>
              </a:prstGeom>
              <a:solidFill>
                <a:srgbClr val="FF660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4972" name="Oval 315"/>
              <p:cNvSpPr>
                <a:spLocks noChangeArrowheads="1"/>
              </p:cNvSpPr>
              <p:nvPr/>
            </p:nvSpPr>
            <p:spPr bwMode="auto">
              <a:xfrm>
                <a:off x="975" y="3249"/>
                <a:ext cx="91" cy="91"/>
              </a:xfrm>
              <a:prstGeom prst="ellipse">
                <a:avLst/>
              </a:prstGeom>
              <a:solidFill>
                <a:srgbClr val="FF660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4973" name="Oval 316"/>
              <p:cNvSpPr>
                <a:spLocks noChangeArrowheads="1"/>
              </p:cNvSpPr>
              <p:nvPr/>
            </p:nvSpPr>
            <p:spPr bwMode="auto">
              <a:xfrm>
                <a:off x="975" y="3158"/>
                <a:ext cx="91" cy="91"/>
              </a:xfrm>
              <a:prstGeom prst="ellipse">
                <a:avLst/>
              </a:prstGeom>
              <a:solidFill>
                <a:srgbClr val="FF660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4974" name="Oval 319"/>
              <p:cNvSpPr>
                <a:spLocks noChangeArrowheads="1"/>
              </p:cNvSpPr>
              <p:nvPr/>
            </p:nvSpPr>
            <p:spPr bwMode="auto">
              <a:xfrm>
                <a:off x="1066" y="3158"/>
                <a:ext cx="91" cy="91"/>
              </a:xfrm>
              <a:prstGeom prst="ellipse">
                <a:avLst/>
              </a:prstGeom>
              <a:solidFill>
                <a:srgbClr val="FF660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4975" name="Oval 327"/>
              <p:cNvSpPr>
                <a:spLocks noChangeArrowheads="1"/>
              </p:cNvSpPr>
              <p:nvPr/>
            </p:nvSpPr>
            <p:spPr bwMode="auto">
              <a:xfrm>
                <a:off x="1020" y="3203"/>
                <a:ext cx="91" cy="91"/>
              </a:xfrm>
              <a:prstGeom prst="ellipse">
                <a:avLst/>
              </a:prstGeom>
              <a:solidFill>
                <a:srgbClr val="FF660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4976" name="Oval 328"/>
              <p:cNvSpPr>
                <a:spLocks noChangeArrowheads="1"/>
              </p:cNvSpPr>
              <p:nvPr/>
            </p:nvSpPr>
            <p:spPr bwMode="auto">
              <a:xfrm>
                <a:off x="1020" y="3294"/>
                <a:ext cx="91" cy="91"/>
              </a:xfrm>
              <a:prstGeom prst="ellipse">
                <a:avLst/>
              </a:prstGeom>
              <a:solidFill>
                <a:srgbClr val="FF660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4977" name="Oval 329"/>
              <p:cNvSpPr>
                <a:spLocks noChangeArrowheads="1"/>
              </p:cNvSpPr>
              <p:nvPr/>
            </p:nvSpPr>
            <p:spPr bwMode="auto">
              <a:xfrm>
                <a:off x="1111" y="3203"/>
                <a:ext cx="91" cy="91"/>
              </a:xfrm>
              <a:prstGeom prst="ellipse">
                <a:avLst/>
              </a:prstGeom>
              <a:solidFill>
                <a:srgbClr val="FF660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grpSp>
        <p:sp>
          <p:nvSpPr>
            <p:cNvPr id="34927" name="Oval 330"/>
            <p:cNvSpPr>
              <a:spLocks noChangeArrowheads="1"/>
            </p:cNvSpPr>
            <p:nvPr/>
          </p:nvSpPr>
          <p:spPr bwMode="auto">
            <a:xfrm>
              <a:off x="930" y="3022"/>
              <a:ext cx="181" cy="181"/>
            </a:xfrm>
            <a:prstGeom prst="ellipse">
              <a:avLst/>
            </a:prstGeom>
            <a:solidFill>
              <a:srgbClr val="FF9933"/>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grpSp>
          <p:nvGrpSpPr>
            <p:cNvPr id="34928" name="Group 343"/>
            <p:cNvGrpSpPr>
              <a:grpSpLocks/>
            </p:cNvGrpSpPr>
            <p:nvPr/>
          </p:nvGrpSpPr>
          <p:grpSpPr bwMode="auto">
            <a:xfrm>
              <a:off x="1020" y="2614"/>
              <a:ext cx="453" cy="589"/>
              <a:chOff x="975" y="2614"/>
              <a:chExt cx="453" cy="589"/>
            </a:xfrm>
          </p:grpSpPr>
          <p:sp>
            <p:nvSpPr>
              <p:cNvPr id="34960" name="Oval 169"/>
              <p:cNvSpPr>
                <a:spLocks noChangeArrowheads="1"/>
              </p:cNvSpPr>
              <p:nvPr/>
            </p:nvSpPr>
            <p:spPr bwMode="auto">
              <a:xfrm>
                <a:off x="975" y="2886"/>
                <a:ext cx="181" cy="182"/>
              </a:xfrm>
              <a:prstGeom prst="ellipse">
                <a:avLst/>
              </a:prstGeom>
              <a:solidFill>
                <a:srgbClr val="FF9933"/>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4961" name="Oval 170"/>
              <p:cNvSpPr>
                <a:spLocks noChangeArrowheads="1"/>
              </p:cNvSpPr>
              <p:nvPr/>
            </p:nvSpPr>
            <p:spPr bwMode="auto">
              <a:xfrm>
                <a:off x="1020" y="2750"/>
                <a:ext cx="182" cy="181"/>
              </a:xfrm>
              <a:prstGeom prst="ellipse">
                <a:avLst/>
              </a:prstGeom>
              <a:solidFill>
                <a:srgbClr val="FF9933"/>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4962" name="Oval 171"/>
              <p:cNvSpPr>
                <a:spLocks noChangeArrowheads="1"/>
              </p:cNvSpPr>
              <p:nvPr/>
            </p:nvSpPr>
            <p:spPr bwMode="auto">
              <a:xfrm>
                <a:off x="1111" y="2614"/>
                <a:ext cx="182" cy="181"/>
              </a:xfrm>
              <a:prstGeom prst="ellipse">
                <a:avLst/>
              </a:prstGeom>
              <a:solidFill>
                <a:srgbClr val="FF9933"/>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4963" name="Oval 172"/>
              <p:cNvSpPr>
                <a:spLocks noChangeArrowheads="1"/>
              </p:cNvSpPr>
              <p:nvPr/>
            </p:nvSpPr>
            <p:spPr bwMode="auto">
              <a:xfrm>
                <a:off x="1066" y="3067"/>
                <a:ext cx="136" cy="136"/>
              </a:xfrm>
              <a:prstGeom prst="ellipse">
                <a:avLst/>
              </a:prstGeom>
              <a:solidFill>
                <a:srgbClr val="FF660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4964" name="Oval 324"/>
              <p:cNvSpPr>
                <a:spLocks noChangeArrowheads="1"/>
              </p:cNvSpPr>
              <p:nvPr/>
            </p:nvSpPr>
            <p:spPr bwMode="auto">
              <a:xfrm>
                <a:off x="1111" y="2976"/>
                <a:ext cx="136" cy="137"/>
              </a:xfrm>
              <a:prstGeom prst="ellipse">
                <a:avLst/>
              </a:prstGeom>
              <a:solidFill>
                <a:srgbClr val="FF660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4965" name="Oval 325"/>
              <p:cNvSpPr>
                <a:spLocks noChangeArrowheads="1"/>
              </p:cNvSpPr>
              <p:nvPr/>
            </p:nvSpPr>
            <p:spPr bwMode="auto">
              <a:xfrm>
                <a:off x="1156" y="2886"/>
                <a:ext cx="136" cy="136"/>
              </a:xfrm>
              <a:prstGeom prst="ellipse">
                <a:avLst/>
              </a:prstGeom>
              <a:solidFill>
                <a:srgbClr val="FF660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4966" name="Oval 326"/>
              <p:cNvSpPr>
                <a:spLocks noChangeArrowheads="1"/>
              </p:cNvSpPr>
              <p:nvPr/>
            </p:nvSpPr>
            <p:spPr bwMode="auto">
              <a:xfrm>
                <a:off x="1202" y="2795"/>
                <a:ext cx="136" cy="136"/>
              </a:xfrm>
              <a:prstGeom prst="ellipse">
                <a:avLst/>
              </a:prstGeom>
              <a:solidFill>
                <a:srgbClr val="FF660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4967" name="Oval 331"/>
              <p:cNvSpPr>
                <a:spLocks noChangeArrowheads="1"/>
              </p:cNvSpPr>
              <p:nvPr/>
            </p:nvSpPr>
            <p:spPr bwMode="auto">
              <a:xfrm>
                <a:off x="1247" y="2704"/>
                <a:ext cx="136" cy="136"/>
              </a:xfrm>
              <a:prstGeom prst="ellipse">
                <a:avLst/>
              </a:prstGeom>
              <a:solidFill>
                <a:srgbClr val="FF660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4968" name="Oval 332"/>
              <p:cNvSpPr>
                <a:spLocks noChangeArrowheads="1"/>
              </p:cNvSpPr>
              <p:nvPr/>
            </p:nvSpPr>
            <p:spPr bwMode="auto">
              <a:xfrm>
                <a:off x="1292" y="2614"/>
                <a:ext cx="136" cy="136"/>
              </a:xfrm>
              <a:prstGeom prst="ellipse">
                <a:avLst/>
              </a:prstGeom>
              <a:solidFill>
                <a:srgbClr val="FF660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grpSp>
        <p:grpSp>
          <p:nvGrpSpPr>
            <p:cNvPr id="34929" name="Group 348"/>
            <p:cNvGrpSpPr>
              <a:grpSpLocks/>
            </p:cNvGrpSpPr>
            <p:nvPr/>
          </p:nvGrpSpPr>
          <p:grpSpPr bwMode="auto">
            <a:xfrm>
              <a:off x="1429" y="2614"/>
              <a:ext cx="272" cy="136"/>
              <a:chOff x="1429" y="2614"/>
              <a:chExt cx="272" cy="136"/>
            </a:xfrm>
          </p:grpSpPr>
          <p:sp>
            <p:nvSpPr>
              <p:cNvPr id="34958" name="Oval 333"/>
              <p:cNvSpPr>
                <a:spLocks noChangeArrowheads="1"/>
              </p:cNvSpPr>
              <p:nvPr/>
            </p:nvSpPr>
            <p:spPr bwMode="auto">
              <a:xfrm>
                <a:off x="1429" y="2614"/>
                <a:ext cx="136" cy="136"/>
              </a:xfrm>
              <a:prstGeom prst="ellipse">
                <a:avLst/>
              </a:prstGeom>
              <a:solidFill>
                <a:srgbClr val="FF660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4959" name="Oval 334"/>
              <p:cNvSpPr>
                <a:spLocks noChangeArrowheads="1"/>
              </p:cNvSpPr>
              <p:nvPr/>
            </p:nvSpPr>
            <p:spPr bwMode="auto">
              <a:xfrm>
                <a:off x="1565" y="2614"/>
                <a:ext cx="136" cy="136"/>
              </a:xfrm>
              <a:prstGeom prst="ellipse">
                <a:avLst/>
              </a:prstGeom>
              <a:solidFill>
                <a:srgbClr val="FF660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grpSp>
        <p:grpSp>
          <p:nvGrpSpPr>
            <p:cNvPr id="34930" name="Group 349"/>
            <p:cNvGrpSpPr>
              <a:grpSpLocks/>
            </p:cNvGrpSpPr>
            <p:nvPr/>
          </p:nvGrpSpPr>
          <p:grpSpPr bwMode="auto">
            <a:xfrm>
              <a:off x="1701" y="2659"/>
              <a:ext cx="680" cy="680"/>
              <a:chOff x="1701" y="2659"/>
              <a:chExt cx="680" cy="680"/>
            </a:xfrm>
          </p:grpSpPr>
          <p:sp>
            <p:nvSpPr>
              <p:cNvPr id="34951" name="Oval 335"/>
              <p:cNvSpPr>
                <a:spLocks noChangeArrowheads="1"/>
              </p:cNvSpPr>
              <p:nvPr/>
            </p:nvSpPr>
            <p:spPr bwMode="auto">
              <a:xfrm>
                <a:off x="1701" y="2659"/>
                <a:ext cx="136" cy="136"/>
              </a:xfrm>
              <a:prstGeom prst="ellipse">
                <a:avLst/>
              </a:prstGeom>
              <a:solidFill>
                <a:srgbClr val="DDDDDD"/>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4952" name="Oval 336"/>
              <p:cNvSpPr>
                <a:spLocks noChangeArrowheads="1"/>
              </p:cNvSpPr>
              <p:nvPr/>
            </p:nvSpPr>
            <p:spPr bwMode="auto">
              <a:xfrm>
                <a:off x="1791" y="2750"/>
                <a:ext cx="136" cy="136"/>
              </a:xfrm>
              <a:prstGeom prst="ellipse">
                <a:avLst/>
              </a:prstGeom>
              <a:solidFill>
                <a:srgbClr val="DDDDDD"/>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4953" name="Oval 337"/>
              <p:cNvSpPr>
                <a:spLocks noChangeArrowheads="1"/>
              </p:cNvSpPr>
              <p:nvPr/>
            </p:nvSpPr>
            <p:spPr bwMode="auto">
              <a:xfrm>
                <a:off x="1882" y="2840"/>
                <a:ext cx="136" cy="136"/>
              </a:xfrm>
              <a:prstGeom prst="ellipse">
                <a:avLst/>
              </a:prstGeom>
              <a:solidFill>
                <a:srgbClr val="DDDDDD"/>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4954" name="Oval 338"/>
              <p:cNvSpPr>
                <a:spLocks noChangeArrowheads="1"/>
              </p:cNvSpPr>
              <p:nvPr/>
            </p:nvSpPr>
            <p:spPr bwMode="auto">
              <a:xfrm>
                <a:off x="1973" y="2931"/>
                <a:ext cx="136" cy="136"/>
              </a:xfrm>
              <a:prstGeom prst="ellipse">
                <a:avLst/>
              </a:prstGeom>
              <a:solidFill>
                <a:srgbClr val="DDDDDD"/>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4955" name="Oval 339"/>
              <p:cNvSpPr>
                <a:spLocks noChangeArrowheads="1"/>
              </p:cNvSpPr>
              <p:nvPr/>
            </p:nvSpPr>
            <p:spPr bwMode="auto">
              <a:xfrm>
                <a:off x="2064" y="3022"/>
                <a:ext cx="136" cy="136"/>
              </a:xfrm>
              <a:prstGeom prst="ellipse">
                <a:avLst/>
              </a:prstGeom>
              <a:solidFill>
                <a:srgbClr val="DDDDDD"/>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4956" name="Oval 340"/>
              <p:cNvSpPr>
                <a:spLocks noChangeArrowheads="1"/>
              </p:cNvSpPr>
              <p:nvPr/>
            </p:nvSpPr>
            <p:spPr bwMode="auto">
              <a:xfrm>
                <a:off x="2154" y="3113"/>
                <a:ext cx="136" cy="136"/>
              </a:xfrm>
              <a:prstGeom prst="ellipse">
                <a:avLst/>
              </a:prstGeom>
              <a:solidFill>
                <a:srgbClr val="DDDDDD"/>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4957" name="Oval 341"/>
              <p:cNvSpPr>
                <a:spLocks noChangeArrowheads="1"/>
              </p:cNvSpPr>
              <p:nvPr/>
            </p:nvSpPr>
            <p:spPr bwMode="auto">
              <a:xfrm>
                <a:off x="2245" y="3203"/>
                <a:ext cx="136" cy="136"/>
              </a:xfrm>
              <a:prstGeom prst="ellipse">
                <a:avLst/>
              </a:prstGeom>
              <a:solidFill>
                <a:srgbClr val="DDDDDD"/>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grpSp>
        <p:sp>
          <p:nvSpPr>
            <p:cNvPr id="34931" name="Oval 346"/>
            <p:cNvSpPr>
              <a:spLocks noChangeArrowheads="1"/>
            </p:cNvSpPr>
            <p:nvPr/>
          </p:nvSpPr>
          <p:spPr bwMode="auto">
            <a:xfrm rot="-473338">
              <a:off x="1383" y="2115"/>
              <a:ext cx="318" cy="318"/>
            </a:xfrm>
            <a:prstGeom prst="ellipse">
              <a:avLst/>
            </a:prstGeom>
            <a:solidFill>
              <a:srgbClr val="0033CC"/>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grpSp>
          <p:nvGrpSpPr>
            <p:cNvPr id="34932" name="Group 430"/>
            <p:cNvGrpSpPr>
              <a:grpSpLocks/>
            </p:cNvGrpSpPr>
            <p:nvPr/>
          </p:nvGrpSpPr>
          <p:grpSpPr bwMode="auto">
            <a:xfrm>
              <a:off x="1549" y="1344"/>
              <a:ext cx="786" cy="802"/>
              <a:chOff x="1549" y="1344"/>
              <a:chExt cx="786" cy="802"/>
            </a:xfrm>
          </p:grpSpPr>
          <p:sp>
            <p:nvSpPr>
              <p:cNvPr id="34948" name="Oval 351"/>
              <p:cNvSpPr>
                <a:spLocks noChangeArrowheads="1"/>
              </p:cNvSpPr>
              <p:nvPr/>
            </p:nvSpPr>
            <p:spPr bwMode="auto">
              <a:xfrm rot="218809">
                <a:off x="1549" y="1828"/>
                <a:ext cx="317" cy="318"/>
              </a:xfrm>
              <a:prstGeom prst="ellipse">
                <a:avLst/>
              </a:prstGeom>
              <a:solidFill>
                <a:schemeClr val="accent1"/>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4949" name="Oval 354"/>
              <p:cNvSpPr>
                <a:spLocks noChangeArrowheads="1"/>
              </p:cNvSpPr>
              <p:nvPr/>
            </p:nvSpPr>
            <p:spPr bwMode="auto">
              <a:xfrm rot="218809">
                <a:off x="1746" y="1570"/>
                <a:ext cx="317" cy="317"/>
              </a:xfrm>
              <a:prstGeom prst="ellipse">
                <a:avLst/>
              </a:prstGeom>
              <a:solidFill>
                <a:schemeClr val="accent1"/>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4950" name="Oval 355"/>
              <p:cNvSpPr>
                <a:spLocks noChangeArrowheads="1"/>
              </p:cNvSpPr>
              <p:nvPr/>
            </p:nvSpPr>
            <p:spPr bwMode="auto">
              <a:xfrm rot="218809">
                <a:off x="1973" y="1344"/>
                <a:ext cx="362" cy="363"/>
              </a:xfrm>
              <a:prstGeom prst="ellipse">
                <a:avLst/>
              </a:prstGeom>
              <a:solidFill>
                <a:schemeClr val="accent1"/>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grpSp>
        <p:grpSp>
          <p:nvGrpSpPr>
            <p:cNvPr id="34933" name="Group 432"/>
            <p:cNvGrpSpPr>
              <a:grpSpLocks/>
            </p:cNvGrpSpPr>
            <p:nvPr/>
          </p:nvGrpSpPr>
          <p:grpSpPr bwMode="auto">
            <a:xfrm>
              <a:off x="2336" y="1298"/>
              <a:ext cx="725" cy="363"/>
              <a:chOff x="2336" y="1298"/>
              <a:chExt cx="725" cy="363"/>
            </a:xfrm>
          </p:grpSpPr>
          <p:sp>
            <p:nvSpPr>
              <p:cNvPr id="34946" name="Oval 356"/>
              <p:cNvSpPr>
                <a:spLocks noChangeArrowheads="1"/>
              </p:cNvSpPr>
              <p:nvPr/>
            </p:nvSpPr>
            <p:spPr bwMode="auto">
              <a:xfrm>
                <a:off x="2336" y="1298"/>
                <a:ext cx="362" cy="363"/>
              </a:xfrm>
              <a:prstGeom prst="ellipse">
                <a:avLst/>
              </a:prstGeom>
              <a:solidFill>
                <a:schemeClr val="accent1"/>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4947" name="Oval 357"/>
              <p:cNvSpPr>
                <a:spLocks noChangeArrowheads="1"/>
              </p:cNvSpPr>
              <p:nvPr/>
            </p:nvSpPr>
            <p:spPr bwMode="auto">
              <a:xfrm>
                <a:off x="2699" y="1298"/>
                <a:ext cx="362" cy="363"/>
              </a:xfrm>
              <a:prstGeom prst="ellipse">
                <a:avLst/>
              </a:prstGeom>
              <a:solidFill>
                <a:srgbClr val="B2B2B2"/>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grpSp>
        <p:grpSp>
          <p:nvGrpSpPr>
            <p:cNvPr id="34934" name="Group 431"/>
            <p:cNvGrpSpPr>
              <a:grpSpLocks/>
            </p:cNvGrpSpPr>
            <p:nvPr/>
          </p:nvGrpSpPr>
          <p:grpSpPr bwMode="auto">
            <a:xfrm>
              <a:off x="3061" y="1389"/>
              <a:ext cx="1725" cy="1995"/>
              <a:chOff x="3061" y="1389"/>
              <a:chExt cx="1725" cy="1995"/>
            </a:xfrm>
          </p:grpSpPr>
          <p:sp>
            <p:nvSpPr>
              <p:cNvPr id="34935" name="Oval 358"/>
              <p:cNvSpPr>
                <a:spLocks noChangeArrowheads="1"/>
              </p:cNvSpPr>
              <p:nvPr/>
            </p:nvSpPr>
            <p:spPr bwMode="auto">
              <a:xfrm>
                <a:off x="3061" y="1389"/>
                <a:ext cx="362" cy="363"/>
              </a:xfrm>
              <a:prstGeom prst="ellipse">
                <a:avLst/>
              </a:prstGeom>
              <a:solidFill>
                <a:srgbClr val="C0C0C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4936" name="Oval 360"/>
              <p:cNvSpPr>
                <a:spLocks noChangeArrowheads="1"/>
              </p:cNvSpPr>
              <p:nvPr/>
            </p:nvSpPr>
            <p:spPr bwMode="auto">
              <a:xfrm>
                <a:off x="3379" y="1616"/>
                <a:ext cx="272" cy="272"/>
              </a:xfrm>
              <a:prstGeom prst="ellipse">
                <a:avLst/>
              </a:prstGeom>
              <a:solidFill>
                <a:srgbClr val="C0C0C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4937" name="Oval 367"/>
              <p:cNvSpPr>
                <a:spLocks noChangeArrowheads="1"/>
              </p:cNvSpPr>
              <p:nvPr/>
            </p:nvSpPr>
            <p:spPr bwMode="auto">
              <a:xfrm>
                <a:off x="3606" y="1752"/>
                <a:ext cx="272" cy="272"/>
              </a:xfrm>
              <a:prstGeom prst="ellipse">
                <a:avLst/>
              </a:prstGeom>
              <a:solidFill>
                <a:srgbClr val="C0C0C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4938" name="Oval 370"/>
              <p:cNvSpPr>
                <a:spLocks noChangeArrowheads="1"/>
              </p:cNvSpPr>
              <p:nvPr/>
            </p:nvSpPr>
            <p:spPr bwMode="auto">
              <a:xfrm>
                <a:off x="3833" y="2024"/>
                <a:ext cx="182" cy="181"/>
              </a:xfrm>
              <a:prstGeom prst="ellipse">
                <a:avLst/>
              </a:prstGeom>
              <a:solidFill>
                <a:srgbClr val="C0C0C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4939" name="Oval 371"/>
              <p:cNvSpPr>
                <a:spLocks noChangeArrowheads="1"/>
              </p:cNvSpPr>
              <p:nvPr/>
            </p:nvSpPr>
            <p:spPr bwMode="auto">
              <a:xfrm>
                <a:off x="3969" y="2160"/>
                <a:ext cx="182" cy="181"/>
              </a:xfrm>
              <a:prstGeom prst="ellipse">
                <a:avLst/>
              </a:prstGeom>
              <a:solidFill>
                <a:srgbClr val="C0C0C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4940" name="Oval 372"/>
              <p:cNvSpPr>
                <a:spLocks noChangeArrowheads="1"/>
              </p:cNvSpPr>
              <p:nvPr/>
            </p:nvSpPr>
            <p:spPr bwMode="auto">
              <a:xfrm>
                <a:off x="4105" y="2296"/>
                <a:ext cx="182" cy="181"/>
              </a:xfrm>
              <a:prstGeom prst="ellipse">
                <a:avLst/>
              </a:prstGeom>
              <a:solidFill>
                <a:srgbClr val="C0C0C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4941" name="Oval 373"/>
              <p:cNvSpPr>
                <a:spLocks noChangeArrowheads="1"/>
              </p:cNvSpPr>
              <p:nvPr/>
            </p:nvSpPr>
            <p:spPr bwMode="auto">
              <a:xfrm>
                <a:off x="4195" y="2478"/>
                <a:ext cx="182" cy="181"/>
              </a:xfrm>
              <a:prstGeom prst="ellipse">
                <a:avLst/>
              </a:prstGeom>
              <a:solidFill>
                <a:srgbClr val="C0C0C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4942" name="Oval 374"/>
              <p:cNvSpPr>
                <a:spLocks noChangeArrowheads="1"/>
              </p:cNvSpPr>
              <p:nvPr/>
            </p:nvSpPr>
            <p:spPr bwMode="auto">
              <a:xfrm>
                <a:off x="4332" y="2659"/>
                <a:ext cx="182" cy="181"/>
              </a:xfrm>
              <a:prstGeom prst="ellipse">
                <a:avLst/>
              </a:prstGeom>
              <a:solidFill>
                <a:srgbClr val="C0C0C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4943" name="Oval 375"/>
              <p:cNvSpPr>
                <a:spLocks noChangeArrowheads="1"/>
              </p:cNvSpPr>
              <p:nvPr/>
            </p:nvSpPr>
            <p:spPr bwMode="auto">
              <a:xfrm>
                <a:off x="4422" y="2840"/>
                <a:ext cx="182" cy="181"/>
              </a:xfrm>
              <a:prstGeom prst="ellipse">
                <a:avLst/>
              </a:prstGeom>
              <a:solidFill>
                <a:srgbClr val="C0C0C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4944" name="Oval 376"/>
              <p:cNvSpPr>
                <a:spLocks noChangeArrowheads="1"/>
              </p:cNvSpPr>
              <p:nvPr/>
            </p:nvSpPr>
            <p:spPr bwMode="auto">
              <a:xfrm>
                <a:off x="4513" y="3022"/>
                <a:ext cx="182" cy="181"/>
              </a:xfrm>
              <a:prstGeom prst="ellipse">
                <a:avLst/>
              </a:prstGeom>
              <a:solidFill>
                <a:srgbClr val="C0C0C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4945" name="Oval 377"/>
              <p:cNvSpPr>
                <a:spLocks noChangeArrowheads="1"/>
              </p:cNvSpPr>
              <p:nvPr/>
            </p:nvSpPr>
            <p:spPr bwMode="auto">
              <a:xfrm>
                <a:off x="4604" y="3203"/>
                <a:ext cx="182" cy="181"/>
              </a:xfrm>
              <a:prstGeom prst="ellipse">
                <a:avLst/>
              </a:prstGeom>
              <a:solidFill>
                <a:srgbClr val="C0C0C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grpSp>
      </p:grpSp>
      <p:grpSp>
        <p:nvGrpSpPr>
          <p:cNvPr id="1435" name="Group 340"/>
          <p:cNvGrpSpPr>
            <a:grpSpLocks/>
          </p:cNvGrpSpPr>
          <p:nvPr/>
        </p:nvGrpSpPr>
        <p:grpSpPr bwMode="auto">
          <a:xfrm>
            <a:off x="5656263" y="2133600"/>
            <a:ext cx="2287587" cy="1406525"/>
            <a:chOff x="930" y="1298"/>
            <a:chExt cx="3856" cy="2132"/>
          </a:xfrm>
        </p:grpSpPr>
        <p:sp>
          <p:nvSpPr>
            <p:cNvPr id="34872" name="Oval 173"/>
            <p:cNvSpPr>
              <a:spLocks noChangeArrowheads="1"/>
            </p:cNvSpPr>
            <p:nvPr/>
          </p:nvSpPr>
          <p:spPr bwMode="auto">
            <a:xfrm>
              <a:off x="1247" y="2387"/>
              <a:ext cx="272" cy="272"/>
            </a:xfrm>
            <a:prstGeom prst="ellipse">
              <a:avLst/>
            </a:prstGeom>
            <a:solidFill>
              <a:srgbClr val="0033CC"/>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grpSp>
          <p:nvGrpSpPr>
            <p:cNvPr id="34873" name="Group 342"/>
            <p:cNvGrpSpPr>
              <a:grpSpLocks/>
            </p:cNvGrpSpPr>
            <p:nvPr/>
          </p:nvGrpSpPr>
          <p:grpSpPr bwMode="auto">
            <a:xfrm>
              <a:off x="975" y="3158"/>
              <a:ext cx="227" cy="272"/>
              <a:chOff x="975" y="3158"/>
              <a:chExt cx="227" cy="272"/>
            </a:xfrm>
          </p:grpSpPr>
          <p:sp>
            <p:nvSpPr>
              <p:cNvPr id="34916" name="Oval 167"/>
              <p:cNvSpPr>
                <a:spLocks noChangeArrowheads="1"/>
              </p:cNvSpPr>
              <p:nvPr/>
            </p:nvSpPr>
            <p:spPr bwMode="auto">
              <a:xfrm>
                <a:off x="975" y="3339"/>
                <a:ext cx="91" cy="91"/>
              </a:xfrm>
              <a:prstGeom prst="ellipse">
                <a:avLst/>
              </a:prstGeom>
              <a:solidFill>
                <a:srgbClr val="FF660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4917" name="Oval 313"/>
              <p:cNvSpPr>
                <a:spLocks noChangeArrowheads="1"/>
              </p:cNvSpPr>
              <p:nvPr/>
            </p:nvSpPr>
            <p:spPr bwMode="auto">
              <a:xfrm>
                <a:off x="1066" y="3339"/>
                <a:ext cx="91" cy="91"/>
              </a:xfrm>
              <a:prstGeom prst="ellipse">
                <a:avLst/>
              </a:prstGeom>
              <a:solidFill>
                <a:srgbClr val="FF660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4918" name="Oval 314"/>
              <p:cNvSpPr>
                <a:spLocks noChangeArrowheads="1"/>
              </p:cNvSpPr>
              <p:nvPr/>
            </p:nvSpPr>
            <p:spPr bwMode="auto">
              <a:xfrm>
                <a:off x="1066" y="3249"/>
                <a:ext cx="91" cy="91"/>
              </a:xfrm>
              <a:prstGeom prst="ellipse">
                <a:avLst/>
              </a:prstGeom>
              <a:solidFill>
                <a:srgbClr val="FF660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4919" name="Oval 315"/>
              <p:cNvSpPr>
                <a:spLocks noChangeArrowheads="1"/>
              </p:cNvSpPr>
              <p:nvPr/>
            </p:nvSpPr>
            <p:spPr bwMode="auto">
              <a:xfrm>
                <a:off x="975" y="3249"/>
                <a:ext cx="91" cy="91"/>
              </a:xfrm>
              <a:prstGeom prst="ellipse">
                <a:avLst/>
              </a:prstGeom>
              <a:solidFill>
                <a:srgbClr val="FF660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4920" name="Oval 316"/>
              <p:cNvSpPr>
                <a:spLocks noChangeArrowheads="1"/>
              </p:cNvSpPr>
              <p:nvPr/>
            </p:nvSpPr>
            <p:spPr bwMode="auto">
              <a:xfrm>
                <a:off x="975" y="3158"/>
                <a:ext cx="91" cy="91"/>
              </a:xfrm>
              <a:prstGeom prst="ellipse">
                <a:avLst/>
              </a:prstGeom>
              <a:solidFill>
                <a:srgbClr val="FF660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4921" name="Oval 319"/>
              <p:cNvSpPr>
                <a:spLocks noChangeArrowheads="1"/>
              </p:cNvSpPr>
              <p:nvPr/>
            </p:nvSpPr>
            <p:spPr bwMode="auto">
              <a:xfrm>
                <a:off x="1066" y="3158"/>
                <a:ext cx="91" cy="91"/>
              </a:xfrm>
              <a:prstGeom prst="ellipse">
                <a:avLst/>
              </a:prstGeom>
              <a:solidFill>
                <a:srgbClr val="FF660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4922" name="Oval 327"/>
              <p:cNvSpPr>
                <a:spLocks noChangeArrowheads="1"/>
              </p:cNvSpPr>
              <p:nvPr/>
            </p:nvSpPr>
            <p:spPr bwMode="auto">
              <a:xfrm>
                <a:off x="1020" y="3203"/>
                <a:ext cx="91" cy="91"/>
              </a:xfrm>
              <a:prstGeom prst="ellipse">
                <a:avLst/>
              </a:prstGeom>
              <a:solidFill>
                <a:srgbClr val="FF660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4923" name="Oval 328"/>
              <p:cNvSpPr>
                <a:spLocks noChangeArrowheads="1"/>
              </p:cNvSpPr>
              <p:nvPr/>
            </p:nvSpPr>
            <p:spPr bwMode="auto">
              <a:xfrm>
                <a:off x="1020" y="3294"/>
                <a:ext cx="91" cy="91"/>
              </a:xfrm>
              <a:prstGeom prst="ellipse">
                <a:avLst/>
              </a:prstGeom>
              <a:solidFill>
                <a:srgbClr val="FF660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4924" name="Oval 329"/>
              <p:cNvSpPr>
                <a:spLocks noChangeArrowheads="1"/>
              </p:cNvSpPr>
              <p:nvPr/>
            </p:nvSpPr>
            <p:spPr bwMode="auto">
              <a:xfrm>
                <a:off x="1111" y="3203"/>
                <a:ext cx="91" cy="91"/>
              </a:xfrm>
              <a:prstGeom prst="ellipse">
                <a:avLst/>
              </a:prstGeom>
              <a:solidFill>
                <a:srgbClr val="FF660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grpSp>
        <p:sp>
          <p:nvSpPr>
            <p:cNvPr id="34874" name="Oval 330"/>
            <p:cNvSpPr>
              <a:spLocks noChangeArrowheads="1"/>
            </p:cNvSpPr>
            <p:nvPr/>
          </p:nvSpPr>
          <p:spPr bwMode="auto">
            <a:xfrm>
              <a:off x="930" y="3022"/>
              <a:ext cx="181" cy="181"/>
            </a:xfrm>
            <a:prstGeom prst="ellipse">
              <a:avLst/>
            </a:prstGeom>
            <a:solidFill>
              <a:srgbClr val="FF9933"/>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grpSp>
          <p:nvGrpSpPr>
            <p:cNvPr id="34875" name="Group 343"/>
            <p:cNvGrpSpPr>
              <a:grpSpLocks/>
            </p:cNvGrpSpPr>
            <p:nvPr/>
          </p:nvGrpSpPr>
          <p:grpSpPr bwMode="auto">
            <a:xfrm>
              <a:off x="1020" y="2614"/>
              <a:ext cx="453" cy="589"/>
              <a:chOff x="975" y="2614"/>
              <a:chExt cx="453" cy="589"/>
            </a:xfrm>
          </p:grpSpPr>
          <p:sp>
            <p:nvSpPr>
              <p:cNvPr id="34907" name="Oval 169"/>
              <p:cNvSpPr>
                <a:spLocks noChangeArrowheads="1"/>
              </p:cNvSpPr>
              <p:nvPr/>
            </p:nvSpPr>
            <p:spPr bwMode="auto">
              <a:xfrm>
                <a:off x="975" y="2886"/>
                <a:ext cx="181" cy="182"/>
              </a:xfrm>
              <a:prstGeom prst="ellipse">
                <a:avLst/>
              </a:prstGeom>
              <a:solidFill>
                <a:srgbClr val="FF9933"/>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4908" name="Oval 170"/>
              <p:cNvSpPr>
                <a:spLocks noChangeArrowheads="1"/>
              </p:cNvSpPr>
              <p:nvPr/>
            </p:nvSpPr>
            <p:spPr bwMode="auto">
              <a:xfrm>
                <a:off x="1020" y="2750"/>
                <a:ext cx="182" cy="181"/>
              </a:xfrm>
              <a:prstGeom prst="ellipse">
                <a:avLst/>
              </a:prstGeom>
              <a:solidFill>
                <a:srgbClr val="FF9933"/>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4909" name="Oval 171"/>
              <p:cNvSpPr>
                <a:spLocks noChangeArrowheads="1"/>
              </p:cNvSpPr>
              <p:nvPr/>
            </p:nvSpPr>
            <p:spPr bwMode="auto">
              <a:xfrm>
                <a:off x="1111" y="2614"/>
                <a:ext cx="182" cy="181"/>
              </a:xfrm>
              <a:prstGeom prst="ellipse">
                <a:avLst/>
              </a:prstGeom>
              <a:solidFill>
                <a:srgbClr val="FF9933"/>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4910" name="Oval 172"/>
              <p:cNvSpPr>
                <a:spLocks noChangeArrowheads="1"/>
              </p:cNvSpPr>
              <p:nvPr/>
            </p:nvSpPr>
            <p:spPr bwMode="auto">
              <a:xfrm>
                <a:off x="1066" y="3067"/>
                <a:ext cx="136" cy="136"/>
              </a:xfrm>
              <a:prstGeom prst="ellipse">
                <a:avLst/>
              </a:prstGeom>
              <a:solidFill>
                <a:srgbClr val="FF660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4911" name="Oval 324"/>
              <p:cNvSpPr>
                <a:spLocks noChangeArrowheads="1"/>
              </p:cNvSpPr>
              <p:nvPr/>
            </p:nvSpPr>
            <p:spPr bwMode="auto">
              <a:xfrm>
                <a:off x="1111" y="2976"/>
                <a:ext cx="136" cy="137"/>
              </a:xfrm>
              <a:prstGeom prst="ellipse">
                <a:avLst/>
              </a:prstGeom>
              <a:solidFill>
                <a:srgbClr val="FF660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4912" name="Oval 325"/>
              <p:cNvSpPr>
                <a:spLocks noChangeArrowheads="1"/>
              </p:cNvSpPr>
              <p:nvPr/>
            </p:nvSpPr>
            <p:spPr bwMode="auto">
              <a:xfrm>
                <a:off x="1156" y="2886"/>
                <a:ext cx="136" cy="136"/>
              </a:xfrm>
              <a:prstGeom prst="ellipse">
                <a:avLst/>
              </a:prstGeom>
              <a:solidFill>
                <a:srgbClr val="FF660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4913" name="Oval 326"/>
              <p:cNvSpPr>
                <a:spLocks noChangeArrowheads="1"/>
              </p:cNvSpPr>
              <p:nvPr/>
            </p:nvSpPr>
            <p:spPr bwMode="auto">
              <a:xfrm>
                <a:off x="1202" y="2795"/>
                <a:ext cx="136" cy="136"/>
              </a:xfrm>
              <a:prstGeom prst="ellipse">
                <a:avLst/>
              </a:prstGeom>
              <a:solidFill>
                <a:srgbClr val="FF660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4914" name="Oval 331"/>
              <p:cNvSpPr>
                <a:spLocks noChangeArrowheads="1"/>
              </p:cNvSpPr>
              <p:nvPr/>
            </p:nvSpPr>
            <p:spPr bwMode="auto">
              <a:xfrm>
                <a:off x="1247" y="2704"/>
                <a:ext cx="136" cy="136"/>
              </a:xfrm>
              <a:prstGeom prst="ellipse">
                <a:avLst/>
              </a:prstGeom>
              <a:solidFill>
                <a:srgbClr val="FF660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4915" name="Oval 332"/>
              <p:cNvSpPr>
                <a:spLocks noChangeArrowheads="1"/>
              </p:cNvSpPr>
              <p:nvPr/>
            </p:nvSpPr>
            <p:spPr bwMode="auto">
              <a:xfrm>
                <a:off x="1292" y="2614"/>
                <a:ext cx="136" cy="136"/>
              </a:xfrm>
              <a:prstGeom prst="ellipse">
                <a:avLst/>
              </a:prstGeom>
              <a:solidFill>
                <a:srgbClr val="FF660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grpSp>
        <p:grpSp>
          <p:nvGrpSpPr>
            <p:cNvPr id="34876" name="Group 348"/>
            <p:cNvGrpSpPr>
              <a:grpSpLocks/>
            </p:cNvGrpSpPr>
            <p:nvPr/>
          </p:nvGrpSpPr>
          <p:grpSpPr bwMode="auto">
            <a:xfrm>
              <a:off x="1429" y="2614"/>
              <a:ext cx="272" cy="136"/>
              <a:chOff x="1429" y="2614"/>
              <a:chExt cx="272" cy="136"/>
            </a:xfrm>
          </p:grpSpPr>
          <p:sp>
            <p:nvSpPr>
              <p:cNvPr id="34905" name="Oval 333"/>
              <p:cNvSpPr>
                <a:spLocks noChangeArrowheads="1"/>
              </p:cNvSpPr>
              <p:nvPr/>
            </p:nvSpPr>
            <p:spPr bwMode="auto">
              <a:xfrm>
                <a:off x="1429" y="2614"/>
                <a:ext cx="136" cy="136"/>
              </a:xfrm>
              <a:prstGeom prst="ellipse">
                <a:avLst/>
              </a:prstGeom>
              <a:solidFill>
                <a:srgbClr val="FF660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4906" name="Oval 334"/>
              <p:cNvSpPr>
                <a:spLocks noChangeArrowheads="1"/>
              </p:cNvSpPr>
              <p:nvPr/>
            </p:nvSpPr>
            <p:spPr bwMode="auto">
              <a:xfrm>
                <a:off x="1565" y="2614"/>
                <a:ext cx="136" cy="136"/>
              </a:xfrm>
              <a:prstGeom prst="ellipse">
                <a:avLst/>
              </a:prstGeom>
              <a:solidFill>
                <a:srgbClr val="FF660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grpSp>
        <p:grpSp>
          <p:nvGrpSpPr>
            <p:cNvPr id="34877" name="Group 349"/>
            <p:cNvGrpSpPr>
              <a:grpSpLocks/>
            </p:cNvGrpSpPr>
            <p:nvPr/>
          </p:nvGrpSpPr>
          <p:grpSpPr bwMode="auto">
            <a:xfrm>
              <a:off x="1701" y="2659"/>
              <a:ext cx="680" cy="680"/>
              <a:chOff x="1701" y="2659"/>
              <a:chExt cx="680" cy="680"/>
            </a:xfrm>
          </p:grpSpPr>
          <p:sp>
            <p:nvSpPr>
              <p:cNvPr id="34898" name="Oval 335"/>
              <p:cNvSpPr>
                <a:spLocks noChangeArrowheads="1"/>
              </p:cNvSpPr>
              <p:nvPr/>
            </p:nvSpPr>
            <p:spPr bwMode="auto">
              <a:xfrm>
                <a:off x="1701" y="2659"/>
                <a:ext cx="136" cy="136"/>
              </a:xfrm>
              <a:prstGeom prst="ellipse">
                <a:avLst/>
              </a:prstGeom>
              <a:solidFill>
                <a:srgbClr val="DDDDDD"/>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4899" name="Oval 336"/>
              <p:cNvSpPr>
                <a:spLocks noChangeArrowheads="1"/>
              </p:cNvSpPr>
              <p:nvPr/>
            </p:nvSpPr>
            <p:spPr bwMode="auto">
              <a:xfrm>
                <a:off x="1791" y="2750"/>
                <a:ext cx="136" cy="136"/>
              </a:xfrm>
              <a:prstGeom prst="ellipse">
                <a:avLst/>
              </a:prstGeom>
              <a:solidFill>
                <a:srgbClr val="DDDDDD"/>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4900" name="Oval 337"/>
              <p:cNvSpPr>
                <a:spLocks noChangeArrowheads="1"/>
              </p:cNvSpPr>
              <p:nvPr/>
            </p:nvSpPr>
            <p:spPr bwMode="auto">
              <a:xfrm>
                <a:off x="1882" y="2840"/>
                <a:ext cx="136" cy="136"/>
              </a:xfrm>
              <a:prstGeom prst="ellipse">
                <a:avLst/>
              </a:prstGeom>
              <a:solidFill>
                <a:srgbClr val="DDDDDD"/>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4901" name="Oval 338"/>
              <p:cNvSpPr>
                <a:spLocks noChangeArrowheads="1"/>
              </p:cNvSpPr>
              <p:nvPr/>
            </p:nvSpPr>
            <p:spPr bwMode="auto">
              <a:xfrm>
                <a:off x="1973" y="2931"/>
                <a:ext cx="136" cy="136"/>
              </a:xfrm>
              <a:prstGeom prst="ellipse">
                <a:avLst/>
              </a:prstGeom>
              <a:solidFill>
                <a:srgbClr val="DDDDDD"/>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4902" name="Oval 339"/>
              <p:cNvSpPr>
                <a:spLocks noChangeArrowheads="1"/>
              </p:cNvSpPr>
              <p:nvPr/>
            </p:nvSpPr>
            <p:spPr bwMode="auto">
              <a:xfrm>
                <a:off x="2064" y="3022"/>
                <a:ext cx="136" cy="136"/>
              </a:xfrm>
              <a:prstGeom prst="ellipse">
                <a:avLst/>
              </a:prstGeom>
              <a:solidFill>
                <a:srgbClr val="DDDDDD"/>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4903" name="Oval 340"/>
              <p:cNvSpPr>
                <a:spLocks noChangeArrowheads="1"/>
              </p:cNvSpPr>
              <p:nvPr/>
            </p:nvSpPr>
            <p:spPr bwMode="auto">
              <a:xfrm>
                <a:off x="2154" y="3113"/>
                <a:ext cx="136" cy="136"/>
              </a:xfrm>
              <a:prstGeom prst="ellipse">
                <a:avLst/>
              </a:prstGeom>
              <a:solidFill>
                <a:srgbClr val="DDDDDD"/>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4904" name="Oval 341"/>
              <p:cNvSpPr>
                <a:spLocks noChangeArrowheads="1"/>
              </p:cNvSpPr>
              <p:nvPr/>
            </p:nvSpPr>
            <p:spPr bwMode="auto">
              <a:xfrm>
                <a:off x="2245" y="3203"/>
                <a:ext cx="136" cy="136"/>
              </a:xfrm>
              <a:prstGeom prst="ellipse">
                <a:avLst/>
              </a:prstGeom>
              <a:solidFill>
                <a:srgbClr val="DDDDDD"/>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grpSp>
        <p:sp>
          <p:nvSpPr>
            <p:cNvPr id="34878" name="Oval 346"/>
            <p:cNvSpPr>
              <a:spLocks noChangeArrowheads="1"/>
            </p:cNvSpPr>
            <p:nvPr/>
          </p:nvSpPr>
          <p:spPr bwMode="auto">
            <a:xfrm rot="-473338">
              <a:off x="1383" y="2115"/>
              <a:ext cx="318" cy="318"/>
            </a:xfrm>
            <a:prstGeom prst="ellipse">
              <a:avLst/>
            </a:prstGeom>
            <a:solidFill>
              <a:srgbClr val="0033CC"/>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grpSp>
          <p:nvGrpSpPr>
            <p:cNvPr id="34879" name="Group 430"/>
            <p:cNvGrpSpPr>
              <a:grpSpLocks/>
            </p:cNvGrpSpPr>
            <p:nvPr/>
          </p:nvGrpSpPr>
          <p:grpSpPr bwMode="auto">
            <a:xfrm>
              <a:off x="1549" y="1344"/>
              <a:ext cx="786" cy="802"/>
              <a:chOff x="1549" y="1344"/>
              <a:chExt cx="786" cy="802"/>
            </a:xfrm>
          </p:grpSpPr>
          <p:sp>
            <p:nvSpPr>
              <p:cNvPr id="34895" name="Oval 351"/>
              <p:cNvSpPr>
                <a:spLocks noChangeArrowheads="1"/>
              </p:cNvSpPr>
              <p:nvPr/>
            </p:nvSpPr>
            <p:spPr bwMode="auto">
              <a:xfrm rot="218809">
                <a:off x="1549" y="1828"/>
                <a:ext cx="317" cy="318"/>
              </a:xfrm>
              <a:prstGeom prst="ellipse">
                <a:avLst/>
              </a:prstGeom>
              <a:solidFill>
                <a:schemeClr val="accent1"/>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4896" name="Oval 354"/>
              <p:cNvSpPr>
                <a:spLocks noChangeArrowheads="1"/>
              </p:cNvSpPr>
              <p:nvPr/>
            </p:nvSpPr>
            <p:spPr bwMode="auto">
              <a:xfrm rot="218809">
                <a:off x="1746" y="1570"/>
                <a:ext cx="317" cy="317"/>
              </a:xfrm>
              <a:prstGeom prst="ellipse">
                <a:avLst/>
              </a:prstGeom>
              <a:solidFill>
                <a:schemeClr val="accent1"/>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4897" name="Oval 355"/>
              <p:cNvSpPr>
                <a:spLocks noChangeArrowheads="1"/>
              </p:cNvSpPr>
              <p:nvPr/>
            </p:nvSpPr>
            <p:spPr bwMode="auto">
              <a:xfrm rot="218809">
                <a:off x="1973" y="1344"/>
                <a:ext cx="362" cy="363"/>
              </a:xfrm>
              <a:prstGeom prst="ellipse">
                <a:avLst/>
              </a:prstGeom>
              <a:solidFill>
                <a:schemeClr val="accent1"/>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grpSp>
        <p:grpSp>
          <p:nvGrpSpPr>
            <p:cNvPr id="34880" name="Group 432"/>
            <p:cNvGrpSpPr>
              <a:grpSpLocks/>
            </p:cNvGrpSpPr>
            <p:nvPr/>
          </p:nvGrpSpPr>
          <p:grpSpPr bwMode="auto">
            <a:xfrm>
              <a:off x="2336" y="1298"/>
              <a:ext cx="725" cy="363"/>
              <a:chOff x="2336" y="1298"/>
              <a:chExt cx="725" cy="363"/>
            </a:xfrm>
          </p:grpSpPr>
          <p:sp>
            <p:nvSpPr>
              <p:cNvPr id="34893" name="Oval 356"/>
              <p:cNvSpPr>
                <a:spLocks noChangeArrowheads="1"/>
              </p:cNvSpPr>
              <p:nvPr/>
            </p:nvSpPr>
            <p:spPr bwMode="auto">
              <a:xfrm>
                <a:off x="2336" y="1298"/>
                <a:ext cx="362" cy="363"/>
              </a:xfrm>
              <a:prstGeom prst="ellipse">
                <a:avLst/>
              </a:prstGeom>
              <a:solidFill>
                <a:schemeClr val="accent1"/>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4894" name="Oval 357"/>
              <p:cNvSpPr>
                <a:spLocks noChangeArrowheads="1"/>
              </p:cNvSpPr>
              <p:nvPr/>
            </p:nvSpPr>
            <p:spPr bwMode="auto">
              <a:xfrm>
                <a:off x="2699" y="1298"/>
                <a:ext cx="362" cy="363"/>
              </a:xfrm>
              <a:prstGeom prst="ellipse">
                <a:avLst/>
              </a:prstGeom>
              <a:solidFill>
                <a:srgbClr val="B2B2B2"/>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grpSp>
        <p:grpSp>
          <p:nvGrpSpPr>
            <p:cNvPr id="34881" name="Group 431"/>
            <p:cNvGrpSpPr>
              <a:grpSpLocks/>
            </p:cNvGrpSpPr>
            <p:nvPr/>
          </p:nvGrpSpPr>
          <p:grpSpPr bwMode="auto">
            <a:xfrm>
              <a:off x="3061" y="1389"/>
              <a:ext cx="1725" cy="1995"/>
              <a:chOff x="3061" y="1389"/>
              <a:chExt cx="1725" cy="1995"/>
            </a:xfrm>
          </p:grpSpPr>
          <p:sp>
            <p:nvSpPr>
              <p:cNvPr id="34882" name="Oval 358"/>
              <p:cNvSpPr>
                <a:spLocks noChangeArrowheads="1"/>
              </p:cNvSpPr>
              <p:nvPr/>
            </p:nvSpPr>
            <p:spPr bwMode="auto">
              <a:xfrm>
                <a:off x="3061" y="1389"/>
                <a:ext cx="362" cy="363"/>
              </a:xfrm>
              <a:prstGeom prst="ellipse">
                <a:avLst/>
              </a:prstGeom>
              <a:solidFill>
                <a:srgbClr val="C0C0C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4883" name="Oval 360"/>
              <p:cNvSpPr>
                <a:spLocks noChangeArrowheads="1"/>
              </p:cNvSpPr>
              <p:nvPr/>
            </p:nvSpPr>
            <p:spPr bwMode="auto">
              <a:xfrm>
                <a:off x="3379" y="1616"/>
                <a:ext cx="272" cy="272"/>
              </a:xfrm>
              <a:prstGeom prst="ellipse">
                <a:avLst/>
              </a:prstGeom>
              <a:solidFill>
                <a:srgbClr val="C0C0C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4884" name="Oval 367"/>
              <p:cNvSpPr>
                <a:spLocks noChangeArrowheads="1"/>
              </p:cNvSpPr>
              <p:nvPr/>
            </p:nvSpPr>
            <p:spPr bwMode="auto">
              <a:xfrm>
                <a:off x="3606" y="1752"/>
                <a:ext cx="272" cy="272"/>
              </a:xfrm>
              <a:prstGeom prst="ellipse">
                <a:avLst/>
              </a:prstGeom>
              <a:solidFill>
                <a:srgbClr val="C0C0C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4885" name="Oval 370"/>
              <p:cNvSpPr>
                <a:spLocks noChangeArrowheads="1"/>
              </p:cNvSpPr>
              <p:nvPr/>
            </p:nvSpPr>
            <p:spPr bwMode="auto">
              <a:xfrm>
                <a:off x="3833" y="2024"/>
                <a:ext cx="182" cy="181"/>
              </a:xfrm>
              <a:prstGeom prst="ellipse">
                <a:avLst/>
              </a:prstGeom>
              <a:solidFill>
                <a:srgbClr val="C0C0C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4886" name="Oval 371"/>
              <p:cNvSpPr>
                <a:spLocks noChangeArrowheads="1"/>
              </p:cNvSpPr>
              <p:nvPr/>
            </p:nvSpPr>
            <p:spPr bwMode="auto">
              <a:xfrm>
                <a:off x="3969" y="2160"/>
                <a:ext cx="182" cy="181"/>
              </a:xfrm>
              <a:prstGeom prst="ellipse">
                <a:avLst/>
              </a:prstGeom>
              <a:solidFill>
                <a:srgbClr val="C0C0C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4887" name="Oval 372"/>
              <p:cNvSpPr>
                <a:spLocks noChangeArrowheads="1"/>
              </p:cNvSpPr>
              <p:nvPr/>
            </p:nvSpPr>
            <p:spPr bwMode="auto">
              <a:xfrm>
                <a:off x="4105" y="2296"/>
                <a:ext cx="182" cy="181"/>
              </a:xfrm>
              <a:prstGeom prst="ellipse">
                <a:avLst/>
              </a:prstGeom>
              <a:solidFill>
                <a:srgbClr val="C0C0C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4888" name="Oval 373"/>
              <p:cNvSpPr>
                <a:spLocks noChangeArrowheads="1"/>
              </p:cNvSpPr>
              <p:nvPr/>
            </p:nvSpPr>
            <p:spPr bwMode="auto">
              <a:xfrm>
                <a:off x="4195" y="2478"/>
                <a:ext cx="182" cy="181"/>
              </a:xfrm>
              <a:prstGeom prst="ellipse">
                <a:avLst/>
              </a:prstGeom>
              <a:solidFill>
                <a:srgbClr val="C0C0C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4889" name="Oval 374"/>
              <p:cNvSpPr>
                <a:spLocks noChangeArrowheads="1"/>
              </p:cNvSpPr>
              <p:nvPr/>
            </p:nvSpPr>
            <p:spPr bwMode="auto">
              <a:xfrm>
                <a:off x="4332" y="2659"/>
                <a:ext cx="182" cy="181"/>
              </a:xfrm>
              <a:prstGeom prst="ellipse">
                <a:avLst/>
              </a:prstGeom>
              <a:solidFill>
                <a:srgbClr val="C0C0C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4890" name="Oval 375"/>
              <p:cNvSpPr>
                <a:spLocks noChangeArrowheads="1"/>
              </p:cNvSpPr>
              <p:nvPr/>
            </p:nvSpPr>
            <p:spPr bwMode="auto">
              <a:xfrm>
                <a:off x="4422" y="2840"/>
                <a:ext cx="182" cy="181"/>
              </a:xfrm>
              <a:prstGeom prst="ellipse">
                <a:avLst/>
              </a:prstGeom>
              <a:solidFill>
                <a:srgbClr val="C0C0C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4891" name="Oval 376"/>
              <p:cNvSpPr>
                <a:spLocks noChangeArrowheads="1"/>
              </p:cNvSpPr>
              <p:nvPr/>
            </p:nvSpPr>
            <p:spPr bwMode="auto">
              <a:xfrm>
                <a:off x="4513" y="3022"/>
                <a:ext cx="182" cy="181"/>
              </a:xfrm>
              <a:prstGeom prst="ellipse">
                <a:avLst/>
              </a:prstGeom>
              <a:solidFill>
                <a:srgbClr val="C0C0C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4892" name="Oval 377"/>
              <p:cNvSpPr>
                <a:spLocks noChangeArrowheads="1"/>
              </p:cNvSpPr>
              <p:nvPr/>
            </p:nvSpPr>
            <p:spPr bwMode="auto">
              <a:xfrm>
                <a:off x="4604" y="3203"/>
                <a:ext cx="182" cy="181"/>
              </a:xfrm>
              <a:prstGeom prst="ellipse">
                <a:avLst/>
              </a:prstGeom>
              <a:solidFill>
                <a:srgbClr val="C0C0C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grpSp>
      </p:grpSp>
      <p:sp>
        <p:nvSpPr>
          <p:cNvPr id="1493" name="Rectangle à coins arrondis 1492"/>
          <p:cNvSpPr/>
          <p:nvPr/>
        </p:nvSpPr>
        <p:spPr>
          <a:xfrm>
            <a:off x="1401763" y="1484313"/>
            <a:ext cx="6105525" cy="425450"/>
          </a:xfrm>
          <a:prstGeom prst="roundRect">
            <a:avLst/>
          </a:prstGeom>
          <a:solidFill>
            <a:schemeClr val="accent2">
              <a:lumMod val="75000"/>
            </a:schemeClr>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r>
              <a:rPr lang="fr-BE" sz="2400" dirty="0"/>
              <a:t>TYPE 2 </a:t>
            </a:r>
            <a:r>
              <a:rPr lang="fr-BE" dirty="0"/>
              <a:t>: le follicule poursuit sa croissance mais n’ovule pas </a:t>
            </a:r>
            <a:endParaRPr lang="fr-BE" sz="2000" dirty="0"/>
          </a:p>
        </p:txBody>
      </p:sp>
      <p:pic>
        <p:nvPicPr>
          <p:cNvPr id="30769" name="Picture 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378325" y="4775200"/>
            <a:ext cx="2443163" cy="1871663"/>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30770" name="Picture 10" descr="3145"/>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15888" y="4794250"/>
            <a:ext cx="2212975" cy="178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8483" name="ZoneTexte 772"/>
          <p:cNvSpPr txBox="1">
            <a:spLocks noChangeArrowheads="1"/>
          </p:cNvSpPr>
          <p:nvPr/>
        </p:nvSpPr>
        <p:spPr bwMode="auto">
          <a:xfrm>
            <a:off x="2425700" y="4719638"/>
            <a:ext cx="1720850" cy="830262"/>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spAutoFit/>
          </a:bodyPr>
          <a:lstStyle>
            <a:lvl1pPr>
              <a:defRPr sz="3200">
                <a:solidFill>
                  <a:schemeClr val="tx1"/>
                </a:solidFill>
                <a:latin typeface="Vrinda" pitchFamily="34" charset="0"/>
              </a:defRPr>
            </a:lvl1pPr>
            <a:lvl2pPr marL="742950" indent="-285750">
              <a:defRPr sz="3200">
                <a:solidFill>
                  <a:schemeClr val="tx1"/>
                </a:solidFill>
                <a:latin typeface="Vrinda" pitchFamily="34" charset="0"/>
              </a:defRPr>
            </a:lvl2pPr>
            <a:lvl3pPr marL="1143000" indent="-228600">
              <a:defRPr sz="3200">
                <a:solidFill>
                  <a:schemeClr val="tx1"/>
                </a:solidFill>
                <a:latin typeface="Vrinda" pitchFamily="34" charset="0"/>
              </a:defRPr>
            </a:lvl3pPr>
            <a:lvl4pPr marL="1600200" indent="-228600">
              <a:defRPr sz="3200">
                <a:solidFill>
                  <a:schemeClr val="tx1"/>
                </a:solidFill>
                <a:latin typeface="Vrinda" pitchFamily="34" charset="0"/>
              </a:defRPr>
            </a:lvl4pPr>
            <a:lvl5pPr marL="2057400" indent="-228600">
              <a:defRPr sz="3200">
                <a:solidFill>
                  <a:schemeClr val="tx1"/>
                </a:solidFill>
                <a:latin typeface="Vrinda" pitchFamily="34" charset="0"/>
              </a:defRPr>
            </a:lvl5pPr>
            <a:lvl6pPr marL="2514600" indent="-228600" eaLnBrk="0" fontAlgn="base" hangingPunct="0">
              <a:spcBef>
                <a:spcPct val="0"/>
              </a:spcBef>
              <a:spcAft>
                <a:spcPct val="0"/>
              </a:spcAft>
              <a:defRPr sz="3200">
                <a:solidFill>
                  <a:schemeClr val="tx1"/>
                </a:solidFill>
                <a:latin typeface="Vrinda" pitchFamily="34" charset="0"/>
              </a:defRPr>
            </a:lvl6pPr>
            <a:lvl7pPr marL="2971800" indent="-228600" eaLnBrk="0" fontAlgn="base" hangingPunct="0">
              <a:spcBef>
                <a:spcPct val="0"/>
              </a:spcBef>
              <a:spcAft>
                <a:spcPct val="0"/>
              </a:spcAft>
              <a:defRPr sz="3200">
                <a:solidFill>
                  <a:schemeClr val="tx1"/>
                </a:solidFill>
                <a:latin typeface="Vrinda" pitchFamily="34" charset="0"/>
              </a:defRPr>
            </a:lvl7pPr>
            <a:lvl8pPr marL="3429000" indent="-228600" eaLnBrk="0" fontAlgn="base" hangingPunct="0">
              <a:spcBef>
                <a:spcPct val="0"/>
              </a:spcBef>
              <a:spcAft>
                <a:spcPct val="0"/>
              </a:spcAft>
              <a:defRPr sz="3200">
                <a:solidFill>
                  <a:schemeClr val="tx1"/>
                </a:solidFill>
                <a:latin typeface="Vrinda" pitchFamily="34" charset="0"/>
              </a:defRPr>
            </a:lvl8pPr>
            <a:lvl9pPr marL="3886200" indent="-228600" eaLnBrk="0" fontAlgn="base" hangingPunct="0">
              <a:spcBef>
                <a:spcPct val="0"/>
              </a:spcBef>
              <a:spcAft>
                <a:spcPct val="0"/>
              </a:spcAft>
              <a:defRPr sz="3200">
                <a:solidFill>
                  <a:schemeClr val="tx1"/>
                </a:solidFill>
                <a:latin typeface="Vrinda" pitchFamily="34" charset="0"/>
              </a:defRPr>
            </a:lvl9pPr>
          </a:lstStyle>
          <a:p>
            <a:pPr algn="ctr">
              <a:defRPr/>
            </a:pPr>
            <a:r>
              <a:rPr lang="fr-BE" altLang="fr-FR" sz="1600" dirty="0">
                <a:latin typeface="+mn-lt"/>
              </a:rPr>
              <a:t>Ovaires granuleux </a:t>
            </a:r>
          </a:p>
          <a:p>
            <a:pPr algn="ctr">
              <a:defRPr/>
            </a:pPr>
            <a:r>
              <a:rPr lang="fr-BE" altLang="fr-FR" sz="1600" dirty="0">
                <a:latin typeface="+mn-lt"/>
              </a:rPr>
              <a:t>et palpation </a:t>
            </a:r>
          </a:p>
          <a:p>
            <a:pPr algn="ctr">
              <a:defRPr/>
            </a:pPr>
            <a:r>
              <a:rPr lang="fr-BE" altLang="fr-FR" sz="1600" dirty="0">
                <a:latin typeface="+mn-lt"/>
              </a:rPr>
              <a:t>d’un </a:t>
            </a:r>
            <a:r>
              <a:rPr lang="fr-BE" altLang="fr-FR" sz="1600" dirty="0" err="1">
                <a:latin typeface="+mn-lt"/>
              </a:rPr>
              <a:t>FD</a:t>
            </a:r>
            <a:endParaRPr lang="fr-BE" altLang="fr-FR" sz="1600" dirty="0">
              <a:latin typeface="+mn-lt"/>
            </a:endParaRPr>
          </a:p>
        </p:txBody>
      </p:sp>
      <p:sp>
        <p:nvSpPr>
          <p:cNvPr id="18484" name="ZoneTexte 773"/>
          <p:cNvSpPr txBox="1">
            <a:spLocks noChangeArrowheads="1"/>
          </p:cNvSpPr>
          <p:nvPr/>
        </p:nvSpPr>
        <p:spPr bwMode="auto">
          <a:xfrm>
            <a:off x="2855913" y="5999163"/>
            <a:ext cx="1444625" cy="584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spAutoFit/>
          </a:bodyPr>
          <a:lstStyle>
            <a:lvl1pPr>
              <a:defRPr sz="3200">
                <a:solidFill>
                  <a:schemeClr val="tx1"/>
                </a:solidFill>
                <a:latin typeface="Vrinda" pitchFamily="34" charset="0"/>
              </a:defRPr>
            </a:lvl1pPr>
            <a:lvl2pPr marL="742950" indent="-285750">
              <a:defRPr sz="3200">
                <a:solidFill>
                  <a:schemeClr val="tx1"/>
                </a:solidFill>
                <a:latin typeface="Vrinda" pitchFamily="34" charset="0"/>
              </a:defRPr>
            </a:lvl2pPr>
            <a:lvl3pPr marL="1143000" indent="-228600">
              <a:defRPr sz="3200">
                <a:solidFill>
                  <a:schemeClr val="tx1"/>
                </a:solidFill>
                <a:latin typeface="Vrinda" pitchFamily="34" charset="0"/>
              </a:defRPr>
            </a:lvl3pPr>
            <a:lvl4pPr marL="1600200" indent="-228600">
              <a:defRPr sz="3200">
                <a:solidFill>
                  <a:schemeClr val="tx1"/>
                </a:solidFill>
                <a:latin typeface="Vrinda" pitchFamily="34" charset="0"/>
              </a:defRPr>
            </a:lvl4pPr>
            <a:lvl5pPr marL="2057400" indent="-228600">
              <a:defRPr sz="3200">
                <a:solidFill>
                  <a:schemeClr val="tx1"/>
                </a:solidFill>
                <a:latin typeface="Vrinda" pitchFamily="34" charset="0"/>
              </a:defRPr>
            </a:lvl5pPr>
            <a:lvl6pPr marL="2514600" indent="-228600" eaLnBrk="0" fontAlgn="base" hangingPunct="0">
              <a:spcBef>
                <a:spcPct val="0"/>
              </a:spcBef>
              <a:spcAft>
                <a:spcPct val="0"/>
              </a:spcAft>
              <a:defRPr sz="3200">
                <a:solidFill>
                  <a:schemeClr val="tx1"/>
                </a:solidFill>
                <a:latin typeface="Vrinda" pitchFamily="34" charset="0"/>
              </a:defRPr>
            </a:lvl6pPr>
            <a:lvl7pPr marL="2971800" indent="-228600" eaLnBrk="0" fontAlgn="base" hangingPunct="0">
              <a:spcBef>
                <a:spcPct val="0"/>
              </a:spcBef>
              <a:spcAft>
                <a:spcPct val="0"/>
              </a:spcAft>
              <a:defRPr sz="3200">
                <a:solidFill>
                  <a:schemeClr val="tx1"/>
                </a:solidFill>
                <a:latin typeface="Vrinda" pitchFamily="34" charset="0"/>
              </a:defRPr>
            </a:lvl7pPr>
            <a:lvl8pPr marL="3429000" indent="-228600" eaLnBrk="0" fontAlgn="base" hangingPunct="0">
              <a:spcBef>
                <a:spcPct val="0"/>
              </a:spcBef>
              <a:spcAft>
                <a:spcPct val="0"/>
              </a:spcAft>
              <a:defRPr sz="3200">
                <a:solidFill>
                  <a:schemeClr val="tx1"/>
                </a:solidFill>
                <a:latin typeface="Vrinda" pitchFamily="34" charset="0"/>
              </a:defRPr>
            </a:lvl8pPr>
            <a:lvl9pPr marL="3886200" indent="-228600" eaLnBrk="0" fontAlgn="base" hangingPunct="0">
              <a:spcBef>
                <a:spcPct val="0"/>
              </a:spcBef>
              <a:spcAft>
                <a:spcPct val="0"/>
              </a:spcAft>
              <a:defRPr sz="3200">
                <a:solidFill>
                  <a:schemeClr val="tx1"/>
                </a:solidFill>
                <a:latin typeface="Vrinda" pitchFamily="34" charset="0"/>
              </a:defRPr>
            </a:lvl9pPr>
          </a:lstStyle>
          <a:p>
            <a:pPr algn="ctr">
              <a:defRPr/>
            </a:pPr>
            <a:r>
              <a:rPr lang="fr-BE" altLang="fr-FR" sz="1600" dirty="0" err="1">
                <a:latin typeface="+mn-lt"/>
              </a:rPr>
              <a:t>FD</a:t>
            </a:r>
            <a:r>
              <a:rPr lang="fr-BE" altLang="fr-FR" sz="1600" dirty="0">
                <a:latin typeface="+mn-lt"/>
              </a:rPr>
              <a:t> et recrutés </a:t>
            </a:r>
          </a:p>
          <a:p>
            <a:pPr algn="ctr">
              <a:defRPr/>
            </a:pPr>
            <a:r>
              <a:rPr lang="fr-BE" altLang="fr-FR" sz="1600" dirty="0">
                <a:latin typeface="+mn-lt"/>
              </a:rPr>
              <a:t>à l’échographie</a:t>
            </a:r>
          </a:p>
        </p:txBody>
      </p:sp>
      <p:sp>
        <p:nvSpPr>
          <p:cNvPr id="18485" name="ZoneTexte 774"/>
          <p:cNvSpPr txBox="1">
            <a:spLocks noChangeArrowheads="1"/>
          </p:cNvSpPr>
          <p:nvPr/>
        </p:nvSpPr>
        <p:spPr bwMode="auto">
          <a:xfrm>
            <a:off x="7981950" y="6330950"/>
            <a:ext cx="974725" cy="3381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spAutoFit/>
          </a:bodyPr>
          <a:lstStyle>
            <a:lvl1pPr>
              <a:defRPr sz="3200">
                <a:solidFill>
                  <a:schemeClr val="tx1"/>
                </a:solidFill>
                <a:latin typeface="Vrinda" pitchFamily="34" charset="0"/>
              </a:defRPr>
            </a:lvl1pPr>
            <a:lvl2pPr marL="742950" indent="-285750">
              <a:defRPr sz="3200">
                <a:solidFill>
                  <a:schemeClr val="tx1"/>
                </a:solidFill>
                <a:latin typeface="Vrinda" pitchFamily="34" charset="0"/>
              </a:defRPr>
            </a:lvl2pPr>
            <a:lvl3pPr marL="1143000" indent="-228600">
              <a:defRPr sz="3200">
                <a:solidFill>
                  <a:schemeClr val="tx1"/>
                </a:solidFill>
                <a:latin typeface="Vrinda" pitchFamily="34" charset="0"/>
              </a:defRPr>
            </a:lvl3pPr>
            <a:lvl4pPr marL="1600200" indent="-228600">
              <a:defRPr sz="3200">
                <a:solidFill>
                  <a:schemeClr val="tx1"/>
                </a:solidFill>
                <a:latin typeface="Vrinda" pitchFamily="34" charset="0"/>
              </a:defRPr>
            </a:lvl4pPr>
            <a:lvl5pPr marL="2057400" indent="-228600">
              <a:defRPr sz="3200">
                <a:solidFill>
                  <a:schemeClr val="tx1"/>
                </a:solidFill>
                <a:latin typeface="Vrinda" pitchFamily="34" charset="0"/>
              </a:defRPr>
            </a:lvl5pPr>
            <a:lvl6pPr marL="2514600" indent="-228600" eaLnBrk="0" fontAlgn="base" hangingPunct="0">
              <a:spcBef>
                <a:spcPct val="0"/>
              </a:spcBef>
              <a:spcAft>
                <a:spcPct val="0"/>
              </a:spcAft>
              <a:defRPr sz="3200">
                <a:solidFill>
                  <a:schemeClr val="tx1"/>
                </a:solidFill>
                <a:latin typeface="Vrinda" pitchFamily="34" charset="0"/>
              </a:defRPr>
            </a:lvl6pPr>
            <a:lvl7pPr marL="2971800" indent="-228600" eaLnBrk="0" fontAlgn="base" hangingPunct="0">
              <a:spcBef>
                <a:spcPct val="0"/>
              </a:spcBef>
              <a:spcAft>
                <a:spcPct val="0"/>
              </a:spcAft>
              <a:defRPr sz="3200">
                <a:solidFill>
                  <a:schemeClr val="tx1"/>
                </a:solidFill>
                <a:latin typeface="Vrinda" pitchFamily="34" charset="0"/>
              </a:defRPr>
            </a:lvl7pPr>
            <a:lvl8pPr marL="3429000" indent="-228600" eaLnBrk="0" fontAlgn="base" hangingPunct="0">
              <a:spcBef>
                <a:spcPct val="0"/>
              </a:spcBef>
              <a:spcAft>
                <a:spcPct val="0"/>
              </a:spcAft>
              <a:defRPr sz="3200">
                <a:solidFill>
                  <a:schemeClr val="tx1"/>
                </a:solidFill>
                <a:latin typeface="Vrinda" pitchFamily="34" charset="0"/>
              </a:defRPr>
            </a:lvl8pPr>
            <a:lvl9pPr marL="3886200" indent="-228600" eaLnBrk="0" fontAlgn="base" hangingPunct="0">
              <a:spcBef>
                <a:spcPct val="0"/>
              </a:spcBef>
              <a:spcAft>
                <a:spcPct val="0"/>
              </a:spcAft>
              <a:defRPr sz="3200">
                <a:solidFill>
                  <a:schemeClr val="tx1"/>
                </a:solidFill>
                <a:latin typeface="Vrinda" pitchFamily="34" charset="0"/>
              </a:defRPr>
            </a:lvl9pPr>
          </a:lstStyle>
          <a:p>
            <a:pPr algn="ctr">
              <a:defRPr/>
            </a:pPr>
            <a:r>
              <a:rPr lang="fr-BE" altLang="fr-FR" sz="1600">
                <a:latin typeface="+mn-lt"/>
              </a:rPr>
              <a:t>BCS 2-2,5</a:t>
            </a:r>
          </a:p>
        </p:txBody>
      </p:sp>
      <p:pic>
        <p:nvPicPr>
          <p:cNvPr id="30774" name="Picture 3"/>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7146925" y="4773613"/>
            <a:ext cx="1887538" cy="1557337"/>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776" name="Rectangle à coins arrondis 775"/>
          <p:cNvSpPr/>
          <p:nvPr/>
        </p:nvSpPr>
        <p:spPr>
          <a:xfrm>
            <a:off x="1314450" y="4246563"/>
            <a:ext cx="6594475" cy="431800"/>
          </a:xfrm>
          <a:prstGeom prst="roundRect">
            <a:avLst/>
          </a:prstGeom>
          <a:solidFill>
            <a:srgbClr val="FFFF00"/>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fr-BE" dirty="0" err="1">
                <a:solidFill>
                  <a:schemeClr val="tx1"/>
                </a:solidFill>
              </a:rPr>
              <a:t>FSH</a:t>
            </a:r>
            <a:r>
              <a:rPr lang="fr-BE" dirty="0">
                <a:solidFill>
                  <a:schemeClr val="tx1"/>
                </a:solidFill>
              </a:rPr>
              <a:t> OK, </a:t>
            </a:r>
            <a:r>
              <a:rPr lang="fr-BE" dirty="0" err="1">
                <a:solidFill>
                  <a:schemeClr val="tx1"/>
                </a:solidFill>
              </a:rPr>
              <a:t>LH</a:t>
            </a:r>
            <a:r>
              <a:rPr lang="fr-BE" dirty="0">
                <a:solidFill>
                  <a:schemeClr val="tx1"/>
                </a:solidFill>
              </a:rPr>
              <a:t> tonique OK mais manque de </a:t>
            </a:r>
            <a:r>
              <a:rPr lang="fr-BE" dirty="0" err="1">
                <a:solidFill>
                  <a:schemeClr val="tx1"/>
                </a:solidFill>
              </a:rPr>
              <a:t>LH</a:t>
            </a:r>
            <a:r>
              <a:rPr lang="fr-BE" dirty="0">
                <a:solidFill>
                  <a:schemeClr val="tx1"/>
                </a:solidFill>
              </a:rPr>
              <a:t> cyclique (pic)</a:t>
            </a:r>
          </a:p>
        </p:txBody>
      </p:sp>
    </p:spTree>
    <p:extLst>
      <p:ext uri="{BB962C8B-B14F-4D97-AF65-F5344CB8AC3E}">
        <p14:creationId xmlns:p14="http://schemas.microsoft.com/office/powerpoint/2010/main" val="424784375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1273"/>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1327"/>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1381"/>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nodeType="clickEffect">
                                  <p:stCondLst>
                                    <p:cond delay="0"/>
                                  </p:stCondLst>
                                  <p:childTnLst>
                                    <p:set>
                                      <p:cBhvr>
                                        <p:cTn id="18" dur="1" fill="hold">
                                          <p:stCondLst>
                                            <p:cond delay="0"/>
                                          </p:stCondLst>
                                        </p:cTn>
                                        <p:tgtEl>
                                          <p:spTgt spid="1435"/>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776"/>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18483"/>
                                        </p:tgtEl>
                                        <p:attrNameLst>
                                          <p:attrName>style.visibility</p:attrName>
                                        </p:attrNameLst>
                                      </p:cBhvr>
                                      <p:to>
                                        <p:strVal val="visible"/>
                                      </p:to>
                                    </p:set>
                                  </p:childTnLst>
                                </p:cTn>
                              </p:par>
                              <p:par>
                                <p:cTn id="27" presetID="1" presetClass="entr" presetSubtype="0" fill="hold" nodeType="withEffect">
                                  <p:stCondLst>
                                    <p:cond delay="0"/>
                                  </p:stCondLst>
                                  <p:childTnLst>
                                    <p:set>
                                      <p:cBhvr>
                                        <p:cTn id="28" dur="1" fill="hold">
                                          <p:stCondLst>
                                            <p:cond delay="0"/>
                                          </p:stCondLst>
                                        </p:cTn>
                                        <p:tgtEl>
                                          <p:spTgt spid="30770"/>
                                        </p:tgtEl>
                                        <p:attrNameLst>
                                          <p:attrName>style.visibility</p:attrName>
                                        </p:attrNameLst>
                                      </p:cBhvr>
                                      <p:to>
                                        <p:strVal val="visible"/>
                                      </p:to>
                                    </p:set>
                                  </p:childTnLst>
                                </p:cTn>
                              </p:par>
                            </p:childTnLst>
                          </p:cTn>
                        </p:par>
                      </p:childTnLst>
                    </p:cTn>
                  </p:par>
                  <p:par>
                    <p:cTn id="29" fill="hold" nodeType="clickPar">
                      <p:stCondLst>
                        <p:cond delay="indefinite"/>
                      </p:stCondLst>
                      <p:childTnLst>
                        <p:par>
                          <p:cTn id="30" fill="hold" nodeType="withGroup">
                            <p:stCondLst>
                              <p:cond delay="0"/>
                            </p:stCondLst>
                            <p:childTnLst>
                              <p:par>
                                <p:cTn id="31" presetID="1" presetClass="entr" presetSubtype="0" fill="hold" grpId="0" nodeType="clickEffect">
                                  <p:stCondLst>
                                    <p:cond delay="0"/>
                                  </p:stCondLst>
                                  <p:childTnLst>
                                    <p:set>
                                      <p:cBhvr>
                                        <p:cTn id="32" dur="1" fill="hold">
                                          <p:stCondLst>
                                            <p:cond delay="0"/>
                                          </p:stCondLst>
                                        </p:cTn>
                                        <p:tgtEl>
                                          <p:spTgt spid="18484"/>
                                        </p:tgtEl>
                                        <p:attrNameLst>
                                          <p:attrName>style.visibility</p:attrName>
                                        </p:attrNameLst>
                                      </p:cBhvr>
                                      <p:to>
                                        <p:strVal val="visible"/>
                                      </p:to>
                                    </p:set>
                                  </p:childTnLst>
                                </p:cTn>
                              </p:par>
                              <p:par>
                                <p:cTn id="33" presetID="1" presetClass="entr" presetSubtype="0" fill="hold" nodeType="withEffect">
                                  <p:stCondLst>
                                    <p:cond delay="0"/>
                                  </p:stCondLst>
                                  <p:childTnLst>
                                    <p:set>
                                      <p:cBhvr>
                                        <p:cTn id="34" dur="1" fill="hold">
                                          <p:stCondLst>
                                            <p:cond delay="0"/>
                                          </p:stCondLst>
                                        </p:cTn>
                                        <p:tgtEl>
                                          <p:spTgt spid="30769"/>
                                        </p:tgtEl>
                                        <p:attrNameLst>
                                          <p:attrName>style.visibility</p:attrName>
                                        </p:attrNameLst>
                                      </p:cBhvr>
                                      <p:to>
                                        <p:strVal val="visible"/>
                                      </p:to>
                                    </p:set>
                                  </p:childTnLst>
                                </p:cTn>
                              </p:par>
                            </p:childTnLst>
                          </p:cTn>
                        </p:par>
                      </p:childTnLst>
                    </p:cTn>
                  </p:par>
                  <p:par>
                    <p:cTn id="35" fill="hold" nodeType="clickPar">
                      <p:stCondLst>
                        <p:cond delay="indefinite"/>
                      </p:stCondLst>
                      <p:childTnLst>
                        <p:par>
                          <p:cTn id="36" fill="hold" nodeType="withGroup">
                            <p:stCondLst>
                              <p:cond delay="0"/>
                            </p:stCondLst>
                            <p:childTnLst>
                              <p:par>
                                <p:cTn id="37" presetID="1" presetClass="entr" presetSubtype="0" fill="hold" nodeType="clickEffect">
                                  <p:stCondLst>
                                    <p:cond delay="0"/>
                                  </p:stCondLst>
                                  <p:childTnLst>
                                    <p:set>
                                      <p:cBhvr>
                                        <p:cTn id="38" dur="1" fill="hold">
                                          <p:stCondLst>
                                            <p:cond delay="0"/>
                                          </p:stCondLst>
                                        </p:cTn>
                                        <p:tgtEl>
                                          <p:spTgt spid="30774"/>
                                        </p:tgtEl>
                                        <p:attrNameLst>
                                          <p:attrName>style.visibility</p:attrName>
                                        </p:attrNameLst>
                                      </p:cBhvr>
                                      <p:to>
                                        <p:strVal val="visible"/>
                                      </p:to>
                                    </p:set>
                                  </p:childTnLst>
                                </p:cTn>
                              </p:par>
                              <p:par>
                                <p:cTn id="39" presetID="1" presetClass="entr" presetSubtype="0" fill="hold" grpId="0" nodeType="withEffect">
                                  <p:stCondLst>
                                    <p:cond delay="0"/>
                                  </p:stCondLst>
                                  <p:childTnLst>
                                    <p:set>
                                      <p:cBhvr>
                                        <p:cTn id="40" dur="1" fill="hold">
                                          <p:stCondLst>
                                            <p:cond delay="0"/>
                                          </p:stCondLst>
                                        </p:cTn>
                                        <p:tgtEl>
                                          <p:spTgt spid="1848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483" grpId="0" animBg="1"/>
      <p:bldP spid="18484" grpId="0" animBg="1"/>
      <p:bldP spid="18485" grpId="0" animBg="1"/>
      <p:bldP spid="776" grpId="0" animBg="1"/>
    </p:bldLst>
  </p:timing>
</p:sld>
</file>

<file path=ppt/slides/slide1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à coins arrondis 4"/>
          <p:cNvSpPr/>
          <p:nvPr/>
        </p:nvSpPr>
        <p:spPr>
          <a:xfrm>
            <a:off x="196850" y="115888"/>
            <a:ext cx="8767763" cy="952500"/>
          </a:xfrm>
          <a:prstGeom prst="roundRect">
            <a:avLst/>
          </a:prstGeom>
          <a:solidFill>
            <a:schemeClr val="tx2">
              <a:lumMod val="50000"/>
            </a:schemeClr>
          </a:solidFill>
          <a:ln w="9525"/>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fr-BE" altLang="fr-FR" sz="2200" dirty="0">
                <a:solidFill>
                  <a:schemeClr val="bg1"/>
                </a:solidFill>
              </a:rPr>
              <a:t>Reprise des vagues de croissance folliculaire après le vêlage chez une vache en anoestrus de type 3 (kyste) </a:t>
            </a:r>
            <a:r>
              <a:rPr lang="fr-BE" altLang="fr-FR" dirty="0">
                <a:solidFill>
                  <a:schemeClr val="bg1"/>
                </a:solidFill>
              </a:rPr>
              <a:t>(Voir </a:t>
            </a:r>
            <a:r>
              <a:rPr lang="fr-BE" altLang="fr-FR" dirty="0" err="1">
                <a:solidFill>
                  <a:schemeClr val="bg1"/>
                </a:solidFill>
              </a:rPr>
              <a:t>Crowe</a:t>
            </a:r>
            <a:r>
              <a:rPr lang="fr-BE" altLang="fr-FR" dirty="0">
                <a:solidFill>
                  <a:schemeClr val="bg1"/>
                </a:solidFill>
              </a:rPr>
              <a:t> et al. 2014, Peter et al. 2009)</a:t>
            </a:r>
            <a:endParaRPr lang="fr-FR" altLang="fr-FR" dirty="0">
              <a:solidFill>
                <a:schemeClr val="bg1"/>
              </a:solidFill>
            </a:endParaRPr>
          </a:p>
        </p:txBody>
      </p:sp>
      <p:cxnSp>
        <p:nvCxnSpPr>
          <p:cNvPr id="36867" name="Connecteur droit 50"/>
          <p:cNvCxnSpPr>
            <a:cxnSpLocks noChangeShapeType="1"/>
          </p:cNvCxnSpPr>
          <p:nvPr/>
        </p:nvCxnSpPr>
        <p:spPr bwMode="auto">
          <a:xfrm>
            <a:off x="520700" y="6262688"/>
            <a:ext cx="7634288" cy="0"/>
          </a:xfrm>
          <a:prstGeom prst="line">
            <a:avLst/>
          </a:prstGeom>
          <a:noFill/>
          <a:ln w="9525" algn="ctr">
            <a:solidFill>
              <a:schemeClr val="tx1"/>
            </a:solidFill>
            <a:round/>
            <a:headEnd/>
            <a:tailEnd/>
          </a:ln>
          <a:extLst>
            <a:ext uri="{909E8E84-426E-40DD-AFC4-6F175D3DCCD1}">
              <a14:hiddenFill xmlns:a14="http://schemas.microsoft.com/office/drawing/2010/main">
                <a:noFill/>
              </a14:hiddenFill>
            </a:ext>
          </a:extLst>
        </p:spPr>
      </p:cxnSp>
      <p:cxnSp>
        <p:nvCxnSpPr>
          <p:cNvPr id="36868" name="Connecteur droit 52"/>
          <p:cNvCxnSpPr>
            <a:cxnSpLocks noChangeShapeType="1"/>
          </p:cNvCxnSpPr>
          <p:nvPr/>
        </p:nvCxnSpPr>
        <p:spPr bwMode="auto">
          <a:xfrm>
            <a:off x="1763713" y="6230938"/>
            <a:ext cx="0" cy="144462"/>
          </a:xfrm>
          <a:prstGeom prst="line">
            <a:avLst/>
          </a:prstGeom>
          <a:noFill/>
          <a:ln w="9525" algn="ctr">
            <a:solidFill>
              <a:schemeClr val="tx1"/>
            </a:solidFill>
            <a:round/>
            <a:headEnd/>
            <a:tailEnd/>
          </a:ln>
          <a:extLst>
            <a:ext uri="{909E8E84-426E-40DD-AFC4-6F175D3DCCD1}">
              <a14:hiddenFill xmlns:a14="http://schemas.microsoft.com/office/drawing/2010/main">
                <a:noFill/>
              </a14:hiddenFill>
            </a:ext>
          </a:extLst>
        </p:spPr>
      </p:cxnSp>
      <p:cxnSp>
        <p:nvCxnSpPr>
          <p:cNvPr id="36869" name="Connecteur droit 53"/>
          <p:cNvCxnSpPr>
            <a:cxnSpLocks noChangeShapeType="1"/>
          </p:cNvCxnSpPr>
          <p:nvPr/>
        </p:nvCxnSpPr>
        <p:spPr bwMode="auto">
          <a:xfrm>
            <a:off x="2057400" y="6230938"/>
            <a:ext cx="0" cy="144462"/>
          </a:xfrm>
          <a:prstGeom prst="line">
            <a:avLst/>
          </a:prstGeom>
          <a:noFill/>
          <a:ln w="9525" algn="ctr">
            <a:solidFill>
              <a:schemeClr val="tx1"/>
            </a:solidFill>
            <a:round/>
            <a:headEnd/>
            <a:tailEnd/>
          </a:ln>
          <a:extLst>
            <a:ext uri="{909E8E84-426E-40DD-AFC4-6F175D3DCCD1}">
              <a14:hiddenFill xmlns:a14="http://schemas.microsoft.com/office/drawing/2010/main">
                <a:noFill/>
              </a14:hiddenFill>
            </a:ext>
          </a:extLst>
        </p:spPr>
      </p:cxnSp>
      <p:cxnSp>
        <p:nvCxnSpPr>
          <p:cNvPr id="36870" name="Connecteur droit 54"/>
          <p:cNvCxnSpPr>
            <a:cxnSpLocks noChangeShapeType="1"/>
          </p:cNvCxnSpPr>
          <p:nvPr/>
        </p:nvCxnSpPr>
        <p:spPr bwMode="auto">
          <a:xfrm>
            <a:off x="2351088" y="6230938"/>
            <a:ext cx="0" cy="144462"/>
          </a:xfrm>
          <a:prstGeom prst="line">
            <a:avLst/>
          </a:prstGeom>
          <a:noFill/>
          <a:ln w="9525" algn="ctr">
            <a:solidFill>
              <a:schemeClr val="tx1"/>
            </a:solidFill>
            <a:round/>
            <a:headEnd/>
            <a:tailEnd/>
          </a:ln>
          <a:extLst>
            <a:ext uri="{909E8E84-426E-40DD-AFC4-6F175D3DCCD1}">
              <a14:hiddenFill xmlns:a14="http://schemas.microsoft.com/office/drawing/2010/main">
                <a:noFill/>
              </a14:hiddenFill>
            </a:ext>
          </a:extLst>
        </p:spPr>
      </p:cxnSp>
      <p:cxnSp>
        <p:nvCxnSpPr>
          <p:cNvPr id="36871" name="Connecteur droit 55"/>
          <p:cNvCxnSpPr>
            <a:cxnSpLocks noChangeShapeType="1"/>
          </p:cNvCxnSpPr>
          <p:nvPr/>
        </p:nvCxnSpPr>
        <p:spPr bwMode="auto">
          <a:xfrm>
            <a:off x="2644775" y="6230938"/>
            <a:ext cx="0" cy="144462"/>
          </a:xfrm>
          <a:prstGeom prst="line">
            <a:avLst/>
          </a:prstGeom>
          <a:noFill/>
          <a:ln w="9525" algn="ctr">
            <a:solidFill>
              <a:schemeClr val="tx1"/>
            </a:solidFill>
            <a:round/>
            <a:headEnd/>
            <a:tailEnd/>
          </a:ln>
          <a:extLst>
            <a:ext uri="{909E8E84-426E-40DD-AFC4-6F175D3DCCD1}">
              <a14:hiddenFill xmlns:a14="http://schemas.microsoft.com/office/drawing/2010/main">
                <a:noFill/>
              </a14:hiddenFill>
            </a:ext>
          </a:extLst>
        </p:spPr>
      </p:cxnSp>
      <p:cxnSp>
        <p:nvCxnSpPr>
          <p:cNvPr id="36872" name="Connecteur droit 56"/>
          <p:cNvCxnSpPr>
            <a:cxnSpLocks noChangeShapeType="1"/>
          </p:cNvCxnSpPr>
          <p:nvPr/>
        </p:nvCxnSpPr>
        <p:spPr bwMode="auto">
          <a:xfrm>
            <a:off x="2936875" y="6230938"/>
            <a:ext cx="0" cy="144462"/>
          </a:xfrm>
          <a:prstGeom prst="line">
            <a:avLst/>
          </a:prstGeom>
          <a:noFill/>
          <a:ln w="9525" algn="ctr">
            <a:solidFill>
              <a:schemeClr val="tx1"/>
            </a:solidFill>
            <a:round/>
            <a:headEnd/>
            <a:tailEnd/>
          </a:ln>
          <a:extLst>
            <a:ext uri="{909E8E84-426E-40DD-AFC4-6F175D3DCCD1}">
              <a14:hiddenFill xmlns:a14="http://schemas.microsoft.com/office/drawing/2010/main">
                <a:noFill/>
              </a14:hiddenFill>
            </a:ext>
          </a:extLst>
        </p:spPr>
      </p:cxnSp>
      <p:cxnSp>
        <p:nvCxnSpPr>
          <p:cNvPr id="36873" name="Connecteur droit 57"/>
          <p:cNvCxnSpPr>
            <a:cxnSpLocks noChangeShapeType="1"/>
          </p:cNvCxnSpPr>
          <p:nvPr/>
        </p:nvCxnSpPr>
        <p:spPr bwMode="auto">
          <a:xfrm>
            <a:off x="3230563" y="6230938"/>
            <a:ext cx="0" cy="144462"/>
          </a:xfrm>
          <a:prstGeom prst="line">
            <a:avLst/>
          </a:prstGeom>
          <a:noFill/>
          <a:ln w="9525" algn="ctr">
            <a:solidFill>
              <a:schemeClr val="tx1"/>
            </a:solidFill>
            <a:round/>
            <a:headEnd/>
            <a:tailEnd/>
          </a:ln>
          <a:extLst>
            <a:ext uri="{909E8E84-426E-40DD-AFC4-6F175D3DCCD1}">
              <a14:hiddenFill xmlns:a14="http://schemas.microsoft.com/office/drawing/2010/main">
                <a:noFill/>
              </a14:hiddenFill>
            </a:ext>
          </a:extLst>
        </p:spPr>
      </p:cxnSp>
      <p:cxnSp>
        <p:nvCxnSpPr>
          <p:cNvPr id="36874" name="Connecteur droit 58"/>
          <p:cNvCxnSpPr>
            <a:cxnSpLocks noChangeShapeType="1"/>
          </p:cNvCxnSpPr>
          <p:nvPr/>
        </p:nvCxnSpPr>
        <p:spPr bwMode="auto">
          <a:xfrm>
            <a:off x="3521075" y="6230938"/>
            <a:ext cx="0" cy="144462"/>
          </a:xfrm>
          <a:prstGeom prst="line">
            <a:avLst/>
          </a:prstGeom>
          <a:noFill/>
          <a:ln w="9525" algn="ctr">
            <a:solidFill>
              <a:schemeClr val="tx1"/>
            </a:solidFill>
            <a:round/>
            <a:headEnd/>
            <a:tailEnd/>
          </a:ln>
          <a:extLst>
            <a:ext uri="{909E8E84-426E-40DD-AFC4-6F175D3DCCD1}">
              <a14:hiddenFill xmlns:a14="http://schemas.microsoft.com/office/drawing/2010/main">
                <a:noFill/>
              </a14:hiddenFill>
            </a:ext>
          </a:extLst>
        </p:spPr>
      </p:cxnSp>
      <p:cxnSp>
        <p:nvCxnSpPr>
          <p:cNvPr id="36875" name="Connecteur droit 60"/>
          <p:cNvCxnSpPr>
            <a:cxnSpLocks noChangeShapeType="1"/>
          </p:cNvCxnSpPr>
          <p:nvPr/>
        </p:nvCxnSpPr>
        <p:spPr bwMode="auto">
          <a:xfrm>
            <a:off x="3819525" y="6230938"/>
            <a:ext cx="0" cy="144462"/>
          </a:xfrm>
          <a:prstGeom prst="line">
            <a:avLst/>
          </a:prstGeom>
          <a:noFill/>
          <a:ln w="9525" algn="ctr">
            <a:solidFill>
              <a:schemeClr val="tx1"/>
            </a:solidFill>
            <a:round/>
            <a:headEnd/>
            <a:tailEnd/>
          </a:ln>
          <a:extLst>
            <a:ext uri="{909E8E84-426E-40DD-AFC4-6F175D3DCCD1}">
              <a14:hiddenFill xmlns:a14="http://schemas.microsoft.com/office/drawing/2010/main">
                <a:noFill/>
              </a14:hiddenFill>
            </a:ext>
          </a:extLst>
        </p:spPr>
      </p:cxnSp>
      <p:cxnSp>
        <p:nvCxnSpPr>
          <p:cNvPr id="36876" name="Connecteur droit 61"/>
          <p:cNvCxnSpPr>
            <a:cxnSpLocks noChangeShapeType="1"/>
          </p:cNvCxnSpPr>
          <p:nvPr/>
        </p:nvCxnSpPr>
        <p:spPr bwMode="auto">
          <a:xfrm>
            <a:off x="4110038" y="6230938"/>
            <a:ext cx="0" cy="144462"/>
          </a:xfrm>
          <a:prstGeom prst="line">
            <a:avLst/>
          </a:prstGeom>
          <a:noFill/>
          <a:ln w="9525" algn="ctr">
            <a:solidFill>
              <a:schemeClr val="tx1"/>
            </a:solidFill>
            <a:round/>
            <a:headEnd/>
            <a:tailEnd/>
          </a:ln>
          <a:extLst>
            <a:ext uri="{909E8E84-426E-40DD-AFC4-6F175D3DCCD1}">
              <a14:hiddenFill xmlns:a14="http://schemas.microsoft.com/office/drawing/2010/main">
                <a:noFill/>
              </a14:hiddenFill>
            </a:ext>
          </a:extLst>
        </p:spPr>
      </p:cxnSp>
      <p:cxnSp>
        <p:nvCxnSpPr>
          <p:cNvPr id="36877" name="Connecteur droit 62"/>
          <p:cNvCxnSpPr>
            <a:cxnSpLocks noChangeShapeType="1"/>
          </p:cNvCxnSpPr>
          <p:nvPr/>
        </p:nvCxnSpPr>
        <p:spPr bwMode="auto">
          <a:xfrm>
            <a:off x="4405313" y="6230938"/>
            <a:ext cx="0" cy="144462"/>
          </a:xfrm>
          <a:prstGeom prst="line">
            <a:avLst/>
          </a:prstGeom>
          <a:noFill/>
          <a:ln w="9525" algn="ctr">
            <a:solidFill>
              <a:schemeClr val="tx1"/>
            </a:solidFill>
            <a:round/>
            <a:headEnd/>
            <a:tailEnd/>
          </a:ln>
          <a:extLst>
            <a:ext uri="{909E8E84-426E-40DD-AFC4-6F175D3DCCD1}">
              <a14:hiddenFill xmlns:a14="http://schemas.microsoft.com/office/drawing/2010/main">
                <a:noFill/>
              </a14:hiddenFill>
            </a:ext>
          </a:extLst>
        </p:spPr>
      </p:cxnSp>
      <p:cxnSp>
        <p:nvCxnSpPr>
          <p:cNvPr id="36878" name="Connecteur droit 63"/>
          <p:cNvCxnSpPr>
            <a:cxnSpLocks noChangeShapeType="1"/>
          </p:cNvCxnSpPr>
          <p:nvPr/>
        </p:nvCxnSpPr>
        <p:spPr bwMode="auto">
          <a:xfrm>
            <a:off x="4695825" y="6230938"/>
            <a:ext cx="0" cy="144462"/>
          </a:xfrm>
          <a:prstGeom prst="line">
            <a:avLst/>
          </a:prstGeom>
          <a:noFill/>
          <a:ln w="9525" algn="ctr">
            <a:solidFill>
              <a:schemeClr val="tx1"/>
            </a:solidFill>
            <a:round/>
            <a:headEnd/>
            <a:tailEnd/>
          </a:ln>
          <a:extLst>
            <a:ext uri="{909E8E84-426E-40DD-AFC4-6F175D3DCCD1}">
              <a14:hiddenFill xmlns:a14="http://schemas.microsoft.com/office/drawing/2010/main">
                <a:noFill/>
              </a14:hiddenFill>
            </a:ext>
          </a:extLst>
        </p:spPr>
      </p:cxnSp>
      <p:cxnSp>
        <p:nvCxnSpPr>
          <p:cNvPr id="36879" name="Connecteur droit 64"/>
          <p:cNvCxnSpPr>
            <a:cxnSpLocks noChangeShapeType="1"/>
          </p:cNvCxnSpPr>
          <p:nvPr/>
        </p:nvCxnSpPr>
        <p:spPr bwMode="auto">
          <a:xfrm>
            <a:off x="4991100" y="6230938"/>
            <a:ext cx="0" cy="144462"/>
          </a:xfrm>
          <a:prstGeom prst="line">
            <a:avLst/>
          </a:prstGeom>
          <a:noFill/>
          <a:ln w="9525" algn="ctr">
            <a:solidFill>
              <a:schemeClr val="tx1"/>
            </a:solidFill>
            <a:round/>
            <a:headEnd/>
            <a:tailEnd/>
          </a:ln>
          <a:extLst>
            <a:ext uri="{909E8E84-426E-40DD-AFC4-6F175D3DCCD1}">
              <a14:hiddenFill xmlns:a14="http://schemas.microsoft.com/office/drawing/2010/main">
                <a:noFill/>
              </a14:hiddenFill>
            </a:ext>
          </a:extLst>
        </p:spPr>
      </p:cxnSp>
      <p:cxnSp>
        <p:nvCxnSpPr>
          <p:cNvPr id="36880" name="Connecteur droit 65"/>
          <p:cNvCxnSpPr>
            <a:cxnSpLocks noChangeShapeType="1"/>
          </p:cNvCxnSpPr>
          <p:nvPr/>
        </p:nvCxnSpPr>
        <p:spPr bwMode="auto">
          <a:xfrm>
            <a:off x="5283200" y="6230938"/>
            <a:ext cx="0" cy="144462"/>
          </a:xfrm>
          <a:prstGeom prst="line">
            <a:avLst/>
          </a:prstGeom>
          <a:noFill/>
          <a:ln w="9525" algn="ctr">
            <a:solidFill>
              <a:schemeClr val="tx1"/>
            </a:solidFill>
            <a:round/>
            <a:headEnd/>
            <a:tailEnd/>
          </a:ln>
          <a:extLst>
            <a:ext uri="{909E8E84-426E-40DD-AFC4-6F175D3DCCD1}">
              <a14:hiddenFill xmlns:a14="http://schemas.microsoft.com/office/drawing/2010/main">
                <a:noFill/>
              </a14:hiddenFill>
            </a:ext>
          </a:extLst>
        </p:spPr>
      </p:cxnSp>
      <p:cxnSp>
        <p:nvCxnSpPr>
          <p:cNvPr id="36881" name="Connecteur droit 66"/>
          <p:cNvCxnSpPr>
            <a:cxnSpLocks noChangeShapeType="1"/>
          </p:cNvCxnSpPr>
          <p:nvPr/>
        </p:nvCxnSpPr>
        <p:spPr bwMode="auto">
          <a:xfrm>
            <a:off x="5576888" y="6230938"/>
            <a:ext cx="0" cy="144462"/>
          </a:xfrm>
          <a:prstGeom prst="line">
            <a:avLst/>
          </a:prstGeom>
          <a:noFill/>
          <a:ln w="9525" algn="ctr">
            <a:solidFill>
              <a:schemeClr val="tx1"/>
            </a:solidFill>
            <a:round/>
            <a:headEnd/>
            <a:tailEnd/>
          </a:ln>
          <a:extLst>
            <a:ext uri="{909E8E84-426E-40DD-AFC4-6F175D3DCCD1}">
              <a14:hiddenFill xmlns:a14="http://schemas.microsoft.com/office/drawing/2010/main">
                <a:noFill/>
              </a14:hiddenFill>
            </a:ext>
          </a:extLst>
        </p:spPr>
      </p:cxnSp>
      <p:cxnSp>
        <p:nvCxnSpPr>
          <p:cNvPr id="36882" name="Connecteur droit 67"/>
          <p:cNvCxnSpPr>
            <a:cxnSpLocks noChangeShapeType="1"/>
          </p:cNvCxnSpPr>
          <p:nvPr/>
        </p:nvCxnSpPr>
        <p:spPr bwMode="auto">
          <a:xfrm>
            <a:off x="5870575" y="6230938"/>
            <a:ext cx="0" cy="144462"/>
          </a:xfrm>
          <a:prstGeom prst="line">
            <a:avLst/>
          </a:prstGeom>
          <a:noFill/>
          <a:ln w="9525" algn="ctr">
            <a:solidFill>
              <a:schemeClr val="tx1"/>
            </a:solidFill>
            <a:round/>
            <a:headEnd/>
            <a:tailEnd/>
          </a:ln>
          <a:extLst>
            <a:ext uri="{909E8E84-426E-40DD-AFC4-6F175D3DCCD1}">
              <a14:hiddenFill xmlns:a14="http://schemas.microsoft.com/office/drawing/2010/main">
                <a:noFill/>
              </a14:hiddenFill>
            </a:ext>
          </a:extLst>
        </p:spPr>
      </p:cxnSp>
      <p:cxnSp>
        <p:nvCxnSpPr>
          <p:cNvPr id="36883" name="Connecteur droit 68"/>
          <p:cNvCxnSpPr>
            <a:cxnSpLocks noChangeShapeType="1"/>
          </p:cNvCxnSpPr>
          <p:nvPr/>
        </p:nvCxnSpPr>
        <p:spPr bwMode="auto">
          <a:xfrm>
            <a:off x="6164263" y="6230938"/>
            <a:ext cx="0" cy="144462"/>
          </a:xfrm>
          <a:prstGeom prst="line">
            <a:avLst/>
          </a:prstGeom>
          <a:noFill/>
          <a:ln w="9525" algn="ctr">
            <a:solidFill>
              <a:schemeClr val="tx1"/>
            </a:solidFill>
            <a:round/>
            <a:headEnd/>
            <a:tailEnd/>
          </a:ln>
          <a:extLst>
            <a:ext uri="{909E8E84-426E-40DD-AFC4-6F175D3DCCD1}">
              <a14:hiddenFill xmlns:a14="http://schemas.microsoft.com/office/drawing/2010/main">
                <a:noFill/>
              </a14:hiddenFill>
            </a:ext>
          </a:extLst>
        </p:spPr>
      </p:cxnSp>
      <p:cxnSp>
        <p:nvCxnSpPr>
          <p:cNvPr id="36884" name="Connecteur droit 69"/>
          <p:cNvCxnSpPr>
            <a:cxnSpLocks noChangeShapeType="1"/>
          </p:cNvCxnSpPr>
          <p:nvPr/>
        </p:nvCxnSpPr>
        <p:spPr bwMode="auto">
          <a:xfrm>
            <a:off x="6457950" y="6230938"/>
            <a:ext cx="0" cy="144462"/>
          </a:xfrm>
          <a:prstGeom prst="line">
            <a:avLst/>
          </a:prstGeom>
          <a:noFill/>
          <a:ln w="9525" algn="ctr">
            <a:solidFill>
              <a:schemeClr val="tx1"/>
            </a:solidFill>
            <a:round/>
            <a:headEnd/>
            <a:tailEnd/>
          </a:ln>
          <a:extLst>
            <a:ext uri="{909E8E84-426E-40DD-AFC4-6F175D3DCCD1}">
              <a14:hiddenFill xmlns:a14="http://schemas.microsoft.com/office/drawing/2010/main">
                <a:noFill/>
              </a14:hiddenFill>
            </a:ext>
          </a:extLst>
        </p:spPr>
      </p:cxnSp>
      <p:cxnSp>
        <p:nvCxnSpPr>
          <p:cNvPr id="36885" name="Connecteur droit 70"/>
          <p:cNvCxnSpPr>
            <a:cxnSpLocks noChangeShapeType="1"/>
          </p:cNvCxnSpPr>
          <p:nvPr/>
        </p:nvCxnSpPr>
        <p:spPr bwMode="auto">
          <a:xfrm>
            <a:off x="6750050" y="6230938"/>
            <a:ext cx="0" cy="144462"/>
          </a:xfrm>
          <a:prstGeom prst="line">
            <a:avLst/>
          </a:prstGeom>
          <a:noFill/>
          <a:ln w="9525" algn="ctr">
            <a:solidFill>
              <a:schemeClr val="tx1"/>
            </a:solidFill>
            <a:round/>
            <a:headEnd/>
            <a:tailEnd/>
          </a:ln>
          <a:extLst>
            <a:ext uri="{909E8E84-426E-40DD-AFC4-6F175D3DCCD1}">
              <a14:hiddenFill xmlns:a14="http://schemas.microsoft.com/office/drawing/2010/main">
                <a:noFill/>
              </a14:hiddenFill>
            </a:ext>
          </a:extLst>
        </p:spPr>
      </p:cxnSp>
      <p:cxnSp>
        <p:nvCxnSpPr>
          <p:cNvPr id="36886" name="Connecteur droit 71"/>
          <p:cNvCxnSpPr>
            <a:cxnSpLocks noChangeShapeType="1"/>
          </p:cNvCxnSpPr>
          <p:nvPr/>
        </p:nvCxnSpPr>
        <p:spPr bwMode="auto">
          <a:xfrm>
            <a:off x="7042150" y="6230938"/>
            <a:ext cx="0" cy="144462"/>
          </a:xfrm>
          <a:prstGeom prst="line">
            <a:avLst/>
          </a:prstGeom>
          <a:noFill/>
          <a:ln w="9525" algn="ctr">
            <a:solidFill>
              <a:schemeClr val="tx1"/>
            </a:solidFill>
            <a:round/>
            <a:headEnd/>
            <a:tailEnd/>
          </a:ln>
          <a:extLst>
            <a:ext uri="{909E8E84-426E-40DD-AFC4-6F175D3DCCD1}">
              <a14:hiddenFill xmlns:a14="http://schemas.microsoft.com/office/drawing/2010/main">
                <a:noFill/>
              </a14:hiddenFill>
            </a:ext>
          </a:extLst>
        </p:spPr>
      </p:cxnSp>
      <p:cxnSp>
        <p:nvCxnSpPr>
          <p:cNvPr id="36887" name="Connecteur droit 72"/>
          <p:cNvCxnSpPr>
            <a:cxnSpLocks noChangeShapeType="1"/>
          </p:cNvCxnSpPr>
          <p:nvPr/>
        </p:nvCxnSpPr>
        <p:spPr bwMode="auto">
          <a:xfrm>
            <a:off x="7335838" y="6230938"/>
            <a:ext cx="0" cy="144462"/>
          </a:xfrm>
          <a:prstGeom prst="line">
            <a:avLst/>
          </a:prstGeom>
          <a:noFill/>
          <a:ln w="9525" algn="ctr">
            <a:solidFill>
              <a:schemeClr val="tx1"/>
            </a:solidFill>
            <a:round/>
            <a:headEnd/>
            <a:tailEnd/>
          </a:ln>
          <a:extLst>
            <a:ext uri="{909E8E84-426E-40DD-AFC4-6F175D3DCCD1}">
              <a14:hiddenFill xmlns:a14="http://schemas.microsoft.com/office/drawing/2010/main">
                <a:noFill/>
              </a14:hiddenFill>
            </a:ext>
          </a:extLst>
        </p:spPr>
      </p:cxnSp>
      <p:cxnSp>
        <p:nvCxnSpPr>
          <p:cNvPr id="36888" name="Connecteur droit 73"/>
          <p:cNvCxnSpPr>
            <a:cxnSpLocks noChangeShapeType="1"/>
          </p:cNvCxnSpPr>
          <p:nvPr/>
        </p:nvCxnSpPr>
        <p:spPr bwMode="auto">
          <a:xfrm>
            <a:off x="7629525" y="6230938"/>
            <a:ext cx="0" cy="144462"/>
          </a:xfrm>
          <a:prstGeom prst="line">
            <a:avLst/>
          </a:prstGeom>
          <a:noFill/>
          <a:ln w="9525" algn="ctr">
            <a:solidFill>
              <a:schemeClr val="tx1"/>
            </a:solidFill>
            <a:round/>
            <a:headEnd/>
            <a:tailEnd/>
          </a:ln>
          <a:extLst>
            <a:ext uri="{909E8E84-426E-40DD-AFC4-6F175D3DCCD1}">
              <a14:hiddenFill xmlns:a14="http://schemas.microsoft.com/office/drawing/2010/main">
                <a:noFill/>
              </a14:hiddenFill>
            </a:ext>
          </a:extLst>
        </p:spPr>
      </p:cxnSp>
      <p:cxnSp>
        <p:nvCxnSpPr>
          <p:cNvPr id="36889" name="Connecteur droit 113"/>
          <p:cNvCxnSpPr>
            <a:cxnSpLocks noChangeShapeType="1"/>
          </p:cNvCxnSpPr>
          <p:nvPr/>
        </p:nvCxnSpPr>
        <p:spPr bwMode="auto">
          <a:xfrm>
            <a:off x="1516063" y="6230938"/>
            <a:ext cx="0" cy="144462"/>
          </a:xfrm>
          <a:prstGeom prst="line">
            <a:avLst/>
          </a:prstGeom>
          <a:noFill/>
          <a:ln w="9525" algn="ctr">
            <a:solidFill>
              <a:schemeClr val="tx1"/>
            </a:solidFill>
            <a:round/>
            <a:headEnd/>
            <a:tailEnd/>
          </a:ln>
          <a:extLst>
            <a:ext uri="{909E8E84-426E-40DD-AFC4-6F175D3DCCD1}">
              <a14:hiddenFill xmlns:a14="http://schemas.microsoft.com/office/drawing/2010/main">
                <a:noFill/>
              </a14:hiddenFill>
            </a:ext>
          </a:extLst>
        </p:spPr>
      </p:cxnSp>
      <p:cxnSp>
        <p:nvCxnSpPr>
          <p:cNvPr id="36890" name="Connecteur droit 143"/>
          <p:cNvCxnSpPr>
            <a:cxnSpLocks noChangeShapeType="1"/>
          </p:cNvCxnSpPr>
          <p:nvPr/>
        </p:nvCxnSpPr>
        <p:spPr bwMode="auto">
          <a:xfrm>
            <a:off x="1246188" y="6230938"/>
            <a:ext cx="0" cy="144462"/>
          </a:xfrm>
          <a:prstGeom prst="line">
            <a:avLst/>
          </a:prstGeom>
          <a:noFill/>
          <a:ln w="9525" algn="ctr">
            <a:solidFill>
              <a:schemeClr val="tx1"/>
            </a:solidFill>
            <a:round/>
            <a:headEnd/>
            <a:tailEnd/>
          </a:ln>
          <a:extLst>
            <a:ext uri="{909E8E84-426E-40DD-AFC4-6F175D3DCCD1}">
              <a14:hiddenFill xmlns:a14="http://schemas.microsoft.com/office/drawing/2010/main">
                <a:noFill/>
              </a14:hiddenFill>
            </a:ext>
          </a:extLst>
        </p:spPr>
      </p:cxnSp>
      <p:cxnSp>
        <p:nvCxnSpPr>
          <p:cNvPr id="36891" name="Connecteur droit 73"/>
          <p:cNvCxnSpPr>
            <a:cxnSpLocks noChangeShapeType="1"/>
          </p:cNvCxnSpPr>
          <p:nvPr/>
        </p:nvCxnSpPr>
        <p:spPr bwMode="auto">
          <a:xfrm>
            <a:off x="7908925" y="6261100"/>
            <a:ext cx="0" cy="142875"/>
          </a:xfrm>
          <a:prstGeom prst="line">
            <a:avLst/>
          </a:prstGeom>
          <a:noFill/>
          <a:ln w="9525" algn="ctr">
            <a:solidFill>
              <a:schemeClr val="tx1"/>
            </a:solidFill>
            <a:round/>
            <a:headEnd/>
            <a:tailEnd/>
          </a:ln>
          <a:extLst>
            <a:ext uri="{909E8E84-426E-40DD-AFC4-6F175D3DCCD1}">
              <a14:hiddenFill xmlns:a14="http://schemas.microsoft.com/office/drawing/2010/main">
                <a:noFill/>
              </a14:hiddenFill>
            </a:ext>
          </a:extLst>
        </p:spPr>
      </p:cxnSp>
      <p:cxnSp>
        <p:nvCxnSpPr>
          <p:cNvPr id="36892" name="Connecteur droit 143"/>
          <p:cNvCxnSpPr>
            <a:cxnSpLocks noChangeShapeType="1"/>
          </p:cNvCxnSpPr>
          <p:nvPr/>
        </p:nvCxnSpPr>
        <p:spPr bwMode="auto">
          <a:xfrm>
            <a:off x="1019175" y="6261100"/>
            <a:ext cx="0" cy="142875"/>
          </a:xfrm>
          <a:prstGeom prst="line">
            <a:avLst/>
          </a:prstGeom>
          <a:noFill/>
          <a:ln w="9525" algn="ctr">
            <a:solidFill>
              <a:schemeClr val="tx1"/>
            </a:solidFill>
            <a:round/>
            <a:headEnd/>
            <a:tailEnd/>
          </a:ln>
          <a:extLst>
            <a:ext uri="{909E8E84-426E-40DD-AFC4-6F175D3DCCD1}">
              <a14:hiddenFill xmlns:a14="http://schemas.microsoft.com/office/drawing/2010/main">
                <a:noFill/>
              </a14:hiddenFill>
            </a:ext>
          </a:extLst>
        </p:spPr>
      </p:cxnSp>
      <p:cxnSp>
        <p:nvCxnSpPr>
          <p:cNvPr id="36893" name="Connecteur droit 143"/>
          <p:cNvCxnSpPr>
            <a:cxnSpLocks noChangeShapeType="1"/>
          </p:cNvCxnSpPr>
          <p:nvPr/>
        </p:nvCxnSpPr>
        <p:spPr bwMode="auto">
          <a:xfrm>
            <a:off x="769938" y="6262688"/>
            <a:ext cx="0" cy="144462"/>
          </a:xfrm>
          <a:prstGeom prst="line">
            <a:avLst/>
          </a:prstGeom>
          <a:noFill/>
          <a:ln w="9525" algn="ctr">
            <a:solidFill>
              <a:schemeClr val="tx1"/>
            </a:solidFill>
            <a:round/>
            <a:headEnd/>
            <a:tailEnd/>
          </a:ln>
          <a:extLst>
            <a:ext uri="{909E8E84-426E-40DD-AFC4-6F175D3DCCD1}">
              <a14:hiddenFill xmlns:a14="http://schemas.microsoft.com/office/drawing/2010/main">
                <a:noFill/>
              </a14:hiddenFill>
            </a:ext>
          </a:extLst>
        </p:spPr>
      </p:cxnSp>
      <p:cxnSp>
        <p:nvCxnSpPr>
          <p:cNvPr id="36894" name="Connecteur droit 73"/>
          <p:cNvCxnSpPr>
            <a:cxnSpLocks noChangeShapeType="1"/>
          </p:cNvCxnSpPr>
          <p:nvPr/>
        </p:nvCxnSpPr>
        <p:spPr bwMode="auto">
          <a:xfrm>
            <a:off x="520700" y="6262688"/>
            <a:ext cx="0" cy="144462"/>
          </a:xfrm>
          <a:prstGeom prst="line">
            <a:avLst/>
          </a:prstGeom>
          <a:noFill/>
          <a:ln w="9525" algn="ctr">
            <a:solidFill>
              <a:schemeClr val="tx1"/>
            </a:solidFill>
            <a:round/>
            <a:headEnd/>
            <a:tailEnd/>
          </a:ln>
          <a:extLst>
            <a:ext uri="{909E8E84-426E-40DD-AFC4-6F175D3DCCD1}">
              <a14:hiddenFill xmlns:a14="http://schemas.microsoft.com/office/drawing/2010/main">
                <a:noFill/>
              </a14:hiddenFill>
            </a:ext>
          </a:extLst>
        </p:spPr>
      </p:cxnSp>
      <p:grpSp>
        <p:nvGrpSpPr>
          <p:cNvPr id="36895" name="Group 312"/>
          <p:cNvGrpSpPr>
            <a:grpSpLocks/>
          </p:cNvGrpSpPr>
          <p:nvPr/>
        </p:nvGrpSpPr>
        <p:grpSpPr bwMode="auto">
          <a:xfrm>
            <a:off x="1217613" y="6027738"/>
            <a:ext cx="6338887" cy="142875"/>
            <a:chOff x="930" y="3430"/>
            <a:chExt cx="3993" cy="90"/>
          </a:xfrm>
        </p:grpSpPr>
        <p:grpSp>
          <p:nvGrpSpPr>
            <p:cNvPr id="37020" name="Group 160"/>
            <p:cNvGrpSpPr>
              <a:grpSpLocks/>
            </p:cNvGrpSpPr>
            <p:nvPr/>
          </p:nvGrpSpPr>
          <p:grpSpPr bwMode="auto">
            <a:xfrm>
              <a:off x="930" y="3430"/>
              <a:ext cx="182" cy="90"/>
              <a:chOff x="2381" y="2024"/>
              <a:chExt cx="271" cy="136"/>
            </a:xfrm>
          </p:grpSpPr>
          <p:sp>
            <p:nvSpPr>
              <p:cNvPr id="37153" name="Oval 152"/>
              <p:cNvSpPr>
                <a:spLocks noChangeArrowheads="1"/>
              </p:cNvSpPr>
              <p:nvPr/>
            </p:nvSpPr>
            <p:spPr bwMode="auto">
              <a:xfrm>
                <a:off x="2472" y="2069"/>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7154" name="Oval 153"/>
              <p:cNvSpPr>
                <a:spLocks noChangeArrowheads="1"/>
              </p:cNvSpPr>
              <p:nvPr/>
            </p:nvSpPr>
            <p:spPr bwMode="auto">
              <a:xfrm>
                <a:off x="2562" y="2069"/>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7155" name="Oval 154"/>
              <p:cNvSpPr>
                <a:spLocks noChangeArrowheads="1"/>
              </p:cNvSpPr>
              <p:nvPr/>
            </p:nvSpPr>
            <p:spPr bwMode="auto">
              <a:xfrm>
                <a:off x="2381" y="2069"/>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7156" name="Oval 155"/>
              <p:cNvSpPr>
                <a:spLocks noChangeArrowheads="1"/>
              </p:cNvSpPr>
              <p:nvPr/>
            </p:nvSpPr>
            <p:spPr bwMode="auto">
              <a:xfrm>
                <a:off x="2426" y="2024"/>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7157" name="Oval 156"/>
              <p:cNvSpPr>
                <a:spLocks noChangeArrowheads="1"/>
              </p:cNvSpPr>
              <p:nvPr/>
            </p:nvSpPr>
            <p:spPr bwMode="auto">
              <a:xfrm>
                <a:off x="2517" y="2024"/>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grpSp>
        <p:grpSp>
          <p:nvGrpSpPr>
            <p:cNvPr id="37021" name="Group 174"/>
            <p:cNvGrpSpPr>
              <a:grpSpLocks/>
            </p:cNvGrpSpPr>
            <p:nvPr/>
          </p:nvGrpSpPr>
          <p:grpSpPr bwMode="auto">
            <a:xfrm>
              <a:off x="1111" y="3430"/>
              <a:ext cx="182" cy="90"/>
              <a:chOff x="2381" y="2024"/>
              <a:chExt cx="271" cy="136"/>
            </a:xfrm>
          </p:grpSpPr>
          <p:sp>
            <p:nvSpPr>
              <p:cNvPr id="37148" name="Oval 175"/>
              <p:cNvSpPr>
                <a:spLocks noChangeArrowheads="1"/>
              </p:cNvSpPr>
              <p:nvPr/>
            </p:nvSpPr>
            <p:spPr bwMode="auto">
              <a:xfrm>
                <a:off x="2472" y="2069"/>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7149" name="Oval 176"/>
              <p:cNvSpPr>
                <a:spLocks noChangeArrowheads="1"/>
              </p:cNvSpPr>
              <p:nvPr/>
            </p:nvSpPr>
            <p:spPr bwMode="auto">
              <a:xfrm>
                <a:off x="2562" y="2069"/>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7150" name="Oval 177"/>
              <p:cNvSpPr>
                <a:spLocks noChangeArrowheads="1"/>
              </p:cNvSpPr>
              <p:nvPr/>
            </p:nvSpPr>
            <p:spPr bwMode="auto">
              <a:xfrm>
                <a:off x="2381" y="2069"/>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7151" name="Oval 178"/>
              <p:cNvSpPr>
                <a:spLocks noChangeArrowheads="1"/>
              </p:cNvSpPr>
              <p:nvPr/>
            </p:nvSpPr>
            <p:spPr bwMode="auto">
              <a:xfrm>
                <a:off x="2426" y="2024"/>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7152" name="Oval 179"/>
              <p:cNvSpPr>
                <a:spLocks noChangeArrowheads="1"/>
              </p:cNvSpPr>
              <p:nvPr/>
            </p:nvSpPr>
            <p:spPr bwMode="auto">
              <a:xfrm>
                <a:off x="2517" y="2024"/>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grpSp>
        <p:grpSp>
          <p:nvGrpSpPr>
            <p:cNvPr id="37022" name="Group 180"/>
            <p:cNvGrpSpPr>
              <a:grpSpLocks/>
            </p:cNvGrpSpPr>
            <p:nvPr/>
          </p:nvGrpSpPr>
          <p:grpSpPr bwMode="auto">
            <a:xfrm>
              <a:off x="1837" y="3430"/>
              <a:ext cx="182" cy="90"/>
              <a:chOff x="2381" y="2024"/>
              <a:chExt cx="271" cy="136"/>
            </a:xfrm>
          </p:grpSpPr>
          <p:sp>
            <p:nvSpPr>
              <p:cNvPr id="37143" name="Oval 181"/>
              <p:cNvSpPr>
                <a:spLocks noChangeArrowheads="1"/>
              </p:cNvSpPr>
              <p:nvPr/>
            </p:nvSpPr>
            <p:spPr bwMode="auto">
              <a:xfrm>
                <a:off x="2472" y="2069"/>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7144" name="Oval 182"/>
              <p:cNvSpPr>
                <a:spLocks noChangeArrowheads="1"/>
              </p:cNvSpPr>
              <p:nvPr/>
            </p:nvSpPr>
            <p:spPr bwMode="auto">
              <a:xfrm>
                <a:off x="2562" y="2069"/>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7145" name="Oval 183"/>
              <p:cNvSpPr>
                <a:spLocks noChangeArrowheads="1"/>
              </p:cNvSpPr>
              <p:nvPr/>
            </p:nvSpPr>
            <p:spPr bwMode="auto">
              <a:xfrm>
                <a:off x="2381" y="2069"/>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7146" name="Oval 184"/>
              <p:cNvSpPr>
                <a:spLocks noChangeArrowheads="1"/>
              </p:cNvSpPr>
              <p:nvPr/>
            </p:nvSpPr>
            <p:spPr bwMode="auto">
              <a:xfrm>
                <a:off x="2426" y="2024"/>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7147" name="Oval 185"/>
              <p:cNvSpPr>
                <a:spLocks noChangeArrowheads="1"/>
              </p:cNvSpPr>
              <p:nvPr/>
            </p:nvSpPr>
            <p:spPr bwMode="auto">
              <a:xfrm>
                <a:off x="2517" y="2024"/>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grpSp>
        <p:grpSp>
          <p:nvGrpSpPr>
            <p:cNvPr id="37023" name="Group 186"/>
            <p:cNvGrpSpPr>
              <a:grpSpLocks/>
            </p:cNvGrpSpPr>
            <p:nvPr/>
          </p:nvGrpSpPr>
          <p:grpSpPr bwMode="auto">
            <a:xfrm>
              <a:off x="1474" y="3430"/>
              <a:ext cx="182" cy="90"/>
              <a:chOff x="2381" y="2024"/>
              <a:chExt cx="271" cy="136"/>
            </a:xfrm>
          </p:grpSpPr>
          <p:sp>
            <p:nvSpPr>
              <p:cNvPr id="37138" name="Oval 187"/>
              <p:cNvSpPr>
                <a:spLocks noChangeArrowheads="1"/>
              </p:cNvSpPr>
              <p:nvPr/>
            </p:nvSpPr>
            <p:spPr bwMode="auto">
              <a:xfrm>
                <a:off x="2472" y="2069"/>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7139" name="Oval 188"/>
              <p:cNvSpPr>
                <a:spLocks noChangeArrowheads="1"/>
              </p:cNvSpPr>
              <p:nvPr/>
            </p:nvSpPr>
            <p:spPr bwMode="auto">
              <a:xfrm>
                <a:off x="2562" y="2069"/>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7140" name="Oval 189"/>
              <p:cNvSpPr>
                <a:spLocks noChangeArrowheads="1"/>
              </p:cNvSpPr>
              <p:nvPr/>
            </p:nvSpPr>
            <p:spPr bwMode="auto">
              <a:xfrm>
                <a:off x="2381" y="2069"/>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7141" name="Oval 190"/>
              <p:cNvSpPr>
                <a:spLocks noChangeArrowheads="1"/>
              </p:cNvSpPr>
              <p:nvPr/>
            </p:nvSpPr>
            <p:spPr bwMode="auto">
              <a:xfrm>
                <a:off x="2426" y="2024"/>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7142" name="Oval 191"/>
              <p:cNvSpPr>
                <a:spLocks noChangeArrowheads="1"/>
              </p:cNvSpPr>
              <p:nvPr/>
            </p:nvSpPr>
            <p:spPr bwMode="auto">
              <a:xfrm>
                <a:off x="2517" y="2024"/>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grpSp>
        <p:grpSp>
          <p:nvGrpSpPr>
            <p:cNvPr id="37024" name="Group 192"/>
            <p:cNvGrpSpPr>
              <a:grpSpLocks/>
            </p:cNvGrpSpPr>
            <p:nvPr/>
          </p:nvGrpSpPr>
          <p:grpSpPr bwMode="auto">
            <a:xfrm>
              <a:off x="1655" y="3430"/>
              <a:ext cx="182" cy="90"/>
              <a:chOff x="2381" y="2024"/>
              <a:chExt cx="271" cy="136"/>
            </a:xfrm>
          </p:grpSpPr>
          <p:sp>
            <p:nvSpPr>
              <p:cNvPr id="37133" name="Oval 193"/>
              <p:cNvSpPr>
                <a:spLocks noChangeArrowheads="1"/>
              </p:cNvSpPr>
              <p:nvPr/>
            </p:nvSpPr>
            <p:spPr bwMode="auto">
              <a:xfrm>
                <a:off x="2472" y="2069"/>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7134" name="Oval 194"/>
              <p:cNvSpPr>
                <a:spLocks noChangeArrowheads="1"/>
              </p:cNvSpPr>
              <p:nvPr/>
            </p:nvSpPr>
            <p:spPr bwMode="auto">
              <a:xfrm>
                <a:off x="2562" y="2069"/>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7135" name="Oval 195"/>
              <p:cNvSpPr>
                <a:spLocks noChangeArrowheads="1"/>
              </p:cNvSpPr>
              <p:nvPr/>
            </p:nvSpPr>
            <p:spPr bwMode="auto">
              <a:xfrm>
                <a:off x="2381" y="2069"/>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7136" name="Oval 196"/>
              <p:cNvSpPr>
                <a:spLocks noChangeArrowheads="1"/>
              </p:cNvSpPr>
              <p:nvPr/>
            </p:nvSpPr>
            <p:spPr bwMode="auto">
              <a:xfrm>
                <a:off x="2426" y="2024"/>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7137" name="Oval 197"/>
              <p:cNvSpPr>
                <a:spLocks noChangeArrowheads="1"/>
              </p:cNvSpPr>
              <p:nvPr/>
            </p:nvSpPr>
            <p:spPr bwMode="auto">
              <a:xfrm>
                <a:off x="2517" y="2024"/>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grpSp>
        <p:grpSp>
          <p:nvGrpSpPr>
            <p:cNvPr id="37025" name="Group 198"/>
            <p:cNvGrpSpPr>
              <a:grpSpLocks/>
            </p:cNvGrpSpPr>
            <p:nvPr/>
          </p:nvGrpSpPr>
          <p:grpSpPr bwMode="auto">
            <a:xfrm>
              <a:off x="1292" y="3430"/>
              <a:ext cx="182" cy="90"/>
              <a:chOff x="2381" y="2024"/>
              <a:chExt cx="271" cy="136"/>
            </a:xfrm>
          </p:grpSpPr>
          <p:sp>
            <p:nvSpPr>
              <p:cNvPr id="37128" name="Oval 199"/>
              <p:cNvSpPr>
                <a:spLocks noChangeArrowheads="1"/>
              </p:cNvSpPr>
              <p:nvPr/>
            </p:nvSpPr>
            <p:spPr bwMode="auto">
              <a:xfrm>
                <a:off x="2472" y="2069"/>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7129" name="Oval 200"/>
              <p:cNvSpPr>
                <a:spLocks noChangeArrowheads="1"/>
              </p:cNvSpPr>
              <p:nvPr/>
            </p:nvSpPr>
            <p:spPr bwMode="auto">
              <a:xfrm>
                <a:off x="2562" y="2069"/>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7130" name="Oval 201"/>
              <p:cNvSpPr>
                <a:spLocks noChangeArrowheads="1"/>
              </p:cNvSpPr>
              <p:nvPr/>
            </p:nvSpPr>
            <p:spPr bwMode="auto">
              <a:xfrm>
                <a:off x="2381" y="2069"/>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7131" name="Oval 202"/>
              <p:cNvSpPr>
                <a:spLocks noChangeArrowheads="1"/>
              </p:cNvSpPr>
              <p:nvPr/>
            </p:nvSpPr>
            <p:spPr bwMode="auto">
              <a:xfrm>
                <a:off x="2426" y="2024"/>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7132" name="Oval 203"/>
              <p:cNvSpPr>
                <a:spLocks noChangeArrowheads="1"/>
              </p:cNvSpPr>
              <p:nvPr/>
            </p:nvSpPr>
            <p:spPr bwMode="auto">
              <a:xfrm>
                <a:off x="2517" y="2024"/>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grpSp>
        <p:grpSp>
          <p:nvGrpSpPr>
            <p:cNvPr id="37026" name="Group 204"/>
            <p:cNvGrpSpPr>
              <a:grpSpLocks/>
            </p:cNvGrpSpPr>
            <p:nvPr/>
          </p:nvGrpSpPr>
          <p:grpSpPr bwMode="auto">
            <a:xfrm>
              <a:off x="2880" y="3430"/>
              <a:ext cx="182" cy="90"/>
              <a:chOff x="2381" y="2024"/>
              <a:chExt cx="271" cy="136"/>
            </a:xfrm>
          </p:grpSpPr>
          <p:sp>
            <p:nvSpPr>
              <p:cNvPr id="37123" name="Oval 205"/>
              <p:cNvSpPr>
                <a:spLocks noChangeArrowheads="1"/>
              </p:cNvSpPr>
              <p:nvPr/>
            </p:nvSpPr>
            <p:spPr bwMode="auto">
              <a:xfrm>
                <a:off x="2472" y="2069"/>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7124" name="Oval 206"/>
              <p:cNvSpPr>
                <a:spLocks noChangeArrowheads="1"/>
              </p:cNvSpPr>
              <p:nvPr/>
            </p:nvSpPr>
            <p:spPr bwMode="auto">
              <a:xfrm>
                <a:off x="2562" y="2069"/>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7125" name="Oval 207"/>
              <p:cNvSpPr>
                <a:spLocks noChangeArrowheads="1"/>
              </p:cNvSpPr>
              <p:nvPr/>
            </p:nvSpPr>
            <p:spPr bwMode="auto">
              <a:xfrm>
                <a:off x="2381" y="2069"/>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7126" name="Oval 208"/>
              <p:cNvSpPr>
                <a:spLocks noChangeArrowheads="1"/>
              </p:cNvSpPr>
              <p:nvPr/>
            </p:nvSpPr>
            <p:spPr bwMode="auto">
              <a:xfrm>
                <a:off x="2426" y="2024"/>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7127" name="Oval 209"/>
              <p:cNvSpPr>
                <a:spLocks noChangeArrowheads="1"/>
              </p:cNvSpPr>
              <p:nvPr/>
            </p:nvSpPr>
            <p:spPr bwMode="auto">
              <a:xfrm>
                <a:off x="2517" y="2024"/>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grpSp>
        <p:grpSp>
          <p:nvGrpSpPr>
            <p:cNvPr id="37027" name="Group 210"/>
            <p:cNvGrpSpPr>
              <a:grpSpLocks/>
            </p:cNvGrpSpPr>
            <p:nvPr/>
          </p:nvGrpSpPr>
          <p:grpSpPr bwMode="auto">
            <a:xfrm>
              <a:off x="2699" y="3430"/>
              <a:ext cx="182" cy="90"/>
              <a:chOff x="2381" y="2024"/>
              <a:chExt cx="271" cy="136"/>
            </a:xfrm>
          </p:grpSpPr>
          <p:sp>
            <p:nvSpPr>
              <p:cNvPr id="37118" name="Oval 211"/>
              <p:cNvSpPr>
                <a:spLocks noChangeArrowheads="1"/>
              </p:cNvSpPr>
              <p:nvPr/>
            </p:nvSpPr>
            <p:spPr bwMode="auto">
              <a:xfrm>
                <a:off x="2472" y="2069"/>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7119" name="Oval 212"/>
              <p:cNvSpPr>
                <a:spLocks noChangeArrowheads="1"/>
              </p:cNvSpPr>
              <p:nvPr/>
            </p:nvSpPr>
            <p:spPr bwMode="auto">
              <a:xfrm>
                <a:off x="2562" y="2069"/>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7120" name="Oval 213"/>
              <p:cNvSpPr>
                <a:spLocks noChangeArrowheads="1"/>
              </p:cNvSpPr>
              <p:nvPr/>
            </p:nvSpPr>
            <p:spPr bwMode="auto">
              <a:xfrm>
                <a:off x="2381" y="2069"/>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7121" name="Oval 214"/>
              <p:cNvSpPr>
                <a:spLocks noChangeArrowheads="1"/>
              </p:cNvSpPr>
              <p:nvPr/>
            </p:nvSpPr>
            <p:spPr bwMode="auto">
              <a:xfrm>
                <a:off x="2426" y="2024"/>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7122" name="Oval 215"/>
              <p:cNvSpPr>
                <a:spLocks noChangeArrowheads="1"/>
              </p:cNvSpPr>
              <p:nvPr/>
            </p:nvSpPr>
            <p:spPr bwMode="auto">
              <a:xfrm>
                <a:off x="2517" y="2024"/>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grpSp>
        <p:grpSp>
          <p:nvGrpSpPr>
            <p:cNvPr id="37028" name="Group 216"/>
            <p:cNvGrpSpPr>
              <a:grpSpLocks/>
            </p:cNvGrpSpPr>
            <p:nvPr/>
          </p:nvGrpSpPr>
          <p:grpSpPr bwMode="auto">
            <a:xfrm>
              <a:off x="2562" y="3430"/>
              <a:ext cx="182" cy="90"/>
              <a:chOff x="2381" y="2024"/>
              <a:chExt cx="271" cy="136"/>
            </a:xfrm>
          </p:grpSpPr>
          <p:sp>
            <p:nvSpPr>
              <p:cNvPr id="37113" name="Oval 217"/>
              <p:cNvSpPr>
                <a:spLocks noChangeArrowheads="1"/>
              </p:cNvSpPr>
              <p:nvPr/>
            </p:nvSpPr>
            <p:spPr bwMode="auto">
              <a:xfrm>
                <a:off x="2472" y="2069"/>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7114" name="Oval 218"/>
              <p:cNvSpPr>
                <a:spLocks noChangeArrowheads="1"/>
              </p:cNvSpPr>
              <p:nvPr/>
            </p:nvSpPr>
            <p:spPr bwMode="auto">
              <a:xfrm>
                <a:off x="2562" y="2069"/>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7115" name="Oval 219"/>
              <p:cNvSpPr>
                <a:spLocks noChangeArrowheads="1"/>
              </p:cNvSpPr>
              <p:nvPr/>
            </p:nvSpPr>
            <p:spPr bwMode="auto">
              <a:xfrm>
                <a:off x="2381" y="2069"/>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7116" name="Oval 220"/>
              <p:cNvSpPr>
                <a:spLocks noChangeArrowheads="1"/>
              </p:cNvSpPr>
              <p:nvPr/>
            </p:nvSpPr>
            <p:spPr bwMode="auto">
              <a:xfrm>
                <a:off x="2426" y="2024"/>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7117" name="Oval 221"/>
              <p:cNvSpPr>
                <a:spLocks noChangeArrowheads="1"/>
              </p:cNvSpPr>
              <p:nvPr/>
            </p:nvSpPr>
            <p:spPr bwMode="auto">
              <a:xfrm>
                <a:off x="2517" y="2024"/>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grpSp>
        <p:grpSp>
          <p:nvGrpSpPr>
            <p:cNvPr id="37029" name="Group 222"/>
            <p:cNvGrpSpPr>
              <a:grpSpLocks/>
            </p:cNvGrpSpPr>
            <p:nvPr/>
          </p:nvGrpSpPr>
          <p:grpSpPr bwMode="auto">
            <a:xfrm>
              <a:off x="2381" y="3430"/>
              <a:ext cx="182" cy="90"/>
              <a:chOff x="2381" y="2024"/>
              <a:chExt cx="271" cy="136"/>
            </a:xfrm>
          </p:grpSpPr>
          <p:sp>
            <p:nvSpPr>
              <p:cNvPr id="37108" name="Oval 223"/>
              <p:cNvSpPr>
                <a:spLocks noChangeArrowheads="1"/>
              </p:cNvSpPr>
              <p:nvPr/>
            </p:nvSpPr>
            <p:spPr bwMode="auto">
              <a:xfrm>
                <a:off x="2472" y="2069"/>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7109" name="Oval 224"/>
              <p:cNvSpPr>
                <a:spLocks noChangeArrowheads="1"/>
              </p:cNvSpPr>
              <p:nvPr/>
            </p:nvSpPr>
            <p:spPr bwMode="auto">
              <a:xfrm>
                <a:off x="2562" y="2069"/>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7110" name="Oval 225"/>
              <p:cNvSpPr>
                <a:spLocks noChangeArrowheads="1"/>
              </p:cNvSpPr>
              <p:nvPr/>
            </p:nvSpPr>
            <p:spPr bwMode="auto">
              <a:xfrm>
                <a:off x="2381" y="2069"/>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7111" name="Oval 226"/>
              <p:cNvSpPr>
                <a:spLocks noChangeArrowheads="1"/>
              </p:cNvSpPr>
              <p:nvPr/>
            </p:nvSpPr>
            <p:spPr bwMode="auto">
              <a:xfrm>
                <a:off x="2426" y="2024"/>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7112" name="Oval 227"/>
              <p:cNvSpPr>
                <a:spLocks noChangeArrowheads="1"/>
              </p:cNvSpPr>
              <p:nvPr/>
            </p:nvSpPr>
            <p:spPr bwMode="auto">
              <a:xfrm>
                <a:off x="2517" y="2024"/>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grpSp>
        <p:grpSp>
          <p:nvGrpSpPr>
            <p:cNvPr id="37030" name="Group 228"/>
            <p:cNvGrpSpPr>
              <a:grpSpLocks/>
            </p:cNvGrpSpPr>
            <p:nvPr/>
          </p:nvGrpSpPr>
          <p:grpSpPr bwMode="auto">
            <a:xfrm>
              <a:off x="2200" y="3430"/>
              <a:ext cx="182" cy="90"/>
              <a:chOff x="2381" y="2024"/>
              <a:chExt cx="271" cy="136"/>
            </a:xfrm>
          </p:grpSpPr>
          <p:sp>
            <p:nvSpPr>
              <p:cNvPr id="37103" name="Oval 229"/>
              <p:cNvSpPr>
                <a:spLocks noChangeArrowheads="1"/>
              </p:cNvSpPr>
              <p:nvPr/>
            </p:nvSpPr>
            <p:spPr bwMode="auto">
              <a:xfrm>
                <a:off x="2472" y="2069"/>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7104" name="Oval 230"/>
              <p:cNvSpPr>
                <a:spLocks noChangeArrowheads="1"/>
              </p:cNvSpPr>
              <p:nvPr/>
            </p:nvSpPr>
            <p:spPr bwMode="auto">
              <a:xfrm>
                <a:off x="2562" y="2069"/>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7105" name="Oval 231"/>
              <p:cNvSpPr>
                <a:spLocks noChangeArrowheads="1"/>
              </p:cNvSpPr>
              <p:nvPr/>
            </p:nvSpPr>
            <p:spPr bwMode="auto">
              <a:xfrm>
                <a:off x="2381" y="2069"/>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7106" name="Oval 232"/>
              <p:cNvSpPr>
                <a:spLocks noChangeArrowheads="1"/>
              </p:cNvSpPr>
              <p:nvPr/>
            </p:nvSpPr>
            <p:spPr bwMode="auto">
              <a:xfrm>
                <a:off x="2426" y="2024"/>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7107" name="Oval 233"/>
              <p:cNvSpPr>
                <a:spLocks noChangeArrowheads="1"/>
              </p:cNvSpPr>
              <p:nvPr/>
            </p:nvSpPr>
            <p:spPr bwMode="auto">
              <a:xfrm>
                <a:off x="2517" y="2024"/>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grpSp>
        <p:grpSp>
          <p:nvGrpSpPr>
            <p:cNvPr id="37031" name="Group 234"/>
            <p:cNvGrpSpPr>
              <a:grpSpLocks/>
            </p:cNvGrpSpPr>
            <p:nvPr/>
          </p:nvGrpSpPr>
          <p:grpSpPr bwMode="auto">
            <a:xfrm>
              <a:off x="2018" y="3430"/>
              <a:ext cx="182" cy="90"/>
              <a:chOff x="2381" y="2024"/>
              <a:chExt cx="271" cy="136"/>
            </a:xfrm>
          </p:grpSpPr>
          <p:sp>
            <p:nvSpPr>
              <p:cNvPr id="37098" name="Oval 235"/>
              <p:cNvSpPr>
                <a:spLocks noChangeArrowheads="1"/>
              </p:cNvSpPr>
              <p:nvPr/>
            </p:nvSpPr>
            <p:spPr bwMode="auto">
              <a:xfrm>
                <a:off x="2472" y="2069"/>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7099" name="Oval 236"/>
              <p:cNvSpPr>
                <a:spLocks noChangeArrowheads="1"/>
              </p:cNvSpPr>
              <p:nvPr/>
            </p:nvSpPr>
            <p:spPr bwMode="auto">
              <a:xfrm>
                <a:off x="2562" y="2069"/>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7100" name="Oval 237"/>
              <p:cNvSpPr>
                <a:spLocks noChangeArrowheads="1"/>
              </p:cNvSpPr>
              <p:nvPr/>
            </p:nvSpPr>
            <p:spPr bwMode="auto">
              <a:xfrm>
                <a:off x="2381" y="2069"/>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7101" name="Oval 238"/>
              <p:cNvSpPr>
                <a:spLocks noChangeArrowheads="1"/>
              </p:cNvSpPr>
              <p:nvPr/>
            </p:nvSpPr>
            <p:spPr bwMode="auto">
              <a:xfrm>
                <a:off x="2426" y="2024"/>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7102" name="Oval 239"/>
              <p:cNvSpPr>
                <a:spLocks noChangeArrowheads="1"/>
              </p:cNvSpPr>
              <p:nvPr/>
            </p:nvSpPr>
            <p:spPr bwMode="auto">
              <a:xfrm>
                <a:off x="2517" y="2024"/>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grpSp>
        <p:grpSp>
          <p:nvGrpSpPr>
            <p:cNvPr id="37032" name="Group 240"/>
            <p:cNvGrpSpPr>
              <a:grpSpLocks/>
            </p:cNvGrpSpPr>
            <p:nvPr/>
          </p:nvGrpSpPr>
          <p:grpSpPr bwMode="auto">
            <a:xfrm>
              <a:off x="3924" y="3430"/>
              <a:ext cx="182" cy="90"/>
              <a:chOff x="2381" y="2024"/>
              <a:chExt cx="271" cy="136"/>
            </a:xfrm>
          </p:grpSpPr>
          <p:sp>
            <p:nvSpPr>
              <p:cNvPr id="37093" name="Oval 241"/>
              <p:cNvSpPr>
                <a:spLocks noChangeArrowheads="1"/>
              </p:cNvSpPr>
              <p:nvPr/>
            </p:nvSpPr>
            <p:spPr bwMode="auto">
              <a:xfrm>
                <a:off x="2472" y="2069"/>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7094" name="Oval 242"/>
              <p:cNvSpPr>
                <a:spLocks noChangeArrowheads="1"/>
              </p:cNvSpPr>
              <p:nvPr/>
            </p:nvSpPr>
            <p:spPr bwMode="auto">
              <a:xfrm>
                <a:off x="2562" y="2069"/>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7095" name="Oval 243"/>
              <p:cNvSpPr>
                <a:spLocks noChangeArrowheads="1"/>
              </p:cNvSpPr>
              <p:nvPr/>
            </p:nvSpPr>
            <p:spPr bwMode="auto">
              <a:xfrm>
                <a:off x="2381" y="2069"/>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7096" name="Oval 244"/>
              <p:cNvSpPr>
                <a:spLocks noChangeArrowheads="1"/>
              </p:cNvSpPr>
              <p:nvPr/>
            </p:nvSpPr>
            <p:spPr bwMode="auto">
              <a:xfrm>
                <a:off x="2426" y="2024"/>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7097" name="Oval 245"/>
              <p:cNvSpPr>
                <a:spLocks noChangeArrowheads="1"/>
              </p:cNvSpPr>
              <p:nvPr/>
            </p:nvSpPr>
            <p:spPr bwMode="auto">
              <a:xfrm>
                <a:off x="2517" y="2024"/>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grpSp>
        <p:grpSp>
          <p:nvGrpSpPr>
            <p:cNvPr id="37033" name="Group 246"/>
            <p:cNvGrpSpPr>
              <a:grpSpLocks/>
            </p:cNvGrpSpPr>
            <p:nvPr/>
          </p:nvGrpSpPr>
          <p:grpSpPr bwMode="auto">
            <a:xfrm>
              <a:off x="3743" y="3430"/>
              <a:ext cx="182" cy="90"/>
              <a:chOff x="2381" y="2024"/>
              <a:chExt cx="271" cy="136"/>
            </a:xfrm>
          </p:grpSpPr>
          <p:sp>
            <p:nvSpPr>
              <p:cNvPr id="37088" name="Oval 247"/>
              <p:cNvSpPr>
                <a:spLocks noChangeArrowheads="1"/>
              </p:cNvSpPr>
              <p:nvPr/>
            </p:nvSpPr>
            <p:spPr bwMode="auto">
              <a:xfrm>
                <a:off x="2472" y="2069"/>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7089" name="Oval 248"/>
              <p:cNvSpPr>
                <a:spLocks noChangeArrowheads="1"/>
              </p:cNvSpPr>
              <p:nvPr/>
            </p:nvSpPr>
            <p:spPr bwMode="auto">
              <a:xfrm>
                <a:off x="2562" y="2069"/>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7090" name="Oval 249"/>
              <p:cNvSpPr>
                <a:spLocks noChangeArrowheads="1"/>
              </p:cNvSpPr>
              <p:nvPr/>
            </p:nvSpPr>
            <p:spPr bwMode="auto">
              <a:xfrm>
                <a:off x="2381" y="2069"/>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7091" name="Oval 250"/>
              <p:cNvSpPr>
                <a:spLocks noChangeArrowheads="1"/>
              </p:cNvSpPr>
              <p:nvPr/>
            </p:nvSpPr>
            <p:spPr bwMode="auto">
              <a:xfrm>
                <a:off x="2426" y="2024"/>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7092" name="Oval 251"/>
              <p:cNvSpPr>
                <a:spLocks noChangeArrowheads="1"/>
              </p:cNvSpPr>
              <p:nvPr/>
            </p:nvSpPr>
            <p:spPr bwMode="auto">
              <a:xfrm>
                <a:off x="2517" y="2024"/>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grpSp>
        <p:grpSp>
          <p:nvGrpSpPr>
            <p:cNvPr id="37034" name="Group 252"/>
            <p:cNvGrpSpPr>
              <a:grpSpLocks/>
            </p:cNvGrpSpPr>
            <p:nvPr/>
          </p:nvGrpSpPr>
          <p:grpSpPr bwMode="auto">
            <a:xfrm>
              <a:off x="3606" y="3430"/>
              <a:ext cx="182" cy="90"/>
              <a:chOff x="2381" y="2024"/>
              <a:chExt cx="271" cy="136"/>
            </a:xfrm>
          </p:grpSpPr>
          <p:sp>
            <p:nvSpPr>
              <p:cNvPr id="37083" name="Oval 253"/>
              <p:cNvSpPr>
                <a:spLocks noChangeArrowheads="1"/>
              </p:cNvSpPr>
              <p:nvPr/>
            </p:nvSpPr>
            <p:spPr bwMode="auto">
              <a:xfrm>
                <a:off x="2472" y="2069"/>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7084" name="Oval 254"/>
              <p:cNvSpPr>
                <a:spLocks noChangeArrowheads="1"/>
              </p:cNvSpPr>
              <p:nvPr/>
            </p:nvSpPr>
            <p:spPr bwMode="auto">
              <a:xfrm>
                <a:off x="2562" y="2069"/>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7085" name="Oval 255"/>
              <p:cNvSpPr>
                <a:spLocks noChangeArrowheads="1"/>
              </p:cNvSpPr>
              <p:nvPr/>
            </p:nvSpPr>
            <p:spPr bwMode="auto">
              <a:xfrm>
                <a:off x="2381" y="2069"/>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7086" name="Oval 256"/>
              <p:cNvSpPr>
                <a:spLocks noChangeArrowheads="1"/>
              </p:cNvSpPr>
              <p:nvPr/>
            </p:nvSpPr>
            <p:spPr bwMode="auto">
              <a:xfrm>
                <a:off x="2426" y="2024"/>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7087" name="Oval 257"/>
              <p:cNvSpPr>
                <a:spLocks noChangeArrowheads="1"/>
              </p:cNvSpPr>
              <p:nvPr/>
            </p:nvSpPr>
            <p:spPr bwMode="auto">
              <a:xfrm>
                <a:off x="2517" y="2024"/>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grpSp>
        <p:grpSp>
          <p:nvGrpSpPr>
            <p:cNvPr id="37035" name="Group 258"/>
            <p:cNvGrpSpPr>
              <a:grpSpLocks/>
            </p:cNvGrpSpPr>
            <p:nvPr/>
          </p:nvGrpSpPr>
          <p:grpSpPr bwMode="auto">
            <a:xfrm>
              <a:off x="3425" y="3430"/>
              <a:ext cx="182" cy="90"/>
              <a:chOff x="2381" y="2024"/>
              <a:chExt cx="271" cy="136"/>
            </a:xfrm>
          </p:grpSpPr>
          <p:sp>
            <p:nvSpPr>
              <p:cNvPr id="37078" name="Oval 259"/>
              <p:cNvSpPr>
                <a:spLocks noChangeArrowheads="1"/>
              </p:cNvSpPr>
              <p:nvPr/>
            </p:nvSpPr>
            <p:spPr bwMode="auto">
              <a:xfrm>
                <a:off x="2472" y="2069"/>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7079" name="Oval 260"/>
              <p:cNvSpPr>
                <a:spLocks noChangeArrowheads="1"/>
              </p:cNvSpPr>
              <p:nvPr/>
            </p:nvSpPr>
            <p:spPr bwMode="auto">
              <a:xfrm>
                <a:off x="2562" y="2069"/>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7080" name="Oval 261"/>
              <p:cNvSpPr>
                <a:spLocks noChangeArrowheads="1"/>
              </p:cNvSpPr>
              <p:nvPr/>
            </p:nvSpPr>
            <p:spPr bwMode="auto">
              <a:xfrm>
                <a:off x="2381" y="2069"/>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7081" name="Oval 262"/>
              <p:cNvSpPr>
                <a:spLocks noChangeArrowheads="1"/>
              </p:cNvSpPr>
              <p:nvPr/>
            </p:nvSpPr>
            <p:spPr bwMode="auto">
              <a:xfrm>
                <a:off x="2426" y="2024"/>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7082" name="Oval 263"/>
              <p:cNvSpPr>
                <a:spLocks noChangeArrowheads="1"/>
              </p:cNvSpPr>
              <p:nvPr/>
            </p:nvSpPr>
            <p:spPr bwMode="auto">
              <a:xfrm>
                <a:off x="2517" y="2024"/>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grpSp>
        <p:grpSp>
          <p:nvGrpSpPr>
            <p:cNvPr id="37036" name="Group 264"/>
            <p:cNvGrpSpPr>
              <a:grpSpLocks/>
            </p:cNvGrpSpPr>
            <p:nvPr/>
          </p:nvGrpSpPr>
          <p:grpSpPr bwMode="auto">
            <a:xfrm>
              <a:off x="3244" y="3430"/>
              <a:ext cx="182" cy="90"/>
              <a:chOff x="2381" y="2024"/>
              <a:chExt cx="271" cy="136"/>
            </a:xfrm>
          </p:grpSpPr>
          <p:sp>
            <p:nvSpPr>
              <p:cNvPr id="37073" name="Oval 265"/>
              <p:cNvSpPr>
                <a:spLocks noChangeArrowheads="1"/>
              </p:cNvSpPr>
              <p:nvPr/>
            </p:nvSpPr>
            <p:spPr bwMode="auto">
              <a:xfrm>
                <a:off x="2472" y="2069"/>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7074" name="Oval 266"/>
              <p:cNvSpPr>
                <a:spLocks noChangeArrowheads="1"/>
              </p:cNvSpPr>
              <p:nvPr/>
            </p:nvSpPr>
            <p:spPr bwMode="auto">
              <a:xfrm>
                <a:off x="2562" y="2069"/>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7075" name="Oval 267"/>
              <p:cNvSpPr>
                <a:spLocks noChangeArrowheads="1"/>
              </p:cNvSpPr>
              <p:nvPr/>
            </p:nvSpPr>
            <p:spPr bwMode="auto">
              <a:xfrm>
                <a:off x="2381" y="2069"/>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7076" name="Oval 268"/>
              <p:cNvSpPr>
                <a:spLocks noChangeArrowheads="1"/>
              </p:cNvSpPr>
              <p:nvPr/>
            </p:nvSpPr>
            <p:spPr bwMode="auto">
              <a:xfrm>
                <a:off x="2426" y="2024"/>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7077" name="Oval 269"/>
              <p:cNvSpPr>
                <a:spLocks noChangeArrowheads="1"/>
              </p:cNvSpPr>
              <p:nvPr/>
            </p:nvSpPr>
            <p:spPr bwMode="auto">
              <a:xfrm>
                <a:off x="2517" y="2024"/>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grpSp>
        <p:grpSp>
          <p:nvGrpSpPr>
            <p:cNvPr id="37037" name="Group 270"/>
            <p:cNvGrpSpPr>
              <a:grpSpLocks/>
            </p:cNvGrpSpPr>
            <p:nvPr/>
          </p:nvGrpSpPr>
          <p:grpSpPr bwMode="auto">
            <a:xfrm>
              <a:off x="3062" y="3430"/>
              <a:ext cx="182" cy="90"/>
              <a:chOff x="2381" y="2024"/>
              <a:chExt cx="271" cy="136"/>
            </a:xfrm>
          </p:grpSpPr>
          <p:sp>
            <p:nvSpPr>
              <p:cNvPr id="37068" name="Oval 271"/>
              <p:cNvSpPr>
                <a:spLocks noChangeArrowheads="1"/>
              </p:cNvSpPr>
              <p:nvPr/>
            </p:nvSpPr>
            <p:spPr bwMode="auto">
              <a:xfrm>
                <a:off x="2472" y="2069"/>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7069" name="Oval 272"/>
              <p:cNvSpPr>
                <a:spLocks noChangeArrowheads="1"/>
              </p:cNvSpPr>
              <p:nvPr/>
            </p:nvSpPr>
            <p:spPr bwMode="auto">
              <a:xfrm>
                <a:off x="2562" y="2069"/>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7070" name="Oval 273"/>
              <p:cNvSpPr>
                <a:spLocks noChangeArrowheads="1"/>
              </p:cNvSpPr>
              <p:nvPr/>
            </p:nvSpPr>
            <p:spPr bwMode="auto">
              <a:xfrm>
                <a:off x="2381" y="2069"/>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7071" name="Oval 274"/>
              <p:cNvSpPr>
                <a:spLocks noChangeArrowheads="1"/>
              </p:cNvSpPr>
              <p:nvPr/>
            </p:nvSpPr>
            <p:spPr bwMode="auto">
              <a:xfrm>
                <a:off x="2426" y="2024"/>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7072" name="Oval 275"/>
              <p:cNvSpPr>
                <a:spLocks noChangeArrowheads="1"/>
              </p:cNvSpPr>
              <p:nvPr/>
            </p:nvSpPr>
            <p:spPr bwMode="auto">
              <a:xfrm>
                <a:off x="2517" y="2024"/>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grpSp>
        <p:grpSp>
          <p:nvGrpSpPr>
            <p:cNvPr id="37038" name="Group 282"/>
            <p:cNvGrpSpPr>
              <a:grpSpLocks/>
            </p:cNvGrpSpPr>
            <p:nvPr/>
          </p:nvGrpSpPr>
          <p:grpSpPr bwMode="auto">
            <a:xfrm>
              <a:off x="4741" y="3430"/>
              <a:ext cx="182" cy="90"/>
              <a:chOff x="2381" y="2024"/>
              <a:chExt cx="271" cy="136"/>
            </a:xfrm>
          </p:grpSpPr>
          <p:sp>
            <p:nvSpPr>
              <p:cNvPr id="37063" name="Oval 283"/>
              <p:cNvSpPr>
                <a:spLocks noChangeArrowheads="1"/>
              </p:cNvSpPr>
              <p:nvPr/>
            </p:nvSpPr>
            <p:spPr bwMode="auto">
              <a:xfrm>
                <a:off x="2472" y="2069"/>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7064" name="Oval 284"/>
              <p:cNvSpPr>
                <a:spLocks noChangeArrowheads="1"/>
              </p:cNvSpPr>
              <p:nvPr/>
            </p:nvSpPr>
            <p:spPr bwMode="auto">
              <a:xfrm>
                <a:off x="2562" y="2069"/>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7065" name="Oval 285"/>
              <p:cNvSpPr>
                <a:spLocks noChangeArrowheads="1"/>
              </p:cNvSpPr>
              <p:nvPr/>
            </p:nvSpPr>
            <p:spPr bwMode="auto">
              <a:xfrm>
                <a:off x="2381" y="2069"/>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7066" name="Oval 286"/>
              <p:cNvSpPr>
                <a:spLocks noChangeArrowheads="1"/>
              </p:cNvSpPr>
              <p:nvPr/>
            </p:nvSpPr>
            <p:spPr bwMode="auto">
              <a:xfrm>
                <a:off x="2426" y="2024"/>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7067" name="Oval 287"/>
              <p:cNvSpPr>
                <a:spLocks noChangeArrowheads="1"/>
              </p:cNvSpPr>
              <p:nvPr/>
            </p:nvSpPr>
            <p:spPr bwMode="auto">
              <a:xfrm>
                <a:off x="2517" y="2024"/>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grpSp>
        <p:grpSp>
          <p:nvGrpSpPr>
            <p:cNvPr id="37039" name="Group 288"/>
            <p:cNvGrpSpPr>
              <a:grpSpLocks/>
            </p:cNvGrpSpPr>
            <p:nvPr/>
          </p:nvGrpSpPr>
          <p:grpSpPr bwMode="auto">
            <a:xfrm>
              <a:off x="4604" y="3430"/>
              <a:ext cx="182" cy="90"/>
              <a:chOff x="2381" y="2024"/>
              <a:chExt cx="271" cy="136"/>
            </a:xfrm>
          </p:grpSpPr>
          <p:sp>
            <p:nvSpPr>
              <p:cNvPr id="37058" name="Oval 289"/>
              <p:cNvSpPr>
                <a:spLocks noChangeArrowheads="1"/>
              </p:cNvSpPr>
              <p:nvPr/>
            </p:nvSpPr>
            <p:spPr bwMode="auto">
              <a:xfrm>
                <a:off x="2472" y="2069"/>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7059" name="Oval 290"/>
              <p:cNvSpPr>
                <a:spLocks noChangeArrowheads="1"/>
              </p:cNvSpPr>
              <p:nvPr/>
            </p:nvSpPr>
            <p:spPr bwMode="auto">
              <a:xfrm>
                <a:off x="2562" y="2069"/>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7060" name="Oval 291"/>
              <p:cNvSpPr>
                <a:spLocks noChangeArrowheads="1"/>
              </p:cNvSpPr>
              <p:nvPr/>
            </p:nvSpPr>
            <p:spPr bwMode="auto">
              <a:xfrm>
                <a:off x="2381" y="2069"/>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7061" name="Oval 292"/>
              <p:cNvSpPr>
                <a:spLocks noChangeArrowheads="1"/>
              </p:cNvSpPr>
              <p:nvPr/>
            </p:nvSpPr>
            <p:spPr bwMode="auto">
              <a:xfrm>
                <a:off x="2426" y="2024"/>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7062" name="Oval 293"/>
              <p:cNvSpPr>
                <a:spLocks noChangeArrowheads="1"/>
              </p:cNvSpPr>
              <p:nvPr/>
            </p:nvSpPr>
            <p:spPr bwMode="auto">
              <a:xfrm>
                <a:off x="2517" y="2024"/>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grpSp>
        <p:grpSp>
          <p:nvGrpSpPr>
            <p:cNvPr id="37040" name="Group 294"/>
            <p:cNvGrpSpPr>
              <a:grpSpLocks/>
            </p:cNvGrpSpPr>
            <p:nvPr/>
          </p:nvGrpSpPr>
          <p:grpSpPr bwMode="auto">
            <a:xfrm>
              <a:off x="4423" y="3430"/>
              <a:ext cx="182" cy="90"/>
              <a:chOff x="2381" y="2024"/>
              <a:chExt cx="271" cy="136"/>
            </a:xfrm>
          </p:grpSpPr>
          <p:sp>
            <p:nvSpPr>
              <p:cNvPr id="37053" name="Oval 295"/>
              <p:cNvSpPr>
                <a:spLocks noChangeArrowheads="1"/>
              </p:cNvSpPr>
              <p:nvPr/>
            </p:nvSpPr>
            <p:spPr bwMode="auto">
              <a:xfrm>
                <a:off x="2472" y="2069"/>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7054" name="Oval 296"/>
              <p:cNvSpPr>
                <a:spLocks noChangeArrowheads="1"/>
              </p:cNvSpPr>
              <p:nvPr/>
            </p:nvSpPr>
            <p:spPr bwMode="auto">
              <a:xfrm>
                <a:off x="2562" y="2069"/>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7055" name="Oval 297"/>
              <p:cNvSpPr>
                <a:spLocks noChangeArrowheads="1"/>
              </p:cNvSpPr>
              <p:nvPr/>
            </p:nvSpPr>
            <p:spPr bwMode="auto">
              <a:xfrm>
                <a:off x="2381" y="2069"/>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7056" name="Oval 298"/>
              <p:cNvSpPr>
                <a:spLocks noChangeArrowheads="1"/>
              </p:cNvSpPr>
              <p:nvPr/>
            </p:nvSpPr>
            <p:spPr bwMode="auto">
              <a:xfrm>
                <a:off x="2426" y="2024"/>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7057" name="Oval 299"/>
              <p:cNvSpPr>
                <a:spLocks noChangeArrowheads="1"/>
              </p:cNvSpPr>
              <p:nvPr/>
            </p:nvSpPr>
            <p:spPr bwMode="auto">
              <a:xfrm>
                <a:off x="2517" y="2024"/>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grpSp>
        <p:grpSp>
          <p:nvGrpSpPr>
            <p:cNvPr id="37041" name="Group 300"/>
            <p:cNvGrpSpPr>
              <a:grpSpLocks/>
            </p:cNvGrpSpPr>
            <p:nvPr/>
          </p:nvGrpSpPr>
          <p:grpSpPr bwMode="auto">
            <a:xfrm>
              <a:off x="4242" y="3430"/>
              <a:ext cx="182" cy="90"/>
              <a:chOff x="2381" y="2024"/>
              <a:chExt cx="271" cy="136"/>
            </a:xfrm>
          </p:grpSpPr>
          <p:sp>
            <p:nvSpPr>
              <p:cNvPr id="37048" name="Oval 301"/>
              <p:cNvSpPr>
                <a:spLocks noChangeArrowheads="1"/>
              </p:cNvSpPr>
              <p:nvPr/>
            </p:nvSpPr>
            <p:spPr bwMode="auto">
              <a:xfrm>
                <a:off x="2472" y="2069"/>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7049" name="Oval 302"/>
              <p:cNvSpPr>
                <a:spLocks noChangeArrowheads="1"/>
              </p:cNvSpPr>
              <p:nvPr/>
            </p:nvSpPr>
            <p:spPr bwMode="auto">
              <a:xfrm>
                <a:off x="2562" y="2069"/>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7050" name="Oval 303"/>
              <p:cNvSpPr>
                <a:spLocks noChangeArrowheads="1"/>
              </p:cNvSpPr>
              <p:nvPr/>
            </p:nvSpPr>
            <p:spPr bwMode="auto">
              <a:xfrm>
                <a:off x="2381" y="2069"/>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7051" name="Oval 304"/>
              <p:cNvSpPr>
                <a:spLocks noChangeArrowheads="1"/>
              </p:cNvSpPr>
              <p:nvPr/>
            </p:nvSpPr>
            <p:spPr bwMode="auto">
              <a:xfrm>
                <a:off x="2426" y="2024"/>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7052" name="Oval 305"/>
              <p:cNvSpPr>
                <a:spLocks noChangeArrowheads="1"/>
              </p:cNvSpPr>
              <p:nvPr/>
            </p:nvSpPr>
            <p:spPr bwMode="auto">
              <a:xfrm>
                <a:off x="2517" y="2024"/>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grpSp>
        <p:grpSp>
          <p:nvGrpSpPr>
            <p:cNvPr id="37042" name="Group 306"/>
            <p:cNvGrpSpPr>
              <a:grpSpLocks/>
            </p:cNvGrpSpPr>
            <p:nvPr/>
          </p:nvGrpSpPr>
          <p:grpSpPr bwMode="auto">
            <a:xfrm>
              <a:off x="4060" y="3430"/>
              <a:ext cx="182" cy="90"/>
              <a:chOff x="2381" y="2024"/>
              <a:chExt cx="271" cy="136"/>
            </a:xfrm>
          </p:grpSpPr>
          <p:sp>
            <p:nvSpPr>
              <p:cNvPr id="37043" name="Oval 307"/>
              <p:cNvSpPr>
                <a:spLocks noChangeArrowheads="1"/>
              </p:cNvSpPr>
              <p:nvPr/>
            </p:nvSpPr>
            <p:spPr bwMode="auto">
              <a:xfrm>
                <a:off x="2472" y="2069"/>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7044" name="Oval 308"/>
              <p:cNvSpPr>
                <a:spLocks noChangeArrowheads="1"/>
              </p:cNvSpPr>
              <p:nvPr/>
            </p:nvSpPr>
            <p:spPr bwMode="auto">
              <a:xfrm>
                <a:off x="2562" y="2069"/>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7045" name="Oval 309"/>
              <p:cNvSpPr>
                <a:spLocks noChangeArrowheads="1"/>
              </p:cNvSpPr>
              <p:nvPr/>
            </p:nvSpPr>
            <p:spPr bwMode="auto">
              <a:xfrm>
                <a:off x="2381" y="2069"/>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7046" name="Oval 310"/>
              <p:cNvSpPr>
                <a:spLocks noChangeArrowheads="1"/>
              </p:cNvSpPr>
              <p:nvPr/>
            </p:nvSpPr>
            <p:spPr bwMode="auto">
              <a:xfrm>
                <a:off x="2426" y="2024"/>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7047" name="Oval 311"/>
              <p:cNvSpPr>
                <a:spLocks noChangeArrowheads="1"/>
              </p:cNvSpPr>
              <p:nvPr/>
            </p:nvSpPr>
            <p:spPr bwMode="auto">
              <a:xfrm>
                <a:off x="2517" y="2024"/>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grpSp>
      </p:grpSp>
      <p:sp>
        <p:nvSpPr>
          <p:cNvPr id="36896" name="ZoneTexte 759"/>
          <p:cNvSpPr txBox="1">
            <a:spLocks noChangeArrowheads="1"/>
          </p:cNvSpPr>
          <p:nvPr/>
        </p:nvSpPr>
        <p:spPr bwMode="auto">
          <a:xfrm>
            <a:off x="1089025" y="6434138"/>
            <a:ext cx="284163"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r>
              <a:rPr lang="fr-BE" altLang="fr-FR" sz="1400" b="1">
                <a:latin typeface="Vrinda" panose="020B0502040204020203" pitchFamily="34" charset="0"/>
              </a:rPr>
              <a:t>0</a:t>
            </a:r>
          </a:p>
        </p:txBody>
      </p:sp>
      <p:sp>
        <p:nvSpPr>
          <p:cNvPr id="36897" name="ZoneTexte 760"/>
          <p:cNvSpPr txBox="1">
            <a:spLocks noChangeArrowheads="1"/>
          </p:cNvSpPr>
          <p:nvPr/>
        </p:nvSpPr>
        <p:spPr bwMode="auto">
          <a:xfrm>
            <a:off x="2198688" y="6434138"/>
            <a:ext cx="384175"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r>
              <a:rPr lang="fr-BE" altLang="fr-FR" sz="1400" b="1">
                <a:latin typeface="Vrinda" panose="020B0502040204020203" pitchFamily="34" charset="0"/>
              </a:rPr>
              <a:t>10</a:t>
            </a:r>
          </a:p>
        </p:txBody>
      </p:sp>
      <p:sp>
        <p:nvSpPr>
          <p:cNvPr id="36898" name="ZoneTexte 761"/>
          <p:cNvSpPr txBox="1">
            <a:spLocks noChangeArrowheads="1"/>
          </p:cNvSpPr>
          <p:nvPr/>
        </p:nvSpPr>
        <p:spPr bwMode="auto">
          <a:xfrm>
            <a:off x="1636713" y="6434138"/>
            <a:ext cx="284162"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r>
              <a:rPr lang="fr-BE" altLang="fr-FR" sz="1400" b="1">
                <a:latin typeface="Vrinda" panose="020B0502040204020203" pitchFamily="34" charset="0"/>
              </a:rPr>
              <a:t>5</a:t>
            </a:r>
          </a:p>
        </p:txBody>
      </p:sp>
      <p:sp>
        <p:nvSpPr>
          <p:cNvPr id="36899" name="ZoneTexte 762"/>
          <p:cNvSpPr txBox="1">
            <a:spLocks noChangeArrowheads="1"/>
          </p:cNvSpPr>
          <p:nvPr/>
        </p:nvSpPr>
        <p:spPr bwMode="auto">
          <a:xfrm>
            <a:off x="2789238" y="6434138"/>
            <a:ext cx="384175"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r>
              <a:rPr lang="fr-BE" altLang="fr-FR" sz="1400" b="1">
                <a:latin typeface="Vrinda" panose="020B0502040204020203" pitchFamily="34" charset="0"/>
              </a:rPr>
              <a:t>15</a:t>
            </a:r>
          </a:p>
        </p:txBody>
      </p:sp>
      <p:sp>
        <p:nvSpPr>
          <p:cNvPr id="36900" name="ZoneTexte 763"/>
          <p:cNvSpPr txBox="1">
            <a:spLocks noChangeArrowheads="1"/>
          </p:cNvSpPr>
          <p:nvPr/>
        </p:nvSpPr>
        <p:spPr bwMode="auto">
          <a:xfrm>
            <a:off x="3365500" y="6434138"/>
            <a:ext cx="384175"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r>
              <a:rPr lang="fr-BE" altLang="fr-FR" sz="1400" b="1">
                <a:latin typeface="Vrinda" panose="020B0502040204020203" pitchFamily="34" charset="0"/>
              </a:rPr>
              <a:t>20</a:t>
            </a:r>
          </a:p>
        </p:txBody>
      </p:sp>
      <p:sp>
        <p:nvSpPr>
          <p:cNvPr id="36901" name="ZoneTexte 764"/>
          <p:cNvSpPr txBox="1">
            <a:spLocks noChangeArrowheads="1"/>
          </p:cNvSpPr>
          <p:nvPr/>
        </p:nvSpPr>
        <p:spPr bwMode="auto">
          <a:xfrm>
            <a:off x="3946525" y="6434138"/>
            <a:ext cx="382588"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r>
              <a:rPr lang="fr-BE" altLang="fr-FR" sz="1400" b="1">
                <a:latin typeface="Vrinda" panose="020B0502040204020203" pitchFamily="34" charset="0"/>
              </a:rPr>
              <a:t>25</a:t>
            </a:r>
          </a:p>
        </p:txBody>
      </p:sp>
      <p:sp>
        <p:nvSpPr>
          <p:cNvPr id="36902" name="ZoneTexte 765"/>
          <p:cNvSpPr txBox="1">
            <a:spLocks noChangeArrowheads="1"/>
          </p:cNvSpPr>
          <p:nvPr/>
        </p:nvSpPr>
        <p:spPr bwMode="auto">
          <a:xfrm>
            <a:off x="4554538" y="6434138"/>
            <a:ext cx="382587"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r>
              <a:rPr lang="fr-BE" altLang="fr-FR" sz="1400" b="1">
                <a:latin typeface="Vrinda" panose="020B0502040204020203" pitchFamily="34" charset="0"/>
              </a:rPr>
              <a:t>30</a:t>
            </a:r>
          </a:p>
        </p:txBody>
      </p:sp>
      <p:sp>
        <p:nvSpPr>
          <p:cNvPr id="36903" name="ZoneTexte 766"/>
          <p:cNvSpPr txBox="1">
            <a:spLocks noChangeArrowheads="1"/>
          </p:cNvSpPr>
          <p:nvPr/>
        </p:nvSpPr>
        <p:spPr bwMode="auto">
          <a:xfrm>
            <a:off x="5132388" y="6434138"/>
            <a:ext cx="382587"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r>
              <a:rPr lang="fr-BE" altLang="fr-FR" sz="1400" b="1">
                <a:latin typeface="Vrinda" panose="020B0502040204020203" pitchFamily="34" charset="0"/>
              </a:rPr>
              <a:t>35</a:t>
            </a:r>
          </a:p>
        </p:txBody>
      </p:sp>
      <p:sp>
        <p:nvSpPr>
          <p:cNvPr id="36904" name="ZoneTexte 767"/>
          <p:cNvSpPr txBox="1">
            <a:spLocks noChangeArrowheads="1"/>
          </p:cNvSpPr>
          <p:nvPr/>
        </p:nvSpPr>
        <p:spPr bwMode="auto">
          <a:xfrm>
            <a:off x="5713413" y="6434138"/>
            <a:ext cx="382587"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r>
              <a:rPr lang="fr-BE" altLang="fr-FR" sz="1400" b="1">
                <a:latin typeface="Vrinda" panose="020B0502040204020203" pitchFamily="34" charset="0"/>
              </a:rPr>
              <a:t>40</a:t>
            </a:r>
          </a:p>
        </p:txBody>
      </p:sp>
      <p:sp>
        <p:nvSpPr>
          <p:cNvPr id="36905" name="ZoneTexte 768"/>
          <p:cNvSpPr txBox="1">
            <a:spLocks noChangeArrowheads="1"/>
          </p:cNvSpPr>
          <p:nvPr/>
        </p:nvSpPr>
        <p:spPr bwMode="auto">
          <a:xfrm>
            <a:off x="7408863" y="6434138"/>
            <a:ext cx="382587"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r>
              <a:rPr lang="fr-BE" altLang="fr-FR" sz="1400" b="1">
                <a:latin typeface="Vrinda" panose="020B0502040204020203" pitchFamily="34" charset="0"/>
              </a:rPr>
              <a:t>60</a:t>
            </a:r>
          </a:p>
        </p:txBody>
      </p:sp>
      <p:sp>
        <p:nvSpPr>
          <p:cNvPr id="36906" name="ZoneTexte 769"/>
          <p:cNvSpPr txBox="1">
            <a:spLocks noChangeArrowheads="1"/>
          </p:cNvSpPr>
          <p:nvPr/>
        </p:nvSpPr>
        <p:spPr bwMode="auto">
          <a:xfrm>
            <a:off x="6850063" y="6434138"/>
            <a:ext cx="382587"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r>
              <a:rPr lang="fr-BE" altLang="fr-FR" sz="1400" b="1">
                <a:latin typeface="Vrinda" panose="020B0502040204020203" pitchFamily="34" charset="0"/>
              </a:rPr>
              <a:t>50</a:t>
            </a:r>
          </a:p>
        </p:txBody>
      </p:sp>
      <p:sp>
        <p:nvSpPr>
          <p:cNvPr id="36907" name="ZoneTexte 770"/>
          <p:cNvSpPr txBox="1">
            <a:spLocks noChangeArrowheads="1"/>
          </p:cNvSpPr>
          <p:nvPr/>
        </p:nvSpPr>
        <p:spPr bwMode="auto">
          <a:xfrm>
            <a:off x="6238875" y="6434138"/>
            <a:ext cx="382588"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r>
              <a:rPr lang="fr-BE" altLang="fr-FR" sz="1400" b="1">
                <a:latin typeface="Vrinda" panose="020B0502040204020203" pitchFamily="34" charset="0"/>
              </a:rPr>
              <a:t>45</a:t>
            </a:r>
          </a:p>
        </p:txBody>
      </p:sp>
      <p:grpSp>
        <p:nvGrpSpPr>
          <p:cNvPr id="1273" name="Group 340"/>
          <p:cNvGrpSpPr>
            <a:grpSpLocks/>
          </p:cNvGrpSpPr>
          <p:nvPr/>
        </p:nvGrpSpPr>
        <p:grpSpPr bwMode="auto">
          <a:xfrm>
            <a:off x="1866900" y="4675188"/>
            <a:ext cx="2287588" cy="1406525"/>
            <a:chOff x="930" y="1298"/>
            <a:chExt cx="3856" cy="2132"/>
          </a:xfrm>
        </p:grpSpPr>
        <p:sp>
          <p:nvSpPr>
            <p:cNvPr id="36967" name="Oval 173"/>
            <p:cNvSpPr>
              <a:spLocks noChangeArrowheads="1"/>
            </p:cNvSpPr>
            <p:nvPr/>
          </p:nvSpPr>
          <p:spPr bwMode="auto">
            <a:xfrm>
              <a:off x="1247" y="2387"/>
              <a:ext cx="272" cy="272"/>
            </a:xfrm>
            <a:prstGeom prst="ellipse">
              <a:avLst/>
            </a:prstGeom>
            <a:solidFill>
              <a:srgbClr val="0033CC"/>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grpSp>
          <p:nvGrpSpPr>
            <p:cNvPr id="36968" name="Group 342"/>
            <p:cNvGrpSpPr>
              <a:grpSpLocks/>
            </p:cNvGrpSpPr>
            <p:nvPr/>
          </p:nvGrpSpPr>
          <p:grpSpPr bwMode="auto">
            <a:xfrm>
              <a:off x="975" y="3158"/>
              <a:ext cx="227" cy="272"/>
              <a:chOff x="975" y="3158"/>
              <a:chExt cx="227" cy="272"/>
            </a:xfrm>
          </p:grpSpPr>
          <p:sp>
            <p:nvSpPr>
              <p:cNvPr id="37011" name="Oval 167"/>
              <p:cNvSpPr>
                <a:spLocks noChangeArrowheads="1"/>
              </p:cNvSpPr>
              <p:nvPr/>
            </p:nvSpPr>
            <p:spPr bwMode="auto">
              <a:xfrm>
                <a:off x="975" y="3339"/>
                <a:ext cx="91" cy="91"/>
              </a:xfrm>
              <a:prstGeom prst="ellipse">
                <a:avLst/>
              </a:prstGeom>
              <a:solidFill>
                <a:srgbClr val="FF660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7012" name="Oval 313"/>
              <p:cNvSpPr>
                <a:spLocks noChangeArrowheads="1"/>
              </p:cNvSpPr>
              <p:nvPr/>
            </p:nvSpPr>
            <p:spPr bwMode="auto">
              <a:xfrm>
                <a:off x="1066" y="3339"/>
                <a:ext cx="91" cy="91"/>
              </a:xfrm>
              <a:prstGeom prst="ellipse">
                <a:avLst/>
              </a:prstGeom>
              <a:solidFill>
                <a:srgbClr val="FF660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7013" name="Oval 314"/>
              <p:cNvSpPr>
                <a:spLocks noChangeArrowheads="1"/>
              </p:cNvSpPr>
              <p:nvPr/>
            </p:nvSpPr>
            <p:spPr bwMode="auto">
              <a:xfrm>
                <a:off x="1066" y="3249"/>
                <a:ext cx="91" cy="91"/>
              </a:xfrm>
              <a:prstGeom prst="ellipse">
                <a:avLst/>
              </a:prstGeom>
              <a:solidFill>
                <a:srgbClr val="FF660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7014" name="Oval 315"/>
              <p:cNvSpPr>
                <a:spLocks noChangeArrowheads="1"/>
              </p:cNvSpPr>
              <p:nvPr/>
            </p:nvSpPr>
            <p:spPr bwMode="auto">
              <a:xfrm>
                <a:off x="975" y="3249"/>
                <a:ext cx="91" cy="91"/>
              </a:xfrm>
              <a:prstGeom prst="ellipse">
                <a:avLst/>
              </a:prstGeom>
              <a:solidFill>
                <a:srgbClr val="FF660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7015" name="Oval 316"/>
              <p:cNvSpPr>
                <a:spLocks noChangeArrowheads="1"/>
              </p:cNvSpPr>
              <p:nvPr/>
            </p:nvSpPr>
            <p:spPr bwMode="auto">
              <a:xfrm>
                <a:off x="975" y="3158"/>
                <a:ext cx="91" cy="91"/>
              </a:xfrm>
              <a:prstGeom prst="ellipse">
                <a:avLst/>
              </a:prstGeom>
              <a:solidFill>
                <a:srgbClr val="FF660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7016" name="Oval 319"/>
              <p:cNvSpPr>
                <a:spLocks noChangeArrowheads="1"/>
              </p:cNvSpPr>
              <p:nvPr/>
            </p:nvSpPr>
            <p:spPr bwMode="auto">
              <a:xfrm>
                <a:off x="1066" y="3158"/>
                <a:ext cx="91" cy="91"/>
              </a:xfrm>
              <a:prstGeom prst="ellipse">
                <a:avLst/>
              </a:prstGeom>
              <a:solidFill>
                <a:srgbClr val="FF660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7017" name="Oval 327"/>
              <p:cNvSpPr>
                <a:spLocks noChangeArrowheads="1"/>
              </p:cNvSpPr>
              <p:nvPr/>
            </p:nvSpPr>
            <p:spPr bwMode="auto">
              <a:xfrm>
                <a:off x="1020" y="3203"/>
                <a:ext cx="91" cy="91"/>
              </a:xfrm>
              <a:prstGeom prst="ellipse">
                <a:avLst/>
              </a:prstGeom>
              <a:solidFill>
                <a:srgbClr val="FF660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7018" name="Oval 328"/>
              <p:cNvSpPr>
                <a:spLocks noChangeArrowheads="1"/>
              </p:cNvSpPr>
              <p:nvPr/>
            </p:nvSpPr>
            <p:spPr bwMode="auto">
              <a:xfrm>
                <a:off x="1020" y="3294"/>
                <a:ext cx="91" cy="91"/>
              </a:xfrm>
              <a:prstGeom prst="ellipse">
                <a:avLst/>
              </a:prstGeom>
              <a:solidFill>
                <a:srgbClr val="FF660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7019" name="Oval 329"/>
              <p:cNvSpPr>
                <a:spLocks noChangeArrowheads="1"/>
              </p:cNvSpPr>
              <p:nvPr/>
            </p:nvSpPr>
            <p:spPr bwMode="auto">
              <a:xfrm>
                <a:off x="1111" y="3203"/>
                <a:ext cx="91" cy="91"/>
              </a:xfrm>
              <a:prstGeom prst="ellipse">
                <a:avLst/>
              </a:prstGeom>
              <a:solidFill>
                <a:srgbClr val="FF660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grpSp>
        <p:sp>
          <p:nvSpPr>
            <p:cNvPr id="36969" name="Oval 330"/>
            <p:cNvSpPr>
              <a:spLocks noChangeArrowheads="1"/>
            </p:cNvSpPr>
            <p:nvPr/>
          </p:nvSpPr>
          <p:spPr bwMode="auto">
            <a:xfrm>
              <a:off x="930" y="3022"/>
              <a:ext cx="181" cy="181"/>
            </a:xfrm>
            <a:prstGeom prst="ellipse">
              <a:avLst/>
            </a:prstGeom>
            <a:solidFill>
              <a:srgbClr val="FF9933"/>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grpSp>
          <p:nvGrpSpPr>
            <p:cNvPr id="36970" name="Group 343"/>
            <p:cNvGrpSpPr>
              <a:grpSpLocks/>
            </p:cNvGrpSpPr>
            <p:nvPr/>
          </p:nvGrpSpPr>
          <p:grpSpPr bwMode="auto">
            <a:xfrm>
              <a:off x="1020" y="2614"/>
              <a:ext cx="453" cy="589"/>
              <a:chOff x="975" y="2614"/>
              <a:chExt cx="453" cy="589"/>
            </a:xfrm>
          </p:grpSpPr>
          <p:sp>
            <p:nvSpPr>
              <p:cNvPr id="37002" name="Oval 169"/>
              <p:cNvSpPr>
                <a:spLocks noChangeArrowheads="1"/>
              </p:cNvSpPr>
              <p:nvPr/>
            </p:nvSpPr>
            <p:spPr bwMode="auto">
              <a:xfrm>
                <a:off x="975" y="2886"/>
                <a:ext cx="181" cy="182"/>
              </a:xfrm>
              <a:prstGeom prst="ellipse">
                <a:avLst/>
              </a:prstGeom>
              <a:solidFill>
                <a:srgbClr val="FF9933"/>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7003" name="Oval 170"/>
              <p:cNvSpPr>
                <a:spLocks noChangeArrowheads="1"/>
              </p:cNvSpPr>
              <p:nvPr/>
            </p:nvSpPr>
            <p:spPr bwMode="auto">
              <a:xfrm>
                <a:off x="1020" y="2750"/>
                <a:ext cx="182" cy="181"/>
              </a:xfrm>
              <a:prstGeom prst="ellipse">
                <a:avLst/>
              </a:prstGeom>
              <a:solidFill>
                <a:srgbClr val="FF9933"/>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7004" name="Oval 171"/>
              <p:cNvSpPr>
                <a:spLocks noChangeArrowheads="1"/>
              </p:cNvSpPr>
              <p:nvPr/>
            </p:nvSpPr>
            <p:spPr bwMode="auto">
              <a:xfrm>
                <a:off x="1111" y="2614"/>
                <a:ext cx="182" cy="181"/>
              </a:xfrm>
              <a:prstGeom prst="ellipse">
                <a:avLst/>
              </a:prstGeom>
              <a:solidFill>
                <a:srgbClr val="FF9933"/>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7005" name="Oval 172"/>
              <p:cNvSpPr>
                <a:spLocks noChangeArrowheads="1"/>
              </p:cNvSpPr>
              <p:nvPr/>
            </p:nvSpPr>
            <p:spPr bwMode="auto">
              <a:xfrm>
                <a:off x="1066" y="3067"/>
                <a:ext cx="136" cy="136"/>
              </a:xfrm>
              <a:prstGeom prst="ellipse">
                <a:avLst/>
              </a:prstGeom>
              <a:solidFill>
                <a:srgbClr val="FF660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7006" name="Oval 324"/>
              <p:cNvSpPr>
                <a:spLocks noChangeArrowheads="1"/>
              </p:cNvSpPr>
              <p:nvPr/>
            </p:nvSpPr>
            <p:spPr bwMode="auto">
              <a:xfrm>
                <a:off x="1111" y="2976"/>
                <a:ext cx="136" cy="137"/>
              </a:xfrm>
              <a:prstGeom prst="ellipse">
                <a:avLst/>
              </a:prstGeom>
              <a:solidFill>
                <a:srgbClr val="FF660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7007" name="Oval 325"/>
              <p:cNvSpPr>
                <a:spLocks noChangeArrowheads="1"/>
              </p:cNvSpPr>
              <p:nvPr/>
            </p:nvSpPr>
            <p:spPr bwMode="auto">
              <a:xfrm>
                <a:off x="1156" y="2886"/>
                <a:ext cx="136" cy="136"/>
              </a:xfrm>
              <a:prstGeom prst="ellipse">
                <a:avLst/>
              </a:prstGeom>
              <a:solidFill>
                <a:srgbClr val="FF660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7008" name="Oval 326"/>
              <p:cNvSpPr>
                <a:spLocks noChangeArrowheads="1"/>
              </p:cNvSpPr>
              <p:nvPr/>
            </p:nvSpPr>
            <p:spPr bwMode="auto">
              <a:xfrm>
                <a:off x="1202" y="2795"/>
                <a:ext cx="136" cy="136"/>
              </a:xfrm>
              <a:prstGeom prst="ellipse">
                <a:avLst/>
              </a:prstGeom>
              <a:solidFill>
                <a:srgbClr val="FF660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7009" name="Oval 331"/>
              <p:cNvSpPr>
                <a:spLocks noChangeArrowheads="1"/>
              </p:cNvSpPr>
              <p:nvPr/>
            </p:nvSpPr>
            <p:spPr bwMode="auto">
              <a:xfrm>
                <a:off x="1247" y="2704"/>
                <a:ext cx="136" cy="136"/>
              </a:xfrm>
              <a:prstGeom prst="ellipse">
                <a:avLst/>
              </a:prstGeom>
              <a:solidFill>
                <a:srgbClr val="FF660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7010" name="Oval 332"/>
              <p:cNvSpPr>
                <a:spLocks noChangeArrowheads="1"/>
              </p:cNvSpPr>
              <p:nvPr/>
            </p:nvSpPr>
            <p:spPr bwMode="auto">
              <a:xfrm>
                <a:off x="1292" y="2614"/>
                <a:ext cx="136" cy="136"/>
              </a:xfrm>
              <a:prstGeom prst="ellipse">
                <a:avLst/>
              </a:prstGeom>
              <a:solidFill>
                <a:srgbClr val="FF660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grpSp>
        <p:grpSp>
          <p:nvGrpSpPr>
            <p:cNvPr id="36971" name="Group 348"/>
            <p:cNvGrpSpPr>
              <a:grpSpLocks/>
            </p:cNvGrpSpPr>
            <p:nvPr/>
          </p:nvGrpSpPr>
          <p:grpSpPr bwMode="auto">
            <a:xfrm>
              <a:off x="1429" y="2614"/>
              <a:ext cx="272" cy="136"/>
              <a:chOff x="1429" y="2614"/>
              <a:chExt cx="272" cy="136"/>
            </a:xfrm>
          </p:grpSpPr>
          <p:sp>
            <p:nvSpPr>
              <p:cNvPr id="37000" name="Oval 333"/>
              <p:cNvSpPr>
                <a:spLocks noChangeArrowheads="1"/>
              </p:cNvSpPr>
              <p:nvPr/>
            </p:nvSpPr>
            <p:spPr bwMode="auto">
              <a:xfrm>
                <a:off x="1429" y="2614"/>
                <a:ext cx="136" cy="136"/>
              </a:xfrm>
              <a:prstGeom prst="ellipse">
                <a:avLst/>
              </a:prstGeom>
              <a:solidFill>
                <a:srgbClr val="FF660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7001" name="Oval 334"/>
              <p:cNvSpPr>
                <a:spLocks noChangeArrowheads="1"/>
              </p:cNvSpPr>
              <p:nvPr/>
            </p:nvSpPr>
            <p:spPr bwMode="auto">
              <a:xfrm>
                <a:off x="1565" y="2614"/>
                <a:ext cx="136" cy="136"/>
              </a:xfrm>
              <a:prstGeom prst="ellipse">
                <a:avLst/>
              </a:prstGeom>
              <a:solidFill>
                <a:srgbClr val="FF660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grpSp>
        <p:grpSp>
          <p:nvGrpSpPr>
            <p:cNvPr id="36972" name="Group 349"/>
            <p:cNvGrpSpPr>
              <a:grpSpLocks/>
            </p:cNvGrpSpPr>
            <p:nvPr/>
          </p:nvGrpSpPr>
          <p:grpSpPr bwMode="auto">
            <a:xfrm>
              <a:off x="1701" y="2659"/>
              <a:ext cx="680" cy="680"/>
              <a:chOff x="1701" y="2659"/>
              <a:chExt cx="680" cy="680"/>
            </a:xfrm>
          </p:grpSpPr>
          <p:sp>
            <p:nvSpPr>
              <p:cNvPr id="36993" name="Oval 335"/>
              <p:cNvSpPr>
                <a:spLocks noChangeArrowheads="1"/>
              </p:cNvSpPr>
              <p:nvPr/>
            </p:nvSpPr>
            <p:spPr bwMode="auto">
              <a:xfrm>
                <a:off x="1701" y="2659"/>
                <a:ext cx="136" cy="136"/>
              </a:xfrm>
              <a:prstGeom prst="ellipse">
                <a:avLst/>
              </a:prstGeom>
              <a:solidFill>
                <a:srgbClr val="DDDDDD"/>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6994" name="Oval 336"/>
              <p:cNvSpPr>
                <a:spLocks noChangeArrowheads="1"/>
              </p:cNvSpPr>
              <p:nvPr/>
            </p:nvSpPr>
            <p:spPr bwMode="auto">
              <a:xfrm>
                <a:off x="1791" y="2750"/>
                <a:ext cx="136" cy="136"/>
              </a:xfrm>
              <a:prstGeom prst="ellipse">
                <a:avLst/>
              </a:prstGeom>
              <a:solidFill>
                <a:srgbClr val="DDDDDD"/>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6995" name="Oval 337"/>
              <p:cNvSpPr>
                <a:spLocks noChangeArrowheads="1"/>
              </p:cNvSpPr>
              <p:nvPr/>
            </p:nvSpPr>
            <p:spPr bwMode="auto">
              <a:xfrm>
                <a:off x="1882" y="2840"/>
                <a:ext cx="136" cy="136"/>
              </a:xfrm>
              <a:prstGeom prst="ellipse">
                <a:avLst/>
              </a:prstGeom>
              <a:solidFill>
                <a:srgbClr val="DDDDDD"/>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6996" name="Oval 338"/>
              <p:cNvSpPr>
                <a:spLocks noChangeArrowheads="1"/>
              </p:cNvSpPr>
              <p:nvPr/>
            </p:nvSpPr>
            <p:spPr bwMode="auto">
              <a:xfrm>
                <a:off x="1973" y="2931"/>
                <a:ext cx="136" cy="136"/>
              </a:xfrm>
              <a:prstGeom prst="ellipse">
                <a:avLst/>
              </a:prstGeom>
              <a:solidFill>
                <a:srgbClr val="DDDDDD"/>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6997" name="Oval 339"/>
              <p:cNvSpPr>
                <a:spLocks noChangeArrowheads="1"/>
              </p:cNvSpPr>
              <p:nvPr/>
            </p:nvSpPr>
            <p:spPr bwMode="auto">
              <a:xfrm>
                <a:off x="2064" y="3022"/>
                <a:ext cx="136" cy="136"/>
              </a:xfrm>
              <a:prstGeom prst="ellipse">
                <a:avLst/>
              </a:prstGeom>
              <a:solidFill>
                <a:srgbClr val="DDDDDD"/>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6998" name="Oval 340"/>
              <p:cNvSpPr>
                <a:spLocks noChangeArrowheads="1"/>
              </p:cNvSpPr>
              <p:nvPr/>
            </p:nvSpPr>
            <p:spPr bwMode="auto">
              <a:xfrm>
                <a:off x="2154" y="3113"/>
                <a:ext cx="136" cy="136"/>
              </a:xfrm>
              <a:prstGeom prst="ellipse">
                <a:avLst/>
              </a:prstGeom>
              <a:solidFill>
                <a:srgbClr val="DDDDDD"/>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6999" name="Oval 341"/>
              <p:cNvSpPr>
                <a:spLocks noChangeArrowheads="1"/>
              </p:cNvSpPr>
              <p:nvPr/>
            </p:nvSpPr>
            <p:spPr bwMode="auto">
              <a:xfrm>
                <a:off x="2245" y="3203"/>
                <a:ext cx="136" cy="136"/>
              </a:xfrm>
              <a:prstGeom prst="ellipse">
                <a:avLst/>
              </a:prstGeom>
              <a:solidFill>
                <a:srgbClr val="DDDDDD"/>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grpSp>
        <p:sp>
          <p:nvSpPr>
            <p:cNvPr id="36973" name="Oval 346"/>
            <p:cNvSpPr>
              <a:spLocks noChangeArrowheads="1"/>
            </p:cNvSpPr>
            <p:nvPr/>
          </p:nvSpPr>
          <p:spPr bwMode="auto">
            <a:xfrm rot="-473338">
              <a:off x="1383" y="2115"/>
              <a:ext cx="318" cy="318"/>
            </a:xfrm>
            <a:prstGeom prst="ellipse">
              <a:avLst/>
            </a:prstGeom>
            <a:solidFill>
              <a:srgbClr val="0033CC"/>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grpSp>
          <p:nvGrpSpPr>
            <p:cNvPr id="36974" name="Group 430"/>
            <p:cNvGrpSpPr>
              <a:grpSpLocks/>
            </p:cNvGrpSpPr>
            <p:nvPr/>
          </p:nvGrpSpPr>
          <p:grpSpPr bwMode="auto">
            <a:xfrm>
              <a:off x="1549" y="1344"/>
              <a:ext cx="786" cy="802"/>
              <a:chOff x="1549" y="1344"/>
              <a:chExt cx="786" cy="802"/>
            </a:xfrm>
          </p:grpSpPr>
          <p:sp>
            <p:nvSpPr>
              <p:cNvPr id="36990" name="Oval 351"/>
              <p:cNvSpPr>
                <a:spLocks noChangeArrowheads="1"/>
              </p:cNvSpPr>
              <p:nvPr/>
            </p:nvSpPr>
            <p:spPr bwMode="auto">
              <a:xfrm rot="218809">
                <a:off x="1549" y="1828"/>
                <a:ext cx="317" cy="318"/>
              </a:xfrm>
              <a:prstGeom prst="ellipse">
                <a:avLst/>
              </a:prstGeom>
              <a:solidFill>
                <a:schemeClr val="accent1"/>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6991" name="Oval 354"/>
              <p:cNvSpPr>
                <a:spLocks noChangeArrowheads="1"/>
              </p:cNvSpPr>
              <p:nvPr/>
            </p:nvSpPr>
            <p:spPr bwMode="auto">
              <a:xfrm rot="218809">
                <a:off x="1746" y="1570"/>
                <a:ext cx="317" cy="317"/>
              </a:xfrm>
              <a:prstGeom prst="ellipse">
                <a:avLst/>
              </a:prstGeom>
              <a:solidFill>
                <a:schemeClr val="accent1"/>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6992" name="Oval 355"/>
              <p:cNvSpPr>
                <a:spLocks noChangeArrowheads="1"/>
              </p:cNvSpPr>
              <p:nvPr/>
            </p:nvSpPr>
            <p:spPr bwMode="auto">
              <a:xfrm rot="218809">
                <a:off x="1973" y="1344"/>
                <a:ext cx="362" cy="363"/>
              </a:xfrm>
              <a:prstGeom prst="ellipse">
                <a:avLst/>
              </a:prstGeom>
              <a:solidFill>
                <a:schemeClr val="accent1"/>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grpSp>
        <p:grpSp>
          <p:nvGrpSpPr>
            <p:cNvPr id="36975" name="Group 432"/>
            <p:cNvGrpSpPr>
              <a:grpSpLocks/>
            </p:cNvGrpSpPr>
            <p:nvPr/>
          </p:nvGrpSpPr>
          <p:grpSpPr bwMode="auto">
            <a:xfrm>
              <a:off x="2336" y="1298"/>
              <a:ext cx="725" cy="363"/>
              <a:chOff x="2336" y="1298"/>
              <a:chExt cx="725" cy="363"/>
            </a:xfrm>
          </p:grpSpPr>
          <p:sp>
            <p:nvSpPr>
              <p:cNvPr id="36988" name="Oval 356"/>
              <p:cNvSpPr>
                <a:spLocks noChangeArrowheads="1"/>
              </p:cNvSpPr>
              <p:nvPr/>
            </p:nvSpPr>
            <p:spPr bwMode="auto">
              <a:xfrm>
                <a:off x="2336" y="1298"/>
                <a:ext cx="362" cy="363"/>
              </a:xfrm>
              <a:prstGeom prst="ellipse">
                <a:avLst/>
              </a:prstGeom>
              <a:solidFill>
                <a:schemeClr val="accent1"/>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6989" name="Oval 357"/>
              <p:cNvSpPr>
                <a:spLocks noChangeArrowheads="1"/>
              </p:cNvSpPr>
              <p:nvPr/>
            </p:nvSpPr>
            <p:spPr bwMode="auto">
              <a:xfrm>
                <a:off x="2699" y="1298"/>
                <a:ext cx="362" cy="363"/>
              </a:xfrm>
              <a:prstGeom prst="ellipse">
                <a:avLst/>
              </a:prstGeom>
              <a:solidFill>
                <a:srgbClr val="B2B2B2"/>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grpSp>
        <p:grpSp>
          <p:nvGrpSpPr>
            <p:cNvPr id="36976" name="Group 431"/>
            <p:cNvGrpSpPr>
              <a:grpSpLocks/>
            </p:cNvGrpSpPr>
            <p:nvPr/>
          </p:nvGrpSpPr>
          <p:grpSpPr bwMode="auto">
            <a:xfrm>
              <a:off x="3061" y="1389"/>
              <a:ext cx="1725" cy="1995"/>
              <a:chOff x="3061" y="1389"/>
              <a:chExt cx="1725" cy="1995"/>
            </a:xfrm>
          </p:grpSpPr>
          <p:sp>
            <p:nvSpPr>
              <p:cNvPr id="36977" name="Oval 358"/>
              <p:cNvSpPr>
                <a:spLocks noChangeArrowheads="1"/>
              </p:cNvSpPr>
              <p:nvPr/>
            </p:nvSpPr>
            <p:spPr bwMode="auto">
              <a:xfrm>
                <a:off x="3061" y="1389"/>
                <a:ext cx="362" cy="363"/>
              </a:xfrm>
              <a:prstGeom prst="ellipse">
                <a:avLst/>
              </a:prstGeom>
              <a:solidFill>
                <a:srgbClr val="C0C0C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6978" name="Oval 360"/>
              <p:cNvSpPr>
                <a:spLocks noChangeArrowheads="1"/>
              </p:cNvSpPr>
              <p:nvPr/>
            </p:nvSpPr>
            <p:spPr bwMode="auto">
              <a:xfrm>
                <a:off x="3379" y="1616"/>
                <a:ext cx="272" cy="272"/>
              </a:xfrm>
              <a:prstGeom prst="ellipse">
                <a:avLst/>
              </a:prstGeom>
              <a:solidFill>
                <a:srgbClr val="C0C0C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6979" name="Oval 367"/>
              <p:cNvSpPr>
                <a:spLocks noChangeArrowheads="1"/>
              </p:cNvSpPr>
              <p:nvPr/>
            </p:nvSpPr>
            <p:spPr bwMode="auto">
              <a:xfrm>
                <a:off x="3606" y="1752"/>
                <a:ext cx="272" cy="272"/>
              </a:xfrm>
              <a:prstGeom prst="ellipse">
                <a:avLst/>
              </a:prstGeom>
              <a:solidFill>
                <a:srgbClr val="C0C0C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6980" name="Oval 370"/>
              <p:cNvSpPr>
                <a:spLocks noChangeArrowheads="1"/>
              </p:cNvSpPr>
              <p:nvPr/>
            </p:nvSpPr>
            <p:spPr bwMode="auto">
              <a:xfrm>
                <a:off x="3833" y="2024"/>
                <a:ext cx="182" cy="181"/>
              </a:xfrm>
              <a:prstGeom prst="ellipse">
                <a:avLst/>
              </a:prstGeom>
              <a:solidFill>
                <a:srgbClr val="C0C0C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6981" name="Oval 371"/>
              <p:cNvSpPr>
                <a:spLocks noChangeArrowheads="1"/>
              </p:cNvSpPr>
              <p:nvPr/>
            </p:nvSpPr>
            <p:spPr bwMode="auto">
              <a:xfrm>
                <a:off x="3969" y="2160"/>
                <a:ext cx="182" cy="181"/>
              </a:xfrm>
              <a:prstGeom prst="ellipse">
                <a:avLst/>
              </a:prstGeom>
              <a:solidFill>
                <a:srgbClr val="C0C0C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6982" name="Oval 372"/>
              <p:cNvSpPr>
                <a:spLocks noChangeArrowheads="1"/>
              </p:cNvSpPr>
              <p:nvPr/>
            </p:nvSpPr>
            <p:spPr bwMode="auto">
              <a:xfrm>
                <a:off x="4105" y="2296"/>
                <a:ext cx="182" cy="181"/>
              </a:xfrm>
              <a:prstGeom prst="ellipse">
                <a:avLst/>
              </a:prstGeom>
              <a:solidFill>
                <a:srgbClr val="C0C0C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6983" name="Oval 373"/>
              <p:cNvSpPr>
                <a:spLocks noChangeArrowheads="1"/>
              </p:cNvSpPr>
              <p:nvPr/>
            </p:nvSpPr>
            <p:spPr bwMode="auto">
              <a:xfrm>
                <a:off x="4195" y="2478"/>
                <a:ext cx="182" cy="181"/>
              </a:xfrm>
              <a:prstGeom prst="ellipse">
                <a:avLst/>
              </a:prstGeom>
              <a:solidFill>
                <a:srgbClr val="C0C0C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6984" name="Oval 374"/>
              <p:cNvSpPr>
                <a:spLocks noChangeArrowheads="1"/>
              </p:cNvSpPr>
              <p:nvPr/>
            </p:nvSpPr>
            <p:spPr bwMode="auto">
              <a:xfrm>
                <a:off x="4332" y="2659"/>
                <a:ext cx="182" cy="181"/>
              </a:xfrm>
              <a:prstGeom prst="ellipse">
                <a:avLst/>
              </a:prstGeom>
              <a:solidFill>
                <a:srgbClr val="C0C0C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6985" name="Oval 375"/>
              <p:cNvSpPr>
                <a:spLocks noChangeArrowheads="1"/>
              </p:cNvSpPr>
              <p:nvPr/>
            </p:nvSpPr>
            <p:spPr bwMode="auto">
              <a:xfrm>
                <a:off x="4422" y="2840"/>
                <a:ext cx="182" cy="181"/>
              </a:xfrm>
              <a:prstGeom prst="ellipse">
                <a:avLst/>
              </a:prstGeom>
              <a:solidFill>
                <a:srgbClr val="C0C0C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6986" name="Oval 376"/>
              <p:cNvSpPr>
                <a:spLocks noChangeArrowheads="1"/>
              </p:cNvSpPr>
              <p:nvPr/>
            </p:nvSpPr>
            <p:spPr bwMode="auto">
              <a:xfrm>
                <a:off x="4513" y="3022"/>
                <a:ext cx="182" cy="181"/>
              </a:xfrm>
              <a:prstGeom prst="ellipse">
                <a:avLst/>
              </a:prstGeom>
              <a:solidFill>
                <a:srgbClr val="C0C0C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6987" name="Oval 377"/>
              <p:cNvSpPr>
                <a:spLocks noChangeArrowheads="1"/>
              </p:cNvSpPr>
              <p:nvPr/>
            </p:nvSpPr>
            <p:spPr bwMode="auto">
              <a:xfrm>
                <a:off x="4604" y="3203"/>
                <a:ext cx="182" cy="181"/>
              </a:xfrm>
              <a:prstGeom prst="ellipse">
                <a:avLst/>
              </a:prstGeom>
              <a:solidFill>
                <a:srgbClr val="C0C0C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grpSp>
      </p:grpSp>
      <p:grpSp>
        <p:nvGrpSpPr>
          <p:cNvPr id="8" name="Groupe 7"/>
          <p:cNvGrpSpPr>
            <a:grpSpLocks/>
          </p:cNvGrpSpPr>
          <p:nvPr/>
        </p:nvGrpSpPr>
        <p:grpSpPr bwMode="auto">
          <a:xfrm>
            <a:off x="3076575" y="4437063"/>
            <a:ext cx="1119188" cy="1597025"/>
            <a:chOff x="3076575" y="4437063"/>
            <a:chExt cx="1119188" cy="1597025"/>
          </a:xfrm>
        </p:grpSpPr>
        <p:sp>
          <p:nvSpPr>
            <p:cNvPr id="36925" name="Oval 330"/>
            <p:cNvSpPr>
              <a:spLocks noChangeArrowheads="1"/>
            </p:cNvSpPr>
            <p:nvPr/>
          </p:nvSpPr>
          <p:spPr bwMode="auto">
            <a:xfrm>
              <a:off x="3076575" y="5764213"/>
              <a:ext cx="106363" cy="120650"/>
            </a:xfrm>
            <a:prstGeom prst="ellipse">
              <a:avLst/>
            </a:prstGeom>
            <a:solidFill>
              <a:srgbClr val="FF9933"/>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grpSp>
          <p:nvGrpSpPr>
            <p:cNvPr id="36926" name="Groupe 6"/>
            <p:cNvGrpSpPr>
              <a:grpSpLocks/>
            </p:cNvGrpSpPr>
            <p:nvPr/>
          </p:nvGrpSpPr>
          <p:grpSpPr bwMode="auto">
            <a:xfrm>
              <a:off x="3101975" y="4437063"/>
              <a:ext cx="1093788" cy="1597025"/>
              <a:chOff x="3101975" y="4437063"/>
              <a:chExt cx="1093788" cy="1597025"/>
            </a:xfrm>
          </p:grpSpPr>
          <p:grpSp>
            <p:nvGrpSpPr>
              <p:cNvPr id="36927" name="Group 342"/>
              <p:cNvGrpSpPr>
                <a:grpSpLocks/>
              </p:cNvGrpSpPr>
              <p:nvPr/>
            </p:nvGrpSpPr>
            <p:grpSpPr bwMode="auto">
              <a:xfrm>
                <a:off x="3101975" y="5854700"/>
                <a:ext cx="134938" cy="179388"/>
                <a:chOff x="975" y="3158"/>
                <a:chExt cx="227" cy="272"/>
              </a:xfrm>
            </p:grpSpPr>
            <p:sp>
              <p:nvSpPr>
                <p:cNvPr id="36958" name="Oval 167"/>
                <p:cNvSpPr>
                  <a:spLocks noChangeArrowheads="1"/>
                </p:cNvSpPr>
                <p:nvPr/>
              </p:nvSpPr>
              <p:spPr bwMode="auto">
                <a:xfrm>
                  <a:off x="975" y="3339"/>
                  <a:ext cx="91" cy="91"/>
                </a:xfrm>
                <a:prstGeom prst="ellipse">
                  <a:avLst/>
                </a:prstGeom>
                <a:solidFill>
                  <a:srgbClr val="FF660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6959" name="Oval 313"/>
                <p:cNvSpPr>
                  <a:spLocks noChangeArrowheads="1"/>
                </p:cNvSpPr>
                <p:nvPr/>
              </p:nvSpPr>
              <p:spPr bwMode="auto">
                <a:xfrm>
                  <a:off x="1066" y="3339"/>
                  <a:ext cx="91" cy="91"/>
                </a:xfrm>
                <a:prstGeom prst="ellipse">
                  <a:avLst/>
                </a:prstGeom>
                <a:solidFill>
                  <a:srgbClr val="FF660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6960" name="Oval 314"/>
                <p:cNvSpPr>
                  <a:spLocks noChangeArrowheads="1"/>
                </p:cNvSpPr>
                <p:nvPr/>
              </p:nvSpPr>
              <p:spPr bwMode="auto">
                <a:xfrm>
                  <a:off x="1066" y="3249"/>
                  <a:ext cx="91" cy="91"/>
                </a:xfrm>
                <a:prstGeom prst="ellipse">
                  <a:avLst/>
                </a:prstGeom>
                <a:solidFill>
                  <a:srgbClr val="FF660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6961" name="Oval 315"/>
                <p:cNvSpPr>
                  <a:spLocks noChangeArrowheads="1"/>
                </p:cNvSpPr>
                <p:nvPr/>
              </p:nvSpPr>
              <p:spPr bwMode="auto">
                <a:xfrm>
                  <a:off x="975" y="3249"/>
                  <a:ext cx="91" cy="91"/>
                </a:xfrm>
                <a:prstGeom prst="ellipse">
                  <a:avLst/>
                </a:prstGeom>
                <a:solidFill>
                  <a:srgbClr val="FF660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6962" name="Oval 316"/>
                <p:cNvSpPr>
                  <a:spLocks noChangeArrowheads="1"/>
                </p:cNvSpPr>
                <p:nvPr/>
              </p:nvSpPr>
              <p:spPr bwMode="auto">
                <a:xfrm>
                  <a:off x="975" y="3158"/>
                  <a:ext cx="91" cy="91"/>
                </a:xfrm>
                <a:prstGeom prst="ellipse">
                  <a:avLst/>
                </a:prstGeom>
                <a:solidFill>
                  <a:srgbClr val="FF660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6963" name="Oval 319"/>
                <p:cNvSpPr>
                  <a:spLocks noChangeArrowheads="1"/>
                </p:cNvSpPr>
                <p:nvPr/>
              </p:nvSpPr>
              <p:spPr bwMode="auto">
                <a:xfrm>
                  <a:off x="1066" y="3158"/>
                  <a:ext cx="91" cy="91"/>
                </a:xfrm>
                <a:prstGeom prst="ellipse">
                  <a:avLst/>
                </a:prstGeom>
                <a:solidFill>
                  <a:srgbClr val="FF660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6964" name="Oval 327"/>
                <p:cNvSpPr>
                  <a:spLocks noChangeArrowheads="1"/>
                </p:cNvSpPr>
                <p:nvPr/>
              </p:nvSpPr>
              <p:spPr bwMode="auto">
                <a:xfrm>
                  <a:off x="1020" y="3203"/>
                  <a:ext cx="91" cy="91"/>
                </a:xfrm>
                <a:prstGeom prst="ellipse">
                  <a:avLst/>
                </a:prstGeom>
                <a:solidFill>
                  <a:srgbClr val="FF660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6965" name="Oval 328"/>
                <p:cNvSpPr>
                  <a:spLocks noChangeArrowheads="1"/>
                </p:cNvSpPr>
                <p:nvPr/>
              </p:nvSpPr>
              <p:spPr bwMode="auto">
                <a:xfrm>
                  <a:off x="1020" y="3294"/>
                  <a:ext cx="91" cy="91"/>
                </a:xfrm>
                <a:prstGeom prst="ellipse">
                  <a:avLst/>
                </a:prstGeom>
                <a:solidFill>
                  <a:srgbClr val="FF660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6966" name="Oval 329"/>
                <p:cNvSpPr>
                  <a:spLocks noChangeArrowheads="1"/>
                </p:cNvSpPr>
                <p:nvPr/>
              </p:nvSpPr>
              <p:spPr bwMode="auto">
                <a:xfrm>
                  <a:off x="1111" y="3203"/>
                  <a:ext cx="91" cy="91"/>
                </a:xfrm>
                <a:prstGeom prst="ellipse">
                  <a:avLst/>
                </a:prstGeom>
                <a:solidFill>
                  <a:srgbClr val="FF660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grpSp>
          <p:grpSp>
            <p:nvGrpSpPr>
              <p:cNvPr id="36928" name="Group 348"/>
              <p:cNvGrpSpPr>
                <a:grpSpLocks/>
              </p:cNvGrpSpPr>
              <p:nvPr/>
            </p:nvGrpSpPr>
            <p:grpSpPr bwMode="auto">
              <a:xfrm>
                <a:off x="3371850" y="5495925"/>
                <a:ext cx="161925" cy="88900"/>
                <a:chOff x="1429" y="2614"/>
                <a:chExt cx="272" cy="136"/>
              </a:xfrm>
            </p:grpSpPr>
            <p:sp>
              <p:nvSpPr>
                <p:cNvPr id="36956" name="Oval 333"/>
                <p:cNvSpPr>
                  <a:spLocks noChangeArrowheads="1"/>
                </p:cNvSpPr>
                <p:nvPr/>
              </p:nvSpPr>
              <p:spPr bwMode="auto">
                <a:xfrm>
                  <a:off x="1429" y="2614"/>
                  <a:ext cx="136" cy="136"/>
                </a:xfrm>
                <a:prstGeom prst="ellipse">
                  <a:avLst/>
                </a:prstGeom>
                <a:solidFill>
                  <a:srgbClr val="FF660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6957" name="Oval 334"/>
                <p:cNvSpPr>
                  <a:spLocks noChangeArrowheads="1"/>
                </p:cNvSpPr>
                <p:nvPr/>
              </p:nvSpPr>
              <p:spPr bwMode="auto">
                <a:xfrm>
                  <a:off x="1565" y="2614"/>
                  <a:ext cx="136" cy="136"/>
                </a:xfrm>
                <a:prstGeom prst="ellipse">
                  <a:avLst/>
                </a:prstGeom>
                <a:solidFill>
                  <a:srgbClr val="FF660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grpSp>
          <p:grpSp>
            <p:nvGrpSpPr>
              <p:cNvPr id="36929" name="Groupe 5"/>
              <p:cNvGrpSpPr>
                <a:grpSpLocks/>
              </p:cNvGrpSpPr>
              <p:nvPr/>
            </p:nvGrpSpPr>
            <p:grpSpPr bwMode="auto">
              <a:xfrm>
                <a:off x="3128963" y="4437063"/>
                <a:ext cx="1066800" cy="1536700"/>
                <a:chOff x="3128963" y="4437063"/>
                <a:chExt cx="1066800" cy="1536700"/>
              </a:xfrm>
            </p:grpSpPr>
            <p:sp>
              <p:nvSpPr>
                <p:cNvPr id="36930" name="Oval 346"/>
                <p:cNvSpPr>
                  <a:spLocks noChangeArrowheads="1"/>
                </p:cNvSpPr>
                <p:nvPr/>
              </p:nvSpPr>
              <p:spPr bwMode="auto">
                <a:xfrm rot="-473338">
                  <a:off x="3344863" y="5165725"/>
                  <a:ext cx="188912" cy="211138"/>
                </a:xfrm>
                <a:prstGeom prst="ellipse">
                  <a:avLst/>
                </a:prstGeom>
                <a:solidFill>
                  <a:srgbClr val="0033CC"/>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grpSp>
              <p:nvGrpSpPr>
                <p:cNvPr id="36931" name="Groupe 1"/>
                <p:cNvGrpSpPr>
                  <a:grpSpLocks/>
                </p:cNvGrpSpPr>
                <p:nvPr/>
              </p:nvGrpSpPr>
              <p:grpSpPr bwMode="auto">
                <a:xfrm>
                  <a:off x="3128963" y="4437063"/>
                  <a:ext cx="1066800" cy="1536700"/>
                  <a:chOff x="3128963" y="4437063"/>
                  <a:chExt cx="1066800" cy="1536700"/>
                </a:xfrm>
              </p:grpSpPr>
              <p:sp>
                <p:nvSpPr>
                  <p:cNvPr id="36932" name="Oval 173"/>
                  <p:cNvSpPr>
                    <a:spLocks noChangeArrowheads="1"/>
                  </p:cNvSpPr>
                  <p:nvPr/>
                </p:nvSpPr>
                <p:spPr bwMode="auto">
                  <a:xfrm>
                    <a:off x="3263900" y="5346700"/>
                    <a:ext cx="161925" cy="179388"/>
                  </a:xfrm>
                  <a:prstGeom prst="ellipse">
                    <a:avLst/>
                  </a:prstGeom>
                  <a:solidFill>
                    <a:srgbClr val="0033CC"/>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grpSp>
                <p:nvGrpSpPr>
                  <p:cNvPr id="36933" name="Group 343"/>
                  <p:cNvGrpSpPr>
                    <a:grpSpLocks/>
                  </p:cNvGrpSpPr>
                  <p:nvPr/>
                </p:nvGrpSpPr>
                <p:grpSpPr bwMode="auto">
                  <a:xfrm>
                    <a:off x="3128963" y="5495925"/>
                    <a:ext cx="269875" cy="388938"/>
                    <a:chOff x="975" y="2614"/>
                    <a:chExt cx="453" cy="589"/>
                  </a:xfrm>
                </p:grpSpPr>
                <p:sp>
                  <p:nvSpPr>
                    <p:cNvPr id="36947" name="Oval 169"/>
                    <p:cNvSpPr>
                      <a:spLocks noChangeArrowheads="1"/>
                    </p:cNvSpPr>
                    <p:nvPr/>
                  </p:nvSpPr>
                  <p:spPr bwMode="auto">
                    <a:xfrm>
                      <a:off x="975" y="2886"/>
                      <a:ext cx="181" cy="182"/>
                    </a:xfrm>
                    <a:prstGeom prst="ellipse">
                      <a:avLst/>
                    </a:prstGeom>
                    <a:solidFill>
                      <a:srgbClr val="FF9933"/>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6948" name="Oval 170"/>
                    <p:cNvSpPr>
                      <a:spLocks noChangeArrowheads="1"/>
                    </p:cNvSpPr>
                    <p:nvPr/>
                  </p:nvSpPr>
                  <p:spPr bwMode="auto">
                    <a:xfrm>
                      <a:off x="1020" y="2750"/>
                      <a:ext cx="182" cy="181"/>
                    </a:xfrm>
                    <a:prstGeom prst="ellipse">
                      <a:avLst/>
                    </a:prstGeom>
                    <a:solidFill>
                      <a:srgbClr val="FF9933"/>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6949" name="Oval 171"/>
                    <p:cNvSpPr>
                      <a:spLocks noChangeArrowheads="1"/>
                    </p:cNvSpPr>
                    <p:nvPr/>
                  </p:nvSpPr>
                  <p:spPr bwMode="auto">
                    <a:xfrm>
                      <a:off x="1111" y="2614"/>
                      <a:ext cx="182" cy="181"/>
                    </a:xfrm>
                    <a:prstGeom prst="ellipse">
                      <a:avLst/>
                    </a:prstGeom>
                    <a:solidFill>
                      <a:srgbClr val="FF9933"/>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6950" name="Oval 172"/>
                    <p:cNvSpPr>
                      <a:spLocks noChangeArrowheads="1"/>
                    </p:cNvSpPr>
                    <p:nvPr/>
                  </p:nvSpPr>
                  <p:spPr bwMode="auto">
                    <a:xfrm>
                      <a:off x="1066" y="3067"/>
                      <a:ext cx="136" cy="136"/>
                    </a:xfrm>
                    <a:prstGeom prst="ellipse">
                      <a:avLst/>
                    </a:prstGeom>
                    <a:solidFill>
                      <a:srgbClr val="FF660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6951" name="Oval 324"/>
                    <p:cNvSpPr>
                      <a:spLocks noChangeArrowheads="1"/>
                    </p:cNvSpPr>
                    <p:nvPr/>
                  </p:nvSpPr>
                  <p:spPr bwMode="auto">
                    <a:xfrm>
                      <a:off x="1111" y="2976"/>
                      <a:ext cx="136" cy="137"/>
                    </a:xfrm>
                    <a:prstGeom prst="ellipse">
                      <a:avLst/>
                    </a:prstGeom>
                    <a:solidFill>
                      <a:srgbClr val="FF660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6952" name="Oval 325"/>
                    <p:cNvSpPr>
                      <a:spLocks noChangeArrowheads="1"/>
                    </p:cNvSpPr>
                    <p:nvPr/>
                  </p:nvSpPr>
                  <p:spPr bwMode="auto">
                    <a:xfrm>
                      <a:off x="1156" y="2886"/>
                      <a:ext cx="136" cy="136"/>
                    </a:xfrm>
                    <a:prstGeom prst="ellipse">
                      <a:avLst/>
                    </a:prstGeom>
                    <a:solidFill>
                      <a:srgbClr val="FF660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6953" name="Oval 326"/>
                    <p:cNvSpPr>
                      <a:spLocks noChangeArrowheads="1"/>
                    </p:cNvSpPr>
                    <p:nvPr/>
                  </p:nvSpPr>
                  <p:spPr bwMode="auto">
                    <a:xfrm>
                      <a:off x="1202" y="2795"/>
                      <a:ext cx="136" cy="136"/>
                    </a:xfrm>
                    <a:prstGeom prst="ellipse">
                      <a:avLst/>
                    </a:prstGeom>
                    <a:solidFill>
                      <a:srgbClr val="FF660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6954" name="Oval 331"/>
                    <p:cNvSpPr>
                      <a:spLocks noChangeArrowheads="1"/>
                    </p:cNvSpPr>
                    <p:nvPr/>
                  </p:nvSpPr>
                  <p:spPr bwMode="auto">
                    <a:xfrm>
                      <a:off x="1247" y="2704"/>
                      <a:ext cx="136" cy="136"/>
                    </a:xfrm>
                    <a:prstGeom prst="ellipse">
                      <a:avLst/>
                    </a:prstGeom>
                    <a:solidFill>
                      <a:srgbClr val="FF660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6955" name="Oval 332"/>
                    <p:cNvSpPr>
                      <a:spLocks noChangeArrowheads="1"/>
                    </p:cNvSpPr>
                    <p:nvPr/>
                  </p:nvSpPr>
                  <p:spPr bwMode="auto">
                    <a:xfrm>
                      <a:off x="1292" y="2614"/>
                      <a:ext cx="136" cy="136"/>
                    </a:xfrm>
                    <a:prstGeom prst="ellipse">
                      <a:avLst/>
                    </a:prstGeom>
                    <a:solidFill>
                      <a:srgbClr val="FF660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grpSp>
              <p:grpSp>
                <p:nvGrpSpPr>
                  <p:cNvPr id="36934" name="Group 349"/>
                  <p:cNvGrpSpPr>
                    <a:grpSpLocks/>
                  </p:cNvGrpSpPr>
                  <p:nvPr/>
                </p:nvGrpSpPr>
                <p:grpSpPr bwMode="auto">
                  <a:xfrm>
                    <a:off x="3533775" y="5526088"/>
                    <a:ext cx="403225" cy="447675"/>
                    <a:chOff x="1701" y="2659"/>
                    <a:chExt cx="680" cy="680"/>
                  </a:xfrm>
                </p:grpSpPr>
                <p:sp>
                  <p:nvSpPr>
                    <p:cNvPr id="36940" name="Oval 335"/>
                    <p:cNvSpPr>
                      <a:spLocks noChangeArrowheads="1"/>
                    </p:cNvSpPr>
                    <p:nvPr/>
                  </p:nvSpPr>
                  <p:spPr bwMode="auto">
                    <a:xfrm>
                      <a:off x="1701" y="2659"/>
                      <a:ext cx="136" cy="136"/>
                    </a:xfrm>
                    <a:prstGeom prst="ellipse">
                      <a:avLst/>
                    </a:prstGeom>
                    <a:solidFill>
                      <a:srgbClr val="DDDDDD"/>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6941" name="Oval 336"/>
                    <p:cNvSpPr>
                      <a:spLocks noChangeArrowheads="1"/>
                    </p:cNvSpPr>
                    <p:nvPr/>
                  </p:nvSpPr>
                  <p:spPr bwMode="auto">
                    <a:xfrm>
                      <a:off x="1791" y="2750"/>
                      <a:ext cx="136" cy="136"/>
                    </a:xfrm>
                    <a:prstGeom prst="ellipse">
                      <a:avLst/>
                    </a:prstGeom>
                    <a:solidFill>
                      <a:srgbClr val="DDDDDD"/>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6942" name="Oval 337"/>
                    <p:cNvSpPr>
                      <a:spLocks noChangeArrowheads="1"/>
                    </p:cNvSpPr>
                    <p:nvPr/>
                  </p:nvSpPr>
                  <p:spPr bwMode="auto">
                    <a:xfrm>
                      <a:off x="1882" y="2840"/>
                      <a:ext cx="136" cy="136"/>
                    </a:xfrm>
                    <a:prstGeom prst="ellipse">
                      <a:avLst/>
                    </a:prstGeom>
                    <a:solidFill>
                      <a:srgbClr val="DDDDDD"/>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6943" name="Oval 338"/>
                    <p:cNvSpPr>
                      <a:spLocks noChangeArrowheads="1"/>
                    </p:cNvSpPr>
                    <p:nvPr/>
                  </p:nvSpPr>
                  <p:spPr bwMode="auto">
                    <a:xfrm>
                      <a:off x="1973" y="2931"/>
                      <a:ext cx="136" cy="136"/>
                    </a:xfrm>
                    <a:prstGeom prst="ellipse">
                      <a:avLst/>
                    </a:prstGeom>
                    <a:solidFill>
                      <a:srgbClr val="DDDDDD"/>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6944" name="Oval 339"/>
                    <p:cNvSpPr>
                      <a:spLocks noChangeArrowheads="1"/>
                    </p:cNvSpPr>
                    <p:nvPr/>
                  </p:nvSpPr>
                  <p:spPr bwMode="auto">
                    <a:xfrm>
                      <a:off x="2064" y="3022"/>
                      <a:ext cx="136" cy="136"/>
                    </a:xfrm>
                    <a:prstGeom prst="ellipse">
                      <a:avLst/>
                    </a:prstGeom>
                    <a:solidFill>
                      <a:srgbClr val="DDDDDD"/>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6945" name="Oval 340"/>
                    <p:cNvSpPr>
                      <a:spLocks noChangeArrowheads="1"/>
                    </p:cNvSpPr>
                    <p:nvPr/>
                  </p:nvSpPr>
                  <p:spPr bwMode="auto">
                    <a:xfrm>
                      <a:off x="2154" y="3113"/>
                      <a:ext cx="136" cy="136"/>
                    </a:xfrm>
                    <a:prstGeom prst="ellipse">
                      <a:avLst/>
                    </a:prstGeom>
                    <a:solidFill>
                      <a:srgbClr val="DDDDDD"/>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6946" name="Oval 341"/>
                    <p:cNvSpPr>
                      <a:spLocks noChangeArrowheads="1"/>
                    </p:cNvSpPr>
                    <p:nvPr/>
                  </p:nvSpPr>
                  <p:spPr bwMode="auto">
                    <a:xfrm>
                      <a:off x="2245" y="3203"/>
                      <a:ext cx="136" cy="136"/>
                    </a:xfrm>
                    <a:prstGeom prst="ellipse">
                      <a:avLst/>
                    </a:prstGeom>
                    <a:solidFill>
                      <a:srgbClr val="DDDDDD"/>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grpSp>
              <p:grpSp>
                <p:nvGrpSpPr>
                  <p:cNvPr id="36935" name="Group 430"/>
                  <p:cNvGrpSpPr>
                    <a:grpSpLocks/>
                  </p:cNvGrpSpPr>
                  <p:nvPr/>
                </p:nvGrpSpPr>
                <p:grpSpPr bwMode="auto">
                  <a:xfrm>
                    <a:off x="3443288" y="4657725"/>
                    <a:ext cx="466725" cy="528638"/>
                    <a:chOff x="1549" y="1344"/>
                    <a:chExt cx="786" cy="802"/>
                  </a:xfrm>
                </p:grpSpPr>
                <p:sp>
                  <p:nvSpPr>
                    <p:cNvPr id="36937" name="Oval 351"/>
                    <p:cNvSpPr>
                      <a:spLocks noChangeArrowheads="1"/>
                    </p:cNvSpPr>
                    <p:nvPr/>
                  </p:nvSpPr>
                  <p:spPr bwMode="auto">
                    <a:xfrm rot="218809">
                      <a:off x="1549" y="1828"/>
                      <a:ext cx="317" cy="318"/>
                    </a:xfrm>
                    <a:prstGeom prst="ellipse">
                      <a:avLst/>
                    </a:prstGeom>
                    <a:solidFill>
                      <a:schemeClr val="accent1"/>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6938" name="Oval 354"/>
                    <p:cNvSpPr>
                      <a:spLocks noChangeArrowheads="1"/>
                    </p:cNvSpPr>
                    <p:nvPr/>
                  </p:nvSpPr>
                  <p:spPr bwMode="auto">
                    <a:xfrm rot="218809">
                      <a:off x="1746" y="1570"/>
                      <a:ext cx="317" cy="317"/>
                    </a:xfrm>
                    <a:prstGeom prst="ellipse">
                      <a:avLst/>
                    </a:prstGeom>
                    <a:solidFill>
                      <a:schemeClr val="accent1"/>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6939" name="Oval 355"/>
                    <p:cNvSpPr>
                      <a:spLocks noChangeArrowheads="1"/>
                    </p:cNvSpPr>
                    <p:nvPr/>
                  </p:nvSpPr>
                  <p:spPr bwMode="auto">
                    <a:xfrm rot="218809">
                      <a:off x="1973" y="1344"/>
                      <a:ext cx="362" cy="363"/>
                    </a:xfrm>
                    <a:prstGeom prst="ellipse">
                      <a:avLst/>
                    </a:prstGeom>
                    <a:solidFill>
                      <a:schemeClr val="accent1"/>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grpSp>
              <p:sp>
                <p:nvSpPr>
                  <p:cNvPr id="36936" name="Oval 356"/>
                  <p:cNvSpPr>
                    <a:spLocks noChangeArrowheads="1"/>
                  </p:cNvSpPr>
                  <p:nvPr/>
                </p:nvSpPr>
                <p:spPr bwMode="auto">
                  <a:xfrm>
                    <a:off x="3865563" y="4437063"/>
                    <a:ext cx="330200" cy="319087"/>
                  </a:xfrm>
                  <a:prstGeom prst="ellipse">
                    <a:avLst/>
                  </a:prstGeom>
                  <a:solidFill>
                    <a:schemeClr val="accent1"/>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grpSp>
          </p:grpSp>
        </p:grpSp>
      </p:grpSp>
      <p:sp>
        <p:nvSpPr>
          <p:cNvPr id="1493" name="Rectangle à coins arrondis 1492"/>
          <p:cNvSpPr/>
          <p:nvPr/>
        </p:nvSpPr>
        <p:spPr>
          <a:xfrm>
            <a:off x="641350" y="1192213"/>
            <a:ext cx="8016875" cy="785812"/>
          </a:xfrm>
          <a:prstGeom prst="roundRect">
            <a:avLst/>
          </a:prstGeom>
          <a:solidFill>
            <a:schemeClr val="accent2">
              <a:lumMod val="75000"/>
            </a:schemeClr>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r>
              <a:rPr lang="fr-BE" sz="2400" dirty="0"/>
              <a:t>TYPE 3 </a:t>
            </a:r>
            <a:r>
              <a:rPr lang="fr-BE" dirty="0"/>
              <a:t>: le follicule n’ovule pas mais poursuit sa croissance et inhibe ou non les vagues de croissance ou se transforme en kyste folliculaire lutéinisé (</a:t>
            </a:r>
            <a:r>
              <a:rPr lang="fr-BE" dirty="0" err="1"/>
              <a:t>KFL</a:t>
            </a:r>
            <a:r>
              <a:rPr lang="fr-BE" dirty="0"/>
              <a:t>) </a:t>
            </a:r>
            <a:endParaRPr lang="fr-BE" sz="2000" dirty="0"/>
          </a:p>
        </p:txBody>
      </p:sp>
      <p:sp>
        <p:nvSpPr>
          <p:cNvPr id="36911" name="Rectangle 605"/>
          <p:cNvSpPr>
            <a:spLocks noChangeArrowheads="1"/>
          </p:cNvSpPr>
          <p:nvPr/>
        </p:nvSpPr>
        <p:spPr bwMode="auto">
          <a:xfrm>
            <a:off x="5735638" y="3417888"/>
            <a:ext cx="2162175" cy="720725"/>
          </a:xfrm>
          <a:prstGeom prst="rect">
            <a:avLst/>
          </a:prstGeom>
          <a:noFill/>
          <a:ln w="3175">
            <a:solidFill>
              <a:schemeClr val="bg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n-US" altLang="fr-FR" sz="1800">
              <a:latin typeface="Arial" panose="020B0604020202020204" pitchFamily="34" charset="0"/>
            </a:endParaRPr>
          </a:p>
        </p:txBody>
      </p:sp>
      <p:sp>
        <p:nvSpPr>
          <p:cNvPr id="32826" name="Oval 356"/>
          <p:cNvSpPr>
            <a:spLocks noChangeArrowheads="1"/>
          </p:cNvSpPr>
          <p:nvPr/>
        </p:nvSpPr>
        <p:spPr bwMode="auto">
          <a:xfrm>
            <a:off x="5627688" y="3587750"/>
            <a:ext cx="858837" cy="841375"/>
          </a:xfrm>
          <a:prstGeom prst="ellipse">
            <a:avLst/>
          </a:prstGeom>
          <a:solidFill>
            <a:srgbClr val="FFFF0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4" name="Ellipse 3"/>
          <p:cNvSpPr/>
          <p:nvPr/>
        </p:nvSpPr>
        <p:spPr>
          <a:xfrm>
            <a:off x="5705475" y="3706813"/>
            <a:ext cx="673100" cy="628650"/>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fr-BE" sz="1600" dirty="0" err="1"/>
              <a:t>KFL</a:t>
            </a:r>
            <a:endParaRPr lang="fr-BE" sz="1600" dirty="0"/>
          </a:p>
        </p:txBody>
      </p:sp>
      <p:cxnSp>
        <p:nvCxnSpPr>
          <p:cNvPr id="12" name="Connecteur droit avec flèche 11"/>
          <p:cNvCxnSpPr>
            <a:stCxn id="407" idx="6"/>
            <a:endCxn id="32826" idx="2"/>
          </p:cNvCxnSpPr>
          <p:nvPr/>
        </p:nvCxnSpPr>
        <p:spPr>
          <a:xfrm flipV="1">
            <a:off x="5264150" y="4008438"/>
            <a:ext cx="363538" cy="31750"/>
          </a:xfrm>
          <a:prstGeom prst="straightConnector1">
            <a:avLst/>
          </a:prstGeom>
          <a:ln w="28575">
            <a:solidFill>
              <a:schemeClr val="tx1"/>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cxnSp>
      <p:pic>
        <p:nvPicPr>
          <p:cNvPr id="895" name="Picture 6" descr="0489"/>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040563" y="4211638"/>
            <a:ext cx="2009775" cy="17510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06" name="Oval 356"/>
          <p:cNvSpPr>
            <a:spLocks noChangeArrowheads="1"/>
          </p:cNvSpPr>
          <p:nvPr/>
        </p:nvSpPr>
        <p:spPr bwMode="auto">
          <a:xfrm>
            <a:off x="4033838" y="4011613"/>
            <a:ext cx="615950" cy="628650"/>
          </a:xfrm>
          <a:prstGeom prst="ellipse">
            <a:avLst/>
          </a:prstGeom>
          <a:solidFill>
            <a:schemeClr val="tx2">
              <a:lumMod val="75000"/>
            </a:schemeClr>
          </a:solidFill>
          <a:ln w="9525">
            <a:solidFill>
              <a:schemeClr val="tx1"/>
            </a:solidFill>
            <a:round/>
            <a:headEnd/>
            <a:tailEnd/>
          </a:ln>
        </p:spPr>
        <p:txBody>
          <a:bodyPr wrap="none" anchor="ctr"/>
          <a:lstStyle>
            <a:lvl1pPr>
              <a:spcBef>
                <a:spcPct val="20000"/>
              </a:spcBef>
              <a:buClr>
                <a:schemeClr val="bg1"/>
              </a:buClr>
              <a:buFont typeface="Mistral" pitchFamily="66" charset="0"/>
              <a:buChar char="●"/>
              <a:defRPr sz="2600">
                <a:solidFill>
                  <a:schemeClr val="bg1"/>
                </a:solidFill>
                <a:latin typeface="Arial Narrow" pitchFamily="34" charset="0"/>
              </a:defRPr>
            </a:lvl1pPr>
            <a:lvl2pPr marL="742950" indent="-285750">
              <a:spcBef>
                <a:spcPct val="20000"/>
              </a:spcBef>
              <a:buClr>
                <a:schemeClr val="bg1"/>
              </a:buClr>
              <a:buFont typeface="Wingdings" pitchFamily="2" charset="2"/>
              <a:buChar char="§"/>
              <a:defRPr sz="2400">
                <a:solidFill>
                  <a:schemeClr val="bg1"/>
                </a:solidFill>
                <a:latin typeface="Arial Narrow" pitchFamily="34" charset="0"/>
              </a:defRPr>
            </a:lvl2pPr>
            <a:lvl3pPr marL="1143000" indent="-228600">
              <a:spcBef>
                <a:spcPct val="20000"/>
              </a:spcBef>
              <a:buClr>
                <a:schemeClr val="bg1"/>
              </a:buClr>
              <a:buChar char="•"/>
              <a:defRPr sz="2000">
                <a:solidFill>
                  <a:schemeClr val="bg1"/>
                </a:solidFill>
                <a:latin typeface="Arial Narrow" pitchFamily="34" charset="0"/>
              </a:defRPr>
            </a:lvl3pPr>
            <a:lvl4pPr marL="1600200" indent="-228600">
              <a:spcBef>
                <a:spcPct val="20000"/>
              </a:spcBef>
              <a:buClr>
                <a:schemeClr val="bg1"/>
              </a:buClr>
              <a:buChar char="–"/>
              <a:defRPr sz="2000">
                <a:solidFill>
                  <a:schemeClr val="bg1"/>
                </a:solidFill>
                <a:latin typeface="Arial" charset="0"/>
              </a:defRPr>
            </a:lvl4pPr>
            <a:lvl5pPr marL="2057400" indent="-228600">
              <a:spcBef>
                <a:spcPct val="20000"/>
              </a:spcBef>
              <a:buClr>
                <a:schemeClr val="bg1"/>
              </a:buClr>
              <a:buChar char="»"/>
              <a:defRPr sz="2000">
                <a:solidFill>
                  <a:schemeClr val="bg1"/>
                </a:solidFill>
                <a:latin typeface="Arial" charset="0"/>
              </a:defRPr>
            </a:lvl5pPr>
            <a:lvl6pPr marL="2514600" indent="-228600" eaLnBrk="0" fontAlgn="base" hangingPunct="0">
              <a:spcBef>
                <a:spcPct val="20000"/>
              </a:spcBef>
              <a:spcAft>
                <a:spcPct val="0"/>
              </a:spcAft>
              <a:buClr>
                <a:schemeClr val="bg1"/>
              </a:buClr>
              <a:buChar char="»"/>
              <a:defRPr sz="2000">
                <a:solidFill>
                  <a:schemeClr val="bg1"/>
                </a:solidFill>
                <a:latin typeface="Arial" charset="0"/>
              </a:defRPr>
            </a:lvl6pPr>
            <a:lvl7pPr marL="2971800" indent="-228600" eaLnBrk="0" fontAlgn="base" hangingPunct="0">
              <a:spcBef>
                <a:spcPct val="20000"/>
              </a:spcBef>
              <a:spcAft>
                <a:spcPct val="0"/>
              </a:spcAft>
              <a:buClr>
                <a:schemeClr val="bg1"/>
              </a:buClr>
              <a:buChar char="»"/>
              <a:defRPr sz="2000">
                <a:solidFill>
                  <a:schemeClr val="bg1"/>
                </a:solidFill>
                <a:latin typeface="Arial" charset="0"/>
              </a:defRPr>
            </a:lvl7pPr>
            <a:lvl8pPr marL="3429000" indent="-228600" eaLnBrk="0" fontAlgn="base" hangingPunct="0">
              <a:spcBef>
                <a:spcPct val="20000"/>
              </a:spcBef>
              <a:spcAft>
                <a:spcPct val="0"/>
              </a:spcAft>
              <a:buClr>
                <a:schemeClr val="bg1"/>
              </a:buClr>
              <a:buChar char="»"/>
              <a:defRPr sz="2000">
                <a:solidFill>
                  <a:schemeClr val="bg1"/>
                </a:solidFill>
                <a:latin typeface="Arial" charset="0"/>
              </a:defRPr>
            </a:lvl8pPr>
            <a:lvl9pPr marL="3886200" indent="-228600" eaLnBrk="0" fontAlgn="base" hangingPunct="0">
              <a:spcBef>
                <a:spcPct val="20000"/>
              </a:spcBef>
              <a:spcAft>
                <a:spcPct val="0"/>
              </a:spcAft>
              <a:buClr>
                <a:schemeClr val="bg1"/>
              </a:buClr>
              <a:buChar char="»"/>
              <a:defRPr sz="2000">
                <a:solidFill>
                  <a:schemeClr val="bg1"/>
                </a:solidFill>
                <a:latin typeface="Arial" charset="0"/>
              </a:defRPr>
            </a:lvl9pPr>
          </a:lstStyle>
          <a:p>
            <a:pPr algn="ctr" eaLnBrk="1" hangingPunct="1">
              <a:spcBef>
                <a:spcPct val="0"/>
              </a:spcBef>
              <a:buClrTx/>
              <a:buFontTx/>
              <a:buNone/>
              <a:defRPr/>
            </a:pPr>
            <a:endParaRPr lang="en-US" altLang="fr-FR" sz="1800" smtClean="0">
              <a:solidFill>
                <a:schemeClr val="tx1"/>
              </a:solidFill>
              <a:latin typeface="Arial" charset="0"/>
            </a:endParaRPr>
          </a:p>
        </p:txBody>
      </p:sp>
      <p:sp>
        <p:nvSpPr>
          <p:cNvPr id="407" name="Oval 356"/>
          <p:cNvSpPr>
            <a:spLocks noChangeArrowheads="1"/>
          </p:cNvSpPr>
          <p:nvPr/>
        </p:nvSpPr>
        <p:spPr bwMode="auto">
          <a:xfrm>
            <a:off x="4478338" y="3651250"/>
            <a:ext cx="785812" cy="777875"/>
          </a:xfrm>
          <a:prstGeom prst="ellipse">
            <a:avLst/>
          </a:prstGeom>
          <a:solidFill>
            <a:schemeClr val="tx2">
              <a:lumMod val="75000"/>
            </a:schemeClr>
          </a:solidFill>
          <a:ln w="9525">
            <a:solidFill>
              <a:schemeClr val="tx1"/>
            </a:solidFill>
            <a:round/>
            <a:headEnd/>
            <a:tailEnd/>
          </a:ln>
        </p:spPr>
        <p:txBody>
          <a:bodyPr wrap="none" anchor="ctr"/>
          <a:lstStyle>
            <a:lvl1pPr>
              <a:spcBef>
                <a:spcPct val="20000"/>
              </a:spcBef>
              <a:buClr>
                <a:schemeClr val="bg1"/>
              </a:buClr>
              <a:buFont typeface="Mistral" pitchFamily="66" charset="0"/>
              <a:buChar char="●"/>
              <a:defRPr sz="2600">
                <a:solidFill>
                  <a:schemeClr val="bg1"/>
                </a:solidFill>
                <a:latin typeface="Arial Narrow" pitchFamily="34" charset="0"/>
              </a:defRPr>
            </a:lvl1pPr>
            <a:lvl2pPr marL="742950" indent="-285750">
              <a:spcBef>
                <a:spcPct val="20000"/>
              </a:spcBef>
              <a:buClr>
                <a:schemeClr val="bg1"/>
              </a:buClr>
              <a:buFont typeface="Wingdings" pitchFamily="2" charset="2"/>
              <a:buChar char="§"/>
              <a:defRPr sz="2400">
                <a:solidFill>
                  <a:schemeClr val="bg1"/>
                </a:solidFill>
                <a:latin typeface="Arial Narrow" pitchFamily="34" charset="0"/>
              </a:defRPr>
            </a:lvl2pPr>
            <a:lvl3pPr marL="1143000" indent="-228600">
              <a:spcBef>
                <a:spcPct val="20000"/>
              </a:spcBef>
              <a:buClr>
                <a:schemeClr val="bg1"/>
              </a:buClr>
              <a:buChar char="•"/>
              <a:defRPr sz="2000">
                <a:solidFill>
                  <a:schemeClr val="bg1"/>
                </a:solidFill>
                <a:latin typeface="Arial Narrow" pitchFamily="34" charset="0"/>
              </a:defRPr>
            </a:lvl3pPr>
            <a:lvl4pPr marL="1600200" indent="-228600">
              <a:spcBef>
                <a:spcPct val="20000"/>
              </a:spcBef>
              <a:buClr>
                <a:schemeClr val="bg1"/>
              </a:buClr>
              <a:buChar char="–"/>
              <a:defRPr sz="2000">
                <a:solidFill>
                  <a:schemeClr val="bg1"/>
                </a:solidFill>
                <a:latin typeface="Arial" charset="0"/>
              </a:defRPr>
            </a:lvl4pPr>
            <a:lvl5pPr marL="2057400" indent="-228600">
              <a:spcBef>
                <a:spcPct val="20000"/>
              </a:spcBef>
              <a:buClr>
                <a:schemeClr val="bg1"/>
              </a:buClr>
              <a:buChar char="»"/>
              <a:defRPr sz="2000">
                <a:solidFill>
                  <a:schemeClr val="bg1"/>
                </a:solidFill>
                <a:latin typeface="Arial" charset="0"/>
              </a:defRPr>
            </a:lvl5pPr>
            <a:lvl6pPr marL="2514600" indent="-228600" eaLnBrk="0" fontAlgn="base" hangingPunct="0">
              <a:spcBef>
                <a:spcPct val="20000"/>
              </a:spcBef>
              <a:spcAft>
                <a:spcPct val="0"/>
              </a:spcAft>
              <a:buClr>
                <a:schemeClr val="bg1"/>
              </a:buClr>
              <a:buChar char="»"/>
              <a:defRPr sz="2000">
                <a:solidFill>
                  <a:schemeClr val="bg1"/>
                </a:solidFill>
                <a:latin typeface="Arial" charset="0"/>
              </a:defRPr>
            </a:lvl6pPr>
            <a:lvl7pPr marL="2971800" indent="-228600" eaLnBrk="0" fontAlgn="base" hangingPunct="0">
              <a:spcBef>
                <a:spcPct val="20000"/>
              </a:spcBef>
              <a:spcAft>
                <a:spcPct val="0"/>
              </a:spcAft>
              <a:buClr>
                <a:schemeClr val="bg1"/>
              </a:buClr>
              <a:buChar char="»"/>
              <a:defRPr sz="2000">
                <a:solidFill>
                  <a:schemeClr val="bg1"/>
                </a:solidFill>
                <a:latin typeface="Arial" charset="0"/>
              </a:defRPr>
            </a:lvl7pPr>
            <a:lvl8pPr marL="3429000" indent="-228600" eaLnBrk="0" fontAlgn="base" hangingPunct="0">
              <a:spcBef>
                <a:spcPct val="20000"/>
              </a:spcBef>
              <a:spcAft>
                <a:spcPct val="0"/>
              </a:spcAft>
              <a:buClr>
                <a:schemeClr val="bg1"/>
              </a:buClr>
              <a:buChar char="»"/>
              <a:defRPr sz="2000">
                <a:solidFill>
                  <a:schemeClr val="bg1"/>
                </a:solidFill>
                <a:latin typeface="Arial" charset="0"/>
              </a:defRPr>
            </a:lvl8pPr>
            <a:lvl9pPr marL="3886200" indent="-228600" eaLnBrk="0" fontAlgn="base" hangingPunct="0">
              <a:spcBef>
                <a:spcPct val="20000"/>
              </a:spcBef>
              <a:spcAft>
                <a:spcPct val="0"/>
              </a:spcAft>
              <a:buClr>
                <a:schemeClr val="bg1"/>
              </a:buClr>
              <a:buChar char="»"/>
              <a:defRPr sz="2000">
                <a:solidFill>
                  <a:schemeClr val="bg1"/>
                </a:solidFill>
                <a:latin typeface="Arial" charset="0"/>
              </a:defRPr>
            </a:lvl9pPr>
          </a:lstStyle>
          <a:p>
            <a:pPr algn="ctr" eaLnBrk="1" hangingPunct="1">
              <a:spcBef>
                <a:spcPct val="0"/>
              </a:spcBef>
              <a:buClrTx/>
              <a:buFontTx/>
              <a:buNone/>
              <a:defRPr/>
            </a:pPr>
            <a:r>
              <a:rPr lang="en-US" altLang="fr-FR" sz="1600" dirty="0" err="1" smtClean="0">
                <a:latin typeface="Arial" charset="0"/>
              </a:rPr>
              <a:t>KF</a:t>
            </a:r>
            <a:endParaRPr lang="en-US" altLang="fr-FR" sz="1600" dirty="0" smtClean="0">
              <a:latin typeface="Arial" charset="0"/>
            </a:endParaRPr>
          </a:p>
        </p:txBody>
      </p:sp>
      <p:sp>
        <p:nvSpPr>
          <p:cNvPr id="897" name="Rectangle 40"/>
          <p:cNvSpPr>
            <a:spLocks noChangeArrowheads="1"/>
          </p:cNvSpPr>
          <p:nvPr/>
        </p:nvSpPr>
        <p:spPr bwMode="auto">
          <a:xfrm>
            <a:off x="4500563" y="4652963"/>
            <a:ext cx="2498725" cy="1323975"/>
          </a:xfrm>
          <a:prstGeom prst="rect">
            <a:avLst/>
          </a:prstGeom>
          <a:solidFill>
            <a:srgbClr val="FFFF00"/>
          </a:solidFill>
          <a:ln w="9525">
            <a:solidFill>
              <a:srgbClr val="000000"/>
            </a:solidFill>
            <a:miter lim="800000"/>
            <a:headEnd/>
            <a:tailEnd/>
          </a:ln>
        </p:spPr>
        <p:txBody>
          <a:bodyPr anchor="ctr">
            <a:spAutoFit/>
          </a:bodyPr>
          <a:lstStyle>
            <a:lvl1pPr eaLnBrk="0" hangingPunct="0">
              <a:spcBef>
                <a:spcPct val="20000"/>
              </a:spcBef>
              <a:buFont typeface="Arial Narrow" pitchFamily="34" charset="0"/>
              <a:buChar char="●"/>
              <a:defRPr sz="2800">
                <a:solidFill>
                  <a:schemeClr val="tx1"/>
                </a:solidFill>
                <a:latin typeface="Arial Narrow" pitchFamily="34" charset="0"/>
              </a:defRPr>
            </a:lvl1pPr>
            <a:lvl2pPr marL="742950" indent="-285750" eaLnBrk="0" hangingPunct="0">
              <a:spcBef>
                <a:spcPct val="20000"/>
              </a:spcBef>
              <a:buSzPct val="110000"/>
              <a:buFont typeface="Wingdings" pitchFamily="2" charset="2"/>
              <a:buChar char="§"/>
              <a:defRPr sz="2600">
                <a:solidFill>
                  <a:schemeClr val="tx1"/>
                </a:solidFill>
                <a:latin typeface="Arial Narrow" pitchFamily="34" charset="0"/>
              </a:defRPr>
            </a:lvl2pPr>
            <a:lvl3pPr marL="1143000" indent="-228600" eaLnBrk="0" hangingPunct="0">
              <a:spcBef>
                <a:spcPct val="20000"/>
              </a:spcBef>
              <a:buSzPct val="80000"/>
              <a:buChar char="o"/>
              <a:defRPr sz="2400">
                <a:solidFill>
                  <a:schemeClr val="tx1"/>
                </a:solidFill>
                <a:latin typeface="Arial Narrow" pitchFamily="34" charset="0"/>
              </a:defRPr>
            </a:lvl3pPr>
            <a:lvl4pPr marL="1600200" indent="-228600" eaLnBrk="0" hangingPunct="0">
              <a:spcBef>
                <a:spcPct val="20000"/>
              </a:spcBef>
              <a:buChar char="–"/>
              <a:defRPr sz="2000">
                <a:solidFill>
                  <a:srgbClr val="336600"/>
                </a:solidFill>
                <a:latin typeface="Arial Narrow" pitchFamily="34" charset="0"/>
              </a:defRPr>
            </a:lvl4pPr>
            <a:lvl5pPr marL="2057400" indent="-228600" eaLnBrk="0" hangingPunct="0">
              <a:spcBef>
                <a:spcPct val="20000"/>
              </a:spcBef>
              <a:buChar char="»"/>
              <a:defRPr sz="2000">
                <a:solidFill>
                  <a:srgbClr val="336600"/>
                </a:solidFill>
                <a:latin typeface="Arial Narrow" pitchFamily="34" charset="0"/>
              </a:defRPr>
            </a:lvl5pPr>
            <a:lvl6pPr marL="2514600" indent="-228600" eaLnBrk="0" fontAlgn="base" hangingPunct="0">
              <a:spcBef>
                <a:spcPct val="20000"/>
              </a:spcBef>
              <a:spcAft>
                <a:spcPct val="0"/>
              </a:spcAft>
              <a:buChar char="»"/>
              <a:defRPr sz="2000">
                <a:solidFill>
                  <a:srgbClr val="336600"/>
                </a:solidFill>
                <a:latin typeface="Arial Narrow" pitchFamily="34" charset="0"/>
              </a:defRPr>
            </a:lvl6pPr>
            <a:lvl7pPr marL="2971800" indent="-228600" eaLnBrk="0" fontAlgn="base" hangingPunct="0">
              <a:spcBef>
                <a:spcPct val="20000"/>
              </a:spcBef>
              <a:spcAft>
                <a:spcPct val="0"/>
              </a:spcAft>
              <a:buChar char="»"/>
              <a:defRPr sz="2000">
                <a:solidFill>
                  <a:srgbClr val="336600"/>
                </a:solidFill>
                <a:latin typeface="Arial Narrow" pitchFamily="34" charset="0"/>
              </a:defRPr>
            </a:lvl7pPr>
            <a:lvl8pPr marL="3429000" indent="-228600" eaLnBrk="0" fontAlgn="base" hangingPunct="0">
              <a:spcBef>
                <a:spcPct val="20000"/>
              </a:spcBef>
              <a:spcAft>
                <a:spcPct val="0"/>
              </a:spcAft>
              <a:buChar char="»"/>
              <a:defRPr sz="2000">
                <a:solidFill>
                  <a:srgbClr val="336600"/>
                </a:solidFill>
                <a:latin typeface="Arial Narrow" pitchFamily="34" charset="0"/>
              </a:defRPr>
            </a:lvl8pPr>
            <a:lvl9pPr marL="3886200" indent="-228600" eaLnBrk="0" fontAlgn="base" hangingPunct="0">
              <a:spcBef>
                <a:spcPct val="20000"/>
              </a:spcBef>
              <a:spcAft>
                <a:spcPct val="0"/>
              </a:spcAft>
              <a:buChar char="»"/>
              <a:defRPr sz="2000">
                <a:solidFill>
                  <a:srgbClr val="336600"/>
                </a:solidFill>
                <a:latin typeface="Arial Narrow" pitchFamily="34" charset="0"/>
              </a:defRPr>
            </a:lvl9pPr>
          </a:lstStyle>
          <a:p>
            <a:pPr eaLnBrk="1" hangingPunct="1">
              <a:spcBef>
                <a:spcPct val="0"/>
              </a:spcBef>
              <a:buFontTx/>
              <a:buNone/>
              <a:defRPr/>
            </a:pPr>
            <a:r>
              <a:rPr lang="fr-BE" altLang="fr-FR" sz="1600" dirty="0" smtClean="0">
                <a:latin typeface="+mn-lt"/>
              </a:rPr>
              <a:t>Diamètre &gt; 24 mm </a:t>
            </a:r>
          </a:p>
          <a:p>
            <a:pPr eaLnBrk="1" hangingPunct="1">
              <a:spcBef>
                <a:spcPct val="0"/>
              </a:spcBef>
              <a:buFontTx/>
              <a:buNone/>
              <a:defRPr/>
            </a:pPr>
            <a:r>
              <a:rPr lang="fr-BE" altLang="fr-FR" sz="1600" dirty="0" smtClean="0">
                <a:latin typeface="+mn-lt"/>
              </a:rPr>
              <a:t>(35 à 39)</a:t>
            </a:r>
          </a:p>
          <a:p>
            <a:pPr eaLnBrk="1" hangingPunct="1">
              <a:spcBef>
                <a:spcPct val="0"/>
              </a:spcBef>
              <a:buFontTx/>
              <a:buNone/>
              <a:defRPr/>
            </a:pPr>
            <a:r>
              <a:rPr lang="fr-BE" altLang="fr-FR" sz="1600" dirty="0" smtClean="0">
                <a:latin typeface="+mn-lt"/>
              </a:rPr>
              <a:t>Large cavité : 24 à 49 mm</a:t>
            </a:r>
          </a:p>
          <a:p>
            <a:pPr eaLnBrk="1" hangingPunct="1">
              <a:spcBef>
                <a:spcPct val="0"/>
              </a:spcBef>
              <a:buFont typeface="Arial Narrow" pitchFamily="34" charset="0"/>
              <a:buNone/>
              <a:defRPr/>
            </a:pPr>
            <a:r>
              <a:rPr lang="fr-BE" altLang="fr-FR" sz="1600" dirty="0" smtClean="0">
                <a:latin typeface="+mn-lt"/>
              </a:rPr>
              <a:t>Paroi épaisse (3 to 9 mm)</a:t>
            </a:r>
          </a:p>
          <a:p>
            <a:pPr eaLnBrk="1" hangingPunct="1">
              <a:spcBef>
                <a:spcPct val="0"/>
              </a:spcBef>
              <a:buFont typeface="Arial Narrow" pitchFamily="34" charset="0"/>
              <a:buNone/>
              <a:defRPr/>
            </a:pPr>
            <a:r>
              <a:rPr lang="fr-BE" altLang="fr-FR" sz="1600" dirty="0" smtClean="0">
                <a:latin typeface="+mn-lt"/>
              </a:rPr>
              <a:t>Moins aisément dépressible</a:t>
            </a:r>
            <a:endParaRPr lang="fr-FR" altLang="fr-FR" sz="1600" dirty="0" smtClean="0">
              <a:latin typeface="+mn-lt"/>
            </a:endParaRPr>
          </a:p>
        </p:txBody>
      </p:sp>
      <p:sp>
        <p:nvSpPr>
          <p:cNvPr id="900" name="Rectangle 19"/>
          <p:cNvSpPr>
            <a:spLocks noChangeArrowheads="1"/>
          </p:cNvSpPr>
          <p:nvPr/>
        </p:nvSpPr>
        <p:spPr bwMode="auto">
          <a:xfrm>
            <a:off x="3997325" y="2116138"/>
            <a:ext cx="2624138" cy="830262"/>
          </a:xfrm>
          <a:prstGeom prst="rect">
            <a:avLst/>
          </a:prstGeom>
          <a:solidFill>
            <a:schemeClr val="accent1">
              <a:lumMod val="40000"/>
              <a:lumOff val="60000"/>
            </a:schemeClr>
          </a:solidFill>
          <a:ln w="9525">
            <a:solidFill>
              <a:srgbClr val="000000"/>
            </a:solidFill>
            <a:miter lim="800000"/>
            <a:headEnd/>
            <a:tailEnd/>
          </a:ln>
        </p:spPr>
        <p:txBody>
          <a:bodyPr anchor="ctr">
            <a:spAutoFit/>
          </a:bodyPr>
          <a:lstStyle>
            <a:lvl1pPr eaLnBrk="0" hangingPunct="0">
              <a:spcBef>
                <a:spcPct val="20000"/>
              </a:spcBef>
              <a:buFont typeface="Arial Narrow" pitchFamily="34" charset="0"/>
              <a:buChar char="●"/>
              <a:defRPr sz="2800">
                <a:solidFill>
                  <a:schemeClr val="tx1"/>
                </a:solidFill>
                <a:latin typeface="Arial Narrow" pitchFamily="34" charset="0"/>
              </a:defRPr>
            </a:lvl1pPr>
            <a:lvl2pPr marL="742950" indent="-285750" eaLnBrk="0" hangingPunct="0">
              <a:spcBef>
                <a:spcPct val="20000"/>
              </a:spcBef>
              <a:buSzPct val="110000"/>
              <a:buFont typeface="Wingdings" pitchFamily="2" charset="2"/>
              <a:buChar char="§"/>
              <a:defRPr sz="2600">
                <a:solidFill>
                  <a:schemeClr val="tx1"/>
                </a:solidFill>
                <a:latin typeface="Arial Narrow" pitchFamily="34" charset="0"/>
              </a:defRPr>
            </a:lvl2pPr>
            <a:lvl3pPr marL="1143000" indent="-228600" eaLnBrk="0" hangingPunct="0">
              <a:spcBef>
                <a:spcPct val="20000"/>
              </a:spcBef>
              <a:buSzPct val="80000"/>
              <a:buChar char="o"/>
              <a:defRPr sz="2400">
                <a:solidFill>
                  <a:schemeClr val="tx1"/>
                </a:solidFill>
                <a:latin typeface="Arial Narrow" pitchFamily="34" charset="0"/>
              </a:defRPr>
            </a:lvl3pPr>
            <a:lvl4pPr marL="1600200" indent="-228600" eaLnBrk="0" hangingPunct="0">
              <a:spcBef>
                <a:spcPct val="20000"/>
              </a:spcBef>
              <a:buChar char="–"/>
              <a:defRPr sz="2000">
                <a:solidFill>
                  <a:srgbClr val="336600"/>
                </a:solidFill>
                <a:latin typeface="Arial Narrow" pitchFamily="34" charset="0"/>
              </a:defRPr>
            </a:lvl4pPr>
            <a:lvl5pPr marL="2057400" indent="-228600" eaLnBrk="0" hangingPunct="0">
              <a:spcBef>
                <a:spcPct val="20000"/>
              </a:spcBef>
              <a:buChar char="»"/>
              <a:defRPr sz="2000">
                <a:solidFill>
                  <a:srgbClr val="336600"/>
                </a:solidFill>
                <a:latin typeface="Arial Narrow" pitchFamily="34" charset="0"/>
              </a:defRPr>
            </a:lvl5pPr>
            <a:lvl6pPr marL="2514600" indent="-228600" eaLnBrk="0" fontAlgn="base" hangingPunct="0">
              <a:spcBef>
                <a:spcPct val="20000"/>
              </a:spcBef>
              <a:spcAft>
                <a:spcPct val="0"/>
              </a:spcAft>
              <a:buChar char="»"/>
              <a:defRPr sz="2000">
                <a:solidFill>
                  <a:srgbClr val="336600"/>
                </a:solidFill>
                <a:latin typeface="Arial Narrow" pitchFamily="34" charset="0"/>
              </a:defRPr>
            </a:lvl6pPr>
            <a:lvl7pPr marL="2971800" indent="-228600" eaLnBrk="0" fontAlgn="base" hangingPunct="0">
              <a:spcBef>
                <a:spcPct val="20000"/>
              </a:spcBef>
              <a:spcAft>
                <a:spcPct val="0"/>
              </a:spcAft>
              <a:buChar char="»"/>
              <a:defRPr sz="2000">
                <a:solidFill>
                  <a:srgbClr val="336600"/>
                </a:solidFill>
                <a:latin typeface="Arial Narrow" pitchFamily="34" charset="0"/>
              </a:defRPr>
            </a:lvl7pPr>
            <a:lvl8pPr marL="3429000" indent="-228600" eaLnBrk="0" fontAlgn="base" hangingPunct="0">
              <a:spcBef>
                <a:spcPct val="20000"/>
              </a:spcBef>
              <a:spcAft>
                <a:spcPct val="0"/>
              </a:spcAft>
              <a:buChar char="»"/>
              <a:defRPr sz="2000">
                <a:solidFill>
                  <a:srgbClr val="336600"/>
                </a:solidFill>
                <a:latin typeface="Arial Narrow" pitchFamily="34" charset="0"/>
              </a:defRPr>
            </a:lvl8pPr>
            <a:lvl9pPr marL="3886200" indent="-228600" eaLnBrk="0" fontAlgn="base" hangingPunct="0">
              <a:spcBef>
                <a:spcPct val="20000"/>
              </a:spcBef>
              <a:spcAft>
                <a:spcPct val="0"/>
              </a:spcAft>
              <a:buChar char="»"/>
              <a:defRPr sz="2000">
                <a:solidFill>
                  <a:srgbClr val="336600"/>
                </a:solidFill>
                <a:latin typeface="Arial Narrow" pitchFamily="34" charset="0"/>
              </a:defRPr>
            </a:lvl9pPr>
          </a:lstStyle>
          <a:p>
            <a:pPr eaLnBrk="1" hangingPunct="1">
              <a:spcBef>
                <a:spcPct val="0"/>
              </a:spcBef>
              <a:buFontTx/>
              <a:buNone/>
              <a:defRPr/>
            </a:pPr>
            <a:r>
              <a:rPr lang="fr-BE" altLang="fr-FR" sz="1600" dirty="0" smtClean="0">
                <a:latin typeface="+mn-lt"/>
              </a:rPr>
              <a:t>Diamètre &gt; 24 mm (31 à 33)</a:t>
            </a:r>
          </a:p>
          <a:p>
            <a:pPr eaLnBrk="1" hangingPunct="1">
              <a:spcBef>
                <a:spcPct val="0"/>
              </a:spcBef>
              <a:buFontTx/>
              <a:buNone/>
              <a:defRPr/>
            </a:pPr>
            <a:r>
              <a:rPr lang="fr-BE" altLang="fr-FR" sz="1600" dirty="0" smtClean="0">
                <a:latin typeface="+mn-lt"/>
              </a:rPr>
              <a:t>Paroi mince &lt; 3 mm</a:t>
            </a:r>
          </a:p>
          <a:p>
            <a:pPr eaLnBrk="1" hangingPunct="1">
              <a:spcBef>
                <a:spcPct val="0"/>
              </a:spcBef>
              <a:buFontTx/>
              <a:buNone/>
              <a:defRPr/>
            </a:pPr>
            <a:r>
              <a:rPr lang="fr-BE" altLang="fr-FR" sz="1600" dirty="0" smtClean="0">
                <a:latin typeface="+mn-lt"/>
              </a:rPr>
              <a:t>Aisément dépressible</a:t>
            </a:r>
            <a:endParaRPr lang="fr-FR" altLang="fr-FR" sz="1600" dirty="0" smtClean="0">
              <a:latin typeface="+mn-lt"/>
            </a:endParaRPr>
          </a:p>
        </p:txBody>
      </p:sp>
      <p:grpSp>
        <p:nvGrpSpPr>
          <p:cNvPr id="32832" name="Groupe 13"/>
          <p:cNvGrpSpPr>
            <a:grpSpLocks/>
          </p:cNvGrpSpPr>
          <p:nvPr/>
        </p:nvGrpSpPr>
        <p:grpSpPr bwMode="auto">
          <a:xfrm>
            <a:off x="155575" y="2132013"/>
            <a:ext cx="1858963" cy="1797050"/>
            <a:chOff x="179512" y="2714021"/>
            <a:chExt cx="2085458" cy="1984701"/>
          </a:xfrm>
        </p:grpSpPr>
        <p:pic>
          <p:nvPicPr>
            <p:cNvPr id="36923" name="Picture 3"/>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41897" y="2714021"/>
              <a:ext cx="2023073" cy="1958022"/>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13" name="ZoneTexte 12"/>
            <p:cNvSpPr txBox="1"/>
            <p:nvPr/>
          </p:nvSpPr>
          <p:spPr>
            <a:xfrm>
              <a:off x="179512" y="4437484"/>
              <a:ext cx="967040" cy="261238"/>
            </a:xfrm>
            <a:prstGeom prst="rect">
              <a:avLst/>
            </a:prstGeom>
            <a:noFill/>
          </p:spPr>
          <p:txBody>
            <a:bodyPr wrap="none">
              <a:spAutoFit/>
            </a:bodyPr>
            <a:lstStyle/>
            <a:p>
              <a:pPr>
                <a:defRPr/>
              </a:pPr>
              <a:r>
                <a:rPr lang="fr-BE" sz="1100" dirty="0">
                  <a:latin typeface="+mn-lt"/>
                </a:rPr>
                <a:t>Sheldon 2011</a:t>
              </a:r>
            </a:p>
          </p:txBody>
        </p:sp>
      </p:grpSp>
      <p:pic>
        <p:nvPicPr>
          <p:cNvPr id="32833" name="Picture 2" descr="D:\Activités d'enseignements\Ressources\Multimedia\Multimedia echographie RU\Photos Titan Benedicte Gabriel\Bov Ovaire KF 2.jpeg"/>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068513" y="2146300"/>
            <a:ext cx="1862137" cy="1757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2834" name="Picture 2" descr="D:\Activités d'enseignements\Ressources\Multimedia\Multimedia echographie RU\Photos Titan Benedicte Gabriel\Bov Ovaire KFL 2.jpeg"/>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7018338" y="2135188"/>
            <a:ext cx="1971675" cy="1951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27514765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1273"/>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8"/>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406"/>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407"/>
                                        </p:tgtEl>
                                        <p:attrNameLst>
                                          <p:attrName>style.visibility</p:attrName>
                                        </p:attrNameLst>
                                      </p:cBhvr>
                                      <p:to>
                                        <p:strVal val="visible"/>
                                      </p:to>
                                    </p:set>
                                  </p:childTnLst>
                                </p:cTn>
                              </p:par>
                            </p:childTnLst>
                          </p:cTn>
                        </p:par>
                      </p:childTnLst>
                    </p:cTn>
                  </p:par>
                  <p:par>
                    <p:cTn id="17" fill="hold" nodeType="clickPar">
                      <p:stCondLst>
                        <p:cond delay="indefinite"/>
                      </p:stCondLst>
                      <p:childTnLst>
                        <p:par>
                          <p:cTn id="18" fill="hold" nodeType="withGroup">
                            <p:stCondLst>
                              <p:cond delay="0"/>
                            </p:stCondLst>
                            <p:childTnLst>
                              <p:par>
                                <p:cTn id="19" presetID="1" presetClass="entr" presetSubtype="0" fill="hold" nodeType="clickEffect">
                                  <p:stCondLst>
                                    <p:cond delay="0"/>
                                  </p:stCondLst>
                                  <p:childTnLst>
                                    <p:set>
                                      <p:cBhvr>
                                        <p:cTn id="20" dur="1" fill="hold">
                                          <p:stCondLst>
                                            <p:cond delay="0"/>
                                          </p:stCondLst>
                                        </p:cTn>
                                        <p:tgtEl>
                                          <p:spTgt spid="32832"/>
                                        </p:tgtEl>
                                        <p:attrNameLst>
                                          <p:attrName>style.visibility</p:attrName>
                                        </p:attrNameLst>
                                      </p:cBhvr>
                                      <p:to>
                                        <p:strVal val="visible"/>
                                      </p:to>
                                    </p:set>
                                  </p:childTnLst>
                                </p:cTn>
                              </p:par>
                              <p:par>
                                <p:cTn id="21" presetID="1" presetClass="entr" presetSubtype="0" fill="hold" nodeType="withEffect">
                                  <p:stCondLst>
                                    <p:cond delay="0"/>
                                  </p:stCondLst>
                                  <p:childTnLst>
                                    <p:set>
                                      <p:cBhvr>
                                        <p:cTn id="22" dur="1" fill="hold">
                                          <p:stCondLst>
                                            <p:cond delay="0"/>
                                          </p:stCondLst>
                                        </p:cTn>
                                        <p:tgtEl>
                                          <p:spTgt spid="32833"/>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900"/>
                                        </p:tgtEl>
                                        <p:attrNameLst>
                                          <p:attrName>style.visibility</p:attrName>
                                        </p:attrNameLst>
                                      </p:cBhvr>
                                      <p:to>
                                        <p:strVal val="visible"/>
                                      </p:to>
                                    </p:set>
                                  </p:childTnLst>
                                </p:cTn>
                              </p:par>
                            </p:childTnLst>
                          </p:cTn>
                        </p:par>
                      </p:childTnLst>
                    </p:cTn>
                  </p:par>
                  <p:par>
                    <p:cTn id="25" fill="hold" nodeType="clickPar">
                      <p:stCondLst>
                        <p:cond delay="indefinite"/>
                      </p:stCondLst>
                      <p:childTnLst>
                        <p:par>
                          <p:cTn id="26" fill="hold" nodeType="withGroup">
                            <p:stCondLst>
                              <p:cond delay="0"/>
                            </p:stCondLst>
                            <p:childTnLst>
                              <p:par>
                                <p:cTn id="27" presetID="1" presetClass="entr" presetSubtype="0" fill="hold" nodeType="clickEffect">
                                  <p:stCondLst>
                                    <p:cond delay="0"/>
                                  </p:stCondLst>
                                  <p:childTnLst>
                                    <p:set>
                                      <p:cBhvr>
                                        <p:cTn id="28" dur="1" fill="hold">
                                          <p:stCondLst>
                                            <p:cond delay="0"/>
                                          </p:stCondLst>
                                        </p:cTn>
                                        <p:tgtEl>
                                          <p:spTgt spid="12"/>
                                        </p:tgtEl>
                                        <p:attrNameLst>
                                          <p:attrName>style.visibility</p:attrName>
                                        </p:attrNameLst>
                                      </p:cBhvr>
                                      <p:to>
                                        <p:strVal val="visible"/>
                                      </p:to>
                                    </p:set>
                                  </p:childTnLst>
                                </p:cTn>
                              </p:par>
                              <p:par>
                                <p:cTn id="29" presetID="1" presetClass="entr" presetSubtype="0" fill="hold" grpId="0" nodeType="withEffect">
                                  <p:stCondLst>
                                    <p:cond delay="0"/>
                                  </p:stCondLst>
                                  <p:childTnLst>
                                    <p:set>
                                      <p:cBhvr>
                                        <p:cTn id="30" dur="1" fill="hold">
                                          <p:stCondLst>
                                            <p:cond delay="0"/>
                                          </p:stCondLst>
                                        </p:cTn>
                                        <p:tgtEl>
                                          <p:spTgt spid="4"/>
                                        </p:tgtEl>
                                        <p:attrNameLst>
                                          <p:attrName>style.visibility</p:attrName>
                                        </p:attrNameLst>
                                      </p:cBhvr>
                                      <p:to>
                                        <p:strVal val="visible"/>
                                      </p:to>
                                    </p:set>
                                  </p:childTnLst>
                                </p:cTn>
                              </p:par>
                              <p:par>
                                <p:cTn id="31" presetID="1" presetClass="entr" presetSubtype="0" fill="hold" grpId="0" nodeType="withEffect">
                                  <p:stCondLst>
                                    <p:cond delay="0"/>
                                  </p:stCondLst>
                                  <p:childTnLst>
                                    <p:set>
                                      <p:cBhvr>
                                        <p:cTn id="32" dur="1" fill="hold">
                                          <p:stCondLst>
                                            <p:cond delay="0"/>
                                          </p:stCondLst>
                                        </p:cTn>
                                        <p:tgtEl>
                                          <p:spTgt spid="32826"/>
                                        </p:tgtEl>
                                        <p:attrNameLst>
                                          <p:attrName>style.visibility</p:attrName>
                                        </p:attrNameLst>
                                      </p:cBhvr>
                                      <p:to>
                                        <p:strVal val="visible"/>
                                      </p:to>
                                    </p:set>
                                  </p:childTnLst>
                                </p:cTn>
                              </p:par>
                              <p:par>
                                <p:cTn id="33" presetID="1" presetClass="entr" presetSubtype="0" fill="hold" grpId="0" nodeType="withEffect">
                                  <p:stCondLst>
                                    <p:cond delay="0"/>
                                  </p:stCondLst>
                                  <p:childTnLst>
                                    <p:set>
                                      <p:cBhvr>
                                        <p:cTn id="34" dur="1" fill="hold">
                                          <p:stCondLst>
                                            <p:cond delay="0"/>
                                          </p:stCondLst>
                                        </p:cTn>
                                        <p:tgtEl>
                                          <p:spTgt spid="897"/>
                                        </p:tgtEl>
                                        <p:attrNameLst>
                                          <p:attrName>style.visibility</p:attrName>
                                        </p:attrNameLst>
                                      </p:cBhvr>
                                      <p:to>
                                        <p:strVal val="visible"/>
                                      </p:to>
                                    </p:set>
                                  </p:childTnLst>
                                </p:cTn>
                              </p:par>
                            </p:childTnLst>
                          </p:cTn>
                        </p:par>
                      </p:childTnLst>
                    </p:cTn>
                  </p:par>
                  <p:par>
                    <p:cTn id="35" fill="hold" nodeType="clickPar">
                      <p:stCondLst>
                        <p:cond delay="indefinite"/>
                      </p:stCondLst>
                      <p:childTnLst>
                        <p:par>
                          <p:cTn id="36" fill="hold" nodeType="withGroup">
                            <p:stCondLst>
                              <p:cond delay="0"/>
                            </p:stCondLst>
                            <p:childTnLst>
                              <p:par>
                                <p:cTn id="37" presetID="1" presetClass="entr" presetSubtype="0" fill="hold" nodeType="clickEffect">
                                  <p:stCondLst>
                                    <p:cond delay="0"/>
                                  </p:stCondLst>
                                  <p:childTnLst>
                                    <p:set>
                                      <p:cBhvr>
                                        <p:cTn id="38" dur="1" fill="hold">
                                          <p:stCondLst>
                                            <p:cond delay="0"/>
                                          </p:stCondLst>
                                        </p:cTn>
                                        <p:tgtEl>
                                          <p:spTgt spid="32834"/>
                                        </p:tgtEl>
                                        <p:attrNameLst>
                                          <p:attrName>style.visibility</p:attrName>
                                        </p:attrNameLst>
                                      </p:cBhvr>
                                      <p:to>
                                        <p:strVal val="visible"/>
                                      </p:to>
                                    </p:set>
                                  </p:childTnLst>
                                </p:cTn>
                              </p:par>
                              <p:par>
                                <p:cTn id="39" presetID="1" presetClass="entr" presetSubtype="0" fill="hold" nodeType="withEffect">
                                  <p:stCondLst>
                                    <p:cond delay="0"/>
                                  </p:stCondLst>
                                  <p:childTnLst>
                                    <p:set>
                                      <p:cBhvr>
                                        <p:cTn id="40" dur="1" fill="hold">
                                          <p:stCondLst>
                                            <p:cond delay="0"/>
                                          </p:stCondLst>
                                        </p:cTn>
                                        <p:tgtEl>
                                          <p:spTgt spid="89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826" grpId="0" animBg="1"/>
      <p:bldP spid="4" grpId="0" animBg="1"/>
      <p:bldP spid="406" grpId="0" animBg="1"/>
      <p:bldP spid="407" grpId="0" animBg="1"/>
      <p:bldP spid="897" grpId="0" animBg="1"/>
      <p:bldP spid="900" grpId="0" animBg="1"/>
    </p:bldLst>
  </p:timing>
</p:sld>
</file>

<file path=ppt/slides/slide1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à coins arrondis 4"/>
          <p:cNvSpPr/>
          <p:nvPr/>
        </p:nvSpPr>
        <p:spPr>
          <a:xfrm>
            <a:off x="196850" y="115888"/>
            <a:ext cx="8767763" cy="952500"/>
          </a:xfrm>
          <a:prstGeom prst="roundRect">
            <a:avLst/>
          </a:prstGeom>
          <a:solidFill>
            <a:schemeClr val="tx2">
              <a:lumMod val="50000"/>
            </a:schemeClr>
          </a:solidFill>
          <a:ln w="9525"/>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fr-BE" altLang="fr-FR" sz="2200" dirty="0">
                <a:solidFill>
                  <a:schemeClr val="bg1"/>
                </a:solidFill>
              </a:rPr>
              <a:t>Reprise des vagues de croissance folliculaire après le vêlage chez une vache en anoestrus de type 4 (pyomètre) </a:t>
            </a:r>
            <a:r>
              <a:rPr lang="fr-BE" altLang="fr-FR" dirty="0">
                <a:solidFill>
                  <a:schemeClr val="bg1"/>
                </a:solidFill>
              </a:rPr>
              <a:t>(Peter et al. 2009)</a:t>
            </a:r>
            <a:endParaRPr lang="fr-FR" altLang="fr-FR" dirty="0">
              <a:solidFill>
                <a:schemeClr val="bg1"/>
              </a:solidFill>
            </a:endParaRPr>
          </a:p>
        </p:txBody>
      </p:sp>
      <p:cxnSp>
        <p:nvCxnSpPr>
          <p:cNvPr id="38915" name="Connecteur droit 50"/>
          <p:cNvCxnSpPr>
            <a:cxnSpLocks noChangeShapeType="1"/>
          </p:cNvCxnSpPr>
          <p:nvPr/>
        </p:nvCxnSpPr>
        <p:spPr bwMode="auto">
          <a:xfrm>
            <a:off x="520700" y="6046788"/>
            <a:ext cx="7634288" cy="0"/>
          </a:xfrm>
          <a:prstGeom prst="line">
            <a:avLst/>
          </a:prstGeom>
          <a:noFill/>
          <a:ln w="9525" algn="ctr">
            <a:solidFill>
              <a:schemeClr val="tx1"/>
            </a:solidFill>
            <a:round/>
            <a:headEnd/>
            <a:tailEnd/>
          </a:ln>
          <a:extLst>
            <a:ext uri="{909E8E84-426E-40DD-AFC4-6F175D3DCCD1}">
              <a14:hiddenFill xmlns:a14="http://schemas.microsoft.com/office/drawing/2010/main">
                <a:noFill/>
              </a14:hiddenFill>
            </a:ext>
          </a:extLst>
        </p:spPr>
      </p:cxnSp>
      <p:cxnSp>
        <p:nvCxnSpPr>
          <p:cNvPr id="38916" name="Connecteur droit 52"/>
          <p:cNvCxnSpPr>
            <a:cxnSpLocks noChangeShapeType="1"/>
          </p:cNvCxnSpPr>
          <p:nvPr/>
        </p:nvCxnSpPr>
        <p:spPr bwMode="auto">
          <a:xfrm>
            <a:off x="1763713" y="6015038"/>
            <a:ext cx="0" cy="144462"/>
          </a:xfrm>
          <a:prstGeom prst="line">
            <a:avLst/>
          </a:prstGeom>
          <a:noFill/>
          <a:ln w="9525" algn="ctr">
            <a:solidFill>
              <a:schemeClr val="tx1"/>
            </a:solidFill>
            <a:round/>
            <a:headEnd/>
            <a:tailEnd/>
          </a:ln>
          <a:extLst>
            <a:ext uri="{909E8E84-426E-40DD-AFC4-6F175D3DCCD1}">
              <a14:hiddenFill xmlns:a14="http://schemas.microsoft.com/office/drawing/2010/main">
                <a:noFill/>
              </a14:hiddenFill>
            </a:ext>
          </a:extLst>
        </p:spPr>
      </p:cxnSp>
      <p:cxnSp>
        <p:nvCxnSpPr>
          <p:cNvPr id="38917" name="Connecteur droit 53"/>
          <p:cNvCxnSpPr>
            <a:cxnSpLocks noChangeShapeType="1"/>
          </p:cNvCxnSpPr>
          <p:nvPr/>
        </p:nvCxnSpPr>
        <p:spPr bwMode="auto">
          <a:xfrm>
            <a:off x="2057400" y="6015038"/>
            <a:ext cx="0" cy="144462"/>
          </a:xfrm>
          <a:prstGeom prst="line">
            <a:avLst/>
          </a:prstGeom>
          <a:noFill/>
          <a:ln w="9525" algn="ctr">
            <a:solidFill>
              <a:schemeClr val="tx1"/>
            </a:solidFill>
            <a:round/>
            <a:headEnd/>
            <a:tailEnd/>
          </a:ln>
          <a:extLst>
            <a:ext uri="{909E8E84-426E-40DD-AFC4-6F175D3DCCD1}">
              <a14:hiddenFill xmlns:a14="http://schemas.microsoft.com/office/drawing/2010/main">
                <a:noFill/>
              </a14:hiddenFill>
            </a:ext>
          </a:extLst>
        </p:spPr>
      </p:cxnSp>
      <p:cxnSp>
        <p:nvCxnSpPr>
          <p:cNvPr id="38918" name="Connecteur droit 54"/>
          <p:cNvCxnSpPr>
            <a:cxnSpLocks noChangeShapeType="1"/>
          </p:cNvCxnSpPr>
          <p:nvPr/>
        </p:nvCxnSpPr>
        <p:spPr bwMode="auto">
          <a:xfrm>
            <a:off x="2351088" y="6015038"/>
            <a:ext cx="0" cy="144462"/>
          </a:xfrm>
          <a:prstGeom prst="line">
            <a:avLst/>
          </a:prstGeom>
          <a:noFill/>
          <a:ln w="9525" algn="ctr">
            <a:solidFill>
              <a:schemeClr val="tx1"/>
            </a:solidFill>
            <a:round/>
            <a:headEnd/>
            <a:tailEnd/>
          </a:ln>
          <a:extLst>
            <a:ext uri="{909E8E84-426E-40DD-AFC4-6F175D3DCCD1}">
              <a14:hiddenFill xmlns:a14="http://schemas.microsoft.com/office/drawing/2010/main">
                <a:noFill/>
              </a14:hiddenFill>
            </a:ext>
          </a:extLst>
        </p:spPr>
      </p:cxnSp>
      <p:cxnSp>
        <p:nvCxnSpPr>
          <p:cNvPr id="38919" name="Connecteur droit 55"/>
          <p:cNvCxnSpPr>
            <a:cxnSpLocks noChangeShapeType="1"/>
          </p:cNvCxnSpPr>
          <p:nvPr/>
        </p:nvCxnSpPr>
        <p:spPr bwMode="auto">
          <a:xfrm>
            <a:off x="2644775" y="6015038"/>
            <a:ext cx="0" cy="144462"/>
          </a:xfrm>
          <a:prstGeom prst="line">
            <a:avLst/>
          </a:prstGeom>
          <a:noFill/>
          <a:ln w="9525" algn="ctr">
            <a:solidFill>
              <a:schemeClr val="tx1"/>
            </a:solidFill>
            <a:round/>
            <a:headEnd/>
            <a:tailEnd/>
          </a:ln>
          <a:extLst>
            <a:ext uri="{909E8E84-426E-40DD-AFC4-6F175D3DCCD1}">
              <a14:hiddenFill xmlns:a14="http://schemas.microsoft.com/office/drawing/2010/main">
                <a:noFill/>
              </a14:hiddenFill>
            </a:ext>
          </a:extLst>
        </p:spPr>
      </p:cxnSp>
      <p:cxnSp>
        <p:nvCxnSpPr>
          <p:cNvPr id="38920" name="Connecteur droit 56"/>
          <p:cNvCxnSpPr>
            <a:cxnSpLocks noChangeShapeType="1"/>
          </p:cNvCxnSpPr>
          <p:nvPr/>
        </p:nvCxnSpPr>
        <p:spPr bwMode="auto">
          <a:xfrm>
            <a:off x="2936875" y="6015038"/>
            <a:ext cx="0" cy="144462"/>
          </a:xfrm>
          <a:prstGeom prst="line">
            <a:avLst/>
          </a:prstGeom>
          <a:noFill/>
          <a:ln w="9525" algn="ctr">
            <a:solidFill>
              <a:schemeClr val="tx1"/>
            </a:solidFill>
            <a:round/>
            <a:headEnd/>
            <a:tailEnd/>
          </a:ln>
          <a:extLst>
            <a:ext uri="{909E8E84-426E-40DD-AFC4-6F175D3DCCD1}">
              <a14:hiddenFill xmlns:a14="http://schemas.microsoft.com/office/drawing/2010/main">
                <a:noFill/>
              </a14:hiddenFill>
            </a:ext>
          </a:extLst>
        </p:spPr>
      </p:cxnSp>
      <p:cxnSp>
        <p:nvCxnSpPr>
          <p:cNvPr id="38921" name="Connecteur droit 57"/>
          <p:cNvCxnSpPr>
            <a:cxnSpLocks noChangeShapeType="1"/>
          </p:cNvCxnSpPr>
          <p:nvPr/>
        </p:nvCxnSpPr>
        <p:spPr bwMode="auto">
          <a:xfrm>
            <a:off x="3230563" y="6015038"/>
            <a:ext cx="0" cy="144462"/>
          </a:xfrm>
          <a:prstGeom prst="line">
            <a:avLst/>
          </a:prstGeom>
          <a:noFill/>
          <a:ln w="9525" algn="ctr">
            <a:solidFill>
              <a:schemeClr val="tx1"/>
            </a:solidFill>
            <a:round/>
            <a:headEnd/>
            <a:tailEnd/>
          </a:ln>
          <a:extLst>
            <a:ext uri="{909E8E84-426E-40DD-AFC4-6F175D3DCCD1}">
              <a14:hiddenFill xmlns:a14="http://schemas.microsoft.com/office/drawing/2010/main">
                <a:noFill/>
              </a14:hiddenFill>
            </a:ext>
          </a:extLst>
        </p:spPr>
      </p:cxnSp>
      <p:cxnSp>
        <p:nvCxnSpPr>
          <p:cNvPr id="38922" name="Connecteur droit 58"/>
          <p:cNvCxnSpPr>
            <a:cxnSpLocks noChangeShapeType="1"/>
          </p:cNvCxnSpPr>
          <p:nvPr/>
        </p:nvCxnSpPr>
        <p:spPr bwMode="auto">
          <a:xfrm>
            <a:off x="3521075" y="6015038"/>
            <a:ext cx="0" cy="144462"/>
          </a:xfrm>
          <a:prstGeom prst="line">
            <a:avLst/>
          </a:prstGeom>
          <a:noFill/>
          <a:ln w="9525" algn="ctr">
            <a:solidFill>
              <a:schemeClr val="tx1"/>
            </a:solidFill>
            <a:round/>
            <a:headEnd/>
            <a:tailEnd/>
          </a:ln>
          <a:extLst>
            <a:ext uri="{909E8E84-426E-40DD-AFC4-6F175D3DCCD1}">
              <a14:hiddenFill xmlns:a14="http://schemas.microsoft.com/office/drawing/2010/main">
                <a:noFill/>
              </a14:hiddenFill>
            </a:ext>
          </a:extLst>
        </p:spPr>
      </p:cxnSp>
      <p:cxnSp>
        <p:nvCxnSpPr>
          <p:cNvPr id="38923" name="Connecteur droit 60"/>
          <p:cNvCxnSpPr>
            <a:cxnSpLocks noChangeShapeType="1"/>
          </p:cNvCxnSpPr>
          <p:nvPr/>
        </p:nvCxnSpPr>
        <p:spPr bwMode="auto">
          <a:xfrm>
            <a:off x="3819525" y="6015038"/>
            <a:ext cx="0" cy="144462"/>
          </a:xfrm>
          <a:prstGeom prst="line">
            <a:avLst/>
          </a:prstGeom>
          <a:noFill/>
          <a:ln w="9525" algn="ctr">
            <a:solidFill>
              <a:schemeClr val="tx1"/>
            </a:solidFill>
            <a:round/>
            <a:headEnd/>
            <a:tailEnd/>
          </a:ln>
          <a:extLst>
            <a:ext uri="{909E8E84-426E-40DD-AFC4-6F175D3DCCD1}">
              <a14:hiddenFill xmlns:a14="http://schemas.microsoft.com/office/drawing/2010/main">
                <a:noFill/>
              </a14:hiddenFill>
            </a:ext>
          </a:extLst>
        </p:spPr>
      </p:cxnSp>
      <p:cxnSp>
        <p:nvCxnSpPr>
          <p:cNvPr id="38924" name="Connecteur droit 61"/>
          <p:cNvCxnSpPr>
            <a:cxnSpLocks noChangeShapeType="1"/>
          </p:cNvCxnSpPr>
          <p:nvPr/>
        </p:nvCxnSpPr>
        <p:spPr bwMode="auto">
          <a:xfrm>
            <a:off x="4110038" y="6015038"/>
            <a:ext cx="0" cy="144462"/>
          </a:xfrm>
          <a:prstGeom prst="line">
            <a:avLst/>
          </a:prstGeom>
          <a:noFill/>
          <a:ln w="9525" algn="ctr">
            <a:solidFill>
              <a:schemeClr val="tx1"/>
            </a:solidFill>
            <a:round/>
            <a:headEnd/>
            <a:tailEnd/>
          </a:ln>
          <a:extLst>
            <a:ext uri="{909E8E84-426E-40DD-AFC4-6F175D3DCCD1}">
              <a14:hiddenFill xmlns:a14="http://schemas.microsoft.com/office/drawing/2010/main">
                <a:noFill/>
              </a14:hiddenFill>
            </a:ext>
          </a:extLst>
        </p:spPr>
      </p:cxnSp>
      <p:cxnSp>
        <p:nvCxnSpPr>
          <p:cNvPr id="38925" name="Connecteur droit 62"/>
          <p:cNvCxnSpPr>
            <a:cxnSpLocks noChangeShapeType="1"/>
          </p:cNvCxnSpPr>
          <p:nvPr/>
        </p:nvCxnSpPr>
        <p:spPr bwMode="auto">
          <a:xfrm>
            <a:off x="4405313" y="6015038"/>
            <a:ext cx="0" cy="144462"/>
          </a:xfrm>
          <a:prstGeom prst="line">
            <a:avLst/>
          </a:prstGeom>
          <a:noFill/>
          <a:ln w="9525" algn="ctr">
            <a:solidFill>
              <a:schemeClr val="tx1"/>
            </a:solidFill>
            <a:round/>
            <a:headEnd/>
            <a:tailEnd/>
          </a:ln>
          <a:extLst>
            <a:ext uri="{909E8E84-426E-40DD-AFC4-6F175D3DCCD1}">
              <a14:hiddenFill xmlns:a14="http://schemas.microsoft.com/office/drawing/2010/main">
                <a:noFill/>
              </a14:hiddenFill>
            </a:ext>
          </a:extLst>
        </p:spPr>
      </p:cxnSp>
      <p:cxnSp>
        <p:nvCxnSpPr>
          <p:cNvPr id="38926" name="Connecteur droit 63"/>
          <p:cNvCxnSpPr>
            <a:cxnSpLocks noChangeShapeType="1"/>
          </p:cNvCxnSpPr>
          <p:nvPr/>
        </p:nvCxnSpPr>
        <p:spPr bwMode="auto">
          <a:xfrm>
            <a:off x="4695825" y="6015038"/>
            <a:ext cx="0" cy="144462"/>
          </a:xfrm>
          <a:prstGeom prst="line">
            <a:avLst/>
          </a:prstGeom>
          <a:noFill/>
          <a:ln w="9525" algn="ctr">
            <a:solidFill>
              <a:schemeClr val="tx1"/>
            </a:solidFill>
            <a:round/>
            <a:headEnd/>
            <a:tailEnd/>
          </a:ln>
          <a:extLst>
            <a:ext uri="{909E8E84-426E-40DD-AFC4-6F175D3DCCD1}">
              <a14:hiddenFill xmlns:a14="http://schemas.microsoft.com/office/drawing/2010/main">
                <a:noFill/>
              </a14:hiddenFill>
            </a:ext>
          </a:extLst>
        </p:spPr>
      </p:cxnSp>
      <p:cxnSp>
        <p:nvCxnSpPr>
          <p:cNvPr id="38927" name="Connecteur droit 64"/>
          <p:cNvCxnSpPr>
            <a:cxnSpLocks noChangeShapeType="1"/>
          </p:cNvCxnSpPr>
          <p:nvPr/>
        </p:nvCxnSpPr>
        <p:spPr bwMode="auto">
          <a:xfrm>
            <a:off x="4991100" y="6015038"/>
            <a:ext cx="0" cy="144462"/>
          </a:xfrm>
          <a:prstGeom prst="line">
            <a:avLst/>
          </a:prstGeom>
          <a:noFill/>
          <a:ln w="9525" algn="ctr">
            <a:solidFill>
              <a:schemeClr val="tx1"/>
            </a:solidFill>
            <a:round/>
            <a:headEnd/>
            <a:tailEnd/>
          </a:ln>
          <a:extLst>
            <a:ext uri="{909E8E84-426E-40DD-AFC4-6F175D3DCCD1}">
              <a14:hiddenFill xmlns:a14="http://schemas.microsoft.com/office/drawing/2010/main">
                <a:noFill/>
              </a14:hiddenFill>
            </a:ext>
          </a:extLst>
        </p:spPr>
      </p:cxnSp>
      <p:cxnSp>
        <p:nvCxnSpPr>
          <p:cNvPr id="38928" name="Connecteur droit 65"/>
          <p:cNvCxnSpPr>
            <a:cxnSpLocks noChangeShapeType="1"/>
          </p:cNvCxnSpPr>
          <p:nvPr/>
        </p:nvCxnSpPr>
        <p:spPr bwMode="auto">
          <a:xfrm>
            <a:off x="5283200" y="6015038"/>
            <a:ext cx="0" cy="144462"/>
          </a:xfrm>
          <a:prstGeom prst="line">
            <a:avLst/>
          </a:prstGeom>
          <a:noFill/>
          <a:ln w="9525" algn="ctr">
            <a:solidFill>
              <a:schemeClr val="tx1"/>
            </a:solidFill>
            <a:round/>
            <a:headEnd/>
            <a:tailEnd/>
          </a:ln>
          <a:extLst>
            <a:ext uri="{909E8E84-426E-40DD-AFC4-6F175D3DCCD1}">
              <a14:hiddenFill xmlns:a14="http://schemas.microsoft.com/office/drawing/2010/main">
                <a:noFill/>
              </a14:hiddenFill>
            </a:ext>
          </a:extLst>
        </p:spPr>
      </p:cxnSp>
      <p:cxnSp>
        <p:nvCxnSpPr>
          <p:cNvPr id="38929" name="Connecteur droit 66"/>
          <p:cNvCxnSpPr>
            <a:cxnSpLocks noChangeShapeType="1"/>
          </p:cNvCxnSpPr>
          <p:nvPr/>
        </p:nvCxnSpPr>
        <p:spPr bwMode="auto">
          <a:xfrm>
            <a:off x="5576888" y="6015038"/>
            <a:ext cx="0" cy="144462"/>
          </a:xfrm>
          <a:prstGeom prst="line">
            <a:avLst/>
          </a:prstGeom>
          <a:noFill/>
          <a:ln w="9525" algn="ctr">
            <a:solidFill>
              <a:schemeClr val="tx1"/>
            </a:solidFill>
            <a:round/>
            <a:headEnd/>
            <a:tailEnd/>
          </a:ln>
          <a:extLst>
            <a:ext uri="{909E8E84-426E-40DD-AFC4-6F175D3DCCD1}">
              <a14:hiddenFill xmlns:a14="http://schemas.microsoft.com/office/drawing/2010/main">
                <a:noFill/>
              </a14:hiddenFill>
            </a:ext>
          </a:extLst>
        </p:spPr>
      </p:cxnSp>
      <p:cxnSp>
        <p:nvCxnSpPr>
          <p:cNvPr id="38930" name="Connecteur droit 67"/>
          <p:cNvCxnSpPr>
            <a:cxnSpLocks noChangeShapeType="1"/>
          </p:cNvCxnSpPr>
          <p:nvPr/>
        </p:nvCxnSpPr>
        <p:spPr bwMode="auto">
          <a:xfrm>
            <a:off x="5870575" y="6015038"/>
            <a:ext cx="0" cy="144462"/>
          </a:xfrm>
          <a:prstGeom prst="line">
            <a:avLst/>
          </a:prstGeom>
          <a:noFill/>
          <a:ln w="9525" algn="ctr">
            <a:solidFill>
              <a:schemeClr val="tx1"/>
            </a:solidFill>
            <a:round/>
            <a:headEnd/>
            <a:tailEnd/>
          </a:ln>
          <a:extLst>
            <a:ext uri="{909E8E84-426E-40DD-AFC4-6F175D3DCCD1}">
              <a14:hiddenFill xmlns:a14="http://schemas.microsoft.com/office/drawing/2010/main">
                <a:noFill/>
              </a14:hiddenFill>
            </a:ext>
          </a:extLst>
        </p:spPr>
      </p:cxnSp>
      <p:cxnSp>
        <p:nvCxnSpPr>
          <p:cNvPr id="38931" name="Connecteur droit 68"/>
          <p:cNvCxnSpPr>
            <a:cxnSpLocks noChangeShapeType="1"/>
          </p:cNvCxnSpPr>
          <p:nvPr/>
        </p:nvCxnSpPr>
        <p:spPr bwMode="auto">
          <a:xfrm>
            <a:off x="6164263" y="6015038"/>
            <a:ext cx="0" cy="144462"/>
          </a:xfrm>
          <a:prstGeom prst="line">
            <a:avLst/>
          </a:prstGeom>
          <a:noFill/>
          <a:ln w="9525" algn="ctr">
            <a:solidFill>
              <a:schemeClr val="tx1"/>
            </a:solidFill>
            <a:round/>
            <a:headEnd/>
            <a:tailEnd/>
          </a:ln>
          <a:extLst>
            <a:ext uri="{909E8E84-426E-40DD-AFC4-6F175D3DCCD1}">
              <a14:hiddenFill xmlns:a14="http://schemas.microsoft.com/office/drawing/2010/main">
                <a:noFill/>
              </a14:hiddenFill>
            </a:ext>
          </a:extLst>
        </p:spPr>
      </p:cxnSp>
      <p:cxnSp>
        <p:nvCxnSpPr>
          <p:cNvPr id="38932" name="Connecteur droit 69"/>
          <p:cNvCxnSpPr>
            <a:cxnSpLocks noChangeShapeType="1"/>
          </p:cNvCxnSpPr>
          <p:nvPr/>
        </p:nvCxnSpPr>
        <p:spPr bwMode="auto">
          <a:xfrm>
            <a:off x="6457950" y="6015038"/>
            <a:ext cx="0" cy="144462"/>
          </a:xfrm>
          <a:prstGeom prst="line">
            <a:avLst/>
          </a:prstGeom>
          <a:noFill/>
          <a:ln w="9525" algn="ctr">
            <a:solidFill>
              <a:schemeClr val="tx1"/>
            </a:solidFill>
            <a:round/>
            <a:headEnd/>
            <a:tailEnd/>
          </a:ln>
          <a:extLst>
            <a:ext uri="{909E8E84-426E-40DD-AFC4-6F175D3DCCD1}">
              <a14:hiddenFill xmlns:a14="http://schemas.microsoft.com/office/drawing/2010/main">
                <a:noFill/>
              </a14:hiddenFill>
            </a:ext>
          </a:extLst>
        </p:spPr>
      </p:cxnSp>
      <p:cxnSp>
        <p:nvCxnSpPr>
          <p:cNvPr id="38933" name="Connecteur droit 70"/>
          <p:cNvCxnSpPr>
            <a:cxnSpLocks noChangeShapeType="1"/>
          </p:cNvCxnSpPr>
          <p:nvPr/>
        </p:nvCxnSpPr>
        <p:spPr bwMode="auto">
          <a:xfrm>
            <a:off x="6750050" y="6015038"/>
            <a:ext cx="0" cy="144462"/>
          </a:xfrm>
          <a:prstGeom prst="line">
            <a:avLst/>
          </a:prstGeom>
          <a:noFill/>
          <a:ln w="9525" algn="ctr">
            <a:solidFill>
              <a:schemeClr val="tx1"/>
            </a:solidFill>
            <a:round/>
            <a:headEnd/>
            <a:tailEnd/>
          </a:ln>
          <a:extLst>
            <a:ext uri="{909E8E84-426E-40DD-AFC4-6F175D3DCCD1}">
              <a14:hiddenFill xmlns:a14="http://schemas.microsoft.com/office/drawing/2010/main">
                <a:noFill/>
              </a14:hiddenFill>
            </a:ext>
          </a:extLst>
        </p:spPr>
      </p:cxnSp>
      <p:cxnSp>
        <p:nvCxnSpPr>
          <p:cNvPr id="38934" name="Connecteur droit 71"/>
          <p:cNvCxnSpPr>
            <a:cxnSpLocks noChangeShapeType="1"/>
          </p:cNvCxnSpPr>
          <p:nvPr/>
        </p:nvCxnSpPr>
        <p:spPr bwMode="auto">
          <a:xfrm>
            <a:off x="7042150" y="6015038"/>
            <a:ext cx="0" cy="144462"/>
          </a:xfrm>
          <a:prstGeom prst="line">
            <a:avLst/>
          </a:prstGeom>
          <a:noFill/>
          <a:ln w="9525" algn="ctr">
            <a:solidFill>
              <a:schemeClr val="tx1"/>
            </a:solidFill>
            <a:round/>
            <a:headEnd/>
            <a:tailEnd/>
          </a:ln>
          <a:extLst>
            <a:ext uri="{909E8E84-426E-40DD-AFC4-6F175D3DCCD1}">
              <a14:hiddenFill xmlns:a14="http://schemas.microsoft.com/office/drawing/2010/main">
                <a:noFill/>
              </a14:hiddenFill>
            </a:ext>
          </a:extLst>
        </p:spPr>
      </p:cxnSp>
      <p:cxnSp>
        <p:nvCxnSpPr>
          <p:cNvPr id="38935" name="Connecteur droit 72"/>
          <p:cNvCxnSpPr>
            <a:cxnSpLocks noChangeShapeType="1"/>
          </p:cNvCxnSpPr>
          <p:nvPr/>
        </p:nvCxnSpPr>
        <p:spPr bwMode="auto">
          <a:xfrm>
            <a:off x="7335838" y="6015038"/>
            <a:ext cx="0" cy="144462"/>
          </a:xfrm>
          <a:prstGeom prst="line">
            <a:avLst/>
          </a:prstGeom>
          <a:noFill/>
          <a:ln w="9525" algn="ctr">
            <a:solidFill>
              <a:schemeClr val="tx1"/>
            </a:solidFill>
            <a:round/>
            <a:headEnd/>
            <a:tailEnd/>
          </a:ln>
          <a:extLst>
            <a:ext uri="{909E8E84-426E-40DD-AFC4-6F175D3DCCD1}">
              <a14:hiddenFill xmlns:a14="http://schemas.microsoft.com/office/drawing/2010/main">
                <a:noFill/>
              </a14:hiddenFill>
            </a:ext>
          </a:extLst>
        </p:spPr>
      </p:cxnSp>
      <p:cxnSp>
        <p:nvCxnSpPr>
          <p:cNvPr id="38936" name="Connecteur droit 73"/>
          <p:cNvCxnSpPr>
            <a:cxnSpLocks noChangeShapeType="1"/>
          </p:cNvCxnSpPr>
          <p:nvPr/>
        </p:nvCxnSpPr>
        <p:spPr bwMode="auto">
          <a:xfrm>
            <a:off x="7629525" y="6015038"/>
            <a:ext cx="0" cy="144462"/>
          </a:xfrm>
          <a:prstGeom prst="line">
            <a:avLst/>
          </a:prstGeom>
          <a:noFill/>
          <a:ln w="9525" algn="ctr">
            <a:solidFill>
              <a:schemeClr val="tx1"/>
            </a:solidFill>
            <a:round/>
            <a:headEnd/>
            <a:tailEnd/>
          </a:ln>
          <a:extLst>
            <a:ext uri="{909E8E84-426E-40DD-AFC4-6F175D3DCCD1}">
              <a14:hiddenFill xmlns:a14="http://schemas.microsoft.com/office/drawing/2010/main">
                <a:noFill/>
              </a14:hiddenFill>
            </a:ext>
          </a:extLst>
        </p:spPr>
      </p:cxnSp>
      <p:cxnSp>
        <p:nvCxnSpPr>
          <p:cNvPr id="38937" name="Connecteur droit 113"/>
          <p:cNvCxnSpPr>
            <a:cxnSpLocks noChangeShapeType="1"/>
          </p:cNvCxnSpPr>
          <p:nvPr/>
        </p:nvCxnSpPr>
        <p:spPr bwMode="auto">
          <a:xfrm>
            <a:off x="1516063" y="6015038"/>
            <a:ext cx="0" cy="144462"/>
          </a:xfrm>
          <a:prstGeom prst="line">
            <a:avLst/>
          </a:prstGeom>
          <a:noFill/>
          <a:ln w="9525" algn="ctr">
            <a:solidFill>
              <a:schemeClr val="tx1"/>
            </a:solidFill>
            <a:round/>
            <a:headEnd/>
            <a:tailEnd/>
          </a:ln>
          <a:extLst>
            <a:ext uri="{909E8E84-426E-40DD-AFC4-6F175D3DCCD1}">
              <a14:hiddenFill xmlns:a14="http://schemas.microsoft.com/office/drawing/2010/main">
                <a:noFill/>
              </a14:hiddenFill>
            </a:ext>
          </a:extLst>
        </p:spPr>
      </p:cxnSp>
      <p:cxnSp>
        <p:nvCxnSpPr>
          <p:cNvPr id="38938" name="Connecteur droit 143"/>
          <p:cNvCxnSpPr>
            <a:cxnSpLocks noChangeShapeType="1"/>
          </p:cNvCxnSpPr>
          <p:nvPr/>
        </p:nvCxnSpPr>
        <p:spPr bwMode="auto">
          <a:xfrm>
            <a:off x="1246188" y="6015038"/>
            <a:ext cx="0" cy="144462"/>
          </a:xfrm>
          <a:prstGeom prst="line">
            <a:avLst/>
          </a:prstGeom>
          <a:noFill/>
          <a:ln w="9525" algn="ctr">
            <a:solidFill>
              <a:schemeClr val="tx1"/>
            </a:solidFill>
            <a:round/>
            <a:headEnd/>
            <a:tailEnd/>
          </a:ln>
          <a:extLst>
            <a:ext uri="{909E8E84-426E-40DD-AFC4-6F175D3DCCD1}">
              <a14:hiddenFill xmlns:a14="http://schemas.microsoft.com/office/drawing/2010/main">
                <a:noFill/>
              </a14:hiddenFill>
            </a:ext>
          </a:extLst>
        </p:spPr>
      </p:cxnSp>
      <p:cxnSp>
        <p:nvCxnSpPr>
          <p:cNvPr id="38939" name="Connecteur droit 73"/>
          <p:cNvCxnSpPr>
            <a:cxnSpLocks noChangeShapeType="1"/>
          </p:cNvCxnSpPr>
          <p:nvPr/>
        </p:nvCxnSpPr>
        <p:spPr bwMode="auto">
          <a:xfrm>
            <a:off x="7908925" y="6045200"/>
            <a:ext cx="0" cy="142875"/>
          </a:xfrm>
          <a:prstGeom prst="line">
            <a:avLst/>
          </a:prstGeom>
          <a:noFill/>
          <a:ln w="9525" algn="ctr">
            <a:solidFill>
              <a:schemeClr val="tx1"/>
            </a:solidFill>
            <a:round/>
            <a:headEnd/>
            <a:tailEnd/>
          </a:ln>
          <a:extLst>
            <a:ext uri="{909E8E84-426E-40DD-AFC4-6F175D3DCCD1}">
              <a14:hiddenFill xmlns:a14="http://schemas.microsoft.com/office/drawing/2010/main">
                <a:noFill/>
              </a14:hiddenFill>
            </a:ext>
          </a:extLst>
        </p:spPr>
      </p:cxnSp>
      <p:cxnSp>
        <p:nvCxnSpPr>
          <p:cNvPr id="38940" name="Connecteur droit 143"/>
          <p:cNvCxnSpPr>
            <a:cxnSpLocks noChangeShapeType="1"/>
          </p:cNvCxnSpPr>
          <p:nvPr/>
        </p:nvCxnSpPr>
        <p:spPr bwMode="auto">
          <a:xfrm>
            <a:off x="1019175" y="6045200"/>
            <a:ext cx="0" cy="142875"/>
          </a:xfrm>
          <a:prstGeom prst="line">
            <a:avLst/>
          </a:prstGeom>
          <a:noFill/>
          <a:ln w="9525" algn="ctr">
            <a:solidFill>
              <a:schemeClr val="tx1"/>
            </a:solidFill>
            <a:round/>
            <a:headEnd/>
            <a:tailEnd/>
          </a:ln>
          <a:extLst>
            <a:ext uri="{909E8E84-426E-40DD-AFC4-6F175D3DCCD1}">
              <a14:hiddenFill xmlns:a14="http://schemas.microsoft.com/office/drawing/2010/main">
                <a:noFill/>
              </a14:hiddenFill>
            </a:ext>
          </a:extLst>
        </p:spPr>
      </p:cxnSp>
      <p:cxnSp>
        <p:nvCxnSpPr>
          <p:cNvPr id="38941" name="Connecteur droit 143"/>
          <p:cNvCxnSpPr>
            <a:cxnSpLocks noChangeShapeType="1"/>
          </p:cNvCxnSpPr>
          <p:nvPr/>
        </p:nvCxnSpPr>
        <p:spPr bwMode="auto">
          <a:xfrm>
            <a:off x="769938" y="6046788"/>
            <a:ext cx="0" cy="144462"/>
          </a:xfrm>
          <a:prstGeom prst="line">
            <a:avLst/>
          </a:prstGeom>
          <a:noFill/>
          <a:ln w="9525" algn="ctr">
            <a:solidFill>
              <a:schemeClr val="tx1"/>
            </a:solidFill>
            <a:round/>
            <a:headEnd/>
            <a:tailEnd/>
          </a:ln>
          <a:extLst>
            <a:ext uri="{909E8E84-426E-40DD-AFC4-6F175D3DCCD1}">
              <a14:hiddenFill xmlns:a14="http://schemas.microsoft.com/office/drawing/2010/main">
                <a:noFill/>
              </a14:hiddenFill>
            </a:ext>
          </a:extLst>
        </p:spPr>
      </p:cxnSp>
      <p:cxnSp>
        <p:nvCxnSpPr>
          <p:cNvPr id="38942" name="Connecteur droit 73"/>
          <p:cNvCxnSpPr>
            <a:cxnSpLocks noChangeShapeType="1"/>
          </p:cNvCxnSpPr>
          <p:nvPr/>
        </p:nvCxnSpPr>
        <p:spPr bwMode="auto">
          <a:xfrm>
            <a:off x="520700" y="6046788"/>
            <a:ext cx="0" cy="144462"/>
          </a:xfrm>
          <a:prstGeom prst="line">
            <a:avLst/>
          </a:prstGeom>
          <a:noFill/>
          <a:ln w="9525" algn="ctr">
            <a:solidFill>
              <a:schemeClr val="tx1"/>
            </a:solidFill>
            <a:round/>
            <a:headEnd/>
            <a:tailEnd/>
          </a:ln>
          <a:extLst>
            <a:ext uri="{909E8E84-426E-40DD-AFC4-6F175D3DCCD1}">
              <a14:hiddenFill xmlns:a14="http://schemas.microsoft.com/office/drawing/2010/main">
                <a:noFill/>
              </a14:hiddenFill>
            </a:ext>
          </a:extLst>
        </p:spPr>
      </p:cxnSp>
      <p:grpSp>
        <p:nvGrpSpPr>
          <p:cNvPr id="38943" name="Group 312"/>
          <p:cNvGrpSpPr>
            <a:grpSpLocks/>
          </p:cNvGrpSpPr>
          <p:nvPr/>
        </p:nvGrpSpPr>
        <p:grpSpPr bwMode="auto">
          <a:xfrm>
            <a:off x="1217613" y="5811838"/>
            <a:ext cx="6338887" cy="142875"/>
            <a:chOff x="930" y="3430"/>
            <a:chExt cx="3993" cy="90"/>
          </a:xfrm>
        </p:grpSpPr>
        <p:grpSp>
          <p:nvGrpSpPr>
            <p:cNvPr id="39071" name="Group 160"/>
            <p:cNvGrpSpPr>
              <a:grpSpLocks/>
            </p:cNvGrpSpPr>
            <p:nvPr/>
          </p:nvGrpSpPr>
          <p:grpSpPr bwMode="auto">
            <a:xfrm>
              <a:off x="930" y="3430"/>
              <a:ext cx="182" cy="90"/>
              <a:chOff x="2381" y="2024"/>
              <a:chExt cx="271" cy="136"/>
            </a:xfrm>
          </p:grpSpPr>
          <p:sp>
            <p:nvSpPr>
              <p:cNvPr id="39204" name="Oval 152"/>
              <p:cNvSpPr>
                <a:spLocks noChangeArrowheads="1"/>
              </p:cNvSpPr>
              <p:nvPr/>
            </p:nvSpPr>
            <p:spPr bwMode="auto">
              <a:xfrm>
                <a:off x="2472" y="2069"/>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9205" name="Oval 153"/>
              <p:cNvSpPr>
                <a:spLocks noChangeArrowheads="1"/>
              </p:cNvSpPr>
              <p:nvPr/>
            </p:nvSpPr>
            <p:spPr bwMode="auto">
              <a:xfrm>
                <a:off x="2562" y="2069"/>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9206" name="Oval 154"/>
              <p:cNvSpPr>
                <a:spLocks noChangeArrowheads="1"/>
              </p:cNvSpPr>
              <p:nvPr/>
            </p:nvSpPr>
            <p:spPr bwMode="auto">
              <a:xfrm>
                <a:off x="2381" y="2069"/>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9207" name="Oval 155"/>
              <p:cNvSpPr>
                <a:spLocks noChangeArrowheads="1"/>
              </p:cNvSpPr>
              <p:nvPr/>
            </p:nvSpPr>
            <p:spPr bwMode="auto">
              <a:xfrm>
                <a:off x="2426" y="2024"/>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9208" name="Oval 156"/>
              <p:cNvSpPr>
                <a:spLocks noChangeArrowheads="1"/>
              </p:cNvSpPr>
              <p:nvPr/>
            </p:nvSpPr>
            <p:spPr bwMode="auto">
              <a:xfrm>
                <a:off x="2517" y="2024"/>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grpSp>
        <p:grpSp>
          <p:nvGrpSpPr>
            <p:cNvPr id="39072" name="Group 174"/>
            <p:cNvGrpSpPr>
              <a:grpSpLocks/>
            </p:cNvGrpSpPr>
            <p:nvPr/>
          </p:nvGrpSpPr>
          <p:grpSpPr bwMode="auto">
            <a:xfrm>
              <a:off x="1111" y="3430"/>
              <a:ext cx="182" cy="90"/>
              <a:chOff x="2381" y="2024"/>
              <a:chExt cx="271" cy="136"/>
            </a:xfrm>
          </p:grpSpPr>
          <p:sp>
            <p:nvSpPr>
              <p:cNvPr id="39199" name="Oval 175"/>
              <p:cNvSpPr>
                <a:spLocks noChangeArrowheads="1"/>
              </p:cNvSpPr>
              <p:nvPr/>
            </p:nvSpPr>
            <p:spPr bwMode="auto">
              <a:xfrm>
                <a:off x="2472" y="2069"/>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9200" name="Oval 176"/>
              <p:cNvSpPr>
                <a:spLocks noChangeArrowheads="1"/>
              </p:cNvSpPr>
              <p:nvPr/>
            </p:nvSpPr>
            <p:spPr bwMode="auto">
              <a:xfrm>
                <a:off x="2562" y="2069"/>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9201" name="Oval 177"/>
              <p:cNvSpPr>
                <a:spLocks noChangeArrowheads="1"/>
              </p:cNvSpPr>
              <p:nvPr/>
            </p:nvSpPr>
            <p:spPr bwMode="auto">
              <a:xfrm>
                <a:off x="2381" y="2069"/>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9202" name="Oval 178"/>
              <p:cNvSpPr>
                <a:spLocks noChangeArrowheads="1"/>
              </p:cNvSpPr>
              <p:nvPr/>
            </p:nvSpPr>
            <p:spPr bwMode="auto">
              <a:xfrm>
                <a:off x="2426" y="2024"/>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9203" name="Oval 179"/>
              <p:cNvSpPr>
                <a:spLocks noChangeArrowheads="1"/>
              </p:cNvSpPr>
              <p:nvPr/>
            </p:nvSpPr>
            <p:spPr bwMode="auto">
              <a:xfrm>
                <a:off x="2517" y="2024"/>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grpSp>
        <p:grpSp>
          <p:nvGrpSpPr>
            <p:cNvPr id="39073" name="Group 180"/>
            <p:cNvGrpSpPr>
              <a:grpSpLocks/>
            </p:cNvGrpSpPr>
            <p:nvPr/>
          </p:nvGrpSpPr>
          <p:grpSpPr bwMode="auto">
            <a:xfrm>
              <a:off x="1837" y="3430"/>
              <a:ext cx="182" cy="90"/>
              <a:chOff x="2381" y="2024"/>
              <a:chExt cx="271" cy="136"/>
            </a:xfrm>
          </p:grpSpPr>
          <p:sp>
            <p:nvSpPr>
              <p:cNvPr id="39194" name="Oval 181"/>
              <p:cNvSpPr>
                <a:spLocks noChangeArrowheads="1"/>
              </p:cNvSpPr>
              <p:nvPr/>
            </p:nvSpPr>
            <p:spPr bwMode="auto">
              <a:xfrm>
                <a:off x="2472" y="2069"/>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9195" name="Oval 182"/>
              <p:cNvSpPr>
                <a:spLocks noChangeArrowheads="1"/>
              </p:cNvSpPr>
              <p:nvPr/>
            </p:nvSpPr>
            <p:spPr bwMode="auto">
              <a:xfrm>
                <a:off x="2562" y="2069"/>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9196" name="Oval 183"/>
              <p:cNvSpPr>
                <a:spLocks noChangeArrowheads="1"/>
              </p:cNvSpPr>
              <p:nvPr/>
            </p:nvSpPr>
            <p:spPr bwMode="auto">
              <a:xfrm>
                <a:off x="2381" y="2069"/>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9197" name="Oval 184"/>
              <p:cNvSpPr>
                <a:spLocks noChangeArrowheads="1"/>
              </p:cNvSpPr>
              <p:nvPr/>
            </p:nvSpPr>
            <p:spPr bwMode="auto">
              <a:xfrm>
                <a:off x="2426" y="2024"/>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9198" name="Oval 185"/>
              <p:cNvSpPr>
                <a:spLocks noChangeArrowheads="1"/>
              </p:cNvSpPr>
              <p:nvPr/>
            </p:nvSpPr>
            <p:spPr bwMode="auto">
              <a:xfrm>
                <a:off x="2517" y="2024"/>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grpSp>
        <p:grpSp>
          <p:nvGrpSpPr>
            <p:cNvPr id="39074" name="Group 186"/>
            <p:cNvGrpSpPr>
              <a:grpSpLocks/>
            </p:cNvGrpSpPr>
            <p:nvPr/>
          </p:nvGrpSpPr>
          <p:grpSpPr bwMode="auto">
            <a:xfrm>
              <a:off x="1474" y="3430"/>
              <a:ext cx="182" cy="90"/>
              <a:chOff x="2381" y="2024"/>
              <a:chExt cx="271" cy="136"/>
            </a:xfrm>
          </p:grpSpPr>
          <p:sp>
            <p:nvSpPr>
              <p:cNvPr id="39189" name="Oval 187"/>
              <p:cNvSpPr>
                <a:spLocks noChangeArrowheads="1"/>
              </p:cNvSpPr>
              <p:nvPr/>
            </p:nvSpPr>
            <p:spPr bwMode="auto">
              <a:xfrm>
                <a:off x="2472" y="2069"/>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9190" name="Oval 188"/>
              <p:cNvSpPr>
                <a:spLocks noChangeArrowheads="1"/>
              </p:cNvSpPr>
              <p:nvPr/>
            </p:nvSpPr>
            <p:spPr bwMode="auto">
              <a:xfrm>
                <a:off x="2562" y="2069"/>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9191" name="Oval 189"/>
              <p:cNvSpPr>
                <a:spLocks noChangeArrowheads="1"/>
              </p:cNvSpPr>
              <p:nvPr/>
            </p:nvSpPr>
            <p:spPr bwMode="auto">
              <a:xfrm>
                <a:off x="2381" y="2069"/>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9192" name="Oval 190"/>
              <p:cNvSpPr>
                <a:spLocks noChangeArrowheads="1"/>
              </p:cNvSpPr>
              <p:nvPr/>
            </p:nvSpPr>
            <p:spPr bwMode="auto">
              <a:xfrm>
                <a:off x="2426" y="2024"/>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9193" name="Oval 191"/>
              <p:cNvSpPr>
                <a:spLocks noChangeArrowheads="1"/>
              </p:cNvSpPr>
              <p:nvPr/>
            </p:nvSpPr>
            <p:spPr bwMode="auto">
              <a:xfrm>
                <a:off x="2517" y="2024"/>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grpSp>
        <p:grpSp>
          <p:nvGrpSpPr>
            <p:cNvPr id="39075" name="Group 192"/>
            <p:cNvGrpSpPr>
              <a:grpSpLocks/>
            </p:cNvGrpSpPr>
            <p:nvPr/>
          </p:nvGrpSpPr>
          <p:grpSpPr bwMode="auto">
            <a:xfrm>
              <a:off x="1655" y="3430"/>
              <a:ext cx="182" cy="90"/>
              <a:chOff x="2381" y="2024"/>
              <a:chExt cx="271" cy="136"/>
            </a:xfrm>
          </p:grpSpPr>
          <p:sp>
            <p:nvSpPr>
              <p:cNvPr id="39184" name="Oval 193"/>
              <p:cNvSpPr>
                <a:spLocks noChangeArrowheads="1"/>
              </p:cNvSpPr>
              <p:nvPr/>
            </p:nvSpPr>
            <p:spPr bwMode="auto">
              <a:xfrm>
                <a:off x="2472" y="2069"/>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9185" name="Oval 194"/>
              <p:cNvSpPr>
                <a:spLocks noChangeArrowheads="1"/>
              </p:cNvSpPr>
              <p:nvPr/>
            </p:nvSpPr>
            <p:spPr bwMode="auto">
              <a:xfrm>
                <a:off x="2562" y="2069"/>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9186" name="Oval 195"/>
              <p:cNvSpPr>
                <a:spLocks noChangeArrowheads="1"/>
              </p:cNvSpPr>
              <p:nvPr/>
            </p:nvSpPr>
            <p:spPr bwMode="auto">
              <a:xfrm>
                <a:off x="2381" y="2069"/>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9187" name="Oval 196"/>
              <p:cNvSpPr>
                <a:spLocks noChangeArrowheads="1"/>
              </p:cNvSpPr>
              <p:nvPr/>
            </p:nvSpPr>
            <p:spPr bwMode="auto">
              <a:xfrm>
                <a:off x="2426" y="2024"/>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9188" name="Oval 197"/>
              <p:cNvSpPr>
                <a:spLocks noChangeArrowheads="1"/>
              </p:cNvSpPr>
              <p:nvPr/>
            </p:nvSpPr>
            <p:spPr bwMode="auto">
              <a:xfrm>
                <a:off x="2517" y="2024"/>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grpSp>
        <p:grpSp>
          <p:nvGrpSpPr>
            <p:cNvPr id="39076" name="Group 198"/>
            <p:cNvGrpSpPr>
              <a:grpSpLocks/>
            </p:cNvGrpSpPr>
            <p:nvPr/>
          </p:nvGrpSpPr>
          <p:grpSpPr bwMode="auto">
            <a:xfrm>
              <a:off x="1292" y="3430"/>
              <a:ext cx="182" cy="90"/>
              <a:chOff x="2381" y="2024"/>
              <a:chExt cx="271" cy="136"/>
            </a:xfrm>
          </p:grpSpPr>
          <p:sp>
            <p:nvSpPr>
              <p:cNvPr id="39179" name="Oval 199"/>
              <p:cNvSpPr>
                <a:spLocks noChangeArrowheads="1"/>
              </p:cNvSpPr>
              <p:nvPr/>
            </p:nvSpPr>
            <p:spPr bwMode="auto">
              <a:xfrm>
                <a:off x="2472" y="2069"/>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9180" name="Oval 200"/>
              <p:cNvSpPr>
                <a:spLocks noChangeArrowheads="1"/>
              </p:cNvSpPr>
              <p:nvPr/>
            </p:nvSpPr>
            <p:spPr bwMode="auto">
              <a:xfrm>
                <a:off x="2562" y="2069"/>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9181" name="Oval 201"/>
              <p:cNvSpPr>
                <a:spLocks noChangeArrowheads="1"/>
              </p:cNvSpPr>
              <p:nvPr/>
            </p:nvSpPr>
            <p:spPr bwMode="auto">
              <a:xfrm>
                <a:off x="2381" y="2069"/>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9182" name="Oval 202"/>
              <p:cNvSpPr>
                <a:spLocks noChangeArrowheads="1"/>
              </p:cNvSpPr>
              <p:nvPr/>
            </p:nvSpPr>
            <p:spPr bwMode="auto">
              <a:xfrm>
                <a:off x="2426" y="2024"/>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9183" name="Oval 203"/>
              <p:cNvSpPr>
                <a:spLocks noChangeArrowheads="1"/>
              </p:cNvSpPr>
              <p:nvPr/>
            </p:nvSpPr>
            <p:spPr bwMode="auto">
              <a:xfrm>
                <a:off x="2517" y="2024"/>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grpSp>
        <p:grpSp>
          <p:nvGrpSpPr>
            <p:cNvPr id="39077" name="Group 204"/>
            <p:cNvGrpSpPr>
              <a:grpSpLocks/>
            </p:cNvGrpSpPr>
            <p:nvPr/>
          </p:nvGrpSpPr>
          <p:grpSpPr bwMode="auto">
            <a:xfrm>
              <a:off x="2880" y="3430"/>
              <a:ext cx="182" cy="90"/>
              <a:chOff x="2381" y="2024"/>
              <a:chExt cx="271" cy="136"/>
            </a:xfrm>
          </p:grpSpPr>
          <p:sp>
            <p:nvSpPr>
              <p:cNvPr id="39174" name="Oval 205"/>
              <p:cNvSpPr>
                <a:spLocks noChangeArrowheads="1"/>
              </p:cNvSpPr>
              <p:nvPr/>
            </p:nvSpPr>
            <p:spPr bwMode="auto">
              <a:xfrm>
                <a:off x="2472" y="2069"/>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9175" name="Oval 206"/>
              <p:cNvSpPr>
                <a:spLocks noChangeArrowheads="1"/>
              </p:cNvSpPr>
              <p:nvPr/>
            </p:nvSpPr>
            <p:spPr bwMode="auto">
              <a:xfrm>
                <a:off x="2562" y="2069"/>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9176" name="Oval 207"/>
              <p:cNvSpPr>
                <a:spLocks noChangeArrowheads="1"/>
              </p:cNvSpPr>
              <p:nvPr/>
            </p:nvSpPr>
            <p:spPr bwMode="auto">
              <a:xfrm>
                <a:off x="2381" y="2069"/>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9177" name="Oval 208"/>
              <p:cNvSpPr>
                <a:spLocks noChangeArrowheads="1"/>
              </p:cNvSpPr>
              <p:nvPr/>
            </p:nvSpPr>
            <p:spPr bwMode="auto">
              <a:xfrm>
                <a:off x="2426" y="2024"/>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9178" name="Oval 209"/>
              <p:cNvSpPr>
                <a:spLocks noChangeArrowheads="1"/>
              </p:cNvSpPr>
              <p:nvPr/>
            </p:nvSpPr>
            <p:spPr bwMode="auto">
              <a:xfrm>
                <a:off x="2517" y="2024"/>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grpSp>
        <p:grpSp>
          <p:nvGrpSpPr>
            <p:cNvPr id="39078" name="Group 210"/>
            <p:cNvGrpSpPr>
              <a:grpSpLocks/>
            </p:cNvGrpSpPr>
            <p:nvPr/>
          </p:nvGrpSpPr>
          <p:grpSpPr bwMode="auto">
            <a:xfrm>
              <a:off x="2699" y="3430"/>
              <a:ext cx="182" cy="90"/>
              <a:chOff x="2381" y="2024"/>
              <a:chExt cx="271" cy="136"/>
            </a:xfrm>
          </p:grpSpPr>
          <p:sp>
            <p:nvSpPr>
              <p:cNvPr id="39169" name="Oval 211"/>
              <p:cNvSpPr>
                <a:spLocks noChangeArrowheads="1"/>
              </p:cNvSpPr>
              <p:nvPr/>
            </p:nvSpPr>
            <p:spPr bwMode="auto">
              <a:xfrm>
                <a:off x="2472" y="2069"/>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9170" name="Oval 212"/>
              <p:cNvSpPr>
                <a:spLocks noChangeArrowheads="1"/>
              </p:cNvSpPr>
              <p:nvPr/>
            </p:nvSpPr>
            <p:spPr bwMode="auto">
              <a:xfrm>
                <a:off x="2562" y="2069"/>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9171" name="Oval 213"/>
              <p:cNvSpPr>
                <a:spLocks noChangeArrowheads="1"/>
              </p:cNvSpPr>
              <p:nvPr/>
            </p:nvSpPr>
            <p:spPr bwMode="auto">
              <a:xfrm>
                <a:off x="2381" y="2069"/>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9172" name="Oval 214"/>
              <p:cNvSpPr>
                <a:spLocks noChangeArrowheads="1"/>
              </p:cNvSpPr>
              <p:nvPr/>
            </p:nvSpPr>
            <p:spPr bwMode="auto">
              <a:xfrm>
                <a:off x="2426" y="2024"/>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9173" name="Oval 215"/>
              <p:cNvSpPr>
                <a:spLocks noChangeArrowheads="1"/>
              </p:cNvSpPr>
              <p:nvPr/>
            </p:nvSpPr>
            <p:spPr bwMode="auto">
              <a:xfrm>
                <a:off x="2517" y="2024"/>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grpSp>
        <p:grpSp>
          <p:nvGrpSpPr>
            <p:cNvPr id="39079" name="Group 216"/>
            <p:cNvGrpSpPr>
              <a:grpSpLocks/>
            </p:cNvGrpSpPr>
            <p:nvPr/>
          </p:nvGrpSpPr>
          <p:grpSpPr bwMode="auto">
            <a:xfrm>
              <a:off x="2562" y="3430"/>
              <a:ext cx="182" cy="90"/>
              <a:chOff x="2381" y="2024"/>
              <a:chExt cx="271" cy="136"/>
            </a:xfrm>
          </p:grpSpPr>
          <p:sp>
            <p:nvSpPr>
              <p:cNvPr id="39164" name="Oval 217"/>
              <p:cNvSpPr>
                <a:spLocks noChangeArrowheads="1"/>
              </p:cNvSpPr>
              <p:nvPr/>
            </p:nvSpPr>
            <p:spPr bwMode="auto">
              <a:xfrm>
                <a:off x="2472" y="2069"/>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9165" name="Oval 218"/>
              <p:cNvSpPr>
                <a:spLocks noChangeArrowheads="1"/>
              </p:cNvSpPr>
              <p:nvPr/>
            </p:nvSpPr>
            <p:spPr bwMode="auto">
              <a:xfrm>
                <a:off x="2562" y="2069"/>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9166" name="Oval 219"/>
              <p:cNvSpPr>
                <a:spLocks noChangeArrowheads="1"/>
              </p:cNvSpPr>
              <p:nvPr/>
            </p:nvSpPr>
            <p:spPr bwMode="auto">
              <a:xfrm>
                <a:off x="2381" y="2069"/>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9167" name="Oval 220"/>
              <p:cNvSpPr>
                <a:spLocks noChangeArrowheads="1"/>
              </p:cNvSpPr>
              <p:nvPr/>
            </p:nvSpPr>
            <p:spPr bwMode="auto">
              <a:xfrm>
                <a:off x="2426" y="2024"/>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9168" name="Oval 221"/>
              <p:cNvSpPr>
                <a:spLocks noChangeArrowheads="1"/>
              </p:cNvSpPr>
              <p:nvPr/>
            </p:nvSpPr>
            <p:spPr bwMode="auto">
              <a:xfrm>
                <a:off x="2517" y="2024"/>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grpSp>
        <p:grpSp>
          <p:nvGrpSpPr>
            <p:cNvPr id="39080" name="Group 222"/>
            <p:cNvGrpSpPr>
              <a:grpSpLocks/>
            </p:cNvGrpSpPr>
            <p:nvPr/>
          </p:nvGrpSpPr>
          <p:grpSpPr bwMode="auto">
            <a:xfrm>
              <a:off x="2381" y="3430"/>
              <a:ext cx="182" cy="90"/>
              <a:chOff x="2381" y="2024"/>
              <a:chExt cx="271" cy="136"/>
            </a:xfrm>
          </p:grpSpPr>
          <p:sp>
            <p:nvSpPr>
              <p:cNvPr id="39159" name="Oval 223"/>
              <p:cNvSpPr>
                <a:spLocks noChangeArrowheads="1"/>
              </p:cNvSpPr>
              <p:nvPr/>
            </p:nvSpPr>
            <p:spPr bwMode="auto">
              <a:xfrm>
                <a:off x="2472" y="2069"/>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9160" name="Oval 224"/>
              <p:cNvSpPr>
                <a:spLocks noChangeArrowheads="1"/>
              </p:cNvSpPr>
              <p:nvPr/>
            </p:nvSpPr>
            <p:spPr bwMode="auto">
              <a:xfrm>
                <a:off x="2562" y="2069"/>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9161" name="Oval 225"/>
              <p:cNvSpPr>
                <a:spLocks noChangeArrowheads="1"/>
              </p:cNvSpPr>
              <p:nvPr/>
            </p:nvSpPr>
            <p:spPr bwMode="auto">
              <a:xfrm>
                <a:off x="2381" y="2069"/>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9162" name="Oval 226"/>
              <p:cNvSpPr>
                <a:spLocks noChangeArrowheads="1"/>
              </p:cNvSpPr>
              <p:nvPr/>
            </p:nvSpPr>
            <p:spPr bwMode="auto">
              <a:xfrm>
                <a:off x="2426" y="2024"/>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9163" name="Oval 227"/>
              <p:cNvSpPr>
                <a:spLocks noChangeArrowheads="1"/>
              </p:cNvSpPr>
              <p:nvPr/>
            </p:nvSpPr>
            <p:spPr bwMode="auto">
              <a:xfrm>
                <a:off x="2517" y="2024"/>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grpSp>
        <p:grpSp>
          <p:nvGrpSpPr>
            <p:cNvPr id="39081" name="Group 228"/>
            <p:cNvGrpSpPr>
              <a:grpSpLocks/>
            </p:cNvGrpSpPr>
            <p:nvPr/>
          </p:nvGrpSpPr>
          <p:grpSpPr bwMode="auto">
            <a:xfrm>
              <a:off x="2200" y="3430"/>
              <a:ext cx="182" cy="90"/>
              <a:chOff x="2381" y="2024"/>
              <a:chExt cx="271" cy="136"/>
            </a:xfrm>
          </p:grpSpPr>
          <p:sp>
            <p:nvSpPr>
              <p:cNvPr id="39154" name="Oval 229"/>
              <p:cNvSpPr>
                <a:spLocks noChangeArrowheads="1"/>
              </p:cNvSpPr>
              <p:nvPr/>
            </p:nvSpPr>
            <p:spPr bwMode="auto">
              <a:xfrm>
                <a:off x="2472" y="2069"/>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9155" name="Oval 230"/>
              <p:cNvSpPr>
                <a:spLocks noChangeArrowheads="1"/>
              </p:cNvSpPr>
              <p:nvPr/>
            </p:nvSpPr>
            <p:spPr bwMode="auto">
              <a:xfrm>
                <a:off x="2562" y="2069"/>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9156" name="Oval 231"/>
              <p:cNvSpPr>
                <a:spLocks noChangeArrowheads="1"/>
              </p:cNvSpPr>
              <p:nvPr/>
            </p:nvSpPr>
            <p:spPr bwMode="auto">
              <a:xfrm>
                <a:off x="2381" y="2069"/>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9157" name="Oval 232"/>
              <p:cNvSpPr>
                <a:spLocks noChangeArrowheads="1"/>
              </p:cNvSpPr>
              <p:nvPr/>
            </p:nvSpPr>
            <p:spPr bwMode="auto">
              <a:xfrm>
                <a:off x="2426" y="2024"/>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9158" name="Oval 233"/>
              <p:cNvSpPr>
                <a:spLocks noChangeArrowheads="1"/>
              </p:cNvSpPr>
              <p:nvPr/>
            </p:nvSpPr>
            <p:spPr bwMode="auto">
              <a:xfrm>
                <a:off x="2517" y="2024"/>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grpSp>
        <p:grpSp>
          <p:nvGrpSpPr>
            <p:cNvPr id="39082" name="Group 234"/>
            <p:cNvGrpSpPr>
              <a:grpSpLocks/>
            </p:cNvGrpSpPr>
            <p:nvPr/>
          </p:nvGrpSpPr>
          <p:grpSpPr bwMode="auto">
            <a:xfrm>
              <a:off x="2018" y="3430"/>
              <a:ext cx="182" cy="90"/>
              <a:chOff x="2381" y="2024"/>
              <a:chExt cx="271" cy="136"/>
            </a:xfrm>
          </p:grpSpPr>
          <p:sp>
            <p:nvSpPr>
              <p:cNvPr id="39149" name="Oval 235"/>
              <p:cNvSpPr>
                <a:spLocks noChangeArrowheads="1"/>
              </p:cNvSpPr>
              <p:nvPr/>
            </p:nvSpPr>
            <p:spPr bwMode="auto">
              <a:xfrm>
                <a:off x="2472" y="2069"/>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9150" name="Oval 236"/>
              <p:cNvSpPr>
                <a:spLocks noChangeArrowheads="1"/>
              </p:cNvSpPr>
              <p:nvPr/>
            </p:nvSpPr>
            <p:spPr bwMode="auto">
              <a:xfrm>
                <a:off x="2562" y="2069"/>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9151" name="Oval 237"/>
              <p:cNvSpPr>
                <a:spLocks noChangeArrowheads="1"/>
              </p:cNvSpPr>
              <p:nvPr/>
            </p:nvSpPr>
            <p:spPr bwMode="auto">
              <a:xfrm>
                <a:off x="2381" y="2069"/>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9152" name="Oval 238"/>
              <p:cNvSpPr>
                <a:spLocks noChangeArrowheads="1"/>
              </p:cNvSpPr>
              <p:nvPr/>
            </p:nvSpPr>
            <p:spPr bwMode="auto">
              <a:xfrm>
                <a:off x="2426" y="2024"/>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9153" name="Oval 239"/>
              <p:cNvSpPr>
                <a:spLocks noChangeArrowheads="1"/>
              </p:cNvSpPr>
              <p:nvPr/>
            </p:nvSpPr>
            <p:spPr bwMode="auto">
              <a:xfrm>
                <a:off x="2517" y="2024"/>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grpSp>
        <p:grpSp>
          <p:nvGrpSpPr>
            <p:cNvPr id="39083" name="Group 240"/>
            <p:cNvGrpSpPr>
              <a:grpSpLocks/>
            </p:cNvGrpSpPr>
            <p:nvPr/>
          </p:nvGrpSpPr>
          <p:grpSpPr bwMode="auto">
            <a:xfrm>
              <a:off x="3924" y="3430"/>
              <a:ext cx="182" cy="90"/>
              <a:chOff x="2381" y="2024"/>
              <a:chExt cx="271" cy="136"/>
            </a:xfrm>
          </p:grpSpPr>
          <p:sp>
            <p:nvSpPr>
              <p:cNvPr id="39144" name="Oval 241"/>
              <p:cNvSpPr>
                <a:spLocks noChangeArrowheads="1"/>
              </p:cNvSpPr>
              <p:nvPr/>
            </p:nvSpPr>
            <p:spPr bwMode="auto">
              <a:xfrm>
                <a:off x="2472" y="2069"/>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9145" name="Oval 242"/>
              <p:cNvSpPr>
                <a:spLocks noChangeArrowheads="1"/>
              </p:cNvSpPr>
              <p:nvPr/>
            </p:nvSpPr>
            <p:spPr bwMode="auto">
              <a:xfrm>
                <a:off x="2562" y="2069"/>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9146" name="Oval 243"/>
              <p:cNvSpPr>
                <a:spLocks noChangeArrowheads="1"/>
              </p:cNvSpPr>
              <p:nvPr/>
            </p:nvSpPr>
            <p:spPr bwMode="auto">
              <a:xfrm>
                <a:off x="2381" y="2069"/>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9147" name="Oval 244"/>
              <p:cNvSpPr>
                <a:spLocks noChangeArrowheads="1"/>
              </p:cNvSpPr>
              <p:nvPr/>
            </p:nvSpPr>
            <p:spPr bwMode="auto">
              <a:xfrm>
                <a:off x="2426" y="2024"/>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9148" name="Oval 245"/>
              <p:cNvSpPr>
                <a:spLocks noChangeArrowheads="1"/>
              </p:cNvSpPr>
              <p:nvPr/>
            </p:nvSpPr>
            <p:spPr bwMode="auto">
              <a:xfrm>
                <a:off x="2517" y="2024"/>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grpSp>
        <p:grpSp>
          <p:nvGrpSpPr>
            <p:cNvPr id="39084" name="Group 246"/>
            <p:cNvGrpSpPr>
              <a:grpSpLocks/>
            </p:cNvGrpSpPr>
            <p:nvPr/>
          </p:nvGrpSpPr>
          <p:grpSpPr bwMode="auto">
            <a:xfrm>
              <a:off x="3743" y="3430"/>
              <a:ext cx="182" cy="90"/>
              <a:chOff x="2381" y="2024"/>
              <a:chExt cx="271" cy="136"/>
            </a:xfrm>
          </p:grpSpPr>
          <p:sp>
            <p:nvSpPr>
              <p:cNvPr id="39139" name="Oval 247"/>
              <p:cNvSpPr>
                <a:spLocks noChangeArrowheads="1"/>
              </p:cNvSpPr>
              <p:nvPr/>
            </p:nvSpPr>
            <p:spPr bwMode="auto">
              <a:xfrm>
                <a:off x="2472" y="2069"/>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9140" name="Oval 248"/>
              <p:cNvSpPr>
                <a:spLocks noChangeArrowheads="1"/>
              </p:cNvSpPr>
              <p:nvPr/>
            </p:nvSpPr>
            <p:spPr bwMode="auto">
              <a:xfrm>
                <a:off x="2562" y="2069"/>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9141" name="Oval 249"/>
              <p:cNvSpPr>
                <a:spLocks noChangeArrowheads="1"/>
              </p:cNvSpPr>
              <p:nvPr/>
            </p:nvSpPr>
            <p:spPr bwMode="auto">
              <a:xfrm>
                <a:off x="2381" y="2069"/>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9142" name="Oval 250"/>
              <p:cNvSpPr>
                <a:spLocks noChangeArrowheads="1"/>
              </p:cNvSpPr>
              <p:nvPr/>
            </p:nvSpPr>
            <p:spPr bwMode="auto">
              <a:xfrm>
                <a:off x="2426" y="2024"/>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9143" name="Oval 251"/>
              <p:cNvSpPr>
                <a:spLocks noChangeArrowheads="1"/>
              </p:cNvSpPr>
              <p:nvPr/>
            </p:nvSpPr>
            <p:spPr bwMode="auto">
              <a:xfrm>
                <a:off x="2517" y="2024"/>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grpSp>
        <p:grpSp>
          <p:nvGrpSpPr>
            <p:cNvPr id="39085" name="Group 252"/>
            <p:cNvGrpSpPr>
              <a:grpSpLocks/>
            </p:cNvGrpSpPr>
            <p:nvPr/>
          </p:nvGrpSpPr>
          <p:grpSpPr bwMode="auto">
            <a:xfrm>
              <a:off x="3606" y="3430"/>
              <a:ext cx="182" cy="90"/>
              <a:chOff x="2381" y="2024"/>
              <a:chExt cx="271" cy="136"/>
            </a:xfrm>
          </p:grpSpPr>
          <p:sp>
            <p:nvSpPr>
              <p:cNvPr id="39134" name="Oval 253"/>
              <p:cNvSpPr>
                <a:spLocks noChangeArrowheads="1"/>
              </p:cNvSpPr>
              <p:nvPr/>
            </p:nvSpPr>
            <p:spPr bwMode="auto">
              <a:xfrm>
                <a:off x="2472" y="2069"/>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9135" name="Oval 254"/>
              <p:cNvSpPr>
                <a:spLocks noChangeArrowheads="1"/>
              </p:cNvSpPr>
              <p:nvPr/>
            </p:nvSpPr>
            <p:spPr bwMode="auto">
              <a:xfrm>
                <a:off x="2562" y="2069"/>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9136" name="Oval 255"/>
              <p:cNvSpPr>
                <a:spLocks noChangeArrowheads="1"/>
              </p:cNvSpPr>
              <p:nvPr/>
            </p:nvSpPr>
            <p:spPr bwMode="auto">
              <a:xfrm>
                <a:off x="2381" y="2069"/>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9137" name="Oval 256"/>
              <p:cNvSpPr>
                <a:spLocks noChangeArrowheads="1"/>
              </p:cNvSpPr>
              <p:nvPr/>
            </p:nvSpPr>
            <p:spPr bwMode="auto">
              <a:xfrm>
                <a:off x="2426" y="2024"/>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9138" name="Oval 257"/>
              <p:cNvSpPr>
                <a:spLocks noChangeArrowheads="1"/>
              </p:cNvSpPr>
              <p:nvPr/>
            </p:nvSpPr>
            <p:spPr bwMode="auto">
              <a:xfrm>
                <a:off x="2517" y="2024"/>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grpSp>
        <p:grpSp>
          <p:nvGrpSpPr>
            <p:cNvPr id="39086" name="Group 258"/>
            <p:cNvGrpSpPr>
              <a:grpSpLocks/>
            </p:cNvGrpSpPr>
            <p:nvPr/>
          </p:nvGrpSpPr>
          <p:grpSpPr bwMode="auto">
            <a:xfrm>
              <a:off x="3425" y="3430"/>
              <a:ext cx="182" cy="90"/>
              <a:chOff x="2381" y="2024"/>
              <a:chExt cx="271" cy="136"/>
            </a:xfrm>
          </p:grpSpPr>
          <p:sp>
            <p:nvSpPr>
              <p:cNvPr id="39129" name="Oval 259"/>
              <p:cNvSpPr>
                <a:spLocks noChangeArrowheads="1"/>
              </p:cNvSpPr>
              <p:nvPr/>
            </p:nvSpPr>
            <p:spPr bwMode="auto">
              <a:xfrm>
                <a:off x="2472" y="2069"/>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9130" name="Oval 260"/>
              <p:cNvSpPr>
                <a:spLocks noChangeArrowheads="1"/>
              </p:cNvSpPr>
              <p:nvPr/>
            </p:nvSpPr>
            <p:spPr bwMode="auto">
              <a:xfrm>
                <a:off x="2562" y="2069"/>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9131" name="Oval 261"/>
              <p:cNvSpPr>
                <a:spLocks noChangeArrowheads="1"/>
              </p:cNvSpPr>
              <p:nvPr/>
            </p:nvSpPr>
            <p:spPr bwMode="auto">
              <a:xfrm>
                <a:off x="2381" y="2069"/>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9132" name="Oval 262"/>
              <p:cNvSpPr>
                <a:spLocks noChangeArrowheads="1"/>
              </p:cNvSpPr>
              <p:nvPr/>
            </p:nvSpPr>
            <p:spPr bwMode="auto">
              <a:xfrm>
                <a:off x="2426" y="2024"/>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9133" name="Oval 263"/>
              <p:cNvSpPr>
                <a:spLocks noChangeArrowheads="1"/>
              </p:cNvSpPr>
              <p:nvPr/>
            </p:nvSpPr>
            <p:spPr bwMode="auto">
              <a:xfrm>
                <a:off x="2517" y="2024"/>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grpSp>
        <p:grpSp>
          <p:nvGrpSpPr>
            <p:cNvPr id="39087" name="Group 264"/>
            <p:cNvGrpSpPr>
              <a:grpSpLocks/>
            </p:cNvGrpSpPr>
            <p:nvPr/>
          </p:nvGrpSpPr>
          <p:grpSpPr bwMode="auto">
            <a:xfrm>
              <a:off x="3244" y="3430"/>
              <a:ext cx="182" cy="90"/>
              <a:chOff x="2381" y="2024"/>
              <a:chExt cx="271" cy="136"/>
            </a:xfrm>
          </p:grpSpPr>
          <p:sp>
            <p:nvSpPr>
              <p:cNvPr id="39124" name="Oval 265"/>
              <p:cNvSpPr>
                <a:spLocks noChangeArrowheads="1"/>
              </p:cNvSpPr>
              <p:nvPr/>
            </p:nvSpPr>
            <p:spPr bwMode="auto">
              <a:xfrm>
                <a:off x="2472" y="2069"/>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9125" name="Oval 266"/>
              <p:cNvSpPr>
                <a:spLocks noChangeArrowheads="1"/>
              </p:cNvSpPr>
              <p:nvPr/>
            </p:nvSpPr>
            <p:spPr bwMode="auto">
              <a:xfrm>
                <a:off x="2562" y="2069"/>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9126" name="Oval 267"/>
              <p:cNvSpPr>
                <a:spLocks noChangeArrowheads="1"/>
              </p:cNvSpPr>
              <p:nvPr/>
            </p:nvSpPr>
            <p:spPr bwMode="auto">
              <a:xfrm>
                <a:off x="2381" y="2069"/>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9127" name="Oval 268"/>
              <p:cNvSpPr>
                <a:spLocks noChangeArrowheads="1"/>
              </p:cNvSpPr>
              <p:nvPr/>
            </p:nvSpPr>
            <p:spPr bwMode="auto">
              <a:xfrm>
                <a:off x="2426" y="2024"/>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9128" name="Oval 269"/>
              <p:cNvSpPr>
                <a:spLocks noChangeArrowheads="1"/>
              </p:cNvSpPr>
              <p:nvPr/>
            </p:nvSpPr>
            <p:spPr bwMode="auto">
              <a:xfrm>
                <a:off x="2517" y="2024"/>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grpSp>
        <p:grpSp>
          <p:nvGrpSpPr>
            <p:cNvPr id="39088" name="Group 270"/>
            <p:cNvGrpSpPr>
              <a:grpSpLocks/>
            </p:cNvGrpSpPr>
            <p:nvPr/>
          </p:nvGrpSpPr>
          <p:grpSpPr bwMode="auto">
            <a:xfrm>
              <a:off x="3062" y="3430"/>
              <a:ext cx="182" cy="90"/>
              <a:chOff x="2381" y="2024"/>
              <a:chExt cx="271" cy="136"/>
            </a:xfrm>
          </p:grpSpPr>
          <p:sp>
            <p:nvSpPr>
              <p:cNvPr id="39119" name="Oval 271"/>
              <p:cNvSpPr>
                <a:spLocks noChangeArrowheads="1"/>
              </p:cNvSpPr>
              <p:nvPr/>
            </p:nvSpPr>
            <p:spPr bwMode="auto">
              <a:xfrm>
                <a:off x="2472" y="2069"/>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9120" name="Oval 272"/>
              <p:cNvSpPr>
                <a:spLocks noChangeArrowheads="1"/>
              </p:cNvSpPr>
              <p:nvPr/>
            </p:nvSpPr>
            <p:spPr bwMode="auto">
              <a:xfrm>
                <a:off x="2562" y="2069"/>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9121" name="Oval 273"/>
              <p:cNvSpPr>
                <a:spLocks noChangeArrowheads="1"/>
              </p:cNvSpPr>
              <p:nvPr/>
            </p:nvSpPr>
            <p:spPr bwMode="auto">
              <a:xfrm>
                <a:off x="2381" y="2069"/>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9122" name="Oval 274"/>
              <p:cNvSpPr>
                <a:spLocks noChangeArrowheads="1"/>
              </p:cNvSpPr>
              <p:nvPr/>
            </p:nvSpPr>
            <p:spPr bwMode="auto">
              <a:xfrm>
                <a:off x="2426" y="2024"/>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9123" name="Oval 275"/>
              <p:cNvSpPr>
                <a:spLocks noChangeArrowheads="1"/>
              </p:cNvSpPr>
              <p:nvPr/>
            </p:nvSpPr>
            <p:spPr bwMode="auto">
              <a:xfrm>
                <a:off x="2517" y="2024"/>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grpSp>
        <p:grpSp>
          <p:nvGrpSpPr>
            <p:cNvPr id="39089" name="Group 282"/>
            <p:cNvGrpSpPr>
              <a:grpSpLocks/>
            </p:cNvGrpSpPr>
            <p:nvPr/>
          </p:nvGrpSpPr>
          <p:grpSpPr bwMode="auto">
            <a:xfrm>
              <a:off x="4741" y="3430"/>
              <a:ext cx="182" cy="90"/>
              <a:chOff x="2381" y="2024"/>
              <a:chExt cx="271" cy="136"/>
            </a:xfrm>
          </p:grpSpPr>
          <p:sp>
            <p:nvSpPr>
              <p:cNvPr id="39114" name="Oval 283"/>
              <p:cNvSpPr>
                <a:spLocks noChangeArrowheads="1"/>
              </p:cNvSpPr>
              <p:nvPr/>
            </p:nvSpPr>
            <p:spPr bwMode="auto">
              <a:xfrm>
                <a:off x="2472" y="2069"/>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9115" name="Oval 284"/>
              <p:cNvSpPr>
                <a:spLocks noChangeArrowheads="1"/>
              </p:cNvSpPr>
              <p:nvPr/>
            </p:nvSpPr>
            <p:spPr bwMode="auto">
              <a:xfrm>
                <a:off x="2562" y="2069"/>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9116" name="Oval 285"/>
              <p:cNvSpPr>
                <a:spLocks noChangeArrowheads="1"/>
              </p:cNvSpPr>
              <p:nvPr/>
            </p:nvSpPr>
            <p:spPr bwMode="auto">
              <a:xfrm>
                <a:off x="2381" y="2069"/>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9117" name="Oval 286"/>
              <p:cNvSpPr>
                <a:spLocks noChangeArrowheads="1"/>
              </p:cNvSpPr>
              <p:nvPr/>
            </p:nvSpPr>
            <p:spPr bwMode="auto">
              <a:xfrm>
                <a:off x="2426" y="2024"/>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9118" name="Oval 287"/>
              <p:cNvSpPr>
                <a:spLocks noChangeArrowheads="1"/>
              </p:cNvSpPr>
              <p:nvPr/>
            </p:nvSpPr>
            <p:spPr bwMode="auto">
              <a:xfrm>
                <a:off x="2517" y="2024"/>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grpSp>
        <p:grpSp>
          <p:nvGrpSpPr>
            <p:cNvPr id="39090" name="Group 288"/>
            <p:cNvGrpSpPr>
              <a:grpSpLocks/>
            </p:cNvGrpSpPr>
            <p:nvPr/>
          </p:nvGrpSpPr>
          <p:grpSpPr bwMode="auto">
            <a:xfrm>
              <a:off x="4604" y="3430"/>
              <a:ext cx="182" cy="90"/>
              <a:chOff x="2381" y="2024"/>
              <a:chExt cx="271" cy="136"/>
            </a:xfrm>
          </p:grpSpPr>
          <p:sp>
            <p:nvSpPr>
              <p:cNvPr id="39109" name="Oval 289"/>
              <p:cNvSpPr>
                <a:spLocks noChangeArrowheads="1"/>
              </p:cNvSpPr>
              <p:nvPr/>
            </p:nvSpPr>
            <p:spPr bwMode="auto">
              <a:xfrm>
                <a:off x="2472" y="2069"/>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9110" name="Oval 290"/>
              <p:cNvSpPr>
                <a:spLocks noChangeArrowheads="1"/>
              </p:cNvSpPr>
              <p:nvPr/>
            </p:nvSpPr>
            <p:spPr bwMode="auto">
              <a:xfrm>
                <a:off x="2562" y="2069"/>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9111" name="Oval 291"/>
              <p:cNvSpPr>
                <a:spLocks noChangeArrowheads="1"/>
              </p:cNvSpPr>
              <p:nvPr/>
            </p:nvSpPr>
            <p:spPr bwMode="auto">
              <a:xfrm>
                <a:off x="2381" y="2069"/>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9112" name="Oval 292"/>
              <p:cNvSpPr>
                <a:spLocks noChangeArrowheads="1"/>
              </p:cNvSpPr>
              <p:nvPr/>
            </p:nvSpPr>
            <p:spPr bwMode="auto">
              <a:xfrm>
                <a:off x="2426" y="2024"/>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9113" name="Oval 293"/>
              <p:cNvSpPr>
                <a:spLocks noChangeArrowheads="1"/>
              </p:cNvSpPr>
              <p:nvPr/>
            </p:nvSpPr>
            <p:spPr bwMode="auto">
              <a:xfrm>
                <a:off x="2517" y="2024"/>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grpSp>
        <p:grpSp>
          <p:nvGrpSpPr>
            <p:cNvPr id="39091" name="Group 294"/>
            <p:cNvGrpSpPr>
              <a:grpSpLocks/>
            </p:cNvGrpSpPr>
            <p:nvPr/>
          </p:nvGrpSpPr>
          <p:grpSpPr bwMode="auto">
            <a:xfrm>
              <a:off x="4423" y="3430"/>
              <a:ext cx="182" cy="90"/>
              <a:chOff x="2381" y="2024"/>
              <a:chExt cx="271" cy="136"/>
            </a:xfrm>
          </p:grpSpPr>
          <p:sp>
            <p:nvSpPr>
              <p:cNvPr id="39104" name="Oval 295"/>
              <p:cNvSpPr>
                <a:spLocks noChangeArrowheads="1"/>
              </p:cNvSpPr>
              <p:nvPr/>
            </p:nvSpPr>
            <p:spPr bwMode="auto">
              <a:xfrm>
                <a:off x="2472" y="2069"/>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9105" name="Oval 296"/>
              <p:cNvSpPr>
                <a:spLocks noChangeArrowheads="1"/>
              </p:cNvSpPr>
              <p:nvPr/>
            </p:nvSpPr>
            <p:spPr bwMode="auto">
              <a:xfrm>
                <a:off x="2562" y="2069"/>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9106" name="Oval 297"/>
              <p:cNvSpPr>
                <a:spLocks noChangeArrowheads="1"/>
              </p:cNvSpPr>
              <p:nvPr/>
            </p:nvSpPr>
            <p:spPr bwMode="auto">
              <a:xfrm>
                <a:off x="2381" y="2069"/>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9107" name="Oval 298"/>
              <p:cNvSpPr>
                <a:spLocks noChangeArrowheads="1"/>
              </p:cNvSpPr>
              <p:nvPr/>
            </p:nvSpPr>
            <p:spPr bwMode="auto">
              <a:xfrm>
                <a:off x="2426" y="2024"/>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9108" name="Oval 299"/>
              <p:cNvSpPr>
                <a:spLocks noChangeArrowheads="1"/>
              </p:cNvSpPr>
              <p:nvPr/>
            </p:nvSpPr>
            <p:spPr bwMode="auto">
              <a:xfrm>
                <a:off x="2517" y="2024"/>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grpSp>
        <p:grpSp>
          <p:nvGrpSpPr>
            <p:cNvPr id="39092" name="Group 300"/>
            <p:cNvGrpSpPr>
              <a:grpSpLocks/>
            </p:cNvGrpSpPr>
            <p:nvPr/>
          </p:nvGrpSpPr>
          <p:grpSpPr bwMode="auto">
            <a:xfrm>
              <a:off x="4242" y="3430"/>
              <a:ext cx="182" cy="90"/>
              <a:chOff x="2381" y="2024"/>
              <a:chExt cx="271" cy="136"/>
            </a:xfrm>
          </p:grpSpPr>
          <p:sp>
            <p:nvSpPr>
              <p:cNvPr id="39099" name="Oval 301"/>
              <p:cNvSpPr>
                <a:spLocks noChangeArrowheads="1"/>
              </p:cNvSpPr>
              <p:nvPr/>
            </p:nvSpPr>
            <p:spPr bwMode="auto">
              <a:xfrm>
                <a:off x="2472" y="2069"/>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9100" name="Oval 302"/>
              <p:cNvSpPr>
                <a:spLocks noChangeArrowheads="1"/>
              </p:cNvSpPr>
              <p:nvPr/>
            </p:nvSpPr>
            <p:spPr bwMode="auto">
              <a:xfrm>
                <a:off x="2562" y="2069"/>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9101" name="Oval 303"/>
              <p:cNvSpPr>
                <a:spLocks noChangeArrowheads="1"/>
              </p:cNvSpPr>
              <p:nvPr/>
            </p:nvSpPr>
            <p:spPr bwMode="auto">
              <a:xfrm>
                <a:off x="2381" y="2069"/>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9102" name="Oval 304"/>
              <p:cNvSpPr>
                <a:spLocks noChangeArrowheads="1"/>
              </p:cNvSpPr>
              <p:nvPr/>
            </p:nvSpPr>
            <p:spPr bwMode="auto">
              <a:xfrm>
                <a:off x="2426" y="2024"/>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9103" name="Oval 305"/>
              <p:cNvSpPr>
                <a:spLocks noChangeArrowheads="1"/>
              </p:cNvSpPr>
              <p:nvPr/>
            </p:nvSpPr>
            <p:spPr bwMode="auto">
              <a:xfrm>
                <a:off x="2517" y="2024"/>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grpSp>
        <p:grpSp>
          <p:nvGrpSpPr>
            <p:cNvPr id="39093" name="Group 306"/>
            <p:cNvGrpSpPr>
              <a:grpSpLocks/>
            </p:cNvGrpSpPr>
            <p:nvPr/>
          </p:nvGrpSpPr>
          <p:grpSpPr bwMode="auto">
            <a:xfrm>
              <a:off x="4060" y="3430"/>
              <a:ext cx="182" cy="90"/>
              <a:chOff x="2381" y="2024"/>
              <a:chExt cx="271" cy="136"/>
            </a:xfrm>
          </p:grpSpPr>
          <p:sp>
            <p:nvSpPr>
              <p:cNvPr id="39094" name="Oval 307"/>
              <p:cNvSpPr>
                <a:spLocks noChangeArrowheads="1"/>
              </p:cNvSpPr>
              <p:nvPr/>
            </p:nvSpPr>
            <p:spPr bwMode="auto">
              <a:xfrm>
                <a:off x="2472" y="2069"/>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9095" name="Oval 308"/>
              <p:cNvSpPr>
                <a:spLocks noChangeArrowheads="1"/>
              </p:cNvSpPr>
              <p:nvPr/>
            </p:nvSpPr>
            <p:spPr bwMode="auto">
              <a:xfrm>
                <a:off x="2562" y="2069"/>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9096" name="Oval 309"/>
              <p:cNvSpPr>
                <a:spLocks noChangeArrowheads="1"/>
              </p:cNvSpPr>
              <p:nvPr/>
            </p:nvSpPr>
            <p:spPr bwMode="auto">
              <a:xfrm>
                <a:off x="2381" y="2069"/>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9097" name="Oval 310"/>
              <p:cNvSpPr>
                <a:spLocks noChangeArrowheads="1"/>
              </p:cNvSpPr>
              <p:nvPr/>
            </p:nvSpPr>
            <p:spPr bwMode="auto">
              <a:xfrm>
                <a:off x="2426" y="2024"/>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9098" name="Oval 311"/>
              <p:cNvSpPr>
                <a:spLocks noChangeArrowheads="1"/>
              </p:cNvSpPr>
              <p:nvPr/>
            </p:nvSpPr>
            <p:spPr bwMode="auto">
              <a:xfrm>
                <a:off x="2517" y="2024"/>
                <a:ext cx="90" cy="91"/>
              </a:xfrm>
              <a:prstGeom prst="ellipse">
                <a:avLst/>
              </a:prstGeom>
              <a:solidFill>
                <a:srgbClr val="80808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grpSp>
      </p:grpSp>
      <p:sp>
        <p:nvSpPr>
          <p:cNvPr id="38944" name="ZoneTexte 759"/>
          <p:cNvSpPr txBox="1">
            <a:spLocks noChangeArrowheads="1"/>
          </p:cNvSpPr>
          <p:nvPr/>
        </p:nvSpPr>
        <p:spPr bwMode="auto">
          <a:xfrm>
            <a:off x="1089025" y="6218238"/>
            <a:ext cx="284163" cy="3063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r>
              <a:rPr lang="fr-BE" altLang="fr-FR" sz="1400" b="1">
                <a:latin typeface="Vrinda" panose="020B0502040204020203" pitchFamily="34" charset="0"/>
              </a:rPr>
              <a:t>0</a:t>
            </a:r>
          </a:p>
        </p:txBody>
      </p:sp>
      <p:sp>
        <p:nvSpPr>
          <p:cNvPr id="38945" name="ZoneTexte 760"/>
          <p:cNvSpPr txBox="1">
            <a:spLocks noChangeArrowheads="1"/>
          </p:cNvSpPr>
          <p:nvPr/>
        </p:nvSpPr>
        <p:spPr bwMode="auto">
          <a:xfrm>
            <a:off x="2198688" y="6218238"/>
            <a:ext cx="384175" cy="3063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r>
              <a:rPr lang="fr-BE" altLang="fr-FR" sz="1400" b="1">
                <a:latin typeface="Vrinda" panose="020B0502040204020203" pitchFamily="34" charset="0"/>
              </a:rPr>
              <a:t>10</a:t>
            </a:r>
          </a:p>
        </p:txBody>
      </p:sp>
      <p:sp>
        <p:nvSpPr>
          <p:cNvPr id="38946" name="ZoneTexte 761"/>
          <p:cNvSpPr txBox="1">
            <a:spLocks noChangeArrowheads="1"/>
          </p:cNvSpPr>
          <p:nvPr/>
        </p:nvSpPr>
        <p:spPr bwMode="auto">
          <a:xfrm>
            <a:off x="1636713" y="6218238"/>
            <a:ext cx="284162" cy="3063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r>
              <a:rPr lang="fr-BE" altLang="fr-FR" sz="1400" b="1">
                <a:latin typeface="Vrinda" panose="020B0502040204020203" pitchFamily="34" charset="0"/>
              </a:rPr>
              <a:t>5</a:t>
            </a:r>
          </a:p>
        </p:txBody>
      </p:sp>
      <p:sp>
        <p:nvSpPr>
          <p:cNvPr id="38947" name="ZoneTexte 762"/>
          <p:cNvSpPr txBox="1">
            <a:spLocks noChangeArrowheads="1"/>
          </p:cNvSpPr>
          <p:nvPr/>
        </p:nvSpPr>
        <p:spPr bwMode="auto">
          <a:xfrm>
            <a:off x="2789238" y="6218238"/>
            <a:ext cx="384175" cy="3063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r>
              <a:rPr lang="fr-BE" altLang="fr-FR" sz="1400" b="1">
                <a:latin typeface="Vrinda" panose="020B0502040204020203" pitchFamily="34" charset="0"/>
              </a:rPr>
              <a:t>15</a:t>
            </a:r>
          </a:p>
        </p:txBody>
      </p:sp>
      <p:sp>
        <p:nvSpPr>
          <p:cNvPr id="38948" name="ZoneTexte 763"/>
          <p:cNvSpPr txBox="1">
            <a:spLocks noChangeArrowheads="1"/>
          </p:cNvSpPr>
          <p:nvPr/>
        </p:nvSpPr>
        <p:spPr bwMode="auto">
          <a:xfrm>
            <a:off x="3365500" y="6218238"/>
            <a:ext cx="384175" cy="3063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r>
              <a:rPr lang="fr-BE" altLang="fr-FR" sz="1400" b="1">
                <a:latin typeface="Vrinda" panose="020B0502040204020203" pitchFamily="34" charset="0"/>
              </a:rPr>
              <a:t>20</a:t>
            </a:r>
          </a:p>
        </p:txBody>
      </p:sp>
      <p:sp>
        <p:nvSpPr>
          <p:cNvPr id="38949" name="ZoneTexte 764"/>
          <p:cNvSpPr txBox="1">
            <a:spLocks noChangeArrowheads="1"/>
          </p:cNvSpPr>
          <p:nvPr/>
        </p:nvSpPr>
        <p:spPr bwMode="auto">
          <a:xfrm>
            <a:off x="3946525" y="6218238"/>
            <a:ext cx="382588" cy="3063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r>
              <a:rPr lang="fr-BE" altLang="fr-FR" sz="1400" b="1">
                <a:latin typeface="Vrinda" panose="020B0502040204020203" pitchFamily="34" charset="0"/>
              </a:rPr>
              <a:t>25</a:t>
            </a:r>
          </a:p>
        </p:txBody>
      </p:sp>
      <p:sp>
        <p:nvSpPr>
          <p:cNvPr id="38950" name="ZoneTexte 765"/>
          <p:cNvSpPr txBox="1">
            <a:spLocks noChangeArrowheads="1"/>
          </p:cNvSpPr>
          <p:nvPr/>
        </p:nvSpPr>
        <p:spPr bwMode="auto">
          <a:xfrm>
            <a:off x="4554538" y="6218238"/>
            <a:ext cx="382587" cy="3063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r>
              <a:rPr lang="fr-BE" altLang="fr-FR" sz="1400" b="1">
                <a:latin typeface="Vrinda" panose="020B0502040204020203" pitchFamily="34" charset="0"/>
              </a:rPr>
              <a:t>30</a:t>
            </a:r>
          </a:p>
        </p:txBody>
      </p:sp>
      <p:sp>
        <p:nvSpPr>
          <p:cNvPr id="38951" name="ZoneTexte 766"/>
          <p:cNvSpPr txBox="1">
            <a:spLocks noChangeArrowheads="1"/>
          </p:cNvSpPr>
          <p:nvPr/>
        </p:nvSpPr>
        <p:spPr bwMode="auto">
          <a:xfrm>
            <a:off x="5132388" y="6218238"/>
            <a:ext cx="382587" cy="3063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r>
              <a:rPr lang="fr-BE" altLang="fr-FR" sz="1400" b="1">
                <a:latin typeface="Vrinda" panose="020B0502040204020203" pitchFamily="34" charset="0"/>
              </a:rPr>
              <a:t>35</a:t>
            </a:r>
          </a:p>
        </p:txBody>
      </p:sp>
      <p:sp>
        <p:nvSpPr>
          <p:cNvPr id="38952" name="ZoneTexte 767"/>
          <p:cNvSpPr txBox="1">
            <a:spLocks noChangeArrowheads="1"/>
          </p:cNvSpPr>
          <p:nvPr/>
        </p:nvSpPr>
        <p:spPr bwMode="auto">
          <a:xfrm>
            <a:off x="5713413" y="6218238"/>
            <a:ext cx="382587" cy="3063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r>
              <a:rPr lang="fr-BE" altLang="fr-FR" sz="1400" b="1">
                <a:latin typeface="Vrinda" panose="020B0502040204020203" pitchFamily="34" charset="0"/>
              </a:rPr>
              <a:t>40</a:t>
            </a:r>
          </a:p>
        </p:txBody>
      </p:sp>
      <p:sp>
        <p:nvSpPr>
          <p:cNvPr id="38953" name="ZoneTexte 768"/>
          <p:cNvSpPr txBox="1">
            <a:spLocks noChangeArrowheads="1"/>
          </p:cNvSpPr>
          <p:nvPr/>
        </p:nvSpPr>
        <p:spPr bwMode="auto">
          <a:xfrm>
            <a:off x="7408863" y="6218238"/>
            <a:ext cx="382587" cy="3063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r>
              <a:rPr lang="fr-BE" altLang="fr-FR" sz="1400" b="1">
                <a:latin typeface="Vrinda" panose="020B0502040204020203" pitchFamily="34" charset="0"/>
              </a:rPr>
              <a:t>60</a:t>
            </a:r>
          </a:p>
        </p:txBody>
      </p:sp>
      <p:sp>
        <p:nvSpPr>
          <p:cNvPr id="38954" name="ZoneTexte 769"/>
          <p:cNvSpPr txBox="1">
            <a:spLocks noChangeArrowheads="1"/>
          </p:cNvSpPr>
          <p:nvPr/>
        </p:nvSpPr>
        <p:spPr bwMode="auto">
          <a:xfrm>
            <a:off x="6850063" y="6218238"/>
            <a:ext cx="382587" cy="3063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r>
              <a:rPr lang="fr-BE" altLang="fr-FR" sz="1400" b="1">
                <a:latin typeface="Vrinda" panose="020B0502040204020203" pitchFamily="34" charset="0"/>
              </a:rPr>
              <a:t>50</a:t>
            </a:r>
          </a:p>
        </p:txBody>
      </p:sp>
      <p:sp>
        <p:nvSpPr>
          <p:cNvPr id="38955" name="ZoneTexte 770"/>
          <p:cNvSpPr txBox="1">
            <a:spLocks noChangeArrowheads="1"/>
          </p:cNvSpPr>
          <p:nvPr/>
        </p:nvSpPr>
        <p:spPr bwMode="auto">
          <a:xfrm>
            <a:off x="6238875" y="6218238"/>
            <a:ext cx="382588" cy="3063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r>
              <a:rPr lang="fr-BE" altLang="fr-FR" sz="1400" b="1">
                <a:latin typeface="Vrinda" panose="020B0502040204020203" pitchFamily="34" charset="0"/>
              </a:rPr>
              <a:t>45</a:t>
            </a:r>
          </a:p>
        </p:txBody>
      </p:sp>
      <p:grpSp>
        <p:nvGrpSpPr>
          <p:cNvPr id="1273" name="Group 340"/>
          <p:cNvGrpSpPr>
            <a:grpSpLocks/>
          </p:cNvGrpSpPr>
          <p:nvPr/>
        </p:nvGrpSpPr>
        <p:grpSpPr bwMode="auto">
          <a:xfrm>
            <a:off x="1866900" y="4459288"/>
            <a:ext cx="2287588" cy="1406525"/>
            <a:chOff x="930" y="1298"/>
            <a:chExt cx="3856" cy="2132"/>
          </a:xfrm>
        </p:grpSpPr>
        <p:sp>
          <p:nvSpPr>
            <p:cNvPr id="39018" name="Oval 173"/>
            <p:cNvSpPr>
              <a:spLocks noChangeArrowheads="1"/>
            </p:cNvSpPr>
            <p:nvPr/>
          </p:nvSpPr>
          <p:spPr bwMode="auto">
            <a:xfrm>
              <a:off x="1247" y="2387"/>
              <a:ext cx="272" cy="272"/>
            </a:xfrm>
            <a:prstGeom prst="ellipse">
              <a:avLst/>
            </a:prstGeom>
            <a:solidFill>
              <a:srgbClr val="0033CC"/>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grpSp>
          <p:nvGrpSpPr>
            <p:cNvPr id="39019" name="Group 342"/>
            <p:cNvGrpSpPr>
              <a:grpSpLocks/>
            </p:cNvGrpSpPr>
            <p:nvPr/>
          </p:nvGrpSpPr>
          <p:grpSpPr bwMode="auto">
            <a:xfrm>
              <a:off x="975" y="3158"/>
              <a:ext cx="227" cy="272"/>
              <a:chOff x="975" y="3158"/>
              <a:chExt cx="227" cy="272"/>
            </a:xfrm>
          </p:grpSpPr>
          <p:sp>
            <p:nvSpPr>
              <p:cNvPr id="39062" name="Oval 167"/>
              <p:cNvSpPr>
                <a:spLocks noChangeArrowheads="1"/>
              </p:cNvSpPr>
              <p:nvPr/>
            </p:nvSpPr>
            <p:spPr bwMode="auto">
              <a:xfrm>
                <a:off x="975" y="3339"/>
                <a:ext cx="91" cy="91"/>
              </a:xfrm>
              <a:prstGeom prst="ellipse">
                <a:avLst/>
              </a:prstGeom>
              <a:solidFill>
                <a:srgbClr val="FF660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9063" name="Oval 313"/>
              <p:cNvSpPr>
                <a:spLocks noChangeArrowheads="1"/>
              </p:cNvSpPr>
              <p:nvPr/>
            </p:nvSpPr>
            <p:spPr bwMode="auto">
              <a:xfrm>
                <a:off x="1066" y="3339"/>
                <a:ext cx="91" cy="91"/>
              </a:xfrm>
              <a:prstGeom prst="ellipse">
                <a:avLst/>
              </a:prstGeom>
              <a:solidFill>
                <a:srgbClr val="FF660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9064" name="Oval 314"/>
              <p:cNvSpPr>
                <a:spLocks noChangeArrowheads="1"/>
              </p:cNvSpPr>
              <p:nvPr/>
            </p:nvSpPr>
            <p:spPr bwMode="auto">
              <a:xfrm>
                <a:off x="1066" y="3249"/>
                <a:ext cx="91" cy="91"/>
              </a:xfrm>
              <a:prstGeom prst="ellipse">
                <a:avLst/>
              </a:prstGeom>
              <a:solidFill>
                <a:srgbClr val="FF660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9065" name="Oval 315"/>
              <p:cNvSpPr>
                <a:spLocks noChangeArrowheads="1"/>
              </p:cNvSpPr>
              <p:nvPr/>
            </p:nvSpPr>
            <p:spPr bwMode="auto">
              <a:xfrm>
                <a:off x="975" y="3249"/>
                <a:ext cx="91" cy="91"/>
              </a:xfrm>
              <a:prstGeom prst="ellipse">
                <a:avLst/>
              </a:prstGeom>
              <a:solidFill>
                <a:srgbClr val="FF660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9066" name="Oval 316"/>
              <p:cNvSpPr>
                <a:spLocks noChangeArrowheads="1"/>
              </p:cNvSpPr>
              <p:nvPr/>
            </p:nvSpPr>
            <p:spPr bwMode="auto">
              <a:xfrm>
                <a:off x="975" y="3158"/>
                <a:ext cx="91" cy="91"/>
              </a:xfrm>
              <a:prstGeom prst="ellipse">
                <a:avLst/>
              </a:prstGeom>
              <a:solidFill>
                <a:srgbClr val="FF660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9067" name="Oval 319"/>
              <p:cNvSpPr>
                <a:spLocks noChangeArrowheads="1"/>
              </p:cNvSpPr>
              <p:nvPr/>
            </p:nvSpPr>
            <p:spPr bwMode="auto">
              <a:xfrm>
                <a:off x="1066" y="3158"/>
                <a:ext cx="91" cy="91"/>
              </a:xfrm>
              <a:prstGeom prst="ellipse">
                <a:avLst/>
              </a:prstGeom>
              <a:solidFill>
                <a:srgbClr val="FF660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9068" name="Oval 327"/>
              <p:cNvSpPr>
                <a:spLocks noChangeArrowheads="1"/>
              </p:cNvSpPr>
              <p:nvPr/>
            </p:nvSpPr>
            <p:spPr bwMode="auto">
              <a:xfrm>
                <a:off x="1020" y="3203"/>
                <a:ext cx="91" cy="91"/>
              </a:xfrm>
              <a:prstGeom prst="ellipse">
                <a:avLst/>
              </a:prstGeom>
              <a:solidFill>
                <a:srgbClr val="FF660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9069" name="Oval 328"/>
              <p:cNvSpPr>
                <a:spLocks noChangeArrowheads="1"/>
              </p:cNvSpPr>
              <p:nvPr/>
            </p:nvSpPr>
            <p:spPr bwMode="auto">
              <a:xfrm>
                <a:off x="1020" y="3294"/>
                <a:ext cx="91" cy="91"/>
              </a:xfrm>
              <a:prstGeom prst="ellipse">
                <a:avLst/>
              </a:prstGeom>
              <a:solidFill>
                <a:srgbClr val="FF660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9070" name="Oval 329"/>
              <p:cNvSpPr>
                <a:spLocks noChangeArrowheads="1"/>
              </p:cNvSpPr>
              <p:nvPr/>
            </p:nvSpPr>
            <p:spPr bwMode="auto">
              <a:xfrm>
                <a:off x="1111" y="3203"/>
                <a:ext cx="91" cy="91"/>
              </a:xfrm>
              <a:prstGeom prst="ellipse">
                <a:avLst/>
              </a:prstGeom>
              <a:solidFill>
                <a:srgbClr val="FF660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grpSp>
        <p:sp>
          <p:nvSpPr>
            <p:cNvPr id="39020" name="Oval 330"/>
            <p:cNvSpPr>
              <a:spLocks noChangeArrowheads="1"/>
            </p:cNvSpPr>
            <p:nvPr/>
          </p:nvSpPr>
          <p:spPr bwMode="auto">
            <a:xfrm>
              <a:off x="930" y="3022"/>
              <a:ext cx="181" cy="181"/>
            </a:xfrm>
            <a:prstGeom prst="ellipse">
              <a:avLst/>
            </a:prstGeom>
            <a:solidFill>
              <a:srgbClr val="FF9933"/>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grpSp>
          <p:nvGrpSpPr>
            <p:cNvPr id="39021" name="Group 343"/>
            <p:cNvGrpSpPr>
              <a:grpSpLocks/>
            </p:cNvGrpSpPr>
            <p:nvPr/>
          </p:nvGrpSpPr>
          <p:grpSpPr bwMode="auto">
            <a:xfrm>
              <a:off x="1020" y="2614"/>
              <a:ext cx="453" cy="589"/>
              <a:chOff x="975" y="2614"/>
              <a:chExt cx="453" cy="589"/>
            </a:xfrm>
          </p:grpSpPr>
          <p:sp>
            <p:nvSpPr>
              <p:cNvPr id="39053" name="Oval 169"/>
              <p:cNvSpPr>
                <a:spLocks noChangeArrowheads="1"/>
              </p:cNvSpPr>
              <p:nvPr/>
            </p:nvSpPr>
            <p:spPr bwMode="auto">
              <a:xfrm>
                <a:off x="975" y="2886"/>
                <a:ext cx="181" cy="182"/>
              </a:xfrm>
              <a:prstGeom prst="ellipse">
                <a:avLst/>
              </a:prstGeom>
              <a:solidFill>
                <a:srgbClr val="FF9933"/>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9054" name="Oval 170"/>
              <p:cNvSpPr>
                <a:spLocks noChangeArrowheads="1"/>
              </p:cNvSpPr>
              <p:nvPr/>
            </p:nvSpPr>
            <p:spPr bwMode="auto">
              <a:xfrm>
                <a:off x="1020" y="2750"/>
                <a:ext cx="182" cy="181"/>
              </a:xfrm>
              <a:prstGeom prst="ellipse">
                <a:avLst/>
              </a:prstGeom>
              <a:solidFill>
                <a:srgbClr val="FF9933"/>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9055" name="Oval 171"/>
              <p:cNvSpPr>
                <a:spLocks noChangeArrowheads="1"/>
              </p:cNvSpPr>
              <p:nvPr/>
            </p:nvSpPr>
            <p:spPr bwMode="auto">
              <a:xfrm>
                <a:off x="1111" y="2614"/>
                <a:ext cx="182" cy="181"/>
              </a:xfrm>
              <a:prstGeom prst="ellipse">
                <a:avLst/>
              </a:prstGeom>
              <a:solidFill>
                <a:srgbClr val="FF9933"/>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9056" name="Oval 172"/>
              <p:cNvSpPr>
                <a:spLocks noChangeArrowheads="1"/>
              </p:cNvSpPr>
              <p:nvPr/>
            </p:nvSpPr>
            <p:spPr bwMode="auto">
              <a:xfrm>
                <a:off x="1066" y="3067"/>
                <a:ext cx="136" cy="136"/>
              </a:xfrm>
              <a:prstGeom prst="ellipse">
                <a:avLst/>
              </a:prstGeom>
              <a:solidFill>
                <a:srgbClr val="FF660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9057" name="Oval 324"/>
              <p:cNvSpPr>
                <a:spLocks noChangeArrowheads="1"/>
              </p:cNvSpPr>
              <p:nvPr/>
            </p:nvSpPr>
            <p:spPr bwMode="auto">
              <a:xfrm>
                <a:off x="1111" y="2976"/>
                <a:ext cx="136" cy="137"/>
              </a:xfrm>
              <a:prstGeom prst="ellipse">
                <a:avLst/>
              </a:prstGeom>
              <a:solidFill>
                <a:srgbClr val="FF660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9058" name="Oval 325"/>
              <p:cNvSpPr>
                <a:spLocks noChangeArrowheads="1"/>
              </p:cNvSpPr>
              <p:nvPr/>
            </p:nvSpPr>
            <p:spPr bwMode="auto">
              <a:xfrm>
                <a:off x="1156" y="2886"/>
                <a:ext cx="136" cy="136"/>
              </a:xfrm>
              <a:prstGeom prst="ellipse">
                <a:avLst/>
              </a:prstGeom>
              <a:solidFill>
                <a:srgbClr val="FF660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9059" name="Oval 326"/>
              <p:cNvSpPr>
                <a:spLocks noChangeArrowheads="1"/>
              </p:cNvSpPr>
              <p:nvPr/>
            </p:nvSpPr>
            <p:spPr bwMode="auto">
              <a:xfrm>
                <a:off x="1202" y="2795"/>
                <a:ext cx="136" cy="136"/>
              </a:xfrm>
              <a:prstGeom prst="ellipse">
                <a:avLst/>
              </a:prstGeom>
              <a:solidFill>
                <a:srgbClr val="FF660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9060" name="Oval 331"/>
              <p:cNvSpPr>
                <a:spLocks noChangeArrowheads="1"/>
              </p:cNvSpPr>
              <p:nvPr/>
            </p:nvSpPr>
            <p:spPr bwMode="auto">
              <a:xfrm>
                <a:off x="1247" y="2704"/>
                <a:ext cx="136" cy="136"/>
              </a:xfrm>
              <a:prstGeom prst="ellipse">
                <a:avLst/>
              </a:prstGeom>
              <a:solidFill>
                <a:srgbClr val="FF660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9061" name="Oval 332"/>
              <p:cNvSpPr>
                <a:spLocks noChangeArrowheads="1"/>
              </p:cNvSpPr>
              <p:nvPr/>
            </p:nvSpPr>
            <p:spPr bwMode="auto">
              <a:xfrm>
                <a:off x="1292" y="2614"/>
                <a:ext cx="136" cy="136"/>
              </a:xfrm>
              <a:prstGeom prst="ellipse">
                <a:avLst/>
              </a:prstGeom>
              <a:solidFill>
                <a:srgbClr val="FF660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grpSp>
        <p:grpSp>
          <p:nvGrpSpPr>
            <p:cNvPr id="39022" name="Group 348"/>
            <p:cNvGrpSpPr>
              <a:grpSpLocks/>
            </p:cNvGrpSpPr>
            <p:nvPr/>
          </p:nvGrpSpPr>
          <p:grpSpPr bwMode="auto">
            <a:xfrm>
              <a:off x="1429" y="2614"/>
              <a:ext cx="272" cy="136"/>
              <a:chOff x="1429" y="2614"/>
              <a:chExt cx="272" cy="136"/>
            </a:xfrm>
          </p:grpSpPr>
          <p:sp>
            <p:nvSpPr>
              <p:cNvPr id="39051" name="Oval 333"/>
              <p:cNvSpPr>
                <a:spLocks noChangeArrowheads="1"/>
              </p:cNvSpPr>
              <p:nvPr/>
            </p:nvSpPr>
            <p:spPr bwMode="auto">
              <a:xfrm>
                <a:off x="1429" y="2614"/>
                <a:ext cx="136" cy="136"/>
              </a:xfrm>
              <a:prstGeom prst="ellipse">
                <a:avLst/>
              </a:prstGeom>
              <a:solidFill>
                <a:srgbClr val="FF660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9052" name="Oval 334"/>
              <p:cNvSpPr>
                <a:spLocks noChangeArrowheads="1"/>
              </p:cNvSpPr>
              <p:nvPr/>
            </p:nvSpPr>
            <p:spPr bwMode="auto">
              <a:xfrm>
                <a:off x="1565" y="2614"/>
                <a:ext cx="136" cy="136"/>
              </a:xfrm>
              <a:prstGeom prst="ellipse">
                <a:avLst/>
              </a:prstGeom>
              <a:solidFill>
                <a:srgbClr val="FF660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grpSp>
        <p:grpSp>
          <p:nvGrpSpPr>
            <p:cNvPr id="39023" name="Group 349"/>
            <p:cNvGrpSpPr>
              <a:grpSpLocks/>
            </p:cNvGrpSpPr>
            <p:nvPr/>
          </p:nvGrpSpPr>
          <p:grpSpPr bwMode="auto">
            <a:xfrm>
              <a:off x="1701" y="2659"/>
              <a:ext cx="680" cy="680"/>
              <a:chOff x="1701" y="2659"/>
              <a:chExt cx="680" cy="680"/>
            </a:xfrm>
          </p:grpSpPr>
          <p:sp>
            <p:nvSpPr>
              <p:cNvPr id="39044" name="Oval 335"/>
              <p:cNvSpPr>
                <a:spLocks noChangeArrowheads="1"/>
              </p:cNvSpPr>
              <p:nvPr/>
            </p:nvSpPr>
            <p:spPr bwMode="auto">
              <a:xfrm>
                <a:off x="1701" y="2659"/>
                <a:ext cx="136" cy="136"/>
              </a:xfrm>
              <a:prstGeom prst="ellipse">
                <a:avLst/>
              </a:prstGeom>
              <a:solidFill>
                <a:srgbClr val="DDDDDD"/>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9045" name="Oval 336"/>
              <p:cNvSpPr>
                <a:spLocks noChangeArrowheads="1"/>
              </p:cNvSpPr>
              <p:nvPr/>
            </p:nvSpPr>
            <p:spPr bwMode="auto">
              <a:xfrm>
                <a:off x="1791" y="2750"/>
                <a:ext cx="136" cy="136"/>
              </a:xfrm>
              <a:prstGeom prst="ellipse">
                <a:avLst/>
              </a:prstGeom>
              <a:solidFill>
                <a:srgbClr val="DDDDDD"/>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9046" name="Oval 337"/>
              <p:cNvSpPr>
                <a:spLocks noChangeArrowheads="1"/>
              </p:cNvSpPr>
              <p:nvPr/>
            </p:nvSpPr>
            <p:spPr bwMode="auto">
              <a:xfrm>
                <a:off x="1882" y="2840"/>
                <a:ext cx="136" cy="136"/>
              </a:xfrm>
              <a:prstGeom prst="ellipse">
                <a:avLst/>
              </a:prstGeom>
              <a:solidFill>
                <a:srgbClr val="DDDDDD"/>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9047" name="Oval 338"/>
              <p:cNvSpPr>
                <a:spLocks noChangeArrowheads="1"/>
              </p:cNvSpPr>
              <p:nvPr/>
            </p:nvSpPr>
            <p:spPr bwMode="auto">
              <a:xfrm>
                <a:off x="1973" y="2931"/>
                <a:ext cx="136" cy="136"/>
              </a:xfrm>
              <a:prstGeom prst="ellipse">
                <a:avLst/>
              </a:prstGeom>
              <a:solidFill>
                <a:srgbClr val="DDDDDD"/>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9048" name="Oval 339"/>
              <p:cNvSpPr>
                <a:spLocks noChangeArrowheads="1"/>
              </p:cNvSpPr>
              <p:nvPr/>
            </p:nvSpPr>
            <p:spPr bwMode="auto">
              <a:xfrm>
                <a:off x="2064" y="3022"/>
                <a:ext cx="136" cy="136"/>
              </a:xfrm>
              <a:prstGeom prst="ellipse">
                <a:avLst/>
              </a:prstGeom>
              <a:solidFill>
                <a:srgbClr val="DDDDDD"/>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9049" name="Oval 340"/>
              <p:cNvSpPr>
                <a:spLocks noChangeArrowheads="1"/>
              </p:cNvSpPr>
              <p:nvPr/>
            </p:nvSpPr>
            <p:spPr bwMode="auto">
              <a:xfrm>
                <a:off x="2154" y="3113"/>
                <a:ext cx="136" cy="136"/>
              </a:xfrm>
              <a:prstGeom prst="ellipse">
                <a:avLst/>
              </a:prstGeom>
              <a:solidFill>
                <a:srgbClr val="DDDDDD"/>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9050" name="Oval 341"/>
              <p:cNvSpPr>
                <a:spLocks noChangeArrowheads="1"/>
              </p:cNvSpPr>
              <p:nvPr/>
            </p:nvSpPr>
            <p:spPr bwMode="auto">
              <a:xfrm>
                <a:off x="2245" y="3203"/>
                <a:ext cx="136" cy="136"/>
              </a:xfrm>
              <a:prstGeom prst="ellipse">
                <a:avLst/>
              </a:prstGeom>
              <a:solidFill>
                <a:srgbClr val="DDDDDD"/>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grpSp>
        <p:sp>
          <p:nvSpPr>
            <p:cNvPr id="39024" name="Oval 346"/>
            <p:cNvSpPr>
              <a:spLocks noChangeArrowheads="1"/>
            </p:cNvSpPr>
            <p:nvPr/>
          </p:nvSpPr>
          <p:spPr bwMode="auto">
            <a:xfrm rot="-473338">
              <a:off x="1383" y="2115"/>
              <a:ext cx="318" cy="318"/>
            </a:xfrm>
            <a:prstGeom prst="ellipse">
              <a:avLst/>
            </a:prstGeom>
            <a:solidFill>
              <a:srgbClr val="0033CC"/>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grpSp>
          <p:nvGrpSpPr>
            <p:cNvPr id="39025" name="Group 430"/>
            <p:cNvGrpSpPr>
              <a:grpSpLocks/>
            </p:cNvGrpSpPr>
            <p:nvPr/>
          </p:nvGrpSpPr>
          <p:grpSpPr bwMode="auto">
            <a:xfrm>
              <a:off x="1549" y="1344"/>
              <a:ext cx="786" cy="802"/>
              <a:chOff x="1549" y="1344"/>
              <a:chExt cx="786" cy="802"/>
            </a:xfrm>
          </p:grpSpPr>
          <p:sp>
            <p:nvSpPr>
              <p:cNvPr id="39041" name="Oval 351"/>
              <p:cNvSpPr>
                <a:spLocks noChangeArrowheads="1"/>
              </p:cNvSpPr>
              <p:nvPr/>
            </p:nvSpPr>
            <p:spPr bwMode="auto">
              <a:xfrm rot="218809">
                <a:off x="1549" y="1828"/>
                <a:ext cx="317" cy="318"/>
              </a:xfrm>
              <a:prstGeom prst="ellipse">
                <a:avLst/>
              </a:prstGeom>
              <a:solidFill>
                <a:schemeClr val="accent1"/>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9042" name="Oval 354"/>
              <p:cNvSpPr>
                <a:spLocks noChangeArrowheads="1"/>
              </p:cNvSpPr>
              <p:nvPr/>
            </p:nvSpPr>
            <p:spPr bwMode="auto">
              <a:xfrm rot="218809">
                <a:off x="1746" y="1570"/>
                <a:ext cx="317" cy="317"/>
              </a:xfrm>
              <a:prstGeom prst="ellipse">
                <a:avLst/>
              </a:prstGeom>
              <a:solidFill>
                <a:schemeClr val="accent1"/>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9043" name="Oval 355"/>
              <p:cNvSpPr>
                <a:spLocks noChangeArrowheads="1"/>
              </p:cNvSpPr>
              <p:nvPr/>
            </p:nvSpPr>
            <p:spPr bwMode="auto">
              <a:xfrm rot="218809">
                <a:off x="1973" y="1344"/>
                <a:ext cx="362" cy="363"/>
              </a:xfrm>
              <a:prstGeom prst="ellipse">
                <a:avLst/>
              </a:prstGeom>
              <a:solidFill>
                <a:schemeClr val="accent1"/>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grpSp>
        <p:grpSp>
          <p:nvGrpSpPr>
            <p:cNvPr id="39026" name="Group 432"/>
            <p:cNvGrpSpPr>
              <a:grpSpLocks/>
            </p:cNvGrpSpPr>
            <p:nvPr/>
          </p:nvGrpSpPr>
          <p:grpSpPr bwMode="auto">
            <a:xfrm>
              <a:off x="2336" y="1298"/>
              <a:ext cx="725" cy="363"/>
              <a:chOff x="2336" y="1298"/>
              <a:chExt cx="725" cy="363"/>
            </a:xfrm>
          </p:grpSpPr>
          <p:sp>
            <p:nvSpPr>
              <p:cNvPr id="39039" name="Oval 356"/>
              <p:cNvSpPr>
                <a:spLocks noChangeArrowheads="1"/>
              </p:cNvSpPr>
              <p:nvPr/>
            </p:nvSpPr>
            <p:spPr bwMode="auto">
              <a:xfrm>
                <a:off x="2336" y="1298"/>
                <a:ext cx="362" cy="363"/>
              </a:xfrm>
              <a:prstGeom prst="ellipse">
                <a:avLst/>
              </a:prstGeom>
              <a:solidFill>
                <a:schemeClr val="accent1"/>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9040" name="Oval 357"/>
              <p:cNvSpPr>
                <a:spLocks noChangeArrowheads="1"/>
              </p:cNvSpPr>
              <p:nvPr/>
            </p:nvSpPr>
            <p:spPr bwMode="auto">
              <a:xfrm>
                <a:off x="2699" y="1298"/>
                <a:ext cx="362" cy="363"/>
              </a:xfrm>
              <a:prstGeom prst="ellipse">
                <a:avLst/>
              </a:prstGeom>
              <a:solidFill>
                <a:srgbClr val="B2B2B2"/>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grpSp>
        <p:grpSp>
          <p:nvGrpSpPr>
            <p:cNvPr id="39027" name="Group 431"/>
            <p:cNvGrpSpPr>
              <a:grpSpLocks/>
            </p:cNvGrpSpPr>
            <p:nvPr/>
          </p:nvGrpSpPr>
          <p:grpSpPr bwMode="auto">
            <a:xfrm>
              <a:off x="3061" y="1389"/>
              <a:ext cx="1725" cy="1995"/>
              <a:chOff x="3061" y="1389"/>
              <a:chExt cx="1725" cy="1995"/>
            </a:xfrm>
          </p:grpSpPr>
          <p:sp>
            <p:nvSpPr>
              <p:cNvPr id="39028" name="Oval 358"/>
              <p:cNvSpPr>
                <a:spLocks noChangeArrowheads="1"/>
              </p:cNvSpPr>
              <p:nvPr/>
            </p:nvSpPr>
            <p:spPr bwMode="auto">
              <a:xfrm>
                <a:off x="3061" y="1389"/>
                <a:ext cx="362" cy="363"/>
              </a:xfrm>
              <a:prstGeom prst="ellipse">
                <a:avLst/>
              </a:prstGeom>
              <a:solidFill>
                <a:srgbClr val="C0C0C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9029" name="Oval 360"/>
              <p:cNvSpPr>
                <a:spLocks noChangeArrowheads="1"/>
              </p:cNvSpPr>
              <p:nvPr/>
            </p:nvSpPr>
            <p:spPr bwMode="auto">
              <a:xfrm>
                <a:off x="3379" y="1616"/>
                <a:ext cx="272" cy="272"/>
              </a:xfrm>
              <a:prstGeom prst="ellipse">
                <a:avLst/>
              </a:prstGeom>
              <a:solidFill>
                <a:srgbClr val="C0C0C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9030" name="Oval 367"/>
              <p:cNvSpPr>
                <a:spLocks noChangeArrowheads="1"/>
              </p:cNvSpPr>
              <p:nvPr/>
            </p:nvSpPr>
            <p:spPr bwMode="auto">
              <a:xfrm>
                <a:off x="3606" y="1752"/>
                <a:ext cx="272" cy="272"/>
              </a:xfrm>
              <a:prstGeom prst="ellipse">
                <a:avLst/>
              </a:prstGeom>
              <a:solidFill>
                <a:srgbClr val="C0C0C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9031" name="Oval 370"/>
              <p:cNvSpPr>
                <a:spLocks noChangeArrowheads="1"/>
              </p:cNvSpPr>
              <p:nvPr/>
            </p:nvSpPr>
            <p:spPr bwMode="auto">
              <a:xfrm>
                <a:off x="3833" y="2024"/>
                <a:ext cx="182" cy="181"/>
              </a:xfrm>
              <a:prstGeom prst="ellipse">
                <a:avLst/>
              </a:prstGeom>
              <a:solidFill>
                <a:srgbClr val="C0C0C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9032" name="Oval 371"/>
              <p:cNvSpPr>
                <a:spLocks noChangeArrowheads="1"/>
              </p:cNvSpPr>
              <p:nvPr/>
            </p:nvSpPr>
            <p:spPr bwMode="auto">
              <a:xfrm>
                <a:off x="3969" y="2160"/>
                <a:ext cx="182" cy="181"/>
              </a:xfrm>
              <a:prstGeom prst="ellipse">
                <a:avLst/>
              </a:prstGeom>
              <a:solidFill>
                <a:srgbClr val="C0C0C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9033" name="Oval 372"/>
              <p:cNvSpPr>
                <a:spLocks noChangeArrowheads="1"/>
              </p:cNvSpPr>
              <p:nvPr/>
            </p:nvSpPr>
            <p:spPr bwMode="auto">
              <a:xfrm>
                <a:off x="4105" y="2296"/>
                <a:ext cx="182" cy="181"/>
              </a:xfrm>
              <a:prstGeom prst="ellipse">
                <a:avLst/>
              </a:prstGeom>
              <a:solidFill>
                <a:srgbClr val="C0C0C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9034" name="Oval 373"/>
              <p:cNvSpPr>
                <a:spLocks noChangeArrowheads="1"/>
              </p:cNvSpPr>
              <p:nvPr/>
            </p:nvSpPr>
            <p:spPr bwMode="auto">
              <a:xfrm>
                <a:off x="4195" y="2478"/>
                <a:ext cx="182" cy="181"/>
              </a:xfrm>
              <a:prstGeom prst="ellipse">
                <a:avLst/>
              </a:prstGeom>
              <a:solidFill>
                <a:srgbClr val="C0C0C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9035" name="Oval 374"/>
              <p:cNvSpPr>
                <a:spLocks noChangeArrowheads="1"/>
              </p:cNvSpPr>
              <p:nvPr/>
            </p:nvSpPr>
            <p:spPr bwMode="auto">
              <a:xfrm>
                <a:off x="4332" y="2659"/>
                <a:ext cx="182" cy="181"/>
              </a:xfrm>
              <a:prstGeom prst="ellipse">
                <a:avLst/>
              </a:prstGeom>
              <a:solidFill>
                <a:srgbClr val="C0C0C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9036" name="Oval 375"/>
              <p:cNvSpPr>
                <a:spLocks noChangeArrowheads="1"/>
              </p:cNvSpPr>
              <p:nvPr/>
            </p:nvSpPr>
            <p:spPr bwMode="auto">
              <a:xfrm>
                <a:off x="4422" y="2840"/>
                <a:ext cx="182" cy="181"/>
              </a:xfrm>
              <a:prstGeom prst="ellipse">
                <a:avLst/>
              </a:prstGeom>
              <a:solidFill>
                <a:srgbClr val="C0C0C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9037" name="Oval 376"/>
              <p:cNvSpPr>
                <a:spLocks noChangeArrowheads="1"/>
              </p:cNvSpPr>
              <p:nvPr/>
            </p:nvSpPr>
            <p:spPr bwMode="auto">
              <a:xfrm>
                <a:off x="4513" y="3022"/>
                <a:ext cx="182" cy="181"/>
              </a:xfrm>
              <a:prstGeom prst="ellipse">
                <a:avLst/>
              </a:prstGeom>
              <a:solidFill>
                <a:srgbClr val="C0C0C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9038" name="Oval 377"/>
              <p:cNvSpPr>
                <a:spLocks noChangeArrowheads="1"/>
              </p:cNvSpPr>
              <p:nvPr/>
            </p:nvSpPr>
            <p:spPr bwMode="auto">
              <a:xfrm>
                <a:off x="4604" y="3203"/>
                <a:ext cx="182" cy="181"/>
              </a:xfrm>
              <a:prstGeom prst="ellipse">
                <a:avLst/>
              </a:prstGeom>
              <a:solidFill>
                <a:srgbClr val="C0C0C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grpSp>
      </p:grpSp>
      <p:sp>
        <p:nvSpPr>
          <p:cNvPr id="1493" name="Rectangle à coins arrondis 1492"/>
          <p:cNvSpPr/>
          <p:nvPr/>
        </p:nvSpPr>
        <p:spPr>
          <a:xfrm>
            <a:off x="690563" y="1268413"/>
            <a:ext cx="8016875" cy="785812"/>
          </a:xfrm>
          <a:prstGeom prst="roundRect">
            <a:avLst/>
          </a:prstGeom>
          <a:solidFill>
            <a:schemeClr val="accent2">
              <a:lumMod val="75000"/>
            </a:schemeClr>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r>
              <a:rPr lang="fr-BE" sz="2400" dirty="0"/>
              <a:t>TYPE 4 </a:t>
            </a:r>
            <a:r>
              <a:rPr lang="fr-BE" dirty="0"/>
              <a:t>: le follicule ovule et le </a:t>
            </a:r>
            <a:r>
              <a:rPr lang="fr-BE" dirty="0" err="1"/>
              <a:t>CJ</a:t>
            </a:r>
            <a:r>
              <a:rPr lang="fr-BE" dirty="0"/>
              <a:t> se développe mais la présence d’un pyomètre </a:t>
            </a:r>
            <a:r>
              <a:rPr lang="fr-BE" dirty="0" err="1"/>
              <a:t>inhive</a:t>
            </a:r>
            <a:r>
              <a:rPr lang="fr-BE" dirty="0"/>
              <a:t> la synthèse endométriale de PGF2a et le </a:t>
            </a:r>
            <a:r>
              <a:rPr lang="fr-BE" dirty="0" err="1"/>
              <a:t>CJ</a:t>
            </a:r>
            <a:r>
              <a:rPr lang="fr-BE" dirty="0"/>
              <a:t> persiste</a:t>
            </a:r>
            <a:endParaRPr lang="fr-BE" sz="2000" dirty="0"/>
          </a:p>
        </p:txBody>
      </p:sp>
      <p:sp>
        <p:nvSpPr>
          <p:cNvPr id="38958" name="Rectangle 605"/>
          <p:cNvSpPr>
            <a:spLocks noChangeArrowheads="1"/>
          </p:cNvSpPr>
          <p:nvPr/>
        </p:nvSpPr>
        <p:spPr bwMode="auto">
          <a:xfrm>
            <a:off x="5735638" y="3201988"/>
            <a:ext cx="2162175" cy="720725"/>
          </a:xfrm>
          <a:prstGeom prst="rect">
            <a:avLst/>
          </a:prstGeom>
          <a:noFill/>
          <a:ln w="3175">
            <a:solidFill>
              <a:schemeClr val="bg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n-US" altLang="fr-FR" sz="1800">
              <a:latin typeface="Arial" panose="020B0604020202020204" pitchFamily="34" charset="0"/>
            </a:endParaRPr>
          </a:p>
        </p:txBody>
      </p:sp>
      <p:grpSp>
        <p:nvGrpSpPr>
          <p:cNvPr id="33850" name="Groupe 1"/>
          <p:cNvGrpSpPr>
            <a:grpSpLocks/>
          </p:cNvGrpSpPr>
          <p:nvPr/>
        </p:nvGrpSpPr>
        <p:grpSpPr bwMode="auto">
          <a:xfrm>
            <a:off x="5619750" y="3201988"/>
            <a:ext cx="1325563" cy="935037"/>
            <a:chOff x="371708" y="2780928"/>
            <a:chExt cx="2200275" cy="1295400"/>
          </a:xfrm>
        </p:grpSpPr>
        <p:sp>
          <p:nvSpPr>
            <p:cNvPr id="293" name="Forme libre 292"/>
            <p:cNvSpPr/>
            <p:nvPr/>
          </p:nvSpPr>
          <p:spPr>
            <a:xfrm>
              <a:off x="371708" y="2789725"/>
              <a:ext cx="1907783" cy="1286603"/>
            </a:xfrm>
            <a:custGeom>
              <a:avLst/>
              <a:gdLst>
                <a:gd name="connsiteX0" fmla="*/ 315377 w 1906052"/>
                <a:gd name="connsiteY0" fmla="*/ 152400 h 1285875"/>
                <a:gd name="connsiteX1" fmla="*/ 382052 w 1906052"/>
                <a:gd name="connsiteY1" fmla="*/ 104775 h 1285875"/>
                <a:gd name="connsiteX2" fmla="*/ 410627 w 1906052"/>
                <a:gd name="connsiteY2" fmla="*/ 95250 h 1285875"/>
                <a:gd name="connsiteX3" fmla="*/ 486827 w 1906052"/>
                <a:gd name="connsiteY3" fmla="*/ 85725 h 1285875"/>
                <a:gd name="connsiteX4" fmla="*/ 515402 w 1906052"/>
                <a:gd name="connsiteY4" fmla="*/ 66675 h 1285875"/>
                <a:gd name="connsiteX5" fmla="*/ 534452 w 1906052"/>
                <a:gd name="connsiteY5" fmla="*/ 38100 h 1285875"/>
                <a:gd name="connsiteX6" fmla="*/ 601127 w 1906052"/>
                <a:gd name="connsiteY6" fmla="*/ 28575 h 1285875"/>
                <a:gd name="connsiteX7" fmla="*/ 734477 w 1906052"/>
                <a:gd name="connsiteY7" fmla="*/ 19050 h 1285875"/>
                <a:gd name="connsiteX8" fmla="*/ 791627 w 1906052"/>
                <a:gd name="connsiteY8" fmla="*/ 9525 h 1285875"/>
                <a:gd name="connsiteX9" fmla="*/ 820202 w 1906052"/>
                <a:gd name="connsiteY9" fmla="*/ 0 h 1285875"/>
                <a:gd name="connsiteX10" fmla="*/ 886877 w 1906052"/>
                <a:gd name="connsiteY10" fmla="*/ 19050 h 1285875"/>
                <a:gd name="connsiteX11" fmla="*/ 953552 w 1906052"/>
                <a:gd name="connsiteY11" fmla="*/ 9525 h 1285875"/>
                <a:gd name="connsiteX12" fmla="*/ 991652 w 1906052"/>
                <a:gd name="connsiteY12" fmla="*/ 19050 h 1285875"/>
                <a:gd name="connsiteX13" fmla="*/ 1067852 w 1906052"/>
                <a:gd name="connsiteY13" fmla="*/ 28575 h 1285875"/>
                <a:gd name="connsiteX14" fmla="*/ 1267877 w 1906052"/>
                <a:gd name="connsiteY14" fmla="*/ 28575 h 1285875"/>
                <a:gd name="connsiteX15" fmla="*/ 1486952 w 1906052"/>
                <a:gd name="connsiteY15" fmla="*/ 38100 h 1285875"/>
                <a:gd name="connsiteX16" fmla="*/ 1515527 w 1906052"/>
                <a:gd name="connsiteY16" fmla="*/ 57150 h 1285875"/>
                <a:gd name="connsiteX17" fmla="*/ 1544102 w 1906052"/>
                <a:gd name="connsiteY17" fmla="*/ 66675 h 1285875"/>
                <a:gd name="connsiteX18" fmla="*/ 1582202 w 1906052"/>
                <a:gd name="connsiteY18" fmla="*/ 95250 h 1285875"/>
                <a:gd name="connsiteX19" fmla="*/ 1620302 w 1906052"/>
                <a:gd name="connsiteY19" fmla="*/ 114300 h 1285875"/>
                <a:gd name="connsiteX20" fmla="*/ 1648877 w 1906052"/>
                <a:gd name="connsiteY20" fmla="*/ 133350 h 1285875"/>
                <a:gd name="connsiteX21" fmla="*/ 1658402 w 1906052"/>
                <a:gd name="connsiteY21" fmla="*/ 180975 h 1285875"/>
                <a:gd name="connsiteX22" fmla="*/ 1686977 w 1906052"/>
                <a:gd name="connsiteY22" fmla="*/ 200025 h 1285875"/>
                <a:gd name="connsiteX23" fmla="*/ 1725077 w 1906052"/>
                <a:gd name="connsiteY23" fmla="*/ 257175 h 1285875"/>
                <a:gd name="connsiteX24" fmla="*/ 1763177 w 1906052"/>
                <a:gd name="connsiteY24" fmla="*/ 314325 h 1285875"/>
                <a:gd name="connsiteX25" fmla="*/ 1782227 w 1906052"/>
                <a:gd name="connsiteY25" fmla="*/ 342900 h 1285875"/>
                <a:gd name="connsiteX26" fmla="*/ 1810802 w 1906052"/>
                <a:gd name="connsiteY26" fmla="*/ 371475 h 1285875"/>
                <a:gd name="connsiteX27" fmla="*/ 1839377 w 1906052"/>
                <a:gd name="connsiteY27" fmla="*/ 390525 h 1285875"/>
                <a:gd name="connsiteX28" fmla="*/ 1877477 w 1906052"/>
                <a:gd name="connsiteY28" fmla="*/ 419100 h 1285875"/>
                <a:gd name="connsiteX29" fmla="*/ 1877477 w 1906052"/>
                <a:gd name="connsiteY29" fmla="*/ 542925 h 1285875"/>
                <a:gd name="connsiteX30" fmla="*/ 1887002 w 1906052"/>
                <a:gd name="connsiteY30" fmla="*/ 647700 h 1285875"/>
                <a:gd name="connsiteX31" fmla="*/ 1906052 w 1906052"/>
                <a:gd name="connsiteY31" fmla="*/ 704850 h 1285875"/>
                <a:gd name="connsiteX32" fmla="*/ 1887002 w 1906052"/>
                <a:gd name="connsiteY32" fmla="*/ 914400 h 1285875"/>
                <a:gd name="connsiteX33" fmla="*/ 1858427 w 1906052"/>
                <a:gd name="connsiteY33" fmla="*/ 933450 h 1285875"/>
                <a:gd name="connsiteX34" fmla="*/ 1763177 w 1906052"/>
                <a:gd name="connsiteY34" fmla="*/ 990600 h 1285875"/>
                <a:gd name="connsiteX35" fmla="*/ 1706027 w 1906052"/>
                <a:gd name="connsiteY35" fmla="*/ 1047750 h 1285875"/>
                <a:gd name="connsiteX36" fmla="*/ 1648877 w 1906052"/>
                <a:gd name="connsiteY36" fmla="*/ 1162050 h 1285875"/>
                <a:gd name="connsiteX37" fmla="*/ 1591727 w 1906052"/>
                <a:gd name="connsiteY37" fmla="*/ 1219200 h 1285875"/>
                <a:gd name="connsiteX38" fmla="*/ 1563152 w 1906052"/>
                <a:gd name="connsiteY38" fmla="*/ 1247775 h 1285875"/>
                <a:gd name="connsiteX39" fmla="*/ 1353602 w 1906052"/>
                <a:gd name="connsiteY39" fmla="*/ 1228725 h 1285875"/>
                <a:gd name="connsiteX40" fmla="*/ 1305977 w 1906052"/>
                <a:gd name="connsiteY40" fmla="*/ 1209675 h 1285875"/>
                <a:gd name="connsiteX41" fmla="*/ 1134527 w 1906052"/>
                <a:gd name="connsiteY41" fmla="*/ 1219200 h 1285875"/>
                <a:gd name="connsiteX42" fmla="*/ 1096427 w 1906052"/>
                <a:gd name="connsiteY42" fmla="*/ 1238250 h 1285875"/>
                <a:gd name="connsiteX43" fmla="*/ 991652 w 1906052"/>
                <a:gd name="connsiteY43" fmla="*/ 1266825 h 1285875"/>
                <a:gd name="connsiteX44" fmla="*/ 648752 w 1906052"/>
                <a:gd name="connsiteY44" fmla="*/ 1276350 h 1285875"/>
                <a:gd name="connsiteX45" fmla="*/ 620177 w 1906052"/>
                <a:gd name="connsiteY45" fmla="*/ 1285875 h 1285875"/>
                <a:gd name="connsiteX46" fmla="*/ 591602 w 1906052"/>
                <a:gd name="connsiteY46" fmla="*/ 1276350 h 1285875"/>
                <a:gd name="connsiteX47" fmla="*/ 515402 w 1906052"/>
                <a:gd name="connsiteY47" fmla="*/ 1219200 h 1285875"/>
                <a:gd name="connsiteX48" fmla="*/ 486827 w 1906052"/>
                <a:gd name="connsiteY48" fmla="*/ 1200150 h 1285875"/>
                <a:gd name="connsiteX49" fmla="*/ 429677 w 1906052"/>
                <a:gd name="connsiteY49" fmla="*/ 1181100 h 1285875"/>
                <a:gd name="connsiteX50" fmla="*/ 267752 w 1906052"/>
                <a:gd name="connsiteY50" fmla="*/ 1162050 h 1285875"/>
                <a:gd name="connsiteX51" fmla="*/ 239177 w 1906052"/>
                <a:gd name="connsiteY51" fmla="*/ 1152525 h 1285875"/>
                <a:gd name="connsiteX52" fmla="*/ 153452 w 1906052"/>
                <a:gd name="connsiteY52" fmla="*/ 1085850 h 1285875"/>
                <a:gd name="connsiteX53" fmla="*/ 134402 w 1906052"/>
                <a:gd name="connsiteY53" fmla="*/ 1057275 h 1285875"/>
                <a:gd name="connsiteX54" fmla="*/ 115352 w 1906052"/>
                <a:gd name="connsiteY54" fmla="*/ 981075 h 1285875"/>
                <a:gd name="connsiteX55" fmla="*/ 105827 w 1906052"/>
                <a:gd name="connsiteY55" fmla="*/ 952500 h 1285875"/>
                <a:gd name="connsiteX56" fmla="*/ 96302 w 1906052"/>
                <a:gd name="connsiteY56" fmla="*/ 876300 h 1285875"/>
                <a:gd name="connsiteX57" fmla="*/ 86777 w 1906052"/>
                <a:gd name="connsiteY57" fmla="*/ 847725 h 1285875"/>
                <a:gd name="connsiteX58" fmla="*/ 20102 w 1906052"/>
                <a:gd name="connsiteY58" fmla="*/ 742950 h 1285875"/>
                <a:gd name="connsiteX59" fmla="*/ 29627 w 1906052"/>
                <a:gd name="connsiteY59" fmla="*/ 533400 h 1285875"/>
                <a:gd name="connsiteX60" fmla="*/ 86777 w 1906052"/>
                <a:gd name="connsiteY60" fmla="*/ 476250 h 1285875"/>
                <a:gd name="connsiteX61" fmla="*/ 105827 w 1906052"/>
                <a:gd name="connsiteY61" fmla="*/ 447675 h 1285875"/>
                <a:gd name="connsiteX62" fmla="*/ 124877 w 1906052"/>
                <a:gd name="connsiteY62" fmla="*/ 323850 h 1285875"/>
                <a:gd name="connsiteX63" fmla="*/ 134402 w 1906052"/>
                <a:gd name="connsiteY63" fmla="*/ 276225 h 1285875"/>
                <a:gd name="connsiteX64" fmla="*/ 143927 w 1906052"/>
                <a:gd name="connsiteY64" fmla="*/ 247650 h 1285875"/>
                <a:gd name="connsiteX65" fmla="*/ 191552 w 1906052"/>
                <a:gd name="connsiteY65" fmla="*/ 228600 h 1285875"/>
                <a:gd name="connsiteX66" fmla="*/ 305852 w 1906052"/>
                <a:gd name="connsiteY66" fmla="*/ 209550 h 1285875"/>
                <a:gd name="connsiteX67" fmla="*/ 315377 w 1906052"/>
                <a:gd name="connsiteY67" fmla="*/ 161925 h 1285875"/>
                <a:gd name="connsiteX68" fmla="*/ 334427 w 1906052"/>
                <a:gd name="connsiteY68" fmla="*/ 104775 h 1285875"/>
                <a:gd name="connsiteX69" fmla="*/ 343952 w 1906052"/>
                <a:gd name="connsiteY69" fmla="*/ 123825 h 1285875"/>
                <a:gd name="connsiteX70" fmla="*/ 315377 w 1906052"/>
                <a:gd name="connsiteY70" fmla="*/ 152400 h 1285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1906052" h="1285875">
                  <a:moveTo>
                    <a:pt x="315377" y="152400"/>
                  </a:moveTo>
                  <a:cubicBezTo>
                    <a:pt x="321727" y="149225"/>
                    <a:pt x="303583" y="167550"/>
                    <a:pt x="382052" y="104775"/>
                  </a:cubicBezTo>
                  <a:cubicBezTo>
                    <a:pt x="389892" y="98503"/>
                    <a:pt x="400749" y="97046"/>
                    <a:pt x="410627" y="95250"/>
                  </a:cubicBezTo>
                  <a:cubicBezTo>
                    <a:pt x="435812" y="90671"/>
                    <a:pt x="461427" y="88900"/>
                    <a:pt x="486827" y="85725"/>
                  </a:cubicBezTo>
                  <a:cubicBezTo>
                    <a:pt x="496352" y="79375"/>
                    <a:pt x="507307" y="74770"/>
                    <a:pt x="515402" y="66675"/>
                  </a:cubicBezTo>
                  <a:cubicBezTo>
                    <a:pt x="523497" y="58580"/>
                    <a:pt x="523991" y="42749"/>
                    <a:pt x="534452" y="38100"/>
                  </a:cubicBezTo>
                  <a:cubicBezTo>
                    <a:pt x="554968" y="28982"/>
                    <a:pt x="578777" y="30704"/>
                    <a:pt x="601127" y="28575"/>
                  </a:cubicBezTo>
                  <a:cubicBezTo>
                    <a:pt x="645490" y="24350"/>
                    <a:pt x="690027" y="22225"/>
                    <a:pt x="734477" y="19050"/>
                  </a:cubicBezTo>
                  <a:cubicBezTo>
                    <a:pt x="753527" y="15875"/>
                    <a:pt x="772774" y="13715"/>
                    <a:pt x="791627" y="9525"/>
                  </a:cubicBezTo>
                  <a:cubicBezTo>
                    <a:pt x="801428" y="7347"/>
                    <a:pt x="810162" y="0"/>
                    <a:pt x="820202" y="0"/>
                  </a:cubicBezTo>
                  <a:cubicBezTo>
                    <a:pt x="832162" y="0"/>
                    <a:pt x="873402" y="14558"/>
                    <a:pt x="886877" y="19050"/>
                  </a:cubicBezTo>
                  <a:cubicBezTo>
                    <a:pt x="909102" y="15875"/>
                    <a:pt x="931101" y="9525"/>
                    <a:pt x="953552" y="9525"/>
                  </a:cubicBezTo>
                  <a:cubicBezTo>
                    <a:pt x="966643" y="9525"/>
                    <a:pt x="978739" y="16898"/>
                    <a:pt x="991652" y="19050"/>
                  </a:cubicBezTo>
                  <a:cubicBezTo>
                    <a:pt x="1016901" y="23258"/>
                    <a:pt x="1042452" y="25400"/>
                    <a:pt x="1067852" y="28575"/>
                  </a:cubicBezTo>
                  <a:cubicBezTo>
                    <a:pt x="1159652" y="5625"/>
                    <a:pt x="1087737" y="19568"/>
                    <a:pt x="1267877" y="28575"/>
                  </a:cubicBezTo>
                  <a:lnTo>
                    <a:pt x="1486952" y="38100"/>
                  </a:lnTo>
                  <a:cubicBezTo>
                    <a:pt x="1496477" y="44450"/>
                    <a:pt x="1505288" y="52030"/>
                    <a:pt x="1515527" y="57150"/>
                  </a:cubicBezTo>
                  <a:cubicBezTo>
                    <a:pt x="1524507" y="61640"/>
                    <a:pt x="1535385" y="61694"/>
                    <a:pt x="1544102" y="66675"/>
                  </a:cubicBezTo>
                  <a:cubicBezTo>
                    <a:pt x="1557885" y="74551"/>
                    <a:pt x="1568740" y="86836"/>
                    <a:pt x="1582202" y="95250"/>
                  </a:cubicBezTo>
                  <a:cubicBezTo>
                    <a:pt x="1594243" y="102775"/>
                    <a:pt x="1607974" y="107255"/>
                    <a:pt x="1620302" y="114300"/>
                  </a:cubicBezTo>
                  <a:cubicBezTo>
                    <a:pt x="1630241" y="119980"/>
                    <a:pt x="1639352" y="127000"/>
                    <a:pt x="1648877" y="133350"/>
                  </a:cubicBezTo>
                  <a:cubicBezTo>
                    <a:pt x="1652052" y="149225"/>
                    <a:pt x="1650370" y="166919"/>
                    <a:pt x="1658402" y="180975"/>
                  </a:cubicBezTo>
                  <a:cubicBezTo>
                    <a:pt x="1664082" y="190914"/>
                    <a:pt x="1679439" y="191410"/>
                    <a:pt x="1686977" y="200025"/>
                  </a:cubicBezTo>
                  <a:cubicBezTo>
                    <a:pt x="1702054" y="217255"/>
                    <a:pt x="1712377" y="238125"/>
                    <a:pt x="1725077" y="257175"/>
                  </a:cubicBezTo>
                  <a:lnTo>
                    <a:pt x="1763177" y="314325"/>
                  </a:lnTo>
                  <a:cubicBezTo>
                    <a:pt x="1769527" y="323850"/>
                    <a:pt x="1774132" y="334805"/>
                    <a:pt x="1782227" y="342900"/>
                  </a:cubicBezTo>
                  <a:cubicBezTo>
                    <a:pt x="1791752" y="352425"/>
                    <a:pt x="1800454" y="362851"/>
                    <a:pt x="1810802" y="371475"/>
                  </a:cubicBezTo>
                  <a:cubicBezTo>
                    <a:pt x="1819596" y="378804"/>
                    <a:pt x="1830062" y="383871"/>
                    <a:pt x="1839377" y="390525"/>
                  </a:cubicBezTo>
                  <a:cubicBezTo>
                    <a:pt x="1852295" y="399752"/>
                    <a:pt x="1864777" y="409575"/>
                    <a:pt x="1877477" y="419100"/>
                  </a:cubicBezTo>
                  <a:cubicBezTo>
                    <a:pt x="1900404" y="487880"/>
                    <a:pt x="1877477" y="406112"/>
                    <a:pt x="1877477" y="542925"/>
                  </a:cubicBezTo>
                  <a:cubicBezTo>
                    <a:pt x="1877477" y="577994"/>
                    <a:pt x="1880908" y="613165"/>
                    <a:pt x="1887002" y="647700"/>
                  </a:cubicBezTo>
                  <a:cubicBezTo>
                    <a:pt x="1890492" y="667475"/>
                    <a:pt x="1906052" y="704850"/>
                    <a:pt x="1906052" y="704850"/>
                  </a:cubicBezTo>
                  <a:cubicBezTo>
                    <a:pt x="1899702" y="774700"/>
                    <a:pt x="1901307" y="845736"/>
                    <a:pt x="1887002" y="914400"/>
                  </a:cubicBezTo>
                  <a:cubicBezTo>
                    <a:pt x="1884667" y="925607"/>
                    <a:pt x="1868366" y="927770"/>
                    <a:pt x="1858427" y="933450"/>
                  </a:cubicBezTo>
                  <a:cubicBezTo>
                    <a:pt x="1823351" y="953493"/>
                    <a:pt x="1794245" y="959532"/>
                    <a:pt x="1763177" y="990600"/>
                  </a:cubicBezTo>
                  <a:lnTo>
                    <a:pt x="1706027" y="1047750"/>
                  </a:lnTo>
                  <a:cubicBezTo>
                    <a:pt x="1690533" y="1094231"/>
                    <a:pt x="1685806" y="1125121"/>
                    <a:pt x="1648877" y="1162050"/>
                  </a:cubicBezTo>
                  <a:lnTo>
                    <a:pt x="1591727" y="1219200"/>
                  </a:lnTo>
                  <a:lnTo>
                    <a:pt x="1563152" y="1247775"/>
                  </a:lnTo>
                  <a:cubicBezTo>
                    <a:pt x="1524433" y="1245497"/>
                    <a:pt x="1412515" y="1246399"/>
                    <a:pt x="1353602" y="1228725"/>
                  </a:cubicBezTo>
                  <a:cubicBezTo>
                    <a:pt x="1337225" y="1223812"/>
                    <a:pt x="1321852" y="1216025"/>
                    <a:pt x="1305977" y="1209675"/>
                  </a:cubicBezTo>
                  <a:cubicBezTo>
                    <a:pt x="1248827" y="1212850"/>
                    <a:pt x="1191240" y="1211466"/>
                    <a:pt x="1134527" y="1219200"/>
                  </a:cubicBezTo>
                  <a:cubicBezTo>
                    <a:pt x="1120458" y="1221118"/>
                    <a:pt x="1109610" y="1232977"/>
                    <a:pt x="1096427" y="1238250"/>
                  </a:cubicBezTo>
                  <a:cubicBezTo>
                    <a:pt x="1073631" y="1247369"/>
                    <a:pt x="1018888" y="1265496"/>
                    <a:pt x="991652" y="1266825"/>
                  </a:cubicBezTo>
                  <a:cubicBezTo>
                    <a:pt x="877444" y="1272396"/>
                    <a:pt x="763052" y="1273175"/>
                    <a:pt x="648752" y="1276350"/>
                  </a:cubicBezTo>
                  <a:cubicBezTo>
                    <a:pt x="639227" y="1279525"/>
                    <a:pt x="630217" y="1285875"/>
                    <a:pt x="620177" y="1285875"/>
                  </a:cubicBezTo>
                  <a:cubicBezTo>
                    <a:pt x="610137" y="1285875"/>
                    <a:pt x="600073" y="1281740"/>
                    <a:pt x="591602" y="1276350"/>
                  </a:cubicBezTo>
                  <a:cubicBezTo>
                    <a:pt x="564816" y="1259304"/>
                    <a:pt x="541820" y="1236812"/>
                    <a:pt x="515402" y="1219200"/>
                  </a:cubicBezTo>
                  <a:cubicBezTo>
                    <a:pt x="505877" y="1212850"/>
                    <a:pt x="497288" y="1204799"/>
                    <a:pt x="486827" y="1200150"/>
                  </a:cubicBezTo>
                  <a:cubicBezTo>
                    <a:pt x="468477" y="1191995"/>
                    <a:pt x="449675" y="1182918"/>
                    <a:pt x="429677" y="1181100"/>
                  </a:cubicBezTo>
                  <a:cubicBezTo>
                    <a:pt x="376149" y="1176234"/>
                    <a:pt x="320680" y="1173812"/>
                    <a:pt x="267752" y="1162050"/>
                  </a:cubicBezTo>
                  <a:cubicBezTo>
                    <a:pt x="257951" y="1159872"/>
                    <a:pt x="247954" y="1157401"/>
                    <a:pt x="239177" y="1152525"/>
                  </a:cubicBezTo>
                  <a:cubicBezTo>
                    <a:pt x="206217" y="1134214"/>
                    <a:pt x="177390" y="1114575"/>
                    <a:pt x="153452" y="1085850"/>
                  </a:cubicBezTo>
                  <a:cubicBezTo>
                    <a:pt x="146123" y="1077056"/>
                    <a:pt x="139522" y="1067514"/>
                    <a:pt x="134402" y="1057275"/>
                  </a:cubicBezTo>
                  <a:cubicBezTo>
                    <a:pt x="123516" y="1035502"/>
                    <a:pt x="120786" y="1002812"/>
                    <a:pt x="115352" y="981075"/>
                  </a:cubicBezTo>
                  <a:cubicBezTo>
                    <a:pt x="112917" y="971335"/>
                    <a:pt x="109002" y="962025"/>
                    <a:pt x="105827" y="952500"/>
                  </a:cubicBezTo>
                  <a:cubicBezTo>
                    <a:pt x="102652" y="927100"/>
                    <a:pt x="100881" y="901485"/>
                    <a:pt x="96302" y="876300"/>
                  </a:cubicBezTo>
                  <a:cubicBezTo>
                    <a:pt x="94506" y="866422"/>
                    <a:pt x="90932" y="856865"/>
                    <a:pt x="86777" y="847725"/>
                  </a:cubicBezTo>
                  <a:cubicBezTo>
                    <a:pt x="50007" y="766831"/>
                    <a:pt x="65269" y="788117"/>
                    <a:pt x="20102" y="742950"/>
                  </a:cubicBezTo>
                  <a:cubicBezTo>
                    <a:pt x="-5142" y="667218"/>
                    <a:pt x="-11396" y="661596"/>
                    <a:pt x="29627" y="533400"/>
                  </a:cubicBezTo>
                  <a:cubicBezTo>
                    <a:pt x="37838" y="507741"/>
                    <a:pt x="71833" y="498666"/>
                    <a:pt x="86777" y="476250"/>
                  </a:cubicBezTo>
                  <a:lnTo>
                    <a:pt x="105827" y="447675"/>
                  </a:lnTo>
                  <a:cubicBezTo>
                    <a:pt x="127666" y="338479"/>
                    <a:pt x="101811" y="473780"/>
                    <a:pt x="124877" y="323850"/>
                  </a:cubicBezTo>
                  <a:cubicBezTo>
                    <a:pt x="127339" y="307849"/>
                    <a:pt x="130475" y="291931"/>
                    <a:pt x="134402" y="276225"/>
                  </a:cubicBezTo>
                  <a:cubicBezTo>
                    <a:pt x="136837" y="266485"/>
                    <a:pt x="136214" y="254078"/>
                    <a:pt x="143927" y="247650"/>
                  </a:cubicBezTo>
                  <a:cubicBezTo>
                    <a:pt x="157062" y="236704"/>
                    <a:pt x="174909" y="232516"/>
                    <a:pt x="191552" y="228600"/>
                  </a:cubicBezTo>
                  <a:cubicBezTo>
                    <a:pt x="229151" y="219753"/>
                    <a:pt x="305852" y="209550"/>
                    <a:pt x="305852" y="209550"/>
                  </a:cubicBezTo>
                  <a:cubicBezTo>
                    <a:pt x="309027" y="193675"/>
                    <a:pt x="311117" y="177544"/>
                    <a:pt x="315377" y="161925"/>
                  </a:cubicBezTo>
                  <a:cubicBezTo>
                    <a:pt x="320661" y="142552"/>
                    <a:pt x="334427" y="104775"/>
                    <a:pt x="334427" y="104775"/>
                  </a:cubicBezTo>
                  <a:cubicBezTo>
                    <a:pt x="394145" y="119705"/>
                    <a:pt x="375836" y="107883"/>
                    <a:pt x="343952" y="123825"/>
                  </a:cubicBezTo>
                  <a:cubicBezTo>
                    <a:pt x="339936" y="125833"/>
                    <a:pt x="309027" y="155575"/>
                    <a:pt x="315377" y="152400"/>
                  </a:cubicBezTo>
                  <a:close/>
                </a:path>
              </a:pathLst>
            </a:custGeom>
            <a:solidFill>
              <a:schemeClr val="bg1">
                <a:lumMod val="85000"/>
              </a:schemeClr>
            </a:solidFill>
            <a:ln w="6350">
              <a:solidFill>
                <a:schemeClr val="accent4">
                  <a:lumMod val="10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fr-BE"/>
            </a:p>
          </p:txBody>
        </p:sp>
        <p:sp>
          <p:nvSpPr>
            <p:cNvPr id="294" name="Forme libre 293"/>
            <p:cNvSpPr/>
            <p:nvPr/>
          </p:nvSpPr>
          <p:spPr>
            <a:xfrm>
              <a:off x="1133241" y="2780928"/>
              <a:ext cx="1438742" cy="1123853"/>
            </a:xfrm>
            <a:custGeom>
              <a:avLst/>
              <a:gdLst>
                <a:gd name="connsiteX0" fmla="*/ 800100 w 1438275"/>
                <a:gd name="connsiteY0" fmla="*/ 66675 h 1123950"/>
                <a:gd name="connsiteX1" fmla="*/ 971550 w 1438275"/>
                <a:gd name="connsiteY1" fmla="*/ 47625 h 1123950"/>
                <a:gd name="connsiteX2" fmla="*/ 1028700 w 1438275"/>
                <a:gd name="connsiteY2" fmla="*/ 28575 h 1123950"/>
                <a:gd name="connsiteX3" fmla="*/ 1057275 w 1438275"/>
                <a:gd name="connsiteY3" fmla="*/ 19050 h 1123950"/>
                <a:gd name="connsiteX4" fmla="*/ 1085850 w 1438275"/>
                <a:gd name="connsiteY4" fmla="*/ 0 h 1123950"/>
                <a:gd name="connsiteX5" fmla="*/ 1190625 w 1438275"/>
                <a:gd name="connsiteY5" fmla="*/ 9525 h 1123950"/>
                <a:gd name="connsiteX6" fmla="*/ 1209675 w 1438275"/>
                <a:gd name="connsiteY6" fmla="*/ 47625 h 1123950"/>
                <a:gd name="connsiteX7" fmla="*/ 1238250 w 1438275"/>
                <a:gd name="connsiteY7" fmla="*/ 66675 h 1123950"/>
                <a:gd name="connsiteX8" fmla="*/ 1257300 w 1438275"/>
                <a:gd name="connsiteY8" fmla="*/ 95250 h 1123950"/>
                <a:gd name="connsiteX9" fmla="*/ 1266825 w 1438275"/>
                <a:gd name="connsiteY9" fmla="*/ 123825 h 1123950"/>
                <a:gd name="connsiteX10" fmla="*/ 1295400 w 1438275"/>
                <a:gd name="connsiteY10" fmla="*/ 161925 h 1123950"/>
                <a:gd name="connsiteX11" fmla="*/ 1304925 w 1438275"/>
                <a:gd name="connsiteY11" fmla="*/ 190500 h 1123950"/>
                <a:gd name="connsiteX12" fmla="*/ 1371600 w 1438275"/>
                <a:gd name="connsiteY12" fmla="*/ 276225 h 1123950"/>
                <a:gd name="connsiteX13" fmla="*/ 1400175 w 1438275"/>
                <a:gd name="connsiteY13" fmla="*/ 333375 h 1123950"/>
                <a:gd name="connsiteX14" fmla="*/ 1409700 w 1438275"/>
                <a:gd name="connsiteY14" fmla="*/ 361950 h 1123950"/>
                <a:gd name="connsiteX15" fmla="*/ 1438275 w 1438275"/>
                <a:gd name="connsiteY15" fmla="*/ 419100 h 1123950"/>
                <a:gd name="connsiteX16" fmla="*/ 1428750 w 1438275"/>
                <a:gd name="connsiteY16" fmla="*/ 504825 h 1123950"/>
                <a:gd name="connsiteX17" fmla="*/ 1409700 w 1438275"/>
                <a:gd name="connsiteY17" fmla="*/ 533400 h 1123950"/>
                <a:gd name="connsiteX18" fmla="*/ 1352550 w 1438275"/>
                <a:gd name="connsiteY18" fmla="*/ 590550 h 1123950"/>
                <a:gd name="connsiteX19" fmla="*/ 1323975 w 1438275"/>
                <a:gd name="connsiteY19" fmla="*/ 600075 h 1123950"/>
                <a:gd name="connsiteX20" fmla="*/ 1266825 w 1438275"/>
                <a:gd name="connsiteY20" fmla="*/ 638175 h 1123950"/>
                <a:gd name="connsiteX21" fmla="*/ 1257300 w 1438275"/>
                <a:gd name="connsiteY21" fmla="*/ 666750 h 1123950"/>
                <a:gd name="connsiteX22" fmla="*/ 1200150 w 1438275"/>
                <a:gd name="connsiteY22" fmla="*/ 714375 h 1123950"/>
                <a:gd name="connsiteX23" fmla="*/ 1143000 w 1438275"/>
                <a:gd name="connsiteY23" fmla="*/ 762000 h 1123950"/>
                <a:gd name="connsiteX24" fmla="*/ 1095375 w 1438275"/>
                <a:gd name="connsiteY24" fmla="*/ 857250 h 1123950"/>
                <a:gd name="connsiteX25" fmla="*/ 1038225 w 1438275"/>
                <a:gd name="connsiteY25" fmla="*/ 914400 h 1123950"/>
                <a:gd name="connsiteX26" fmla="*/ 1009650 w 1438275"/>
                <a:gd name="connsiteY26" fmla="*/ 971550 h 1123950"/>
                <a:gd name="connsiteX27" fmla="*/ 971550 w 1438275"/>
                <a:gd name="connsiteY27" fmla="*/ 1000125 h 1123950"/>
                <a:gd name="connsiteX28" fmla="*/ 942975 w 1438275"/>
                <a:gd name="connsiteY28" fmla="*/ 1028700 h 1123950"/>
                <a:gd name="connsiteX29" fmla="*/ 885825 w 1438275"/>
                <a:gd name="connsiteY29" fmla="*/ 1047750 h 1123950"/>
                <a:gd name="connsiteX30" fmla="*/ 838200 w 1438275"/>
                <a:gd name="connsiteY30" fmla="*/ 1057275 h 1123950"/>
                <a:gd name="connsiteX31" fmla="*/ 733425 w 1438275"/>
                <a:gd name="connsiteY31" fmla="*/ 1076325 h 1123950"/>
                <a:gd name="connsiteX32" fmla="*/ 666750 w 1438275"/>
                <a:gd name="connsiteY32" fmla="*/ 1104900 h 1123950"/>
                <a:gd name="connsiteX33" fmla="*/ 638175 w 1438275"/>
                <a:gd name="connsiteY33" fmla="*/ 1123950 h 1123950"/>
                <a:gd name="connsiteX34" fmla="*/ 438150 w 1438275"/>
                <a:gd name="connsiteY34" fmla="*/ 1114425 h 1123950"/>
                <a:gd name="connsiteX35" fmla="*/ 371475 w 1438275"/>
                <a:gd name="connsiteY35" fmla="*/ 1095375 h 1123950"/>
                <a:gd name="connsiteX36" fmla="*/ 323850 w 1438275"/>
                <a:gd name="connsiteY36" fmla="*/ 1085850 h 1123950"/>
                <a:gd name="connsiteX37" fmla="*/ 180975 w 1438275"/>
                <a:gd name="connsiteY37" fmla="*/ 1066800 h 1123950"/>
                <a:gd name="connsiteX38" fmla="*/ 114300 w 1438275"/>
                <a:gd name="connsiteY38" fmla="*/ 1047750 h 1123950"/>
                <a:gd name="connsiteX39" fmla="*/ 85725 w 1438275"/>
                <a:gd name="connsiteY39" fmla="*/ 1028700 h 1123950"/>
                <a:gd name="connsiteX40" fmla="*/ 66675 w 1438275"/>
                <a:gd name="connsiteY40" fmla="*/ 1000125 h 1123950"/>
                <a:gd name="connsiteX41" fmla="*/ 38100 w 1438275"/>
                <a:gd name="connsiteY41" fmla="*/ 981075 h 1123950"/>
                <a:gd name="connsiteX42" fmla="*/ 28575 w 1438275"/>
                <a:gd name="connsiteY42" fmla="*/ 952500 h 1123950"/>
                <a:gd name="connsiteX43" fmla="*/ 19050 w 1438275"/>
                <a:gd name="connsiteY43" fmla="*/ 828675 h 1123950"/>
                <a:gd name="connsiteX44" fmla="*/ 0 w 1438275"/>
                <a:gd name="connsiteY44" fmla="*/ 771525 h 1123950"/>
                <a:gd name="connsiteX45" fmla="*/ 9525 w 1438275"/>
                <a:gd name="connsiteY45" fmla="*/ 600075 h 1123950"/>
                <a:gd name="connsiteX46" fmla="*/ 19050 w 1438275"/>
                <a:gd name="connsiteY46" fmla="*/ 571500 h 1123950"/>
                <a:gd name="connsiteX47" fmla="*/ 57150 w 1438275"/>
                <a:gd name="connsiteY47" fmla="*/ 514350 h 1123950"/>
                <a:gd name="connsiteX48" fmla="*/ 85725 w 1438275"/>
                <a:gd name="connsiteY48" fmla="*/ 476250 h 1123950"/>
                <a:gd name="connsiteX49" fmla="*/ 114300 w 1438275"/>
                <a:gd name="connsiteY49" fmla="*/ 447675 h 1123950"/>
                <a:gd name="connsiteX50" fmla="*/ 152400 w 1438275"/>
                <a:gd name="connsiteY50" fmla="*/ 390525 h 1123950"/>
                <a:gd name="connsiteX51" fmla="*/ 180975 w 1438275"/>
                <a:gd name="connsiteY51" fmla="*/ 304800 h 1123950"/>
                <a:gd name="connsiteX52" fmla="*/ 190500 w 1438275"/>
                <a:gd name="connsiteY52" fmla="*/ 276225 h 1123950"/>
                <a:gd name="connsiteX53" fmla="*/ 219075 w 1438275"/>
                <a:gd name="connsiteY53" fmla="*/ 257175 h 1123950"/>
                <a:gd name="connsiteX54" fmla="*/ 238125 w 1438275"/>
                <a:gd name="connsiteY54" fmla="*/ 228600 h 1123950"/>
                <a:gd name="connsiteX55" fmla="*/ 266700 w 1438275"/>
                <a:gd name="connsiteY55" fmla="*/ 219075 h 1123950"/>
                <a:gd name="connsiteX56" fmla="*/ 304800 w 1438275"/>
                <a:gd name="connsiteY56" fmla="*/ 200025 h 1123950"/>
                <a:gd name="connsiteX57" fmla="*/ 333375 w 1438275"/>
                <a:gd name="connsiteY57" fmla="*/ 171450 h 1123950"/>
                <a:gd name="connsiteX58" fmla="*/ 371475 w 1438275"/>
                <a:gd name="connsiteY58" fmla="*/ 161925 h 1123950"/>
                <a:gd name="connsiteX59" fmla="*/ 571500 w 1438275"/>
                <a:gd name="connsiteY59" fmla="*/ 133350 h 1123950"/>
                <a:gd name="connsiteX60" fmla="*/ 628650 w 1438275"/>
                <a:gd name="connsiteY60" fmla="*/ 114300 h 1123950"/>
                <a:gd name="connsiteX61" fmla="*/ 666750 w 1438275"/>
                <a:gd name="connsiteY61" fmla="*/ 104775 h 1123950"/>
                <a:gd name="connsiteX62" fmla="*/ 723900 w 1438275"/>
                <a:gd name="connsiteY62" fmla="*/ 85725 h 1123950"/>
                <a:gd name="connsiteX63" fmla="*/ 771525 w 1438275"/>
                <a:gd name="connsiteY63" fmla="*/ 76200 h 1123950"/>
                <a:gd name="connsiteX64" fmla="*/ 800100 w 1438275"/>
                <a:gd name="connsiteY64" fmla="*/ 66675 h 1123950"/>
                <a:gd name="connsiteX65" fmla="*/ 800100 w 1438275"/>
                <a:gd name="connsiteY65" fmla="*/ 66675 h 1123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1438275" h="1123950">
                  <a:moveTo>
                    <a:pt x="800100" y="66675"/>
                  </a:moveTo>
                  <a:cubicBezTo>
                    <a:pt x="828675" y="63500"/>
                    <a:pt x="947955" y="52681"/>
                    <a:pt x="971550" y="47625"/>
                  </a:cubicBezTo>
                  <a:cubicBezTo>
                    <a:pt x="991185" y="43418"/>
                    <a:pt x="1009650" y="34925"/>
                    <a:pt x="1028700" y="28575"/>
                  </a:cubicBezTo>
                  <a:cubicBezTo>
                    <a:pt x="1038225" y="25400"/>
                    <a:pt x="1048921" y="24619"/>
                    <a:pt x="1057275" y="19050"/>
                  </a:cubicBezTo>
                  <a:lnTo>
                    <a:pt x="1085850" y="0"/>
                  </a:lnTo>
                  <a:cubicBezTo>
                    <a:pt x="1120775" y="3175"/>
                    <a:pt x="1157893" y="-3064"/>
                    <a:pt x="1190625" y="9525"/>
                  </a:cubicBezTo>
                  <a:cubicBezTo>
                    <a:pt x="1203878" y="14622"/>
                    <a:pt x="1200585" y="36717"/>
                    <a:pt x="1209675" y="47625"/>
                  </a:cubicBezTo>
                  <a:cubicBezTo>
                    <a:pt x="1217004" y="56419"/>
                    <a:pt x="1228725" y="60325"/>
                    <a:pt x="1238250" y="66675"/>
                  </a:cubicBezTo>
                  <a:cubicBezTo>
                    <a:pt x="1244600" y="76200"/>
                    <a:pt x="1252180" y="85011"/>
                    <a:pt x="1257300" y="95250"/>
                  </a:cubicBezTo>
                  <a:cubicBezTo>
                    <a:pt x="1261790" y="104230"/>
                    <a:pt x="1261844" y="115108"/>
                    <a:pt x="1266825" y="123825"/>
                  </a:cubicBezTo>
                  <a:cubicBezTo>
                    <a:pt x="1274701" y="137608"/>
                    <a:pt x="1285875" y="149225"/>
                    <a:pt x="1295400" y="161925"/>
                  </a:cubicBezTo>
                  <a:cubicBezTo>
                    <a:pt x="1298575" y="171450"/>
                    <a:pt x="1300049" y="181723"/>
                    <a:pt x="1304925" y="190500"/>
                  </a:cubicBezTo>
                  <a:cubicBezTo>
                    <a:pt x="1333408" y="241769"/>
                    <a:pt x="1336890" y="241515"/>
                    <a:pt x="1371600" y="276225"/>
                  </a:cubicBezTo>
                  <a:cubicBezTo>
                    <a:pt x="1395541" y="348049"/>
                    <a:pt x="1363246" y="259517"/>
                    <a:pt x="1400175" y="333375"/>
                  </a:cubicBezTo>
                  <a:cubicBezTo>
                    <a:pt x="1404665" y="342355"/>
                    <a:pt x="1405210" y="352970"/>
                    <a:pt x="1409700" y="361950"/>
                  </a:cubicBezTo>
                  <a:cubicBezTo>
                    <a:pt x="1446629" y="435808"/>
                    <a:pt x="1414334" y="347276"/>
                    <a:pt x="1438275" y="419100"/>
                  </a:cubicBezTo>
                  <a:cubicBezTo>
                    <a:pt x="1435100" y="447675"/>
                    <a:pt x="1435723" y="476933"/>
                    <a:pt x="1428750" y="504825"/>
                  </a:cubicBezTo>
                  <a:cubicBezTo>
                    <a:pt x="1425974" y="515931"/>
                    <a:pt x="1417305" y="524844"/>
                    <a:pt x="1409700" y="533400"/>
                  </a:cubicBezTo>
                  <a:cubicBezTo>
                    <a:pt x="1391802" y="553536"/>
                    <a:pt x="1378108" y="582031"/>
                    <a:pt x="1352550" y="590550"/>
                  </a:cubicBezTo>
                  <a:cubicBezTo>
                    <a:pt x="1343025" y="593725"/>
                    <a:pt x="1332752" y="595199"/>
                    <a:pt x="1323975" y="600075"/>
                  </a:cubicBezTo>
                  <a:cubicBezTo>
                    <a:pt x="1303961" y="611194"/>
                    <a:pt x="1266825" y="638175"/>
                    <a:pt x="1266825" y="638175"/>
                  </a:cubicBezTo>
                  <a:cubicBezTo>
                    <a:pt x="1263650" y="647700"/>
                    <a:pt x="1262869" y="658396"/>
                    <a:pt x="1257300" y="666750"/>
                  </a:cubicBezTo>
                  <a:cubicBezTo>
                    <a:pt x="1236429" y="698056"/>
                    <a:pt x="1226506" y="692411"/>
                    <a:pt x="1200150" y="714375"/>
                  </a:cubicBezTo>
                  <a:cubicBezTo>
                    <a:pt x="1126811" y="775491"/>
                    <a:pt x="1213946" y="714702"/>
                    <a:pt x="1143000" y="762000"/>
                  </a:cubicBezTo>
                  <a:cubicBezTo>
                    <a:pt x="1132245" y="805021"/>
                    <a:pt x="1133176" y="819449"/>
                    <a:pt x="1095375" y="857250"/>
                  </a:cubicBezTo>
                  <a:lnTo>
                    <a:pt x="1038225" y="914400"/>
                  </a:lnTo>
                  <a:cubicBezTo>
                    <a:pt x="1030478" y="937641"/>
                    <a:pt x="1028114" y="953086"/>
                    <a:pt x="1009650" y="971550"/>
                  </a:cubicBezTo>
                  <a:cubicBezTo>
                    <a:pt x="998425" y="982775"/>
                    <a:pt x="983603" y="989794"/>
                    <a:pt x="971550" y="1000125"/>
                  </a:cubicBezTo>
                  <a:cubicBezTo>
                    <a:pt x="961323" y="1008891"/>
                    <a:pt x="954750" y="1022158"/>
                    <a:pt x="942975" y="1028700"/>
                  </a:cubicBezTo>
                  <a:cubicBezTo>
                    <a:pt x="925422" y="1038452"/>
                    <a:pt x="905516" y="1043812"/>
                    <a:pt x="885825" y="1047750"/>
                  </a:cubicBezTo>
                  <a:cubicBezTo>
                    <a:pt x="869950" y="1050925"/>
                    <a:pt x="854169" y="1054613"/>
                    <a:pt x="838200" y="1057275"/>
                  </a:cubicBezTo>
                  <a:cubicBezTo>
                    <a:pt x="773447" y="1068067"/>
                    <a:pt x="784628" y="1061696"/>
                    <a:pt x="733425" y="1076325"/>
                  </a:cubicBezTo>
                  <a:cubicBezTo>
                    <a:pt x="706710" y="1083958"/>
                    <a:pt x="692150" y="1090386"/>
                    <a:pt x="666750" y="1104900"/>
                  </a:cubicBezTo>
                  <a:cubicBezTo>
                    <a:pt x="656811" y="1110580"/>
                    <a:pt x="647700" y="1117600"/>
                    <a:pt x="638175" y="1123950"/>
                  </a:cubicBezTo>
                  <a:cubicBezTo>
                    <a:pt x="571500" y="1120775"/>
                    <a:pt x="504688" y="1119748"/>
                    <a:pt x="438150" y="1114425"/>
                  </a:cubicBezTo>
                  <a:cubicBezTo>
                    <a:pt x="411949" y="1112329"/>
                    <a:pt x="395872" y="1101474"/>
                    <a:pt x="371475" y="1095375"/>
                  </a:cubicBezTo>
                  <a:cubicBezTo>
                    <a:pt x="355769" y="1091448"/>
                    <a:pt x="339897" y="1087990"/>
                    <a:pt x="323850" y="1085850"/>
                  </a:cubicBezTo>
                  <a:cubicBezTo>
                    <a:pt x="209615" y="1070619"/>
                    <a:pt x="261348" y="1084661"/>
                    <a:pt x="180975" y="1066800"/>
                  </a:cubicBezTo>
                  <a:cubicBezTo>
                    <a:pt x="169988" y="1064359"/>
                    <a:pt x="127028" y="1054114"/>
                    <a:pt x="114300" y="1047750"/>
                  </a:cubicBezTo>
                  <a:cubicBezTo>
                    <a:pt x="104061" y="1042630"/>
                    <a:pt x="95250" y="1035050"/>
                    <a:pt x="85725" y="1028700"/>
                  </a:cubicBezTo>
                  <a:cubicBezTo>
                    <a:pt x="79375" y="1019175"/>
                    <a:pt x="74770" y="1008220"/>
                    <a:pt x="66675" y="1000125"/>
                  </a:cubicBezTo>
                  <a:cubicBezTo>
                    <a:pt x="58580" y="992030"/>
                    <a:pt x="45251" y="990014"/>
                    <a:pt x="38100" y="981075"/>
                  </a:cubicBezTo>
                  <a:cubicBezTo>
                    <a:pt x="31828" y="973235"/>
                    <a:pt x="31750" y="962025"/>
                    <a:pt x="28575" y="952500"/>
                  </a:cubicBezTo>
                  <a:cubicBezTo>
                    <a:pt x="25400" y="911225"/>
                    <a:pt x="25506" y="869565"/>
                    <a:pt x="19050" y="828675"/>
                  </a:cubicBezTo>
                  <a:cubicBezTo>
                    <a:pt x="15918" y="808840"/>
                    <a:pt x="0" y="771525"/>
                    <a:pt x="0" y="771525"/>
                  </a:cubicBezTo>
                  <a:cubicBezTo>
                    <a:pt x="3175" y="714375"/>
                    <a:pt x="4098" y="657055"/>
                    <a:pt x="9525" y="600075"/>
                  </a:cubicBezTo>
                  <a:cubicBezTo>
                    <a:pt x="10477" y="590080"/>
                    <a:pt x="14174" y="580277"/>
                    <a:pt x="19050" y="571500"/>
                  </a:cubicBezTo>
                  <a:cubicBezTo>
                    <a:pt x="30169" y="551486"/>
                    <a:pt x="43413" y="532666"/>
                    <a:pt x="57150" y="514350"/>
                  </a:cubicBezTo>
                  <a:cubicBezTo>
                    <a:pt x="66675" y="501650"/>
                    <a:pt x="75394" y="488303"/>
                    <a:pt x="85725" y="476250"/>
                  </a:cubicBezTo>
                  <a:cubicBezTo>
                    <a:pt x="94491" y="466023"/>
                    <a:pt x="106030" y="458308"/>
                    <a:pt x="114300" y="447675"/>
                  </a:cubicBezTo>
                  <a:cubicBezTo>
                    <a:pt x="128356" y="429603"/>
                    <a:pt x="152400" y="390525"/>
                    <a:pt x="152400" y="390525"/>
                  </a:cubicBezTo>
                  <a:cubicBezTo>
                    <a:pt x="170083" y="284425"/>
                    <a:pt x="147492" y="371766"/>
                    <a:pt x="180975" y="304800"/>
                  </a:cubicBezTo>
                  <a:cubicBezTo>
                    <a:pt x="185465" y="295820"/>
                    <a:pt x="184228" y="284065"/>
                    <a:pt x="190500" y="276225"/>
                  </a:cubicBezTo>
                  <a:cubicBezTo>
                    <a:pt x="197651" y="267286"/>
                    <a:pt x="209550" y="263525"/>
                    <a:pt x="219075" y="257175"/>
                  </a:cubicBezTo>
                  <a:cubicBezTo>
                    <a:pt x="225425" y="247650"/>
                    <a:pt x="229186" y="235751"/>
                    <a:pt x="238125" y="228600"/>
                  </a:cubicBezTo>
                  <a:cubicBezTo>
                    <a:pt x="245965" y="222328"/>
                    <a:pt x="257472" y="223030"/>
                    <a:pt x="266700" y="219075"/>
                  </a:cubicBezTo>
                  <a:cubicBezTo>
                    <a:pt x="279751" y="213482"/>
                    <a:pt x="293246" y="208278"/>
                    <a:pt x="304800" y="200025"/>
                  </a:cubicBezTo>
                  <a:cubicBezTo>
                    <a:pt x="315761" y="192195"/>
                    <a:pt x="321679" y="178133"/>
                    <a:pt x="333375" y="171450"/>
                  </a:cubicBezTo>
                  <a:cubicBezTo>
                    <a:pt x="344741" y="164955"/>
                    <a:pt x="358936" y="165687"/>
                    <a:pt x="371475" y="161925"/>
                  </a:cubicBezTo>
                  <a:cubicBezTo>
                    <a:pt x="488539" y="126806"/>
                    <a:pt x="373807" y="146530"/>
                    <a:pt x="571500" y="133350"/>
                  </a:cubicBezTo>
                  <a:cubicBezTo>
                    <a:pt x="590550" y="127000"/>
                    <a:pt x="609169" y="119170"/>
                    <a:pt x="628650" y="114300"/>
                  </a:cubicBezTo>
                  <a:cubicBezTo>
                    <a:pt x="641350" y="111125"/>
                    <a:pt x="654211" y="108537"/>
                    <a:pt x="666750" y="104775"/>
                  </a:cubicBezTo>
                  <a:cubicBezTo>
                    <a:pt x="685984" y="99005"/>
                    <a:pt x="704209" y="89663"/>
                    <a:pt x="723900" y="85725"/>
                  </a:cubicBezTo>
                  <a:cubicBezTo>
                    <a:pt x="739775" y="82550"/>
                    <a:pt x="755819" y="80127"/>
                    <a:pt x="771525" y="76200"/>
                  </a:cubicBezTo>
                  <a:cubicBezTo>
                    <a:pt x="781265" y="73765"/>
                    <a:pt x="790446" y="69433"/>
                    <a:pt x="800100" y="66675"/>
                  </a:cubicBezTo>
                  <a:lnTo>
                    <a:pt x="800100" y="66675"/>
                  </a:lnTo>
                  <a:close/>
                </a:path>
              </a:pathLst>
            </a:custGeom>
            <a:solidFill>
              <a:srgbClr val="FFFF00"/>
            </a:solidFill>
            <a:ln w="6350">
              <a:solidFill>
                <a:schemeClr val="accent4">
                  <a:lumMod val="10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fr-BE" dirty="0">
                <a:solidFill>
                  <a:srgbClr val="000066"/>
                </a:solidFill>
              </a:endParaRPr>
            </a:p>
          </p:txBody>
        </p:sp>
      </p:grpSp>
      <p:pic>
        <p:nvPicPr>
          <p:cNvPr id="33851" name="Picture 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443538" y="4487863"/>
            <a:ext cx="1397000" cy="1120775"/>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grpSp>
        <p:nvGrpSpPr>
          <p:cNvPr id="4" name="Groupe 3"/>
          <p:cNvGrpSpPr>
            <a:grpSpLocks/>
          </p:cNvGrpSpPr>
          <p:nvPr/>
        </p:nvGrpSpPr>
        <p:grpSpPr bwMode="auto">
          <a:xfrm>
            <a:off x="3076575" y="3451225"/>
            <a:ext cx="2197100" cy="2366963"/>
            <a:chOff x="3076575" y="3451225"/>
            <a:chExt cx="2197100" cy="2366963"/>
          </a:xfrm>
        </p:grpSpPr>
        <p:sp>
          <p:nvSpPr>
            <p:cNvPr id="38973" name="Oval 173"/>
            <p:cNvSpPr>
              <a:spLocks noChangeArrowheads="1"/>
            </p:cNvSpPr>
            <p:nvPr/>
          </p:nvSpPr>
          <p:spPr bwMode="auto">
            <a:xfrm>
              <a:off x="3263900" y="5129213"/>
              <a:ext cx="161925" cy="179387"/>
            </a:xfrm>
            <a:prstGeom prst="ellipse">
              <a:avLst/>
            </a:prstGeom>
            <a:solidFill>
              <a:srgbClr val="0033CC"/>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8974" name="Oval 330"/>
            <p:cNvSpPr>
              <a:spLocks noChangeArrowheads="1"/>
            </p:cNvSpPr>
            <p:nvPr/>
          </p:nvSpPr>
          <p:spPr bwMode="auto">
            <a:xfrm>
              <a:off x="3076575" y="5548313"/>
              <a:ext cx="106363" cy="120650"/>
            </a:xfrm>
            <a:prstGeom prst="ellipse">
              <a:avLst/>
            </a:prstGeom>
            <a:solidFill>
              <a:srgbClr val="FF9933"/>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grpSp>
          <p:nvGrpSpPr>
            <p:cNvPr id="38975" name="Groupe 1"/>
            <p:cNvGrpSpPr>
              <a:grpSpLocks/>
            </p:cNvGrpSpPr>
            <p:nvPr/>
          </p:nvGrpSpPr>
          <p:grpSpPr bwMode="auto">
            <a:xfrm>
              <a:off x="3101975" y="3451225"/>
              <a:ext cx="2171700" cy="2366963"/>
              <a:chOff x="3101975" y="3451225"/>
              <a:chExt cx="2171700" cy="2366963"/>
            </a:xfrm>
          </p:grpSpPr>
          <p:grpSp>
            <p:nvGrpSpPr>
              <p:cNvPr id="38976" name="Group 342"/>
              <p:cNvGrpSpPr>
                <a:grpSpLocks/>
              </p:cNvGrpSpPr>
              <p:nvPr/>
            </p:nvGrpSpPr>
            <p:grpSpPr bwMode="auto">
              <a:xfrm>
                <a:off x="3101975" y="5638800"/>
                <a:ext cx="134938" cy="179388"/>
                <a:chOff x="975" y="3158"/>
                <a:chExt cx="227" cy="272"/>
              </a:xfrm>
            </p:grpSpPr>
            <p:sp>
              <p:nvSpPr>
                <p:cNvPr id="39007" name="Oval 167"/>
                <p:cNvSpPr>
                  <a:spLocks noChangeArrowheads="1"/>
                </p:cNvSpPr>
                <p:nvPr/>
              </p:nvSpPr>
              <p:spPr bwMode="auto">
                <a:xfrm>
                  <a:off x="975" y="3339"/>
                  <a:ext cx="91" cy="91"/>
                </a:xfrm>
                <a:prstGeom prst="ellipse">
                  <a:avLst/>
                </a:prstGeom>
                <a:solidFill>
                  <a:srgbClr val="FF660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9008" name="Oval 313"/>
                <p:cNvSpPr>
                  <a:spLocks noChangeArrowheads="1"/>
                </p:cNvSpPr>
                <p:nvPr/>
              </p:nvSpPr>
              <p:spPr bwMode="auto">
                <a:xfrm>
                  <a:off x="1066" y="3339"/>
                  <a:ext cx="91" cy="91"/>
                </a:xfrm>
                <a:prstGeom prst="ellipse">
                  <a:avLst/>
                </a:prstGeom>
                <a:solidFill>
                  <a:srgbClr val="FF660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9009" name="Oval 314"/>
                <p:cNvSpPr>
                  <a:spLocks noChangeArrowheads="1"/>
                </p:cNvSpPr>
                <p:nvPr/>
              </p:nvSpPr>
              <p:spPr bwMode="auto">
                <a:xfrm>
                  <a:off x="1066" y="3249"/>
                  <a:ext cx="91" cy="91"/>
                </a:xfrm>
                <a:prstGeom prst="ellipse">
                  <a:avLst/>
                </a:prstGeom>
                <a:solidFill>
                  <a:srgbClr val="FF660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9010" name="Oval 315"/>
                <p:cNvSpPr>
                  <a:spLocks noChangeArrowheads="1"/>
                </p:cNvSpPr>
                <p:nvPr/>
              </p:nvSpPr>
              <p:spPr bwMode="auto">
                <a:xfrm>
                  <a:off x="975" y="3249"/>
                  <a:ext cx="91" cy="91"/>
                </a:xfrm>
                <a:prstGeom prst="ellipse">
                  <a:avLst/>
                </a:prstGeom>
                <a:solidFill>
                  <a:srgbClr val="FF660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9011" name="Oval 316"/>
                <p:cNvSpPr>
                  <a:spLocks noChangeArrowheads="1"/>
                </p:cNvSpPr>
                <p:nvPr/>
              </p:nvSpPr>
              <p:spPr bwMode="auto">
                <a:xfrm>
                  <a:off x="975" y="3158"/>
                  <a:ext cx="91" cy="91"/>
                </a:xfrm>
                <a:prstGeom prst="ellipse">
                  <a:avLst/>
                </a:prstGeom>
                <a:solidFill>
                  <a:srgbClr val="FF660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9012" name="Oval 319"/>
                <p:cNvSpPr>
                  <a:spLocks noChangeArrowheads="1"/>
                </p:cNvSpPr>
                <p:nvPr/>
              </p:nvSpPr>
              <p:spPr bwMode="auto">
                <a:xfrm>
                  <a:off x="1066" y="3158"/>
                  <a:ext cx="91" cy="91"/>
                </a:xfrm>
                <a:prstGeom prst="ellipse">
                  <a:avLst/>
                </a:prstGeom>
                <a:solidFill>
                  <a:srgbClr val="FF660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9013" name="Oval 327"/>
                <p:cNvSpPr>
                  <a:spLocks noChangeArrowheads="1"/>
                </p:cNvSpPr>
                <p:nvPr/>
              </p:nvSpPr>
              <p:spPr bwMode="auto">
                <a:xfrm>
                  <a:off x="1020" y="3203"/>
                  <a:ext cx="91" cy="91"/>
                </a:xfrm>
                <a:prstGeom prst="ellipse">
                  <a:avLst/>
                </a:prstGeom>
                <a:solidFill>
                  <a:srgbClr val="FF660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9014" name="Oval 328"/>
                <p:cNvSpPr>
                  <a:spLocks noChangeArrowheads="1"/>
                </p:cNvSpPr>
                <p:nvPr/>
              </p:nvSpPr>
              <p:spPr bwMode="auto">
                <a:xfrm>
                  <a:off x="1020" y="3294"/>
                  <a:ext cx="91" cy="91"/>
                </a:xfrm>
                <a:prstGeom prst="ellipse">
                  <a:avLst/>
                </a:prstGeom>
                <a:solidFill>
                  <a:srgbClr val="FF660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9015" name="Oval 329"/>
                <p:cNvSpPr>
                  <a:spLocks noChangeArrowheads="1"/>
                </p:cNvSpPr>
                <p:nvPr/>
              </p:nvSpPr>
              <p:spPr bwMode="auto">
                <a:xfrm>
                  <a:off x="1111" y="3203"/>
                  <a:ext cx="91" cy="91"/>
                </a:xfrm>
                <a:prstGeom prst="ellipse">
                  <a:avLst/>
                </a:prstGeom>
                <a:solidFill>
                  <a:srgbClr val="FF660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grpSp>
          <p:grpSp>
            <p:nvGrpSpPr>
              <p:cNvPr id="38977" name="Group 343"/>
              <p:cNvGrpSpPr>
                <a:grpSpLocks/>
              </p:cNvGrpSpPr>
              <p:nvPr/>
            </p:nvGrpSpPr>
            <p:grpSpPr bwMode="auto">
              <a:xfrm>
                <a:off x="3128963" y="5280025"/>
                <a:ext cx="269875" cy="388938"/>
                <a:chOff x="975" y="2614"/>
                <a:chExt cx="453" cy="589"/>
              </a:xfrm>
            </p:grpSpPr>
            <p:sp>
              <p:nvSpPr>
                <p:cNvPr id="38998" name="Oval 169"/>
                <p:cNvSpPr>
                  <a:spLocks noChangeArrowheads="1"/>
                </p:cNvSpPr>
                <p:nvPr/>
              </p:nvSpPr>
              <p:spPr bwMode="auto">
                <a:xfrm>
                  <a:off x="975" y="2886"/>
                  <a:ext cx="181" cy="182"/>
                </a:xfrm>
                <a:prstGeom prst="ellipse">
                  <a:avLst/>
                </a:prstGeom>
                <a:solidFill>
                  <a:srgbClr val="FF9933"/>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8999" name="Oval 170"/>
                <p:cNvSpPr>
                  <a:spLocks noChangeArrowheads="1"/>
                </p:cNvSpPr>
                <p:nvPr/>
              </p:nvSpPr>
              <p:spPr bwMode="auto">
                <a:xfrm>
                  <a:off x="1020" y="2750"/>
                  <a:ext cx="182" cy="181"/>
                </a:xfrm>
                <a:prstGeom prst="ellipse">
                  <a:avLst/>
                </a:prstGeom>
                <a:solidFill>
                  <a:srgbClr val="FF9933"/>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9000" name="Oval 171"/>
                <p:cNvSpPr>
                  <a:spLocks noChangeArrowheads="1"/>
                </p:cNvSpPr>
                <p:nvPr/>
              </p:nvSpPr>
              <p:spPr bwMode="auto">
                <a:xfrm>
                  <a:off x="1111" y="2614"/>
                  <a:ext cx="182" cy="181"/>
                </a:xfrm>
                <a:prstGeom prst="ellipse">
                  <a:avLst/>
                </a:prstGeom>
                <a:solidFill>
                  <a:srgbClr val="FF9933"/>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9001" name="Oval 172"/>
                <p:cNvSpPr>
                  <a:spLocks noChangeArrowheads="1"/>
                </p:cNvSpPr>
                <p:nvPr/>
              </p:nvSpPr>
              <p:spPr bwMode="auto">
                <a:xfrm>
                  <a:off x="1066" y="3067"/>
                  <a:ext cx="136" cy="136"/>
                </a:xfrm>
                <a:prstGeom prst="ellipse">
                  <a:avLst/>
                </a:prstGeom>
                <a:solidFill>
                  <a:srgbClr val="FF660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9002" name="Oval 324"/>
                <p:cNvSpPr>
                  <a:spLocks noChangeArrowheads="1"/>
                </p:cNvSpPr>
                <p:nvPr/>
              </p:nvSpPr>
              <p:spPr bwMode="auto">
                <a:xfrm>
                  <a:off x="1111" y="2976"/>
                  <a:ext cx="136" cy="137"/>
                </a:xfrm>
                <a:prstGeom prst="ellipse">
                  <a:avLst/>
                </a:prstGeom>
                <a:solidFill>
                  <a:srgbClr val="FF660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9003" name="Oval 325"/>
                <p:cNvSpPr>
                  <a:spLocks noChangeArrowheads="1"/>
                </p:cNvSpPr>
                <p:nvPr/>
              </p:nvSpPr>
              <p:spPr bwMode="auto">
                <a:xfrm>
                  <a:off x="1156" y="2886"/>
                  <a:ext cx="136" cy="136"/>
                </a:xfrm>
                <a:prstGeom prst="ellipse">
                  <a:avLst/>
                </a:prstGeom>
                <a:solidFill>
                  <a:srgbClr val="FF660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9004" name="Oval 326"/>
                <p:cNvSpPr>
                  <a:spLocks noChangeArrowheads="1"/>
                </p:cNvSpPr>
                <p:nvPr/>
              </p:nvSpPr>
              <p:spPr bwMode="auto">
                <a:xfrm>
                  <a:off x="1202" y="2795"/>
                  <a:ext cx="136" cy="136"/>
                </a:xfrm>
                <a:prstGeom prst="ellipse">
                  <a:avLst/>
                </a:prstGeom>
                <a:solidFill>
                  <a:srgbClr val="FF660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9005" name="Oval 331"/>
                <p:cNvSpPr>
                  <a:spLocks noChangeArrowheads="1"/>
                </p:cNvSpPr>
                <p:nvPr/>
              </p:nvSpPr>
              <p:spPr bwMode="auto">
                <a:xfrm>
                  <a:off x="1247" y="2704"/>
                  <a:ext cx="136" cy="136"/>
                </a:xfrm>
                <a:prstGeom prst="ellipse">
                  <a:avLst/>
                </a:prstGeom>
                <a:solidFill>
                  <a:srgbClr val="FF660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9006" name="Oval 332"/>
                <p:cNvSpPr>
                  <a:spLocks noChangeArrowheads="1"/>
                </p:cNvSpPr>
                <p:nvPr/>
              </p:nvSpPr>
              <p:spPr bwMode="auto">
                <a:xfrm>
                  <a:off x="1292" y="2614"/>
                  <a:ext cx="136" cy="136"/>
                </a:xfrm>
                <a:prstGeom prst="ellipse">
                  <a:avLst/>
                </a:prstGeom>
                <a:solidFill>
                  <a:srgbClr val="FF660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grpSp>
          <p:grpSp>
            <p:nvGrpSpPr>
              <p:cNvPr id="38978" name="Group 348"/>
              <p:cNvGrpSpPr>
                <a:grpSpLocks/>
              </p:cNvGrpSpPr>
              <p:nvPr/>
            </p:nvGrpSpPr>
            <p:grpSpPr bwMode="auto">
              <a:xfrm>
                <a:off x="3371850" y="5280025"/>
                <a:ext cx="161925" cy="88900"/>
                <a:chOff x="1429" y="2614"/>
                <a:chExt cx="272" cy="136"/>
              </a:xfrm>
            </p:grpSpPr>
            <p:sp>
              <p:nvSpPr>
                <p:cNvPr id="38996" name="Oval 333"/>
                <p:cNvSpPr>
                  <a:spLocks noChangeArrowheads="1"/>
                </p:cNvSpPr>
                <p:nvPr/>
              </p:nvSpPr>
              <p:spPr bwMode="auto">
                <a:xfrm>
                  <a:off x="1429" y="2614"/>
                  <a:ext cx="136" cy="136"/>
                </a:xfrm>
                <a:prstGeom prst="ellipse">
                  <a:avLst/>
                </a:prstGeom>
                <a:solidFill>
                  <a:srgbClr val="FF660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8997" name="Oval 334"/>
                <p:cNvSpPr>
                  <a:spLocks noChangeArrowheads="1"/>
                </p:cNvSpPr>
                <p:nvPr/>
              </p:nvSpPr>
              <p:spPr bwMode="auto">
                <a:xfrm>
                  <a:off x="1565" y="2614"/>
                  <a:ext cx="136" cy="136"/>
                </a:xfrm>
                <a:prstGeom prst="ellipse">
                  <a:avLst/>
                </a:prstGeom>
                <a:solidFill>
                  <a:srgbClr val="FF6600"/>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grpSp>
          <p:grpSp>
            <p:nvGrpSpPr>
              <p:cNvPr id="38979" name="Group 349"/>
              <p:cNvGrpSpPr>
                <a:grpSpLocks/>
              </p:cNvGrpSpPr>
              <p:nvPr/>
            </p:nvGrpSpPr>
            <p:grpSpPr bwMode="auto">
              <a:xfrm>
                <a:off x="3533775" y="5308600"/>
                <a:ext cx="403225" cy="449263"/>
                <a:chOff x="1701" y="2659"/>
                <a:chExt cx="680" cy="680"/>
              </a:xfrm>
            </p:grpSpPr>
            <p:sp>
              <p:nvSpPr>
                <p:cNvPr id="38989" name="Oval 335"/>
                <p:cNvSpPr>
                  <a:spLocks noChangeArrowheads="1"/>
                </p:cNvSpPr>
                <p:nvPr/>
              </p:nvSpPr>
              <p:spPr bwMode="auto">
                <a:xfrm>
                  <a:off x="1701" y="2659"/>
                  <a:ext cx="136" cy="136"/>
                </a:xfrm>
                <a:prstGeom prst="ellipse">
                  <a:avLst/>
                </a:prstGeom>
                <a:solidFill>
                  <a:srgbClr val="DDDDDD"/>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8990" name="Oval 336"/>
                <p:cNvSpPr>
                  <a:spLocks noChangeArrowheads="1"/>
                </p:cNvSpPr>
                <p:nvPr/>
              </p:nvSpPr>
              <p:spPr bwMode="auto">
                <a:xfrm>
                  <a:off x="1791" y="2750"/>
                  <a:ext cx="136" cy="136"/>
                </a:xfrm>
                <a:prstGeom prst="ellipse">
                  <a:avLst/>
                </a:prstGeom>
                <a:solidFill>
                  <a:srgbClr val="DDDDDD"/>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8991" name="Oval 337"/>
                <p:cNvSpPr>
                  <a:spLocks noChangeArrowheads="1"/>
                </p:cNvSpPr>
                <p:nvPr/>
              </p:nvSpPr>
              <p:spPr bwMode="auto">
                <a:xfrm>
                  <a:off x="1882" y="2840"/>
                  <a:ext cx="136" cy="136"/>
                </a:xfrm>
                <a:prstGeom prst="ellipse">
                  <a:avLst/>
                </a:prstGeom>
                <a:solidFill>
                  <a:srgbClr val="DDDDDD"/>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8992" name="Oval 338"/>
                <p:cNvSpPr>
                  <a:spLocks noChangeArrowheads="1"/>
                </p:cNvSpPr>
                <p:nvPr/>
              </p:nvSpPr>
              <p:spPr bwMode="auto">
                <a:xfrm>
                  <a:off x="1973" y="2931"/>
                  <a:ext cx="136" cy="136"/>
                </a:xfrm>
                <a:prstGeom prst="ellipse">
                  <a:avLst/>
                </a:prstGeom>
                <a:solidFill>
                  <a:srgbClr val="DDDDDD"/>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8993" name="Oval 339"/>
                <p:cNvSpPr>
                  <a:spLocks noChangeArrowheads="1"/>
                </p:cNvSpPr>
                <p:nvPr/>
              </p:nvSpPr>
              <p:spPr bwMode="auto">
                <a:xfrm>
                  <a:off x="2064" y="3022"/>
                  <a:ext cx="136" cy="136"/>
                </a:xfrm>
                <a:prstGeom prst="ellipse">
                  <a:avLst/>
                </a:prstGeom>
                <a:solidFill>
                  <a:srgbClr val="DDDDDD"/>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8994" name="Oval 340"/>
                <p:cNvSpPr>
                  <a:spLocks noChangeArrowheads="1"/>
                </p:cNvSpPr>
                <p:nvPr/>
              </p:nvSpPr>
              <p:spPr bwMode="auto">
                <a:xfrm>
                  <a:off x="2154" y="3113"/>
                  <a:ext cx="136" cy="136"/>
                </a:xfrm>
                <a:prstGeom prst="ellipse">
                  <a:avLst/>
                </a:prstGeom>
                <a:solidFill>
                  <a:srgbClr val="DDDDDD"/>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8995" name="Oval 341"/>
                <p:cNvSpPr>
                  <a:spLocks noChangeArrowheads="1"/>
                </p:cNvSpPr>
                <p:nvPr/>
              </p:nvSpPr>
              <p:spPr bwMode="auto">
                <a:xfrm>
                  <a:off x="2245" y="3203"/>
                  <a:ext cx="136" cy="136"/>
                </a:xfrm>
                <a:prstGeom prst="ellipse">
                  <a:avLst/>
                </a:prstGeom>
                <a:solidFill>
                  <a:srgbClr val="DDDDDD"/>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grpSp>
          <p:sp>
            <p:nvSpPr>
              <p:cNvPr id="38980" name="Oval 346"/>
              <p:cNvSpPr>
                <a:spLocks noChangeArrowheads="1"/>
              </p:cNvSpPr>
              <p:nvPr/>
            </p:nvSpPr>
            <p:spPr bwMode="auto">
              <a:xfrm rot="-473338">
                <a:off x="3344863" y="4949825"/>
                <a:ext cx="188912" cy="211138"/>
              </a:xfrm>
              <a:prstGeom prst="ellipse">
                <a:avLst/>
              </a:prstGeom>
              <a:solidFill>
                <a:srgbClr val="0033CC"/>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grpSp>
            <p:nvGrpSpPr>
              <p:cNvPr id="38981" name="Group 430"/>
              <p:cNvGrpSpPr>
                <a:grpSpLocks/>
              </p:cNvGrpSpPr>
              <p:nvPr/>
            </p:nvGrpSpPr>
            <p:grpSpPr bwMode="auto">
              <a:xfrm>
                <a:off x="3443288" y="4441825"/>
                <a:ext cx="466725" cy="528638"/>
                <a:chOff x="1549" y="1344"/>
                <a:chExt cx="786" cy="802"/>
              </a:xfrm>
            </p:grpSpPr>
            <p:sp>
              <p:nvSpPr>
                <p:cNvPr id="38986" name="Oval 351"/>
                <p:cNvSpPr>
                  <a:spLocks noChangeArrowheads="1"/>
                </p:cNvSpPr>
                <p:nvPr/>
              </p:nvSpPr>
              <p:spPr bwMode="auto">
                <a:xfrm rot="218809">
                  <a:off x="1549" y="1828"/>
                  <a:ext cx="317" cy="318"/>
                </a:xfrm>
                <a:prstGeom prst="ellipse">
                  <a:avLst/>
                </a:prstGeom>
                <a:solidFill>
                  <a:schemeClr val="accent1"/>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8987" name="Oval 354"/>
                <p:cNvSpPr>
                  <a:spLocks noChangeArrowheads="1"/>
                </p:cNvSpPr>
                <p:nvPr/>
              </p:nvSpPr>
              <p:spPr bwMode="auto">
                <a:xfrm rot="218809">
                  <a:off x="1746" y="1570"/>
                  <a:ext cx="317" cy="317"/>
                </a:xfrm>
                <a:prstGeom prst="ellipse">
                  <a:avLst/>
                </a:prstGeom>
                <a:solidFill>
                  <a:schemeClr val="accent1"/>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8988" name="Oval 355"/>
                <p:cNvSpPr>
                  <a:spLocks noChangeArrowheads="1"/>
                </p:cNvSpPr>
                <p:nvPr/>
              </p:nvSpPr>
              <p:spPr bwMode="auto">
                <a:xfrm rot="218809">
                  <a:off x="1973" y="1344"/>
                  <a:ext cx="362" cy="363"/>
                </a:xfrm>
                <a:prstGeom prst="ellipse">
                  <a:avLst/>
                </a:prstGeom>
                <a:solidFill>
                  <a:schemeClr val="accent1"/>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grpSp>
          <p:sp>
            <p:nvSpPr>
              <p:cNvPr id="38982" name="Oval 356"/>
              <p:cNvSpPr>
                <a:spLocks noChangeArrowheads="1"/>
              </p:cNvSpPr>
              <p:nvPr/>
            </p:nvSpPr>
            <p:spPr bwMode="auto">
              <a:xfrm>
                <a:off x="3781425" y="4200525"/>
                <a:ext cx="330200" cy="317500"/>
              </a:xfrm>
              <a:prstGeom prst="ellipse">
                <a:avLst/>
              </a:prstGeom>
              <a:solidFill>
                <a:schemeClr val="accent1"/>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8983" name="Oval 356"/>
              <p:cNvSpPr>
                <a:spLocks noChangeArrowheads="1"/>
              </p:cNvSpPr>
              <p:nvPr/>
            </p:nvSpPr>
            <p:spPr bwMode="auto">
              <a:xfrm>
                <a:off x="4016375" y="3867150"/>
                <a:ext cx="473075" cy="463550"/>
              </a:xfrm>
              <a:prstGeom prst="ellipse">
                <a:avLst/>
              </a:prstGeom>
              <a:solidFill>
                <a:schemeClr val="accent1"/>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sp>
            <p:nvSpPr>
              <p:cNvPr id="38984" name="AutoShape 588"/>
              <p:cNvSpPr>
                <a:spLocks noChangeArrowheads="1"/>
              </p:cNvSpPr>
              <p:nvPr/>
            </p:nvSpPr>
            <p:spPr bwMode="auto">
              <a:xfrm>
                <a:off x="4983163" y="3451225"/>
                <a:ext cx="290512" cy="614363"/>
              </a:xfrm>
              <a:prstGeom prst="moon">
                <a:avLst>
                  <a:gd name="adj" fmla="val 50000"/>
                </a:avLst>
              </a:prstGeom>
              <a:solidFill>
                <a:srgbClr val="FF3399"/>
              </a:solidFill>
              <a:ln>
                <a:noFill/>
              </a:ln>
              <a:effectLst>
                <a:prstShdw prst="shdw17" dist="17961" dir="2700000">
                  <a:srgbClr val="991F5C"/>
                </a:prstShdw>
              </a:effectLst>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n-US" altLang="fr-FR" sz="1800">
                  <a:latin typeface="Arial" panose="020B0604020202020204" pitchFamily="34" charset="0"/>
                </a:endParaRPr>
              </a:p>
            </p:txBody>
          </p:sp>
          <p:sp>
            <p:nvSpPr>
              <p:cNvPr id="38985" name="Oval 356"/>
              <p:cNvSpPr>
                <a:spLocks noChangeArrowheads="1"/>
              </p:cNvSpPr>
              <p:nvPr/>
            </p:nvSpPr>
            <p:spPr bwMode="auto">
              <a:xfrm>
                <a:off x="4316413" y="3560763"/>
                <a:ext cx="582612" cy="612775"/>
              </a:xfrm>
              <a:prstGeom prst="ellipse">
                <a:avLst/>
              </a:prstGeom>
              <a:solidFill>
                <a:schemeClr val="accent1"/>
              </a:solidFill>
              <a:ln w="9525">
                <a:solidFill>
                  <a:schemeClr val="tx1"/>
                </a:solidFill>
                <a:round/>
                <a:headEnd/>
                <a:tailEnd/>
              </a:ln>
            </p:spPr>
            <p:txBody>
              <a:bodyPr wrap="none" anchor="ct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endParaRPr lang="en-US" altLang="fr-FR" sz="1800">
                  <a:latin typeface="Arial" panose="020B0604020202020204" pitchFamily="34" charset="0"/>
                </a:endParaRPr>
              </a:p>
            </p:txBody>
          </p:sp>
        </p:grpSp>
      </p:grpSp>
      <p:sp>
        <p:nvSpPr>
          <p:cNvPr id="3" name="ZoneTexte 2"/>
          <p:cNvSpPr txBox="1"/>
          <p:nvPr/>
        </p:nvSpPr>
        <p:spPr>
          <a:xfrm>
            <a:off x="7600950" y="4778375"/>
            <a:ext cx="1008063" cy="706438"/>
          </a:xfrm>
          <a:prstGeom prst="rect">
            <a:avLst/>
          </a:prstGeom>
          <a:noFill/>
          <a:ln>
            <a:solidFill>
              <a:schemeClr val="tx1"/>
            </a:solidFill>
          </a:ln>
        </p:spPr>
        <p:txBody>
          <a:bodyPr wrap="none">
            <a:spAutoFit/>
          </a:bodyPr>
          <a:lstStyle/>
          <a:p>
            <a:pPr>
              <a:defRPr/>
            </a:pPr>
            <a:r>
              <a:rPr lang="fr-BE" sz="4000" dirty="0" err="1">
                <a:latin typeface="+mn-lt"/>
              </a:rPr>
              <a:t>PGF</a:t>
            </a:r>
            <a:endParaRPr lang="fr-BE" sz="4000" dirty="0">
              <a:latin typeface="+mn-lt"/>
            </a:endParaRPr>
          </a:p>
        </p:txBody>
      </p:sp>
      <p:sp>
        <p:nvSpPr>
          <p:cNvPr id="33854" name="ZoneTexte 5"/>
          <p:cNvSpPr txBox="1">
            <a:spLocks noChangeArrowheads="1"/>
          </p:cNvSpPr>
          <p:nvPr/>
        </p:nvSpPr>
        <p:spPr bwMode="auto">
          <a:xfrm>
            <a:off x="7756525" y="4640263"/>
            <a:ext cx="696913" cy="1016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r>
              <a:rPr lang="fr-BE" altLang="fr-FR" sz="6000">
                <a:solidFill>
                  <a:srgbClr val="FF0000"/>
                </a:solidFill>
                <a:latin typeface="Vrinda" panose="020B0502040204020203" pitchFamily="34" charset="0"/>
              </a:rPr>
              <a:t>X</a:t>
            </a:r>
          </a:p>
        </p:txBody>
      </p:sp>
      <p:sp>
        <p:nvSpPr>
          <p:cNvPr id="300" name="Rectangle 19"/>
          <p:cNvSpPr>
            <a:spLocks noChangeArrowheads="1"/>
          </p:cNvSpPr>
          <p:nvPr/>
        </p:nvSpPr>
        <p:spPr bwMode="auto">
          <a:xfrm>
            <a:off x="7296150" y="3159125"/>
            <a:ext cx="1716088" cy="708025"/>
          </a:xfrm>
          <a:prstGeom prst="rect">
            <a:avLst/>
          </a:prstGeom>
          <a:solidFill>
            <a:schemeClr val="accent1">
              <a:lumMod val="40000"/>
              <a:lumOff val="60000"/>
            </a:schemeClr>
          </a:solidFill>
          <a:ln w="9525">
            <a:solidFill>
              <a:srgbClr val="000000"/>
            </a:solidFill>
            <a:miter lim="800000"/>
            <a:headEnd/>
            <a:tailEnd/>
          </a:ln>
        </p:spPr>
        <p:txBody>
          <a:bodyPr anchor="ctr">
            <a:spAutoFit/>
          </a:bodyPr>
          <a:lstStyle>
            <a:lvl1pPr eaLnBrk="0" hangingPunct="0">
              <a:spcBef>
                <a:spcPct val="20000"/>
              </a:spcBef>
              <a:buFont typeface="Arial Narrow" pitchFamily="34" charset="0"/>
              <a:buChar char="●"/>
              <a:defRPr sz="2800">
                <a:solidFill>
                  <a:schemeClr val="tx1"/>
                </a:solidFill>
                <a:latin typeface="Arial Narrow" pitchFamily="34" charset="0"/>
              </a:defRPr>
            </a:lvl1pPr>
            <a:lvl2pPr marL="742950" indent="-285750" eaLnBrk="0" hangingPunct="0">
              <a:spcBef>
                <a:spcPct val="20000"/>
              </a:spcBef>
              <a:buSzPct val="110000"/>
              <a:buFont typeface="Wingdings" pitchFamily="2" charset="2"/>
              <a:buChar char="§"/>
              <a:defRPr sz="2600">
                <a:solidFill>
                  <a:schemeClr val="tx1"/>
                </a:solidFill>
                <a:latin typeface="Arial Narrow" pitchFamily="34" charset="0"/>
              </a:defRPr>
            </a:lvl2pPr>
            <a:lvl3pPr marL="1143000" indent="-228600" eaLnBrk="0" hangingPunct="0">
              <a:spcBef>
                <a:spcPct val="20000"/>
              </a:spcBef>
              <a:buSzPct val="80000"/>
              <a:buChar char="o"/>
              <a:defRPr sz="2400">
                <a:solidFill>
                  <a:schemeClr val="tx1"/>
                </a:solidFill>
                <a:latin typeface="Arial Narrow" pitchFamily="34" charset="0"/>
              </a:defRPr>
            </a:lvl3pPr>
            <a:lvl4pPr marL="1600200" indent="-228600" eaLnBrk="0" hangingPunct="0">
              <a:spcBef>
                <a:spcPct val="20000"/>
              </a:spcBef>
              <a:buChar char="–"/>
              <a:defRPr sz="2000">
                <a:solidFill>
                  <a:srgbClr val="336600"/>
                </a:solidFill>
                <a:latin typeface="Arial Narrow" pitchFamily="34" charset="0"/>
              </a:defRPr>
            </a:lvl4pPr>
            <a:lvl5pPr marL="2057400" indent="-228600" eaLnBrk="0" hangingPunct="0">
              <a:spcBef>
                <a:spcPct val="20000"/>
              </a:spcBef>
              <a:buChar char="»"/>
              <a:defRPr sz="2000">
                <a:solidFill>
                  <a:srgbClr val="336600"/>
                </a:solidFill>
                <a:latin typeface="Arial Narrow" pitchFamily="34" charset="0"/>
              </a:defRPr>
            </a:lvl5pPr>
            <a:lvl6pPr marL="2514600" indent="-228600" eaLnBrk="0" fontAlgn="base" hangingPunct="0">
              <a:spcBef>
                <a:spcPct val="20000"/>
              </a:spcBef>
              <a:spcAft>
                <a:spcPct val="0"/>
              </a:spcAft>
              <a:buChar char="»"/>
              <a:defRPr sz="2000">
                <a:solidFill>
                  <a:srgbClr val="336600"/>
                </a:solidFill>
                <a:latin typeface="Arial Narrow" pitchFamily="34" charset="0"/>
              </a:defRPr>
            </a:lvl6pPr>
            <a:lvl7pPr marL="2971800" indent="-228600" eaLnBrk="0" fontAlgn="base" hangingPunct="0">
              <a:spcBef>
                <a:spcPct val="20000"/>
              </a:spcBef>
              <a:spcAft>
                <a:spcPct val="0"/>
              </a:spcAft>
              <a:buChar char="»"/>
              <a:defRPr sz="2000">
                <a:solidFill>
                  <a:srgbClr val="336600"/>
                </a:solidFill>
                <a:latin typeface="Arial Narrow" pitchFamily="34" charset="0"/>
              </a:defRPr>
            </a:lvl7pPr>
            <a:lvl8pPr marL="3429000" indent="-228600" eaLnBrk="0" fontAlgn="base" hangingPunct="0">
              <a:spcBef>
                <a:spcPct val="20000"/>
              </a:spcBef>
              <a:spcAft>
                <a:spcPct val="0"/>
              </a:spcAft>
              <a:buChar char="»"/>
              <a:defRPr sz="2000">
                <a:solidFill>
                  <a:srgbClr val="336600"/>
                </a:solidFill>
                <a:latin typeface="Arial Narrow" pitchFamily="34" charset="0"/>
              </a:defRPr>
            </a:lvl8pPr>
            <a:lvl9pPr marL="3886200" indent="-228600" eaLnBrk="0" fontAlgn="base" hangingPunct="0">
              <a:spcBef>
                <a:spcPct val="20000"/>
              </a:spcBef>
              <a:spcAft>
                <a:spcPct val="0"/>
              </a:spcAft>
              <a:buChar char="»"/>
              <a:defRPr sz="2000">
                <a:solidFill>
                  <a:srgbClr val="336600"/>
                </a:solidFill>
                <a:latin typeface="Arial Narrow" pitchFamily="34" charset="0"/>
              </a:defRPr>
            </a:lvl9pPr>
          </a:lstStyle>
          <a:p>
            <a:pPr eaLnBrk="1" hangingPunct="1">
              <a:spcBef>
                <a:spcPct val="0"/>
              </a:spcBef>
              <a:buFontTx/>
              <a:buNone/>
              <a:defRPr/>
            </a:pPr>
            <a:r>
              <a:rPr lang="fr-BE" altLang="fr-FR" sz="2000" dirty="0" smtClean="0">
                <a:latin typeface="+mn-lt"/>
              </a:rPr>
              <a:t>Persistance et </a:t>
            </a:r>
          </a:p>
          <a:p>
            <a:pPr eaLnBrk="1" hangingPunct="1">
              <a:spcBef>
                <a:spcPct val="0"/>
              </a:spcBef>
              <a:buFontTx/>
              <a:buNone/>
              <a:defRPr/>
            </a:pPr>
            <a:r>
              <a:rPr lang="fr-BE" altLang="fr-FR" sz="2000" dirty="0" smtClean="0">
                <a:latin typeface="+mn-lt"/>
              </a:rPr>
              <a:t>anoestrus</a:t>
            </a:r>
          </a:p>
        </p:txBody>
      </p:sp>
      <p:cxnSp>
        <p:nvCxnSpPr>
          <p:cNvPr id="11" name="Connecteur droit avec flèche 10"/>
          <p:cNvCxnSpPr>
            <a:stCxn id="33851" idx="3"/>
          </p:cNvCxnSpPr>
          <p:nvPr/>
        </p:nvCxnSpPr>
        <p:spPr>
          <a:xfrm flipV="1">
            <a:off x="6840538" y="5048250"/>
            <a:ext cx="788987" cy="0"/>
          </a:xfrm>
          <a:prstGeom prst="straightConnector1">
            <a:avLst/>
          </a:prstGeom>
          <a:ln w="28575">
            <a:solidFill>
              <a:schemeClr val="tx1"/>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307" name="Connecteur droit avec flèche 306"/>
          <p:cNvCxnSpPr/>
          <p:nvPr/>
        </p:nvCxnSpPr>
        <p:spPr>
          <a:xfrm flipV="1">
            <a:off x="8104188" y="3867150"/>
            <a:ext cx="0" cy="901700"/>
          </a:xfrm>
          <a:prstGeom prst="straightConnector1">
            <a:avLst/>
          </a:prstGeom>
          <a:ln w="28575">
            <a:solidFill>
              <a:schemeClr val="tx1"/>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cxnSp>
      <p:grpSp>
        <p:nvGrpSpPr>
          <p:cNvPr id="33858" name="Groupe 16"/>
          <p:cNvGrpSpPr>
            <a:grpSpLocks/>
          </p:cNvGrpSpPr>
          <p:nvPr/>
        </p:nvGrpSpPr>
        <p:grpSpPr bwMode="auto">
          <a:xfrm>
            <a:off x="84138" y="2427288"/>
            <a:ext cx="1965325" cy="1495425"/>
            <a:chOff x="84226" y="2427093"/>
            <a:chExt cx="1964745" cy="1495184"/>
          </a:xfrm>
        </p:grpSpPr>
        <p:pic>
          <p:nvPicPr>
            <p:cNvPr id="38971" name="Picture 4"/>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84226" y="2427093"/>
              <a:ext cx="1964745" cy="1495184"/>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16" name="ZoneTexte 15"/>
            <p:cNvSpPr txBox="1"/>
            <p:nvPr/>
          </p:nvSpPr>
          <p:spPr>
            <a:xfrm>
              <a:off x="395284" y="3131829"/>
              <a:ext cx="384062" cy="369827"/>
            </a:xfrm>
            <a:prstGeom prst="rect">
              <a:avLst/>
            </a:prstGeom>
            <a:noFill/>
          </p:spPr>
          <p:txBody>
            <a:bodyPr wrap="none">
              <a:spAutoFit/>
            </a:bodyPr>
            <a:lstStyle/>
            <a:p>
              <a:pPr>
                <a:defRPr/>
              </a:pPr>
              <a:r>
                <a:rPr lang="fr-BE" dirty="0" err="1">
                  <a:solidFill>
                    <a:srgbClr val="FFFF00"/>
                  </a:solidFill>
                  <a:latin typeface="+mn-lt"/>
                </a:rPr>
                <a:t>CJ</a:t>
              </a:r>
              <a:endParaRPr lang="fr-BE" dirty="0">
                <a:solidFill>
                  <a:srgbClr val="FFFF00"/>
                </a:solidFill>
                <a:latin typeface="+mn-lt"/>
              </a:endParaRPr>
            </a:p>
          </p:txBody>
        </p:sp>
      </p:grpSp>
      <p:grpSp>
        <p:nvGrpSpPr>
          <p:cNvPr id="33859" name="Groupe 17"/>
          <p:cNvGrpSpPr>
            <a:grpSpLocks/>
          </p:cNvGrpSpPr>
          <p:nvPr/>
        </p:nvGrpSpPr>
        <p:grpSpPr bwMode="auto">
          <a:xfrm>
            <a:off x="2132013" y="2400300"/>
            <a:ext cx="1852612" cy="1492250"/>
            <a:chOff x="2131258" y="2400358"/>
            <a:chExt cx="1853497" cy="1492802"/>
          </a:xfrm>
        </p:grpSpPr>
        <p:pic>
          <p:nvPicPr>
            <p:cNvPr id="38969" name="Picture 2" descr="D:\Activités d'enseignements\Ressources\Multimedia\Multimedia echographie RU\Photos Titan Benedicte Gabriel\Bov Uterus pyometre 2.jpe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2131258" y="2400358"/>
              <a:ext cx="1853497" cy="14928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12" name="ZoneTexte 311"/>
            <p:cNvSpPr txBox="1"/>
            <p:nvPr/>
          </p:nvSpPr>
          <p:spPr>
            <a:xfrm>
              <a:off x="2291672" y="3265866"/>
              <a:ext cx="1095898" cy="370024"/>
            </a:xfrm>
            <a:prstGeom prst="rect">
              <a:avLst/>
            </a:prstGeom>
            <a:noFill/>
          </p:spPr>
          <p:txBody>
            <a:bodyPr wrap="none">
              <a:spAutoFit/>
            </a:bodyPr>
            <a:lstStyle/>
            <a:p>
              <a:pPr>
                <a:defRPr/>
              </a:pPr>
              <a:r>
                <a:rPr lang="fr-BE" dirty="0">
                  <a:solidFill>
                    <a:srgbClr val="FFFF00"/>
                  </a:solidFill>
                  <a:latin typeface="+mn-lt"/>
                </a:rPr>
                <a:t>Pyomètre</a:t>
              </a:r>
            </a:p>
          </p:txBody>
        </p:sp>
      </p:grpSp>
    </p:spTree>
    <p:extLst>
      <p:ext uri="{BB962C8B-B14F-4D97-AF65-F5344CB8AC3E}">
        <p14:creationId xmlns:p14="http://schemas.microsoft.com/office/powerpoint/2010/main" val="109372729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1273"/>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4"/>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33850"/>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33858"/>
                                        </p:tgtEl>
                                        <p:attrNameLst>
                                          <p:attrName>style.visibility</p:attrName>
                                        </p:attrNameLst>
                                      </p:cBhvr>
                                      <p:to>
                                        <p:strVal val="visible"/>
                                      </p:to>
                                    </p:set>
                                  </p:childTnLst>
                                </p:cTn>
                              </p:par>
                            </p:childTnLst>
                          </p:cTn>
                        </p:par>
                      </p:childTnLst>
                    </p:cTn>
                  </p:par>
                  <p:par>
                    <p:cTn id="17" fill="hold" nodeType="clickPar">
                      <p:stCondLst>
                        <p:cond delay="indefinite"/>
                      </p:stCondLst>
                      <p:childTnLst>
                        <p:par>
                          <p:cTn id="18" fill="hold" nodeType="withGroup">
                            <p:stCondLst>
                              <p:cond delay="0"/>
                            </p:stCondLst>
                            <p:childTnLst>
                              <p:par>
                                <p:cTn id="19" presetID="1" presetClass="entr" presetSubtype="0" fill="hold" nodeType="clickEffect">
                                  <p:stCondLst>
                                    <p:cond delay="0"/>
                                  </p:stCondLst>
                                  <p:childTnLst>
                                    <p:set>
                                      <p:cBhvr>
                                        <p:cTn id="20" dur="1" fill="hold">
                                          <p:stCondLst>
                                            <p:cond delay="0"/>
                                          </p:stCondLst>
                                        </p:cTn>
                                        <p:tgtEl>
                                          <p:spTgt spid="33851"/>
                                        </p:tgtEl>
                                        <p:attrNameLst>
                                          <p:attrName>style.visibility</p:attrName>
                                        </p:attrNameLst>
                                      </p:cBhvr>
                                      <p:to>
                                        <p:strVal val="visible"/>
                                      </p:to>
                                    </p:set>
                                  </p:childTnLst>
                                </p:cTn>
                              </p:par>
                              <p:par>
                                <p:cTn id="21" presetID="1" presetClass="entr" presetSubtype="0" fill="hold" nodeType="withEffect">
                                  <p:stCondLst>
                                    <p:cond delay="0"/>
                                  </p:stCondLst>
                                  <p:childTnLst>
                                    <p:set>
                                      <p:cBhvr>
                                        <p:cTn id="22" dur="1" fill="hold">
                                          <p:stCondLst>
                                            <p:cond delay="0"/>
                                          </p:stCondLst>
                                        </p:cTn>
                                        <p:tgtEl>
                                          <p:spTgt spid="33859"/>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nodeType="clickEffect">
                                  <p:stCondLst>
                                    <p:cond delay="0"/>
                                  </p:stCondLst>
                                  <p:childTnLst>
                                    <p:set>
                                      <p:cBhvr>
                                        <p:cTn id="26" dur="1" fill="hold">
                                          <p:stCondLst>
                                            <p:cond delay="0"/>
                                          </p:stCondLst>
                                        </p:cTn>
                                        <p:tgtEl>
                                          <p:spTgt spid="11"/>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3"/>
                                        </p:tgtEl>
                                        <p:attrNameLst>
                                          <p:attrName>style.visibility</p:attrName>
                                        </p:attrNameLst>
                                      </p:cBhvr>
                                      <p:to>
                                        <p:strVal val="visible"/>
                                      </p:to>
                                    </p:set>
                                  </p:childTnLst>
                                </p:cTn>
                              </p:par>
                              <p:par>
                                <p:cTn id="29" presetID="1" presetClass="entr" presetSubtype="0" fill="hold" grpId="0" nodeType="withEffect">
                                  <p:stCondLst>
                                    <p:cond delay="0"/>
                                  </p:stCondLst>
                                  <p:childTnLst>
                                    <p:set>
                                      <p:cBhvr>
                                        <p:cTn id="30" dur="1" fill="hold">
                                          <p:stCondLst>
                                            <p:cond delay="0"/>
                                          </p:stCondLst>
                                        </p:cTn>
                                        <p:tgtEl>
                                          <p:spTgt spid="33854"/>
                                        </p:tgtEl>
                                        <p:attrNameLst>
                                          <p:attrName>style.visibility</p:attrName>
                                        </p:attrNameLst>
                                      </p:cBhvr>
                                      <p:to>
                                        <p:strVal val="visible"/>
                                      </p:to>
                                    </p:set>
                                  </p:childTnLst>
                                </p:cTn>
                              </p:par>
                            </p:childTnLst>
                          </p:cTn>
                        </p:par>
                      </p:childTnLst>
                    </p:cTn>
                  </p:par>
                  <p:par>
                    <p:cTn id="31" fill="hold" nodeType="clickPar">
                      <p:stCondLst>
                        <p:cond delay="indefinite"/>
                      </p:stCondLst>
                      <p:childTnLst>
                        <p:par>
                          <p:cTn id="32" fill="hold" nodeType="withGroup">
                            <p:stCondLst>
                              <p:cond delay="0"/>
                            </p:stCondLst>
                            <p:childTnLst>
                              <p:par>
                                <p:cTn id="33" presetID="1" presetClass="entr" presetSubtype="0" fill="hold" nodeType="clickEffect">
                                  <p:stCondLst>
                                    <p:cond delay="0"/>
                                  </p:stCondLst>
                                  <p:childTnLst>
                                    <p:set>
                                      <p:cBhvr>
                                        <p:cTn id="34" dur="1" fill="hold">
                                          <p:stCondLst>
                                            <p:cond delay="0"/>
                                          </p:stCondLst>
                                        </p:cTn>
                                        <p:tgtEl>
                                          <p:spTgt spid="307"/>
                                        </p:tgtEl>
                                        <p:attrNameLst>
                                          <p:attrName>style.visibility</p:attrName>
                                        </p:attrNameLst>
                                      </p:cBhvr>
                                      <p:to>
                                        <p:strVal val="visible"/>
                                      </p:to>
                                    </p:set>
                                  </p:childTnLst>
                                </p:cTn>
                              </p:par>
                              <p:par>
                                <p:cTn id="35" presetID="1" presetClass="entr" presetSubtype="0" fill="hold" grpId="0" nodeType="withEffect">
                                  <p:stCondLst>
                                    <p:cond delay="0"/>
                                  </p:stCondLst>
                                  <p:childTnLst>
                                    <p:set>
                                      <p:cBhvr>
                                        <p:cTn id="36" dur="1" fill="hold">
                                          <p:stCondLst>
                                            <p:cond delay="0"/>
                                          </p:stCondLst>
                                        </p:cTn>
                                        <p:tgtEl>
                                          <p:spTgt spid="30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33854" grpId="0"/>
      <p:bldP spid="300" grpId="0" animBg="1"/>
    </p:bldLst>
  </p:timing>
</p:sld>
</file>

<file path=ppt/slides/slide1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0962" name="Picture 5" descr="BEN  Bossaert 2010002"/>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395288" y="692150"/>
            <a:ext cx="8747125" cy="5545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0963" name="Rectangle 1"/>
          <p:cNvSpPr>
            <a:spLocks noChangeArrowheads="1"/>
          </p:cNvSpPr>
          <p:nvPr/>
        </p:nvSpPr>
        <p:spPr bwMode="auto">
          <a:xfrm>
            <a:off x="5570538" y="6432550"/>
            <a:ext cx="3465512"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anose="020B0604020202020204" pitchFamily="34" charset="0"/>
              <a:buChar char="•"/>
              <a:defRPr sz="24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0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r>
              <a:rPr lang="fr-BE" altLang="fr-FR" sz="1400">
                <a:latin typeface="Arial" panose="020B0604020202020204" pitchFamily="34" charset="0"/>
              </a:rPr>
              <a:t>Ph. Bossaert Thèse de PhD U Gent 2010</a:t>
            </a:r>
          </a:p>
        </p:txBody>
      </p:sp>
      <p:sp>
        <p:nvSpPr>
          <p:cNvPr id="3" name="Rectangle 2"/>
          <p:cNvSpPr/>
          <p:nvPr/>
        </p:nvSpPr>
        <p:spPr>
          <a:xfrm>
            <a:off x="395288" y="692150"/>
            <a:ext cx="8497887" cy="79216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BE"/>
          </a:p>
        </p:txBody>
      </p:sp>
      <p:sp>
        <p:nvSpPr>
          <p:cNvPr id="10" name="Rectangle 2"/>
          <p:cNvSpPr txBox="1">
            <a:spLocks noChangeArrowheads="1"/>
          </p:cNvSpPr>
          <p:nvPr/>
        </p:nvSpPr>
        <p:spPr>
          <a:xfrm>
            <a:off x="1692275" y="203200"/>
            <a:ext cx="6119813" cy="633413"/>
          </a:xfrm>
          <a:prstGeom prst="roundRect">
            <a:avLst/>
          </a:prstGeom>
          <a:solidFill>
            <a:schemeClr val="tx2">
              <a:lumMod val="75000"/>
            </a:schemeClr>
          </a:solidFill>
          <a:ln>
            <a:miter lim="800000"/>
            <a:headEnd/>
            <a:tailEnd/>
          </a:ln>
        </p:spPr>
        <p:txBody>
          <a:bodyPr/>
          <a:lstStyle>
            <a:lvl1pPr algn="ctr" rtl="0" eaLnBrk="0" fontAlgn="base" hangingPunct="0">
              <a:spcBef>
                <a:spcPct val="0"/>
              </a:spcBef>
              <a:spcAft>
                <a:spcPct val="0"/>
              </a:spcAft>
              <a:defRPr sz="2800" kern="1200">
                <a:solidFill>
                  <a:schemeClr val="tx1"/>
                </a:solidFill>
                <a:latin typeface="+mj-lt"/>
                <a:ea typeface="+mj-ea"/>
                <a:cs typeface="+mj-cs"/>
              </a:defRPr>
            </a:lvl1pPr>
            <a:lvl2pPr algn="ctr" rtl="0" eaLnBrk="0" fontAlgn="base" hangingPunct="0">
              <a:spcBef>
                <a:spcPct val="0"/>
              </a:spcBef>
              <a:spcAft>
                <a:spcPct val="0"/>
              </a:spcAft>
              <a:defRPr sz="2800">
                <a:solidFill>
                  <a:schemeClr val="tx1"/>
                </a:solidFill>
                <a:latin typeface="Calibri" pitchFamily="34" charset="0"/>
              </a:defRPr>
            </a:lvl2pPr>
            <a:lvl3pPr algn="ctr" rtl="0" eaLnBrk="0" fontAlgn="base" hangingPunct="0">
              <a:spcBef>
                <a:spcPct val="0"/>
              </a:spcBef>
              <a:spcAft>
                <a:spcPct val="0"/>
              </a:spcAft>
              <a:defRPr sz="2800">
                <a:solidFill>
                  <a:schemeClr val="tx1"/>
                </a:solidFill>
                <a:latin typeface="Calibri" pitchFamily="34" charset="0"/>
              </a:defRPr>
            </a:lvl3pPr>
            <a:lvl4pPr algn="ctr" rtl="0" eaLnBrk="0" fontAlgn="base" hangingPunct="0">
              <a:spcBef>
                <a:spcPct val="0"/>
              </a:spcBef>
              <a:spcAft>
                <a:spcPct val="0"/>
              </a:spcAft>
              <a:defRPr sz="2800">
                <a:solidFill>
                  <a:schemeClr val="tx1"/>
                </a:solidFill>
                <a:latin typeface="Calibri" pitchFamily="34" charset="0"/>
              </a:defRPr>
            </a:lvl4pPr>
            <a:lvl5pPr algn="ctr" rtl="0" eaLnBrk="0" fontAlgn="base" hangingPunct="0">
              <a:spcBef>
                <a:spcPct val="0"/>
              </a:spcBef>
              <a:spcAft>
                <a:spcPct val="0"/>
              </a:spcAft>
              <a:defRPr sz="2800">
                <a:solidFill>
                  <a:schemeClr val="tx1"/>
                </a:solidFill>
                <a:latin typeface="Calibri" pitchFamily="34" charset="0"/>
              </a:defRPr>
            </a:lvl5pPr>
            <a:lvl6pPr marL="457200" algn="ctr" rtl="0" fontAlgn="base">
              <a:spcBef>
                <a:spcPct val="0"/>
              </a:spcBef>
              <a:spcAft>
                <a:spcPct val="0"/>
              </a:spcAft>
              <a:defRPr sz="2800">
                <a:solidFill>
                  <a:schemeClr val="tx1"/>
                </a:solidFill>
                <a:latin typeface="Calibri" pitchFamily="34" charset="0"/>
              </a:defRPr>
            </a:lvl6pPr>
            <a:lvl7pPr marL="914400" algn="ctr" rtl="0" fontAlgn="base">
              <a:spcBef>
                <a:spcPct val="0"/>
              </a:spcBef>
              <a:spcAft>
                <a:spcPct val="0"/>
              </a:spcAft>
              <a:defRPr sz="2800">
                <a:solidFill>
                  <a:schemeClr val="tx1"/>
                </a:solidFill>
                <a:latin typeface="Calibri" pitchFamily="34" charset="0"/>
              </a:defRPr>
            </a:lvl7pPr>
            <a:lvl8pPr marL="1371600" algn="ctr" rtl="0" fontAlgn="base">
              <a:spcBef>
                <a:spcPct val="0"/>
              </a:spcBef>
              <a:spcAft>
                <a:spcPct val="0"/>
              </a:spcAft>
              <a:defRPr sz="2800">
                <a:solidFill>
                  <a:schemeClr val="tx1"/>
                </a:solidFill>
                <a:latin typeface="Calibri" pitchFamily="34" charset="0"/>
              </a:defRPr>
            </a:lvl8pPr>
            <a:lvl9pPr marL="1828800" algn="ctr" rtl="0" fontAlgn="base">
              <a:spcBef>
                <a:spcPct val="0"/>
              </a:spcBef>
              <a:spcAft>
                <a:spcPct val="0"/>
              </a:spcAft>
              <a:defRPr sz="2800">
                <a:solidFill>
                  <a:schemeClr val="tx1"/>
                </a:solidFill>
                <a:latin typeface="Calibri" pitchFamily="34" charset="0"/>
              </a:defRPr>
            </a:lvl9pPr>
          </a:lstStyle>
          <a:p>
            <a:pPr>
              <a:defRPr/>
            </a:pPr>
            <a:r>
              <a:rPr lang="fr-FR" altLang="fr-FR" dirty="0" smtClean="0">
                <a:solidFill>
                  <a:schemeClr val="bg1"/>
                </a:solidFill>
              </a:rPr>
              <a:t>La balance énergétique négative </a:t>
            </a:r>
          </a:p>
        </p:txBody>
      </p:sp>
      <p:sp>
        <p:nvSpPr>
          <p:cNvPr id="4" name="Forme libre 3"/>
          <p:cNvSpPr/>
          <p:nvPr/>
        </p:nvSpPr>
        <p:spPr>
          <a:xfrm>
            <a:off x="1746250" y="2363788"/>
            <a:ext cx="5291138" cy="1201737"/>
          </a:xfrm>
          <a:custGeom>
            <a:avLst/>
            <a:gdLst>
              <a:gd name="connsiteX0" fmla="*/ 0 w 5291191"/>
              <a:gd name="connsiteY0" fmla="*/ 1202077 h 1202077"/>
              <a:gd name="connsiteX1" fmla="*/ 184935 w 5291191"/>
              <a:gd name="connsiteY1" fmla="*/ 1191802 h 1202077"/>
              <a:gd name="connsiteX2" fmla="*/ 339047 w 5291191"/>
              <a:gd name="connsiteY2" fmla="*/ 1181528 h 1202077"/>
              <a:gd name="connsiteX3" fmla="*/ 369869 w 5291191"/>
              <a:gd name="connsiteY3" fmla="*/ 1171254 h 1202077"/>
              <a:gd name="connsiteX4" fmla="*/ 410966 w 5291191"/>
              <a:gd name="connsiteY4" fmla="*/ 1130157 h 1202077"/>
              <a:gd name="connsiteX5" fmla="*/ 441789 w 5291191"/>
              <a:gd name="connsiteY5" fmla="*/ 1109609 h 1202077"/>
              <a:gd name="connsiteX6" fmla="*/ 503433 w 5291191"/>
              <a:gd name="connsiteY6" fmla="*/ 1089061 h 1202077"/>
              <a:gd name="connsiteX7" fmla="*/ 575353 w 5291191"/>
              <a:gd name="connsiteY7" fmla="*/ 1037690 h 1202077"/>
              <a:gd name="connsiteX8" fmla="*/ 636997 w 5291191"/>
              <a:gd name="connsiteY8" fmla="*/ 996593 h 1202077"/>
              <a:gd name="connsiteX9" fmla="*/ 667820 w 5291191"/>
              <a:gd name="connsiteY9" fmla="*/ 914400 h 1202077"/>
              <a:gd name="connsiteX10" fmla="*/ 698642 w 5291191"/>
              <a:gd name="connsiteY10" fmla="*/ 863029 h 1202077"/>
              <a:gd name="connsiteX11" fmla="*/ 719191 w 5291191"/>
              <a:gd name="connsiteY11" fmla="*/ 791110 h 1202077"/>
              <a:gd name="connsiteX12" fmla="*/ 780836 w 5291191"/>
              <a:gd name="connsiteY12" fmla="*/ 698643 h 1202077"/>
              <a:gd name="connsiteX13" fmla="*/ 801384 w 5291191"/>
              <a:gd name="connsiteY13" fmla="*/ 667820 h 1202077"/>
              <a:gd name="connsiteX14" fmla="*/ 821932 w 5291191"/>
              <a:gd name="connsiteY14" fmla="*/ 606175 h 1202077"/>
              <a:gd name="connsiteX15" fmla="*/ 832206 w 5291191"/>
              <a:gd name="connsiteY15" fmla="*/ 575353 h 1202077"/>
              <a:gd name="connsiteX16" fmla="*/ 852755 w 5291191"/>
              <a:gd name="connsiteY16" fmla="*/ 554805 h 1202077"/>
              <a:gd name="connsiteX17" fmla="*/ 883577 w 5291191"/>
              <a:gd name="connsiteY17" fmla="*/ 493160 h 1202077"/>
              <a:gd name="connsiteX18" fmla="*/ 904126 w 5291191"/>
              <a:gd name="connsiteY18" fmla="*/ 472611 h 1202077"/>
              <a:gd name="connsiteX19" fmla="*/ 945222 w 5291191"/>
              <a:gd name="connsiteY19" fmla="*/ 410966 h 1202077"/>
              <a:gd name="connsiteX20" fmla="*/ 965771 w 5291191"/>
              <a:gd name="connsiteY20" fmla="*/ 390418 h 1202077"/>
              <a:gd name="connsiteX21" fmla="*/ 1006867 w 5291191"/>
              <a:gd name="connsiteY21" fmla="*/ 328773 h 1202077"/>
              <a:gd name="connsiteX22" fmla="*/ 1047964 w 5291191"/>
              <a:gd name="connsiteY22" fmla="*/ 277402 h 1202077"/>
              <a:gd name="connsiteX23" fmla="*/ 1078786 w 5291191"/>
              <a:gd name="connsiteY23" fmla="*/ 267128 h 1202077"/>
              <a:gd name="connsiteX24" fmla="*/ 1119883 w 5291191"/>
              <a:gd name="connsiteY24" fmla="*/ 215757 h 1202077"/>
              <a:gd name="connsiteX25" fmla="*/ 1140431 w 5291191"/>
              <a:gd name="connsiteY25" fmla="*/ 184935 h 1202077"/>
              <a:gd name="connsiteX26" fmla="*/ 1160980 w 5291191"/>
              <a:gd name="connsiteY26" fmla="*/ 164387 h 1202077"/>
              <a:gd name="connsiteX27" fmla="*/ 1181528 w 5291191"/>
              <a:gd name="connsiteY27" fmla="*/ 133564 h 1202077"/>
              <a:gd name="connsiteX28" fmla="*/ 1284269 w 5291191"/>
              <a:gd name="connsiteY28" fmla="*/ 71919 h 1202077"/>
              <a:gd name="connsiteX29" fmla="*/ 1345914 w 5291191"/>
              <a:gd name="connsiteY29" fmla="*/ 51371 h 1202077"/>
              <a:gd name="connsiteX30" fmla="*/ 1376737 w 5291191"/>
              <a:gd name="connsiteY30" fmla="*/ 41097 h 1202077"/>
              <a:gd name="connsiteX31" fmla="*/ 1541123 w 5291191"/>
              <a:gd name="connsiteY31" fmla="*/ 30823 h 1202077"/>
              <a:gd name="connsiteX32" fmla="*/ 1643865 w 5291191"/>
              <a:gd name="connsiteY32" fmla="*/ 0 h 1202077"/>
              <a:gd name="connsiteX33" fmla="*/ 2280863 w 5291191"/>
              <a:gd name="connsiteY33" fmla="*/ 10274 h 1202077"/>
              <a:gd name="connsiteX34" fmla="*/ 2404153 w 5291191"/>
              <a:gd name="connsiteY34" fmla="*/ 30823 h 1202077"/>
              <a:gd name="connsiteX35" fmla="*/ 2434975 w 5291191"/>
              <a:gd name="connsiteY35" fmla="*/ 41097 h 1202077"/>
              <a:gd name="connsiteX36" fmla="*/ 2476072 w 5291191"/>
              <a:gd name="connsiteY36" fmla="*/ 51371 h 1202077"/>
              <a:gd name="connsiteX37" fmla="*/ 2527442 w 5291191"/>
              <a:gd name="connsiteY37" fmla="*/ 71919 h 1202077"/>
              <a:gd name="connsiteX38" fmla="*/ 2609636 w 5291191"/>
              <a:gd name="connsiteY38" fmla="*/ 82193 h 1202077"/>
              <a:gd name="connsiteX39" fmla="*/ 2640458 w 5291191"/>
              <a:gd name="connsiteY39" fmla="*/ 92468 h 1202077"/>
              <a:gd name="connsiteX40" fmla="*/ 2969231 w 5291191"/>
              <a:gd name="connsiteY40" fmla="*/ 113016 h 1202077"/>
              <a:gd name="connsiteX41" fmla="*/ 3082247 w 5291191"/>
              <a:gd name="connsiteY41" fmla="*/ 133564 h 1202077"/>
              <a:gd name="connsiteX42" fmla="*/ 3113069 w 5291191"/>
              <a:gd name="connsiteY42" fmla="*/ 143838 h 1202077"/>
              <a:gd name="connsiteX43" fmla="*/ 3184989 w 5291191"/>
              <a:gd name="connsiteY43" fmla="*/ 164387 h 1202077"/>
              <a:gd name="connsiteX44" fmla="*/ 3215811 w 5291191"/>
              <a:gd name="connsiteY44" fmla="*/ 184935 h 1202077"/>
              <a:gd name="connsiteX45" fmla="*/ 3359649 w 5291191"/>
              <a:gd name="connsiteY45" fmla="*/ 226032 h 1202077"/>
              <a:gd name="connsiteX46" fmla="*/ 3431568 w 5291191"/>
              <a:gd name="connsiteY46" fmla="*/ 236306 h 1202077"/>
              <a:gd name="connsiteX47" fmla="*/ 3554858 w 5291191"/>
              <a:gd name="connsiteY47" fmla="*/ 256854 h 1202077"/>
              <a:gd name="connsiteX48" fmla="*/ 3585681 w 5291191"/>
              <a:gd name="connsiteY48" fmla="*/ 267128 h 1202077"/>
              <a:gd name="connsiteX49" fmla="*/ 3739793 w 5291191"/>
              <a:gd name="connsiteY49" fmla="*/ 287677 h 1202077"/>
              <a:gd name="connsiteX50" fmla="*/ 3770615 w 5291191"/>
              <a:gd name="connsiteY50" fmla="*/ 297951 h 1202077"/>
              <a:gd name="connsiteX51" fmla="*/ 3811712 w 5291191"/>
              <a:gd name="connsiteY51" fmla="*/ 308225 h 1202077"/>
              <a:gd name="connsiteX52" fmla="*/ 3842535 w 5291191"/>
              <a:gd name="connsiteY52" fmla="*/ 318499 h 1202077"/>
              <a:gd name="connsiteX53" fmla="*/ 3924728 w 5291191"/>
              <a:gd name="connsiteY53" fmla="*/ 328773 h 1202077"/>
              <a:gd name="connsiteX54" fmla="*/ 4058292 w 5291191"/>
              <a:gd name="connsiteY54" fmla="*/ 349322 h 1202077"/>
              <a:gd name="connsiteX55" fmla="*/ 4150759 w 5291191"/>
              <a:gd name="connsiteY55" fmla="*/ 359596 h 1202077"/>
              <a:gd name="connsiteX56" fmla="*/ 4253501 w 5291191"/>
              <a:gd name="connsiteY56" fmla="*/ 380144 h 1202077"/>
              <a:gd name="connsiteX57" fmla="*/ 4315146 w 5291191"/>
              <a:gd name="connsiteY57" fmla="*/ 400692 h 1202077"/>
              <a:gd name="connsiteX58" fmla="*/ 4345968 w 5291191"/>
              <a:gd name="connsiteY58" fmla="*/ 410966 h 1202077"/>
              <a:gd name="connsiteX59" fmla="*/ 4428162 w 5291191"/>
              <a:gd name="connsiteY59" fmla="*/ 421241 h 1202077"/>
              <a:gd name="connsiteX60" fmla="*/ 4510355 w 5291191"/>
              <a:gd name="connsiteY60" fmla="*/ 441789 h 1202077"/>
              <a:gd name="connsiteX61" fmla="*/ 4572000 w 5291191"/>
              <a:gd name="connsiteY61" fmla="*/ 452063 h 1202077"/>
              <a:gd name="connsiteX62" fmla="*/ 4633645 w 5291191"/>
              <a:gd name="connsiteY62" fmla="*/ 472611 h 1202077"/>
              <a:gd name="connsiteX63" fmla="*/ 4715838 w 5291191"/>
              <a:gd name="connsiteY63" fmla="*/ 493160 h 1202077"/>
              <a:gd name="connsiteX64" fmla="*/ 4798031 w 5291191"/>
              <a:gd name="connsiteY64" fmla="*/ 513708 h 1202077"/>
              <a:gd name="connsiteX65" fmla="*/ 4839128 w 5291191"/>
              <a:gd name="connsiteY65" fmla="*/ 534256 h 1202077"/>
              <a:gd name="connsiteX66" fmla="*/ 5013789 w 5291191"/>
              <a:gd name="connsiteY66" fmla="*/ 554805 h 1202077"/>
              <a:gd name="connsiteX67" fmla="*/ 5075433 w 5291191"/>
              <a:gd name="connsiteY67" fmla="*/ 575353 h 1202077"/>
              <a:gd name="connsiteX68" fmla="*/ 5106256 w 5291191"/>
              <a:gd name="connsiteY68" fmla="*/ 585627 h 1202077"/>
              <a:gd name="connsiteX69" fmla="*/ 5188449 w 5291191"/>
              <a:gd name="connsiteY69" fmla="*/ 606175 h 1202077"/>
              <a:gd name="connsiteX70" fmla="*/ 5219272 w 5291191"/>
              <a:gd name="connsiteY70" fmla="*/ 616450 h 1202077"/>
              <a:gd name="connsiteX71" fmla="*/ 5250094 w 5291191"/>
              <a:gd name="connsiteY71" fmla="*/ 636998 h 1202077"/>
              <a:gd name="connsiteX72" fmla="*/ 5291191 w 5291191"/>
              <a:gd name="connsiteY72" fmla="*/ 647272 h 1202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5291191" h="1202077">
                <a:moveTo>
                  <a:pt x="0" y="1202077"/>
                </a:moveTo>
                <a:cubicBezTo>
                  <a:pt x="129816" y="1176113"/>
                  <a:pt x="68085" y="1177196"/>
                  <a:pt x="184935" y="1191802"/>
                </a:cubicBezTo>
                <a:cubicBezTo>
                  <a:pt x="236306" y="1188377"/>
                  <a:pt x="287877" y="1187213"/>
                  <a:pt x="339047" y="1181528"/>
                </a:cubicBezTo>
                <a:cubicBezTo>
                  <a:pt x="349811" y="1180332"/>
                  <a:pt x="361056" y="1177549"/>
                  <a:pt x="369869" y="1171254"/>
                </a:cubicBezTo>
                <a:cubicBezTo>
                  <a:pt x="385634" y="1159993"/>
                  <a:pt x="394846" y="1140903"/>
                  <a:pt x="410966" y="1130157"/>
                </a:cubicBezTo>
                <a:cubicBezTo>
                  <a:pt x="421240" y="1123308"/>
                  <a:pt x="430505" y="1114624"/>
                  <a:pt x="441789" y="1109609"/>
                </a:cubicBezTo>
                <a:cubicBezTo>
                  <a:pt x="461582" y="1100812"/>
                  <a:pt x="503433" y="1089061"/>
                  <a:pt x="503433" y="1089061"/>
                </a:cubicBezTo>
                <a:cubicBezTo>
                  <a:pt x="552188" y="1040306"/>
                  <a:pt x="526151" y="1054090"/>
                  <a:pt x="575353" y="1037690"/>
                </a:cubicBezTo>
                <a:cubicBezTo>
                  <a:pt x="595901" y="1023991"/>
                  <a:pt x="632153" y="1020809"/>
                  <a:pt x="636997" y="996593"/>
                </a:cubicBezTo>
                <a:cubicBezTo>
                  <a:pt x="656821" y="897482"/>
                  <a:pt x="632546" y="984949"/>
                  <a:pt x="667820" y="914400"/>
                </a:cubicBezTo>
                <a:cubicBezTo>
                  <a:pt x="694494" y="861051"/>
                  <a:pt x="658507" y="903166"/>
                  <a:pt x="698642" y="863029"/>
                </a:cubicBezTo>
                <a:cubicBezTo>
                  <a:pt x="701059" y="853360"/>
                  <a:pt x="712493" y="803166"/>
                  <a:pt x="719191" y="791110"/>
                </a:cubicBezTo>
                <a:cubicBezTo>
                  <a:pt x="719211" y="791075"/>
                  <a:pt x="770551" y="714071"/>
                  <a:pt x="780836" y="698643"/>
                </a:cubicBezTo>
                <a:cubicBezTo>
                  <a:pt x="787686" y="688369"/>
                  <a:pt x="797479" y="679534"/>
                  <a:pt x="801384" y="667820"/>
                </a:cubicBezTo>
                <a:lnTo>
                  <a:pt x="821932" y="606175"/>
                </a:lnTo>
                <a:cubicBezTo>
                  <a:pt x="825357" y="595901"/>
                  <a:pt x="824548" y="583011"/>
                  <a:pt x="832206" y="575353"/>
                </a:cubicBezTo>
                <a:lnTo>
                  <a:pt x="852755" y="554805"/>
                </a:lnTo>
                <a:cubicBezTo>
                  <a:pt x="863606" y="522250"/>
                  <a:pt x="860815" y="521612"/>
                  <a:pt x="883577" y="493160"/>
                </a:cubicBezTo>
                <a:cubicBezTo>
                  <a:pt x="889628" y="485596"/>
                  <a:pt x="898314" y="480361"/>
                  <a:pt x="904126" y="472611"/>
                </a:cubicBezTo>
                <a:cubicBezTo>
                  <a:pt x="918943" y="452854"/>
                  <a:pt x="927759" y="428428"/>
                  <a:pt x="945222" y="410966"/>
                </a:cubicBezTo>
                <a:cubicBezTo>
                  <a:pt x="952072" y="404117"/>
                  <a:pt x="959959" y="398167"/>
                  <a:pt x="965771" y="390418"/>
                </a:cubicBezTo>
                <a:cubicBezTo>
                  <a:pt x="980589" y="370661"/>
                  <a:pt x="993168" y="349321"/>
                  <a:pt x="1006867" y="328773"/>
                </a:cubicBezTo>
                <a:cubicBezTo>
                  <a:pt x="1016200" y="314773"/>
                  <a:pt x="1031697" y="287162"/>
                  <a:pt x="1047964" y="277402"/>
                </a:cubicBezTo>
                <a:cubicBezTo>
                  <a:pt x="1057250" y="271830"/>
                  <a:pt x="1068512" y="270553"/>
                  <a:pt x="1078786" y="267128"/>
                </a:cubicBezTo>
                <a:cubicBezTo>
                  <a:pt x="1142043" y="172248"/>
                  <a:pt x="1061316" y="288967"/>
                  <a:pt x="1119883" y="215757"/>
                </a:cubicBezTo>
                <a:cubicBezTo>
                  <a:pt x="1127597" y="206115"/>
                  <a:pt x="1132717" y="194577"/>
                  <a:pt x="1140431" y="184935"/>
                </a:cubicBezTo>
                <a:cubicBezTo>
                  <a:pt x="1146482" y="177371"/>
                  <a:pt x="1154929" y="171951"/>
                  <a:pt x="1160980" y="164387"/>
                </a:cubicBezTo>
                <a:cubicBezTo>
                  <a:pt x="1168694" y="154745"/>
                  <a:pt x="1172235" y="141695"/>
                  <a:pt x="1181528" y="133564"/>
                </a:cubicBezTo>
                <a:cubicBezTo>
                  <a:pt x="1201835" y="115796"/>
                  <a:pt x="1254625" y="83777"/>
                  <a:pt x="1284269" y="71919"/>
                </a:cubicBezTo>
                <a:cubicBezTo>
                  <a:pt x="1304380" y="63875"/>
                  <a:pt x="1325366" y="58220"/>
                  <a:pt x="1345914" y="51371"/>
                </a:cubicBezTo>
                <a:cubicBezTo>
                  <a:pt x="1356188" y="47946"/>
                  <a:pt x="1365928" y="41773"/>
                  <a:pt x="1376737" y="41097"/>
                </a:cubicBezTo>
                <a:lnTo>
                  <a:pt x="1541123" y="30823"/>
                </a:lnTo>
                <a:cubicBezTo>
                  <a:pt x="1582901" y="2970"/>
                  <a:pt x="1577752" y="0"/>
                  <a:pt x="1643865" y="0"/>
                </a:cubicBezTo>
                <a:cubicBezTo>
                  <a:pt x="1856225" y="0"/>
                  <a:pt x="2068530" y="6849"/>
                  <a:pt x="2280863" y="10274"/>
                </a:cubicBezTo>
                <a:cubicBezTo>
                  <a:pt x="2321960" y="17124"/>
                  <a:pt x="2364627" y="17648"/>
                  <a:pt x="2404153" y="30823"/>
                </a:cubicBezTo>
                <a:cubicBezTo>
                  <a:pt x="2414427" y="34248"/>
                  <a:pt x="2424562" y="38122"/>
                  <a:pt x="2434975" y="41097"/>
                </a:cubicBezTo>
                <a:cubicBezTo>
                  <a:pt x="2448552" y="44976"/>
                  <a:pt x="2462676" y="46906"/>
                  <a:pt x="2476072" y="51371"/>
                </a:cubicBezTo>
                <a:cubicBezTo>
                  <a:pt x="2493568" y="57203"/>
                  <a:pt x="2509472" y="67772"/>
                  <a:pt x="2527442" y="71919"/>
                </a:cubicBezTo>
                <a:cubicBezTo>
                  <a:pt x="2554346" y="78128"/>
                  <a:pt x="2582238" y="78768"/>
                  <a:pt x="2609636" y="82193"/>
                </a:cubicBezTo>
                <a:cubicBezTo>
                  <a:pt x="2619910" y="85618"/>
                  <a:pt x="2629838" y="90344"/>
                  <a:pt x="2640458" y="92468"/>
                </a:cubicBezTo>
                <a:cubicBezTo>
                  <a:pt x="2741216" y="112620"/>
                  <a:pt x="2886282" y="109698"/>
                  <a:pt x="2969231" y="113016"/>
                </a:cubicBezTo>
                <a:cubicBezTo>
                  <a:pt x="3091068" y="143475"/>
                  <a:pt x="2898172" y="96749"/>
                  <a:pt x="3082247" y="133564"/>
                </a:cubicBezTo>
                <a:cubicBezTo>
                  <a:pt x="3092866" y="135688"/>
                  <a:pt x="3102656" y="140863"/>
                  <a:pt x="3113069" y="143838"/>
                </a:cubicBezTo>
                <a:cubicBezTo>
                  <a:pt x="3203383" y="169643"/>
                  <a:pt x="3111080" y="139752"/>
                  <a:pt x="3184989" y="164387"/>
                </a:cubicBezTo>
                <a:cubicBezTo>
                  <a:pt x="3195263" y="171236"/>
                  <a:pt x="3204413" y="180186"/>
                  <a:pt x="3215811" y="184935"/>
                </a:cubicBezTo>
                <a:cubicBezTo>
                  <a:pt x="3267845" y="206616"/>
                  <a:pt x="3307056" y="217266"/>
                  <a:pt x="3359649" y="226032"/>
                </a:cubicBezTo>
                <a:cubicBezTo>
                  <a:pt x="3383536" y="230013"/>
                  <a:pt x="3407648" y="232529"/>
                  <a:pt x="3431568" y="236306"/>
                </a:cubicBezTo>
                <a:cubicBezTo>
                  <a:pt x="3472722" y="242804"/>
                  <a:pt x="3515332" y="243679"/>
                  <a:pt x="3554858" y="256854"/>
                </a:cubicBezTo>
                <a:cubicBezTo>
                  <a:pt x="3565132" y="260279"/>
                  <a:pt x="3574998" y="265348"/>
                  <a:pt x="3585681" y="267128"/>
                </a:cubicBezTo>
                <a:cubicBezTo>
                  <a:pt x="3674729" y="281969"/>
                  <a:pt x="3663762" y="270781"/>
                  <a:pt x="3739793" y="287677"/>
                </a:cubicBezTo>
                <a:cubicBezTo>
                  <a:pt x="3750365" y="290026"/>
                  <a:pt x="3760202" y="294976"/>
                  <a:pt x="3770615" y="297951"/>
                </a:cubicBezTo>
                <a:cubicBezTo>
                  <a:pt x="3784192" y="301830"/>
                  <a:pt x="3798135" y="304346"/>
                  <a:pt x="3811712" y="308225"/>
                </a:cubicBezTo>
                <a:cubicBezTo>
                  <a:pt x="3822125" y="311200"/>
                  <a:pt x="3831880" y="316562"/>
                  <a:pt x="3842535" y="318499"/>
                </a:cubicBezTo>
                <a:cubicBezTo>
                  <a:pt x="3869701" y="323438"/>
                  <a:pt x="3897330" y="325348"/>
                  <a:pt x="3924728" y="328773"/>
                </a:cubicBezTo>
                <a:cubicBezTo>
                  <a:pt x="3989026" y="350206"/>
                  <a:pt x="3942156" y="337097"/>
                  <a:pt x="4058292" y="349322"/>
                </a:cubicBezTo>
                <a:lnTo>
                  <a:pt x="4150759" y="359596"/>
                </a:lnTo>
                <a:cubicBezTo>
                  <a:pt x="4236236" y="388087"/>
                  <a:pt x="4100022" y="344726"/>
                  <a:pt x="4253501" y="380144"/>
                </a:cubicBezTo>
                <a:cubicBezTo>
                  <a:pt x="4274606" y="385014"/>
                  <a:pt x="4294598" y="393843"/>
                  <a:pt x="4315146" y="400692"/>
                </a:cubicBezTo>
                <a:cubicBezTo>
                  <a:pt x="4325420" y="404117"/>
                  <a:pt x="4335222" y="409623"/>
                  <a:pt x="4345968" y="410966"/>
                </a:cubicBezTo>
                <a:cubicBezTo>
                  <a:pt x="4373366" y="414391"/>
                  <a:pt x="4400872" y="417042"/>
                  <a:pt x="4428162" y="421241"/>
                </a:cubicBezTo>
                <a:cubicBezTo>
                  <a:pt x="4572486" y="443445"/>
                  <a:pt x="4411902" y="419911"/>
                  <a:pt x="4510355" y="441789"/>
                </a:cubicBezTo>
                <a:cubicBezTo>
                  <a:pt x="4530691" y="446308"/>
                  <a:pt x="4551452" y="448638"/>
                  <a:pt x="4572000" y="452063"/>
                </a:cubicBezTo>
                <a:cubicBezTo>
                  <a:pt x="4592548" y="458912"/>
                  <a:pt x="4612632" y="467358"/>
                  <a:pt x="4633645" y="472611"/>
                </a:cubicBezTo>
                <a:cubicBezTo>
                  <a:pt x="4661043" y="479461"/>
                  <a:pt x="4689046" y="484229"/>
                  <a:pt x="4715838" y="493160"/>
                </a:cubicBezTo>
                <a:cubicBezTo>
                  <a:pt x="4763227" y="508956"/>
                  <a:pt x="4736041" y="501310"/>
                  <a:pt x="4798031" y="513708"/>
                </a:cubicBezTo>
                <a:cubicBezTo>
                  <a:pt x="4811730" y="520557"/>
                  <a:pt x="4825051" y="528223"/>
                  <a:pt x="4839128" y="534256"/>
                </a:cubicBezTo>
                <a:cubicBezTo>
                  <a:pt x="4895178" y="558278"/>
                  <a:pt x="4949577" y="550219"/>
                  <a:pt x="5013789" y="554805"/>
                </a:cubicBezTo>
                <a:lnTo>
                  <a:pt x="5075433" y="575353"/>
                </a:lnTo>
                <a:cubicBezTo>
                  <a:pt x="5085707" y="578778"/>
                  <a:pt x="5095749" y="583000"/>
                  <a:pt x="5106256" y="585627"/>
                </a:cubicBezTo>
                <a:cubicBezTo>
                  <a:pt x="5133654" y="592476"/>
                  <a:pt x="5161658" y="597244"/>
                  <a:pt x="5188449" y="606175"/>
                </a:cubicBezTo>
                <a:cubicBezTo>
                  <a:pt x="5198723" y="609600"/>
                  <a:pt x="5209585" y="611607"/>
                  <a:pt x="5219272" y="616450"/>
                </a:cubicBezTo>
                <a:cubicBezTo>
                  <a:pt x="5230316" y="621972"/>
                  <a:pt x="5239050" y="631476"/>
                  <a:pt x="5250094" y="636998"/>
                </a:cubicBezTo>
                <a:cubicBezTo>
                  <a:pt x="5272808" y="648355"/>
                  <a:pt x="5273678" y="647272"/>
                  <a:pt x="5291191" y="647272"/>
                </a:cubicBezTo>
              </a:path>
            </a:pathLst>
          </a:custGeom>
          <a:noFill/>
          <a:ln w="5715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BE"/>
          </a:p>
        </p:txBody>
      </p:sp>
      <p:sp>
        <p:nvSpPr>
          <p:cNvPr id="5" name="Forme libre 4"/>
          <p:cNvSpPr/>
          <p:nvPr/>
        </p:nvSpPr>
        <p:spPr>
          <a:xfrm>
            <a:off x="1838325" y="2352675"/>
            <a:ext cx="5219700" cy="1181100"/>
          </a:xfrm>
          <a:custGeom>
            <a:avLst/>
            <a:gdLst>
              <a:gd name="connsiteX0" fmla="*/ 0 w 5219272"/>
              <a:gd name="connsiteY0" fmla="*/ 842481 h 1181528"/>
              <a:gd name="connsiteX1" fmla="*/ 308225 w 5219272"/>
              <a:gd name="connsiteY1" fmla="*/ 842481 h 1181528"/>
              <a:gd name="connsiteX2" fmla="*/ 400692 w 5219272"/>
              <a:gd name="connsiteY2" fmla="*/ 863029 h 1181528"/>
              <a:gd name="connsiteX3" fmla="*/ 431515 w 5219272"/>
              <a:gd name="connsiteY3" fmla="*/ 873303 h 1181528"/>
              <a:gd name="connsiteX4" fmla="*/ 472611 w 5219272"/>
              <a:gd name="connsiteY4" fmla="*/ 883578 h 1181528"/>
              <a:gd name="connsiteX5" fmla="*/ 493160 w 5219272"/>
              <a:gd name="connsiteY5" fmla="*/ 904126 h 1181528"/>
              <a:gd name="connsiteX6" fmla="*/ 523982 w 5219272"/>
              <a:gd name="connsiteY6" fmla="*/ 914400 h 1181528"/>
              <a:gd name="connsiteX7" fmla="*/ 544530 w 5219272"/>
              <a:gd name="connsiteY7" fmla="*/ 945222 h 1181528"/>
              <a:gd name="connsiteX8" fmla="*/ 585627 w 5219272"/>
              <a:gd name="connsiteY8" fmla="*/ 965771 h 1181528"/>
              <a:gd name="connsiteX9" fmla="*/ 616450 w 5219272"/>
              <a:gd name="connsiteY9" fmla="*/ 996593 h 1181528"/>
              <a:gd name="connsiteX10" fmla="*/ 657546 w 5219272"/>
              <a:gd name="connsiteY10" fmla="*/ 1017142 h 1181528"/>
              <a:gd name="connsiteX11" fmla="*/ 729465 w 5219272"/>
              <a:gd name="connsiteY11" fmla="*/ 1089061 h 1181528"/>
              <a:gd name="connsiteX12" fmla="*/ 750014 w 5219272"/>
              <a:gd name="connsiteY12" fmla="*/ 1109609 h 1181528"/>
              <a:gd name="connsiteX13" fmla="*/ 770562 w 5219272"/>
              <a:gd name="connsiteY13" fmla="*/ 1140431 h 1181528"/>
              <a:gd name="connsiteX14" fmla="*/ 801384 w 5219272"/>
              <a:gd name="connsiteY14" fmla="*/ 1150706 h 1181528"/>
              <a:gd name="connsiteX15" fmla="*/ 863029 w 5219272"/>
              <a:gd name="connsiteY15" fmla="*/ 1181528 h 1181528"/>
              <a:gd name="connsiteX16" fmla="*/ 996593 w 5219272"/>
              <a:gd name="connsiteY16" fmla="*/ 1171254 h 1181528"/>
              <a:gd name="connsiteX17" fmla="*/ 1037690 w 5219272"/>
              <a:gd name="connsiteY17" fmla="*/ 1119883 h 1181528"/>
              <a:gd name="connsiteX18" fmla="*/ 1099335 w 5219272"/>
              <a:gd name="connsiteY18" fmla="*/ 1078787 h 1181528"/>
              <a:gd name="connsiteX19" fmla="*/ 1140432 w 5219272"/>
              <a:gd name="connsiteY19" fmla="*/ 1027416 h 1181528"/>
              <a:gd name="connsiteX20" fmla="*/ 1160980 w 5219272"/>
              <a:gd name="connsiteY20" fmla="*/ 1006867 h 1181528"/>
              <a:gd name="connsiteX21" fmla="*/ 1181528 w 5219272"/>
              <a:gd name="connsiteY21" fmla="*/ 945222 h 1181528"/>
              <a:gd name="connsiteX22" fmla="*/ 1191802 w 5219272"/>
              <a:gd name="connsiteY22" fmla="*/ 914400 h 1181528"/>
              <a:gd name="connsiteX23" fmla="*/ 1232899 w 5219272"/>
              <a:gd name="connsiteY23" fmla="*/ 863029 h 1181528"/>
              <a:gd name="connsiteX24" fmla="*/ 1253447 w 5219272"/>
              <a:gd name="connsiteY24" fmla="*/ 801384 h 1181528"/>
              <a:gd name="connsiteX25" fmla="*/ 1304818 w 5219272"/>
              <a:gd name="connsiteY25" fmla="*/ 708917 h 1181528"/>
              <a:gd name="connsiteX26" fmla="*/ 1335641 w 5219272"/>
              <a:gd name="connsiteY26" fmla="*/ 678094 h 1181528"/>
              <a:gd name="connsiteX27" fmla="*/ 1356189 w 5219272"/>
              <a:gd name="connsiteY27" fmla="*/ 647272 h 1181528"/>
              <a:gd name="connsiteX28" fmla="*/ 1387011 w 5219272"/>
              <a:gd name="connsiteY28" fmla="*/ 626724 h 1181528"/>
              <a:gd name="connsiteX29" fmla="*/ 1407560 w 5219272"/>
              <a:gd name="connsiteY29" fmla="*/ 606175 h 1181528"/>
              <a:gd name="connsiteX30" fmla="*/ 1469205 w 5219272"/>
              <a:gd name="connsiteY30" fmla="*/ 585627 h 1181528"/>
              <a:gd name="connsiteX31" fmla="*/ 1530850 w 5219272"/>
              <a:gd name="connsiteY31" fmla="*/ 554805 h 1181528"/>
              <a:gd name="connsiteX32" fmla="*/ 1592495 w 5219272"/>
              <a:gd name="connsiteY32" fmla="*/ 523982 h 1181528"/>
              <a:gd name="connsiteX33" fmla="*/ 1623317 w 5219272"/>
              <a:gd name="connsiteY33" fmla="*/ 503434 h 1181528"/>
              <a:gd name="connsiteX34" fmla="*/ 1664414 w 5219272"/>
              <a:gd name="connsiteY34" fmla="*/ 462337 h 1181528"/>
              <a:gd name="connsiteX35" fmla="*/ 1695236 w 5219272"/>
              <a:gd name="connsiteY35" fmla="*/ 441789 h 1181528"/>
              <a:gd name="connsiteX36" fmla="*/ 1715784 w 5219272"/>
              <a:gd name="connsiteY36" fmla="*/ 421240 h 1181528"/>
              <a:gd name="connsiteX37" fmla="*/ 1746607 w 5219272"/>
              <a:gd name="connsiteY37" fmla="*/ 410966 h 1181528"/>
              <a:gd name="connsiteX38" fmla="*/ 1808252 w 5219272"/>
              <a:gd name="connsiteY38" fmla="*/ 369870 h 1181528"/>
              <a:gd name="connsiteX39" fmla="*/ 1869897 w 5219272"/>
              <a:gd name="connsiteY39" fmla="*/ 328773 h 1181528"/>
              <a:gd name="connsiteX40" fmla="*/ 1952090 w 5219272"/>
              <a:gd name="connsiteY40" fmla="*/ 308225 h 1181528"/>
              <a:gd name="connsiteX41" fmla="*/ 2024009 w 5219272"/>
              <a:gd name="connsiteY41" fmla="*/ 287676 h 1181528"/>
              <a:gd name="connsiteX42" fmla="*/ 2054832 w 5219272"/>
              <a:gd name="connsiteY42" fmla="*/ 267128 h 1181528"/>
              <a:gd name="connsiteX43" fmla="*/ 2085654 w 5219272"/>
              <a:gd name="connsiteY43" fmla="*/ 256854 h 1181528"/>
              <a:gd name="connsiteX44" fmla="*/ 2116477 w 5219272"/>
              <a:gd name="connsiteY44" fmla="*/ 236306 h 1181528"/>
              <a:gd name="connsiteX45" fmla="*/ 2178122 w 5219272"/>
              <a:gd name="connsiteY45" fmla="*/ 215757 h 1181528"/>
              <a:gd name="connsiteX46" fmla="*/ 2208944 w 5219272"/>
              <a:gd name="connsiteY46" fmla="*/ 195209 h 1181528"/>
              <a:gd name="connsiteX47" fmla="*/ 2270589 w 5219272"/>
              <a:gd name="connsiteY47" fmla="*/ 174661 h 1181528"/>
              <a:gd name="connsiteX48" fmla="*/ 2291137 w 5219272"/>
              <a:gd name="connsiteY48" fmla="*/ 154112 h 1181528"/>
              <a:gd name="connsiteX49" fmla="*/ 2332234 w 5219272"/>
              <a:gd name="connsiteY49" fmla="*/ 143838 h 1181528"/>
              <a:gd name="connsiteX50" fmla="*/ 2363056 w 5219272"/>
              <a:gd name="connsiteY50" fmla="*/ 133564 h 1181528"/>
              <a:gd name="connsiteX51" fmla="*/ 2455524 w 5219272"/>
              <a:gd name="connsiteY51" fmla="*/ 92467 h 1181528"/>
              <a:gd name="connsiteX52" fmla="*/ 2496620 w 5219272"/>
              <a:gd name="connsiteY52" fmla="*/ 82193 h 1181528"/>
              <a:gd name="connsiteX53" fmla="*/ 2558265 w 5219272"/>
              <a:gd name="connsiteY53" fmla="*/ 61645 h 1181528"/>
              <a:gd name="connsiteX54" fmla="*/ 2650733 w 5219272"/>
              <a:gd name="connsiteY54" fmla="*/ 30822 h 1181528"/>
              <a:gd name="connsiteX55" fmla="*/ 2712378 w 5219272"/>
              <a:gd name="connsiteY55" fmla="*/ 10274 h 1181528"/>
              <a:gd name="connsiteX56" fmla="*/ 2743200 w 5219272"/>
              <a:gd name="connsiteY56" fmla="*/ 0 h 1181528"/>
              <a:gd name="connsiteX57" fmla="*/ 3123344 w 5219272"/>
              <a:gd name="connsiteY57" fmla="*/ 20548 h 1181528"/>
              <a:gd name="connsiteX58" fmla="*/ 3267182 w 5219272"/>
              <a:gd name="connsiteY58" fmla="*/ 30822 h 1181528"/>
              <a:gd name="connsiteX59" fmla="*/ 3359650 w 5219272"/>
              <a:gd name="connsiteY59" fmla="*/ 51371 h 1181528"/>
              <a:gd name="connsiteX60" fmla="*/ 3678148 w 5219272"/>
              <a:gd name="connsiteY60" fmla="*/ 71919 h 1181528"/>
              <a:gd name="connsiteX61" fmla="*/ 3708971 w 5219272"/>
              <a:gd name="connsiteY61" fmla="*/ 82193 h 1181528"/>
              <a:gd name="connsiteX62" fmla="*/ 3821987 w 5219272"/>
              <a:gd name="connsiteY62" fmla="*/ 102742 h 1181528"/>
              <a:gd name="connsiteX63" fmla="*/ 3852809 w 5219272"/>
              <a:gd name="connsiteY63" fmla="*/ 113016 h 1181528"/>
              <a:gd name="connsiteX64" fmla="*/ 3893906 w 5219272"/>
              <a:gd name="connsiteY64" fmla="*/ 133564 h 1181528"/>
              <a:gd name="connsiteX65" fmla="*/ 3996647 w 5219272"/>
              <a:gd name="connsiteY65" fmla="*/ 143838 h 1181528"/>
              <a:gd name="connsiteX66" fmla="*/ 4058292 w 5219272"/>
              <a:gd name="connsiteY66" fmla="*/ 164387 h 1181528"/>
              <a:gd name="connsiteX67" fmla="*/ 4119937 w 5219272"/>
              <a:gd name="connsiteY67" fmla="*/ 174661 h 1181528"/>
              <a:gd name="connsiteX68" fmla="*/ 4202130 w 5219272"/>
              <a:gd name="connsiteY68" fmla="*/ 184935 h 1181528"/>
              <a:gd name="connsiteX69" fmla="*/ 4551452 w 5219272"/>
              <a:gd name="connsiteY69" fmla="*/ 226031 h 1181528"/>
              <a:gd name="connsiteX70" fmla="*/ 4582274 w 5219272"/>
              <a:gd name="connsiteY70" fmla="*/ 236306 h 1181528"/>
              <a:gd name="connsiteX71" fmla="*/ 4643919 w 5219272"/>
              <a:gd name="connsiteY71" fmla="*/ 267128 h 1181528"/>
              <a:gd name="connsiteX72" fmla="*/ 4808306 w 5219272"/>
              <a:gd name="connsiteY72" fmla="*/ 277402 h 1181528"/>
              <a:gd name="connsiteX73" fmla="*/ 4849402 w 5219272"/>
              <a:gd name="connsiteY73" fmla="*/ 287676 h 1181528"/>
              <a:gd name="connsiteX74" fmla="*/ 4900773 w 5219272"/>
              <a:gd name="connsiteY74" fmla="*/ 297951 h 1181528"/>
              <a:gd name="connsiteX75" fmla="*/ 4941870 w 5219272"/>
              <a:gd name="connsiteY75" fmla="*/ 318499 h 1181528"/>
              <a:gd name="connsiteX76" fmla="*/ 5003515 w 5219272"/>
              <a:gd name="connsiteY76" fmla="*/ 339047 h 1181528"/>
              <a:gd name="connsiteX77" fmla="*/ 5034337 w 5219272"/>
              <a:gd name="connsiteY77" fmla="*/ 349321 h 1181528"/>
              <a:gd name="connsiteX78" fmla="*/ 5095982 w 5219272"/>
              <a:gd name="connsiteY78" fmla="*/ 369870 h 1181528"/>
              <a:gd name="connsiteX79" fmla="*/ 5219272 w 5219272"/>
              <a:gd name="connsiteY79" fmla="*/ 380144 h 1181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Lst>
            <a:rect l="l" t="t" r="r" b="b"/>
            <a:pathLst>
              <a:path w="5219272" h="1181528">
                <a:moveTo>
                  <a:pt x="0" y="842481"/>
                </a:moveTo>
                <a:cubicBezTo>
                  <a:pt x="168861" y="832548"/>
                  <a:pt x="155081" y="825465"/>
                  <a:pt x="308225" y="842481"/>
                </a:cubicBezTo>
                <a:cubicBezTo>
                  <a:pt x="325561" y="844407"/>
                  <a:pt x="381371" y="857509"/>
                  <a:pt x="400692" y="863029"/>
                </a:cubicBezTo>
                <a:cubicBezTo>
                  <a:pt x="411105" y="866004"/>
                  <a:pt x="421102" y="870328"/>
                  <a:pt x="431515" y="873303"/>
                </a:cubicBezTo>
                <a:cubicBezTo>
                  <a:pt x="445092" y="877182"/>
                  <a:pt x="458912" y="880153"/>
                  <a:pt x="472611" y="883578"/>
                </a:cubicBezTo>
                <a:cubicBezTo>
                  <a:pt x="479461" y="890427"/>
                  <a:pt x="484854" y="899142"/>
                  <a:pt x="493160" y="904126"/>
                </a:cubicBezTo>
                <a:cubicBezTo>
                  <a:pt x="502446" y="909698"/>
                  <a:pt x="515525" y="907635"/>
                  <a:pt x="523982" y="914400"/>
                </a:cubicBezTo>
                <a:cubicBezTo>
                  <a:pt x="533624" y="922114"/>
                  <a:pt x="535044" y="937317"/>
                  <a:pt x="544530" y="945222"/>
                </a:cubicBezTo>
                <a:cubicBezTo>
                  <a:pt x="556296" y="955027"/>
                  <a:pt x="573164" y="956869"/>
                  <a:pt x="585627" y="965771"/>
                </a:cubicBezTo>
                <a:cubicBezTo>
                  <a:pt x="597450" y="974216"/>
                  <a:pt x="604627" y="988148"/>
                  <a:pt x="616450" y="996593"/>
                </a:cubicBezTo>
                <a:cubicBezTo>
                  <a:pt x="628913" y="1005495"/>
                  <a:pt x="645457" y="1007739"/>
                  <a:pt x="657546" y="1017142"/>
                </a:cubicBezTo>
                <a:cubicBezTo>
                  <a:pt x="657572" y="1017162"/>
                  <a:pt x="715072" y="1074668"/>
                  <a:pt x="729465" y="1089061"/>
                </a:cubicBezTo>
                <a:cubicBezTo>
                  <a:pt x="736315" y="1095911"/>
                  <a:pt x="744641" y="1101549"/>
                  <a:pt x="750014" y="1109609"/>
                </a:cubicBezTo>
                <a:cubicBezTo>
                  <a:pt x="756863" y="1119883"/>
                  <a:pt x="760920" y="1132717"/>
                  <a:pt x="770562" y="1140431"/>
                </a:cubicBezTo>
                <a:cubicBezTo>
                  <a:pt x="779019" y="1147196"/>
                  <a:pt x="791698" y="1145863"/>
                  <a:pt x="801384" y="1150706"/>
                </a:cubicBezTo>
                <a:cubicBezTo>
                  <a:pt x="881043" y="1190536"/>
                  <a:pt x="785565" y="1155707"/>
                  <a:pt x="863029" y="1181528"/>
                </a:cubicBezTo>
                <a:cubicBezTo>
                  <a:pt x="907550" y="1178103"/>
                  <a:pt x="952807" y="1180011"/>
                  <a:pt x="996593" y="1171254"/>
                </a:cubicBezTo>
                <a:cubicBezTo>
                  <a:pt x="1008552" y="1168862"/>
                  <a:pt x="1033850" y="1124491"/>
                  <a:pt x="1037690" y="1119883"/>
                </a:cubicBezTo>
                <a:cubicBezTo>
                  <a:pt x="1067289" y="1084364"/>
                  <a:pt x="1061349" y="1091449"/>
                  <a:pt x="1099335" y="1078787"/>
                </a:cubicBezTo>
                <a:cubicBezTo>
                  <a:pt x="1148949" y="1029171"/>
                  <a:pt x="1088589" y="1092220"/>
                  <a:pt x="1140432" y="1027416"/>
                </a:cubicBezTo>
                <a:cubicBezTo>
                  <a:pt x="1146483" y="1019852"/>
                  <a:pt x="1154131" y="1013717"/>
                  <a:pt x="1160980" y="1006867"/>
                </a:cubicBezTo>
                <a:lnTo>
                  <a:pt x="1181528" y="945222"/>
                </a:lnTo>
                <a:cubicBezTo>
                  <a:pt x="1184953" y="934948"/>
                  <a:pt x="1184144" y="922058"/>
                  <a:pt x="1191802" y="914400"/>
                </a:cubicBezTo>
                <a:cubicBezTo>
                  <a:pt x="1208883" y="897320"/>
                  <a:pt x="1222529" y="886361"/>
                  <a:pt x="1232899" y="863029"/>
                </a:cubicBezTo>
                <a:cubicBezTo>
                  <a:pt x="1241696" y="843236"/>
                  <a:pt x="1246597" y="821932"/>
                  <a:pt x="1253447" y="801384"/>
                </a:cubicBezTo>
                <a:cubicBezTo>
                  <a:pt x="1266366" y="762629"/>
                  <a:pt x="1269496" y="744239"/>
                  <a:pt x="1304818" y="708917"/>
                </a:cubicBezTo>
                <a:cubicBezTo>
                  <a:pt x="1315092" y="698643"/>
                  <a:pt x="1326339" y="689256"/>
                  <a:pt x="1335641" y="678094"/>
                </a:cubicBezTo>
                <a:cubicBezTo>
                  <a:pt x="1343546" y="668608"/>
                  <a:pt x="1347458" y="656003"/>
                  <a:pt x="1356189" y="647272"/>
                </a:cubicBezTo>
                <a:cubicBezTo>
                  <a:pt x="1364920" y="638541"/>
                  <a:pt x="1377369" y="634438"/>
                  <a:pt x="1387011" y="626724"/>
                </a:cubicBezTo>
                <a:cubicBezTo>
                  <a:pt x="1394575" y="620673"/>
                  <a:pt x="1398896" y="610507"/>
                  <a:pt x="1407560" y="606175"/>
                </a:cubicBezTo>
                <a:cubicBezTo>
                  <a:pt x="1426933" y="596488"/>
                  <a:pt x="1469205" y="585627"/>
                  <a:pt x="1469205" y="585627"/>
                </a:cubicBezTo>
                <a:cubicBezTo>
                  <a:pt x="1557544" y="526734"/>
                  <a:pt x="1445769" y="597346"/>
                  <a:pt x="1530850" y="554805"/>
                </a:cubicBezTo>
                <a:cubicBezTo>
                  <a:pt x="1610517" y="514971"/>
                  <a:pt x="1515020" y="549806"/>
                  <a:pt x="1592495" y="523982"/>
                </a:cubicBezTo>
                <a:cubicBezTo>
                  <a:pt x="1602769" y="517133"/>
                  <a:pt x="1613942" y="511470"/>
                  <a:pt x="1623317" y="503434"/>
                </a:cubicBezTo>
                <a:cubicBezTo>
                  <a:pt x="1638026" y="490826"/>
                  <a:pt x="1648294" y="473083"/>
                  <a:pt x="1664414" y="462337"/>
                </a:cubicBezTo>
                <a:cubicBezTo>
                  <a:pt x="1674688" y="455488"/>
                  <a:pt x="1685594" y="449503"/>
                  <a:pt x="1695236" y="441789"/>
                </a:cubicBezTo>
                <a:cubicBezTo>
                  <a:pt x="1702800" y="435738"/>
                  <a:pt x="1707478" y="426224"/>
                  <a:pt x="1715784" y="421240"/>
                </a:cubicBezTo>
                <a:cubicBezTo>
                  <a:pt x="1725071" y="415668"/>
                  <a:pt x="1736333" y="414391"/>
                  <a:pt x="1746607" y="410966"/>
                </a:cubicBezTo>
                <a:cubicBezTo>
                  <a:pt x="1786591" y="350990"/>
                  <a:pt x="1741906" y="403043"/>
                  <a:pt x="1808252" y="369870"/>
                </a:cubicBezTo>
                <a:cubicBezTo>
                  <a:pt x="1830341" y="358826"/>
                  <a:pt x="1845938" y="334763"/>
                  <a:pt x="1869897" y="328773"/>
                </a:cubicBezTo>
                <a:lnTo>
                  <a:pt x="1952090" y="308225"/>
                </a:lnTo>
                <a:cubicBezTo>
                  <a:pt x="1965266" y="304931"/>
                  <a:pt x="2009264" y="295049"/>
                  <a:pt x="2024009" y="287676"/>
                </a:cubicBezTo>
                <a:cubicBezTo>
                  <a:pt x="2035053" y="282154"/>
                  <a:pt x="2043787" y="272650"/>
                  <a:pt x="2054832" y="267128"/>
                </a:cubicBezTo>
                <a:cubicBezTo>
                  <a:pt x="2064518" y="262285"/>
                  <a:pt x="2075968" y="261697"/>
                  <a:pt x="2085654" y="256854"/>
                </a:cubicBezTo>
                <a:cubicBezTo>
                  <a:pt x="2096699" y="251332"/>
                  <a:pt x="2105193" y="241321"/>
                  <a:pt x="2116477" y="236306"/>
                </a:cubicBezTo>
                <a:cubicBezTo>
                  <a:pt x="2136270" y="227509"/>
                  <a:pt x="2178122" y="215757"/>
                  <a:pt x="2178122" y="215757"/>
                </a:cubicBezTo>
                <a:cubicBezTo>
                  <a:pt x="2188396" y="208908"/>
                  <a:pt x="2197660" y="200224"/>
                  <a:pt x="2208944" y="195209"/>
                </a:cubicBezTo>
                <a:cubicBezTo>
                  <a:pt x="2228737" y="186412"/>
                  <a:pt x="2270589" y="174661"/>
                  <a:pt x="2270589" y="174661"/>
                </a:cubicBezTo>
                <a:cubicBezTo>
                  <a:pt x="2277438" y="167811"/>
                  <a:pt x="2282473" y="158444"/>
                  <a:pt x="2291137" y="154112"/>
                </a:cubicBezTo>
                <a:cubicBezTo>
                  <a:pt x="2303767" y="147797"/>
                  <a:pt x="2318657" y="147717"/>
                  <a:pt x="2332234" y="143838"/>
                </a:cubicBezTo>
                <a:cubicBezTo>
                  <a:pt x="2342647" y="140863"/>
                  <a:pt x="2353370" y="138407"/>
                  <a:pt x="2363056" y="133564"/>
                </a:cubicBezTo>
                <a:cubicBezTo>
                  <a:pt x="2430521" y="99832"/>
                  <a:pt x="2349504" y="118972"/>
                  <a:pt x="2455524" y="92467"/>
                </a:cubicBezTo>
                <a:cubicBezTo>
                  <a:pt x="2469223" y="89042"/>
                  <a:pt x="2483095" y="86250"/>
                  <a:pt x="2496620" y="82193"/>
                </a:cubicBezTo>
                <a:cubicBezTo>
                  <a:pt x="2517366" y="75969"/>
                  <a:pt x="2558265" y="61645"/>
                  <a:pt x="2558265" y="61645"/>
                </a:cubicBezTo>
                <a:cubicBezTo>
                  <a:pt x="2599664" y="20248"/>
                  <a:pt x="2559910" y="51782"/>
                  <a:pt x="2650733" y="30822"/>
                </a:cubicBezTo>
                <a:cubicBezTo>
                  <a:pt x="2671838" y="25952"/>
                  <a:pt x="2691830" y="17123"/>
                  <a:pt x="2712378" y="10274"/>
                </a:cubicBezTo>
                <a:lnTo>
                  <a:pt x="2743200" y="0"/>
                </a:lnTo>
                <a:lnTo>
                  <a:pt x="3123344" y="20548"/>
                </a:lnTo>
                <a:lnTo>
                  <a:pt x="3267182" y="30822"/>
                </a:lnTo>
                <a:cubicBezTo>
                  <a:pt x="3288310" y="36104"/>
                  <a:pt x="3340078" y="49740"/>
                  <a:pt x="3359650" y="51371"/>
                </a:cubicBezTo>
                <a:cubicBezTo>
                  <a:pt x="3465669" y="60206"/>
                  <a:pt x="3678148" y="71919"/>
                  <a:pt x="3678148" y="71919"/>
                </a:cubicBezTo>
                <a:cubicBezTo>
                  <a:pt x="3688422" y="75344"/>
                  <a:pt x="3698351" y="80069"/>
                  <a:pt x="3708971" y="82193"/>
                </a:cubicBezTo>
                <a:cubicBezTo>
                  <a:pt x="3805987" y="101596"/>
                  <a:pt x="3750914" y="82435"/>
                  <a:pt x="3821987" y="102742"/>
                </a:cubicBezTo>
                <a:cubicBezTo>
                  <a:pt x="3832400" y="105717"/>
                  <a:pt x="3842855" y="108750"/>
                  <a:pt x="3852809" y="113016"/>
                </a:cubicBezTo>
                <a:cubicBezTo>
                  <a:pt x="3866887" y="119049"/>
                  <a:pt x="3878930" y="130355"/>
                  <a:pt x="3893906" y="133564"/>
                </a:cubicBezTo>
                <a:cubicBezTo>
                  <a:pt x="3927560" y="140775"/>
                  <a:pt x="3962400" y="140413"/>
                  <a:pt x="3996647" y="143838"/>
                </a:cubicBezTo>
                <a:cubicBezTo>
                  <a:pt x="4017195" y="150688"/>
                  <a:pt x="4036927" y="160826"/>
                  <a:pt x="4058292" y="164387"/>
                </a:cubicBezTo>
                <a:cubicBezTo>
                  <a:pt x="4078840" y="167812"/>
                  <a:pt x="4099315" y="171715"/>
                  <a:pt x="4119937" y="174661"/>
                </a:cubicBezTo>
                <a:cubicBezTo>
                  <a:pt x="4147270" y="178566"/>
                  <a:pt x="4174927" y="180204"/>
                  <a:pt x="4202130" y="184935"/>
                </a:cubicBezTo>
                <a:cubicBezTo>
                  <a:pt x="4467029" y="231004"/>
                  <a:pt x="4245604" y="209934"/>
                  <a:pt x="4551452" y="226031"/>
                </a:cubicBezTo>
                <a:cubicBezTo>
                  <a:pt x="4561726" y="229456"/>
                  <a:pt x="4572588" y="231463"/>
                  <a:pt x="4582274" y="236306"/>
                </a:cubicBezTo>
                <a:cubicBezTo>
                  <a:pt x="4610902" y="250620"/>
                  <a:pt x="4611211" y="263685"/>
                  <a:pt x="4643919" y="267128"/>
                </a:cubicBezTo>
                <a:cubicBezTo>
                  <a:pt x="4698520" y="272875"/>
                  <a:pt x="4753510" y="273977"/>
                  <a:pt x="4808306" y="277402"/>
                </a:cubicBezTo>
                <a:cubicBezTo>
                  <a:pt x="4822005" y="280827"/>
                  <a:pt x="4835618" y="284613"/>
                  <a:pt x="4849402" y="287676"/>
                </a:cubicBezTo>
                <a:cubicBezTo>
                  <a:pt x="4866449" y="291464"/>
                  <a:pt x="4884206" y="292429"/>
                  <a:pt x="4900773" y="297951"/>
                </a:cubicBezTo>
                <a:cubicBezTo>
                  <a:pt x="4915303" y="302794"/>
                  <a:pt x="4927650" y="312811"/>
                  <a:pt x="4941870" y="318499"/>
                </a:cubicBezTo>
                <a:cubicBezTo>
                  <a:pt x="4961981" y="326543"/>
                  <a:pt x="4982967" y="332198"/>
                  <a:pt x="5003515" y="339047"/>
                </a:cubicBezTo>
                <a:lnTo>
                  <a:pt x="5034337" y="349321"/>
                </a:lnTo>
                <a:cubicBezTo>
                  <a:pt x="5034339" y="349322"/>
                  <a:pt x="5095978" y="369870"/>
                  <a:pt x="5095982" y="369870"/>
                </a:cubicBezTo>
                <a:lnTo>
                  <a:pt x="5219272" y="380144"/>
                </a:lnTo>
              </a:path>
            </a:pathLst>
          </a:custGeom>
          <a:noFill/>
          <a:ln w="57150">
            <a:solidFill>
              <a:schemeClr val="accent3">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BE"/>
          </a:p>
        </p:txBody>
      </p:sp>
      <p:sp>
        <p:nvSpPr>
          <p:cNvPr id="2" name="ZoneTexte 1"/>
          <p:cNvSpPr txBox="1"/>
          <p:nvPr/>
        </p:nvSpPr>
        <p:spPr>
          <a:xfrm>
            <a:off x="3052763" y="5446713"/>
            <a:ext cx="1339850" cy="369887"/>
          </a:xfrm>
          <a:prstGeom prst="rect">
            <a:avLst/>
          </a:prstGeom>
          <a:noFill/>
        </p:spPr>
        <p:txBody>
          <a:bodyPr wrap="none">
            <a:spAutoFit/>
          </a:bodyPr>
          <a:lstStyle/>
          <a:p>
            <a:pPr eaLnBrk="1" hangingPunct="1">
              <a:defRPr/>
            </a:pPr>
            <a:r>
              <a:rPr lang="fr-BE" dirty="0">
                <a:latin typeface="+mn-lt"/>
                <a:cs typeface="Arial" charset="0"/>
              </a:rPr>
              <a:t>postpartum</a:t>
            </a:r>
          </a:p>
        </p:txBody>
      </p:sp>
      <p:grpSp>
        <p:nvGrpSpPr>
          <p:cNvPr id="11" name="Groupe 10"/>
          <p:cNvGrpSpPr>
            <a:grpSpLocks/>
          </p:cNvGrpSpPr>
          <p:nvPr/>
        </p:nvGrpSpPr>
        <p:grpSpPr bwMode="auto">
          <a:xfrm>
            <a:off x="1554163" y="5157788"/>
            <a:ext cx="1155700" cy="687387"/>
            <a:chOff x="1553581" y="5157192"/>
            <a:chExt cx="1156856" cy="687561"/>
          </a:xfrm>
        </p:grpSpPr>
        <p:sp>
          <p:nvSpPr>
            <p:cNvPr id="9" name="ZoneTexte 8"/>
            <p:cNvSpPr txBox="1"/>
            <p:nvPr/>
          </p:nvSpPr>
          <p:spPr>
            <a:xfrm>
              <a:off x="1553581" y="5228647"/>
              <a:ext cx="1156856" cy="616106"/>
            </a:xfrm>
            <a:prstGeom prst="rect">
              <a:avLst/>
            </a:prstGeom>
            <a:noFill/>
            <a:ln w="28575">
              <a:solidFill>
                <a:srgbClr val="FF0000"/>
              </a:solidFill>
            </a:ln>
          </p:spPr>
          <p:txBody>
            <a:bodyPr wrap="none">
              <a:spAutoFit/>
            </a:bodyPr>
            <a:lstStyle/>
            <a:p>
              <a:pPr algn="ctr" eaLnBrk="1" hangingPunct="1">
                <a:defRPr/>
              </a:pPr>
              <a:r>
                <a:rPr lang="fr-BE" sz="1700" b="1" dirty="0" err="1">
                  <a:solidFill>
                    <a:srgbClr val="FF0000"/>
                  </a:solidFill>
                  <a:latin typeface="+mn-lt"/>
                  <a:cs typeface="Arial" charset="0"/>
                </a:rPr>
                <a:t>NEB</a:t>
              </a:r>
              <a:endParaRPr lang="fr-BE" sz="1700" b="1" dirty="0">
                <a:solidFill>
                  <a:srgbClr val="FF0000"/>
                </a:solidFill>
                <a:latin typeface="+mn-lt"/>
                <a:cs typeface="Arial" charset="0"/>
              </a:endParaRPr>
            </a:p>
            <a:p>
              <a:pPr algn="ctr" eaLnBrk="1" hangingPunct="1">
                <a:defRPr/>
              </a:pPr>
              <a:r>
                <a:rPr lang="fr-BE" sz="1700" b="1" dirty="0">
                  <a:solidFill>
                    <a:srgbClr val="FF0000"/>
                  </a:solidFill>
                  <a:latin typeface="+mn-lt"/>
                  <a:cs typeface="Arial" charset="0"/>
                </a:rPr>
                <a:t>prepartum</a:t>
              </a:r>
            </a:p>
          </p:txBody>
        </p:sp>
        <p:cxnSp>
          <p:nvCxnSpPr>
            <p:cNvPr id="7" name="Connecteur droit avec flèche 6"/>
            <p:cNvCxnSpPr/>
            <p:nvPr/>
          </p:nvCxnSpPr>
          <p:spPr>
            <a:xfrm flipH="1">
              <a:off x="2050965" y="5157192"/>
              <a:ext cx="648348" cy="0"/>
            </a:xfrm>
            <a:prstGeom prst="straightConnector1">
              <a:avLst/>
            </a:prstGeom>
            <a:ln w="28575">
              <a:solidFill>
                <a:schemeClr val="tx1"/>
              </a:solidFill>
              <a:prstDash val="sysDash"/>
              <a:headEnd type="triangle" w="med" len="med"/>
              <a:tailEnd type="triangle" w="med" len="med"/>
            </a:ln>
          </p:spPr>
          <p:style>
            <a:lnRef idx="1">
              <a:schemeClr val="accent1"/>
            </a:lnRef>
            <a:fillRef idx="0">
              <a:schemeClr val="accent1"/>
            </a:fillRef>
            <a:effectRef idx="0">
              <a:schemeClr val="accent1"/>
            </a:effectRef>
            <a:fontRef idx="minor">
              <a:schemeClr val="tx1"/>
            </a:fontRef>
          </p:style>
        </p:cxnSp>
      </p:grpSp>
      <p:sp>
        <p:nvSpPr>
          <p:cNvPr id="8" name="Rectangle 7"/>
          <p:cNvSpPr/>
          <p:nvPr/>
        </p:nvSpPr>
        <p:spPr>
          <a:xfrm>
            <a:off x="3052763" y="5229225"/>
            <a:ext cx="1339850" cy="503238"/>
          </a:xfrm>
          <a:prstGeom prst="rect">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fr-BE"/>
          </a:p>
        </p:txBody>
      </p:sp>
      <p:sp>
        <p:nvSpPr>
          <p:cNvPr id="12" name="Rectangle 11"/>
          <p:cNvSpPr/>
          <p:nvPr/>
        </p:nvSpPr>
        <p:spPr>
          <a:xfrm>
            <a:off x="2843213" y="1700213"/>
            <a:ext cx="1728787" cy="576262"/>
          </a:xfrm>
          <a:prstGeom prst="rect">
            <a:avLst/>
          </a:prstGeom>
          <a:solidFill>
            <a:schemeClr val="accent1">
              <a:lumMod val="75000"/>
              <a:alpha val="54000"/>
            </a:schemeClr>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fr-BE"/>
          </a:p>
        </p:txBody>
      </p:sp>
      <p:sp>
        <p:nvSpPr>
          <p:cNvPr id="15" name="Rectangle 14"/>
          <p:cNvSpPr/>
          <p:nvPr/>
        </p:nvSpPr>
        <p:spPr>
          <a:xfrm>
            <a:off x="5940425" y="1700213"/>
            <a:ext cx="1727200" cy="576262"/>
          </a:xfrm>
          <a:prstGeom prst="rect">
            <a:avLst/>
          </a:prstGeom>
          <a:solidFill>
            <a:schemeClr val="accent3">
              <a:lumMod val="50000"/>
              <a:alpha val="44000"/>
            </a:schemeClr>
          </a:solidFill>
          <a:ln>
            <a:solidFill>
              <a:schemeClr val="accent3">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fr-BE"/>
          </a:p>
        </p:txBody>
      </p:sp>
    </p:spTree>
    <p:extLst>
      <p:ext uri="{BB962C8B-B14F-4D97-AF65-F5344CB8AC3E}">
        <p14:creationId xmlns:p14="http://schemas.microsoft.com/office/powerpoint/2010/main" val="219811819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12"/>
                                        </p:tgtEl>
                                        <p:attrNameLst>
                                          <p:attrName>style.visibility</p:attrName>
                                        </p:attrNameLst>
                                      </p:cBhvr>
                                      <p:to>
                                        <p:strVal val="visible"/>
                                      </p:to>
                                    </p:set>
                                  </p:childTnLst>
                                </p:cTn>
                              </p:par>
                            </p:childTnLst>
                          </p:cTn>
                        </p:par>
                      </p:childTnLst>
                    </p:cTn>
                  </p:par>
                  <p:par>
                    <p:cTn id="9" fill="hold" nodeType="clickPar">
                      <p:stCondLst>
                        <p:cond delay="indefinite"/>
                      </p:stCondLst>
                      <p:childTnLst>
                        <p:par>
                          <p:cTn id="10" fill="hold" nodeType="withGroup">
                            <p:stCondLst>
                              <p:cond delay="0"/>
                            </p:stCondLst>
                            <p:childTnLst>
                              <p:par>
                                <p:cTn id="11" presetID="1" presetClass="entr" presetSubtype="0" fill="hold" nodeType="clickEffect">
                                  <p:stCondLst>
                                    <p:cond delay="0"/>
                                  </p:stCondLst>
                                  <p:childTnLst>
                                    <p:set>
                                      <p:cBhvr>
                                        <p:cTn id="12" dur="1" fill="hold">
                                          <p:stCondLst>
                                            <p:cond delay="0"/>
                                          </p:stCondLst>
                                        </p:cTn>
                                        <p:tgtEl>
                                          <p:spTgt spid="5"/>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15"/>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nodeType="clickEffect">
                                  <p:stCondLst>
                                    <p:cond delay="0"/>
                                  </p:stCondLst>
                                  <p:childTnLst>
                                    <p:set>
                                      <p:cBhvr>
                                        <p:cTn id="18" dur="1" fill="hold">
                                          <p:stCondLst>
                                            <p:cond delay="0"/>
                                          </p:stCondLst>
                                        </p:cTn>
                                        <p:tgtEl>
                                          <p:spTgt spid="11"/>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12" grpId="0" animBg="1"/>
      <p:bldP spid="15" grpId="0" animBg="1"/>
    </p:bldLst>
  </p:timing>
</p:sld>
</file>

<file path=ppt/slides/slide1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à coins arrondis 1"/>
          <p:cNvSpPr/>
          <p:nvPr/>
        </p:nvSpPr>
        <p:spPr>
          <a:xfrm>
            <a:off x="1476375" y="333375"/>
            <a:ext cx="6119813" cy="647700"/>
          </a:xfrm>
          <a:prstGeom prst="roundRect">
            <a:avLst/>
          </a:prstGeom>
          <a:solidFill>
            <a:schemeClr val="tx2">
              <a:lumMod val="50000"/>
            </a:schemeClr>
          </a:solidFill>
          <a:ln w="9525"/>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fr-BE" altLang="fr-FR" sz="2200" dirty="0">
                <a:solidFill>
                  <a:schemeClr val="bg1"/>
                </a:solidFill>
              </a:rPr>
              <a:t>La période de transition : une phase à haut risque </a:t>
            </a:r>
            <a:endParaRPr lang="fr-FR" altLang="fr-FR" dirty="0">
              <a:solidFill>
                <a:schemeClr val="bg1"/>
              </a:solidFill>
            </a:endParaRPr>
          </a:p>
        </p:txBody>
      </p:sp>
      <p:sp>
        <p:nvSpPr>
          <p:cNvPr id="3" name="Rectangle à coins arrondis 2"/>
          <p:cNvSpPr/>
          <p:nvPr/>
        </p:nvSpPr>
        <p:spPr>
          <a:xfrm>
            <a:off x="1187450" y="1773238"/>
            <a:ext cx="2016125" cy="863600"/>
          </a:xfrm>
          <a:prstGeom prst="roundRect">
            <a:avLst/>
          </a:prstGeom>
          <a:solidFill>
            <a:srgbClr val="006600"/>
          </a:solidFill>
          <a:ln w="9525"/>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fr-BE" altLang="fr-FR" sz="2200" dirty="0">
                <a:solidFill>
                  <a:schemeClr val="bg1"/>
                </a:solidFill>
              </a:rPr>
              <a:t>Transition alimentaire </a:t>
            </a:r>
            <a:endParaRPr lang="fr-FR" altLang="fr-FR" dirty="0">
              <a:solidFill>
                <a:schemeClr val="bg1"/>
              </a:solidFill>
            </a:endParaRPr>
          </a:p>
        </p:txBody>
      </p:sp>
      <p:sp>
        <p:nvSpPr>
          <p:cNvPr id="4" name="Rectangle à coins arrondis 3"/>
          <p:cNvSpPr/>
          <p:nvPr/>
        </p:nvSpPr>
        <p:spPr>
          <a:xfrm>
            <a:off x="3527425" y="1773238"/>
            <a:ext cx="2016125" cy="863600"/>
          </a:xfrm>
          <a:prstGeom prst="roundRect">
            <a:avLst/>
          </a:prstGeom>
          <a:solidFill>
            <a:srgbClr val="006600"/>
          </a:solidFill>
          <a:ln w="9525"/>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fr-BE" altLang="fr-FR" sz="2200" dirty="0">
                <a:solidFill>
                  <a:schemeClr val="bg1"/>
                </a:solidFill>
              </a:rPr>
              <a:t>Transition immunitaire</a:t>
            </a:r>
            <a:endParaRPr lang="fr-FR" altLang="fr-FR" dirty="0">
              <a:solidFill>
                <a:schemeClr val="bg1"/>
              </a:solidFill>
            </a:endParaRPr>
          </a:p>
        </p:txBody>
      </p:sp>
      <p:sp>
        <p:nvSpPr>
          <p:cNvPr id="5" name="Rectangle à coins arrondis 4"/>
          <p:cNvSpPr/>
          <p:nvPr/>
        </p:nvSpPr>
        <p:spPr>
          <a:xfrm>
            <a:off x="5795963" y="1768475"/>
            <a:ext cx="2016125" cy="863600"/>
          </a:xfrm>
          <a:prstGeom prst="roundRect">
            <a:avLst/>
          </a:prstGeom>
          <a:solidFill>
            <a:srgbClr val="006600"/>
          </a:solidFill>
          <a:ln w="9525"/>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fr-BE" altLang="fr-FR" sz="2200" dirty="0">
                <a:solidFill>
                  <a:schemeClr val="bg1"/>
                </a:solidFill>
              </a:rPr>
              <a:t>Transition de production</a:t>
            </a:r>
            <a:endParaRPr lang="fr-FR" altLang="fr-FR" dirty="0">
              <a:solidFill>
                <a:schemeClr val="bg1"/>
              </a:solidFill>
            </a:endParaRPr>
          </a:p>
        </p:txBody>
      </p:sp>
      <p:sp>
        <p:nvSpPr>
          <p:cNvPr id="6" name="Rectangle à coins arrondis 5"/>
          <p:cNvSpPr/>
          <p:nvPr/>
        </p:nvSpPr>
        <p:spPr>
          <a:xfrm>
            <a:off x="1116013" y="3436938"/>
            <a:ext cx="2016125" cy="1144587"/>
          </a:xfrm>
          <a:prstGeom prst="roundRect">
            <a:avLst/>
          </a:prstGeom>
          <a:solidFill>
            <a:schemeClr val="accent2">
              <a:lumMod val="75000"/>
            </a:schemeClr>
          </a:solidFill>
          <a:ln w="9525"/>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fr-BE" altLang="fr-FR" sz="2200" dirty="0">
                <a:solidFill>
                  <a:schemeClr val="bg1"/>
                </a:solidFill>
              </a:rPr>
              <a:t>Augmentation vs réduction de l’ingestion</a:t>
            </a:r>
            <a:endParaRPr lang="fr-FR" altLang="fr-FR" dirty="0">
              <a:solidFill>
                <a:schemeClr val="bg1"/>
              </a:solidFill>
            </a:endParaRPr>
          </a:p>
        </p:txBody>
      </p:sp>
      <p:sp>
        <p:nvSpPr>
          <p:cNvPr id="7" name="Rectangle à coins arrondis 6"/>
          <p:cNvSpPr/>
          <p:nvPr/>
        </p:nvSpPr>
        <p:spPr>
          <a:xfrm>
            <a:off x="3600450" y="3429000"/>
            <a:ext cx="2016125" cy="863600"/>
          </a:xfrm>
          <a:prstGeom prst="roundRect">
            <a:avLst/>
          </a:prstGeom>
          <a:solidFill>
            <a:schemeClr val="accent2">
              <a:lumMod val="75000"/>
            </a:schemeClr>
          </a:solidFill>
          <a:ln w="9525"/>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fr-BE" altLang="fr-FR" sz="2200" dirty="0">
                <a:solidFill>
                  <a:schemeClr val="bg1"/>
                </a:solidFill>
              </a:rPr>
              <a:t>Diminution des défenses </a:t>
            </a:r>
            <a:endParaRPr lang="fr-FR" altLang="fr-FR" dirty="0">
              <a:solidFill>
                <a:schemeClr val="bg1"/>
              </a:solidFill>
            </a:endParaRPr>
          </a:p>
        </p:txBody>
      </p:sp>
      <p:sp>
        <p:nvSpPr>
          <p:cNvPr id="8" name="Rectangle à coins arrondis 7"/>
          <p:cNvSpPr/>
          <p:nvPr/>
        </p:nvSpPr>
        <p:spPr>
          <a:xfrm>
            <a:off x="5940425" y="3429000"/>
            <a:ext cx="2016125" cy="863600"/>
          </a:xfrm>
          <a:prstGeom prst="roundRect">
            <a:avLst/>
          </a:prstGeom>
          <a:solidFill>
            <a:schemeClr val="accent2">
              <a:lumMod val="75000"/>
            </a:schemeClr>
          </a:solidFill>
          <a:ln w="9525"/>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fr-BE" altLang="fr-FR" sz="2200" dirty="0">
                <a:solidFill>
                  <a:schemeClr val="bg1"/>
                </a:solidFill>
              </a:rPr>
              <a:t>Lactation vs tarissement</a:t>
            </a:r>
            <a:endParaRPr lang="fr-FR" altLang="fr-FR" dirty="0">
              <a:solidFill>
                <a:schemeClr val="bg1"/>
              </a:solidFill>
            </a:endParaRPr>
          </a:p>
        </p:txBody>
      </p:sp>
      <p:sp>
        <p:nvSpPr>
          <p:cNvPr id="9" name="Flèche vers le bas 8"/>
          <p:cNvSpPr/>
          <p:nvPr/>
        </p:nvSpPr>
        <p:spPr>
          <a:xfrm>
            <a:off x="1835150" y="981075"/>
            <a:ext cx="360363" cy="792163"/>
          </a:xfrm>
          <a:prstGeom prst="downArrow">
            <a:avLst/>
          </a:prstGeom>
          <a:solidFill>
            <a:schemeClr val="bg2">
              <a:lumMod val="50000"/>
            </a:schemeClr>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BE"/>
          </a:p>
        </p:txBody>
      </p:sp>
      <p:sp>
        <p:nvSpPr>
          <p:cNvPr id="15" name="Rectangle à coins arrondis 14"/>
          <p:cNvSpPr/>
          <p:nvPr/>
        </p:nvSpPr>
        <p:spPr>
          <a:xfrm>
            <a:off x="3563938" y="5084763"/>
            <a:ext cx="2016125" cy="1081087"/>
          </a:xfrm>
          <a:prstGeom prst="roundRect">
            <a:avLst/>
          </a:prstGeom>
          <a:solidFill>
            <a:schemeClr val="accent5">
              <a:lumMod val="50000"/>
            </a:schemeClr>
          </a:solidFill>
          <a:ln w="9525"/>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fr-BE" altLang="fr-FR" sz="2200" dirty="0">
                <a:solidFill>
                  <a:schemeClr val="bg1"/>
                </a:solidFill>
              </a:rPr>
              <a:t>Les </a:t>
            </a:r>
            <a:r>
              <a:rPr lang="fr-BE" altLang="fr-FR" sz="2200" dirty="0" err="1">
                <a:solidFill>
                  <a:schemeClr val="bg1"/>
                </a:solidFill>
              </a:rPr>
              <a:t>AGNE</a:t>
            </a:r>
            <a:r>
              <a:rPr lang="fr-BE" altLang="fr-FR" sz="2200" dirty="0">
                <a:solidFill>
                  <a:schemeClr val="bg1"/>
                </a:solidFill>
              </a:rPr>
              <a:t> au cœur du système</a:t>
            </a:r>
            <a:endParaRPr lang="fr-FR" altLang="fr-FR" dirty="0">
              <a:solidFill>
                <a:schemeClr val="bg1"/>
              </a:solidFill>
            </a:endParaRPr>
          </a:p>
        </p:txBody>
      </p:sp>
      <p:sp>
        <p:nvSpPr>
          <p:cNvPr id="17" name="Flèche à angle droit 16"/>
          <p:cNvSpPr/>
          <p:nvPr/>
        </p:nvSpPr>
        <p:spPr>
          <a:xfrm rot="16200000" flipH="1">
            <a:off x="5372100" y="4521200"/>
            <a:ext cx="1481138" cy="1023938"/>
          </a:xfrm>
          <a:prstGeom prst="bentUpArrow">
            <a:avLst/>
          </a:prstGeom>
          <a:solidFill>
            <a:schemeClr val="bg2">
              <a:lumMod val="50000"/>
            </a:schemeClr>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BE"/>
          </a:p>
        </p:txBody>
      </p:sp>
      <p:sp>
        <p:nvSpPr>
          <p:cNvPr id="18" name="Flèche à angle droit 17"/>
          <p:cNvSpPr/>
          <p:nvPr/>
        </p:nvSpPr>
        <p:spPr>
          <a:xfrm rot="16200000" flipH="1" flipV="1">
            <a:off x="2397919" y="4829969"/>
            <a:ext cx="1358900" cy="900112"/>
          </a:xfrm>
          <a:prstGeom prst="bentUpArrow">
            <a:avLst/>
          </a:prstGeom>
          <a:solidFill>
            <a:schemeClr val="bg2">
              <a:lumMod val="50000"/>
            </a:schemeClr>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BE"/>
          </a:p>
        </p:txBody>
      </p:sp>
      <p:sp>
        <p:nvSpPr>
          <p:cNvPr id="19" name="Flèche vers le bas 18"/>
          <p:cNvSpPr/>
          <p:nvPr/>
        </p:nvSpPr>
        <p:spPr>
          <a:xfrm>
            <a:off x="6588125" y="974725"/>
            <a:ext cx="360363" cy="792163"/>
          </a:xfrm>
          <a:prstGeom prst="downArrow">
            <a:avLst/>
          </a:prstGeom>
          <a:solidFill>
            <a:schemeClr val="bg2">
              <a:lumMod val="50000"/>
            </a:schemeClr>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BE"/>
          </a:p>
        </p:txBody>
      </p:sp>
      <p:sp>
        <p:nvSpPr>
          <p:cNvPr id="20" name="Flèche vers le bas 19"/>
          <p:cNvSpPr/>
          <p:nvPr/>
        </p:nvSpPr>
        <p:spPr>
          <a:xfrm>
            <a:off x="4356100" y="989013"/>
            <a:ext cx="360363" cy="792162"/>
          </a:xfrm>
          <a:prstGeom prst="downArrow">
            <a:avLst/>
          </a:prstGeom>
          <a:solidFill>
            <a:schemeClr val="bg2">
              <a:lumMod val="50000"/>
            </a:schemeClr>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BE"/>
          </a:p>
        </p:txBody>
      </p:sp>
      <p:sp>
        <p:nvSpPr>
          <p:cNvPr id="21" name="Flèche vers le bas 20"/>
          <p:cNvSpPr/>
          <p:nvPr/>
        </p:nvSpPr>
        <p:spPr>
          <a:xfrm>
            <a:off x="6624638" y="2636838"/>
            <a:ext cx="360362" cy="792162"/>
          </a:xfrm>
          <a:prstGeom prst="downArrow">
            <a:avLst/>
          </a:prstGeom>
          <a:solidFill>
            <a:schemeClr val="bg2">
              <a:lumMod val="50000"/>
            </a:schemeClr>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BE"/>
          </a:p>
        </p:txBody>
      </p:sp>
      <p:sp>
        <p:nvSpPr>
          <p:cNvPr id="22" name="Flèche vers le bas 21"/>
          <p:cNvSpPr/>
          <p:nvPr/>
        </p:nvSpPr>
        <p:spPr>
          <a:xfrm>
            <a:off x="4252913" y="2649538"/>
            <a:ext cx="360362" cy="790575"/>
          </a:xfrm>
          <a:prstGeom prst="downArrow">
            <a:avLst/>
          </a:prstGeom>
          <a:solidFill>
            <a:schemeClr val="bg2">
              <a:lumMod val="50000"/>
            </a:schemeClr>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BE"/>
          </a:p>
        </p:txBody>
      </p:sp>
      <p:sp>
        <p:nvSpPr>
          <p:cNvPr id="23" name="Flèche vers le bas 22"/>
          <p:cNvSpPr/>
          <p:nvPr/>
        </p:nvSpPr>
        <p:spPr>
          <a:xfrm>
            <a:off x="2111375" y="2649538"/>
            <a:ext cx="360363" cy="790575"/>
          </a:xfrm>
          <a:prstGeom prst="downArrow">
            <a:avLst/>
          </a:prstGeom>
          <a:solidFill>
            <a:schemeClr val="bg2">
              <a:lumMod val="50000"/>
            </a:schemeClr>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BE"/>
          </a:p>
        </p:txBody>
      </p:sp>
      <p:sp>
        <p:nvSpPr>
          <p:cNvPr id="25" name="Flèche vers le bas 24"/>
          <p:cNvSpPr/>
          <p:nvPr/>
        </p:nvSpPr>
        <p:spPr>
          <a:xfrm>
            <a:off x="4354513" y="4305300"/>
            <a:ext cx="358775" cy="792163"/>
          </a:xfrm>
          <a:prstGeom prst="downArrow">
            <a:avLst/>
          </a:prstGeom>
          <a:solidFill>
            <a:schemeClr val="bg2">
              <a:lumMod val="50000"/>
            </a:schemeClr>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BE"/>
          </a:p>
        </p:txBody>
      </p:sp>
    </p:spTree>
    <p:extLst>
      <p:ext uri="{BB962C8B-B14F-4D97-AF65-F5344CB8AC3E}">
        <p14:creationId xmlns:p14="http://schemas.microsoft.com/office/powerpoint/2010/main" val="3385928744"/>
      </p:ext>
    </p:extLst>
  </p:cSld>
  <p:clrMapOvr>
    <a:masterClrMapping/>
  </p:clrMapOvr>
  <p:timing>
    <p:tnLst>
      <p:par>
        <p:cTn id="1" dur="indefinite" restart="never" nodeType="tmRoot"/>
      </p:par>
    </p:tnLst>
  </p:timing>
</p:sld>
</file>

<file path=ppt/slides/slide189.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0722" name="Espace réservé du numéro de diapositive 3"/>
          <p:cNvSpPr>
            <a:spLocks noGrp="1"/>
          </p:cNvSpPr>
          <p:nvPr>
            <p:ph type="sldNum" sz="quarter" idx="4294967295"/>
          </p:nvPr>
        </p:nvSpPr>
        <p:spPr>
          <a:xfrm>
            <a:off x="7667625" y="6381750"/>
            <a:ext cx="1270000" cy="47625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fld id="{A555CE9B-3997-45AE-AAC8-8F808F7A2265}" type="slidenum">
              <a:rPr lang="fr-FR" altLang="fr-FR" sz="1400">
                <a:latin typeface="Arial Narrow" panose="020B0606020202030204" pitchFamily="34" charset="0"/>
              </a:rPr>
              <a:pPr/>
              <a:t>189</a:t>
            </a:fld>
            <a:endParaRPr lang="fr-FR" altLang="fr-FR" sz="1400">
              <a:latin typeface="Arial Narrow" panose="020B0606020202030204" pitchFamily="34" charset="0"/>
            </a:endParaRPr>
          </a:p>
        </p:txBody>
      </p:sp>
      <p:sp>
        <p:nvSpPr>
          <p:cNvPr id="5" name="Rectangle à coins arrondis 4"/>
          <p:cNvSpPr/>
          <p:nvPr/>
        </p:nvSpPr>
        <p:spPr bwMode="auto">
          <a:xfrm>
            <a:off x="772316" y="1700808"/>
            <a:ext cx="7561263" cy="2555875"/>
          </a:xfrm>
          <a:prstGeom prst="roundRect">
            <a:avLst/>
          </a:prstGeom>
          <a:solidFill>
            <a:srgbClr val="002060"/>
          </a:solidFill>
          <a:ln w="9525" cap="flat" cmpd="sng" algn="ctr">
            <a:solidFill>
              <a:schemeClr val="tx1"/>
            </a:solidFill>
            <a:prstDash val="solid"/>
            <a:round/>
            <a:headEnd type="none" w="med" len="med"/>
            <a:tailEnd type="none" w="med" len="med"/>
          </a:ln>
          <a:effectLst/>
        </p:spPr>
        <p:txBody>
          <a:bodyPr/>
          <a:lstStyle/>
          <a:p>
            <a:pPr eaLnBrk="0" hangingPunct="0">
              <a:defRPr/>
            </a:pPr>
            <a:r>
              <a:rPr lang="fr-BE" sz="3200" dirty="0">
                <a:solidFill>
                  <a:schemeClr val="bg1"/>
                </a:solidFill>
                <a:latin typeface="+mn-lt"/>
                <a:cs typeface="+mn-cs"/>
              </a:rPr>
              <a:t>L’infertilité</a:t>
            </a:r>
          </a:p>
          <a:p>
            <a:pPr eaLnBrk="0" hangingPunct="0">
              <a:defRPr/>
            </a:pPr>
            <a:endParaRPr lang="fr-BE" sz="2400" dirty="0">
              <a:solidFill>
                <a:schemeClr val="bg1"/>
              </a:solidFill>
              <a:latin typeface="+mn-lt"/>
              <a:cs typeface="+mn-cs"/>
            </a:endParaRPr>
          </a:p>
          <a:p>
            <a:pPr eaLnBrk="0" hangingPunct="0">
              <a:defRPr/>
            </a:pPr>
            <a:r>
              <a:rPr lang="fr-FR" sz="2400" dirty="0">
                <a:solidFill>
                  <a:schemeClr val="bg1"/>
                </a:solidFill>
                <a:latin typeface="+mn-lt"/>
                <a:cs typeface="+mn-cs"/>
              </a:rPr>
              <a:t>Est qualifiée d’infertile toute femelle inséminée plus de 2 fois, que les inséminations subséquentes à la deuxième aient été ou non suivies de gestation. </a:t>
            </a:r>
          </a:p>
          <a:p>
            <a:pPr eaLnBrk="0" hangingPunct="0">
              <a:defRPr/>
            </a:pPr>
            <a:endParaRPr lang="fr-BE" sz="2400" dirty="0">
              <a:solidFill>
                <a:schemeClr val="bg1"/>
              </a:solidFill>
              <a:latin typeface="+mn-lt"/>
              <a:cs typeface="+mn-cs"/>
            </a:endParaRPr>
          </a:p>
        </p:txBody>
      </p:sp>
    </p:spTree>
    <p:extLst>
      <p:ext uri="{BB962C8B-B14F-4D97-AF65-F5344CB8AC3E}">
        <p14:creationId xmlns:p14="http://schemas.microsoft.com/office/powerpoint/2010/main" val="3041281083"/>
      </p:ext>
    </p:extLst>
  </p:cSld>
  <p:clrMapOvr>
    <a:masterClrMapping/>
  </p:clrMapOvr>
  <p:timing>
    <p:tnLst>
      <p:par>
        <p:cTn id="1" dur="indefinite" restart="never" nodeType="tmRoot"/>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03" name="Rectangle 3"/>
          <p:cNvSpPr>
            <a:spLocks noChangeArrowheads="1"/>
          </p:cNvSpPr>
          <p:nvPr/>
        </p:nvSpPr>
        <p:spPr bwMode="auto">
          <a:xfrm>
            <a:off x="4932363" y="3213100"/>
            <a:ext cx="935037" cy="288925"/>
          </a:xfrm>
          <a:prstGeom prst="rect">
            <a:avLst/>
          </a:prstGeom>
          <a:solidFill>
            <a:srgbClr val="0066FF"/>
          </a:solidFill>
          <a:ln w="12700">
            <a:solidFill>
              <a:srgbClr val="000000"/>
            </a:solidFill>
            <a:miter lim="800000"/>
            <a:headEnd type="none" w="sm" len="sm"/>
            <a:tailEnd type="none" w="sm" len="sm"/>
          </a:ln>
        </p:spPr>
        <p:txBody>
          <a:bodyPr wrap="none" anchor="ctr"/>
          <a:lstStyle>
            <a:lvl1pPr eaLnBrk="0" hangingPunct="0">
              <a:defRPr sz="2000">
                <a:solidFill>
                  <a:schemeClr val="tx1"/>
                </a:solidFill>
                <a:latin typeface="Times New Roman" pitchFamily="18" charset="0"/>
              </a:defRPr>
            </a:lvl1pPr>
            <a:lvl2pPr marL="742950" indent="-285750" eaLnBrk="0" hangingPunct="0">
              <a:defRPr sz="2000">
                <a:solidFill>
                  <a:schemeClr val="tx1"/>
                </a:solidFill>
                <a:latin typeface="Times New Roman" pitchFamily="18" charset="0"/>
              </a:defRPr>
            </a:lvl2pPr>
            <a:lvl3pPr marL="1143000" indent="-228600" eaLnBrk="0" hangingPunct="0">
              <a:defRPr sz="2000">
                <a:solidFill>
                  <a:schemeClr val="tx1"/>
                </a:solidFill>
                <a:latin typeface="Times New Roman" pitchFamily="18" charset="0"/>
              </a:defRPr>
            </a:lvl3pPr>
            <a:lvl4pPr marL="1600200" indent="-228600" eaLnBrk="0" hangingPunct="0">
              <a:defRPr sz="2000">
                <a:solidFill>
                  <a:schemeClr val="tx1"/>
                </a:solidFill>
                <a:latin typeface="Times New Roman" pitchFamily="18" charset="0"/>
              </a:defRPr>
            </a:lvl4pPr>
            <a:lvl5pPr marL="2057400" indent="-228600" eaLnBrk="0" hangingPunct="0">
              <a:defRPr sz="2000">
                <a:solidFill>
                  <a:schemeClr val="tx1"/>
                </a:solidFill>
                <a:latin typeface="Times New Roman" pitchFamily="18" charset="0"/>
              </a:defRPr>
            </a:lvl5pPr>
            <a:lvl6pPr marL="2514600" indent="-228600" eaLnBrk="0" fontAlgn="base" hangingPunct="0">
              <a:spcBef>
                <a:spcPct val="0"/>
              </a:spcBef>
              <a:spcAft>
                <a:spcPct val="0"/>
              </a:spcAft>
              <a:defRPr sz="2000">
                <a:solidFill>
                  <a:schemeClr val="tx1"/>
                </a:solidFill>
                <a:latin typeface="Times New Roman" pitchFamily="18" charset="0"/>
              </a:defRPr>
            </a:lvl6pPr>
            <a:lvl7pPr marL="2971800" indent="-228600" eaLnBrk="0" fontAlgn="base" hangingPunct="0">
              <a:spcBef>
                <a:spcPct val="0"/>
              </a:spcBef>
              <a:spcAft>
                <a:spcPct val="0"/>
              </a:spcAft>
              <a:defRPr sz="2000">
                <a:solidFill>
                  <a:schemeClr val="tx1"/>
                </a:solidFill>
                <a:latin typeface="Times New Roman" pitchFamily="18" charset="0"/>
              </a:defRPr>
            </a:lvl7pPr>
            <a:lvl8pPr marL="3429000" indent="-228600" eaLnBrk="0" fontAlgn="base" hangingPunct="0">
              <a:spcBef>
                <a:spcPct val="0"/>
              </a:spcBef>
              <a:spcAft>
                <a:spcPct val="0"/>
              </a:spcAft>
              <a:defRPr sz="2000">
                <a:solidFill>
                  <a:schemeClr val="tx1"/>
                </a:solidFill>
                <a:latin typeface="Times New Roman" pitchFamily="18" charset="0"/>
              </a:defRPr>
            </a:lvl8pPr>
            <a:lvl9pPr marL="3886200" indent="-228600" eaLnBrk="0" fontAlgn="base" hangingPunct="0">
              <a:spcBef>
                <a:spcPct val="0"/>
              </a:spcBef>
              <a:spcAft>
                <a:spcPct val="0"/>
              </a:spcAft>
              <a:defRPr sz="2000">
                <a:solidFill>
                  <a:schemeClr val="tx1"/>
                </a:solidFill>
                <a:latin typeface="Times New Roman" pitchFamily="18" charset="0"/>
              </a:defRPr>
            </a:lvl9pPr>
          </a:lstStyle>
          <a:p>
            <a:pPr eaLnBrk="1" hangingPunct="1"/>
            <a:endParaRPr lang="en-US" altLang="fr-FR"/>
          </a:p>
        </p:txBody>
      </p:sp>
      <p:sp>
        <p:nvSpPr>
          <p:cNvPr id="153604" name="Rectangle 4"/>
          <p:cNvSpPr>
            <a:spLocks noChangeArrowheads="1"/>
          </p:cNvSpPr>
          <p:nvPr/>
        </p:nvSpPr>
        <p:spPr bwMode="auto">
          <a:xfrm>
            <a:off x="5867400" y="3213100"/>
            <a:ext cx="2736850" cy="288925"/>
          </a:xfrm>
          <a:prstGeom prst="rect">
            <a:avLst/>
          </a:prstGeom>
          <a:solidFill>
            <a:srgbClr val="FFFF00"/>
          </a:solidFill>
          <a:ln w="12700">
            <a:solidFill>
              <a:srgbClr val="000000"/>
            </a:solidFill>
            <a:miter lim="800000"/>
            <a:headEnd type="none" w="sm" len="sm"/>
            <a:tailEnd type="none" w="sm" len="sm"/>
          </a:ln>
        </p:spPr>
        <p:txBody>
          <a:bodyPr wrap="none" anchor="ctr"/>
          <a:lstStyle>
            <a:lvl1pPr eaLnBrk="0" hangingPunct="0">
              <a:defRPr sz="2000">
                <a:solidFill>
                  <a:schemeClr val="tx1"/>
                </a:solidFill>
                <a:latin typeface="Times New Roman" pitchFamily="18" charset="0"/>
              </a:defRPr>
            </a:lvl1pPr>
            <a:lvl2pPr marL="742950" indent="-285750" eaLnBrk="0" hangingPunct="0">
              <a:defRPr sz="2000">
                <a:solidFill>
                  <a:schemeClr val="tx1"/>
                </a:solidFill>
                <a:latin typeface="Times New Roman" pitchFamily="18" charset="0"/>
              </a:defRPr>
            </a:lvl2pPr>
            <a:lvl3pPr marL="1143000" indent="-228600" eaLnBrk="0" hangingPunct="0">
              <a:defRPr sz="2000">
                <a:solidFill>
                  <a:schemeClr val="tx1"/>
                </a:solidFill>
                <a:latin typeface="Times New Roman" pitchFamily="18" charset="0"/>
              </a:defRPr>
            </a:lvl3pPr>
            <a:lvl4pPr marL="1600200" indent="-228600" eaLnBrk="0" hangingPunct="0">
              <a:defRPr sz="2000">
                <a:solidFill>
                  <a:schemeClr val="tx1"/>
                </a:solidFill>
                <a:latin typeface="Times New Roman" pitchFamily="18" charset="0"/>
              </a:defRPr>
            </a:lvl4pPr>
            <a:lvl5pPr marL="2057400" indent="-228600" eaLnBrk="0" hangingPunct="0">
              <a:defRPr sz="2000">
                <a:solidFill>
                  <a:schemeClr val="tx1"/>
                </a:solidFill>
                <a:latin typeface="Times New Roman" pitchFamily="18" charset="0"/>
              </a:defRPr>
            </a:lvl5pPr>
            <a:lvl6pPr marL="2514600" indent="-228600" eaLnBrk="0" fontAlgn="base" hangingPunct="0">
              <a:spcBef>
                <a:spcPct val="0"/>
              </a:spcBef>
              <a:spcAft>
                <a:spcPct val="0"/>
              </a:spcAft>
              <a:defRPr sz="2000">
                <a:solidFill>
                  <a:schemeClr val="tx1"/>
                </a:solidFill>
                <a:latin typeface="Times New Roman" pitchFamily="18" charset="0"/>
              </a:defRPr>
            </a:lvl6pPr>
            <a:lvl7pPr marL="2971800" indent="-228600" eaLnBrk="0" fontAlgn="base" hangingPunct="0">
              <a:spcBef>
                <a:spcPct val="0"/>
              </a:spcBef>
              <a:spcAft>
                <a:spcPct val="0"/>
              </a:spcAft>
              <a:defRPr sz="2000">
                <a:solidFill>
                  <a:schemeClr val="tx1"/>
                </a:solidFill>
                <a:latin typeface="Times New Roman" pitchFamily="18" charset="0"/>
              </a:defRPr>
            </a:lvl7pPr>
            <a:lvl8pPr marL="3429000" indent="-228600" eaLnBrk="0" fontAlgn="base" hangingPunct="0">
              <a:spcBef>
                <a:spcPct val="0"/>
              </a:spcBef>
              <a:spcAft>
                <a:spcPct val="0"/>
              </a:spcAft>
              <a:defRPr sz="2000">
                <a:solidFill>
                  <a:schemeClr val="tx1"/>
                </a:solidFill>
                <a:latin typeface="Times New Roman" pitchFamily="18" charset="0"/>
              </a:defRPr>
            </a:lvl8pPr>
            <a:lvl9pPr marL="3886200" indent="-228600" eaLnBrk="0" fontAlgn="base" hangingPunct="0">
              <a:spcBef>
                <a:spcPct val="0"/>
              </a:spcBef>
              <a:spcAft>
                <a:spcPct val="0"/>
              </a:spcAft>
              <a:defRPr sz="2000">
                <a:solidFill>
                  <a:schemeClr val="tx1"/>
                </a:solidFill>
                <a:latin typeface="Times New Roman" pitchFamily="18" charset="0"/>
              </a:defRPr>
            </a:lvl9pPr>
          </a:lstStyle>
          <a:p>
            <a:pPr eaLnBrk="1" hangingPunct="1"/>
            <a:endParaRPr lang="en-US" altLang="fr-FR"/>
          </a:p>
        </p:txBody>
      </p:sp>
      <p:sp>
        <p:nvSpPr>
          <p:cNvPr id="29701" name="Text Box 5"/>
          <p:cNvSpPr txBox="1">
            <a:spLocks noChangeArrowheads="1"/>
          </p:cNvSpPr>
          <p:nvPr/>
        </p:nvSpPr>
        <p:spPr bwMode="auto">
          <a:xfrm>
            <a:off x="8872538" y="2579688"/>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type="none" w="sm" len="sm"/>
                <a:tailEnd type="none" w="sm" len="sm"/>
              </a14:hiddenLine>
            </a:ext>
          </a:extLst>
        </p:spPr>
        <p:txBody>
          <a:bodyPr wrap="none">
            <a:spAutoFit/>
          </a:bodyPr>
          <a:lstStyle>
            <a:lvl1pPr eaLnBrk="0" hangingPunct="0">
              <a:defRPr sz="2000">
                <a:solidFill>
                  <a:schemeClr val="tx1"/>
                </a:solidFill>
                <a:latin typeface="Times New Roman" pitchFamily="18" charset="0"/>
              </a:defRPr>
            </a:lvl1pPr>
            <a:lvl2pPr marL="742950" indent="-285750" eaLnBrk="0" hangingPunct="0">
              <a:defRPr sz="2000">
                <a:solidFill>
                  <a:schemeClr val="tx1"/>
                </a:solidFill>
                <a:latin typeface="Times New Roman" pitchFamily="18" charset="0"/>
              </a:defRPr>
            </a:lvl2pPr>
            <a:lvl3pPr marL="1143000" indent="-228600" eaLnBrk="0" hangingPunct="0">
              <a:defRPr sz="2000">
                <a:solidFill>
                  <a:schemeClr val="tx1"/>
                </a:solidFill>
                <a:latin typeface="Times New Roman" pitchFamily="18" charset="0"/>
              </a:defRPr>
            </a:lvl3pPr>
            <a:lvl4pPr marL="1600200" indent="-228600" eaLnBrk="0" hangingPunct="0">
              <a:defRPr sz="2000">
                <a:solidFill>
                  <a:schemeClr val="tx1"/>
                </a:solidFill>
                <a:latin typeface="Times New Roman" pitchFamily="18" charset="0"/>
              </a:defRPr>
            </a:lvl4pPr>
            <a:lvl5pPr marL="2057400" indent="-228600" eaLnBrk="0" hangingPunct="0">
              <a:defRPr sz="2000">
                <a:solidFill>
                  <a:schemeClr val="tx1"/>
                </a:solidFill>
                <a:latin typeface="Times New Roman" pitchFamily="18" charset="0"/>
              </a:defRPr>
            </a:lvl5pPr>
            <a:lvl6pPr marL="2514600" indent="-228600" eaLnBrk="0" fontAlgn="base" hangingPunct="0">
              <a:spcBef>
                <a:spcPct val="0"/>
              </a:spcBef>
              <a:spcAft>
                <a:spcPct val="0"/>
              </a:spcAft>
              <a:defRPr sz="2000">
                <a:solidFill>
                  <a:schemeClr val="tx1"/>
                </a:solidFill>
                <a:latin typeface="Times New Roman" pitchFamily="18" charset="0"/>
              </a:defRPr>
            </a:lvl6pPr>
            <a:lvl7pPr marL="2971800" indent="-228600" eaLnBrk="0" fontAlgn="base" hangingPunct="0">
              <a:spcBef>
                <a:spcPct val="0"/>
              </a:spcBef>
              <a:spcAft>
                <a:spcPct val="0"/>
              </a:spcAft>
              <a:defRPr sz="2000">
                <a:solidFill>
                  <a:schemeClr val="tx1"/>
                </a:solidFill>
                <a:latin typeface="Times New Roman" pitchFamily="18" charset="0"/>
              </a:defRPr>
            </a:lvl7pPr>
            <a:lvl8pPr marL="3429000" indent="-228600" eaLnBrk="0" fontAlgn="base" hangingPunct="0">
              <a:spcBef>
                <a:spcPct val="0"/>
              </a:spcBef>
              <a:spcAft>
                <a:spcPct val="0"/>
              </a:spcAft>
              <a:defRPr sz="2000">
                <a:solidFill>
                  <a:schemeClr val="tx1"/>
                </a:solidFill>
                <a:latin typeface="Times New Roman" pitchFamily="18" charset="0"/>
              </a:defRPr>
            </a:lvl8pPr>
            <a:lvl9pPr marL="3886200" indent="-228600" eaLnBrk="0" fontAlgn="base" hangingPunct="0">
              <a:spcBef>
                <a:spcPct val="0"/>
              </a:spcBef>
              <a:spcAft>
                <a:spcPct val="0"/>
              </a:spcAft>
              <a:defRPr sz="2000">
                <a:solidFill>
                  <a:schemeClr val="tx1"/>
                </a:solidFill>
                <a:latin typeface="Times New Roman" pitchFamily="18" charset="0"/>
              </a:defRPr>
            </a:lvl9pPr>
          </a:lstStyle>
          <a:p>
            <a:endParaRPr lang="fr-BE" altLang="fr-FR" sz="2400">
              <a:latin typeface="Arial Narrow" pitchFamily="34" charset="0"/>
            </a:endParaRPr>
          </a:p>
        </p:txBody>
      </p:sp>
      <p:grpSp>
        <p:nvGrpSpPr>
          <p:cNvPr id="2" name="Group 6"/>
          <p:cNvGrpSpPr>
            <a:grpSpLocks/>
          </p:cNvGrpSpPr>
          <p:nvPr/>
        </p:nvGrpSpPr>
        <p:grpSpPr bwMode="auto">
          <a:xfrm>
            <a:off x="7788283" y="1430338"/>
            <a:ext cx="1350964" cy="1782762"/>
            <a:chOff x="4906" y="901"/>
            <a:chExt cx="851" cy="1123"/>
          </a:xfrm>
        </p:grpSpPr>
        <p:sp>
          <p:nvSpPr>
            <p:cNvPr id="29734" name="Text Box 7"/>
            <p:cNvSpPr txBox="1">
              <a:spLocks noChangeArrowheads="1"/>
            </p:cNvSpPr>
            <p:nvPr/>
          </p:nvSpPr>
          <p:spPr bwMode="auto">
            <a:xfrm>
              <a:off x="4906" y="901"/>
              <a:ext cx="851" cy="2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type="none" w="sm" len="sm"/>
                  <a:tailEnd type="none" w="sm" len="sm"/>
                </a14:hiddenLine>
              </a:ext>
            </a:extLst>
          </p:spPr>
          <p:txBody>
            <a:bodyPr wrap="none">
              <a:spAutoFit/>
            </a:bodyPr>
            <a:lstStyle>
              <a:lvl1pPr eaLnBrk="0" hangingPunct="0">
                <a:defRPr sz="2000">
                  <a:solidFill>
                    <a:schemeClr val="tx1"/>
                  </a:solidFill>
                  <a:latin typeface="Times New Roman" pitchFamily="18" charset="0"/>
                </a:defRPr>
              </a:lvl1pPr>
              <a:lvl2pPr marL="742950" indent="-285750" eaLnBrk="0" hangingPunct="0">
                <a:defRPr sz="2000">
                  <a:solidFill>
                    <a:schemeClr val="tx1"/>
                  </a:solidFill>
                  <a:latin typeface="Times New Roman" pitchFamily="18" charset="0"/>
                </a:defRPr>
              </a:lvl2pPr>
              <a:lvl3pPr marL="1143000" indent="-228600" eaLnBrk="0" hangingPunct="0">
                <a:defRPr sz="2000">
                  <a:solidFill>
                    <a:schemeClr val="tx1"/>
                  </a:solidFill>
                  <a:latin typeface="Times New Roman" pitchFamily="18" charset="0"/>
                </a:defRPr>
              </a:lvl3pPr>
              <a:lvl4pPr marL="1600200" indent="-228600" eaLnBrk="0" hangingPunct="0">
                <a:defRPr sz="2000">
                  <a:solidFill>
                    <a:schemeClr val="tx1"/>
                  </a:solidFill>
                  <a:latin typeface="Times New Roman" pitchFamily="18" charset="0"/>
                </a:defRPr>
              </a:lvl4pPr>
              <a:lvl5pPr marL="2057400" indent="-228600" eaLnBrk="0" hangingPunct="0">
                <a:defRPr sz="2000">
                  <a:solidFill>
                    <a:schemeClr val="tx1"/>
                  </a:solidFill>
                  <a:latin typeface="Times New Roman" pitchFamily="18" charset="0"/>
                </a:defRPr>
              </a:lvl5pPr>
              <a:lvl6pPr marL="2514600" indent="-228600" eaLnBrk="0" fontAlgn="base" hangingPunct="0">
                <a:spcBef>
                  <a:spcPct val="0"/>
                </a:spcBef>
                <a:spcAft>
                  <a:spcPct val="0"/>
                </a:spcAft>
                <a:defRPr sz="2000">
                  <a:solidFill>
                    <a:schemeClr val="tx1"/>
                  </a:solidFill>
                  <a:latin typeface="Times New Roman" pitchFamily="18" charset="0"/>
                </a:defRPr>
              </a:lvl6pPr>
              <a:lvl7pPr marL="2971800" indent="-228600" eaLnBrk="0" fontAlgn="base" hangingPunct="0">
                <a:spcBef>
                  <a:spcPct val="0"/>
                </a:spcBef>
                <a:spcAft>
                  <a:spcPct val="0"/>
                </a:spcAft>
                <a:defRPr sz="2000">
                  <a:solidFill>
                    <a:schemeClr val="tx1"/>
                  </a:solidFill>
                  <a:latin typeface="Times New Roman" pitchFamily="18" charset="0"/>
                </a:defRPr>
              </a:lvl7pPr>
              <a:lvl8pPr marL="3429000" indent="-228600" eaLnBrk="0" fontAlgn="base" hangingPunct="0">
                <a:spcBef>
                  <a:spcPct val="0"/>
                </a:spcBef>
                <a:spcAft>
                  <a:spcPct val="0"/>
                </a:spcAft>
                <a:defRPr sz="2000">
                  <a:solidFill>
                    <a:schemeClr val="tx1"/>
                  </a:solidFill>
                  <a:latin typeface="Times New Roman" pitchFamily="18" charset="0"/>
                </a:defRPr>
              </a:lvl8pPr>
              <a:lvl9pPr marL="3886200" indent="-228600" eaLnBrk="0" fontAlgn="base" hangingPunct="0">
                <a:spcBef>
                  <a:spcPct val="0"/>
                </a:spcBef>
                <a:spcAft>
                  <a:spcPct val="0"/>
                </a:spcAft>
                <a:defRPr sz="2000">
                  <a:solidFill>
                    <a:schemeClr val="tx1"/>
                  </a:solidFill>
                  <a:latin typeface="Times New Roman" pitchFamily="18" charset="0"/>
                </a:defRPr>
              </a:lvl9pPr>
            </a:lstStyle>
            <a:p>
              <a:r>
                <a:rPr lang="fr-BE" altLang="fr-FR" dirty="0">
                  <a:latin typeface="Arial Narrow" pitchFamily="34" charset="0"/>
                </a:rPr>
                <a:t>V</a:t>
              </a:r>
              <a:r>
                <a:rPr lang="fr-BE" altLang="fr-FR" dirty="0" smtClean="0">
                  <a:latin typeface="Arial Narrow" pitchFamily="34" charset="0"/>
                </a:rPr>
                <a:t>1 </a:t>
              </a:r>
              <a:r>
                <a:rPr lang="fr-BE" altLang="fr-FR" dirty="0">
                  <a:latin typeface="Arial Narrow" pitchFamily="34" charset="0"/>
                </a:rPr>
                <a:t>: 24 </a:t>
              </a:r>
              <a:r>
                <a:rPr lang="fr-BE" altLang="fr-FR" dirty="0" smtClean="0">
                  <a:latin typeface="Arial Narrow" pitchFamily="34" charset="0"/>
                </a:rPr>
                <a:t>mois</a:t>
              </a:r>
              <a:endParaRPr lang="fr-BE" altLang="fr-FR" dirty="0">
                <a:latin typeface="Arial Narrow" pitchFamily="34" charset="0"/>
              </a:endParaRPr>
            </a:p>
          </p:txBody>
        </p:sp>
        <p:sp>
          <p:nvSpPr>
            <p:cNvPr id="29735" name="Line 8"/>
            <p:cNvSpPr>
              <a:spLocks noChangeShapeType="1"/>
            </p:cNvSpPr>
            <p:nvPr/>
          </p:nvSpPr>
          <p:spPr bwMode="auto">
            <a:xfrm flipV="1">
              <a:off x="5420" y="1162"/>
              <a:ext cx="0" cy="862"/>
            </a:xfrm>
            <a:prstGeom prst="line">
              <a:avLst/>
            </a:prstGeom>
            <a:noFill/>
            <a:ln w="9525">
              <a:solidFill>
                <a:srgbClr val="FF3300"/>
              </a:solidFill>
              <a:round/>
              <a:headEnd/>
              <a:tailEnd type="triangle" w="med" len="med"/>
            </a:ln>
            <a:extLst>
              <a:ext uri="{909E8E84-426E-40DD-AFC4-6F175D3DCCD1}">
                <a14:hiddenFill xmlns:a14="http://schemas.microsoft.com/office/drawing/2010/main">
                  <a:noFill/>
                </a14:hiddenFill>
              </a:ext>
            </a:extLst>
          </p:spPr>
          <p:txBody>
            <a:bodyPr/>
            <a:lstStyle/>
            <a:p>
              <a:endParaRPr lang="fr-BE"/>
            </a:p>
          </p:txBody>
        </p:sp>
      </p:grpSp>
      <p:sp>
        <p:nvSpPr>
          <p:cNvPr id="153609" name="Text Box 9"/>
          <p:cNvSpPr txBox="1">
            <a:spLocks noChangeArrowheads="1"/>
          </p:cNvSpPr>
          <p:nvPr/>
        </p:nvSpPr>
        <p:spPr bwMode="auto">
          <a:xfrm>
            <a:off x="468313" y="1071563"/>
            <a:ext cx="1168910"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type="none" w="sm" len="sm"/>
                <a:tailEnd type="none" w="sm" len="sm"/>
              </a14:hiddenLine>
            </a:ext>
          </a:extLst>
        </p:spPr>
        <p:txBody>
          <a:bodyPr wrap="none">
            <a:spAutoFit/>
          </a:bodyPr>
          <a:lstStyle>
            <a:lvl1pPr eaLnBrk="0" hangingPunct="0">
              <a:defRPr sz="2000">
                <a:solidFill>
                  <a:schemeClr val="tx1"/>
                </a:solidFill>
                <a:latin typeface="Times New Roman" pitchFamily="18" charset="0"/>
              </a:defRPr>
            </a:lvl1pPr>
            <a:lvl2pPr marL="742950" indent="-285750" eaLnBrk="0" hangingPunct="0">
              <a:defRPr sz="2000">
                <a:solidFill>
                  <a:schemeClr val="tx1"/>
                </a:solidFill>
                <a:latin typeface="Times New Roman" pitchFamily="18" charset="0"/>
              </a:defRPr>
            </a:lvl2pPr>
            <a:lvl3pPr marL="1143000" indent="-228600" eaLnBrk="0" hangingPunct="0">
              <a:defRPr sz="2000">
                <a:solidFill>
                  <a:schemeClr val="tx1"/>
                </a:solidFill>
                <a:latin typeface="Times New Roman" pitchFamily="18" charset="0"/>
              </a:defRPr>
            </a:lvl3pPr>
            <a:lvl4pPr marL="1600200" indent="-228600" eaLnBrk="0" hangingPunct="0">
              <a:defRPr sz="2000">
                <a:solidFill>
                  <a:schemeClr val="tx1"/>
                </a:solidFill>
                <a:latin typeface="Times New Roman" pitchFamily="18" charset="0"/>
              </a:defRPr>
            </a:lvl4pPr>
            <a:lvl5pPr marL="2057400" indent="-228600" eaLnBrk="0" hangingPunct="0">
              <a:defRPr sz="2000">
                <a:solidFill>
                  <a:schemeClr val="tx1"/>
                </a:solidFill>
                <a:latin typeface="Times New Roman" pitchFamily="18" charset="0"/>
              </a:defRPr>
            </a:lvl5pPr>
            <a:lvl6pPr marL="2514600" indent="-228600" eaLnBrk="0" fontAlgn="base" hangingPunct="0">
              <a:spcBef>
                <a:spcPct val="0"/>
              </a:spcBef>
              <a:spcAft>
                <a:spcPct val="0"/>
              </a:spcAft>
              <a:defRPr sz="2000">
                <a:solidFill>
                  <a:schemeClr val="tx1"/>
                </a:solidFill>
                <a:latin typeface="Times New Roman" pitchFamily="18" charset="0"/>
              </a:defRPr>
            </a:lvl6pPr>
            <a:lvl7pPr marL="2971800" indent="-228600" eaLnBrk="0" fontAlgn="base" hangingPunct="0">
              <a:spcBef>
                <a:spcPct val="0"/>
              </a:spcBef>
              <a:spcAft>
                <a:spcPct val="0"/>
              </a:spcAft>
              <a:defRPr sz="2000">
                <a:solidFill>
                  <a:schemeClr val="tx1"/>
                </a:solidFill>
                <a:latin typeface="Times New Roman" pitchFamily="18" charset="0"/>
              </a:defRPr>
            </a:lvl7pPr>
            <a:lvl8pPr marL="3429000" indent="-228600" eaLnBrk="0" fontAlgn="base" hangingPunct="0">
              <a:spcBef>
                <a:spcPct val="0"/>
              </a:spcBef>
              <a:spcAft>
                <a:spcPct val="0"/>
              </a:spcAft>
              <a:defRPr sz="2000">
                <a:solidFill>
                  <a:schemeClr val="tx1"/>
                </a:solidFill>
                <a:latin typeface="Times New Roman" pitchFamily="18" charset="0"/>
              </a:defRPr>
            </a:lvl8pPr>
            <a:lvl9pPr marL="3886200" indent="-228600" eaLnBrk="0" fontAlgn="base" hangingPunct="0">
              <a:spcBef>
                <a:spcPct val="0"/>
              </a:spcBef>
              <a:spcAft>
                <a:spcPct val="0"/>
              </a:spcAft>
              <a:defRPr sz="2000">
                <a:solidFill>
                  <a:schemeClr val="tx1"/>
                </a:solidFill>
                <a:latin typeface="Times New Roman" pitchFamily="18" charset="0"/>
              </a:defRPr>
            </a:lvl9pPr>
          </a:lstStyle>
          <a:p>
            <a:r>
              <a:rPr lang="fr-BE" altLang="fr-FR" dirty="0" smtClean="0">
                <a:latin typeface="Arial Narrow" pitchFamily="34" charset="0"/>
              </a:rPr>
              <a:t>Naissance</a:t>
            </a:r>
            <a:endParaRPr lang="fr-BE" altLang="fr-FR" dirty="0">
              <a:latin typeface="Arial Narrow" pitchFamily="34" charset="0"/>
            </a:endParaRPr>
          </a:p>
        </p:txBody>
      </p:sp>
      <p:sp>
        <p:nvSpPr>
          <p:cNvPr id="153610" name="Line 10"/>
          <p:cNvSpPr>
            <a:spLocks noChangeShapeType="1"/>
          </p:cNvSpPr>
          <p:nvPr/>
        </p:nvSpPr>
        <p:spPr bwMode="auto">
          <a:xfrm flipV="1">
            <a:off x="468313" y="1557338"/>
            <a:ext cx="0" cy="1655762"/>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endParaRPr lang="fr-BE"/>
          </a:p>
        </p:txBody>
      </p:sp>
      <p:sp>
        <p:nvSpPr>
          <p:cNvPr id="153611" name="Rectangle 11"/>
          <p:cNvSpPr>
            <a:spLocks noChangeArrowheads="1"/>
          </p:cNvSpPr>
          <p:nvPr/>
        </p:nvSpPr>
        <p:spPr bwMode="auto">
          <a:xfrm>
            <a:off x="4067175" y="3213100"/>
            <a:ext cx="865188" cy="288925"/>
          </a:xfrm>
          <a:prstGeom prst="rect">
            <a:avLst/>
          </a:prstGeom>
          <a:solidFill>
            <a:srgbClr val="008000"/>
          </a:solidFill>
          <a:ln w="12700">
            <a:solidFill>
              <a:srgbClr val="000000"/>
            </a:solidFill>
            <a:miter lim="800000"/>
            <a:headEnd type="none" w="sm" len="sm"/>
            <a:tailEnd type="none" w="sm" len="sm"/>
          </a:ln>
        </p:spPr>
        <p:txBody>
          <a:bodyPr wrap="none" anchor="ctr"/>
          <a:lstStyle>
            <a:lvl1pPr eaLnBrk="0" hangingPunct="0">
              <a:defRPr sz="2000">
                <a:solidFill>
                  <a:schemeClr val="tx1"/>
                </a:solidFill>
                <a:latin typeface="Times New Roman" pitchFamily="18" charset="0"/>
              </a:defRPr>
            </a:lvl1pPr>
            <a:lvl2pPr marL="742950" indent="-285750" eaLnBrk="0" hangingPunct="0">
              <a:defRPr sz="2000">
                <a:solidFill>
                  <a:schemeClr val="tx1"/>
                </a:solidFill>
                <a:latin typeface="Times New Roman" pitchFamily="18" charset="0"/>
              </a:defRPr>
            </a:lvl2pPr>
            <a:lvl3pPr marL="1143000" indent="-228600" eaLnBrk="0" hangingPunct="0">
              <a:defRPr sz="2000">
                <a:solidFill>
                  <a:schemeClr val="tx1"/>
                </a:solidFill>
                <a:latin typeface="Times New Roman" pitchFamily="18" charset="0"/>
              </a:defRPr>
            </a:lvl3pPr>
            <a:lvl4pPr marL="1600200" indent="-228600" eaLnBrk="0" hangingPunct="0">
              <a:defRPr sz="2000">
                <a:solidFill>
                  <a:schemeClr val="tx1"/>
                </a:solidFill>
                <a:latin typeface="Times New Roman" pitchFamily="18" charset="0"/>
              </a:defRPr>
            </a:lvl4pPr>
            <a:lvl5pPr marL="2057400" indent="-228600" eaLnBrk="0" hangingPunct="0">
              <a:defRPr sz="2000">
                <a:solidFill>
                  <a:schemeClr val="tx1"/>
                </a:solidFill>
                <a:latin typeface="Times New Roman" pitchFamily="18" charset="0"/>
              </a:defRPr>
            </a:lvl5pPr>
            <a:lvl6pPr marL="2514600" indent="-228600" eaLnBrk="0" fontAlgn="base" hangingPunct="0">
              <a:spcBef>
                <a:spcPct val="0"/>
              </a:spcBef>
              <a:spcAft>
                <a:spcPct val="0"/>
              </a:spcAft>
              <a:defRPr sz="2000">
                <a:solidFill>
                  <a:schemeClr val="tx1"/>
                </a:solidFill>
                <a:latin typeface="Times New Roman" pitchFamily="18" charset="0"/>
              </a:defRPr>
            </a:lvl6pPr>
            <a:lvl7pPr marL="2971800" indent="-228600" eaLnBrk="0" fontAlgn="base" hangingPunct="0">
              <a:spcBef>
                <a:spcPct val="0"/>
              </a:spcBef>
              <a:spcAft>
                <a:spcPct val="0"/>
              </a:spcAft>
              <a:defRPr sz="2000">
                <a:solidFill>
                  <a:schemeClr val="tx1"/>
                </a:solidFill>
                <a:latin typeface="Times New Roman" pitchFamily="18" charset="0"/>
              </a:defRPr>
            </a:lvl7pPr>
            <a:lvl8pPr marL="3429000" indent="-228600" eaLnBrk="0" fontAlgn="base" hangingPunct="0">
              <a:spcBef>
                <a:spcPct val="0"/>
              </a:spcBef>
              <a:spcAft>
                <a:spcPct val="0"/>
              </a:spcAft>
              <a:defRPr sz="2000">
                <a:solidFill>
                  <a:schemeClr val="tx1"/>
                </a:solidFill>
                <a:latin typeface="Times New Roman" pitchFamily="18" charset="0"/>
              </a:defRPr>
            </a:lvl8pPr>
            <a:lvl9pPr marL="3886200" indent="-228600" eaLnBrk="0" fontAlgn="base" hangingPunct="0">
              <a:spcBef>
                <a:spcPct val="0"/>
              </a:spcBef>
              <a:spcAft>
                <a:spcPct val="0"/>
              </a:spcAft>
              <a:defRPr sz="2000">
                <a:solidFill>
                  <a:schemeClr val="tx1"/>
                </a:solidFill>
                <a:latin typeface="Times New Roman" pitchFamily="18" charset="0"/>
              </a:defRPr>
            </a:lvl9pPr>
          </a:lstStyle>
          <a:p>
            <a:pPr eaLnBrk="1" hangingPunct="1"/>
            <a:endParaRPr lang="en-US" altLang="fr-FR"/>
          </a:p>
        </p:txBody>
      </p:sp>
      <p:sp>
        <p:nvSpPr>
          <p:cNvPr id="153612" name="Rectangle 12"/>
          <p:cNvSpPr>
            <a:spLocks noChangeArrowheads="1"/>
          </p:cNvSpPr>
          <p:nvPr/>
        </p:nvSpPr>
        <p:spPr bwMode="auto">
          <a:xfrm>
            <a:off x="468313" y="3213100"/>
            <a:ext cx="3598862" cy="288925"/>
          </a:xfrm>
          <a:prstGeom prst="rect">
            <a:avLst/>
          </a:prstGeom>
          <a:solidFill>
            <a:srgbClr val="00FF00"/>
          </a:solidFill>
          <a:ln w="12700">
            <a:solidFill>
              <a:srgbClr val="000000"/>
            </a:solidFill>
            <a:miter lim="800000"/>
            <a:headEnd type="none" w="sm" len="sm"/>
            <a:tailEnd type="none" w="sm" len="sm"/>
          </a:ln>
        </p:spPr>
        <p:txBody>
          <a:bodyPr wrap="none" anchor="ctr"/>
          <a:lstStyle>
            <a:lvl1pPr eaLnBrk="0" hangingPunct="0">
              <a:defRPr sz="2000">
                <a:solidFill>
                  <a:schemeClr val="tx1"/>
                </a:solidFill>
                <a:latin typeface="Times New Roman" pitchFamily="18" charset="0"/>
              </a:defRPr>
            </a:lvl1pPr>
            <a:lvl2pPr marL="742950" indent="-285750" eaLnBrk="0" hangingPunct="0">
              <a:defRPr sz="2000">
                <a:solidFill>
                  <a:schemeClr val="tx1"/>
                </a:solidFill>
                <a:latin typeface="Times New Roman" pitchFamily="18" charset="0"/>
              </a:defRPr>
            </a:lvl2pPr>
            <a:lvl3pPr marL="1143000" indent="-228600" eaLnBrk="0" hangingPunct="0">
              <a:defRPr sz="2000">
                <a:solidFill>
                  <a:schemeClr val="tx1"/>
                </a:solidFill>
                <a:latin typeface="Times New Roman" pitchFamily="18" charset="0"/>
              </a:defRPr>
            </a:lvl3pPr>
            <a:lvl4pPr marL="1600200" indent="-228600" eaLnBrk="0" hangingPunct="0">
              <a:defRPr sz="2000">
                <a:solidFill>
                  <a:schemeClr val="tx1"/>
                </a:solidFill>
                <a:latin typeface="Times New Roman" pitchFamily="18" charset="0"/>
              </a:defRPr>
            </a:lvl4pPr>
            <a:lvl5pPr marL="2057400" indent="-228600" eaLnBrk="0" hangingPunct="0">
              <a:defRPr sz="2000">
                <a:solidFill>
                  <a:schemeClr val="tx1"/>
                </a:solidFill>
                <a:latin typeface="Times New Roman" pitchFamily="18" charset="0"/>
              </a:defRPr>
            </a:lvl5pPr>
            <a:lvl6pPr marL="2514600" indent="-228600" eaLnBrk="0" fontAlgn="base" hangingPunct="0">
              <a:spcBef>
                <a:spcPct val="0"/>
              </a:spcBef>
              <a:spcAft>
                <a:spcPct val="0"/>
              </a:spcAft>
              <a:defRPr sz="2000">
                <a:solidFill>
                  <a:schemeClr val="tx1"/>
                </a:solidFill>
                <a:latin typeface="Times New Roman" pitchFamily="18" charset="0"/>
              </a:defRPr>
            </a:lvl6pPr>
            <a:lvl7pPr marL="2971800" indent="-228600" eaLnBrk="0" fontAlgn="base" hangingPunct="0">
              <a:spcBef>
                <a:spcPct val="0"/>
              </a:spcBef>
              <a:spcAft>
                <a:spcPct val="0"/>
              </a:spcAft>
              <a:defRPr sz="2000">
                <a:solidFill>
                  <a:schemeClr val="tx1"/>
                </a:solidFill>
                <a:latin typeface="Times New Roman" pitchFamily="18" charset="0"/>
              </a:defRPr>
            </a:lvl7pPr>
            <a:lvl8pPr marL="3429000" indent="-228600" eaLnBrk="0" fontAlgn="base" hangingPunct="0">
              <a:spcBef>
                <a:spcPct val="0"/>
              </a:spcBef>
              <a:spcAft>
                <a:spcPct val="0"/>
              </a:spcAft>
              <a:defRPr sz="2000">
                <a:solidFill>
                  <a:schemeClr val="tx1"/>
                </a:solidFill>
                <a:latin typeface="Times New Roman" pitchFamily="18" charset="0"/>
              </a:defRPr>
            </a:lvl8pPr>
            <a:lvl9pPr marL="3886200" indent="-228600" eaLnBrk="0" fontAlgn="base" hangingPunct="0">
              <a:spcBef>
                <a:spcPct val="0"/>
              </a:spcBef>
              <a:spcAft>
                <a:spcPct val="0"/>
              </a:spcAft>
              <a:defRPr sz="2000">
                <a:solidFill>
                  <a:schemeClr val="tx1"/>
                </a:solidFill>
                <a:latin typeface="Times New Roman" pitchFamily="18" charset="0"/>
              </a:defRPr>
            </a:lvl9pPr>
          </a:lstStyle>
          <a:p>
            <a:pPr eaLnBrk="1" hangingPunct="1"/>
            <a:endParaRPr lang="en-US" altLang="fr-FR"/>
          </a:p>
        </p:txBody>
      </p:sp>
      <p:sp>
        <p:nvSpPr>
          <p:cNvPr id="153613" name="Line 13"/>
          <p:cNvSpPr>
            <a:spLocks noChangeShapeType="1"/>
          </p:cNvSpPr>
          <p:nvPr/>
        </p:nvSpPr>
        <p:spPr bwMode="auto">
          <a:xfrm flipV="1">
            <a:off x="4067175" y="1916113"/>
            <a:ext cx="0" cy="1296987"/>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endParaRPr lang="fr-BE"/>
          </a:p>
        </p:txBody>
      </p:sp>
      <p:sp>
        <p:nvSpPr>
          <p:cNvPr id="153614" name="Text Box 14"/>
          <p:cNvSpPr txBox="1">
            <a:spLocks noChangeArrowheads="1"/>
          </p:cNvSpPr>
          <p:nvPr/>
        </p:nvSpPr>
        <p:spPr bwMode="auto">
          <a:xfrm>
            <a:off x="3419475" y="1196975"/>
            <a:ext cx="1715534"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000">
                <a:solidFill>
                  <a:schemeClr val="tx1"/>
                </a:solidFill>
                <a:latin typeface="Times New Roman" pitchFamily="18" charset="0"/>
              </a:defRPr>
            </a:lvl1pPr>
            <a:lvl2pPr marL="742950" indent="-285750" eaLnBrk="0" hangingPunct="0">
              <a:defRPr sz="2000">
                <a:solidFill>
                  <a:schemeClr val="tx1"/>
                </a:solidFill>
                <a:latin typeface="Times New Roman" pitchFamily="18" charset="0"/>
              </a:defRPr>
            </a:lvl2pPr>
            <a:lvl3pPr marL="1143000" indent="-228600" eaLnBrk="0" hangingPunct="0">
              <a:defRPr sz="2000">
                <a:solidFill>
                  <a:schemeClr val="tx1"/>
                </a:solidFill>
                <a:latin typeface="Times New Roman" pitchFamily="18" charset="0"/>
              </a:defRPr>
            </a:lvl3pPr>
            <a:lvl4pPr marL="1600200" indent="-228600" eaLnBrk="0" hangingPunct="0">
              <a:defRPr sz="2000">
                <a:solidFill>
                  <a:schemeClr val="tx1"/>
                </a:solidFill>
                <a:latin typeface="Times New Roman" pitchFamily="18" charset="0"/>
              </a:defRPr>
            </a:lvl4pPr>
            <a:lvl5pPr marL="2057400" indent="-228600" eaLnBrk="0" hangingPunct="0">
              <a:defRPr sz="2000">
                <a:solidFill>
                  <a:schemeClr val="tx1"/>
                </a:solidFill>
                <a:latin typeface="Times New Roman" pitchFamily="18" charset="0"/>
              </a:defRPr>
            </a:lvl5pPr>
            <a:lvl6pPr marL="2514600" indent="-228600" eaLnBrk="0" fontAlgn="base" hangingPunct="0">
              <a:spcBef>
                <a:spcPct val="0"/>
              </a:spcBef>
              <a:spcAft>
                <a:spcPct val="0"/>
              </a:spcAft>
              <a:defRPr sz="2000">
                <a:solidFill>
                  <a:schemeClr val="tx1"/>
                </a:solidFill>
                <a:latin typeface="Times New Roman" pitchFamily="18" charset="0"/>
              </a:defRPr>
            </a:lvl6pPr>
            <a:lvl7pPr marL="2971800" indent="-228600" eaLnBrk="0" fontAlgn="base" hangingPunct="0">
              <a:spcBef>
                <a:spcPct val="0"/>
              </a:spcBef>
              <a:spcAft>
                <a:spcPct val="0"/>
              </a:spcAft>
              <a:defRPr sz="2000">
                <a:solidFill>
                  <a:schemeClr val="tx1"/>
                </a:solidFill>
                <a:latin typeface="Times New Roman" pitchFamily="18" charset="0"/>
              </a:defRPr>
            </a:lvl7pPr>
            <a:lvl8pPr marL="3429000" indent="-228600" eaLnBrk="0" fontAlgn="base" hangingPunct="0">
              <a:spcBef>
                <a:spcPct val="0"/>
              </a:spcBef>
              <a:spcAft>
                <a:spcPct val="0"/>
              </a:spcAft>
              <a:defRPr sz="2000">
                <a:solidFill>
                  <a:schemeClr val="tx1"/>
                </a:solidFill>
                <a:latin typeface="Times New Roman" pitchFamily="18" charset="0"/>
              </a:defRPr>
            </a:lvl8pPr>
            <a:lvl9pPr marL="3886200" indent="-228600" eaLnBrk="0" fontAlgn="base" hangingPunct="0">
              <a:spcBef>
                <a:spcPct val="0"/>
              </a:spcBef>
              <a:spcAft>
                <a:spcPct val="0"/>
              </a:spcAft>
              <a:defRPr sz="2000">
                <a:solidFill>
                  <a:schemeClr val="tx1"/>
                </a:solidFill>
                <a:latin typeface="Times New Roman" pitchFamily="18" charset="0"/>
              </a:defRPr>
            </a:lvl9pPr>
          </a:lstStyle>
          <a:p>
            <a:pPr eaLnBrk="1" hangingPunct="1"/>
            <a:r>
              <a:rPr lang="fr-BE" altLang="fr-FR" dirty="0" smtClean="0">
                <a:latin typeface="Arial Narrow" pitchFamily="34" charset="0"/>
              </a:rPr>
              <a:t>Puberté </a:t>
            </a:r>
            <a:r>
              <a:rPr lang="fr-BE" altLang="fr-FR" dirty="0">
                <a:latin typeface="Arial Narrow" pitchFamily="34" charset="0"/>
              </a:rPr>
              <a:t>12 </a:t>
            </a:r>
            <a:r>
              <a:rPr lang="fr-BE" altLang="fr-FR" dirty="0" smtClean="0">
                <a:latin typeface="Arial Narrow" pitchFamily="34" charset="0"/>
              </a:rPr>
              <a:t>mois</a:t>
            </a:r>
            <a:endParaRPr lang="fr-BE" altLang="fr-FR" dirty="0">
              <a:latin typeface="Arial Narrow" pitchFamily="34" charset="0"/>
            </a:endParaRPr>
          </a:p>
        </p:txBody>
      </p:sp>
      <p:sp>
        <p:nvSpPr>
          <p:cNvPr id="153615" name="Text Box 15"/>
          <p:cNvSpPr txBox="1">
            <a:spLocks noChangeArrowheads="1"/>
          </p:cNvSpPr>
          <p:nvPr/>
        </p:nvSpPr>
        <p:spPr bwMode="auto">
          <a:xfrm>
            <a:off x="4695825" y="1766888"/>
            <a:ext cx="1659109"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000">
                <a:solidFill>
                  <a:schemeClr val="tx1"/>
                </a:solidFill>
                <a:latin typeface="Times New Roman" pitchFamily="18" charset="0"/>
              </a:defRPr>
            </a:lvl1pPr>
            <a:lvl2pPr marL="742950" indent="-285750" eaLnBrk="0" hangingPunct="0">
              <a:defRPr sz="2000">
                <a:solidFill>
                  <a:schemeClr val="tx1"/>
                </a:solidFill>
                <a:latin typeface="Times New Roman" pitchFamily="18" charset="0"/>
              </a:defRPr>
            </a:lvl2pPr>
            <a:lvl3pPr marL="1143000" indent="-228600" eaLnBrk="0" hangingPunct="0">
              <a:defRPr sz="2000">
                <a:solidFill>
                  <a:schemeClr val="tx1"/>
                </a:solidFill>
                <a:latin typeface="Times New Roman" pitchFamily="18" charset="0"/>
              </a:defRPr>
            </a:lvl3pPr>
            <a:lvl4pPr marL="1600200" indent="-228600" eaLnBrk="0" hangingPunct="0">
              <a:defRPr sz="2000">
                <a:solidFill>
                  <a:schemeClr val="tx1"/>
                </a:solidFill>
                <a:latin typeface="Times New Roman" pitchFamily="18" charset="0"/>
              </a:defRPr>
            </a:lvl4pPr>
            <a:lvl5pPr marL="2057400" indent="-228600" eaLnBrk="0" hangingPunct="0">
              <a:defRPr sz="2000">
                <a:solidFill>
                  <a:schemeClr val="tx1"/>
                </a:solidFill>
                <a:latin typeface="Times New Roman" pitchFamily="18" charset="0"/>
              </a:defRPr>
            </a:lvl5pPr>
            <a:lvl6pPr marL="2514600" indent="-228600" eaLnBrk="0" fontAlgn="base" hangingPunct="0">
              <a:spcBef>
                <a:spcPct val="0"/>
              </a:spcBef>
              <a:spcAft>
                <a:spcPct val="0"/>
              </a:spcAft>
              <a:defRPr sz="2000">
                <a:solidFill>
                  <a:schemeClr val="tx1"/>
                </a:solidFill>
                <a:latin typeface="Times New Roman" pitchFamily="18" charset="0"/>
              </a:defRPr>
            </a:lvl6pPr>
            <a:lvl7pPr marL="2971800" indent="-228600" eaLnBrk="0" fontAlgn="base" hangingPunct="0">
              <a:spcBef>
                <a:spcPct val="0"/>
              </a:spcBef>
              <a:spcAft>
                <a:spcPct val="0"/>
              </a:spcAft>
              <a:defRPr sz="2000">
                <a:solidFill>
                  <a:schemeClr val="tx1"/>
                </a:solidFill>
                <a:latin typeface="Times New Roman" pitchFamily="18" charset="0"/>
              </a:defRPr>
            </a:lvl7pPr>
            <a:lvl8pPr marL="3429000" indent="-228600" eaLnBrk="0" fontAlgn="base" hangingPunct="0">
              <a:spcBef>
                <a:spcPct val="0"/>
              </a:spcBef>
              <a:spcAft>
                <a:spcPct val="0"/>
              </a:spcAft>
              <a:defRPr sz="2000">
                <a:solidFill>
                  <a:schemeClr val="tx1"/>
                </a:solidFill>
                <a:latin typeface="Times New Roman" pitchFamily="18" charset="0"/>
              </a:defRPr>
            </a:lvl8pPr>
            <a:lvl9pPr marL="3886200" indent="-228600" eaLnBrk="0" fontAlgn="base" hangingPunct="0">
              <a:spcBef>
                <a:spcPct val="0"/>
              </a:spcBef>
              <a:spcAft>
                <a:spcPct val="0"/>
              </a:spcAft>
              <a:defRPr sz="2000">
                <a:solidFill>
                  <a:schemeClr val="tx1"/>
                </a:solidFill>
                <a:latin typeface="Times New Roman" pitchFamily="18" charset="0"/>
              </a:defRPr>
            </a:lvl9pPr>
          </a:lstStyle>
          <a:p>
            <a:pPr eaLnBrk="1" hangingPunct="1"/>
            <a:r>
              <a:rPr lang="fr-BE" altLang="fr-FR" dirty="0" smtClean="0">
                <a:latin typeface="Arial Narrow" pitchFamily="34" charset="0"/>
              </a:rPr>
              <a:t>1</a:t>
            </a:r>
            <a:r>
              <a:rPr lang="fr-BE" altLang="fr-FR" baseline="30000" dirty="0" smtClean="0">
                <a:latin typeface="Arial Narrow" pitchFamily="34" charset="0"/>
              </a:rPr>
              <a:t>ère</a:t>
            </a:r>
            <a:r>
              <a:rPr lang="fr-BE" altLang="fr-FR" dirty="0" smtClean="0">
                <a:latin typeface="Arial Narrow" pitchFamily="34" charset="0"/>
              </a:rPr>
              <a:t> IA : </a:t>
            </a:r>
            <a:r>
              <a:rPr lang="fr-BE" altLang="fr-FR" dirty="0">
                <a:latin typeface="Arial Narrow" pitchFamily="34" charset="0"/>
              </a:rPr>
              <a:t>14 </a:t>
            </a:r>
            <a:r>
              <a:rPr lang="fr-BE" altLang="fr-FR" dirty="0" smtClean="0">
                <a:latin typeface="Arial Narrow" pitchFamily="34" charset="0"/>
              </a:rPr>
              <a:t>mois</a:t>
            </a:r>
            <a:endParaRPr lang="fr-BE" altLang="fr-FR" dirty="0">
              <a:latin typeface="Arial Narrow" pitchFamily="34" charset="0"/>
            </a:endParaRPr>
          </a:p>
        </p:txBody>
      </p:sp>
      <p:sp>
        <p:nvSpPr>
          <p:cNvPr id="153616" name="Text Box 16"/>
          <p:cNvSpPr txBox="1">
            <a:spLocks noChangeArrowheads="1"/>
          </p:cNvSpPr>
          <p:nvPr/>
        </p:nvSpPr>
        <p:spPr bwMode="auto">
          <a:xfrm>
            <a:off x="5775325" y="2414588"/>
            <a:ext cx="2169184"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000">
                <a:solidFill>
                  <a:schemeClr val="tx1"/>
                </a:solidFill>
                <a:latin typeface="Times New Roman" pitchFamily="18" charset="0"/>
              </a:defRPr>
            </a:lvl1pPr>
            <a:lvl2pPr marL="742950" indent="-285750" eaLnBrk="0" hangingPunct="0">
              <a:defRPr sz="2000">
                <a:solidFill>
                  <a:schemeClr val="tx1"/>
                </a:solidFill>
                <a:latin typeface="Times New Roman" pitchFamily="18" charset="0"/>
              </a:defRPr>
            </a:lvl2pPr>
            <a:lvl3pPr marL="1143000" indent="-228600" eaLnBrk="0" hangingPunct="0">
              <a:defRPr sz="2000">
                <a:solidFill>
                  <a:schemeClr val="tx1"/>
                </a:solidFill>
                <a:latin typeface="Times New Roman" pitchFamily="18" charset="0"/>
              </a:defRPr>
            </a:lvl3pPr>
            <a:lvl4pPr marL="1600200" indent="-228600" eaLnBrk="0" hangingPunct="0">
              <a:defRPr sz="2000">
                <a:solidFill>
                  <a:schemeClr val="tx1"/>
                </a:solidFill>
                <a:latin typeface="Times New Roman" pitchFamily="18" charset="0"/>
              </a:defRPr>
            </a:lvl4pPr>
            <a:lvl5pPr marL="2057400" indent="-228600" eaLnBrk="0" hangingPunct="0">
              <a:defRPr sz="2000">
                <a:solidFill>
                  <a:schemeClr val="tx1"/>
                </a:solidFill>
                <a:latin typeface="Times New Roman" pitchFamily="18" charset="0"/>
              </a:defRPr>
            </a:lvl5pPr>
            <a:lvl6pPr marL="2514600" indent="-228600" eaLnBrk="0" fontAlgn="base" hangingPunct="0">
              <a:spcBef>
                <a:spcPct val="0"/>
              </a:spcBef>
              <a:spcAft>
                <a:spcPct val="0"/>
              </a:spcAft>
              <a:defRPr sz="2000">
                <a:solidFill>
                  <a:schemeClr val="tx1"/>
                </a:solidFill>
                <a:latin typeface="Times New Roman" pitchFamily="18" charset="0"/>
              </a:defRPr>
            </a:lvl6pPr>
            <a:lvl7pPr marL="2971800" indent="-228600" eaLnBrk="0" fontAlgn="base" hangingPunct="0">
              <a:spcBef>
                <a:spcPct val="0"/>
              </a:spcBef>
              <a:spcAft>
                <a:spcPct val="0"/>
              </a:spcAft>
              <a:defRPr sz="2000">
                <a:solidFill>
                  <a:schemeClr val="tx1"/>
                </a:solidFill>
                <a:latin typeface="Times New Roman" pitchFamily="18" charset="0"/>
              </a:defRPr>
            </a:lvl7pPr>
            <a:lvl8pPr marL="3429000" indent="-228600" eaLnBrk="0" fontAlgn="base" hangingPunct="0">
              <a:spcBef>
                <a:spcPct val="0"/>
              </a:spcBef>
              <a:spcAft>
                <a:spcPct val="0"/>
              </a:spcAft>
              <a:defRPr sz="2000">
                <a:solidFill>
                  <a:schemeClr val="tx1"/>
                </a:solidFill>
                <a:latin typeface="Times New Roman" pitchFamily="18" charset="0"/>
              </a:defRPr>
            </a:lvl8pPr>
            <a:lvl9pPr marL="3886200" indent="-228600" eaLnBrk="0" fontAlgn="base" hangingPunct="0">
              <a:spcBef>
                <a:spcPct val="0"/>
              </a:spcBef>
              <a:spcAft>
                <a:spcPct val="0"/>
              </a:spcAft>
              <a:defRPr sz="2000">
                <a:solidFill>
                  <a:schemeClr val="tx1"/>
                </a:solidFill>
                <a:latin typeface="Times New Roman" pitchFamily="18" charset="0"/>
              </a:defRPr>
            </a:lvl9pPr>
          </a:lstStyle>
          <a:p>
            <a:pPr eaLnBrk="1" hangingPunct="1"/>
            <a:r>
              <a:rPr lang="fr-BE" altLang="fr-FR" dirty="0" smtClean="0">
                <a:latin typeface="Arial Narrow" pitchFamily="34" charset="0"/>
              </a:rPr>
              <a:t>Début de la gestation</a:t>
            </a:r>
            <a:endParaRPr lang="fr-BE" altLang="fr-FR" dirty="0">
              <a:latin typeface="Arial Narrow" pitchFamily="34" charset="0"/>
            </a:endParaRPr>
          </a:p>
        </p:txBody>
      </p:sp>
      <p:sp>
        <p:nvSpPr>
          <p:cNvPr id="153617" name="Line 17"/>
          <p:cNvSpPr>
            <a:spLocks noChangeShapeType="1"/>
          </p:cNvSpPr>
          <p:nvPr/>
        </p:nvSpPr>
        <p:spPr bwMode="auto">
          <a:xfrm flipV="1">
            <a:off x="5867400" y="2781300"/>
            <a:ext cx="0" cy="431800"/>
          </a:xfrm>
          <a:prstGeom prst="line">
            <a:avLst/>
          </a:prstGeom>
          <a:noFill/>
          <a:ln w="12700">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endParaRPr lang="fr-BE"/>
          </a:p>
        </p:txBody>
      </p:sp>
      <p:sp>
        <p:nvSpPr>
          <p:cNvPr id="153618" name="Line 18"/>
          <p:cNvSpPr>
            <a:spLocks noChangeShapeType="1"/>
          </p:cNvSpPr>
          <p:nvPr/>
        </p:nvSpPr>
        <p:spPr bwMode="auto">
          <a:xfrm flipV="1">
            <a:off x="4932363" y="2205038"/>
            <a:ext cx="0" cy="1008062"/>
          </a:xfrm>
          <a:prstGeom prst="line">
            <a:avLst/>
          </a:prstGeom>
          <a:noFill/>
          <a:ln w="12700">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endParaRPr lang="fr-BE"/>
          </a:p>
        </p:txBody>
      </p:sp>
      <p:sp>
        <p:nvSpPr>
          <p:cNvPr id="153619" name="Text Box 19"/>
          <p:cNvSpPr txBox="1">
            <a:spLocks noChangeArrowheads="1"/>
          </p:cNvSpPr>
          <p:nvPr/>
        </p:nvSpPr>
        <p:spPr bwMode="auto">
          <a:xfrm>
            <a:off x="1042988" y="4005263"/>
            <a:ext cx="1471878" cy="1015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000">
                <a:solidFill>
                  <a:schemeClr val="tx1"/>
                </a:solidFill>
                <a:latin typeface="Times New Roman" pitchFamily="18" charset="0"/>
              </a:defRPr>
            </a:lvl1pPr>
            <a:lvl2pPr marL="742950" indent="-285750" eaLnBrk="0" hangingPunct="0">
              <a:defRPr sz="2000">
                <a:solidFill>
                  <a:schemeClr val="tx1"/>
                </a:solidFill>
                <a:latin typeface="Times New Roman" pitchFamily="18" charset="0"/>
              </a:defRPr>
            </a:lvl2pPr>
            <a:lvl3pPr marL="1143000" indent="-228600" eaLnBrk="0" hangingPunct="0">
              <a:defRPr sz="2000">
                <a:solidFill>
                  <a:schemeClr val="tx1"/>
                </a:solidFill>
                <a:latin typeface="Times New Roman" pitchFamily="18" charset="0"/>
              </a:defRPr>
            </a:lvl3pPr>
            <a:lvl4pPr marL="1600200" indent="-228600" eaLnBrk="0" hangingPunct="0">
              <a:defRPr sz="2000">
                <a:solidFill>
                  <a:schemeClr val="tx1"/>
                </a:solidFill>
                <a:latin typeface="Times New Roman" pitchFamily="18" charset="0"/>
              </a:defRPr>
            </a:lvl4pPr>
            <a:lvl5pPr marL="2057400" indent="-228600" eaLnBrk="0" hangingPunct="0">
              <a:defRPr sz="2000">
                <a:solidFill>
                  <a:schemeClr val="tx1"/>
                </a:solidFill>
                <a:latin typeface="Times New Roman" pitchFamily="18" charset="0"/>
              </a:defRPr>
            </a:lvl5pPr>
            <a:lvl6pPr marL="2514600" indent="-228600" eaLnBrk="0" fontAlgn="base" hangingPunct="0">
              <a:spcBef>
                <a:spcPct val="0"/>
              </a:spcBef>
              <a:spcAft>
                <a:spcPct val="0"/>
              </a:spcAft>
              <a:defRPr sz="2000">
                <a:solidFill>
                  <a:schemeClr val="tx1"/>
                </a:solidFill>
                <a:latin typeface="Times New Roman" pitchFamily="18" charset="0"/>
              </a:defRPr>
            </a:lvl6pPr>
            <a:lvl7pPr marL="2971800" indent="-228600" eaLnBrk="0" fontAlgn="base" hangingPunct="0">
              <a:spcBef>
                <a:spcPct val="0"/>
              </a:spcBef>
              <a:spcAft>
                <a:spcPct val="0"/>
              </a:spcAft>
              <a:defRPr sz="2000">
                <a:solidFill>
                  <a:schemeClr val="tx1"/>
                </a:solidFill>
                <a:latin typeface="Times New Roman" pitchFamily="18" charset="0"/>
              </a:defRPr>
            </a:lvl7pPr>
            <a:lvl8pPr marL="3429000" indent="-228600" eaLnBrk="0" fontAlgn="base" hangingPunct="0">
              <a:spcBef>
                <a:spcPct val="0"/>
              </a:spcBef>
              <a:spcAft>
                <a:spcPct val="0"/>
              </a:spcAft>
              <a:defRPr sz="2000">
                <a:solidFill>
                  <a:schemeClr val="tx1"/>
                </a:solidFill>
                <a:latin typeface="Times New Roman" pitchFamily="18" charset="0"/>
              </a:defRPr>
            </a:lvl8pPr>
            <a:lvl9pPr marL="3886200" indent="-228600" eaLnBrk="0" fontAlgn="base" hangingPunct="0">
              <a:spcBef>
                <a:spcPct val="0"/>
              </a:spcBef>
              <a:spcAft>
                <a:spcPct val="0"/>
              </a:spcAft>
              <a:defRPr sz="2000">
                <a:solidFill>
                  <a:schemeClr val="tx1"/>
                </a:solidFill>
                <a:latin typeface="Times New Roman" pitchFamily="18" charset="0"/>
              </a:defRPr>
            </a:lvl9pPr>
          </a:lstStyle>
          <a:p>
            <a:pPr eaLnBrk="1" hangingPunct="1"/>
            <a:r>
              <a:rPr lang="fr-BE" altLang="fr-FR" dirty="0" smtClean="0">
                <a:latin typeface="Arial Narrow" pitchFamily="34" charset="0"/>
              </a:rPr>
              <a:t>Période </a:t>
            </a:r>
            <a:endParaRPr lang="fr-BE" altLang="fr-FR" dirty="0">
              <a:latin typeface="Arial Narrow" pitchFamily="34" charset="0"/>
            </a:endParaRPr>
          </a:p>
          <a:p>
            <a:pPr eaLnBrk="1" hangingPunct="1"/>
            <a:r>
              <a:rPr lang="fr-BE" altLang="fr-FR" dirty="0">
                <a:latin typeface="Arial Narrow" pitchFamily="34" charset="0"/>
              </a:rPr>
              <a:t>d</a:t>
            </a:r>
            <a:r>
              <a:rPr lang="fr-BE" altLang="fr-FR" dirty="0" smtClean="0">
                <a:latin typeface="Arial Narrow" pitchFamily="34" charset="0"/>
              </a:rPr>
              <a:t>’</a:t>
            </a:r>
            <a:r>
              <a:rPr lang="fr-BE" altLang="fr-FR" dirty="0" err="1" smtClean="0">
                <a:latin typeface="Arial Narrow" pitchFamily="34" charset="0"/>
              </a:rPr>
              <a:t>anoestrus</a:t>
            </a:r>
            <a:endParaRPr lang="fr-BE" altLang="fr-FR" dirty="0" smtClean="0">
              <a:latin typeface="Arial Narrow" pitchFamily="34" charset="0"/>
            </a:endParaRPr>
          </a:p>
          <a:p>
            <a:pPr eaLnBrk="1" hangingPunct="1"/>
            <a:r>
              <a:rPr lang="fr-BE" altLang="fr-FR" dirty="0" smtClean="0">
                <a:latin typeface="Arial Narrow" pitchFamily="34" charset="0"/>
              </a:rPr>
              <a:t>physiologique</a:t>
            </a:r>
            <a:endParaRPr lang="fr-BE" altLang="fr-FR" dirty="0">
              <a:latin typeface="Arial Narrow" pitchFamily="34" charset="0"/>
            </a:endParaRPr>
          </a:p>
        </p:txBody>
      </p:sp>
      <p:sp>
        <p:nvSpPr>
          <p:cNvPr id="153620" name="AutoShape 20"/>
          <p:cNvSpPr>
            <a:spLocks noChangeArrowheads="1"/>
          </p:cNvSpPr>
          <p:nvPr/>
        </p:nvSpPr>
        <p:spPr bwMode="auto">
          <a:xfrm flipV="1">
            <a:off x="4067175" y="5084763"/>
            <a:ext cx="792163" cy="647700"/>
          </a:xfrm>
          <a:custGeom>
            <a:avLst/>
            <a:gdLst>
              <a:gd name="T0" fmla="*/ 932275467 w 21600"/>
              <a:gd name="T1" fmla="*/ 291195140 h 21600"/>
              <a:gd name="T2" fmla="*/ 532729278 w 21600"/>
              <a:gd name="T3" fmla="*/ 582390279 h 21600"/>
              <a:gd name="T4" fmla="*/ 133181659 w 21600"/>
              <a:gd name="T5" fmla="*/ 291195140 h 21600"/>
              <a:gd name="T6" fmla="*/ 532729278 w 21600"/>
              <a:gd name="T7" fmla="*/ 0 h 21600"/>
              <a:gd name="T8" fmla="*/ 0 60000 65536"/>
              <a:gd name="T9" fmla="*/ 0 60000 65536"/>
              <a:gd name="T10" fmla="*/ 0 60000 65536"/>
              <a:gd name="T11" fmla="*/ 0 60000 65536"/>
              <a:gd name="T12" fmla="*/ 4500 w 21600"/>
              <a:gd name="T13" fmla="*/ 4500 h 21600"/>
              <a:gd name="T14" fmla="*/ 17100 w 21600"/>
              <a:gd name="T15" fmla="*/ 17100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close/>
              </a:path>
            </a:pathLst>
          </a:custGeom>
          <a:solidFill>
            <a:srgbClr val="FFFF00"/>
          </a:solidFill>
          <a:ln w="9525">
            <a:solidFill>
              <a:srgbClr val="000000"/>
            </a:solidFill>
            <a:miter lim="800000"/>
            <a:headEnd/>
            <a:tailEnd/>
          </a:ln>
        </p:spPr>
        <p:txBody>
          <a:bodyPr wrap="none" anchor="ctr"/>
          <a:lstStyle/>
          <a:p>
            <a:endParaRPr lang="fr-BE"/>
          </a:p>
        </p:txBody>
      </p:sp>
      <p:sp>
        <p:nvSpPr>
          <p:cNvPr id="153621" name="Text Box 21"/>
          <p:cNvSpPr txBox="1">
            <a:spLocks noChangeArrowheads="1"/>
          </p:cNvSpPr>
          <p:nvPr/>
        </p:nvSpPr>
        <p:spPr bwMode="auto">
          <a:xfrm>
            <a:off x="3995738" y="4005263"/>
            <a:ext cx="989373"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000">
                <a:solidFill>
                  <a:schemeClr val="tx1"/>
                </a:solidFill>
                <a:latin typeface="Times New Roman" pitchFamily="18" charset="0"/>
              </a:defRPr>
            </a:lvl1pPr>
            <a:lvl2pPr marL="742950" indent="-285750" eaLnBrk="0" hangingPunct="0">
              <a:defRPr sz="2000">
                <a:solidFill>
                  <a:schemeClr val="tx1"/>
                </a:solidFill>
                <a:latin typeface="Times New Roman" pitchFamily="18" charset="0"/>
              </a:defRPr>
            </a:lvl2pPr>
            <a:lvl3pPr marL="1143000" indent="-228600" eaLnBrk="0" hangingPunct="0">
              <a:defRPr sz="2000">
                <a:solidFill>
                  <a:schemeClr val="tx1"/>
                </a:solidFill>
                <a:latin typeface="Times New Roman" pitchFamily="18" charset="0"/>
              </a:defRPr>
            </a:lvl3pPr>
            <a:lvl4pPr marL="1600200" indent="-228600" eaLnBrk="0" hangingPunct="0">
              <a:defRPr sz="2000">
                <a:solidFill>
                  <a:schemeClr val="tx1"/>
                </a:solidFill>
                <a:latin typeface="Times New Roman" pitchFamily="18" charset="0"/>
              </a:defRPr>
            </a:lvl4pPr>
            <a:lvl5pPr marL="2057400" indent="-228600" eaLnBrk="0" hangingPunct="0">
              <a:defRPr sz="2000">
                <a:solidFill>
                  <a:schemeClr val="tx1"/>
                </a:solidFill>
                <a:latin typeface="Times New Roman" pitchFamily="18" charset="0"/>
              </a:defRPr>
            </a:lvl5pPr>
            <a:lvl6pPr marL="2514600" indent="-228600" eaLnBrk="0" fontAlgn="base" hangingPunct="0">
              <a:spcBef>
                <a:spcPct val="0"/>
              </a:spcBef>
              <a:spcAft>
                <a:spcPct val="0"/>
              </a:spcAft>
              <a:defRPr sz="2000">
                <a:solidFill>
                  <a:schemeClr val="tx1"/>
                </a:solidFill>
                <a:latin typeface="Times New Roman" pitchFamily="18" charset="0"/>
              </a:defRPr>
            </a:lvl6pPr>
            <a:lvl7pPr marL="2971800" indent="-228600" eaLnBrk="0" fontAlgn="base" hangingPunct="0">
              <a:spcBef>
                <a:spcPct val="0"/>
              </a:spcBef>
              <a:spcAft>
                <a:spcPct val="0"/>
              </a:spcAft>
              <a:defRPr sz="2000">
                <a:solidFill>
                  <a:schemeClr val="tx1"/>
                </a:solidFill>
                <a:latin typeface="Times New Roman" pitchFamily="18" charset="0"/>
              </a:defRPr>
            </a:lvl7pPr>
            <a:lvl8pPr marL="3429000" indent="-228600" eaLnBrk="0" fontAlgn="base" hangingPunct="0">
              <a:spcBef>
                <a:spcPct val="0"/>
              </a:spcBef>
              <a:spcAft>
                <a:spcPct val="0"/>
              </a:spcAft>
              <a:defRPr sz="2000">
                <a:solidFill>
                  <a:schemeClr val="tx1"/>
                </a:solidFill>
                <a:latin typeface="Times New Roman" pitchFamily="18" charset="0"/>
              </a:defRPr>
            </a:lvl8pPr>
            <a:lvl9pPr marL="3886200" indent="-228600" eaLnBrk="0" fontAlgn="base" hangingPunct="0">
              <a:spcBef>
                <a:spcPct val="0"/>
              </a:spcBef>
              <a:spcAft>
                <a:spcPct val="0"/>
              </a:spcAft>
              <a:defRPr sz="2000">
                <a:solidFill>
                  <a:schemeClr val="tx1"/>
                </a:solidFill>
                <a:latin typeface="Times New Roman" pitchFamily="18" charset="0"/>
              </a:defRPr>
            </a:lvl9pPr>
          </a:lstStyle>
          <a:p>
            <a:pPr eaLnBrk="1" hangingPunct="1"/>
            <a:r>
              <a:rPr lang="fr-BE" altLang="fr-FR" dirty="0" smtClean="0">
                <a:latin typeface="Arial Narrow" pitchFamily="34" charset="0"/>
              </a:rPr>
              <a:t>Période </a:t>
            </a:r>
          </a:p>
          <a:p>
            <a:pPr eaLnBrk="1" hangingPunct="1"/>
            <a:r>
              <a:rPr lang="fr-BE" altLang="fr-FR" dirty="0">
                <a:latin typeface="Arial Narrow" pitchFamily="34" charset="0"/>
              </a:rPr>
              <a:t>d</a:t>
            </a:r>
            <a:r>
              <a:rPr lang="fr-BE" altLang="fr-FR" dirty="0" smtClean="0">
                <a:latin typeface="Arial Narrow" pitchFamily="34" charset="0"/>
              </a:rPr>
              <a:t>’attente</a:t>
            </a:r>
            <a:endParaRPr lang="fr-BE" altLang="fr-FR" dirty="0">
              <a:latin typeface="Arial Narrow" pitchFamily="34" charset="0"/>
            </a:endParaRPr>
          </a:p>
        </p:txBody>
      </p:sp>
      <p:sp>
        <p:nvSpPr>
          <p:cNvPr id="153622" name="Text Box 22"/>
          <p:cNvSpPr txBox="1">
            <a:spLocks noChangeArrowheads="1"/>
          </p:cNvSpPr>
          <p:nvPr/>
        </p:nvSpPr>
        <p:spPr bwMode="auto">
          <a:xfrm>
            <a:off x="5076825" y="4005263"/>
            <a:ext cx="1412566"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000">
                <a:solidFill>
                  <a:schemeClr val="tx1"/>
                </a:solidFill>
                <a:latin typeface="Times New Roman" pitchFamily="18" charset="0"/>
              </a:defRPr>
            </a:lvl1pPr>
            <a:lvl2pPr marL="742950" indent="-285750" eaLnBrk="0" hangingPunct="0">
              <a:defRPr sz="2000">
                <a:solidFill>
                  <a:schemeClr val="tx1"/>
                </a:solidFill>
                <a:latin typeface="Times New Roman" pitchFamily="18" charset="0"/>
              </a:defRPr>
            </a:lvl2pPr>
            <a:lvl3pPr marL="1143000" indent="-228600" eaLnBrk="0" hangingPunct="0">
              <a:defRPr sz="2000">
                <a:solidFill>
                  <a:schemeClr val="tx1"/>
                </a:solidFill>
                <a:latin typeface="Times New Roman" pitchFamily="18" charset="0"/>
              </a:defRPr>
            </a:lvl3pPr>
            <a:lvl4pPr marL="1600200" indent="-228600" eaLnBrk="0" hangingPunct="0">
              <a:defRPr sz="2000">
                <a:solidFill>
                  <a:schemeClr val="tx1"/>
                </a:solidFill>
                <a:latin typeface="Times New Roman" pitchFamily="18" charset="0"/>
              </a:defRPr>
            </a:lvl4pPr>
            <a:lvl5pPr marL="2057400" indent="-228600" eaLnBrk="0" hangingPunct="0">
              <a:defRPr sz="2000">
                <a:solidFill>
                  <a:schemeClr val="tx1"/>
                </a:solidFill>
                <a:latin typeface="Times New Roman" pitchFamily="18" charset="0"/>
              </a:defRPr>
            </a:lvl5pPr>
            <a:lvl6pPr marL="2514600" indent="-228600" eaLnBrk="0" fontAlgn="base" hangingPunct="0">
              <a:spcBef>
                <a:spcPct val="0"/>
              </a:spcBef>
              <a:spcAft>
                <a:spcPct val="0"/>
              </a:spcAft>
              <a:defRPr sz="2000">
                <a:solidFill>
                  <a:schemeClr val="tx1"/>
                </a:solidFill>
                <a:latin typeface="Times New Roman" pitchFamily="18" charset="0"/>
              </a:defRPr>
            </a:lvl6pPr>
            <a:lvl7pPr marL="2971800" indent="-228600" eaLnBrk="0" fontAlgn="base" hangingPunct="0">
              <a:spcBef>
                <a:spcPct val="0"/>
              </a:spcBef>
              <a:spcAft>
                <a:spcPct val="0"/>
              </a:spcAft>
              <a:defRPr sz="2000">
                <a:solidFill>
                  <a:schemeClr val="tx1"/>
                </a:solidFill>
                <a:latin typeface="Times New Roman" pitchFamily="18" charset="0"/>
              </a:defRPr>
            </a:lvl7pPr>
            <a:lvl8pPr marL="3429000" indent="-228600" eaLnBrk="0" fontAlgn="base" hangingPunct="0">
              <a:spcBef>
                <a:spcPct val="0"/>
              </a:spcBef>
              <a:spcAft>
                <a:spcPct val="0"/>
              </a:spcAft>
              <a:defRPr sz="2000">
                <a:solidFill>
                  <a:schemeClr val="tx1"/>
                </a:solidFill>
                <a:latin typeface="Times New Roman" pitchFamily="18" charset="0"/>
              </a:defRPr>
            </a:lvl8pPr>
            <a:lvl9pPr marL="3886200" indent="-228600" eaLnBrk="0" fontAlgn="base" hangingPunct="0">
              <a:spcBef>
                <a:spcPct val="0"/>
              </a:spcBef>
              <a:spcAft>
                <a:spcPct val="0"/>
              </a:spcAft>
              <a:defRPr sz="2000">
                <a:solidFill>
                  <a:schemeClr val="tx1"/>
                </a:solidFill>
                <a:latin typeface="Times New Roman" pitchFamily="18" charset="0"/>
              </a:defRPr>
            </a:lvl9pPr>
          </a:lstStyle>
          <a:p>
            <a:pPr eaLnBrk="1" hangingPunct="1"/>
            <a:r>
              <a:rPr lang="fr-BE" altLang="fr-FR" dirty="0" smtClean="0">
                <a:latin typeface="Arial Narrow" pitchFamily="34" charset="0"/>
              </a:rPr>
              <a:t>Période de </a:t>
            </a:r>
          </a:p>
          <a:p>
            <a:pPr eaLnBrk="1" hangingPunct="1"/>
            <a:r>
              <a:rPr lang="fr-BE" altLang="fr-FR" dirty="0">
                <a:latin typeface="Arial Narrow" pitchFamily="34" charset="0"/>
              </a:rPr>
              <a:t>r</a:t>
            </a:r>
            <a:r>
              <a:rPr lang="fr-BE" altLang="fr-FR" dirty="0" smtClean="0">
                <a:latin typeface="Arial Narrow" pitchFamily="34" charset="0"/>
              </a:rPr>
              <a:t>eproduction </a:t>
            </a:r>
            <a:endParaRPr lang="fr-BE" altLang="fr-FR" dirty="0">
              <a:latin typeface="Arial Narrow" pitchFamily="34" charset="0"/>
            </a:endParaRPr>
          </a:p>
        </p:txBody>
      </p:sp>
      <p:sp>
        <p:nvSpPr>
          <p:cNvPr id="153623" name="Line 23"/>
          <p:cNvSpPr>
            <a:spLocks noChangeShapeType="1"/>
          </p:cNvSpPr>
          <p:nvPr/>
        </p:nvSpPr>
        <p:spPr bwMode="auto">
          <a:xfrm>
            <a:off x="1619250" y="3500438"/>
            <a:ext cx="0" cy="576262"/>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endParaRPr lang="fr-BE"/>
          </a:p>
        </p:txBody>
      </p:sp>
      <p:sp>
        <p:nvSpPr>
          <p:cNvPr id="153624" name="Line 24"/>
          <p:cNvSpPr>
            <a:spLocks noChangeShapeType="1"/>
          </p:cNvSpPr>
          <p:nvPr/>
        </p:nvSpPr>
        <p:spPr bwMode="auto">
          <a:xfrm>
            <a:off x="4427538" y="3500438"/>
            <a:ext cx="0" cy="504825"/>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endParaRPr lang="fr-BE"/>
          </a:p>
        </p:txBody>
      </p:sp>
      <p:sp>
        <p:nvSpPr>
          <p:cNvPr id="153625" name="Line 25"/>
          <p:cNvSpPr>
            <a:spLocks noChangeShapeType="1"/>
          </p:cNvSpPr>
          <p:nvPr/>
        </p:nvSpPr>
        <p:spPr bwMode="auto">
          <a:xfrm>
            <a:off x="5364163" y="3500438"/>
            <a:ext cx="0" cy="504825"/>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endParaRPr lang="fr-BE"/>
          </a:p>
        </p:txBody>
      </p:sp>
      <p:sp>
        <p:nvSpPr>
          <p:cNvPr id="153626" name="AutoShape 26"/>
          <p:cNvSpPr>
            <a:spLocks noChangeArrowheads="1"/>
          </p:cNvSpPr>
          <p:nvPr/>
        </p:nvSpPr>
        <p:spPr bwMode="auto">
          <a:xfrm flipV="1">
            <a:off x="4283075" y="5300663"/>
            <a:ext cx="792163" cy="647700"/>
          </a:xfrm>
          <a:custGeom>
            <a:avLst/>
            <a:gdLst>
              <a:gd name="T0" fmla="*/ 932275467 w 21600"/>
              <a:gd name="T1" fmla="*/ 291195140 h 21600"/>
              <a:gd name="T2" fmla="*/ 532729278 w 21600"/>
              <a:gd name="T3" fmla="*/ 582390279 h 21600"/>
              <a:gd name="T4" fmla="*/ 133181659 w 21600"/>
              <a:gd name="T5" fmla="*/ 291195140 h 21600"/>
              <a:gd name="T6" fmla="*/ 532729278 w 21600"/>
              <a:gd name="T7" fmla="*/ 0 h 21600"/>
              <a:gd name="T8" fmla="*/ 0 60000 65536"/>
              <a:gd name="T9" fmla="*/ 0 60000 65536"/>
              <a:gd name="T10" fmla="*/ 0 60000 65536"/>
              <a:gd name="T11" fmla="*/ 0 60000 65536"/>
              <a:gd name="T12" fmla="*/ 4500 w 21600"/>
              <a:gd name="T13" fmla="*/ 4500 h 21600"/>
              <a:gd name="T14" fmla="*/ 17100 w 21600"/>
              <a:gd name="T15" fmla="*/ 17100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close/>
              </a:path>
            </a:pathLst>
          </a:custGeom>
          <a:solidFill>
            <a:srgbClr val="FFFF00"/>
          </a:solidFill>
          <a:ln w="9525">
            <a:solidFill>
              <a:srgbClr val="000000"/>
            </a:solidFill>
            <a:miter lim="800000"/>
            <a:headEnd/>
            <a:tailEnd/>
          </a:ln>
        </p:spPr>
        <p:txBody>
          <a:bodyPr wrap="none" anchor="ctr"/>
          <a:lstStyle/>
          <a:p>
            <a:endParaRPr lang="fr-BE"/>
          </a:p>
        </p:txBody>
      </p:sp>
      <p:sp>
        <p:nvSpPr>
          <p:cNvPr id="153627" name="AutoShape 27"/>
          <p:cNvSpPr>
            <a:spLocks noChangeArrowheads="1"/>
          </p:cNvSpPr>
          <p:nvPr/>
        </p:nvSpPr>
        <p:spPr bwMode="auto">
          <a:xfrm flipV="1">
            <a:off x="4500563" y="5516563"/>
            <a:ext cx="792162" cy="647700"/>
          </a:xfrm>
          <a:custGeom>
            <a:avLst/>
            <a:gdLst>
              <a:gd name="T0" fmla="*/ 932271943 w 21600"/>
              <a:gd name="T1" fmla="*/ 291195140 h 21600"/>
              <a:gd name="T2" fmla="*/ 532726552 w 21600"/>
              <a:gd name="T3" fmla="*/ 582390279 h 21600"/>
              <a:gd name="T4" fmla="*/ 133181345 w 21600"/>
              <a:gd name="T5" fmla="*/ 291195140 h 21600"/>
              <a:gd name="T6" fmla="*/ 532726552 w 21600"/>
              <a:gd name="T7" fmla="*/ 0 h 21600"/>
              <a:gd name="T8" fmla="*/ 0 60000 65536"/>
              <a:gd name="T9" fmla="*/ 0 60000 65536"/>
              <a:gd name="T10" fmla="*/ 0 60000 65536"/>
              <a:gd name="T11" fmla="*/ 0 60000 65536"/>
              <a:gd name="T12" fmla="*/ 4500 w 21600"/>
              <a:gd name="T13" fmla="*/ 4500 h 21600"/>
              <a:gd name="T14" fmla="*/ 17100 w 21600"/>
              <a:gd name="T15" fmla="*/ 17100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close/>
              </a:path>
            </a:pathLst>
          </a:custGeom>
          <a:solidFill>
            <a:srgbClr val="FFFF00"/>
          </a:solidFill>
          <a:ln w="9525">
            <a:solidFill>
              <a:srgbClr val="000000"/>
            </a:solidFill>
            <a:miter lim="800000"/>
            <a:headEnd/>
            <a:tailEnd/>
          </a:ln>
        </p:spPr>
        <p:txBody>
          <a:bodyPr wrap="none" anchor="ctr"/>
          <a:lstStyle/>
          <a:p>
            <a:endParaRPr lang="fr-BE"/>
          </a:p>
        </p:txBody>
      </p:sp>
      <p:sp>
        <p:nvSpPr>
          <p:cNvPr id="153628" name="AutoShape 28"/>
          <p:cNvSpPr>
            <a:spLocks noChangeArrowheads="1"/>
          </p:cNvSpPr>
          <p:nvPr/>
        </p:nvSpPr>
        <p:spPr bwMode="auto">
          <a:xfrm flipV="1">
            <a:off x="5508625" y="5084763"/>
            <a:ext cx="792163" cy="647700"/>
          </a:xfrm>
          <a:custGeom>
            <a:avLst/>
            <a:gdLst>
              <a:gd name="T0" fmla="*/ 932275467 w 21600"/>
              <a:gd name="T1" fmla="*/ 291195140 h 21600"/>
              <a:gd name="T2" fmla="*/ 532729278 w 21600"/>
              <a:gd name="T3" fmla="*/ 582390279 h 21600"/>
              <a:gd name="T4" fmla="*/ 133181659 w 21600"/>
              <a:gd name="T5" fmla="*/ 291195140 h 21600"/>
              <a:gd name="T6" fmla="*/ 532729278 w 21600"/>
              <a:gd name="T7" fmla="*/ 0 h 21600"/>
              <a:gd name="T8" fmla="*/ 0 60000 65536"/>
              <a:gd name="T9" fmla="*/ 0 60000 65536"/>
              <a:gd name="T10" fmla="*/ 0 60000 65536"/>
              <a:gd name="T11" fmla="*/ 0 60000 65536"/>
              <a:gd name="T12" fmla="*/ 4500 w 21600"/>
              <a:gd name="T13" fmla="*/ 4500 h 21600"/>
              <a:gd name="T14" fmla="*/ 17100 w 21600"/>
              <a:gd name="T15" fmla="*/ 17100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close/>
              </a:path>
            </a:pathLst>
          </a:custGeom>
          <a:solidFill>
            <a:srgbClr val="FFFF00"/>
          </a:solidFill>
          <a:ln w="9525">
            <a:solidFill>
              <a:srgbClr val="000000"/>
            </a:solidFill>
            <a:miter lim="800000"/>
            <a:headEnd/>
            <a:tailEnd/>
          </a:ln>
        </p:spPr>
        <p:txBody>
          <a:bodyPr wrap="none" anchor="ctr"/>
          <a:lstStyle/>
          <a:p>
            <a:endParaRPr lang="fr-BE"/>
          </a:p>
        </p:txBody>
      </p:sp>
      <p:sp>
        <p:nvSpPr>
          <p:cNvPr id="153629" name="AutoShape 29"/>
          <p:cNvSpPr>
            <a:spLocks noChangeArrowheads="1"/>
          </p:cNvSpPr>
          <p:nvPr/>
        </p:nvSpPr>
        <p:spPr bwMode="auto">
          <a:xfrm flipV="1">
            <a:off x="5724525" y="5300663"/>
            <a:ext cx="792163" cy="647700"/>
          </a:xfrm>
          <a:custGeom>
            <a:avLst/>
            <a:gdLst>
              <a:gd name="T0" fmla="*/ 932275467 w 21600"/>
              <a:gd name="T1" fmla="*/ 291195140 h 21600"/>
              <a:gd name="T2" fmla="*/ 532729278 w 21600"/>
              <a:gd name="T3" fmla="*/ 582390279 h 21600"/>
              <a:gd name="T4" fmla="*/ 133181659 w 21600"/>
              <a:gd name="T5" fmla="*/ 291195140 h 21600"/>
              <a:gd name="T6" fmla="*/ 532729278 w 21600"/>
              <a:gd name="T7" fmla="*/ 0 h 21600"/>
              <a:gd name="T8" fmla="*/ 0 60000 65536"/>
              <a:gd name="T9" fmla="*/ 0 60000 65536"/>
              <a:gd name="T10" fmla="*/ 0 60000 65536"/>
              <a:gd name="T11" fmla="*/ 0 60000 65536"/>
              <a:gd name="T12" fmla="*/ 4500 w 21600"/>
              <a:gd name="T13" fmla="*/ 4500 h 21600"/>
              <a:gd name="T14" fmla="*/ 17100 w 21600"/>
              <a:gd name="T15" fmla="*/ 17100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close/>
              </a:path>
            </a:pathLst>
          </a:custGeom>
          <a:solidFill>
            <a:srgbClr val="FFFF00"/>
          </a:solidFill>
          <a:ln w="9525">
            <a:solidFill>
              <a:srgbClr val="000000"/>
            </a:solidFill>
            <a:miter lim="800000"/>
            <a:headEnd/>
            <a:tailEnd/>
          </a:ln>
        </p:spPr>
        <p:txBody>
          <a:bodyPr wrap="none" anchor="ctr"/>
          <a:lstStyle/>
          <a:p>
            <a:endParaRPr lang="fr-BE"/>
          </a:p>
        </p:txBody>
      </p:sp>
      <p:sp>
        <p:nvSpPr>
          <p:cNvPr id="153630" name="AutoShape 30"/>
          <p:cNvSpPr>
            <a:spLocks noChangeArrowheads="1"/>
          </p:cNvSpPr>
          <p:nvPr/>
        </p:nvSpPr>
        <p:spPr bwMode="auto">
          <a:xfrm flipV="1">
            <a:off x="5940425" y="5516563"/>
            <a:ext cx="792163" cy="647700"/>
          </a:xfrm>
          <a:custGeom>
            <a:avLst/>
            <a:gdLst>
              <a:gd name="T0" fmla="*/ 932275467 w 21600"/>
              <a:gd name="T1" fmla="*/ 291195140 h 21600"/>
              <a:gd name="T2" fmla="*/ 532729278 w 21600"/>
              <a:gd name="T3" fmla="*/ 582390279 h 21600"/>
              <a:gd name="T4" fmla="*/ 133181659 w 21600"/>
              <a:gd name="T5" fmla="*/ 291195140 h 21600"/>
              <a:gd name="T6" fmla="*/ 532729278 w 21600"/>
              <a:gd name="T7" fmla="*/ 0 h 21600"/>
              <a:gd name="T8" fmla="*/ 0 60000 65536"/>
              <a:gd name="T9" fmla="*/ 0 60000 65536"/>
              <a:gd name="T10" fmla="*/ 0 60000 65536"/>
              <a:gd name="T11" fmla="*/ 0 60000 65536"/>
              <a:gd name="T12" fmla="*/ 4500 w 21600"/>
              <a:gd name="T13" fmla="*/ 4500 h 21600"/>
              <a:gd name="T14" fmla="*/ 17100 w 21600"/>
              <a:gd name="T15" fmla="*/ 17100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close/>
              </a:path>
            </a:pathLst>
          </a:custGeom>
          <a:solidFill>
            <a:srgbClr val="FFFF00"/>
          </a:solidFill>
          <a:ln w="9525">
            <a:solidFill>
              <a:srgbClr val="000000"/>
            </a:solidFill>
            <a:miter lim="800000"/>
            <a:headEnd/>
            <a:tailEnd/>
          </a:ln>
        </p:spPr>
        <p:txBody>
          <a:bodyPr wrap="none" anchor="ctr"/>
          <a:lstStyle/>
          <a:p>
            <a:endParaRPr lang="fr-BE"/>
          </a:p>
        </p:txBody>
      </p:sp>
      <p:sp>
        <p:nvSpPr>
          <p:cNvPr id="153631" name="AutoShape 31"/>
          <p:cNvSpPr>
            <a:spLocks noChangeArrowheads="1"/>
          </p:cNvSpPr>
          <p:nvPr/>
        </p:nvSpPr>
        <p:spPr bwMode="auto">
          <a:xfrm flipV="1">
            <a:off x="1403350" y="5084763"/>
            <a:ext cx="792163" cy="647700"/>
          </a:xfrm>
          <a:custGeom>
            <a:avLst/>
            <a:gdLst>
              <a:gd name="T0" fmla="*/ 932275467 w 21600"/>
              <a:gd name="T1" fmla="*/ 291195140 h 21600"/>
              <a:gd name="T2" fmla="*/ 532729278 w 21600"/>
              <a:gd name="T3" fmla="*/ 582390279 h 21600"/>
              <a:gd name="T4" fmla="*/ 133181659 w 21600"/>
              <a:gd name="T5" fmla="*/ 291195140 h 21600"/>
              <a:gd name="T6" fmla="*/ 532729278 w 21600"/>
              <a:gd name="T7" fmla="*/ 0 h 21600"/>
              <a:gd name="T8" fmla="*/ 0 60000 65536"/>
              <a:gd name="T9" fmla="*/ 0 60000 65536"/>
              <a:gd name="T10" fmla="*/ 0 60000 65536"/>
              <a:gd name="T11" fmla="*/ 0 60000 65536"/>
              <a:gd name="T12" fmla="*/ 4500 w 21600"/>
              <a:gd name="T13" fmla="*/ 4500 h 21600"/>
              <a:gd name="T14" fmla="*/ 17100 w 21600"/>
              <a:gd name="T15" fmla="*/ 17100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close/>
              </a:path>
            </a:pathLst>
          </a:custGeom>
          <a:solidFill>
            <a:schemeClr val="bg1"/>
          </a:solidFill>
          <a:ln w="9525">
            <a:solidFill>
              <a:srgbClr val="000000"/>
            </a:solidFill>
            <a:miter lim="800000"/>
            <a:headEnd/>
            <a:tailEnd/>
          </a:ln>
        </p:spPr>
        <p:txBody>
          <a:bodyPr wrap="none" anchor="ctr"/>
          <a:lstStyle/>
          <a:p>
            <a:endParaRPr lang="fr-BE"/>
          </a:p>
        </p:txBody>
      </p:sp>
      <p:sp>
        <p:nvSpPr>
          <p:cNvPr id="153632" name="AutoShape 32"/>
          <p:cNvSpPr>
            <a:spLocks noChangeArrowheads="1"/>
          </p:cNvSpPr>
          <p:nvPr/>
        </p:nvSpPr>
        <p:spPr bwMode="auto">
          <a:xfrm flipV="1">
            <a:off x="1619250" y="5300663"/>
            <a:ext cx="792163" cy="647700"/>
          </a:xfrm>
          <a:custGeom>
            <a:avLst/>
            <a:gdLst>
              <a:gd name="T0" fmla="*/ 932275467 w 21600"/>
              <a:gd name="T1" fmla="*/ 291195140 h 21600"/>
              <a:gd name="T2" fmla="*/ 532729278 w 21600"/>
              <a:gd name="T3" fmla="*/ 582390279 h 21600"/>
              <a:gd name="T4" fmla="*/ 133181659 w 21600"/>
              <a:gd name="T5" fmla="*/ 291195140 h 21600"/>
              <a:gd name="T6" fmla="*/ 532729278 w 21600"/>
              <a:gd name="T7" fmla="*/ 0 h 21600"/>
              <a:gd name="T8" fmla="*/ 0 60000 65536"/>
              <a:gd name="T9" fmla="*/ 0 60000 65536"/>
              <a:gd name="T10" fmla="*/ 0 60000 65536"/>
              <a:gd name="T11" fmla="*/ 0 60000 65536"/>
              <a:gd name="T12" fmla="*/ 4500 w 21600"/>
              <a:gd name="T13" fmla="*/ 4500 h 21600"/>
              <a:gd name="T14" fmla="*/ 17100 w 21600"/>
              <a:gd name="T15" fmla="*/ 17100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close/>
              </a:path>
            </a:pathLst>
          </a:custGeom>
          <a:solidFill>
            <a:schemeClr val="bg1"/>
          </a:solidFill>
          <a:ln w="9525">
            <a:solidFill>
              <a:srgbClr val="000000"/>
            </a:solidFill>
            <a:miter lim="800000"/>
            <a:headEnd/>
            <a:tailEnd/>
          </a:ln>
        </p:spPr>
        <p:txBody>
          <a:bodyPr wrap="none" anchor="ctr"/>
          <a:lstStyle/>
          <a:p>
            <a:endParaRPr lang="fr-BE"/>
          </a:p>
        </p:txBody>
      </p:sp>
      <p:sp>
        <p:nvSpPr>
          <p:cNvPr id="153633" name="AutoShape 33"/>
          <p:cNvSpPr>
            <a:spLocks noChangeArrowheads="1"/>
          </p:cNvSpPr>
          <p:nvPr/>
        </p:nvSpPr>
        <p:spPr bwMode="auto">
          <a:xfrm flipV="1">
            <a:off x="7308850" y="5084763"/>
            <a:ext cx="792163" cy="647700"/>
          </a:xfrm>
          <a:custGeom>
            <a:avLst/>
            <a:gdLst>
              <a:gd name="T0" fmla="*/ 932275467 w 21600"/>
              <a:gd name="T1" fmla="*/ 291195140 h 21600"/>
              <a:gd name="T2" fmla="*/ 532729278 w 21600"/>
              <a:gd name="T3" fmla="*/ 582390279 h 21600"/>
              <a:gd name="T4" fmla="*/ 133181659 w 21600"/>
              <a:gd name="T5" fmla="*/ 291195140 h 21600"/>
              <a:gd name="T6" fmla="*/ 532729278 w 21600"/>
              <a:gd name="T7" fmla="*/ 0 h 21600"/>
              <a:gd name="T8" fmla="*/ 0 60000 65536"/>
              <a:gd name="T9" fmla="*/ 0 60000 65536"/>
              <a:gd name="T10" fmla="*/ 0 60000 65536"/>
              <a:gd name="T11" fmla="*/ 0 60000 65536"/>
              <a:gd name="T12" fmla="*/ 4500 w 21600"/>
              <a:gd name="T13" fmla="*/ 4500 h 21600"/>
              <a:gd name="T14" fmla="*/ 17100 w 21600"/>
              <a:gd name="T15" fmla="*/ 17100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close/>
              </a:path>
            </a:pathLst>
          </a:custGeom>
          <a:solidFill>
            <a:schemeClr val="bg1"/>
          </a:solidFill>
          <a:ln w="9525">
            <a:solidFill>
              <a:srgbClr val="000000"/>
            </a:solidFill>
            <a:miter lim="800000"/>
            <a:headEnd/>
            <a:tailEnd/>
          </a:ln>
        </p:spPr>
        <p:txBody>
          <a:bodyPr rot="10800000" wrap="none" anchor="ctr"/>
          <a:lstStyle/>
          <a:p>
            <a:endParaRPr lang="fr-BE"/>
          </a:p>
        </p:txBody>
      </p:sp>
      <p:sp>
        <p:nvSpPr>
          <p:cNvPr id="153634" name="Text Box 34"/>
          <p:cNvSpPr txBox="1">
            <a:spLocks noChangeArrowheads="1"/>
          </p:cNvSpPr>
          <p:nvPr/>
        </p:nvSpPr>
        <p:spPr bwMode="auto">
          <a:xfrm>
            <a:off x="7143750" y="3998913"/>
            <a:ext cx="1529586" cy="1015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000">
                <a:solidFill>
                  <a:schemeClr val="tx1"/>
                </a:solidFill>
                <a:latin typeface="Times New Roman" pitchFamily="18" charset="0"/>
              </a:defRPr>
            </a:lvl1pPr>
            <a:lvl2pPr marL="742950" indent="-285750" eaLnBrk="0" hangingPunct="0">
              <a:defRPr sz="2000">
                <a:solidFill>
                  <a:schemeClr val="tx1"/>
                </a:solidFill>
                <a:latin typeface="Times New Roman" pitchFamily="18" charset="0"/>
              </a:defRPr>
            </a:lvl2pPr>
            <a:lvl3pPr marL="1143000" indent="-228600" eaLnBrk="0" hangingPunct="0">
              <a:defRPr sz="2000">
                <a:solidFill>
                  <a:schemeClr val="tx1"/>
                </a:solidFill>
                <a:latin typeface="Times New Roman" pitchFamily="18" charset="0"/>
              </a:defRPr>
            </a:lvl3pPr>
            <a:lvl4pPr marL="1600200" indent="-228600" eaLnBrk="0" hangingPunct="0">
              <a:defRPr sz="2000">
                <a:solidFill>
                  <a:schemeClr val="tx1"/>
                </a:solidFill>
                <a:latin typeface="Times New Roman" pitchFamily="18" charset="0"/>
              </a:defRPr>
            </a:lvl4pPr>
            <a:lvl5pPr marL="2057400" indent="-228600" eaLnBrk="0" hangingPunct="0">
              <a:defRPr sz="2000">
                <a:solidFill>
                  <a:schemeClr val="tx1"/>
                </a:solidFill>
                <a:latin typeface="Times New Roman" pitchFamily="18" charset="0"/>
              </a:defRPr>
            </a:lvl5pPr>
            <a:lvl6pPr marL="2514600" indent="-228600" eaLnBrk="0" fontAlgn="base" hangingPunct="0">
              <a:spcBef>
                <a:spcPct val="0"/>
              </a:spcBef>
              <a:spcAft>
                <a:spcPct val="0"/>
              </a:spcAft>
              <a:defRPr sz="2000">
                <a:solidFill>
                  <a:schemeClr val="tx1"/>
                </a:solidFill>
                <a:latin typeface="Times New Roman" pitchFamily="18" charset="0"/>
              </a:defRPr>
            </a:lvl6pPr>
            <a:lvl7pPr marL="2971800" indent="-228600" eaLnBrk="0" fontAlgn="base" hangingPunct="0">
              <a:spcBef>
                <a:spcPct val="0"/>
              </a:spcBef>
              <a:spcAft>
                <a:spcPct val="0"/>
              </a:spcAft>
              <a:defRPr sz="2000">
                <a:solidFill>
                  <a:schemeClr val="tx1"/>
                </a:solidFill>
                <a:latin typeface="Times New Roman" pitchFamily="18" charset="0"/>
              </a:defRPr>
            </a:lvl7pPr>
            <a:lvl8pPr marL="3429000" indent="-228600" eaLnBrk="0" fontAlgn="base" hangingPunct="0">
              <a:spcBef>
                <a:spcPct val="0"/>
              </a:spcBef>
              <a:spcAft>
                <a:spcPct val="0"/>
              </a:spcAft>
              <a:defRPr sz="2000">
                <a:solidFill>
                  <a:schemeClr val="tx1"/>
                </a:solidFill>
                <a:latin typeface="Times New Roman" pitchFamily="18" charset="0"/>
              </a:defRPr>
            </a:lvl8pPr>
            <a:lvl9pPr marL="3886200" indent="-228600" eaLnBrk="0" fontAlgn="base" hangingPunct="0">
              <a:spcBef>
                <a:spcPct val="0"/>
              </a:spcBef>
              <a:spcAft>
                <a:spcPct val="0"/>
              </a:spcAft>
              <a:defRPr sz="2000">
                <a:solidFill>
                  <a:schemeClr val="tx1"/>
                </a:solidFill>
                <a:latin typeface="Times New Roman" pitchFamily="18" charset="0"/>
              </a:defRPr>
            </a:lvl9pPr>
          </a:lstStyle>
          <a:p>
            <a:pPr eaLnBrk="1" hangingPunct="1"/>
            <a:r>
              <a:rPr lang="fr-BE" altLang="fr-FR" dirty="0" smtClean="0">
                <a:latin typeface="Arial Narrow" pitchFamily="34" charset="0"/>
              </a:rPr>
              <a:t>Période</a:t>
            </a:r>
          </a:p>
          <a:p>
            <a:pPr eaLnBrk="1" hangingPunct="1"/>
            <a:r>
              <a:rPr lang="fr-BE" altLang="fr-FR" dirty="0">
                <a:latin typeface="Arial Narrow" pitchFamily="34" charset="0"/>
              </a:rPr>
              <a:t>d</a:t>
            </a:r>
            <a:r>
              <a:rPr lang="fr-BE" altLang="fr-FR" dirty="0" smtClean="0">
                <a:latin typeface="Arial Narrow" pitchFamily="34" charset="0"/>
              </a:rPr>
              <a:t>’</a:t>
            </a:r>
            <a:r>
              <a:rPr lang="fr-BE" altLang="fr-FR" dirty="0" err="1" smtClean="0">
                <a:latin typeface="Arial Narrow" pitchFamily="34" charset="0"/>
              </a:rPr>
              <a:t>anoestus</a:t>
            </a:r>
            <a:r>
              <a:rPr lang="fr-BE" altLang="fr-FR" dirty="0" smtClean="0">
                <a:latin typeface="Arial Narrow" pitchFamily="34" charset="0"/>
              </a:rPr>
              <a:t> </a:t>
            </a:r>
          </a:p>
          <a:p>
            <a:pPr eaLnBrk="1" hangingPunct="1"/>
            <a:r>
              <a:rPr lang="fr-BE" altLang="fr-FR" dirty="0" smtClean="0">
                <a:latin typeface="Arial Narrow" pitchFamily="34" charset="0"/>
              </a:rPr>
              <a:t>physiologique </a:t>
            </a:r>
            <a:endParaRPr lang="fr-BE" altLang="fr-FR" dirty="0">
              <a:latin typeface="Arial Narrow" pitchFamily="34" charset="0"/>
            </a:endParaRPr>
          </a:p>
        </p:txBody>
      </p:sp>
      <p:sp>
        <p:nvSpPr>
          <p:cNvPr id="153635" name="Line 35"/>
          <p:cNvSpPr>
            <a:spLocks noChangeShapeType="1"/>
          </p:cNvSpPr>
          <p:nvPr/>
        </p:nvSpPr>
        <p:spPr bwMode="auto">
          <a:xfrm>
            <a:off x="7667625" y="3500438"/>
            <a:ext cx="0" cy="504825"/>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endParaRPr lang="fr-BE"/>
          </a:p>
        </p:txBody>
      </p:sp>
      <p:sp>
        <p:nvSpPr>
          <p:cNvPr id="153636" name="AutoShape 36"/>
          <p:cNvSpPr>
            <a:spLocks noChangeArrowheads="1"/>
          </p:cNvSpPr>
          <p:nvPr/>
        </p:nvSpPr>
        <p:spPr bwMode="auto">
          <a:xfrm flipV="1">
            <a:off x="1835150" y="5516563"/>
            <a:ext cx="792163" cy="647700"/>
          </a:xfrm>
          <a:custGeom>
            <a:avLst/>
            <a:gdLst>
              <a:gd name="T0" fmla="*/ 932275467 w 21600"/>
              <a:gd name="T1" fmla="*/ 291195140 h 21600"/>
              <a:gd name="T2" fmla="*/ 532729278 w 21600"/>
              <a:gd name="T3" fmla="*/ 582390279 h 21600"/>
              <a:gd name="T4" fmla="*/ 133181659 w 21600"/>
              <a:gd name="T5" fmla="*/ 291195140 h 21600"/>
              <a:gd name="T6" fmla="*/ 532729278 w 21600"/>
              <a:gd name="T7" fmla="*/ 0 h 21600"/>
              <a:gd name="T8" fmla="*/ 0 60000 65536"/>
              <a:gd name="T9" fmla="*/ 0 60000 65536"/>
              <a:gd name="T10" fmla="*/ 0 60000 65536"/>
              <a:gd name="T11" fmla="*/ 0 60000 65536"/>
              <a:gd name="T12" fmla="*/ 4500 w 21600"/>
              <a:gd name="T13" fmla="*/ 4500 h 21600"/>
              <a:gd name="T14" fmla="*/ 17100 w 21600"/>
              <a:gd name="T15" fmla="*/ 17100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close/>
              </a:path>
            </a:pathLst>
          </a:custGeom>
          <a:solidFill>
            <a:schemeClr val="bg1"/>
          </a:solidFill>
          <a:ln w="9525">
            <a:solidFill>
              <a:srgbClr val="000000"/>
            </a:solidFill>
            <a:miter lim="800000"/>
            <a:headEnd/>
            <a:tailEnd/>
          </a:ln>
        </p:spPr>
        <p:txBody>
          <a:bodyPr wrap="none" anchor="ctr"/>
          <a:lstStyle/>
          <a:p>
            <a:endParaRPr lang="fr-BE"/>
          </a:p>
        </p:txBody>
      </p:sp>
      <p:sp>
        <p:nvSpPr>
          <p:cNvPr id="153637" name="AutoShape 37"/>
          <p:cNvSpPr>
            <a:spLocks noChangeArrowheads="1"/>
          </p:cNvSpPr>
          <p:nvPr/>
        </p:nvSpPr>
        <p:spPr bwMode="auto">
          <a:xfrm flipV="1">
            <a:off x="7524750" y="5300663"/>
            <a:ext cx="792163" cy="647700"/>
          </a:xfrm>
          <a:custGeom>
            <a:avLst/>
            <a:gdLst>
              <a:gd name="T0" fmla="*/ 932275467 w 21600"/>
              <a:gd name="T1" fmla="*/ 291195140 h 21600"/>
              <a:gd name="T2" fmla="*/ 532729278 w 21600"/>
              <a:gd name="T3" fmla="*/ 582390279 h 21600"/>
              <a:gd name="T4" fmla="*/ 133181659 w 21600"/>
              <a:gd name="T5" fmla="*/ 291195140 h 21600"/>
              <a:gd name="T6" fmla="*/ 532729278 w 21600"/>
              <a:gd name="T7" fmla="*/ 0 h 21600"/>
              <a:gd name="T8" fmla="*/ 0 60000 65536"/>
              <a:gd name="T9" fmla="*/ 0 60000 65536"/>
              <a:gd name="T10" fmla="*/ 0 60000 65536"/>
              <a:gd name="T11" fmla="*/ 0 60000 65536"/>
              <a:gd name="T12" fmla="*/ 4500 w 21600"/>
              <a:gd name="T13" fmla="*/ 4500 h 21600"/>
              <a:gd name="T14" fmla="*/ 17100 w 21600"/>
              <a:gd name="T15" fmla="*/ 17100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close/>
              </a:path>
            </a:pathLst>
          </a:custGeom>
          <a:solidFill>
            <a:schemeClr val="bg1"/>
          </a:solidFill>
          <a:ln w="9525">
            <a:solidFill>
              <a:srgbClr val="000000"/>
            </a:solidFill>
            <a:miter lim="800000"/>
            <a:headEnd/>
            <a:tailEnd/>
          </a:ln>
        </p:spPr>
        <p:txBody>
          <a:bodyPr rot="10800000" wrap="none" anchor="ctr"/>
          <a:lstStyle/>
          <a:p>
            <a:endParaRPr lang="fr-BE"/>
          </a:p>
        </p:txBody>
      </p:sp>
      <p:sp>
        <p:nvSpPr>
          <p:cNvPr id="153638" name="AutoShape 38"/>
          <p:cNvSpPr>
            <a:spLocks noChangeArrowheads="1"/>
          </p:cNvSpPr>
          <p:nvPr/>
        </p:nvSpPr>
        <p:spPr bwMode="auto">
          <a:xfrm flipV="1">
            <a:off x="7740650" y="5516563"/>
            <a:ext cx="792163" cy="647700"/>
          </a:xfrm>
          <a:custGeom>
            <a:avLst/>
            <a:gdLst>
              <a:gd name="T0" fmla="*/ 932275467 w 21600"/>
              <a:gd name="T1" fmla="*/ 291195140 h 21600"/>
              <a:gd name="T2" fmla="*/ 532729278 w 21600"/>
              <a:gd name="T3" fmla="*/ 582390279 h 21600"/>
              <a:gd name="T4" fmla="*/ 133181659 w 21600"/>
              <a:gd name="T5" fmla="*/ 291195140 h 21600"/>
              <a:gd name="T6" fmla="*/ 532729278 w 21600"/>
              <a:gd name="T7" fmla="*/ 0 h 21600"/>
              <a:gd name="T8" fmla="*/ 0 60000 65536"/>
              <a:gd name="T9" fmla="*/ 0 60000 65536"/>
              <a:gd name="T10" fmla="*/ 0 60000 65536"/>
              <a:gd name="T11" fmla="*/ 0 60000 65536"/>
              <a:gd name="T12" fmla="*/ 4500 w 21600"/>
              <a:gd name="T13" fmla="*/ 4500 h 21600"/>
              <a:gd name="T14" fmla="*/ 17100 w 21600"/>
              <a:gd name="T15" fmla="*/ 17100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close/>
              </a:path>
            </a:pathLst>
          </a:custGeom>
          <a:solidFill>
            <a:schemeClr val="bg1"/>
          </a:solidFill>
          <a:ln w="9525">
            <a:solidFill>
              <a:srgbClr val="000000"/>
            </a:solidFill>
            <a:miter lim="800000"/>
            <a:headEnd/>
            <a:tailEnd/>
          </a:ln>
        </p:spPr>
        <p:txBody>
          <a:bodyPr rot="10800000" wrap="none" anchor="ctr"/>
          <a:lstStyle/>
          <a:p>
            <a:endParaRPr lang="fr-BE"/>
          </a:p>
        </p:txBody>
      </p:sp>
      <p:sp>
        <p:nvSpPr>
          <p:cNvPr id="153639" name="Line 39"/>
          <p:cNvSpPr>
            <a:spLocks noChangeShapeType="1"/>
          </p:cNvSpPr>
          <p:nvPr/>
        </p:nvSpPr>
        <p:spPr bwMode="auto">
          <a:xfrm flipV="1">
            <a:off x="468313" y="3213100"/>
            <a:ext cx="8135937" cy="0"/>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endParaRPr lang="fr-BE"/>
          </a:p>
        </p:txBody>
      </p:sp>
      <p:sp>
        <p:nvSpPr>
          <p:cNvPr id="40" name="Rectangle 2"/>
          <p:cNvSpPr txBox="1">
            <a:spLocks noChangeArrowheads="1"/>
          </p:cNvSpPr>
          <p:nvPr/>
        </p:nvSpPr>
        <p:spPr>
          <a:xfrm>
            <a:off x="952499" y="287103"/>
            <a:ext cx="5780089" cy="504353"/>
          </a:xfrm>
          <a:prstGeom prst="rect">
            <a:avLst/>
          </a:prstGeom>
          <a:solidFill>
            <a:srgbClr val="000066"/>
          </a:solidFill>
          <a:ln>
            <a:solidFill>
              <a:schemeClr val="tx1"/>
            </a:solidFill>
            <a:miter lim="800000"/>
            <a:headEnd/>
            <a:tailEnd/>
          </a:ln>
        </p:spPr>
        <p:txBody>
          <a:bodyPr vert="horz" lIns="91440" tIns="45720" rIns="91440" bIns="4572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fr-FR" altLang="fr-FR" sz="2600" dirty="0" smtClean="0">
                <a:solidFill>
                  <a:schemeClr val="bg1"/>
                </a:solidFill>
                <a:latin typeface="Arial Narrow" panose="020B0606020202030204" pitchFamily="34" charset="0"/>
              </a:rPr>
              <a:t>Les périodes de cyclicité de la génisse</a:t>
            </a:r>
          </a:p>
        </p:txBody>
      </p:sp>
    </p:spTree>
    <p:extLst>
      <p:ext uri="{BB962C8B-B14F-4D97-AF65-F5344CB8AC3E}">
        <p14:creationId xmlns:p14="http://schemas.microsoft.com/office/powerpoint/2010/main" val="2363216968"/>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53610"/>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153609"/>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153639"/>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2"/>
                                        </p:tgtEl>
                                        <p:attrNameLst>
                                          <p:attrName>style.visibility</p:attrName>
                                        </p:attrNameLst>
                                      </p:cBhvr>
                                      <p:to>
                                        <p:strVal val="visible"/>
                                      </p:to>
                                    </p:set>
                                  </p:childTnLst>
                                </p:cTn>
                              </p:par>
                            </p:childTnLst>
                          </p:cTn>
                        </p:par>
                      </p:childTnLst>
                    </p:cTn>
                  </p:par>
                  <p:par>
                    <p:cTn id="13" fill="hold" nodeType="clickPar">
                      <p:stCondLst>
                        <p:cond delay="indefinite"/>
                      </p:stCondLst>
                      <p:childTnLst>
                        <p:par>
                          <p:cTn id="14" fill="hold" nodeType="withGroup">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153612"/>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153613"/>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153614"/>
                                        </p:tgtEl>
                                        <p:attrNameLst>
                                          <p:attrName>style.visibility</p:attrName>
                                        </p:attrNameLst>
                                      </p:cBhvr>
                                      <p:to>
                                        <p:strVal val="visible"/>
                                      </p:to>
                                    </p:set>
                                  </p:childTnLst>
                                </p:cTn>
                              </p:par>
                            </p:childTnLst>
                          </p:cTn>
                        </p:par>
                      </p:childTnLst>
                    </p:cTn>
                  </p:par>
                  <p:par>
                    <p:cTn id="21" fill="hold" nodeType="clickPar">
                      <p:stCondLst>
                        <p:cond delay="indefinite"/>
                      </p:stCondLst>
                      <p:childTnLst>
                        <p:par>
                          <p:cTn id="22" fill="hold" nodeType="withGroup">
                            <p:stCondLst>
                              <p:cond delay="0"/>
                            </p:stCondLst>
                            <p:childTnLst>
                              <p:par>
                                <p:cTn id="23" presetID="1" presetClass="entr" presetSubtype="0" fill="hold" grpId="1" nodeType="clickEffect">
                                  <p:stCondLst>
                                    <p:cond delay="0"/>
                                  </p:stCondLst>
                                  <p:childTnLst>
                                    <p:set>
                                      <p:cBhvr>
                                        <p:cTn id="24" dur="1" fill="hold">
                                          <p:stCondLst>
                                            <p:cond delay="0"/>
                                          </p:stCondLst>
                                        </p:cTn>
                                        <p:tgtEl>
                                          <p:spTgt spid="153612"/>
                                        </p:tgtEl>
                                        <p:attrNameLst>
                                          <p:attrName>style.visibility</p:attrName>
                                        </p:attrNameLst>
                                      </p:cBhvr>
                                      <p:to>
                                        <p:strVal val="visible"/>
                                      </p:to>
                                    </p:set>
                                  </p:childTnLst>
                                </p:cTn>
                              </p:par>
                              <p:par>
                                <p:cTn id="25" presetID="1" presetClass="entr" presetSubtype="0" fill="hold" grpId="1" nodeType="withEffect">
                                  <p:stCondLst>
                                    <p:cond delay="0"/>
                                  </p:stCondLst>
                                  <p:childTnLst>
                                    <p:set>
                                      <p:cBhvr>
                                        <p:cTn id="26" dur="1" fill="hold">
                                          <p:stCondLst>
                                            <p:cond delay="0"/>
                                          </p:stCondLst>
                                        </p:cTn>
                                        <p:tgtEl>
                                          <p:spTgt spid="153613"/>
                                        </p:tgtEl>
                                        <p:attrNameLst>
                                          <p:attrName>style.visibility</p:attrName>
                                        </p:attrNameLst>
                                      </p:cBhvr>
                                      <p:to>
                                        <p:strVal val="visible"/>
                                      </p:to>
                                    </p:set>
                                  </p:childTnLst>
                                </p:cTn>
                              </p:par>
                              <p:par>
                                <p:cTn id="27" presetID="1" presetClass="entr" presetSubtype="0" fill="hold" grpId="1" nodeType="withEffect">
                                  <p:stCondLst>
                                    <p:cond delay="0"/>
                                  </p:stCondLst>
                                  <p:childTnLst>
                                    <p:set>
                                      <p:cBhvr>
                                        <p:cTn id="28" dur="1" fill="hold">
                                          <p:stCondLst>
                                            <p:cond delay="0"/>
                                          </p:stCondLst>
                                        </p:cTn>
                                        <p:tgtEl>
                                          <p:spTgt spid="153614"/>
                                        </p:tgtEl>
                                        <p:attrNameLst>
                                          <p:attrName>style.visibility</p:attrName>
                                        </p:attrNameLst>
                                      </p:cBhvr>
                                      <p:to>
                                        <p:strVal val="visible"/>
                                      </p:to>
                                    </p:set>
                                  </p:childTnLst>
                                </p:cTn>
                              </p:par>
                              <p:par>
                                <p:cTn id="29" presetID="1" presetClass="entr" presetSubtype="0" fill="hold" grpId="0" nodeType="withEffect">
                                  <p:stCondLst>
                                    <p:cond delay="0"/>
                                  </p:stCondLst>
                                  <p:childTnLst>
                                    <p:set>
                                      <p:cBhvr>
                                        <p:cTn id="30" dur="1" fill="hold">
                                          <p:stCondLst>
                                            <p:cond delay="0"/>
                                          </p:stCondLst>
                                        </p:cTn>
                                        <p:tgtEl>
                                          <p:spTgt spid="153623"/>
                                        </p:tgtEl>
                                        <p:attrNameLst>
                                          <p:attrName>style.visibility</p:attrName>
                                        </p:attrNameLst>
                                      </p:cBhvr>
                                      <p:to>
                                        <p:strVal val="visible"/>
                                      </p:to>
                                    </p:set>
                                  </p:childTnLst>
                                </p:cTn>
                              </p:par>
                              <p:par>
                                <p:cTn id="31" presetID="1" presetClass="entr" presetSubtype="0" fill="hold" grpId="0" nodeType="withEffect">
                                  <p:stCondLst>
                                    <p:cond delay="0"/>
                                  </p:stCondLst>
                                  <p:childTnLst>
                                    <p:set>
                                      <p:cBhvr>
                                        <p:cTn id="32" dur="1" fill="hold">
                                          <p:stCondLst>
                                            <p:cond delay="0"/>
                                          </p:stCondLst>
                                        </p:cTn>
                                        <p:tgtEl>
                                          <p:spTgt spid="153619"/>
                                        </p:tgtEl>
                                        <p:attrNameLst>
                                          <p:attrName>style.visibility</p:attrName>
                                        </p:attrNameLst>
                                      </p:cBhvr>
                                      <p:to>
                                        <p:strVal val="visible"/>
                                      </p:to>
                                    </p:set>
                                  </p:childTnLst>
                                </p:cTn>
                              </p:par>
                              <p:par>
                                <p:cTn id="33" presetID="1" presetClass="entr" presetSubtype="0" fill="hold" grpId="0" nodeType="withEffect">
                                  <p:stCondLst>
                                    <p:cond delay="0"/>
                                  </p:stCondLst>
                                  <p:childTnLst>
                                    <p:set>
                                      <p:cBhvr>
                                        <p:cTn id="34" dur="1" fill="hold">
                                          <p:stCondLst>
                                            <p:cond delay="0"/>
                                          </p:stCondLst>
                                        </p:cTn>
                                        <p:tgtEl>
                                          <p:spTgt spid="153636"/>
                                        </p:tgtEl>
                                        <p:attrNameLst>
                                          <p:attrName>style.visibility</p:attrName>
                                        </p:attrNameLst>
                                      </p:cBhvr>
                                      <p:to>
                                        <p:strVal val="visible"/>
                                      </p:to>
                                    </p:set>
                                  </p:childTnLst>
                                </p:cTn>
                              </p:par>
                              <p:par>
                                <p:cTn id="35" presetID="1" presetClass="entr" presetSubtype="0" fill="hold" grpId="0" nodeType="withEffect">
                                  <p:stCondLst>
                                    <p:cond delay="0"/>
                                  </p:stCondLst>
                                  <p:childTnLst>
                                    <p:set>
                                      <p:cBhvr>
                                        <p:cTn id="36" dur="1" fill="hold">
                                          <p:stCondLst>
                                            <p:cond delay="0"/>
                                          </p:stCondLst>
                                        </p:cTn>
                                        <p:tgtEl>
                                          <p:spTgt spid="153632"/>
                                        </p:tgtEl>
                                        <p:attrNameLst>
                                          <p:attrName>style.visibility</p:attrName>
                                        </p:attrNameLst>
                                      </p:cBhvr>
                                      <p:to>
                                        <p:strVal val="visible"/>
                                      </p:to>
                                    </p:set>
                                  </p:childTnLst>
                                </p:cTn>
                              </p:par>
                              <p:par>
                                <p:cTn id="37" presetID="1" presetClass="entr" presetSubtype="0" fill="hold" grpId="0" nodeType="withEffect">
                                  <p:stCondLst>
                                    <p:cond delay="0"/>
                                  </p:stCondLst>
                                  <p:childTnLst>
                                    <p:set>
                                      <p:cBhvr>
                                        <p:cTn id="38" dur="1" fill="hold">
                                          <p:stCondLst>
                                            <p:cond delay="0"/>
                                          </p:stCondLst>
                                        </p:cTn>
                                        <p:tgtEl>
                                          <p:spTgt spid="153631"/>
                                        </p:tgtEl>
                                        <p:attrNameLst>
                                          <p:attrName>style.visibility</p:attrName>
                                        </p:attrNameLst>
                                      </p:cBhvr>
                                      <p:to>
                                        <p:strVal val="visible"/>
                                      </p:to>
                                    </p:set>
                                  </p:childTnLst>
                                </p:cTn>
                              </p:par>
                            </p:childTnLst>
                          </p:cTn>
                        </p:par>
                      </p:childTnLst>
                    </p:cTn>
                  </p:par>
                  <p:par>
                    <p:cTn id="39" fill="hold" nodeType="clickPar">
                      <p:stCondLst>
                        <p:cond delay="indefinite"/>
                      </p:stCondLst>
                      <p:childTnLst>
                        <p:par>
                          <p:cTn id="40" fill="hold" nodeType="withGroup">
                            <p:stCondLst>
                              <p:cond delay="0"/>
                            </p:stCondLst>
                            <p:childTnLst>
                              <p:par>
                                <p:cTn id="41" presetID="1" presetClass="entr" presetSubtype="0" fill="hold" grpId="0" nodeType="clickEffect">
                                  <p:stCondLst>
                                    <p:cond delay="0"/>
                                  </p:stCondLst>
                                  <p:childTnLst>
                                    <p:set>
                                      <p:cBhvr>
                                        <p:cTn id="42" dur="1" fill="hold">
                                          <p:stCondLst>
                                            <p:cond delay="0"/>
                                          </p:stCondLst>
                                        </p:cTn>
                                        <p:tgtEl>
                                          <p:spTgt spid="153611"/>
                                        </p:tgtEl>
                                        <p:attrNameLst>
                                          <p:attrName>style.visibility</p:attrName>
                                        </p:attrNameLst>
                                      </p:cBhvr>
                                      <p:to>
                                        <p:strVal val="visible"/>
                                      </p:to>
                                    </p:set>
                                  </p:childTnLst>
                                </p:cTn>
                              </p:par>
                              <p:par>
                                <p:cTn id="43" presetID="1" presetClass="entr" presetSubtype="0" fill="hold" grpId="0" nodeType="withEffect">
                                  <p:stCondLst>
                                    <p:cond delay="0"/>
                                  </p:stCondLst>
                                  <p:childTnLst>
                                    <p:set>
                                      <p:cBhvr>
                                        <p:cTn id="44" dur="1" fill="hold">
                                          <p:stCondLst>
                                            <p:cond delay="0"/>
                                          </p:stCondLst>
                                        </p:cTn>
                                        <p:tgtEl>
                                          <p:spTgt spid="153618"/>
                                        </p:tgtEl>
                                        <p:attrNameLst>
                                          <p:attrName>style.visibility</p:attrName>
                                        </p:attrNameLst>
                                      </p:cBhvr>
                                      <p:to>
                                        <p:strVal val="visible"/>
                                      </p:to>
                                    </p:set>
                                  </p:childTnLst>
                                </p:cTn>
                              </p:par>
                              <p:par>
                                <p:cTn id="45" presetID="1" presetClass="entr" presetSubtype="0" fill="hold" grpId="0" nodeType="withEffect">
                                  <p:stCondLst>
                                    <p:cond delay="0"/>
                                  </p:stCondLst>
                                  <p:childTnLst>
                                    <p:set>
                                      <p:cBhvr>
                                        <p:cTn id="46" dur="1" fill="hold">
                                          <p:stCondLst>
                                            <p:cond delay="0"/>
                                          </p:stCondLst>
                                        </p:cTn>
                                        <p:tgtEl>
                                          <p:spTgt spid="153615"/>
                                        </p:tgtEl>
                                        <p:attrNameLst>
                                          <p:attrName>style.visibility</p:attrName>
                                        </p:attrNameLst>
                                      </p:cBhvr>
                                      <p:to>
                                        <p:strVal val="visible"/>
                                      </p:to>
                                    </p:set>
                                  </p:childTnLst>
                                </p:cTn>
                              </p:par>
                            </p:childTnLst>
                          </p:cTn>
                        </p:par>
                      </p:childTnLst>
                    </p:cTn>
                  </p:par>
                  <p:par>
                    <p:cTn id="47" fill="hold" nodeType="clickPar">
                      <p:stCondLst>
                        <p:cond delay="indefinite"/>
                      </p:stCondLst>
                      <p:childTnLst>
                        <p:par>
                          <p:cTn id="48" fill="hold" nodeType="withGroup">
                            <p:stCondLst>
                              <p:cond delay="0"/>
                            </p:stCondLst>
                            <p:childTnLst>
                              <p:par>
                                <p:cTn id="49" presetID="1" presetClass="entr" presetSubtype="0" fill="hold" grpId="0" nodeType="clickEffect">
                                  <p:stCondLst>
                                    <p:cond delay="0"/>
                                  </p:stCondLst>
                                  <p:childTnLst>
                                    <p:set>
                                      <p:cBhvr>
                                        <p:cTn id="50" dur="1" fill="hold">
                                          <p:stCondLst>
                                            <p:cond delay="0"/>
                                          </p:stCondLst>
                                        </p:cTn>
                                        <p:tgtEl>
                                          <p:spTgt spid="153624"/>
                                        </p:tgtEl>
                                        <p:attrNameLst>
                                          <p:attrName>style.visibility</p:attrName>
                                        </p:attrNameLst>
                                      </p:cBhvr>
                                      <p:to>
                                        <p:strVal val="visible"/>
                                      </p:to>
                                    </p:set>
                                  </p:childTnLst>
                                </p:cTn>
                              </p:par>
                              <p:par>
                                <p:cTn id="51" presetID="1" presetClass="entr" presetSubtype="0" fill="hold" grpId="0" nodeType="withEffect">
                                  <p:stCondLst>
                                    <p:cond delay="0"/>
                                  </p:stCondLst>
                                  <p:childTnLst>
                                    <p:set>
                                      <p:cBhvr>
                                        <p:cTn id="52" dur="1" fill="hold">
                                          <p:stCondLst>
                                            <p:cond delay="0"/>
                                          </p:stCondLst>
                                        </p:cTn>
                                        <p:tgtEl>
                                          <p:spTgt spid="153621"/>
                                        </p:tgtEl>
                                        <p:attrNameLst>
                                          <p:attrName>style.visibility</p:attrName>
                                        </p:attrNameLst>
                                      </p:cBhvr>
                                      <p:to>
                                        <p:strVal val="visible"/>
                                      </p:to>
                                    </p:set>
                                  </p:childTnLst>
                                </p:cTn>
                              </p:par>
                              <p:par>
                                <p:cTn id="53" presetID="1" presetClass="entr" presetSubtype="0" fill="hold" grpId="0" nodeType="withEffect">
                                  <p:stCondLst>
                                    <p:cond delay="0"/>
                                  </p:stCondLst>
                                  <p:childTnLst>
                                    <p:set>
                                      <p:cBhvr>
                                        <p:cTn id="54" dur="1" fill="hold">
                                          <p:stCondLst>
                                            <p:cond delay="0"/>
                                          </p:stCondLst>
                                        </p:cTn>
                                        <p:tgtEl>
                                          <p:spTgt spid="153620"/>
                                        </p:tgtEl>
                                        <p:attrNameLst>
                                          <p:attrName>style.visibility</p:attrName>
                                        </p:attrNameLst>
                                      </p:cBhvr>
                                      <p:to>
                                        <p:strVal val="visible"/>
                                      </p:to>
                                    </p:set>
                                  </p:childTnLst>
                                </p:cTn>
                              </p:par>
                              <p:par>
                                <p:cTn id="55" presetID="1" presetClass="entr" presetSubtype="0" fill="hold" grpId="0" nodeType="withEffect">
                                  <p:stCondLst>
                                    <p:cond delay="0"/>
                                  </p:stCondLst>
                                  <p:childTnLst>
                                    <p:set>
                                      <p:cBhvr>
                                        <p:cTn id="56" dur="1" fill="hold">
                                          <p:stCondLst>
                                            <p:cond delay="0"/>
                                          </p:stCondLst>
                                        </p:cTn>
                                        <p:tgtEl>
                                          <p:spTgt spid="153626"/>
                                        </p:tgtEl>
                                        <p:attrNameLst>
                                          <p:attrName>style.visibility</p:attrName>
                                        </p:attrNameLst>
                                      </p:cBhvr>
                                      <p:to>
                                        <p:strVal val="visible"/>
                                      </p:to>
                                    </p:set>
                                  </p:childTnLst>
                                </p:cTn>
                              </p:par>
                              <p:par>
                                <p:cTn id="57" presetID="1" presetClass="entr" presetSubtype="0" fill="hold" grpId="0" nodeType="withEffect">
                                  <p:stCondLst>
                                    <p:cond delay="0"/>
                                  </p:stCondLst>
                                  <p:childTnLst>
                                    <p:set>
                                      <p:cBhvr>
                                        <p:cTn id="58" dur="1" fill="hold">
                                          <p:stCondLst>
                                            <p:cond delay="0"/>
                                          </p:stCondLst>
                                        </p:cTn>
                                        <p:tgtEl>
                                          <p:spTgt spid="153627"/>
                                        </p:tgtEl>
                                        <p:attrNameLst>
                                          <p:attrName>style.visibility</p:attrName>
                                        </p:attrNameLst>
                                      </p:cBhvr>
                                      <p:to>
                                        <p:strVal val="visible"/>
                                      </p:to>
                                    </p:set>
                                  </p:childTnLst>
                                </p:cTn>
                              </p:par>
                            </p:childTnLst>
                          </p:cTn>
                        </p:par>
                      </p:childTnLst>
                    </p:cTn>
                  </p:par>
                  <p:par>
                    <p:cTn id="59" fill="hold" nodeType="clickPar">
                      <p:stCondLst>
                        <p:cond delay="indefinite"/>
                      </p:stCondLst>
                      <p:childTnLst>
                        <p:par>
                          <p:cTn id="60" fill="hold" nodeType="withGroup">
                            <p:stCondLst>
                              <p:cond delay="0"/>
                            </p:stCondLst>
                            <p:childTnLst>
                              <p:par>
                                <p:cTn id="61" presetID="1" presetClass="entr" presetSubtype="0" fill="hold" grpId="0" nodeType="clickEffect">
                                  <p:stCondLst>
                                    <p:cond delay="0"/>
                                  </p:stCondLst>
                                  <p:childTnLst>
                                    <p:set>
                                      <p:cBhvr>
                                        <p:cTn id="62" dur="1" fill="hold">
                                          <p:stCondLst>
                                            <p:cond delay="0"/>
                                          </p:stCondLst>
                                        </p:cTn>
                                        <p:tgtEl>
                                          <p:spTgt spid="153603"/>
                                        </p:tgtEl>
                                        <p:attrNameLst>
                                          <p:attrName>style.visibility</p:attrName>
                                        </p:attrNameLst>
                                      </p:cBhvr>
                                      <p:to>
                                        <p:strVal val="visible"/>
                                      </p:to>
                                    </p:set>
                                  </p:childTnLst>
                                </p:cTn>
                              </p:par>
                              <p:par>
                                <p:cTn id="63" presetID="1" presetClass="entr" presetSubtype="0" fill="hold" grpId="0" nodeType="withEffect">
                                  <p:stCondLst>
                                    <p:cond delay="0"/>
                                  </p:stCondLst>
                                  <p:childTnLst>
                                    <p:set>
                                      <p:cBhvr>
                                        <p:cTn id="64" dur="1" fill="hold">
                                          <p:stCondLst>
                                            <p:cond delay="0"/>
                                          </p:stCondLst>
                                        </p:cTn>
                                        <p:tgtEl>
                                          <p:spTgt spid="153617"/>
                                        </p:tgtEl>
                                        <p:attrNameLst>
                                          <p:attrName>style.visibility</p:attrName>
                                        </p:attrNameLst>
                                      </p:cBhvr>
                                      <p:to>
                                        <p:strVal val="visible"/>
                                      </p:to>
                                    </p:set>
                                  </p:childTnLst>
                                </p:cTn>
                              </p:par>
                              <p:par>
                                <p:cTn id="65" presetID="1" presetClass="entr" presetSubtype="0" fill="hold" grpId="0" nodeType="withEffect">
                                  <p:stCondLst>
                                    <p:cond delay="0"/>
                                  </p:stCondLst>
                                  <p:childTnLst>
                                    <p:set>
                                      <p:cBhvr>
                                        <p:cTn id="66" dur="1" fill="hold">
                                          <p:stCondLst>
                                            <p:cond delay="0"/>
                                          </p:stCondLst>
                                        </p:cTn>
                                        <p:tgtEl>
                                          <p:spTgt spid="153616"/>
                                        </p:tgtEl>
                                        <p:attrNameLst>
                                          <p:attrName>style.visibility</p:attrName>
                                        </p:attrNameLst>
                                      </p:cBhvr>
                                      <p:to>
                                        <p:strVal val="visible"/>
                                      </p:to>
                                    </p:set>
                                  </p:childTnLst>
                                </p:cTn>
                              </p:par>
                            </p:childTnLst>
                          </p:cTn>
                        </p:par>
                      </p:childTnLst>
                    </p:cTn>
                  </p:par>
                  <p:par>
                    <p:cTn id="67" fill="hold" nodeType="clickPar">
                      <p:stCondLst>
                        <p:cond delay="indefinite"/>
                      </p:stCondLst>
                      <p:childTnLst>
                        <p:par>
                          <p:cTn id="68" fill="hold" nodeType="withGroup">
                            <p:stCondLst>
                              <p:cond delay="0"/>
                            </p:stCondLst>
                            <p:childTnLst>
                              <p:par>
                                <p:cTn id="69" presetID="1" presetClass="entr" presetSubtype="0" fill="hold" grpId="0" nodeType="clickEffect">
                                  <p:stCondLst>
                                    <p:cond delay="0"/>
                                  </p:stCondLst>
                                  <p:childTnLst>
                                    <p:set>
                                      <p:cBhvr>
                                        <p:cTn id="70" dur="1" fill="hold">
                                          <p:stCondLst>
                                            <p:cond delay="0"/>
                                          </p:stCondLst>
                                        </p:cTn>
                                        <p:tgtEl>
                                          <p:spTgt spid="153625"/>
                                        </p:tgtEl>
                                        <p:attrNameLst>
                                          <p:attrName>style.visibility</p:attrName>
                                        </p:attrNameLst>
                                      </p:cBhvr>
                                      <p:to>
                                        <p:strVal val="visible"/>
                                      </p:to>
                                    </p:set>
                                  </p:childTnLst>
                                </p:cTn>
                              </p:par>
                              <p:par>
                                <p:cTn id="71" presetID="1" presetClass="entr" presetSubtype="0" fill="hold" grpId="0" nodeType="withEffect">
                                  <p:stCondLst>
                                    <p:cond delay="0"/>
                                  </p:stCondLst>
                                  <p:childTnLst>
                                    <p:set>
                                      <p:cBhvr>
                                        <p:cTn id="72" dur="1" fill="hold">
                                          <p:stCondLst>
                                            <p:cond delay="0"/>
                                          </p:stCondLst>
                                        </p:cTn>
                                        <p:tgtEl>
                                          <p:spTgt spid="153622"/>
                                        </p:tgtEl>
                                        <p:attrNameLst>
                                          <p:attrName>style.visibility</p:attrName>
                                        </p:attrNameLst>
                                      </p:cBhvr>
                                      <p:to>
                                        <p:strVal val="visible"/>
                                      </p:to>
                                    </p:set>
                                  </p:childTnLst>
                                </p:cTn>
                              </p:par>
                              <p:par>
                                <p:cTn id="73" presetID="1" presetClass="entr" presetSubtype="0" fill="hold" grpId="0" nodeType="withEffect">
                                  <p:stCondLst>
                                    <p:cond delay="0"/>
                                  </p:stCondLst>
                                  <p:childTnLst>
                                    <p:set>
                                      <p:cBhvr>
                                        <p:cTn id="74" dur="1" fill="hold">
                                          <p:stCondLst>
                                            <p:cond delay="0"/>
                                          </p:stCondLst>
                                        </p:cTn>
                                        <p:tgtEl>
                                          <p:spTgt spid="153628"/>
                                        </p:tgtEl>
                                        <p:attrNameLst>
                                          <p:attrName>style.visibility</p:attrName>
                                        </p:attrNameLst>
                                      </p:cBhvr>
                                      <p:to>
                                        <p:strVal val="visible"/>
                                      </p:to>
                                    </p:set>
                                  </p:childTnLst>
                                </p:cTn>
                              </p:par>
                              <p:par>
                                <p:cTn id="75" presetID="1" presetClass="entr" presetSubtype="0" fill="hold" grpId="0" nodeType="withEffect">
                                  <p:stCondLst>
                                    <p:cond delay="0"/>
                                  </p:stCondLst>
                                  <p:childTnLst>
                                    <p:set>
                                      <p:cBhvr>
                                        <p:cTn id="76" dur="1" fill="hold">
                                          <p:stCondLst>
                                            <p:cond delay="0"/>
                                          </p:stCondLst>
                                        </p:cTn>
                                        <p:tgtEl>
                                          <p:spTgt spid="153629"/>
                                        </p:tgtEl>
                                        <p:attrNameLst>
                                          <p:attrName>style.visibility</p:attrName>
                                        </p:attrNameLst>
                                      </p:cBhvr>
                                      <p:to>
                                        <p:strVal val="visible"/>
                                      </p:to>
                                    </p:set>
                                  </p:childTnLst>
                                </p:cTn>
                              </p:par>
                              <p:par>
                                <p:cTn id="77" presetID="1" presetClass="entr" presetSubtype="0" fill="hold" grpId="0" nodeType="withEffect">
                                  <p:stCondLst>
                                    <p:cond delay="0"/>
                                  </p:stCondLst>
                                  <p:childTnLst>
                                    <p:set>
                                      <p:cBhvr>
                                        <p:cTn id="78" dur="1" fill="hold">
                                          <p:stCondLst>
                                            <p:cond delay="0"/>
                                          </p:stCondLst>
                                        </p:cTn>
                                        <p:tgtEl>
                                          <p:spTgt spid="153630"/>
                                        </p:tgtEl>
                                        <p:attrNameLst>
                                          <p:attrName>style.visibility</p:attrName>
                                        </p:attrNameLst>
                                      </p:cBhvr>
                                      <p:to>
                                        <p:strVal val="visible"/>
                                      </p:to>
                                    </p:set>
                                  </p:childTnLst>
                                </p:cTn>
                              </p:par>
                            </p:childTnLst>
                          </p:cTn>
                        </p:par>
                      </p:childTnLst>
                    </p:cTn>
                  </p:par>
                  <p:par>
                    <p:cTn id="79" fill="hold" nodeType="clickPar">
                      <p:stCondLst>
                        <p:cond delay="indefinite"/>
                      </p:stCondLst>
                      <p:childTnLst>
                        <p:par>
                          <p:cTn id="80" fill="hold" nodeType="withGroup">
                            <p:stCondLst>
                              <p:cond delay="0"/>
                            </p:stCondLst>
                            <p:childTnLst>
                              <p:par>
                                <p:cTn id="81" presetID="1" presetClass="entr" presetSubtype="0" fill="hold" grpId="0" nodeType="clickEffect">
                                  <p:stCondLst>
                                    <p:cond delay="0"/>
                                  </p:stCondLst>
                                  <p:childTnLst>
                                    <p:set>
                                      <p:cBhvr>
                                        <p:cTn id="82" dur="1" fill="hold">
                                          <p:stCondLst>
                                            <p:cond delay="0"/>
                                          </p:stCondLst>
                                        </p:cTn>
                                        <p:tgtEl>
                                          <p:spTgt spid="153604"/>
                                        </p:tgtEl>
                                        <p:attrNameLst>
                                          <p:attrName>style.visibility</p:attrName>
                                        </p:attrNameLst>
                                      </p:cBhvr>
                                      <p:to>
                                        <p:strVal val="visible"/>
                                      </p:to>
                                    </p:set>
                                  </p:childTnLst>
                                </p:cTn>
                              </p:par>
                            </p:childTnLst>
                          </p:cTn>
                        </p:par>
                      </p:childTnLst>
                    </p:cTn>
                  </p:par>
                  <p:par>
                    <p:cTn id="83" fill="hold" nodeType="clickPar">
                      <p:stCondLst>
                        <p:cond delay="indefinite"/>
                      </p:stCondLst>
                      <p:childTnLst>
                        <p:par>
                          <p:cTn id="84" fill="hold" nodeType="withGroup">
                            <p:stCondLst>
                              <p:cond delay="0"/>
                            </p:stCondLst>
                            <p:childTnLst>
                              <p:par>
                                <p:cTn id="85" presetID="1" presetClass="entr" presetSubtype="0" fill="hold" grpId="0" nodeType="clickEffect">
                                  <p:stCondLst>
                                    <p:cond delay="0"/>
                                  </p:stCondLst>
                                  <p:childTnLst>
                                    <p:set>
                                      <p:cBhvr>
                                        <p:cTn id="86" dur="1" fill="hold">
                                          <p:stCondLst>
                                            <p:cond delay="0"/>
                                          </p:stCondLst>
                                        </p:cTn>
                                        <p:tgtEl>
                                          <p:spTgt spid="153635"/>
                                        </p:tgtEl>
                                        <p:attrNameLst>
                                          <p:attrName>style.visibility</p:attrName>
                                        </p:attrNameLst>
                                      </p:cBhvr>
                                      <p:to>
                                        <p:strVal val="visible"/>
                                      </p:to>
                                    </p:set>
                                  </p:childTnLst>
                                </p:cTn>
                              </p:par>
                              <p:par>
                                <p:cTn id="87" presetID="1" presetClass="entr" presetSubtype="0" fill="hold" grpId="0" nodeType="withEffect">
                                  <p:stCondLst>
                                    <p:cond delay="0"/>
                                  </p:stCondLst>
                                  <p:childTnLst>
                                    <p:set>
                                      <p:cBhvr>
                                        <p:cTn id="88" dur="1" fill="hold">
                                          <p:stCondLst>
                                            <p:cond delay="0"/>
                                          </p:stCondLst>
                                        </p:cTn>
                                        <p:tgtEl>
                                          <p:spTgt spid="153634"/>
                                        </p:tgtEl>
                                        <p:attrNameLst>
                                          <p:attrName>style.visibility</p:attrName>
                                        </p:attrNameLst>
                                      </p:cBhvr>
                                      <p:to>
                                        <p:strVal val="visible"/>
                                      </p:to>
                                    </p:set>
                                  </p:childTnLst>
                                </p:cTn>
                              </p:par>
                              <p:par>
                                <p:cTn id="89" presetID="1" presetClass="entr" presetSubtype="0" fill="hold" grpId="0" nodeType="withEffect">
                                  <p:stCondLst>
                                    <p:cond delay="0"/>
                                  </p:stCondLst>
                                  <p:childTnLst>
                                    <p:set>
                                      <p:cBhvr>
                                        <p:cTn id="90" dur="1" fill="hold">
                                          <p:stCondLst>
                                            <p:cond delay="0"/>
                                          </p:stCondLst>
                                        </p:cTn>
                                        <p:tgtEl>
                                          <p:spTgt spid="153633"/>
                                        </p:tgtEl>
                                        <p:attrNameLst>
                                          <p:attrName>style.visibility</p:attrName>
                                        </p:attrNameLst>
                                      </p:cBhvr>
                                      <p:to>
                                        <p:strVal val="visible"/>
                                      </p:to>
                                    </p:set>
                                  </p:childTnLst>
                                </p:cTn>
                              </p:par>
                              <p:par>
                                <p:cTn id="91" presetID="1" presetClass="entr" presetSubtype="0" fill="hold" grpId="0" nodeType="withEffect">
                                  <p:stCondLst>
                                    <p:cond delay="0"/>
                                  </p:stCondLst>
                                  <p:childTnLst>
                                    <p:set>
                                      <p:cBhvr>
                                        <p:cTn id="92" dur="1" fill="hold">
                                          <p:stCondLst>
                                            <p:cond delay="0"/>
                                          </p:stCondLst>
                                        </p:cTn>
                                        <p:tgtEl>
                                          <p:spTgt spid="153637"/>
                                        </p:tgtEl>
                                        <p:attrNameLst>
                                          <p:attrName>style.visibility</p:attrName>
                                        </p:attrNameLst>
                                      </p:cBhvr>
                                      <p:to>
                                        <p:strVal val="visible"/>
                                      </p:to>
                                    </p:set>
                                  </p:childTnLst>
                                </p:cTn>
                              </p:par>
                              <p:par>
                                <p:cTn id="93" presetID="1" presetClass="entr" presetSubtype="0" fill="hold" grpId="0" nodeType="withEffect">
                                  <p:stCondLst>
                                    <p:cond delay="0"/>
                                  </p:stCondLst>
                                  <p:childTnLst>
                                    <p:set>
                                      <p:cBhvr>
                                        <p:cTn id="94" dur="1" fill="hold">
                                          <p:stCondLst>
                                            <p:cond delay="0"/>
                                          </p:stCondLst>
                                        </p:cTn>
                                        <p:tgtEl>
                                          <p:spTgt spid="15363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3603" grpId="0" animBg="1"/>
      <p:bldP spid="153604" grpId="0" animBg="1"/>
      <p:bldP spid="153609" grpId="0"/>
      <p:bldP spid="153610" grpId="0" animBg="1"/>
      <p:bldP spid="153611" grpId="0" animBg="1"/>
      <p:bldP spid="153612" grpId="0" animBg="1"/>
      <p:bldP spid="153612" grpId="1" animBg="1"/>
      <p:bldP spid="153613" grpId="0" animBg="1"/>
      <p:bldP spid="153613" grpId="1" animBg="1"/>
      <p:bldP spid="153614" grpId="0"/>
      <p:bldP spid="153614" grpId="1"/>
      <p:bldP spid="153615" grpId="0"/>
      <p:bldP spid="153616" grpId="0"/>
      <p:bldP spid="153617" grpId="0" animBg="1"/>
      <p:bldP spid="153618" grpId="0" animBg="1"/>
      <p:bldP spid="153619" grpId="0"/>
      <p:bldP spid="153620" grpId="0" animBg="1"/>
      <p:bldP spid="153621" grpId="0"/>
      <p:bldP spid="153622" grpId="0"/>
      <p:bldP spid="153623" grpId="0" animBg="1"/>
      <p:bldP spid="153624" grpId="0" animBg="1"/>
      <p:bldP spid="153625" grpId="0" animBg="1"/>
      <p:bldP spid="153626" grpId="0" animBg="1"/>
      <p:bldP spid="153627" grpId="0" animBg="1"/>
      <p:bldP spid="153628" grpId="0" animBg="1"/>
      <p:bldP spid="153629" grpId="0" animBg="1"/>
      <p:bldP spid="153630" grpId="0" animBg="1"/>
      <p:bldP spid="153631" grpId="0" animBg="1"/>
      <p:bldP spid="153632" grpId="0" animBg="1"/>
      <p:bldP spid="153633" grpId="0" animBg="1"/>
      <p:bldP spid="153634" grpId="0"/>
      <p:bldP spid="153635" grpId="0" animBg="1"/>
      <p:bldP spid="153636" grpId="0" animBg="1"/>
      <p:bldP spid="153637" grpId="0" animBg="1"/>
      <p:bldP spid="153638" grpId="0" animBg="1"/>
      <p:bldP spid="153639" grpId="0" animBg="1"/>
    </p:bldLst>
  </p:timing>
</p:sld>
</file>

<file path=ppt/slides/slide190.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75" name="Rectangle 3"/>
          <p:cNvSpPr>
            <a:spLocks noChangeArrowheads="1"/>
          </p:cNvSpPr>
          <p:nvPr/>
        </p:nvSpPr>
        <p:spPr bwMode="auto">
          <a:xfrm>
            <a:off x="755650" y="1681163"/>
            <a:ext cx="612775" cy="765175"/>
          </a:xfrm>
          <a:prstGeom prst="rect">
            <a:avLst/>
          </a:prstGeom>
          <a:solidFill>
            <a:srgbClr val="0066FF"/>
          </a:solidFill>
          <a:ln w="12700">
            <a:solidFill>
              <a:schemeClr val="tx2"/>
            </a:solidFill>
            <a:miter lim="800000"/>
            <a:headEnd type="none" w="sm" len="sm"/>
            <a:tailEnd type="none" w="sm" len="sm"/>
          </a:ln>
        </p:spPr>
        <p:txBody>
          <a:bodyPr wrap="none" anchor="ctr"/>
          <a:lstStyle/>
          <a:p>
            <a:pPr eaLnBrk="0" hangingPunct="0">
              <a:defRPr/>
            </a:pPr>
            <a:r>
              <a:rPr lang="en-US" sz="2000" dirty="0">
                <a:cs typeface="+mn-cs"/>
              </a:rPr>
              <a:t>IA 1</a:t>
            </a:r>
          </a:p>
        </p:txBody>
      </p:sp>
      <p:grpSp>
        <p:nvGrpSpPr>
          <p:cNvPr id="9" name="Groupe 8"/>
          <p:cNvGrpSpPr>
            <a:grpSpLocks/>
          </p:cNvGrpSpPr>
          <p:nvPr/>
        </p:nvGrpSpPr>
        <p:grpSpPr bwMode="auto">
          <a:xfrm>
            <a:off x="1368425" y="1916113"/>
            <a:ext cx="6307138" cy="1366837"/>
            <a:chOff x="1368425" y="1916113"/>
            <a:chExt cx="6307138" cy="1366837"/>
          </a:xfrm>
        </p:grpSpPr>
        <p:cxnSp>
          <p:nvCxnSpPr>
            <p:cNvPr id="31796" name="Connecteur droit 32"/>
            <p:cNvCxnSpPr>
              <a:cxnSpLocks noChangeShapeType="1"/>
              <a:stCxn id="105" idx="0"/>
            </p:cNvCxnSpPr>
            <p:nvPr/>
          </p:nvCxnSpPr>
          <p:spPr bwMode="auto">
            <a:xfrm flipH="1" flipV="1">
              <a:off x="7675563" y="1916113"/>
              <a:ext cx="0" cy="1366837"/>
            </a:xfrm>
            <a:prstGeom prst="line">
              <a:avLst/>
            </a:prstGeom>
            <a:noFill/>
            <a:ln w="38100" algn="ctr">
              <a:solidFill>
                <a:schemeClr val="tx2"/>
              </a:solidFill>
              <a:round/>
              <a:headEnd type="none" w="sm" len="sm"/>
              <a:tailEnd type="none" w="sm" len="sm"/>
            </a:ln>
            <a:extLst>
              <a:ext uri="{909E8E84-426E-40DD-AFC4-6F175D3DCCD1}">
                <a14:hiddenFill xmlns:a14="http://schemas.microsoft.com/office/drawing/2010/main">
                  <a:noFill/>
                </a14:hiddenFill>
              </a:ext>
            </a:extLst>
          </p:spPr>
        </p:cxnSp>
        <p:cxnSp>
          <p:nvCxnSpPr>
            <p:cNvPr id="31797" name="Connecteur droit avec flèche 34"/>
            <p:cNvCxnSpPr>
              <a:cxnSpLocks noChangeShapeType="1"/>
            </p:cNvCxnSpPr>
            <p:nvPr/>
          </p:nvCxnSpPr>
          <p:spPr bwMode="auto">
            <a:xfrm flipH="1">
              <a:off x="1368425" y="1916113"/>
              <a:ext cx="6307138" cy="0"/>
            </a:xfrm>
            <a:prstGeom prst="straightConnector1">
              <a:avLst/>
            </a:prstGeom>
            <a:noFill/>
            <a:ln w="28575" algn="ctr">
              <a:solidFill>
                <a:schemeClr val="tx2"/>
              </a:solidFill>
              <a:round/>
              <a:headEnd type="none" w="sm" len="sm"/>
              <a:tailEnd type="arrow" w="med" len="med"/>
            </a:ln>
            <a:extLst>
              <a:ext uri="{909E8E84-426E-40DD-AFC4-6F175D3DCCD1}">
                <a14:hiddenFill xmlns:a14="http://schemas.microsoft.com/office/drawing/2010/main">
                  <a:noFill/>
                </a14:hiddenFill>
              </a:ext>
            </a:extLst>
          </p:spPr>
        </p:cxnSp>
      </p:grpSp>
      <p:grpSp>
        <p:nvGrpSpPr>
          <p:cNvPr id="7" name="Groupe 6"/>
          <p:cNvGrpSpPr>
            <a:grpSpLocks/>
          </p:cNvGrpSpPr>
          <p:nvPr/>
        </p:nvGrpSpPr>
        <p:grpSpPr bwMode="auto">
          <a:xfrm>
            <a:off x="1368425" y="2352675"/>
            <a:ext cx="3141663" cy="941388"/>
            <a:chOff x="1368425" y="2352675"/>
            <a:chExt cx="3141663" cy="941388"/>
          </a:xfrm>
        </p:grpSpPr>
        <p:sp>
          <p:nvSpPr>
            <p:cNvPr id="103" name="Rectangle 4"/>
            <p:cNvSpPr>
              <a:spLocks noChangeArrowheads="1"/>
            </p:cNvSpPr>
            <p:nvPr/>
          </p:nvSpPr>
          <p:spPr bwMode="auto">
            <a:xfrm>
              <a:off x="2782888" y="2636838"/>
              <a:ext cx="1727200" cy="504825"/>
            </a:xfrm>
            <a:prstGeom prst="rect">
              <a:avLst/>
            </a:prstGeom>
            <a:solidFill>
              <a:srgbClr val="FFFF00"/>
            </a:solidFill>
            <a:ln w="12700">
              <a:solidFill>
                <a:schemeClr val="tx2"/>
              </a:solidFill>
              <a:miter lim="800000"/>
              <a:headEnd type="none" w="sm" len="sm"/>
              <a:tailEnd type="none" w="sm" len="sm"/>
            </a:ln>
          </p:spPr>
          <p:txBody>
            <a:bodyPr wrap="none" anchor="ctr"/>
            <a:lstStyle/>
            <a:p>
              <a:pPr algn="ctr" eaLnBrk="0" hangingPunct="0">
                <a:defRPr/>
              </a:pPr>
              <a:r>
                <a:rPr lang="en-US" sz="2000" dirty="0">
                  <a:cs typeface="+mn-cs"/>
                </a:rPr>
                <a:t>&lt; 11 – 13 j</a:t>
              </a:r>
            </a:p>
          </p:txBody>
        </p:sp>
        <p:sp>
          <p:nvSpPr>
            <p:cNvPr id="115" name="Rectangle 114"/>
            <p:cNvSpPr>
              <a:spLocks noChangeArrowheads="1"/>
            </p:cNvSpPr>
            <p:nvPr/>
          </p:nvSpPr>
          <p:spPr bwMode="auto">
            <a:xfrm>
              <a:off x="3262313" y="3148013"/>
              <a:ext cx="749300" cy="146050"/>
            </a:xfrm>
            <a:prstGeom prst="rect">
              <a:avLst/>
            </a:prstGeom>
            <a:solidFill>
              <a:schemeClr val="tx1">
                <a:lumMod val="65000"/>
                <a:lumOff val="35000"/>
              </a:schemeClr>
            </a:solidFill>
            <a:ln w="12700" algn="ctr">
              <a:solidFill>
                <a:schemeClr val="tx2"/>
              </a:solidFill>
              <a:round/>
              <a:headEnd type="none" w="sm" len="sm"/>
              <a:tailEnd type="none" w="sm" len="sm"/>
            </a:ln>
          </p:spPr>
          <p:txBody>
            <a:bodyPr/>
            <a:lstStyle/>
            <a:p>
              <a:pPr eaLnBrk="0" hangingPunct="0">
                <a:defRPr/>
              </a:pPr>
              <a:endParaRPr lang="fr-BE" sz="2000">
                <a:cs typeface="+mn-cs"/>
              </a:endParaRPr>
            </a:p>
          </p:txBody>
        </p:sp>
        <p:cxnSp>
          <p:nvCxnSpPr>
            <p:cNvPr id="31794" name="Connecteur droit 122"/>
            <p:cNvCxnSpPr>
              <a:cxnSpLocks noChangeShapeType="1"/>
            </p:cNvCxnSpPr>
            <p:nvPr/>
          </p:nvCxnSpPr>
          <p:spPr bwMode="auto">
            <a:xfrm flipH="1" flipV="1">
              <a:off x="3636963" y="2352675"/>
              <a:ext cx="0" cy="280988"/>
            </a:xfrm>
            <a:prstGeom prst="line">
              <a:avLst/>
            </a:prstGeom>
            <a:noFill/>
            <a:ln w="38100" algn="ctr">
              <a:solidFill>
                <a:schemeClr val="tx2"/>
              </a:solidFill>
              <a:round/>
              <a:headEnd type="none" w="sm" len="sm"/>
              <a:tailEnd type="none" w="sm" len="sm"/>
            </a:ln>
            <a:extLst>
              <a:ext uri="{909E8E84-426E-40DD-AFC4-6F175D3DCCD1}">
                <a14:hiddenFill xmlns:a14="http://schemas.microsoft.com/office/drawing/2010/main">
                  <a:noFill/>
                </a14:hiddenFill>
              </a:ext>
            </a:extLst>
          </p:spPr>
        </p:cxnSp>
        <p:cxnSp>
          <p:nvCxnSpPr>
            <p:cNvPr id="31795" name="Connecteur droit avec flèche 127"/>
            <p:cNvCxnSpPr>
              <a:cxnSpLocks noChangeShapeType="1"/>
            </p:cNvCxnSpPr>
            <p:nvPr/>
          </p:nvCxnSpPr>
          <p:spPr bwMode="auto">
            <a:xfrm flipH="1">
              <a:off x="1368425" y="2352675"/>
              <a:ext cx="2268538" cy="0"/>
            </a:xfrm>
            <a:prstGeom prst="straightConnector1">
              <a:avLst/>
            </a:prstGeom>
            <a:noFill/>
            <a:ln w="28575" algn="ctr">
              <a:solidFill>
                <a:schemeClr val="tx2"/>
              </a:solidFill>
              <a:round/>
              <a:headEnd type="none" w="sm" len="sm"/>
              <a:tailEnd type="arrow" w="med" len="med"/>
            </a:ln>
            <a:extLst>
              <a:ext uri="{909E8E84-426E-40DD-AFC4-6F175D3DCCD1}">
                <a14:hiddenFill xmlns:a14="http://schemas.microsoft.com/office/drawing/2010/main">
                  <a:noFill/>
                </a14:hiddenFill>
              </a:ext>
            </a:extLst>
          </p:spPr>
        </p:cxnSp>
      </p:grpSp>
      <p:grpSp>
        <p:nvGrpSpPr>
          <p:cNvPr id="8" name="Groupe 7"/>
          <p:cNvGrpSpPr>
            <a:grpSpLocks/>
          </p:cNvGrpSpPr>
          <p:nvPr/>
        </p:nvGrpSpPr>
        <p:grpSpPr bwMode="auto">
          <a:xfrm>
            <a:off x="1368425" y="2133600"/>
            <a:ext cx="4987925" cy="1160463"/>
            <a:chOff x="1368425" y="2133600"/>
            <a:chExt cx="4987925" cy="1160463"/>
          </a:xfrm>
        </p:grpSpPr>
        <p:sp>
          <p:nvSpPr>
            <p:cNvPr id="104" name="Rectangle 4"/>
            <p:cNvSpPr>
              <a:spLocks noChangeArrowheads="1"/>
            </p:cNvSpPr>
            <p:nvPr/>
          </p:nvSpPr>
          <p:spPr bwMode="auto">
            <a:xfrm>
              <a:off x="4627563" y="2636838"/>
              <a:ext cx="1728787" cy="504825"/>
            </a:xfrm>
            <a:prstGeom prst="rect">
              <a:avLst/>
            </a:prstGeom>
            <a:solidFill>
              <a:srgbClr val="FFFF00"/>
            </a:solidFill>
            <a:ln w="12700">
              <a:solidFill>
                <a:schemeClr val="tx2"/>
              </a:solidFill>
              <a:miter lim="800000"/>
              <a:headEnd type="none" w="sm" len="sm"/>
              <a:tailEnd type="none" w="sm" len="sm"/>
            </a:ln>
          </p:spPr>
          <p:txBody>
            <a:bodyPr wrap="none" anchor="ctr"/>
            <a:lstStyle/>
            <a:p>
              <a:pPr algn="ctr" eaLnBrk="0" hangingPunct="0">
                <a:defRPr/>
              </a:pPr>
              <a:r>
                <a:rPr lang="en-US" sz="2000" dirty="0">
                  <a:cs typeface="+mn-cs"/>
                </a:rPr>
                <a:t>14 – 21 j</a:t>
              </a:r>
            </a:p>
          </p:txBody>
        </p:sp>
        <p:sp>
          <p:nvSpPr>
            <p:cNvPr id="114" name="Rectangle 113"/>
            <p:cNvSpPr>
              <a:spLocks noChangeArrowheads="1"/>
            </p:cNvSpPr>
            <p:nvPr/>
          </p:nvSpPr>
          <p:spPr bwMode="auto">
            <a:xfrm>
              <a:off x="4929188" y="3149600"/>
              <a:ext cx="749300" cy="144463"/>
            </a:xfrm>
            <a:prstGeom prst="rect">
              <a:avLst/>
            </a:prstGeom>
            <a:solidFill>
              <a:schemeClr val="tx1">
                <a:lumMod val="65000"/>
                <a:lumOff val="35000"/>
              </a:schemeClr>
            </a:solidFill>
            <a:ln w="12700" algn="ctr">
              <a:solidFill>
                <a:schemeClr val="tx2"/>
              </a:solidFill>
              <a:round/>
              <a:headEnd type="none" w="sm" len="sm"/>
              <a:tailEnd type="none" w="sm" len="sm"/>
            </a:ln>
          </p:spPr>
          <p:txBody>
            <a:bodyPr/>
            <a:lstStyle/>
            <a:p>
              <a:pPr eaLnBrk="0" hangingPunct="0">
                <a:defRPr/>
              </a:pPr>
              <a:endParaRPr lang="fr-BE" sz="2000">
                <a:cs typeface="+mn-cs"/>
              </a:endParaRPr>
            </a:p>
          </p:txBody>
        </p:sp>
        <p:cxnSp>
          <p:nvCxnSpPr>
            <p:cNvPr id="31790" name="Connecteur droit 123"/>
            <p:cNvCxnSpPr>
              <a:cxnSpLocks noChangeShapeType="1"/>
            </p:cNvCxnSpPr>
            <p:nvPr/>
          </p:nvCxnSpPr>
          <p:spPr bwMode="auto">
            <a:xfrm flipH="1" flipV="1">
              <a:off x="5654675" y="2133600"/>
              <a:ext cx="3175" cy="503238"/>
            </a:xfrm>
            <a:prstGeom prst="line">
              <a:avLst/>
            </a:prstGeom>
            <a:noFill/>
            <a:ln w="38100" algn="ctr">
              <a:solidFill>
                <a:schemeClr val="tx2"/>
              </a:solidFill>
              <a:round/>
              <a:headEnd type="none" w="sm" len="sm"/>
              <a:tailEnd type="none" w="sm" len="sm"/>
            </a:ln>
            <a:extLst>
              <a:ext uri="{909E8E84-426E-40DD-AFC4-6F175D3DCCD1}">
                <a14:hiddenFill xmlns:a14="http://schemas.microsoft.com/office/drawing/2010/main">
                  <a:noFill/>
                </a14:hiddenFill>
              </a:ext>
            </a:extLst>
          </p:spPr>
        </p:cxnSp>
        <p:cxnSp>
          <p:nvCxnSpPr>
            <p:cNvPr id="31791" name="Connecteur droit avec flèche 128"/>
            <p:cNvCxnSpPr>
              <a:cxnSpLocks noChangeShapeType="1"/>
            </p:cNvCxnSpPr>
            <p:nvPr/>
          </p:nvCxnSpPr>
          <p:spPr bwMode="auto">
            <a:xfrm flipH="1">
              <a:off x="1368425" y="2133600"/>
              <a:ext cx="4281488" cy="0"/>
            </a:xfrm>
            <a:prstGeom prst="straightConnector1">
              <a:avLst/>
            </a:prstGeom>
            <a:noFill/>
            <a:ln w="28575" algn="ctr">
              <a:solidFill>
                <a:schemeClr val="tx2"/>
              </a:solidFill>
              <a:round/>
              <a:headEnd type="none" w="sm" len="sm"/>
              <a:tailEnd type="arrow" w="med" len="med"/>
            </a:ln>
            <a:extLst>
              <a:ext uri="{909E8E84-426E-40DD-AFC4-6F175D3DCCD1}">
                <a14:hiddenFill xmlns:a14="http://schemas.microsoft.com/office/drawing/2010/main">
                  <a:noFill/>
                </a14:hiddenFill>
              </a:ext>
            </a:extLst>
          </p:spPr>
        </p:cxnSp>
      </p:grpSp>
      <p:grpSp>
        <p:nvGrpSpPr>
          <p:cNvPr id="13" name="Groupe 12"/>
          <p:cNvGrpSpPr>
            <a:grpSpLocks/>
          </p:cNvGrpSpPr>
          <p:nvPr/>
        </p:nvGrpSpPr>
        <p:grpSpPr bwMode="auto">
          <a:xfrm>
            <a:off x="333375" y="4438650"/>
            <a:ext cx="5751513" cy="2214563"/>
            <a:chOff x="333375" y="4438650"/>
            <a:chExt cx="5751513" cy="2214563"/>
          </a:xfrm>
        </p:grpSpPr>
        <p:grpSp>
          <p:nvGrpSpPr>
            <p:cNvPr id="31784" name="Groupe 11"/>
            <p:cNvGrpSpPr>
              <a:grpSpLocks/>
            </p:cNvGrpSpPr>
            <p:nvPr/>
          </p:nvGrpSpPr>
          <p:grpSpPr bwMode="auto">
            <a:xfrm>
              <a:off x="333375" y="4438650"/>
              <a:ext cx="4897438" cy="2197100"/>
              <a:chOff x="333375" y="4438650"/>
              <a:chExt cx="4897438" cy="2197100"/>
            </a:xfrm>
          </p:grpSpPr>
          <p:sp>
            <p:nvSpPr>
              <p:cNvPr id="98" name="Rectangle 4"/>
              <p:cNvSpPr>
                <a:spLocks noChangeArrowheads="1"/>
              </p:cNvSpPr>
              <p:nvPr/>
            </p:nvSpPr>
            <p:spPr bwMode="auto">
              <a:xfrm>
                <a:off x="333375" y="6130925"/>
                <a:ext cx="4897438" cy="504825"/>
              </a:xfrm>
              <a:prstGeom prst="rect">
                <a:avLst/>
              </a:prstGeom>
              <a:solidFill>
                <a:srgbClr val="FFFF00"/>
              </a:solidFill>
              <a:ln w="12700">
                <a:solidFill>
                  <a:schemeClr val="tx2"/>
                </a:solidFill>
                <a:miter lim="800000"/>
                <a:headEnd type="none" w="sm" len="sm"/>
                <a:tailEnd type="none" w="sm" len="sm"/>
              </a:ln>
            </p:spPr>
            <p:txBody>
              <a:bodyPr wrap="none" anchor="ctr"/>
              <a:lstStyle/>
              <a:p>
                <a:pPr algn="ctr" eaLnBrk="0" hangingPunct="0">
                  <a:defRPr/>
                </a:pPr>
                <a:r>
                  <a:rPr lang="en-US" sz="2000" dirty="0">
                    <a:cs typeface="+mn-cs"/>
                  </a:rPr>
                  <a:t>Gestation et </a:t>
                </a:r>
                <a:r>
                  <a:rPr lang="en-US" sz="2000" dirty="0" err="1">
                    <a:cs typeface="+mn-cs"/>
                  </a:rPr>
                  <a:t>vêlage</a:t>
                </a:r>
                <a:r>
                  <a:rPr lang="en-US" sz="2000" dirty="0">
                    <a:cs typeface="+mn-cs"/>
                  </a:rPr>
                  <a:t> après 275 à 290 j plus </a:t>
                </a:r>
                <a:r>
                  <a:rPr lang="en-US" sz="2000" dirty="0" err="1">
                    <a:cs typeface="+mn-cs"/>
                  </a:rPr>
                  <a:t>tard</a:t>
                </a:r>
                <a:endParaRPr lang="en-US" sz="2000" dirty="0">
                  <a:cs typeface="+mn-cs"/>
                </a:endParaRPr>
              </a:p>
            </p:txBody>
          </p:sp>
          <p:cxnSp>
            <p:nvCxnSpPr>
              <p:cNvPr id="31787" name="Connecteur droit avec flèche 150"/>
              <p:cNvCxnSpPr>
                <a:cxnSpLocks noChangeShapeType="1"/>
              </p:cNvCxnSpPr>
              <p:nvPr/>
            </p:nvCxnSpPr>
            <p:spPr bwMode="auto">
              <a:xfrm>
                <a:off x="1181100" y="4438650"/>
                <a:ext cx="7938" cy="1692275"/>
              </a:xfrm>
              <a:prstGeom prst="straightConnector1">
                <a:avLst/>
              </a:prstGeom>
              <a:noFill/>
              <a:ln w="28575" algn="ctr">
                <a:solidFill>
                  <a:schemeClr val="tx2"/>
                </a:solidFill>
                <a:round/>
                <a:headEnd type="none" w="sm" len="sm"/>
                <a:tailEnd type="arrow" w="med" len="med"/>
              </a:ln>
              <a:extLst>
                <a:ext uri="{909E8E84-426E-40DD-AFC4-6F175D3DCCD1}">
                  <a14:hiddenFill xmlns:a14="http://schemas.microsoft.com/office/drawing/2010/main">
                    <a:noFill/>
                  </a14:hiddenFill>
                </a:ext>
              </a:extLst>
            </p:spPr>
          </p:cxnSp>
        </p:grpSp>
        <p:sp>
          <p:nvSpPr>
            <p:cNvPr id="154" name="Rectangle 4"/>
            <p:cNvSpPr>
              <a:spLocks noChangeArrowheads="1"/>
            </p:cNvSpPr>
            <p:nvPr/>
          </p:nvSpPr>
          <p:spPr bwMode="auto">
            <a:xfrm>
              <a:off x="5397500" y="6148388"/>
              <a:ext cx="687388" cy="504825"/>
            </a:xfrm>
            <a:prstGeom prst="rect">
              <a:avLst/>
            </a:prstGeom>
            <a:solidFill>
              <a:schemeClr val="accent5">
                <a:lumMod val="75000"/>
              </a:schemeClr>
            </a:solidFill>
            <a:ln w="12700">
              <a:solidFill>
                <a:schemeClr val="tx2"/>
              </a:solidFill>
              <a:miter lim="800000"/>
              <a:headEnd type="none" w="sm" len="sm"/>
              <a:tailEnd type="none" w="sm" len="sm"/>
            </a:ln>
          </p:spPr>
          <p:txBody>
            <a:bodyPr wrap="none" anchor="ctr"/>
            <a:lstStyle/>
            <a:p>
              <a:pPr algn="ctr" eaLnBrk="0" hangingPunct="0">
                <a:defRPr/>
              </a:pPr>
              <a:r>
                <a:rPr lang="en-US" sz="2000" dirty="0">
                  <a:cs typeface="+mn-cs"/>
                </a:rPr>
                <a:t>50 %</a:t>
              </a:r>
            </a:p>
          </p:txBody>
        </p:sp>
      </p:grpSp>
      <p:grpSp>
        <p:nvGrpSpPr>
          <p:cNvPr id="2" name="Groupe 1"/>
          <p:cNvGrpSpPr>
            <a:grpSpLocks/>
          </p:cNvGrpSpPr>
          <p:nvPr/>
        </p:nvGrpSpPr>
        <p:grpSpPr bwMode="auto">
          <a:xfrm>
            <a:off x="1211263" y="1119188"/>
            <a:ext cx="5832475" cy="561975"/>
            <a:chOff x="1211263" y="1119188"/>
            <a:chExt cx="5832475" cy="561975"/>
          </a:xfrm>
        </p:grpSpPr>
        <p:sp>
          <p:nvSpPr>
            <p:cNvPr id="84" name="Rectangle 4"/>
            <p:cNvSpPr>
              <a:spLocks noChangeArrowheads="1"/>
            </p:cNvSpPr>
            <p:nvPr/>
          </p:nvSpPr>
          <p:spPr bwMode="auto">
            <a:xfrm>
              <a:off x="4387850" y="1125538"/>
              <a:ext cx="1873250" cy="504825"/>
            </a:xfrm>
            <a:prstGeom prst="rect">
              <a:avLst/>
            </a:prstGeom>
            <a:solidFill>
              <a:schemeClr val="accent6">
                <a:lumMod val="40000"/>
                <a:lumOff val="60000"/>
              </a:schemeClr>
            </a:solidFill>
            <a:ln w="12700">
              <a:solidFill>
                <a:schemeClr val="tx2"/>
              </a:solidFill>
              <a:miter lim="800000"/>
              <a:headEnd type="none" w="sm" len="sm"/>
              <a:tailEnd type="none" w="sm" len="sm"/>
            </a:ln>
          </p:spPr>
          <p:txBody>
            <a:bodyPr wrap="none" anchor="ctr"/>
            <a:lstStyle/>
            <a:p>
              <a:pPr eaLnBrk="0" hangingPunct="0">
                <a:defRPr/>
              </a:pPr>
              <a:r>
                <a:rPr lang="en-US" sz="2000" dirty="0">
                  <a:cs typeface="+mn-cs"/>
                </a:rPr>
                <a:t>Non </a:t>
              </a:r>
              <a:r>
                <a:rPr lang="en-US" sz="2000" dirty="0" err="1">
                  <a:cs typeface="+mn-cs"/>
                </a:rPr>
                <a:t>fécondation</a:t>
              </a:r>
              <a:endParaRPr lang="en-US" sz="2000" dirty="0">
                <a:cs typeface="+mn-cs"/>
              </a:endParaRPr>
            </a:p>
          </p:txBody>
        </p:sp>
        <p:cxnSp>
          <p:nvCxnSpPr>
            <p:cNvPr id="31781" name="Connecteur droit 134"/>
            <p:cNvCxnSpPr>
              <a:cxnSpLocks noChangeShapeType="1"/>
            </p:cNvCxnSpPr>
            <p:nvPr/>
          </p:nvCxnSpPr>
          <p:spPr bwMode="auto">
            <a:xfrm flipH="1" flipV="1">
              <a:off x="1211263" y="1341438"/>
              <a:ext cx="4762" cy="339725"/>
            </a:xfrm>
            <a:prstGeom prst="line">
              <a:avLst/>
            </a:prstGeom>
            <a:noFill/>
            <a:ln w="38100" algn="ctr">
              <a:solidFill>
                <a:schemeClr val="tx2"/>
              </a:solidFill>
              <a:round/>
              <a:headEnd type="none" w="sm" len="sm"/>
              <a:tailEnd type="none" w="sm" len="sm"/>
            </a:ln>
            <a:extLst>
              <a:ext uri="{909E8E84-426E-40DD-AFC4-6F175D3DCCD1}">
                <a14:hiddenFill xmlns:a14="http://schemas.microsoft.com/office/drawing/2010/main">
                  <a:noFill/>
                </a14:hiddenFill>
              </a:ext>
            </a:extLst>
          </p:spPr>
        </p:cxnSp>
        <p:cxnSp>
          <p:nvCxnSpPr>
            <p:cNvPr id="31782" name="Connecteur droit avec flèche 136"/>
            <p:cNvCxnSpPr>
              <a:cxnSpLocks noChangeShapeType="1"/>
            </p:cNvCxnSpPr>
            <p:nvPr/>
          </p:nvCxnSpPr>
          <p:spPr bwMode="auto">
            <a:xfrm>
              <a:off x="1211263" y="1341438"/>
              <a:ext cx="3176587" cy="0"/>
            </a:xfrm>
            <a:prstGeom prst="straightConnector1">
              <a:avLst/>
            </a:prstGeom>
            <a:noFill/>
            <a:ln w="28575" algn="ctr">
              <a:solidFill>
                <a:schemeClr val="tx2"/>
              </a:solidFill>
              <a:round/>
              <a:headEnd type="none" w="sm" len="sm"/>
              <a:tailEnd type="arrow" w="med" len="med"/>
            </a:ln>
            <a:extLst>
              <a:ext uri="{909E8E84-426E-40DD-AFC4-6F175D3DCCD1}">
                <a14:hiddenFill xmlns:a14="http://schemas.microsoft.com/office/drawing/2010/main">
                  <a:noFill/>
                </a14:hiddenFill>
              </a:ext>
            </a:extLst>
          </p:spPr>
        </p:cxnSp>
        <p:sp>
          <p:nvSpPr>
            <p:cNvPr id="155" name="Rectangle 4"/>
            <p:cNvSpPr>
              <a:spLocks noChangeArrowheads="1"/>
            </p:cNvSpPr>
            <p:nvPr/>
          </p:nvSpPr>
          <p:spPr bwMode="auto">
            <a:xfrm>
              <a:off x="6356350" y="1119188"/>
              <a:ext cx="687388" cy="504825"/>
            </a:xfrm>
            <a:prstGeom prst="rect">
              <a:avLst/>
            </a:prstGeom>
            <a:solidFill>
              <a:schemeClr val="accent5">
                <a:lumMod val="75000"/>
              </a:schemeClr>
            </a:solidFill>
            <a:ln w="12700">
              <a:solidFill>
                <a:schemeClr val="tx2"/>
              </a:solidFill>
              <a:miter lim="800000"/>
              <a:headEnd type="none" w="sm" len="sm"/>
              <a:tailEnd type="none" w="sm" len="sm"/>
            </a:ln>
          </p:spPr>
          <p:txBody>
            <a:bodyPr wrap="none" anchor="ctr"/>
            <a:lstStyle/>
            <a:p>
              <a:pPr algn="ctr" eaLnBrk="0" hangingPunct="0">
                <a:defRPr/>
              </a:pPr>
              <a:r>
                <a:rPr lang="en-US" sz="2000" dirty="0">
                  <a:cs typeface="+mn-cs"/>
                </a:rPr>
                <a:t>20 %</a:t>
              </a:r>
            </a:p>
          </p:txBody>
        </p:sp>
      </p:grpSp>
      <p:grpSp>
        <p:nvGrpSpPr>
          <p:cNvPr id="11" name="Groupe 10"/>
          <p:cNvGrpSpPr>
            <a:grpSpLocks/>
          </p:cNvGrpSpPr>
          <p:nvPr/>
        </p:nvGrpSpPr>
        <p:grpSpPr bwMode="auto">
          <a:xfrm>
            <a:off x="5102225" y="5229225"/>
            <a:ext cx="3816350" cy="1223963"/>
            <a:chOff x="5102225" y="5229225"/>
            <a:chExt cx="3816350" cy="1223963"/>
          </a:xfrm>
        </p:grpSpPr>
        <p:sp>
          <p:nvSpPr>
            <p:cNvPr id="108" name="Rectangle 4"/>
            <p:cNvSpPr>
              <a:spLocks noChangeArrowheads="1"/>
            </p:cNvSpPr>
            <p:nvPr/>
          </p:nvSpPr>
          <p:spPr bwMode="auto">
            <a:xfrm>
              <a:off x="5102225" y="5373688"/>
              <a:ext cx="3816350" cy="504825"/>
            </a:xfrm>
            <a:prstGeom prst="rect">
              <a:avLst/>
            </a:prstGeom>
            <a:solidFill>
              <a:schemeClr val="accent6">
                <a:lumMod val="20000"/>
                <a:lumOff val="80000"/>
              </a:schemeClr>
            </a:solidFill>
            <a:ln w="12700">
              <a:solidFill>
                <a:schemeClr val="tx2"/>
              </a:solidFill>
              <a:miter lim="800000"/>
              <a:headEnd type="none" w="sm" len="sm"/>
              <a:tailEnd type="none" w="sm" len="sm"/>
            </a:ln>
          </p:spPr>
          <p:txBody>
            <a:bodyPr wrap="none" anchor="ctr"/>
            <a:lstStyle/>
            <a:p>
              <a:pPr algn="ctr" eaLnBrk="0" hangingPunct="0">
                <a:defRPr/>
              </a:pPr>
              <a:r>
                <a:rPr lang="en-US" sz="2000" dirty="0">
                  <a:cs typeface="+mn-cs"/>
                </a:rPr>
                <a:t>Accouchement </a:t>
              </a:r>
              <a:r>
                <a:rPr lang="en-US" sz="2000" dirty="0" err="1">
                  <a:cs typeface="+mn-cs"/>
                </a:rPr>
                <a:t>prématuré</a:t>
              </a:r>
              <a:r>
                <a:rPr lang="en-US" sz="2000" dirty="0">
                  <a:cs typeface="+mn-cs"/>
                </a:rPr>
                <a:t> (260 -275)</a:t>
              </a:r>
            </a:p>
          </p:txBody>
        </p:sp>
        <p:sp>
          <p:nvSpPr>
            <p:cNvPr id="116" name="Rectangle 115"/>
            <p:cNvSpPr>
              <a:spLocks noChangeArrowheads="1"/>
            </p:cNvSpPr>
            <p:nvPr/>
          </p:nvSpPr>
          <p:spPr bwMode="auto">
            <a:xfrm>
              <a:off x="6261100" y="5229225"/>
              <a:ext cx="749300" cy="144463"/>
            </a:xfrm>
            <a:prstGeom prst="rect">
              <a:avLst/>
            </a:prstGeom>
            <a:solidFill>
              <a:schemeClr val="tx1">
                <a:lumMod val="65000"/>
                <a:lumOff val="35000"/>
              </a:schemeClr>
            </a:solidFill>
            <a:ln w="12700" algn="ctr">
              <a:solidFill>
                <a:schemeClr val="tx2"/>
              </a:solidFill>
              <a:round/>
              <a:headEnd type="none" w="sm" len="sm"/>
              <a:tailEnd type="none" w="sm" len="sm"/>
            </a:ln>
          </p:spPr>
          <p:txBody>
            <a:bodyPr/>
            <a:lstStyle/>
            <a:p>
              <a:pPr eaLnBrk="0" hangingPunct="0">
                <a:defRPr/>
              </a:pPr>
              <a:endParaRPr lang="fr-BE" sz="2000">
                <a:cs typeface="+mn-cs"/>
              </a:endParaRPr>
            </a:p>
          </p:txBody>
        </p:sp>
        <p:sp>
          <p:nvSpPr>
            <p:cNvPr id="156" name="Rectangle 4"/>
            <p:cNvSpPr>
              <a:spLocks noChangeArrowheads="1"/>
            </p:cNvSpPr>
            <p:nvPr/>
          </p:nvSpPr>
          <p:spPr bwMode="auto">
            <a:xfrm>
              <a:off x="8196263" y="5948363"/>
              <a:ext cx="687387" cy="504825"/>
            </a:xfrm>
            <a:prstGeom prst="rect">
              <a:avLst/>
            </a:prstGeom>
            <a:solidFill>
              <a:schemeClr val="accent5">
                <a:lumMod val="75000"/>
              </a:schemeClr>
            </a:solidFill>
            <a:ln w="12700">
              <a:solidFill>
                <a:schemeClr val="tx2"/>
              </a:solidFill>
              <a:miter lim="800000"/>
              <a:headEnd type="none" w="sm" len="sm"/>
              <a:tailEnd type="none" w="sm" len="sm"/>
            </a:ln>
          </p:spPr>
          <p:txBody>
            <a:bodyPr wrap="none" anchor="ctr"/>
            <a:lstStyle/>
            <a:p>
              <a:pPr algn="ctr" eaLnBrk="0" hangingPunct="0">
                <a:defRPr/>
              </a:pPr>
              <a:r>
                <a:rPr lang="en-US" sz="2000" dirty="0">
                  <a:cs typeface="+mn-cs"/>
                </a:rPr>
                <a:t>&lt; 1 %</a:t>
              </a:r>
            </a:p>
          </p:txBody>
        </p:sp>
      </p:grpSp>
      <p:grpSp>
        <p:nvGrpSpPr>
          <p:cNvPr id="10" name="Groupe 9"/>
          <p:cNvGrpSpPr>
            <a:grpSpLocks/>
          </p:cNvGrpSpPr>
          <p:nvPr/>
        </p:nvGrpSpPr>
        <p:grpSpPr bwMode="auto">
          <a:xfrm>
            <a:off x="1979613" y="5226050"/>
            <a:ext cx="2978150" cy="646113"/>
            <a:chOff x="1979613" y="5226050"/>
            <a:chExt cx="2978150" cy="646113"/>
          </a:xfrm>
        </p:grpSpPr>
        <p:sp>
          <p:nvSpPr>
            <p:cNvPr id="109" name="Rectangle 4"/>
            <p:cNvSpPr>
              <a:spLocks noChangeArrowheads="1"/>
            </p:cNvSpPr>
            <p:nvPr/>
          </p:nvSpPr>
          <p:spPr bwMode="auto">
            <a:xfrm>
              <a:off x="2797175" y="5373688"/>
              <a:ext cx="2160588" cy="498475"/>
            </a:xfrm>
            <a:prstGeom prst="rect">
              <a:avLst/>
            </a:prstGeom>
            <a:solidFill>
              <a:schemeClr val="accent6">
                <a:lumMod val="20000"/>
                <a:lumOff val="80000"/>
              </a:schemeClr>
            </a:solidFill>
            <a:ln w="12700">
              <a:solidFill>
                <a:schemeClr val="tx2"/>
              </a:solidFill>
              <a:miter lim="800000"/>
              <a:headEnd type="none" w="sm" len="sm"/>
              <a:tailEnd type="none" w="sm" len="sm"/>
            </a:ln>
          </p:spPr>
          <p:txBody>
            <a:bodyPr wrap="none" anchor="ctr"/>
            <a:lstStyle/>
            <a:p>
              <a:pPr algn="ctr" eaLnBrk="0" hangingPunct="0">
                <a:defRPr/>
              </a:pPr>
              <a:r>
                <a:rPr lang="en-US" sz="2000" dirty="0" err="1">
                  <a:cs typeface="+mn-cs"/>
                </a:rPr>
                <a:t>Avortement</a:t>
              </a:r>
              <a:r>
                <a:rPr lang="en-US" sz="2000" dirty="0">
                  <a:cs typeface="+mn-cs"/>
                </a:rPr>
                <a:t> (60-260 </a:t>
              </a:r>
            </a:p>
          </p:txBody>
        </p:sp>
        <p:sp>
          <p:nvSpPr>
            <p:cNvPr id="117" name="Rectangle 116"/>
            <p:cNvSpPr>
              <a:spLocks noChangeArrowheads="1"/>
            </p:cNvSpPr>
            <p:nvPr/>
          </p:nvSpPr>
          <p:spPr bwMode="auto">
            <a:xfrm>
              <a:off x="3446463" y="5226050"/>
              <a:ext cx="749300" cy="144463"/>
            </a:xfrm>
            <a:prstGeom prst="rect">
              <a:avLst/>
            </a:prstGeom>
            <a:solidFill>
              <a:schemeClr val="tx1">
                <a:lumMod val="65000"/>
                <a:lumOff val="35000"/>
              </a:schemeClr>
            </a:solidFill>
            <a:ln w="12700" algn="ctr">
              <a:solidFill>
                <a:schemeClr val="tx2"/>
              </a:solidFill>
              <a:round/>
              <a:headEnd type="none" w="sm" len="sm"/>
              <a:tailEnd type="none" w="sm" len="sm"/>
            </a:ln>
          </p:spPr>
          <p:txBody>
            <a:bodyPr/>
            <a:lstStyle/>
            <a:p>
              <a:pPr eaLnBrk="0" hangingPunct="0">
                <a:defRPr/>
              </a:pPr>
              <a:endParaRPr lang="fr-BE" sz="2000">
                <a:cs typeface="+mn-cs"/>
              </a:endParaRPr>
            </a:p>
          </p:txBody>
        </p:sp>
        <p:sp>
          <p:nvSpPr>
            <p:cNvPr id="157" name="Rectangle 4"/>
            <p:cNvSpPr>
              <a:spLocks noChangeArrowheads="1"/>
            </p:cNvSpPr>
            <p:nvPr/>
          </p:nvSpPr>
          <p:spPr bwMode="auto">
            <a:xfrm>
              <a:off x="1979613" y="5367338"/>
              <a:ext cx="687387" cy="504825"/>
            </a:xfrm>
            <a:prstGeom prst="rect">
              <a:avLst/>
            </a:prstGeom>
            <a:solidFill>
              <a:schemeClr val="accent5">
                <a:lumMod val="75000"/>
              </a:schemeClr>
            </a:solidFill>
            <a:ln w="12700">
              <a:solidFill>
                <a:schemeClr val="tx2"/>
              </a:solidFill>
              <a:miter lim="800000"/>
              <a:headEnd type="none" w="sm" len="sm"/>
              <a:tailEnd type="none" w="sm" len="sm"/>
            </a:ln>
          </p:spPr>
          <p:txBody>
            <a:bodyPr wrap="none" anchor="ctr"/>
            <a:lstStyle/>
            <a:p>
              <a:pPr algn="ctr" eaLnBrk="0" hangingPunct="0">
                <a:defRPr/>
              </a:pPr>
              <a:r>
                <a:rPr lang="en-US" sz="2000" dirty="0">
                  <a:cs typeface="+mn-cs"/>
                </a:rPr>
                <a:t>5 %</a:t>
              </a:r>
            </a:p>
          </p:txBody>
        </p:sp>
      </p:grpSp>
      <p:grpSp>
        <p:nvGrpSpPr>
          <p:cNvPr id="6" name="Groupe 5"/>
          <p:cNvGrpSpPr>
            <a:grpSpLocks/>
          </p:cNvGrpSpPr>
          <p:nvPr/>
        </p:nvGrpSpPr>
        <p:grpSpPr bwMode="auto">
          <a:xfrm>
            <a:off x="6832600" y="2700338"/>
            <a:ext cx="1685925" cy="1233487"/>
            <a:chOff x="6832600" y="2700338"/>
            <a:chExt cx="1685925" cy="1233487"/>
          </a:xfrm>
        </p:grpSpPr>
        <p:sp>
          <p:nvSpPr>
            <p:cNvPr id="105" name="Rectangle 4"/>
            <p:cNvSpPr>
              <a:spLocks noChangeArrowheads="1"/>
            </p:cNvSpPr>
            <p:nvPr/>
          </p:nvSpPr>
          <p:spPr bwMode="auto">
            <a:xfrm>
              <a:off x="6832600" y="3282950"/>
              <a:ext cx="1685925" cy="504825"/>
            </a:xfrm>
            <a:prstGeom prst="rect">
              <a:avLst/>
            </a:prstGeom>
            <a:solidFill>
              <a:schemeClr val="accent6">
                <a:lumMod val="20000"/>
                <a:lumOff val="80000"/>
              </a:schemeClr>
            </a:solidFill>
            <a:ln w="12700">
              <a:solidFill>
                <a:schemeClr val="tx2"/>
              </a:solidFill>
              <a:miter lim="800000"/>
              <a:headEnd type="none" w="sm" len="sm"/>
              <a:tailEnd type="none" w="sm" len="sm"/>
            </a:ln>
          </p:spPr>
          <p:txBody>
            <a:bodyPr wrap="none" anchor="ctr"/>
            <a:lstStyle/>
            <a:p>
              <a:pPr algn="ctr" eaLnBrk="0" hangingPunct="0">
                <a:defRPr/>
              </a:pPr>
              <a:r>
                <a:rPr lang="en-US" sz="2000" dirty="0">
                  <a:cs typeface="+mn-cs"/>
                </a:rPr>
                <a:t>ME tardive </a:t>
              </a:r>
            </a:p>
          </p:txBody>
        </p:sp>
        <p:sp>
          <p:nvSpPr>
            <p:cNvPr id="113" name="Rectangle 112"/>
            <p:cNvSpPr>
              <a:spLocks noChangeArrowheads="1"/>
            </p:cNvSpPr>
            <p:nvPr/>
          </p:nvSpPr>
          <p:spPr bwMode="auto">
            <a:xfrm>
              <a:off x="7300913" y="3787775"/>
              <a:ext cx="749300" cy="146050"/>
            </a:xfrm>
            <a:prstGeom prst="rect">
              <a:avLst/>
            </a:prstGeom>
            <a:solidFill>
              <a:schemeClr val="tx1">
                <a:lumMod val="65000"/>
                <a:lumOff val="35000"/>
              </a:schemeClr>
            </a:solidFill>
            <a:ln w="12700" algn="ctr">
              <a:solidFill>
                <a:schemeClr val="tx2"/>
              </a:solidFill>
              <a:round/>
              <a:headEnd type="none" w="sm" len="sm"/>
              <a:tailEnd type="none" w="sm" len="sm"/>
            </a:ln>
          </p:spPr>
          <p:txBody>
            <a:bodyPr/>
            <a:lstStyle/>
            <a:p>
              <a:pPr eaLnBrk="0" hangingPunct="0">
                <a:defRPr/>
              </a:pPr>
              <a:endParaRPr lang="fr-BE" sz="2000">
                <a:cs typeface="+mn-cs"/>
              </a:endParaRPr>
            </a:p>
          </p:txBody>
        </p:sp>
        <p:sp>
          <p:nvSpPr>
            <p:cNvPr id="158" name="Rectangle 4"/>
            <p:cNvSpPr>
              <a:spLocks noChangeArrowheads="1"/>
            </p:cNvSpPr>
            <p:nvPr/>
          </p:nvSpPr>
          <p:spPr bwMode="auto">
            <a:xfrm>
              <a:off x="7815263" y="2700338"/>
              <a:ext cx="688975" cy="504825"/>
            </a:xfrm>
            <a:prstGeom prst="rect">
              <a:avLst/>
            </a:prstGeom>
            <a:solidFill>
              <a:schemeClr val="accent5">
                <a:lumMod val="75000"/>
              </a:schemeClr>
            </a:solidFill>
            <a:ln w="12700">
              <a:solidFill>
                <a:schemeClr val="tx2"/>
              </a:solidFill>
              <a:miter lim="800000"/>
              <a:headEnd type="none" w="sm" len="sm"/>
              <a:tailEnd type="none" w="sm" len="sm"/>
            </a:ln>
          </p:spPr>
          <p:txBody>
            <a:bodyPr wrap="none" anchor="ctr"/>
            <a:lstStyle/>
            <a:p>
              <a:pPr algn="ctr" eaLnBrk="0" hangingPunct="0">
                <a:defRPr/>
              </a:pPr>
              <a:r>
                <a:rPr lang="en-US" sz="2000" dirty="0">
                  <a:cs typeface="+mn-cs"/>
                </a:rPr>
                <a:t>10 %</a:t>
              </a:r>
            </a:p>
          </p:txBody>
        </p:sp>
      </p:grpSp>
      <p:grpSp>
        <p:nvGrpSpPr>
          <p:cNvPr id="5" name="Groupe 4"/>
          <p:cNvGrpSpPr>
            <a:grpSpLocks/>
          </p:cNvGrpSpPr>
          <p:nvPr/>
        </p:nvGrpSpPr>
        <p:grpSpPr bwMode="auto">
          <a:xfrm>
            <a:off x="1979613" y="3284538"/>
            <a:ext cx="4376737" cy="657225"/>
            <a:chOff x="1979613" y="3284538"/>
            <a:chExt cx="4376737" cy="657225"/>
          </a:xfrm>
        </p:grpSpPr>
        <p:sp>
          <p:nvSpPr>
            <p:cNvPr id="96" name="Rectangle 4"/>
            <p:cNvSpPr>
              <a:spLocks noChangeArrowheads="1"/>
            </p:cNvSpPr>
            <p:nvPr/>
          </p:nvSpPr>
          <p:spPr bwMode="auto">
            <a:xfrm>
              <a:off x="2782888" y="3284538"/>
              <a:ext cx="3573462" cy="504825"/>
            </a:xfrm>
            <a:prstGeom prst="rect">
              <a:avLst/>
            </a:prstGeom>
            <a:solidFill>
              <a:schemeClr val="accent6">
                <a:lumMod val="20000"/>
                <a:lumOff val="80000"/>
              </a:schemeClr>
            </a:solidFill>
            <a:ln w="12700">
              <a:solidFill>
                <a:schemeClr val="tx2"/>
              </a:solidFill>
              <a:miter lim="800000"/>
              <a:headEnd type="none" w="sm" len="sm"/>
              <a:tailEnd type="none" w="sm" len="sm"/>
            </a:ln>
          </p:spPr>
          <p:txBody>
            <a:bodyPr wrap="none" anchor="ctr"/>
            <a:lstStyle/>
            <a:p>
              <a:pPr algn="ctr" eaLnBrk="0" hangingPunct="0">
                <a:defRPr/>
              </a:pPr>
              <a:r>
                <a:rPr lang="en-US" sz="2000" dirty="0">
                  <a:cs typeface="+mn-cs"/>
                </a:rPr>
                <a:t>ME </a:t>
              </a:r>
              <a:r>
                <a:rPr lang="en-US" sz="2000" dirty="0" err="1">
                  <a:cs typeface="+mn-cs"/>
                </a:rPr>
                <a:t>très</a:t>
              </a:r>
              <a:r>
                <a:rPr lang="en-US" sz="2000" dirty="0">
                  <a:cs typeface="+mn-cs"/>
                </a:rPr>
                <a:t> </a:t>
              </a:r>
              <a:r>
                <a:rPr lang="en-US" sz="2000" dirty="0" err="1">
                  <a:cs typeface="+mn-cs"/>
                </a:rPr>
                <a:t>précoce</a:t>
              </a:r>
              <a:r>
                <a:rPr lang="en-US" sz="2000" dirty="0">
                  <a:cs typeface="+mn-cs"/>
                </a:rPr>
                <a:t> ME </a:t>
              </a:r>
              <a:r>
                <a:rPr lang="en-US" sz="2000" dirty="0" err="1">
                  <a:cs typeface="+mn-cs"/>
                </a:rPr>
                <a:t>précoce</a:t>
              </a:r>
              <a:endParaRPr lang="en-US" sz="2000" dirty="0">
                <a:cs typeface="+mn-cs"/>
              </a:endParaRPr>
            </a:p>
          </p:txBody>
        </p:sp>
        <p:sp>
          <p:nvSpPr>
            <p:cNvPr id="30" name="Rectangle 29"/>
            <p:cNvSpPr>
              <a:spLocks noChangeArrowheads="1"/>
            </p:cNvSpPr>
            <p:nvPr/>
          </p:nvSpPr>
          <p:spPr bwMode="auto">
            <a:xfrm>
              <a:off x="3878263" y="3795713"/>
              <a:ext cx="749300" cy="146050"/>
            </a:xfrm>
            <a:prstGeom prst="rect">
              <a:avLst/>
            </a:prstGeom>
            <a:solidFill>
              <a:schemeClr val="tx1">
                <a:lumMod val="65000"/>
                <a:lumOff val="35000"/>
              </a:schemeClr>
            </a:solidFill>
            <a:ln w="12700" algn="ctr">
              <a:solidFill>
                <a:schemeClr val="tx2"/>
              </a:solidFill>
              <a:round/>
              <a:headEnd type="none" w="sm" len="sm"/>
              <a:tailEnd type="none" w="sm" len="sm"/>
            </a:ln>
          </p:spPr>
          <p:txBody>
            <a:bodyPr/>
            <a:lstStyle/>
            <a:p>
              <a:pPr eaLnBrk="0" hangingPunct="0">
                <a:defRPr/>
              </a:pPr>
              <a:endParaRPr lang="fr-BE" sz="2000">
                <a:cs typeface="+mn-cs"/>
              </a:endParaRPr>
            </a:p>
          </p:txBody>
        </p:sp>
        <p:sp>
          <p:nvSpPr>
            <p:cNvPr id="159" name="Rectangle 4"/>
            <p:cNvSpPr>
              <a:spLocks noChangeArrowheads="1"/>
            </p:cNvSpPr>
            <p:nvPr/>
          </p:nvSpPr>
          <p:spPr bwMode="auto">
            <a:xfrm>
              <a:off x="1979613" y="3290888"/>
              <a:ext cx="687387" cy="504825"/>
            </a:xfrm>
            <a:prstGeom prst="rect">
              <a:avLst/>
            </a:prstGeom>
            <a:solidFill>
              <a:schemeClr val="accent5">
                <a:lumMod val="75000"/>
              </a:schemeClr>
            </a:solidFill>
            <a:ln w="12700">
              <a:solidFill>
                <a:schemeClr val="tx2"/>
              </a:solidFill>
              <a:miter lim="800000"/>
              <a:headEnd type="none" w="sm" len="sm"/>
              <a:tailEnd type="none" w="sm" len="sm"/>
            </a:ln>
          </p:spPr>
          <p:txBody>
            <a:bodyPr wrap="none" anchor="ctr"/>
            <a:lstStyle/>
            <a:p>
              <a:pPr algn="ctr" eaLnBrk="0" hangingPunct="0">
                <a:defRPr/>
              </a:pPr>
              <a:r>
                <a:rPr lang="en-US" sz="2000" dirty="0">
                  <a:cs typeface="+mn-cs"/>
                </a:rPr>
                <a:t>15 %</a:t>
              </a:r>
            </a:p>
          </p:txBody>
        </p:sp>
      </p:grpSp>
      <p:grpSp>
        <p:nvGrpSpPr>
          <p:cNvPr id="3" name="Groupe 2"/>
          <p:cNvGrpSpPr>
            <a:grpSpLocks/>
          </p:cNvGrpSpPr>
          <p:nvPr/>
        </p:nvGrpSpPr>
        <p:grpSpPr bwMode="auto">
          <a:xfrm>
            <a:off x="261938" y="2446338"/>
            <a:ext cx="1884362" cy="1992312"/>
            <a:chOff x="261938" y="2446338"/>
            <a:chExt cx="1884362" cy="1992312"/>
          </a:xfrm>
        </p:grpSpPr>
        <p:sp>
          <p:nvSpPr>
            <p:cNvPr id="76" name="Rectangle 4"/>
            <p:cNvSpPr>
              <a:spLocks noChangeArrowheads="1"/>
            </p:cNvSpPr>
            <p:nvPr/>
          </p:nvSpPr>
          <p:spPr bwMode="auto">
            <a:xfrm>
              <a:off x="277813" y="3933825"/>
              <a:ext cx="1868487" cy="504825"/>
            </a:xfrm>
            <a:prstGeom prst="rect">
              <a:avLst/>
            </a:prstGeom>
            <a:solidFill>
              <a:srgbClr val="FFFF00"/>
            </a:solidFill>
            <a:ln w="12700">
              <a:solidFill>
                <a:schemeClr val="tx2"/>
              </a:solidFill>
              <a:miter lim="800000"/>
              <a:headEnd type="none" w="sm" len="sm"/>
              <a:tailEnd type="none" w="sm" len="sm"/>
            </a:ln>
          </p:spPr>
          <p:txBody>
            <a:bodyPr wrap="none" anchor="ctr"/>
            <a:lstStyle/>
            <a:p>
              <a:pPr algn="ctr" eaLnBrk="0" hangingPunct="0">
                <a:defRPr/>
              </a:pPr>
              <a:r>
                <a:rPr lang="en-US" sz="2000" dirty="0" err="1">
                  <a:cs typeface="+mn-cs"/>
                </a:rPr>
                <a:t>Fécondation</a:t>
              </a:r>
              <a:endParaRPr lang="en-US" sz="2000" dirty="0">
                <a:cs typeface="+mn-cs"/>
              </a:endParaRPr>
            </a:p>
          </p:txBody>
        </p:sp>
        <p:cxnSp>
          <p:nvCxnSpPr>
            <p:cNvPr id="31766" name="Connecteur droit avec flèche 55"/>
            <p:cNvCxnSpPr>
              <a:cxnSpLocks noChangeShapeType="1"/>
              <a:stCxn id="75" idx="2"/>
            </p:cNvCxnSpPr>
            <p:nvPr/>
          </p:nvCxnSpPr>
          <p:spPr bwMode="auto">
            <a:xfrm flipH="1">
              <a:off x="1062038" y="2446338"/>
              <a:ext cx="0" cy="1487487"/>
            </a:xfrm>
            <a:prstGeom prst="straightConnector1">
              <a:avLst/>
            </a:prstGeom>
            <a:noFill/>
            <a:ln w="28575" algn="ctr">
              <a:solidFill>
                <a:schemeClr val="tx2"/>
              </a:solidFill>
              <a:round/>
              <a:headEnd type="none" w="sm" len="sm"/>
              <a:tailEnd type="arrow" w="med" len="med"/>
            </a:ln>
            <a:extLst>
              <a:ext uri="{909E8E84-426E-40DD-AFC4-6F175D3DCCD1}">
                <a14:hiddenFill xmlns:a14="http://schemas.microsoft.com/office/drawing/2010/main">
                  <a:noFill/>
                </a14:hiddenFill>
              </a:ext>
            </a:extLst>
          </p:spPr>
        </p:cxnSp>
        <p:sp>
          <p:nvSpPr>
            <p:cNvPr id="168" name="Rectangle 4"/>
            <p:cNvSpPr>
              <a:spLocks noChangeArrowheads="1"/>
            </p:cNvSpPr>
            <p:nvPr/>
          </p:nvSpPr>
          <p:spPr bwMode="auto">
            <a:xfrm>
              <a:off x="261938" y="3355975"/>
              <a:ext cx="687387" cy="504825"/>
            </a:xfrm>
            <a:prstGeom prst="rect">
              <a:avLst/>
            </a:prstGeom>
            <a:solidFill>
              <a:schemeClr val="accent5">
                <a:lumMod val="75000"/>
              </a:schemeClr>
            </a:solidFill>
            <a:ln w="12700">
              <a:solidFill>
                <a:schemeClr val="tx2"/>
              </a:solidFill>
              <a:miter lim="800000"/>
              <a:headEnd type="none" w="sm" len="sm"/>
              <a:tailEnd type="none" w="sm" len="sm"/>
            </a:ln>
          </p:spPr>
          <p:txBody>
            <a:bodyPr wrap="none" anchor="ctr"/>
            <a:lstStyle/>
            <a:p>
              <a:pPr algn="ctr" eaLnBrk="0" hangingPunct="0">
                <a:defRPr/>
              </a:pPr>
              <a:r>
                <a:rPr lang="en-US" sz="2000" dirty="0">
                  <a:cs typeface="+mn-cs"/>
                </a:rPr>
                <a:t>80 %</a:t>
              </a:r>
            </a:p>
          </p:txBody>
        </p:sp>
      </p:grpSp>
      <p:grpSp>
        <p:nvGrpSpPr>
          <p:cNvPr id="14" name="Groupe 13"/>
          <p:cNvGrpSpPr>
            <a:grpSpLocks/>
          </p:cNvGrpSpPr>
          <p:nvPr/>
        </p:nvGrpSpPr>
        <p:grpSpPr bwMode="auto">
          <a:xfrm>
            <a:off x="2146300" y="3933825"/>
            <a:ext cx="6372225" cy="1295400"/>
            <a:chOff x="2146300" y="3933825"/>
            <a:chExt cx="6372225" cy="1295400"/>
          </a:xfrm>
        </p:grpSpPr>
        <p:cxnSp>
          <p:nvCxnSpPr>
            <p:cNvPr id="31760" name="Connecteur droit avec flèche 159"/>
            <p:cNvCxnSpPr>
              <a:cxnSpLocks noChangeShapeType="1"/>
              <a:stCxn id="76" idx="3"/>
              <a:endCxn id="106" idx="1"/>
            </p:cNvCxnSpPr>
            <p:nvPr/>
          </p:nvCxnSpPr>
          <p:spPr bwMode="auto">
            <a:xfrm flipV="1">
              <a:off x="2146300" y="4184650"/>
              <a:ext cx="650875" cy="1588"/>
            </a:xfrm>
            <a:prstGeom prst="straightConnector1">
              <a:avLst/>
            </a:prstGeom>
            <a:noFill/>
            <a:ln w="28575" algn="ctr">
              <a:solidFill>
                <a:schemeClr val="tx2"/>
              </a:solidFill>
              <a:round/>
              <a:headEnd type="none" w="sm" len="sm"/>
              <a:tailEnd type="arrow" w="med" len="med"/>
            </a:ln>
            <a:extLst>
              <a:ext uri="{909E8E84-426E-40DD-AFC4-6F175D3DCCD1}">
                <a14:hiddenFill xmlns:a14="http://schemas.microsoft.com/office/drawing/2010/main">
                  <a:noFill/>
                </a14:hiddenFill>
              </a:ext>
            </a:extLst>
          </p:spPr>
        </p:cxnSp>
        <p:grpSp>
          <p:nvGrpSpPr>
            <p:cNvPr id="31761" name="Groupe 3"/>
            <p:cNvGrpSpPr>
              <a:grpSpLocks/>
            </p:cNvGrpSpPr>
            <p:nvPr/>
          </p:nvGrpSpPr>
          <p:grpSpPr bwMode="auto">
            <a:xfrm>
              <a:off x="2797175" y="3933825"/>
              <a:ext cx="5721350" cy="1295400"/>
              <a:chOff x="2797175" y="3933825"/>
              <a:chExt cx="5721350" cy="1295400"/>
            </a:xfrm>
          </p:grpSpPr>
          <p:sp>
            <p:nvSpPr>
              <p:cNvPr id="106" name="Rectangle 4"/>
              <p:cNvSpPr>
                <a:spLocks noChangeArrowheads="1"/>
              </p:cNvSpPr>
              <p:nvPr/>
            </p:nvSpPr>
            <p:spPr bwMode="auto">
              <a:xfrm>
                <a:off x="2797175" y="3933825"/>
                <a:ext cx="5721350" cy="503238"/>
              </a:xfrm>
              <a:prstGeom prst="rect">
                <a:avLst/>
              </a:prstGeom>
              <a:solidFill>
                <a:srgbClr val="00B050"/>
              </a:solidFill>
              <a:ln w="12700">
                <a:solidFill>
                  <a:schemeClr val="tx2"/>
                </a:solidFill>
                <a:miter lim="800000"/>
                <a:headEnd type="none" w="sm" len="sm"/>
                <a:tailEnd type="none" w="sm" len="sm"/>
              </a:ln>
            </p:spPr>
            <p:txBody>
              <a:bodyPr wrap="none" anchor="ctr"/>
              <a:lstStyle/>
              <a:p>
                <a:pPr algn="ctr" eaLnBrk="0" hangingPunct="0">
                  <a:defRPr/>
                </a:pPr>
                <a:r>
                  <a:rPr lang="en-US" sz="2000" dirty="0" err="1">
                    <a:cs typeface="+mn-cs"/>
                  </a:rPr>
                  <a:t>Période</a:t>
                </a:r>
                <a:r>
                  <a:rPr lang="en-US" sz="2000" dirty="0">
                    <a:cs typeface="+mn-cs"/>
                  </a:rPr>
                  <a:t> </a:t>
                </a:r>
                <a:r>
                  <a:rPr lang="en-US" sz="2000" dirty="0" err="1">
                    <a:cs typeface="+mn-cs"/>
                  </a:rPr>
                  <a:t>embryonnaire</a:t>
                </a:r>
                <a:r>
                  <a:rPr lang="en-US" sz="2000" dirty="0">
                    <a:cs typeface="+mn-cs"/>
                  </a:rPr>
                  <a:t> (J0 – J50-60)</a:t>
                </a:r>
              </a:p>
            </p:txBody>
          </p:sp>
          <p:sp>
            <p:nvSpPr>
              <p:cNvPr id="107" name="Rectangle 4"/>
              <p:cNvSpPr>
                <a:spLocks noChangeArrowheads="1"/>
              </p:cNvSpPr>
              <p:nvPr/>
            </p:nvSpPr>
            <p:spPr bwMode="auto">
              <a:xfrm>
                <a:off x="2797175" y="4724400"/>
                <a:ext cx="5707063" cy="504825"/>
              </a:xfrm>
              <a:prstGeom prst="rect">
                <a:avLst/>
              </a:prstGeom>
              <a:solidFill>
                <a:srgbClr val="00B0F0"/>
              </a:solidFill>
              <a:ln w="12700">
                <a:solidFill>
                  <a:schemeClr val="tx2"/>
                </a:solidFill>
                <a:miter lim="800000"/>
                <a:headEnd type="none" w="sm" len="sm"/>
                <a:tailEnd type="none" w="sm" len="sm"/>
              </a:ln>
            </p:spPr>
            <p:txBody>
              <a:bodyPr wrap="none" anchor="ctr"/>
              <a:lstStyle/>
              <a:p>
                <a:pPr algn="ctr" eaLnBrk="0" hangingPunct="0">
                  <a:defRPr/>
                </a:pPr>
                <a:r>
                  <a:rPr lang="en-US" sz="2000" dirty="0" err="1">
                    <a:cs typeface="+mn-cs"/>
                  </a:rPr>
                  <a:t>Période</a:t>
                </a:r>
                <a:r>
                  <a:rPr lang="en-US" sz="2000" dirty="0">
                    <a:cs typeface="+mn-cs"/>
                  </a:rPr>
                  <a:t> </a:t>
                </a:r>
                <a:r>
                  <a:rPr lang="en-US" sz="2000" dirty="0" err="1">
                    <a:cs typeface="+mn-cs"/>
                  </a:rPr>
                  <a:t>foetale</a:t>
                </a:r>
                <a:r>
                  <a:rPr lang="en-US" sz="2000" dirty="0">
                    <a:cs typeface="+mn-cs"/>
                  </a:rPr>
                  <a:t> (J50-60 au </a:t>
                </a:r>
                <a:r>
                  <a:rPr lang="en-US" sz="2000" dirty="0" err="1">
                    <a:cs typeface="+mn-cs"/>
                  </a:rPr>
                  <a:t>vêlage</a:t>
                </a:r>
                <a:r>
                  <a:rPr lang="en-US" sz="2000" dirty="0">
                    <a:cs typeface="+mn-cs"/>
                  </a:rPr>
                  <a:t>)</a:t>
                </a:r>
              </a:p>
            </p:txBody>
          </p:sp>
          <p:sp>
            <p:nvSpPr>
              <p:cNvPr id="169" name="Rectangle 168"/>
              <p:cNvSpPr>
                <a:spLocks noChangeArrowheads="1"/>
              </p:cNvSpPr>
              <p:nvPr/>
            </p:nvSpPr>
            <p:spPr bwMode="auto">
              <a:xfrm>
                <a:off x="4686300" y="4438650"/>
                <a:ext cx="750888" cy="285750"/>
              </a:xfrm>
              <a:prstGeom prst="rect">
                <a:avLst/>
              </a:prstGeom>
              <a:solidFill>
                <a:schemeClr val="tx1">
                  <a:lumMod val="65000"/>
                  <a:lumOff val="35000"/>
                </a:schemeClr>
              </a:solidFill>
              <a:ln w="12700" algn="ctr">
                <a:solidFill>
                  <a:schemeClr val="tx2"/>
                </a:solidFill>
                <a:round/>
                <a:headEnd type="none" w="sm" len="sm"/>
                <a:tailEnd type="none" w="sm" len="sm"/>
              </a:ln>
            </p:spPr>
            <p:txBody>
              <a:bodyPr/>
              <a:lstStyle/>
              <a:p>
                <a:pPr eaLnBrk="0" hangingPunct="0">
                  <a:defRPr/>
                </a:pPr>
                <a:endParaRPr lang="fr-BE" sz="2000">
                  <a:cs typeface="+mn-cs"/>
                </a:endParaRPr>
              </a:p>
            </p:txBody>
          </p:sp>
        </p:grpSp>
      </p:grpSp>
      <p:sp>
        <p:nvSpPr>
          <p:cNvPr id="54" name="Rectangle à coins arrondis 53"/>
          <p:cNvSpPr/>
          <p:nvPr/>
        </p:nvSpPr>
        <p:spPr>
          <a:xfrm>
            <a:off x="1517588" y="116632"/>
            <a:ext cx="7088312" cy="660815"/>
          </a:xfrm>
          <a:prstGeom prst="roundRect">
            <a:avLst/>
          </a:prstGeom>
          <a:solidFill>
            <a:schemeClr val="tx2">
              <a:lumMod val="50000"/>
            </a:schemeClr>
          </a:solidFill>
          <a:ln w="9525"/>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fr-BE" altLang="fr-FR" sz="2400" dirty="0"/>
              <a:t>Devenir d’une insémination : données générales</a:t>
            </a:r>
            <a:endParaRPr lang="fr-FR" altLang="fr-FR" dirty="0">
              <a:solidFill>
                <a:schemeClr val="bg1"/>
              </a:solidFill>
            </a:endParaRPr>
          </a:p>
        </p:txBody>
      </p:sp>
    </p:spTree>
    <p:extLst>
      <p:ext uri="{BB962C8B-B14F-4D97-AF65-F5344CB8AC3E}">
        <p14:creationId xmlns:p14="http://schemas.microsoft.com/office/powerpoint/2010/main" val="1614747889"/>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3"/>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13"/>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nodeType="clickEffect">
                                  <p:stCondLst>
                                    <p:cond delay="0"/>
                                  </p:stCondLst>
                                  <p:childTnLst>
                                    <p:set>
                                      <p:cBhvr>
                                        <p:cTn id="18" dur="1" fill="hold">
                                          <p:stCondLst>
                                            <p:cond delay="0"/>
                                          </p:stCondLst>
                                        </p:cTn>
                                        <p:tgtEl>
                                          <p:spTgt spid="14"/>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nodeType="clickEffect">
                                  <p:stCondLst>
                                    <p:cond delay="0"/>
                                  </p:stCondLst>
                                  <p:childTnLst>
                                    <p:set>
                                      <p:cBhvr>
                                        <p:cTn id="22" dur="1" fill="hold">
                                          <p:stCondLst>
                                            <p:cond delay="0"/>
                                          </p:stCondLst>
                                        </p:cTn>
                                        <p:tgtEl>
                                          <p:spTgt spid="5"/>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nodeType="clickEffect">
                                  <p:stCondLst>
                                    <p:cond delay="0"/>
                                  </p:stCondLst>
                                  <p:childTnLst>
                                    <p:set>
                                      <p:cBhvr>
                                        <p:cTn id="26" dur="1" fill="hold">
                                          <p:stCondLst>
                                            <p:cond delay="0"/>
                                          </p:stCondLst>
                                        </p:cTn>
                                        <p:tgtEl>
                                          <p:spTgt spid="6"/>
                                        </p:tgtEl>
                                        <p:attrNameLst>
                                          <p:attrName>style.visibility</p:attrName>
                                        </p:attrNameLst>
                                      </p:cBhvr>
                                      <p:to>
                                        <p:strVal val="visible"/>
                                      </p:to>
                                    </p:set>
                                  </p:childTnLst>
                                </p:cTn>
                              </p:par>
                            </p:childTnLst>
                          </p:cTn>
                        </p:par>
                      </p:childTnLst>
                    </p:cTn>
                  </p:par>
                  <p:par>
                    <p:cTn id="27" fill="hold" nodeType="clickPar">
                      <p:stCondLst>
                        <p:cond delay="indefinite"/>
                      </p:stCondLst>
                      <p:childTnLst>
                        <p:par>
                          <p:cTn id="28" fill="hold" nodeType="withGroup">
                            <p:stCondLst>
                              <p:cond delay="0"/>
                            </p:stCondLst>
                            <p:childTnLst>
                              <p:par>
                                <p:cTn id="29" presetID="1" presetClass="entr" presetSubtype="0" fill="hold" nodeType="clickEffect">
                                  <p:stCondLst>
                                    <p:cond delay="0"/>
                                  </p:stCondLst>
                                  <p:childTnLst>
                                    <p:set>
                                      <p:cBhvr>
                                        <p:cTn id="30" dur="1" fill="hold">
                                          <p:stCondLst>
                                            <p:cond delay="0"/>
                                          </p:stCondLst>
                                        </p:cTn>
                                        <p:tgtEl>
                                          <p:spTgt spid="7"/>
                                        </p:tgtEl>
                                        <p:attrNameLst>
                                          <p:attrName>style.visibility</p:attrName>
                                        </p:attrNameLst>
                                      </p:cBhvr>
                                      <p:to>
                                        <p:strVal val="visible"/>
                                      </p:to>
                                    </p:set>
                                  </p:childTnLst>
                                </p:cTn>
                              </p:par>
                            </p:childTnLst>
                          </p:cTn>
                        </p:par>
                      </p:childTnLst>
                    </p:cTn>
                  </p:par>
                  <p:par>
                    <p:cTn id="31" fill="hold" nodeType="clickPar">
                      <p:stCondLst>
                        <p:cond delay="indefinite"/>
                      </p:stCondLst>
                      <p:childTnLst>
                        <p:par>
                          <p:cTn id="32" fill="hold" nodeType="withGroup">
                            <p:stCondLst>
                              <p:cond delay="0"/>
                            </p:stCondLst>
                            <p:childTnLst>
                              <p:par>
                                <p:cTn id="33" presetID="1" presetClass="entr" presetSubtype="0" fill="hold" nodeType="clickEffect">
                                  <p:stCondLst>
                                    <p:cond delay="0"/>
                                  </p:stCondLst>
                                  <p:childTnLst>
                                    <p:set>
                                      <p:cBhvr>
                                        <p:cTn id="34" dur="1" fill="hold">
                                          <p:stCondLst>
                                            <p:cond delay="0"/>
                                          </p:stCondLst>
                                        </p:cTn>
                                        <p:tgtEl>
                                          <p:spTgt spid="8"/>
                                        </p:tgtEl>
                                        <p:attrNameLst>
                                          <p:attrName>style.visibility</p:attrName>
                                        </p:attrNameLst>
                                      </p:cBhvr>
                                      <p:to>
                                        <p:strVal val="visible"/>
                                      </p:to>
                                    </p:set>
                                  </p:childTnLst>
                                </p:cTn>
                              </p:par>
                            </p:childTnLst>
                          </p:cTn>
                        </p:par>
                      </p:childTnLst>
                    </p:cTn>
                  </p:par>
                  <p:par>
                    <p:cTn id="35" fill="hold" nodeType="clickPar">
                      <p:stCondLst>
                        <p:cond delay="indefinite"/>
                      </p:stCondLst>
                      <p:childTnLst>
                        <p:par>
                          <p:cTn id="36" fill="hold" nodeType="withGroup">
                            <p:stCondLst>
                              <p:cond delay="0"/>
                            </p:stCondLst>
                            <p:childTnLst>
                              <p:par>
                                <p:cTn id="37" presetID="1" presetClass="entr" presetSubtype="0" fill="hold" nodeType="clickEffect">
                                  <p:stCondLst>
                                    <p:cond delay="0"/>
                                  </p:stCondLst>
                                  <p:childTnLst>
                                    <p:set>
                                      <p:cBhvr>
                                        <p:cTn id="38" dur="1" fill="hold">
                                          <p:stCondLst>
                                            <p:cond delay="0"/>
                                          </p:stCondLst>
                                        </p:cTn>
                                        <p:tgtEl>
                                          <p:spTgt spid="9"/>
                                        </p:tgtEl>
                                        <p:attrNameLst>
                                          <p:attrName>style.visibility</p:attrName>
                                        </p:attrNameLst>
                                      </p:cBhvr>
                                      <p:to>
                                        <p:strVal val="visible"/>
                                      </p:to>
                                    </p:set>
                                  </p:childTnLst>
                                </p:cTn>
                              </p:par>
                            </p:childTnLst>
                          </p:cTn>
                        </p:par>
                      </p:childTnLst>
                    </p:cTn>
                  </p:par>
                  <p:par>
                    <p:cTn id="39" fill="hold" nodeType="clickPar">
                      <p:stCondLst>
                        <p:cond delay="indefinite"/>
                      </p:stCondLst>
                      <p:childTnLst>
                        <p:par>
                          <p:cTn id="40" fill="hold" nodeType="withGroup">
                            <p:stCondLst>
                              <p:cond delay="0"/>
                            </p:stCondLst>
                            <p:childTnLst>
                              <p:par>
                                <p:cTn id="41" presetID="1" presetClass="entr" presetSubtype="0" fill="hold" nodeType="clickEffect">
                                  <p:stCondLst>
                                    <p:cond delay="0"/>
                                  </p:stCondLst>
                                  <p:childTnLst>
                                    <p:set>
                                      <p:cBhvr>
                                        <p:cTn id="42" dur="1" fill="hold">
                                          <p:stCondLst>
                                            <p:cond delay="0"/>
                                          </p:stCondLst>
                                        </p:cTn>
                                        <p:tgtEl>
                                          <p:spTgt spid="10"/>
                                        </p:tgtEl>
                                        <p:attrNameLst>
                                          <p:attrName>style.visibility</p:attrName>
                                        </p:attrNameLst>
                                      </p:cBhvr>
                                      <p:to>
                                        <p:strVal val="visible"/>
                                      </p:to>
                                    </p:set>
                                  </p:childTnLst>
                                </p:cTn>
                              </p:par>
                            </p:childTnLst>
                          </p:cTn>
                        </p:par>
                      </p:childTnLst>
                    </p:cTn>
                  </p:par>
                  <p:par>
                    <p:cTn id="43" fill="hold" nodeType="clickPar">
                      <p:stCondLst>
                        <p:cond delay="indefinite"/>
                      </p:stCondLst>
                      <p:childTnLst>
                        <p:par>
                          <p:cTn id="44" fill="hold" nodeType="withGroup">
                            <p:stCondLst>
                              <p:cond delay="0"/>
                            </p:stCondLst>
                            <p:childTnLst>
                              <p:par>
                                <p:cTn id="45" presetID="1" presetClass="entr" presetSubtype="0" fill="hold" nodeType="clickEffect">
                                  <p:stCondLst>
                                    <p:cond delay="0"/>
                                  </p:stCondLst>
                                  <p:childTnLst>
                                    <p:set>
                                      <p:cBhvr>
                                        <p:cTn id="46" dur="1" fill="hold">
                                          <p:stCondLst>
                                            <p:cond delay="0"/>
                                          </p:stCondLst>
                                        </p:cTn>
                                        <p:tgtEl>
                                          <p:spTgt spid="1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p:cNvSpPr>
            <a:spLocks noGrp="1"/>
          </p:cNvSpPr>
          <p:nvPr>
            <p:ph type="ctrTitle"/>
          </p:nvPr>
        </p:nvSpPr>
        <p:spPr>
          <a:xfrm>
            <a:off x="630632" y="116632"/>
            <a:ext cx="7772400" cy="864096"/>
          </a:xfrm>
          <a:ln>
            <a:noFill/>
          </a:ln>
          <a:effectLst/>
          <a:scene3d>
            <a:camera prst="orthographicFront">
              <a:rot lat="0" lon="0" rev="0"/>
            </a:camera>
            <a:lightRig rig="chilly" dir="t">
              <a:rot lat="0" lon="0" rev="18480000"/>
            </a:lightRig>
          </a:scene3d>
          <a:sp3d prstMaterial="clear">
            <a:bevelT h="63500"/>
          </a:sp3d>
        </p:spPr>
        <p:txBody>
          <a:bodyPr>
            <a:normAutofit/>
          </a:bodyPr>
          <a:lstStyle/>
          <a:p>
            <a:r>
              <a:rPr lang="fr-BE" sz="2000" dirty="0" smtClean="0">
                <a:latin typeface="Verdana" panose="020B0604030504040204" pitchFamily="34" charset="0"/>
                <a:ea typeface="Verdana" panose="020B0604030504040204" pitchFamily="34" charset="0"/>
                <a:cs typeface="Verdana" panose="020B0604030504040204" pitchFamily="34" charset="0"/>
              </a:rPr>
              <a:t>Le premier trimestre de la gestation, </a:t>
            </a:r>
            <a:br>
              <a:rPr lang="fr-BE" sz="2000" dirty="0" smtClean="0">
                <a:latin typeface="Verdana" panose="020B0604030504040204" pitchFamily="34" charset="0"/>
                <a:ea typeface="Verdana" panose="020B0604030504040204" pitchFamily="34" charset="0"/>
                <a:cs typeface="Verdana" panose="020B0604030504040204" pitchFamily="34" charset="0"/>
              </a:rPr>
            </a:br>
            <a:r>
              <a:rPr lang="fr-BE" sz="2000" dirty="0" smtClean="0">
                <a:latin typeface="Verdana" panose="020B0604030504040204" pitchFamily="34" charset="0"/>
                <a:ea typeface="Verdana" panose="020B0604030504040204" pitchFamily="34" charset="0"/>
                <a:cs typeface="Verdana" panose="020B0604030504040204" pitchFamily="34" charset="0"/>
              </a:rPr>
              <a:t>un parcours semé d’embûches (</a:t>
            </a:r>
            <a:r>
              <a:rPr lang="fr-BE" sz="2000" dirty="0" err="1" smtClean="0">
                <a:latin typeface="Verdana" panose="020B0604030504040204" pitchFamily="34" charset="0"/>
                <a:ea typeface="Verdana" panose="020B0604030504040204" pitchFamily="34" charset="0"/>
                <a:cs typeface="Verdana" panose="020B0604030504040204" pitchFamily="34" charset="0"/>
              </a:rPr>
              <a:t>Wiltbank</a:t>
            </a:r>
            <a:r>
              <a:rPr lang="fr-BE" sz="2000" dirty="0" smtClean="0">
                <a:latin typeface="Verdana" panose="020B0604030504040204" pitchFamily="34" charset="0"/>
                <a:ea typeface="Verdana" panose="020B0604030504040204" pitchFamily="34" charset="0"/>
                <a:cs typeface="Verdana" panose="020B0604030504040204" pitchFamily="34" charset="0"/>
              </a:rPr>
              <a:t> et al. 2016)</a:t>
            </a:r>
            <a:endParaRPr lang="fr-BE" sz="2000" dirty="0">
              <a:latin typeface="Verdana" panose="020B0604030504040204" pitchFamily="34" charset="0"/>
              <a:ea typeface="Verdana" panose="020B0604030504040204" pitchFamily="34" charset="0"/>
              <a:cs typeface="Verdana" panose="020B0604030504040204" pitchFamily="34" charset="0"/>
            </a:endParaRPr>
          </a:p>
        </p:txBody>
      </p:sp>
      <p:sp>
        <p:nvSpPr>
          <p:cNvPr id="4" name="Titre 1"/>
          <p:cNvSpPr txBox="1">
            <a:spLocks/>
          </p:cNvSpPr>
          <p:nvPr/>
        </p:nvSpPr>
        <p:spPr>
          <a:xfrm>
            <a:off x="147130" y="1700808"/>
            <a:ext cx="1080120" cy="576064"/>
          </a:xfrm>
          <a:prstGeom prst="rect">
            <a:avLst/>
          </a:prstGeom>
          <a:solidFill>
            <a:srgbClr val="FF0000"/>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lIns="91440" tIns="45720" rIns="91440" bIns="4572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fr-BE" sz="1800" dirty="0" smtClean="0">
                <a:latin typeface="Verdana" panose="020B0604030504040204" pitchFamily="34" charset="0"/>
                <a:ea typeface="Verdana" panose="020B0604030504040204" pitchFamily="34" charset="0"/>
                <a:cs typeface="Verdana" panose="020B0604030504040204" pitchFamily="34" charset="0"/>
              </a:rPr>
              <a:t>Avant</a:t>
            </a:r>
            <a:endParaRPr lang="fr-BE" sz="1800" dirty="0">
              <a:latin typeface="Verdana" panose="020B0604030504040204" pitchFamily="34" charset="0"/>
              <a:ea typeface="Verdana" panose="020B0604030504040204" pitchFamily="34" charset="0"/>
              <a:cs typeface="Verdana" panose="020B0604030504040204" pitchFamily="34" charset="0"/>
            </a:endParaRPr>
          </a:p>
        </p:txBody>
      </p:sp>
      <p:sp>
        <p:nvSpPr>
          <p:cNvPr id="5" name="Titre 1"/>
          <p:cNvSpPr txBox="1">
            <a:spLocks/>
          </p:cNvSpPr>
          <p:nvPr/>
        </p:nvSpPr>
        <p:spPr>
          <a:xfrm>
            <a:off x="1343018" y="1696641"/>
            <a:ext cx="1719808" cy="576064"/>
          </a:xfrm>
          <a:prstGeom prst="rect">
            <a:avLst/>
          </a:prstGeom>
          <a:solidFill>
            <a:schemeClr val="accent5">
              <a:lumMod val="75000"/>
            </a:schemeClr>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lIns="91440" tIns="45720" rIns="91440" bIns="4572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fr-BE" sz="1800" dirty="0" smtClean="0">
                <a:latin typeface="Verdana" panose="020B0604030504040204" pitchFamily="34" charset="0"/>
                <a:ea typeface="Verdana" panose="020B0604030504040204" pitchFamily="34" charset="0"/>
                <a:cs typeface="Verdana" panose="020B0604030504040204" pitchFamily="34" charset="0"/>
              </a:rPr>
              <a:t>Fécondation</a:t>
            </a:r>
            <a:endParaRPr lang="fr-BE" sz="1800" dirty="0">
              <a:latin typeface="Verdana" panose="020B0604030504040204" pitchFamily="34" charset="0"/>
              <a:ea typeface="Verdana" panose="020B0604030504040204" pitchFamily="34" charset="0"/>
              <a:cs typeface="Verdana" panose="020B0604030504040204" pitchFamily="34" charset="0"/>
            </a:endParaRPr>
          </a:p>
        </p:txBody>
      </p:sp>
      <p:sp>
        <p:nvSpPr>
          <p:cNvPr id="6" name="Titre 1"/>
          <p:cNvSpPr txBox="1">
            <a:spLocks/>
          </p:cNvSpPr>
          <p:nvPr/>
        </p:nvSpPr>
        <p:spPr>
          <a:xfrm>
            <a:off x="3178594" y="1700808"/>
            <a:ext cx="1152128" cy="576064"/>
          </a:xfrm>
          <a:prstGeom prst="rect">
            <a:avLst/>
          </a:prstGeom>
          <a:solidFill>
            <a:schemeClr val="accent3">
              <a:lumMod val="75000"/>
            </a:schemeClr>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lIns="91440" tIns="45720" rIns="91440" bIns="4572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fr-BE" sz="1800" dirty="0" smtClean="0">
                <a:latin typeface="Verdana" panose="020B0604030504040204" pitchFamily="34" charset="0"/>
                <a:ea typeface="Verdana" panose="020B0604030504040204" pitchFamily="34" charset="0"/>
                <a:cs typeface="Verdana" panose="020B0604030504040204" pitchFamily="34" charset="0"/>
              </a:rPr>
              <a:t>J 1 à J7</a:t>
            </a:r>
            <a:endParaRPr lang="fr-BE" sz="1800" dirty="0">
              <a:latin typeface="Verdana" panose="020B0604030504040204" pitchFamily="34" charset="0"/>
              <a:ea typeface="Verdana" panose="020B0604030504040204" pitchFamily="34" charset="0"/>
              <a:cs typeface="Verdana" panose="020B0604030504040204" pitchFamily="34" charset="0"/>
            </a:endParaRPr>
          </a:p>
        </p:txBody>
      </p:sp>
      <p:sp>
        <p:nvSpPr>
          <p:cNvPr id="9" name="Titre 1"/>
          <p:cNvSpPr txBox="1">
            <a:spLocks/>
          </p:cNvSpPr>
          <p:nvPr/>
        </p:nvSpPr>
        <p:spPr>
          <a:xfrm>
            <a:off x="4446490" y="1700808"/>
            <a:ext cx="1296144" cy="576064"/>
          </a:xfrm>
          <a:prstGeom prst="rect">
            <a:avLst/>
          </a:prstGeom>
          <a:solidFill>
            <a:schemeClr val="bg2">
              <a:lumMod val="50000"/>
            </a:schemeClr>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lIns="91440" tIns="45720" rIns="91440" bIns="4572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fr-BE" sz="1800" dirty="0" smtClean="0">
                <a:latin typeface="Verdana" panose="020B0604030504040204" pitchFamily="34" charset="0"/>
                <a:ea typeface="Verdana" panose="020B0604030504040204" pitchFamily="34" charset="0"/>
                <a:cs typeface="Verdana" panose="020B0604030504040204" pitchFamily="34" charset="0"/>
              </a:rPr>
              <a:t>J8 à J27</a:t>
            </a:r>
            <a:endParaRPr lang="fr-BE" sz="1800" dirty="0">
              <a:latin typeface="Verdana" panose="020B0604030504040204" pitchFamily="34" charset="0"/>
              <a:ea typeface="Verdana" panose="020B0604030504040204" pitchFamily="34" charset="0"/>
              <a:cs typeface="Verdana" panose="020B0604030504040204" pitchFamily="34" charset="0"/>
            </a:endParaRPr>
          </a:p>
        </p:txBody>
      </p:sp>
      <p:sp>
        <p:nvSpPr>
          <p:cNvPr id="10" name="Titre 1"/>
          <p:cNvSpPr txBox="1">
            <a:spLocks/>
          </p:cNvSpPr>
          <p:nvPr/>
        </p:nvSpPr>
        <p:spPr>
          <a:xfrm>
            <a:off x="5858402" y="1700808"/>
            <a:ext cx="1451248" cy="576064"/>
          </a:xfrm>
          <a:prstGeom prst="rect">
            <a:avLst/>
          </a:prstGeom>
          <a:solidFill>
            <a:schemeClr val="accent6">
              <a:lumMod val="75000"/>
            </a:schemeClr>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lIns="91440" tIns="45720" rIns="91440" bIns="4572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fr-BE" sz="1800" dirty="0" smtClean="0">
                <a:latin typeface="Verdana" panose="020B0604030504040204" pitchFamily="34" charset="0"/>
                <a:ea typeface="Verdana" panose="020B0604030504040204" pitchFamily="34" charset="0"/>
                <a:cs typeface="Verdana" panose="020B0604030504040204" pitchFamily="34" charset="0"/>
              </a:rPr>
              <a:t>J28 à J60</a:t>
            </a:r>
            <a:endParaRPr lang="fr-BE" sz="1800" dirty="0">
              <a:latin typeface="Verdana" panose="020B0604030504040204" pitchFamily="34" charset="0"/>
              <a:ea typeface="Verdana" panose="020B0604030504040204" pitchFamily="34" charset="0"/>
              <a:cs typeface="Verdana" panose="020B0604030504040204" pitchFamily="34" charset="0"/>
            </a:endParaRPr>
          </a:p>
        </p:txBody>
      </p:sp>
      <p:sp>
        <p:nvSpPr>
          <p:cNvPr id="11" name="Titre 1"/>
          <p:cNvSpPr txBox="1">
            <a:spLocks/>
          </p:cNvSpPr>
          <p:nvPr/>
        </p:nvSpPr>
        <p:spPr>
          <a:xfrm>
            <a:off x="7425419" y="1677194"/>
            <a:ext cx="1404156" cy="576064"/>
          </a:xfrm>
          <a:prstGeom prst="rect">
            <a:avLst/>
          </a:prstGeom>
          <a:solidFill>
            <a:srgbClr val="FFFF00"/>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lIns="91440" tIns="45720" rIns="91440" bIns="4572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fr-BE" sz="1800" dirty="0" smtClean="0">
                <a:latin typeface="Verdana" panose="020B0604030504040204" pitchFamily="34" charset="0"/>
                <a:ea typeface="Verdana" panose="020B0604030504040204" pitchFamily="34" charset="0"/>
                <a:cs typeface="Verdana" panose="020B0604030504040204" pitchFamily="34" charset="0"/>
              </a:rPr>
              <a:t>J61 à J90</a:t>
            </a:r>
            <a:endParaRPr lang="fr-BE" sz="1800" dirty="0">
              <a:latin typeface="Verdana" panose="020B0604030504040204" pitchFamily="34" charset="0"/>
              <a:ea typeface="Verdana" panose="020B0604030504040204" pitchFamily="34" charset="0"/>
              <a:cs typeface="Verdana" panose="020B0604030504040204" pitchFamily="34" charset="0"/>
            </a:endParaRPr>
          </a:p>
        </p:txBody>
      </p:sp>
      <p:pic>
        <p:nvPicPr>
          <p:cNvPr id="13" name="Picture 1039" descr="3146"/>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a:xfrm>
            <a:off x="158475" y="2467313"/>
            <a:ext cx="1026574" cy="793141"/>
          </a:xfrm>
          <a:prstGeom prst="rect">
            <a:avLst/>
          </a:prstGeom>
          <a:noFill/>
          <a:ln>
            <a:solidFill>
              <a:schemeClr val="tx1"/>
            </a:solidFill>
            <a:miter lim="800000"/>
            <a:headEnd/>
            <a:tailEnd/>
          </a:ln>
        </p:spPr>
      </p:pic>
      <p:pic>
        <p:nvPicPr>
          <p:cNvPr id="14" name="Picture 4" descr="dia2286"/>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61095" y="4365104"/>
            <a:ext cx="1031370" cy="936104"/>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pic>
      <p:pic>
        <p:nvPicPr>
          <p:cNvPr id="15" name="Picture 1041" descr="3145"/>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172550" y="3367714"/>
            <a:ext cx="1049508" cy="860185"/>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pic>
      <p:pic>
        <p:nvPicPr>
          <p:cNvPr id="1028" name="Picture 4" descr="Résultat de recherche d'images pour &quot;embryon définition&quot;"/>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124831" y="2469895"/>
            <a:ext cx="1259653" cy="1259654"/>
          </a:xfrm>
          <a:prstGeom prst="rect">
            <a:avLst/>
          </a:prstGeom>
          <a:noFill/>
          <a:ln>
            <a:solidFill>
              <a:schemeClr val="tx1"/>
            </a:solidFill>
          </a:ln>
          <a:extLst>
            <a:ext uri="{909E8E84-426E-40DD-AFC4-6F175D3DCCD1}">
              <a14:hiddenFill xmlns:a14="http://schemas.microsoft.com/office/drawing/2010/main">
                <a:solidFill>
                  <a:srgbClr val="FFFFFF"/>
                </a:solidFill>
              </a14:hiddenFill>
            </a:ext>
          </a:extLst>
        </p:spPr>
      </p:pic>
      <p:pic>
        <p:nvPicPr>
          <p:cNvPr id="1030" name="Picture 6" descr="Résultat de recherche d'images pour &quot;spermatozoïdes&quot;"/>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1507468" y="2469895"/>
            <a:ext cx="1368152" cy="1327912"/>
          </a:xfrm>
          <a:prstGeom prst="rect">
            <a:avLst/>
          </a:prstGeom>
          <a:noFill/>
          <a:ln>
            <a:solidFill>
              <a:schemeClr val="tx1"/>
            </a:solidFill>
          </a:ln>
          <a:extLst>
            <a:ext uri="{909E8E84-426E-40DD-AFC4-6F175D3DCCD1}">
              <a14:hiddenFill xmlns:a14="http://schemas.microsoft.com/office/drawing/2010/main">
                <a:solidFill>
                  <a:srgbClr val="FFFFFF"/>
                </a:solidFill>
              </a14:hiddenFill>
            </a:ext>
          </a:extLst>
        </p:spPr>
      </p:pic>
      <p:pic>
        <p:nvPicPr>
          <p:cNvPr id="1036" name="Picture 12" descr="Résultat de recherche d'images pour &quot;embryon phase elongation&quot;"/>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4516832" y="2469895"/>
            <a:ext cx="1341570" cy="1837672"/>
          </a:xfrm>
          <a:prstGeom prst="rect">
            <a:avLst/>
          </a:prstGeom>
          <a:noFill/>
          <a:ln>
            <a:solidFill>
              <a:schemeClr val="tx1"/>
            </a:solidFill>
          </a:ln>
          <a:extLst>
            <a:ext uri="{909E8E84-426E-40DD-AFC4-6F175D3DCCD1}">
              <a14:hiddenFill xmlns:a14="http://schemas.microsoft.com/office/drawing/2010/main">
                <a:solidFill>
                  <a:srgbClr val="FFFFFF"/>
                </a:solidFill>
              </a14:hiddenFill>
            </a:ext>
          </a:extLst>
        </p:spPr>
      </p:pic>
      <p:pic>
        <p:nvPicPr>
          <p:cNvPr id="23" name="Picture 2" descr="D:\Activités d'enseignements\Ressources\Multimedia\Multimedia echographie RU\Photos Titan Benedicte Gabriel\Bov Gestation J42 9.jpeg"/>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5962620" y="2469895"/>
            <a:ext cx="1347030" cy="10960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24" name="Groupe 23"/>
          <p:cNvGrpSpPr/>
          <p:nvPr/>
        </p:nvGrpSpPr>
        <p:grpSpPr>
          <a:xfrm>
            <a:off x="7448711" y="2469895"/>
            <a:ext cx="1380864" cy="1064746"/>
            <a:chOff x="112713" y="115888"/>
            <a:chExt cx="4478337" cy="3529012"/>
          </a:xfrm>
        </p:grpSpPr>
        <p:pic>
          <p:nvPicPr>
            <p:cNvPr id="25" name="Picture 2" descr="D:\Activités d'enseignements\Ressources\Multimedia\Multimedia echographie RU\Photos Titan Benedicte Gabriel\Bov Gestation Foetus.jpeg"/>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179388" y="115888"/>
              <a:ext cx="4411662" cy="35290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 name="Rectangle 25"/>
            <p:cNvSpPr/>
            <p:nvPr/>
          </p:nvSpPr>
          <p:spPr>
            <a:xfrm>
              <a:off x="112713" y="425450"/>
              <a:ext cx="1290637" cy="215900"/>
            </a:xfrm>
            <a:prstGeom prst="rect">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BE"/>
            </a:p>
          </p:txBody>
        </p:sp>
      </p:grpSp>
      <p:sp>
        <p:nvSpPr>
          <p:cNvPr id="35" name="Titre 1"/>
          <p:cNvSpPr txBox="1">
            <a:spLocks/>
          </p:cNvSpPr>
          <p:nvPr/>
        </p:nvSpPr>
        <p:spPr>
          <a:xfrm>
            <a:off x="1371836" y="4869160"/>
            <a:ext cx="1327956" cy="576064"/>
          </a:xfrm>
          <a:prstGeom prst="rect">
            <a:avLst/>
          </a:prstGeom>
          <a:solidFill>
            <a:schemeClr val="accent5">
              <a:lumMod val="75000"/>
            </a:schemeClr>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lIns="91440" tIns="45720" rIns="91440" bIns="4572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fr-BE" sz="1400" dirty="0" smtClean="0">
                <a:latin typeface="Verdana" panose="020B0604030504040204" pitchFamily="34" charset="0"/>
                <a:ea typeface="Verdana" panose="020B0604030504040204" pitchFamily="34" charset="0"/>
                <a:cs typeface="Verdana" panose="020B0604030504040204" pitchFamily="34" charset="0"/>
              </a:rPr>
              <a:t>Non Fécond</a:t>
            </a:r>
          </a:p>
          <a:p>
            <a:r>
              <a:rPr lang="fr-BE" sz="1400" b="1" dirty="0" smtClean="0">
                <a:latin typeface="Verdana" panose="020B0604030504040204" pitchFamily="34" charset="0"/>
                <a:ea typeface="Verdana" panose="020B0604030504040204" pitchFamily="34" charset="0"/>
                <a:cs typeface="Verdana" panose="020B0604030504040204" pitchFamily="34" charset="0"/>
              </a:rPr>
              <a:t>15 à 30 %</a:t>
            </a:r>
            <a:endParaRPr lang="fr-BE" sz="1400" b="1" dirty="0">
              <a:latin typeface="Verdana" panose="020B0604030504040204" pitchFamily="34" charset="0"/>
              <a:ea typeface="Verdana" panose="020B0604030504040204" pitchFamily="34" charset="0"/>
              <a:cs typeface="Verdana" panose="020B0604030504040204" pitchFamily="34" charset="0"/>
            </a:endParaRPr>
          </a:p>
        </p:txBody>
      </p:sp>
      <p:sp>
        <p:nvSpPr>
          <p:cNvPr id="36" name="Titre 1"/>
          <p:cNvSpPr txBox="1">
            <a:spLocks/>
          </p:cNvSpPr>
          <p:nvPr/>
        </p:nvSpPr>
        <p:spPr>
          <a:xfrm>
            <a:off x="2881722" y="4869160"/>
            <a:ext cx="1537421" cy="936104"/>
          </a:xfrm>
          <a:prstGeom prst="rect">
            <a:avLst/>
          </a:prstGeom>
          <a:solidFill>
            <a:schemeClr val="accent3">
              <a:lumMod val="75000"/>
            </a:schemeClr>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fr-BE" sz="1400" dirty="0" smtClean="0">
                <a:latin typeface="Verdana" panose="020B0604030504040204" pitchFamily="34" charset="0"/>
                <a:ea typeface="Verdana" panose="020B0604030504040204" pitchFamily="34" charset="0"/>
                <a:cs typeface="Verdana" panose="020B0604030504040204" pitchFamily="34" charset="0"/>
              </a:rPr>
              <a:t>Mortalité embryonnaire très précoce</a:t>
            </a:r>
          </a:p>
          <a:p>
            <a:r>
              <a:rPr lang="fr-BE" sz="1400" b="1" dirty="0" smtClean="0">
                <a:latin typeface="Verdana" panose="020B0604030504040204" pitchFamily="34" charset="0"/>
                <a:ea typeface="Verdana" panose="020B0604030504040204" pitchFamily="34" charset="0"/>
                <a:cs typeface="Verdana" panose="020B0604030504040204" pitchFamily="34" charset="0"/>
              </a:rPr>
              <a:t>30 à 50 %</a:t>
            </a:r>
            <a:endParaRPr lang="fr-BE" sz="1400" b="1" dirty="0">
              <a:latin typeface="Verdana" panose="020B0604030504040204" pitchFamily="34" charset="0"/>
              <a:ea typeface="Verdana" panose="020B0604030504040204" pitchFamily="34" charset="0"/>
              <a:cs typeface="Verdana" panose="020B0604030504040204" pitchFamily="34" charset="0"/>
            </a:endParaRPr>
          </a:p>
        </p:txBody>
      </p:sp>
      <p:sp>
        <p:nvSpPr>
          <p:cNvPr id="37" name="Titre 1"/>
          <p:cNvSpPr txBox="1">
            <a:spLocks/>
          </p:cNvSpPr>
          <p:nvPr/>
        </p:nvSpPr>
        <p:spPr>
          <a:xfrm>
            <a:off x="4534593" y="4884043"/>
            <a:ext cx="1436611" cy="1065237"/>
          </a:xfrm>
          <a:prstGeom prst="rect">
            <a:avLst/>
          </a:prstGeom>
          <a:solidFill>
            <a:schemeClr val="bg2">
              <a:lumMod val="50000"/>
            </a:schemeClr>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fr-BE" sz="1400" dirty="0" smtClean="0">
                <a:latin typeface="Verdana" panose="020B0604030504040204" pitchFamily="34" charset="0"/>
                <a:ea typeface="Verdana" panose="020B0604030504040204" pitchFamily="34" charset="0"/>
                <a:cs typeface="Verdana" panose="020B0604030504040204" pitchFamily="34" charset="0"/>
              </a:rPr>
              <a:t>Mortalité embryonnaire précoce</a:t>
            </a:r>
          </a:p>
          <a:p>
            <a:r>
              <a:rPr lang="fr-BE" sz="1400" dirty="0" smtClean="0">
                <a:latin typeface="Verdana" panose="020B0604030504040204" pitchFamily="34" charset="0"/>
                <a:ea typeface="Verdana" panose="020B0604030504040204" pitchFamily="34" charset="0"/>
                <a:cs typeface="Verdana" panose="020B0604030504040204" pitchFamily="34" charset="0"/>
              </a:rPr>
              <a:t>J19 – J27 : </a:t>
            </a:r>
            <a:r>
              <a:rPr lang="fr-BE" sz="1400" b="1" dirty="0" smtClean="0">
                <a:latin typeface="Verdana" panose="020B0604030504040204" pitchFamily="34" charset="0"/>
                <a:ea typeface="Verdana" panose="020B0604030504040204" pitchFamily="34" charset="0"/>
                <a:cs typeface="Verdana" panose="020B0604030504040204" pitchFamily="34" charset="0"/>
              </a:rPr>
              <a:t>20 %</a:t>
            </a:r>
            <a:endParaRPr lang="fr-BE" sz="1400" b="1" dirty="0">
              <a:latin typeface="Verdana" panose="020B0604030504040204" pitchFamily="34" charset="0"/>
              <a:ea typeface="Verdana" panose="020B0604030504040204" pitchFamily="34" charset="0"/>
              <a:cs typeface="Verdana" panose="020B0604030504040204" pitchFamily="34" charset="0"/>
            </a:endParaRPr>
          </a:p>
        </p:txBody>
      </p:sp>
      <p:sp>
        <p:nvSpPr>
          <p:cNvPr id="38" name="Titre 1"/>
          <p:cNvSpPr txBox="1">
            <a:spLocks/>
          </p:cNvSpPr>
          <p:nvPr/>
        </p:nvSpPr>
        <p:spPr>
          <a:xfrm>
            <a:off x="6110430" y="4884042"/>
            <a:ext cx="1451248" cy="1065238"/>
          </a:xfrm>
          <a:prstGeom prst="rect">
            <a:avLst/>
          </a:prstGeom>
          <a:solidFill>
            <a:schemeClr val="accent6">
              <a:lumMod val="75000"/>
            </a:schemeClr>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fr-BE" sz="1400" dirty="0" smtClean="0">
                <a:latin typeface="Verdana" panose="020B0604030504040204" pitchFamily="34" charset="0"/>
                <a:ea typeface="Verdana" panose="020B0604030504040204" pitchFamily="34" charset="0"/>
                <a:cs typeface="Verdana" panose="020B0604030504040204" pitchFamily="34" charset="0"/>
              </a:rPr>
              <a:t>Mortalité embryonnaire tardive</a:t>
            </a:r>
          </a:p>
          <a:p>
            <a:r>
              <a:rPr lang="fr-BE" sz="1400" b="1" dirty="0" smtClean="0">
                <a:latin typeface="Verdana" panose="020B0604030504040204" pitchFamily="34" charset="0"/>
                <a:ea typeface="Verdana" panose="020B0604030504040204" pitchFamily="34" charset="0"/>
                <a:cs typeface="Verdana" panose="020B0604030504040204" pitchFamily="34" charset="0"/>
              </a:rPr>
              <a:t>12 %</a:t>
            </a:r>
            <a:endParaRPr lang="fr-BE" sz="1400" b="1" dirty="0">
              <a:latin typeface="Verdana" panose="020B0604030504040204" pitchFamily="34" charset="0"/>
              <a:ea typeface="Verdana" panose="020B0604030504040204" pitchFamily="34" charset="0"/>
              <a:cs typeface="Verdana" panose="020B0604030504040204" pitchFamily="34" charset="0"/>
            </a:endParaRPr>
          </a:p>
        </p:txBody>
      </p:sp>
      <p:sp>
        <p:nvSpPr>
          <p:cNvPr id="39" name="Titre 1"/>
          <p:cNvSpPr txBox="1">
            <a:spLocks/>
          </p:cNvSpPr>
          <p:nvPr/>
        </p:nvSpPr>
        <p:spPr>
          <a:xfrm>
            <a:off x="7647590" y="4880618"/>
            <a:ext cx="1404156" cy="780629"/>
          </a:xfrm>
          <a:prstGeom prst="rect">
            <a:avLst/>
          </a:prstGeom>
          <a:solidFill>
            <a:srgbClr val="FFFF00"/>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lIns="91440" tIns="45720" rIns="91440" bIns="4572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fr-BE" sz="1400" dirty="0" smtClean="0">
                <a:latin typeface="Verdana" panose="020B0604030504040204" pitchFamily="34" charset="0"/>
                <a:ea typeface="Verdana" panose="020B0604030504040204" pitchFamily="34" charset="0"/>
                <a:cs typeface="Verdana" panose="020B0604030504040204" pitchFamily="34" charset="0"/>
              </a:rPr>
              <a:t>Avortement précoce</a:t>
            </a:r>
          </a:p>
          <a:p>
            <a:r>
              <a:rPr lang="fr-BE" sz="1400" b="1" dirty="0" smtClean="0">
                <a:latin typeface="Verdana" panose="020B0604030504040204" pitchFamily="34" charset="0"/>
                <a:ea typeface="Verdana" panose="020B0604030504040204" pitchFamily="34" charset="0"/>
                <a:cs typeface="Verdana" panose="020B0604030504040204" pitchFamily="34" charset="0"/>
              </a:rPr>
              <a:t>&lt; 2 %</a:t>
            </a:r>
            <a:endParaRPr lang="fr-BE" sz="1400" b="1" dirty="0">
              <a:latin typeface="Verdana" panose="020B0604030504040204" pitchFamily="34" charset="0"/>
              <a:ea typeface="Verdana" panose="020B0604030504040204" pitchFamily="34" charset="0"/>
              <a:cs typeface="Verdana" panose="020B0604030504040204" pitchFamily="34" charset="0"/>
            </a:endParaRPr>
          </a:p>
        </p:txBody>
      </p:sp>
      <p:cxnSp>
        <p:nvCxnSpPr>
          <p:cNvPr id="19" name="Connecteur droit avec flèche 18"/>
          <p:cNvCxnSpPr>
            <a:endCxn id="35" idx="0"/>
          </p:cNvCxnSpPr>
          <p:nvPr/>
        </p:nvCxnSpPr>
        <p:spPr>
          <a:xfrm>
            <a:off x="2027083" y="3797807"/>
            <a:ext cx="8731" cy="1071353"/>
          </a:xfrm>
          <a:prstGeom prst="straightConnector1">
            <a:avLst/>
          </a:prstGeom>
          <a:ln w="76200">
            <a:solidFill>
              <a:schemeClr val="bg1">
                <a:lumMod val="50000"/>
              </a:schemeClr>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cxnSp>
      <p:sp>
        <p:nvSpPr>
          <p:cNvPr id="47" name="Titre 1"/>
          <p:cNvSpPr txBox="1">
            <a:spLocks/>
          </p:cNvSpPr>
          <p:nvPr/>
        </p:nvSpPr>
        <p:spPr>
          <a:xfrm>
            <a:off x="3153752" y="1087438"/>
            <a:ext cx="4155897" cy="397346"/>
          </a:xfrm>
          <a:prstGeom prst="rect">
            <a:avLst/>
          </a:prstGeom>
          <a:solidFill>
            <a:schemeClr val="accent2">
              <a:lumMod val="40000"/>
              <a:lumOff val="60000"/>
            </a:schemeClr>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lIns="91440" tIns="45720" rIns="91440" bIns="4572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fr-BE" sz="1800" dirty="0" smtClean="0">
                <a:latin typeface="Verdana" panose="020B0604030504040204" pitchFamily="34" charset="0"/>
                <a:ea typeface="Verdana" panose="020B0604030504040204" pitchFamily="34" charset="0"/>
                <a:cs typeface="Verdana" panose="020B0604030504040204" pitchFamily="34" charset="0"/>
              </a:rPr>
              <a:t>Embryon</a:t>
            </a:r>
            <a:endParaRPr lang="fr-BE" sz="1800" dirty="0">
              <a:latin typeface="Verdana" panose="020B0604030504040204" pitchFamily="34" charset="0"/>
              <a:ea typeface="Verdana" panose="020B0604030504040204" pitchFamily="34" charset="0"/>
              <a:cs typeface="Verdana" panose="020B0604030504040204" pitchFamily="34" charset="0"/>
            </a:endParaRPr>
          </a:p>
        </p:txBody>
      </p:sp>
      <p:sp>
        <p:nvSpPr>
          <p:cNvPr id="48" name="Titre 1"/>
          <p:cNvSpPr txBox="1">
            <a:spLocks/>
          </p:cNvSpPr>
          <p:nvPr/>
        </p:nvSpPr>
        <p:spPr>
          <a:xfrm>
            <a:off x="7425419" y="1089026"/>
            <a:ext cx="1210680" cy="397346"/>
          </a:xfrm>
          <a:prstGeom prst="rect">
            <a:avLst/>
          </a:prstGeom>
          <a:solidFill>
            <a:schemeClr val="accent2">
              <a:lumMod val="40000"/>
              <a:lumOff val="60000"/>
            </a:schemeClr>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lIns="91440" tIns="45720" rIns="91440" bIns="4572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fr-BE" sz="1800" dirty="0" err="1" smtClean="0">
                <a:latin typeface="Verdana" panose="020B0604030504040204" pitchFamily="34" charset="0"/>
                <a:ea typeface="Verdana" panose="020B0604030504040204" pitchFamily="34" charset="0"/>
                <a:cs typeface="Verdana" panose="020B0604030504040204" pitchFamily="34" charset="0"/>
              </a:rPr>
              <a:t>Foetus</a:t>
            </a:r>
            <a:endParaRPr lang="fr-BE" sz="1800" dirty="0">
              <a:latin typeface="Verdana" panose="020B0604030504040204" pitchFamily="34" charset="0"/>
              <a:ea typeface="Verdana" panose="020B0604030504040204" pitchFamily="34" charset="0"/>
              <a:cs typeface="Verdana" panose="020B0604030504040204" pitchFamily="34" charset="0"/>
            </a:endParaRPr>
          </a:p>
        </p:txBody>
      </p:sp>
      <p:cxnSp>
        <p:nvCxnSpPr>
          <p:cNvPr id="40" name="Connecteur droit avec flèche 39"/>
          <p:cNvCxnSpPr/>
          <p:nvPr/>
        </p:nvCxnSpPr>
        <p:spPr>
          <a:xfrm>
            <a:off x="8636099" y="1287699"/>
            <a:ext cx="415647" cy="0"/>
          </a:xfrm>
          <a:prstGeom prst="straightConnector1">
            <a:avLst/>
          </a:prstGeom>
          <a:ln>
            <a:solidFill>
              <a:schemeClr val="bg1">
                <a:lumMod val="50000"/>
              </a:schemeClr>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51" name="Connecteur droit avec flèche 50"/>
          <p:cNvCxnSpPr/>
          <p:nvPr/>
        </p:nvCxnSpPr>
        <p:spPr>
          <a:xfrm>
            <a:off x="5220072" y="4307567"/>
            <a:ext cx="11628" cy="561593"/>
          </a:xfrm>
          <a:prstGeom prst="straightConnector1">
            <a:avLst/>
          </a:prstGeom>
          <a:ln w="76200">
            <a:solidFill>
              <a:schemeClr val="bg1">
                <a:lumMod val="50000"/>
              </a:schemeClr>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52" name="Connecteur droit avec flèche 51"/>
          <p:cNvCxnSpPr>
            <a:stCxn id="23" idx="2"/>
          </p:cNvCxnSpPr>
          <p:nvPr/>
        </p:nvCxnSpPr>
        <p:spPr>
          <a:xfrm>
            <a:off x="6636135" y="3565914"/>
            <a:ext cx="0" cy="1318129"/>
          </a:xfrm>
          <a:prstGeom prst="straightConnector1">
            <a:avLst/>
          </a:prstGeom>
          <a:ln w="76200">
            <a:solidFill>
              <a:schemeClr val="bg1">
                <a:lumMod val="50000"/>
              </a:schemeClr>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56" name="Connecteur droit avec flèche 55"/>
          <p:cNvCxnSpPr/>
          <p:nvPr/>
        </p:nvCxnSpPr>
        <p:spPr>
          <a:xfrm>
            <a:off x="8165682" y="3539077"/>
            <a:ext cx="0" cy="1341541"/>
          </a:xfrm>
          <a:prstGeom prst="straightConnector1">
            <a:avLst/>
          </a:prstGeom>
          <a:ln w="76200">
            <a:solidFill>
              <a:schemeClr val="bg1">
                <a:lumMod val="50000"/>
              </a:schemeClr>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66" name="Connecteur droit avec flèche 65"/>
          <p:cNvCxnSpPr/>
          <p:nvPr/>
        </p:nvCxnSpPr>
        <p:spPr>
          <a:xfrm>
            <a:off x="3726454" y="3745974"/>
            <a:ext cx="5814" cy="1123186"/>
          </a:xfrm>
          <a:prstGeom prst="straightConnector1">
            <a:avLst/>
          </a:prstGeom>
          <a:ln w="76200">
            <a:solidFill>
              <a:schemeClr val="bg1">
                <a:lumMod val="50000"/>
              </a:schemeClr>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cxnSp>
      <p:sp>
        <p:nvSpPr>
          <p:cNvPr id="68" name="Titre 1"/>
          <p:cNvSpPr txBox="1">
            <a:spLocks/>
          </p:cNvSpPr>
          <p:nvPr/>
        </p:nvSpPr>
        <p:spPr>
          <a:xfrm>
            <a:off x="671762" y="6237312"/>
            <a:ext cx="8268714" cy="432048"/>
          </a:xfrm>
          <a:prstGeom prst="rect">
            <a:avLst/>
          </a:prstGeom>
          <a:ln>
            <a:noFill/>
          </a:ln>
          <a:effectLst/>
          <a:scene3d>
            <a:camera prst="orthographicFront">
              <a:rot lat="0" lon="0" rev="0"/>
            </a:camera>
            <a:lightRig rig="chilly" dir="t">
              <a:rot lat="0" lon="0" rev="18480000"/>
            </a:lightRig>
          </a:scene3d>
          <a:sp3d prstMaterial="clear">
            <a:bevelT h="63500"/>
          </a:sp3d>
        </p:spPr>
        <p:txBody>
          <a:bodyPr vert="horz" lIns="91440" tIns="45720" rIns="91440" bIns="4572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fr-BE" sz="1600" dirty="0" smtClean="0">
                <a:latin typeface="Verdana" panose="020B0604030504040204" pitchFamily="34" charset="0"/>
                <a:ea typeface="Verdana" panose="020B0604030504040204" pitchFamily="34" charset="0"/>
                <a:cs typeface="Verdana" panose="020B0604030504040204" pitchFamily="34" charset="0"/>
              </a:rPr>
              <a:t>50 à 70 % des vaches laitières inséminées n’accouchent pas 9 mois plus tard</a:t>
            </a:r>
            <a:endParaRPr lang="fr-BE" sz="1600" dirty="0">
              <a:latin typeface="Verdana" panose="020B0604030504040204" pitchFamily="34" charset="0"/>
              <a:ea typeface="Verdana" panose="020B0604030504040204" pitchFamily="34" charset="0"/>
              <a:cs typeface="Verdana" panose="020B0604030504040204" pitchFamily="34" charset="0"/>
            </a:endParaRPr>
          </a:p>
        </p:txBody>
      </p:sp>
    </p:spTree>
    <p:extLst>
      <p:ext uri="{BB962C8B-B14F-4D97-AF65-F5344CB8AC3E}">
        <p14:creationId xmlns:p14="http://schemas.microsoft.com/office/powerpoint/2010/main" val="3957704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0"/>
                                  </p:stCondLst>
                                  <p:childTnLst>
                                    <p:set>
                                      <p:cBhvr>
                                        <p:cTn id="6" dur="1" fill="hold">
                                          <p:stCondLst>
                                            <p:cond delay="0"/>
                                          </p:stCondLst>
                                        </p:cTn>
                                        <p:tgtEl>
                                          <p:spTgt spid="13"/>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1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92.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53250"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603500" y="263525"/>
            <a:ext cx="5265738" cy="62960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3" name="ZoneTexte 2"/>
          <p:cNvSpPr txBox="1"/>
          <p:nvPr/>
        </p:nvSpPr>
        <p:spPr>
          <a:xfrm rot="18769171">
            <a:off x="-157162" y="2878137"/>
            <a:ext cx="2851150" cy="523875"/>
          </a:xfrm>
          <a:prstGeom prst="rect">
            <a:avLst/>
          </a:prstGeom>
          <a:solidFill>
            <a:srgbClr val="002060"/>
          </a:solidFill>
          <a:ln>
            <a:solidFill>
              <a:schemeClr val="tx1"/>
            </a:solidFill>
          </a:ln>
        </p:spPr>
        <p:txBody>
          <a:bodyPr wrap="none">
            <a:spAutoFit/>
          </a:bodyPr>
          <a:lstStyle/>
          <a:p>
            <a:pPr eaLnBrk="0" hangingPunct="0">
              <a:defRPr/>
            </a:pPr>
            <a:r>
              <a:rPr lang="fr-BE" sz="2800" dirty="0">
                <a:latin typeface="+mn-lt"/>
                <a:cs typeface="+mn-cs"/>
              </a:rPr>
              <a:t>En format « papier »</a:t>
            </a:r>
          </a:p>
        </p:txBody>
      </p:sp>
      <p:sp>
        <p:nvSpPr>
          <p:cNvPr id="4" name="ZoneTexte 3"/>
          <p:cNvSpPr txBox="1"/>
          <p:nvPr/>
        </p:nvSpPr>
        <p:spPr>
          <a:xfrm>
            <a:off x="6151563" y="812800"/>
            <a:ext cx="2297112" cy="831850"/>
          </a:xfrm>
          <a:prstGeom prst="rect">
            <a:avLst/>
          </a:prstGeom>
          <a:solidFill>
            <a:schemeClr val="bg1">
              <a:lumMod val="65000"/>
            </a:schemeClr>
          </a:solidFill>
          <a:ln>
            <a:solidFill>
              <a:schemeClr val="tx1"/>
            </a:solidFill>
          </a:ln>
        </p:spPr>
        <p:txBody>
          <a:bodyPr wrap="none">
            <a:spAutoFit/>
          </a:bodyPr>
          <a:lstStyle/>
          <a:p>
            <a:pPr eaLnBrk="0" hangingPunct="0">
              <a:defRPr/>
            </a:pPr>
            <a:r>
              <a:rPr lang="fr-BE" dirty="0">
                <a:latin typeface="+mn-lt"/>
                <a:cs typeface="+mn-cs"/>
              </a:rPr>
              <a:t>Ligne arbitraire de </a:t>
            </a:r>
          </a:p>
          <a:p>
            <a:pPr eaLnBrk="0" hangingPunct="0">
              <a:defRPr/>
            </a:pPr>
            <a:r>
              <a:rPr lang="fr-BE" dirty="0">
                <a:latin typeface="+mn-lt"/>
                <a:cs typeface="+mn-cs"/>
              </a:rPr>
              <a:t>50 % de réussite</a:t>
            </a:r>
          </a:p>
        </p:txBody>
      </p:sp>
    </p:spTree>
    <p:extLst>
      <p:ext uri="{BB962C8B-B14F-4D97-AF65-F5344CB8AC3E}">
        <p14:creationId xmlns:p14="http://schemas.microsoft.com/office/powerpoint/2010/main" val="503199584"/>
      </p:ext>
    </p:extLst>
  </p:cSld>
  <p:clrMapOvr>
    <a:masterClrMapping/>
  </p:clrMapOvr>
  <p:timing>
    <p:tnLst>
      <p:par>
        <p:cTn id="1" dur="indefinite" restart="never" nodeType="tmRoot"/>
      </p:par>
    </p:tnLst>
  </p:timing>
</p:sld>
</file>

<file path=ppt/slides/slide193.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54274" name="Picture 4"/>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313113" y="171450"/>
            <a:ext cx="5264150" cy="62960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2" name="Rectangle 11"/>
          <p:cNvSpPr/>
          <p:nvPr/>
        </p:nvSpPr>
        <p:spPr>
          <a:xfrm>
            <a:off x="5405438" y="357188"/>
            <a:ext cx="3171825" cy="200025"/>
          </a:xfrm>
          <a:prstGeom prst="rect">
            <a:avLst/>
          </a:prstGeom>
          <a:solidFill>
            <a:schemeClr val="bg2">
              <a:lumMod val="90000"/>
              <a:alpha val="9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hangingPunct="0">
              <a:defRPr/>
            </a:pPr>
            <a:endParaRPr lang="fr-BE"/>
          </a:p>
        </p:txBody>
      </p:sp>
      <p:sp>
        <p:nvSpPr>
          <p:cNvPr id="13" name="Rectangle 12"/>
          <p:cNvSpPr/>
          <p:nvPr/>
        </p:nvSpPr>
        <p:spPr>
          <a:xfrm>
            <a:off x="3608388" y="357188"/>
            <a:ext cx="1601787" cy="200025"/>
          </a:xfrm>
          <a:prstGeom prst="rect">
            <a:avLst/>
          </a:prstGeom>
          <a:solidFill>
            <a:schemeClr val="bg2">
              <a:lumMod val="90000"/>
              <a:alpha val="9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hangingPunct="0">
              <a:defRPr/>
            </a:pPr>
            <a:endParaRPr lang="fr-BE"/>
          </a:p>
        </p:txBody>
      </p:sp>
      <p:sp>
        <p:nvSpPr>
          <p:cNvPr id="14" name="Rectangle 13"/>
          <p:cNvSpPr/>
          <p:nvPr/>
        </p:nvSpPr>
        <p:spPr>
          <a:xfrm>
            <a:off x="5210175" y="374650"/>
            <a:ext cx="195263" cy="182563"/>
          </a:xfrm>
          <a:prstGeom prst="rect">
            <a:avLst/>
          </a:prstGeom>
          <a:solidFill>
            <a:schemeClr val="bg2">
              <a:lumMod val="90000"/>
              <a:alpha val="9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hangingPunct="0">
              <a:defRPr/>
            </a:pPr>
            <a:endParaRPr lang="fr-BE"/>
          </a:p>
        </p:txBody>
      </p:sp>
      <p:sp>
        <p:nvSpPr>
          <p:cNvPr id="15" name="Rectangle 14"/>
          <p:cNvSpPr/>
          <p:nvPr/>
        </p:nvSpPr>
        <p:spPr>
          <a:xfrm>
            <a:off x="3608388" y="557213"/>
            <a:ext cx="1590675" cy="5910262"/>
          </a:xfrm>
          <a:prstGeom prst="rect">
            <a:avLst/>
          </a:prstGeom>
          <a:solidFill>
            <a:schemeClr val="bg2">
              <a:lumMod val="90000"/>
              <a:alpha val="9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hangingPunct="0">
              <a:defRPr/>
            </a:pPr>
            <a:endParaRPr lang="fr-BE"/>
          </a:p>
        </p:txBody>
      </p:sp>
      <p:sp>
        <p:nvSpPr>
          <p:cNvPr id="16" name="Rectangle 15"/>
          <p:cNvSpPr/>
          <p:nvPr/>
        </p:nvSpPr>
        <p:spPr>
          <a:xfrm>
            <a:off x="5199063" y="557213"/>
            <a:ext cx="206375" cy="5910262"/>
          </a:xfrm>
          <a:prstGeom prst="rect">
            <a:avLst/>
          </a:prstGeom>
          <a:solidFill>
            <a:schemeClr val="bg2">
              <a:lumMod val="90000"/>
              <a:alpha val="9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hangingPunct="0">
              <a:defRPr/>
            </a:pPr>
            <a:endParaRPr lang="fr-BE"/>
          </a:p>
        </p:txBody>
      </p:sp>
      <p:sp>
        <p:nvSpPr>
          <p:cNvPr id="17" name="Rectangle 16"/>
          <p:cNvSpPr/>
          <p:nvPr/>
        </p:nvSpPr>
        <p:spPr>
          <a:xfrm>
            <a:off x="5408613" y="530225"/>
            <a:ext cx="3171825" cy="198438"/>
          </a:xfrm>
          <a:prstGeom prst="rect">
            <a:avLst/>
          </a:prstGeom>
          <a:solidFill>
            <a:schemeClr val="bg2">
              <a:lumMod val="90000"/>
              <a:alpha val="9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hangingPunct="0">
              <a:defRPr/>
            </a:pPr>
            <a:endParaRPr lang="fr-BE"/>
          </a:p>
        </p:txBody>
      </p:sp>
      <p:sp>
        <p:nvSpPr>
          <p:cNvPr id="18" name="Rectangle 17"/>
          <p:cNvSpPr/>
          <p:nvPr/>
        </p:nvSpPr>
        <p:spPr>
          <a:xfrm>
            <a:off x="5410200" y="722313"/>
            <a:ext cx="3171825" cy="198437"/>
          </a:xfrm>
          <a:prstGeom prst="rect">
            <a:avLst/>
          </a:prstGeom>
          <a:solidFill>
            <a:schemeClr val="bg2">
              <a:lumMod val="90000"/>
              <a:alpha val="9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hangingPunct="0">
              <a:defRPr/>
            </a:pPr>
            <a:endParaRPr lang="fr-BE"/>
          </a:p>
        </p:txBody>
      </p:sp>
      <p:sp>
        <p:nvSpPr>
          <p:cNvPr id="19" name="Rectangle 18"/>
          <p:cNvSpPr/>
          <p:nvPr/>
        </p:nvSpPr>
        <p:spPr>
          <a:xfrm>
            <a:off x="5405438" y="904875"/>
            <a:ext cx="3171825" cy="198438"/>
          </a:xfrm>
          <a:prstGeom prst="rect">
            <a:avLst/>
          </a:prstGeom>
          <a:solidFill>
            <a:schemeClr val="bg2">
              <a:lumMod val="90000"/>
              <a:alpha val="9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hangingPunct="0">
              <a:defRPr/>
            </a:pPr>
            <a:endParaRPr lang="fr-BE"/>
          </a:p>
        </p:txBody>
      </p:sp>
      <p:sp>
        <p:nvSpPr>
          <p:cNvPr id="20" name="Rectangle 19"/>
          <p:cNvSpPr/>
          <p:nvPr/>
        </p:nvSpPr>
        <p:spPr>
          <a:xfrm>
            <a:off x="5408613" y="1106488"/>
            <a:ext cx="3171825" cy="198437"/>
          </a:xfrm>
          <a:prstGeom prst="rect">
            <a:avLst/>
          </a:prstGeom>
          <a:solidFill>
            <a:schemeClr val="bg2">
              <a:lumMod val="90000"/>
              <a:alpha val="9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hangingPunct="0">
              <a:defRPr/>
            </a:pPr>
            <a:endParaRPr lang="fr-BE"/>
          </a:p>
        </p:txBody>
      </p:sp>
      <p:sp>
        <p:nvSpPr>
          <p:cNvPr id="21" name="Rectangle 20"/>
          <p:cNvSpPr/>
          <p:nvPr/>
        </p:nvSpPr>
        <p:spPr>
          <a:xfrm>
            <a:off x="5405438" y="1530350"/>
            <a:ext cx="3171825" cy="4906963"/>
          </a:xfrm>
          <a:prstGeom prst="rect">
            <a:avLst/>
          </a:prstGeom>
          <a:solidFill>
            <a:schemeClr val="bg2">
              <a:lumMod val="90000"/>
              <a:alpha val="9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hangingPunct="0">
              <a:defRPr/>
            </a:pPr>
            <a:endParaRPr lang="fr-BE"/>
          </a:p>
        </p:txBody>
      </p:sp>
      <p:sp>
        <p:nvSpPr>
          <p:cNvPr id="22" name="Rectangle 21"/>
          <p:cNvSpPr/>
          <p:nvPr/>
        </p:nvSpPr>
        <p:spPr>
          <a:xfrm>
            <a:off x="5418138" y="1304925"/>
            <a:ext cx="3171825" cy="212725"/>
          </a:xfrm>
          <a:prstGeom prst="rect">
            <a:avLst/>
          </a:prstGeom>
          <a:solidFill>
            <a:schemeClr val="bg2">
              <a:lumMod val="90000"/>
              <a:alpha val="9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hangingPunct="0">
              <a:defRPr/>
            </a:pPr>
            <a:endParaRPr lang="fr-BE"/>
          </a:p>
        </p:txBody>
      </p:sp>
      <p:sp>
        <p:nvSpPr>
          <p:cNvPr id="5" name="ZoneTexte 4"/>
          <p:cNvSpPr txBox="1"/>
          <p:nvPr/>
        </p:nvSpPr>
        <p:spPr>
          <a:xfrm>
            <a:off x="0" y="2157413"/>
            <a:ext cx="3268663" cy="830262"/>
          </a:xfrm>
          <a:prstGeom prst="rect">
            <a:avLst/>
          </a:prstGeom>
          <a:noFill/>
          <a:ln>
            <a:solidFill>
              <a:schemeClr val="tx1"/>
            </a:solidFill>
          </a:ln>
        </p:spPr>
        <p:txBody>
          <a:bodyPr wrap="none">
            <a:spAutoFit/>
          </a:bodyPr>
          <a:lstStyle/>
          <a:p>
            <a:pPr eaLnBrk="0" hangingPunct="0">
              <a:defRPr/>
            </a:pPr>
            <a:r>
              <a:rPr lang="fr-BE" dirty="0">
                <a:solidFill>
                  <a:schemeClr val="tx2"/>
                </a:solidFill>
                <a:latin typeface="+mj-lt"/>
                <a:cs typeface="+mn-cs"/>
              </a:rPr>
              <a:t>Soit 32 inséminations </a:t>
            </a:r>
          </a:p>
          <a:p>
            <a:pPr eaLnBrk="0" hangingPunct="0">
              <a:defRPr/>
            </a:pPr>
            <a:r>
              <a:rPr lang="fr-BE" dirty="0">
                <a:solidFill>
                  <a:schemeClr val="tx2"/>
                </a:solidFill>
                <a:latin typeface="+mj-lt"/>
                <a:cs typeface="+mn-cs"/>
              </a:rPr>
              <a:t>sur une période de 56 jours</a:t>
            </a:r>
          </a:p>
        </p:txBody>
      </p:sp>
      <p:sp>
        <p:nvSpPr>
          <p:cNvPr id="24" name="ZoneTexte 23"/>
          <p:cNvSpPr txBox="1"/>
          <p:nvPr/>
        </p:nvSpPr>
        <p:spPr>
          <a:xfrm>
            <a:off x="0" y="4306888"/>
            <a:ext cx="3397250" cy="1200150"/>
          </a:xfrm>
          <a:prstGeom prst="rect">
            <a:avLst/>
          </a:prstGeom>
          <a:noFill/>
          <a:ln>
            <a:solidFill>
              <a:schemeClr val="tx1"/>
            </a:solidFill>
          </a:ln>
        </p:spPr>
        <p:txBody>
          <a:bodyPr wrap="none">
            <a:spAutoFit/>
          </a:bodyPr>
          <a:lstStyle/>
          <a:p>
            <a:pPr eaLnBrk="0" hangingPunct="0">
              <a:defRPr/>
            </a:pPr>
            <a:r>
              <a:rPr lang="fr-BE" dirty="0">
                <a:solidFill>
                  <a:schemeClr val="tx2"/>
                </a:solidFill>
                <a:latin typeface="+mj-lt"/>
                <a:cs typeface="+mn-cs"/>
              </a:rPr>
              <a:t>Premier bilan</a:t>
            </a:r>
          </a:p>
          <a:p>
            <a:pPr eaLnBrk="0" hangingPunct="0">
              <a:defRPr/>
            </a:pPr>
            <a:r>
              <a:rPr lang="fr-BE" dirty="0">
                <a:solidFill>
                  <a:schemeClr val="tx2"/>
                </a:solidFill>
                <a:latin typeface="+mj-lt"/>
                <a:cs typeface="+mn-cs"/>
              </a:rPr>
              <a:t>17 IA fécondantes sur 32</a:t>
            </a:r>
          </a:p>
          <a:p>
            <a:pPr eaLnBrk="0" hangingPunct="0">
              <a:defRPr/>
            </a:pPr>
            <a:r>
              <a:rPr lang="fr-BE" dirty="0">
                <a:solidFill>
                  <a:schemeClr val="tx2"/>
                </a:solidFill>
                <a:latin typeface="+mj-lt"/>
                <a:cs typeface="+mn-cs"/>
              </a:rPr>
              <a:t>Taux de gestation / IA : 53 %</a:t>
            </a:r>
          </a:p>
        </p:txBody>
      </p:sp>
    </p:spTree>
    <p:extLst>
      <p:ext uri="{BB962C8B-B14F-4D97-AF65-F5344CB8AC3E}">
        <p14:creationId xmlns:p14="http://schemas.microsoft.com/office/powerpoint/2010/main" val="1508207769"/>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xit" presetSubtype="4" fill="hold" grpId="0" nodeType="clickEffect">
                                  <p:stCondLst>
                                    <p:cond delay="0"/>
                                  </p:stCondLst>
                                  <p:childTnLst>
                                    <p:anim calcmode="lin" valueType="num">
                                      <p:cBhvr additive="base">
                                        <p:cTn id="6" dur="500"/>
                                        <p:tgtEl>
                                          <p:spTgt spid="13"/>
                                        </p:tgtEl>
                                        <p:attrNameLst>
                                          <p:attrName>ppt_x</p:attrName>
                                        </p:attrNameLst>
                                      </p:cBhvr>
                                      <p:tavLst>
                                        <p:tav tm="0">
                                          <p:val>
                                            <p:strVal val="ppt_x"/>
                                          </p:val>
                                        </p:tav>
                                        <p:tav tm="100000">
                                          <p:val>
                                            <p:strVal val="ppt_x"/>
                                          </p:val>
                                        </p:tav>
                                      </p:tavLst>
                                    </p:anim>
                                    <p:anim calcmode="lin" valueType="num">
                                      <p:cBhvr additive="base">
                                        <p:cTn id="7" dur="500"/>
                                        <p:tgtEl>
                                          <p:spTgt spid="13"/>
                                        </p:tgtEl>
                                        <p:attrNameLst>
                                          <p:attrName>ppt_y</p:attrName>
                                        </p:attrNameLst>
                                      </p:cBhvr>
                                      <p:tavLst>
                                        <p:tav tm="0">
                                          <p:val>
                                            <p:strVal val="ppt_y"/>
                                          </p:val>
                                        </p:tav>
                                        <p:tav tm="100000">
                                          <p:val>
                                            <p:strVal val="1+ppt_h/2"/>
                                          </p:val>
                                        </p:tav>
                                      </p:tavLst>
                                    </p:anim>
                                    <p:set>
                                      <p:cBhvr>
                                        <p:cTn id="8" dur="1" fill="hold">
                                          <p:stCondLst>
                                            <p:cond delay="499"/>
                                          </p:stCondLst>
                                        </p:cTn>
                                        <p:tgtEl>
                                          <p:spTgt spid="13"/>
                                        </p:tgtEl>
                                        <p:attrNameLst>
                                          <p:attrName>style.visibility</p:attrName>
                                        </p:attrNameLst>
                                      </p:cBhvr>
                                      <p:to>
                                        <p:strVal val="hidden"/>
                                      </p:to>
                                    </p:set>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xit" presetSubtype="4" fill="hold" grpId="0" nodeType="clickEffect">
                                  <p:stCondLst>
                                    <p:cond delay="0"/>
                                  </p:stCondLst>
                                  <p:childTnLst>
                                    <p:anim calcmode="lin" valueType="num">
                                      <p:cBhvr additive="base">
                                        <p:cTn id="12" dur="500"/>
                                        <p:tgtEl>
                                          <p:spTgt spid="15"/>
                                        </p:tgtEl>
                                        <p:attrNameLst>
                                          <p:attrName>ppt_x</p:attrName>
                                        </p:attrNameLst>
                                      </p:cBhvr>
                                      <p:tavLst>
                                        <p:tav tm="0">
                                          <p:val>
                                            <p:strVal val="ppt_x"/>
                                          </p:val>
                                        </p:tav>
                                        <p:tav tm="100000">
                                          <p:val>
                                            <p:strVal val="ppt_x"/>
                                          </p:val>
                                        </p:tav>
                                      </p:tavLst>
                                    </p:anim>
                                    <p:anim calcmode="lin" valueType="num">
                                      <p:cBhvr additive="base">
                                        <p:cTn id="13" dur="500"/>
                                        <p:tgtEl>
                                          <p:spTgt spid="15"/>
                                        </p:tgtEl>
                                        <p:attrNameLst>
                                          <p:attrName>ppt_y</p:attrName>
                                        </p:attrNameLst>
                                      </p:cBhvr>
                                      <p:tavLst>
                                        <p:tav tm="0">
                                          <p:val>
                                            <p:strVal val="ppt_y"/>
                                          </p:val>
                                        </p:tav>
                                        <p:tav tm="100000">
                                          <p:val>
                                            <p:strVal val="1+ppt_h/2"/>
                                          </p:val>
                                        </p:tav>
                                      </p:tavLst>
                                    </p:anim>
                                    <p:set>
                                      <p:cBhvr>
                                        <p:cTn id="14" dur="1" fill="hold">
                                          <p:stCondLst>
                                            <p:cond delay="499"/>
                                          </p:stCondLst>
                                        </p:cTn>
                                        <p:tgtEl>
                                          <p:spTgt spid="15"/>
                                        </p:tgtEl>
                                        <p:attrNameLst>
                                          <p:attrName>style.visibility</p:attrName>
                                        </p:attrNameLst>
                                      </p:cBhvr>
                                      <p:to>
                                        <p:strVal val="hidden"/>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5"/>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2" presetClass="exit" presetSubtype="4" fill="hold" grpId="0" nodeType="clickEffect">
                                  <p:stCondLst>
                                    <p:cond delay="0"/>
                                  </p:stCondLst>
                                  <p:childTnLst>
                                    <p:anim calcmode="lin" valueType="num">
                                      <p:cBhvr additive="base">
                                        <p:cTn id="22" dur="500"/>
                                        <p:tgtEl>
                                          <p:spTgt spid="14"/>
                                        </p:tgtEl>
                                        <p:attrNameLst>
                                          <p:attrName>ppt_x</p:attrName>
                                        </p:attrNameLst>
                                      </p:cBhvr>
                                      <p:tavLst>
                                        <p:tav tm="0">
                                          <p:val>
                                            <p:strVal val="ppt_x"/>
                                          </p:val>
                                        </p:tav>
                                        <p:tav tm="100000">
                                          <p:val>
                                            <p:strVal val="ppt_x"/>
                                          </p:val>
                                        </p:tav>
                                      </p:tavLst>
                                    </p:anim>
                                    <p:anim calcmode="lin" valueType="num">
                                      <p:cBhvr additive="base">
                                        <p:cTn id="23" dur="500"/>
                                        <p:tgtEl>
                                          <p:spTgt spid="14"/>
                                        </p:tgtEl>
                                        <p:attrNameLst>
                                          <p:attrName>ppt_y</p:attrName>
                                        </p:attrNameLst>
                                      </p:cBhvr>
                                      <p:tavLst>
                                        <p:tav tm="0">
                                          <p:val>
                                            <p:strVal val="ppt_y"/>
                                          </p:val>
                                        </p:tav>
                                        <p:tav tm="100000">
                                          <p:val>
                                            <p:strVal val="1+ppt_h/2"/>
                                          </p:val>
                                        </p:tav>
                                      </p:tavLst>
                                    </p:anim>
                                    <p:set>
                                      <p:cBhvr>
                                        <p:cTn id="24" dur="1" fill="hold">
                                          <p:stCondLst>
                                            <p:cond delay="499"/>
                                          </p:stCondLst>
                                        </p:cTn>
                                        <p:tgtEl>
                                          <p:spTgt spid="14"/>
                                        </p:tgtEl>
                                        <p:attrNameLst>
                                          <p:attrName>style.visibility</p:attrName>
                                        </p:attrNameLst>
                                      </p:cBhvr>
                                      <p:to>
                                        <p:strVal val="hidden"/>
                                      </p:to>
                                    </p:set>
                                  </p:childTnLst>
                                </p:cTn>
                              </p:par>
                            </p:childTnLst>
                          </p:cTn>
                        </p:par>
                      </p:childTnLst>
                    </p:cTn>
                  </p:par>
                  <p:par>
                    <p:cTn id="25" fill="hold" nodeType="clickPar">
                      <p:stCondLst>
                        <p:cond delay="indefinite"/>
                      </p:stCondLst>
                      <p:childTnLst>
                        <p:par>
                          <p:cTn id="26" fill="hold" nodeType="withGroup">
                            <p:stCondLst>
                              <p:cond delay="0"/>
                            </p:stCondLst>
                            <p:childTnLst>
                              <p:par>
                                <p:cTn id="27" presetID="2" presetClass="exit" presetSubtype="4" fill="hold" grpId="0" nodeType="clickEffect">
                                  <p:stCondLst>
                                    <p:cond delay="0"/>
                                  </p:stCondLst>
                                  <p:childTnLst>
                                    <p:anim calcmode="lin" valueType="num">
                                      <p:cBhvr additive="base">
                                        <p:cTn id="28" dur="500"/>
                                        <p:tgtEl>
                                          <p:spTgt spid="16"/>
                                        </p:tgtEl>
                                        <p:attrNameLst>
                                          <p:attrName>ppt_x</p:attrName>
                                        </p:attrNameLst>
                                      </p:cBhvr>
                                      <p:tavLst>
                                        <p:tav tm="0">
                                          <p:val>
                                            <p:strVal val="ppt_x"/>
                                          </p:val>
                                        </p:tav>
                                        <p:tav tm="100000">
                                          <p:val>
                                            <p:strVal val="ppt_x"/>
                                          </p:val>
                                        </p:tav>
                                      </p:tavLst>
                                    </p:anim>
                                    <p:anim calcmode="lin" valueType="num">
                                      <p:cBhvr additive="base">
                                        <p:cTn id="29" dur="500"/>
                                        <p:tgtEl>
                                          <p:spTgt spid="16"/>
                                        </p:tgtEl>
                                        <p:attrNameLst>
                                          <p:attrName>ppt_y</p:attrName>
                                        </p:attrNameLst>
                                      </p:cBhvr>
                                      <p:tavLst>
                                        <p:tav tm="0">
                                          <p:val>
                                            <p:strVal val="ppt_y"/>
                                          </p:val>
                                        </p:tav>
                                        <p:tav tm="100000">
                                          <p:val>
                                            <p:strVal val="1+ppt_h/2"/>
                                          </p:val>
                                        </p:tav>
                                      </p:tavLst>
                                    </p:anim>
                                    <p:set>
                                      <p:cBhvr>
                                        <p:cTn id="30" dur="1" fill="hold">
                                          <p:stCondLst>
                                            <p:cond delay="499"/>
                                          </p:stCondLst>
                                        </p:cTn>
                                        <p:tgtEl>
                                          <p:spTgt spid="16"/>
                                        </p:tgtEl>
                                        <p:attrNameLst>
                                          <p:attrName>style.visibility</p:attrName>
                                        </p:attrNameLst>
                                      </p:cBhvr>
                                      <p:to>
                                        <p:strVal val="hidden"/>
                                      </p:to>
                                    </p:set>
                                  </p:childTnLst>
                                </p:cTn>
                              </p:par>
                            </p:childTnLst>
                          </p:cTn>
                        </p:par>
                      </p:childTnLst>
                    </p:cTn>
                  </p:par>
                  <p:par>
                    <p:cTn id="31" fill="hold" nodeType="clickPar">
                      <p:stCondLst>
                        <p:cond delay="indefinite"/>
                      </p:stCondLst>
                      <p:childTnLst>
                        <p:par>
                          <p:cTn id="32" fill="hold" nodeType="withGroup">
                            <p:stCondLst>
                              <p:cond delay="0"/>
                            </p:stCondLst>
                            <p:childTnLst>
                              <p:par>
                                <p:cTn id="33" presetID="2" presetClass="exit" presetSubtype="4" fill="hold" grpId="0" nodeType="clickEffect">
                                  <p:stCondLst>
                                    <p:cond delay="0"/>
                                  </p:stCondLst>
                                  <p:childTnLst>
                                    <p:anim calcmode="lin" valueType="num">
                                      <p:cBhvr additive="base">
                                        <p:cTn id="34" dur="500"/>
                                        <p:tgtEl>
                                          <p:spTgt spid="12"/>
                                        </p:tgtEl>
                                        <p:attrNameLst>
                                          <p:attrName>ppt_x</p:attrName>
                                        </p:attrNameLst>
                                      </p:cBhvr>
                                      <p:tavLst>
                                        <p:tav tm="0">
                                          <p:val>
                                            <p:strVal val="ppt_x"/>
                                          </p:val>
                                        </p:tav>
                                        <p:tav tm="100000">
                                          <p:val>
                                            <p:strVal val="ppt_x"/>
                                          </p:val>
                                        </p:tav>
                                      </p:tavLst>
                                    </p:anim>
                                    <p:anim calcmode="lin" valueType="num">
                                      <p:cBhvr additive="base">
                                        <p:cTn id="35" dur="500"/>
                                        <p:tgtEl>
                                          <p:spTgt spid="12"/>
                                        </p:tgtEl>
                                        <p:attrNameLst>
                                          <p:attrName>ppt_y</p:attrName>
                                        </p:attrNameLst>
                                      </p:cBhvr>
                                      <p:tavLst>
                                        <p:tav tm="0">
                                          <p:val>
                                            <p:strVal val="ppt_y"/>
                                          </p:val>
                                        </p:tav>
                                        <p:tav tm="100000">
                                          <p:val>
                                            <p:strVal val="1+ppt_h/2"/>
                                          </p:val>
                                        </p:tav>
                                      </p:tavLst>
                                    </p:anim>
                                    <p:set>
                                      <p:cBhvr>
                                        <p:cTn id="36" dur="1" fill="hold">
                                          <p:stCondLst>
                                            <p:cond delay="499"/>
                                          </p:stCondLst>
                                        </p:cTn>
                                        <p:tgtEl>
                                          <p:spTgt spid="12"/>
                                        </p:tgtEl>
                                        <p:attrNameLst>
                                          <p:attrName>style.visibility</p:attrName>
                                        </p:attrNameLst>
                                      </p:cBhvr>
                                      <p:to>
                                        <p:strVal val="hidden"/>
                                      </p:to>
                                    </p:set>
                                  </p:childTnLst>
                                </p:cTn>
                              </p:par>
                            </p:childTnLst>
                          </p:cTn>
                        </p:par>
                      </p:childTnLst>
                    </p:cTn>
                  </p:par>
                  <p:par>
                    <p:cTn id="37" fill="hold" nodeType="clickPar">
                      <p:stCondLst>
                        <p:cond delay="indefinite"/>
                      </p:stCondLst>
                      <p:childTnLst>
                        <p:par>
                          <p:cTn id="38" fill="hold" nodeType="withGroup">
                            <p:stCondLst>
                              <p:cond delay="0"/>
                            </p:stCondLst>
                            <p:childTnLst>
                              <p:par>
                                <p:cTn id="39" presetID="2" presetClass="exit" presetSubtype="4" fill="hold" grpId="0" nodeType="clickEffect">
                                  <p:stCondLst>
                                    <p:cond delay="0"/>
                                  </p:stCondLst>
                                  <p:childTnLst>
                                    <p:anim calcmode="lin" valueType="num">
                                      <p:cBhvr additive="base">
                                        <p:cTn id="40" dur="500"/>
                                        <p:tgtEl>
                                          <p:spTgt spid="17"/>
                                        </p:tgtEl>
                                        <p:attrNameLst>
                                          <p:attrName>ppt_x</p:attrName>
                                        </p:attrNameLst>
                                      </p:cBhvr>
                                      <p:tavLst>
                                        <p:tav tm="0">
                                          <p:val>
                                            <p:strVal val="ppt_x"/>
                                          </p:val>
                                        </p:tav>
                                        <p:tav tm="100000">
                                          <p:val>
                                            <p:strVal val="ppt_x"/>
                                          </p:val>
                                        </p:tav>
                                      </p:tavLst>
                                    </p:anim>
                                    <p:anim calcmode="lin" valueType="num">
                                      <p:cBhvr additive="base">
                                        <p:cTn id="41" dur="500"/>
                                        <p:tgtEl>
                                          <p:spTgt spid="17"/>
                                        </p:tgtEl>
                                        <p:attrNameLst>
                                          <p:attrName>ppt_y</p:attrName>
                                        </p:attrNameLst>
                                      </p:cBhvr>
                                      <p:tavLst>
                                        <p:tav tm="0">
                                          <p:val>
                                            <p:strVal val="ppt_y"/>
                                          </p:val>
                                        </p:tav>
                                        <p:tav tm="100000">
                                          <p:val>
                                            <p:strVal val="1+ppt_h/2"/>
                                          </p:val>
                                        </p:tav>
                                      </p:tavLst>
                                    </p:anim>
                                    <p:set>
                                      <p:cBhvr>
                                        <p:cTn id="42" dur="1" fill="hold">
                                          <p:stCondLst>
                                            <p:cond delay="499"/>
                                          </p:stCondLst>
                                        </p:cTn>
                                        <p:tgtEl>
                                          <p:spTgt spid="17"/>
                                        </p:tgtEl>
                                        <p:attrNameLst>
                                          <p:attrName>style.visibility</p:attrName>
                                        </p:attrNameLst>
                                      </p:cBhvr>
                                      <p:to>
                                        <p:strVal val="hidden"/>
                                      </p:to>
                                    </p:set>
                                  </p:childTnLst>
                                </p:cTn>
                              </p:par>
                            </p:childTnLst>
                          </p:cTn>
                        </p:par>
                      </p:childTnLst>
                    </p:cTn>
                  </p:par>
                  <p:par>
                    <p:cTn id="43" fill="hold" nodeType="clickPar">
                      <p:stCondLst>
                        <p:cond delay="indefinite"/>
                      </p:stCondLst>
                      <p:childTnLst>
                        <p:par>
                          <p:cTn id="44" fill="hold" nodeType="withGroup">
                            <p:stCondLst>
                              <p:cond delay="0"/>
                            </p:stCondLst>
                            <p:childTnLst>
                              <p:par>
                                <p:cTn id="45" presetID="2" presetClass="exit" presetSubtype="4" fill="hold" grpId="0" nodeType="clickEffect">
                                  <p:stCondLst>
                                    <p:cond delay="0"/>
                                  </p:stCondLst>
                                  <p:childTnLst>
                                    <p:anim calcmode="lin" valueType="num">
                                      <p:cBhvr additive="base">
                                        <p:cTn id="46" dur="500"/>
                                        <p:tgtEl>
                                          <p:spTgt spid="18"/>
                                        </p:tgtEl>
                                        <p:attrNameLst>
                                          <p:attrName>ppt_x</p:attrName>
                                        </p:attrNameLst>
                                      </p:cBhvr>
                                      <p:tavLst>
                                        <p:tav tm="0">
                                          <p:val>
                                            <p:strVal val="ppt_x"/>
                                          </p:val>
                                        </p:tav>
                                        <p:tav tm="100000">
                                          <p:val>
                                            <p:strVal val="ppt_x"/>
                                          </p:val>
                                        </p:tav>
                                      </p:tavLst>
                                    </p:anim>
                                    <p:anim calcmode="lin" valueType="num">
                                      <p:cBhvr additive="base">
                                        <p:cTn id="47" dur="500"/>
                                        <p:tgtEl>
                                          <p:spTgt spid="18"/>
                                        </p:tgtEl>
                                        <p:attrNameLst>
                                          <p:attrName>ppt_y</p:attrName>
                                        </p:attrNameLst>
                                      </p:cBhvr>
                                      <p:tavLst>
                                        <p:tav tm="0">
                                          <p:val>
                                            <p:strVal val="ppt_y"/>
                                          </p:val>
                                        </p:tav>
                                        <p:tav tm="100000">
                                          <p:val>
                                            <p:strVal val="1+ppt_h/2"/>
                                          </p:val>
                                        </p:tav>
                                      </p:tavLst>
                                    </p:anim>
                                    <p:set>
                                      <p:cBhvr>
                                        <p:cTn id="48" dur="1" fill="hold">
                                          <p:stCondLst>
                                            <p:cond delay="499"/>
                                          </p:stCondLst>
                                        </p:cTn>
                                        <p:tgtEl>
                                          <p:spTgt spid="18"/>
                                        </p:tgtEl>
                                        <p:attrNameLst>
                                          <p:attrName>style.visibility</p:attrName>
                                        </p:attrNameLst>
                                      </p:cBhvr>
                                      <p:to>
                                        <p:strVal val="hidden"/>
                                      </p:to>
                                    </p:set>
                                  </p:childTnLst>
                                </p:cTn>
                              </p:par>
                            </p:childTnLst>
                          </p:cTn>
                        </p:par>
                      </p:childTnLst>
                    </p:cTn>
                  </p:par>
                  <p:par>
                    <p:cTn id="49" fill="hold" nodeType="clickPar">
                      <p:stCondLst>
                        <p:cond delay="indefinite"/>
                      </p:stCondLst>
                      <p:childTnLst>
                        <p:par>
                          <p:cTn id="50" fill="hold" nodeType="withGroup">
                            <p:stCondLst>
                              <p:cond delay="0"/>
                            </p:stCondLst>
                            <p:childTnLst>
                              <p:par>
                                <p:cTn id="51" presetID="2" presetClass="exit" presetSubtype="4" fill="hold" grpId="0" nodeType="clickEffect">
                                  <p:stCondLst>
                                    <p:cond delay="0"/>
                                  </p:stCondLst>
                                  <p:childTnLst>
                                    <p:anim calcmode="lin" valueType="num">
                                      <p:cBhvr additive="base">
                                        <p:cTn id="52" dur="500"/>
                                        <p:tgtEl>
                                          <p:spTgt spid="19"/>
                                        </p:tgtEl>
                                        <p:attrNameLst>
                                          <p:attrName>ppt_x</p:attrName>
                                        </p:attrNameLst>
                                      </p:cBhvr>
                                      <p:tavLst>
                                        <p:tav tm="0">
                                          <p:val>
                                            <p:strVal val="ppt_x"/>
                                          </p:val>
                                        </p:tav>
                                        <p:tav tm="100000">
                                          <p:val>
                                            <p:strVal val="ppt_x"/>
                                          </p:val>
                                        </p:tav>
                                      </p:tavLst>
                                    </p:anim>
                                    <p:anim calcmode="lin" valueType="num">
                                      <p:cBhvr additive="base">
                                        <p:cTn id="53" dur="500"/>
                                        <p:tgtEl>
                                          <p:spTgt spid="19"/>
                                        </p:tgtEl>
                                        <p:attrNameLst>
                                          <p:attrName>ppt_y</p:attrName>
                                        </p:attrNameLst>
                                      </p:cBhvr>
                                      <p:tavLst>
                                        <p:tav tm="0">
                                          <p:val>
                                            <p:strVal val="ppt_y"/>
                                          </p:val>
                                        </p:tav>
                                        <p:tav tm="100000">
                                          <p:val>
                                            <p:strVal val="1+ppt_h/2"/>
                                          </p:val>
                                        </p:tav>
                                      </p:tavLst>
                                    </p:anim>
                                    <p:set>
                                      <p:cBhvr>
                                        <p:cTn id="54" dur="1" fill="hold">
                                          <p:stCondLst>
                                            <p:cond delay="499"/>
                                          </p:stCondLst>
                                        </p:cTn>
                                        <p:tgtEl>
                                          <p:spTgt spid="19"/>
                                        </p:tgtEl>
                                        <p:attrNameLst>
                                          <p:attrName>style.visibility</p:attrName>
                                        </p:attrNameLst>
                                      </p:cBhvr>
                                      <p:to>
                                        <p:strVal val="hidden"/>
                                      </p:to>
                                    </p:set>
                                  </p:childTnLst>
                                </p:cTn>
                              </p:par>
                            </p:childTnLst>
                          </p:cTn>
                        </p:par>
                      </p:childTnLst>
                    </p:cTn>
                  </p:par>
                  <p:par>
                    <p:cTn id="55" fill="hold" nodeType="clickPar">
                      <p:stCondLst>
                        <p:cond delay="indefinite"/>
                      </p:stCondLst>
                      <p:childTnLst>
                        <p:par>
                          <p:cTn id="56" fill="hold" nodeType="withGroup">
                            <p:stCondLst>
                              <p:cond delay="0"/>
                            </p:stCondLst>
                            <p:childTnLst>
                              <p:par>
                                <p:cTn id="57" presetID="2" presetClass="exit" presetSubtype="4" fill="hold" grpId="0" nodeType="clickEffect">
                                  <p:stCondLst>
                                    <p:cond delay="0"/>
                                  </p:stCondLst>
                                  <p:childTnLst>
                                    <p:anim calcmode="lin" valueType="num">
                                      <p:cBhvr additive="base">
                                        <p:cTn id="58" dur="500"/>
                                        <p:tgtEl>
                                          <p:spTgt spid="20"/>
                                        </p:tgtEl>
                                        <p:attrNameLst>
                                          <p:attrName>ppt_x</p:attrName>
                                        </p:attrNameLst>
                                      </p:cBhvr>
                                      <p:tavLst>
                                        <p:tav tm="0">
                                          <p:val>
                                            <p:strVal val="ppt_x"/>
                                          </p:val>
                                        </p:tav>
                                        <p:tav tm="100000">
                                          <p:val>
                                            <p:strVal val="ppt_x"/>
                                          </p:val>
                                        </p:tav>
                                      </p:tavLst>
                                    </p:anim>
                                    <p:anim calcmode="lin" valueType="num">
                                      <p:cBhvr additive="base">
                                        <p:cTn id="59" dur="500"/>
                                        <p:tgtEl>
                                          <p:spTgt spid="20"/>
                                        </p:tgtEl>
                                        <p:attrNameLst>
                                          <p:attrName>ppt_y</p:attrName>
                                        </p:attrNameLst>
                                      </p:cBhvr>
                                      <p:tavLst>
                                        <p:tav tm="0">
                                          <p:val>
                                            <p:strVal val="ppt_y"/>
                                          </p:val>
                                        </p:tav>
                                        <p:tav tm="100000">
                                          <p:val>
                                            <p:strVal val="1+ppt_h/2"/>
                                          </p:val>
                                        </p:tav>
                                      </p:tavLst>
                                    </p:anim>
                                    <p:set>
                                      <p:cBhvr>
                                        <p:cTn id="60" dur="1" fill="hold">
                                          <p:stCondLst>
                                            <p:cond delay="499"/>
                                          </p:stCondLst>
                                        </p:cTn>
                                        <p:tgtEl>
                                          <p:spTgt spid="20"/>
                                        </p:tgtEl>
                                        <p:attrNameLst>
                                          <p:attrName>style.visibility</p:attrName>
                                        </p:attrNameLst>
                                      </p:cBhvr>
                                      <p:to>
                                        <p:strVal val="hidden"/>
                                      </p:to>
                                    </p:set>
                                  </p:childTnLst>
                                </p:cTn>
                              </p:par>
                            </p:childTnLst>
                          </p:cTn>
                        </p:par>
                      </p:childTnLst>
                    </p:cTn>
                  </p:par>
                  <p:par>
                    <p:cTn id="61" fill="hold" nodeType="clickPar">
                      <p:stCondLst>
                        <p:cond delay="indefinite"/>
                      </p:stCondLst>
                      <p:childTnLst>
                        <p:par>
                          <p:cTn id="62" fill="hold" nodeType="withGroup">
                            <p:stCondLst>
                              <p:cond delay="0"/>
                            </p:stCondLst>
                            <p:childTnLst>
                              <p:par>
                                <p:cTn id="63" presetID="2" presetClass="exit" presetSubtype="4" fill="hold" grpId="0" nodeType="clickEffect">
                                  <p:stCondLst>
                                    <p:cond delay="0"/>
                                  </p:stCondLst>
                                  <p:childTnLst>
                                    <p:anim calcmode="lin" valueType="num">
                                      <p:cBhvr additive="base">
                                        <p:cTn id="64" dur="500"/>
                                        <p:tgtEl>
                                          <p:spTgt spid="22"/>
                                        </p:tgtEl>
                                        <p:attrNameLst>
                                          <p:attrName>ppt_x</p:attrName>
                                        </p:attrNameLst>
                                      </p:cBhvr>
                                      <p:tavLst>
                                        <p:tav tm="0">
                                          <p:val>
                                            <p:strVal val="ppt_x"/>
                                          </p:val>
                                        </p:tav>
                                        <p:tav tm="100000">
                                          <p:val>
                                            <p:strVal val="ppt_x"/>
                                          </p:val>
                                        </p:tav>
                                      </p:tavLst>
                                    </p:anim>
                                    <p:anim calcmode="lin" valueType="num">
                                      <p:cBhvr additive="base">
                                        <p:cTn id="65" dur="500"/>
                                        <p:tgtEl>
                                          <p:spTgt spid="22"/>
                                        </p:tgtEl>
                                        <p:attrNameLst>
                                          <p:attrName>ppt_y</p:attrName>
                                        </p:attrNameLst>
                                      </p:cBhvr>
                                      <p:tavLst>
                                        <p:tav tm="0">
                                          <p:val>
                                            <p:strVal val="ppt_y"/>
                                          </p:val>
                                        </p:tav>
                                        <p:tav tm="100000">
                                          <p:val>
                                            <p:strVal val="1+ppt_h/2"/>
                                          </p:val>
                                        </p:tav>
                                      </p:tavLst>
                                    </p:anim>
                                    <p:set>
                                      <p:cBhvr>
                                        <p:cTn id="66" dur="1" fill="hold">
                                          <p:stCondLst>
                                            <p:cond delay="499"/>
                                          </p:stCondLst>
                                        </p:cTn>
                                        <p:tgtEl>
                                          <p:spTgt spid="22"/>
                                        </p:tgtEl>
                                        <p:attrNameLst>
                                          <p:attrName>style.visibility</p:attrName>
                                        </p:attrNameLst>
                                      </p:cBhvr>
                                      <p:to>
                                        <p:strVal val="hidden"/>
                                      </p:to>
                                    </p:set>
                                  </p:childTnLst>
                                </p:cTn>
                              </p:par>
                            </p:childTnLst>
                          </p:cTn>
                        </p:par>
                      </p:childTnLst>
                    </p:cTn>
                  </p:par>
                  <p:par>
                    <p:cTn id="67" fill="hold" nodeType="clickPar">
                      <p:stCondLst>
                        <p:cond delay="indefinite"/>
                      </p:stCondLst>
                      <p:childTnLst>
                        <p:par>
                          <p:cTn id="68" fill="hold" nodeType="withGroup">
                            <p:stCondLst>
                              <p:cond delay="0"/>
                            </p:stCondLst>
                            <p:childTnLst>
                              <p:par>
                                <p:cTn id="69" presetID="2" presetClass="exit" presetSubtype="4" fill="hold" grpId="0" nodeType="clickEffect">
                                  <p:stCondLst>
                                    <p:cond delay="0"/>
                                  </p:stCondLst>
                                  <p:childTnLst>
                                    <p:anim calcmode="lin" valueType="num">
                                      <p:cBhvr additive="base">
                                        <p:cTn id="70" dur="500"/>
                                        <p:tgtEl>
                                          <p:spTgt spid="21"/>
                                        </p:tgtEl>
                                        <p:attrNameLst>
                                          <p:attrName>ppt_x</p:attrName>
                                        </p:attrNameLst>
                                      </p:cBhvr>
                                      <p:tavLst>
                                        <p:tav tm="0">
                                          <p:val>
                                            <p:strVal val="ppt_x"/>
                                          </p:val>
                                        </p:tav>
                                        <p:tav tm="100000">
                                          <p:val>
                                            <p:strVal val="ppt_x"/>
                                          </p:val>
                                        </p:tav>
                                      </p:tavLst>
                                    </p:anim>
                                    <p:anim calcmode="lin" valueType="num">
                                      <p:cBhvr additive="base">
                                        <p:cTn id="71" dur="500"/>
                                        <p:tgtEl>
                                          <p:spTgt spid="21"/>
                                        </p:tgtEl>
                                        <p:attrNameLst>
                                          <p:attrName>ppt_y</p:attrName>
                                        </p:attrNameLst>
                                      </p:cBhvr>
                                      <p:tavLst>
                                        <p:tav tm="0">
                                          <p:val>
                                            <p:strVal val="ppt_y"/>
                                          </p:val>
                                        </p:tav>
                                        <p:tav tm="100000">
                                          <p:val>
                                            <p:strVal val="1+ppt_h/2"/>
                                          </p:val>
                                        </p:tav>
                                      </p:tavLst>
                                    </p:anim>
                                    <p:set>
                                      <p:cBhvr>
                                        <p:cTn id="72" dur="1" fill="hold">
                                          <p:stCondLst>
                                            <p:cond delay="499"/>
                                          </p:stCondLst>
                                        </p:cTn>
                                        <p:tgtEl>
                                          <p:spTgt spid="21"/>
                                        </p:tgtEl>
                                        <p:attrNameLst>
                                          <p:attrName>style.visibility</p:attrName>
                                        </p:attrNameLst>
                                      </p:cBhvr>
                                      <p:to>
                                        <p:strVal val="hidden"/>
                                      </p:to>
                                    </p:set>
                                  </p:childTnLst>
                                </p:cTn>
                              </p:par>
                            </p:childTnLst>
                          </p:cTn>
                        </p:par>
                      </p:childTnLst>
                    </p:cTn>
                  </p:par>
                  <p:par>
                    <p:cTn id="73" fill="hold" nodeType="clickPar">
                      <p:stCondLst>
                        <p:cond delay="indefinite"/>
                      </p:stCondLst>
                      <p:childTnLst>
                        <p:par>
                          <p:cTn id="74" fill="hold" nodeType="withGroup">
                            <p:stCondLst>
                              <p:cond delay="0"/>
                            </p:stCondLst>
                            <p:childTnLst>
                              <p:par>
                                <p:cTn id="75" presetID="1" presetClass="entr" presetSubtype="0" fill="hold" grpId="0" nodeType="clickEffect">
                                  <p:stCondLst>
                                    <p:cond delay="0"/>
                                  </p:stCondLst>
                                  <p:childTnLst>
                                    <p:set>
                                      <p:cBhvr>
                                        <p:cTn id="76" dur="1" fill="hold">
                                          <p:stCondLst>
                                            <p:cond delay="0"/>
                                          </p:stCondLst>
                                        </p:cTn>
                                        <p:tgtEl>
                                          <p:spTgt spid="2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3" grpId="0" animBg="1"/>
      <p:bldP spid="14" grpId="0" animBg="1"/>
      <p:bldP spid="15" grpId="0" animBg="1"/>
      <p:bldP spid="16" grpId="0" animBg="1"/>
      <p:bldP spid="17" grpId="0" animBg="1"/>
      <p:bldP spid="18" grpId="0" animBg="1"/>
      <p:bldP spid="19" grpId="0" animBg="1"/>
      <p:bldP spid="20" grpId="0" animBg="1"/>
      <p:bldP spid="21" grpId="0" animBg="1"/>
      <p:bldP spid="22" grpId="0" animBg="1"/>
      <p:bldP spid="5" grpId="0" animBg="1"/>
      <p:bldP spid="24" grpId="0" animBg="1"/>
    </p:bldLst>
  </p:timing>
</p:sld>
</file>

<file path=ppt/slides/slide194.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31747" name="Picture 3"/>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47638" y="2359025"/>
            <a:ext cx="5272087" cy="43910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31748" name="Picture 4"/>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33350" y="160338"/>
            <a:ext cx="5272088" cy="21050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5" name="ZoneTexte 4"/>
          <p:cNvSpPr txBox="1"/>
          <p:nvPr/>
        </p:nvSpPr>
        <p:spPr>
          <a:xfrm>
            <a:off x="5856288" y="2020888"/>
            <a:ext cx="3079750" cy="1570037"/>
          </a:xfrm>
          <a:prstGeom prst="rect">
            <a:avLst/>
          </a:prstGeom>
          <a:noFill/>
          <a:ln>
            <a:solidFill>
              <a:schemeClr val="tx1"/>
            </a:solidFill>
          </a:ln>
        </p:spPr>
        <p:txBody>
          <a:bodyPr wrap="none">
            <a:spAutoFit/>
          </a:bodyPr>
          <a:lstStyle/>
          <a:p>
            <a:pPr eaLnBrk="0" hangingPunct="0">
              <a:defRPr/>
            </a:pPr>
            <a:r>
              <a:rPr lang="fr-BE" dirty="0">
                <a:solidFill>
                  <a:schemeClr val="tx2"/>
                </a:solidFill>
                <a:latin typeface="+mn-lt"/>
                <a:cs typeface="+mn-cs"/>
              </a:rPr>
              <a:t>Utilisation d’une feuille </a:t>
            </a:r>
          </a:p>
          <a:p>
            <a:pPr eaLnBrk="0" hangingPunct="0">
              <a:defRPr/>
            </a:pPr>
            <a:r>
              <a:rPr lang="fr-BE" dirty="0">
                <a:solidFill>
                  <a:schemeClr val="tx2"/>
                </a:solidFill>
                <a:latin typeface="+mn-lt"/>
                <a:cs typeface="+mn-cs"/>
              </a:rPr>
              <a:t>par sous groupe </a:t>
            </a:r>
          </a:p>
          <a:p>
            <a:pPr eaLnBrk="0" hangingPunct="0">
              <a:defRPr/>
            </a:pPr>
            <a:r>
              <a:rPr lang="fr-BE" dirty="0">
                <a:solidFill>
                  <a:schemeClr val="tx2"/>
                </a:solidFill>
                <a:latin typeface="+mn-lt"/>
                <a:cs typeface="+mn-cs"/>
              </a:rPr>
              <a:t>d’animaux : génisses, </a:t>
            </a:r>
          </a:p>
          <a:p>
            <a:pPr eaLnBrk="0" hangingPunct="0">
              <a:defRPr/>
            </a:pPr>
            <a:r>
              <a:rPr lang="fr-BE" dirty="0">
                <a:solidFill>
                  <a:schemeClr val="tx2"/>
                </a:solidFill>
                <a:latin typeface="+mn-lt"/>
                <a:cs typeface="+mn-cs"/>
              </a:rPr>
              <a:t>primipares, pluripares …..</a:t>
            </a:r>
          </a:p>
        </p:txBody>
      </p:sp>
      <p:sp>
        <p:nvSpPr>
          <p:cNvPr id="6" name="ZoneTexte 5"/>
          <p:cNvSpPr txBox="1"/>
          <p:nvPr/>
        </p:nvSpPr>
        <p:spPr>
          <a:xfrm>
            <a:off x="5567363" y="550863"/>
            <a:ext cx="3397250" cy="461962"/>
          </a:xfrm>
          <a:prstGeom prst="rect">
            <a:avLst/>
          </a:prstGeom>
          <a:noFill/>
          <a:ln>
            <a:solidFill>
              <a:schemeClr val="tx1"/>
            </a:solidFill>
          </a:ln>
        </p:spPr>
        <p:txBody>
          <a:bodyPr wrap="none">
            <a:spAutoFit/>
          </a:bodyPr>
          <a:lstStyle/>
          <a:p>
            <a:pPr eaLnBrk="0" hangingPunct="0">
              <a:defRPr/>
            </a:pPr>
            <a:r>
              <a:rPr lang="fr-BE" dirty="0">
                <a:solidFill>
                  <a:schemeClr val="tx2"/>
                </a:solidFill>
                <a:latin typeface="+mn-lt"/>
                <a:cs typeface="+mn-cs"/>
              </a:rPr>
              <a:t>Taux de gestation / IA : 80 %</a:t>
            </a:r>
          </a:p>
        </p:txBody>
      </p:sp>
      <p:sp>
        <p:nvSpPr>
          <p:cNvPr id="7" name="ZoneTexte 6"/>
          <p:cNvSpPr txBox="1"/>
          <p:nvPr/>
        </p:nvSpPr>
        <p:spPr>
          <a:xfrm>
            <a:off x="5580063" y="4387850"/>
            <a:ext cx="3397250" cy="461963"/>
          </a:xfrm>
          <a:prstGeom prst="rect">
            <a:avLst/>
          </a:prstGeom>
          <a:noFill/>
          <a:ln>
            <a:solidFill>
              <a:schemeClr val="tx1"/>
            </a:solidFill>
          </a:ln>
        </p:spPr>
        <p:txBody>
          <a:bodyPr wrap="none">
            <a:spAutoFit/>
          </a:bodyPr>
          <a:lstStyle/>
          <a:p>
            <a:pPr eaLnBrk="0" hangingPunct="0">
              <a:defRPr/>
            </a:pPr>
            <a:r>
              <a:rPr lang="fr-BE" dirty="0">
                <a:solidFill>
                  <a:schemeClr val="tx2"/>
                </a:solidFill>
                <a:latin typeface="+mn-lt"/>
                <a:cs typeface="+mn-cs"/>
              </a:rPr>
              <a:t>Taux de gestation / IA : 41 %</a:t>
            </a:r>
          </a:p>
        </p:txBody>
      </p:sp>
    </p:spTree>
    <p:extLst>
      <p:ext uri="{BB962C8B-B14F-4D97-AF65-F5344CB8AC3E}">
        <p14:creationId xmlns:p14="http://schemas.microsoft.com/office/powerpoint/2010/main" val="53032634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31748"/>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6"/>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31747"/>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Lst>
  </p:timing>
</p:sld>
</file>

<file path=ppt/slides/slide1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à coins arrondis 4"/>
          <p:cNvSpPr/>
          <p:nvPr/>
        </p:nvSpPr>
        <p:spPr>
          <a:xfrm>
            <a:off x="1979712" y="2204864"/>
            <a:ext cx="5472608" cy="1512168"/>
          </a:xfrm>
          <a:prstGeom prst="roundRect">
            <a:avLst/>
          </a:prstGeom>
          <a:solidFill>
            <a:schemeClr val="accent3">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BE" sz="7000" dirty="0" smtClean="0"/>
              <a:t>Traiter</a:t>
            </a:r>
            <a:endParaRPr lang="fr-BE" sz="7000" dirty="0"/>
          </a:p>
        </p:txBody>
      </p:sp>
    </p:spTree>
    <p:extLst>
      <p:ext uri="{BB962C8B-B14F-4D97-AF65-F5344CB8AC3E}">
        <p14:creationId xmlns:p14="http://schemas.microsoft.com/office/powerpoint/2010/main" val="459005665"/>
      </p:ext>
    </p:extLst>
  </p:cSld>
  <p:clrMapOvr>
    <a:masterClrMapping/>
  </p:clrMapOvr>
  <p:timing>
    <p:tnLst>
      <p:par>
        <p:cTn id="1" dur="indefinite" restart="never" nodeType="tmRoot"/>
      </p:par>
    </p:tnLst>
  </p:timing>
</p:sld>
</file>

<file path=ppt/slides/slide196.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62466" name="Espace réservé du numéro de diapositive 2"/>
          <p:cNvSpPr>
            <a:spLocks noGrp="1"/>
          </p:cNvSpPr>
          <p:nvPr>
            <p:ph type="sldNum" sz="quarter" idx="12"/>
          </p:nvPr>
        </p:nvSpPr>
        <p:spPr>
          <a:xfrm>
            <a:off x="1042988" y="6381750"/>
            <a:ext cx="6408737" cy="287338"/>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Clr>
                <a:schemeClr val="tx1"/>
              </a:buClr>
              <a:buFont typeface="Mistral" panose="03090702030407020403" pitchFamily="66" charset="0"/>
              <a:buChar char="●"/>
              <a:defRPr sz="2600">
                <a:solidFill>
                  <a:schemeClr val="tx1"/>
                </a:solidFill>
                <a:latin typeface="Arial Narrow" panose="020B0606020202030204" pitchFamily="34" charset="0"/>
              </a:defRPr>
            </a:lvl1pPr>
            <a:lvl2pPr marL="742950" indent="-285750" eaLnBrk="0" hangingPunct="0">
              <a:spcBef>
                <a:spcPct val="20000"/>
              </a:spcBef>
              <a:buClr>
                <a:schemeClr val="tx1"/>
              </a:buClr>
              <a:buFont typeface="Wingdings" panose="05000000000000000000" pitchFamily="2" charset="2"/>
              <a:buChar char="§"/>
              <a:defRPr sz="2400">
                <a:solidFill>
                  <a:schemeClr val="tx1"/>
                </a:solidFill>
                <a:latin typeface="Arial Narrow" panose="020B0606020202030204" pitchFamily="34" charset="0"/>
              </a:defRPr>
            </a:lvl2pPr>
            <a:lvl3pPr marL="1143000" indent="-228600" eaLnBrk="0" hangingPunct="0">
              <a:spcBef>
                <a:spcPct val="20000"/>
              </a:spcBef>
              <a:buClr>
                <a:schemeClr val="tx1"/>
              </a:buClr>
              <a:buChar char="•"/>
              <a:defRPr sz="2000">
                <a:solidFill>
                  <a:schemeClr val="tx1"/>
                </a:solidFill>
                <a:latin typeface="Arial Narrow" panose="020B0606020202030204" pitchFamily="34" charset="0"/>
              </a:defRPr>
            </a:lvl3pPr>
            <a:lvl4pPr marL="1600200" indent="-228600" eaLnBrk="0" hangingPunct="0">
              <a:spcBef>
                <a:spcPct val="20000"/>
              </a:spcBef>
              <a:buClr>
                <a:schemeClr val="tx1"/>
              </a:buClr>
              <a:buChar char="–"/>
              <a:defRPr b="1">
                <a:solidFill>
                  <a:schemeClr val="tx1"/>
                </a:solidFill>
                <a:latin typeface="Century Gothic" panose="020B0502020202020204" pitchFamily="34" charset="0"/>
              </a:defRPr>
            </a:lvl4pPr>
            <a:lvl5pPr marL="2057400" indent="-228600" eaLnBrk="0" hangingPunct="0">
              <a:spcBef>
                <a:spcPct val="20000"/>
              </a:spcBef>
              <a:buClr>
                <a:schemeClr val="tx1"/>
              </a:buClr>
              <a:buChar char="»"/>
              <a:defRPr sz="2000" b="1">
                <a:solidFill>
                  <a:schemeClr val="tx1"/>
                </a:solidFill>
                <a:latin typeface="Times New Roman" panose="02020603050405020304" pitchFamily="18" charset="0"/>
              </a:defRPr>
            </a:lvl5pPr>
            <a:lvl6pPr marL="25146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6pPr>
            <a:lvl7pPr marL="29718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7pPr>
            <a:lvl8pPr marL="34290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8pPr>
            <a:lvl9pPr marL="38862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9pPr>
          </a:lstStyle>
          <a:p>
            <a:pPr algn="l">
              <a:spcBef>
                <a:spcPct val="0"/>
              </a:spcBef>
              <a:buClrTx/>
              <a:buFontTx/>
              <a:buNone/>
            </a:pPr>
            <a:fld id="{352327F3-1B7D-4506-8D24-C9367FA1574F}" type="slidenum">
              <a:rPr lang="fr-FR" altLang="fr-FR" sz="1400" b="0">
                <a:solidFill>
                  <a:srgbClr val="A50021"/>
                </a:solidFill>
              </a:rPr>
              <a:pPr algn="l">
                <a:spcBef>
                  <a:spcPct val="0"/>
                </a:spcBef>
                <a:buClrTx/>
                <a:buFontTx/>
                <a:buNone/>
              </a:pPr>
              <a:t>196</a:t>
            </a:fld>
            <a:endParaRPr lang="fr-FR" altLang="fr-FR" sz="1400" b="0">
              <a:solidFill>
                <a:srgbClr val="A50021"/>
              </a:solidFill>
            </a:endParaRPr>
          </a:p>
        </p:txBody>
      </p:sp>
      <p:pic>
        <p:nvPicPr>
          <p:cNvPr id="62467" name="Picture 2" descr="auto0"/>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79388" y="1484784"/>
            <a:ext cx="8678862" cy="5410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5" name="Picture 9" descr="2919"/>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a:xfrm>
            <a:off x="395536" y="908720"/>
            <a:ext cx="2736304" cy="2052731"/>
          </a:xfrm>
          <a:prstGeom prst="rect">
            <a:avLst/>
          </a:prstGeom>
          <a:extLst>
            <a:ext uri="{AF507438-7753-43E0-B8FC-AC1667EBCBE1}">
              <a14:hiddenEffects xmlns:a14="http://schemas.microsoft.com/office/drawing/2010/main">
                <a:effectLst>
                  <a:outerShdw dist="35921" dir="2700000" algn="ctr" rotWithShape="0">
                    <a:srgbClr val="808080"/>
                  </a:outerShdw>
                </a:effectLst>
              </a14:hiddenEffects>
            </a:ext>
          </a:extLst>
        </p:spPr>
      </p:pic>
      <p:sp>
        <p:nvSpPr>
          <p:cNvPr id="6" name="Rectangle à coins arrondis 5"/>
          <p:cNvSpPr/>
          <p:nvPr/>
        </p:nvSpPr>
        <p:spPr bwMode="auto">
          <a:xfrm>
            <a:off x="323529" y="97483"/>
            <a:ext cx="7632848" cy="684212"/>
          </a:xfrm>
          <a:prstGeom prst="roundRect">
            <a:avLst/>
          </a:prstGeom>
          <a:solidFill>
            <a:srgbClr val="002060"/>
          </a:solidFill>
          <a:ln>
            <a:solidFill>
              <a:schemeClr val="tx1"/>
            </a:solidFill>
            <a:headEnd type="none" w="med" len="med"/>
            <a:tailEnd type="none" w="med" len="med"/>
          </a:ln>
        </p:spPr>
        <p:style>
          <a:lnRef idx="2">
            <a:schemeClr val="accent6">
              <a:shade val="50000"/>
            </a:schemeClr>
          </a:lnRef>
          <a:fillRef idx="1">
            <a:schemeClr val="accent6"/>
          </a:fillRef>
          <a:effectRef idx="0">
            <a:schemeClr val="accent6"/>
          </a:effectRef>
          <a:fontRef idx="minor">
            <a:schemeClr val="lt1"/>
          </a:fontRef>
        </p:style>
        <p:txBody>
          <a:bodyPr/>
          <a:lstStyle/>
          <a:p>
            <a:pPr eaLnBrk="0" hangingPunct="0">
              <a:defRPr/>
            </a:pPr>
            <a:r>
              <a:rPr lang="fr-BE" altLang="fr-FR" sz="2800" dirty="0"/>
              <a:t>La rétention placentaire : stratégie thérapeutique </a:t>
            </a:r>
            <a:endParaRPr lang="fr-BE" sz="2800" dirty="0">
              <a:solidFill>
                <a:schemeClr val="tx1"/>
              </a:solidFill>
              <a:latin typeface="Times New Roman" pitchFamily="18" charset="0"/>
            </a:endParaRPr>
          </a:p>
        </p:txBody>
      </p:sp>
    </p:spTree>
    <p:extLst>
      <p:ext uri="{BB962C8B-B14F-4D97-AF65-F5344CB8AC3E}">
        <p14:creationId xmlns:p14="http://schemas.microsoft.com/office/powerpoint/2010/main" val="1327221579"/>
      </p:ext>
    </p:extLst>
  </p:cSld>
  <p:clrMapOvr>
    <a:masterClrMapping/>
  </p:clrMapOvr>
  <p:timing>
    <p:tnLst>
      <p:par>
        <p:cTn id="1" dur="indefinite" restart="never" nodeType="tmRoot"/>
      </p:par>
    </p:tnLst>
  </p:timing>
</p:sld>
</file>

<file path=ppt/slides/slide197.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68610"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07950" y="188913"/>
            <a:ext cx="8658225" cy="1485900"/>
          </a:xfrm>
          <a:prstGeom prst="rect">
            <a:avLst/>
          </a:prstGeom>
          <a:solidFill>
            <a:srgbClr val="FFFFCC"/>
          </a:solidFill>
          <a:ln w="38100">
            <a:solidFill>
              <a:srgbClr val="FF0066"/>
            </a:solidFill>
            <a:miter lim="800000"/>
            <a:headEnd/>
            <a:tailEnd/>
          </a:ln>
        </p:spPr>
      </p:pic>
      <p:sp>
        <p:nvSpPr>
          <p:cNvPr id="4" name="Rectangle 3"/>
          <p:cNvSpPr/>
          <p:nvPr/>
        </p:nvSpPr>
        <p:spPr>
          <a:xfrm>
            <a:off x="126547" y="1916832"/>
            <a:ext cx="8847138" cy="4262437"/>
          </a:xfrm>
          <a:prstGeom prst="rect">
            <a:avLst/>
          </a:prstGeom>
          <a:solidFill>
            <a:srgbClr val="FFFFCC"/>
          </a:solidFill>
          <a:ln>
            <a:solidFill>
              <a:schemeClr val="tx2"/>
            </a:solidFill>
          </a:ln>
        </p:spPr>
        <p:txBody>
          <a:bodyPr>
            <a:spAutoFit/>
          </a:bodyPr>
          <a:lstStyle/>
          <a:p>
            <a:pPr eaLnBrk="0" hangingPunct="0">
              <a:defRPr/>
            </a:pPr>
            <a:r>
              <a:rPr lang="fr-BE" sz="1900" dirty="0">
                <a:solidFill>
                  <a:schemeClr val="tx2"/>
                </a:solidFill>
                <a:latin typeface="+mn-lt"/>
                <a:cs typeface="+mn-cs"/>
              </a:rPr>
              <a:t>- Aucune preuve ne plaide en faveur de </a:t>
            </a:r>
            <a:r>
              <a:rPr lang="fr-BE" sz="1900" dirty="0">
                <a:solidFill>
                  <a:srgbClr val="FF0000"/>
                </a:solidFill>
                <a:latin typeface="+mn-lt"/>
                <a:cs typeface="+mn-cs"/>
              </a:rPr>
              <a:t>l’extraction manuelle du placenta</a:t>
            </a:r>
            <a:r>
              <a:rPr lang="fr-BE" sz="1900" dirty="0">
                <a:solidFill>
                  <a:schemeClr val="tx2"/>
                </a:solidFill>
                <a:latin typeface="+mn-lt"/>
                <a:cs typeface="+mn-cs"/>
              </a:rPr>
              <a:t>.</a:t>
            </a:r>
          </a:p>
          <a:p>
            <a:pPr eaLnBrk="0" hangingPunct="0">
              <a:defRPr/>
            </a:pPr>
            <a:r>
              <a:rPr lang="fr-BE" sz="1900" dirty="0">
                <a:solidFill>
                  <a:schemeClr val="tx2"/>
                </a:solidFill>
                <a:latin typeface="+mn-lt"/>
                <a:cs typeface="+mn-cs"/>
              </a:rPr>
              <a:t>- Une réduction du risque de métrite, une amélioration de la fertilité, une accélération de l'expulsion du placenta ou une augmentation de la production laitière n’ont jamais été démontrées suite à </a:t>
            </a:r>
            <a:r>
              <a:rPr lang="fr-BE" sz="1900" dirty="0">
                <a:solidFill>
                  <a:srgbClr val="FF0000"/>
                </a:solidFill>
                <a:latin typeface="+mn-lt"/>
                <a:cs typeface="+mn-cs"/>
              </a:rPr>
              <a:t>l'administration intra-utérine d'antibiotiques </a:t>
            </a:r>
            <a:r>
              <a:rPr lang="fr-BE" sz="1900" dirty="0">
                <a:solidFill>
                  <a:schemeClr val="tx2"/>
                </a:solidFill>
                <a:latin typeface="+mn-lt"/>
                <a:cs typeface="+mn-cs"/>
              </a:rPr>
              <a:t>sous forme de solution ou de bolus (</a:t>
            </a:r>
            <a:r>
              <a:rPr lang="fr-BE" sz="1900" dirty="0" err="1">
                <a:solidFill>
                  <a:schemeClr val="tx2"/>
                </a:solidFill>
                <a:latin typeface="+mn-lt"/>
                <a:cs typeface="+mn-cs"/>
              </a:rPr>
              <a:t>oblets</a:t>
            </a:r>
            <a:r>
              <a:rPr lang="fr-BE" sz="1900" dirty="0">
                <a:solidFill>
                  <a:schemeClr val="tx2"/>
                </a:solidFill>
                <a:latin typeface="+mn-lt"/>
                <a:cs typeface="+mn-cs"/>
              </a:rPr>
              <a:t> IU) à des vaches présentant une  rétention  placentaire.</a:t>
            </a:r>
          </a:p>
          <a:p>
            <a:pPr eaLnBrk="0" hangingPunct="0">
              <a:defRPr/>
            </a:pPr>
            <a:r>
              <a:rPr lang="fr-BE" sz="1900" dirty="0">
                <a:solidFill>
                  <a:srgbClr val="FF0000"/>
                </a:solidFill>
                <a:latin typeface="+mn-lt"/>
                <a:cs typeface="+mn-cs"/>
              </a:rPr>
              <a:t>- L’antibiothérapie systémique </a:t>
            </a:r>
            <a:r>
              <a:rPr lang="fr-BE" sz="1900" dirty="0">
                <a:solidFill>
                  <a:schemeClr val="tx2"/>
                </a:solidFill>
                <a:latin typeface="+mn-lt"/>
                <a:cs typeface="+mn-cs"/>
              </a:rPr>
              <a:t>est perçue comme un traitement bénéfique en cas de fièvre associée à la rétention placentaire. Le traitement systématique de tous les animaux atteints de rétention placentaire avec du </a:t>
            </a:r>
            <a:r>
              <a:rPr lang="fr-BE" sz="1900" dirty="0" err="1">
                <a:solidFill>
                  <a:schemeClr val="tx2"/>
                </a:solidFill>
                <a:latin typeface="+mn-lt"/>
                <a:cs typeface="+mn-cs"/>
              </a:rPr>
              <a:t>ceftiofur</a:t>
            </a:r>
            <a:r>
              <a:rPr lang="fr-BE" sz="1900" dirty="0">
                <a:solidFill>
                  <a:schemeClr val="tx2"/>
                </a:solidFill>
                <a:latin typeface="+mn-lt"/>
                <a:cs typeface="+mn-cs"/>
              </a:rPr>
              <a:t>, n'apporte aucun avantage L’antibiothérapie générale peut toutefois être utile pour le traitement de la métrite post-partum aiguë. L'administration de </a:t>
            </a:r>
            <a:r>
              <a:rPr lang="fr-BE" sz="1900" dirty="0" err="1">
                <a:solidFill>
                  <a:schemeClr val="tx2"/>
                </a:solidFill>
                <a:latin typeface="+mn-lt"/>
                <a:cs typeface="+mn-cs"/>
              </a:rPr>
              <a:t>ceftiofur</a:t>
            </a:r>
            <a:r>
              <a:rPr lang="fr-BE" sz="1900" dirty="0">
                <a:solidFill>
                  <a:schemeClr val="tx2"/>
                </a:solidFill>
                <a:latin typeface="+mn-lt"/>
                <a:cs typeface="+mn-cs"/>
              </a:rPr>
              <a:t> par voie </a:t>
            </a:r>
            <a:r>
              <a:rPr lang="fr-BE" sz="1900" dirty="0" err="1">
                <a:solidFill>
                  <a:schemeClr val="tx2"/>
                </a:solidFill>
                <a:latin typeface="+mn-lt"/>
                <a:cs typeface="+mn-cs"/>
              </a:rPr>
              <a:t>intra-musculaire</a:t>
            </a:r>
            <a:r>
              <a:rPr lang="fr-BE" sz="1900" dirty="0">
                <a:solidFill>
                  <a:schemeClr val="tx2"/>
                </a:solidFill>
                <a:latin typeface="+mn-lt"/>
                <a:cs typeface="+mn-cs"/>
              </a:rPr>
              <a:t> pourrait contribuer à la prévention de l'apparition des métrites aigues sans toutefois modifier la fertilité. </a:t>
            </a:r>
          </a:p>
          <a:p>
            <a:pPr eaLnBrk="0" hangingPunct="0">
              <a:defRPr/>
            </a:pPr>
            <a:r>
              <a:rPr lang="fr-BE" sz="1900" dirty="0">
                <a:solidFill>
                  <a:schemeClr val="tx2"/>
                </a:solidFill>
                <a:latin typeface="+mn-lt"/>
                <a:cs typeface="+mn-cs"/>
              </a:rPr>
              <a:t>- Outre le fait que l’atonie ne soit pas un facteur déterminant important de la rétention placentaire, de nombreuses études ne plaident pas en faveur de l’utilisation de </a:t>
            </a:r>
            <a:r>
              <a:rPr lang="fr-BE" sz="1900" dirty="0">
                <a:solidFill>
                  <a:srgbClr val="FF0000"/>
                </a:solidFill>
                <a:latin typeface="+mn-lt"/>
                <a:cs typeface="+mn-cs"/>
              </a:rPr>
              <a:t>l’ocytocine et de la PGF2a </a:t>
            </a:r>
            <a:r>
              <a:rPr lang="fr-BE" sz="1900" dirty="0">
                <a:solidFill>
                  <a:schemeClr val="tx2"/>
                </a:solidFill>
                <a:latin typeface="+mn-lt"/>
                <a:cs typeface="+mn-cs"/>
              </a:rPr>
              <a:t>comme traitement de la rétention placentaire.</a:t>
            </a:r>
            <a:endParaRPr lang="fr-BE" dirty="0">
              <a:solidFill>
                <a:schemeClr val="tx2"/>
              </a:solidFill>
              <a:latin typeface="+mn-lt"/>
              <a:cs typeface="+mn-cs"/>
            </a:endParaRPr>
          </a:p>
        </p:txBody>
      </p:sp>
    </p:spTree>
    <p:extLst>
      <p:ext uri="{BB962C8B-B14F-4D97-AF65-F5344CB8AC3E}">
        <p14:creationId xmlns:p14="http://schemas.microsoft.com/office/powerpoint/2010/main" val="3454771467"/>
      </p:ext>
    </p:extLst>
  </p:cSld>
  <p:clrMapOvr>
    <a:masterClrMapping/>
  </p:clrMapOvr>
  <p:timing>
    <p:tnLst>
      <p:par>
        <p:cTn id="1" dur="indefinite" restart="never" nodeType="tmRoot"/>
      </p:par>
    </p:tnLst>
  </p:timing>
</p:sld>
</file>

<file path=ppt/slides/slide198.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69635" name="Espace réservé du numéro de diapositive 5"/>
          <p:cNvSpPr>
            <a:spLocks noGrp="1"/>
          </p:cNvSpPr>
          <p:nvPr>
            <p:ph type="sldNum" sz="quarter" idx="4294967295"/>
          </p:nvPr>
        </p:nvSpPr>
        <p:spPr>
          <a:xfrm>
            <a:off x="7667625" y="6381750"/>
            <a:ext cx="1270000" cy="47625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Clr>
                <a:schemeClr val="tx1"/>
              </a:buClr>
              <a:buFont typeface="Mistral" panose="03090702030407020403" pitchFamily="66" charset="0"/>
              <a:buChar char="●"/>
              <a:defRPr sz="2600">
                <a:solidFill>
                  <a:schemeClr val="tx1"/>
                </a:solidFill>
                <a:latin typeface="Arial Narrow" panose="020B0606020202030204" pitchFamily="34" charset="0"/>
              </a:defRPr>
            </a:lvl1pPr>
            <a:lvl2pPr marL="742950" indent="-285750" eaLnBrk="0" hangingPunct="0">
              <a:spcBef>
                <a:spcPct val="20000"/>
              </a:spcBef>
              <a:buClr>
                <a:schemeClr val="tx1"/>
              </a:buClr>
              <a:buFont typeface="Wingdings" panose="05000000000000000000" pitchFamily="2" charset="2"/>
              <a:buChar char="§"/>
              <a:defRPr sz="2400">
                <a:solidFill>
                  <a:schemeClr val="tx1"/>
                </a:solidFill>
                <a:latin typeface="Arial Narrow" panose="020B0606020202030204" pitchFamily="34" charset="0"/>
              </a:defRPr>
            </a:lvl2pPr>
            <a:lvl3pPr marL="1143000" indent="-228600" eaLnBrk="0" hangingPunct="0">
              <a:spcBef>
                <a:spcPct val="20000"/>
              </a:spcBef>
              <a:buClr>
                <a:schemeClr val="tx1"/>
              </a:buClr>
              <a:buChar char="•"/>
              <a:defRPr sz="2000">
                <a:solidFill>
                  <a:schemeClr val="tx1"/>
                </a:solidFill>
                <a:latin typeface="Arial Narrow" panose="020B0606020202030204" pitchFamily="34" charset="0"/>
              </a:defRPr>
            </a:lvl3pPr>
            <a:lvl4pPr marL="1600200" indent="-228600" eaLnBrk="0" hangingPunct="0">
              <a:spcBef>
                <a:spcPct val="20000"/>
              </a:spcBef>
              <a:buClr>
                <a:schemeClr val="tx1"/>
              </a:buClr>
              <a:buChar char="–"/>
              <a:defRPr b="1">
                <a:solidFill>
                  <a:schemeClr val="tx1"/>
                </a:solidFill>
                <a:latin typeface="Century Gothic" panose="020B0502020202020204" pitchFamily="34" charset="0"/>
              </a:defRPr>
            </a:lvl4pPr>
            <a:lvl5pPr marL="2057400" indent="-228600" eaLnBrk="0" hangingPunct="0">
              <a:spcBef>
                <a:spcPct val="20000"/>
              </a:spcBef>
              <a:buClr>
                <a:schemeClr val="tx1"/>
              </a:buClr>
              <a:buChar char="»"/>
              <a:defRPr sz="2000" b="1">
                <a:solidFill>
                  <a:schemeClr val="tx1"/>
                </a:solidFill>
                <a:latin typeface="Times New Roman" panose="02020603050405020304" pitchFamily="18" charset="0"/>
              </a:defRPr>
            </a:lvl5pPr>
            <a:lvl6pPr marL="25146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6pPr>
            <a:lvl7pPr marL="29718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7pPr>
            <a:lvl8pPr marL="34290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8pPr>
            <a:lvl9pPr marL="38862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9pPr>
          </a:lstStyle>
          <a:p>
            <a:pPr>
              <a:spcBef>
                <a:spcPct val="0"/>
              </a:spcBef>
              <a:buClrTx/>
              <a:buFontTx/>
              <a:buNone/>
            </a:pPr>
            <a:fld id="{1432E0BD-F998-4B92-9248-270DD6DF17BB}" type="slidenum">
              <a:rPr lang="fr-FR" altLang="fr-FR" sz="1400"/>
              <a:pPr>
                <a:spcBef>
                  <a:spcPct val="0"/>
                </a:spcBef>
                <a:buClrTx/>
                <a:buFontTx/>
                <a:buNone/>
              </a:pPr>
              <a:t>198</a:t>
            </a:fld>
            <a:endParaRPr lang="fr-FR" altLang="fr-FR" sz="1400"/>
          </a:p>
        </p:txBody>
      </p:sp>
      <p:sp>
        <p:nvSpPr>
          <p:cNvPr id="7" name="Rectangle à coins arrondis 6"/>
          <p:cNvSpPr/>
          <p:nvPr/>
        </p:nvSpPr>
        <p:spPr bwMode="auto">
          <a:xfrm>
            <a:off x="323528" y="260648"/>
            <a:ext cx="3527623" cy="684212"/>
          </a:xfrm>
          <a:prstGeom prst="roundRect">
            <a:avLst/>
          </a:prstGeom>
          <a:solidFill>
            <a:srgbClr val="002060"/>
          </a:solidFill>
          <a:ln>
            <a:solidFill>
              <a:schemeClr val="tx1"/>
            </a:solidFill>
            <a:headEnd type="none" w="med" len="med"/>
            <a:tailEnd type="none" w="med" len="med"/>
          </a:ln>
        </p:spPr>
        <p:style>
          <a:lnRef idx="2">
            <a:schemeClr val="accent6">
              <a:shade val="50000"/>
            </a:schemeClr>
          </a:lnRef>
          <a:fillRef idx="1">
            <a:schemeClr val="accent6"/>
          </a:fillRef>
          <a:effectRef idx="0">
            <a:schemeClr val="accent6"/>
          </a:effectRef>
          <a:fontRef idx="minor">
            <a:schemeClr val="lt1"/>
          </a:fontRef>
        </p:style>
        <p:txBody>
          <a:bodyPr/>
          <a:lstStyle/>
          <a:p>
            <a:pPr eaLnBrk="0" hangingPunct="0">
              <a:defRPr/>
            </a:pPr>
            <a:r>
              <a:rPr lang="fr-BE" altLang="fr-FR" sz="2800" dirty="0"/>
              <a:t>Les infections utérines </a:t>
            </a:r>
            <a:endParaRPr lang="fr-BE" sz="2800" dirty="0">
              <a:solidFill>
                <a:schemeClr val="tx1"/>
              </a:solidFill>
              <a:latin typeface="Times New Roman" pitchFamily="18" charset="0"/>
            </a:endParaRPr>
          </a:p>
        </p:txBody>
      </p:sp>
      <p:sp>
        <p:nvSpPr>
          <p:cNvPr id="9" name="Rectangle à coins arrondis 8"/>
          <p:cNvSpPr/>
          <p:nvPr/>
        </p:nvSpPr>
        <p:spPr bwMode="auto">
          <a:xfrm>
            <a:off x="179512" y="1097260"/>
            <a:ext cx="8784976" cy="2259732"/>
          </a:xfrm>
          <a:prstGeom prst="roundRect">
            <a:avLst/>
          </a:prstGeom>
          <a:noFill/>
          <a:ln>
            <a:solidFill>
              <a:schemeClr val="tx1"/>
            </a:solidFill>
            <a:headEnd type="none" w="med" len="med"/>
            <a:tailEnd type="none" w="med" len="med"/>
          </a:ln>
        </p:spPr>
        <p:style>
          <a:lnRef idx="2">
            <a:schemeClr val="accent6">
              <a:shade val="50000"/>
            </a:schemeClr>
          </a:lnRef>
          <a:fillRef idx="1">
            <a:schemeClr val="accent6"/>
          </a:fillRef>
          <a:effectRef idx="0">
            <a:schemeClr val="accent6"/>
          </a:effectRef>
          <a:fontRef idx="minor">
            <a:schemeClr val="lt1"/>
          </a:fontRef>
        </p:style>
        <p:txBody>
          <a:bodyPr/>
          <a:lstStyle/>
          <a:p>
            <a:pPr eaLnBrk="0" hangingPunct="0">
              <a:defRPr/>
            </a:pPr>
            <a:r>
              <a:rPr lang="fr-BE" altLang="fr-FR" sz="2800" dirty="0">
                <a:solidFill>
                  <a:srgbClr val="FF0000"/>
                </a:solidFill>
              </a:rPr>
              <a:t>Les </a:t>
            </a:r>
            <a:r>
              <a:rPr lang="fr-BE" altLang="fr-FR" sz="2800" dirty="0" smtClean="0">
                <a:solidFill>
                  <a:srgbClr val="FF0000"/>
                </a:solidFill>
              </a:rPr>
              <a:t>métrites puerpérales/cliniques</a:t>
            </a:r>
          </a:p>
          <a:p>
            <a:pPr marL="342900" indent="-342900" eaLnBrk="0" hangingPunct="0">
              <a:buFontTx/>
              <a:buChar char="-"/>
              <a:defRPr/>
            </a:pPr>
            <a:r>
              <a:rPr lang="en-US" altLang="fr-FR" sz="2400" dirty="0" err="1">
                <a:solidFill>
                  <a:schemeClr val="tx1"/>
                </a:solidFill>
              </a:rPr>
              <a:t>P</a:t>
            </a:r>
            <a:r>
              <a:rPr lang="en-US" altLang="fr-FR" sz="2400" dirty="0" err="1" smtClean="0">
                <a:solidFill>
                  <a:schemeClr val="tx1"/>
                </a:solidFill>
              </a:rPr>
              <a:t>énicilline</a:t>
            </a:r>
            <a:r>
              <a:rPr lang="en-US" altLang="fr-FR" sz="2400" dirty="0">
                <a:solidFill>
                  <a:schemeClr val="tx1"/>
                </a:solidFill>
              </a:rPr>
              <a:t>, </a:t>
            </a:r>
            <a:r>
              <a:rPr lang="en-US" altLang="fr-FR" sz="2400" dirty="0" err="1" smtClean="0">
                <a:solidFill>
                  <a:schemeClr val="tx1"/>
                </a:solidFill>
              </a:rPr>
              <a:t>ampicilline</a:t>
            </a:r>
            <a:r>
              <a:rPr lang="en-US" altLang="fr-FR" sz="2400" dirty="0" smtClean="0">
                <a:solidFill>
                  <a:schemeClr val="tx1"/>
                </a:solidFill>
              </a:rPr>
              <a:t> </a:t>
            </a:r>
            <a:r>
              <a:rPr lang="en-US" altLang="fr-FR" sz="2400" dirty="0" err="1" smtClean="0">
                <a:solidFill>
                  <a:schemeClr val="tx1"/>
                </a:solidFill>
              </a:rPr>
              <a:t>ou</a:t>
            </a:r>
            <a:r>
              <a:rPr lang="en-US" altLang="fr-FR" sz="2400" dirty="0" smtClean="0">
                <a:solidFill>
                  <a:schemeClr val="tx1"/>
                </a:solidFill>
              </a:rPr>
              <a:t> </a:t>
            </a:r>
            <a:r>
              <a:rPr lang="en-US" altLang="fr-FR" sz="2400" dirty="0" err="1" smtClean="0">
                <a:solidFill>
                  <a:schemeClr val="tx1"/>
                </a:solidFill>
              </a:rPr>
              <a:t>ceftiofur</a:t>
            </a:r>
            <a:r>
              <a:rPr lang="en-US" altLang="fr-FR" sz="2400" dirty="0" smtClean="0">
                <a:solidFill>
                  <a:schemeClr val="tx1"/>
                </a:solidFill>
              </a:rPr>
              <a:t> par </a:t>
            </a:r>
            <a:r>
              <a:rPr lang="en-US" altLang="fr-FR" sz="2400" dirty="0" err="1" smtClean="0">
                <a:solidFill>
                  <a:schemeClr val="tx1"/>
                </a:solidFill>
              </a:rPr>
              <a:t>voie</a:t>
            </a:r>
            <a:r>
              <a:rPr lang="en-US" altLang="fr-FR" sz="2400" dirty="0" smtClean="0">
                <a:solidFill>
                  <a:schemeClr val="tx1"/>
                </a:solidFill>
              </a:rPr>
              <a:t> </a:t>
            </a:r>
            <a:r>
              <a:rPr lang="en-US" altLang="fr-FR" sz="2400" dirty="0" err="1" smtClean="0">
                <a:solidFill>
                  <a:schemeClr val="tx1"/>
                </a:solidFill>
              </a:rPr>
              <a:t>générale</a:t>
            </a:r>
            <a:r>
              <a:rPr lang="en-US" altLang="fr-FR" sz="2400" dirty="0" smtClean="0">
                <a:solidFill>
                  <a:schemeClr val="tx1"/>
                </a:solidFill>
              </a:rPr>
              <a:t> (T°&gt; 39,5°C)</a:t>
            </a:r>
          </a:p>
          <a:p>
            <a:pPr marL="342900" indent="-342900" eaLnBrk="0" hangingPunct="0">
              <a:buFontTx/>
              <a:buChar char="-"/>
              <a:defRPr/>
            </a:pPr>
            <a:r>
              <a:rPr lang="en-US" altLang="fr-FR" sz="2400" dirty="0" smtClean="0">
                <a:solidFill>
                  <a:schemeClr val="tx1"/>
                </a:solidFill>
              </a:rPr>
              <a:t>Instillation </a:t>
            </a:r>
            <a:r>
              <a:rPr lang="en-US" altLang="fr-FR" sz="2400" dirty="0" err="1" smtClean="0">
                <a:solidFill>
                  <a:schemeClr val="tx1"/>
                </a:solidFill>
              </a:rPr>
              <a:t>IUT</a:t>
            </a:r>
            <a:r>
              <a:rPr lang="en-US" altLang="fr-FR" sz="2400" dirty="0" smtClean="0">
                <a:solidFill>
                  <a:schemeClr val="tx1"/>
                </a:solidFill>
              </a:rPr>
              <a:t> de </a:t>
            </a:r>
            <a:r>
              <a:rPr lang="en-US" altLang="fr-FR" sz="2400" dirty="0" err="1" smtClean="0">
                <a:solidFill>
                  <a:schemeClr val="tx1"/>
                </a:solidFill>
              </a:rPr>
              <a:t>oxytétracycline</a:t>
            </a:r>
            <a:r>
              <a:rPr lang="en-US" altLang="fr-FR" sz="2400" dirty="0" smtClean="0">
                <a:solidFill>
                  <a:schemeClr val="tx1"/>
                </a:solidFill>
              </a:rPr>
              <a:t>, </a:t>
            </a:r>
            <a:r>
              <a:rPr lang="en-US" altLang="fr-FR" sz="2400" dirty="0" err="1" smtClean="0">
                <a:solidFill>
                  <a:schemeClr val="tx1"/>
                </a:solidFill>
              </a:rPr>
              <a:t>ampicilline</a:t>
            </a:r>
            <a:r>
              <a:rPr lang="en-US" altLang="fr-FR" sz="2400" dirty="0" smtClean="0">
                <a:solidFill>
                  <a:schemeClr val="tx1"/>
                </a:solidFill>
              </a:rPr>
              <a:t> </a:t>
            </a:r>
            <a:r>
              <a:rPr lang="en-US" altLang="fr-FR" sz="2400" dirty="0" err="1" smtClean="0">
                <a:solidFill>
                  <a:schemeClr val="tx1"/>
                </a:solidFill>
              </a:rPr>
              <a:t>ou</a:t>
            </a:r>
            <a:r>
              <a:rPr lang="en-US" altLang="fr-FR" sz="2400" dirty="0" smtClean="0">
                <a:solidFill>
                  <a:schemeClr val="tx1"/>
                </a:solidFill>
              </a:rPr>
              <a:t> </a:t>
            </a:r>
            <a:r>
              <a:rPr lang="en-US" altLang="fr-FR" sz="2400" dirty="0" err="1" smtClean="0">
                <a:solidFill>
                  <a:schemeClr val="tx1"/>
                </a:solidFill>
              </a:rPr>
              <a:t>cloxacillin</a:t>
            </a:r>
            <a:endParaRPr lang="en-US" altLang="fr-FR" sz="2400" dirty="0" smtClean="0">
              <a:solidFill>
                <a:schemeClr val="tx1"/>
              </a:solidFill>
            </a:endParaRPr>
          </a:p>
          <a:p>
            <a:pPr marL="342900" indent="-342900" eaLnBrk="0" hangingPunct="0">
              <a:buFontTx/>
              <a:buChar char="-"/>
              <a:defRPr/>
            </a:pPr>
            <a:r>
              <a:rPr lang="en-US" altLang="fr-FR" sz="2400" dirty="0" err="1" smtClean="0">
                <a:solidFill>
                  <a:schemeClr val="tx1"/>
                </a:solidFill>
              </a:rPr>
              <a:t>Intérêt</a:t>
            </a:r>
            <a:r>
              <a:rPr lang="en-US" altLang="fr-FR" sz="2400" dirty="0" smtClean="0">
                <a:solidFill>
                  <a:schemeClr val="tx1"/>
                </a:solidFill>
              </a:rPr>
              <a:t> des </a:t>
            </a:r>
            <a:r>
              <a:rPr lang="en-US" altLang="fr-FR" sz="2400" dirty="0" err="1" smtClean="0">
                <a:solidFill>
                  <a:schemeClr val="tx1"/>
                </a:solidFill>
              </a:rPr>
              <a:t>AINS</a:t>
            </a:r>
            <a:r>
              <a:rPr lang="en-US" altLang="fr-FR" sz="2400" dirty="0" smtClean="0">
                <a:solidFill>
                  <a:schemeClr val="tx1"/>
                </a:solidFill>
              </a:rPr>
              <a:t> non </a:t>
            </a:r>
            <a:r>
              <a:rPr lang="en-US" altLang="fr-FR" sz="2400" dirty="0" err="1" smtClean="0">
                <a:solidFill>
                  <a:schemeClr val="tx1"/>
                </a:solidFill>
              </a:rPr>
              <a:t>démontrée</a:t>
            </a:r>
            <a:endParaRPr lang="en-US" altLang="fr-FR" sz="2400" dirty="0" smtClean="0">
              <a:solidFill>
                <a:schemeClr val="tx1"/>
              </a:solidFill>
            </a:endParaRPr>
          </a:p>
          <a:p>
            <a:pPr marL="342900" indent="-342900" eaLnBrk="0" hangingPunct="0">
              <a:buFontTx/>
              <a:buChar char="-"/>
              <a:defRPr/>
            </a:pPr>
            <a:r>
              <a:rPr lang="en-US" altLang="fr-FR" sz="2400" dirty="0" smtClean="0">
                <a:solidFill>
                  <a:schemeClr val="tx1"/>
                </a:solidFill>
              </a:rPr>
              <a:t>Pas </a:t>
            </a:r>
            <a:r>
              <a:rPr lang="en-US" altLang="fr-FR" sz="2400" dirty="0" err="1" smtClean="0">
                <a:solidFill>
                  <a:schemeClr val="tx1"/>
                </a:solidFill>
              </a:rPr>
              <a:t>d’effet</a:t>
            </a:r>
            <a:r>
              <a:rPr lang="en-US" altLang="fr-FR" sz="2400" dirty="0" smtClean="0">
                <a:solidFill>
                  <a:schemeClr val="tx1"/>
                </a:solidFill>
              </a:rPr>
              <a:t> de la PGF2a </a:t>
            </a:r>
            <a:r>
              <a:rPr lang="en-US" altLang="fr-FR" sz="2400" dirty="0" err="1" smtClean="0">
                <a:solidFill>
                  <a:schemeClr val="tx1"/>
                </a:solidFill>
              </a:rPr>
              <a:t>ou</a:t>
            </a:r>
            <a:r>
              <a:rPr lang="en-US" altLang="fr-FR" sz="2400" dirty="0" smtClean="0">
                <a:solidFill>
                  <a:schemeClr val="tx1"/>
                </a:solidFill>
              </a:rPr>
              <a:t> de </a:t>
            </a:r>
            <a:r>
              <a:rPr lang="en-US" altLang="fr-FR" sz="2400" dirty="0" err="1" smtClean="0">
                <a:solidFill>
                  <a:schemeClr val="tx1"/>
                </a:solidFill>
              </a:rPr>
              <a:t>l’ocytocine</a:t>
            </a:r>
            <a:endParaRPr lang="fr-BE" altLang="fr-FR" sz="2400" dirty="0" smtClean="0">
              <a:solidFill>
                <a:schemeClr val="tx1"/>
              </a:solidFill>
            </a:endParaRPr>
          </a:p>
          <a:p>
            <a:pPr eaLnBrk="0" hangingPunct="0">
              <a:defRPr/>
            </a:pPr>
            <a:endParaRPr lang="fr-BE" sz="2800" dirty="0">
              <a:solidFill>
                <a:schemeClr val="tx1"/>
              </a:solidFill>
              <a:latin typeface="Times New Roman" pitchFamily="18" charset="0"/>
            </a:endParaRPr>
          </a:p>
        </p:txBody>
      </p:sp>
      <p:pic>
        <p:nvPicPr>
          <p:cNvPr id="11" name="Picture 2" descr="Résultat de recherche d'images pour &quot;iso betadine&quot;"/>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956376" y="5010912"/>
            <a:ext cx="1187624" cy="129840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 name="Rectangle à coins arrondis 11"/>
          <p:cNvSpPr/>
          <p:nvPr/>
        </p:nvSpPr>
        <p:spPr bwMode="auto">
          <a:xfrm>
            <a:off x="179512" y="3717032"/>
            <a:ext cx="7920880" cy="2952328"/>
          </a:xfrm>
          <a:prstGeom prst="roundRect">
            <a:avLst/>
          </a:prstGeom>
          <a:noFill/>
          <a:ln>
            <a:solidFill>
              <a:schemeClr val="tx1"/>
            </a:solidFill>
            <a:headEnd type="none" w="med" len="med"/>
            <a:tailEnd type="none" w="med" len="med"/>
          </a:ln>
        </p:spPr>
        <p:style>
          <a:lnRef idx="2">
            <a:schemeClr val="accent6">
              <a:shade val="50000"/>
            </a:schemeClr>
          </a:lnRef>
          <a:fillRef idx="1">
            <a:schemeClr val="accent6"/>
          </a:fillRef>
          <a:effectRef idx="0">
            <a:schemeClr val="accent6"/>
          </a:effectRef>
          <a:fontRef idx="minor">
            <a:schemeClr val="lt1"/>
          </a:fontRef>
        </p:style>
        <p:txBody>
          <a:bodyPr/>
          <a:lstStyle/>
          <a:p>
            <a:pPr eaLnBrk="0" hangingPunct="0">
              <a:defRPr/>
            </a:pPr>
            <a:r>
              <a:rPr lang="fr-BE" altLang="fr-FR" sz="2800" dirty="0">
                <a:solidFill>
                  <a:srgbClr val="FF0000"/>
                </a:solidFill>
              </a:rPr>
              <a:t>Les </a:t>
            </a:r>
            <a:r>
              <a:rPr lang="fr-BE" altLang="fr-FR" sz="2800" dirty="0" smtClean="0">
                <a:solidFill>
                  <a:srgbClr val="FF0000"/>
                </a:solidFill>
              </a:rPr>
              <a:t>écoulements vaginaux (endométrites cliniques)/Cervicites</a:t>
            </a:r>
          </a:p>
          <a:p>
            <a:pPr marL="342900" indent="-342900" eaLnBrk="0" hangingPunct="0">
              <a:buFontTx/>
              <a:buChar char="-"/>
              <a:defRPr/>
            </a:pPr>
            <a:r>
              <a:rPr lang="en-US" altLang="fr-FR" sz="2400" dirty="0" smtClean="0">
                <a:solidFill>
                  <a:schemeClr val="tx1"/>
                </a:solidFill>
              </a:rPr>
              <a:t>Injection </a:t>
            </a:r>
            <a:r>
              <a:rPr lang="en-US" altLang="fr-FR" sz="2400" dirty="0" err="1" smtClean="0">
                <a:solidFill>
                  <a:schemeClr val="tx1"/>
                </a:solidFill>
              </a:rPr>
              <a:t>d’une</a:t>
            </a:r>
            <a:r>
              <a:rPr lang="en-US" altLang="fr-FR" sz="2400" dirty="0" smtClean="0">
                <a:solidFill>
                  <a:schemeClr val="tx1"/>
                </a:solidFill>
              </a:rPr>
              <a:t> PGF2a </a:t>
            </a:r>
            <a:r>
              <a:rPr lang="en-US" altLang="fr-FR" sz="2400" dirty="0" err="1" smtClean="0">
                <a:solidFill>
                  <a:schemeClr val="tx1"/>
                </a:solidFill>
              </a:rPr>
              <a:t>si</a:t>
            </a:r>
            <a:r>
              <a:rPr lang="en-US" altLang="fr-FR" sz="2400" dirty="0" smtClean="0">
                <a:solidFill>
                  <a:schemeClr val="tx1"/>
                </a:solidFill>
              </a:rPr>
              <a:t> CJ et </a:t>
            </a:r>
            <a:r>
              <a:rPr lang="en-US" altLang="fr-FR" sz="2400" dirty="0" err="1" smtClean="0">
                <a:solidFill>
                  <a:schemeClr val="tx1"/>
                </a:solidFill>
              </a:rPr>
              <a:t>traitement</a:t>
            </a:r>
            <a:r>
              <a:rPr lang="en-US" altLang="fr-FR" sz="2400" dirty="0" smtClean="0">
                <a:solidFill>
                  <a:schemeClr val="tx1"/>
                </a:solidFill>
              </a:rPr>
              <a:t> </a:t>
            </a:r>
            <a:r>
              <a:rPr lang="en-US" altLang="fr-FR" sz="2400" dirty="0" err="1" smtClean="0">
                <a:solidFill>
                  <a:schemeClr val="tx1"/>
                </a:solidFill>
              </a:rPr>
              <a:t>IUT</a:t>
            </a:r>
            <a:r>
              <a:rPr lang="en-US" altLang="fr-FR" sz="2400" dirty="0" smtClean="0">
                <a:solidFill>
                  <a:schemeClr val="tx1"/>
                </a:solidFill>
              </a:rPr>
              <a:t> </a:t>
            </a:r>
            <a:r>
              <a:rPr lang="en-US" altLang="fr-FR" sz="2400" dirty="0" err="1" smtClean="0">
                <a:solidFill>
                  <a:schemeClr val="tx1"/>
                </a:solidFill>
              </a:rPr>
              <a:t>en</a:t>
            </a:r>
            <a:r>
              <a:rPr lang="en-US" altLang="fr-FR" sz="2400" dirty="0" smtClean="0">
                <a:solidFill>
                  <a:schemeClr val="tx1"/>
                </a:solidFill>
              </a:rPr>
              <a:t> </a:t>
            </a:r>
            <a:r>
              <a:rPr lang="en-US" altLang="fr-FR" sz="2400" dirty="0" err="1" smtClean="0">
                <a:solidFill>
                  <a:schemeClr val="tx1"/>
                </a:solidFill>
              </a:rPr>
              <a:t>oestrus</a:t>
            </a:r>
            <a:r>
              <a:rPr lang="en-US" altLang="fr-FR" sz="2400" dirty="0" smtClean="0">
                <a:solidFill>
                  <a:schemeClr val="tx1"/>
                </a:solidFill>
              </a:rPr>
              <a:t>.</a:t>
            </a:r>
          </a:p>
          <a:p>
            <a:pPr marL="342900" indent="-342900" eaLnBrk="0" hangingPunct="0">
              <a:buFontTx/>
              <a:buChar char="-"/>
              <a:defRPr/>
            </a:pPr>
            <a:r>
              <a:rPr lang="en-US" altLang="fr-FR" sz="2400" dirty="0" smtClean="0">
                <a:solidFill>
                  <a:schemeClr val="tx1"/>
                </a:solidFill>
              </a:rPr>
              <a:t>Instillation </a:t>
            </a:r>
            <a:r>
              <a:rPr lang="en-US" altLang="fr-FR" sz="2400" dirty="0" err="1" smtClean="0">
                <a:solidFill>
                  <a:schemeClr val="tx1"/>
                </a:solidFill>
              </a:rPr>
              <a:t>IUT</a:t>
            </a:r>
            <a:r>
              <a:rPr lang="en-US" altLang="fr-FR" sz="2400" dirty="0" smtClean="0">
                <a:solidFill>
                  <a:schemeClr val="tx1"/>
                </a:solidFill>
              </a:rPr>
              <a:t> de la </a:t>
            </a:r>
            <a:r>
              <a:rPr lang="en-US" altLang="fr-FR" sz="2400" dirty="0" err="1" smtClean="0">
                <a:solidFill>
                  <a:schemeClr val="tx1"/>
                </a:solidFill>
              </a:rPr>
              <a:t>cephapirine</a:t>
            </a:r>
            <a:r>
              <a:rPr lang="en-US" altLang="fr-FR" sz="2400" dirty="0" smtClean="0">
                <a:solidFill>
                  <a:schemeClr val="tx1"/>
                </a:solidFill>
              </a:rPr>
              <a:t>.</a:t>
            </a:r>
          </a:p>
          <a:p>
            <a:pPr marL="342900" indent="-342900" eaLnBrk="0" hangingPunct="0">
              <a:buFontTx/>
              <a:buChar char="-"/>
              <a:defRPr/>
            </a:pPr>
            <a:r>
              <a:rPr lang="en-US" altLang="fr-FR" sz="2400" dirty="0">
                <a:solidFill>
                  <a:schemeClr val="tx1"/>
                </a:solidFill>
              </a:rPr>
              <a:t>Instillation </a:t>
            </a:r>
            <a:r>
              <a:rPr lang="en-US" altLang="fr-FR" sz="2400" dirty="0" err="1">
                <a:solidFill>
                  <a:schemeClr val="tx1"/>
                </a:solidFill>
              </a:rPr>
              <a:t>IUT</a:t>
            </a:r>
            <a:r>
              <a:rPr lang="en-US" altLang="fr-FR" sz="2400" dirty="0">
                <a:solidFill>
                  <a:schemeClr val="tx1"/>
                </a:solidFill>
              </a:rPr>
              <a:t> </a:t>
            </a:r>
            <a:r>
              <a:rPr lang="en-US" altLang="fr-FR" sz="2400" dirty="0" smtClean="0">
                <a:solidFill>
                  <a:schemeClr val="tx1"/>
                </a:solidFill>
              </a:rPr>
              <a:t>de </a:t>
            </a:r>
            <a:r>
              <a:rPr lang="fr-BE" sz="2400" dirty="0" smtClean="0">
                <a:solidFill>
                  <a:schemeClr val="tx1"/>
                </a:solidFill>
              </a:rPr>
              <a:t>50—100 ml d’une </a:t>
            </a:r>
            <a:r>
              <a:rPr lang="fr-BE" sz="2400" dirty="0">
                <a:solidFill>
                  <a:schemeClr val="tx1"/>
                </a:solidFill>
              </a:rPr>
              <a:t>solution à </a:t>
            </a:r>
            <a:r>
              <a:rPr lang="fr-BE" sz="2400" dirty="0" smtClean="0">
                <a:solidFill>
                  <a:schemeClr val="tx1"/>
                </a:solidFill>
              </a:rPr>
              <a:t>2 </a:t>
            </a:r>
            <a:r>
              <a:rPr lang="fr-BE" sz="2400" dirty="0">
                <a:solidFill>
                  <a:schemeClr val="tx1"/>
                </a:solidFill>
              </a:rPr>
              <a:t>% de </a:t>
            </a:r>
            <a:r>
              <a:rPr lang="fr-BE" sz="2400" dirty="0" err="1">
                <a:solidFill>
                  <a:schemeClr val="tx1"/>
                </a:solidFill>
              </a:rPr>
              <a:t>Polyvinypyrolidone</a:t>
            </a:r>
            <a:r>
              <a:rPr lang="fr-BE" sz="2400" dirty="0">
                <a:solidFill>
                  <a:schemeClr val="tx1"/>
                </a:solidFill>
              </a:rPr>
              <a:t> iodée (</a:t>
            </a:r>
            <a:r>
              <a:rPr lang="fr-BE" sz="2400" dirty="0" err="1">
                <a:solidFill>
                  <a:schemeClr val="tx1"/>
                </a:solidFill>
              </a:rPr>
              <a:t>Isobetadine</a:t>
            </a:r>
            <a:r>
              <a:rPr lang="fr-BE" sz="2400" dirty="0">
                <a:solidFill>
                  <a:schemeClr val="tx1"/>
                </a:solidFill>
              </a:rPr>
              <a:t> à 10 % </a:t>
            </a:r>
            <a:r>
              <a:rPr lang="fr-BE" sz="2400" dirty="0" err="1">
                <a:solidFill>
                  <a:schemeClr val="tx1"/>
                </a:solidFill>
              </a:rPr>
              <a:t>cad</a:t>
            </a:r>
            <a:r>
              <a:rPr lang="fr-BE" sz="2400" dirty="0">
                <a:solidFill>
                  <a:schemeClr val="tx1"/>
                </a:solidFill>
              </a:rPr>
              <a:t> 100 mg d’iode actif par ml</a:t>
            </a:r>
            <a:r>
              <a:rPr lang="fr-BE" sz="2400" dirty="0" smtClean="0">
                <a:solidFill>
                  <a:schemeClr val="tx1"/>
                </a:solidFill>
              </a:rPr>
              <a:t>)</a:t>
            </a:r>
            <a:endParaRPr lang="fr-BE" sz="2400" dirty="0">
              <a:solidFill>
                <a:schemeClr val="tx1"/>
              </a:solidFill>
              <a:latin typeface="Times New Roman" pitchFamily="18" charset="0"/>
            </a:endParaRPr>
          </a:p>
        </p:txBody>
      </p:sp>
    </p:spTree>
    <p:extLst>
      <p:ext uri="{BB962C8B-B14F-4D97-AF65-F5344CB8AC3E}">
        <p14:creationId xmlns:p14="http://schemas.microsoft.com/office/powerpoint/2010/main" val="3860014246"/>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2"/>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1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Lst>
  </p:timing>
</p:sld>
</file>

<file path=ppt/slides/slide199.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69635" name="Espace réservé du numéro de diapositive 5"/>
          <p:cNvSpPr>
            <a:spLocks noGrp="1"/>
          </p:cNvSpPr>
          <p:nvPr>
            <p:ph type="sldNum" sz="quarter" idx="4294967295"/>
          </p:nvPr>
        </p:nvSpPr>
        <p:spPr>
          <a:xfrm>
            <a:off x="7667625" y="6381750"/>
            <a:ext cx="1270000" cy="47625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Clr>
                <a:schemeClr val="tx1"/>
              </a:buClr>
              <a:buFont typeface="Mistral" panose="03090702030407020403" pitchFamily="66" charset="0"/>
              <a:buChar char="●"/>
              <a:defRPr sz="2600">
                <a:solidFill>
                  <a:schemeClr val="tx1"/>
                </a:solidFill>
                <a:latin typeface="Arial Narrow" panose="020B0606020202030204" pitchFamily="34" charset="0"/>
              </a:defRPr>
            </a:lvl1pPr>
            <a:lvl2pPr marL="742950" indent="-285750" eaLnBrk="0" hangingPunct="0">
              <a:spcBef>
                <a:spcPct val="20000"/>
              </a:spcBef>
              <a:buClr>
                <a:schemeClr val="tx1"/>
              </a:buClr>
              <a:buFont typeface="Wingdings" panose="05000000000000000000" pitchFamily="2" charset="2"/>
              <a:buChar char="§"/>
              <a:defRPr sz="2400">
                <a:solidFill>
                  <a:schemeClr val="tx1"/>
                </a:solidFill>
                <a:latin typeface="Arial Narrow" panose="020B0606020202030204" pitchFamily="34" charset="0"/>
              </a:defRPr>
            </a:lvl2pPr>
            <a:lvl3pPr marL="1143000" indent="-228600" eaLnBrk="0" hangingPunct="0">
              <a:spcBef>
                <a:spcPct val="20000"/>
              </a:spcBef>
              <a:buClr>
                <a:schemeClr val="tx1"/>
              </a:buClr>
              <a:buChar char="•"/>
              <a:defRPr sz="2000">
                <a:solidFill>
                  <a:schemeClr val="tx1"/>
                </a:solidFill>
                <a:latin typeface="Arial Narrow" panose="020B0606020202030204" pitchFamily="34" charset="0"/>
              </a:defRPr>
            </a:lvl3pPr>
            <a:lvl4pPr marL="1600200" indent="-228600" eaLnBrk="0" hangingPunct="0">
              <a:spcBef>
                <a:spcPct val="20000"/>
              </a:spcBef>
              <a:buClr>
                <a:schemeClr val="tx1"/>
              </a:buClr>
              <a:buChar char="–"/>
              <a:defRPr b="1">
                <a:solidFill>
                  <a:schemeClr val="tx1"/>
                </a:solidFill>
                <a:latin typeface="Century Gothic" panose="020B0502020202020204" pitchFamily="34" charset="0"/>
              </a:defRPr>
            </a:lvl4pPr>
            <a:lvl5pPr marL="2057400" indent="-228600" eaLnBrk="0" hangingPunct="0">
              <a:spcBef>
                <a:spcPct val="20000"/>
              </a:spcBef>
              <a:buClr>
                <a:schemeClr val="tx1"/>
              </a:buClr>
              <a:buChar char="»"/>
              <a:defRPr sz="2000" b="1">
                <a:solidFill>
                  <a:schemeClr val="tx1"/>
                </a:solidFill>
                <a:latin typeface="Times New Roman" panose="02020603050405020304" pitchFamily="18" charset="0"/>
              </a:defRPr>
            </a:lvl5pPr>
            <a:lvl6pPr marL="25146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6pPr>
            <a:lvl7pPr marL="29718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7pPr>
            <a:lvl8pPr marL="34290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8pPr>
            <a:lvl9pPr marL="38862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9pPr>
          </a:lstStyle>
          <a:p>
            <a:pPr>
              <a:spcBef>
                <a:spcPct val="0"/>
              </a:spcBef>
              <a:buClrTx/>
              <a:buFontTx/>
              <a:buNone/>
            </a:pPr>
            <a:fld id="{1432E0BD-F998-4B92-9248-270DD6DF17BB}" type="slidenum">
              <a:rPr lang="fr-FR" altLang="fr-FR" sz="1400"/>
              <a:pPr>
                <a:spcBef>
                  <a:spcPct val="0"/>
                </a:spcBef>
                <a:buClrTx/>
                <a:buFontTx/>
                <a:buNone/>
              </a:pPr>
              <a:t>199</a:t>
            </a:fld>
            <a:endParaRPr lang="fr-FR" altLang="fr-FR" sz="1400"/>
          </a:p>
        </p:txBody>
      </p:sp>
      <p:sp>
        <p:nvSpPr>
          <p:cNvPr id="7" name="Rectangle à coins arrondis 6"/>
          <p:cNvSpPr/>
          <p:nvPr/>
        </p:nvSpPr>
        <p:spPr bwMode="auto">
          <a:xfrm>
            <a:off x="323527" y="188640"/>
            <a:ext cx="3527623" cy="684212"/>
          </a:xfrm>
          <a:prstGeom prst="roundRect">
            <a:avLst/>
          </a:prstGeom>
          <a:solidFill>
            <a:srgbClr val="002060"/>
          </a:solidFill>
          <a:ln>
            <a:solidFill>
              <a:schemeClr val="tx1"/>
            </a:solidFill>
            <a:headEnd type="none" w="med" len="med"/>
            <a:tailEnd type="none" w="med" len="med"/>
          </a:ln>
        </p:spPr>
        <p:style>
          <a:lnRef idx="2">
            <a:schemeClr val="accent6">
              <a:shade val="50000"/>
            </a:schemeClr>
          </a:lnRef>
          <a:fillRef idx="1">
            <a:schemeClr val="accent6"/>
          </a:fillRef>
          <a:effectRef idx="0">
            <a:schemeClr val="accent6"/>
          </a:effectRef>
          <a:fontRef idx="minor">
            <a:schemeClr val="lt1"/>
          </a:fontRef>
        </p:style>
        <p:txBody>
          <a:bodyPr/>
          <a:lstStyle/>
          <a:p>
            <a:pPr eaLnBrk="0" hangingPunct="0">
              <a:defRPr/>
            </a:pPr>
            <a:r>
              <a:rPr lang="fr-BE" altLang="fr-FR" sz="2800" dirty="0"/>
              <a:t>Les infections utérines </a:t>
            </a:r>
            <a:endParaRPr lang="fr-BE" sz="2800" dirty="0">
              <a:solidFill>
                <a:schemeClr val="tx1"/>
              </a:solidFill>
              <a:latin typeface="Times New Roman" pitchFamily="18" charset="0"/>
            </a:endParaRPr>
          </a:p>
        </p:txBody>
      </p:sp>
      <p:sp>
        <p:nvSpPr>
          <p:cNvPr id="9" name="Rectangle à coins arrondis 8"/>
          <p:cNvSpPr/>
          <p:nvPr/>
        </p:nvSpPr>
        <p:spPr bwMode="auto">
          <a:xfrm>
            <a:off x="179512" y="4221088"/>
            <a:ext cx="8784976" cy="2259732"/>
          </a:xfrm>
          <a:prstGeom prst="roundRect">
            <a:avLst/>
          </a:prstGeom>
          <a:noFill/>
          <a:ln>
            <a:solidFill>
              <a:schemeClr val="tx1"/>
            </a:solidFill>
            <a:headEnd type="none" w="med" len="med"/>
            <a:tailEnd type="none" w="med" len="med"/>
          </a:ln>
        </p:spPr>
        <p:style>
          <a:lnRef idx="2">
            <a:schemeClr val="accent6">
              <a:shade val="50000"/>
            </a:schemeClr>
          </a:lnRef>
          <a:fillRef idx="1">
            <a:schemeClr val="accent6"/>
          </a:fillRef>
          <a:effectRef idx="0">
            <a:schemeClr val="accent6"/>
          </a:effectRef>
          <a:fontRef idx="minor">
            <a:schemeClr val="lt1"/>
          </a:fontRef>
        </p:style>
        <p:txBody>
          <a:bodyPr/>
          <a:lstStyle/>
          <a:p>
            <a:pPr eaLnBrk="0" hangingPunct="0">
              <a:defRPr/>
            </a:pPr>
            <a:r>
              <a:rPr lang="fr-BE" altLang="fr-FR" sz="2800" dirty="0">
                <a:solidFill>
                  <a:srgbClr val="FF0000"/>
                </a:solidFill>
              </a:rPr>
              <a:t>Les </a:t>
            </a:r>
            <a:r>
              <a:rPr lang="fr-BE" altLang="fr-FR" sz="2800" dirty="0" smtClean="0">
                <a:solidFill>
                  <a:srgbClr val="FF0000"/>
                </a:solidFill>
              </a:rPr>
              <a:t>endométrites subcliniques </a:t>
            </a:r>
          </a:p>
          <a:p>
            <a:pPr marL="342900" indent="-342900" eaLnBrk="0" hangingPunct="0">
              <a:buFontTx/>
              <a:buChar char="-"/>
              <a:defRPr/>
            </a:pPr>
            <a:r>
              <a:rPr lang="en-US" altLang="fr-FR" sz="2400" dirty="0" smtClean="0">
                <a:solidFill>
                  <a:schemeClr val="tx1"/>
                </a:solidFill>
              </a:rPr>
              <a:t>Pas de </a:t>
            </a:r>
            <a:r>
              <a:rPr lang="en-US" altLang="fr-FR" sz="2400" dirty="0" err="1" smtClean="0">
                <a:solidFill>
                  <a:schemeClr val="tx1"/>
                </a:solidFill>
              </a:rPr>
              <a:t>traitement</a:t>
            </a:r>
            <a:r>
              <a:rPr lang="en-US" altLang="fr-FR" sz="2400" dirty="0" smtClean="0">
                <a:solidFill>
                  <a:schemeClr val="tx1"/>
                </a:solidFill>
              </a:rPr>
              <a:t> </a:t>
            </a:r>
            <a:r>
              <a:rPr lang="en-US" altLang="fr-FR" sz="2400" dirty="0" err="1" smtClean="0">
                <a:solidFill>
                  <a:schemeClr val="tx1"/>
                </a:solidFill>
              </a:rPr>
              <a:t>spécifique</a:t>
            </a:r>
            <a:endParaRPr lang="en-US" altLang="fr-FR" sz="2400" dirty="0" smtClean="0">
              <a:solidFill>
                <a:schemeClr val="tx1"/>
              </a:solidFill>
            </a:endParaRPr>
          </a:p>
          <a:p>
            <a:pPr marL="342900" indent="-342900" eaLnBrk="0" hangingPunct="0">
              <a:buFontTx/>
              <a:buChar char="-"/>
              <a:defRPr/>
            </a:pPr>
            <a:r>
              <a:rPr lang="en-US" altLang="fr-FR" sz="2400" dirty="0" smtClean="0">
                <a:solidFill>
                  <a:schemeClr val="tx1"/>
                </a:solidFill>
              </a:rPr>
              <a:t>Drainage de la </a:t>
            </a:r>
            <a:r>
              <a:rPr lang="en-US" altLang="fr-FR" sz="2400" dirty="0" err="1" smtClean="0">
                <a:solidFill>
                  <a:schemeClr val="tx1"/>
                </a:solidFill>
              </a:rPr>
              <a:t>cavité</a:t>
            </a:r>
            <a:r>
              <a:rPr lang="en-US" altLang="fr-FR" sz="2400" dirty="0" smtClean="0">
                <a:solidFill>
                  <a:schemeClr val="tx1"/>
                </a:solidFill>
              </a:rPr>
              <a:t> </a:t>
            </a:r>
            <a:r>
              <a:rPr lang="en-US" altLang="fr-FR" sz="2400" dirty="0" err="1" smtClean="0">
                <a:solidFill>
                  <a:schemeClr val="tx1"/>
                </a:solidFill>
              </a:rPr>
              <a:t>utérine</a:t>
            </a:r>
            <a:r>
              <a:rPr lang="en-US" altLang="fr-FR" sz="2400" dirty="0" smtClean="0">
                <a:solidFill>
                  <a:schemeClr val="tx1"/>
                </a:solidFill>
              </a:rPr>
              <a:t> au </a:t>
            </a:r>
            <a:r>
              <a:rPr lang="en-US" altLang="fr-FR" sz="2400" dirty="0" err="1" smtClean="0">
                <a:solidFill>
                  <a:schemeClr val="tx1"/>
                </a:solidFill>
              </a:rPr>
              <a:t>moyen</a:t>
            </a:r>
            <a:r>
              <a:rPr lang="en-US" altLang="fr-FR" sz="2400" dirty="0" smtClean="0">
                <a:solidFill>
                  <a:schemeClr val="tx1"/>
                </a:solidFill>
              </a:rPr>
              <a:t> de </a:t>
            </a:r>
            <a:r>
              <a:rPr lang="en-US" altLang="fr-FR" sz="2400" dirty="0" err="1" smtClean="0">
                <a:solidFill>
                  <a:schemeClr val="tx1"/>
                </a:solidFill>
              </a:rPr>
              <a:t>sérum</a:t>
            </a:r>
            <a:r>
              <a:rPr lang="en-US" altLang="fr-FR" sz="2400" dirty="0" smtClean="0">
                <a:solidFill>
                  <a:schemeClr val="tx1"/>
                </a:solidFill>
              </a:rPr>
              <a:t> </a:t>
            </a:r>
            <a:r>
              <a:rPr lang="en-US" altLang="fr-FR" sz="2400" dirty="0" err="1" smtClean="0">
                <a:solidFill>
                  <a:schemeClr val="tx1"/>
                </a:solidFill>
              </a:rPr>
              <a:t>physiologique</a:t>
            </a:r>
            <a:endParaRPr lang="en-US" altLang="fr-FR" sz="2400" dirty="0" smtClean="0">
              <a:solidFill>
                <a:schemeClr val="tx1"/>
              </a:solidFill>
            </a:endParaRPr>
          </a:p>
          <a:p>
            <a:pPr marL="342900" indent="-342900" eaLnBrk="0" hangingPunct="0">
              <a:buFontTx/>
              <a:buChar char="-"/>
              <a:defRPr/>
            </a:pPr>
            <a:r>
              <a:rPr lang="en-US" sz="2400" dirty="0" err="1" smtClean="0">
                <a:solidFill>
                  <a:schemeClr val="tx1"/>
                </a:solidFill>
              </a:rPr>
              <a:t>Recours</a:t>
            </a:r>
            <a:r>
              <a:rPr lang="en-US" sz="2400" dirty="0" smtClean="0">
                <a:solidFill>
                  <a:schemeClr val="tx1"/>
                </a:solidFill>
              </a:rPr>
              <a:t> à la chemise </a:t>
            </a:r>
            <a:r>
              <a:rPr lang="en-US" sz="2400" dirty="0" err="1" smtClean="0">
                <a:solidFill>
                  <a:schemeClr val="tx1"/>
                </a:solidFill>
              </a:rPr>
              <a:t>lors</a:t>
            </a:r>
            <a:r>
              <a:rPr lang="en-US" sz="2400" dirty="0" smtClean="0">
                <a:solidFill>
                  <a:schemeClr val="tx1"/>
                </a:solidFill>
              </a:rPr>
              <a:t> de </a:t>
            </a:r>
            <a:r>
              <a:rPr lang="en-US" sz="2400" dirty="0" err="1" smtClean="0">
                <a:solidFill>
                  <a:schemeClr val="tx1"/>
                </a:solidFill>
              </a:rPr>
              <a:t>l’IA</a:t>
            </a:r>
            <a:endParaRPr lang="en-US" sz="2400" dirty="0" smtClean="0">
              <a:solidFill>
                <a:schemeClr val="tx1"/>
              </a:solidFill>
            </a:endParaRPr>
          </a:p>
          <a:p>
            <a:pPr marL="342900" indent="-342900" eaLnBrk="0" hangingPunct="0">
              <a:buFontTx/>
              <a:buChar char="-"/>
              <a:defRPr/>
            </a:pPr>
            <a:r>
              <a:rPr lang="en-US" altLang="fr-FR" sz="2400" dirty="0">
                <a:solidFill>
                  <a:schemeClr val="tx1"/>
                </a:solidFill>
              </a:rPr>
              <a:t>Instillation </a:t>
            </a:r>
            <a:r>
              <a:rPr lang="en-US" altLang="fr-FR" sz="2400" dirty="0" err="1">
                <a:solidFill>
                  <a:schemeClr val="tx1"/>
                </a:solidFill>
              </a:rPr>
              <a:t>IUT</a:t>
            </a:r>
            <a:r>
              <a:rPr lang="en-US" altLang="fr-FR" sz="2400" dirty="0">
                <a:solidFill>
                  <a:schemeClr val="tx1"/>
                </a:solidFill>
              </a:rPr>
              <a:t> de la </a:t>
            </a:r>
            <a:r>
              <a:rPr lang="en-US" altLang="fr-FR" sz="2400" dirty="0" err="1" smtClean="0">
                <a:solidFill>
                  <a:schemeClr val="tx1"/>
                </a:solidFill>
              </a:rPr>
              <a:t>cephapirine</a:t>
            </a:r>
            <a:r>
              <a:rPr lang="en-US" altLang="fr-FR" sz="2400" dirty="0" smtClean="0">
                <a:solidFill>
                  <a:schemeClr val="tx1"/>
                </a:solidFill>
              </a:rPr>
              <a:t> le </a:t>
            </a:r>
            <a:r>
              <a:rPr lang="en-US" altLang="fr-FR" sz="2400" dirty="0" err="1" smtClean="0">
                <a:solidFill>
                  <a:schemeClr val="tx1"/>
                </a:solidFill>
              </a:rPr>
              <a:t>lendemain</a:t>
            </a:r>
            <a:r>
              <a:rPr lang="en-US" altLang="fr-FR" sz="2400" dirty="0" smtClean="0">
                <a:solidFill>
                  <a:schemeClr val="tx1"/>
                </a:solidFill>
              </a:rPr>
              <a:t> de </a:t>
            </a:r>
            <a:r>
              <a:rPr lang="en-US" altLang="fr-FR" sz="2400" dirty="0" err="1" smtClean="0">
                <a:solidFill>
                  <a:schemeClr val="tx1"/>
                </a:solidFill>
              </a:rPr>
              <a:t>l’IA</a:t>
            </a:r>
            <a:endParaRPr lang="fr-BE" sz="2400" dirty="0">
              <a:solidFill>
                <a:schemeClr val="tx1"/>
              </a:solidFill>
            </a:endParaRPr>
          </a:p>
        </p:txBody>
      </p:sp>
      <p:pic>
        <p:nvPicPr>
          <p:cNvPr id="6" name="Picture 2" descr="Résultat de recherche d'images pour &quot;iso betadine&quot;"/>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956376" y="1945916"/>
            <a:ext cx="1187624" cy="129840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Rectangle à coins arrondis 7"/>
          <p:cNvSpPr/>
          <p:nvPr/>
        </p:nvSpPr>
        <p:spPr bwMode="auto">
          <a:xfrm>
            <a:off x="169625" y="1052736"/>
            <a:ext cx="8040085" cy="2880320"/>
          </a:xfrm>
          <a:prstGeom prst="roundRect">
            <a:avLst/>
          </a:prstGeom>
          <a:noFill/>
          <a:ln>
            <a:solidFill>
              <a:schemeClr val="tx1"/>
            </a:solidFill>
            <a:headEnd type="none" w="med" len="med"/>
            <a:tailEnd type="none" w="med" len="med"/>
          </a:ln>
        </p:spPr>
        <p:style>
          <a:lnRef idx="2">
            <a:schemeClr val="accent6">
              <a:shade val="50000"/>
            </a:schemeClr>
          </a:lnRef>
          <a:fillRef idx="1">
            <a:schemeClr val="accent6"/>
          </a:fillRef>
          <a:effectRef idx="0">
            <a:schemeClr val="accent6"/>
          </a:effectRef>
          <a:fontRef idx="minor">
            <a:schemeClr val="lt1"/>
          </a:fontRef>
        </p:style>
        <p:txBody>
          <a:bodyPr/>
          <a:lstStyle/>
          <a:p>
            <a:pPr eaLnBrk="0" hangingPunct="0">
              <a:defRPr/>
            </a:pPr>
            <a:r>
              <a:rPr lang="fr-BE" altLang="fr-FR" sz="2800" dirty="0" smtClean="0">
                <a:solidFill>
                  <a:srgbClr val="FF0000"/>
                </a:solidFill>
              </a:rPr>
              <a:t>Le pyomètre </a:t>
            </a:r>
          </a:p>
          <a:p>
            <a:pPr marL="342900" indent="-342900" eaLnBrk="0" hangingPunct="0">
              <a:buFontTx/>
              <a:buChar char="-"/>
              <a:defRPr/>
            </a:pPr>
            <a:r>
              <a:rPr lang="en-US" altLang="fr-FR" sz="2400" dirty="0" smtClean="0">
                <a:solidFill>
                  <a:schemeClr val="tx1"/>
                </a:solidFill>
              </a:rPr>
              <a:t>Injection </a:t>
            </a:r>
            <a:r>
              <a:rPr lang="en-US" altLang="fr-FR" sz="2400" dirty="0" err="1" smtClean="0">
                <a:solidFill>
                  <a:schemeClr val="tx1"/>
                </a:solidFill>
              </a:rPr>
              <a:t>d’une</a:t>
            </a:r>
            <a:r>
              <a:rPr lang="en-US" altLang="fr-FR" sz="2400" dirty="0" smtClean="0">
                <a:solidFill>
                  <a:schemeClr val="tx1"/>
                </a:solidFill>
              </a:rPr>
              <a:t> PGF2a </a:t>
            </a:r>
            <a:r>
              <a:rPr lang="en-US" altLang="fr-FR" sz="2400" dirty="0" err="1" smtClean="0">
                <a:solidFill>
                  <a:schemeClr val="tx1"/>
                </a:solidFill>
              </a:rPr>
              <a:t>si</a:t>
            </a:r>
            <a:r>
              <a:rPr lang="en-US" altLang="fr-FR" sz="2400" dirty="0" smtClean="0">
                <a:solidFill>
                  <a:schemeClr val="tx1"/>
                </a:solidFill>
              </a:rPr>
              <a:t> CJ et massage </a:t>
            </a:r>
            <a:r>
              <a:rPr lang="en-US" altLang="fr-FR" sz="2400" dirty="0" err="1" smtClean="0">
                <a:solidFill>
                  <a:schemeClr val="tx1"/>
                </a:solidFill>
              </a:rPr>
              <a:t>utérin</a:t>
            </a:r>
            <a:r>
              <a:rPr lang="en-US" altLang="fr-FR" sz="2400" dirty="0" smtClean="0">
                <a:solidFill>
                  <a:schemeClr val="tx1"/>
                </a:solidFill>
              </a:rPr>
              <a:t> </a:t>
            </a:r>
            <a:r>
              <a:rPr lang="en-US" altLang="fr-FR" sz="2400" dirty="0" err="1" smtClean="0">
                <a:solidFill>
                  <a:schemeClr val="tx1"/>
                </a:solidFill>
              </a:rPr>
              <a:t>en</a:t>
            </a:r>
            <a:r>
              <a:rPr lang="en-US" altLang="fr-FR" sz="2400" dirty="0" smtClean="0">
                <a:solidFill>
                  <a:schemeClr val="tx1"/>
                </a:solidFill>
              </a:rPr>
              <a:t> </a:t>
            </a:r>
            <a:r>
              <a:rPr lang="en-US" altLang="fr-FR" sz="2400" dirty="0" err="1" smtClean="0">
                <a:solidFill>
                  <a:schemeClr val="tx1"/>
                </a:solidFill>
              </a:rPr>
              <a:t>ostrus</a:t>
            </a:r>
            <a:r>
              <a:rPr lang="en-US" altLang="fr-FR" sz="2400" dirty="0" smtClean="0">
                <a:solidFill>
                  <a:schemeClr val="tx1"/>
                </a:solidFill>
              </a:rPr>
              <a:t> pour </a:t>
            </a:r>
            <a:r>
              <a:rPr lang="en-US" altLang="fr-FR" sz="2400" dirty="0" err="1" smtClean="0">
                <a:solidFill>
                  <a:schemeClr val="tx1"/>
                </a:solidFill>
              </a:rPr>
              <a:t>extérioriser</a:t>
            </a:r>
            <a:r>
              <a:rPr lang="en-US" altLang="fr-FR" sz="2400" dirty="0" smtClean="0">
                <a:solidFill>
                  <a:schemeClr val="tx1"/>
                </a:solidFill>
              </a:rPr>
              <a:t> les </a:t>
            </a:r>
            <a:r>
              <a:rPr lang="en-US" altLang="fr-FR" sz="2400" dirty="0" err="1" smtClean="0">
                <a:solidFill>
                  <a:schemeClr val="tx1"/>
                </a:solidFill>
              </a:rPr>
              <a:t>sécrétions</a:t>
            </a:r>
            <a:r>
              <a:rPr lang="en-US" altLang="fr-FR" sz="2400" dirty="0" smtClean="0">
                <a:solidFill>
                  <a:schemeClr val="tx1"/>
                </a:solidFill>
              </a:rPr>
              <a:t> (à </a:t>
            </a:r>
            <a:r>
              <a:rPr lang="en-US" altLang="fr-FR" sz="2400" dirty="0" err="1" smtClean="0">
                <a:solidFill>
                  <a:schemeClr val="tx1"/>
                </a:solidFill>
              </a:rPr>
              <a:t>refaire</a:t>
            </a:r>
            <a:r>
              <a:rPr lang="en-US" altLang="fr-FR" sz="2400" dirty="0" smtClean="0">
                <a:solidFill>
                  <a:schemeClr val="tx1"/>
                </a:solidFill>
              </a:rPr>
              <a:t> au </a:t>
            </a:r>
            <a:r>
              <a:rPr lang="en-US" altLang="fr-FR" sz="2400" dirty="0" err="1" smtClean="0">
                <a:solidFill>
                  <a:schemeClr val="tx1"/>
                </a:solidFill>
              </a:rPr>
              <a:t>besoin</a:t>
            </a:r>
            <a:r>
              <a:rPr lang="en-US" altLang="fr-FR" sz="2400" dirty="0" smtClean="0">
                <a:solidFill>
                  <a:schemeClr val="tx1"/>
                </a:solidFill>
              </a:rPr>
              <a:t> après 10 </a:t>
            </a:r>
            <a:r>
              <a:rPr lang="en-US" altLang="fr-FR" sz="2400" dirty="0" err="1" smtClean="0">
                <a:solidFill>
                  <a:schemeClr val="tx1"/>
                </a:solidFill>
              </a:rPr>
              <a:t>jours</a:t>
            </a:r>
            <a:r>
              <a:rPr lang="en-US" altLang="fr-FR" sz="2400" dirty="0" smtClean="0">
                <a:solidFill>
                  <a:schemeClr val="tx1"/>
                </a:solidFill>
              </a:rPr>
              <a:t>)</a:t>
            </a:r>
          </a:p>
          <a:p>
            <a:pPr marL="342900" indent="-342900" eaLnBrk="0" hangingPunct="0">
              <a:buFontTx/>
              <a:buChar char="-"/>
              <a:defRPr/>
            </a:pPr>
            <a:r>
              <a:rPr lang="en-US" altLang="fr-FR" sz="2400" dirty="0" smtClean="0">
                <a:solidFill>
                  <a:schemeClr val="tx1"/>
                </a:solidFill>
              </a:rPr>
              <a:t>Instillation </a:t>
            </a:r>
            <a:r>
              <a:rPr lang="en-US" altLang="fr-FR" sz="2400" dirty="0" err="1">
                <a:solidFill>
                  <a:schemeClr val="tx1"/>
                </a:solidFill>
              </a:rPr>
              <a:t>IUT</a:t>
            </a:r>
            <a:r>
              <a:rPr lang="en-US" altLang="fr-FR" sz="2400" dirty="0">
                <a:solidFill>
                  <a:schemeClr val="tx1"/>
                </a:solidFill>
              </a:rPr>
              <a:t> </a:t>
            </a:r>
            <a:r>
              <a:rPr lang="en-US" altLang="fr-FR" sz="2400" dirty="0" smtClean="0">
                <a:solidFill>
                  <a:schemeClr val="tx1"/>
                </a:solidFill>
              </a:rPr>
              <a:t>de 100 à 200</a:t>
            </a:r>
            <a:r>
              <a:rPr lang="fr-BE" sz="2400" dirty="0" smtClean="0">
                <a:solidFill>
                  <a:schemeClr val="tx1"/>
                </a:solidFill>
              </a:rPr>
              <a:t> ml </a:t>
            </a:r>
            <a:r>
              <a:rPr lang="fr-BE" sz="2400" dirty="0">
                <a:solidFill>
                  <a:schemeClr val="tx1"/>
                </a:solidFill>
              </a:rPr>
              <a:t>d’une solution à 2 % de </a:t>
            </a:r>
            <a:r>
              <a:rPr lang="fr-BE" sz="2400" dirty="0" err="1">
                <a:solidFill>
                  <a:schemeClr val="tx1"/>
                </a:solidFill>
              </a:rPr>
              <a:t>Polyvinypyrolidone</a:t>
            </a:r>
            <a:r>
              <a:rPr lang="fr-BE" sz="2400" dirty="0">
                <a:solidFill>
                  <a:schemeClr val="tx1"/>
                </a:solidFill>
              </a:rPr>
              <a:t> iodée </a:t>
            </a:r>
            <a:r>
              <a:rPr lang="fr-BE" sz="2400" dirty="0" smtClean="0">
                <a:solidFill>
                  <a:schemeClr val="tx1"/>
                </a:solidFill>
              </a:rPr>
              <a:t>(</a:t>
            </a:r>
            <a:r>
              <a:rPr lang="fr-BE" sz="2400" dirty="0" err="1" smtClean="0">
                <a:solidFill>
                  <a:schemeClr val="tx1"/>
                </a:solidFill>
              </a:rPr>
              <a:t>Isobetadine</a:t>
            </a:r>
            <a:r>
              <a:rPr lang="fr-BE" sz="2400" dirty="0" smtClean="0">
                <a:solidFill>
                  <a:schemeClr val="tx1"/>
                </a:solidFill>
              </a:rPr>
              <a:t> à </a:t>
            </a:r>
            <a:r>
              <a:rPr lang="fr-BE" sz="2400" dirty="0">
                <a:solidFill>
                  <a:schemeClr val="tx1"/>
                </a:solidFill>
              </a:rPr>
              <a:t>10 % </a:t>
            </a:r>
            <a:r>
              <a:rPr lang="fr-BE" sz="2400" dirty="0" err="1" smtClean="0">
                <a:solidFill>
                  <a:schemeClr val="tx1"/>
                </a:solidFill>
              </a:rPr>
              <a:t>cad</a:t>
            </a:r>
            <a:r>
              <a:rPr lang="fr-BE" sz="2400" dirty="0" smtClean="0">
                <a:solidFill>
                  <a:schemeClr val="tx1"/>
                </a:solidFill>
              </a:rPr>
              <a:t> 100 </a:t>
            </a:r>
            <a:r>
              <a:rPr lang="fr-BE" sz="2400" dirty="0">
                <a:solidFill>
                  <a:schemeClr val="tx1"/>
                </a:solidFill>
              </a:rPr>
              <a:t>mg d’iode actif par </a:t>
            </a:r>
            <a:r>
              <a:rPr lang="fr-BE" sz="2400" dirty="0" smtClean="0">
                <a:solidFill>
                  <a:schemeClr val="tx1"/>
                </a:solidFill>
              </a:rPr>
              <a:t>ml)</a:t>
            </a:r>
            <a:endParaRPr lang="fr-BE" sz="2400" dirty="0">
              <a:solidFill>
                <a:schemeClr val="tx1"/>
              </a:solidFill>
              <a:latin typeface="Times New Roman" pitchFamily="18" charset="0"/>
            </a:endParaRPr>
          </a:p>
        </p:txBody>
      </p:sp>
    </p:spTree>
    <p:extLst>
      <p:ext uri="{BB962C8B-B14F-4D97-AF65-F5344CB8AC3E}">
        <p14:creationId xmlns:p14="http://schemas.microsoft.com/office/powerpoint/2010/main" val="1716673599"/>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Lst>
  </p:timing>
</p:sld>
</file>

<file path=ppt/slides/slide2.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251520" y="1700808"/>
            <a:ext cx="8712968" cy="4131840"/>
          </a:xfrm>
          <a:solidFill>
            <a:schemeClr val="bg2">
              <a:lumMod val="75000"/>
            </a:schemeClr>
          </a:solidFill>
          <a:ln>
            <a:solidFill>
              <a:schemeClr val="tx1"/>
            </a:solidFill>
          </a:ln>
        </p:spPr>
        <p:txBody>
          <a:bodyPr>
            <a:normAutofit/>
          </a:bodyPr>
          <a:lstStyle/>
          <a:p>
            <a:pPr marL="457200" indent="-457200">
              <a:buFont typeface="+mj-lt"/>
              <a:buAutoNum type="arabicPeriod"/>
            </a:pPr>
            <a:r>
              <a:rPr lang="fr-BE" sz="2200" dirty="0" smtClean="0">
                <a:latin typeface="+mj-lt"/>
              </a:rPr>
              <a:t>Le raisonnement clinique : un principe de base pour faire un diagnostic</a:t>
            </a:r>
          </a:p>
          <a:p>
            <a:pPr marL="457200" indent="-457200">
              <a:buFont typeface="+mj-lt"/>
              <a:buAutoNum type="arabicPeriod"/>
            </a:pPr>
            <a:r>
              <a:rPr lang="fr-BE" sz="2200" dirty="0" smtClean="0">
                <a:latin typeface="+mj-lt"/>
              </a:rPr>
              <a:t>Quelques rappels d’anatomie et de physiologie pour mieux comprendre la suite</a:t>
            </a:r>
          </a:p>
          <a:p>
            <a:pPr marL="457200" indent="-457200">
              <a:buFont typeface="+mj-lt"/>
              <a:buAutoNum type="arabicPeriod"/>
            </a:pPr>
            <a:r>
              <a:rPr lang="fr-BE" sz="2200" dirty="0" smtClean="0">
                <a:latin typeface="+mj-lt"/>
              </a:rPr>
              <a:t>Apprendre à définir et à quantifier un problème de reproduction</a:t>
            </a:r>
          </a:p>
          <a:p>
            <a:pPr marL="457200" indent="-457200">
              <a:buFont typeface="+mj-lt"/>
              <a:buAutoNum type="arabicPeriod"/>
            </a:pPr>
            <a:r>
              <a:rPr lang="fr-BE" sz="2200" dirty="0" smtClean="0">
                <a:latin typeface="+mj-lt"/>
              </a:rPr>
              <a:t>Faire un examen clinique systématique et complet</a:t>
            </a:r>
          </a:p>
          <a:p>
            <a:pPr marL="457200" indent="-457200">
              <a:buFont typeface="+mj-lt"/>
              <a:buAutoNum type="arabicPeriod"/>
            </a:pPr>
            <a:r>
              <a:rPr lang="fr-BE" sz="2200" dirty="0" smtClean="0">
                <a:latin typeface="+mj-lt"/>
              </a:rPr>
              <a:t>L’insémination artificielle : quand et comment ? </a:t>
            </a:r>
          </a:p>
          <a:p>
            <a:pPr marL="457200" indent="-457200">
              <a:buFont typeface="+mj-lt"/>
              <a:buAutoNum type="arabicPeriod"/>
            </a:pPr>
            <a:r>
              <a:rPr lang="fr-BE" sz="2200" dirty="0" smtClean="0">
                <a:latin typeface="+mj-lt"/>
              </a:rPr>
              <a:t>La palpation et le constat de gestation</a:t>
            </a:r>
          </a:p>
          <a:p>
            <a:pPr marL="457200" indent="-457200">
              <a:buFont typeface="+mj-lt"/>
              <a:buAutoNum type="arabicPeriod"/>
            </a:pPr>
            <a:r>
              <a:rPr lang="fr-BE" sz="2200" dirty="0" smtClean="0">
                <a:latin typeface="+mj-lt"/>
              </a:rPr>
              <a:t>L’échographie c’est quoi et pour quoi faire ?</a:t>
            </a:r>
          </a:p>
          <a:p>
            <a:pPr marL="457200" indent="-457200">
              <a:buFont typeface="+mj-lt"/>
              <a:buAutoNum type="arabicPeriod"/>
            </a:pPr>
            <a:r>
              <a:rPr lang="fr-BE" sz="2200" dirty="0" smtClean="0">
                <a:latin typeface="+mj-lt"/>
              </a:rPr>
              <a:t>La parturition : une étape clé de la reproduction</a:t>
            </a:r>
          </a:p>
          <a:p>
            <a:pPr marL="457200" indent="-457200">
              <a:buFont typeface="+mj-lt"/>
              <a:buAutoNum type="arabicPeriod"/>
            </a:pPr>
            <a:r>
              <a:rPr lang="fr-BE" sz="2200" dirty="0" smtClean="0">
                <a:latin typeface="+mj-lt"/>
              </a:rPr>
              <a:t>Les pathologies du postpartum : l’essentiel pour définir et traiter </a:t>
            </a:r>
          </a:p>
          <a:p>
            <a:endParaRPr lang="fr-BE" sz="2200" dirty="0" smtClean="0">
              <a:latin typeface="+mj-lt"/>
            </a:endParaRPr>
          </a:p>
          <a:p>
            <a:endParaRPr lang="fr-BE" sz="2200" dirty="0">
              <a:latin typeface="+mj-lt"/>
            </a:endParaRPr>
          </a:p>
        </p:txBody>
      </p:sp>
      <p:sp>
        <p:nvSpPr>
          <p:cNvPr id="4" name="Rectangle à coins arrondis 3"/>
          <p:cNvSpPr/>
          <p:nvPr/>
        </p:nvSpPr>
        <p:spPr>
          <a:xfrm>
            <a:off x="539552" y="260648"/>
            <a:ext cx="7416824" cy="792088"/>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BE" sz="2800" dirty="0" smtClean="0"/>
              <a:t>Un petit plan pour nous y retrouver</a:t>
            </a:r>
            <a:endParaRPr lang="fr-BE" sz="2800" dirty="0"/>
          </a:p>
        </p:txBody>
      </p:sp>
    </p:spTree>
    <p:extLst>
      <p:ext uri="{BB962C8B-B14F-4D97-AF65-F5344CB8AC3E}">
        <p14:creationId xmlns:p14="http://schemas.microsoft.com/office/powerpoint/2010/main" val="3886861769"/>
      </p:ext>
    </p:extLst>
  </p:cSld>
  <p:clrMapOvr>
    <a:masterClrMapping/>
  </p:clrMapOvr>
  <p:timing>
    <p:tnLst>
      <p:par>
        <p:cTn id="1" dur="indefinite" restart="never" nodeType="tmRoot"/>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4627" name="Rectangle 3"/>
          <p:cNvSpPr>
            <a:spLocks noChangeArrowheads="1"/>
          </p:cNvSpPr>
          <p:nvPr/>
        </p:nvSpPr>
        <p:spPr bwMode="auto">
          <a:xfrm>
            <a:off x="3995738" y="3429000"/>
            <a:ext cx="1368425" cy="288925"/>
          </a:xfrm>
          <a:prstGeom prst="rect">
            <a:avLst/>
          </a:prstGeom>
          <a:solidFill>
            <a:srgbClr val="0066FF"/>
          </a:solidFill>
          <a:ln w="12700">
            <a:solidFill>
              <a:srgbClr val="000000"/>
            </a:solidFill>
            <a:miter lim="800000"/>
            <a:headEnd type="none" w="sm" len="sm"/>
            <a:tailEnd type="none" w="sm" len="sm"/>
          </a:ln>
        </p:spPr>
        <p:txBody>
          <a:bodyPr wrap="none" anchor="ctr"/>
          <a:lstStyle>
            <a:lvl1pPr eaLnBrk="0" hangingPunct="0">
              <a:defRPr sz="2000">
                <a:solidFill>
                  <a:schemeClr val="tx1"/>
                </a:solidFill>
                <a:latin typeface="Times New Roman" pitchFamily="18" charset="0"/>
              </a:defRPr>
            </a:lvl1pPr>
            <a:lvl2pPr marL="742950" indent="-285750" eaLnBrk="0" hangingPunct="0">
              <a:defRPr sz="2000">
                <a:solidFill>
                  <a:schemeClr val="tx1"/>
                </a:solidFill>
                <a:latin typeface="Times New Roman" pitchFamily="18" charset="0"/>
              </a:defRPr>
            </a:lvl2pPr>
            <a:lvl3pPr marL="1143000" indent="-228600" eaLnBrk="0" hangingPunct="0">
              <a:defRPr sz="2000">
                <a:solidFill>
                  <a:schemeClr val="tx1"/>
                </a:solidFill>
                <a:latin typeface="Times New Roman" pitchFamily="18" charset="0"/>
              </a:defRPr>
            </a:lvl3pPr>
            <a:lvl4pPr marL="1600200" indent="-228600" eaLnBrk="0" hangingPunct="0">
              <a:defRPr sz="2000">
                <a:solidFill>
                  <a:schemeClr val="tx1"/>
                </a:solidFill>
                <a:latin typeface="Times New Roman" pitchFamily="18" charset="0"/>
              </a:defRPr>
            </a:lvl4pPr>
            <a:lvl5pPr marL="2057400" indent="-228600" eaLnBrk="0" hangingPunct="0">
              <a:defRPr sz="2000">
                <a:solidFill>
                  <a:schemeClr val="tx1"/>
                </a:solidFill>
                <a:latin typeface="Times New Roman" pitchFamily="18" charset="0"/>
              </a:defRPr>
            </a:lvl5pPr>
            <a:lvl6pPr marL="2514600" indent="-228600" eaLnBrk="0" fontAlgn="base" hangingPunct="0">
              <a:spcBef>
                <a:spcPct val="0"/>
              </a:spcBef>
              <a:spcAft>
                <a:spcPct val="0"/>
              </a:spcAft>
              <a:defRPr sz="2000">
                <a:solidFill>
                  <a:schemeClr val="tx1"/>
                </a:solidFill>
                <a:latin typeface="Times New Roman" pitchFamily="18" charset="0"/>
              </a:defRPr>
            </a:lvl6pPr>
            <a:lvl7pPr marL="2971800" indent="-228600" eaLnBrk="0" fontAlgn="base" hangingPunct="0">
              <a:spcBef>
                <a:spcPct val="0"/>
              </a:spcBef>
              <a:spcAft>
                <a:spcPct val="0"/>
              </a:spcAft>
              <a:defRPr sz="2000">
                <a:solidFill>
                  <a:schemeClr val="tx1"/>
                </a:solidFill>
                <a:latin typeface="Times New Roman" pitchFamily="18" charset="0"/>
              </a:defRPr>
            </a:lvl7pPr>
            <a:lvl8pPr marL="3429000" indent="-228600" eaLnBrk="0" fontAlgn="base" hangingPunct="0">
              <a:spcBef>
                <a:spcPct val="0"/>
              </a:spcBef>
              <a:spcAft>
                <a:spcPct val="0"/>
              </a:spcAft>
              <a:defRPr sz="2000">
                <a:solidFill>
                  <a:schemeClr val="tx1"/>
                </a:solidFill>
                <a:latin typeface="Times New Roman" pitchFamily="18" charset="0"/>
              </a:defRPr>
            </a:lvl8pPr>
            <a:lvl9pPr marL="3886200" indent="-228600" eaLnBrk="0" fontAlgn="base" hangingPunct="0">
              <a:spcBef>
                <a:spcPct val="0"/>
              </a:spcBef>
              <a:spcAft>
                <a:spcPct val="0"/>
              </a:spcAft>
              <a:defRPr sz="2000">
                <a:solidFill>
                  <a:schemeClr val="tx1"/>
                </a:solidFill>
                <a:latin typeface="Times New Roman" pitchFamily="18" charset="0"/>
              </a:defRPr>
            </a:lvl9pPr>
          </a:lstStyle>
          <a:p>
            <a:pPr eaLnBrk="1" hangingPunct="1"/>
            <a:endParaRPr lang="en-US" altLang="fr-FR"/>
          </a:p>
        </p:txBody>
      </p:sp>
      <p:sp>
        <p:nvSpPr>
          <p:cNvPr id="154628" name="Rectangle 4"/>
          <p:cNvSpPr>
            <a:spLocks noChangeArrowheads="1"/>
          </p:cNvSpPr>
          <p:nvPr/>
        </p:nvSpPr>
        <p:spPr bwMode="auto">
          <a:xfrm>
            <a:off x="5364163" y="3429000"/>
            <a:ext cx="2736850" cy="288925"/>
          </a:xfrm>
          <a:prstGeom prst="rect">
            <a:avLst/>
          </a:prstGeom>
          <a:solidFill>
            <a:srgbClr val="FFFF00"/>
          </a:solidFill>
          <a:ln w="12700">
            <a:solidFill>
              <a:srgbClr val="000000"/>
            </a:solidFill>
            <a:miter lim="800000"/>
            <a:headEnd type="none" w="sm" len="sm"/>
            <a:tailEnd type="none" w="sm" len="sm"/>
          </a:ln>
        </p:spPr>
        <p:txBody>
          <a:bodyPr wrap="none" anchor="ctr"/>
          <a:lstStyle>
            <a:lvl1pPr eaLnBrk="0" hangingPunct="0">
              <a:defRPr sz="2000">
                <a:solidFill>
                  <a:schemeClr val="tx1"/>
                </a:solidFill>
                <a:latin typeface="Times New Roman" pitchFamily="18" charset="0"/>
              </a:defRPr>
            </a:lvl1pPr>
            <a:lvl2pPr marL="742950" indent="-285750" eaLnBrk="0" hangingPunct="0">
              <a:defRPr sz="2000">
                <a:solidFill>
                  <a:schemeClr val="tx1"/>
                </a:solidFill>
                <a:latin typeface="Times New Roman" pitchFamily="18" charset="0"/>
              </a:defRPr>
            </a:lvl2pPr>
            <a:lvl3pPr marL="1143000" indent="-228600" eaLnBrk="0" hangingPunct="0">
              <a:defRPr sz="2000">
                <a:solidFill>
                  <a:schemeClr val="tx1"/>
                </a:solidFill>
                <a:latin typeface="Times New Roman" pitchFamily="18" charset="0"/>
              </a:defRPr>
            </a:lvl3pPr>
            <a:lvl4pPr marL="1600200" indent="-228600" eaLnBrk="0" hangingPunct="0">
              <a:defRPr sz="2000">
                <a:solidFill>
                  <a:schemeClr val="tx1"/>
                </a:solidFill>
                <a:latin typeface="Times New Roman" pitchFamily="18" charset="0"/>
              </a:defRPr>
            </a:lvl4pPr>
            <a:lvl5pPr marL="2057400" indent="-228600" eaLnBrk="0" hangingPunct="0">
              <a:defRPr sz="2000">
                <a:solidFill>
                  <a:schemeClr val="tx1"/>
                </a:solidFill>
                <a:latin typeface="Times New Roman" pitchFamily="18" charset="0"/>
              </a:defRPr>
            </a:lvl5pPr>
            <a:lvl6pPr marL="2514600" indent="-228600" eaLnBrk="0" fontAlgn="base" hangingPunct="0">
              <a:spcBef>
                <a:spcPct val="0"/>
              </a:spcBef>
              <a:spcAft>
                <a:spcPct val="0"/>
              </a:spcAft>
              <a:defRPr sz="2000">
                <a:solidFill>
                  <a:schemeClr val="tx1"/>
                </a:solidFill>
                <a:latin typeface="Times New Roman" pitchFamily="18" charset="0"/>
              </a:defRPr>
            </a:lvl6pPr>
            <a:lvl7pPr marL="2971800" indent="-228600" eaLnBrk="0" fontAlgn="base" hangingPunct="0">
              <a:spcBef>
                <a:spcPct val="0"/>
              </a:spcBef>
              <a:spcAft>
                <a:spcPct val="0"/>
              </a:spcAft>
              <a:defRPr sz="2000">
                <a:solidFill>
                  <a:schemeClr val="tx1"/>
                </a:solidFill>
                <a:latin typeface="Times New Roman" pitchFamily="18" charset="0"/>
              </a:defRPr>
            </a:lvl7pPr>
            <a:lvl8pPr marL="3429000" indent="-228600" eaLnBrk="0" fontAlgn="base" hangingPunct="0">
              <a:spcBef>
                <a:spcPct val="0"/>
              </a:spcBef>
              <a:spcAft>
                <a:spcPct val="0"/>
              </a:spcAft>
              <a:defRPr sz="2000">
                <a:solidFill>
                  <a:schemeClr val="tx1"/>
                </a:solidFill>
                <a:latin typeface="Times New Roman" pitchFamily="18" charset="0"/>
              </a:defRPr>
            </a:lvl8pPr>
            <a:lvl9pPr marL="3886200" indent="-228600" eaLnBrk="0" fontAlgn="base" hangingPunct="0">
              <a:spcBef>
                <a:spcPct val="0"/>
              </a:spcBef>
              <a:spcAft>
                <a:spcPct val="0"/>
              </a:spcAft>
              <a:defRPr sz="2000">
                <a:solidFill>
                  <a:schemeClr val="tx1"/>
                </a:solidFill>
                <a:latin typeface="Times New Roman" pitchFamily="18" charset="0"/>
              </a:defRPr>
            </a:lvl9pPr>
          </a:lstStyle>
          <a:p>
            <a:pPr eaLnBrk="1" hangingPunct="1"/>
            <a:endParaRPr lang="en-US" altLang="fr-FR"/>
          </a:p>
        </p:txBody>
      </p:sp>
      <p:sp>
        <p:nvSpPr>
          <p:cNvPr id="30725" name="Text Box 5"/>
          <p:cNvSpPr txBox="1">
            <a:spLocks noChangeArrowheads="1"/>
          </p:cNvSpPr>
          <p:nvPr/>
        </p:nvSpPr>
        <p:spPr bwMode="auto">
          <a:xfrm>
            <a:off x="8872538" y="258445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type="none" w="sm" len="sm"/>
                <a:tailEnd type="none" w="sm" len="sm"/>
              </a14:hiddenLine>
            </a:ext>
          </a:extLst>
        </p:spPr>
        <p:txBody>
          <a:bodyPr wrap="none">
            <a:spAutoFit/>
          </a:bodyPr>
          <a:lstStyle>
            <a:lvl1pPr eaLnBrk="0" hangingPunct="0">
              <a:defRPr sz="2000">
                <a:solidFill>
                  <a:schemeClr val="tx1"/>
                </a:solidFill>
                <a:latin typeface="Times New Roman" pitchFamily="18" charset="0"/>
              </a:defRPr>
            </a:lvl1pPr>
            <a:lvl2pPr marL="742950" indent="-285750" eaLnBrk="0" hangingPunct="0">
              <a:defRPr sz="2000">
                <a:solidFill>
                  <a:schemeClr val="tx1"/>
                </a:solidFill>
                <a:latin typeface="Times New Roman" pitchFamily="18" charset="0"/>
              </a:defRPr>
            </a:lvl2pPr>
            <a:lvl3pPr marL="1143000" indent="-228600" eaLnBrk="0" hangingPunct="0">
              <a:defRPr sz="2000">
                <a:solidFill>
                  <a:schemeClr val="tx1"/>
                </a:solidFill>
                <a:latin typeface="Times New Roman" pitchFamily="18" charset="0"/>
              </a:defRPr>
            </a:lvl3pPr>
            <a:lvl4pPr marL="1600200" indent="-228600" eaLnBrk="0" hangingPunct="0">
              <a:defRPr sz="2000">
                <a:solidFill>
                  <a:schemeClr val="tx1"/>
                </a:solidFill>
                <a:latin typeface="Times New Roman" pitchFamily="18" charset="0"/>
              </a:defRPr>
            </a:lvl4pPr>
            <a:lvl5pPr marL="2057400" indent="-228600" eaLnBrk="0" hangingPunct="0">
              <a:defRPr sz="2000">
                <a:solidFill>
                  <a:schemeClr val="tx1"/>
                </a:solidFill>
                <a:latin typeface="Times New Roman" pitchFamily="18" charset="0"/>
              </a:defRPr>
            </a:lvl5pPr>
            <a:lvl6pPr marL="2514600" indent="-228600" eaLnBrk="0" fontAlgn="base" hangingPunct="0">
              <a:spcBef>
                <a:spcPct val="0"/>
              </a:spcBef>
              <a:spcAft>
                <a:spcPct val="0"/>
              </a:spcAft>
              <a:defRPr sz="2000">
                <a:solidFill>
                  <a:schemeClr val="tx1"/>
                </a:solidFill>
                <a:latin typeface="Times New Roman" pitchFamily="18" charset="0"/>
              </a:defRPr>
            </a:lvl6pPr>
            <a:lvl7pPr marL="2971800" indent="-228600" eaLnBrk="0" fontAlgn="base" hangingPunct="0">
              <a:spcBef>
                <a:spcPct val="0"/>
              </a:spcBef>
              <a:spcAft>
                <a:spcPct val="0"/>
              </a:spcAft>
              <a:defRPr sz="2000">
                <a:solidFill>
                  <a:schemeClr val="tx1"/>
                </a:solidFill>
                <a:latin typeface="Times New Roman" pitchFamily="18" charset="0"/>
              </a:defRPr>
            </a:lvl7pPr>
            <a:lvl8pPr marL="3429000" indent="-228600" eaLnBrk="0" fontAlgn="base" hangingPunct="0">
              <a:spcBef>
                <a:spcPct val="0"/>
              </a:spcBef>
              <a:spcAft>
                <a:spcPct val="0"/>
              </a:spcAft>
              <a:defRPr sz="2000">
                <a:solidFill>
                  <a:schemeClr val="tx1"/>
                </a:solidFill>
                <a:latin typeface="Times New Roman" pitchFamily="18" charset="0"/>
              </a:defRPr>
            </a:lvl8pPr>
            <a:lvl9pPr marL="3886200" indent="-228600" eaLnBrk="0" fontAlgn="base" hangingPunct="0">
              <a:spcBef>
                <a:spcPct val="0"/>
              </a:spcBef>
              <a:spcAft>
                <a:spcPct val="0"/>
              </a:spcAft>
              <a:defRPr sz="2000">
                <a:solidFill>
                  <a:schemeClr val="tx1"/>
                </a:solidFill>
                <a:latin typeface="Times New Roman" pitchFamily="18" charset="0"/>
              </a:defRPr>
            </a:lvl9pPr>
          </a:lstStyle>
          <a:p>
            <a:endParaRPr lang="fr-BE" altLang="fr-FR" sz="2400"/>
          </a:p>
        </p:txBody>
      </p:sp>
      <p:grpSp>
        <p:nvGrpSpPr>
          <p:cNvPr id="2" name="Group 6"/>
          <p:cNvGrpSpPr>
            <a:grpSpLocks/>
          </p:cNvGrpSpPr>
          <p:nvPr/>
        </p:nvGrpSpPr>
        <p:grpSpPr bwMode="auto">
          <a:xfrm>
            <a:off x="7235835" y="1628775"/>
            <a:ext cx="1398589" cy="1782763"/>
            <a:chOff x="4906" y="901"/>
            <a:chExt cx="881" cy="1123"/>
          </a:xfrm>
        </p:grpSpPr>
        <p:sp>
          <p:nvSpPr>
            <p:cNvPr id="30762" name="Text Box 7"/>
            <p:cNvSpPr txBox="1">
              <a:spLocks noChangeArrowheads="1"/>
            </p:cNvSpPr>
            <p:nvPr/>
          </p:nvSpPr>
          <p:spPr bwMode="auto">
            <a:xfrm>
              <a:off x="4906" y="901"/>
              <a:ext cx="881" cy="2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type="none" w="sm" len="sm"/>
                  <a:tailEnd type="none" w="sm" len="sm"/>
                </a14:hiddenLine>
              </a:ext>
            </a:extLst>
          </p:spPr>
          <p:txBody>
            <a:bodyPr wrap="none">
              <a:spAutoFit/>
            </a:bodyPr>
            <a:lstStyle>
              <a:lvl1pPr eaLnBrk="0" hangingPunct="0">
                <a:defRPr sz="2000">
                  <a:solidFill>
                    <a:schemeClr val="tx1"/>
                  </a:solidFill>
                  <a:latin typeface="Times New Roman" pitchFamily="18" charset="0"/>
                </a:defRPr>
              </a:lvl1pPr>
              <a:lvl2pPr marL="742950" indent="-285750" eaLnBrk="0" hangingPunct="0">
                <a:defRPr sz="2000">
                  <a:solidFill>
                    <a:schemeClr val="tx1"/>
                  </a:solidFill>
                  <a:latin typeface="Times New Roman" pitchFamily="18" charset="0"/>
                </a:defRPr>
              </a:lvl2pPr>
              <a:lvl3pPr marL="1143000" indent="-228600" eaLnBrk="0" hangingPunct="0">
                <a:defRPr sz="2000">
                  <a:solidFill>
                    <a:schemeClr val="tx1"/>
                  </a:solidFill>
                  <a:latin typeface="Times New Roman" pitchFamily="18" charset="0"/>
                </a:defRPr>
              </a:lvl3pPr>
              <a:lvl4pPr marL="1600200" indent="-228600" eaLnBrk="0" hangingPunct="0">
                <a:defRPr sz="2000">
                  <a:solidFill>
                    <a:schemeClr val="tx1"/>
                  </a:solidFill>
                  <a:latin typeface="Times New Roman" pitchFamily="18" charset="0"/>
                </a:defRPr>
              </a:lvl4pPr>
              <a:lvl5pPr marL="2057400" indent="-228600" eaLnBrk="0" hangingPunct="0">
                <a:defRPr sz="2000">
                  <a:solidFill>
                    <a:schemeClr val="tx1"/>
                  </a:solidFill>
                  <a:latin typeface="Times New Roman" pitchFamily="18" charset="0"/>
                </a:defRPr>
              </a:lvl5pPr>
              <a:lvl6pPr marL="2514600" indent="-228600" eaLnBrk="0" fontAlgn="base" hangingPunct="0">
                <a:spcBef>
                  <a:spcPct val="0"/>
                </a:spcBef>
                <a:spcAft>
                  <a:spcPct val="0"/>
                </a:spcAft>
                <a:defRPr sz="2000">
                  <a:solidFill>
                    <a:schemeClr val="tx1"/>
                  </a:solidFill>
                  <a:latin typeface="Times New Roman" pitchFamily="18" charset="0"/>
                </a:defRPr>
              </a:lvl6pPr>
              <a:lvl7pPr marL="2971800" indent="-228600" eaLnBrk="0" fontAlgn="base" hangingPunct="0">
                <a:spcBef>
                  <a:spcPct val="0"/>
                </a:spcBef>
                <a:spcAft>
                  <a:spcPct val="0"/>
                </a:spcAft>
                <a:defRPr sz="2000">
                  <a:solidFill>
                    <a:schemeClr val="tx1"/>
                  </a:solidFill>
                  <a:latin typeface="Times New Roman" pitchFamily="18" charset="0"/>
                </a:defRPr>
              </a:lvl7pPr>
              <a:lvl8pPr marL="3429000" indent="-228600" eaLnBrk="0" fontAlgn="base" hangingPunct="0">
                <a:spcBef>
                  <a:spcPct val="0"/>
                </a:spcBef>
                <a:spcAft>
                  <a:spcPct val="0"/>
                </a:spcAft>
                <a:defRPr sz="2000">
                  <a:solidFill>
                    <a:schemeClr val="tx1"/>
                  </a:solidFill>
                  <a:latin typeface="Times New Roman" pitchFamily="18" charset="0"/>
                </a:defRPr>
              </a:lvl8pPr>
              <a:lvl9pPr marL="3886200" indent="-228600" eaLnBrk="0" fontAlgn="base" hangingPunct="0">
                <a:spcBef>
                  <a:spcPct val="0"/>
                </a:spcBef>
                <a:spcAft>
                  <a:spcPct val="0"/>
                </a:spcAft>
                <a:defRPr sz="2000">
                  <a:solidFill>
                    <a:schemeClr val="tx1"/>
                  </a:solidFill>
                  <a:latin typeface="Times New Roman" pitchFamily="18" charset="0"/>
                </a:defRPr>
              </a:lvl9pPr>
            </a:lstStyle>
            <a:p>
              <a:r>
                <a:rPr lang="fr-BE" altLang="fr-FR" dirty="0" err="1" smtClean="0">
                  <a:latin typeface="Arial Narrow" pitchFamily="34" charset="0"/>
                </a:rPr>
                <a:t>Vêl</a:t>
              </a:r>
              <a:r>
                <a:rPr lang="fr-BE" altLang="fr-FR" dirty="0" smtClean="0">
                  <a:latin typeface="Arial Narrow" pitchFamily="34" charset="0"/>
                </a:rPr>
                <a:t> </a:t>
              </a:r>
              <a:r>
                <a:rPr lang="fr-BE" altLang="fr-FR" dirty="0">
                  <a:latin typeface="Arial Narrow" pitchFamily="34" charset="0"/>
                </a:rPr>
                <a:t>: 12 </a:t>
              </a:r>
              <a:r>
                <a:rPr lang="fr-BE" altLang="fr-FR" dirty="0" smtClean="0">
                  <a:latin typeface="Arial Narrow" pitchFamily="34" charset="0"/>
                </a:rPr>
                <a:t>mois</a:t>
              </a:r>
              <a:endParaRPr lang="fr-BE" altLang="fr-FR" dirty="0">
                <a:latin typeface="Arial Narrow" pitchFamily="34" charset="0"/>
              </a:endParaRPr>
            </a:p>
          </p:txBody>
        </p:sp>
        <p:sp>
          <p:nvSpPr>
            <p:cNvPr id="30763" name="Line 8"/>
            <p:cNvSpPr>
              <a:spLocks noChangeShapeType="1"/>
            </p:cNvSpPr>
            <p:nvPr/>
          </p:nvSpPr>
          <p:spPr bwMode="auto">
            <a:xfrm flipV="1">
              <a:off x="5420" y="1162"/>
              <a:ext cx="0" cy="862"/>
            </a:xfrm>
            <a:prstGeom prst="line">
              <a:avLst/>
            </a:prstGeom>
            <a:noFill/>
            <a:ln w="9525">
              <a:solidFill>
                <a:srgbClr val="FF3300"/>
              </a:solidFill>
              <a:round/>
              <a:headEnd/>
              <a:tailEnd type="triangle" w="med" len="med"/>
            </a:ln>
            <a:extLst>
              <a:ext uri="{909E8E84-426E-40DD-AFC4-6F175D3DCCD1}">
                <a14:hiddenFill xmlns:a14="http://schemas.microsoft.com/office/drawing/2010/main">
                  <a:noFill/>
                </a14:hiddenFill>
              </a:ext>
            </a:extLst>
          </p:spPr>
          <p:txBody>
            <a:bodyPr/>
            <a:lstStyle/>
            <a:p>
              <a:endParaRPr lang="fr-BE"/>
            </a:p>
          </p:txBody>
        </p:sp>
      </p:grpSp>
      <p:sp>
        <p:nvSpPr>
          <p:cNvPr id="154633" name="Text Box 9"/>
          <p:cNvSpPr txBox="1">
            <a:spLocks noChangeArrowheads="1"/>
          </p:cNvSpPr>
          <p:nvPr/>
        </p:nvSpPr>
        <p:spPr bwMode="auto">
          <a:xfrm>
            <a:off x="395288" y="1341438"/>
            <a:ext cx="840295"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type="none" w="sm" len="sm"/>
                <a:tailEnd type="none" w="sm" len="sm"/>
              </a14:hiddenLine>
            </a:ext>
          </a:extLst>
        </p:spPr>
        <p:txBody>
          <a:bodyPr wrap="none">
            <a:spAutoFit/>
          </a:bodyPr>
          <a:lstStyle>
            <a:lvl1pPr eaLnBrk="0" hangingPunct="0">
              <a:defRPr sz="2000">
                <a:solidFill>
                  <a:schemeClr val="tx1"/>
                </a:solidFill>
                <a:latin typeface="Times New Roman" pitchFamily="18" charset="0"/>
              </a:defRPr>
            </a:lvl1pPr>
            <a:lvl2pPr marL="742950" indent="-285750" eaLnBrk="0" hangingPunct="0">
              <a:defRPr sz="2000">
                <a:solidFill>
                  <a:schemeClr val="tx1"/>
                </a:solidFill>
                <a:latin typeface="Times New Roman" pitchFamily="18" charset="0"/>
              </a:defRPr>
            </a:lvl2pPr>
            <a:lvl3pPr marL="1143000" indent="-228600" eaLnBrk="0" hangingPunct="0">
              <a:defRPr sz="2000">
                <a:solidFill>
                  <a:schemeClr val="tx1"/>
                </a:solidFill>
                <a:latin typeface="Times New Roman" pitchFamily="18" charset="0"/>
              </a:defRPr>
            </a:lvl3pPr>
            <a:lvl4pPr marL="1600200" indent="-228600" eaLnBrk="0" hangingPunct="0">
              <a:defRPr sz="2000">
                <a:solidFill>
                  <a:schemeClr val="tx1"/>
                </a:solidFill>
                <a:latin typeface="Times New Roman" pitchFamily="18" charset="0"/>
              </a:defRPr>
            </a:lvl4pPr>
            <a:lvl5pPr marL="2057400" indent="-228600" eaLnBrk="0" hangingPunct="0">
              <a:defRPr sz="2000">
                <a:solidFill>
                  <a:schemeClr val="tx1"/>
                </a:solidFill>
                <a:latin typeface="Times New Roman" pitchFamily="18" charset="0"/>
              </a:defRPr>
            </a:lvl5pPr>
            <a:lvl6pPr marL="2514600" indent="-228600" eaLnBrk="0" fontAlgn="base" hangingPunct="0">
              <a:spcBef>
                <a:spcPct val="0"/>
              </a:spcBef>
              <a:spcAft>
                <a:spcPct val="0"/>
              </a:spcAft>
              <a:defRPr sz="2000">
                <a:solidFill>
                  <a:schemeClr val="tx1"/>
                </a:solidFill>
                <a:latin typeface="Times New Roman" pitchFamily="18" charset="0"/>
              </a:defRPr>
            </a:lvl6pPr>
            <a:lvl7pPr marL="2971800" indent="-228600" eaLnBrk="0" fontAlgn="base" hangingPunct="0">
              <a:spcBef>
                <a:spcPct val="0"/>
              </a:spcBef>
              <a:spcAft>
                <a:spcPct val="0"/>
              </a:spcAft>
              <a:defRPr sz="2000">
                <a:solidFill>
                  <a:schemeClr val="tx1"/>
                </a:solidFill>
                <a:latin typeface="Times New Roman" pitchFamily="18" charset="0"/>
              </a:defRPr>
            </a:lvl7pPr>
            <a:lvl8pPr marL="3429000" indent="-228600" eaLnBrk="0" fontAlgn="base" hangingPunct="0">
              <a:spcBef>
                <a:spcPct val="0"/>
              </a:spcBef>
              <a:spcAft>
                <a:spcPct val="0"/>
              </a:spcAft>
              <a:defRPr sz="2000">
                <a:solidFill>
                  <a:schemeClr val="tx1"/>
                </a:solidFill>
                <a:latin typeface="Times New Roman" pitchFamily="18" charset="0"/>
              </a:defRPr>
            </a:lvl8pPr>
            <a:lvl9pPr marL="3886200" indent="-228600" eaLnBrk="0" fontAlgn="base" hangingPunct="0">
              <a:spcBef>
                <a:spcPct val="0"/>
              </a:spcBef>
              <a:spcAft>
                <a:spcPct val="0"/>
              </a:spcAft>
              <a:defRPr sz="2000">
                <a:solidFill>
                  <a:schemeClr val="tx1"/>
                </a:solidFill>
                <a:latin typeface="Times New Roman" pitchFamily="18" charset="0"/>
              </a:defRPr>
            </a:lvl9pPr>
          </a:lstStyle>
          <a:p>
            <a:r>
              <a:rPr lang="fr-BE" altLang="fr-FR" dirty="0" smtClean="0">
                <a:latin typeface="Arial Narrow" pitchFamily="34" charset="0"/>
              </a:rPr>
              <a:t>Vêlage</a:t>
            </a:r>
            <a:endParaRPr lang="fr-BE" altLang="fr-FR" dirty="0">
              <a:latin typeface="Arial Narrow" pitchFamily="34" charset="0"/>
            </a:endParaRPr>
          </a:p>
        </p:txBody>
      </p:sp>
      <p:sp>
        <p:nvSpPr>
          <p:cNvPr id="154634" name="Line 10"/>
          <p:cNvSpPr>
            <a:spLocks noChangeShapeType="1"/>
          </p:cNvSpPr>
          <p:nvPr/>
        </p:nvSpPr>
        <p:spPr bwMode="auto">
          <a:xfrm flipV="1">
            <a:off x="900113" y="1773238"/>
            <a:ext cx="0" cy="1655762"/>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endParaRPr lang="fr-BE"/>
          </a:p>
        </p:txBody>
      </p:sp>
      <p:sp>
        <p:nvSpPr>
          <p:cNvPr id="154635" name="Rectangle 11"/>
          <p:cNvSpPr>
            <a:spLocks noChangeArrowheads="1"/>
          </p:cNvSpPr>
          <p:nvPr/>
        </p:nvSpPr>
        <p:spPr bwMode="auto">
          <a:xfrm>
            <a:off x="2195513" y="3429000"/>
            <a:ext cx="1800225" cy="288925"/>
          </a:xfrm>
          <a:prstGeom prst="rect">
            <a:avLst/>
          </a:prstGeom>
          <a:solidFill>
            <a:srgbClr val="33CC33"/>
          </a:solidFill>
          <a:ln w="12700">
            <a:solidFill>
              <a:srgbClr val="000000"/>
            </a:solidFill>
            <a:miter lim="800000"/>
            <a:headEnd type="none" w="sm" len="sm"/>
            <a:tailEnd type="none" w="sm" len="sm"/>
          </a:ln>
        </p:spPr>
        <p:txBody>
          <a:bodyPr wrap="none" anchor="ctr"/>
          <a:lstStyle>
            <a:lvl1pPr eaLnBrk="0" hangingPunct="0">
              <a:defRPr sz="2000">
                <a:solidFill>
                  <a:schemeClr val="tx1"/>
                </a:solidFill>
                <a:latin typeface="Times New Roman" pitchFamily="18" charset="0"/>
              </a:defRPr>
            </a:lvl1pPr>
            <a:lvl2pPr marL="742950" indent="-285750" eaLnBrk="0" hangingPunct="0">
              <a:defRPr sz="2000">
                <a:solidFill>
                  <a:schemeClr val="tx1"/>
                </a:solidFill>
                <a:latin typeface="Times New Roman" pitchFamily="18" charset="0"/>
              </a:defRPr>
            </a:lvl2pPr>
            <a:lvl3pPr marL="1143000" indent="-228600" eaLnBrk="0" hangingPunct="0">
              <a:defRPr sz="2000">
                <a:solidFill>
                  <a:schemeClr val="tx1"/>
                </a:solidFill>
                <a:latin typeface="Times New Roman" pitchFamily="18" charset="0"/>
              </a:defRPr>
            </a:lvl3pPr>
            <a:lvl4pPr marL="1600200" indent="-228600" eaLnBrk="0" hangingPunct="0">
              <a:defRPr sz="2000">
                <a:solidFill>
                  <a:schemeClr val="tx1"/>
                </a:solidFill>
                <a:latin typeface="Times New Roman" pitchFamily="18" charset="0"/>
              </a:defRPr>
            </a:lvl4pPr>
            <a:lvl5pPr marL="2057400" indent="-228600" eaLnBrk="0" hangingPunct="0">
              <a:defRPr sz="2000">
                <a:solidFill>
                  <a:schemeClr val="tx1"/>
                </a:solidFill>
                <a:latin typeface="Times New Roman" pitchFamily="18" charset="0"/>
              </a:defRPr>
            </a:lvl5pPr>
            <a:lvl6pPr marL="2514600" indent="-228600" eaLnBrk="0" fontAlgn="base" hangingPunct="0">
              <a:spcBef>
                <a:spcPct val="0"/>
              </a:spcBef>
              <a:spcAft>
                <a:spcPct val="0"/>
              </a:spcAft>
              <a:defRPr sz="2000">
                <a:solidFill>
                  <a:schemeClr val="tx1"/>
                </a:solidFill>
                <a:latin typeface="Times New Roman" pitchFamily="18" charset="0"/>
              </a:defRPr>
            </a:lvl6pPr>
            <a:lvl7pPr marL="2971800" indent="-228600" eaLnBrk="0" fontAlgn="base" hangingPunct="0">
              <a:spcBef>
                <a:spcPct val="0"/>
              </a:spcBef>
              <a:spcAft>
                <a:spcPct val="0"/>
              </a:spcAft>
              <a:defRPr sz="2000">
                <a:solidFill>
                  <a:schemeClr val="tx1"/>
                </a:solidFill>
                <a:latin typeface="Times New Roman" pitchFamily="18" charset="0"/>
              </a:defRPr>
            </a:lvl7pPr>
            <a:lvl8pPr marL="3429000" indent="-228600" eaLnBrk="0" fontAlgn="base" hangingPunct="0">
              <a:spcBef>
                <a:spcPct val="0"/>
              </a:spcBef>
              <a:spcAft>
                <a:spcPct val="0"/>
              </a:spcAft>
              <a:defRPr sz="2000">
                <a:solidFill>
                  <a:schemeClr val="tx1"/>
                </a:solidFill>
                <a:latin typeface="Times New Roman" pitchFamily="18" charset="0"/>
              </a:defRPr>
            </a:lvl8pPr>
            <a:lvl9pPr marL="3886200" indent="-228600" eaLnBrk="0" fontAlgn="base" hangingPunct="0">
              <a:spcBef>
                <a:spcPct val="0"/>
              </a:spcBef>
              <a:spcAft>
                <a:spcPct val="0"/>
              </a:spcAft>
              <a:defRPr sz="2000">
                <a:solidFill>
                  <a:schemeClr val="tx1"/>
                </a:solidFill>
                <a:latin typeface="Times New Roman" pitchFamily="18" charset="0"/>
              </a:defRPr>
            </a:lvl9pPr>
          </a:lstStyle>
          <a:p>
            <a:pPr eaLnBrk="1" hangingPunct="1"/>
            <a:endParaRPr lang="en-US" altLang="fr-FR"/>
          </a:p>
        </p:txBody>
      </p:sp>
      <p:sp>
        <p:nvSpPr>
          <p:cNvPr id="154636" name="Rectangle 12"/>
          <p:cNvSpPr>
            <a:spLocks noChangeArrowheads="1"/>
          </p:cNvSpPr>
          <p:nvPr/>
        </p:nvSpPr>
        <p:spPr bwMode="auto">
          <a:xfrm>
            <a:off x="900113" y="3429000"/>
            <a:ext cx="1295400" cy="288925"/>
          </a:xfrm>
          <a:prstGeom prst="rect">
            <a:avLst/>
          </a:prstGeom>
          <a:solidFill>
            <a:srgbClr val="00FF00"/>
          </a:solidFill>
          <a:ln w="12700">
            <a:solidFill>
              <a:srgbClr val="000000"/>
            </a:solidFill>
            <a:miter lim="800000"/>
            <a:headEnd type="none" w="sm" len="sm"/>
            <a:tailEnd type="none" w="sm" len="sm"/>
          </a:ln>
        </p:spPr>
        <p:txBody>
          <a:bodyPr wrap="none" anchor="ctr"/>
          <a:lstStyle>
            <a:lvl1pPr eaLnBrk="0" hangingPunct="0">
              <a:defRPr sz="2000">
                <a:solidFill>
                  <a:schemeClr val="tx1"/>
                </a:solidFill>
                <a:latin typeface="Times New Roman" pitchFamily="18" charset="0"/>
              </a:defRPr>
            </a:lvl1pPr>
            <a:lvl2pPr marL="742950" indent="-285750" eaLnBrk="0" hangingPunct="0">
              <a:defRPr sz="2000">
                <a:solidFill>
                  <a:schemeClr val="tx1"/>
                </a:solidFill>
                <a:latin typeface="Times New Roman" pitchFamily="18" charset="0"/>
              </a:defRPr>
            </a:lvl2pPr>
            <a:lvl3pPr marL="1143000" indent="-228600" eaLnBrk="0" hangingPunct="0">
              <a:defRPr sz="2000">
                <a:solidFill>
                  <a:schemeClr val="tx1"/>
                </a:solidFill>
                <a:latin typeface="Times New Roman" pitchFamily="18" charset="0"/>
              </a:defRPr>
            </a:lvl3pPr>
            <a:lvl4pPr marL="1600200" indent="-228600" eaLnBrk="0" hangingPunct="0">
              <a:defRPr sz="2000">
                <a:solidFill>
                  <a:schemeClr val="tx1"/>
                </a:solidFill>
                <a:latin typeface="Times New Roman" pitchFamily="18" charset="0"/>
              </a:defRPr>
            </a:lvl4pPr>
            <a:lvl5pPr marL="2057400" indent="-228600" eaLnBrk="0" hangingPunct="0">
              <a:defRPr sz="2000">
                <a:solidFill>
                  <a:schemeClr val="tx1"/>
                </a:solidFill>
                <a:latin typeface="Times New Roman" pitchFamily="18" charset="0"/>
              </a:defRPr>
            </a:lvl5pPr>
            <a:lvl6pPr marL="2514600" indent="-228600" eaLnBrk="0" fontAlgn="base" hangingPunct="0">
              <a:spcBef>
                <a:spcPct val="0"/>
              </a:spcBef>
              <a:spcAft>
                <a:spcPct val="0"/>
              </a:spcAft>
              <a:defRPr sz="2000">
                <a:solidFill>
                  <a:schemeClr val="tx1"/>
                </a:solidFill>
                <a:latin typeface="Times New Roman" pitchFamily="18" charset="0"/>
              </a:defRPr>
            </a:lvl6pPr>
            <a:lvl7pPr marL="2971800" indent="-228600" eaLnBrk="0" fontAlgn="base" hangingPunct="0">
              <a:spcBef>
                <a:spcPct val="0"/>
              </a:spcBef>
              <a:spcAft>
                <a:spcPct val="0"/>
              </a:spcAft>
              <a:defRPr sz="2000">
                <a:solidFill>
                  <a:schemeClr val="tx1"/>
                </a:solidFill>
                <a:latin typeface="Times New Roman" pitchFamily="18" charset="0"/>
              </a:defRPr>
            </a:lvl7pPr>
            <a:lvl8pPr marL="3429000" indent="-228600" eaLnBrk="0" fontAlgn="base" hangingPunct="0">
              <a:spcBef>
                <a:spcPct val="0"/>
              </a:spcBef>
              <a:spcAft>
                <a:spcPct val="0"/>
              </a:spcAft>
              <a:defRPr sz="2000">
                <a:solidFill>
                  <a:schemeClr val="tx1"/>
                </a:solidFill>
                <a:latin typeface="Times New Roman" pitchFamily="18" charset="0"/>
              </a:defRPr>
            </a:lvl8pPr>
            <a:lvl9pPr marL="3886200" indent="-228600" eaLnBrk="0" fontAlgn="base" hangingPunct="0">
              <a:spcBef>
                <a:spcPct val="0"/>
              </a:spcBef>
              <a:spcAft>
                <a:spcPct val="0"/>
              </a:spcAft>
              <a:defRPr sz="2000">
                <a:solidFill>
                  <a:schemeClr val="tx1"/>
                </a:solidFill>
                <a:latin typeface="Times New Roman" pitchFamily="18" charset="0"/>
              </a:defRPr>
            </a:lvl9pPr>
          </a:lstStyle>
          <a:p>
            <a:pPr eaLnBrk="1" hangingPunct="1"/>
            <a:endParaRPr lang="en-US" altLang="fr-FR"/>
          </a:p>
        </p:txBody>
      </p:sp>
      <p:sp>
        <p:nvSpPr>
          <p:cNvPr id="154637" name="Line 13"/>
          <p:cNvSpPr>
            <a:spLocks noChangeShapeType="1"/>
          </p:cNvSpPr>
          <p:nvPr/>
        </p:nvSpPr>
        <p:spPr bwMode="auto">
          <a:xfrm flipH="1" flipV="1">
            <a:off x="2195513" y="3068638"/>
            <a:ext cx="0" cy="360362"/>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endParaRPr lang="fr-BE"/>
          </a:p>
        </p:txBody>
      </p:sp>
      <p:sp>
        <p:nvSpPr>
          <p:cNvPr id="154638" name="Text Box 14"/>
          <p:cNvSpPr txBox="1">
            <a:spLocks noChangeArrowheads="1"/>
          </p:cNvSpPr>
          <p:nvPr/>
        </p:nvSpPr>
        <p:spPr bwMode="auto">
          <a:xfrm>
            <a:off x="1474788" y="2349500"/>
            <a:ext cx="1689100"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000">
                <a:solidFill>
                  <a:schemeClr val="tx1"/>
                </a:solidFill>
                <a:latin typeface="Times New Roman" pitchFamily="18" charset="0"/>
              </a:defRPr>
            </a:lvl1pPr>
            <a:lvl2pPr marL="742950" indent="-285750" eaLnBrk="0" hangingPunct="0">
              <a:defRPr sz="2000">
                <a:solidFill>
                  <a:schemeClr val="tx1"/>
                </a:solidFill>
                <a:latin typeface="Times New Roman" pitchFamily="18" charset="0"/>
              </a:defRPr>
            </a:lvl2pPr>
            <a:lvl3pPr marL="1143000" indent="-228600" eaLnBrk="0" hangingPunct="0">
              <a:defRPr sz="2000">
                <a:solidFill>
                  <a:schemeClr val="tx1"/>
                </a:solidFill>
                <a:latin typeface="Times New Roman" pitchFamily="18" charset="0"/>
              </a:defRPr>
            </a:lvl3pPr>
            <a:lvl4pPr marL="1600200" indent="-228600" eaLnBrk="0" hangingPunct="0">
              <a:defRPr sz="2000">
                <a:solidFill>
                  <a:schemeClr val="tx1"/>
                </a:solidFill>
                <a:latin typeface="Times New Roman" pitchFamily="18" charset="0"/>
              </a:defRPr>
            </a:lvl4pPr>
            <a:lvl5pPr marL="2057400" indent="-228600" eaLnBrk="0" hangingPunct="0">
              <a:defRPr sz="2000">
                <a:solidFill>
                  <a:schemeClr val="tx1"/>
                </a:solidFill>
                <a:latin typeface="Times New Roman" pitchFamily="18" charset="0"/>
              </a:defRPr>
            </a:lvl5pPr>
            <a:lvl6pPr marL="2514600" indent="-228600" eaLnBrk="0" fontAlgn="base" hangingPunct="0">
              <a:spcBef>
                <a:spcPct val="0"/>
              </a:spcBef>
              <a:spcAft>
                <a:spcPct val="0"/>
              </a:spcAft>
              <a:defRPr sz="2000">
                <a:solidFill>
                  <a:schemeClr val="tx1"/>
                </a:solidFill>
                <a:latin typeface="Times New Roman" pitchFamily="18" charset="0"/>
              </a:defRPr>
            </a:lvl6pPr>
            <a:lvl7pPr marL="2971800" indent="-228600" eaLnBrk="0" fontAlgn="base" hangingPunct="0">
              <a:spcBef>
                <a:spcPct val="0"/>
              </a:spcBef>
              <a:spcAft>
                <a:spcPct val="0"/>
              </a:spcAft>
              <a:defRPr sz="2000">
                <a:solidFill>
                  <a:schemeClr val="tx1"/>
                </a:solidFill>
                <a:latin typeface="Times New Roman" pitchFamily="18" charset="0"/>
              </a:defRPr>
            </a:lvl7pPr>
            <a:lvl8pPr marL="3429000" indent="-228600" eaLnBrk="0" fontAlgn="base" hangingPunct="0">
              <a:spcBef>
                <a:spcPct val="0"/>
              </a:spcBef>
              <a:spcAft>
                <a:spcPct val="0"/>
              </a:spcAft>
              <a:defRPr sz="2000">
                <a:solidFill>
                  <a:schemeClr val="tx1"/>
                </a:solidFill>
                <a:latin typeface="Times New Roman" pitchFamily="18" charset="0"/>
              </a:defRPr>
            </a:lvl8pPr>
            <a:lvl9pPr marL="3886200" indent="-228600" eaLnBrk="0" fontAlgn="base" hangingPunct="0">
              <a:spcBef>
                <a:spcPct val="0"/>
              </a:spcBef>
              <a:spcAft>
                <a:spcPct val="0"/>
              </a:spcAft>
              <a:defRPr sz="2000">
                <a:solidFill>
                  <a:schemeClr val="tx1"/>
                </a:solidFill>
                <a:latin typeface="Times New Roman" pitchFamily="18" charset="0"/>
              </a:defRPr>
            </a:lvl9pPr>
          </a:lstStyle>
          <a:p>
            <a:pPr eaLnBrk="1" hangingPunct="1"/>
            <a:r>
              <a:rPr lang="fr-BE" altLang="fr-FR">
                <a:latin typeface="Arial Narrow" pitchFamily="34" charset="0"/>
              </a:rPr>
              <a:t>15d : dairy cows</a:t>
            </a:r>
          </a:p>
          <a:p>
            <a:pPr eaLnBrk="1" hangingPunct="1"/>
            <a:r>
              <a:rPr lang="fr-BE" altLang="fr-FR">
                <a:latin typeface="Arial Narrow" pitchFamily="34" charset="0"/>
              </a:rPr>
              <a:t>30d : beef cows</a:t>
            </a:r>
          </a:p>
        </p:txBody>
      </p:sp>
      <p:sp>
        <p:nvSpPr>
          <p:cNvPr id="154639" name="Text Box 15"/>
          <p:cNvSpPr txBox="1">
            <a:spLocks noChangeArrowheads="1"/>
          </p:cNvSpPr>
          <p:nvPr/>
        </p:nvSpPr>
        <p:spPr bwMode="auto">
          <a:xfrm>
            <a:off x="3490913" y="1268413"/>
            <a:ext cx="1678665"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000">
                <a:solidFill>
                  <a:schemeClr val="tx1"/>
                </a:solidFill>
                <a:latin typeface="Times New Roman" pitchFamily="18" charset="0"/>
              </a:defRPr>
            </a:lvl1pPr>
            <a:lvl2pPr marL="742950" indent="-285750" eaLnBrk="0" hangingPunct="0">
              <a:defRPr sz="2000">
                <a:solidFill>
                  <a:schemeClr val="tx1"/>
                </a:solidFill>
                <a:latin typeface="Times New Roman" pitchFamily="18" charset="0"/>
              </a:defRPr>
            </a:lvl2pPr>
            <a:lvl3pPr marL="1143000" indent="-228600" eaLnBrk="0" hangingPunct="0">
              <a:defRPr sz="2000">
                <a:solidFill>
                  <a:schemeClr val="tx1"/>
                </a:solidFill>
                <a:latin typeface="Times New Roman" pitchFamily="18" charset="0"/>
              </a:defRPr>
            </a:lvl3pPr>
            <a:lvl4pPr marL="1600200" indent="-228600" eaLnBrk="0" hangingPunct="0">
              <a:defRPr sz="2000">
                <a:solidFill>
                  <a:schemeClr val="tx1"/>
                </a:solidFill>
                <a:latin typeface="Times New Roman" pitchFamily="18" charset="0"/>
              </a:defRPr>
            </a:lvl4pPr>
            <a:lvl5pPr marL="2057400" indent="-228600" eaLnBrk="0" hangingPunct="0">
              <a:defRPr sz="2000">
                <a:solidFill>
                  <a:schemeClr val="tx1"/>
                </a:solidFill>
                <a:latin typeface="Times New Roman" pitchFamily="18" charset="0"/>
              </a:defRPr>
            </a:lvl5pPr>
            <a:lvl6pPr marL="2514600" indent="-228600" eaLnBrk="0" fontAlgn="base" hangingPunct="0">
              <a:spcBef>
                <a:spcPct val="0"/>
              </a:spcBef>
              <a:spcAft>
                <a:spcPct val="0"/>
              </a:spcAft>
              <a:defRPr sz="2000">
                <a:solidFill>
                  <a:schemeClr val="tx1"/>
                </a:solidFill>
                <a:latin typeface="Times New Roman" pitchFamily="18" charset="0"/>
              </a:defRPr>
            </a:lvl6pPr>
            <a:lvl7pPr marL="2971800" indent="-228600" eaLnBrk="0" fontAlgn="base" hangingPunct="0">
              <a:spcBef>
                <a:spcPct val="0"/>
              </a:spcBef>
              <a:spcAft>
                <a:spcPct val="0"/>
              </a:spcAft>
              <a:defRPr sz="2000">
                <a:solidFill>
                  <a:schemeClr val="tx1"/>
                </a:solidFill>
                <a:latin typeface="Times New Roman" pitchFamily="18" charset="0"/>
              </a:defRPr>
            </a:lvl7pPr>
            <a:lvl8pPr marL="3429000" indent="-228600" eaLnBrk="0" fontAlgn="base" hangingPunct="0">
              <a:spcBef>
                <a:spcPct val="0"/>
              </a:spcBef>
              <a:spcAft>
                <a:spcPct val="0"/>
              </a:spcAft>
              <a:defRPr sz="2000">
                <a:solidFill>
                  <a:schemeClr val="tx1"/>
                </a:solidFill>
                <a:latin typeface="Times New Roman" pitchFamily="18" charset="0"/>
              </a:defRPr>
            </a:lvl8pPr>
            <a:lvl9pPr marL="3886200" indent="-228600" eaLnBrk="0" fontAlgn="base" hangingPunct="0">
              <a:spcBef>
                <a:spcPct val="0"/>
              </a:spcBef>
              <a:spcAft>
                <a:spcPct val="0"/>
              </a:spcAft>
              <a:defRPr sz="2000">
                <a:solidFill>
                  <a:schemeClr val="tx1"/>
                </a:solidFill>
                <a:latin typeface="Times New Roman" pitchFamily="18" charset="0"/>
              </a:defRPr>
            </a:lvl9pPr>
          </a:lstStyle>
          <a:p>
            <a:pPr eaLnBrk="1" hangingPunct="1"/>
            <a:r>
              <a:rPr lang="fr-BE" altLang="fr-FR" dirty="0" smtClean="0">
                <a:latin typeface="Arial Narrow" pitchFamily="34" charset="0"/>
              </a:rPr>
              <a:t>1ére IA: 50- 60 j</a:t>
            </a:r>
            <a:endParaRPr lang="fr-BE" altLang="fr-FR" dirty="0">
              <a:latin typeface="Arial Narrow" pitchFamily="34" charset="0"/>
            </a:endParaRPr>
          </a:p>
        </p:txBody>
      </p:sp>
      <p:sp>
        <p:nvSpPr>
          <p:cNvPr id="154640" name="Text Box 16"/>
          <p:cNvSpPr txBox="1">
            <a:spLocks noChangeArrowheads="1"/>
          </p:cNvSpPr>
          <p:nvPr/>
        </p:nvSpPr>
        <p:spPr bwMode="auto">
          <a:xfrm>
            <a:off x="4859338" y="1700213"/>
            <a:ext cx="1537600"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000">
                <a:solidFill>
                  <a:schemeClr val="tx1"/>
                </a:solidFill>
                <a:latin typeface="Times New Roman" pitchFamily="18" charset="0"/>
              </a:defRPr>
            </a:lvl1pPr>
            <a:lvl2pPr marL="742950" indent="-285750" eaLnBrk="0" hangingPunct="0">
              <a:defRPr sz="2000">
                <a:solidFill>
                  <a:schemeClr val="tx1"/>
                </a:solidFill>
                <a:latin typeface="Times New Roman" pitchFamily="18" charset="0"/>
              </a:defRPr>
            </a:lvl2pPr>
            <a:lvl3pPr marL="1143000" indent="-228600" eaLnBrk="0" hangingPunct="0">
              <a:defRPr sz="2000">
                <a:solidFill>
                  <a:schemeClr val="tx1"/>
                </a:solidFill>
                <a:latin typeface="Times New Roman" pitchFamily="18" charset="0"/>
              </a:defRPr>
            </a:lvl3pPr>
            <a:lvl4pPr marL="1600200" indent="-228600" eaLnBrk="0" hangingPunct="0">
              <a:defRPr sz="2000">
                <a:solidFill>
                  <a:schemeClr val="tx1"/>
                </a:solidFill>
                <a:latin typeface="Times New Roman" pitchFamily="18" charset="0"/>
              </a:defRPr>
            </a:lvl4pPr>
            <a:lvl5pPr marL="2057400" indent="-228600" eaLnBrk="0" hangingPunct="0">
              <a:defRPr sz="2000">
                <a:solidFill>
                  <a:schemeClr val="tx1"/>
                </a:solidFill>
                <a:latin typeface="Times New Roman" pitchFamily="18" charset="0"/>
              </a:defRPr>
            </a:lvl5pPr>
            <a:lvl6pPr marL="2514600" indent="-228600" eaLnBrk="0" fontAlgn="base" hangingPunct="0">
              <a:spcBef>
                <a:spcPct val="0"/>
              </a:spcBef>
              <a:spcAft>
                <a:spcPct val="0"/>
              </a:spcAft>
              <a:defRPr sz="2000">
                <a:solidFill>
                  <a:schemeClr val="tx1"/>
                </a:solidFill>
                <a:latin typeface="Times New Roman" pitchFamily="18" charset="0"/>
              </a:defRPr>
            </a:lvl6pPr>
            <a:lvl7pPr marL="2971800" indent="-228600" eaLnBrk="0" fontAlgn="base" hangingPunct="0">
              <a:spcBef>
                <a:spcPct val="0"/>
              </a:spcBef>
              <a:spcAft>
                <a:spcPct val="0"/>
              </a:spcAft>
              <a:defRPr sz="2000">
                <a:solidFill>
                  <a:schemeClr val="tx1"/>
                </a:solidFill>
                <a:latin typeface="Times New Roman" pitchFamily="18" charset="0"/>
              </a:defRPr>
            </a:lvl7pPr>
            <a:lvl8pPr marL="3429000" indent="-228600" eaLnBrk="0" fontAlgn="base" hangingPunct="0">
              <a:spcBef>
                <a:spcPct val="0"/>
              </a:spcBef>
              <a:spcAft>
                <a:spcPct val="0"/>
              </a:spcAft>
              <a:defRPr sz="2000">
                <a:solidFill>
                  <a:schemeClr val="tx1"/>
                </a:solidFill>
                <a:latin typeface="Times New Roman" pitchFamily="18" charset="0"/>
              </a:defRPr>
            </a:lvl8pPr>
            <a:lvl9pPr marL="3886200" indent="-228600" eaLnBrk="0" fontAlgn="base" hangingPunct="0">
              <a:spcBef>
                <a:spcPct val="0"/>
              </a:spcBef>
              <a:spcAft>
                <a:spcPct val="0"/>
              </a:spcAft>
              <a:defRPr sz="2000">
                <a:solidFill>
                  <a:schemeClr val="tx1"/>
                </a:solidFill>
                <a:latin typeface="Times New Roman" pitchFamily="18" charset="0"/>
              </a:defRPr>
            </a:lvl9pPr>
          </a:lstStyle>
          <a:p>
            <a:pPr eaLnBrk="1" hangingPunct="1"/>
            <a:r>
              <a:rPr lang="fr-BE" altLang="fr-FR" dirty="0" smtClean="0">
                <a:latin typeface="Arial Narrow" pitchFamily="34" charset="0"/>
              </a:rPr>
              <a:t>Début de la </a:t>
            </a:r>
          </a:p>
          <a:p>
            <a:pPr eaLnBrk="1" hangingPunct="1"/>
            <a:r>
              <a:rPr lang="fr-BE" altLang="fr-FR" dirty="0" smtClean="0">
                <a:latin typeface="Arial Narrow" pitchFamily="34" charset="0"/>
              </a:rPr>
              <a:t>Gestation : 90j</a:t>
            </a:r>
            <a:endParaRPr lang="fr-BE" altLang="fr-FR" dirty="0">
              <a:latin typeface="Arial Narrow" pitchFamily="34" charset="0"/>
            </a:endParaRPr>
          </a:p>
        </p:txBody>
      </p:sp>
      <p:sp>
        <p:nvSpPr>
          <p:cNvPr id="154641" name="Line 17"/>
          <p:cNvSpPr>
            <a:spLocks noChangeShapeType="1"/>
          </p:cNvSpPr>
          <p:nvPr/>
        </p:nvSpPr>
        <p:spPr bwMode="auto">
          <a:xfrm flipV="1">
            <a:off x="5364163" y="2708275"/>
            <a:ext cx="0" cy="720725"/>
          </a:xfrm>
          <a:prstGeom prst="line">
            <a:avLst/>
          </a:prstGeom>
          <a:noFill/>
          <a:ln w="12700">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endParaRPr lang="fr-BE"/>
          </a:p>
        </p:txBody>
      </p:sp>
      <p:sp>
        <p:nvSpPr>
          <p:cNvPr id="154642" name="Line 18"/>
          <p:cNvSpPr>
            <a:spLocks noChangeShapeType="1"/>
          </p:cNvSpPr>
          <p:nvPr/>
        </p:nvSpPr>
        <p:spPr bwMode="auto">
          <a:xfrm flipV="1">
            <a:off x="3995738" y="1628775"/>
            <a:ext cx="0" cy="431800"/>
          </a:xfrm>
          <a:prstGeom prst="line">
            <a:avLst/>
          </a:prstGeom>
          <a:noFill/>
          <a:ln w="12700">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endParaRPr lang="fr-BE"/>
          </a:p>
        </p:txBody>
      </p:sp>
      <p:sp>
        <p:nvSpPr>
          <p:cNvPr id="154643" name="Text Box 19"/>
          <p:cNvSpPr txBox="1">
            <a:spLocks noChangeArrowheads="1"/>
          </p:cNvSpPr>
          <p:nvPr/>
        </p:nvSpPr>
        <p:spPr bwMode="auto">
          <a:xfrm>
            <a:off x="755650" y="4221163"/>
            <a:ext cx="1471878" cy="1015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000">
                <a:solidFill>
                  <a:schemeClr val="tx1"/>
                </a:solidFill>
                <a:latin typeface="Times New Roman" pitchFamily="18" charset="0"/>
              </a:defRPr>
            </a:lvl1pPr>
            <a:lvl2pPr marL="742950" indent="-285750" eaLnBrk="0" hangingPunct="0">
              <a:defRPr sz="2000">
                <a:solidFill>
                  <a:schemeClr val="tx1"/>
                </a:solidFill>
                <a:latin typeface="Times New Roman" pitchFamily="18" charset="0"/>
              </a:defRPr>
            </a:lvl2pPr>
            <a:lvl3pPr marL="1143000" indent="-228600" eaLnBrk="0" hangingPunct="0">
              <a:defRPr sz="2000">
                <a:solidFill>
                  <a:schemeClr val="tx1"/>
                </a:solidFill>
                <a:latin typeface="Times New Roman" pitchFamily="18" charset="0"/>
              </a:defRPr>
            </a:lvl3pPr>
            <a:lvl4pPr marL="1600200" indent="-228600" eaLnBrk="0" hangingPunct="0">
              <a:defRPr sz="2000">
                <a:solidFill>
                  <a:schemeClr val="tx1"/>
                </a:solidFill>
                <a:latin typeface="Times New Roman" pitchFamily="18" charset="0"/>
              </a:defRPr>
            </a:lvl4pPr>
            <a:lvl5pPr marL="2057400" indent="-228600" eaLnBrk="0" hangingPunct="0">
              <a:defRPr sz="2000">
                <a:solidFill>
                  <a:schemeClr val="tx1"/>
                </a:solidFill>
                <a:latin typeface="Times New Roman" pitchFamily="18" charset="0"/>
              </a:defRPr>
            </a:lvl5pPr>
            <a:lvl6pPr marL="2514600" indent="-228600" eaLnBrk="0" fontAlgn="base" hangingPunct="0">
              <a:spcBef>
                <a:spcPct val="0"/>
              </a:spcBef>
              <a:spcAft>
                <a:spcPct val="0"/>
              </a:spcAft>
              <a:defRPr sz="2000">
                <a:solidFill>
                  <a:schemeClr val="tx1"/>
                </a:solidFill>
                <a:latin typeface="Times New Roman" pitchFamily="18" charset="0"/>
              </a:defRPr>
            </a:lvl6pPr>
            <a:lvl7pPr marL="2971800" indent="-228600" eaLnBrk="0" fontAlgn="base" hangingPunct="0">
              <a:spcBef>
                <a:spcPct val="0"/>
              </a:spcBef>
              <a:spcAft>
                <a:spcPct val="0"/>
              </a:spcAft>
              <a:defRPr sz="2000">
                <a:solidFill>
                  <a:schemeClr val="tx1"/>
                </a:solidFill>
                <a:latin typeface="Times New Roman" pitchFamily="18" charset="0"/>
              </a:defRPr>
            </a:lvl7pPr>
            <a:lvl8pPr marL="3429000" indent="-228600" eaLnBrk="0" fontAlgn="base" hangingPunct="0">
              <a:spcBef>
                <a:spcPct val="0"/>
              </a:spcBef>
              <a:spcAft>
                <a:spcPct val="0"/>
              </a:spcAft>
              <a:defRPr sz="2000">
                <a:solidFill>
                  <a:schemeClr val="tx1"/>
                </a:solidFill>
                <a:latin typeface="Times New Roman" pitchFamily="18" charset="0"/>
              </a:defRPr>
            </a:lvl8pPr>
            <a:lvl9pPr marL="3886200" indent="-228600" eaLnBrk="0" fontAlgn="base" hangingPunct="0">
              <a:spcBef>
                <a:spcPct val="0"/>
              </a:spcBef>
              <a:spcAft>
                <a:spcPct val="0"/>
              </a:spcAft>
              <a:defRPr sz="2000">
                <a:solidFill>
                  <a:schemeClr val="tx1"/>
                </a:solidFill>
                <a:latin typeface="Times New Roman" pitchFamily="18" charset="0"/>
              </a:defRPr>
            </a:lvl9pPr>
          </a:lstStyle>
          <a:p>
            <a:pPr eaLnBrk="1" hangingPunct="1"/>
            <a:r>
              <a:rPr lang="fr-BE" altLang="fr-FR" dirty="0" smtClean="0">
                <a:latin typeface="Arial Narrow" pitchFamily="34" charset="0"/>
              </a:rPr>
              <a:t>Période </a:t>
            </a:r>
            <a:endParaRPr lang="fr-BE" altLang="fr-FR" dirty="0">
              <a:latin typeface="Arial Narrow" pitchFamily="34" charset="0"/>
            </a:endParaRPr>
          </a:p>
          <a:p>
            <a:pPr eaLnBrk="1" hangingPunct="1"/>
            <a:r>
              <a:rPr lang="fr-BE" altLang="fr-FR" dirty="0">
                <a:latin typeface="Arial Narrow" pitchFamily="34" charset="0"/>
              </a:rPr>
              <a:t>d’</a:t>
            </a:r>
            <a:r>
              <a:rPr lang="fr-BE" altLang="fr-FR" dirty="0" err="1">
                <a:latin typeface="Arial Narrow" pitchFamily="34" charset="0"/>
              </a:rPr>
              <a:t>anoestrus</a:t>
            </a:r>
            <a:endParaRPr lang="fr-BE" altLang="fr-FR" dirty="0">
              <a:latin typeface="Arial Narrow" pitchFamily="34" charset="0"/>
            </a:endParaRPr>
          </a:p>
          <a:p>
            <a:pPr eaLnBrk="1" hangingPunct="1"/>
            <a:r>
              <a:rPr lang="fr-BE" altLang="fr-FR" dirty="0">
                <a:latin typeface="Arial Narrow" pitchFamily="34" charset="0"/>
              </a:rPr>
              <a:t>physiologique</a:t>
            </a:r>
          </a:p>
        </p:txBody>
      </p:sp>
      <p:sp>
        <p:nvSpPr>
          <p:cNvPr id="154644" name="AutoShape 20"/>
          <p:cNvSpPr>
            <a:spLocks noChangeArrowheads="1"/>
          </p:cNvSpPr>
          <p:nvPr/>
        </p:nvSpPr>
        <p:spPr bwMode="auto">
          <a:xfrm flipV="1">
            <a:off x="4498975" y="5300663"/>
            <a:ext cx="792163" cy="647700"/>
          </a:xfrm>
          <a:custGeom>
            <a:avLst/>
            <a:gdLst>
              <a:gd name="T0" fmla="*/ 932275467 w 21600"/>
              <a:gd name="T1" fmla="*/ 291195140 h 21600"/>
              <a:gd name="T2" fmla="*/ 532729278 w 21600"/>
              <a:gd name="T3" fmla="*/ 582390279 h 21600"/>
              <a:gd name="T4" fmla="*/ 133181659 w 21600"/>
              <a:gd name="T5" fmla="*/ 291195140 h 21600"/>
              <a:gd name="T6" fmla="*/ 532729278 w 21600"/>
              <a:gd name="T7" fmla="*/ 0 h 21600"/>
              <a:gd name="T8" fmla="*/ 0 60000 65536"/>
              <a:gd name="T9" fmla="*/ 0 60000 65536"/>
              <a:gd name="T10" fmla="*/ 0 60000 65536"/>
              <a:gd name="T11" fmla="*/ 0 60000 65536"/>
              <a:gd name="T12" fmla="*/ 4500 w 21600"/>
              <a:gd name="T13" fmla="*/ 4500 h 21600"/>
              <a:gd name="T14" fmla="*/ 17100 w 21600"/>
              <a:gd name="T15" fmla="*/ 17100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close/>
              </a:path>
            </a:pathLst>
          </a:custGeom>
          <a:solidFill>
            <a:srgbClr val="FFFF00"/>
          </a:solidFill>
          <a:ln w="9525">
            <a:solidFill>
              <a:srgbClr val="000000"/>
            </a:solidFill>
            <a:miter lim="800000"/>
            <a:headEnd/>
            <a:tailEnd/>
          </a:ln>
        </p:spPr>
        <p:txBody>
          <a:bodyPr wrap="none" anchor="ctr"/>
          <a:lstStyle/>
          <a:p>
            <a:endParaRPr lang="fr-BE"/>
          </a:p>
        </p:txBody>
      </p:sp>
      <p:sp>
        <p:nvSpPr>
          <p:cNvPr id="154645" name="Text Box 21"/>
          <p:cNvSpPr txBox="1">
            <a:spLocks noChangeArrowheads="1"/>
          </p:cNvSpPr>
          <p:nvPr/>
        </p:nvSpPr>
        <p:spPr bwMode="auto">
          <a:xfrm>
            <a:off x="4140200" y="4221163"/>
            <a:ext cx="1646605"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000">
                <a:solidFill>
                  <a:schemeClr val="tx1"/>
                </a:solidFill>
                <a:latin typeface="Times New Roman" pitchFamily="18" charset="0"/>
              </a:defRPr>
            </a:lvl1pPr>
            <a:lvl2pPr marL="742950" indent="-285750" eaLnBrk="0" hangingPunct="0">
              <a:defRPr sz="2000">
                <a:solidFill>
                  <a:schemeClr val="tx1"/>
                </a:solidFill>
                <a:latin typeface="Times New Roman" pitchFamily="18" charset="0"/>
              </a:defRPr>
            </a:lvl2pPr>
            <a:lvl3pPr marL="1143000" indent="-228600" eaLnBrk="0" hangingPunct="0">
              <a:defRPr sz="2000">
                <a:solidFill>
                  <a:schemeClr val="tx1"/>
                </a:solidFill>
                <a:latin typeface="Times New Roman" pitchFamily="18" charset="0"/>
              </a:defRPr>
            </a:lvl3pPr>
            <a:lvl4pPr marL="1600200" indent="-228600" eaLnBrk="0" hangingPunct="0">
              <a:defRPr sz="2000">
                <a:solidFill>
                  <a:schemeClr val="tx1"/>
                </a:solidFill>
                <a:latin typeface="Times New Roman" pitchFamily="18" charset="0"/>
              </a:defRPr>
            </a:lvl4pPr>
            <a:lvl5pPr marL="2057400" indent="-228600" eaLnBrk="0" hangingPunct="0">
              <a:defRPr sz="2000">
                <a:solidFill>
                  <a:schemeClr val="tx1"/>
                </a:solidFill>
                <a:latin typeface="Times New Roman" pitchFamily="18" charset="0"/>
              </a:defRPr>
            </a:lvl5pPr>
            <a:lvl6pPr marL="2514600" indent="-228600" eaLnBrk="0" fontAlgn="base" hangingPunct="0">
              <a:spcBef>
                <a:spcPct val="0"/>
              </a:spcBef>
              <a:spcAft>
                <a:spcPct val="0"/>
              </a:spcAft>
              <a:defRPr sz="2000">
                <a:solidFill>
                  <a:schemeClr val="tx1"/>
                </a:solidFill>
                <a:latin typeface="Times New Roman" pitchFamily="18" charset="0"/>
              </a:defRPr>
            </a:lvl6pPr>
            <a:lvl7pPr marL="2971800" indent="-228600" eaLnBrk="0" fontAlgn="base" hangingPunct="0">
              <a:spcBef>
                <a:spcPct val="0"/>
              </a:spcBef>
              <a:spcAft>
                <a:spcPct val="0"/>
              </a:spcAft>
              <a:defRPr sz="2000">
                <a:solidFill>
                  <a:schemeClr val="tx1"/>
                </a:solidFill>
                <a:latin typeface="Times New Roman" pitchFamily="18" charset="0"/>
              </a:defRPr>
            </a:lvl7pPr>
            <a:lvl8pPr marL="3429000" indent="-228600" eaLnBrk="0" fontAlgn="base" hangingPunct="0">
              <a:spcBef>
                <a:spcPct val="0"/>
              </a:spcBef>
              <a:spcAft>
                <a:spcPct val="0"/>
              </a:spcAft>
              <a:defRPr sz="2000">
                <a:solidFill>
                  <a:schemeClr val="tx1"/>
                </a:solidFill>
                <a:latin typeface="Times New Roman" pitchFamily="18" charset="0"/>
              </a:defRPr>
            </a:lvl8pPr>
            <a:lvl9pPr marL="3886200" indent="-228600" eaLnBrk="0" fontAlgn="base" hangingPunct="0">
              <a:spcBef>
                <a:spcPct val="0"/>
              </a:spcBef>
              <a:spcAft>
                <a:spcPct val="0"/>
              </a:spcAft>
              <a:defRPr sz="2000">
                <a:solidFill>
                  <a:schemeClr val="tx1"/>
                </a:solidFill>
                <a:latin typeface="Times New Roman" pitchFamily="18" charset="0"/>
              </a:defRPr>
            </a:lvl9pPr>
          </a:lstStyle>
          <a:p>
            <a:pPr eaLnBrk="1" hangingPunct="1"/>
            <a:r>
              <a:rPr lang="fr-BE" altLang="fr-FR" dirty="0" smtClean="0">
                <a:latin typeface="Arial Narrow" pitchFamily="34" charset="0"/>
              </a:rPr>
              <a:t>Période </a:t>
            </a:r>
            <a:endParaRPr lang="fr-BE" altLang="fr-FR" dirty="0">
              <a:latin typeface="Arial Narrow" pitchFamily="34" charset="0"/>
            </a:endParaRPr>
          </a:p>
          <a:p>
            <a:pPr eaLnBrk="1" hangingPunct="1"/>
            <a:r>
              <a:rPr lang="fr-BE" altLang="fr-FR" dirty="0">
                <a:latin typeface="Arial Narrow" pitchFamily="34" charset="0"/>
              </a:rPr>
              <a:t>d</a:t>
            </a:r>
            <a:r>
              <a:rPr lang="fr-BE" altLang="fr-FR" dirty="0" smtClean="0">
                <a:latin typeface="Arial Narrow" pitchFamily="34" charset="0"/>
              </a:rPr>
              <a:t>e reproduction</a:t>
            </a:r>
            <a:endParaRPr lang="fr-BE" altLang="fr-FR" dirty="0">
              <a:latin typeface="Arial Narrow" pitchFamily="34" charset="0"/>
            </a:endParaRPr>
          </a:p>
        </p:txBody>
      </p:sp>
      <p:sp>
        <p:nvSpPr>
          <p:cNvPr id="154646" name="Line 22"/>
          <p:cNvSpPr>
            <a:spLocks noChangeShapeType="1"/>
          </p:cNvSpPr>
          <p:nvPr/>
        </p:nvSpPr>
        <p:spPr bwMode="auto">
          <a:xfrm>
            <a:off x="1547813" y="3716338"/>
            <a:ext cx="0" cy="576262"/>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endParaRPr lang="fr-BE"/>
          </a:p>
        </p:txBody>
      </p:sp>
      <p:sp>
        <p:nvSpPr>
          <p:cNvPr id="154647" name="Line 23"/>
          <p:cNvSpPr>
            <a:spLocks noChangeShapeType="1"/>
          </p:cNvSpPr>
          <p:nvPr/>
        </p:nvSpPr>
        <p:spPr bwMode="auto">
          <a:xfrm>
            <a:off x="4859338" y="3716338"/>
            <a:ext cx="0" cy="504825"/>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endParaRPr lang="fr-BE"/>
          </a:p>
        </p:txBody>
      </p:sp>
      <p:sp>
        <p:nvSpPr>
          <p:cNvPr id="154648" name="AutoShape 24"/>
          <p:cNvSpPr>
            <a:spLocks noChangeArrowheads="1"/>
          </p:cNvSpPr>
          <p:nvPr/>
        </p:nvSpPr>
        <p:spPr bwMode="auto">
          <a:xfrm flipV="1">
            <a:off x="4714875" y="5516563"/>
            <a:ext cx="792163" cy="647700"/>
          </a:xfrm>
          <a:custGeom>
            <a:avLst/>
            <a:gdLst>
              <a:gd name="T0" fmla="*/ 932275467 w 21600"/>
              <a:gd name="T1" fmla="*/ 291195140 h 21600"/>
              <a:gd name="T2" fmla="*/ 532729278 w 21600"/>
              <a:gd name="T3" fmla="*/ 582390279 h 21600"/>
              <a:gd name="T4" fmla="*/ 133181659 w 21600"/>
              <a:gd name="T5" fmla="*/ 291195140 h 21600"/>
              <a:gd name="T6" fmla="*/ 532729278 w 21600"/>
              <a:gd name="T7" fmla="*/ 0 h 21600"/>
              <a:gd name="T8" fmla="*/ 0 60000 65536"/>
              <a:gd name="T9" fmla="*/ 0 60000 65536"/>
              <a:gd name="T10" fmla="*/ 0 60000 65536"/>
              <a:gd name="T11" fmla="*/ 0 60000 65536"/>
              <a:gd name="T12" fmla="*/ 4500 w 21600"/>
              <a:gd name="T13" fmla="*/ 4500 h 21600"/>
              <a:gd name="T14" fmla="*/ 17100 w 21600"/>
              <a:gd name="T15" fmla="*/ 17100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close/>
              </a:path>
            </a:pathLst>
          </a:custGeom>
          <a:solidFill>
            <a:srgbClr val="FFFF00"/>
          </a:solidFill>
          <a:ln w="9525">
            <a:solidFill>
              <a:srgbClr val="000000"/>
            </a:solidFill>
            <a:miter lim="800000"/>
            <a:headEnd/>
            <a:tailEnd/>
          </a:ln>
        </p:spPr>
        <p:txBody>
          <a:bodyPr wrap="none" anchor="ctr"/>
          <a:lstStyle/>
          <a:p>
            <a:endParaRPr lang="fr-BE"/>
          </a:p>
        </p:txBody>
      </p:sp>
      <p:sp>
        <p:nvSpPr>
          <p:cNvPr id="154649" name="AutoShape 25"/>
          <p:cNvSpPr>
            <a:spLocks noChangeArrowheads="1"/>
          </p:cNvSpPr>
          <p:nvPr/>
        </p:nvSpPr>
        <p:spPr bwMode="auto">
          <a:xfrm flipV="1">
            <a:off x="4932363" y="5732463"/>
            <a:ext cx="792162" cy="647700"/>
          </a:xfrm>
          <a:custGeom>
            <a:avLst/>
            <a:gdLst>
              <a:gd name="T0" fmla="*/ 932271943 w 21600"/>
              <a:gd name="T1" fmla="*/ 291195140 h 21600"/>
              <a:gd name="T2" fmla="*/ 532726552 w 21600"/>
              <a:gd name="T3" fmla="*/ 582390279 h 21600"/>
              <a:gd name="T4" fmla="*/ 133181345 w 21600"/>
              <a:gd name="T5" fmla="*/ 291195140 h 21600"/>
              <a:gd name="T6" fmla="*/ 532726552 w 21600"/>
              <a:gd name="T7" fmla="*/ 0 h 21600"/>
              <a:gd name="T8" fmla="*/ 0 60000 65536"/>
              <a:gd name="T9" fmla="*/ 0 60000 65536"/>
              <a:gd name="T10" fmla="*/ 0 60000 65536"/>
              <a:gd name="T11" fmla="*/ 0 60000 65536"/>
              <a:gd name="T12" fmla="*/ 4500 w 21600"/>
              <a:gd name="T13" fmla="*/ 4500 h 21600"/>
              <a:gd name="T14" fmla="*/ 17100 w 21600"/>
              <a:gd name="T15" fmla="*/ 17100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close/>
              </a:path>
            </a:pathLst>
          </a:custGeom>
          <a:solidFill>
            <a:srgbClr val="FFFF00"/>
          </a:solidFill>
          <a:ln w="9525">
            <a:solidFill>
              <a:srgbClr val="000000"/>
            </a:solidFill>
            <a:miter lim="800000"/>
            <a:headEnd/>
            <a:tailEnd/>
          </a:ln>
        </p:spPr>
        <p:txBody>
          <a:bodyPr rot="10800000" wrap="none" anchor="ctr"/>
          <a:lstStyle/>
          <a:p>
            <a:endParaRPr lang="fr-BE"/>
          </a:p>
        </p:txBody>
      </p:sp>
      <p:sp>
        <p:nvSpPr>
          <p:cNvPr id="154650" name="AutoShape 26"/>
          <p:cNvSpPr>
            <a:spLocks noChangeArrowheads="1"/>
          </p:cNvSpPr>
          <p:nvPr/>
        </p:nvSpPr>
        <p:spPr bwMode="auto">
          <a:xfrm flipV="1">
            <a:off x="1042988" y="5300663"/>
            <a:ext cx="792162" cy="647700"/>
          </a:xfrm>
          <a:custGeom>
            <a:avLst/>
            <a:gdLst>
              <a:gd name="T0" fmla="*/ 932271943 w 21600"/>
              <a:gd name="T1" fmla="*/ 291195140 h 21600"/>
              <a:gd name="T2" fmla="*/ 532726552 w 21600"/>
              <a:gd name="T3" fmla="*/ 582390279 h 21600"/>
              <a:gd name="T4" fmla="*/ 133181345 w 21600"/>
              <a:gd name="T5" fmla="*/ 291195140 h 21600"/>
              <a:gd name="T6" fmla="*/ 532726552 w 21600"/>
              <a:gd name="T7" fmla="*/ 0 h 21600"/>
              <a:gd name="T8" fmla="*/ 0 60000 65536"/>
              <a:gd name="T9" fmla="*/ 0 60000 65536"/>
              <a:gd name="T10" fmla="*/ 0 60000 65536"/>
              <a:gd name="T11" fmla="*/ 0 60000 65536"/>
              <a:gd name="T12" fmla="*/ 4500 w 21600"/>
              <a:gd name="T13" fmla="*/ 4500 h 21600"/>
              <a:gd name="T14" fmla="*/ 17100 w 21600"/>
              <a:gd name="T15" fmla="*/ 17100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close/>
              </a:path>
            </a:pathLst>
          </a:custGeom>
          <a:solidFill>
            <a:schemeClr val="bg1"/>
          </a:solidFill>
          <a:ln w="9525">
            <a:solidFill>
              <a:srgbClr val="000000"/>
            </a:solidFill>
            <a:miter lim="800000"/>
            <a:headEnd/>
            <a:tailEnd/>
          </a:ln>
        </p:spPr>
        <p:txBody>
          <a:bodyPr wrap="none" anchor="ctr"/>
          <a:lstStyle/>
          <a:p>
            <a:endParaRPr lang="fr-BE"/>
          </a:p>
        </p:txBody>
      </p:sp>
      <p:sp>
        <p:nvSpPr>
          <p:cNvPr id="154651" name="AutoShape 27"/>
          <p:cNvSpPr>
            <a:spLocks noChangeArrowheads="1"/>
          </p:cNvSpPr>
          <p:nvPr/>
        </p:nvSpPr>
        <p:spPr bwMode="auto">
          <a:xfrm flipV="1">
            <a:off x="6516688" y="5300663"/>
            <a:ext cx="792162" cy="647700"/>
          </a:xfrm>
          <a:custGeom>
            <a:avLst/>
            <a:gdLst>
              <a:gd name="T0" fmla="*/ 932271943 w 21600"/>
              <a:gd name="T1" fmla="*/ 291195140 h 21600"/>
              <a:gd name="T2" fmla="*/ 532726552 w 21600"/>
              <a:gd name="T3" fmla="*/ 582390279 h 21600"/>
              <a:gd name="T4" fmla="*/ 133181345 w 21600"/>
              <a:gd name="T5" fmla="*/ 291195140 h 21600"/>
              <a:gd name="T6" fmla="*/ 532726552 w 21600"/>
              <a:gd name="T7" fmla="*/ 0 h 21600"/>
              <a:gd name="T8" fmla="*/ 0 60000 65536"/>
              <a:gd name="T9" fmla="*/ 0 60000 65536"/>
              <a:gd name="T10" fmla="*/ 0 60000 65536"/>
              <a:gd name="T11" fmla="*/ 0 60000 65536"/>
              <a:gd name="T12" fmla="*/ 4500 w 21600"/>
              <a:gd name="T13" fmla="*/ 4500 h 21600"/>
              <a:gd name="T14" fmla="*/ 17100 w 21600"/>
              <a:gd name="T15" fmla="*/ 17100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close/>
              </a:path>
            </a:pathLst>
          </a:custGeom>
          <a:solidFill>
            <a:schemeClr val="bg1"/>
          </a:solidFill>
          <a:ln w="9525">
            <a:solidFill>
              <a:srgbClr val="000000"/>
            </a:solidFill>
            <a:miter lim="800000"/>
            <a:headEnd/>
            <a:tailEnd/>
          </a:ln>
        </p:spPr>
        <p:txBody>
          <a:bodyPr rot="10800000" wrap="none" anchor="ctr"/>
          <a:lstStyle/>
          <a:p>
            <a:endParaRPr lang="fr-BE"/>
          </a:p>
        </p:txBody>
      </p:sp>
      <p:sp>
        <p:nvSpPr>
          <p:cNvPr id="154652" name="Text Box 28"/>
          <p:cNvSpPr txBox="1">
            <a:spLocks noChangeArrowheads="1"/>
          </p:cNvSpPr>
          <p:nvPr/>
        </p:nvSpPr>
        <p:spPr bwMode="auto">
          <a:xfrm>
            <a:off x="6083300" y="4221163"/>
            <a:ext cx="1458913" cy="1006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000">
                <a:solidFill>
                  <a:schemeClr val="tx1"/>
                </a:solidFill>
                <a:latin typeface="Times New Roman" pitchFamily="18" charset="0"/>
              </a:defRPr>
            </a:lvl1pPr>
            <a:lvl2pPr marL="742950" indent="-285750" eaLnBrk="0" hangingPunct="0">
              <a:defRPr sz="2000">
                <a:solidFill>
                  <a:schemeClr val="tx1"/>
                </a:solidFill>
                <a:latin typeface="Times New Roman" pitchFamily="18" charset="0"/>
              </a:defRPr>
            </a:lvl2pPr>
            <a:lvl3pPr marL="1143000" indent="-228600" eaLnBrk="0" hangingPunct="0">
              <a:defRPr sz="2000">
                <a:solidFill>
                  <a:schemeClr val="tx1"/>
                </a:solidFill>
                <a:latin typeface="Times New Roman" pitchFamily="18" charset="0"/>
              </a:defRPr>
            </a:lvl3pPr>
            <a:lvl4pPr marL="1600200" indent="-228600" eaLnBrk="0" hangingPunct="0">
              <a:defRPr sz="2000">
                <a:solidFill>
                  <a:schemeClr val="tx1"/>
                </a:solidFill>
                <a:latin typeface="Times New Roman" pitchFamily="18" charset="0"/>
              </a:defRPr>
            </a:lvl4pPr>
            <a:lvl5pPr marL="2057400" indent="-228600" eaLnBrk="0" hangingPunct="0">
              <a:defRPr sz="2000">
                <a:solidFill>
                  <a:schemeClr val="tx1"/>
                </a:solidFill>
                <a:latin typeface="Times New Roman" pitchFamily="18" charset="0"/>
              </a:defRPr>
            </a:lvl5pPr>
            <a:lvl6pPr marL="2514600" indent="-228600" eaLnBrk="0" fontAlgn="base" hangingPunct="0">
              <a:spcBef>
                <a:spcPct val="0"/>
              </a:spcBef>
              <a:spcAft>
                <a:spcPct val="0"/>
              </a:spcAft>
              <a:defRPr sz="2000">
                <a:solidFill>
                  <a:schemeClr val="tx1"/>
                </a:solidFill>
                <a:latin typeface="Times New Roman" pitchFamily="18" charset="0"/>
              </a:defRPr>
            </a:lvl6pPr>
            <a:lvl7pPr marL="2971800" indent="-228600" eaLnBrk="0" fontAlgn="base" hangingPunct="0">
              <a:spcBef>
                <a:spcPct val="0"/>
              </a:spcBef>
              <a:spcAft>
                <a:spcPct val="0"/>
              </a:spcAft>
              <a:defRPr sz="2000">
                <a:solidFill>
                  <a:schemeClr val="tx1"/>
                </a:solidFill>
                <a:latin typeface="Times New Roman" pitchFamily="18" charset="0"/>
              </a:defRPr>
            </a:lvl7pPr>
            <a:lvl8pPr marL="3429000" indent="-228600" eaLnBrk="0" fontAlgn="base" hangingPunct="0">
              <a:spcBef>
                <a:spcPct val="0"/>
              </a:spcBef>
              <a:spcAft>
                <a:spcPct val="0"/>
              </a:spcAft>
              <a:defRPr sz="2000">
                <a:solidFill>
                  <a:schemeClr val="tx1"/>
                </a:solidFill>
                <a:latin typeface="Times New Roman" pitchFamily="18" charset="0"/>
              </a:defRPr>
            </a:lvl8pPr>
            <a:lvl9pPr marL="3886200" indent="-228600" eaLnBrk="0" fontAlgn="base" hangingPunct="0">
              <a:spcBef>
                <a:spcPct val="0"/>
              </a:spcBef>
              <a:spcAft>
                <a:spcPct val="0"/>
              </a:spcAft>
              <a:defRPr sz="2000">
                <a:solidFill>
                  <a:schemeClr val="tx1"/>
                </a:solidFill>
                <a:latin typeface="Times New Roman" pitchFamily="18" charset="0"/>
              </a:defRPr>
            </a:lvl9pPr>
          </a:lstStyle>
          <a:p>
            <a:pPr eaLnBrk="1" hangingPunct="1"/>
            <a:r>
              <a:rPr lang="fr-BE" altLang="fr-FR" dirty="0" smtClean="0">
                <a:latin typeface="Arial Narrow" pitchFamily="34" charset="0"/>
              </a:rPr>
              <a:t>Période </a:t>
            </a:r>
            <a:endParaRPr lang="fr-BE" altLang="fr-FR" dirty="0">
              <a:latin typeface="Arial Narrow" pitchFamily="34" charset="0"/>
            </a:endParaRPr>
          </a:p>
          <a:p>
            <a:pPr eaLnBrk="1" hangingPunct="1"/>
            <a:r>
              <a:rPr lang="fr-BE" altLang="fr-FR" dirty="0">
                <a:latin typeface="Arial Narrow" pitchFamily="34" charset="0"/>
              </a:rPr>
              <a:t>d’</a:t>
            </a:r>
            <a:r>
              <a:rPr lang="fr-BE" altLang="fr-FR" dirty="0" err="1">
                <a:latin typeface="Arial Narrow" pitchFamily="34" charset="0"/>
              </a:rPr>
              <a:t>anoestrus</a:t>
            </a:r>
            <a:endParaRPr lang="fr-BE" altLang="fr-FR" dirty="0">
              <a:latin typeface="Arial Narrow" pitchFamily="34" charset="0"/>
            </a:endParaRPr>
          </a:p>
          <a:p>
            <a:pPr eaLnBrk="1" hangingPunct="1"/>
            <a:r>
              <a:rPr lang="fr-BE" altLang="fr-FR" dirty="0">
                <a:latin typeface="Arial Narrow" pitchFamily="34" charset="0"/>
              </a:rPr>
              <a:t>physiologique</a:t>
            </a:r>
          </a:p>
        </p:txBody>
      </p:sp>
      <p:sp>
        <p:nvSpPr>
          <p:cNvPr id="154653" name="Line 29"/>
          <p:cNvSpPr>
            <a:spLocks noChangeShapeType="1"/>
          </p:cNvSpPr>
          <p:nvPr/>
        </p:nvSpPr>
        <p:spPr bwMode="auto">
          <a:xfrm>
            <a:off x="6659563" y="3716338"/>
            <a:ext cx="0" cy="504825"/>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endParaRPr lang="fr-BE"/>
          </a:p>
        </p:txBody>
      </p:sp>
      <p:sp>
        <p:nvSpPr>
          <p:cNvPr id="154654" name="AutoShape 30"/>
          <p:cNvSpPr>
            <a:spLocks noChangeArrowheads="1"/>
          </p:cNvSpPr>
          <p:nvPr/>
        </p:nvSpPr>
        <p:spPr bwMode="auto">
          <a:xfrm flipV="1">
            <a:off x="6732588" y="5516563"/>
            <a:ext cx="792162" cy="647700"/>
          </a:xfrm>
          <a:custGeom>
            <a:avLst/>
            <a:gdLst>
              <a:gd name="T0" fmla="*/ 932271943 w 21600"/>
              <a:gd name="T1" fmla="*/ 291195140 h 21600"/>
              <a:gd name="T2" fmla="*/ 532726552 w 21600"/>
              <a:gd name="T3" fmla="*/ 582390279 h 21600"/>
              <a:gd name="T4" fmla="*/ 133181345 w 21600"/>
              <a:gd name="T5" fmla="*/ 291195140 h 21600"/>
              <a:gd name="T6" fmla="*/ 532726552 w 21600"/>
              <a:gd name="T7" fmla="*/ 0 h 21600"/>
              <a:gd name="T8" fmla="*/ 0 60000 65536"/>
              <a:gd name="T9" fmla="*/ 0 60000 65536"/>
              <a:gd name="T10" fmla="*/ 0 60000 65536"/>
              <a:gd name="T11" fmla="*/ 0 60000 65536"/>
              <a:gd name="T12" fmla="*/ 4500 w 21600"/>
              <a:gd name="T13" fmla="*/ 4500 h 21600"/>
              <a:gd name="T14" fmla="*/ 17100 w 21600"/>
              <a:gd name="T15" fmla="*/ 17100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close/>
              </a:path>
            </a:pathLst>
          </a:custGeom>
          <a:solidFill>
            <a:schemeClr val="bg1"/>
          </a:solidFill>
          <a:ln w="9525">
            <a:solidFill>
              <a:srgbClr val="000000"/>
            </a:solidFill>
            <a:miter lim="800000"/>
            <a:headEnd/>
            <a:tailEnd/>
          </a:ln>
        </p:spPr>
        <p:txBody>
          <a:bodyPr rot="10800000" wrap="none" anchor="ctr"/>
          <a:lstStyle/>
          <a:p>
            <a:endParaRPr lang="fr-BE"/>
          </a:p>
        </p:txBody>
      </p:sp>
      <p:sp>
        <p:nvSpPr>
          <p:cNvPr id="154655" name="AutoShape 31"/>
          <p:cNvSpPr>
            <a:spLocks noChangeArrowheads="1"/>
          </p:cNvSpPr>
          <p:nvPr/>
        </p:nvSpPr>
        <p:spPr bwMode="auto">
          <a:xfrm flipV="1">
            <a:off x="6948488" y="5732463"/>
            <a:ext cx="792162" cy="647700"/>
          </a:xfrm>
          <a:custGeom>
            <a:avLst/>
            <a:gdLst>
              <a:gd name="T0" fmla="*/ 932271943 w 21600"/>
              <a:gd name="T1" fmla="*/ 291195140 h 21600"/>
              <a:gd name="T2" fmla="*/ 532726552 w 21600"/>
              <a:gd name="T3" fmla="*/ 582390279 h 21600"/>
              <a:gd name="T4" fmla="*/ 133181345 w 21600"/>
              <a:gd name="T5" fmla="*/ 291195140 h 21600"/>
              <a:gd name="T6" fmla="*/ 532726552 w 21600"/>
              <a:gd name="T7" fmla="*/ 0 h 21600"/>
              <a:gd name="T8" fmla="*/ 0 60000 65536"/>
              <a:gd name="T9" fmla="*/ 0 60000 65536"/>
              <a:gd name="T10" fmla="*/ 0 60000 65536"/>
              <a:gd name="T11" fmla="*/ 0 60000 65536"/>
              <a:gd name="T12" fmla="*/ 4500 w 21600"/>
              <a:gd name="T13" fmla="*/ 4500 h 21600"/>
              <a:gd name="T14" fmla="*/ 17100 w 21600"/>
              <a:gd name="T15" fmla="*/ 17100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close/>
              </a:path>
            </a:pathLst>
          </a:custGeom>
          <a:solidFill>
            <a:schemeClr val="bg1"/>
          </a:solidFill>
          <a:ln w="9525">
            <a:solidFill>
              <a:srgbClr val="000000"/>
            </a:solidFill>
            <a:miter lim="800000"/>
            <a:headEnd/>
            <a:tailEnd/>
          </a:ln>
        </p:spPr>
        <p:txBody>
          <a:bodyPr rot="10800000" wrap="none" anchor="ctr"/>
          <a:lstStyle/>
          <a:p>
            <a:endParaRPr lang="fr-BE"/>
          </a:p>
        </p:txBody>
      </p:sp>
      <p:sp>
        <p:nvSpPr>
          <p:cNvPr id="154656" name="Line 32"/>
          <p:cNvSpPr>
            <a:spLocks noChangeShapeType="1"/>
          </p:cNvSpPr>
          <p:nvPr/>
        </p:nvSpPr>
        <p:spPr bwMode="auto">
          <a:xfrm flipV="1">
            <a:off x="900113" y="3429000"/>
            <a:ext cx="7199312" cy="0"/>
          </a:xfrm>
          <a:prstGeom prst="line">
            <a:avLst/>
          </a:prstGeom>
          <a:noFill/>
          <a:ln w="38100">
            <a:solidFill>
              <a:srgbClr val="000000"/>
            </a:solidFill>
            <a:round/>
            <a:headEnd/>
            <a:tailEnd/>
          </a:ln>
          <a:extLst>
            <a:ext uri="{909E8E84-426E-40DD-AFC4-6F175D3DCCD1}">
              <a14:hiddenFill xmlns:a14="http://schemas.microsoft.com/office/drawing/2010/main">
                <a:noFill/>
              </a14:hiddenFill>
            </a:ext>
          </a:extLst>
        </p:spPr>
        <p:txBody>
          <a:bodyPr/>
          <a:lstStyle/>
          <a:p>
            <a:endParaRPr lang="fr-BE"/>
          </a:p>
        </p:txBody>
      </p:sp>
      <p:sp>
        <p:nvSpPr>
          <p:cNvPr id="154657" name="AutoShape 33"/>
          <p:cNvSpPr>
            <a:spLocks noChangeArrowheads="1"/>
          </p:cNvSpPr>
          <p:nvPr/>
        </p:nvSpPr>
        <p:spPr bwMode="auto">
          <a:xfrm flipV="1">
            <a:off x="1258888" y="5516563"/>
            <a:ext cx="792162" cy="647700"/>
          </a:xfrm>
          <a:custGeom>
            <a:avLst/>
            <a:gdLst>
              <a:gd name="T0" fmla="*/ 932271943 w 21600"/>
              <a:gd name="T1" fmla="*/ 291195140 h 21600"/>
              <a:gd name="T2" fmla="*/ 532726552 w 21600"/>
              <a:gd name="T3" fmla="*/ 582390279 h 21600"/>
              <a:gd name="T4" fmla="*/ 133181345 w 21600"/>
              <a:gd name="T5" fmla="*/ 291195140 h 21600"/>
              <a:gd name="T6" fmla="*/ 532726552 w 21600"/>
              <a:gd name="T7" fmla="*/ 0 h 21600"/>
              <a:gd name="T8" fmla="*/ 0 60000 65536"/>
              <a:gd name="T9" fmla="*/ 0 60000 65536"/>
              <a:gd name="T10" fmla="*/ 0 60000 65536"/>
              <a:gd name="T11" fmla="*/ 0 60000 65536"/>
              <a:gd name="T12" fmla="*/ 4500 w 21600"/>
              <a:gd name="T13" fmla="*/ 4500 h 21600"/>
              <a:gd name="T14" fmla="*/ 17100 w 21600"/>
              <a:gd name="T15" fmla="*/ 17100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close/>
              </a:path>
            </a:pathLst>
          </a:custGeom>
          <a:solidFill>
            <a:schemeClr val="bg1"/>
          </a:solidFill>
          <a:ln w="9525">
            <a:solidFill>
              <a:srgbClr val="000000"/>
            </a:solidFill>
            <a:miter lim="800000"/>
            <a:headEnd/>
            <a:tailEnd/>
          </a:ln>
        </p:spPr>
        <p:txBody>
          <a:bodyPr wrap="none" anchor="ctr"/>
          <a:lstStyle/>
          <a:p>
            <a:endParaRPr lang="fr-BE"/>
          </a:p>
        </p:txBody>
      </p:sp>
      <p:sp>
        <p:nvSpPr>
          <p:cNvPr id="154658" name="AutoShape 34"/>
          <p:cNvSpPr>
            <a:spLocks noChangeArrowheads="1"/>
          </p:cNvSpPr>
          <p:nvPr/>
        </p:nvSpPr>
        <p:spPr bwMode="auto">
          <a:xfrm flipV="1">
            <a:off x="1474788" y="5732463"/>
            <a:ext cx="792162" cy="647700"/>
          </a:xfrm>
          <a:custGeom>
            <a:avLst/>
            <a:gdLst>
              <a:gd name="T0" fmla="*/ 932271943 w 21600"/>
              <a:gd name="T1" fmla="*/ 291195140 h 21600"/>
              <a:gd name="T2" fmla="*/ 532726552 w 21600"/>
              <a:gd name="T3" fmla="*/ 582390279 h 21600"/>
              <a:gd name="T4" fmla="*/ 133181345 w 21600"/>
              <a:gd name="T5" fmla="*/ 291195140 h 21600"/>
              <a:gd name="T6" fmla="*/ 532726552 w 21600"/>
              <a:gd name="T7" fmla="*/ 0 h 21600"/>
              <a:gd name="T8" fmla="*/ 0 60000 65536"/>
              <a:gd name="T9" fmla="*/ 0 60000 65536"/>
              <a:gd name="T10" fmla="*/ 0 60000 65536"/>
              <a:gd name="T11" fmla="*/ 0 60000 65536"/>
              <a:gd name="T12" fmla="*/ 4500 w 21600"/>
              <a:gd name="T13" fmla="*/ 4500 h 21600"/>
              <a:gd name="T14" fmla="*/ 17100 w 21600"/>
              <a:gd name="T15" fmla="*/ 17100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close/>
              </a:path>
            </a:pathLst>
          </a:custGeom>
          <a:solidFill>
            <a:schemeClr val="bg1"/>
          </a:solidFill>
          <a:ln w="9525">
            <a:solidFill>
              <a:srgbClr val="000000"/>
            </a:solidFill>
            <a:miter lim="800000"/>
            <a:headEnd/>
            <a:tailEnd/>
          </a:ln>
        </p:spPr>
        <p:txBody>
          <a:bodyPr wrap="none" anchor="ctr"/>
          <a:lstStyle/>
          <a:p>
            <a:endParaRPr lang="fr-BE"/>
          </a:p>
        </p:txBody>
      </p:sp>
      <p:sp>
        <p:nvSpPr>
          <p:cNvPr id="154659" name="Rectangle 35"/>
          <p:cNvSpPr>
            <a:spLocks noChangeArrowheads="1"/>
          </p:cNvSpPr>
          <p:nvPr/>
        </p:nvSpPr>
        <p:spPr bwMode="auto">
          <a:xfrm>
            <a:off x="2411413" y="4221163"/>
            <a:ext cx="1638300" cy="1006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000">
                <a:solidFill>
                  <a:schemeClr val="tx1"/>
                </a:solidFill>
                <a:latin typeface="Times New Roman" pitchFamily="18" charset="0"/>
              </a:defRPr>
            </a:lvl1pPr>
            <a:lvl2pPr marL="742950" indent="-285750" eaLnBrk="0" hangingPunct="0">
              <a:defRPr sz="2000">
                <a:solidFill>
                  <a:schemeClr val="tx1"/>
                </a:solidFill>
                <a:latin typeface="Times New Roman" pitchFamily="18" charset="0"/>
              </a:defRPr>
            </a:lvl2pPr>
            <a:lvl3pPr marL="1143000" indent="-228600" eaLnBrk="0" hangingPunct="0">
              <a:defRPr sz="2000">
                <a:solidFill>
                  <a:schemeClr val="tx1"/>
                </a:solidFill>
                <a:latin typeface="Times New Roman" pitchFamily="18" charset="0"/>
              </a:defRPr>
            </a:lvl3pPr>
            <a:lvl4pPr marL="1600200" indent="-228600" eaLnBrk="0" hangingPunct="0">
              <a:defRPr sz="2000">
                <a:solidFill>
                  <a:schemeClr val="tx1"/>
                </a:solidFill>
                <a:latin typeface="Times New Roman" pitchFamily="18" charset="0"/>
              </a:defRPr>
            </a:lvl4pPr>
            <a:lvl5pPr marL="2057400" indent="-228600" eaLnBrk="0" hangingPunct="0">
              <a:defRPr sz="2000">
                <a:solidFill>
                  <a:schemeClr val="tx1"/>
                </a:solidFill>
                <a:latin typeface="Times New Roman" pitchFamily="18" charset="0"/>
              </a:defRPr>
            </a:lvl5pPr>
            <a:lvl6pPr marL="2514600" indent="-228600" eaLnBrk="0" fontAlgn="base" hangingPunct="0">
              <a:spcBef>
                <a:spcPct val="0"/>
              </a:spcBef>
              <a:spcAft>
                <a:spcPct val="0"/>
              </a:spcAft>
              <a:defRPr sz="2000">
                <a:solidFill>
                  <a:schemeClr val="tx1"/>
                </a:solidFill>
                <a:latin typeface="Times New Roman" pitchFamily="18" charset="0"/>
              </a:defRPr>
            </a:lvl6pPr>
            <a:lvl7pPr marL="2971800" indent="-228600" eaLnBrk="0" fontAlgn="base" hangingPunct="0">
              <a:spcBef>
                <a:spcPct val="0"/>
              </a:spcBef>
              <a:spcAft>
                <a:spcPct val="0"/>
              </a:spcAft>
              <a:defRPr sz="2000">
                <a:solidFill>
                  <a:schemeClr val="tx1"/>
                </a:solidFill>
                <a:latin typeface="Times New Roman" pitchFamily="18" charset="0"/>
              </a:defRPr>
            </a:lvl7pPr>
            <a:lvl8pPr marL="3429000" indent="-228600" eaLnBrk="0" fontAlgn="base" hangingPunct="0">
              <a:spcBef>
                <a:spcPct val="0"/>
              </a:spcBef>
              <a:spcAft>
                <a:spcPct val="0"/>
              </a:spcAft>
              <a:defRPr sz="2000">
                <a:solidFill>
                  <a:schemeClr val="tx1"/>
                </a:solidFill>
                <a:latin typeface="Times New Roman" pitchFamily="18" charset="0"/>
              </a:defRPr>
            </a:lvl8pPr>
            <a:lvl9pPr marL="3886200" indent="-228600" eaLnBrk="0" fontAlgn="base" hangingPunct="0">
              <a:spcBef>
                <a:spcPct val="0"/>
              </a:spcBef>
              <a:spcAft>
                <a:spcPct val="0"/>
              </a:spcAft>
              <a:defRPr sz="2000">
                <a:solidFill>
                  <a:schemeClr val="tx1"/>
                </a:solidFill>
                <a:latin typeface="Times New Roman" pitchFamily="18" charset="0"/>
              </a:defRPr>
            </a:lvl9pPr>
          </a:lstStyle>
          <a:p>
            <a:pPr eaLnBrk="1" hangingPunct="1"/>
            <a:r>
              <a:rPr lang="fr-BE" altLang="fr-FR" dirty="0" smtClean="0">
                <a:latin typeface="Arial Narrow" pitchFamily="34" charset="0"/>
              </a:rPr>
              <a:t>Période </a:t>
            </a:r>
            <a:endParaRPr lang="fr-BE" altLang="fr-FR" dirty="0">
              <a:latin typeface="Arial Narrow" pitchFamily="34" charset="0"/>
            </a:endParaRPr>
          </a:p>
          <a:p>
            <a:pPr eaLnBrk="1" hangingPunct="1"/>
            <a:r>
              <a:rPr lang="fr-BE" altLang="fr-FR" dirty="0">
                <a:latin typeface="Arial Narrow" pitchFamily="34" charset="0"/>
              </a:rPr>
              <a:t>d’</a:t>
            </a:r>
            <a:r>
              <a:rPr lang="fr-BE" altLang="fr-FR" dirty="0" err="1">
                <a:latin typeface="Arial Narrow" pitchFamily="34" charset="0"/>
              </a:rPr>
              <a:t>anoestrus</a:t>
            </a:r>
            <a:endParaRPr lang="fr-BE" altLang="fr-FR" dirty="0">
              <a:latin typeface="Arial Narrow" pitchFamily="34" charset="0"/>
            </a:endParaRPr>
          </a:p>
          <a:p>
            <a:pPr eaLnBrk="1" hangingPunct="1"/>
            <a:r>
              <a:rPr lang="fr-BE" altLang="fr-FR" dirty="0" smtClean="0">
                <a:latin typeface="Arial Narrow" pitchFamily="34" charset="0"/>
              </a:rPr>
              <a:t>fonctionnel</a:t>
            </a:r>
            <a:endParaRPr lang="fr-BE" altLang="fr-FR" dirty="0">
              <a:latin typeface="Arial Narrow" pitchFamily="34" charset="0"/>
            </a:endParaRPr>
          </a:p>
        </p:txBody>
      </p:sp>
      <p:sp>
        <p:nvSpPr>
          <p:cNvPr id="154660" name="Rectangle 36"/>
          <p:cNvSpPr>
            <a:spLocks noChangeArrowheads="1"/>
          </p:cNvSpPr>
          <p:nvPr/>
        </p:nvSpPr>
        <p:spPr bwMode="auto">
          <a:xfrm>
            <a:off x="900113" y="2060575"/>
            <a:ext cx="3095625" cy="288925"/>
          </a:xfrm>
          <a:prstGeom prst="rect">
            <a:avLst/>
          </a:prstGeom>
          <a:solidFill>
            <a:srgbClr val="339933"/>
          </a:solidFill>
          <a:ln w="12700">
            <a:solidFill>
              <a:srgbClr val="000000"/>
            </a:solidFill>
            <a:miter lim="800000"/>
            <a:headEnd type="none" w="sm" len="sm"/>
            <a:tailEnd type="none" w="sm" len="sm"/>
          </a:ln>
        </p:spPr>
        <p:txBody>
          <a:bodyPr wrap="none" anchor="ctr"/>
          <a:lstStyle>
            <a:lvl1pPr eaLnBrk="0" hangingPunct="0">
              <a:defRPr sz="2000">
                <a:solidFill>
                  <a:schemeClr val="tx1"/>
                </a:solidFill>
                <a:latin typeface="Times New Roman" pitchFamily="18" charset="0"/>
              </a:defRPr>
            </a:lvl1pPr>
            <a:lvl2pPr marL="742950" indent="-285750" eaLnBrk="0" hangingPunct="0">
              <a:defRPr sz="2000">
                <a:solidFill>
                  <a:schemeClr val="tx1"/>
                </a:solidFill>
                <a:latin typeface="Times New Roman" pitchFamily="18" charset="0"/>
              </a:defRPr>
            </a:lvl2pPr>
            <a:lvl3pPr marL="1143000" indent="-228600" eaLnBrk="0" hangingPunct="0">
              <a:defRPr sz="2000">
                <a:solidFill>
                  <a:schemeClr val="tx1"/>
                </a:solidFill>
                <a:latin typeface="Times New Roman" pitchFamily="18" charset="0"/>
              </a:defRPr>
            </a:lvl3pPr>
            <a:lvl4pPr marL="1600200" indent="-228600" eaLnBrk="0" hangingPunct="0">
              <a:defRPr sz="2000">
                <a:solidFill>
                  <a:schemeClr val="tx1"/>
                </a:solidFill>
                <a:latin typeface="Times New Roman" pitchFamily="18" charset="0"/>
              </a:defRPr>
            </a:lvl4pPr>
            <a:lvl5pPr marL="2057400" indent="-228600" eaLnBrk="0" hangingPunct="0">
              <a:defRPr sz="2000">
                <a:solidFill>
                  <a:schemeClr val="tx1"/>
                </a:solidFill>
                <a:latin typeface="Times New Roman" pitchFamily="18" charset="0"/>
              </a:defRPr>
            </a:lvl5pPr>
            <a:lvl6pPr marL="2514600" indent="-228600" eaLnBrk="0" fontAlgn="base" hangingPunct="0">
              <a:spcBef>
                <a:spcPct val="0"/>
              </a:spcBef>
              <a:spcAft>
                <a:spcPct val="0"/>
              </a:spcAft>
              <a:defRPr sz="2000">
                <a:solidFill>
                  <a:schemeClr val="tx1"/>
                </a:solidFill>
                <a:latin typeface="Times New Roman" pitchFamily="18" charset="0"/>
              </a:defRPr>
            </a:lvl6pPr>
            <a:lvl7pPr marL="2971800" indent="-228600" eaLnBrk="0" fontAlgn="base" hangingPunct="0">
              <a:spcBef>
                <a:spcPct val="0"/>
              </a:spcBef>
              <a:spcAft>
                <a:spcPct val="0"/>
              </a:spcAft>
              <a:defRPr sz="2000">
                <a:solidFill>
                  <a:schemeClr val="tx1"/>
                </a:solidFill>
                <a:latin typeface="Times New Roman" pitchFamily="18" charset="0"/>
              </a:defRPr>
            </a:lvl7pPr>
            <a:lvl8pPr marL="3429000" indent="-228600" eaLnBrk="0" fontAlgn="base" hangingPunct="0">
              <a:spcBef>
                <a:spcPct val="0"/>
              </a:spcBef>
              <a:spcAft>
                <a:spcPct val="0"/>
              </a:spcAft>
              <a:defRPr sz="2000">
                <a:solidFill>
                  <a:schemeClr val="tx1"/>
                </a:solidFill>
                <a:latin typeface="Times New Roman" pitchFamily="18" charset="0"/>
              </a:defRPr>
            </a:lvl8pPr>
            <a:lvl9pPr marL="3886200" indent="-228600" eaLnBrk="0" fontAlgn="base" hangingPunct="0">
              <a:spcBef>
                <a:spcPct val="0"/>
              </a:spcBef>
              <a:spcAft>
                <a:spcPct val="0"/>
              </a:spcAft>
              <a:defRPr sz="2000">
                <a:solidFill>
                  <a:schemeClr val="tx1"/>
                </a:solidFill>
                <a:latin typeface="Times New Roman" pitchFamily="18" charset="0"/>
              </a:defRPr>
            </a:lvl9pPr>
          </a:lstStyle>
          <a:p>
            <a:pPr eaLnBrk="1" hangingPunct="1"/>
            <a:endParaRPr lang="en-US" altLang="fr-FR"/>
          </a:p>
        </p:txBody>
      </p:sp>
      <p:sp>
        <p:nvSpPr>
          <p:cNvPr id="154661" name="Line 37"/>
          <p:cNvSpPr>
            <a:spLocks noChangeShapeType="1"/>
          </p:cNvSpPr>
          <p:nvPr/>
        </p:nvSpPr>
        <p:spPr bwMode="auto">
          <a:xfrm>
            <a:off x="2916238" y="3716338"/>
            <a:ext cx="0" cy="576262"/>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endParaRPr lang="fr-BE"/>
          </a:p>
        </p:txBody>
      </p:sp>
      <p:sp>
        <p:nvSpPr>
          <p:cNvPr id="154662" name="AutoShape 38"/>
          <p:cNvSpPr>
            <a:spLocks noChangeArrowheads="1"/>
          </p:cNvSpPr>
          <p:nvPr/>
        </p:nvSpPr>
        <p:spPr bwMode="auto">
          <a:xfrm flipV="1">
            <a:off x="2627313" y="5373688"/>
            <a:ext cx="792162" cy="647700"/>
          </a:xfrm>
          <a:custGeom>
            <a:avLst/>
            <a:gdLst>
              <a:gd name="T0" fmla="*/ 932271943 w 21600"/>
              <a:gd name="T1" fmla="*/ 291195140 h 21600"/>
              <a:gd name="T2" fmla="*/ 532726552 w 21600"/>
              <a:gd name="T3" fmla="*/ 582390279 h 21600"/>
              <a:gd name="T4" fmla="*/ 133181345 w 21600"/>
              <a:gd name="T5" fmla="*/ 291195140 h 21600"/>
              <a:gd name="T6" fmla="*/ 532726552 w 21600"/>
              <a:gd name="T7" fmla="*/ 0 h 21600"/>
              <a:gd name="T8" fmla="*/ 0 60000 65536"/>
              <a:gd name="T9" fmla="*/ 0 60000 65536"/>
              <a:gd name="T10" fmla="*/ 0 60000 65536"/>
              <a:gd name="T11" fmla="*/ 0 60000 65536"/>
              <a:gd name="T12" fmla="*/ 4500 w 21600"/>
              <a:gd name="T13" fmla="*/ 4500 h 21600"/>
              <a:gd name="T14" fmla="*/ 17100 w 21600"/>
              <a:gd name="T15" fmla="*/ 17100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close/>
              </a:path>
            </a:pathLst>
          </a:custGeom>
          <a:solidFill>
            <a:schemeClr val="bg1"/>
          </a:solidFill>
          <a:ln w="9525">
            <a:solidFill>
              <a:srgbClr val="000000"/>
            </a:solidFill>
            <a:miter lim="800000"/>
            <a:headEnd/>
            <a:tailEnd/>
          </a:ln>
        </p:spPr>
        <p:txBody>
          <a:bodyPr wrap="none" anchor="ctr"/>
          <a:lstStyle/>
          <a:p>
            <a:endParaRPr lang="fr-BE"/>
          </a:p>
        </p:txBody>
      </p:sp>
      <p:sp>
        <p:nvSpPr>
          <p:cNvPr id="154663" name="AutoShape 39"/>
          <p:cNvSpPr>
            <a:spLocks noChangeArrowheads="1"/>
          </p:cNvSpPr>
          <p:nvPr/>
        </p:nvSpPr>
        <p:spPr bwMode="auto">
          <a:xfrm flipV="1">
            <a:off x="2843213" y="5589588"/>
            <a:ext cx="792162" cy="647700"/>
          </a:xfrm>
          <a:custGeom>
            <a:avLst/>
            <a:gdLst>
              <a:gd name="T0" fmla="*/ 932271943 w 21600"/>
              <a:gd name="T1" fmla="*/ 291195140 h 21600"/>
              <a:gd name="T2" fmla="*/ 532726552 w 21600"/>
              <a:gd name="T3" fmla="*/ 582390279 h 21600"/>
              <a:gd name="T4" fmla="*/ 133181345 w 21600"/>
              <a:gd name="T5" fmla="*/ 291195140 h 21600"/>
              <a:gd name="T6" fmla="*/ 532726552 w 21600"/>
              <a:gd name="T7" fmla="*/ 0 h 21600"/>
              <a:gd name="T8" fmla="*/ 0 60000 65536"/>
              <a:gd name="T9" fmla="*/ 0 60000 65536"/>
              <a:gd name="T10" fmla="*/ 0 60000 65536"/>
              <a:gd name="T11" fmla="*/ 0 60000 65536"/>
              <a:gd name="T12" fmla="*/ 4500 w 21600"/>
              <a:gd name="T13" fmla="*/ 4500 h 21600"/>
              <a:gd name="T14" fmla="*/ 17100 w 21600"/>
              <a:gd name="T15" fmla="*/ 17100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close/>
              </a:path>
            </a:pathLst>
          </a:custGeom>
          <a:solidFill>
            <a:srgbClr val="FFFF00"/>
          </a:solidFill>
          <a:ln w="9525">
            <a:solidFill>
              <a:srgbClr val="000000"/>
            </a:solidFill>
            <a:miter lim="800000"/>
            <a:headEnd/>
            <a:tailEnd/>
          </a:ln>
        </p:spPr>
        <p:txBody>
          <a:bodyPr rot="10800000" wrap="none" anchor="ctr"/>
          <a:lstStyle/>
          <a:p>
            <a:endParaRPr lang="fr-BE"/>
          </a:p>
        </p:txBody>
      </p:sp>
      <p:sp>
        <p:nvSpPr>
          <p:cNvPr id="154664" name="AutoShape 40"/>
          <p:cNvSpPr>
            <a:spLocks noChangeArrowheads="1"/>
          </p:cNvSpPr>
          <p:nvPr/>
        </p:nvSpPr>
        <p:spPr bwMode="auto">
          <a:xfrm flipV="1">
            <a:off x="3059113" y="5805488"/>
            <a:ext cx="792162" cy="647700"/>
          </a:xfrm>
          <a:custGeom>
            <a:avLst/>
            <a:gdLst>
              <a:gd name="T0" fmla="*/ 932271943 w 21600"/>
              <a:gd name="T1" fmla="*/ 291195140 h 21600"/>
              <a:gd name="T2" fmla="*/ 532726552 w 21600"/>
              <a:gd name="T3" fmla="*/ 582390279 h 21600"/>
              <a:gd name="T4" fmla="*/ 133181345 w 21600"/>
              <a:gd name="T5" fmla="*/ 291195140 h 21600"/>
              <a:gd name="T6" fmla="*/ 532726552 w 21600"/>
              <a:gd name="T7" fmla="*/ 0 h 21600"/>
              <a:gd name="T8" fmla="*/ 0 60000 65536"/>
              <a:gd name="T9" fmla="*/ 0 60000 65536"/>
              <a:gd name="T10" fmla="*/ 0 60000 65536"/>
              <a:gd name="T11" fmla="*/ 0 60000 65536"/>
              <a:gd name="T12" fmla="*/ 4500 w 21600"/>
              <a:gd name="T13" fmla="*/ 4500 h 21600"/>
              <a:gd name="T14" fmla="*/ 17100 w 21600"/>
              <a:gd name="T15" fmla="*/ 17100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close/>
              </a:path>
            </a:pathLst>
          </a:custGeom>
          <a:solidFill>
            <a:schemeClr val="bg1"/>
          </a:solidFill>
          <a:ln w="9525">
            <a:solidFill>
              <a:srgbClr val="000000"/>
            </a:solidFill>
            <a:miter lim="800000"/>
            <a:headEnd/>
            <a:tailEnd/>
          </a:ln>
        </p:spPr>
        <p:txBody>
          <a:bodyPr wrap="none" anchor="ctr"/>
          <a:lstStyle/>
          <a:p>
            <a:endParaRPr lang="fr-BE"/>
          </a:p>
        </p:txBody>
      </p:sp>
      <p:sp>
        <p:nvSpPr>
          <p:cNvPr id="154665" name="Line 41"/>
          <p:cNvSpPr>
            <a:spLocks noChangeShapeType="1"/>
          </p:cNvSpPr>
          <p:nvPr/>
        </p:nvSpPr>
        <p:spPr bwMode="auto">
          <a:xfrm flipV="1">
            <a:off x="3995738" y="2060575"/>
            <a:ext cx="0" cy="1368425"/>
          </a:xfrm>
          <a:prstGeom prst="line">
            <a:avLst/>
          </a:prstGeom>
          <a:noFill/>
          <a:ln w="76200">
            <a:solidFill>
              <a:srgbClr val="000000"/>
            </a:solidFill>
            <a:round/>
            <a:headEnd/>
            <a:tailEnd/>
          </a:ln>
          <a:extLst>
            <a:ext uri="{909E8E84-426E-40DD-AFC4-6F175D3DCCD1}">
              <a14:hiddenFill xmlns:a14="http://schemas.microsoft.com/office/drawing/2010/main">
                <a:noFill/>
              </a14:hiddenFill>
            </a:ext>
          </a:extLst>
        </p:spPr>
        <p:txBody>
          <a:bodyPr/>
          <a:lstStyle/>
          <a:p>
            <a:endParaRPr lang="fr-BE"/>
          </a:p>
        </p:txBody>
      </p:sp>
      <p:sp>
        <p:nvSpPr>
          <p:cNvPr id="154666" name="Rectangle 42"/>
          <p:cNvSpPr>
            <a:spLocks noChangeArrowheads="1"/>
          </p:cNvSpPr>
          <p:nvPr/>
        </p:nvSpPr>
        <p:spPr bwMode="auto">
          <a:xfrm>
            <a:off x="1979612" y="1052513"/>
            <a:ext cx="1184275"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2000">
                <a:solidFill>
                  <a:schemeClr val="tx1"/>
                </a:solidFill>
                <a:latin typeface="Times New Roman" pitchFamily="18" charset="0"/>
              </a:defRPr>
            </a:lvl1pPr>
            <a:lvl2pPr marL="742950" indent="-285750" eaLnBrk="0" hangingPunct="0">
              <a:defRPr sz="2000">
                <a:solidFill>
                  <a:schemeClr val="tx1"/>
                </a:solidFill>
                <a:latin typeface="Times New Roman" pitchFamily="18" charset="0"/>
              </a:defRPr>
            </a:lvl2pPr>
            <a:lvl3pPr marL="1143000" indent="-228600" eaLnBrk="0" hangingPunct="0">
              <a:defRPr sz="2000">
                <a:solidFill>
                  <a:schemeClr val="tx1"/>
                </a:solidFill>
                <a:latin typeface="Times New Roman" pitchFamily="18" charset="0"/>
              </a:defRPr>
            </a:lvl3pPr>
            <a:lvl4pPr marL="1600200" indent="-228600" eaLnBrk="0" hangingPunct="0">
              <a:defRPr sz="2000">
                <a:solidFill>
                  <a:schemeClr val="tx1"/>
                </a:solidFill>
                <a:latin typeface="Times New Roman" pitchFamily="18" charset="0"/>
              </a:defRPr>
            </a:lvl4pPr>
            <a:lvl5pPr marL="2057400" indent="-228600" eaLnBrk="0" hangingPunct="0">
              <a:defRPr sz="2000">
                <a:solidFill>
                  <a:schemeClr val="tx1"/>
                </a:solidFill>
                <a:latin typeface="Times New Roman" pitchFamily="18" charset="0"/>
              </a:defRPr>
            </a:lvl5pPr>
            <a:lvl6pPr marL="2514600" indent="-228600" eaLnBrk="0" fontAlgn="base" hangingPunct="0">
              <a:spcBef>
                <a:spcPct val="0"/>
              </a:spcBef>
              <a:spcAft>
                <a:spcPct val="0"/>
              </a:spcAft>
              <a:defRPr sz="2000">
                <a:solidFill>
                  <a:schemeClr val="tx1"/>
                </a:solidFill>
                <a:latin typeface="Times New Roman" pitchFamily="18" charset="0"/>
              </a:defRPr>
            </a:lvl6pPr>
            <a:lvl7pPr marL="2971800" indent="-228600" eaLnBrk="0" fontAlgn="base" hangingPunct="0">
              <a:spcBef>
                <a:spcPct val="0"/>
              </a:spcBef>
              <a:spcAft>
                <a:spcPct val="0"/>
              </a:spcAft>
              <a:defRPr sz="2000">
                <a:solidFill>
                  <a:schemeClr val="tx1"/>
                </a:solidFill>
                <a:latin typeface="Times New Roman" pitchFamily="18" charset="0"/>
              </a:defRPr>
            </a:lvl7pPr>
            <a:lvl8pPr marL="3429000" indent="-228600" eaLnBrk="0" fontAlgn="base" hangingPunct="0">
              <a:spcBef>
                <a:spcPct val="0"/>
              </a:spcBef>
              <a:spcAft>
                <a:spcPct val="0"/>
              </a:spcAft>
              <a:defRPr sz="2000">
                <a:solidFill>
                  <a:schemeClr val="tx1"/>
                </a:solidFill>
                <a:latin typeface="Times New Roman" pitchFamily="18" charset="0"/>
              </a:defRPr>
            </a:lvl8pPr>
            <a:lvl9pPr marL="3886200" indent="-228600" eaLnBrk="0" fontAlgn="base" hangingPunct="0">
              <a:spcBef>
                <a:spcPct val="0"/>
              </a:spcBef>
              <a:spcAft>
                <a:spcPct val="0"/>
              </a:spcAft>
              <a:defRPr sz="2000">
                <a:solidFill>
                  <a:schemeClr val="tx1"/>
                </a:solidFill>
                <a:latin typeface="Times New Roman" pitchFamily="18" charset="0"/>
              </a:defRPr>
            </a:lvl9pPr>
          </a:lstStyle>
          <a:p>
            <a:pPr eaLnBrk="1" hangingPunct="1"/>
            <a:r>
              <a:rPr lang="fr-BE" altLang="fr-FR" dirty="0" smtClean="0">
                <a:latin typeface="Arial Narrow" pitchFamily="34" charset="0"/>
              </a:rPr>
              <a:t>Période d’</a:t>
            </a:r>
          </a:p>
          <a:p>
            <a:pPr eaLnBrk="1" hangingPunct="1"/>
            <a:r>
              <a:rPr lang="fr-BE" altLang="fr-FR" dirty="0" smtClean="0">
                <a:latin typeface="Arial Narrow" pitchFamily="34" charset="0"/>
              </a:rPr>
              <a:t>attente</a:t>
            </a:r>
            <a:endParaRPr lang="fr-BE" altLang="fr-FR" dirty="0">
              <a:latin typeface="Arial Narrow" pitchFamily="34" charset="0"/>
            </a:endParaRPr>
          </a:p>
        </p:txBody>
      </p:sp>
      <p:sp>
        <p:nvSpPr>
          <p:cNvPr id="154667" name="Line 43"/>
          <p:cNvSpPr>
            <a:spLocks noChangeShapeType="1"/>
          </p:cNvSpPr>
          <p:nvPr/>
        </p:nvSpPr>
        <p:spPr bwMode="auto">
          <a:xfrm flipH="1" flipV="1">
            <a:off x="2338388" y="1700213"/>
            <a:ext cx="0" cy="360362"/>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endParaRPr lang="fr-BE"/>
          </a:p>
        </p:txBody>
      </p:sp>
      <p:sp>
        <p:nvSpPr>
          <p:cNvPr id="44" name="Rectangle 2"/>
          <p:cNvSpPr txBox="1">
            <a:spLocks noChangeArrowheads="1"/>
          </p:cNvSpPr>
          <p:nvPr/>
        </p:nvSpPr>
        <p:spPr>
          <a:xfrm>
            <a:off x="340518" y="273341"/>
            <a:ext cx="7021513" cy="504353"/>
          </a:xfrm>
          <a:prstGeom prst="rect">
            <a:avLst/>
          </a:prstGeom>
          <a:solidFill>
            <a:srgbClr val="000066"/>
          </a:solidFill>
          <a:ln>
            <a:solidFill>
              <a:schemeClr val="tx1"/>
            </a:solidFill>
            <a:miter lim="800000"/>
            <a:headEnd/>
            <a:tailEnd/>
          </a:ln>
        </p:spPr>
        <p:txBody>
          <a:bodyPr vert="horz" lIns="91440" tIns="45720" rIns="91440" bIns="4572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fr-FR" altLang="fr-FR" sz="2600" dirty="0" smtClean="0">
                <a:solidFill>
                  <a:schemeClr val="bg1"/>
                </a:solidFill>
                <a:latin typeface="Arial Narrow" panose="020B0606020202030204" pitchFamily="34" charset="0"/>
              </a:rPr>
              <a:t>Les périodes de cyclicité de la vache</a:t>
            </a:r>
          </a:p>
        </p:txBody>
      </p:sp>
    </p:spTree>
    <p:extLst>
      <p:ext uri="{BB962C8B-B14F-4D97-AF65-F5344CB8AC3E}">
        <p14:creationId xmlns:p14="http://schemas.microsoft.com/office/powerpoint/2010/main" val="6343046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54634"/>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154633"/>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154656"/>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2"/>
                                        </p:tgtEl>
                                        <p:attrNameLst>
                                          <p:attrName>style.visibility</p:attrName>
                                        </p:attrNameLst>
                                      </p:cBhvr>
                                      <p:to>
                                        <p:strVal val="visible"/>
                                      </p:to>
                                    </p:set>
                                  </p:childTnLst>
                                </p:cTn>
                              </p:par>
                            </p:childTnLst>
                          </p:cTn>
                        </p:par>
                      </p:childTnLst>
                    </p:cTn>
                  </p:par>
                  <p:par>
                    <p:cTn id="13" fill="hold" nodeType="clickPar">
                      <p:stCondLst>
                        <p:cond delay="indefinite"/>
                      </p:stCondLst>
                      <p:childTnLst>
                        <p:par>
                          <p:cTn id="14" fill="hold" nodeType="withGroup">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154660"/>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154665"/>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154639"/>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154642"/>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154667"/>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154666"/>
                                        </p:tgtEl>
                                        <p:attrNameLst>
                                          <p:attrName>style.visibility</p:attrName>
                                        </p:attrNameLst>
                                      </p:cBhvr>
                                      <p:to>
                                        <p:strVal val="visible"/>
                                      </p:to>
                                    </p:set>
                                  </p:childTnLst>
                                </p:cTn>
                              </p:par>
                            </p:childTnLst>
                          </p:cTn>
                        </p:par>
                      </p:childTnLst>
                    </p:cTn>
                  </p:par>
                  <p:par>
                    <p:cTn id="29" fill="hold" nodeType="clickPar">
                      <p:stCondLst>
                        <p:cond delay="indefinite"/>
                      </p:stCondLst>
                      <p:childTnLst>
                        <p:par>
                          <p:cTn id="30" fill="hold" nodeType="withGroup">
                            <p:stCondLst>
                              <p:cond delay="0"/>
                            </p:stCondLst>
                            <p:childTnLst>
                              <p:par>
                                <p:cTn id="31" presetID="1" presetClass="entr" presetSubtype="0" fill="hold" grpId="0" nodeType="clickEffect">
                                  <p:stCondLst>
                                    <p:cond delay="0"/>
                                  </p:stCondLst>
                                  <p:childTnLst>
                                    <p:set>
                                      <p:cBhvr>
                                        <p:cTn id="32" dur="1" fill="hold">
                                          <p:stCondLst>
                                            <p:cond delay="0"/>
                                          </p:stCondLst>
                                        </p:cTn>
                                        <p:tgtEl>
                                          <p:spTgt spid="154636"/>
                                        </p:tgtEl>
                                        <p:attrNameLst>
                                          <p:attrName>style.visibility</p:attrName>
                                        </p:attrNameLst>
                                      </p:cBhvr>
                                      <p:to>
                                        <p:strVal val="visible"/>
                                      </p:to>
                                    </p:set>
                                  </p:childTnLst>
                                </p:cTn>
                              </p:par>
                              <p:par>
                                <p:cTn id="33" presetID="1" presetClass="entr" presetSubtype="0" fill="hold" grpId="0" nodeType="withEffect">
                                  <p:stCondLst>
                                    <p:cond delay="0"/>
                                  </p:stCondLst>
                                  <p:childTnLst>
                                    <p:set>
                                      <p:cBhvr>
                                        <p:cTn id="34" dur="1" fill="hold">
                                          <p:stCondLst>
                                            <p:cond delay="0"/>
                                          </p:stCondLst>
                                        </p:cTn>
                                        <p:tgtEl>
                                          <p:spTgt spid="154637"/>
                                        </p:tgtEl>
                                        <p:attrNameLst>
                                          <p:attrName>style.visibility</p:attrName>
                                        </p:attrNameLst>
                                      </p:cBhvr>
                                      <p:to>
                                        <p:strVal val="visible"/>
                                      </p:to>
                                    </p:set>
                                  </p:childTnLst>
                                </p:cTn>
                              </p:par>
                              <p:par>
                                <p:cTn id="35" presetID="1" presetClass="entr" presetSubtype="0" fill="hold" grpId="0" nodeType="withEffect">
                                  <p:stCondLst>
                                    <p:cond delay="0"/>
                                  </p:stCondLst>
                                  <p:childTnLst>
                                    <p:set>
                                      <p:cBhvr>
                                        <p:cTn id="36" dur="1" fill="hold">
                                          <p:stCondLst>
                                            <p:cond delay="0"/>
                                          </p:stCondLst>
                                        </p:cTn>
                                        <p:tgtEl>
                                          <p:spTgt spid="154638"/>
                                        </p:tgtEl>
                                        <p:attrNameLst>
                                          <p:attrName>style.visibility</p:attrName>
                                        </p:attrNameLst>
                                      </p:cBhvr>
                                      <p:to>
                                        <p:strVal val="visible"/>
                                      </p:to>
                                    </p:set>
                                  </p:childTnLst>
                                </p:cTn>
                              </p:par>
                            </p:childTnLst>
                          </p:cTn>
                        </p:par>
                      </p:childTnLst>
                    </p:cTn>
                  </p:par>
                  <p:par>
                    <p:cTn id="37" fill="hold" nodeType="clickPar">
                      <p:stCondLst>
                        <p:cond delay="indefinite"/>
                      </p:stCondLst>
                      <p:childTnLst>
                        <p:par>
                          <p:cTn id="38" fill="hold" nodeType="withGroup">
                            <p:stCondLst>
                              <p:cond delay="0"/>
                            </p:stCondLst>
                            <p:childTnLst>
                              <p:par>
                                <p:cTn id="39" presetID="1" presetClass="entr" presetSubtype="0" fill="hold" grpId="1" nodeType="clickEffect">
                                  <p:stCondLst>
                                    <p:cond delay="0"/>
                                  </p:stCondLst>
                                  <p:childTnLst>
                                    <p:set>
                                      <p:cBhvr>
                                        <p:cTn id="40" dur="1" fill="hold">
                                          <p:stCondLst>
                                            <p:cond delay="0"/>
                                          </p:stCondLst>
                                        </p:cTn>
                                        <p:tgtEl>
                                          <p:spTgt spid="154636"/>
                                        </p:tgtEl>
                                        <p:attrNameLst>
                                          <p:attrName>style.visibility</p:attrName>
                                        </p:attrNameLst>
                                      </p:cBhvr>
                                      <p:to>
                                        <p:strVal val="visible"/>
                                      </p:to>
                                    </p:set>
                                  </p:childTnLst>
                                </p:cTn>
                              </p:par>
                              <p:par>
                                <p:cTn id="41" presetID="1" presetClass="entr" presetSubtype="0" fill="hold" grpId="0" nodeType="withEffect">
                                  <p:stCondLst>
                                    <p:cond delay="0"/>
                                  </p:stCondLst>
                                  <p:childTnLst>
                                    <p:set>
                                      <p:cBhvr>
                                        <p:cTn id="42" dur="1" fill="hold">
                                          <p:stCondLst>
                                            <p:cond delay="0"/>
                                          </p:stCondLst>
                                        </p:cTn>
                                        <p:tgtEl>
                                          <p:spTgt spid="154646"/>
                                        </p:tgtEl>
                                        <p:attrNameLst>
                                          <p:attrName>style.visibility</p:attrName>
                                        </p:attrNameLst>
                                      </p:cBhvr>
                                      <p:to>
                                        <p:strVal val="visible"/>
                                      </p:to>
                                    </p:set>
                                  </p:childTnLst>
                                </p:cTn>
                              </p:par>
                              <p:par>
                                <p:cTn id="43" presetID="1" presetClass="entr" presetSubtype="0" fill="hold" grpId="0" nodeType="withEffect">
                                  <p:stCondLst>
                                    <p:cond delay="0"/>
                                  </p:stCondLst>
                                  <p:childTnLst>
                                    <p:set>
                                      <p:cBhvr>
                                        <p:cTn id="44" dur="1" fill="hold">
                                          <p:stCondLst>
                                            <p:cond delay="0"/>
                                          </p:stCondLst>
                                        </p:cTn>
                                        <p:tgtEl>
                                          <p:spTgt spid="154643"/>
                                        </p:tgtEl>
                                        <p:attrNameLst>
                                          <p:attrName>style.visibility</p:attrName>
                                        </p:attrNameLst>
                                      </p:cBhvr>
                                      <p:to>
                                        <p:strVal val="visible"/>
                                      </p:to>
                                    </p:set>
                                  </p:childTnLst>
                                </p:cTn>
                              </p:par>
                              <p:par>
                                <p:cTn id="45" presetID="1" presetClass="entr" presetSubtype="0" fill="hold" grpId="0" nodeType="withEffect">
                                  <p:stCondLst>
                                    <p:cond delay="0"/>
                                  </p:stCondLst>
                                  <p:childTnLst>
                                    <p:set>
                                      <p:cBhvr>
                                        <p:cTn id="46" dur="1" fill="hold">
                                          <p:stCondLst>
                                            <p:cond delay="0"/>
                                          </p:stCondLst>
                                        </p:cTn>
                                        <p:tgtEl>
                                          <p:spTgt spid="154658"/>
                                        </p:tgtEl>
                                        <p:attrNameLst>
                                          <p:attrName>style.visibility</p:attrName>
                                        </p:attrNameLst>
                                      </p:cBhvr>
                                      <p:to>
                                        <p:strVal val="visible"/>
                                      </p:to>
                                    </p:set>
                                  </p:childTnLst>
                                </p:cTn>
                              </p:par>
                              <p:par>
                                <p:cTn id="47" presetID="1" presetClass="entr" presetSubtype="0" fill="hold" grpId="0" nodeType="withEffect">
                                  <p:stCondLst>
                                    <p:cond delay="0"/>
                                  </p:stCondLst>
                                  <p:childTnLst>
                                    <p:set>
                                      <p:cBhvr>
                                        <p:cTn id="48" dur="1" fill="hold">
                                          <p:stCondLst>
                                            <p:cond delay="0"/>
                                          </p:stCondLst>
                                        </p:cTn>
                                        <p:tgtEl>
                                          <p:spTgt spid="154657"/>
                                        </p:tgtEl>
                                        <p:attrNameLst>
                                          <p:attrName>style.visibility</p:attrName>
                                        </p:attrNameLst>
                                      </p:cBhvr>
                                      <p:to>
                                        <p:strVal val="visible"/>
                                      </p:to>
                                    </p:set>
                                  </p:childTnLst>
                                </p:cTn>
                              </p:par>
                              <p:par>
                                <p:cTn id="49" presetID="1" presetClass="entr" presetSubtype="0" fill="hold" grpId="0" nodeType="withEffect">
                                  <p:stCondLst>
                                    <p:cond delay="0"/>
                                  </p:stCondLst>
                                  <p:childTnLst>
                                    <p:set>
                                      <p:cBhvr>
                                        <p:cTn id="50" dur="1" fill="hold">
                                          <p:stCondLst>
                                            <p:cond delay="0"/>
                                          </p:stCondLst>
                                        </p:cTn>
                                        <p:tgtEl>
                                          <p:spTgt spid="154650"/>
                                        </p:tgtEl>
                                        <p:attrNameLst>
                                          <p:attrName>style.visibility</p:attrName>
                                        </p:attrNameLst>
                                      </p:cBhvr>
                                      <p:to>
                                        <p:strVal val="visible"/>
                                      </p:to>
                                    </p:set>
                                  </p:childTnLst>
                                </p:cTn>
                              </p:par>
                            </p:childTnLst>
                          </p:cTn>
                        </p:par>
                      </p:childTnLst>
                    </p:cTn>
                  </p:par>
                  <p:par>
                    <p:cTn id="51" fill="hold" nodeType="clickPar">
                      <p:stCondLst>
                        <p:cond delay="indefinite"/>
                      </p:stCondLst>
                      <p:childTnLst>
                        <p:par>
                          <p:cTn id="52" fill="hold" nodeType="withGroup">
                            <p:stCondLst>
                              <p:cond delay="0"/>
                            </p:stCondLst>
                            <p:childTnLst>
                              <p:par>
                                <p:cTn id="53" presetID="1" presetClass="entr" presetSubtype="0" fill="hold" grpId="0" nodeType="clickEffect">
                                  <p:stCondLst>
                                    <p:cond delay="0"/>
                                  </p:stCondLst>
                                  <p:childTnLst>
                                    <p:set>
                                      <p:cBhvr>
                                        <p:cTn id="54" dur="1" fill="hold">
                                          <p:stCondLst>
                                            <p:cond delay="0"/>
                                          </p:stCondLst>
                                        </p:cTn>
                                        <p:tgtEl>
                                          <p:spTgt spid="154635"/>
                                        </p:tgtEl>
                                        <p:attrNameLst>
                                          <p:attrName>style.visibility</p:attrName>
                                        </p:attrNameLst>
                                      </p:cBhvr>
                                      <p:to>
                                        <p:strVal val="visible"/>
                                      </p:to>
                                    </p:set>
                                  </p:childTnLst>
                                </p:cTn>
                              </p:par>
                              <p:par>
                                <p:cTn id="55" presetID="1" presetClass="entr" presetSubtype="0" fill="hold" grpId="0" nodeType="withEffect">
                                  <p:stCondLst>
                                    <p:cond delay="0"/>
                                  </p:stCondLst>
                                  <p:childTnLst>
                                    <p:set>
                                      <p:cBhvr>
                                        <p:cTn id="56" dur="1" fill="hold">
                                          <p:stCondLst>
                                            <p:cond delay="0"/>
                                          </p:stCondLst>
                                        </p:cTn>
                                        <p:tgtEl>
                                          <p:spTgt spid="154661"/>
                                        </p:tgtEl>
                                        <p:attrNameLst>
                                          <p:attrName>style.visibility</p:attrName>
                                        </p:attrNameLst>
                                      </p:cBhvr>
                                      <p:to>
                                        <p:strVal val="visible"/>
                                      </p:to>
                                    </p:set>
                                  </p:childTnLst>
                                </p:cTn>
                              </p:par>
                              <p:par>
                                <p:cTn id="57" presetID="1" presetClass="entr" presetSubtype="0" fill="hold" grpId="0" nodeType="withEffect">
                                  <p:stCondLst>
                                    <p:cond delay="0"/>
                                  </p:stCondLst>
                                  <p:childTnLst>
                                    <p:set>
                                      <p:cBhvr>
                                        <p:cTn id="58" dur="1" fill="hold">
                                          <p:stCondLst>
                                            <p:cond delay="0"/>
                                          </p:stCondLst>
                                        </p:cTn>
                                        <p:tgtEl>
                                          <p:spTgt spid="154659"/>
                                        </p:tgtEl>
                                        <p:attrNameLst>
                                          <p:attrName>style.visibility</p:attrName>
                                        </p:attrNameLst>
                                      </p:cBhvr>
                                      <p:to>
                                        <p:strVal val="visible"/>
                                      </p:to>
                                    </p:set>
                                  </p:childTnLst>
                                </p:cTn>
                              </p:par>
                              <p:par>
                                <p:cTn id="59" presetID="1" presetClass="entr" presetSubtype="0" fill="hold" grpId="0" nodeType="withEffect">
                                  <p:stCondLst>
                                    <p:cond delay="0"/>
                                  </p:stCondLst>
                                  <p:childTnLst>
                                    <p:set>
                                      <p:cBhvr>
                                        <p:cTn id="60" dur="1" fill="hold">
                                          <p:stCondLst>
                                            <p:cond delay="0"/>
                                          </p:stCondLst>
                                        </p:cTn>
                                        <p:tgtEl>
                                          <p:spTgt spid="154662"/>
                                        </p:tgtEl>
                                        <p:attrNameLst>
                                          <p:attrName>style.visibility</p:attrName>
                                        </p:attrNameLst>
                                      </p:cBhvr>
                                      <p:to>
                                        <p:strVal val="visible"/>
                                      </p:to>
                                    </p:set>
                                  </p:childTnLst>
                                </p:cTn>
                              </p:par>
                              <p:par>
                                <p:cTn id="61" presetID="1" presetClass="entr" presetSubtype="0" fill="hold" grpId="0" nodeType="withEffect">
                                  <p:stCondLst>
                                    <p:cond delay="0"/>
                                  </p:stCondLst>
                                  <p:childTnLst>
                                    <p:set>
                                      <p:cBhvr>
                                        <p:cTn id="62" dur="1" fill="hold">
                                          <p:stCondLst>
                                            <p:cond delay="0"/>
                                          </p:stCondLst>
                                        </p:cTn>
                                        <p:tgtEl>
                                          <p:spTgt spid="154663"/>
                                        </p:tgtEl>
                                        <p:attrNameLst>
                                          <p:attrName>style.visibility</p:attrName>
                                        </p:attrNameLst>
                                      </p:cBhvr>
                                      <p:to>
                                        <p:strVal val="visible"/>
                                      </p:to>
                                    </p:set>
                                  </p:childTnLst>
                                </p:cTn>
                              </p:par>
                              <p:par>
                                <p:cTn id="63" presetID="1" presetClass="entr" presetSubtype="0" fill="hold" grpId="0" nodeType="withEffect">
                                  <p:stCondLst>
                                    <p:cond delay="0"/>
                                  </p:stCondLst>
                                  <p:childTnLst>
                                    <p:set>
                                      <p:cBhvr>
                                        <p:cTn id="64" dur="1" fill="hold">
                                          <p:stCondLst>
                                            <p:cond delay="0"/>
                                          </p:stCondLst>
                                        </p:cTn>
                                        <p:tgtEl>
                                          <p:spTgt spid="154664"/>
                                        </p:tgtEl>
                                        <p:attrNameLst>
                                          <p:attrName>style.visibility</p:attrName>
                                        </p:attrNameLst>
                                      </p:cBhvr>
                                      <p:to>
                                        <p:strVal val="visible"/>
                                      </p:to>
                                    </p:set>
                                  </p:childTnLst>
                                </p:cTn>
                              </p:par>
                            </p:childTnLst>
                          </p:cTn>
                        </p:par>
                      </p:childTnLst>
                    </p:cTn>
                  </p:par>
                  <p:par>
                    <p:cTn id="65" fill="hold" nodeType="clickPar">
                      <p:stCondLst>
                        <p:cond delay="indefinite"/>
                      </p:stCondLst>
                      <p:childTnLst>
                        <p:par>
                          <p:cTn id="66" fill="hold" nodeType="withGroup">
                            <p:stCondLst>
                              <p:cond delay="0"/>
                            </p:stCondLst>
                            <p:childTnLst>
                              <p:par>
                                <p:cTn id="67" presetID="1" presetClass="entr" presetSubtype="0" fill="hold" grpId="0" nodeType="clickEffect">
                                  <p:stCondLst>
                                    <p:cond delay="0"/>
                                  </p:stCondLst>
                                  <p:childTnLst>
                                    <p:set>
                                      <p:cBhvr>
                                        <p:cTn id="68" dur="1" fill="hold">
                                          <p:stCondLst>
                                            <p:cond delay="0"/>
                                          </p:stCondLst>
                                        </p:cTn>
                                        <p:tgtEl>
                                          <p:spTgt spid="154627"/>
                                        </p:tgtEl>
                                        <p:attrNameLst>
                                          <p:attrName>style.visibility</p:attrName>
                                        </p:attrNameLst>
                                      </p:cBhvr>
                                      <p:to>
                                        <p:strVal val="visible"/>
                                      </p:to>
                                    </p:set>
                                  </p:childTnLst>
                                </p:cTn>
                              </p:par>
                              <p:par>
                                <p:cTn id="69" presetID="1" presetClass="entr" presetSubtype="0" fill="hold" grpId="0" nodeType="withEffect">
                                  <p:stCondLst>
                                    <p:cond delay="0"/>
                                  </p:stCondLst>
                                  <p:childTnLst>
                                    <p:set>
                                      <p:cBhvr>
                                        <p:cTn id="70" dur="1" fill="hold">
                                          <p:stCondLst>
                                            <p:cond delay="0"/>
                                          </p:stCondLst>
                                        </p:cTn>
                                        <p:tgtEl>
                                          <p:spTgt spid="154641"/>
                                        </p:tgtEl>
                                        <p:attrNameLst>
                                          <p:attrName>style.visibility</p:attrName>
                                        </p:attrNameLst>
                                      </p:cBhvr>
                                      <p:to>
                                        <p:strVal val="visible"/>
                                      </p:to>
                                    </p:set>
                                  </p:childTnLst>
                                </p:cTn>
                              </p:par>
                              <p:par>
                                <p:cTn id="71" presetID="1" presetClass="entr" presetSubtype="0" fill="hold" grpId="0" nodeType="withEffect">
                                  <p:stCondLst>
                                    <p:cond delay="0"/>
                                  </p:stCondLst>
                                  <p:childTnLst>
                                    <p:set>
                                      <p:cBhvr>
                                        <p:cTn id="72" dur="1" fill="hold">
                                          <p:stCondLst>
                                            <p:cond delay="0"/>
                                          </p:stCondLst>
                                        </p:cTn>
                                        <p:tgtEl>
                                          <p:spTgt spid="154640"/>
                                        </p:tgtEl>
                                        <p:attrNameLst>
                                          <p:attrName>style.visibility</p:attrName>
                                        </p:attrNameLst>
                                      </p:cBhvr>
                                      <p:to>
                                        <p:strVal val="visible"/>
                                      </p:to>
                                    </p:set>
                                  </p:childTnLst>
                                </p:cTn>
                              </p:par>
                            </p:childTnLst>
                          </p:cTn>
                        </p:par>
                      </p:childTnLst>
                    </p:cTn>
                  </p:par>
                  <p:par>
                    <p:cTn id="73" fill="hold" nodeType="clickPar">
                      <p:stCondLst>
                        <p:cond delay="indefinite"/>
                      </p:stCondLst>
                      <p:childTnLst>
                        <p:par>
                          <p:cTn id="74" fill="hold" nodeType="withGroup">
                            <p:stCondLst>
                              <p:cond delay="0"/>
                            </p:stCondLst>
                            <p:childTnLst>
                              <p:par>
                                <p:cTn id="75" presetID="1" presetClass="entr" presetSubtype="0" fill="hold" grpId="0" nodeType="clickEffect">
                                  <p:stCondLst>
                                    <p:cond delay="0"/>
                                  </p:stCondLst>
                                  <p:childTnLst>
                                    <p:set>
                                      <p:cBhvr>
                                        <p:cTn id="76" dur="1" fill="hold">
                                          <p:stCondLst>
                                            <p:cond delay="0"/>
                                          </p:stCondLst>
                                        </p:cTn>
                                        <p:tgtEl>
                                          <p:spTgt spid="154647"/>
                                        </p:tgtEl>
                                        <p:attrNameLst>
                                          <p:attrName>style.visibility</p:attrName>
                                        </p:attrNameLst>
                                      </p:cBhvr>
                                      <p:to>
                                        <p:strVal val="visible"/>
                                      </p:to>
                                    </p:set>
                                  </p:childTnLst>
                                </p:cTn>
                              </p:par>
                              <p:par>
                                <p:cTn id="77" presetID="1" presetClass="entr" presetSubtype="0" fill="hold" grpId="0" nodeType="withEffect">
                                  <p:stCondLst>
                                    <p:cond delay="0"/>
                                  </p:stCondLst>
                                  <p:childTnLst>
                                    <p:set>
                                      <p:cBhvr>
                                        <p:cTn id="78" dur="1" fill="hold">
                                          <p:stCondLst>
                                            <p:cond delay="0"/>
                                          </p:stCondLst>
                                        </p:cTn>
                                        <p:tgtEl>
                                          <p:spTgt spid="154645"/>
                                        </p:tgtEl>
                                        <p:attrNameLst>
                                          <p:attrName>style.visibility</p:attrName>
                                        </p:attrNameLst>
                                      </p:cBhvr>
                                      <p:to>
                                        <p:strVal val="visible"/>
                                      </p:to>
                                    </p:set>
                                  </p:childTnLst>
                                </p:cTn>
                              </p:par>
                              <p:par>
                                <p:cTn id="79" presetID="1" presetClass="entr" presetSubtype="0" fill="hold" grpId="0" nodeType="withEffect">
                                  <p:stCondLst>
                                    <p:cond delay="0"/>
                                  </p:stCondLst>
                                  <p:childTnLst>
                                    <p:set>
                                      <p:cBhvr>
                                        <p:cTn id="80" dur="1" fill="hold">
                                          <p:stCondLst>
                                            <p:cond delay="0"/>
                                          </p:stCondLst>
                                        </p:cTn>
                                        <p:tgtEl>
                                          <p:spTgt spid="154644"/>
                                        </p:tgtEl>
                                        <p:attrNameLst>
                                          <p:attrName>style.visibility</p:attrName>
                                        </p:attrNameLst>
                                      </p:cBhvr>
                                      <p:to>
                                        <p:strVal val="visible"/>
                                      </p:to>
                                    </p:set>
                                  </p:childTnLst>
                                </p:cTn>
                              </p:par>
                              <p:par>
                                <p:cTn id="81" presetID="1" presetClass="entr" presetSubtype="0" fill="hold" grpId="0" nodeType="withEffect">
                                  <p:stCondLst>
                                    <p:cond delay="0"/>
                                  </p:stCondLst>
                                  <p:childTnLst>
                                    <p:set>
                                      <p:cBhvr>
                                        <p:cTn id="82" dur="1" fill="hold">
                                          <p:stCondLst>
                                            <p:cond delay="0"/>
                                          </p:stCondLst>
                                        </p:cTn>
                                        <p:tgtEl>
                                          <p:spTgt spid="154648"/>
                                        </p:tgtEl>
                                        <p:attrNameLst>
                                          <p:attrName>style.visibility</p:attrName>
                                        </p:attrNameLst>
                                      </p:cBhvr>
                                      <p:to>
                                        <p:strVal val="visible"/>
                                      </p:to>
                                    </p:set>
                                  </p:childTnLst>
                                </p:cTn>
                              </p:par>
                              <p:par>
                                <p:cTn id="83" presetID="1" presetClass="entr" presetSubtype="0" fill="hold" grpId="0" nodeType="withEffect">
                                  <p:stCondLst>
                                    <p:cond delay="0"/>
                                  </p:stCondLst>
                                  <p:childTnLst>
                                    <p:set>
                                      <p:cBhvr>
                                        <p:cTn id="84" dur="1" fill="hold">
                                          <p:stCondLst>
                                            <p:cond delay="0"/>
                                          </p:stCondLst>
                                        </p:cTn>
                                        <p:tgtEl>
                                          <p:spTgt spid="154649"/>
                                        </p:tgtEl>
                                        <p:attrNameLst>
                                          <p:attrName>style.visibility</p:attrName>
                                        </p:attrNameLst>
                                      </p:cBhvr>
                                      <p:to>
                                        <p:strVal val="visible"/>
                                      </p:to>
                                    </p:set>
                                  </p:childTnLst>
                                </p:cTn>
                              </p:par>
                            </p:childTnLst>
                          </p:cTn>
                        </p:par>
                      </p:childTnLst>
                    </p:cTn>
                  </p:par>
                  <p:par>
                    <p:cTn id="85" fill="hold" nodeType="clickPar">
                      <p:stCondLst>
                        <p:cond delay="indefinite"/>
                      </p:stCondLst>
                      <p:childTnLst>
                        <p:par>
                          <p:cTn id="86" fill="hold" nodeType="withGroup">
                            <p:stCondLst>
                              <p:cond delay="0"/>
                            </p:stCondLst>
                            <p:childTnLst>
                              <p:par>
                                <p:cTn id="87" presetID="1" presetClass="entr" presetSubtype="0" fill="hold" grpId="0" nodeType="clickEffect">
                                  <p:stCondLst>
                                    <p:cond delay="0"/>
                                  </p:stCondLst>
                                  <p:childTnLst>
                                    <p:set>
                                      <p:cBhvr>
                                        <p:cTn id="88" dur="1" fill="hold">
                                          <p:stCondLst>
                                            <p:cond delay="0"/>
                                          </p:stCondLst>
                                        </p:cTn>
                                        <p:tgtEl>
                                          <p:spTgt spid="154628"/>
                                        </p:tgtEl>
                                        <p:attrNameLst>
                                          <p:attrName>style.visibility</p:attrName>
                                        </p:attrNameLst>
                                      </p:cBhvr>
                                      <p:to>
                                        <p:strVal val="visible"/>
                                      </p:to>
                                    </p:set>
                                  </p:childTnLst>
                                </p:cTn>
                              </p:par>
                              <p:par>
                                <p:cTn id="89" presetID="1" presetClass="entr" presetSubtype="0" fill="hold" grpId="0" nodeType="withEffect">
                                  <p:stCondLst>
                                    <p:cond delay="0"/>
                                  </p:stCondLst>
                                  <p:childTnLst>
                                    <p:set>
                                      <p:cBhvr>
                                        <p:cTn id="90" dur="1" fill="hold">
                                          <p:stCondLst>
                                            <p:cond delay="0"/>
                                          </p:stCondLst>
                                        </p:cTn>
                                        <p:tgtEl>
                                          <p:spTgt spid="154653"/>
                                        </p:tgtEl>
                                        <p:attrNameLst>
                                          <p:attrName>style.visibility</p:attrName>
                                        </p:attrNameLst>
                                      </p:cBhvr>
                                      <p:to>
                                        <p:strVal val="visible"/>
                                      </p:to>
                                    </p:set>
                                  </p:childTnLst>
                                </p:cTn>
                              </p:par>
                              <p:par>
                                <p:cTn id="91" presetID="1" presetClass="entr" presetSubtype="0" fill="hold" grpId="0" nodeType="withEffect">
                                  <p:stCondLst>
                                    <p:cond delay="0"/>
                                  </p:stCondLst>
                                  <p:childTnLst>
                                    <p:set>
                                      <p:cBhvr>
                                        <p:cTn id="92" dur="1" fill="hold">
                                          <p:stCondLst>
                                            <p:cond delay="0"/>
                                          </p:stCondLst>
                                        </p:cTn>
                                        <p:tgtEl>
                                          <p:spTgt spid="154652"/>
                                        </p:tgtEl>
                                        <p:attrNameLst>
                                          <p:attrName>style.visibility</p:attrName>
                                        </p:attrNameLst>
                                      </p:cBhvr>
                                      <p:to>
                                        <p:strVal val="visible"/>
                                      </p:to>
                                    </p:set>
                                  </p:childTnLst>
                                </p:cTn>
                              </p:par>
                              <p:par>
                                <p:cTn id="93" presetID="1" presetClass="entr" presetSubtype="0" fill="hold" grpId="0" nodeType="withEffect">
                                  <p:stCondLst>
                                    <p:cond delay="0"/>
                                  </p:stCondLst>
                                  <p:childTnLst>
                                    <p:set>
                                      <p:cBhvr>
                                        <p:cTn id="94" dur="1" fill="hold">
                                          <p:stCondLst>
                                            <p:cond delay="0"/>
                                          </p:stCondLst>
                                        </p:cTn>
                                        <p:tgtEl>
                                          <p:spTgt spid="154651"/>
                                        </p:tgtEl>
                                        <p:attrNameLst>
                                          <p:attrName>style.visibility</p:attrName>
                                        </p:attrNameLst>
                                      </p:cBhvr>
                                      <p:to>
                                        <p:strVal val="visible"/>
                                      </p:to>
                                    </p:set>
                                  </p:childTnLst>
                                </p:cTn>
                              </p:par>
                              <p:par>
                                <p:cTn id="95" presetID="1" presetClass="entr" presetSubtype="0" fill="hold" grpId="0" nodeType="withEffect">
                                  <p:stCondLst>
                                    <p:cond delay="0"/>
                                  </p:stCondLst>
                                  <p:childTnLst>
                                    <p:set>
                                      <p:cBhvr>
                                        <p:cTn id="96" dur="1" fill="hold">
                                          <p:stCondLst>
                                            <p:cond delay="0"/>
                                          </p:stCondLst>
                                        </p:cTn>
                                        <p:tgtEl>
                                          <p:spTgt spid="154654"/>
                                        </p:tgtEl>
                                        <p:attrNameLst>
                                          <p:attrName>style.visibility</p:attrName>
                                        </p:attrNameLst>
                                      </p:cBhvr>
                                      <p:to>
                                        <p:strVal val="visible"/>
                                      </p:to>
                                    </p:set>
                                  </p:childTnLst>
                                </p:cTn>
                              </p:par>
                              <p:par>
                                <p:cTn id="97" presetID="1" presetClass="entr" presetSubtype="0" fill="hold" grpId="0" nodeType="withEffect">
                                  <p:stCondLst>
                                    <p:cond delay="0"/>
                                  </p:stCondLst>
                                  <p:childTnLst>
                                    <p:set>
                                      <p:cBhvr>
                                        <p:cTn id="98" dur="1" fill="hold">
                                          <p:stCondLst>
                                            <p:cond delay="0"/>
                                          </p:stCondLst>
                                        </p:cTn>
                                        <p:tgtEl>
                                          <p:spTgt spid="15465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4627" grpId="0" animBg="1"/>
      <p:bldP spid="154628" grpId="0" animBg="1"/>
      <p:bldP spid="154633" grpId="0"/>
      <p:bldP spid="154634" grpId="0" animBg="1"/>
      <p:bldP spid="154635" grpId="0" animBg="1"/>
      <p:bldP spid="154636" grpId="0" animBg="1"/>
      <p:bldP spid="154636" grpId="1" animBg="1"/>
      <p:bldP spid="154637" grpId="0" animBg="1"/>
      <p:bldP spid="154638" grpId="0"/>
      <p:bldP spid="154639" grpId="0"/>
      <p:bldP spid="154640" grpId="0"/>
      <p:bldP spid="154641" grpId="0" animBg="1"/>
      <p:bldP spid="154642" grpId="0" animBg="1"/>
      <p:bldP spid="154643" grpId="0"/>
      <p:bldP spid="154644" grpId="0" animBg="1"/>
      <p:bldP spid="154645" grpId="0"/>
      <p:bldP spid="154646" grpId="0" animBg="1"/>
      <p:bldP spid="154647" grpId="0" animBg="1"/>
      <p:bldP spid="154648" grpId="0" animBg="1"/>
      <p:bldP spid="154649" grpId="0" animBg="1"/>
      <p:bldP spid="154650" grpId="0" animBg="1"/>
      <p:bldP spid="154651" grpId="0" animBg="1"/>
      <p:bldP spid="154652" grpId="0"/>
      <p:bldP spid="154653" grpId="0" animBg="1"/>
      <p:bldP spid="154654" grpId="0" animBg="1"/>
      <p:bldP spid="154655" grpId="0" animBg="1"/>
      <p:bldP spid="154656" grpId="0" animBg="1"/>
      <p:bldP spid="154657" grpId="0" animBg="1"/>
      <p:bldP spid="154658" grpId="0" animBg="1"/>
      <p:bldP spid="154659" grpId="0"/>
      <p:bldP spid="154660" grpId="0" animBg="1"/>
      <p:bldP spid="154661" grpId="0" animBg="1"/>
      <p:bldP spid="154662" grpId="0" animBg="1"/>
      <p:bldP spid="154663" grpId="0" animBg="1"/>
      <p:bldP spid="154664" grpId="0" animBg="1"/>
      <p:bldP spid="154665" grpId="0" animBg="1"/>
      <p:bldP spid="154666" grpId="0"/>
      <p:bldP spid="154667" grpId="0" animBg="1"/>
    </p:bldLst>
  </p:timing>
</p:sld>
</file>

<file path=ppt/slides/slide200.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5" name="Rectangle 2"/>
          <p:cNvSpPr txBox="1">
            <a:spLocks noChangeArrowheads="1"/>
          </p:cNvSpPr>
          <p:nvPr/>
        </p:nvSpPr>
        <p:spPr bwMode="auto">
          <a:xfrm>
            <a:off x="457200" y="2492896"/>
            <a:ext cx="8318500" cy="2039937"/>
          </a:xfrm>
          <a:prstGeom prst="rect">
            <a:avLst/>
          </a:prstGeom>
          <a:noFill/>
          <a:ln>
            <a:solidFill>
              <a:schemeClr val="tx2"/>
            </a:solidFill>
            <a:miter lim="800000"/>
            <a:headEnd/>
            <a:tailEnd/>
          </a:ln>
        </p:spPr>
        <p:txBody>
          <a:bodyPr anchor="ctr"/>
          <a:lstStyle>
            <a:lvl1pPr algn="l" rtl="0" eaLnBrk="0" fontAlgn="base" hangingPunct="0">
              <a:spcBef>
                <a:spcPct val="0"/>
              </a:spcBef>
              <a:spcAft>
                <a:spcPct val="0"/>
              </a:spcAft>
              <a:defRPr sz="2800">
                <a:solidFill>
                  <a:schemeClr val="bg1"/>
                </a:solidFill>
                <a:latin typeface="+mj-lt"/>
                <a:ea typeface="+mj-ea"/>
                <a:cs typeface="+mj-cs"/>
              </a:defRPr>
            </a:lvl1pPr>
            <a:lvl2pPr algn="l" rtl="0" eaLnBrk="0" fontAlgn="base" hangingPunct="0">
              <a:spcBef>
                <a:spcPct val="0"/>
              </a:spcBef>
              <a:spcAft>
                <a:spcPct val="0"/>
              </a:spcAft>
              <a:defRPr sz="2800">
                <a:solidFill>
                  <a:schemeClr val="bg1"/>
                </a:solidFill>
                <a:latin typeface="Arial Narrow" pitchFamily="34" charset="0"/>
              </a:defRPr>
            </a:lvl2pPr>
            <a:lvl3pPr algn="l" rtl="0" eaLnBrk="0" fontAlgn="base" hangingPunct="0">
              <a:spcBef>
                <a:spcPct val="0"/>
              </a:spcBef>
              <a:spcAft>
                <a:spcPct val="0"/>
              </a:spcAft>
              <a:defRPr sz="2800">
                <a:solidFill>
                  <a:schemeClr val="bg1"/>
                </a:solidFill>
                <a:latin typeface="Arial Narrow" pitchFamily="34" charset="0"/>
              </a:defRPr>
            </a:lvl3pPr>
            <a:lvl4pPr algn="l" rtl="0" eaLnBrk="0" fontAlgn="base" hangingPunct="0">
              <a:spcBef>
                <a:spcPct val="0"/>
              </a:spcBef>
              <a:spcAft>
                <a:spcPct val="0"/>
              </a:spcAft>
              <a:defRPr sz="2800">
                <a:solidFill>
                  <a:schemeClr val="bg1"/>
                </a:solidFill>
                <a:latin typeface="Arial Narrow" pitchFamily="34" charset="0"/>
              </a:defRPr>
            </a:lvl4pPr>
            <a:lvl5pPr algn="l" rtl="0" eaLnBrk="0" fontAlgn="base" hangingPunct="0">
              <a:spcBef>
                <a:spcPct val="0"/>
              </a:spcBef>
              <a:spcAft>
                <a:spcPct val="0"/>
              </a:spcAft>
              <a:defRPr sz="2800">
                <a:solidFill>
                  <a:schemeClr val="bg1"/>
                </a:solidFill>
                <a:latin typeface="Arial Narrow" pitchFamily="34" charset="0"/>
              </a:defRPr>
            </a:lvl5pPr>
            <a:lvl6pPr marL="457200" algn="l" rtl="0" eaLnBrk="0" fontAlgn="base" hangingPunct="0">
              <a:spcBef>
                <a:spcPct val="0"/>
              </a:spcBef>
              <a:spcAft>
                <a:spcPct val="0"/>
              </a:spcAft>
              <a:defRPr sz="2800">
                <a:solidFill>
                  <a:schemeClr val="bg1"/>
                </a:solidFill>
                <a:latin typeface="Arial Narrow" pitchFamily="34" charset="0"/>
              </a:defRPr>
            </a:lvl6pPr>
            <a:lvl7pPr marL="914400" algn="l" rtl="0" eaLnBrk="0" fontAlgn="base" hangingPunct="0">
              <a:spcBef>
                <a:spcPct val="0"/>
              </a:spcBef>
              <a:spcAft>
                <a:spcPct val="0"/>
              </a:spcAft>
              <a:defRPr sz="2800">
                <a:solidFill>
                  <a:schemeClr val="bg1"/>
                </a:solidFill>
                <a:latin typeface="Arial Narrow" pitchFamily="34" charset="0"/>
              </a:defRPr>
            </a:lvl7pPr>
            <a:lvl8pPr marL="1371600" algn="l" rtl="0" eaLnBrk="0" fontAlgn="base" hangingPunct="0">
              <a:spcBef>
                <a:spcPct val="0"/>
              </a:spcBef>
              <a:spcAft>
                <a:spcPct val="0"/>
              </a:spcAft>
              <a:defRPr sz="2800">
                <a:solidFill>
                  <a:schemeClr val="bg1"/>
                </a:solidFill>
                <a:latin typeface="Arial Narrow" pitchFamily="34" charset="0"/>
              </a:defRPr>
            </a:lvl8pPr>
            <a:lvl9pPr marL="1828800" algn="l" rtl="0" eaLnBrk="0" fontAlgn="base" hangingPunct="0">
              <a:spcBef>
                <a:spcPct val="0"/>
              </a:spcBef>
              <a:spcAft>
                <a:spcPct val="0"/>
              </a:spcAft>
              <a:defRPr sz="2800">
                <a:solidFill>
                  <a:schemeClr val="bg1"/>
                </a:solidFill>
                <a:latin typeface="Arial Narrow" pitchFamily="34" charset="0"/>
              </a:defRPr>
            </a:lvl9pPr>
          </a:lstStyle>
          <a:p>
            <a:pPr>
              <a:defRPr/>
            </a:pPr>
            <a:r>
              <a:rPr lang="fr-BE" sz="2200" b="1" kern="0" dirty="0" smtClean="0">
                <a:solidFill>
                  <a:schemeClr val="tx1"/>
                </a:solidFill>
                <a:latin typeface="+mn-lt"/>
              </a:rPr>
              <a:t>Objectif prioritaire </a:t>
            </a:r>
            <a:r>
              <a:rPr lang="fr-BE" sz="2200" kern="0" dirty="0" smtClean="0">
                <a:solidFill>
                  <a:schemeClr val="tx1"/>
                </a:solidFill>
                <a:latin typeface="+mn-lt"/>
              </a:rPr>
              <a:t>: </a:t>
            </a:r>
          </a:p>
          <a:p>
            <a:pPr marL="457200" indent="-457200">
              <a:buFontTx/>
              <a:buChar char="-"/>
              <a:defRPr/>
            </a:pPr>
            <a:r>
              <a:rPr lang="fr-BE" sz="2200" kern="0" dirty="0" smtClean="0">
                <a:solidFill>
                  <a:schemeClr val="tx1"/>
                </a:solidFill>
                <a:latin typeface="+mn-lt"/>
              </a:rPr>
              <a:t>inséminer le plus de génisses possible entre le 15</a:t>
            </a:r>
            <a:r>
              <a:rPr lang="fr-BE" sz="2200" kern="0" baseline="30000" dirty="0" smtClean="0">
                <a:solidFill>
                  <a:schemeClr val="tx1"/>
                </a:solidFill>
                <a:latin typeface="+mn-lt"/>
              </a:rPr>
              <a:t>ème</a:t>
            </a:r>
            <a:r>
              <a:rPr lang="fr-BE" sz="2200" kern="0" dirty="0" smtClean="0">
                <a:solidFill>
                  <a:schemeClr val="tx1"/>
                </a:solidFill>
                <a:latin typeface="+mn-lt"/>
              </a:rPr>
              <a:t> et le 17</a:t>
            </a:r>
            <a:r>
              <a:rPr lang="fr-BE" sz="2200" kern="0" baseline="30000" dirty="0" smtClean="0">
                <a:solidFill>
                  <a:schemeClr val="tx1"/>
                </a:solidFill>
                <a:latin typeface="+mn-lt"/>
              </a:rPr>
              <a:t>ème</a:t>
            </a:r>
            <a:r>
              <a:rPr lang="fr-BE" sz="2200" kern="0" dirty="0" smtClean="0">
                <a:solidFill>
                  <a:schemeClr val="tx1"/>
                </a:solidFill>
                <a:latin typeface="+mn-lt"/>
              </a:rPr>
              <a:t> mois suivant la naissance </a:t>
            </a:r>
          </a:p>
          <a:p>
            <a:pPr marL="457200" indent="-457200">
              <a:buFontTx/>
              <a:buChar char="-"/>
              <a:defRPr/>
            </a:pPr>
            <a:r>
              <a:rPr lang="fr-BE" sz="2200" kern="0" dirty="0" smtClean="0">
                <a:solidFill>
                  <a:schemeClr val="tx1"/>
                </a:solidFill>
                <a:latin typeface="+mn-lt"/>
              </a:rPr>
              <a:t>inséminer le plus de vaches possible entre le 50</a:t>
            </a:r>
            <a:r>
              <a:rPr lang="fr-BE" sz="2200" kern="0" baseline="30000" dirty="0" smtClean="0">
                <a:solidFill>
                  <a:schemeClr val="tx1"/>
                </a:solidFill>
                <a:latin typeface="+mn-lt"/>
              </a:rPr>
              <a:t>ème</a:t>
            </a:r>
            <a:r>
              <a:rPr lang="fr-BE" sz="2200" kern="0" dirty="0" smtClean="0">
                <a:solidFill>
                  <a:schemeClr val="tx1"/>
                </a:solidFill>
                <a:latin typeface="+mn-lt"/>
              </a:rPr>
              <a:t> et le 80</a:t>
            </a:r>
            <a:r>
              <a:rPr lang="fr-BE" sz="2200" kern="0" baseline="30000" dirty="0" smtClean="0">
                <a:solidFill>
                  <a:schemeClr val="tx1"/>
                </a:solidFill>
                <a:latin typeface="+mn-lt"/>
              </a:rPr>
              <a:t>ème</a:t>
            </a:r>
            <a:r>
              <a:rPr lang="fr-BE" sz="2200" kern="0" dirty="0" smtClean="0">
                <a:solidFill>
                  <a:schemeClr val="tx1"/>
                </a:solidFill>
                <a:latin typeface="+mn-lt"/>
              </a:rPr>
              <a:t> jour du postpartum</a:t>
            </a:r>
            <a:endParaRPr lang="fr-FR" sz="2200" kern="0" dirty="0" smtClean="0">
              <a:solidFill>
                <a:schemeClr val="tx1"/>
              </a:solidFill>
              <a:latin typeface="+mn-lt"/>
            </a:endParaRPr>
          </a:p>
        </p:txBody>
      </p:sp>
      <p:sp>
        <p:nvSpPr>
          <p:cNvPr id="2" name="Flèche vers le bas 1"/>
          <p:cNvSpPr/>
          <p:nvPr/>
        </p:nvSpPr>
        <p:spPr bwMode="auto">
          <a:xfrm>
            <a:off x="3898900" y="1722438"/>
            <a:ext cx="717550" cy="770458"/>
          </a:xfrm>
          <a:prstGeom prst="downArrow">
            <a:avLst/>
          </a:prstGeom>
          <a:solidFill>
            <a:schemeClr val="bg1">
              <a:lumMod val="50000"/>
            </a:schemeClr>
          </a:solidFill>
          <a:ln w="9525" cap="flat" cmpd="sng" algn="ctr">
            <a:solidFill>
              <a:schemeClr val="tx2"/>
            </a:solidFill>
            <a:prstDash val="solid"/>
            <a:round/>
            <a:headEnd type="none" w="med" len="med"/>
            <a:tailEnd type="none" w="med" len="med"/>
          </a:ln>
          <a:effectLst/>
        </p:spPr>
        <p:txBody>
          <a:bodyPr/>
          <a:lstStyle/>
          <a:p>
            <a:pPr eaLnBrk="0" hangingPunct="0">
              <a:defRPr/>
            </a:pPr>
            <a:endParaRPr lang="fr-BE">
              <a:latin typeface="Vrinda" pitchFamily="2" charset="0"/>
              <a:cs typeface="+mn-cs"/>
            </a:endParaRPr>
          </a:p>
        </p:txBody>
      </p:sp>
      <p:sp>
        <p:nvSpPr>
          <p:cNvPr id="6" name="Rectangle 3"/>
          <p:cNvSpPr txBox="1">
            <a:spLocks noChangeArrowheads="1"/>
          </p:cNvSpPr>
          <p:nvPr/>
        </p:nvSpPr>
        <p:spPr bwMode="auto">
          <a:xfrm>
            <a:off x="430213" y="5301208"/>
            <a:ext cx="6218237" cy="758825"/>
          </a:xfrm>
          <a:prstGeom prst="rect">
            <a:avLst/>
          </a:prstGeom>
          <a:solidFill>
            <a:schemeClr val="accent2">
              <a:lumMod val="75000"/>
            </a:schemeClr>
          </a:solidFill>
          <a:ln>
            <a:solidFill>
              <a:schemeClr val="tx2"/>
            </a:solidFill>
            <a:miter lim="800000"/>
            <a:headEnd/>
            <a:tailEnd/>
          </a:ln>
        </p:spPr>
        <p:txBody>
          <a:bodyPr anchor="ctr"/>
          <a:lstStyle>
            <a:lvl1pPr algn="l" rtl="0" eaLnBrk="0" fontAlgn="base" hangingPunct="0">
              <a:spcBef>
                <a:spcPct val="0"/>
              </a:spcBef>
              <a:spcAft>
                <a:spcPct val="0"/>
              </a:spcAft>
              <a:defRPr sz="2800">
                <a:solidFill>
                  <a:schemeClr val="bg1"/>
                </a:solidFill>
                <a:latin typeface="+mj-lt"/>
                <a:ea typeface="+mj-ea"/>
                <a:cs typeface="+mj-cs"/>
              </a:defRPr>
            </a:lvl1pPr>
            <a:lvl2pPr algn="l" rtl="0" eaLnBrk="0" fontAlgn="base" hangingPunct="0">
              <a:spcBef>
                <a:spcPct val="0"/>
              </a:spcBef>
              <a:spcAft>
                <a:spcPct val="0"/>
              </a:spcAft>
              <a:defRPr sz="2800">
                <a:solidFill>
                  <a:schemeClr val="bg1"/>
                </a:solidFill>
                <a:latin typeface="Arial Narrow" pitchFamily="34" charset="0"/>
              </a:defRPr>
            </a:lvl2pPr>
            <a:lvl3pPr algn="l" rtl="0" eaLnBrk="0" fontAlgn="base" hangingPunct="0">
              <a:spcBef>
                <a:spcPct val="0"/>
              </a:spcBef>
              <a:spcAft>
                <a:spcPct val="0"/>
              </a:spcAft>
              <a:defRPr sz="2800">
                <a:solidFill>
                  <a:schemeClr val="bg1"/>
                </a:solidFill>
                <a:latin typeface="Arial Narrow" pitchFamily="34" charset="0"/>
              </a:defRPr>
            </a:lvl3pPr>
            <a:lvl4pPr algn="l" rtl="0" eaLnBrk="0" fontAlgn="base" hangingPunct="0">
              <a:spcBef>
                <a:spcPct val="0"/>
              </a:spcBef>
              <a:spcAft>
                <a:spcPct val="0"/>
              </a:spcAft>
              <a:defRPr sz="2800">
                <a:solidFill>
                  <a:schemeClr val="bg1"/>
                </a:solidFill>
                <a:latin typeface="Arial Narrow" pitchFamily="34" charset="0"/>
              </a:defRPr>
            </a:lvl4pPr>
            <a:lvl5pPr algn="l" rtl="0" eaLnBrk="0" fontAlgn="base" hangingPunct="0">
              <a:spcBef>
                <a:spcPct val="0"/>
              </a:spcBef>
              <a:spcAft>
                <a:spcPct val="0"/>
              </a:spcAft>
              <a:defRPr sz="2800">
                <a:solidFill>
                  <a:schemeClr val="bg1"/>
                </a:solidFill>
                <a:latin typeface="Arial Narrow" pitchFamily="34" charset="0"/>
              </a:defRPr>
            </a:lvl5pPr>
            <a:lvl6pPr marL="457200" algn="l" rtl="0" eaLnBrk="0" fontAlgn="base" hangingPunct="0">
              <a:spcBef>
                <a:spcPct val="0"/>
              </a:spcBef>
              <a:spcAft>
                <a:spcPct val="0"/>
              </a:spcAft>
              <a:defRPr sz="2800">
                <a:solidFill>
                  <a:schemeClr val="bg1"/>
                </a:solidFill>
                <a:latin typeface="Arial Narrow" pitchFamily="34" charset="0"/>
              </a:defRPr>
            </a:lvl6pPr>
            <a:lvl7pPr marL="914400" algn="l" rtl="0" eaLnBrk="0" fontAlgn="base" hangingPunct="0">
              <a:spcBef>
                <a:spcPct val="0"/>
              </a:spcBef>
              <a:spcAft>
                <a:spcPct val="0"/>
              </a:spcAft>
              <a:defRPr sz="2800">
                <a:solidFill>
                  <a:schemeClr val="bg1"/>
                </a:solidFill>
                <a:latin typeface="Arial Narrow" pitchFamily="34" charset="0"/>
              </a:defRPr>
            </a:lvl7pPr>
            <a:lvl8pPr marL="1371600" algn="l" rtl="0" eaLnBrk="0" fontAlgn="base" hangingPunct="0">
              <a:spcBef>
                <a:spcPct val="0"/>
              </a:spcBef>
              <a:spcAft>
                <a:spcPct val="0"/>
              </a:spcAft>
              <a:defRPr sz="2800">
                <a:solidFill>
                  <a:schemeClr val="bg1"/>
                </a:solidFill>
                <a:latin typeface="Arial Narrow" pitchFamily="34" charset="0"/>
              </a:defRPr>
            </a:lvl8pPr>
            <a:lvl9pPr marL="1828800" algn="l" rtl="0" eaLnBrk="0" fontAlgn="base" hangingPunct="0">
              <a:spcBef>
                <a:spcPct val="0"/>
              </a:spcBef>
              <a:spcAft>
                <a:spcPct val="0"/>
              </a:spcAft>
              <a:defRPr sz="2800">
                <a:solidFill>
                  <a:schemeClr val="bg1"/>
                </a:solidFill>
                <a:latin typeface="Arial Narrow" pitchFamily="34" charset="0"/>
              </a:defRPr>
            </a:lvl9pPr>
          </a:lstStyle>
          <a:p>
            <a:pPr>
              <a:defRPr/>
            </a:pPr>
            <a:r>
              <a:rPr lang="fr-BE" sz="2400" kern="0" dirty="0" smtClean="0"/>
              <a:t>Traitement de base : la prostaglandine F2a</a:t>
            </a:r>
            <a:endParaRPr lang="fr-FR" sz="2400" kern="0" dirty="0" smtClean="0"/>
          </a:p>
        </p:txBody>
      </p:sp>
      <p:sp>
        <p:nvSpPr>
          <p:cNvPr id="8" name="Rectangle 3"/>
          <p:cNvSpPr txBox="1">
            <a:spLocks noChangeArrowheads="1"/>
          </p:cNvSpPr>
          <p:nvPr/>
        </p:nvSpPr>
        <p:spPr bwMode="auto">
          <a:xfrm>
            <a:off x="6665912" y="4664062"/>
            <a:ext cx="1063625" cy="508000"/>
          </a:xfrm>
          <a:prstGeom prst="rect">
            <a:avLst/>
          </a:prstGeom>
          <a:solidFill>
            <a:schemeClr val="accent2">
              <a:lumMod val="75000"/>
            </a:schemeClr>
          </a:solidFill>
          <a:ln>
            <a:solidFill>
              <a:schemeClr val="tx2"/>
            </a:solidFill>
            <a:miter lim="800000"/>
            <a:headEnd/>
            <a:tailEnd/>
          </a:ln>
        </p:spPr>
        <p:txBody>
          <a:bodyPr anchor="ctr"/>
          <a:lstStyle>
            <a:lvl1pPr algn="l" rtl="0" eaLnBrk="0" fontAlgn="base" hangingPunct="0">
              <a:spcBef>
                <a:spcPct val="0"/>
              </a:spcBef>
              <a:spcAft>
                <a:spcPct val="0"/>
              </a:spcAft>
              <a:defRPr sz="2800">
                <a:solidFill>
                  <a:schemeClr val="bg1"/>
                </a:solidFill>
                <a:latin typeface="+mj-lt"/>
                <a:ea typeface="+mj-ea"/>
                <a:cs typeface="+mj-cs"/>
              </a:defRPr>
            </a:lvl1pPr>
            <a:lvl2pPr algn="l" rtl="0" eaLnBrk="0" fontAlgn="base" hangingPunct="0">
              <a:spcBef>
                <a:spcPct val="0"/>
              </a:spcBef>
              <a:spcAft>
                <a:spcPct val="0"/>
              </a:spcAft>
              <a:defRPr sz="2800">
                <a:solidFill>
                  <a:schemeClr val="bg1"/>
                </a:solidFill>
                <a:latin typeface="Arial Narrow" pitchFamily="34" charset="0"/>
              </a:defRPr>
            </a:lvl2pPr>
            <a:lvl3pPr algn="l" rtl="0" eaLnBrk="0" fontAlgn="base" hangingPunct="0">
              <a:spcBef>
                <a:spcPct val="0"/>
              </a:spcBef>
              <a:spcAft>
                <a:spcPct val="0"/>
              </a:spcAft>
              <a:defRPr sz="2800">
                <a:solidFill>
                  <a:schemeClr val="bg1"/>
                </a:solidFill>
                <a:latin typeface="Arial Narrow" pitchFamily="34" charset="0"/>
              </a:defRPr>
            </a:lvl3pPr>
            <a:lvl4pPr algn="l" rtl="0" eaLnBrk="0" fontAlgn="base" hangingPunct="0">
              <a:spcBef>
                <a:spcPct val="0"/>
              </a:spcBef>
              <a:spcAft>
                <a:spcPct val="0"/>
              </a:spcAft>
              <a:defRPr sz="2800">
                <a:solidFill>
                  <a:schemeClr val="bg1"/>
                </a:solidFill>
                <a:latin typeface="Arial Narrow" pitchFamily="34" charset="0"/>
              </a:defRPr>
            </a:lvl4pPr>
            <a:lvl5pPr algn="l" rtl="0" eaLnBrk="0" fontAlgn="base" hangingPunct="0">
              <a:spcBef>
                <a:spcPct val="0"/>
              </a:spcBef>
              <a:spcAft>
                <a:spcPct val="0"/>
              </a:spcAft>
              <a:defRPr sz="2800">
                <a:solidFill>
                  <a:schemeClr val="bg1"/>
                </a:solidFill>
                <a:latin typeface="Arial Narrow" pitchFamily="34" charset="0"/>
              </a:defRPr>
            </a:lvl5pPr>
            <a:lvl6pPr marL="457200" algn="l" rtl="0" eaLnBrk="0" fontAlgn="base" hangingPunct="0">
              <a:spcBef>
                <a:spcPct val="0"/>
              </a:spcBef>
              <a:spcAft>
                <a:spcPct val="0"/>
              </a:spcAft>
              <a:defRPr sz="2800">
                <a:solidFill>
                  <a:schemeClr val="bg1"/>
                </a:solidFill>
                <a:latin typeface="Arial Narrow" pitchFamily="34" charset="0"/>
              </a:defRPr>
            </a:lvl6pPr>
            <a:lvl7pPr marL="914400" algn="l" rtl="0" eaLnBrk="0" fontAlgn="base" hangingPunct="0">
              <a:spcBef>
                <a:spcPct val="0"/>
              </a:spcBef>
              <a:spcAft>
                <a:spcPct val="0"/>
              </a:spcAft>
              <a:defRPr sz="2800">
                <a:solidFill>
                  <a:schemeClr val="bg1"/>
                </a:solidFill>
                <a:latin typeface="Arial Narrow" pitchFamily="34" charset="0"/>
              </a:defRPr>
            </a:lvl7pPr>
            <a:lvl8pPr marL="1371600" algn="l" rtl="0" eaLnBrk="0" fontAlgn="base" hangingPunct="0">
              <a:spcBef>
                <a:spcPct val="0"/>
              </a:spcBef>
              <a:spcAft>
                <a:spcPct val="0"/>
              </a:spcAft>
              <a:defRPr sz="2800">
                <a:solidFill>
                  <a:schemeClr val="bg1"/>
                </a:solidFill>
                <a:latin typeface="Arial Narrow" pitchFamily="34" charset="0"/>
              </a:defRPr>
            </a:lvl8pPr>
            <a:lvl9pPr marL="1828800" algn="l" rtl="0" eaLnBrk="0" fontAlgn="base" hangingPunct="0">
              <a:spcBef>
                <a:spcPct val="0"/>
              </a:spcBef>
              <a:spcAft>
                <a:spcPct val="0"/>
              </a:spcAft>
              <a:defRPr sz="2800">
                <a:solidFill>
                  <a:schemeClr val="bg1"/>
                </a:solidFill>
                <a:latin typeface="Arial Narrow" pitchFamily="34" charset="0"/>
              </a:defRPr>
            </a:lvl9pPr>
          </a:lstStyle>
          <a:p>
            <a:pPr>
              <a:defRPr/>
            </a:pPr>
            <a:r>
              <a:rPr lang="fr-BE" sz="2400" kern="0" dirty="0" smtClean="0"/>
              <a:t>Seule</a:t>
            </a:r>
            <a:endParaRPr lang="fr-FR" sz="2400" kern="0" dirty="0" smtClean="0"/>
          </a:p>
        </p:txBody>
      </p:sp>
      <p:sp>
        <p:nvSpPr>
          <p:cNvPr id="9" name="Rectangle 3"/>
          <p:cNvSpPr txBox="1">
            <a:spLocks noChangeArrowheads="1"/>
          </p:cNvSpPr>
          <p:nvPr/>
        </p:nvSpPr>
        <p:spPr bwMode="auto">
          <a:xfrm>
            <a:off x="6648449" y="6165850"/>
            <a:ext cx="2162175" cy="506413"/>
          </a:xfrm>
          <a:prstGeom prst="rect">
            <a:avLst/>
          </a:prstGeom>
          <a:solidFill>
            <a:schemeClr val="accent2">
              <a:lumMod val="75000"/>
            </a:schemeClr>
          </a:solidFill>
          <a:ln>
            <a:solidFill>
              <a:schemeClr val="tx2"/>
            </a:solidFill>
            <a:miter lim="800000"/>
            <a:headEnd/>
            <a:tailEnd/>
          </a:ln>
        </p:spPr>
        <p:txBody>
          <a:bodyPr anchor="ctr"/>
          <a:lstStyle>
            <a:lvl1pPr algn="l" rtl="0" eaLnBrk="0" fontAlgn="base" hangingPunct="0">
              <a:spcBef>
                <a:spcPct val="0"/>
              </a:spcBef>
              <a:spcAft>
                <a:spcPct val="0"/>
              </a:spcAft>
              <a:defRPr sz="2800">
                <a:solidFill>
                  <a:schemeClr val="bg1"/>
                </a:solidFill>
                <a:latin typeface="+mj-lt"/>
                <a:ea typeface="+mj-ea"/>
                <a:cs typeface="+mj-cs"/>
              </a:defRPr>
            </a:lvl1pPr>
            <a:lvl2pPr algn="l" rtl="0" eaLnBrk="0" fontAlgn="base" hangingPunct="0">
              <a:spcBef>
                <a:spcPct val="0"/>
              </a:spcBef>
              <a:spcAft>
                <a:spcPct val="0"/>
              </a:spcAft>
              <a:defRPr sz="2800">
                <a:solidFill>
                  <a:schemeClr val="bg1"/>
                </a:solidFill>
                <a:latin typeface="Arial Narrow" pitchFamily="34" charset="0"/>
              </a:defRPr>
            </a:lvl2pPr>
            <a:lvl3pPr algn="l" rtl="0" eaLnBrk="0" fontAlgn="base" hangingPunct="0">
              <a:spcBef>
                <a:spcPct val="0"/>
              </a:spcBef>
              <a:spcAft>
                <a:spcPct val="0"/>
              </a:spcAft>
              <a:defRPr sz="2800">
                <a:solidFill>
                  <a:schemeClr val="bg1"/>
                </a:solidFill>
                <a:latin typeface="Arial Narrow" pitchFamily="34" charset="0"/>
              </a:defRPr>
            </a:lvl3pPr>
            <a:lvl4pPr algn="l" rtl="0" eaLnBrk="0" fontAlgn="base" hangingPunct="0">
              <a:spcBef>
                <a:spcPct val="0"/>
              </a:spcBef>
              <a:spcAft>
                <a:spcPct val="0"/>
              </a:spcAft>
              <a:defRPr sz="2800">
                <a:solidFill>
                  <a:schemeClr val="bg1"/>
                </a:solidFill>
                <a:latin typeface="Arial Narrow" pitchFamily="34" charset="0"/>
              </a:defRPr>
            </a:lvl4pPr>
            <a:lvl5pPr algn="l" rtl="0" eaLnBrk="0" fontAlgn="base" hangingPunct="0">
              <a:spcBef>
                <a:spcPct val="0"/>
              </a:spcBef>
              <a:spcAft>
                <a:spcPct val="0"/>
              </a:spcAft>
              <a:defRPr sz="2800">
                <a:solidFill>
                  <a:schemeClr val="bg1"/>
                </a:solidFill>
                <a:latin typeface="Arial Narrow" pitchFamily="34" charset="0"/>
              </a:defRPr>
            </a:lvl5pPr>
            <a:lvl6pPr marL="457200" algn="l" rtl="0" eaLnBrk="0" fontAlgn="base" hangingPunct="0">
              <a:spcBef>
                <a:spcPct val="0"/>
              </a:spcBef>
              <a:spcAft>
                <a:spcPct val="0"/>
              </a:spcAft>
              <a:defRPr sz="2800">
                <a:solidFill>
                  <a:schemeClr val="bg1"/>
                </a:solidFill>
                <a:latin typeface="Arial Narrow" pitchFamily="34" charset="0"/>
              </a:defRPr>
            </a:lvl6pPr>
            <a:lvl7pPr marL="914400" algn="l" rtl="0" eaLnBrk="0" fontAlgn="base" hangingPunct="0">
              <a:spcBef>
                <a:spcPct val="0"/>
              </a:spcBef>
              <a:spcAft>
                <a:spcPct val="0"/>
              </a:spcAft>
              <a:defRPr sz="2800">
                <a:solidFill>
                  <a:schemeClr val="bg1"/>
                </a:solidFill>
                <a:latin typeface="Arial Narrow" pitchFamily="34" charset="0"/>
              </a:defRPr>
            </a:lvl7pPr>
            <a:lvl8pPr marL="1371600" algn="l" rtl="0" eaLnBrk="0" fontAlgn="base" hangingPunct="0">
              <a:spcBef>
                <a:spcPct val="0"/>
              </a:spcBef>
              <a:spcAft>
                <a:spcPct val="0"/>
              </a:spcAft>
              <a:defRPr sz="2800">
                <a:solidFill>
                  <a:schemeClr val="bg1"/>
                </a:solidFill>
                <a:latin typeface="Arial Narrow" pitchFamily="34" charset="0"/>
              </a:defRPr>
            </a:lvl8pPr>
            <a:lvl9pPr marL="1828800" algn="l" rtl="0" eaLnBrk="0" fontAlgn="base" hangingPunct="0">
              <a:spcBef>
                <a:spcPct val="0"/>
              </a:spcBef>
              <a:spcAft>
                <a:spcPct val="0"/>
              </a:spcAft>
              <a:defRPr sz="2800">
                <a:solidFill>
                  <a:schemeClr val="bg1"/>
                </a:solidFill>
                <a:latin typeface="Arial Narrow" pitchFamily="34" charset="0"/>
              </a:defRPr>
            </a:lvl9pPr>
          </a:lstStyle>
          <a:p>
            <a:pPr>
              <a:defRPr/>
            </a:pPr>
            <a:r>
              <a:rPr lang="fr-BE" sz="2400" kern="0" dirty="0" smtClean="0"/>
              <a:t>En association</a:t>
            </a:r>
            <a:endParaRPr lang="fr-FR" sz="2400" kern="0" dirty="0" smtClean="0"/>
          </a:p>
        </p:txBody>
      </p:sp>
      <p:sp>
        <p:nvSpPr>
          <p:cNvPr id="3" name="Rectangle à coins arrondis 2"/>
          <p:cNvSpPr/>
          <p:nvPr/>
        </p:nvSpPr>
        <p:spPr>
          <a:xfrm>
            <a:off x="1979712" y="188640"/>
            <a:ext cx="4883596" cy="1440160"/>
          </a:xfrm>
          <a:prstGeom prst="roundRect">
            <a:avLst/>
          </a:prstGeom>
          <a:solidFill>
            <a:schemeClr val="accent1">
              <a:lumMod val="5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BE" altLang="fr-FR" sz="2400" dirty="0">
                <a:solidFill>
                  <a:schemeClr val="bg1">
                    <a:lumMod val="95000"/>
                  </a:schemeClr>
                </a:solidFill>
              </a:rPr>
              <a:t>Anoestrus de détection </a:t>
            </a:r>
            <a:br>
              <a:rPr lang="fr-BE" altLang="fr-FR" sz="2400" dirty="0">
                <a:solidFill>
                  <a:schemeClr val="bg1">
                    <a:lumMod val="95000"/>
                  </a:schemeClr>
                </a:solidFill>
              </a:rPr>
            </a:br>
            <a:r>
              <a:rPr lang="fr-BE" altLang="fr-FR" sz="2400" dirty="0">
                <a:solidFill>
                  <a:schemeClr val="bg1">
                    <a:lumMod val="95000"/>
                  </a:schemeClr>
                </a:solidFill>
              </a:rPr>
              <a:t>(Cas des animaux cyclés sur base </a:t>
            </a:r>
            <a:br>
              <a:rPr lang="fr-BE" altLang="fr-FR" sz="2400" dirty="0">
                <a:solidFill>
                  <a:schemeClr val="bg1">
                    <a:lumMod val="95000"/>
                  </a:schemeClr>
                </a:solidFill>
              </a:rPr>
            </a:br>
            <a:r>
              <a:rPr lang="fr-BE" altLang="fr-FR" sz="2400" dirty="0">
                <a:solidFill>
                  <a:schemeClr val="bg1">
                    <a:lumMod val="95000"/>
                  </a:schemeClr>
                </a:solidFill>
              </a:rPr>
              <a:t>de la présence d’un </a:t>
            </a:r>
            <a:r>
              <a:rPr lang="fr-BE" altLang="fr-FR" sz="2400" dirty="0" err="1">
                <a:solidFill>
                  <a:schemeClr val="bg1">
                    <a:lumMod val="95000"/>
                  </a:schemeClr>
                </a:solidFill>
              </a:rPr>
              <a:t>CJ</a:t>
            </a:r>
            <a:r>
              <a:rPr lang="fr-BE" altLang="fr-FR" sz="2400" dirty="0">
                <a:solidFill>
                  <a:schemeClr val="bg1">
                    <a:lumMod val="95000"/>
                  </a:schemeClr>
                </a:solidFill>
              </a:rPr>
              <a:t>)</a:t>
            </a:r>
            <a:endParaRPr lang="fr-BE" sz="2400" dirty="0"/>
          </a:p>
        </p:txBody>
      </p:sp>
      <p:sp>
        <p:nvSpPr>
          <p:cNvPr id="11" name="Flèche vers le bas 10"/>
          <p:cNvSpPr/>
          <p:nvPr/>
        </p:nvSpPr>
        <p:spPr bwMode="auto">
          <a:xfrm>
            <a:off x="3900319" y="4532833"/>
            <a:ext cx="717550" cy="770458"/>
          </a:xfrm>
          <a:prstGeom prst="downArrow">
            <a:avLst/>
          </a:prstGeom>
          <a:solidFill>
            <a:schemeClr val="bg1">
              <a:lumMod val="50000"/>
            </a:schemeClr>
          </a:solidFill>
          <a:ln w="9525" cap="flat" cmpd="sng" algn="ctr">
            <a:solidFill>
              <a:schemeClr val="tx2"/>
            </a:solidFill>
            <a:prstDash val="solid"/>
            <a:round/>
            <a:headEnd type="none" w="med" len="med"/>
            <a:tailEnd type="none" w="med" len="med"/>
          </a:ln>
          <a:effectLst/>
        </p:spPr>
        <p:txBody>
          <a:bodyPr/>
          <a:lstStyle/>
          <a:p>
            <a:pPr eaLnBrk="0" hangingPunct="0">
              <a:defRPr/>
            </a:pPr>
            <a:endParaRPr lang="fr-BE">
              <a:latin typeface="Vrinda" pitchFamily="2" charset="0"/>
              <a:cs typeface="+mn-cs"/>
            </a:endParaRPr>
          </a:p>
        </p:txBody>
      </p:sp>
      <p:sp>
        <p:nvSpPr>
          <p:cNvPr id="4" name="ZoneTexte 3"/>
          <p:cNvSpPr txBox="1"/>
          <p:nvPr/>
        </p:nvSpPr>
        <p:spPr>
          <a:xfrm>
            <a:off x="438617" y="6194864"/>
            <a:ext cx="3930307" cy="461665"/>
          </a:xfrm>
          <a:prstGeom prst="rect">
            <a:avLst/>
          </a:prstGeom>
          <a:noFill/>
        </p:spPr>
        <p:txBody>
          <a:bodyPr wrap="none" rtlCol="0">
            <a:spAutoFit/>
          </a:bodyPr>
          <a:lstStyle/>
          <a:p>
            <a:r>
              <a:rPr lang="fr-BE" sz="2400" dirty="0" smtClean="0">
                <a:solidFill>
                  <a:srgbClr val="FF0000"/>
                </a:solidFill>
              </a:rPr>
              <a:t>Vérifier l’absence de gestation</a:t>
            </a:r>
            <a:endParaRPr lang="fr-BE" sz="2400" dirty="0">
              <a:solidFill>
                <a:srgbClr val="FF0000"/>
              </a:solidFill>
            </a:endParaRPr>
          </a:p>
        </p:txBody>
      </p:sp>
    </p:spTree>
    <p:extLst>
      <p:ext uri="{BB962C8B-B14F-4D97-AF65-F5344CB8AC3E}">
        <p14:creationId xmlns:p14="http://schemas.microsoft.com/office/powerpoint/2010/main" val="234227631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6"/>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8"/>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animBg="1"/>
      <p:bldP spid="8" grpId="0" animBg="1"/>
      <p:bldP spid="9" grpId="0" animBg="1"/>
    </p:bldLst>
  </p:timing>
</p:sld>
</file>

<file path=ppt/slides/slide20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76802" name="Espace réservé du numéro de diapositive 4"/>
          <p:cNvSpPr>
            <a:spLocks noGrp="1"/>
          </p:cNvSpPr>
          <p:nvPr>
            <p:ph type="sldNum" sz="quarter" idx="4294967295"/>
          </p:nvPr>
        </p:nvSpPr>
        <p:spPr>
          <a:xfrm>
            <a:off x="7667625" y="6381750"/>
            <a:ext cx="1270000" cy="47625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Clr>
                <a:schemeClr val="tx1"/>
              </a:buClr>
              <a:buFont typeface="Mistral" panose="03090702030407020403" pitchFamily="66" charset="0"/>
              <a:buChar char="●"/>
              <a:defRPr sz="2600">
                <a:solidFill>
                  <a:schemeClr val="tx1"/>
                </a:solidFill>
                <a:latin typeface="Arial Narrow" panose="020B0606020202030204" pitchFamily="34" charset="0"/>
              </a:defRPr>
            </a:lvl1pPr>
            <a:lvl2pPr marL="742950" indent="-285750" eaLnBrk="0" hangingPunct="0">
              <a:spcBef>
                <a:spcPct val="20000"/>
              </a:spcBef>
              <a:buClr>
                <a:schemeClr val="tx1"/>
              </a:buClr>
              <a:buFont typeface="Wingdings" panose="05000000000000000000" pitchFamily="2" charset="2"/>
              <a:buChar char="§"/>
              <a:defRPr sz="2400">
                <a:solidFill>
                  <a:schemeClr val="tx1"/>
                </a:solidFill>
                <a:latin typeface="Arial Narrow" panose="020B0606020202030204" pitchFamily="34" charset="0"/>
              </a:defRPr>
            </a:lvl2pPr>
            <a:lvl3pPr marL="1143000" indent="-228600" eaLnBrk="0" hangingPunct="0">
              <a:spcBef>
                <a:spcPct val="20000"/>
              </a:spcBef>
              <a:buClr>
                <a:schemeClr val="tx1"/>
              </a:buClr>
              <a:buChar char="•"/>
              <a:defRPr sz="2000">
                <a:solidFill>
                  <a:schemeClr val="tx1"/>
                </a:solidFill>
                <a:latin typeface="Arial Narrow" panose="020B0606020202030204" pitchFamily="34" charset="0"/>
              </a:defRPr>
            </a:lvl3pPr>
            <a:lvl4pPr marL="1600200" indent="-228600" eaLnBrk="0" hangingPunct="0">
              <a:spcBef>
                <a:spcPct val="20000"/>
              </a:spcBef>
              <a:buClr>
                <a:schemeClr val="tx1"/>
              </a:buClr>
              <a:buChar char="–"/>
              <a:defRPr b="1">
                <a:solidFill>
                  <a:schemeClr val="tx1"/>
                </a:solidFill>
                <a:latin typeface="Century Gothic" panose="020B0502020202020204" pitchFamily="34" charset="0"/>
              </a:defRPr>
            </a:lvl4pPr>
            <a:lvl5pPr marL="2057400" indent="-228600" eaLnBrk="0" hangingPunct="0">
              <a:spcBef>
                <a:spcPct val="20000"/>
              </a:spcBef>
              <a:buClr>
                <a:schemeClr val="tx1"/>
              </a:buClr>
              <a:buChar char="»"/>
              <a:defRPr sz="2000" b="1">
                <a:solidFill>
                  <a:schemeClr val="tx1"/>
                </a:solidFill>
                <a:latin typeface="Times New Roman" panose="02020603050405020304" pitchFamily="18" charset="0"/>
              </a:defRPr>
            </a:lvl5pPr>
            <a:lvl6pPr marL="25146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6pPr>
            <a:lvl7pPr marL="29718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7pPr>
            <a:lvl8pPr marL="34290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8pPr>
            <a:lvl9pPr marL="38862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9pPr>
          </a:lstStyle>
          <a:p>
            <a:pPr>
              <a:spcBef>
                <a:spcPct val="0"/>
              </a:spcBef>
              <a:buClrTx/>
              <a:buFontTx/>
              <a:buNone/>
            </a:pPr>
            <a:fld id="{88EA490D-D818-40D6-8A50-41298EFE2A15}" type="slidenum">
              <a:rPr lang="fr-FR" altLang="fr-FR" sz="1400">
                <a:solidFill>
                  <a:schemeClr val="bg1"/>
                </a:solidFill>
              </a:rPr>
              <a:pPr>
                <a:spcBef>
                  <a:spcPct val="0"/>
                </a:spcBef>
                <a:buClrTx/>
                <a:buFontTx/>
                <a:buNone/>
              </a:pPr>
              <a:t>201</a:t>
            </a:fld>
            <a:endParaRPr lang="fr-FR" altLang="fr-FR" sz="1400">
              <a:solidFill>
                <a:schemeClr val="bg1"/>
              </a:solidFill>
            </a:endParaRPr>
          </a:p>
        </p:txBody>
      </p:sp>
      <p:sp>
        <p:nvSpPr>
          <p:cNvPr id="283650" name="Rectangle 2"/>
          <p:cNvSpPr>
            <a:spLocks noChangeArrowheads="1"/>
          </p:cNvSpPr>
          <p:nvPr/>
        </p:nvSpPr>
        <p:spPr bwMode="auto">
          <a:xfrm>
            <a:off x="6297613" y="3030538"/>
            <a:ext cx="388937" cy="3181350"/>
          </a:xfrm>
          <a:prstGeom prst="rect">
            <a:avLst/>
          </a:prstGeom>
          <a:solidFill>
            <a:srgbClr val="FC0128"/>
          </a:solidFill>
          <a:ln w="12700">
            <a:solidFill>
              <a:schemeClr val="bg2"/>
            </a:solidFill>
            <a:miter lim="800000"/>
            <a:headEnd/>
            <a:tailEnd/>
          </a:ln>
        </p:spPr>
        <p:txBody>
          <a:bodyPr wrap="none" anchor="ctr"/>
          <a:lstStyle>
            <a:lvl1pPr eaLnBrk="0" hangingPunct="0">
              <a:spcBef>
                <a:spcPct val="20000"/>
              </a:spcBef>
              <a:buClr>
                <a:schemeClr val="tx1"/>
              </a:buClr>
              <a:buFont typeface="Mistral" panose="03090702030407020403" pitchFamily="66" charset="0"/>
              <a:buChar char="●"/>
              <a:defRPr sz="2600">
                <a:solidFill>
                  <a:schemeClr val="tx1"/>
                </a:solidFill>
                <a:latin typeface="Arial Narrow" panose="020B0606020202030204" pitchFamily="34" charset="0"/>
              </a:defRPr>
            </a:lvl1pPr>
            <a:lvl2pPr marL="742950" indent="-285750" eaLnBrk="0" hangingPunct="0">
              <a:spcBef>
                <a:spcPct val="20000"/>
              </a:spcBef>
              <a:buClr>
                <a:schemeClr val="tx1"/>
              </a:buClr>
              <a:buFont typeface="Wingdings" panose="05000000000000000000" pitchFamily="2" charset="2"/>
              <a:buChar char="§"/>
              <a:defRPr sz="2400">
                <a:solidFill>
                  <a:schemeClr val="tx1"/>
                </a:solidFill>
                <a:latin typeface="Arial Narrow" panose="020B0606020202030204" pitchFamily="34" charset="0"/>
              </a:defRPr>
            </a:lvl2pPr>
            <a:lvl3pPr marL="1143000" indent="-228600" eaLnBrk="0" hangingPunct="0">
              <a:spcBef>
                <a:spcPct val="20000"/>
              </a:spcBef>
              <a:buClr>
                <a:schemeClr val="tx1"/>
              </a:buClr>
              <a:buChar char="•"/>
              <a:defRPr sz="2000">
                <a:solidFill>
                  <a:schemeClr val="tx1"/>
                </a:solidFill>
                <a:latin typeface="Arial Narrow" panose="020B0606020202030204" pitchFamily="34" charset="0"/>
              </a:defRPr>
            </a:lvl3pPr>
            <a:lvl4pPr marL="1600200" indent="-228600" eaLnBrk="0" hangingPunct="0">
              <a:spcBef>
                <a:spcPct val="20000"/>
              </a:spcBef>
              <a:buClr>
                <a:schemeClr val="tx1"/>
              </a:buClr>
              <a:buChar char="–"/>
              <a:defRPr b="1">
                <a:solidFill>
                  <a:schemeClr val="tx1"/>
                </a:solidFill>
                <a:latin typeface="Century Gothic" panose="020B0502020202020204" pitchFamily="34" charset="0"/>
              </a:defRPr>
            </a:lvl4pPr>
            <a:lvl5pPr marL="2057400" indent="-228600" eaLnBrk="0" hangingPunct="0">
              <a:spcBef>
                <a:spcPct val="20000"/>
              </a:spcBef>
              <a:buClr>
                <a:schemeClr val="tx1"/>
              </a:buClr>
              <a:buChar char="»"/>
              <a:defRPr sz="2000" b="1">
                <a:solidFill>
                  <a:schemeClr val="tx1"/>
                </a:solidFill>
                <a:latin typeface="Times New Roman" panose="02020603050405020304" pitchFamily="18" charset="0"/>
              </a:defRPr>
            </a:lvl5pPr>
            <a:lvl6pPr marL="25146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6pPr>
            <a:lvl7pPr marL="29718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7pPr>
            <a:lvl8pPr marL="34290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8pPr>
            <a:lvl9pPr marL="38862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9pPr>
          </a:lstStyle>
          <a:p>
            <a:pPr>
              <a:spcBef>
                <a:spcPct val="0"/>
              </a:spcBef>
              <a:buClrTx/>
              <a:buFontTx/>
              <a:buNone/>
            </a:pPr>
            <a:endParaRPr lang="nl-NL" altLang="fr-FR" sz="3200">
              <a:latin typeface="Vrinda" panose="020B0502040204020203" pitchFamily="34" charset="0"/>
            </a:endParaRPr>
          </a:p>
        </p:txBody>
      </p:sp>
      <p:sp>
        <p:nvSpPr>
          <p:cNvPr id="283653" name="AutoShape 5"/>
          <p:cNvSpPr>
            <a:spLocks noChangeArrowheads="1"/>
          </p:cNvSpPr>
          <p:nvPr/>
        </p:nvSpPr>
        <p:spPr bwMode="auto">
          <a:xfrm>
            <a:off x="6319838" y="3030538"/>
            <a:ext cx="209550" cy="3175000"/>
          </a:xfrm>
          <a:prstGeom prst="triangle">
            <a:avLst>
              <a:gd name="adj" fmla="val 49995"/>
            </a:avLst>
          </a:prstGeom>
          <a:solidFill>
            <a:srgbClr val="FF33CC"/>
          </a:solidFill>
          <a:ln w="12700">
            <a:solidFill>
              <a:schemeClr val="bg2"/>
            </a:solidFill>
            <a:miter lim="800000"/>
            <a:headEnd/>
            <a:tailEnd/>
          </a:ln>
        </p:spPr>
        <p:txBody>
          <a:bodyPr wrap="none" lIns="90488" tIns="44450" rIns="90488" bIns="44450" anchor="ctr"/>
          <a:lstStyle>
            <a:lvl1pPr eaLnBrk="0" hangingPunct="0">
              <a:spcBef>
                <a:spcPct val="20000"/>
              </a:spcBef>
              <a:buClr>
                <a:schemeClr val="tx1"/>
              </a:buClr>
              <a:buFont typeface="Mistral" panose="03090702030407020403" pitchFamily="66" charset="0"/>
              <a:buChar char="●"/>
              <a:defRPr sz="2600">
                <a:solidFill>
                  <a:schemeClr val="tx1"/>
                </a:solidFill>
                <a:latin typeface="Arial Narrow" panose="020B0606020202030204" pitchFamily="34" charset="0"/>
              </a:defRPr>
            </a:lvl1pPr>
            <a:lvl2pPr marL="742950" indent="-285750" eaLnBrk="0" hangingPunct="0">
              <a:spcBef>
                <a:spcPct val="20000"/>
              </a:spcBef>
              <a:buClr>
                <a:schemeClr val="tx1"/>
              </a:buClr>
              <a:buFont typeface="Wingdings" panose="05000000000000000000" pitchFamily="2" charset="2"/>
              <a:buChar char="§"/>
              <a:defRPr sz="2400">
                <a:solidFill>
                  <a:schemeClr val="tx1"/>
                </a:solidFill>
                <a:latin typeface="Arial Narrow" panose="020B0606020202030204" pitchFamily="34" charset="0"/>
              </a:defRPr>
            </a:lvl2pPr>
            <a:lvl3pPr marL="1143000" indent="-228600" eaLnBrk="0" hangingPunct="0">
              <a:spcBef>
                <a:spcPct val="20000"/>
              </a:spcBef>
              <a:buClr>
                <a:schemeClr val="tx1"/>
              </a:buClr>
              <a:buChar char="•"/>
              <a:defRPr sz="2000">
                <a:solidFill>
                  <a:schemeClr val="tx1"/>
                </a:solidFill>
                <a:latin typeface="Arial Narrow" panose="020B0606020202030204" pitchFamily="34" charset="0"/>
              </a:defRPr>
            </a:lvl3pPr>
            <a:lvl4pPr marL="1600200" indent="-228600" eaLnBrk="0" hangingPunct="0">
              <a:spcBef>
                <a:spcPct val="20000"/>
              </a:spcBef>
              <a:buClr>
                <a:schemeClr val="tx1"/>
              </a:buClr>
              <a:buChar char="–"/>
              <a:defRPr b="1">
                <a:solidFill>
                  <a:schemeClr val="tx1"/>
                </a:solidFill>
                <a:latin typeface="Century Gothic" panose="020B0502020202020204" pitchFamily="34" charset="0"/>
              </a:defRPr>
            </a:lvl4pPr>
            <a:lvl5pPr marL="2057400" indent="-228600" eaLnBrk="0" hangingPunct="0">
              <a:spcBef>
                <a:spcPct val="20000"/>
              </a:spcBef>
              <a:buClr>
                <a:schemeClr val="tx1"/>
              </a:buClr>
              <a:buChar char="»"/>
              <a:defRPr sz="2000" b="1">
                <a:solidFill>
                  <a:schemeClr val="tx1"/>
                </a:solidFill>
                <a:latin typeface="Times New Roman" panose="02020603050405020304" pitchFamily="18" charset="0"/>
              </a:defRPr>
            </a:lvl5pPr>
            <a:lvl6pPr marL="25146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6pPr>
            <a:lvl7pPr marL="29718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7pPr>
            <a:lvl8pPr marL="34290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8pPr>
            <a:lvl9pPr marL="38862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9pPr>
          </a:lstStyle>
          <a:p>
            <a:pPr algn="ctr">
              <a:spcBef>
                <a:spcPct val="0"/>
              </a:spcBef>
              <a:buClrTx/>
              <a:buFontTx/>
              <a:buNone/>
            </a:pPr>
            <a:endParaRPr lang="fr-BE" altLang="fr-FR" sz="1800">
              <a:solidFill>
                <a:srgbClr val="F95AB7"/>
              </a:solidFill>
              <a:latin typeface="Book Antiqua" panose="02040602050305030304" pitchFamily="18" charset="0"/>
            </a:endParaRPr>
          </a:p>
        </p:txBody>
      </p:sp>
      <p:sp>
        <p:nvSpPr>
          <p:cNvPr id="283654" name="AutoShape 6"/>
          <p:cNvSpPr>
            <a:spLocks noChangeArrowheads="1"/>
          </p:cNvSpPr>
          <p:nvPr/>
        </p:nvSpPr>
        <p:spPr bwMode="auto">
          <a:xfrm>
            <a:off x="6189663" y="3030538"/>
            <a:ext cx="209550" cy="3175000"/>
          </a:xfrm>
          <a:prstGeom prst="triangle">
            <a:avLst>
              <a:gd name="adj" fmla="val 49995"/>
            </a:avLst>
          </a:prstGeom>
          <a:solidFill>
            <a:srgbClr val="00FF00"/>
          </a:solidFill>
          <a:ln w="12700">
            <a:solidFill>
              <a:schemeClr val="bg2"/>
            </a:solidFill>
            <a:miter lim="800000"/>
            <a:headEnd/>
            <a:tailEnd/>
          </a:ln>
        </p:spPr>
        <p:txBody>
          <a:bodyPr wrap="none" anchor="ctr"/>
          <a:lstStyle>
            <a:lvl1pPr eaLnBrk="0" hangingPunct="0">
              <a:spcBef>
                <a:spcPct val="20000"/>
              </a:spcBef>
              <a:buClr>
                <a:schemeClr val="tx1"/>
              </a:buClr>
              <a:buFont typeface="Mistral" panose="03090702030407020403" pitchFamily="66" charset="0"/>
              <a:buChar char="●"/>
              <a:defRPr sz="2600">
                <a:solidFill>
                  <a:schemeClr val="tx1"/>
                </a:solidFill>
                <a:latin typeface="Arial Narrow" panose="020B0606020202030204" pitchFamily="34" charset="0"/>
              </a:defRPr>
            </a:lvl1pPr>
            <a:lvl2pPr marL="742950" indent="-285750" eaLnBrk="0" hangingPunct="0">
              <a:spcBef>
                <a:spcPct val="20000"/>
              </a:spcBef>
              <a:buClr>
                <a:schemeClr val="tx1"/>
              </a:buClr>
              <a:buFont typeface="Wingdings" panose="05000000000000000000" pitchFamily="2" charset="2"/>
              <a:buChar char="§"/>
              <a:defRPr sz="2400">
                <a:solidFill>
                  <a:schemeClr val="tx1"/>
                </a:solidFill>
                <a:latin typeface="Arial Narrow" panose="020B0606020202030204" pitchFamily="34" charset="0"/>
              </a:defRPr>
            </a:lvl2pPr>
            <a:lvl3pPr marL="1143000" indent="-228600" eaLnBrk="0" hangingPunct="0">
              <a:spcBef>
                <a:spcPct val="20000"/>
              </a:spcBef>
              <a:buClr>
                <a:schemeClr val="tx1"/>
              </a:buClr>
              <a:buChar char="•"/>
              <a:defRPr sz="2000">
                <a:solidFill>
                  <a:schemeClr val="tx1"/>
                </a:solidFill>
                <a:latin typeface="Arial Narrow" panose="020B0606020202030204" pitchFamily="34" charset="0"/>
              </a:defRPr>
            </a:lvl3pPr>
            <a:lvl4pPr marL="1600200" indent="-228600" eaLnBrk="0" hangingPunct="0">
              <a:spcBef>
                <a:spcPct val="20000"/>
              </a:spcBef>
              <a:buClr>
                <a:schemeClr val="tx1"/>
              </a:buClr>
              <a:buChar char="–"/>
              <a:defRPr b="1">
                <a:solidFill>
                  <a:schemeClr val="tx1"/>
                </a:solidFill>
                <a:latin typeface="Century Gothic" panose="020B0502020202020204" pitchFamily="34" charset="0"/>
              </a:defRPr>
            </a:lvl4pPr>
            <a:lvl5pPr marL="2057400" indent="-228600" eaLnBrk="0" hangingPunct="0">
              <a:spcBef>
                <a:spcPct val="20000"/>
              </a:spcBef>
              <a:buClr>
                <a:schemeClr val="tx1"/>
              </a:buClr>
              <a:buChar char="»"/>
              <a:defRPr sz="2000" b="1">
                <a:solidFill>
                  <a:schemeClr val="tx1"/>
                </a:solidFill>
                <a:latin typeface="Times New Roman" panose="02020603050405020304" pitchFamily="18" charset="0"/>
              </a:defRPr>
            </a:lvl5pPr>
            <a:lvl6pPr marL="25146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6pPr>
            <a:lvl7pPr marL="29718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7pPr>
            <a:lvl8pPr marL="34290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8pPr>
            <a:lvl9pPr marL="38862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9pPr>
          </a:lstStyle>
          <a:p>
            <a:pPr>
              <a:spcBef>
                <a:spcPct val="0"/>
              </a:spcBef>
              <a:buClrTx/>
              <a:buFontTx/>
              <a:buNone/>
            </a:pPr>
            <a:endParaRPr lang="nl-NL" altLang="fr-FR" sz="3200">
              <a:latin typeface="Vrinda" panose="020B0502040204020203" pitchFamily="34" charset="0"/>
            </a:endParaRPr>
          </a:p>
        </p:txBody>
      </p:sp>
      <p:sp>
        <p:nvSpPr>
          <p:cNvPr id="283655" name="AutoShape 7"/>
          <p:cNvSpPr>
            <a:spLocks noChangeArrowheads="1"/>
          </p:cNvSpPr>
          <p:nvPr/>
        </p:nvSpPr>
        <p:spPr bwMode="auto">
          <a:xfrm>
            <a:off x="6076950" y="3030538"/>
            <a:ext cx="209550" cy="3175000"/>
          </a:xfrm>
          <a:prstGeom prst="triangle">
            <a:avLst>
              <a:gd name="adj" fmla="val 49995"/>
            </a:avLst>
          </a:prstGeom>
          <a:solidFill>
            <a:srgbClr val="FE9B03"/>
          </a:solidFill>
          <a:ln w="12700">
            <a:solidFill>
              <a:schemeClr val="bg2"/>
            </a:solidFill>
            <a:miter lim="800000"/>
            <a:headEnd/>
            <a:tailEnd/>
          </a:ln>
        </p:spPr>
        <p:txBody>
          <a:bodyPr wrap="none" anchor="ctr"/>
          <a:lstStyle>
            <a:lvl1pPr eaLnBrk="0" hangingPunct="0">
              <a:spcBef>
                <a:spcPct val="20000"/>
              </a:spcBef>
              <a:buClr>
                <a:schemeClr val="tx1"/>
              </a:buClr>
              <a:buFont typeface="Mistral" panose="03090702030407020403" pitchFamily="66" charset="0"/>
              <a:buChar char="●"/>
              <a:defRPr sz="2600">
                <a:solidFill>
                  <a:schemeClr val="tx1"/>
                </a:solidFill>
                <a:latin typeface="Arial Narrow" panose="020B0606020202030204" pitchFamily="34" charset="0"/>
              </a:defRPr>
            </a:lvl1pPr>
            <a:lvl2pPr marL="742950" indent="-285750" eaLnBrk="0" hangingPunct="0">
              <a:spcBef>
                <a:spcPct val="20000"/>
              </a:spcBef>
              <a:buClr>
                <a:schemeClr val="tx1"/>
              </a:buClr>
              <a:buFont typeface="Wingdings" panose="05000000000000000000" pitchFamily="2" charset="2"/>
              <a:buChar char="§"/>
              <a:defRPr sz="2400">
                <a:solidFill>
                  <a:schemeClr val="tx1"/>
                </a:solidFill>
                <a:latin typeface="Arial Narrow" panose="020B0606020202030204" pitchFamily="34" charset="0"/>
              </a:defRPr>
            </a:lvl2pPr>
            <a:lvl3pPr marL="1143000" indent="-228600" eaLnBrk="0" hangingPunct="0">
              <a:spcBef>
                <a:spcPct val="20000"/>
              </a:spcBef>
              <a:buClr>
                <a:schemeClr val="tx1"/>
              </a:buClr>
              <a:buChar char="•"/>
              <a:defRPr sz="2000">
                <a:solidFill>
                  <a:schemeClr val="tx1"/>
                </a:solidFill>
                <a:latin typeface="Arial Narrow" panose="020B0606020202030204" pitchFamily="34" charset="0"/>
              </a:defRPr>
            </a:lvl3pPr>
            <a:lvl4pPr marL="1600200" indent="-228600" eaLnBrk="0" hangingPunct="0">
              <a:spcBef>
                <a:spcPct val="20000"/>
              </a:spcBef>
              <a:buClr>
                <a:schemeClr val="tx1"/>
              </a:buClr>
              <a:buChar char="–"/>
              <a:defRPr b="1">
                <a:solidFill>
                  <a:schemeClr val="tx1"/>
                </a:solidFill>
                <a:latin typeface="Century Gothic" panose="020B0502020202020204" pitchFamily="34" charset="0"/>
              </a:defRPr>
            </a:lvl4pPr>
            <a:lvl5pPr marL="2057400" indent="-228600" eaLnBrk="0" hangingPunct="0">
              <a:spcBef>
                <a:spcPct val="20000"/>
              </a:spcBef>
              <a:buClr>
                <a:schemeClr val="tx1"/>
              </a:buClr>
              <a:buChar char="»"/>
              <a:defRPr sz="2000" b="1">
                <a:solidFill>
                  <a:schemeClr val="tx1"/>
                </a:solidFill>
                <a:latin typeface="Times New Roman" panose="02020603050405020304" pitchFamily="18" charset="0"/>
              </a:defRPr>
            </a:lvl5pPr>
            <a:lvl6pPr marL="25146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6pPr>
            <a:lvl7pPr marL="29718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7pPr>
            <a:lvl8pPr marL="34290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8pPr>
            <a:lvl9pPr marL="38862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9pPr>
          </a:lstStyle>
          <a:p>
            <a:pPr>
              <a:spcBef>
                <a:spcPct val="0"/>
              </a:spcBef>
              <a:buClrTx/>
              <a:buFontTx/>
              <a:buNone/>
            </a:pPr>
            <a:endParaRPr lang="nl-NL" altLang="fr-FR" sz="3200">
              <a:latin typeface="Vrinda" panose="020B0502040204020203" pitchFamily="34" charset="0"/>
            </a:endParaRPr>
          </a:p>
        </p:txBody>
      </p:sp>
      <p:sp>
        <p:nvSpPr>
          <p:cNvPr id="76808" name="Line 8"/>
          <p:cNvSpPr>
            <a:spLocks noChangeShapeType="1"/>
          </p:cNvSpPr>
          <p:nvPr/>
        </p:nvSpPr>
        <p:spPr bwMode="auto">
          <a:xfrm>
            <a:off x="6483350" y="6269038"/>
            <a:ext cx="0" cy="57150"/>
          </a:xfrm>
          <a:prstGeom prst="line">
            <a:avLst/>
          </a:prstGeom>
          <a:noFill/>
          <a:ln w="12700">
            <a:solidFill>
              <a:schemeClr val="bg1"/>
            </a:solidFill>
            <a:round/>
            <a:headEnd/>
            <a:tailEnd/>
          </a:ln>
          <a:extLst>
            <a:ext uri="{909E8E84-426E-40DD-AFC4-6F175D3DCCD1}">
              <a14:hiddenFill xmlns:a14="http://schemas.microsoft.com/office/drawing/2010/main">
                <a:noFill/>
              </a14:hiddenFill>
            </a:ext>
          </a:extLst>
        </p:spPr>
        <p:txBody>
          <a:bodyPr wrap="none" anchor="ctr"/>
          <a:lstStyle/>
          <a:p>
            <a:endParaRPr lang="fr-BE"/>
          </a:p>
        </p:txBody>
      </p:sp>
      <p:sp>
        <p:nvSpPr>
          <p:cNvPr id="76809" name="Line 9"/>
          <p:cNvSpPr>
            <a:spLocks noChangeShapeType="1"/>
          </p:cNvSpPr>
          <p:nvPr/>
        </p:nvSpPr>
        <p:spPr bwMode="auto">
          <a:xfrm>
            <a:off x="6235700" y="6269038"/>
            <a:ext cx="0" cy="57150"/>
          </a:xfrm>
          <a:prstGeom prst="line">
            <a:avLst/>
          </a:prstGeom>
          <a:noFill/>
          <a:ln w="12700">
            <a:solidFill>
              <a:schemeClr val="bg1"/>
            </a:solidFill>
            <a:round/>
            <a:headEnd/>
            <a:tailEnd/>
          </a:ln>
          <a:extLst>
            <a:ext uri="{909E8E84-426E-40DD-AFC4-6F175D3DCCD1}">
              <a14:hiddenFill xmlns:a14="http://schemas.microsoft.com/office/drawing/2010/main">
                <a:noFill/>
              </a14:hiddenFill>
            </a:ext>
          </a:extLst>
        </p:spPr>
        <p:txBody>
          <a:bodyPr wrap="none" anchor="ctr"/>
          <a:lstStyle/>
          <a:p>
            <a:endParaRPr lang="fr-BE"/>
          </a:p>
        </p:txBody>
      </p:sp>
      <p:sp>
        <p:nvSpPr>
          <p:cNvPr id="76810" name="Line 10"/>
          <p:cNvSpPr>
            <a:spLocks noChangeShapeType="1"/>
          </p:cNvSpPr>
          <p:nvPr/>
        </p:nvSpPr>
        <p:spPr bwMode="auto">
          <a:xfrm>
            <a:off x="6021388" y="6262688"/>
            <a:ext cx="0" cy="57150"/>
          </a:xfrm>
          <a:prstGeom prst="line">
            <a:avLst/>
          </a:prstGeom>
          <a:noFill/>
          <a:ln w="12700">
            <a:solidFill>
              <a:schemeClr val="bg1"/>
            </a:solidFill>
            <a:round/>
            <a:headEnd/>
            <a:tailEnd/>
          </a:ln>
          <a:extLst>
            <a:ext uri="{909E8E84-426E-40DD-AFC4-6F175D3DCCD1}">
              <a14:hiddenFill xmlns:a14="http://schemas.microsoft.com/office/drawing/2010/main">
                <a:noFill/>
              </a14:hiddenFill>
            </a:ext>
          </a:extLst>
        </p:spPr>
        <p:txBody>
          <a:bodyPr wrap="none" anchor="ctr"/>
          <a:lstStyle/>
          <a:p>
            <a:endParaRPr lang="fr-BE"/>
          </a:p>
        </p:txBody>
      </p:sp>
      <p:sp>
        <p:nvSpPr>
          <p:cNvPr id="76811" name="Line 11"/>
          <p:cNvSpPr>
            <a:spLocks noChangeShapeType="1"/>
          </p:cNvSpPr>
          <p:nvPr/>
        </p:nvSpPr>
        <p:spPr bwMode="auto">
          <a:xfrm>
            <a:off x="5575300" y="6262688"/>
            <a:ext cx="0" cy="57150"/>
          </a:xfrm>
          <a:prstGeom prst="line">
            <a:avLst/>
          </a:prstGeom>
          <a:noFill/>
          <a:ln w="12700">
            <a:solidFill>
              <a:schemeClr val="bg1"/>
            </a:solidFill>
            <a:round/>
            <a:headEnd/>
            <a:tailEnd/>
          </a:ln>
          <a:extLst>
            <a:ext uri="{909E8E84-426E-40DD-AFC4-6F175D3DCCD1}">
              <a14:hiddenFill xmlns:a14="http://schemas.microsoft.com/office/drawing/2010/main">
                <a:noFill/>
              </a14:hiddenFill>
            </a:ext>
          </a:extLst>
        </p:spPr>
        <p:txBody>
          <a:bodyPr wrap="none" anchor="ctr"/>
          <a:lstStyle/>
          <a:p>
            <a:endParaRPr lang="fr-BE"/>
          </a:p>
        </p:txBody>
      </p:sp>
      <p:sp>
        <p:nvSpPr>
          <p:cNvPr id="76812" name="Line 12"/>
          <p:cNvSpPr>
            <a:spLocks noChangeShapeType="1"/>
          </p:cNvSpPr>
          <p:nvPr/>
        </p:nvSpPr>
        <p:spPr bwMode="auto">
          <a:xfrm>
            <a:off x="5789613" y="6262688"/>
            <a:ext cx="0" cy="57150"/>
          </a:xfrm>
          <a:prstGeom prst="line">
            <a:avLst/>
          </a:prstGeom>
          <a:noFill/>
          <a:ln w="12700">
            <a:solidFill>
              <a:schemeClr val="bg1"/>
            </a:solidFill>
            <a:round/>
            <a:headEnd/>
            <a:tailEnd/>
          </a:ln>
          <a:extLst>
            <a:ext uri="{909E8E84-426E-40DD-AFC4-6F175D3DCCD1}">
              <a14:hiddenFill xmlns:a14="http://schemas.microsoft.com/office/drawing/2010/main">
                <a:noFill/>
              </a14:hiddenFill>
            </a:ext>
          </a:extLst>
        </p:spPr>
        <p:txBody>
          <a:bodyPr wrap="none" anchor="ctr"/>
          <a:lstStyle/>
          <a:p>
            <a:endParaRPr lang="fr-BE"/>
          </a:p>
        </p:txBody>
      </p:sp>
      <p:sp>
        <p:nvSpPr>
          <p:cNvPr id="76813" name="Line 13"/>
          <p:cNvSpPr>
            <a:spLocks noChangeShapeType="1"/>
          </p:cNvSpPr>
          <p:nvPr/>
        </p:nvSpPr>
        <p:spPr bwMode="auto">
          <a:xfrm>
            <a:off x="4897438" y="6269038"/>
            <a:ext cx="0" cy="57150"/>
          </a:xfrm>
          <a:prstGeom prst="line">
            <a:avLst/>
          </a:prstGeom>
          <a:noFill/>
          <a:ln w="12700">
            <a:solidFill>
              <a:schemeClr val="bg1"/>
            </a:solidFill>
            <a:round/>
            <a:headEnd/>
            <a:tailEnd/>
          </a:ln>
          <a:extLst>
            <a:ext uri="{909E8E84-426E-40DD-AFC4-6F175D3DCCD1}">
              <a14:hiddenFill xmlns:a14="http://schemas.microsoft.com/office/drawing/2010/main">
                <a:noFill/>
              </a14:hiddenFill>
            </a:ext>
          </a:extLst>
        </p:spPr>
        <p:txBody>
          <a:bodyPr wrap="none" anchor="ctr"/>
          <a:lstStyle/>
          <a:p>
            <a:endParaRPr lang="fr-BE"/>
          </a:p>
        </p:txBody>
      </p:sp>
      <p:sp>
        <p:nvSpPr>
          <p:cNvPr id="76814" name="Line 14"/>
          <p:cNvSpPr>
            <a:spLocks noChangeShapeType="1"/>
          </p:cNvSpPr>
          <p:nvPr/>
        </p:nvSpPr>
        <p:spPr bwMode="auto">
          <a:xfrm>
            <a:off x="5122863" y="6262688"/>
            <a:ext cx="0" cy="57150"/>
          </a:xfrm>
          <a:prstGeom prst="line">
            <a:avLst/>
          </a:prstGeom>
          <a:noFill/>
          <a:ln w="12700">
            <a:solidFill>
              <a:schemeClr val="bg1"/>
            </a:solidFill>
            <a:round/>
            <a:headEnd/>
            <a:tailEnd/>
          </a:ln>
          <a:extLst>
            <a:ext uri="{909E8E84-426E-40DD-AFC4-6F175D3DCCD1}">
              <a14:hiddenFill xmlns:a14="http://schemas.microsoft.com/office/drawing/2010/main">
                <a:noFill/>
              </a14:hiddenFill>
            </a:ext>
          </a:extLst>
        </p:spPr>
        <p:txBody>
          <a:bodyPr wrap="none" anchor="ctr"/>
          <a:lstStyle/>
          <a:p>
            <a:endParaRPr lang="fr-BE"/>
          </a:p>
        </p:txBody>
      </p:sp>
      <p:sp>
        <p:nvSpPr>
          <p:cNvPr id="76815" name="Line 15"/>
          <p:cNvSpPr>
            <a:spLocks noChangeShapeType="1"/>
          </p:cNvSpPr>
          <p:nvPr/>
        </p:nvSpPr>
        <p:spPr bwMode="auto">
          <a:xfrm>
            <a:off x="5354638" y="6262688"/>
            <a:ext cx="0" cy="57150"/>
          </a:xfrm>
          <a:prstGeom prst="line">
            <a:avLst/>
          </a:prstGeom>
          <a:noFill/>
          <a:ln w="12700">
            <a:solidFill>
              <a:schemeClr val="bg1"/>
            </a:solidFill>
            <a:round/>
            <a:headEnd/>
            <a:tailEnd/>
          </a:ln>
          <a:extLst>
            <a:ext uri="{909E8E84-426E-40DD-AFC4-6F175D3DCCD1}">
              <a14:hiddenFill xmlns:a14="http://schemas.microsoft.com/office/drawing/2010/main">
                <a:noFill/>
              </a14:hiddenFill>
            </a:ext>
          </a:extLst>
        </p:spPr>
        <p:txBody>
          <a:bodyPr wrap="none" anchor="ctr"/>
          <a:lstStyle/>
          <a:p>
            <a:endParaRPr lang="fr-BE"/>
          </a:p>
        </p:txBody>
      </p:sp>
      <p:sp>
        <p:nvSpPr>
          <p:cNvPr id="76816" name="Line 16"/>
          <p:cNvSpPr>
            <a:spLocks noChangeShapeType="1"/>
          </p:cNvSpPr>
          <p:nvPr/>
        </p:nvSpPr>
        <p:spPr bwMode="auto">
          <a:xfrm>
            <a:off x="4219575" y="6269038"/>
            <a:ext cx="0" cy="57150"/>
          </a:xfrm>
          <a:prstGeom prst="line">
            <a:avLst/>
          </a:prstGeom>
          <a:noFill/>
          <a:ln w="12700">
            <a:solidFill>
              <a:schemeClr val="bg1"/>
            </a:solidFill>
            <a:round/>
            <a:headEnd/>
            <a:tailEnd/>
          </a:ln>
          <a:extLst>
            <a:ext uri="{909E8E84-426E-40DD-AFC4-6F175D3DCCD1}">
              <a14:hiddenFill xmlns:a14="http://schemas.microsoft.com/office/drawing/2010/main">
                <a:noFill/>
              </a14:hiddenFill>
            </a:ext>
          </a:extLst>
        </p:spPr>
        <p:txBody>
          <a:bodyPr wrap="none" anchor="ctr"/>
          <a:lstStyle/>
          <a:p>
            <a:endParaRPr lang="fr-BE"/>
          </a:p>
        </p:txBody>
      </p:sp>
      <p:sp>
        <p:nvSpPr>
          <p:cNvPr id="76817" name="Line 17"/>
          <p:cNvSpPr>
            <a:spLocks noChangeShapeType="1"/>
          </p:cNvSpPr>
          <p:nvPr/>
        </p:nvSpPr>
        <p:spPr bwMode="auto">
          <a:xfrm>
            <a:off x="4440238" y="6262688"/>
            <a:ext cx="0" cy="57150"/>
          </a:xfrm>
          <a:prstGeom prst="line">
            <a:avLst/>
          </a:prstGeom>
          <a:noFill/>
          <a:ln w="12700">
            <a:solidFill>
              <a:schemeClr val="bg1"/>
            </a:solidFill>
            <a:round/>
            <a:headEnd/>
            <a:tailEnd/>
          </a:ln>
          <a:extLst>
            <a:ext uri="{909E8E84-426E-40DD-AFC4-6F175D3DCCD1}">
              <a14:hiddenFill xmlns:a14="http://schemas.microsoft.com/office/drawing/2010/main">
                <a:noFill/>
              </a14:hiddenFill>
            </a:ext>
          </a:extLst>
        </p:spPr>
        <p:txBody>
          <a:bodyPr wrap="none" anchor="ctr"/>
          <a:lstStyle/>
          <a:p>
            <a:endParaRPr lang="fr-BE"/>
          </a:p>
        </p:txBody>
      </p:sp>
      <p:sp>
        <p:nvSpPr>
          <p:cNvPr id="76818" name="Line 18"/>
          <p:cNvSpPr>
            <a:spLocks noChangeShapeType="1"/>
          </p:cNvSpPr>
          <p:nvPr/>
        </p:nvSpPr>
        <p:spPr bwMode="auto">
          <a:xfrm>
            <a:off x="4672013" y="6262688"/>
            <a:ext cx="0" cy="57150"/>
          </a:xfrm>
          <a:prstGeom prst="line">
            <a:avLst/>
          </a:prstGeom>
          <a:noFill/>
          <a:ln w="12700">
            <a:solidFill>
              <a:schemeClr val="bg1"/>
            </a:solidFill>
            <a:round/>
            <a:headEnd/>
            <a:tailEnd/>
          </a:ln>
          <a:extLst>
            <a:ext uri="{909E8E84-426E-40DD-AFC4-6F175D3DCCD1}">
              <a14:hiddenFill xmlns:a14="http://schemas.microsoft.com/office/drawing/2010/main">
                <a:noFill/>
              </a14:hiddenFill>
            </a:ext>
          </a:extLst>
        </p:spPr>
        <p:txBody>
          <a:bodyPr wrap="none" anchor="ctr"/>
          <a:lstStyle/>
          <a:p>
            <a:endParaRPr lang="fr-BE"/>
          </a:p>
        </p:txBody>
      </p:sp>
      <p:sp>
        <p:nvSpPr>
          <p:cNvPr id="76819" name="Line 19"/>
          <p:cNvSpPr>
            <a:spLocks noChangeShapeType="1"/>
          </p:cNvSpPr>
          <p:nvPr/>
        </p:nvSpPr>
        <p:spPr bwMode="auto">
          <a:xfrm>
            <a:off x="3989388" y="6269038"/>
            <a:ext cx="0" cy="57150"/>
          </a:xfrm>
          <a:prstGeom prst="line">
            <a:avLst/>
          </a:prstGeom>
          <a:noFill/>
          <a:ln w="12700">
            <a:solidFill>
              <a:schemeClr val="bg1"/>
            </a:solidFill>
            <a:round/>
            <a:headEnd/>
            <a:tailEnd/>
          </a:ln>
          <a:extLst>
            <a:ext uri="{909E8E84-426E-40DD-AFC4-6F175D3DCCD1}">
              <a14:hiddenFill xmlns:a14="http://schemas.microsoft.com/office/drawing/2010/main">
                <a:noFill/>
              </a14:hiddenFill>
            </a:ext>
          </a:extLst>
        </p:spPr>
        <p:txBody>
          <a:bodyPr wrap="none" anchor="ctr"/>
          <a:lstStyle/>
          <a:p>
            <a:endParaRPr lang="fr-BE"/>
          </a:p>
        </p:txBody>
      </p:sp>
      <p:sp>
        <p:nvSpPr>
          <p:cNvPr id="76820" name="Line 20"/>
          <p:cNvSpPr>
            <a:spLocks noChangeShapeType="1"/>
          </p:cNvSpPr>
          <p:nvPr/>
        </p:nvSpPr>
        <p:spPr bwMode="auto">
          <a:xfrm>
            <a:off x="3536950" y="6269038"/>
            <a:ext cx="0" cy="57150"/>
          </a:xfrm>
          <a:prstGeom prst="line">
            <a:avLst/>
          </a:prstGeom>
          <a:noFill/>
          <a:ln w="12700">
            <a:solidFill>
              <a:schemeClr val="bg1"/>
            </a:solidFill>
            <a:round/>
            <a:headEnd/>
            <a:tailEnd/>
          </a:ln>
          <a:extLst>
            <a:ext uri="{909E8E84-426E-40DD-AFC4-6F175D3DCCD1}">
              <a14:hiddenFill xmlns:a14="http://schemas.microsoft.com/office/drawing/2010/main">
                <a:noFill/>
              </a14:hiddenFill>
            </a:ext>
          </a:extLst>
        </p:spPr>
        <p:txBody>
          <a:bodyPr wrap="none" anchor="ctr"/>
          <a:lstStyle/>
          <a:p>
            <a:endParaRPr lang="fr-BE"/>
          </a:p>
        </p:txBody>
      </p:sp>
      <p:sp>
        <p:nvSpPr>
          <p:cNvPr id="76821" name="Line 21"/>
          <p:cNvSpPr>
            <a:spLocks noChangeShapeType="1"/>
          </p:cNvSpPr>
          <p:nvPr/>
        </p:nvSpPr>
        <p:spPr bwMode="auto">
          <a:xfrm>
            <a:off x="3757613" y="6269038"/>
            <a:ext cx="0" cy="57150"/>
          </a:xfrm>
          <a:prstGeom prst="line">
            <a:avLst/>
          </a:prstGeom>
          <a:noFill/>
          <a:ln w="12700">
            <a:solidFill>
              <a:schemeClr val="bg1"/>
            </a:solidFill>
            <a:round/>
            <a:headEnd/>
            <a:tailEnd/>
          </a:ln>
          <a:extLst>
            <a:ext uri="{909E8E84-426E-40DD-AFC4-6F175D3DCCD1}">
              <a14:hiddenFill xmlns:a14="http://schemas.microsoft.com/office/drawing/2010/main">
                <a:noFill/>
              </a14:hiddenFill>
            </a:ext>
          </a:extLst>
        </p:spPr>
        <p:txBody>
          <a:bodyPr wrap="none" anchor="ctr"/>
          <a:lstStyle/>
          <a:p>
            <a:endParaRPr lang="fr-BE"/>
          </a:p>
        </p:txBody>
      </p:sp>
      <p:sp>
        <p:nvSpPr>
          <p:cNvPr id="76822" name="Line 22"/>
          <p:cNvSpPr>
            <a:spLocks noChangeShapeType="1"/>
          </p:cNvSpPr>
          <p:nvPr/>
        </p:nvSpPr>
        <p:spPr bwMode="auto">
          <a:xfrm>
            <a:off x="3090863" y="6262688"/>
            <a:ext cx="0" cy="57150"/>
          </a:xfrm>
          <a:prstGeom prst="line">
            <a:avLst/>
          </a:prstGeom>
          <a:noFill/>
          <a:ln w="12700">
            <a:solidFill>
              <a:schemeClr val="bg1"/>
            </a:solidFill>
            <a:round/>
            <a:headEnd/>
            <a:tailEnd/>
          </a:ln>
          <a:extLst>
            <a:ext uri="{909E8E84-426E-40DD-AFC4-6F175D3DCCD1}">
              <a14:hiddenFill xmlns:a14="http://schemas.microsoft.com/office/drawing/2010/main">
                <a:noFill/>
              </a14:hiddenFill>
            </a:ext>
          </a:extLst>
        </p:spPr>
        <p:txBody>
          <a:bodyPr wrap="none" anchor="ctr"/>
          <a:lstStyle/>
          <a:p>
            <a:endParaRPr lang="fr-BE"/>
          </a:p>
        </p:txBody>
      </p:sp>
      <p:sp>
        <p:nvSpPr>
          <p:cNvPr id="76823" name="Line 23"/>
          <p:cNvSpPr>
            <a:spLocks noChangeShapeType="1"/>
          </p:cNvSpPr>
          <p:nvPr/>
        </p:nvSpPr>
        <p:spPr bwMode="auto">
          <a:xfrm>
            <a:off x="3311525" y="6262688"/>
            <a:ext cx="0" cy="57150"/>
          </a:xfrm>
          <a:prstGeom prst="line">
            <a:avLst/>
          </a:prstGeom>
          <a:noFill/>
          <a:ln w="12700">
            <a:solidFill>
              <a:schemeClr val="bg1"/>
            </a:solidFill>
            <a:round/>
            <a:headEnd/>
            <a:tailEnd/>
          </a:ln>
          <a:extLst>
            <a:ext uri="{909E8E84-426E-40DD-AFC4-6F175D3DCCD1}">
              <a14:hiddenFill xmlns:a14="http://schemas.microsoft.com/office/drawing/2010/main">
                <a:noFill/>
              </a14:hiddenFill>
            </a:ext>
          </a:extLst>
        </p:spPr>
        <p:txBody>
          <a:bodyPr wrap="none" anchor="ctr"/>
          <a:lstStyle/>
          <a:p>
            <a:endParaRPr lang="fr-BE"/>
          </a:p>
        </p:txBody>
      </p:sp>
      <p:sp>
        <p:nvSpPr>
          <p:cNvPr id="76824" name="Line 24"/>
          <p:cNvSpPr>
            <a:spLocks noChangeShapeType="1"/>
          </p:cNvSpPr>
          <p:nvPr/>
        </p:nvSpPr>
        <p:spPr bwMode="auto">
          <a:xfrm>
            <a:off x="1944688" y="6262688"/>
            <a:ext cx="0" cy="57150"/>
          </a:xfrm>
          <a:prstGeom prst="line">
            <a:avLst/>
          </a:prstGeom>
          <a:noFill/>
          <a:ln w="12700">
            <a:solidFill>
              <a:schemeClr val="bg1"/>
            </a:solidFill>
            <a:round/>
            <a:headEnd/>
            <a:tailEnd/>
          </a:ln>
          <a:extLst>
            <a:ext uri="{909E8E84-426E-40DD-AFC4-6F175D3DCCD1}">
              <a14:hiddenFill xmlns:a14="http://schemas.microsoft.com/office/drawing/2010/main">
                <a:noFill/>
              </a14:hiddenFill>
            </a:ext>
          </a:extLst>
        </p:spPr>
        <p:txBody>
          <a:bodyPr wrap="none" anchor="ctr"/>
          <a:lstStyle/>
          <a:p>
            <a:endParaRPr lang="fr-BE"/>
          </a:p>
        </p:txBody>
      </p:sp>
      <p:sp>
        <p:nvSpPr>
          <p:cNvPr id="76825" name="Line 25"/>
          <p:cNvSpPr>
            <a:spLocks noChangeShapeType="1"/>
          </p:cNvSpPr>
          <p:nvPr/>
        </p:nvSpPr>
        <p:spPr bwMode="auto">
          <a:xfrm>
            <a:off x="2628900" y="6262688"/>
            <a:ext cx="0" cy="57150"/>
          </a:xfrm>
          <a:prstGeom prst="line">
            <a:avLst/>
          </a:prstGeom>
          <a:noFill/>
          <a:ln w="12700">
            <a:solidFill>
              <a:schemeClr val="bg1"/>
            </a:solidFill>
            <a:round/>
            <a:headEnd/>
            <a:tailEnd/>
          </a:ln>
          <a:extLst>
            <a:ext uri="{909E8E84-426E-40DD-AFC4-6F175D3DCCD1}">
              <a14:hiddenFill xmlns:a14="http://schemas.microsoft.com/office/drawing/2010/main">
                <a:noFill/>
              </a14:hiddenFill>
            </a:ext>
          </a:extLst>
        </p:spPr>
        <p:txBody>
          <a:bodyPr wrap="none" anchor="ctr"/>
          <a:lstStyle/>
          <a:p>
            <a:endParaRPr lang="fr-BE"/>
          </a:p>
        </p:txBody>
      </p:sp>
      <p:sp>
        <p:nvSpPr>
          <p:cNvPr id="76826" name="Line 26"/>
          <p:cNvSpPr>
            <a:spLocks noChangeShapeType="1"/>
          </p:cNvSpPr>
          <p:nvPr/>
        </p:nvSpPr>
        <p:spPr bwMode="auto">
          <a:xfrm>
            <a:off x="2871788" y="6269038"/>
            <a:ext cx="0" cy="57150"/>
          </a:xfrm>
          <a:prstGeom prst="line">
            <a:avLst/>
          </a:prstGeom>
          <a:noFill/>
          <a:ln w="12700">
            <a:solidFill>
              <a:schemeClr val="bg1"/>
            </a:solidFill>
            <a:round/>
            <a:headEnd/>
            <a:tailEnd/>
          </a:ln>
          <a:extLst>
            <a:ext uri="{909E8E84-426E-40DD-AFC4-6F175D3DCCD1}">
              <a14:hiddenFill xmlns:a14="http://schemas.microsoft.com/office/drawing/2010/main">
                <a:noFill/>
              </a14:hiddenFill>
            </a:ext>
          </a:extLst>
        </p:spPr>
        <p:txBody>
          <a:bodyPr wrap="none" anchor="ctr"/>
          <a:lstStyle/>
          <a:p>
            <a:endParaRPr lang="fr-BE"/>
          </a:p>
        </p:txBody>
      </p:sp>
      <p:sp>
        <p:nvSpPr>
          <p:cNvPr id="76827" name="Line 27"/>
          <p:cNvSpPr>
            <a:spLocks noChangeShapeType="1"/>
          </p:cNvSpPr>
          <p:nvPr/>
        </p:nvSpPr>
        <p:spPr bwMode="auto">
          <a:xfrm>
            <a:off x="2408238" y="6262688"/>
            <a:ext cx="0" cy="57150"/>
          </a:xfrm>
          <a:prstGeom prst="line">
            <a:avLst/>
          </a:prstGeom>
          <a:noFill/>
          <a:ln w="12700">
            <a:solidFill>
              <a:schemeClr val="bg1"/>
            </a:solidFill>
            <a:round/>
            <a:headEnd/>
            <a:tailEnd/>
          </a:ln>
          <a:extLst>
            <a:ext uri="{909E8E84-426E-40DD-AFC4-6F175D3DCCD1}">
              <a14:hiddenFill xmlns:a14="http://schemas.microsoft.com/office/drawing/2010/main">
                <a:noFill/>
              </a14:hiddenFill>
            </a:ext>
          </a:extLst>
        </p:spPr>
        <p:txBody>
          <a:bodyPr wrap="none" anchor="ctr"/>
          <a:lstStyle/>
          <a:p>
            <a:endParaRPr lang="fr-BE"/>
          </a:p>
        </p:txBody>
      </p:sp>
      <p:sp>
        <p:nvSpPr>
          <p:cNvPr id="76828" name="Line 28"/>
          <p:cNvSpPr>
            <a:spLocks noChangeShapeType="1"/>
          </p:cNvSpPr>
          <p:nvPr/>
        </p:nvSpPr>
        <p:spPr bwMode="auto">
          <a:xfrm>
            <a:off x="2171700" y="6262688"/>
            <a:ext cx="0" cy="57150"/>
          </a:xfrm>
          <a:prstGeom prst="line">
            <a:avLst/>
          </a:prstGeom>
          <a:noFill/>
          <a:ln w="12700">
            <a:solidFill>
              <a:schemeClr val="bg1"/>
            </a:solidFill>
            <a:round/>
            <a:headEnd/>
            <a:tailEnd/>
          </a:ln>
          <a:extLst>
            <a:ext uri="{909E8E84-426E-40DD-AFC4-6F175D3DCCD1}">
              <a14:hiddenFill xmlns:a14="http://schemas.microsoft.com/office/drawing/2010/main">
                <a:noFill/>
              </a14:hiddenFill>
            </a:ext>
          </a:extLst>
        </p:spPr>
        <p:txBody>
          <a:bodyPr wrap="none" anchor="ctr"/>
          <a:lstStyle/>
          <a:p>
            <a:endParaRPr lang="fr-BE"/>
          </a:p>
        </p:txBody>
      </p:sp>
      <p:sp>
        <p:nvSpPr>
          <p:cNvPr id="76829" name="Line 29"/>
          <p:cNvSpPr>
            <a:spLocks noChangeShapeType="1"/>
          </p:cNvSpPr>
          <p:nvPr/>
        </p:nvSpPr>
        <p:spPr bwMode="auto">
          <a:xfrm>
            <a:off x="1725613" y="6262688"/>
            <a:ext cx="0" cy="57150"/>
          </a:xfrm>
          <a:prstGeom prst="line">
            <a:avLst/>
          </a:prstGeom>
          <a:noFill/>
          <a:ln w="12700">
            <a:solidFill>
              <a:schemeClr val="bg1"/>
            </a:solidFill>
            <a:round/>
            <a:headEnd/>
            <a:tailEnd/>
          </a:ln>
          <a:extLst>
            <a:ext uri="{909E8E84-426E-40DD-AFC4-6F175D3DCCD1}">
              <a14:hiddenFill xmlns:a14="http://schemas.microsoft.com/office/drawing/2010/main">
                <a:noFill/>
              </a14:hiddenFill>
            </a:ext>
          </a:extLst>
        </p:spPr>
        <p:txBody>
          <a:bodyPr wrap="none" anchor="ctr"/>
          <a:lstStyle/>
          <a:p>
            <a:endParaRPr lang="fr-BE"/>
          </a:p>
        </p:txBody>
      </p:sp>
      <p:sp>
        <p:nvSpPr>
          <p:cNvPr id="76830" name="Line 30"/>
          <p:cNvSpPr>
            <a:spLocks noChangeShapeType="1"/>
          </p:cNvSpPr>
          <p:nvPr/>
        </p:nvSpPr>
        <p:spPr bwMode="auto">
          <a:xfrm flipV="1">
            <a:off x="6478588" y="6188075"/>
            <a:ext cx="0" cy="6985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fr-BE"/>
          </a:p>
        </p:txBody>
      </p:sp>
      <p:sp>
        <p:nvSpPr>
          <p:cNvPr id="76831" name="Rectangle 31"/>
          <p:cNvSpPr>
            <a:spLocks noChangeArrowheads="1"/>
          </p:cNvSpPr>
          <p:nvPr/>
        </p:nvSpPr>
        <p:spPr bwMode="auto">
          <a:xfrm>
            <a:off x="1574800" y="6303963"/>
            <a:ext cx="325438"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8" tIns="44450" rIns="90488" bIns="44450">
            <a:spAutoFit/>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r>
              <a:rPr lang="fr-FR" altLang="fr-FR" sz="2000">
                <a:solidFill>
                  <a:schemeClr val="tx2"/>
                </a:solidFill>
                <a:latin typeface="Arial" panose="020B0604020202020204" pitchFamily="34" charset="0"/>
              </a:rPr>
              <a:t>0</a:t>
            </a:r>
          </a:p>
        </p:txBody>
      </p:sp>
      <p:sp>
        <p:nvSpPr>
          <p:cNvPr id="283680" name="Rectangle 32"/>
          <p:cNvSpPr>
            <a:spLocks noChangeArrowheads="1"/>
          </p:cNvSpPr>
          <p:nvPr/>
        </p:nvSpPr>
        <p:spPr bwMode="auto">
          <a:xfrm>
            <a:off x="1797050" y="6303963"/>
            <a:ext cx="180975" cy="333375"/>
          </a:xfrm>
          <a:prstGeom prst="rect">
            <a:avLst/>
          </a:prstGeom>
          <a:noFill/>
          <a:ln w="12700">
            <a:noFill/>
            <a:miter lim="800000"/>
            <a:headEnd/>
            <a:tailEnd/>
          </a:ln>
          <a:effectLst/>
        </p:spPr>
        <p:txBody>
          <a:bodyPr wrap="none" lIns="90488" tIns="44450" rIns="90488" bIns="44450">
            <a:spAutoFit/>
          </a:bodyPr>
          <a:lstStyle/>
          <a:p>
            <a:pPr eaLnBrk="0" hangingPunct="0">
              <a:defRPr/>
            </a:pPr>
            <a:endParaRPr lang="fr-BE" sz="1600">
              <a:effectLst>
                <a:outerShdw blurRad="38100" dist="38100" dir="2700000" algn="tl">
                  <a:srgbClr val="FFFFFF"/>
                </a:outerShdw>
              </a:effectLst>
              <a:latin typeface="Arial" charset="0"/>
              <a:cs typeface="+mn-cs"/>
            </a:endParaRPr>
          </a:p>
        </p:txBody>
      </p:sp>
      <p:sp>
        <p:nvSpPr>
          <p:cNvPr id="283681" name="Rectangle 33"/>
          <p:cNvSpPr>
            <a:spLocks noChangeArrowheads="1"/>
          </p:cNvSpPr>
          <p:nvPr/>
        </p:nvSpPr>
        <p:spPr bwMode="auto">
          <a:xfrm>
            <a:off x="2703513" y="6303963"/>
            <a:ext cx="180975" cy="333375"/>
          </a:xfrm>
          <a:prstGeom prst="rect">
            <a:avLst/>
          </a:prstGeom>
          <a:noFill/>
          <a:ln w="12700">
            <a:noFill/>
            <a:miter lim="800000"/>
            <a:headEnd/>
            <a:tailEnd/>
          </a:ln>
          <a:effectLst/>
        </p:spPr>
        <p:txBody>
          <a:bodyPr wrap="none" lIns="90488" tIns="44450" rIns="90488" bIns="44450">
            <a:spAutoFit/>
          </a:bodyPr>
          <a:lstStyle/>
          <a:p>
            <a:pPr eaLnBrk="0" hangingPunct="0">
              <a:defRPr/>
            </a:pPr>
            <a:endParaRPr lang="fr-BE" sz="1600">
              <a:effectLst>
                <a:outerShdw blurRad="38100" dist="38100" dir="2700000" algn="tl">
                  <a:srgbClr val="FFFFFF"/>
                </a:outerShdw>
              </a:effectLst>
              <a:latin typeface="Arial" charset="0"/>
              <a:cs typeface="+mn-cs"/>
            </a:endParaRPr>
          </a:p>
        </p:txBody>
      </p:sp>
      <p:sp>
        <p:nvSpPr>
          <p:cNvPr id="76834" name="Rectangle 34"/>
          <p:cNvSpPr>
            <a:spLocks noChangeArrowheads="1"/>
          </p:cNvSpPr>
          <p:nvPr/>
        </p:nvSpPr>
        <p:spPr bwMode="auto">
          <a:xfrm>
            <a:off x="2927350" y="6303963"/>
            <a:ext cx="325438"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8" tIns="44450" rIns="90488" bIns="44450">
            <a:spAutoFit/>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r>
              <a:rPr lang="fr-FR" altLang="fr-FR" sz="2000">
                <a:solidFill>
                  <a:schemeClr val="tx2"/>
                </a:solidFill>
                <a:latin typeface="Arial" panose="020B0604020202020204" pitchFamily="34" charset="0"/>
              </a:rPr>
              <a:t>6</a:t>
            </a:r>
          </a:p>
        </p:txBody>
      </p:sp>
      <p:sp>
        <p:nvSpPr>
          <p:cNvPr id="76835" name="Rectangle 35"/>
          <p:cNvSpPr>
            <a:spLocks noChangeArrowheads="1"/>
          </p:cNvSpPr>
          <p:nvPr/>
        </p:nvSpPr>
        <p:spPr bwMode="auto">
          <a:xfrm>
            <a:off x="5584825" y="6303963"/>
            <a:ext cx="468313"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8" tIns="44450" rIns="90488" bIns="44450">
            <a:spAutoFit/>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r>
              <a:rPr lang="fr-FR" altLang="fr-FR" sz="2000">
                <a:solidFill>
                  <a:schemeClr val="tx2"/>
                </a:solidFill>
                <a:latin typeface="Arial" panose="020B0604020202020204" pitchFamily="34" charset="0"/>
              </a:rPr>
              <a:t>18</a:t>
            </a:r>
          </a:p>
        </p:txBody>
      </p:sp>
      <p:sp>
        <p:nvSpPr>
          <p:cNvPr id="76836" name="Rectangle 36"/>
          <p:cNvSpPr>
            <a:spLocks noChangeArrowheads="1"/>
          </p:cNvSpPr>
          <p:nvPr/>
        </p:nvSpPr>
        <p:spPr bwMode="auto">
          <a:xfrm>
            <a:off x="6267450" y="6303963"/>
            <a:ext cx="468313"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8" tIns="44450" rIns="90488" bIns="44450">
            <a:spAutoFit/>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r>
              <a:rPr lang="fr-FR" altLang="fr-FR" sz="2000">
                <a:solidFill>
                  <a:schemeClr val="tx2"/>
                </a:solidFill>
                <a:latin typeface="Arial" panose="020B0604020202020204" pitchFamily="34" charset="0"/>
              </a:rPr>
              <a:t>21</a:t>
            </a:r>
          </a:p>
        </p:txBody>
      </p:sp>
      <p:sp>
        <p:nvSpPr>
          <p:cNvPr id="76837" name="Rectangle 37"/>
          <p:cNvSpPr>
            <a:spLocks noChangeArrowheads="1"/>
          </p:cNvSpPr>
          <p:nvPr/>
        </p:nvSpPr>
        <p:spPr bwMode="auto">
          <a:xfrm>
            <a:off x="7161213" y="6302375"/>
            <a:ext cx="363537"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lstStyle>
            <a:lvl1pPr eaLnBrk="0" hangingPunct="0">
              <a:spcBef>
                <a:spcPct val="20000"/>
              </a:spcBef>
              <a:buClr>
                <a:schemeClr val="tx1"/>
              </a:buClr>
              <a:buFont typeface="Mistral" panose="03090702030407020403" pitchFamily="66" charset="0"/>
              <a:buChar char="●"/>
              <a:defRPr sz="2600">
                <a:solidFill>
                  <a:schemeClr val="tx1"/>
                </a:solidFill>
                <a:latin typeface="Arial Narrow" panose="020B0606020202030204" pitchFamily="34" charset="0"/>
              </a:defRPr>
            </a:lvl1pPr>
            <a:lvl2pPr marL="742950" indent="-285750" eaLnBrk="0" hangingPunct="0">
              <a:spcBef>
                <a:spcPct val="20000"/>
              </a:spcBef>
              <a:buClr>
                <a:schemeClr val="tx1"/>
              </a:buClr>
              <a:buFont typeface="Wingdings" panose="05000000000000000000" pitchFamily="2" charset="2"/>
              <a:buChar char="§"/>
              <a:defRPr sz="2400">
                <a:solidFill>
                  <a:schemeClr val="tx1"/>
                </a:solidFill>
                <a:latin typeface="Arial Narrow" panose="020B0606020202030204" pitchFamily="34" charset="0"/>
              </a:defRPr>
            </a:lvl2pPr>
            <a:lvl3pPr marL="1143000" indent="-228600" eaLnBrk="0" hangingPunct="0">
              <a:spcBef>
                <a:spcPct val="20000"/>
              </a:spcBef>
              <a:buClr>
                <a:schemeClr val="tx1"/>
              </a:buClr>
              <a:buChar char="•"/>
              <a:defRPr sz="2000">
                <a:solidFill>
                  <a:schemeClr val="tx1"/>
                </a:solidFill>
                <a:latin typeface="Arial Narrow" panose="020B0606020202030204" pitchFamily="34" charset="0"/>
              </a:defRPr>
            </a:lvl3pPr>
            <a:lvl4pPr marL="1600200" indent="-228600" eaLnBrk="0" hangingPunct="0">
              <a:spcBef>
                <a:spcPct val="20000"/>
              </a:spcBef>
              <a:buClr>
                <a:schemeClr val="tx1"/>
              </a:buClr>
              <a:buChar char="–"/>
              <a:defRPr b="1">
                <a:solidFill>
                  <a:schemeClr val="tx1"/>
                </a:solidFill>
                <a:latin typeface="Century Gothic" panose="020B0502020202020204" pitchFamily="34" charset="0"/>
              </a:defRPr>
            </a:lvl4pPr>
            <a:lvl5pPr marL="2057400" indent="-228600" eaLnBrk="0" hangingPunct="0">
              <a:spcBef>
                <a:spcPct val="20000"/>
              </a:spcBef>
              <a:buClr>
                <a:schemeClr val="tx1"/>
              </a:buClr>
              <a:buChar char="»"/>
              <a:defRPr sz="2000" b="1">
                <a:solidFill>
                  <a:schemeClr val="tx1"/>
                </a:solidFill>
                <a:latin typeface="Times New Roman" panose="02020603050405020304" pitchFamily="18" charset="0"/>
              </a:defRPr>
            </a:lvl5pPr>
            <a:lvl6pPr marL="25146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6pPr>
            <a:lvl7pPr marL="29718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7pPr>
            <a:lvl8pPr marL="34290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8pPr>
            <a:lvl9pPr marL="38862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9pPr>
          </a:lstStyle>
          <a:p>
            <a:pPr>
              <a:spcBef>
                <a:spcPct val="0"/>
              </a:spcBef>
              <a:buClrTx/>
              <a:buFontTx/>
              <a:buNone/>
            </a:pPr>
            <a:endParaRPr lang="nl-NL" altLang="fr-FR" sz="3200">
              <a:latin typeface="Vrinda" panose="020B0502040204020203" pitchFamily="34" charset="0"/>
            </a:endParaRPr>
          </a:p>
        </p:txBody>
      </p:sp>
      <p:sp>
        <p:nvSpPr>
          <p:cNvPr id="76838" name="Line 38"/>
          <p:cNvSpPr>
            <a:spLocks noChangeShapeType="1"/>
          </p:cNvSpPr>
          <p:nvPr/>
        </p:nvSpPr>
        <p:spPr bwMode="auto">
          <a:xfrm>
            <a:off x="906463" y="6238875"/>
            <a:ext cx="6435725" cy="0"/>
          </a:xfrm>
          <a:prstGeom prst="line">
            <a:avLst/>
          </a:prstGeom>
          <a:noFill/>
          <a:ln w="25400">
            <a:solidFill>
              <a:schemeClr val="tx2"/>
            </a:solidFill>
            <a:round/>
            <a:headEnd/>
            <a:tailEnd/>
          </a:ln>
          <a:effectLst>
            <a:outerShdw dist="35921" dir="2700000" algn="ctr" rotWithShape="0">
              <a:schemeClr val="bg2"/>
            </a:outerShdw>
          </a:effectLst>
          <a:extLst>
            <a:ext uri="{909E8E84-426E-40DD-AFC4-6F175D3DCCD1}">
              <a14:hiddenFill xmlns:a14="http://schemas.microsoft.com/office/drawing/2010/main">
                <a:noFill/>
              </a14:hiddenFill>
            </a:ext>
          </a:extLst>
        </p:spPr>
        <p:txBody>
          <a:bodyPr wrap="none" anchor="ctr"/>
          <a:lstStyle/>
          <a:p>
            <a:endParaRPr lang="fr-BE"/>
          </a:p>
        </p:txBody>
      </p:sp>
      <p:sp>
        <p:nvSpPr>
          <p:cNvPr id="76839" name="Line 39"/>
          <p:cNvSpPr>
            <a:spLocks noChangeShapeType="1"/>
          </p:cNvSpPr>
          <p:nvPr/>
        </p:nvSpPr>
        <p:spPr bwMode="auto">
          <a:xfrm flipV="1">
            <a:off x="6794500" y="6899275"/>
            <a:ext cx="0" cy="57150"/>
          </a:xfrm>
          <a:prstGeom prst="line">
            <a:avLst/>
          </a:prstGeom>
          <a:noFill/>
          <a:ln>
            <a:noFill/>
          </a:ln>
          <a:effectLst>
            <a:outerShdw dist="35921" dir="2700000" algn="ctr" rotWithShape="0">
              <a:schemeClr val="bg2"/>
            </a:outerShdw>
          </a:effectLst>
          <a:extLst>
            <a:ext uri="{909E8E84-426E-40DD-AFC4-6F175D3DCCD1}">
              <a14:hiddenFill xmlns:a14="http://schemas.microsoft.com/office/drawing/2010/main">
                <a:noFill/>
              </a14:hiddenFill>
            </a:ext>
            <a:ext uri="{91240B29-F687-4F45-9708-019B960494DF}">
              <a14:hiddenLine xmlns:a14="http://schemas.microsoft.com/office/drawing/2010/main" w="12700">
                <a:solidFill>
                  <a:srgbClr val="000000"/>
                </a:solidFill>
                <a:round/>
                <a:headEnd/>
                <a:tailEnd/>
              </a14:hiddenLine>
            </a:ext>
          </a:extLst>
        </p:spPr>
        <p:txBody>
          <a:bodyPr wrap="none" anchor="ctr"/>
          <a:lstStyle/>
          <a:p>
            <a:endParaRPr lang="fr-BE"/>
          </a:p>
        </p:txBody>
      </p:sp>
      <p:sp>
        <p:nvSpPr>
          <p:cNvPr id="76840" name="Line 40"/>
          <p:cNvSpPr>
            <a:spLocks noChangeShapeType="1"/>
          </p:cNvSpPr>
          <p:nvPr/>
        </p:nvSpPr>
        <p:spPr bwMode="auto">
          <a:xfrm>
            <a:off x="7138988" y="6269038"/>
            <a:ext cx="0" cy="57150"/>
          </a:xfrm>
          <a:prstGeom prst="line">
            <a:avLst/>
          </a:prstGeom>
          <a:noFill/>
          <a:ln w="12700">
            <a:solidFill>
              <a:schemeClr val="bg1"/>
            </a:solidFill>
            <a:round/>
            <a:headEnd/>
            <a:tailEnd/>
          </a:ln>
          <a:extLst>
            <a:ext uri="{909E8E84-426E-40DD-AFC4-6F175D3DCCD1}">
              <a14:hiddenFill xmlns:a14="http://schemas.microsoft.com/office/drawing/2010/main">
                <a:noFill/>
              </a14:hiddenFill>
            </a:ext>
          </a:extLst>
        </p:spPr>
        <p:txBody>
          <a:bodyPr wrap="none" anchor="ctr"/>
          <a:lstStyle/>
          <a:p>
            <a:endParaRPr lang="fr-BE"/>
          </a:p>
        </p:txBody>
      </p:sp>
      <p:sp>
        <p:nvSpPr>
          <p:cNvPr id="76841" name="Line 41"/>
          <p:cNvSpPr>
            <a:spLocks noChangeShapeType="1"/>
          </p:cNvSpPr>
          <p:nvPr/>
        </p:nvSpPr>
        <p:spPr bwMode="auto">
          <a:xfrm>
            <a:off x="6907213" y="6269038"/>
            <a:ext cx="0" cy="57150"/>
          </a:xfrm>
          <a:prstGeom prst="line">
            <a:avLst/>
          </a:prstGeom>
          <a:noFill/>
          <a:ln w="12700">
            <a:solidFill>
              <a:schemeClr val="bg1"/>
            </a:solidFill>
            <a:round/>
            <a:headEnd/>
            <a:tailEnd/>
          </a:ln>
          <a:extLst>
            <a:ext uri="{909E8E84-426E-40DD-AFC4-6F175D3DCCD1}">
              <a14:hiddenFill xmlns:a14="http://schemas.microsoft.com/office/drawing/2010/main">
                <a:noFill/>
              </a14:hiddenFill>
            </a:ext>
          </a:extLst>
        </p:spPr>
        <p:txBody>
          <a:bodyPr wrap="none" anchor="ctr"/>
          <a:lstStyle/>
          <a:p>
            <a:endParaRPr lang="fr-BE"/>
          </a:p>
        </p:txBody>
      </p:sp>
      <p:sp>
        <p:nvSpPr>
          <p:cNvPr id="76842" name="Line 42"/>
          <p:cNvSpPr>
            <a:spLocks noChangeShapeType="1"/>
          </p:cNvSpPr>
          <p:nvPr/>
        </p:nvSpPr>
        <p:spPr bwMode="auto">
          <a:xfrm>
            <a:off x="6686550" y="6269038"/>
            <a:ext cx="0" cy="57150"/>
          </a:xfrm>
          <a:prstGeom prst="line">
            <a:avLst/>
          </a:prstGeom>
          <a:noFill/>
          <a:ln w="12700">
            <a:solidFill>
              <a:schemeClr val="bg1"/>
            </a:solidFill>
            <a:round/>
            <a:headEnd/>
            <a:tailEnd/>
          </a:ln>
          <a:extLst>
            <a:ext uri="{909E8E84-426E-40DD-AFC4-6F175D3DCCD1}">
              <a14:hiddenFill xmlns:a14="http://schemas.microsoft.com/office/drawing/2010/main">
                <a:noFill/>
              </a14:hiddenFill>
            </a:ext>
          </a:extLst>
        </p:spPr>
        <p:txBody>
          <a:bodyPr wrap="none" anchor="ctr"/>
          <a:lstStyle/>
          <a:p>
            <a:endParaRPr lang="fr-BE"/>
          </a:p>
        </p:txBody>
      </p:sp>
      <p:sp>
        <p:nvSpPr>
          <p:cNvPr id="81963" name="Rectangle 43"/>
          <p:cNvSpPr>
            <a:spLocks noChangeArrowheads="1"/>
          </p:cNvSpPr>
          <p:nvPr/>
        </p:nvSpPr>
        <p:spPr bwMode="auto">
          <a:xfrm>
            <a:off x="7407275" y="4132263"/>
            <a:ext cx="13239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8" tIns="44450" rIns="90488" bIns="44450">
            <a:spAutoFit/>
          </a:bodyPr>
          <a:lstStyle/>
          <a:p>
            <a:pPr eaLnBrk="0" hangingPunct="0">
              <a:defRPr/>
            </a:pPr>
            <a:r>
              <a:rPr lang="fr-FR" sz="1800" dirty="0">
                <a:solidFill>
                  <a:schemeClr val="accent4"/>
                </a:solidFill>
                <a:latin typeface="Arial Narrow" pitchFamily="34" charset="0"/>
                <a:cs typeface="+mn-cs"/>
              </a:rPr>
              <a:t>Progestérone</a:t>
            </a:r>
          </a:p>
        </p:txBody>
      </p:sp>
      <p:sp>
        <p:nvSpPr>
          <p:cNvPr id="81964" name="Rectangle 44"/>
          <p:cNvSpPr>
            <a:spLocks noChangeArrowheads="1"/>
          </p:cNvSpPr>
          <p:nvPr/>
        </p:nvSpPr>
        <p:spPr bwMode="auto">
          <a:xfrm>
            <a:off x="7407275" y="4494213"/>
            <a:ext cx="10477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8" tIns="44450" rIns="90488" bIns="44450">
            <a:spAutoFit/>
          </a:bodyPr>
          <a:lstStyle/>
          <a:p>
            <a:pPr eaLnBrk="0" hangingPunct="0">
              <a:defRPr/>
            </a:pPr>
            <a:r>
              <a:rPr lang="fr-FR" sz="1800">
                <a:solidFill>
                  <a:schemeClr val="accent4"/>
                </a:solidFill>
                <a:latin typeface="Arial Narrow" pitchFamily="34" charset="0"/>
                <a:cs typeface="+mn-cs"/>
              </a:rPr>
              <a:t>Oestradiol</a:t>
            </a:r>
          </a:p>
        </p:txBody>
      </p:sp>
      <p:sp>
        <p:nvSpPr>
          <p:cNvPr id="81965" name="Rectangle 45"/>
          <p:cNvSpPr>
            <a:spLocks noChangeArrowheads="1"/>
          </p:cNvSpPr>
          <p:nvPr/>
        </p:nvSpPr>
        <p:spPr bwMode="auto">
          <a:xfrm>
            <a:off x="7407275" y="4837113"/>
            <a:ext cx="712788" cy="363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8" tIns="44450" rIns="90488" bIns="44450">
            <a:spAutoFit/>
          </a:bodyPr>
          <a:lstStyle/>
          <a:p>
            <a:pPr eaLnBrk="0" hangingPunct="0">
              <a:defRPr/>
            </a:pPr>
            <a:r>
              <a:rPr lang="fr-FR" sz="1800">
                <a:solidFill>
                  <a:schemeClr val="accent4"/>
                </a:solidFill>
                <a:latin typeface="Arial Narrow" pitchFamily="34" charset="0"/>
                <a:cs typeface="+mn-cs"/>
              </a:rPr>
              <a:t>F.S.H.</a:t>
            </a:r>
          </a:p>
        </p:txBody>
      </p:sp>
      <p:sp>
        <p:nvSpPr>
          <p:cNvPr id="76846" name="Rectangle 46"/>
          <p:cNvSpPr>
            <a:spLocks noChangeArrowheads="1"/>
          </p:cNvSpPr>
          <p:nvPr/>
        </p:nvSpPr>
        <p:spPr bwMode="auto">
          <a:xfrm>
            <a:off x="7138988" y="4224338"/>
            <a:ext cx="190500" cy="177800"/>
          </a:xfrm>
          <a:prstGeom prst="rect">
            <a:avLst/>
          </a:prstGeom>
          <a:solidFill>
            <a:srgbClr val="FFFF00"/>
          </a:solidFill>
          <a:ln w="12700">
            <a:solidFill>
              <a:schemeClr val="bg2"/>
            </a:solidFill>
            <a:miter lim="800000"/>
            <a:headEnd/>
            <a:tailEnd/>
          </a:ln>
        </p:spPr>
        <p:txBody>
          <a:bodyPr wrap="none" anchor="ctr"/>
          <a:lstStyle>
            <a:lvl1pPr eaLnBrk="0" hangingPunct="0">
              <a:spcBef>
                <a:spcPct val="20000"/>
              </a:spcBef>
              <a:buClr>
                <a:schemeClr val="tx1"/>
              </a:buClr>
              <a:buFont typeface="Mistral" panose="03090702030407020403" pitchFamily="66" charset="0"/>
              <a:buChar char="●"/>
              <a:defRPr sz="2600">
                <a:solidFill>
                  <a:schemeClr val="tx1"/>
                </a:solidFill>
                <a:latin typeface="Arial Narrow" panose="020B0606020202030204" pitchFamily="34" charset="0"/>
              </a:defRPr>
            </a:lvl1pPr>
            <a:lvl2pPr marL="742950" indent="-285750" eaLnBrk="0" hangingPunct="0">
              <a:spcBef>
                <a:spcPct val="20000"/>
              </a:spcBef>
              <a:buClr>
                <a:schemeClr val="tx1"/>
              </a:buClr>
              <a:buFont typeface="Wingdings" panose="05000000000000000000" pitchFamily="2" charset="2"/>
              <a:buChar char="§"/>
              <a:defRPr sz="2400">
                <a:solidFill>
                  <a:schemeClr val="tx1"/>
                </a:solidFill>
                <a:latin typeface="Arial Narrow" panose="020B0606020202030204" pitchFamily="34" charset="0"/>
              </a:defRPr>
            </a:lvl2pPr>
            <a:lvl3pPr marL="1143000" indent="-228600" eaLnBrk="0" hangingPunct="0">
              <a:spcBef>
                <a:spcPct val="20000"/>
              </a:spcBef>
              <a:buClr>
                <a:schemeClr val="tx1"/>
              </a:buClr>
              <a:buChar char="•"/>
              <a:defRPr sz="2000">
                <a:solidFill>
                  <a:schemeClr val="tx1"/>
                </a:solidFill>
                <a:latin typeface="Arial Narrow" panose="020B0606020202030204" pitchFamily="34" charset="0"/>
              </a:defRPr>
            </a:lvl3pPr>
            <a:lvl4pPr marL="1600200" indent="-228600" eaLnBrk="0" hangingPunct="0">
              <a:spcBef>
                <a:spcPct val="20000"/>
              </a:spcBef>
              <a:buClr>
                <a:schemeClr val="tx1"/>
              </a:buClr>
              <a:buChar char="–"/>
              <a:defRPr b="1">
                <a:solidFill>
                  <a:schemeClr val="tx1"/>
                </a:solidFill>
                <a:latin typeface="Century Gothic" panose="020B0502020202020204" pitchFamily="34" charset="0"/>
              </a:defRPr>
            </a:lvl4pPr>
            <a:lvl5pPr marL="2057400" indent="-228600" eaLnBrk="0" hangingPunct="0">
              <a:spcBef>
                <a:spcPct val="20000"/>
              </a:spcBef>
              <a:buClr>
                <a:schemeClr val="tx1"/>
              </a:buClr>
              <a:buChar char="»"/>
              <a:defRPr sz="2000" b="1">
                <a:solidFill>
                  <a:schemeClr val="tx1"/>
                </a:solidFill>
                <a:latin typeface="Times New Roman" panose="02020603050405020304" pitchFamily="18" charset="0"/>
              </a:defRPr>
            </a:lvl5pPr>
            <a:lvl6pPr marL="25146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6pPr>
            <a:lvl7pPr marL="29718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7pPr>
            <a:lvl8pPr marL="34290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8pPr>
            <a:lvl9pPr marL="38862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9pPr>
          </a:lstStyle>
          <a:p>
            <a:pPr>
              <a:spcBef>
                <a:spcPct val="0"/>
              </a:spcBef>
              <a:buClrTx/>
              <a:buFontTx/>
              <a:buNone/>
            </a:pPr>
            <a:endParaRPr lang="nl-NL" altLang="fr-FR" sz="3200">
              <a:latin typeface="Vrinda" panose="020B0502040204020203" pitchFamily="34" charset="0"/>
            </a:endParaRPr>
          </a:p>
        </p:txBody>
      </p:sp>
      <p:sp>
        <p:nvSpPr>
          <p:cNvPr id="76847" name="Rectangle 47"/>
          <p:cNvSpPr>
            <a:spLocks noChangeArrowheads="1"/>
          </p:cNvSpPr>
          <p:nvPr/>
        </p:nvSpPr>
        <p:spPr bwMode="auto">
          <a:xfrm>
            <a:off x="7138988" y="4586288"/>
            <a:ext cx="190500" cy="177800"/>
          </a:xfrm>
          <a:prstGeom prst="rect">
            <a:avLst/>
          </a:prstGeom>
          <a:solidFill>
            <a:srgbClr val="00FF00"/>
          </a:solidFill>
          <a:ln w="12700">
            <a:solidFill>
              <a:schemeClr val="bg2"/>
            </a:solidFill>
            <a:miter lim="800000"/>
            <a:headEnd/>
            <a:tailEnd/>
          </a:ln>
        </p:spPr>
        <p:txBody>
          <a:bodyPr wrap="none" anchor="ctr"/>
          <a:lstStyle>
            <a:lvl1pPr eaLnBrk="0" hangingPunct="0">
              <a:spcBef>
                <a:spcPct val="20000"/>
              </a:spcBef>
              <a:buClr>
                <a:schemeClr val="tx1"/>
              </a:buClr>
              <a:buFont typeface="Mistral" panose="03090702030407020403" pitchFamily="66" charset="0"/>
              <a:buChar char="●"/>
              <a:defRPr sz="2600">
                <a:solidFill>
                  <a:schemeClr val="tx1"/>
                </a:solidFill>
                <a:latin typeface="Arial Narrow" panose="020B0606020202030204" pitchFamily="34" charset="0"/>
              </a:defRPr>
            </a:lvl1pPr>
            <a:lvl2pPr marL="742950" indent="-285750" eaLnBrk="0" hangingPunct="0">
              <a:spcBef>
                <a:spcPct val="20000"/>
              </a:spcBef>
              <a:buClr>
                <a:schemeClr val="tx1"/>
              </a:buClr>
              <a:buFont typeface="Wingdings" panose="05000000000000000000" pitchFamily="2" charset="2"/>
              <a:buChar char="§"/>
              <a:defRPr sz="2400">
                <a:solidFill>
                  <a:schemeClr val="tx1"/>
                </a:solidFill>
                <a:latin typeface="Arial Narrow" panose="020B0606020202030204" pitchFamily="34" charset="0"/>
              </a:defRPr>
            </a:lvl2pPr>
            <a:lvl3pPr marL="1143000" indent="-228600" eaLnBrk="0" hangingPunct="0">
              <a:spcBef>
                <a:spcPct val="20000"/>
              </a:spcBef>
              <a:buClr>
                <a:schemeClr val="tx1"/>
              </a:buClr>
              <a:buChar char="•"/>
              <a:defRPr sz="2000">
                <a:solidFill>
                  <a:schemeClr val="tx1"/>
                </a:solidFill>
                <a:latin typeface="Arial Narrow" panose="020B0606020202030204" pitchFamily="34" charset="0"/>
              </a:defRPr>
            </a:lvl3pPr>
            <a:lvl4pPr marL="1600200" indent="-228600" eaLnBrk="0" hangingPunct="0">
              <a:spcBef>
                <a:spcPct val="20000"/>
              </a:spcBef>
              <a:buClr>
                <a:schemeClr val="tx1"/>
              </a:buClr>
              <a:buChar char="–"/>
              <a:defRPr b="1">
                <a:solidFill>
                  <a:schemeClr val="tx1"/>
                </a:solidFill>
                <a:latin typeface="Century Gothic" panose="020B0502020202020204" pitchFamily="34" charset="0"/>
              </a:defRPr>
            </a:lvl4pPr>
            <a:lvl5pPr marL="2057400" indent="-228600" eaLnBrk="0" hangingPunct="0">
              <a:spcBef>
                <a:spcPct val="20000"/>
              </a:spcBef>
              <a:buClr>
                <a:schemeClr val="tx1"/>
              </a:buClr>
              <a:buChar char="»"/>
              <a:defRPr sz="2000" b="1">
                <a:solidFill>
                  <a:schemeClr val="tx1"/>
                </a:solidFill>
                <a:latin typeface="Times New Roman" panose="02020603050405020304" pitchFamily="18" charset="0"/>
              </a:defRPr>
            </a:lvl5pPr>
            <a:lvl6pPr marL="25146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6pPr>
            <a:lvl7pPr marL="29718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7pPr>
            <a:lvl8pPr marL="34290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8pPr>
            <a:lvl9pPr marL="38862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9pPr>
          </a:lstStyle>
          <a:p>
            <a:pPr>
              <a:spcBef>
                <a:spcPct val="0"/>
              </a:spcBef>
              <a:buClrTx/>
              <a:buFontTx/>
              <a:buNone/>
            </a:pPr>
            <a:endParaRPr lang="nl-NL" altLang="fr-FR" sz="3200">
              <a:latin typeface="Vrinda" panose="020B0502040204020203" pitchFamily="34" charset="0"/>
            </a:endParaRPr>
          </a:p>
        </p:txBody>
      </p:sp>
      <p:sp>
        <p:nvSpPr>
          <p:cNvPr id="76848" name="Rectangle 48"/>
          <p:cNvSpPr>
            <a:spLocks noChangeArrowheads="1"/>
          </p:cNvSpPr>
          <p:nvPr/>
        </p:nvSpPr>
        <p:spPr bwMode="auto">
          <a:xfrm>
            <a:off x="7138988" y="4929188"/>
            <a:ext cx="190500" cy="177800"/>
          </a:xfrm>
          <a:prstGeom prst="rect">
            <a:avLst/>
          </a:prstGeom>
          <a:solidFill>
            <a:srgbClr val="FE9B03"/>
          </a:solidFill>
          <a:ln w="12700">
            <a:solidFill>
              <a:schemeClr val="bg2"/>
            </a:solidFill>
            <a:miter lim="800000"/>
            <a:headEnd/>
            <a:tailEnd/>
          </a:ln>
        </p:spPr>
        <p:txBody>
          <a:bodyPr wrap="none" anchor="ctr"/>
          <a:lstStyle>
            <a:lvl1pPr eaLnBrk="0" hangingPunct="0">
              <a:spcBef>
                <a:spcPct val="20000"/>
              </a:spcBef>
              <a:buClr>
                <a:schemeClr val="tx1"/>
              </a:buClr>
              <a:buFont typeface="Mistral" panose="03090702030407020403" pitchFamily="66" charset="0"/>
              <a:buChar char="●"/>
              <a:defRPr sz="2600">
                <a:solidFill>
                  <a:schemeClr val="tx1"/>
                </a:solidFill>
                <a:latin typeface="Arial Narrow" panose="020B0606020202030204" pitchFamily="34" charset="0"/>
              </a:defRPr>
            </a:lvl1pPr>
            <a:lvl2pPr marL="742950" indent="-285750" eaLnBrk="0" hangingPunct="0">
              <a:spcBef>
                <a:spcPct val="20000"/>
              </a:spcBef>
              <a:buClr>
                <a:schemeClr val="tx1"/>
              </a:buClr>
              <a:buFont typeface="Wingdings" panose="05000000000000000000" pitchFamily="2" charset="2"/>
              <a:buChar char="§"/>
              <a:defRPr sz="2400">
                <a:solidFill>
                  <a:schemeClr val="tx1"/>
                </a:solidFill>
                <a:latin typeface="Arial Narrow" panose="020B0606020202030204" pitchFamily="34" charset="0"/>
              </a:defRPr>
            </a:lvl2pPr>
            <a:lvl3pPr marL="1143000" indent="-228600" eaLnBrk="0" hangingPunct="0">
              <a:spcBef>
                <a:spcPct val="20000"/>
              </a:spcBef>
              <a:buClr>
                <a:schemeClr val="tx1"/>
              </a:buClr>
              <a:buChar char="•"/>
              <a:defRPr sz="2000">
                <a:solidFill>
                  <a:schemeClr val="tx1"/>
                </a:solidFill>
                <a:latin typeface="Arial Narrow" panose="020B0606020202030204" pitchFamily="34" charset="0"/>
              </a:defRPr>
            </a:lvl3pPr>
            <a:lvl4pPr marL="1600200" indent="-228600" eaLnBrk="0" hangingPunct="0">
              <a:spcBef>
                <a:spcPct val="20000"/>
              </a:spcBef>
              <a:buClr>
                <a:schemeClr val="tx1"/>
              </a:buClr>
              <a:buChar char="–"/>
              <a:defRPr b="1">
                <a:solidFill>
                  <a:schemeClr val="tx1"/>
                </a:solidFill>
                <a:latin typeface="Century Gothic" panose="020B0502020202020204" pitchFamily="34" charset="0"/>
              </a:defRPr>
            </a:lvl4pPr>
            <a:lvl5pPr marL="2057400" indent="-228600" eaLnBrk="0" hangingPunct="0">
              <a:spcBef>
                <a:spcPct val="20000"/>
              </a:spcBef>
              <a:buClr>
                <a:schemeClr val="tx1"/>
              </a:buClr>
              <a:buChar char="»"/>
              <a:defRPr sz="2000" b="1">
                <a:solidFill>
                  <a:schemeClr val="tx1"/>
                </a:solidFill>
                <a:latin typeface="Times New Roman" panose="02020603050405020304" pitchFamily="18" charset="0"/>
              </a:defRPr>
            </a:lvl5pPr>
            <a:lvl6pPr marL="25146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6pPr>
            <a:lvl7pPr marL="29718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7pPr>
            <a:lvl8pPr marL="34290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8pPr>
            <a:lvl9pPr marL="38862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9pPr>
          </a:lstStyle>
          <a:p>
            <a:pPr>
              <a:spcBef>
                <a:spcPct val="0"/>
              </a:spcBef>
              <a:buClrTx/>
              <a:buFontTx/>
              <a:buNone/>
            </a:pPr>
            <a:endParaRPr lang="nl-NL" altLang="fr-FR" sz="3200">
              <a:latin typeface="Vrinda" panose="020B0502040204020203" pitchFamily="34" charset="0"/>
            </a:endParaRPr>
          </a:p>
        </p:txBody>
      </p:sp>
      <p:sp>
        <p:nvSpPr>
          <p:cNvPr id="76849" name="Rectangle 49"/>
          <p:cNvSpPr>
            <a:spLocks noChangeArrowheads="1"/>
          </p:cNvSpPr>
          <p:nvPr/>
        </p:nvSpPr>
        <p:spPr bwMode="auto">
          <a:xfrm>
            <a:off x="7138988" y="5329238"/>
            <a:ext cx="190500" cy="177800"/>
          </a:xfrm>
          <a:prstGeom prst="rect">
            <a:avLst/>
          </a:prstGeom>
          <a:solidFill>
            <a:srgbClr val="FF33CC"/>
          </a:solidFill>
          <a:ln w="12700">
            <a:solidFill>
              <a:schemeClr val="bg2"/>
            </a:solidFill>
            <a:miter lim="800000"/>
            <a:headEnd/>
            <a:tailEnd/>
          </a:ln>
        </p:spPr>
        <p:txBody>
          <a:bodyPr wrap="none" anchor="ctr"/>
          <a:lstStyle>
            <a:lvl1pPr eaLnBrk="0" hangingPunct="0">
              <a:spcBef>
                <a:spcPct val="20000"/>
              </a:spcBef>
              <a:buClr>
                <a:schemeClr val="tx1"/>
              </a:buClr>
              <a:buFont typeface="Mistral" panose="03090702030407020403" pitchFamily="66" charset="0"/>
              <a:buChar char="●"/>
              <a:defRPr sz="2600">
                <a:solidFill>
                  <a:schemeClr val="tx1"/>
                </a:solidFill>
                <a:latin typeface="Arial Narrow" panose="020B0606020202030204" pitchFamily="34" charset="0"/>
              </a:defRPr>
            </a:lvl1pPr>
            <a:lvl2pPr marL="742950" indent="-285750" eaLnBrk="0" hangingPunct="0">
              <a:spcBef>
                <a:spcPct val="20000"/>
              </a:spcBef>
              <a:buClr>
                <a:schemeClr val="tx1"/>
              </a:buClr>
              <a:buFont typeface="Wingdings" panose="05000000000000000000" pitchFamily="2" charset="2"/>
              <a:buChar char="§"/>
              <a:defRPr sz="2400">
                <a:solidFill>
                  <a:schemeClr val="tx1"/>
                </a:solidFill>
                <a:latin typeface="Arial Narrow" panose="020B0606020202030204" pitchFamily="34" charset="0"/>
              </a:defRPr>
            </a:lvl2pPr>
            <a:lvl3pPr marL="1143000" indent="-228600" eaLnBrk="0" hangingPunct="0">
              <a:spcBef>
                <a:spcPct val="20000"/>
              </a:spcBef>
              <a:buClr>
                <a:schemeClr val="tx1"/>
              </a:buClr>
              <a:buChar char="•"/>
              <a:defRPr sz="2000">
                <a:solidFill>
                  <a:schemeClr val="tx1"/>
                </a:solidFill>
                <a:latin typeface="Arial Narrow" panose="020B0606020202030204" pitchFamily="34" charset="0"/>
              </a:defRPr>
            </a:lvl3pPr>
            <a:lvl4pPr marL="1600200" indent="-228600" eaLnBrk="0" hangingPunct="0">
              <a:spcBef>
                <a:spcPct val="20000"/>
              </a:spcBef>
              <a:buClr>
                <a:schemeClr val="tx1"/>
              </a:buClr>
              <a:buChar char="–"/>
              <a:defRPr b="1">
                <a:solidFill>
                  <a:schemeClr val="tx1"/>
                </a:solidFill>
                <a:latin typeface="Century Gothic" panose="020B0502020202020204" pitchFamily="34" charset="0"/>
              </a:defRPr>
            </a:lvl4pPr>
            <a:lvl5pPr marL="2057400" indent="-228600" eaLnBrk="0" hangingPunct="0">
              <a:spcBef>
                <a:spcPct val="20000"/>
              </a:spcBef>
              <a:buClr>
                <a:schemeClr val="tx1"/>
              </a:buClr>
              <a:buChar char="»"/>
              <a:defRPr sz="2000" b="1">
                <a:solidFill>
                  <a:schemeClr val="tx1"/>
                </a:solidFill>
                <a:latin typeface="Times New Roman" panose="02020603050405020304" pitchFamily="18" charset="0"/>
              </a:defRPr>
            </a:lvl5pPr>
            <a:lvl6pPr marL="25146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6pPr>
            <a:lvl7pPr marL="29718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7pPr>
            <a:lvl8pPr marL="34290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8pPr>
            <a:lvl9pPr marL="38862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9pPr>
          </a:lstStyle>
          <a:p>
            <a:pPr>
              <a:spcBef>
                <a:spcPct val="0"/>
              </a:spcBef>
              <a:buClrTx/>
              <a:buFontTx/>
              <a:buNone/>
            </a:pPr>
            <a:endParaRPr lang="nl-NL" altLang="fr-FR" sz="3200">
              <a:latin typeface="Vrinda" panose="020B0502040204020203" pitchFamily="34" charset="0"/>
            </a:endParaRPr>
          </a:p>
        </p:txBody>
      </p:sp>
      <p:sp>
        <p:nvSpPr>
          <p:cNvPr id="81970" name="Rectangle 50"/>
          <p:cNvSpPr>
            <a:spLocks noChangeArrowheads="1"/>
          </p:cNvSpPr>
          <p:nvPr/>
        </p:nvSpPr>
        <p:spPr bwMode="auto">
          <a:xfrm>
            <a:off x="7407275" y="5256213"/>
            <a:ext cx="531813"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8" tIns="44450" rIns="90488" bIns="44450">
            <a:spAutoFit/>
          </a:bodyPr>
          <a:lstStyle/>
          <a:p>
            <a:pPr eaLnBrk="0" hangingPunct="0">
              <a:defRPr/>
            </a:pPr>
            <a:r>
              <a:rPr lang="fr-FR" sz="1800">
                <a:solidFill>
                  <a:schemeClr val="accent4"/>
                </a:solidFill>
                <a:latin typeface="Arial Narrow" pitchFamily="34" charset="0"/>
                <a:cs typeface="+mn-cs"/>
              </a:rPr>
              <a:t>L.H.</a:t>
            </a:r>
          </a:p>
        </p:txBody>
      </p:sp>
      <p:sp>
        <p:nvSpPr>
          <p:cNvPr id="283700" name="AutoShape 52"/>
          <p:cNvSpPr>
            <a:spLocks noChangeArrowheads="1"/>
          </p:cNvSpPr>
          <p:nvPr/>
        </p:nvSpPr>
        <p:spPr bwMode="auto">
          <a:xfrm>
            <a:off x="5735638" y="2954338"/>
            <a:ext cx="300037" cy="3276600"/>
          </a:xfrm>
          <a:prstGeom prst="rtTriangle">
            <a:avLst/>
          </a:prstGeom>
          <a:solidFill>
            <a:srgbClr val="FFFF99"/>
          </a:solidFill>
          <a:ln w="9525">
            <a:solidFill>
              <a:schemeClr val="tx1"/>
            </a:solidFill>
            <a:miter lim="800000"/>
            <a:headEnd/>
            <a:tailEnd/>
          </a:ln>
        </p:spPr>
        <p:txBody>
          <a:bodyPr wrap="none" anchor="ctr"/>
          <a:lstStyle>
            <a:lvl1pPr eaLnBrk="0" hangingPunct="0">
              <a:spcBef>
                <a:spcPct val="20000"/>
              </a:spcBef>
              <a:buClr>
                <a:schemeClr val="tx1"/>
              </a:buClr>
              <a:buFont typeface="Mistral" panose="03090702030407020403" pitchFamily="66" charset="0"/>
              <a:buChar char="●"/>
              <a:defRPr sz="2600">
                <a:solidFill>
                  <a:schemeClr val="tx1"/>
                </a:solidFill>
                <a:latin typeface="Arial Narrow" panose="020B0606020202030204" pitchFamily="34" charset="0"/>
              </a:defRPr>
            </a:lvl1pPr>
            <a:lvl2pPr marL="742950" indent="-285750" eaLnBrk="0" hangingPunct="0">
              <a:spcBef>
                <a:spcPct val="20000"/>
              </a:spcBef>
              <a:buClr>
                <a:schemeClr val="tx1"/>
              </a:buClr>
              <a:buFont typeface="Wingdings" panose="05000000000000000000" pitchFamily="2" charset="2"/>
              <a:buChar char="§"/>
              <a:defRPr sz="2400">
                <a:solidFill>
                  <a:schemeClr val="tx1"/>
                </a:solidFill>
                <a:latin typeface="Arial Narrow" panose="020B0606020202030204" pitchFamily="34" charset="0"/>
              </a:defRPr>
            </a:lvl2pPr>
            <a:lvl3pPr marL="1143000" indent="-228600" eaLnBrk="0" hangingPunct="0">
              <a:spcBef>
                <a:spcPct val="20000"/>
              </a:spcBef>
              <a:buClr>
                <a:schemeClr val="tx1"/>
              </a:buClr>
              <a:buChar char="•"/>
              <a:defRPr sz="2000">
                <a:solidFill>
                  <a:schemeClr val="tx1"/>
                </a:solidFill>
                <a:latin typeface="Arial Narrow" panose="020B0606020202030204" pitchFamily="34" charset="0"/>
              </a:defRPr>
            </a:lvl3pPr>
            <a:lvl4pPr marL="1600200" indent="-228600" eaLnBrk="0" hangingPunct="0">
              <a:spcBef>
                <a:spcPct val="20000"/>
              </a:spcBef>
              <a:buClr>
                <a:schemeClr val="tx1"/>
              </a:buClr>
              <a:buChar char="–"/>
              <a:defRPr b="1">
                <a:solidFill>
                  <a:schemeClr val="tx1"/>
                </a:solidFill>
                <a:latin typeface="Century Gothic" panose="020B0502020202020204" pitchFamily="34" charset="0"/>
              </a:defRPr>
            </a:lvl4pPr>
            <a:lvl5pPr marL="2057400" indent="-228600" eaLnBrk="0" hangingPunct="0">
              <a:spcBef>
                <a:spcPct val="20000"/>
              </a:spcBef>
              <a:buClr>
                <a:schemeClr val="tx1"/>
              </a:buClr>
              <a:buChar char="»"/>
              <a:defRPr sz="2000" b="1">
                <a:solidFill>
                  <a:schemeClr val="tx1"/>
                </a:solidFill>
                <a:latin typeface="Times New Roman" panose="02020603050405020304" pitchFamily="18" charset="0"/>
              </a:defRPr>
            </a:lvl5pPr>
            <a:lvl6pPr marL="25146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6pPr>
            <a:lvl7pPr marL="29718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7pPr>
            <a:lvl8pPr marL="34290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8pPr>
            <a:lvl9pPr marL="38862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9pPr>
          </a:lstStyle>
          <a:p>
            <a:pPr>
              <a:spcBef>
                <a:spcPct val="0"/>
              </a:spcBef>
              <a:buClrTx/>
              <a:buFontTx/>
              <a:buNone/>
            </a:pPr>
            <a:endParaRPr lang="nl-NL" altLang="fr-FR" sz="3200">
              <a:latin typeface="Vrinda" panose="020B0502040204020203" pitchFamily="34" charset="0"/>
            </a:endParaRPr>
          </a:p>
        </p:txBody>
      </p:sp>
      <p:sp>
        <p:nvSpPr>
          <p:cNvPr id="283701" name="AutoShape 53"/>
          <p:cNvSpPr>
            <a:spLocks noChangeArrowheads="1"/>
          </p:cNvSpPr>
          <p:nvPr/>
        </p:nvSpPr>
        <p:spPr bwMode="auto">
          <a:xfrm>
            <a:off x="6802438" y="3030538"/>
            <a:ext cx="304800" cy="533400"/>
          </a:xfrm>
          <a:prstGeom prst="moon">
            <a:avLst>
              <a:gd name="adj" fmla="val 50000"/>
            </a:avLst>
          </a:prstGeom>
          <a:solidFill>
            <a:srgbClr val="FF33CC"/>
          </a:solidFill>
          <a:ln w="9525">
            <a:solidFill>
              <a:schemeClr val="tx1"/>
            </a:solidFill>
            <a:miter lim="800000"/>
            <a:headEnd/>
            <a:tailEnd/>
          </a:ln>
        </p:spPr>
        <p:txBody>
          <a:bodyPr wrap="none" anchor="ctr"/>
          <a:lstStyle>
            <a:lvl1pPr eaLnBrk="0" hangingPunct="0">
              <a:spcBef>
                <a:spcPct val="20000"/>
              </a:spcBef>
              <a:buClr>
                <a:schemeClr val="tx1"/>
              </a:buClr>
              <a:buFont typeface="Mistral" panose="03090702030407020403" pitchFamily="66" charset="0"/>
              <a:buChar char="●"/>
              <a:defRPr sz="2600">
                <a:solidFill>
                  <a:schemeClr val="tx1"/>
                </a:solidFill>
                <a:latin typeface="Arial Narrow" panose="020B0606020202030204" pitchFamily="34" charset="0"/>
              </a:defRPr>
            </a:lvl1pPr>
            <a:lvl2pPr marL="742950" indent="-285750" eaLnBrk="0" hangingPunct="0">
              <a:spcBef>
                <a:spcPct val="20000"/>
              </a:spcBef>
              <a:buClr>
                <a:schemeClr val="tx1"/>
              </a:buClr>
              <a:buFont typeface="Wingdings" panose="05000000000000000000" pitchFamily="2" charset="2"/>
              <a:buChar char="§"/>
              <a:defRPr sz="2400">
                <a:solidFill>
                  <a:schemeClr val="tx1"/>
                </a:solidFill>
                <a:latin typeface="Arial Narrow" panose="020B0606020202030204" pitchFamily="34" charset="0"/>
              </a:defRPr>
            </a:lvl2pPr>
            <a:lvl3pPr marL="1143000" indent="-228600" eaLnBrk="0" hangingPunct="0">
              <a:spcBef>
                <a:spcPct val="20000"/>
              </a:spcBef>
              <a:buClr>
                <a:schemeClr val="tx1"/>
              </a:buClr>
              <a:buChar char="•"/>
              <a:defRPr sz="2000">
                <a:solidFill>
                  <a:schemeClr val="tx1"/>
                </a:solidFill>
                <a:latin typeface="Arial Narrow" panose="020B0606020202030204" pitchFamily="34" charset="0"/>
              </a:defRPr>
            </a:lvl3pPr>
            <a:lvl4pPr marL="1600200" indent="-228600" eaLnBrk="0" hangingPunct="0">
              <a:spcBef>
                <a:spcPct val="20000"/>
              </a:spcBef>
              <a:buClr>
                <a:schemeClr val="tx1"/>
              </a:buClr>
              <a:buChar char="–"/>
              <a:defRPr b="1">
                <a:solidFill>
                  <a:schemeClr val="tx1"/>
                </a:solidFill>
                <a:latin typeface="Century Gothic" panose="020B0502020202020204" pitchFamily="34" charset="0"/>
              </a:defRPr>
            </a:lvl4pPr>
            <a:lvl5pPr marL="2057400" indent="-228600" eaLnBrk="0" hangingPunct="0">
              <a:spcBef>
                <a:spcPct val="20000"/>
              </a:spcBef>
              <a:buClr>
                <a:schemeClr val="tx1"/>
              </a:buClr>
              <a:buChar char="»"/>
              <a:defRPr sz="2000" b="1">
                <a:solidFill>
                  <a:schemeClr val="tx1"/>
                </a:solidFill>
                <a:latin typeface="Times New Roman" panose="02020603050405020304" pitchFamily="18" charset="0"/>
              </a:defRPr>
            </a:lvl5pPr>
            <a:lvl6pPr marL="25146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6pPr>
            <a:lvl7pPr marL="29718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7pPr>
            <a:lvl8pPr marL="34290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8pPr>
            <a:lvl9pPr marL="38862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9pPr>
          </a:lstStyle>
          <a:p>
            <a:pPr>
              <a:spcBef>
                <a:spcPct val="0"/>
              </a:spcBef>
              <a:buClrTx/>
              <a:buFontTx/>
              <a:buNone/>
            </a:pPr>
            <a:endParaRPr lang="nl-NL" altLang="fr-FR" sz="3200">
              <a:latin typeface="Vrinda" panose="020B0502040204020203" pitchFamily="34" charset="0"/>
            </a:endParaRPr>
          </a:p>
        </p:txBody>
      </p:sp>
      <p:grpSp>
        <p:nvGrpSpPr>
          <p:cNvPr id="7" name="Groupe 6"/>
          <p:cNvGrpSpPr>
            <a:grpSpLocks/>
          </p:cNvGrpSpPr>
          <p:nvPr/>
        </p:nvGrpSpPr>
        <p:grpSpPr bwMode="auto">
          <a:xfrm>
            <a:off x="3068638" y="1192213"/>
            <a:ext cx="2667000" cy="5038725"/>
            <a:chOff x="3069418" y="1192924"/>
            <a:chExt cx="2667000" cy="5038014"/>
          </a:xfrm>
        </p:grpSpPr>
        <p:sp>
          <p:nvSpPr>
            <p:cNvPr id="283699" name="Rectangle 51"/>
            <p:cNvSpPr>
              <a:spLocks noChangeArrowheads="1"/>
            </p:cNvSpPr>
            <p:nvPr/>
          </p:nvSpPr>
          <p:spPr bwMode="auto">
            <a:xfrm>
              <a:off x="3069418" y="3030990"/>
              <a:ext cx="2667000" cy="3199948"/>
            </a:xfrm>
            <a:prstGeom prst="rect">
              <a:avLst/>
            </a:prstGeom>
            <a:solidFill>
              <a:srgbClr val="FFFF00"/>
            </a:solidFill>
            <a:ln w="9525">
              <a:solidFill>
                <a:schemeClr val="tx1"/>
              </a:solidFill>
              <a:miter lim="800000"/>
              <a:headEnd/>
              <a:tailEnd/>
            </a:ln>
            <a:effectLst/>
          </p:spPr>
          <p:txBody>
            <a:bodyPr wrap="none" anchor="ctr"/>
            <a:lstStyle/>
            <a:p>
              <a:pPr algn="ctr" eaLnBrk="0" hangingPunct="0">
                <a:defRPr/>
              </a:pPr>
              <a:r>
                <a:rPr lang="fr-BE" sz="6000" dirty="0">
                  <a:latin typeface="Arial Narrow" pitchFamily="34" charset="0"/>
                  <a:cs typeface="+mn-cs"/>
                </a:rPr>
                <a:t> </a:t>
              </a:r>
              <a:r>
                <a:rPr lang="fr-BE" sz="6000" dirty="0">
                  <a:solidFill>
                    <a:schemeClr val="tx2"/>
                  </a:solidFill>
                  <a:effectLst>
                    <a:outerShdw blurRad="38100" dist="38100" dir="2700000" algn="tl">
                      <a:srgbClr val="FFFFFF"/>
                    </a:outerShdw>
                  </a:effectLst>
                  <a:latin typeface="Arial Narrow" pitchFamily="34" charset="0"/>
                  <a:cs typeface="+mn-cs"/>
                </a:rPr>
                <a:t>PGF2a</a:t>
              </a:r>
              <a:r>
                <a:rPr lang="fr-BE" dirty="0">
                  <a:effectLst>
                    <a:outerShdw blurRad="38100" dist="38100" dir="2700000" algn="tl">
                      <a:srgbClr val="FFFFFF"/>
                    </a:outerShdw>
                  </a:effectLst>
                  <a:latin typeface="Arial Narrow" pitchFamily="34" charset="0"/>
                  <a:cs typeface="+mn-cs"/>
                </a:rPr>
                <a:t>	</a:t>
              </a:r>
              <a:endParaRPr lang="fr-FR" dirty="0">
                <a:effectLst>
                  <a:outerShdw blurRad="38100" dist="38100" dir="2700000" algn="tl">
                    <a:srgbClr val="FFFFFF"/>
                  </a:outerShdw>
                </a:effectLst>
                <a:latin typeface="Arial Narrow" pitchFamily="34" charset="0"/>
                <a:cs typeface="+mn-cs"/>
              </a:endParaRPr>
            </a:p>
          </p:txBody>
        </p:sp>
        <p:pic>
          <p:nvPicPr>
            <p:cNvPr id="76865" name="Picture 5" descr="3146"/>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3147206" y="1192924"/>
              <a:ext cx="2589212" cy="1761413"/>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pic>
      </p:grpSp>
      <p:pic>
        <p:nvPicPr>
          <p:cNvPr id="56" name="Picture 5" descr="dia159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79450" y="1128713"/>
            <a:ext cx="2205038" cy="2168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 name="Triangle rectangle 2"/>
          <p:cNvSpPr>
            <a:spLocks noChangeArrowheads="1"/>
          </p:cNvSpPr>
          <p:nvPr/>
        </p:nvSpPr>
        <p:spPr bwMode="auto">
          <a:xfrm flipH="1">
            <a:off x="1725613" y="3030538"/>
            <a:ext cx="1343025" cy="3175000"/>
          </a:xfrm>
          <a:prstGeom prst="rtTriangle">
            <a:avLst/>
          </a:prstGeom>
          <a:solidFill>
            <a:srgbClr val="FFFFCC"/>
          </a:solidFill>
          <a:ln w="9525" algn="ctr">
            <a:solidFill>
              <a:schemeClr val="tx2"/>
            </a:solidFill>
            <a:round/>
            <a:headEnd/>
            <a:tailEnd/>
          </a:ln>
        </p:spPr>
        <p:txBody>
          <a:bodyPr/>
          <a:lstStyle>
            <a:lvl1pPr eaLnBrk="0" hangingPunct="0">
              <a:spcBef>
                <a:spcPct val="20000"/>
              </a:spcBef>
              <a:buClr>
                <a:schemeClr val="tx1"/>
              </a:buClr>
              <a:buFont typeface="Mistral" panose="03090702030407020403" pitchFamily="66" charset="0"/>
              <a:buChar char="●"/>
              <a:defRPr sz="2600">
                <a:solidFill>
                  <a:schemeClr val="tx1"/>
                </a:solidFill>
                <a:latin typeface="Arial Narrow" panose="020B0606020202030204" pitchFamily="34" charset="0"/>
              </a:defRPr>
            </a:lvl1pPr>
            <a:lvl2pPr marL="742950" indent="-285750" eaLnBrk="0" hangingPunct="0">
              <a:spcBef>
                <a:spcPct val="20000"/>
              </a:spcBef>
              <a:buClr>
                <a:schemeClr val="tx1"/>
              </a:buClr>
              <a:buFont typeface="Wingdings" panose="05000000000000000000" pitchFamily="2" charset="2"/>
              <a:buChar char="§"/>
              <a:defRPr sz="2400">
                <a:solidFill>
                  <a:schemeClr val="tx1"/>
                </a:solidFill>
                <a:latin typeface="Arial Narrow" panose="020B0606020202030204" pitchFamily="34" charset="0"/>
              </a:defRPr>
            </a:lvl2pPr>
            <a:lvl3pPr marL="1143000" indent="-228600" eaLnBrk="0" hangingPunct="0">
              <a:spcBef>
                <a:spcPct val="20000"/>
              </a:spcBef>
              <a:buClr>
                <a:schemeClr val="tx1"/>
              </a:buClr>
              <a:buChar char="•"/>
              <a:defRPr sz="2000">
                <a:solidFill>
                  <a:schemeClr val="tx1"/>
                </a:solidFill>
                <a:latin typeface="Arial Narrow" panose="020B0606020202030204" pitchFamily="34" charset="0"/>
              </a:defRPr>
            </a:lvl3pPr>
            <a:lvl4pPr marL="1600200" indent="-228600" eaLnBrk="0" hangingPunct="0">
              <a:spcBef>
                <a:spcPct val="20000"/>
              </a:spcBef>
              <a:buClr>
                <a:schemeClr val="tx1"/>
              </a:buClr>
              <a:buChar char="–"/>
              <a:defRPr b="1">
                <a:solidFill>
                  <a:schemeClr val="tx1"/>
                </a:solidFill>
                <a:latin typeface="Century Gothic" panose="020B0502020202020204" pitchFamily="34" charset="0"/>
              </a:defRPr>
            </a:lvl4pPr>
            <a:lvl5pPr marL="2057400" indent="-228600" eaLnBrk="0" hangingPunct="0">
              <a:spcBef>
                <a:spcPct val="20000"/>
              </a:spcBef>
              <a:buClr>
                <a:schemeClr val="tx1"/>
              </a:buClr>
              <a:buChar char="»"/>
              <a:defRPr sz="2000" b="1">
                <a:solidFill>
                  <a:schemeClr val="tx1"/>
                </a:solidFill>
                <a:latin typeface="Times New Roman" panose="02020603050405020304" pitchFamily="18" charset="0"/>
              </a:defRPr>
            </a:lvl5pPr>
            <a:lvl6pPr marL="25146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6pPr>
            <a:lvl7pPr marL="29718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7pPr>
            <a:lvl8pPr marL="34290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8pPr>
            <a:lvl9pPr marL="38862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9pPr>
          </a:lstStyle>
          <a:p>
            <a:pPr>
              <a:spcBef>
                <a:spcPct val="0"/>
              </a:spcBef>
              <a:buClrTx/>
              <a:buFontTx/>
              <a:buNone/>
            </a:pPr>
            <a:endParaRPr lang="fr-BE" altLang="fr-FR" sz="3200">
              <a:latin typeface="Vrinda" panose="020B0502040204020203" pitchFamily="34" charset="0"/>
            </a:endParaRPr>
          </a:p>
        </p:txBody>
      </p:sp>
      <p:sp>
        <p:nvSpPr>
          <p:cNvPr id="4" name="ZoneTexte 3"/>
          <p:cNvSpPr txBox="1"/>
          <p:nvPr/>
        </p:nvSpPr>
        <p:spPr>
          <a:xfrm>
            <a:off x="1347788" y="3302000"/>
            <a:ext cx="757237" cy="523875"/>
          </a:xfrm>
          <a:prstGeom prst="rect">
            <a:avLst/>
          </a:prstGeom>
          <a:solidFill>
            <a:srgbClr val="FFFFCC"/>
          </a:solidFill>
          <a:ln>
            <a:solidFill>
              <a:schemeClr val="tx2"/>
            </a:solidFill>
          </a:ln>
        </p:spPr>
        <p:txBody>
          <a:bodyPr wrap="none">
            <a:spAutoFit/>
          </a:bodyPr>
          <a:lstStyle/>
          <a:p>
            <a:pPr eaLnBrk="0" hangingPunct="0">
              <a:defRPr/>
            </a:pPr>
            <a:r>
              <a:rPr lang="fr-BE" sz="2800" dirty="0">
                <a:solidFill>
                  <a:schemeClr val="tx2"/>
                </a:solidFill>
                <a:latin typeface="+mn-lt"/>
                <a:cs typeface="+mn-cs"/>
              </a:rPr>
              <a:t>CJH</a:t>
            </a:r>
          </a:p>
        </p:txBody>
      </p:sp>
      <p:grpSp>
        <p:nvGrpSpPr>
          <p:cNvPr id="8" name="Groupe 7"/>
          <p:cNvGrpSpPr>
            <a:grpSpLocks/>
          </p:cNvGrpSpPr>
          <p:nvPr/>
        </p:nvGrpSpPr>
        <p:grpSpPr bwMode="auto">
          <a:xfrm>
            <a:off x="3068638" y="960438"/>
            <a:ext cx="5858679" cy="5395912"/>
            <a:chOff x="3069417" y="929833"/>
            <a:chExt cx="5857713" cy="5396355"/>
          </a:xfrm>
        </p:grpSpPr>
        <p:sp>
          <p:nvSpPr>
            <p:cNvPr id="76861" name="Rectangle 4"/>
            <p:cNvSpPr>
              <a:spLocks noChangeArrowheads="1"/>
            </p:cNvSpPr>
            <p:nvPr/>
          </p:nvSpPr>
          <p:spPr bwMode="auto">
            <a:xfrm>
              <a:off x="3069417" y="1128712"/>
              <a:ext cx="2720976" cy="5197476"/>
            </a:xfrm>
            <a:prstGeom prst="rect">
              <a:avLst/>
            </a:prstGeom>
            <a:noFill/>
            <a:ln w="38100" algn="ctr">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buClr>
                  <a:schemeClr val="tx1"/>
                </a:buClr>
                <a:buFont typeface="Mistral" panose="03090702030407020403" pitchFamily="66" charset="0"/>
                <a:buChar char="●"/>
                <a:defRPr sz="2600">
                  <a:solidFill>
                    <a:schemeClr val="tx1"/>
                  </a:solidFill>
                  <a:latin typeface="Arial Narrow" panose="020B0606020202030204" pitchFamily="34" charset="0"/>
                </a:defRPr>
              </a:lvl1pPr>
              <a:lvl2pPr marL="742950" indent="-285750" eaLnBrk="0" hangingPunct="0">
                <a:spcBef>
                  <a:spcPct val="20000"/>
                </a:spcBef>
                <a:buClr>
                  <a:schemeClr val="tx1"/>
                </a:buClr>
                <a:buFont typeface="Wingdings" panose="05000000000000000000" pitchFamily="2" charset="2"/>
                <a:buChar char="§"/>
                <a:defRPr sz="2400">
                  <a:solidFill>
                    <a:schemeClr val="tx1"/>
                  </a:solidFill>
                  <a:latin typeface="Arial Narrow" panose="020B0606020202030204" pitchFamily="34" charset="0"/>
                </a:defRPr>
              </a:lvl2pPr>
              <a:lvl3pPr marL="1143000" indent="-228600" eaLnBrk="0" hangingPunct="0">
                <a:spcBef>
                  <a:spcPct val="20000"/>
                </a:spcBef>
                <a:buClr>
                  <a:schemeClr val="tx1"/>
                </a:buClr>
                <a:buChar char="•"/>
                <a:defRPr sz="2000">
                  <a:solidFill>
                    <a:schemeClr val="tx1"/>
                  </a:solidFill>
                  <a:latin typeface="Arial Narrow" panose="020B0606020202030204" pitchFamily="34" charset="0"/>
                </a:defRPr>
              </a:lvl3pPr>
              <a:lvl4pPr marL="1600200" indent="-228600" eaLnBrk="0" hangingPunct="0">
                <a:spcBef>
                  <a:spcPct val="20000"/>
                </a:spcBef>
                <a:buClr>
                  <a:schemeClr val="tx1"/>
                </a:buClr>
                <a:buChar char="–"/>
                <a:defRPr b="1">
                  <a:solidFill>
                    <a:schemeClr val="tx1"/>
                  </a:solidFill>
                  <a:latin typeface="Century Gothic" panose="020B0502020202020204" pitchFamily="34" charset="0"/>
                </a:defRPr>
              </a:lvl4pPr>
              <a:lvl5pPr marL="2057400" indent="-228600" eaLnBrk="0" hangingPunct="0">
                <a:spcBef>
                  <a:spcPct val="20000"/>
                </a:spcBef>
                <a:buClr>
                  <a:schemeClr val="tx1"/>
                </a:buClr>
                <a:buChar char="»"/>
                <a:defRPr sz="2000" b="1">
                  <a:solidFill>
                    <a:schemeClr val="tx1"/>
                  </a:solidFill>
                  <a:latin typeface="Times New Roman" panose="02020603050405020304" pitchFamily="18" charset="0"/>
                </a:defRPr>
              </a:lvl5pPr>
              <a:lvl6pPr marL="25146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6pPr>
              <a:lvl7pPr marL="29718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7pPr>
              <a:lvl8pPr marL="34290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8pPr>
              <a:lvl9pPr marL="38862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9pPr>
            </a:lstStyle>
            <a:p>
              <a:pPr>
                <a:spcBef>
                  <a:spcPct val="0"/>
                </a:spcBef>
                <a:buClrTx/>
                <a:buFontTx/>
                <a:buNone/>
              </a:pPr>
              <a:endParaRPr lang="fr-BE" altLang="fr-FR" sz="3200">
                <a:solidFill>
                  <a:schemeClr val="tx2"/>
                </a:solidFill>
                <a:latin typeface="Vrinda" panose="020B0502040204020203" pitchFamily="34" charset="0"/>
              </a:endParaRPr>
            </a:p>
          </p:txBody>
        </p:sp>
        <p:sp>
          <p:nvSpPr>
            <p:cNvPr id="60" name="ZoneTexte 59"/>
            <p:cNvSpPr txBox="1"/>
            <p:nvPr/>
          </p:nvSpPr>
          <p:spPr>
            <a:xfrm>
              <a:off x="6231196" y="929833"/>
              <a:ext cx="2695934" cy="1015746"/>
            </a:xfrm>
            <a:prstGeom prst="rect">
              <a:avLst/>
            </a:prstGeom>
            <a:solidFill>
              <a:srgbClr val="FFFFCC"/>
            </a:solidFill>
            <a:ln>
              <a:solidFill>
                <a:schemeClr val="tx2"/>
              </a:solidFill>
            </a:ln>
          </p:spPr>
          <p:txBody>
            <a:bodyPr wrap="none">
              <a:spAutoFit/>
            </a:bodyPr>
            <a:lstStyle/>
            <a:p>
              <a:pPr eaLnBrk="0" hangingPunct="0">
                <a:defRPr/>
              </a:pPr>
              <a:r>
                <a:rPr lang="fr-BE" sz="2000" dirty="0">
                  <a:solidFill>
                    <a:schemeClr val="tx2"/>
                  </a:solidFill>
                  <a:latin typeface="+mn-lt"/>
                  <a:cs typeface="+mn-cs"/>
                </a:rPr>
                <a:t>Effet lutéolytique </a:t>
              </a:r>
            </a:p>
            <a:p>
              <a:pPr eaLnBrk="0" hangingPunct="0">
                <a:defRPr/>
              </a:pPr>
              <a:r>
                <a:rPr lang="fr-BE" sz="2000" dirty="0">
                  <a:solidFill>
                    <a:schemeClr val="tx2"/>
                  </a:solidFill>
                  <a:latin typeface="+mn-lt"/>
                  <a:cs typeface="+mn-cs"/>
                </a:rPr>
                <a:t>si injection en présence </a:t>
              </a:r>
            </a:p>
            <a:p>
              <a:pPr eaLnBrk="0" hangingPunct="0">
                <a:defRPr/>
              </a:pPr>
              <a:r>
                <a:rPr lang="fr-BE" sz="2000" dirty="0">
                  <a:solidFill>
                    <a:schemeClr val="tx2"/>
                  </a:solidFill>
                  <a:latin typeface="+mn-lt"/>
                  <a:cs typeface="+mn-cs"/>
                </a:rPr>
                <a:t>d’un CJ de </a:t>
              </a:r>
              <a:r>
                <a:rPr lang="fr-BE" sz="2000" dirty="0" err="1">
                  <a:solidFill>
                    <a:schemeClr val="tx2"/>
                  </a:solidFill>
                  <a:latin typeface="+mn-lt"/>
                  <a:cs typeface="+mn-cs"/>
                </a:rPr>
                <a:t>dioestrus</a:t>
              </a:r>
              <a:endParaRPr lang="fr-BE" sz="2000" dirty="0">
                <a:solidFill>
                  <a:schemeClr val="tx2"/>
                </a:solidFill>
                <a:latin typeface="+mn-lt"/>
                <a:cs typeface="+mn-cs"/>
              </a:endParaRPr>
            </a:p>
          </p:txBody>
        </p:sp>
        <p:sp>
          <p:nvSpPr>
            <p:cNvPr id="76863" name="Flèche droite 5"/>
            <p:cNvSpPr>
              <a:spLocks noChangeArrowheads="1"/>
            </p:cNvSpPr>
            <p:nvPr/>
          </p:nvSpPr>
          <p:spPr bwMode="auto">
            <a:xfrm>
              <a:off x="5819645" y="1518322"/>
              <a:ext cx="467636" cy="466052"/>
            </a:xfrm>
            <a:prstGeom prst="rightArrow">
              <a:avLst>
                <a:gd name="adj1" fmla="val 50000"/>
                <a:gd name="adj2" fmla="val 49998"/>
              </a:avLst>
            </a:prstGeom>
            <a:solidFill>
              <a:srgbClr val="FF0000"/>
            </a:solidFill>
            <a:ln w="9525" algn="ctr">
              <a:solidFill>
                <a:schemeClr val="tx2"/>
              </a:solidFill>
              <a:round/>
              <a:headEnd/>
              <a:tailEnd/>
            </a:ln>
          </p:spPr>
          <p:txBody>
            <a:bodyPr/>
            <a:lstStyle>
              <a:lvl1pPr eaLnBrk="0" hangingPunct="0">
                <a:spcBef>
                  <a:spcPct val="20000"/>
                </a:spcBef>
                <a:buClr>
                  <a:schemeClr val="tx1"/>
                </a:buClr>
                <a:buFont typeface="Mistral" panose="03090702030407020403" pitchFamily="66" charset="0"/>
                <a:buChar char="●"/>
                <a:defRPr sz="2600">
                  <a:solidFill>
                    <a:schemeClr val="tx1"/>
                  </a:solidFill>
                  <a:latin typeface="Arial Narrow" panose="020B0606020202030204" pitchFamily="34" charset="0"/>
                </a:defRPr>
              </a:lvl1pPr>
              <a:lvl2pPr marL="742950" indent="-285750" eaLnBrk="0" hangingPunct="0">
                <a:spcBef>
                  <a:spcPct val="20000"/>
                </a:spcBef>
                <a:buClr>
                  <a:schemeClr val="tx1"/>
                </a:buClr>
                <a:buFont typeface="Wingdings" panose="05000000000000000000" pitchFamily="2" charset="2"/>
                <a:buChar char="§"/>
                <a:defRPr sz="2400">
                  <a:solidFill>
                    <a:schemeClr val="tx1"/>
                  </a:solidFill>
                  <a:latin typeface="Arial Narrow" panose="020B0606020202030204" pitchFamily="34" charset="0"/>
                </a:defRPr>
              </a:lvl2pPr>
              <a:lvl3pPr marL="1143000" indent="-228600" eaLnBrk="0" hangingPunct="0">
                <a:spcBef>
                  <a:spcPct val="20000"/>
                </a:spcBef>
                <a:buClr>
                  <a:schemeClr val="tx1"/>
                </a:buClr>
                <a:buChar char="•"/>
                <a:defRPr sz="2000">
                  <a:solidFill>
                    <a:schemeClr val="tx1"/>
                  </a:solidFill>
                  <a:latin typeface="Arial Narrow" panose="020B0606020202030204" pitchFamily="34" charset="0"/>
                </a:defRPr>
              </a:lvl3pPr>
              <a:lvl4pPr marL="1600200" indent="-228600" eaLnBrk="0" hangingPunct="0">
                <a:spcBef>
                  <a:spcPct val="20000"/>
                </a:spcBef>
                <a:buClr>
                  <a:schemeClr val="tx1"/>
                </a:buClr>
                <a:buChar char="–"/>
                <a:defRPr b="1">
                  <a:solidFill>
                    <a:schemeClr val="tx1"/>
                  </a:solidFill>
                  <a:latin typeface="Century Gothic" panose="020B0502020202020204" pitchFamily="34" charset="0"/>
                </a:defRPr>
              </a:lvl4pPr>
              <a:lvl5pPr marL="2057400" indent="-228600" eaLnBrk="0" hangingPunct="0">
                <a:spcBef>
                  <a:spcPct val="20000"/>
                </a:spcBef>
                <a:buClr>
                  <a:schemeClr val="tx1"/>
                </a:buClr>
                <a:buChar char="»"/>
                <a:defRPr sz="2000" b="1">
                  <a:solidFill>
                    <a:schemeClr val="tx1"/>
                  </a:solidFill>
                  <a:latin typeface="Times New Roman" panose="02020603050405020304" pitchFamily="18" charset="0"/>
                </a:defRPr>
              </a:lvl5pPr>
              <a:lvl6pPr marL="25146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6pPr>
              <a:lvl7pPr marL="29718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7pPr>
              <a:lvl8pPr marL="34290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8pPr>
              <a:lvl9pPr marL="38862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9pPr>
            </a:lstStyle>
            <a:p>
              <a:pPr>
                <a:spcBef>
                  <a:spcPct val="0"/>
                </a:spcBef>
                <a:buClrTx/>
                <a:buFontTx/>
                <a:buNone/>
              </a:pPr>
              <a:endParaRPr lang="fr-BE" altLang="fr-FR" sz="3200">
                <a:solidFill>
                  <a:schemeClr val="tx2"/>
                </a:solidFill>
                <a:latin typeface="Vrinda" panose="020B0502040204020203" pitchFamily="34" charset="0"/>
              </a:endParaRPr>
            </a:p>
          </p:txBody>
        </p:sp>
      </p:grpSp>
      <p:grpSp>
        <p:nvGrpSpPr>
          <p:cNvPr id="10" name="Groupe 9"/>
          <p:cNvGrpSpPr>
            <a:grpSpLocks/>
          </p:cNvGrpSpPr>
          <p:nvPr/>
        </p:nvGrpSpPr>
        <p:grpSpPr bwMode="auto">
          <a:xfrm>
            <a:off x="6035674" y="2073275"/>
            <a:ext cx="3136756" cy="819011"/>
            <a:chOff x="6036456" y="2073630"/>
            <a:chExt cx="3136214" cy="818680"/>
          </a:xfrm>
        </p:grpSpPr>
        <p:sp>
          <p:nvSpPr>
            <p:cNvPr id="64" name="ZoneTexte 63"/>
            <p:cNvSpPr txBox="1"/>
            <p:nvPr/>
          </p:nvSpPr>
          <p:spPr>
            <a:xfrm>
              <a:off x="6036456" y="2184710"/>
              <a:ext cx="3136214" cy="707600"/>
            </a:xfrm>
            <a:prstGeom prst="rect">
              <a:avLst/>
            </a:prstGeom>
            <a:solidFill>
              <a:srgbClr val="FFFFCC"/>
            </a:solidFill>
            <a:ln>
              <a:solidFill>
                <a:schemeClr val="tx2"/>
              </a:solidFill>
            </a:ln>
          </p:spPr>
          <p:txBody>
            <a:bodyPr wrap="none">
              <a:spAutoFit/>
            </a:bodyPr>
            <a:lstStyle/>
            <a:p>
              <a:pPr eaLnBrk="0" hangingPunct="0">
                <a:defRPr/>
              </a:pPr>
              <a:r>
                <a:rPr lang="fr-BE" sz="2000" dirty="0">
                  <a:solidFill>
                    <a:schemeClr val="tx2"/>
                  </a:solidFill>
                  <a:cs typeface="+mn-cs"/>
                </a:rPr>
                <a:t>A vérifier systématiquement</a:t>
              </a:r>
            </a:p>
            <a:p>
              <a:pPr eaLnBrk="0" hangingPunct="0">
                <a:defRPr/>
              </a:pPr>
              <a:r>
                <a:rPr lang="fr-BE" sz="2000" dirty="0">
                  <a:solidFill>
                    <a:schemeClr val="tx2"/>
                  </a:solidFill>
                  <a:cs typeface="+mn-cs"/>
                </a:rPr>
                <a:t>(écho &gt; palpation)</a:t>
              </a:r>
            </a:p>
          </p:txBody>
        </p:sp>
        <p:sp>
          <p:nvSpPr>
            <p:cNvPr id="76860" name="Rectangle 8"/>
            <p:cNvSpPr>
              <a:spLocks noChangeArrowheads="1"/>
            </p:cNvSpPr>
            <p:nvPr/>
          </p:nvSpPr>
          <p:spPr bwMode="auto">
            <a:xfrm>
              <a:off x="6795281" y="2073630"/>
              <a:ext cx="1472419" cy="111266"/>
            </a:xfrm>
            <a:prstGeom prst="rect">
              <a:avLst/>
            </a:prstGeom>
            <a:solidFill>
              <a:srgbClr val="FF0000"/>
            </a:solidFill>
            <a:ln w="9525" algn="ctr">
              <a:solidFill>
                <a:schemeClr val="tx1"/>
              </a:solidFill>
              <a:round/>
              <a:headEnd/>
              <a:tailEnd/>
            </a:ln>
          </p:spPr>
          <p:txBody>
            <a:bodyPr/>
            <a:lstStyle>
              <a:lvl1pPr eaLnBrk="0" hangingPunct="0">
                <a:spcBef>
                  <a:spcPct val="20000"/>
                </a:spcBef>
                <a:buClr>
                  <a:schemeClr val="tx1"/>
                </a:buClr>
                <a:buFont typeface="Mistral" panose="03090702030407020403" pitchFamily="66" charset="0"/>
                <a:buChar char="●"/>
                <a:defRPr sz="2600">
                  <a:solidFill>
                    <a:schemeClr val="tx1"/>
                  </a:solidFill>
                  <a:latin typeface="Arial Narrow" panose="020B0606020202030204" pitchFamily="34" charset="0"/>
                </a:defRPr>
              </a:lvl1pPr>
              <a:lvl2pPr marL="742950" indent="-285750" eaLnBrk="0" hangingPunct="0">
                <a:spcBef>
                  <a:spcPct val="20000"/>
                </a:spcBef>
                <a:buClr>
                  <a:schemeClr val="tx1"/>
                </a:buClr>
                <a:buFont typeface="Wingdings" panose="05000000000000000000" pitchFamily="2" charset="2"/>
                <a:buChar char="§"/>
                <a:defRPr sz="2400">
                  <a:solidFill>
                    <a:schemeClr val="tx1"/>
                  </a:solidFill>
                  <a:latin typeface="Arial Narrow" panose="020B0606020202030204" pitchFamily="34" charset="0"/>
                </a:defRPr>
              </a:lvl2pPr>
              <a:lvl3pPr marL="1143000" indent="-228600" eaLnBrk="0" hangingPunct="0">
                <a:spcBef>
                  <a:spcPct val="20000"/>
                </a:spcBef>
                <a:buClr>
                  <a:schemeClr val="tx1"/>
                </a:buClr>
                <a:buChar char="•"/>
                <a:defRPr sz="2000">
                  <a:solidFill>
                    <a:schemeClr val="tx1"/>
                  </a:solidFill>
                  <a:latin typeface="Arial Narrow" panose="020B0606020202030204" pitchFamily="34" charset="0"/>
                </a:defRPr>
              </a:lvl3pPr>
              <a:lvl4pPr marL="1600200" indent="-228600" eaLnBrk="0" hangingPunct="0">
                <a:spcBef>
                  <a:spcPct val="20000"/>
                </a:spcBef>
                <a:buClr>
                  <a:schemeClr val="tx1"/>
                </a:buClr>
                <a:buChar char="–"/>
                <a:defRPr b="1">
                  <a:solidFill>
                    <a:schemeClr val="tx1"/>
                  </a:solidFill>
                  <a:latin typeface="Century Gothic" panose="020B0502020202020204" pitchFamily="34" charset="0"/>
                </a:defRPr>
              </a:lvl4pPr>
              <a:lvl5pPr marL="2057400" indent="-228600" eaLnBrk="0" hangingPunct="0">
                <a:spcBef>
                  <a:spcPct val="20000"/>
                </a:spcBef>
                <a:buClr>
                  <a:schemeClr val="tx1"/>
                </a:buClr>
                <a:buChar char="»"/>
                <a:defRPr sz="2000" b="1">
                  <a:solidFill>
                    <a:schemeClr val="tx1"/>
                  </a:solidFill>
                  <a:latin typeface="Times New Roman" panose="02020603050405020304" pitchFamily="18" charset="0"/>
                </a:defRPr>
              </a:lvl5pPr>
              <a:lvl6pPr marL="25146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6pPr>
              <a:lvl7pPr marL="29718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7pPr>
              <a:lvl8pPr marL="34290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8pPr>
              <a:lvl9pPr marL="38862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9pPr>
            </a:lstStyle>
            <a:p>
              <a:pPr>
                <a:spcBef>
                  <a:spcPct val="0"/>
                </a:spcBef>
                <a:buClrTx/>
                <a:buFontTx/>
                <a:buNone/>
              </a:pPr>
              <a:endParaRPr lang="fr-BE" altLang="fr-FR" sz="2200">
                <a:solidFill>
                  <a:schemeClr val="tx2"/>
                </a:solidFill>
                <a:latin typeface="+mn-lt"/>
              </a:endParaRPr>
            </a:p>
          </p:txBody>
        </p:sp>
      </p:grpSp>
    </p:spTree>
    <p:extLst>
      <p:ext uri="{BB962C8B-B14F-4D97-AF65-F5344CB8AC3E}">
        <p14:creationId xmlns:p14="http://schemas.microsoft.com/office/powerpoint/2010/main" val="1652755319"/>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4"/>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56"/>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7"/>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nodeType="clickEffect">
                                  <p:stCondLst>
                                    <p:cond delay="0"/>
                                  </p:stCondLst>
                                  <p:childTnLst>
                                    <p:set>
                                      <p:cBhvr>
                                        <p:cTn id="18" dur="1" fill="hold">
                                          <p:stCondLst>
                                            <p:cond delay="0"/>
                                          </p:stCondLst>
                                        </p:cTn>
                                        <p:tgtEl>
                                          <p:spTgt spid="8"/>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nodeType="clickEffect">
                                  <p:stCondLst>
                                    <p:cond delay="0"/>
                                  </p:stCondLst>
                                  <p:childTnLst>
                                    <p:set>
                                      <p:cBhvr>
                                        <p:cTn id="22" dur="1" fill="hold">
                                          <p:stCondLst>
                                            <p:cond delay="0"/>
                                          </p:stCondLst>
                                        </p:cTn>
                                        <p:tgtEl>
                                          <p:spTgt spid="10"/>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grpId="0" nodeType="clickEffect">
                                  <p:stCondLst>
                                    <p:cond delay="0"/>
                                  </p:stCondLst>
                                  <p:childTnLst>
                                    <p:set>
                                      <p:cBhvr>
                                        <p:cTn id="26" dur="1" fill="hold">
                                          <p:stCondLst>
                                            <p:cond delay="499"/>
                                          </p:stCondLst>
                                        </p:cTn>
                                        <p:tgtEl>
                                          <p:spTgt spid="283700"/>
                                        </p:tgtEl>
                                        <p:attrNameLst>
                                          <p:attrName>style.visibility</p:attrName>
                                        </p:attrNameLst>
                                      </p:cBhvr>
                                      <p:to>
                                        <p:strVal val="visible"/>
                                      </p:to>
                                    </p:set>
                                  </p:childTnLst>
                                </p:cTn>
                              </p:par>
                            </p:childTnLst>
                          </p:cTn>
                        </p:par>
                      </p:childTnLst>
                    </p:cTn>
                  </p:par>
                  <p:par>
                    <p:cTn id="27" fill="hold" nodeType="clickPar">
                      <p:stCondLst>
                        <p:cond delay="indefinite"/>
                      </p:stCondLst>
                      <p:childTnLst>
                        <p:par>
                          <p:cTn id="28" fill="hold" nodeType="withGroup">
                            <p:stCondLst>
                              <p:cond delay="0"/>
                            </p:stCondLst>
                            <p:childTnLst>
                              <p:par>
                                <p:cTn id="29" presetID="1" presetClass="entr" presetSubtype="0" fill="hold" grpId="0" nodeType="clickEffect">
                                  <p:stCondLst>
                                    <p:cond delay="0"/>
                                  </p:stCondLst>
                                  <p:childTnLst>
                                    <p:set>
                                      <p:cBhvr>
                                        <p:cTn id="30" dur="1" fill="hold">
                                          <p:stCondLst>
                                            <p:cond delay="499"/>
                                          </p:stCondLst>
                                        </p:cTn>
                                        <p:tgtEl>
                                          <p:spTgt spid="283655"/>
                                        </p:tgtEl>
                                        <p:attrNameLst>
                                          <p:attrName>style.visibility</p:attrName>
                                        </p:attrNameLst>
                                      </p:cBhvr>
                                      <p:to>
                                        <p:strVal val="visible"/>
                                      </p:to>
                                    </p:set>
                                  </p:childTnLst>
                                </p:cTn>
                              </p:par>
                            </p:childTnLst>
                          </p:cTn>
                        </p:par>
                      </p:childTnLst>
                    </p:cTn>
                  </p:par>
                  <p:par>
                    <p:cTn id="31" fill="hold" nodeType="clickPar">
                      <p:stCondLst>
                        <p:cond delay="indefinite"/>
                      </p:stCondLst>
                      <p:childTnLst>
                        <p:par>
                          <p:cTn id="32" fill="hold" nodeType="withGroup">
                            <p:stCondLst>
                              <p:cond delay="0"/>
                            </p:stCondLst>
                            <p:childTnLst>
                              <p:par>
                                <p:cTn id="33" presetID="1" presetClass="entr" presetSubtype="0" fill="hold" grpId="0" nodeType="clickEffect">
                                  <p:stCondLst>
                                    <p:cond delay="0"/>
                                  </p:stCondLst>
                                  <p:childTnLst>
                                    <p:set>
                                      <p:cBhvr>
                                        <p:cTn id="34" dur="1" fill="hold">
                                          <p:stCondLst>
                                            <p:cond delay="499"/>
                                          </p:stCondLst>
                                        </p:cTn>
                                        <p:tgtEl>
                                          <p:spTgt spid="283654"/>
                                        </p:tgtEl>
                                        <p:attrNameLst>
                                          <p:attrName>style.visibility</p:attrName>
                                        </p:attrNameLst>
                                      </p:cBhvr>
                                      <p:to>
                                        <p:strVal val="visible"/>
                                      </p:to>
                                    </p:set>
                                  </p:childTnLst>
                                </p:cTn>
                              </p:par>
                            </p:childTnLst>
                          </p:cTn>
                        </p:par>
                      </p:childTnLst>
                    </p:cTn>
                  </p:par>
                  <p:par>
                    <p:cTn id="35" fill="hold" nodeType="clickPar">
                      <p:stCondLst>
                        <p:cond delay="indefinite"/>
                      </p:stCondLst>
                      <p:childTnLst>
                        <p:par>
                          <p:cTn id="36" fill="hold" nodeType="withGroup">
                            <p:stCondLst>
                              <p:cond delay="0"/>
                            </p:stCondLst>
                            <p:childTnLst>
                              <p:par>
                                <p:cTn id="37" presetID="1" presetClass="entr" presetSubtype="0" fill="hold" grpId="0" nodeType="clickEffect">
                                  <p:stCondLst>
                                    <p:cond delay="0"/>
                                  </p:stCondLst>
                                  <p:childTnLst>
                                    <p:set>
                                      <p:cBhvr>
                                        <p:cTn id="38" dur="1" fill="hold">
                                          <p:stCondLst>
                                            <p:cond delay="499"/>
                                          </p:stCondLst>
                                        </p:cTn>
                                        <p:tgtEl>
                                          <p:spTgt spid="283653"/>
                                        </p:tgtEl>
                                        <p:attrNameLst>
                                          <p:attrName>style.visibility</p:attrName>
                                        </p:attrNameLst>
                                      </p:cBhvr>
                                      <p:to>
                                        <p:strVal val="visible"/>
                                      </p:to>
                                    </p:set>
                                  </p:childTnLst>
                                </p:cTn>
                              </p:par>
                            </p:childTnLst>
                          </p:cTn>
                        </p:par>
                      </p:childTnLst>
                    </p:cTn>
                  </p:par>
                  <p:par>
                    <p:cTn id="39" fill="hold" nodeType="clickPar">
                      <p:stCondLst>
                        <p:cond delay="indefinite"/>
                      </p:stCondLst>
                      <p:childTnLst>
                        <p:par>
                          <p:cTn id="40" fill="hold" nodeType="withGroup">
                            <p:stCondLst>
                              <p:cond delay="0"/>
                            </p:stCondLst>
                            <p:childTnLst>
                              <p:par>
                                <p:cTn id="41" presetID="1" presetClass="entr" presetSubtype="0" fill="hold" grpId="0" nodeType="clickEffect">
                                  <p:stCondLst>
                                    <p:cond delay="0"/>
                                  </p:stCondLst>
                                  <p:childTnLst>
                                    <p:set>
                                      <p:cBhvr>
                                        <p:cTn id="42" dur="1" fill="hold">
                                          <p:stCondLst>
                                            <p:cond delay="499"/>
                                          </p:stCondLst>
                                        </p:cTn>
                                        <p:tgtEl>
                                          <p:spTgt spid="283650"/>
                                        </p:tgtEl>
                                        <p:attrNameLst>
                                          <p:attrName>style.visibility</p:attrName>
                                        </p:attrNameLst>
                                      </p:cBhvr>
                                      <p:to>
                                        <p:strVal val="visible"/>
                                      </p:to>
                                    </p:set>
                                  </p:childTnLst>
                                </p:cTn>
                              </p:par>
                            </p:childTnLst>
                          </p:cTn>
                        </p:par>
                      </p:childTnLst>
                    </p:cTn>
                  </p:par>
                  <p:par>
                    <p:cTn id="43" fill="hold" nodeType="clickPar">
                      <p:stCondLst>
                        <p:cond delay="indefinite"/>
                      </p:stCondLst>
                      <p:childTnLst>
                        <p:par>
                          <p:cTn id="44" fill="hold" nodeType="withGroup">
                            <p:stCondLst>
                              <p:cond delay="0"/>
                            </p:stCondLst>
                            <p:childTnLst>
                              <p:par>
                                <p:cTn id="45" presetID="1" presetClass="entr" presetSubtype="0" fill="hold" grpId="0" nodeType="clickEffect">
                                  <p:stCondLst>
                                    <p:cond delay="0"/>
                                  </p:stCondLst>
                                  <p:childTnLst>
                                    <p:set>
                                      <p:cBhvr>
                                        <p:cTn id="46" dur="1" fill="hold">
                                          <p:stCondLst>
                                            <p:cond delay="499"/>
                                          </p:stCondLst>
                                        </p:cTn>
                                        <p:tgtEl>
                                          <p:spTgt spid="28370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3650" grpId="0" animBg="1"/>
      <p:bldP spid="283653" grpId="0" animBg="1" autoUpdateAnimBg="0"/>
      <p:bldP spid="283654" grpId="0" animBg="1"/>
      <p:bldP spid="283655" grpId="0" animBg="1"/>
      <p:bldP spid="283700" grpId="0" animBg="1"/>
      <p:bldP spid="283701" grpId="0" animBg="1"/>
      <p:bldP spid="3" grpId="0" animBg="1"/>
      <p:bldP spid="4" grpId="0" animBg="1"/>
    </p:bldLst>
  </p:timing>
</p:sld>
</file>

<file path=ppt/slides/slide202.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79874" name="Espace réservé du numéro de diapositive 2"/>
          <p:cNvSpPr>
            <a:spLocks noGrp="1"/>
          </p:cNvSpPr>
          <p:nvPr>
            <p:ph type="sldNum" sz="quarter" idx="12"/>
          </p:nvPr>
        </p:nvSpPr>
        <p:spPr>
          <a:xfrm>
            <a:off x="1042988" y="6381750"/>
            <a:ext cx="6408737" cy="287338"/>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Clr>
                <a:schemeClr val="tx1"/>
              </a:buClr>
              <a:buFont typeface="Mistral" panose="03090702030407020403" pitchFamily="66" charset="0"/>
              <a:buChar char="●"/>
              <a:defRPr sz="2600">
                <a:solidFill>
                  <a:schemeClr val="tx1"/>
                </a:solidFill>
                <a:latin typeface="Arial Narrow" panose="020B0606020202030204" pitchFamily="34" charset="0"/>
              </a:defRPr>
            </a:lvl1pPr>
            <a:lvl2pPr marL="742950" indent="-285750" eaLnBrk="0" hangingPunct="0">
              <a:spcBef>
                <a:spcPct val="20000"/>
              </a:spcBef>
              <a:buClr>
                <a:schemeClr val="tx1"/>
              </a:buClr>
              <a:buFont typeface="Wingdings" panose="05000000000000000000" pitchFamily="2" charset="2"/>
              <a:buChar char="§"/>
              <a:defRPr sz="2400">
                <a:solidFill>
                  <a:schemeClr val="tx1"/>
                </a:solidFill>
                <a:latin typeface="Arial Narrow" panose="020B0606020202030204" pitchFamily="34" charset="0"/>
              </a:defRPr>
            </a:lvl2pPr>
            <a:lvl3pPr marL="1143000" indent="-228600" eaLnBrk="0" hangingPunct="0">
              <a:spcBef>
                <a:spcPct val="20000"/>
              </a:spcBef>
              <a:buClr>
                <a:schemeClr val="tx1"/>
              </a:buClr>
              <a:buChar char="•"/>
              <a:defRPr sz="2000">
                <a:solidFill>
                  <a:schemeClr val="tx1"/>
                </a:solidFill>
                <a:latin typeface="Arial Narrow" panose="020B0606020202030204" pitchFamily="34" charset="0"/>
              </a:defRPr>
            </a:lvl3pPr>
            <a:lvl4pPr marL="1600200" indent="-228600" eaLnBrk="0" hangingPunct="0">
              <a:spcBef>
                <a:spcPct val="20000"/>
              </a:spcBef>
              <a:buClr>
                <a:schemeClr val="tx1"/>
              </a:buClr>
              <a:buChar char="–"/>
              <a:defRPr b="1">
                <a:solidFill>
                  <a:schemeClr val="tx1"/>
                </a:solidFill>
                <a:latin typeface="Century Gothic" panose="020B0502020202020204" pitchFamily="34" charset="0"/>
              </a:defRPr>
            </a:lvl4pPr>
            <a:lvl5pPr marL="2057400" indent="-228600" eaLnBrk="0" hangingPunct="0">
              <a:spcBef>
                <a:spcPct val="20000"/>
              </a:spcBef>
              <a:buClr>
                <a:schemeClr val="tx1"/>
              </a:buClr>
              <a:buChar char="»"/>
              <a:defRPr sz="2000" b="1">
                <a:solidFill>
                  <a:schemeClr val="tx1"/>
                </a:solidFill>
                <a:latin typeface="Times New Roman" panose="02020603050405020304" pitchFamily="18" charset="0"/>
              </a:defRPr>
            </a:lvl5pPr>
            <a:lvl6pPr marL="25146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6pPr>
            <a:lvl7pPr marL="29718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7pPr>
            <a:lvl8pPr marL="34290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8pPr>
            <a:lvl9pPr marL="38862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9pPr>
          </a:lstStyle>
          <a:p>
            <a:pPr algn="l">
              <a:spcBef>
                <a:spcPct val="0"/>
              </a:spcBef>
              <a:buClrTx/>
              <a:buFontTx/>
              <a:buNone/>
            </a:pPr>
            <a:fld id="{AB8E6DE4-FB66-44CB-A403-04F66DFFC42A}" type="slidenum">
              <a:rPr lang="fr-FR" altLang="fr-FR" sz="1400" b="0">
                <a:solidFill>
                  <a:schemeClr val="bg1"/>
                </a:solidFill>
              </a:rPr>
              <a:pPr algn="l">
                <a:spcBef>
                  <a:spcPct val="0"/>
                </a:spcBef>
                <a:buClrTx/>
                <a:buFontTx/>
                <a:buNone/>
              </a:pPr>
              <a:t>202</a:t>
            </a:fld>
            <a:endParaRPr lang="fr-FR" altLang="fr-FR" sz="1400" b="0">
              <a:solidFill>
                <a:schemeClr val="bg1"/>
              </a:solidFill>
            </a:endParaRPr>
          </a:p>
        </p:txBody>
      </p:sp>
      <p:sp>
        <p:nvSpPr>
          <p:cNvPr id="293890" name="Rectangle 2"/>
          <p:cNvSpPr>
            <a:spLocks noChangeArrowheads="1"/>
          </p:cNvSpPr>
          <p:nvPr/>
        </p:nvSpPr>
        <p:spPr bwMode="auto">
          <a:xfrm>
            <a:off x="3633788" y="3267075"/>
            <a:ext cx="1922462" cy="1176338"/>
          </a:xfrm>
          <a:prstGeom prst="rect">
            <a:avLst/>
          </a:prstGeom>
          <a:solidFill>
            <a:srgbClr val="FFFF00"/>
          </a:solidFill>
          <a:ln w="9525">
            <a:solidFill>
              <a:schemeClr val="tx2"/>
            </a:solidFill>
            <a:miter lim="800000"/>
            <a:headEnd/>
            <a:tailEnd/>
          </a:ln>
          <a:effectLst/>
        </p:spPr>
        <p:txBody>
          <a:bodyPr wrap="none" anchor="ctr"/>
          <a:lstStyle/>
          <a:p>
            <a:pPr algn="ctr" eaLnBrk="0" hangingPunct="0">
              <a:defRPr/>
            </a:pPr>
            <a:r>
              <a:rPr lang="fr-BE">
                <a:effectLst>
                  <a:outerShdw blurRad="38100" dist="38100" dir="2700000" algn="tl">
                    <a:srgbClr val="FFFFFF"/>
                  </a:outerShdw>
                </a:effectLst>
                <a:latin typeface="Comic Sans MS" pitchFamily="66" charset="0"/>
                <a:cs typeface="+mn-cs"/>
              </a:rPr>
              <a:t>	</a:t>
            </a:r>
            <a:endParaRPr lang="fr-FR">
              <a:effectLst>
                <a:outerShdw blurRad="38100" dist="38100" dir="2700000" algn="tl">
                  <a:srgbClr val="FFFFFF"/>
                </a:outerShdw>
              </a:effectLst>
              <a:latin typeface="Comic Sans MS" pitchFamily="66" charset="0"/>
              <a:cs typeface="+mn-cs"/>
            </a:endParaRPr>
          </a:p>
        </p:txBody>
      </p:sp>
      <p:sp>
        <p:nvSpPr>
          <p:cNvPr id="79876" name="Line 3"/>
          <p:cNvSpPr>
            <a:spLocks noChangeShapeType="1"/>
          </p:cNvSpPr>
          <p:nvPr/>
        </p:nvSpPr>
        <p:spPr bwMode="auto">
          <a:xfrm>
            <a:off x="1638300" y="4443413"/>
            <a:ext cx="6135688" cy="0"/>
          </a:xfrm>
          <a:prstGeom prst="line">
            <a:avLst/>
          </a:prstGeom>
          <a:noFill/>
          <a:ln w="25400">
            <a:solidFill>
              <a:schemeClr val="tx2"/>
            </a:solidFill>
            <a:round/>
            <a:headEnd/>
            <a:tailEnd/>
          </a:ln>
          <a:effectLst>
            <a:outerShdw dist="35921" dir="2700000" algn="ctr" rotWithShape="0">
              <a:schemeClr val="bg2"/>
            </a:outerShdw>
          </a:effectLst>
          <a:extLst>
            <a:ext uri="{909E8E84-426E-40DD-AFC4-6F175D3DCCD1}">
              <a14:hiddenFill xmlns:a14="http://schemas.microsoft.com/office/drawing/2010/main">
                <a:noFill/>
              </a14:hiddenFill>
            </a:ext>
          </a:extLst>
        </p:spPr>
        <p:txBody>
          <a:bodyPr wrap="none" anchor="ctr"/>
          <a:lstStyle/>
          <a:p>
            <a:endParaRPr lang="fr-BE"/>
          </a:p>
        </p:txBody>
      </p:sp>
      <p:sp>
        <p:nvSpPr>
          <p:cNvPr id="293892" name="AutoShape 4"/>
          <p:cNvSpPr>
            <a:spLocks noChangeArrowheads="1"/>
          </p:cNvSpPr>
          <p:nvPr/>
        </p:nvSpPr>
        <p:spPr bwMode="auto">
          <a:xfrm rot="-5400000">
            <a:off x="2602707" y="3412331"/>
            <a:ext cx="1176338" cy="885825"/>
          </a:xfrm>
          <a:prstGeom prst="rtTriangle">
            <a:avLst/>
          </a:prstGeom>
          <a:solidFill>
            <a:srgbClr val="FFFF99"/>
          </a:solidFill>
          <a:ln w="9525">
            <a:solidFill>
              <a:schemeClr val="tx2"/>
            </a:solidFill>
            <a:miter lim="800000"/>
            <a:headEnd/>
            <a:tailEnd/>
          </a:ln>
        </p:spPr>
        <p:txBody>
          <a:bodyPr wrap="none" anchor="ctr"/>
          <a:lstStyle>
            <a:lvl1pPr eaLnBrk="0" hangingPunct="0">
              <a:spcBef>
                <a:spcPct val="20000"/>
              </a:spcBef>
              <a:buClr>
                <a:schemeClr val="tx1"/>
              </a:buClr>
              <a:buFont typeface="Mistral" panose="03090702030407020403" pitchFamily="66" charset="0"/>
              <a:buChar char="●"/>
              <a:defRPr sz="2600">
                <a:solidFill>
                  <a:schemeClr val="tx1"/>
                </a:solidFill>
                <a:latin typeface="Arial Narrow" panose="020B0606020202030204" pitchFamily="34" charset="0"/>
              </a:defRPr>
            </a:lvl1pPr>
            <a:lvl2pPr marL="742950" indent="-285750" eaLnBrk="0" hangingPunct="0">
              <a:spcBef>
                <a:spcPct val="20000"/>
              </a:spcBef>
              <a:buClr>
                <a:schemeClr val="tx1"/>
              </a:buClr>
              <a:buFont typeface="Wingdings" panose="05000000000000000000" pitchFamily="2" charset="2"/>
              <a:buChar char="§"/>
              <a:defRPr sz="2400">
                <a:solidFill>
                  <a:schemeClr val="tx1"/>
                </a:solidFill>
                <a:latin typeface="Arial Narrow" panose="020B0606020202030204" pitchFamily="34" charset="0"/>
              </a:defRPr>
            </a:lvl2pPr>
            <a:lvl3pPr marL="1143000" indent="-228600" eaLnBrk="0" hangingPunct="0">
              <a:spcBef>
                <a:spcPct val="20000"/>
              </a:spcBef>
              <a:buClr>
                <a:schemeClr val="tx1"/>
              </a:buClr>
              <a:buChar char="•"/>
              <a:defRPr sz="2000">
                <a:solidFill>
                  <a:schemeClr val="tx1"/>
                </a:solidFill>
                <a:latin typeface="Arial Narrow" panose="020B0606020202030204" pitchFamily="34" charset="0"/>
              </a:defRPr>
            </a:lvl3pPr>
            <a:lvl4pPr marL="1600200" indent="-228600" eaLnBrk="0" hangingPunct="0">
              <a:spcBef>
                <a:spcPct val="20000"/>
              </a:spcBef>
              <a:buClr>
                <a:schemeClr val="tx1"/>
              </a:buClr>
              <a:buChar char="–"/>
              <a:defRPr b="1">
                <a:solidFill>
                  <a:schemeClr val="tx1"/>
                </a:solidFill>
                <a:latin typeface="Century Gothic" panose="020B0502020202020204" pitchFamily="34" charset="0"/>
              </a:defRPr>
            </a:lvl4pPr>
            <a:lvl5pPr marL="2057400" indent="-228600" eaLnBrk="0" hangingPunct="0">
              <a:spcBef>
                <a:spcPct val="20000"/>
              </a:spcBef>
              <a:buClr>
                <a:schemeClr val="tx1"/>
              </a:buClr>
              <a:buChar char="»"/>
              <a:defRPr sz="2000" b="1">
                <a:solidFill>
                  <a:schemeClr val="tx1"/>
                </a:solidFill>
                <a:latin typeface="Times New Roman" panose="02020603050405020304" pitchFamily="18" charset="0"/>
              </a:defRPr>
            </a:lvl5pPr>
            <a:lvl6pPr marL="25146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6pPr>
            <a:lvl7pPr marL="29718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7pPr>
            <a:lvl8pPr marL="34290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8pPr>
            <a:lvl9pPr marL="38862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9pPr>
          </a:lstStyle>
          <a:p>
            <a:pPr>
              <a:spcBef>
                <a:spcPct val="0"/>
              </a:spcBef>
              <a:buClrTx/>
              <a:buFontTx/>
              <a:buNone/>
            </a:pPr>
            <a:endParaRPr lang="nl-NL" altLang="fr-FR" sz="3200">
              <a:latin typeface="Vrinda" panose="020B0502040204020203" pitchFamily="34" charset="0"/>
            </a:endParaRPr>
          </a:p>
        </p:txBody>
      </p:sp>
      <p:sp>
        <p:nvSpPr>
          <p:cNvPr id="79878" name="Line 5"/>
          <p:cNvSpPr>
            <a:spLocks noChangeShapeType="1"/>
          </p:cNvSpPr>
          <p:nvPr/>
        </p:nvSpPr>
        <p:spPr bwMode="auto">
          <a:xfrm flipV="1">
            <a:off x="3190875" y="4511675"/>
            <a:ext cx="0" cy="414338"/>
          </a:xfrm>
          <a:prstGeom prst="line">
            <a:avLst/>
          </a:prstGeom>
          <a:noFill/>
          <a:ln w="38100">
            <a:solidFill>
              <a:schemeClr val="tx2"/>
            </a:solidFill>
            <a:round/>
            <a:headEnd/>
            <a:tailEnd type="stealth" w="lg" len="lg"/>
          </a:ln>
          <a:extLst>
            <a:ext uri="{909E8E84-426E-40DD-AFC4-6F175D3DCCD1}">
              <a14:hiddenFill xmlns:a14="http://schemas.microsoft.com/office/drawing/2010/main">
                <a:noFill/>
              </a14:hiddenFill>
            </a:ext>
          </a:extLst>
        </p:spPr>
        <p:txBody>
          <a:bodyPr/>
          <a:lstStyle/>
          <a:p>
            <a:endParaRPr lang="fr-BE"/>
          </a:p>
        </p:txBody>
      </p:sp>
      <p:sp>
        <p:nvSpPr>
          <p:cNvPr id="79879" name="Line 6"/>
          <p:cNvSpPr>
            <a:spLocks noChangeShapeType="1"/>
          </p:cNvSpPr>
          <p:nvPr/>
        </p:nvSpPr>
        <p:spPr bwMode="auto">
          <a:xfrm flipV="1">
            <a:off x="5556250" y="4511675"/>
            <a:ext cx="0" cy="414338"/>
          </a:xfrm>
          <a:prstGeom prst="line">
            <a:avLst/>
          </a:prstGeom>
          <a:noFill/>
          <a:ln w="38100">
            <a:solidFill>
              <a:schemeClr val="tx2"/>
            </a:solidFill>
            <a:round/>
            <a:headEnd/>
            <a:tailEnd type="stealth" w="lg" len="lg"/>
          </a:ln>
          <a:extLst>
            <a:ext uri="{909E8E84-426E-40DD-AFC4-6F175D3DCCD1}">
              <a14:hiddenFill xmlns:a14="http://schemas.microsoft.com/office/drawing/2010/main">
                <a:noFill/>
              </a14:hiddenFill>
            </a:ext>
          </a:extLst>
        </p:spPr>
        <p:txBody>
          <a:bodyPr/>
          <a:lstStyle/>
          <a:p>
            <a:endParaRPr lang="fr-BE"/>
          </a:p>
        </p:txBody>
      </p:sp>
      <p:sp>
        <p:nvSpPr>
          <p:cNvPr id="79880" name="Line 7"/>
          <p:cNvSpPr>
            <a:spLocks noChangeShapeType="1"/>
          </p:cNvSpPr>
          <p:nvPr/>
        </p:nvSpPr>
        <p:spPr bwMode="auto">
          <a:xfrm>
            <a:off x="1638300" y="2574925"/>
            <a:ext cx="6062663" cy="0"/>
          </a:xfrm>
          <a:prstGeom prst="line">
            <a:avLst/>
          </a:prstGeom>
          <a:noFill/>
          <a:ln w="25400">
            <a:solidFill>
              <a:schemeClr val="tx2"/>
            </a:solidFill>
            <a:round/>
            <a:headEnd/>
            <a:tailEnd/>
          </a:ln>
          <a:effectLst>
            <a:outerShdw dist="35921" dir="2700000" algn="ctr" rotWithShape="0">
              <a:schemeClr val="bg2"/>
            </a:outerShdw>
          </a:effectLst>
          <a:extLst>
            <a:ext uri="{909E8E84-426E-40DD-AFC4-6F175D3DCCD1}">
              <a14:hiddenFill xmlns:a14="http://schemas.microsoft.com/office/drawing/2010/main">
                <a:noFill/>
              </a14:hiddenFill>
            </a:ext>
          </a:extLst>
        </p:spPr>
        <p:txBody>
          <a:bodyPr wrap="none" anchor="ctr"/>
          <a:lstStyle/>
          <a:p>
            <a:endParaRPr lang="fr-BE"/>
          </a:p>
        </p:txBody>
      </p:sp>
      <p:sp>
        <p:nvSpPr>
          <p:cNvPr id="293896" name="AutoShape 8"/>
          <p:cNvSpPr>
            <a:spLocks noChangeArrowheads="1"/>
          </p:cNvSpPr>
          <p:nvPr/>
        </p:nvSpPr>
        <p:spPr bwMode="auto">
          <a:xfrm>
            <a:off x="3190875" y="1400175"/>
            <a:ext cx="517525" cy="1174750"/>
          </a:xfrm>
          <a:prstGeom prst="rtTriangle">
            <a:avLst/>
          </a:prstGeom>
          <a:solidFill>
            <a:srgbClr val="FFFF99"/>
          </a:solidFill>
          <a:ln w="9525">
            <a:solidFill>
              <a:schemeClr val="tx2"/>
            </a:solidFill>
            <a:miter lim="800000"/>
            <a:headEnd/>
            <a:tailEnd/>
          </a:ln>
        </p:spPr>
        <p:txBody>
          <a:bodyPr wrap="none" anchor="ctr"/>
          <a:lstStyle>
            <a:lvl1pPr eaLnBrk="0" hangingPunct="0">
              <a:spcBef>
                <a:spcPct val="20000"/>
              </a:spcBef>
              <a:buClr>
                <a:schemeClr val="tx1"/>
              </a:buClr>
              <a:buFont typeface="Mistral" panose="03090702030407020403" pitchFamily="66" charset="0"/>
              <a:buChar char="●"/>
              <a:defRPr sz="2600">
                <a:solidFill>
                  <a:schemeClr val="tx1"/>
                </a:solidFill>
                <a:latin typeface="Arial Narrow" panose="020B0606020202030204" pitchFamily="34" charset="0"/>
              </a:defRPr>
            </a:lvl1pPr>
            <a:lvl2pPr marL="742950" indent="-285750" eaLnBrk="0" hangingPunct="0">
              <a:spcBef>
                <a:spcPct val="20000"/>
              </a:spcBef>
              <a:buClr>
                <a:schemeClr val="tx1"/>
              </a:buClr>
              <a:buFont typeface="Wingdings" panose="05000000000000000000" pitchFamily="2" charset="2"/>
              <a:buChar char="§"/>
              <a:defRPr sz="2400">
                <a:solidFill>
                  <a:schemeClr val="tx1"/>
                </a:solidFill>
                <a:latin typeface="Arial Narrow" panose="020B0606020202030204" pitchFamily="34" charset="0"/>
              </a:defRPr>
            </a:lvl2pPr>
            <a:lvl3pPr marL="1143000" indent="-228600" eaLnBrk="0" hangingPunct="0">
              <a:spcBef>
                <a:spcPct val="20000"/>
              </a:spcBef>
              <a:buClr>
                <a:schemeClr val="tx1"/>
              </a:buClr>
              <a:buChar char="•"/>
              <a:defRPr sz="2000">
                <a:solidFill>
                  <a:schemeClr val="tx1"/>
                </a:solidFill>
                <a:latin typeface="Arial Narrow" panose="020B0606020202030204" pitchFamily="34" charset="0"/>
              </a:defRPr>
            </a:lvl3pPr>
            <a:lvl4pPr marL="1600200" indent="-228600" eaLnBrk="0" hangingPunct="0">
              <a:spcBef>
                <a:spcPct val="20000"/>
              </a:spcBef>
              <a:buClr>
                <a:schemeClr val="tx1"/>
              </a:buClr>
              <a:buChar char="–"/>
              <a:defRPr b="1">
                <a:solidFill>
                  <a:schemeClr val="tx1"/>
                </a:solidFill>
                <a:latin typeface="Century Gothic" panose="020B0502020202020204" pitchFamily="34" charset="0"/>
              </a:defRPr>
            </a:lvl4pPr>
            <a:lvl5pPr marL="2057400" indent="-228600" eaLnBrk="0" hangingPunct="0">
              <a:spcBef>
                <a:spcPct val="20000"/>
              </a:spcBef>
              <a:buClr>
                <a:schemeClr val="tx1"/>
              </a:buClr>
              <a:buChar char="»"/>
              <a:defRPr sz="2000" b="1">
                <a:solidFill>
                  <a:schemeClr val="tx1"/>
                </a:solidFill>
                <a:latin typeface="Times New Roman" panose="02020603050405020304" pitchFamily="18" charset="0"/>
              </a:defRPr>
            </a:lvl5pPr>
            <a:lvl6pPr marL="25146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6pPr>
            <a:lvl7pPr marL="29718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7pPr>
            <a:lvl8pPr marL="34290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8pPr>
            <a:lvl9pPr marL="38862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9pPr>
          </a:lstStyle>
          <a:p>
            <a:pPr>
              <a:spcBef>
                <a:spcPct val="0"/>
              </a:spcBef>
              <a:buClrTx/>
              <a:buFontTx/>
              <a:buNone/>
            </a:pPr>
            <a:endParaRPr lang="nl-NL" altLang="fr-FR" sz="3200">
              <a:latin typeface="Vrinda" panose="020B0502040204020203" pitchFamily="34" charset="0"/>
            </a:endParaRPr>
          </a:p>
        </p:txBody>
      </p:sp>
      <p:sp>
        <p:nvSpPr>
          <p:cNvPr id="293897" name="AutoShape 9"/>
          <p:cNvSpPr>
            <a:spLocks noChangeArrowheads="1"/>
          </p:cNvSpPr>
          <p:nvPr/>
        </p:nvSpPr>
        <p:spPr bwMode="auto">
          <a:xfrm>
            <a:off x="4151313" y="1400175"/>
            <a:ext cx="369887" cy="484188"/>
          </a:xfrm>
          <a:prstGeom prst="moon">
            <a:avLst>
              <a:gd name="adj" fmla="val 50000"/>
            </a:avLst>
          </a:prstGeom>
          <a:solidFill>
            <a:srgbClr val="FF33CC"/>
          </a:solidFill>
          <a:ln w="9525">
            <a:solidFill>
              <a:schemeClr val="tx2"/>
            </a:solidFill>
            <a:miter lim="800000"/>
            <a:headEnd/>
            <a:tailEnd/>
          </a:ln>
        </p:spPr>
        <p:txBody>
          <a:bodyPr wrap="none" anchor="ctr"/>
          <a:lstStyle>
            <a:lvl1pPr eaLnBrk="0" hangingPunct="0">
              <a:spcBef>
                <a:spcPct val="20000"/>
              </a:spcBef>
              <a:buClr>
                <a:schemeClr val="tx1"/>
              </a:buClr>
              <a:buFont typeface="Mistral" panose="03090702030407020403" pitchFamily="66" charset="0"/>
              <a:buChar char="●"/>
              <a:defRPr sz="2600">
                <a:solidFill>
                  <a:schemeClr val="tx1"/>
                </a:solidFill>
                <a:latin typeface="Arial Narrow" panose="020B0606020202030204" pitchFamily="34" charset="0"/>
              </a:defRPr>
            </a:lvl1pPr>
            <a:lvl2pPr marL="742950" indent="-285750" eaLnBrk="0" hangingPunct="0">
              <a:spcBef>
                <a:spcPct val="20000"/>
              </a:spcBef>
              <a:buClr>
                <a:schemeClr val="tx1"/>
              </a:buClr>
              <a:buFont typeface="Wingdings" panose="05000000000000000000" pitchFamily="2" charset="2"/>
              <a:buChar char="§"/>
              <a:defRPr sz="2400">
                <a:solidFill>
                  <a:schemeClr val="tx1"/>
                </a:solidFill>
                <a:latin typeface="Arial Narrow" panose="020B0606020202030204" pitchFamily="34" charset="0"/>
              </a:defRPr>
            </a:lvl2pPr>
            <a:lvl3pPr marL="1143000" indent="-228600" eaLnBrk="0" hangingPunct="0">
              <a:spcBef>
                <a:spcPct val="20000"/>
              </a:spcBef>
              <a:buClr>
                <a:schemeClr val="tx1"/>
              </a:buClr>
              <a:buChar char="•"/>
              <a:defRPr sz="2000">
                <a:solidFill>
                  <a:schemeClr val="tx1"/>
                </a:solidFill>
                <a:latin typeface="Arial Narrow" panose="020B0606020202030204" pitchFamily="34" charset="0"/>
              </a:defRPr>
            </a:lvl3pPr>
            <a:lvl4pPr marL="1600200" indent="-228600" eaLnBrk="0" hangingPunct="0">
              <a:spcBef>
                <a:spcPct val="20000"/>
              </a:spcBef>
              <a:buClr>
                <a:schemeClr val="tx1"/>
              </a:buClr>
              <a:buChar char="–"/>
              <a:defRPr b="1">
                <a:solidFill>
                  <a:schemeClr val="tx1"/>
                </a:solidFill>
                <a:latin typeface="Century Gothic" panose="020B0502020202020204" pitchFamily="34" charset="0"/>
              </a:defRPr>
            </a:lvl4pPr>
            <a:lvl5pPr marL="2057400" indent="-228600" eaLnBrk="0" hangingPunct="0">
              <a:spcBef>
                <a:spcPct val="20000"/>
              </a:spcBef>
              <a:buClr>
                <a:schemeClr val="tx1"/>
              </a:buClr>
              <a:buChar char="»"/>
              <a:defRPr sz="2000" b="1">
                <a:solidFill>
                  <a:schemeClr val="tx1"/>
                </a:solidFill>
                <a:latin typeface="Times New Roman" panose="02020603050405020304" pitchFamily="18" charset="0"/>
              </a:defRPr>
            </a:lvl5pPr>
            <a:lvl6pPr marL="25146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6pPr>
            <a:lvl7pPr marL="29718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7pPr>
            <a:lvl8pPr marL="34290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8pPr>
            <a:lvl9pPr marL="38862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9pPr>
          </a:lstStyle>
          <a:p>
            <a:pPr>
              <a:spcBef>
                <a:spcPct val="0"/>
              </a:spcBef>
              <a:buClrTx/>
              <a:buFontTx/>
              <a:buNone/>
            </a:pPr>
            <a:endParaRPr lang="nl-NL" altLang="fr-FR" sz="3200">
              <a:latin typeface="Vrinda" panose="020B0502040204020203" pitchFamily="34" charset="0"/>
            </a:endParaRPr>
          </a:p>
        </p:txBody>
      </p:sp>
      <p:sp>
        <p:nvSpPr>
          <p:cNvPr id="293898" name="Rectangle 10"/>
          <p:cNvSpPr>
            <a:spLocks noChangeArrowheads="1"/>
          </p:cNvSpPr>
          <p:nvPr/>
        </p:nvSpPr>
        <p:spPr bwMode="auto">
          <a:xfrm>
            <a:off x="3708400" y="1400175"/>
            <a:ext cx="377825" cy="1158875"/>
          </a:xfrm>
          <a:prstGeom prst="rect">
            <a:avLst/>
          </a:prstGeom>
          <a:solidFill>
            <a:srgbClr val="FC0128"/>
          </a:solidFill>
          <a:ln w="12700">
            <a:solidFill>
              <a:schemeClr val="tx2"/>
            </a:solidFill>
            <a:miter lim="800000"/>
            <a:headEnd/>
            <a:tailEnd/>
          </a:ln>
        </p:spPr>
        <p:txBody>
          <a:bodyPr wrap="none" anchor="ctr"/>
          <a:lstStyle>
            <a:lvl1pPr eaLnBrk="0" hangingPunct="0">
              <a:spcBef>
                <a:spcPct val="20000"/>
              </a:spcBef>
              <a:buClr>
                <a:schemeClr val="tx1"/>
              </a:buClr>
              <a:buFont typeface="Mistral" panose="03090702030407020403" pitchFamily="66" charset="0"/>
              <a:buChar char="●"/>
              <a:defRPr sz="2600">
                <a:solidFill>
                  <a:schemeClr val="tx1"/>
                </a:solidFill>
                <a:latin typeface="Arial Narrow" panose="020B0606020202030204" pitchFamily="34" charset="0"/>
              </a:defRPr>
            </a:lvl1pPr>
            <a:lvl2pPr marL="742950" indent="-285750" eaLnBrk="0" hangingPunct="0">
              <a:spcBef>
                <a:spcPct val="20000"/>
              </a:spcBef>
              <a:buClr>
                <a:schemeClr val="tx1"/>
              </a:buClr>
              <a:buFont typeface="Wingdings" panose="05000000000000000000" pitchFamily="2" charset="2"/>
              <a:buChar char="§"/>
              <a:defRPr sz="2400">
                <a:solidFill>
                  <a:schemeClr val="tx1"/>
                </a:solidFill>
                <a:latin typeface="Arial Narrow" panose="020B0606020202030204" pitchFamily="34" charset="0"/>
              </a:defRPr>
            </a:lvl2pPr>
            <a:lvl3pPr marL="1143000" indent="-228600" eaLnBrk="0" hangingPunct="0">
              <a:spcBef>
                <a:spcPct val="20000"/>
              </a:spcBef>
              <a:buClr>
                <a:schemeClr val="tx1"/>
              </a:buClr>
              <a:buChar char="•"/>
              <a:defRPr sz="2000">
                <a:solidFill>
                  <a:schemeClr val="tx1"/>
                </a:solidFill>
                <a:latin typeface="Arial Narrow" panose="020B0606020202030204" pitchFamily="34" charset="0"/>
              </a:defRPr>
            </a:lvl3pPr>
            <a:lvl4pPr marL="1600200" indent="-228600" eaLnBrk="0" hangingPunct="0">
              <a:spcBef>
                <a:spcPct val="20000"/>
              </a:spcBef>
              <a:buClr>
                <a:schemeClr val="tx1"/>
              </a:buClr>
              <a:buChar char="–"/>
              <a:defRPr b="1">
                <a:solidFill>
                  <a:schemeClr val="tx1"/>
                </a:solidFill>
                <a:latin typeface="Century Gothic" panose="020B0502020202020204" pitchFamily="34" charset="0"/>
              </a:defRPr>
            </a:lvl4pPr>
            <a:lvl5pPr marL="2057400" indent="-228600" eaLnBrk="0" hangingPunct="0">
              <a:spcBef>
                <a:spcPct val="20000"/>
              </a:spcBef>
              <a:buClr>
                <a:schemeClr val="tx1"/>
              </a:buClr>
              <a:buChar char="»"/>
              <a:defRPr sz="2000" b="1">
                <a:solidFill>
                  <a:schemeClr val="tx1"/>
                </a:solidFill>
                <a:latin typeface="Times New Roman" panose="02020603050405020304" pitchFamily="18" charset="0"/>
              </a:defRPr>
            </a:lvl5pPr>
            <a:lvl6pPr marL="25146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6pPr>
            <a:lvl7pPr marL="29718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7pPr>
            <a:lvl8pPr marL="34290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8pPr>
            <a:lvl9pPr marL="38862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9pPr>
          </a:lstStyle>
          <a:p>
            <a:pPr>
              <a:spcBef>
                <a:spcPct val="0"/>
              </a:spcBef>
              <a:buClrTx/>
              <a:buFontTx/>
              <a:buNone/>
            </a:pPr>
            <a:endParaRPr lang="nl-NL" altLang="fr-FR" sz="3200">
              <a:latin typeface="Vrinda" panose="020B0502040204020203" pitchFamily="34" charset="0"/>
            </a:endParaRPr>
          </a:p>
        </p:txBody>
      </p:sp>
      <p:sp>
        <p:nvSpPr>
          <p:cNvPr id="293899" name="Rectangle 11"/>
          <p:cNvSpPr>
            <a:spLocks noChangeArrowheads="1"/>
          </p:cNvSpPr>
          <p:nvPr/>
        </p:nvSpPr>
        <p:spPr bwMode="auto">
          <a:xfrm>
            <a:off x="1712913" y="1400175"/>
            <a:ext cx="1477962" cy="1174750"/>
          </a:xfrm>
          <a:prstGeom prst="rect">
            <a:avLst/>
          </a:prstGeom>
          <a:solidFill>
            <a:srgbClr val="FFFF00"/>
          </a:solidFill>
          <a:ln w="9525">
            <a:solidFill>
              <a:schemeClr val="tx2"/>
            </a:solidFill>
            <a:miter lim="800000"/>
            <a:headEnd/>
            <a:tailEnd/>
          </a:ln>
          <a:effectLst/>
        </p:spPr>
        <p:txBody>
          <a:bodyPr wrap="none" anchor="ctr"/>
          <a:lstStyle/>
          <a:p>
            <a:pPr algn="ctr" eaLnBrk="0" hangingPunct="0">
              <a:defRPr/>
            </a:pPr>
            <a:r>
              <a:rPr lang="fr-BE" dirty="0">
                <a:effectLst>
                  <a:outerShdw blurRad="38100" dist="38100" dir="2700000" algn="tl">
                    <a:srgbClr val="FFFFFF"/>
                  </a:outerShdw>
                </a:effectLst>
                <a:latin typeface="Comic Sans MS" pitchFamily="66" charset="0"/>
                <a:cs typeface="+mn-cs"/>
              </a:rPr>
              <a:t>	</a:t>
            </a:r>
            <a:endParaRPr lang="fr-FR" dirty="0">
              <a:effectLst>
                <a:outerShdw blurRad="38100" dist="38100" dir="2700000" algn="tl">
                  <a:srgbClr val="FFFFFF"/>
                </a:outerShdw>
              </a:effectLst>
              <a:latin typeface="Comic Sans MS" pitchFamily="66" charset="0"/>
              <a:cs typeface="+mn-cs"/>
            </a:endParaRPr>
          </a:p>
        </p:txBody>
      </p:sp>
      <p:sp>
        <p:nvSpPr>
          <p:cNvPr id="79885" name="Line 12"/>
          <p:cNvSpPr>
            <a:spLocks noChangeShapeType="1"/>
          </p:cNvSpPr>
          <p:nvPr/>
        </p:nvSpPr>
        <p:spPr bwMode="auto">
          <a:xfrm flipV="1">
            <a:off x="3190875" y="2644775"/>
            <a:ext cx="0" cy="414338"/>
          </a:xfrm>
          <a:prstGeom prst="line">
            <a:avLst/>
          </a:prstGeom>
          <a:noFill/>
          <a:ln w="38100">
            <a:solidFill>
              <a:schemeClr val="tx2"/>
            </a:solidFill>
            <a:round/>
            <a:headEnd/>
            <a:tailEnd type="stealth" w="lg" len="lg"/>
          </a:ln>
          <a:extLst>
            <a:ext uri="{909E8E84-426E-40DD-AFC4-6F175D3DCCD1}">
              <a14:hiddenFill xmlns:a14="http://schemas.microsoft.com/office/drawing/2010/main">
                <a:noFill/>
              </a14:hiddenFill>
            </a:ext>
          </a:extLst>
        </p:spPr>
        <p:txBody>
          <a:bodyPr/>
          <a:lstStyle/>
          <a:p>
            <a:endParaRPr lang="fr-BE"/>
          </a:p>
        </p:txBody>
      </p:sp>
      <p:sp>
        <p:nvSpPr>
          <p:cNvPr id="79886" name="Line 13"/>
          <p:cNvSpPr>
            <a:spLocks noChangeShapeType="1"/>
          </p:cNvSpPr>
          <p:nvPr/>
        </p:nvSpPr>
        <p:spPr bwMode="auto">
          <a:xfrm flipV="1">
            <a:off x="5556250" y="2644775"/>
            <a:ext cx="0" cy="414338"/>
          </a:xfrm>
          <a:prstGeom prst="line">
            <a:avLst/>
          </a:prstGeom>
          <a:noFill/>
          <a:ln w="38100">
            <a:solidFill>
              <a:schemeClr val="tx2"/>
            </a:solidFill>
            <a:round/>
            <a:headEnd/>
            <a:tailEnd type="stealth" w="lg" len="lg"/>
          </a:ln>
          <a:extLst>
            <a:ext uri="{909E8E84-426E-40DD-AFC4-6F175D3DCCD1}">
              <a14:hiddenFill xmlns:a14="http://schemas.microsoft.com/office/drawing/2010/main">
                <a:noFill/>
              </a14:hiddenFill>
            </a:ext>
          </a:extLst>
        </p:spPr>
        <p:txBody>
          <a:bodyPr/>
          <a:lstStyle/>
          <a:p>
            <a:endParaRPr lang="fr-BE"/>
          </a:p>
        </p:txBody>
      </p:sp>
      <p:sp>
        <p:nvSpPr>
          <p:cNvPr id="293902" name="AutoShape 14"/>
          <p:cNvSpPr>
            <a:spLocks noChangeArrowheads="1"/>
          </p:cNvSpPr>
          <p:nvPr/>
        </p:nvSpPr>
        <p:spPr bwMode="auto">
          <a:xfrm rot="-5400000">
            <a:off x="3934619" y="1543844"/>
            <a:ext cx="1174750" cy="887412"/>
          </a:xfrm>
          <a:prstGeom prst="rtTriangle">
            <a:avLst/>
          </a:prstGeom>
          <a:solidFill>
            <a:srgbClr val="FFFF99"/>
          </a:solidFill>
          <a:ln w="9525">
            <a:solidFill>
              <a:schemeClr val="tx2"/>
            </a:solidFill>
            <a:miter lim="800000"/>
            <a:headEnd/>
            <a:tailEnd/>
          </a:ln>
        </p:spPr>
        <p:txBody>
          <a:bodyPr wrap="none" anchor="ctr"/>
          <a:lstStyle>
            <a:lvl1pPr eaLnBrk="0" hangingPunct="0">
              <a:spcBef>
                <a:spcPct val="20000"/>
              </a:spcBef>
              <a:buClr>
                <a:schemeClr val="tx1"/>
              </a:buClr>
              <a:buFont typeface="Mistral" panose="03090702030407020403" pitchFamily="66" charset="0"/>
              <a:buChar char="●"/>
              <a:defRPr sz="2600">
                <a:solidFill>
                  <a:schemeClr val="tx1"/>
                </a:solidFill>
                <a:latin typeface="Arial Narrow" panose="020B0606020202030204" pitchFamily="34" charset="0"/>
              </a:defRPr>
            </a:lvl1pPr>
            <a:lvl2pPr marL="742950" indent="-285750" eaLnBrk="0" hangingPunct="0">
              <a:spcBef>
                <a:spcPct val="20000"/>
              </a:spcBef>
              <a:buClr>
                <a:schemeClr val="tx1"/>
              </a:buClr>
              <a:buFont typeface="Wingdings" panose="05000000000000000000" pitchFamily="2" charset="2"/>
              <a:buChar char="§"/>
              <a:defRPr sz="2400">
                <a:solidFill>
                  <a:schemeClr val="tx1"/>
                </a:solidFill>
                <a:latin typeface="Arial Narrow" panose="020B0606020202030204" pitchFamily="34" charset="0"/>
              </a:defRPr>
            </a:lvl2pPr>
            <a:lvl3pPr marL="1143000" indent="-228600" eaLnBrk="0" hangingPunct="0">
              <a:spcBef>
                <a:spcPct val="20000"/>
              </a:spcBef>
              <a:buClr>
                <a:schemeClr val="tx1"/>
              </a:buClr>
              <a:buChar char="•"/>
              <a:defRPr sz="2000">
                <a:solidFill>
                  <a:schemeClr val="tx1"/>
                </a:solidFill>
                <a:latin typeface="Arial Narrow" panose="020B0606020202030204" pitchFamily="34" charset="0"/>
              </a:defRPr>
            </a:lvl3pPr>
            <a:lvl4pPr marL="1600200" indent="-228600" eaLnBrk="0" hangingPunct="0">
              <a:spcBef>
                <a:spcPct val="20000"/>
              </a:spcBef>
              <a:buClr>
                <a:schemeClr val="tx1"/>
              </a:buClr>
              <a:buChar char="–"/>
              <a:defRPr b="1">
                <a:solidFill>
                  <a:schemeClr val="tx1"/>
                </a:solidFill>
                <a:latin typeface="Century Gothic" panose="020B0502020202020204" pitchFamily="34" charset="0"/>
              </a:defRPr>
            </a:lvl4pPr>
            <a:lvl5pPr marL="2057400" indent="-228600" eaLnBrk="0" hangingPunct="0">
              <a:spcBef>
                <a:spcPct val="20000"/>
              </a:spcBef>
              <a:buClr>
                <a:schemeClr val="tx1"/>
              </a:buClr>
              <a:buChar char="»"/>
              <a:defRPr sz="2000" b="1">
                <a:solidFill>
                  <a:schemeClr val="tx1"/>
                </a:solidFill>
                <a:latin typeface="Times New Roman" panose="02020603050405020304" pitchFamily="18" charset="0"/>
              </a:defRPr>
            </a:lvl5pPr>
            <a:lvl6pPr marL="25146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6pPr>
            <a:lvl7pPr marL="29718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7pPr>
            <a:lvl8pPr marL="34290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8pPr>
            <a:lvl9pPr marL="38862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9pPr>
          </a:lstStyle>
          <a:p>
            <a:pPr>
              <a:spcBef>
                <a:spcPct val="0"/>
              </a:spcBef>
              <a:buClrTx/>
              <a:buFontTx/>
              <a:buNone/>
            </a:pPr>
            <a:endParaRPr lang="nl-NL" altLang="fr-FR" sz="3200">
              <a:latin typeface="Vrinda" panose="020B0502040204020203" pitchFamily="34" charset="0"/>
            </a:endParaRPr>
          </a:p>
        </p:txBody>
      </p:sp>
      <p:sp>
        <p:nvSpPr>
          <p:cNvPr id="293903" name="Rectangle 15"/>
          <p:cNvSpPr>
            <a:spLocks noChangeArrowheads="1"/>
          </p:cNvSpPr>
          <p:nvPr/>
        </p:nvSpPr>
        <p:spPr bwMode="auto">
          <a:xfrm>
            <a:off x="4965700" y="1400175"/>
            <a:ext cx="590550" cy="1174750"/>
          </a:xfrm>
          <a:prstGeom prst="rect">
            <a:avLst/>
          </a:prstGeom>
          <a:solidFill>
            <a:srgbClr val="FFFF00"/>
          </a:solidFill>
          <a:ln w="9525">
            <a:solidFill>
              <a:schemeClr val="tx2"/>
            </a:solidFill>
            <a:miter lim="800000"/>
            <a:headEnd/>
            <a:tailEnd/>
          </a:ln>
          <a:effectLst/>
        </p:spPr>
        <p:txBody>
          <a:bodyPr wrap="none" anchor="ctr"/>
          <a:lstStyle/>
          <a:p>
            <a:pPr algn="ctr" eaLnBrk="0" hangingPunct="0">
              <a:defRPr/>
            </a:pPr>
            <a:r>
              <a:rPr lang="fr-BE" dirty="0">
                <a:effectLst>
                  <a:outerShdw blurRad="38100" dist="38100" dir="2700000" algn="tl">
                    <a:srgbClr val="FFFFFF"/>
                  </a:outerShdw>
                </a:effectLst>
                <a:latin typeface="Comic Sans MS" pitchFamily="66" charset="0"/>
                <a:cs typeface="+mn-cs"/>
              </a:rPr>
              <a:t>	</a:t>
            </a:r>
            <a:endParaRPr lang="fr-FR" dirty="0">
              <a:effectLst>
                <a:outerShdw blurRad="38100" dist="38100" dir="2700000" algn="tl">
                  <a:srgbClr val="FFFFFF"/>
                </a:outerShdw>
              </a:effectLst>
              <a:latin typeface="Comic Sans MS" pitchFamily="66" charset="0"/>
              <a:cs typeface="+mn-cs"/>
            </a:endParaRPr>
          </a:p>
        </p:txBody>
      </p:sp>
      <p:sp>
        <p:nvSpPr>
          <p:cNvPr id="79889" name="Line 16"/>
          <p:cNvSpPr>
            <a:spLocks noChangeShapeType="1"/>
          </p:cNvSpPr>
          <p:nvPr/>
        </p:nvSpPr>
        <p:spPr bwMode="auto">
          <a:xfrm>
            <a:off x="1638300" y="6240463"/>
            <a:ext cx="6210300" cy="0"/>
          </a:xfrm>
          <a:prstGeom prst="line">
            <a:avLst/>
          </a:prstGeom>
          <a:noFill/>
          <a:ln w="25400">
            <a:solidFill>
              <a:schemeClr val="tx2"/>
            </a:solidFill>
            <a:round/>
            <a:headEnd/>
            <a:tailEnd/>
          </a:ln>
          <a:effectLst>
            <a:outerShdw dist="35921" dir="2700000" algn="ctr" rotWithShape="0">
              <a:schemeClr val="bg2"/>
            </a:outerShdw>
          </a:effectLst>
          <a:extLst>
            <a:ext uri="{909E8E84-426E-40DD-AFC4-6F175D3DCCD1}">
              <a14:hiddenFill xmlns:a14="http://schemas.microsoft.com/office/drawing/2010/main">
                <a:noFill/>
              </a14:hiddenFill>
            </a:ext>
          </a:extLst>
        </p:spPr>
        <p:txBody>
          <a:bodyPr wrap="none" anchor="ctr"/>
          <a:lstStyle/>
          <a:p>
            <a:endParaRPr lang="fr-BE"/>
          </a:p>
        </p:txBody>
      </p:sp>
      <p:sp>
        <p:nvSpPr>
          <p:cNvPr id="293905" name="AutoShape 17"/>
          <p:cNvSpPr>
            <a:spLocks noChangeArrowheads="1"/>
          </p:cNvSpPr>
          <p:nvPr/>
        </p:nvSpPr>
        <p:spPr bwMode="auto">
          <a:xfrm>
            <a:off x="3486150" y="5065713"/>
            <a:ext cx="369888" cy="484187"/>
          </a:xfrm>
          <a:prstGeom prst="moon">
            <a:avLst>
              <a:gd name="adj" fmla="val 50000"/>
            </a:avLst>
          </a:prstGeom>
          <a:solidFill>
            <a:srgbClr val="FF33CC"/>
          </a:solidFill>
          <a:ln w="9525">
            <a:solidFill>
              <a:schemeClr val="tx2"/>
            </a:solidFill>
            <a:miter lim="800000"/>
            <a:headEnd/>
            <a:tailEnd/>
          </a:ln>
        </p:spPr>
        <p:txBody>
          <a:bodyPr wrap="none" anchor="ctr"/>
          <a:lstStyle>
            <a:lvl1pPr eaLnBrk="0" hangingPunct="0">
              <a:spcBef>
                <a:spcPct val="20000"/>
              </a:spcBef>
              <a:buClr>
                <a:schemeClr val="tx1"/>
              </a:buClr>
              <a:buFont typeface="Mistral" panose="03090702030407020403" pitchFamily="66" charset="0"/>
              <a:buChar char="●"/>
              <a:defRPr sz="2600">
                <a:solidFill>
                  <a:schemeClr val="tx1"/>
                </a:solidFill>
                <a:latin typeface="Arial Narrow" panose="020B0606020202030204" pitchFamily="34" charset="0"/>
              </a:defRPr>
            </a:lvl1pPr>
            <a:lvl2pPr marL="742950" indent="-285750" eaLnBrk="0" hangingPunct="0">
              <a:spcBef>
                <a:spcPct val="20000"/>
              </a:spcBef>
              <a:buClr>
                <a:schemeClr val="tx1"/>
              </a:buClr>
              <a:buFont typeface="Wingdings" panose="05000000000000000000" pitchFamily="2" charset="2"/>
              <a:buChar char="§"/>
              <a:defRPr sz="2400">
                <a:solidFill>
                  <a:schemeClr val="tx1"/>
                </a:solidFill>
                <a:latin typeface="Arial Narrow" panose="020B0606020202030204" pitchFamily="34" charset="0"/>
              </a:defRPr>
            </a:lvl2pPr>
            <a:lvl3pPr marL="1143000" indent="-228600" eaLnBrk="0" hangingPunct="0">
              <a:spcBef>
                <a:spcPct val="20000"/>
              </a:spcBef>
              <a:buClr>
                <a:schemeClr val="tx1"/>
              </a:buClr>
              <a:buChar char="•"/>
              <a:defRPr sz="2000">
                <a:solidFill>
                  <a:schemeClr val="tx1"/>
                </a:solidFill>
                <a:latin typeface="Arial Narrow" panose="020B0606020202030204" pitchFamily="34" charset="0"/>
              </a:defRPr>
            </a:lvl3pPr>
            <a:lvl4pPr marL="1600200" indent="-228600" eaLnBrk="0" hangingPunct="0">
              <a:spcBef>
                <a:spcPct val="20000"/>
              </a:spcBef>
              <a:buClr>
                <a:schemeClr val="tx1"/>
              </a:buClr>
              <a:buChar char="–"/>
              <a:defRPr b="1">
                <a:solidFill>
                  <a:schemeClr val="tx1"/>
                </a:solidFill>
                <a:latin typeface="Century Gothic" panose="020B0502020202020204" pitchFamily="34" charset="0"/>
              </a:defRPr>
            </a:lvl4pPr>
            <a:lvl5pPr marL="2057400" indent="-228600" eaLnBrk="0" hangingPunct="0">
              <a:spcBef>
                <a:spcPct val="20000"/>
              </a:spcBef>
              <a:buClr>
                <a:schemeClr val="tx1"/>
              </a:buClr>
              <a:buChar char="»"/>
              <a:defRPr sz="2000" b="1">
                <a:solidFill>
                  <a:schemeClr val="tx1"/>
                </a:solidFill>
                <a:latin typeface="Times New Roman" panose="02020603050405020304" pitchFamily="18" charset="0"/>
              </a:defRPr>
            </a:lvl5pPr>
            <a:lvl6pPr marL="25146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6pPr>
            <a:lvl7pPr marL="29718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7pPr>
            <a:lvl8pPr marL="34290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8pPr>
            <a:lvl9pPr marL="38862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9pPr>
          </a:lstStyle>
          <a:p>
            <a:pPr>
              <a:spcBef>
                <a:spcPct val="0"/>
              </a:spcBef>
              <a:buClrTx/>
              <a:buFontTx/>
              <a:buNone/>
            </a:pPr>
            <a:endParaRPr lang="nl-NL" altLang="fr-FR" sz="3200">
              <a:latin typeface="Vrinda" panose="020B0502040204020203" pitchFamily="34" charset="0"/>
            </a:endParaRPr>
          </a:p>
        </p:txBody>
      </p:sp>
      <p:sp>
        <p:nvSpPr>
          <p:cNvPr id="293906" name="Rectangle 18"/>
          <p:cNvSpPr>
            <a:spLocks noChangeArrowheads="1"/>
          </p:cNvSpPr>
          <p:nvPr/>
        </p:nvSpPr>
        <p:spPr bwMode="auto">
          <a:xfrm>
            <a:off x="3043238" y="5065713"/>
            <a:ext cx="377825" cy="1157287"/>
          </a:xfrm>
          <a:prstGeom prst="rect">
            <a:avLst/>
          </a:prstGeom>
          <a:solidFill>
            <a:srgbClr val="FC0128"/>
          </a:solidFill>
          <a:ln w="12700">
            <a:solidFill>
              <a:schemeClr val="tx2"/>
            </a:solidFill>
            <a:miter lim="800000"/>
            <a:headEnd/>
            <a:tailEnd/>
          </a:ln>
        </p:spPr>
        <p:txBody>
          <a:bodyPr wrap="none" anchor="ctr"/>
          <a:lstStyle>
            <a:lvl1pPr eaLnBrk="0" hangingPunct="0">
              <a:spcBef>
                <a:spcPct val="20000"/>
              </a:spcBef>
              <a:buClr>
                <a:schemeClr val="tx1"/>
              </a:buClr>
              <a:buFont typeface="Mistral" panose="03090702030407020403" pitchFamily="66" charset="0"/>
              <a:buChar char="●"/>
              <a:defRPr sz="2600">
                <a:solidFill>
                  <a:schemeClr val="tx1"/>
                </a:solidFill>
                <a:latin typeface="Arial Narrow" panose="020B0606020202030204" pitchFamily="34" charset="0"/>
              </a:defRPr>
            </a:lvl1pPr>
            <a:lvl2pPr marL="742950" indent="-285750" eaLnBrk="0" hangingPunct="0">
              <a:spcBef>
                <a:spcPct val="20000"/>
              </a:spcBef>
              <a:buClr>
                <a:schemeClr val="tx1"/>
              </a:buClr>
              <a:buFont typeface="Wingdings" panose="05000000000000000000" pitchFamily="2" charset="2"/>
              <a:buChar char="§"/>
              <a:defRPr sz="2400">
                <a:solidFill>
                  <a:schemeClr val="tx1"/>
                </a:solidFill>
                <a:latin typeface="Arial Narrow" panose="020B0606020202030204" pitchFamily="34" charset="0"/>
              </a:defRPr>
            </a:lvl2pPr>
            <a:lvl3pPr marL="1143000" indent="-228600" eaLnBrk="0" hangingPunct="0">
              <a:spcBef>
                <a:spcPct val="20000"/>
              </a:spcBef>
              <a:buClr>
                <a:schemeClr val="tx1"/>
              </a:buClr>
              <a:buChar char="•"/>
              <a:defRPr sz="2000">
                <a:solidFill>
                  <a:schemeClr val="tx1"/>
                </a:solidFill>
                <a:latin typeface="Arial Narrow" panose="020B0606020202030204" pitchFamily="34" charset="0"/>
              </a:defRPr>
            </a:lvl3pPr>
            <a:lvl4pPr marL="1600200" indent="-228600" eaLnBrk="0" hangingPunct="0">
              <a:spcBef>
                <a:spcPct val="20000"/>
              </a:spcBef>
              <a:buClr>
                <a:schemeClr val="tx1"/>
              </a:buClr>
              <a:buChar char="–"/>
              <a:defRPr b="1">
                <a:solidFill>
                  <a:schemeClr val="tx1"/>
                </a:solidFill>
                <a:latin typeface="Century Gothic" panose="020B0502020202020204" pitchFamily="34" charset="0"/>
              </a:defRPr>
            </a:lvl4pPr>
            <a:lvl5pPr marL="2057400" indent="-228600" eaLnBrk="0" hangingPunct="0">
              <a:spcBef>
                <a:spcPct val="20000"/>
              </a:spcBef>
              <a:buClr>
                <a:schemeClr val="tx1"/>
              </a:buClr>
              <a:buChar char="»"/>
              <a:defRPr sz="2000" b="1">
                <a:solidFill>
                  <a:schemeClr val="tx1"/>
                </a:solidFill>
                <a:latin typeface="Times New Roman" panose="02020603050405020304" pitchFamily="18" charset="0"/>
              </a:defRPr>
            </a:lvl5pPr>
            <a:lvl6pPr marL="25146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6pPr>
            <a:lvl7pPr marL="29718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7pPr>
            <a:lvl8pPr marL="34290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8pPr>
            <a:lvl9pPr marL="38862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9pPr>
          </a:lstStyle>
          <a:p>
            <a:pPr>
              <a:spcBef>
                <a:spcPct val="0"/>
              </a:spcBef>
              <a:buClrTx/>
              <a:buFontTx/>
              <a:buNone/>
            </a:pPr>
            <a:endParaRPr lang="nl-NL" altLang="fr-FR" sz="3200">
              <a:latin typeface="Vrinda" panose="020B0502040204020203" pitchFamily="34" charset="0"/>
            </a:endParaRPr>
          </a:p>
        </p:txBody>
      </p:sp>
      <p:sp>
        <p:nvSpPr>
          <p:cNvPr id="79892" name="Line 19"/>
          <p:cNvSpPr>
            <a:spLocks noChangeShapeType="1"/>
          </p:cNvSpPr>
          <p:nvPr/>
        </p:nvSpPr>
        <p:spPr bwMode="auto">
          <a:xfrm flipV="1">
            <a:off x="3190875" y="6310313"/>
            <a:ext cx="0" cy="414337"/>
          </a:xfrm>
          <a:prstGeom prst="line">
            <a:avLst/>
          </a:prstGeom>
          <a:noFill/>
          <a:ln w="38100">
            <a:solidFill>
              <a:schemeClr val="tx2"/>
            </a:solidFill>
            <a:round/>
            <a:headEnd/>
            <a:tailEnd type="stealth" w="lg" len="lg"/>
          </a:ln>
          <a:extLst>
            <a:ext uri="{909E8E84-426E-40DD-AFC4-6F175D3DCCD1}">
              <a14:hiddenFill xmlns:a14="http://schemas.microsoft.com/office/drawing/2010/main">
                <a:noFill/>
              </a14:hiddenFill>
            </a:ext>
          </a:extLst>
        </p:spPr>
        <p:txBody>
          <a:bodyPr/>
          <a:lstStyle/>
          <a:p>
            <a:endParaRPr lang="fr-BE"/>
          </a:p>
        </p:txBody>
      </p:sp>
      <p:sp>
        <p:nvSpPr>
          <p:cNvPr id="79893" name="Line 20"/>
          <p:cNvSpPr>
            <a:spLocks noChangeShapeType="1"/>
          </p:cNvSpPr>
          <p:nvPr/>
        </p:nvSpPr>
        <p:spPr bwMode="auto">
          <a:xfrm flipV="1">
            <a:off x="5483225" y="6310313"/>
            <a:ext cx="0" cy="414337"/>
          </a:xfrm>
          <a:prstGeom prst="line">
            <a:avLst/>
          </a:prstGeom>
          <a:noFill/>
          <a:ln w="38100">
            <a:solidFill>
              <a:schemeClr val="tx2"/>
            </a:solidFill>
            <a:round/>
            <a:headEnd/>
            <a:tailEnd type="stealth" w="lg" len="lg"/>
          </a:ln>
          <a:extLst>
            <a:ext uri="{909E8E84-426E-40DD-AFC4-6F175D3DCCD1}">
              <a14:hiddenFill xmlns:a14="http://schemas.microsoft.com/office/drawing/2010/main">
                <a:noFill/>
              </a14:hiddenFill>
            </a:ext>
          </a:extLst>
        </p:spPr>
        <p:txBody>
          <a:bodyPr/>
          <a:lstStyle/>
          <a:p>
            <a:endParaRPr lang="fr-BE"/>
          </a:p>
        </p:txBody>
      </p:sp>
      <p:sp>
        <p:nvSpPr>
          <p:cNvPr id="293909" name="AutoShape 21"/>
          <p:cNvSpPr>
            <a:spLocks noChangeArrowheads="1"/>
          </p:cNvSpPr>
          <p:nvPr/>
        </p:nvSpPr>
        <p:spPr bwMode="auto">
          <a:xfrm rot="-5400000">
            <a:off x="3269457" y="5209381"/>
            <a:ext cx="1174750" cy="887413"/>
          </a:xfrm>
          <a:prstGeom prst="rtTriangle">
            <a:avLst/>
          </a:prstGeom>
          <a:solidFill>
            <a:srgbClr val="FFFF99"/>
          </a:solidFill>
          <a:ln w="9525">
            <a:solidFill>
              <a:schemeClr val="tx2"/>
            </a:solidFill>
            <a:miter lim="800000"/>
            <a:headEnd/>
            <a:tailEnd/>
          </a:ln>
        </p:spPr>
        <p:txBody>
          <a:bodyPr wrap="none" anchor="ctr"/>
          <a:lstStyle>
            <a:lvl1pPr eaLnBrk="0" hangingPunct="0">
              <a:spcBef>
                <a:spcPct val="20000"/>
              </a:spcBef>
              <a:buClr>
                <a:schemeClr val="tx1"/>
              </a:buClr>
              <a:buFont typeface="Mistral" panose="03090702030407020403" pitchFamily="66" charset="0"/>
              <a:buChar char="●"/>
              <a:defRPr sz="2600">
                <a:solidFill>
                  <a:schemeClr val="tx1"/>
                </a:solidFill>
                <a:latin typeface="Arial Narrow" panose="020B0606020202030204" pitchFamily="34" charset="0"/>
              </a:defRPr>
            </a:lvl1pPr>
            <a:lvl2pPr marL="742950" indent="-285750" eaLnBrk="0" hangingPunct="0">
              <a:spcBef>
                <a:spcPct val="20000"/>
              </a:spcBef>
              <a:buClr>
                <a:schemeClr val="tx1"/>
              </a:buClr>
              <a:buFont typeface="Wingdings" panose="05000000000000000000" pitchFamily="2" charset="2"/>
              <a:buChar char="§"/>
              <a:defRPr sz="2400">
                <a:solidFill>
                  <a:schemeClr val="tx1"/>
                </a:solidFill>
                <a:latin typeface="Arial Narrow" panose="020B0606020202030204" pitchFamily="34" charset="0"/>
              </a:defRPr>
            </a:lvl2pPr>
            <a:lvl3pPr marL="1143000" indent="-228600" eaLnBrk="0" hangingPunct="0">
              <a:spcBef>
                <a:spcPct val="20000"/>
              </a:spcBef>
              <a:buClr>
                <a:schemeClr val="tx1"/>
              </a:buClr>
              <a:buChar char="•"/>
              <a:defRPr sz="2000">
                <a:solidFill>
                  <a:schemeClr val="tx1"/>
                </a:solidFill>
                <a:latin typeface="Arial Narrow" panose="020B0606020202030204" pitchFamily="34" charset="0"/>
              </a:defRPr>
            </a:lvl3pPr>
            <a:lvl4pPr marL="1600200" indent="-228600" eaLnBrk="0" hangingPunct="0">
              <a:spcBef>
                <a:spcPct val="20000"/>
              </a:spcBef>
              <a:buClr>
                <a:schemeClr val="tx1"/>
              </a:buClr>
              <a:buChar char="–"/>
              <a:defRPr b="1">
                <a:solidFill>
                  <a:schemeClr val="tx1"/>
                </a:solidFill>
                <a:latin typeface="Century Gothic" panose="020B0502020202020204" pitchFamily="34" charset="0"/>
              </a:defRPr>
            </a:lvl4pPr>
            <a:lvl5pPr marL="2057400" indent="-228600" eaLnBrk="0" hangingPunct="0">
              <a:spcBef>
                <a:spcPct val="20000"/>
              </a:spcBef>
              <a:buClr>
                <a:schemeClr val="tx1"/>
              </a:buClr>
              <a:buChar char="»"/>
              <a:defRPr sz="2000" b="1">
                <a:solidFill>
                  <a:schemeClr val="tx1"/>
                </a:solidFill>
                <a:latin typeface="Times New Roman" panose="02020603050405020304" pitchFamily="18" charset="0"/>
              </a:defRPr>
            </a:lvl5pPr>
            <a:lvl6pPr marL="25146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6pPr>
            <a:lvl7pPr marL="29718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7pPr>
            <a:lvl8pPr marL="34290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8pPr>
            <a:lvl9pPr marL="38862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9pPr>
          </a:lstStyle>
          <a:p>
            <a:pPr>
              <a:spcBef>
                <a:spcPct val="0"/>
              </a:spcBef>
              <a:buClrTx/>
              <a:buFontTx/>
              <a:buNone/>
            </a:pPr>
            <a:endParaRPr lang="nl-NL" altLang="fr-FR" sz="3200">
              <a:latin typeface="Vrinda" panose="020B0502040204020203" pitchFamily="34" charset="0"/>
            </a:endParaRPr>
          </a:p>
        </p:txBody>
      </p:sp>
      <p:sp>
        <p:nvSpPr>
          <p:cNvPr id="293910" name="Rectangle 22"/>
          <p:cNvSpPr>
            <a:spLocks noChangeArrowheads="1"/>
          </p:cNvSpPr>
          <p:nvPr/>
        </p:nvSpPr>
        <p:spPr bwMode="auto">
          <a:xfrm>
            <a:off x="4300538" y="5065713"/>
            <a:ext cx="1182687" cy="1174750"/>
          </a:xfrm>
          <a:prstGeom prst="rect">
            <a:avLst/>
          </a:prstGeom>
          <a:solidFill>
            <a:srgbClr val="FFFF00"/>
          </a:solidFill>
          <a:ln w="9525">
            <a:solidFill>
              <a:schemeClr val="tx2"/>
            </a:solidFill>
            <a:miter lim="800000"/>
            <a:headEnd/>
            <a:tailEnd/>
          </a:ln>
          <a:effectLst/>
        </p:spPr>
        <p:txBody>
          <a:bodyPr wrap="none" anchor="ctr"/>
          <a:lstStyle/>
          <a:p>
            <a:pPr algn="ctr" eaLnBrk="0" hangingPunct="0">
              <a:defRPr/>
            </a:pPr>
            <a:r>
              <a:rPr lang="fr-BE">
                <a:effectLst>
                  <a:outerShdw blurRad="38100" dist="38100" dir="2700000" algn="tl">
                    <a:srgbClr val="FFFFFF"/>
                  </a:outerShdw>
                </a:effectLst>
                <a:latin typeface="Comic Sans MS" pitchFamily="66" charset="0"/>
                <a:cs typeface="+mn-cs"/>
              </a:rPr>
              <a:t>	</a:t>
            </a:r>
            <a:endParaRPr lang="fr-FR">
              <a:effectLst>
                <a:outerShdw blurRad="38100" dist="38100" dir="2700000" algn="tl">
                  <a:srgbClr val="FFFFFF"/>
                </a:outerShdw>
              </a:effectLst>
              <a:latin typeface="Comic Sans MS" pitchFamily="66" charset="0"/>
              <a:cs typeface="+mn-cs"/>
            </a:endParaRPr>
          </a:p>
        </p:txBody>
      </p:sp>
      <p:grpSp>
        <p:nvGrpSpPr>
          <p:cNvPr id="2" name="Group 23"/>
          <p:cNvGrpSpPr>
            <a:grpSpLocks/>
          </p:cNvGrpSpPr>
          <p:nvPr/>
        </p:nvGrpSpPr>
        <p:grpSpPr bwMode="auto">
          <a:xfrm>
            <a:off x="5483225" y="1400175"/>
            <a:ext cx="517525" cy="4840288"/>
            <a:chOff x="3408" y="288"/>
            <a:chExt cx="336" cy="3360"/>
          </a:xfrm>
        </p:grpSpPr>
        <p:sp>
          <p:nvSpPr>
            <p:cNvPr id="79913" name="AutoShape 24"/>
            <p:cNvSpPr>
              <a:spLocks noChangeArrowheads="1"/>
            </p:cNvSpPr>
            <p:nvPr/>
          </p:nvSpPr>
          <p:spPr bwMode="auto">
            <a:xfrm>
              <a:off x="3456" y="1584"/>
              <a:ext cx="288" cy="816"/>
            </a:xfrm>
            <a:prstGeom prst="rtTriangle">
              <a:avLst/>
            </a:prstGeom>
            <a:solidFill>
              <a:srgbClr val="FFFF99"/>
            </a:solidFill>
            <a:ln w="9525">
              <a:solidFill>
                <a:schemeClr val="tx2"/>
              </a:solidFill>
              <a:miter lim="800000"/>
              <a:headEnd/>
              <a:tailEnd/>
            </a:ln>
          </p:spPr>
          <p:txBody>
            <a:bodyPr wrap="none" anchor="ctr"/>
            <a:lstStyle>
              <a:lvl1pPr eaLnBrk="0" hangingPunct="0">
                <a:spcBef>
                  <a:spcPct val="20000"/>
                </a:spcBef>
                <a:buClr>
                  <a:schemeClr val="tx1"/>
                </a:buClr>
                <a:buFont typeface="Mistral" panose="03090702030407020403" pitchFamily="66" charset="0"/>
                <a:buChar char="●"/>
                <a:defRPr sz="2600">
                  <a:solidFill>
                    <a:schemeClr val="tx1"/>
                  </a:solidFill>
                  <a:latin typeface="Arial Narrow" panose="020B0606020202030204" pitchFamily="34" charset="0"/>
                </a:defRPr>
              </a:lvl1pPr>
              <a:lvl2pPr marL="742950" indent="-285750" eaLnBrk="0" hangingPunct="0">
                <a:spcBef>
                  <a:spcPct val="20000"/>
                </a:spcBef>
                <a:buClr>
                  <a:schemeClr val="tx1"/>
                </a:buClr>
                <a:buFont typeface="Wingdings" panose="05000000000000000000" pitchFamily="2" charset="2"/>
                <a:buChar char="§"/>
                <a:defRPr sz="2400">
                  <a:solidFill>
                    <a:schemeClr val="tx1"/>
                  </a:solidFill>
                  <a:latin typeface="Arial Narrow" panose="020B0606020202030204" pitchFamily="34" charset="0"/>
                </a:defRPr>
              </a:lvl2pPr>
              <a:lvl3pPr marL="1143000" indent="-228600" eaLnBrk="0" hangingPunct="0">
                <a:spcBef>
                  <a:spcPct val="20000"/>
                </a:spcBef>
                <a:buClr>
                  <a:schemeClr val="tx1"/>
                </a:buClr>
                <a:buChar char="•"/>
                <a:defRPr sz="2000">
                  <a:solidFill>
                    <a:schemeClr val="tx1"/>
                  </a:solidFill>
                  <a:latin typeface="Arial Narrow" panose="020B0606020202030204" pitchFamily="34" charset="0"/>
                </a:defRPr>
              </a:lvl3pPr>
              <a:lvl4pPr marL="1600200" indent="-228600" eaLnBrk="0" hangingPunct="0">
                <a:spcBef>
                  <a:spcPct val="20000"/>
                </a:spcBef>
                <a:buClr>
                  <a:schemeClr val="tx1"/>
                </a:buClr>
                <a:buChar char="–"/>
                <a:defRPr b="1">
                  <a:solidFill>
                    <a:schemeClr val="tx1"/>
                  </a:solidFill>
                  <a:latin typeface="Century Gothic" panose="020B0502020202020204" pitchFamily="34" charset="0"/>
                </a:defRPr>
              </a:lvl4pPr>
              <a:lvl5pPr marL="2057400" indent="-228600" eaLnBrk="0" hangingPunct="0">
                <a:spcBef>
                  <a:spcPct val="20000"/>
                </a:spcBef>
                <a:buClr>
                  <a:schemeClr val="tx1"/>
                </a:buClr>
                <a:buChar char="»"/>
                <a:defRPr sz="2000" b="1">
                  <a:solidFill>
                    <a:schemeClr val="tx1"/>
                  </a:solidFill>
                  <a:latin typeface="Times New Roman" panose="02020603050405020304" pitchFamily="18" charset="0"/>
                </a:defRPr>
              </a:lvl5pPr>
              <a:lvl6pPr marL="25146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6pPr>
              <a:lvl7pPr marL="29718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7pPr>
              <a:lvl8pPr marL="34290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8pPr>
              <a:lvl9pPr marL="38862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9pPr>
            </a:lstStyle>
            <a:p>
              <a:pPr>
                <a:spcBef>
                  <a:spcPct val="0"/>
                </a:spcBef>
                <a:buClrTx/>
                <a:buFontTx/>
                <a:buNone/>
              </a:pPr>
              <a:endParaRPr lang="nl-NL" altLang="fr-FR" sz="3200">
                <a:latin typeface="Vrinda" panose="020B0502040204020203" pitchFamily="34" charset="0"/>
              </a:endParaRPr>
            </a:p>
          </p:txBody>
        </p:sp>
        <p:sp>
          <p:nvSpPr>
            <p:cNvPr id="79914" name="AutoShape 25"/>
            <p:cNvSpPr>
              <a:spLocks noChangeArrowheads="1"/>
            </p:cNvSpPr>
            <p:nvPr/>
          </p:nvSpPr>
          <p:spPr bwMode="auto">
            <a:xfrm>
              <a:off x="3456" y="288"/>
              <a:ext cx="288" cy="816"/>
            </a:xfrm>
            <a:prstGeom prst="rtTriangle">
              <a:avLst/>
            </a:prstGeom>
            <a:solidFill>
              <a:srgbClr val="FFFF99"/>
            </a:solidFill>
            <a:ln w="9525">
              <a:solidFill>
                <a:schemeClr val="tx2"/>
              </a:solidFill>
              <a:miter lim="800000"/>
              <a:headEnd/>
              <a:tailEnd/>
            </a:ln>
          </p:spPr>
          <p:txBody>
            <a:bodyPr wrap="none" anchor="ctr"/>
            <a:lstStyle>
              <a:lvl1pPr eaLnBrk="0" hangingPunct="0">
                <a:spcBef>
                  <a:spcPct val="20000"/>
                </a:spcBef>
                <a:buClr>
                  <a:schemeClr val="tx1"/>
                </a:buClr>
                <a:buFont typeface="Mistral" panose="03090702030407020403" pitchFamily="66" charset="0"/>
                <a:buChar char="●"/>
                <a:defRPr sz="2600">
                  <a:solidFill>
                    <a:schemeClr val="tx1"/>
                  </a:solidFill>
                  <a:latin typeface="Arial Narrow" panose="020B0606020202030204" pitchFamily="34" charset="0"/>
                </a:defRPr>
              </a:lvl1pPr>
              <a:lvl2pPr marL="742950" indent="-285750" eaLnBrk="0" hangingPunct="0">
                <a:spcBef>
                  <a:spcPct val="20000"/>
                </a:spcBef>
                <a:buClr>
                  <a:schemeClr val="tx1"/>
                </a:buClr>
                <a:buFont typeface="Wingdings" panose="05000000000000000000" pitchFamily="2" charset="2"/>
                <a:buChar char="§"/>
                <a:defRPr sz="2400">
                  <a:solidFill>
                    <a:schemeClr val="tx1"/>
                  </a:solidFill>
                  <a:latin typeface="Arial Narrow" panose="020B0606020202030204" pitchFamily="34" charset="0"/>
                </a:defRPr>
              </a:lvl2pPr>
              <a:lvl3pPr marL="1143000" indent="-228600" eaLnBrk="0" hangingPunct="0">
                <a:spcBef>
                  <a:spcPct val="20000"/>
                </a:spcBef>
                <a:buClr>
                  <a:schemeClr val="tx1"/>
                </a:buClr>
                <a:buChar char="•"/>
                <a:defRPr sz="2000">
                  <a:solidFill>
                    <a:schemeClr val="tx1"/>
                  </a:solidFill>
                  <a:latin typeface="Arial Narrow" panose="020B0606020202030204" pitchFamily="34" charset="0"/>
                </a:defRPr>
              </a:lvl3pPr>
              <a:lvl4pPr marL="1600200" indent="-228600" eaLnBrk="0" hangingPunct="0">
                <a:spcBef>
                  <a:spcPct val="20000"/>
                </a:spcBef>
                <a:buClr>
                  <a:schemeClr val="tx1"/>
                </a:buClr>
                <a:buChar char="–"/>
                <a:defRPr b="1">
                  <a:solidFill>
                    <a:schemeClr val="tx1"/>
                  </a:solidFill>
                  <a:latin typeface="Century Gothic" panose="020B0502020202020204" pitchFamily="34" charset="0"/>
                </a:defRPr>
              </a:lvl4pPr>
              <a:lvl5pPr marL="2057400" indent="-228600" eaLnBrk="0" hangingPunct="0">
                <a:spcBef>
                  <a:spcPct val="20000"/>
                </a:spcBef>
                <a:buClr>
                  <a:schemeClr val="tx1"/>
                </a:buClr>
                <a:buChar char="»"/>
                <a:defRPr sz="2000" b="1">
                  <a:solidFill>
                    <a:schemeClr val="tx1"/>
                  </a:solidFill>
                  <a:latin typeface="Times New Roman" panose="02020603050405020304" pitchFamily="18" charset="0"/>
                </a:defRPr>
              </a:lvl5pPr>
              <a:lvl6pPr marL="25146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6pPr>
              <a:lvl7pPr marL="29718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7pPr>
              <a:lvl8pPr marL="34290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8pPr>
              <a:lvl9pPr marL="38862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9pPr>
            </a:lstStyle>
            <a:p>
              <a:pPr>
                <a:spcBef>
                  <a:spcPct val="0"/>
                </a:spcBef>
                <a:buClrTx/>
                <a:buFontTx/>
                <a:buNone/>
              </a:pPr>
              <a:endParaRPr lang="nl-NL" altLang="fr-FR" sz="3200">
                <a:latin typeface="Vrinda" panose="020B0502040204020203" pitchFamily="34" charset="0"/>
              </a:endParaRPr>
            </a:p>
          </p:txBody>
        </p:sp>
        <p:sp>
          <p:nvSpPr>
            <p:cNvPr id="79915" name="AutoShape 26"/>
            <p:cNvSpPr>
              <a:spLocks noChangeArrowheads="1"/>
            </p:cNvSpPr>
            <p:nvPr/>
          </p:nvSpPr>
          <p:spPr bwMode="auto">
            <a:xfrm>
              <a:off x="3408" y="2832"/>
              <a:ext cx="336" cy="816"/>
            </a:xfrm>
            <a:prstGeom prst="rtTriangle">
              <a:avLst/>
            </a:prstGeom>
            <a:solidFill>
              <a:srgbClr val="FFFF99"/>
            </a:solidFill>
            <a:ln w="9525">
              <a:solidFill>
                <a:schemeClr val="tx2"/>
              </a:solidFill>
              <a:miter lim="800000"/>
              <a:headEnd/>
              <a:tailEnd/>
            </a:ln>
          </p:spPr>
          <p:txBody>
            <a:bodyPr wrap="none" anchor="ctr"/>
            <a:lstStyle>
              <a:lvl1pPr eaLnBrk="0" hangingPunct="0">
                <a:spcBef>
                  <a:spcPct val="20000"/>
                </a:spcBef>
                <a:buClr>
                  <a:schemeClr val="tx1"/>
                </a:buClr>
                <a:buFont typeface="Mistral" panose="03090702030407020403" pitchFamily="66" charset="0"/>
                <a:buChar char="●"/>
                <a:defRPr sz="2600">
                  <a:solidFill>
                    <a:schemeClr val="tx1"/>
                  </a:solidFill>
                  <a:latin typeface="Arial Narrow" panose="020B0606020202030204" pitchFamily="34" charset="0"/>
                </a:defRPr>
              </a:lvl1pPr>
              <a:lvl2pPr marL="742950" indent="-285750" eaLnBrk="0" hangingPunct="0">
                <a:spcBef>
                  <a:spcPct val="20000"/>
                </a:spcBef>
                <a:buClr>
                  <a:schemeClr val="tx1"/>
                </a:buClr>
                <a:buFont typeface="Wingdings" panose="05000000000000000000" pitchFamily="2" charset="2"/>
                <a:buChar char="§"/>
                <a:defRPr sz="2400">
                  <a:solidFill>
                    <a:schemeClr val="tx1"/>
                  </a:solidFill>
                  <a:latin typeface="Arial Narrow" panose="020B0606020202030204" pitchFamily="34" charset="0"/>
                </a:defRPr>
              </a:lvl2pPr>
              <a:lvl3pPr marL="1143000" indent="-228600" eaLnBrk="0" hangingPunct="0">
                <a:spcBef>
                  <a:spcPct val="20000"/>
                </a:spcBef>
                <a:buClr>
                  <a:schemeClr val="tx1"/>
                </a:buClr>
                <a:buChar char="•"/>
                <a:defRPr sz="2000">
                  <a:solidFill>
                    <a:schemeClr val="tx1"/>
                  </a:solidFill>
                  <a:latin typeface="Arial Narrow" panose="020B0606020202030204" pitchFamily="34" charset="0"/>
                </a:defRPr>
              </a:lvl3pPr>
              <a:lvl4pPr marL="1600200" indent="-228600" eaLnBrk="0" hangingPunct="0">
                <a:spcBef>
                  <a:spcPct val="20000"/>
                </a:spcBef>
                <a:buClr>
                  <a:schemeClr val="tx1"/>
                </a:buClr>
                <a:buChar char="–"/>
                <a:defRPr b="1">
                  <a:solidFill>
                    <a:schemeClr val="tx1"/>
                  </a:solidFill>
                  <a:latin typeface="Century Gothic" panose="020B0502020202020204" pitchFamily="34" charset="0"/>
                </a:defRPr>
              </a:lvl4pPr>
              <a:lvl5pPr marL="2057400" indent="-228600" eaLnBrk="0" hangingPunct="0">
                <a:spcBef>
                  <a:spcPct val="20000"/>
                </a:spcBef>
                <a:buClr>
                  <a:schemeClr val="tx1"/>
                </a:buClr>
                <a:buChar char="»"/>
                <a:defRPr sz="2000" b="1">
                  <a:solidFill>
                    <a:schemeClr val="tx1"/>
                  </a:solidFill>
                  <a:latin typeface="Times New Roman" panose="02020603050405020304" pitchFamily="18" charset="0"/>
                </a:defRPr>
              </a:lvl5pPr>
              <a:lvl6pPr marL="25146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6pPr>
              <a:lvl7pPr marL="29718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7pPr>
              <a:lvl8pPr marL="34290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8pPr>
              <a:lvl9pPr marL="38862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9pPr>
            </a:lstStyle>
            <a:p>
              <a:pPr>
                <a:spcBef>
                  <a:spcPct val="0"/>
                </a:spcBef>
                <a:buClrTx/>
                <a:buFontTx/>
                <a:buNone/>
              </a:pPr>
              <a:endParaRPr lang="nl-NL" altLang="fr-FR" sz="3200">
                <a:latin typeface="Vrinda" panose="020B0502040204020203" pitchFamily="34" charset="0"/>
              </a:endParaRPr>
            </a:p>
          </p:txBody>
        </p:sp>
      </p:grpSp>
      <p:grpSp>
        <p:nvGrpSpPr>
          <p:cNvPr id="3" name="Group 27"/>
          <p:cNvGrpSpPr>
            <a:grpSpLocks/>
          </p:cNvGrpSpPr>
          <p:nvPr/>
        </p:nvGrpSpPr>
        <p:grpSpPr bwMode="auto">
          <a:xfrm>
            <a:off x="6000750" y="1400175"/>
            <a:ext cx="376238" cy="4822825"/>
            <a:chOff x="3744" y="288"/>
            <a:chExt cx="245" cy="3348"/>
          </a:xfrm>
        </p:grpSpPr>
        <p:sp>
          <p:nvSpPr>
            <p:cNvPr id="79910" name="Rectangle 28"/>
            <p:cNvSpPr>
              <a:spLocks noChangeArrowheads="1"/>
            </p:cNvSpPr>
            <p:nvPr/>
          </p:nvSpPr>
          <p:spPr bwMode="auto">
            <a:xfrm>
              <a:off x="3744" y="1584"/>
              <a:ext cx="245" cy="804"/>
            </a:xfrm>
            <a:prstGeom prst="rect">
              <a:avLst/>
            </a:prstGeom>
            <a:solidFill>
              <a:srgbClr val="FC0128"/>
            </a:solidFill>
            <a:ln w="12700">
              <a:solidFill>
                <a:schemeClr val="tx2"/>
              </a:solidFill>
              <a:miter lim="800000"/>
              <a:headEnd/>
              <a:tailEnd/>
            </a:ln>
          </p:spPr>
          <p:txBody>
            <a:bodyPr wrap="none" anchor="ctr"/>
            <a:lstStyle>
              <a:lvl1pPr eaLnBrk="0" hangingPunct="0">
                <a:spcBef>
                  <a:spcPct val="20000"/>
                </a:spcBef>
                <a:buClr>
                  <a:schemeClr val="tx1"/>
                </a:buClr>
                <a:buFont typeface="Mistral" panose="03090702030407020403" pitchFamily="66" charset="0"/>
                <a:buChar char="●"/>
                <a:defRPr sz="2600">
                  <a:solidFill>
                    <a:schemeClr val="tx1"/>
                  </a:solidFill>
                  <a:latin typeface="Arial Narrow" panose="020B0606020202030204" pitchFamily="34" charset="0"/>
                </a:defRPr>
              </a:lvl1pPr>
              <a:lvl2pPr marL="742950" indent="-285750" eaLnBrk="0" hangingPunct="0">
                <a:spcBef>
                  <a:spcPct val="20000"/>
                </a:spcBef>
                <a:buClr>
                  <a:schemeClr val="tx1"/>
                </a:buClr>
                <a:buFont typeface="Wingdings" panose="05000000000000000000" pitchFamily="2" charset="2"/>
                <a:buChar char="§"/>
                <a:defRPr sz="2400">
                  <a:solidFill>
                    <a:schemeClr val="tx1"/>
                  </a:solidFill>
                  <a:latin typeface="Arial Narrow" panose="020B0606020202030204" pitchFamily="34" charset="0"/>
                </a:defRPr>
              </a:lvl2pPr>
              <a:lvl3pPr marL="1143000" indent="-228600" eaLnBrk="0" hangingPunct="0">
                <a:spcBef>
                  <a:spcPct val="20000"/>
                </a:spcBef>
                <a:buClr>
                  <a:schemeClr val="tx1"/>
                </a:buClr>
                <a:buChar char="•"/>
                <a:defRPr sz="2000">
                  <a:solidFill>
                    <a:schemeClr val="tx1"/>
                  </a:solidFill>
                  <a:latin typeface="Arial Narrow" panose="020B0606020202030204" pitchFamily="34" charset="0"/>
                </a:defRPr>
              </a:lvl3pPr>
              <a:lvl4pPr marL="1600200" indent="-228600" eaLnBrk="0" hangingPunct="0">
                <a:spcBef>
                  <a:spcPct val="20000"/>
                </a:spcBef>
                <a:buClr>
                  <a:schemeClr val="tx1"/>
                </a:buClr>
                <a:buChar char="–"/>
                <a:defRPr b="1">
                  <a:solidFill>
                    <a:schemeClr val="tx1"/>
                  </a:solidFill>
                  <a:latin typeface="Century Gothic" panose="020B0502020202020204" pitchFamily="34" charset="0"/>
                </a:defRPr>
              </a:lvl4pPr>
              <a:lvl5pPr marL="2057400" indent="-228600" eaLnBrk="0" hangingPunct="0">
                <a:spcBef>
                  <a:spcPct val="20000"/>
                </a:spcBef>
                <a:buClr>
                  <a:schemeClr val="tx1"/>
                </a:buClr>
                <a:buChar char="»"/>
                <a:defRPr sz="2000" b="1">
                  <a:solidFill>
                    <a:schemeClr val="tx1"/>
                  </a:solidFill>
                  <a:latin typeface="Times New Roman" panose="02020603050405020304" pitchFamily="18" charset="0"/>
                </a:defRPr>
              </a:lvl5pPr>
              <a:lvl6pPr marL="25146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6pPr>
              <a:lvl7pPr marL="29718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7pPr>
              <a:lvl8pPr marL="34290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8pPr>
              <a:lvl9pPr marL="38862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9pPr>
            </a:lstStyle>
            <a:p>
              <a:pPr>
                <a:spcBef>
                  <a:spcPct val="0"/>
                </a:spcBef>
                <a:buClrTx/>
                <a:buFontTx/>
                <a:buNone/>
              </a:pPr>
              <a:endParaRPr lang="nl-NL" altLang="fr-FR" sz="3200">
                <a:latin typeface="Vrinda" panose="020B0502040204020203" pitchFamily="34" charset="0"/>
              </a:endParaRPr>
            </a:p>
          </p:txBody>
        </p:sp>
        <p:sp>
          <p:nvSpPr>
            <p:cNvPr id="79911" name="Rectangle 29"/>
            <p:cNvSpPr>
              <a:spLocks noChangeArrowheads="1"/>
            </p:cNvSpPr>
            <p:nvPr/>
          </p:nvSpPr>
          <p:spPr bwMode="auto">
            <a:xfrm>
              <a:off x="3744" y="288"/>
              <a:ext cx="245" cy="804"/>
            </a:xfrm>
            <a:prstGeom prst="rect">
              <a:avLst/>
            </a:prstGeom>
            <a:solidFill>
              <a:srgbClr val="FC0128"/>
            </a:solidFill>
            <a:ln w="12700">
              <a:solidFill>
                <a:schemeClr val="tx2"/>
              </a:solidFill>
              <a:miter lim="800000"/>
              <a:headEnd/>
              <a:tailEnd/>
            </a:ln>
          </p:spPr>
          <p:txBody>
            <a:bodyPr wrap="none" anchor="ctr"/>
            <a:lstStyle>
              <a:lvl1pPr eaLnBrk="0" hangingPunct="0">
                <a:spcBef>
                  <a:spcPct val="20000"/>
                </a:spcBef>
                <a:buClr>
                  <a:schemeClr val="tx1"/>
                </a:buClr>
                <a:buFont typeface="Mistral" panose="03090702030407020403" pitchFamily="66" charset="0"/>
                <a:buChar char="●"/>
                <a:defRPr sz="2600">
                  <a:solidFill>
                    <a:schemeClr val="tx1"/>
                  </a:solidFill>
                  <a:latin typeface="Arial Narrow" panose="020B0606020202030204" pitchFamily="34" charset="0"/>
                </a:defRPr>
              </a:lvl1pPr>
              <a:lvl2pPr marL="742950" indent="-285750" eaLnBrk="0" hangingPunct="0">
                <a:spcBef>
                  <a:spcPct val="20000"/>
                </a:spcBef>
                <a:buClr>
                  <a:schemeClr val="tx1"/>
                </a:buClr>
                <a:buFont typeface="Wingdings" panose="05000000000000000000" pitchFamily="2" charset="2"/>
                <a:buChar char="§"/>
                <a:defRPr sz="2400">
                  <a:solidFill>
                    <a:schemeClr val="tx1"/>
                  </a:solidFill>
                  <a:latin typeface="Arial Narrow" panose="020B0606020202030204" pitchFamily="34" charset="0"/>
                </a:defRPr>
              </a:lvl2pPr>
              <a:lvl3pPr marL="1143000" indent="-228600" eaLnBrk="0" hangingPunct="0">
                <a:spcBef>
                  <a:spcPct val="20000"/>
                </a:spcBef>
                <a:buClr>
                  <a:schemeClr val="tx1"/>
                </a:buClr>
                <a:buChar char="•"/>
                <a:defRPr sz="2000">
                  <a:solidFill>
                    <a:schemeClr val="tx1"/>
                  </a:solidFill>
                  <a:latin typeface="Arial Narrow" panose="020B0606020202030204" pitchFamily="34" charset="0"/>
                </a:defRPr>
              </a:lvl3pPr>
              <a:lvl4pPr marL="1600200" indent="-228600" eaLnBrk="0" hangingPunct="0">
                <a:spcBef>
                  <a:spcPct val="20000"/>
                </a:spcBef>
                <a:buClr>
                  <a:schemeClr val="tx1"/>
                </a:buClr>
                <a:buChar char="–"/>
                <a:defRPr b="1">
                  <a:solidFill>
                    <a:schemeClr val="tx1"/>
                  </a:solidFill>
                  <a:latin typeface="Century Gothic" panose="020B0502020202020204" pitchFamily="34" charset="0"/>
                </a:defRPr>
              </a:lvl4pPr>
              <a:lvl5pPr marL="2057400" indent="-228600" eaLnBrk="0" hangingPunct="0">
                <a:spcBef>
                  <a:spcPct val="20000"/>
                </a:spcBef>
                <a:buClr>
                  <a:schemeClr val="tx1"/>
                </a:buClr>
                <a:buChar char="»"/>
                <a:defRPr sz="2000" b="1">
                  <a:solidFill>
                    <a:schemeClr val="tx1"/>
                  </a:solidFill>
                  <a:latin typeface="Times New Roman" panose="02020603050405020304" pitchFamily="18" charset="0"/>
                </a:defRPr>
              </a:lvl5pPr>
              <a:lvl6pPr marL="25146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6pPr>
              <a:lvl7pPr marL="29718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7pPr>
              <a:lvl8pPr marL="34290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8pPr>
              <a:lvl9pPr marL="38862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9pPr>
            </a:lstStyle>
            <a:p>
              <a:pPr>
                <a:spcBef>
                  <a:spcPct val="0"/>
                </a:spcBef>
                <a:buClrTx/>
                <a:buFontTx/>
                <a:buNone/>
              </a:pPr>
              <a:endParaRPr lang="nl-NL" altLang="fr-FR" sz="3200">
                <a:latin typeface="Vrinda" panose="020B0502040204020203" pitchFamily="34" charset="0"/>
              </a:endParaRPr>
            </a:p>
          </p:txBody>
        </p:sp>
        <p:sp>
          <p:nvSpPr>
            <p:cNvPr id="79912" name="Rectangle 30"/>
            <p:cNvSpPr>
              <a:spLocks noChangeArrowheads="1"/>
            </p:cNvSpPr>
            <p:nvPr/>
          </p:nvSpPr>
          <p:spPr bwMode="auto">
            <a:xfrm>
              <a:off x="3744" y="2832"/>
              <a:ext cx="245" cy="804"/>
            </a:xfrm>
            <a:prstGeom prst="rect">
              <a:avLst/>
            </a:prstGeom>
            <a:solidFill>
              <a:srgbClr val="FC0128"/>
            </a:solidFill>
            <a:ln w="12700">
              <a:solidFill>
                <a:schemeClr val="tx2"/>
              </a:solidFill>
              <a:miter lim="800000"/>
              <a:headEnd/>
              <a:tailEnd/>
            </a:ln>
          </p:spPr>
          <p:txBody>
            <a:bodyPr wrap="none" anchor="ctr"/>
            <a:lstStyle>
              <a:lvl1pPr eaLnBrk="0" hangingPunct="0">
                <a:spcBef>
                  <a:spcPct val="20000"/>
                </a:spcBef>
                <a:buClr>
                  <a:schemeClr val="tx1"/>
                </a:buClr>
                <a:buFont typeface="Mistral" panose="03090702030407020403" pitchFamily="66" charset="0"/>
                <a:buChar char="●"/>
                <a:defRPr sz="2600">
                  <a:solidFill>
                    <a:schemeClr val="tx1"/>
                  </a:solidFill>
                  <a:latin typeface="Arial Narrow" panose="020B0606020202030204" pitchFamily="34" charset="0"/>
                </a:defRPr>
              </a:lvl1pPr>
              <a:lvl2pPr marL="742950" indent="-285750" eaLnBrk="0" hangingPunct="0">
                <a:spcBef>
                  <a:spcPct val="20000"/>
                </a:spcBef>
                <a:buClr>
                  <a:schemeClr val="tx1"/>
                </a:buClr>
                <a:buFont typeface="Wingdings" panose="05000000000000000000" pitchFamily="2" charset="2"/>
                <a:buChar char="§"/>
                <a:defRPr sz="2400">
                  <a:solidFill>
                    <a:schemeClr val="tx1"/>
                  </a:solidFill>
                  <a:latin typeface="Arial Narrow" panose="020B0606020202030204" pitchFamily="34" charset="0"/>
                </a:defRPr>
              </a:lvl2pPr>
              <a:lvl3pPr marL="1143000" indent="-228600" eaLnBrk="0" hangingPunct="0">
                <a:spcBef>
                  <a:spcPct val="20000"/>
                </a:spcBef>
                <a:buClr>
                  <a:schemeClr val="tx1"/>
                </a:buClr>
                <a:buChar char="•"/>
                <a:defRPr sz="2000">
                  <a:solidFill>
                    <a:schemeClr val="tx1"/>
                  </a:solidFill>
                  <a:latin typeface="Arial Narrow" panose="020B0606020202030204" pitchFamily="34" charset="0"/>
                </a:defRPr>
              </a:lvl3pPr>
              <a:lvl4pPr marL="1600200" indent="-228600" eaLnBrk="0" hangingPunct="0">
                <a:spcBef>
                  <a:spcPct val="20000"/>
                </a:spcBef>
                <a:buClr>
                  <a:schemeClr val="tx1"/>
                </a:buClr>
                <a:buChar char="–"/>
                <a:defRPr b="1">
                  <a:solidFill>
                    <a:schemeClr val="tx1"/>
                  </a:solidFill>
                  <a:latin typeface="Century Gothic" panose="020B0502020202020204" pitchFamily="34" charset="0"/>
                </a:defRPr>
              </a:lvl4pPr>
              <a:lvl5pPr marL="2057400" indent="-228600" eaLnBrk="0" hangingPunct="0">
                <a:spcBef>
                  <a:spcPct val="20000"/>
                </a:spcBef>
                <a:buClr>
                  <a:schemeClr val="tx1"/>
                </a:buClr>
                <a:buChar char="»"/>
                <a:defRPr sz="2000" b="1">
                  <a:solidFill>
                    <a:schemeClr val="tx1"/>
                  </a:solidFill>
                  <a:latin typeface="Times New Roman" panose="02020603050405020304" pitchFamily="18" charset="0"/>
                </a:defRPr>
              </a:lvl5pPr>
              <a:lvl6pPr marL="25146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6pPr>
              <a:lvl7pPr marL="29718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7pPr>
              <a:lvl8pPr marL="34290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8pPr>
              <a:lvl9pPr marL="38862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9pPr>
            </a:lstStyle>
            <a:p>
              <a:pPr>
                <a:spcBef>
                  <a:spcPct val="0"/>
                </a:spcBef>
                <a:buClrTx/>
                <a:buFontTx/>
                <a:buNone/>
              </a:pPr>
              <a:endParaRPr lang="nl-NL" altLang="fr-FR" sz="3200">
                <a:latin typeface="Vrinda" panose="020B0502040204020203" pitchFamily="34" charset="0"/>
              </a:endParaRPr>
            </a:p>
          </p:txBody>
        </p:sp>
      </p:grpSp>
      <p:grpSp>
        <p:nvGrpSpPr>
          <p:cNvPr id="4" name="Group 31"/>
          <p:cNvGrpSpPr>
            <a:grpSpLocks/>
          </p:cNvGrpSpPr>
          <p:nvPr/>
        </p:nvGrpSpPr>
        <p:grpSpPr bwMode="auto">
          <a:xfrm>
            <a:off x="6443663" y="1400175"/>
            <a:ext cx="444500" cy="4079875"/>
            <a:chOff x="4032" y="288"/>
            <a:chExt cx="288" cy="2832"/>
          </a:xfrm>
        </p:grpSpPr>
        <p:sp>
          <p:nvSpPr>
            <p:cNvPr id="79907" name="AutoShape 32"/>
            <p:cNvSpPr>
              <a:spLocks noChangeArrowheads="1"/>
            </p:cNvSpPr>
            <p:nvPr/>
          </p:nvSpPr>
          <p:spPr bwMode="auto">
            <a:xfrm>
              <a:off x="4032" y="1584"/>
              <a:ext cx="240" cy="336"/>
            </a:xfrm>
            <a:prstGeom prst="moon">
              <a:avLst>
                <a:gd name="adj" fmla="val 50000"/>
              </a:avLst>
            </a:prstGeom>
            <a:solidFill>
              <a:srgbClr val="FF33CC"/>
            </a:solidFill>
            <a:ln w="9525">
              <a:solidFill>
                <a:schemeClr val="tx2"/>
              </a:solidFill>
              <a:miter lim="800000"/>
              <a:headEnd/>
              <a:tailEnd/>
            </a:ln>
          </p:spPr>
          <p:txBody>
            <a:bodyPr wrap="none" anchor="ctr"/>
            <a:lstStyle>
              <a:lvl1pPr eaLnBrk="0" hangingPunct="0">
                <a:spcBef>
                  <a:spcPct val="20000"/>
                </a:spcBef>
                <a:buClr>
                  <a:schemeClr val="tx1"/>
                </a:buClr>
                <a:buFont typeface="Mistral" panose="03090702030407020403" pitchFamily="66" charset="0"/>
                <a:buChar char="●"/>
                <a:defRPr sz="2600">
                  <a:solidFill>
                    <a:schemeClr val="tx1"/>
                  </a:solidFill>
                  <a:latin typeface="Arial Narrow" panose="020B0606020202030204" pitchFamily="34" charset="0"/>
                </a:defRPr>
              </a:lvl1pPr>
              <a:lvl2pPr marL="742950" indent="-285750" eaLnBrk="0" hangingPunct="0">
                <a:spcBef>
                  <a:spcPct val="20000"/>
                </a:spcBef>
                <a:buClr>
                  <a:schemeClr val="tx1"/>
                </a:buClr>
                <a:buFont typeface="Wingdings" panose="05000000000000000000" pitchFamily="2" charset="2"/>
                <a:buChar char="§"/>
                <a:defRPr sz="2400">
                  <a:solidFill>
                    <a:schemeClr val="tx1"/>
                  </a:solidFill>
                  <a:latin typeface="Arial Narrow" panose="020B0606020202030204" pitchFamily="34" charset="0"/>
                </a:defRPr>
              </a:lvl2pPr>
              <a:lvl3pPr marL="1143000" indent="-228600" eaLnBrk="0" hangingPunct="0">
                <a:spcBef>
                  <a:spcPct val="20000"/>
                </a:spcBef>
                <a:buClr>
                  <a:schemeClr val="tx1"/>
                </a:buClr>
                <a:buChar char="•"/>
                <a:defRPr sz="2000">
                  <a:solidFill>
                    <a:schemeClr val="tx1"/>
                  </a:solidFill>
                  <a:latin typeface="Arial Narrow" panose="020B0606020202030204" pitchFamily="34" charset="0"/>
                </a:defRPr>
              </a:lvl3pPr>
              <a:lvl4pPr marL="1600200" indent="-228600" eaLnBrk="0" hangingPunct="0">
                <a:spcBef>
                  <a:spcPct val="20000"/>
                </a:spcBef>
                <a:buClr>
                  <a:schemeClr val="tx1"/>
                </a:buClr>
                <a:buChar char="–"/>
                <a:defRPr b="1">
                  <a:solidFill>
                    <a:schemeClr val="tx1"/>
                  </a:solidFill>
                  <a:latin typeface="Century Gothic" panose="020B0502020202020204" pitchFamily="34" charset="0"/>
                </a:defRPr>
              </a:lvl4pPr>
              <a:lvl5pPr marL="2057400" indent="-228600" eaLnBrk="0" hangingPunct="0">
                <a:spcBef>
                  <a:spcPct val="20000"/>
                </a:spcBef>
                <a:buClr>
                  <a:schemeClr val="tx1"/>
                </a:buClr>
                <a:buChar char="»"/>
                <a:defRPr sz="2000" b="1">
                  <a:solidFill>
                    <a:schemeClr val="tx1"/>
                  </a:solidFill>
                  <a:latin typeface="Times New Roman" panose="02020603050405020304" pitchFamily="18" charset="0"/>
                </a:defRPr>
              </a:lvl5pPr>
              <a:lvl6pPr marL="25146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6pPr>
              <a:lvl7pPr marL="29718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7pPr>
              <a:lvl8pPr marL="34290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8pPr>
              <a:lvl9pPr marL="38862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9pPr>
            </a:lstStyle>
            <a:p>
              <a:pPr>
                <a:spcBef>
                  <a:spcPct val="0"/>
                </a:spcBef>
                <a:buClrTx/>
                <a:buFontTx/>
                <a:buNone/>
              </a:pPr>
              <a:endParaRPr lang="nl-NL" altLang="fr-FR" sz="3200">
                <a:latin typeface="Vrinda" panose="020B0502040204020203" pitchFamily="34" charset="0"/>
              </a:endParaRPr>
            </a:p>
          </p:txBody>
        </p:sp>
        <p:sp>
          <p:nvSpPr>
            <p:cNvPr id="79908" name="AutoShape 33"/>
            <p:cNvSpPr>
              <a:spLocks noChangeArrowheads="1"/>
            </p:cNvSpPr>
            <p:nvPr/>
          </p:nvSpPr>
          <p:spPr bwMode="auto">
            <a:xfrm>
              <a:off x="4080" y="288"/>
              <a:ext cx="240" cy="336"/>
            </a:xfrm>
            <a:prstGeom prst="moon">
              <a:avLst>
                <a:gd name="adj" fmla="val 50000"/>
              </a:avLst>
            </a:prstGeom>
            <a:solidFill>
              <a:srgbClr val="FF33CC"/>
            </a:solidFill>
            <a:ln w="9525">
              <a:solidFill>
                <a:schemeClr val="tx2"/>
              </a:solidFill>
              <a:miter lim="800000"/>
              <a:headEnd/>
              <a:tailEnd/>
            </a:ln>
          </p:spPr>
          <p:txBody>
            <a:bodyPr wrap="none" anchor="ctr"/>
            <a:lstStyle>
              <a:lvl1pPr eaLnBrk="0" hangingPunct="0">
                <a:spcBef>
                  <a:spcPct val="20000"/>
                </a:spcBef>
                <a:buClr>
                  <a:schemeClr val="tx1"/>
                </a:buClr>
                <a:buFont typeface="Mistral" panose="03090702030407020403" pitchFamily="66" charset="0"/>
                <a:buChar char="●"/>
                <a:defRPr sz="2600">
                  <a:solidFill>
                    <a:schemeClr val="tx1"/>
                  </a:solidFill>
                  <a:latin typeface="Arial Narrow" panose="020B0606020202030204" pitchFamily="34" charset="0"/>
                </a:defRPr>
              </a:lvl1pPr>
              <a:lvl2pPr marL="742950" indent="-285750" eaLnBrk="0" hangingPunct="0">
                <a:spcBef>
                  <a:spcPct val="20000"/>
                </a:spcBef>
                <a:buClr>
                  <a:schemeClr val="tx1"/>
                </a:buClr>
                <a:buFont typeface="Wingdings" panose="05000000000000000000" pitchFamily="2" charset="2"/>
                <a:buChar char="§"/>
                <a:defRPr sz="2400">
                  <a:solidFill>
                    <a:schemeClr val="tx1"/>
                  </a:solidFill>
                  <a:latin typeface="Arial Narrow" panose="020B0606020202030204" pitchFamily="34" charset="0"/>
                </a:defRPr>
              </a:lvl2pPr>
              <a:lvl3pPr marL="1143000" indent="-228600" eaLnBrk="0" hangingPunct="0">
                <a:spcBef>
                  <a:spcPct val="20000"/>
                </a:spcBef>
                <a:buClr>
                  <a:schemeClr val="tx1"/>
                </a:buClr>
                <a:buChar char="•"/>
                <a:defRPr sz="2000">
                  <a:solidFill>
                    <a:schemeClr val="tx1"/>
                  </a:solidFill>
                  <a:latin typeface="Arial Narrow" panose="020B0606020202030204" pitchFamily="34" charset="0"/>
                </a:defRPr>
              </a:lvl3pPr>
              <a:lvl4pPr marL="1600200" indent="-228600" eaLnBrk="0" hangingPunct="0">
                <a:spcBef>
                  <a:spcPct val="20000"/>
                </a:spcBef>
                <a:buClr>
                  <a:schemeClr val="tx1"/>
                </a:buClr>
                <a:buChar char="–"/>
                <a:defRPr b="1">
                  <a:solidFill>
                    <a:schemeClr val="tx1"/>
                  </a:solidFill>
                  <a:latin typeface="Century Gothic" panose="020B0502020202020204" pitchFamily="34" charset="0"/>
                </a:defRPr>
              </a:lvl4pPr>
              <a:lvl5pPr marL="2057400" indent="-228600" eaLnBrk="0" hangingPunct="0">
                <a:spcBef>
                  <a:spcPct val="20000"/>
                </a:spcBef>
                <a:buClr>
                  <a:schemeClr val="tx1"/>
                </a:buClr>
                <a:buChar char="»"/>
                <a:defRPr sz="2000" b="1">
                  <a:solidFill>
                    <a:schemeClr val="tx1"/>
                  </a:solidFill>
                  <a:latin typeface="Times New Roman" panose="02020603050405020304" pitchFamily="18" charset="0"/>
                </a:defRPr>
              </a:lvl5pPr>
              <a:lvl6pPr marL="25146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6pPr>
              <a:lvl7pPr marL="29718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7pPr>
              <a:lvl8pPr marL="34290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8pPr>
              <a:lvl9pPr marL="38862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9pPr>
            </a:lstStyle>
            <a:p>
              <a:pPr>
                <a:spcBef>
                  <a:spcPct val="0"/>
                </a:spcBef>
                <a:buClrTx/>
                <a:buFontTx/>
                <a:buNone/>
              </a:pPr>
              <a:endParaRPr lang="nl-NL" altLang="fr-FR" sz="3200">
                <a:latin typeface="Vrinda" panose="020B0502040204020203" pitchFamily="34" charset="0"/>
              </a:endParaRPr>
            </a:p>
          </p:txBody>
        </p:sp>
        <p:sp>
          <p:nvSpPr>
            <p:cNvPr id="79909" name="AutoShape 34"/>
            <p:cNvSpPr>
              <a:spLocks noChangeArrowheads="1"/>
            </p:cNvSpPr>
            <p:nvPr/>
          </p:nvSpPr>
          <p:spPr bwMode="auto">
            <a:xfrm>
              <a:off x="4032" y="2784"/>
              <a:ext cx="240" cy="336"/>
            </a:xfrm>
            <a:prstGeom prst="moon">
              <a:avLst>
                <a:gd name="adj" fmla="val 50000"/>
              </a:avLst>
            </a:prstGeom>
            <a:solidFill>
              <a:srgbClr val="FF33CC"/>
            </a:solidFill>
            <a:ln w="9525">
              <a:solidFill>
                <a:schemeClr val="tx2"/>
              </a:solidFill>
              <a:miter lim="800000"/>
              <a:headEnd/>
              <a:tailEnd/>
            </a:ln>
          </p:spPr>
          <p:txBody>
            <a:bodyPr wrap="none" anchor="ctr"/>
            <a:lstStyle>
              <a:lvl1pPr eaLnBrk="0" hangingPunct="0">
                <a:spcBef>
                  <a:spcPct val="20000"/>
                </a:spcBef>
                <a:buClr>
                  <a:schemeClr val="tx1"/>
                </a:buClr>
                <a:buFont typeface="Mistral" panose="03090702030407020403" pitchFamily="66" charset="0"/>
                <a:buChar char="●"/>
                <a:defRPr sz="2600">
                  <a:solidFill>
                    <a:schemeClr val="tx1"/>
                  </a:solidFill>
                  <a:latin typeface="Arial Narrow" panose="020B0606020202030204" pitchFamily="34" charset="0"/>
                </a:defRPr>
              </a:lvl1pPr>
              <a:lvl2pPr marL="742950" indent="-285750" eaLnBrk="0" hangingPunct="0">
                <a:spcBef>
                  <a:spcPct val="20000"/>
                </a:spcBef>
                <a:buClr>
                  <a:schemeClr val="tx1"/>
                </a:buClr>
                <a:buFont typeface="Wingdings" panose="05000000000000000000" pitchFamily="2" charset="2"/>
                <a:buChar char="§"/>
                <a:defRPr sz="2400">
                  <a:solidFill>
                    <a:schemeClr val="tx1"/>
                  </a:solidFill>
                  <a:latin typeface="Arial Narrow" panose="020B0606020202030204" pitchFamily="34" charset="0"/>
                </a:defRPr>
              </a:lvl2pPr>
              <a:lvl3pPr marL="1143000" indent="-228600" eaLnBrk="0" hangingPunct="0">
                <a:spcBef>
                  <a:spcPct val="20000"/>
                </a:spcBef>
                <a:buClr>
                  <a:schemeClr val="tx1"/>
                </a:buClr>
                <a:buChar char="•"/>
                <a:defRPr sz="2000">
                  <a:solidFill>
                    <a:schemeClr val="tx1"/>
                  </a:solidFill>
                  <a:latin typeface="Arial Narrow" panose="020B0606020202030204" pitchFamily="34" charset="0"/>
                </a:defRPr>
              </a:lvl3pPr>
              <a:lvl4pPr marL="1600200" indent="-228600" eaLnBrk="0" hangingPunct="0">
                <a:spcBef>
                  <a:spcPct val="20000"/>
                </a:spcBef>
                <a:buClr>
                  <a:schemeClr val="tx1"/>
                </a:buClr>
                <a:buChar char="–"/>
                <a:defRPr b="1">
                  <a:solidFill>
                    <a:schemeClr val="tx1"/>
                  </a:solidFill>
                  <a:latin typeface="Century Gothic" panose="020B0502020202020204" pitchFamily="34" charset="0"/>
                </a:defRPr>
              </a:lvl4pPr>
              <a:lvl5pPr marL="2057400" indent="-228600" eaLnBrk="0" hangingPunct="0">
                <a:spcBef>
                  <a:spcPct val="20000"/>
                </a:spcBef>
                <a:buClr>
                  <a:schemeClr val="tx1"/>
                </a:buClr>
                <a:buChar char="»"/>
                <a:defRPr sz="2000" b="1">
                  <a:solidFill>
                    <a:schemeClr val="tx1"/>
                  </a:solidFill>
                  <a:latin typeface="Times New Roman" panose="02020603050405020304" pitchFamily="18" charset="0"/>
                </a:defRPr>
              </a:lvl5pPr>
              <a:lvl6pPr marL="25146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6pPr>
              <a:lvl7pPr marL="29718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7pPr>
              <a:lvl8pPr marL="34290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8pPr>
              <a:lvl9pPr marL="38862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9pPr>
            </a:lstStyle>
            <a:p>
              <a:pPr>
                <a:spcBef>
                  <a:spcPct val="0"/>
                </a:spcBef>
                <a:buClrTx/>
                <a:buFontTx/>
                <a:buNone/>
              </a:pPr>
              <a:endParaRPr lang="nl-NL" altLang="fr-FR" sz="3200">
                <a:latin typeface="Vrinda" panose="020B0502040204020203" pitchFamily="34" charset="0"/>
              </a:endParaRPr>
            </a:p>
          </p:txBody>
        </p:sp>
      </p:grpSp>
      <p:sp>
        <p:nvSpPr>
          <p:cNvPr id="79899" name="Text Box 35"/>
          <p:cNvSpPr txBox="1">
            <a:spLocks noChangeArrowheads="1"/>
          </p:cNvSpPr>
          <p:nvPr/>
        </p:nvSpPr>
        <p:spPr bwMode="auto">
          <a:xfrm>
            <a:off x="5703888" y="2638425"/>
            <a:ext cx="1166812" cy="360363"/>
          </a:xfrm>
          <a:prstGeom prst="rect">
            <a:avLst/>
          </a:prstGeom>
          <a:noFill/>
          <a:ln w="9525">
            <a:solidFill>
              <a:schemeClr val="tx2"/>
            </a:solidFill>
            <a:miter lim="800000"/>
            <a:headEnd/>
            <a:tailEnd/>
          </a:ln>
          <a:extLst>
            <a:ext uri="{909E8E84-426E-40DD-AFC4-6F175D3DCCD1}">
              <a14:hiddenFill xmlns:a14="http://schemas.microsoft.com/office/drawing/2010/main">
                <a:solidFill>
                  <a:srgbClr val="FFFFFF"/>
                </a:solidFill>
              </a14:hiddenFill>
            </a:ext>
          </a:extLst>
        </p:spPr>
        <p:txBody>
          <a:bodyPr wrap="none">
            <a:spAutoFit/>
          </a:bodyPr>
          <a:lstStyle>
            <a:lvl1pPr eaLnBrk="0" hangingPunct="0">
              <a:spcBef>
                <a:spcPct val="20000"/>
              </a:spcBef>
              <a:buClr>
                <a:schemeClr val="tx1"/>
              </a:buClr>
              <a:buFont typeface="Mistral" panose="03090702030407020403" pitchFamily="66" charset="0"/>
              <a:buChar char="●"/>
              <a:defRPr sz="2600">
                <a:solidFill>
                  <a:schemeClr val="tx1"/>
                </a:solidFill>
                <a:latin typeface="Arial Narrow" panose="020B0606020202030204" pitchFamily="34" charset="0"/>
              </a:defRPr>
            </a:lvl1pPr>
            <a:lvl2pPr marL="742950" indent="-285750" eaLnBrk="0" hangingPunct="0">
              <a:spcBef>
                <a:spcPct val="20000"/>
              </a:spcBef>
              <a:buClr>
                <a:schemeClr val="tx1"/>
              </a:buClr>
              <a:buFont typeface="Wingdings" panose="05000000000000000000" pitchFamily="2" charset="2"/>
              <a:buChar char="§"/>
              <a:defRPr sz="2400">
                <a:solidFill>
                  <a:schemeClr val="tx1"/>
                </a:solidFill>
                <a:latin typeface="Arial Narrow" panose="020B0606020202030204" pitchFamily="34" charset="0"/>
              </a:defRPr>
            </a:lvl2pPr>
            <a:lvl3pPr marL="1143000" indent="-228600" eaLnBrk="0" hangingPunct="0">
              <a:spcBef>
                <a:spcPct val="20000"/>
              </a:spcBef>
              <a:buClr>
                <a:schemeClr val="tx1"/>
              </a:buClr>
              <a:buChar char="•"/>
              <a:defRPr sz="2000">
                <a:solidFill>
                  <a:schemeClr val="tx1"/>
                </a:solidFill>
                <a:latin typeface="Arial Narrow" panose="020B0606020202030204" pitchFamily="34" charset="0"/>
              </a:defRPr>
            </a:lvl3pPr>
            <a:lvl4pPr marL="1600200" indent="-228600" eaLnBrk="0" hangingPunct="0">
              <a:spcBef>
                <a:spcPct val="20000"/>
              </a:spcBef>
              <a:buClr>
                <a:schemeClr val="tx1"/>
              </a:buClr>
              <a:buChar char="–"/>
              <a:defRPr b="1">
                <a:solidFill>
                  <a:schemeClr val="tx1"/>
                </a:solidFill>
                <a:latin typeface="Century Gothic" panose="020B0502020202020204" pitchFamily="34" charset="0"/>
              </a:defRPr>
            </a:lvl4pPr>
            <a:lvl5pPr marL="2057400" indent="-228600" eaLnBrk="0" hangingPunct="0">
              <a:spcBef>
                <a:spcPct val="20000"/>
              </a:spcBef>
              <a:buClr>
                <a:schemeClr val="tx1"/>
              </a:buClr>
              <a:buChar char="»"/>
              <a:defRPr sz="2000" b="1">
                <a:solidFill>
                  <a:schemeClr val="tx1"/>
                </a:solidFill>
                <a:latin typeface="Times New Roman" panose="02020603050405020304" pitchFamily="18" charset="0"/>
              </a:defRPr>
            </a:lvl5pPr>
            <a:lvl6pPr marL="25146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6pPr>
            <a:lvl7pPr marL="29718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7pPr>
            <a:lvl8pPr marL="34290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8pPr>
            <a:lvl9pPr marL="38862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9pPr>
          </a:lstStyle>
          <a:p>
            <a:pPr>
              <a:spcBef>
                <a:spcPct val="0"/>
              </a:spcBef>
              <a:buClrTx/>
              <a:buFontTx/>
              <a:buNone/>
            </a:pPr>
            <a:r>
              <a:rPr lang="fr-FR" altLang="fr-FR" sz="2000">
                <a:solidFill>
                  <a:srgbClr val="FF6600"/>
                </a:solidFill>
              </a:rPr>
              <a:t>J 11 à J 14</a:t>
            </a:r>
            <a:endParaRPr lang="fr-FR" altLang="fr-FR" sz="2000"/>
          </a:p>
        </p:txBody>
      </p:sp>
      <p:sp>
        <p:nvSpPr>
          <p:cNvPr id="79900" name="Rectangle 37"/>
          <p:cNvSpPr>
            <a:spLocks noChangeArrowheads="1"/>
          </p:cNvSpPr>
          <p:nvPr/>
        </p:nvSpPr>
        <p:spPr bwMode="auto">
          <a:xfrm>
            <a:off x="3338513" y="2665413"/>
            <a:ext cx="393700" cy="360362"/>
          </a:xfrm>
          <a:prstGeom prst="rect">
            <a:avLst/>
          </a:prstGeom>
          <a:noFill/>
          <a:ln w="9525">
            <a:solidFill>
              <a:schemeClr val="tx2"/>
            </a:solidFill>
            <a:miter lim="800000"/>
            <a:headEnd/>
            <a:tailEnd/>
          </a:ln>
          <a:extLst>
            <a:ext uri="{909E8E84-426E-40DD-AFC4-6F175D3DCCD1}">
              <a14:hiddenFill xmlns:a14="http://schemas.microsoft.com/office/drawing/2010/main">
                <a:solidFill>
                  <a:srgbClr val="FFFFFF"/>
                </a:solidFill>
              </a14:hiddenFill>
            </a:ext>
          </a:extLst>
        </p:spPr>
        <p:txBody>
          <a:bodyPr wrap="none">
            <a:spAutoFit/>
          </a:bodyPr>
          <a:lstStyle>
            <a:lvl1pPr eaLnBrk="0" hangingPunct="0">
              <a:spcBef>
                <a:spcPct val="20000"/>
              </a:spcBef>
              <a:buClr>
                <a:schemeClr val="tx1"/>
              </a:buClr>
              <a:buFont typeface="Mistral" panose="03090702030407020403" pitchFamily="66" charset="0"/>
              <a:buChar char="●"/>
              <a:defRPr sz="2600">
                <a:solidFill>
                  <a:schemeClr val="tx1"/>
                </a:solidFill>
                <a:latin typeface="Arial Narrow" panose="020B0606020202030204" pitchFamily="34" charset="0"/>
              </a:defRPr>
            </a:lvl1pPr>
            <a:lvl2pPr marL="742950" indent="-285750" eaLnBrk="0" hangingPunct="0">
              <a:spcBef>
                <a:spcPct val="20000"/>
              </a:spcBef>
              <a:buClr>
                <a:schemeClr val="tx1"/>
              </a:buClr>
              <a:buFont typeface="Wingdings" panose="05000000000000000000" pitchFamily="2" charset="2"/>
              <a:buChar char="§"/>
              <a:defRPr sz="2400">
                <a:solidFill>
                  <a:schemeClr val="tx1"/>
                </a:solidFill>
                <a:latin typeface="Arial Narrow" panose="020B0606020202030204" pitchFamily="34" charset="0"/>
              </a:defRPr>
            </a:lvl2pPr>
            <a:lvl3pPr marL="1143000" indent="-228600" eaLnBrk="0" hangingPunct="0">
              <a:spcBef>
                <a:spcPct val="20000"/>
              </a:spcBef>
              <a:buClr>
                <a:schemeClr val="tx1"/>
              </a:buClr>
              <a:buChar char="•"/>
              <a:defRPr sz="2000">
                <a:solidFill>
                  <a:schemeClr val="tx1"/>
                </a:solidFill>
                <a:latin typeface="Arial Narrow" panose="020B0606020202030204" pitchFamily="34" charset="0"/>
              </a:defRPr>
            </a:lvl3pPr>
            <a:lvl4pPr marL="1600200" indent="-228600" eaLnBrk="0" hangingPunct="0">
              <a:spcBef>
                <a:spcPct val="20000"/>
              </a:spcBef>
              <a:buClr>
                <a:schemeClr val="tx1"/>
              </a:buClr>
              <a:buChar char="–"/>
              <a:defRPr b="1">
                <a:solidFill>
                  <a:schemeClr val="tx1"/>
                </a:solidFill>
                <a:latin typeface="Century Gothic" panose="020B0502020202020204" pitchFamily="34" charset="0"/>
              </a:defRPr>
            </a:lvl4pPr>
            <a:lvl5pPr marL="2057400" indent="-228600" eaLnBrk="0" hangingPunct="0">
              <a:spcBef>
                <a:spcPct val="20000"/>
              </a:spcBef>
              <a:buClr>
                <a:schemeClr val="tx1"/>
              </a:buClr>
              <a:buChar char="»"/>
              <a:defRPr sz="2000" b="1">
                <a:solidFill>
                  <a:schemeClr val="tx1"/>
                </a:solidFill>
                <a:latin typeface="Times New Roman" panose="02020603050405020304" pitchFamily="18" charset="0"/>
              </a:defRPr>
            </a:lvl5pPr>
            <a:lvl6pPr marL="25146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6pPr>
            <a:lvl7pPr marL="29718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7pPr>
            <a:lvl8pPr marL="34290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8pPr>
            <a:lvl9pPr marL="38862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9pPr>
          </a:lstStyle>
          <a:p>
            <a:pPr>
              <a:spcBef>
                <a:spcPct val="0"/>
              </a:spcBef>
              <a:buClrTx/>
              <a:buFontTx/>
              <a:buNone/>
            </a:pPr>
            <a:r>
              <a:rPr lang="fr-FR" altLang="fr-FR" sz="2000">
                <a:solidFill>
                  <a:srgbClr val="FF6600"/>
                </a:solidFill>
              </a:rPr>
              <a:t>J0</a:t>
            </a:r>
          </a:p>
        </p:txBody>
      </p:sp>
      <p:sp>
        <p:nvSpPr>
          <p:cNvPr id="40" name="Rectangle 2"/>
          <p:cNvSpPr txBox="1">
            <a:spLocks noChangeArrowheads="1"/>
          </p:cNvSpPr>
          <p:nvPr/>
        </p:nvSpPr>
        <p:spPr>
          <a:xfrm>
            <a:off x="251520" y="171450"/>
            <a:ext cx="8568951" cy="871538"/>
          </a:xfrm>
          <a:prstGeom prst="rect">
            <a:avLst/>
          </a:prstGeom>
          <a:solidFill>
            <a:srgbClr val="800000"/>
          </a:solidFill>
          <a:ln>
            <a:solidFill>
              <a:srgbClr val="A50021"/>
            </a:solidFill>
            <a:miter lim="800000"/>
            <a:headEnd/>
            <a:tailEnd/>
          </a:ln>
        </p:spPr>
        <p:txBody>
          <a:bodyPr/>
          <a:lstStyle>
            <a:lvl1pPr algn="l" rtl="0" eaLnBrk="0" fontAlgn="base" hangingPunct="0">
              <a:spcBef>
                <a:spcPct val="0"/>
              </a:spcBef>
              <a:spcAft>
                <a:spcPct val="0"/>
              </a:spcAft>
              <a:defRPr sz="2800">
                <a:solidFill>
                  <a:schemeClr val="bg1"/>
                </a:solidFill>
                <a:latin typeface="+mj-lt"/>
                <a:ea typeface="+mj-ea"/>
                <a:cs typeface="+mj-cs"/>
              </a:defRPr>
            </a:lvl1pPr>
            <a:lvl2pPr algn="l" rtl="0" eaLnBrk="0" fontAlgn="base" hangingPunct="0">
              <a:spcBef>
                <a:spcPct val="0"/>
              </a:spcBef>
              <a:spcAft>
                <a:spcPct val="0"/>
              </a:spcAft>
              <a:defRPr sz="2800">
                <a:solidFill>
                  <a:schemeClr val="bg1"/>
                </a:solidFill>
                <a:latin typeface="Arial Narrow" pitchFamily="34" charset="0"/>
              </a:defRPr>
            </a:lvl2pPr>
            <a:lvl3pPr algn="l" rtl="0" eaLnBrk="0" fontAlgn="base" hangingPunct="0">
              <a:spcBef>
                <a:spcPct val="0"/>
              </a:spcBef>
              <a:spcAft>
                <a:spcPct val="0"/>
              </a:spcAft>
              <a:defRPr sz="2800">
                <a:solidFill>
                  <a:schemeClr val="bg1"/>
                </a:solidFill>
                <a:latin typeface="Arial Narrow" pitchFamily="34" charset="0"/>
              </a:defRPr>
            </a:lvl3pPr>
            <a:lvl4pPr algn="l" rtl="0" eaLnBrk="0" fontAlgn="base" hangingPunct="0">
              <a:spcBef>
                <a:spcPct val="0"/>
              </a:spcBef>
              <a:spcAft>
                <a:spcPct val="0"/>
              </a:spcAft>
              <a:defRPr sz="2800">
                <a:solidFill>
                  <a:schemeClr val="bg1"/>
                </a:solidFill>
                <a:latin typeface="Arial Narrow" pitchFamily="34" charset="0"/>
              </a:defRPr>
            </a:lvl4pPr>
            <a:lvl5pPr algn="l" rtl="0" eaLnBrk="0" fontAlgn="base" hangingPunct="0">
              <a:spcBef>
                <a:spcPct val="0"/>
              </a:spcBef>
              <a:spcAft>
                <a:spcPct val="0"/>
              </a:spcAft>
              <a:defRPr sz="2800">
                <a:solidFill>
                  <a:schemeClr val="bg1"/>
                </a:solidFill>
                <a:latin typeface="Arial Narrow" pitchFamily="34" charset="0"/>
              </a:defRPr>
            </a:lvl5pPr>
            <a:lvl6pPr marL="457200" algn="l" rtl="0" eaLnBrk="0" fontAlgn="base" hangingPunct="0">
              <a:spcBef>
                <a:spcPct val="0"/>
              </a:spcBef>
              <a:spcAft>
                <a:spcPct val="0"/>
              </a:spcAft>
              <a:defRPr sz="2800">
                <a:solidFill>
                  <a:schemeClr val="bg1"/>
                </a:solidFill>
                <a:latin typeface="Arial Narrow" pitchFamily="34" charset="0"/>
              </a:defRPr>
            </a:lvl6pPr>
            <a:lvl7pPr marL="914400" algn="l" rtl="0" eaLnBrk="0" fontAlgn="base" hangingPunct="0">
              <a:spcBef>
                <a:spcPct val="0"/>
              </a:spcBef>
              <a:spcAft>
                <a:spcPct val="0"/>
              </a:spcAft>
              <a:defRPr sz="2800">
                <a:solidFill>
                  <a:schemeClr val="bg1"/>
                </a:solidFill>
                <a:latin typeface="Arial Narrow" pitchFamily="34" charset="0"/>
              </a:defRPr>
            </a:lvl7pPr>
            <a:lvl8pPr marL="1371600" algn="l" rtl="0" eaLnBrk="0" fontAlgn="base" hangingPunct="0">
              <a:spcBef>
                <a:spcPct val="0"/>
              </a:spcBef>
              <a:spcAft>
                <a:spcPct val="0"/>
              </a:spcAft>
              <a:defRPr sz="2800">
                <a:solidFill>
                  <a:schemeClr val="bg1"/>
                </a:solidFill>
                <a:latin typeface="Arial Narrow" pitchFamily="34" charset="0"/>
              </a:defRPr>
            </a:lvl8pPr>
            <a:lvl9pPr marL="1828800" algn="l" rtl="0" eaLnBrk="0" fontAlgn="base" hangingPunct="0">
              <a:spcBef>
                <a:spcPct val="0"/>
              </a:spcBef>
              <a:spcAft>
                <a:spcPct val="0"/>
              </a:spcAft>
              <a:defRPr sz="2800">
                <a:solidFill>
                  <a:schemeClr val="bg1"/>
                </a:solidFill>
                <a:latin typeface="Arial Narrow" pitchFamily="34" charset="0"/>
              </a:defRPr>
            </a:lvl9pPr>
          </a:lstStyle>
          <a:p>
            <a:pPr algn="ctr">
              <a:defRPr/>
            </a:pPr>
            <a:r>
              <a:rPr lang="fr-BE" sz="2400" kern="0" dirty="0" smtClean="0"/>
              <a:t>Approche de groupe : principe de la synchronisation </a:t>
            </a:r>
          </a:p>
          <a:p>
            <a:pPr algn="ctr">
              <a:defRPr/>
            </a:pPr>
            <a:r>
              <a:rPr lang="fr-BE" sz="2400" kern="0" dirty="0" smtClean="0"/>
              <a:t>au moyen de  deux injections de PGF2a</a:t>
            </a:r>
            <a:endParaRPr lang="fr-FR" sz="2400" kern="0" dirty="0" smtClean="0"/>
          </a:p>
        </p:txBody>
      </p:sp>
      <p:pic>
        <p:nvPicPr>
          <p:cNvPr id="79902" name="Picture 39" descr="C:\Users\User\AppData\Local\Microsoft\Windows\Temporary Internet Files\Content.IE5\3XEGFRHA\MC900319094[1].wmf"/>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flipH="1">
            <a:off x="106363" y="1695450"/>
            <a:ext cx="1404937" cy="841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9903" name="Picture 39" descr="C:\Users\User\AppData\Local\Microsoft\Windows\Temporary Internet Files\Content.IE5\3XEGFRHA\MC900319094[1].wmf"/>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flipH="1">
            <a:off x="106363" y="5399088"/>
            <a:ext cx="1404937" cy="841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9904" name="Picture 39" descr="C:\Users\User\AppData\Local\Microsoft\Windows\Temporary Internet Files\Content.IE5\3XEGFRHA\MC900319094[1].wmf"/>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flipH="1">
            <a:off x="114300" y="3602038"/>
            <a:ext cx="1404938" cy="841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 name="Text Box 35"/>
          <p:cNvSpPr txBox="1">
            <a:spLocks noChangeArrowheads="1"/>
          </p:cNvSpPr>
          <p:nvPr/>
        </p:nvSpPr>
        <p:spPr bwMode="auto">
          <a:xfrm>
            <a:off x="7427913" y="2662238"/>
            <a:ext cx="1573212" cy="708025"/>
          </a:xfrm>
          <a:prstGeom prst="rect">
            <a:avLst/>
          </a:prstGeom>
          <a:solidFill>
            <a:srgbClr val="FFFFCC"/>
          </a:solidFill>
          <a:ln w="9525">
            <a:solidFill>
              <a:schemeClr val="tx2"/>
            </a:solidFill>
            <a:miter lim="800000"/>
            <a:headEnd/>
            <a:tailEnd/>
          </a:ln>
        </p:spPr>
        <p:txBody>
          <a:bodyPr wrap="none">
            <a:spAutoFit/>
          </a:bodyPr>
          <a:lstStyle>
            <a:lvl1pPr eaLnBrk="0" hangingPunct="0">
              <a:spcBef>
                <a:spcPct val="20000"/>
              </a:spcBef>
              <a:buClr>
                <a:schemeClr val="tx1"/>
              </a:buClr>
              <a:buFont typeface="Mistral" panose="03090702030407020403" pitchFamily="66" charset="0"/>
              <a:buChar char="●"/>
              <a:defRPr sz="2600">
                <a:solidFill>
                  <a:schemeClr val="tx1"/>
                </a:solidFill>
                <a:latin typeface="Arial Narrow" panose="020B0606020202030204" pitchFamily="34" charset="0"/>
              </a:defRPr>
            </a:lvl1pPr>
            <a:lvl2pPr marL="742950" indent="-285750" eaLnBrk="0" hangingPunct="0">
              <a:spcBef>
                <a:spcPct val="20000"/>
              </a:spcBef>
              <a:buClr>
                <a:schemeClr val="tx1"/>
              </a:buClr>
              <a:buFont typeface="Wingdings" panose="05000000000000000000" pitchFamily="2" charset="2"/>
              <a:buChar char="§"/>
              <a:defRPr sz="2400">
                <a:solidFill>
                  <a:schemeClr val="tx1"/>
                </a:solidFill>
                <a:latin typeface="Arial Narrow" panose="020B0606020202030204" pitchFamily="34" charset="0"/>
              </a:defRPr>
            </a:lvl2pPr>
            <a:lvl3pPr marL="1143000" indent="-228600" eaLnBrk="0" hangingPunct="0">
              <a:spcBef>
                <a:spcPct val="20000"/>
              </a:spcBef>
              <a:buClr>
                <a:schemeClr val="tx1"/>
              </a:buClr>
              <a:buChar char="•"/>
              <a:defRPr sz="2000">
                <a:solidFill>
                  <a:schemeClr val="tx1"/>
                </a:solidFill>
                <a:latin typeface="Arial Narrow" panose="020B0606020202030204" pitchFamily="34" charset="0"/>
              </a:defRPr>
            </a:lvl3pPr>
            <a:lvl4pPr marL="1600200" indent="-228600" eaLnBrk="0" hangingPunct="0">
              <a:spcBef>
                <a:spcPct val="20000"/>
              </a:spcBef>
              <a:buClr>
                <a:schemeClr val="tx1"/>
              </a:buClr>
              <a:buChar char="–"/>
              <a:defRPr b="1">
                <a:solidFill>
                  <a:schemeClr val="tx1"/>
                </a:solidFill>
                <a:latin typeface="Century Gothic" panose="020B0502020202020204" pitchFamily="34" charset="0"/>
              </a:defRPr>
            </a:lvl4pPr>
            <a:lvl5pPr marL="2057400" indent="-228600" eaLnBrk="0" hangingPunct="0">
              <a:spcBef>
                <a:spcPct val="20000"/>
              </a:spcBef>
              <a:buClr>
                <a:schemeClr val="tx1"/>
              </a:buClr>
              <a:buChar char="»"/>
              <a:defRPr sz="2000" b="1">
                <a:solidFill>
                  <a:schemeClr val="tx1"/>
                </a:solidFill>
                <a:latin typeface="Times New Roman" panose="02020603050405020304" pitchFamily="18" charset="0"/>
              </a:defRPr>
            </a:lvl5pPr>
            <a:lvl6pPr marL="25146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6pPr>
            <a:lvl7pPr marL="29718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7pPr>
            <a:lvl8pPr marL="34290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8pPr>
            <a:lvl9pPr marL="38862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9pPr>
          </a:lstStyle>
          <a:p>
            <a:pPr>
              <a:spcBef>
                <a:spcPct val="0"/>
              </a:spcBef>
              <a:buClrTx/>
              <a:buFontTx/>
              <a:buNone/>
            </a:pPr>
            <a:r>
              <a:rPr lang="fr-FR" altLang="fr-FR" sz="2000">
                <a:solidFill>
                  <a:schemeClr val="tx2"/>
                </a:solidFill>
              </a:rPr>
              <a:t>J 11 : génisses</a:t>
            </a:r>
          </a:p>
          <a:p>
            <a:pPr>
              <a:spcBef>
                <a:spcPct val="0"/>
              </a:spcBef>
              <a:buClrTx/>
              <a:buFontTx/>
              <a:buNone/>
            </a:pPr>
            <a:r>
              <a:rPr lang="fr-FR" altLang="fr-FR" sz="2000">
                <a:solidFill>
                  <a:schemeClr val="tx2"/>
                </a:solidFill>
              </a:rPr>
              <a:t>J 14 : vaches</a:t>
            </a:r>
          </a:p>
        </p:txBody>
      </p:sp>
      <p:cxnSp>
        <p:nvCxnSpPr>
          <p:cNvPr id="45" name="Connecteur droit avec flèche 44"/>
          <p:cNvCxnSpPr>
            <a:cxnSpLocks noChangeShapeType="1"/>
          </p:cNvCxnSpPr>
          <p:nvPr/>
        </p:nvCxnSpPr>
        <p:spPr bwMode="auto">
          <a:xfrm>
            <a:off x="6897688" y="2798763"/>
            <a:ext cx="530225" cy="0"/>
          </a:xfrm>
          <a:prstGeom prst="straightConnector1">
            <a:avLst/>
          </a:prstGeom>
          <a:noFill/>
          <a:ln w="28575" algn="ctr">
            <a:solidFill>
              <a:schemeClr val="tx2"/>
            </a:solidFill>
            <a:round/>
            <a:headEnd/>
            <a:tailEnd type="arrow" w="med" len="med"/>
          </a:ln>
          <a:extLst>
            <a:ext uri="{909E8E84-426E-40DD-AFC4-6F175D3DCCD1}">
              <a14:hiddenFill xmlns:a14="http://schemas.microsoft.com/office/drawing/2010/main">
                <a:noFill/>
              </a14:hiddenFill>
            </a:ext>
          </a:extLst>
        </p:spPr>
      </p:cxnSp>
    </p:spTree>
    <p:extLst>
      <p:ext uri="{BB962C8B-B14F-4D97-AF65-F5344CB8AC3E}">
        <p14:creationId xmlns:p14="http://schemas.microsoft.com/office/powerpoint/2010/main" val="1882630611"/>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45"/>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44"/>
                                        </p:tgtEl>
                                        <p:attrNameLst>
                                          <p:attrName>style.visibility</p:attrName>
                                        </p:attrNameLst>
                                      </p:cBhvr>
                                      <p:to>
                                        <p:strVal val="visible"/>
                                      </p:to>
                                    </p:set>
                                  </p:childTnLst>
                                </p:cTn>
                              </p:par>
                            </p:childTnLst>
                          </p:cTn>
                        </p:par>
                      </p:childTnLst>
                    </p:cTn>
                  </p:par>
                  <p:par>
                    <p:cTn id="9" fill="hold" nodeType="clickPar">
                      <p:stCondLst>
                        <p:cond delay="indefinite"/>
                      </p:stCondLst>
                      <p:childTnLst>
                        <p:par>
                          <p:cTn id="10" fill="hold" nodeType="withGroup">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293899"/>
                                        </p:tgtEl>
                                        <p:attrNameLst>
                                          <p:attrName>style.visibility</p:attrName>
                                        </p:attrNameLst>
                                      </p:cBhvr>
                                      <p:to>
                                        <p:strVal val="visible"/>
                                      </p:to>
                                    </p:set>
                                  </p:childTnLst>
                                </p:cTn>
                              </p:par>
                            </p:childTnLst>
                          </p:cTn>
                        </p:par>
                      </p:childTnLst>
                    </p:cTn>
                  </p:par>
                  <p:par>
                    <p:cTn id="13" fill="hold" nodeType="clickPar">
                      <p:stCondLst>
                        <p:cond delay="indefinite"/>
                      </p:stCondLst>
                      <p:childTnLst>
                        <p:par>
                          <p:cTn id="14" fill="hold" nodeType="withGroup">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293896"/>
                                        </p:tgtEl>
                                        <p:attrNameLst>
                                          <p:attrName>style.visibility</p:attrName>
                                        </p:attrNameLst>
                                      </p:cBhvr>
                                      <p:to>
                                        <p:strVal val="visible"/>
                                      </p:to>
                                    </p:set>
                                  </p:childTnLst>
                                </p:cTn>
                              </p:par>
                            </p:childTnLst>
                          </p:cTn>
                        </p:par>
                      </p:childTnLst>
                    </p:cTn>
                  </p:par>
                  <p:par>
                    <p:cTn id="17" fill="hold" nodeType="clickPar">
                      <p:stCondLst>
                        <p:cond delay="indefinite"/>
                      </p:stCondLst>
                      <p:childTnLst>
                        <p:par>
                          <p:cTn id="18" fill="hold" nodeType="withGroup">
                            <p:stCondLst>
                              <p:cond delay="0"/>
                            </p:stCondLst>
                            <p:childTnLst>
                              <p:par>
                                <p:cTn id="19" presetID="1" presetClass="entr" presetSubtype="0" fill="hold" grpId="0" nodeType="clickEffect">
                                  <p:stCondLst>
                                    <p:cond delay="0"/>
                                  </p:stCondLst>
                                  <p:childTnLst>
                                    <p:set>
                                      <p:cBhvr>
                                        <p:cTn id="20" dur="1" fill="hold">
                                          <p:stCondLst>
                                            <p:cond delay="0"/>
                                          </p:stCondLst>
                                        </p:cTn>
                                        <p:tgtEl>
                                          <p:spTgt spid="293898"/>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293897"/>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293902"/>
                                        </p:tgtEl>
                                        <p:attrNameLst>
                                          <p:attrName>style.visibility</p:attrName>
                                        </p:attrNameLst>
                                      </p:cBhvr>
                                      <p:to>
                                        <p:strVal val="visible"/>
                                      </p:to>
                                    </p:set>
                                  </p:childTnLst>
                                </p:cTn>
                              </p:par>
                            </p:childTnLst>
                          </p:cTn>
                        </p:par>
                      </p:childTnLst>
                    </p:cTn>
                  </p:par>
                  <p:par>
                    <p:cTn id="27" fill="hold" nodeType="clickPar">
                      <p:stCondLst>
                        <p:cond delay="indefinite"/>
                      </p:stCondLst>
                      <p:childTnLst>
                        <p:par>
                          <p:cTn id="28" fill="hold" nodeType="withGroup">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293903"/>
                                        </p:tgtEl>
                                        <p:attrNameLst>
                                          <p:attrName>style.visibility</p:attrName>
                                        </p:attrNameLst>
                                      </p:cBhvr>
                                      <p:to>
                                        <p:strVal val="visible"/>
                                      </p:to>
                                    </p:set>
                                  </p:childTnLst>
                                </p:cTn>
                              </p:par>
                            </p:childTnLst>
                          </p:cTn>
                        </p:par>
                      </p:childTnLst>
                    </p:cTn>
                  </p:par>
                  <p:par>
                    <p:cTn id="31" fill="hold" nodeType="clickPar">
                      <p:stCondLst>
                        <p:cond delay="indefinite"/>
                      </p:stCondLst>
                      <p:childTnLst>
                        <p:par>
                          <p:cTn id="32" fill="hold" nodeType="withGroup">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293892"/>
                                        </p:tgtEl>
                                        <p:attrNameLst>
                                          <p:attrName>style.visibility</p:attrName>
                                        </p:attrNameLst>
                                      </p:cBhvr>
                                      <p:to>
                                        <p:strVal val="visible"/>
                                      </p:to>
                                    </p:set>
                                  </p:childTnLst>
                                </p:cTn>
                              </p:par>
                            </p:childTnLst>
                          </p:cTn>
                        </p:par>
                      </p:childTnLst>
                    </p:cTn>
                  </p:par>
                  <p:par>
                    <p:cTn id="35" fill="hold" nodeType="clickPar">
                      <p:stCondLst>
                        <p:cond delay="indefinite"/>
                      </p:stCondLst>
                      <p:childTnLst>
                        <p:par>
                          <p:cTn id="36" fill="hold" nodeType="withGroup">
                            <p:stCondLst>
                              <p:cond delay="0"/>
                            </p:stCondLst>
                            <p:childTnLst>
                              <p:par>
                                <p:cTn id="37" presetID="1" presetClass="entr" presetSubtype="0" fill="hold" grpId="0" nodeType="clickEffect">
                                  <p:stCondLst>
                                    <p:cond delay="0"/>
                                  </p:stCondLst>
                                  <p:childTnLst>
                                    <p:set>
                                      <p:cBhvr>
                                        <p:cTn id="38" dur="1" fill="hold">
                                          <p:stCondLst>
                                            <p:cond delay="0"/>
                                          </p:stCondLst>
                                        </p:cTn>
                                        <p:tgtEl>
                                          <p:spTgt spid="293890"/>
                                        </p:tgtEl>
                                        <p:attrNameLst>
                                          <p:attrName>style.visibility</p:attrName>
                                        </p:attrNameLst>
                                      </p:cBhvr>
                                      <p:to>
                                        <p:strVal val="visible"/>
                                      </p:to>
                                    </p:set>
                                  </p:childTnLst>
                                </p:cTn>
                              </p:par>
                            </p:childTnLst>
                          </p:cTn>
                        </p:par>
                      </p:childTnLst>
                    </p:cTn>
                  </p:par>
                  <p:par>
                    <p:cTn id="39" fill="hold" nodeType="clickPar">
                      <p:stCondLst>
                        <p:cond delay="indefinite"/>
                      </p:stCondLst>
                      <p:childTnLst>
                        <p:par>
                          <p:cTn id="40" fill="hold" nodeType="withGroup">
                            <p:stCondLst>
                              <p:cond delay="0"/>
                            </p:stCondLst>
                            <p:childTnLst>
                              <p:par>
                                <p:cTn id="41" presetID="1" presetClass="entr" presetSubtype="0" fill="hold" grpId="0" nodeType="clickEffect">
                                  <p:stCondLst>
                                    <p:cond delay="0"/>
                                  </p:stCondLst>
                                  <p:childTnLst>
                                    <p:set>
                                      <p:cBhvr>
                                        <p:cTn id="42" dur="1" fill="hold">
                                          <p:stCondLst>
                                            <p:cond delay="0"/>
                                          </p:stCondLst>
                                        </p:cTn>
                                        <p:tgtEl>
                                          <p:spTgt spid="293906"/>
                                        </p:tgtEl>
                                        <p:attrNameLst>
                                          <p:attrName>style.visibility</p:attrName>
                                        </p:attrNameLst>
                                      </p:cBhvr>
                                      <p:to>
                                        <p:strVal val="visible"/>
                                      </p:to>
                                    </p:set>
                                  </p:childTnLst>
                                </p:cTn>
                              </p:par>
                              <p:par>
                                <p:cTn id="43" presetID="1" presetClass="entr" presetSubtype="0" fill="hold" grpId="0" nodeType="withEffect">
                                  <p:stCondLst>
                                    <p:cond delay="0"/>
                                  </p:stCondLst>
                                  <p:childTnLst>
                                    <p:set>
                                      <p:cBhvr>
                                        <p:cTn id="44" dur="1" fill="hold">
                                          <p:stCondLst>
                                            <p:cond delay="0"/>
                                          </p:stCondLst>
                                        </p:cTn>
                                        <p:tgtEl>
                                          <p:spTgt spid="293905"/>
                                        </p:tgtEl>
                                        <p:attrNameLst>
                                          <p:attrName>style.visibility</p:attrName>
                                        </p:attrNameLst>
                                      </p:cBhvr>
                                      <p:to>
                                        <p:strVal val="visible"/>
                                      </p:to>
                                    </p:set>
                                  </p:childTnLst>
                                </p:cTn>
                              </p:par>
                            </p:childTnLst>
                          </p:cTn>
                        </p:par>
                      </p:childTnLst>
                    </p:cTn>
                  </p:par>
                  <p:par>
                    <p:cTn id="45" fill="hold" nodeType="clickPar">
                      <p:stCondLst>
                        <p:cond delay="indefinite"/>
                      </p:stCondLst>
                      <p:childTnLst>
                        <p:par>
                          <p:cTn id="46" fill="hold" nodeType="withGroup">
                            <p:stCondLst>
                              <p:cond delay="0"/>
                            </p:stCondLst>
                            <p:childTnLst>
                              <p:par>
                                <p:cTn id="47" presetID="1" presetClass="entr" presetSubtype="0" fill="hold" grpId="0" nodeType="clickEffect">
                                  <p:stCondLst>
                                    <p:cond delay="0"/>
                                  </p:stCondLst>
                                  <p:childTnLst>
                                    <p:set>
                                      <p:cBhvr>
                                        <p:cTn id="48" dur="1" fill="hold">
                                          <p:stCondLst>
                                            <p:cond delay="0"/>
                                          </p:stCondLst>
                                        </p:cTn>
                                        <p:tgtEl>
                                          <p:spTgt spid="293909"/>
                                        </p:tgtEl>
                                        <p:attrNameLst>
                                          <p:attrName>style.visibility</p:attrName>
                                        </p:attrNameLst>
                                      </p:cBhvr>
                                      <p:to>
                                        <p:strVal val="visible"/>
                                      </p:to>
                                    </p:set>
                                  </p:childTnLst>
                                </p:cTn>
                              </p:par>
                            </p:childTnLst>
                          </p:cTn>
                        </p:par>
                      </p:childTnLst>
                    </p:cTn>
                  </p:par>
                  <p:par>
                    <p:cTn id="49" fill="hold" nodeType="clickPar">
                      <p:stCondLst>
                        <p:cond delay="indefinite"/>
                      </p:stCondLst>
                      <p:childTnLst>
                        <p:par>
                          <p:cTn id="50" fill="hold" nodeType="withGroup">
                            <p:stCondLst>
                              <p:cond delay="0"/>
                            </p:stCondLst>
                            <p:childTnLst>
                              <p:par>
                                <p:cTn id="51" presetID="1" presetClass="entr" presetSubtype="0" fill="hold" grpId="0" nodeType="clickEffect">
                                  <p:stCondLst>
                                    <p:cond delay="0"/>
                                  </p:stCondLst>
                                  <p:childTnLst>
                                    <p:set>
                                      <p:cBhvr>
                                        <p:cTn id="52" dur="1" fill="hold">
                                          <p:stCondLst>
                                            <p:cond delay="0"/>
                                          </p:stCondLst>
                                        </p:cTn>
                                        <p:tgtEl>
                                          <p:spTgt spid="293910"/>
                                        </p:tgtEl>
                                        <p:attrNameLst>
                                          <p:attrName>style.visibility</p:attrName>
                                        </p:attrNameLst>
                                      </p:cBhvr>
                                      <p:to>
                                        <p:strVal val="visible"/>
                                      </p:to>
                                    </p:set>
                                  </p:childTnLst>
                                </p:cTn>
                              </p:par>
                            </p:childTnLst>
                          </p:cTn>
                        </p:par>
                      </p:childTnLst>
                    </p:cTn>
                  </p:par>
                  <p:par>
                    <p:cTn id="53" fill="hold" nodeType="clickPar">
                      <p:stCondLst>
                        <p:cond delay="indefinite"/>
                      </p:stCondLst>
                      <p:childTnLst>
                        <p:par>
                          <p:cTn id="54" fill="hold" nodeType="withGroup">
                            <p:stCondLst>
                              <p:cond delay="0"/>
                            </p:stCondLst>
                            <p:childTnLst>
                              <p:par>
                                <p:cTn id="55" presetID="1" presetClass="entr" presetSubtype="0" fill="hold" nodeType="clickEffect">
                                  <p:stCondLst>
                                    <p:cond delay="0"/>
                                  </p:stCondLst>
                                  <p:childTnLst>
                                    <p:set>
                                      <p:cBhvr>
                                        <p:cTn id="56" dur="1" fill="hold">
                                          <p:stCondLst>
                                            <p:cond delay="0"/>
                                          </p:stCondLst>
                                        </p:cTn>
                                        <p:tgtEl>
                                          <p:spTgt spid="2"/>
                                        </p:tgtEl>
                                        <p:attrNameLst>
                                          <p:attrName>style.visibility</p:attrName>
                                        </p:attrNameLst>
                                      </p:cBhvr>
                                      <p:to>
                                        <p:strVal val="visible"/>
                                      </p:to>
                                    </p:set>
                                  </p:childTnLst>
                                </p:cTn>
                              </p:par>
                            </p:childTnLst>
                          </p:cTn>
                        </p:par>
                      </p:childTnLst>
                    </p:cTn>
                  </p:par>
                  <p:par>
                    <p:cTn id="57" fill="hold" nodeType="clickPar">
                      <p:stCondLst>
                        <p:cond delay="indefinite"/>
                      </p:stCondLst>
                      <p:childTnLst>
                        <p:par>
                          <p:cTn id="58" fill="hold" nodeType="withGroup">
                            <p:stCondLst>
                              <p:cond delay="0"/>
                            </p:stCondLst>
                            <p:childTnLst>
                              <p:par>
                                <p:cTn id="59" presetID="1" presetClass="entr" presetSubtype="0" fill="hold" nodeType="clickEffect">
                                  <p:stCondLst>
                                    <p:cond delay="0"/>
                                  </p:stCondLst>
                                  <p:childTnLst>
                                    <p:set>
                                      <p:cBhvr>
                                        <p:cTn id="60" dur="1" fill="hold">
                                          <p:stCondLst>
                                            <p:cond delay="0"/>
                                          </p:stCondLst>
                                        </p:cTn>
                                        <p:tgtEl>
                                          <p:spTgt spid="3"/>
                                        </p:tgtEl>
                                        <p:attrNameLst>
                                          <p:attrName>style.visibility</p:attrName>
                                        </p:attrNameLst>
                                      </p:cBhvr>
                                      <p:to>
                                        <p:strVal val="visible"/>
                                      </p:to>
                                    </p:set>
                                  </p:childTnLst>
                                </p:cTn>
                              </p:par>
                            </p:childTnLst>
                          </p:cTn>
                        </p:par>
                      </p:childTnLst>
                    </p:cTn>
                  </p:par>
                  <p:par>
                    <p:cTn id="61" fill="hold" nodeType="clickPar">
                      <p:stCondLst>
                        <p:cond delay="indefinite"/>
                      </p:stCondLst>
                      <p:childTnLst>
                        <p:par>
                          <p:cTn id="62" fill="hold" nodeType="withGroup">
                            <p:stCondLst>
                              <p:cond delay="0"/>
                            </p:stCondLst>
                            <p:childTnLst>
                              <p:par>
                                <p:cTn id="63" presetID="1" presetClass="entr" presetSubtype="0" fill="hold" nodeType="clickEffect">
                                  <p:stCondLst>
                                    <p:cond delay="0"/>
                                  </p:stCondLst>
                                  <p:childTnLst>
                                    <p:set>
                                      <p:cBhvr>
                                        <p:cTn id="64" dur="1" fill="hold">
                                          <p:stCondLst>
                                            <p:cond delay="0"/>
                                          </p:stCondLst>
                                        </p:cTn>
                                        <p:tgtEl>
                                          <p:spTgt spid="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3890" grpId="0" animBg="1"/>
      <p:bldP spid="293892" grpId="0" animBg="1"/>
      <p:bldP spid="293896" grpId="0" animBg="1"/>
      <p:bldP spid="293897" grpId="0" animBg="1"/>
      <p:bldP spid="293898" grpId="0" animBg="1"/>
      <p:bldP spid="293899" grpId="0" animBg="1"/>
      <p:bldP spid="293902" grpId="0" animBg="1"/>
      <p:bldP spid="293903" grpId="0" animBg="1"/>
      <p:bldP spid="293905" grpId="0" animBg="1"/>
      <p:bldP spid="293906" grpId="0" animBg="1"/>
      <p:bldP spid="293909" grpId="0" animBg="1"/>
      <p:bldP spid="293910" grpId="0" animBg="1"/>
      <p:bldP spid="44" grpId="0" animBg="1"/>
    </p:bldLst>
  </p:timing>
</p:sld>
</file>

<file path=ppt/slides/slide203.xml><?xml version="1.0" encoding="utf-8"?>
<p:sld xmlns:a="http://schemas.openxmlformats.org/drawingml/2006/main" xmlns:r="http://schemas.openxmlformats.org/officeDocument/2006/relationships" xmlns:p="http://schemas.openxmlformats.org/presentationml/2006/main" showMasterPhAnim="0">
  <p:cSld>
    <p:bg>
      <p:bgPr>
        <a:solidFill>
          <a:schemeClr val="bg1"/>
        </a:solidFill>
        <a:effectLst/>
      </p:bgPr>
    </p:bg>
    <p:spTree>
      <p:nvGrpSpPr>
        <p:cNvPr id="1" name=""/>
        <p:cNvGrpSpPr/>
        <p:nvPr/>
      </p:nvGrpSpPr>
      <p:grpSpPr>
        <a:xfrm>
          <a:off x="0" y="0"/>
          <a:ext cx="0" cy="0"/>
          <a:chOff x="0" y="0"/>
          <a:chExt cx="0" cy="0"/>
        </a:xfrm>
      </p:grpSpPr>
      <p:sp>
        <p:nvSpPr>
          <p:cNvPr id="80898" name="Espace réservé du numéro de diapositive 3"/>
          <p:cNvSpPr>
            <a:spLocks noGrp="1"/>
          </p:cNvSpPr>
          <p:nvPr>
            <p:ph type="sldNum" sz="quarter" idx="12"/>
          </p:nvPr>
        </p:nvSpPr>
        <p:spPr>
          <a:xfrm>
            <a:off x="1042988" y="6381750"/>
            <a:ext cx="6408737" cy="287338"/>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Clr>
                <a:schemeClr val="tx1"/>
              </a:buClr>
              <a:buFont typeface="Mistral" panose="03090702030407020403" pitchFamily="66" charset="0"/>
              <a:buChar char="●"/>
              <a:defRPr sz="2600">
                <a:solidFill>
                  <a:schemeClr val="tx1"/>
                </a:solidFill>
                <a:latin typeface="Arial Narrow" panose="020B0606020202030204" pitchFamily="34" charset="0"/>
              </a:defRPr>
            </a:lvl1pPr>
            <a:lvl2pPr marL="742950" indent="-285750" eaLnBrk="0" hangingPunct="0">
              <a:spcBef>
                <a:spcPct val="20000"/>
              </a:spcBef>
              <a:buClr>
                <a:schemeClr val="tx1"/>
              </a:buClr>
              <a:buFont typeface="Wingdings" panose="05000000000000000000" pitchFamily="2" charset="2"/>
              <a:buChar char="§"/>
              <a:defRPr sz="2400">
                <a:solidFill>
                  <a:schemeClr val="tx1"/>
                </a:solidFill>
                <a:latin typeface="Arial Narrow" panose="020B0606020202030204" pitchFamily="34" charset="0"/>
              </a:defRPr>
            </a:lvl2pPr>
            <a:lvl3pPr marL="1143000" indent="-228600" eaLnBrk="0" hangingPunct="0">
              <a:spcBef>
                <a:spcPct val="20000"/>
              </a:spcBef>
              <a:buClr>
                <a:schemeClr val="tx1"/>
              </a:buClr>
              <a:buChar char="•"/>
              <a:defRPr sz="2000">
                <a:solidFill>
                  <a:schemeClr val="tx1"/>
                </a:solidFill>
                <a:latin typeface="Arial Narrow" panose="020B0606020202030204" pitchFamily="34" charset="0"/>
              </a:defRPr>
            </a:lvl3pPr>
            <a:lvl4pPr marL="1600200" indent="-228600" eaLnBrk="0" hangingPunct="0">
              <a:spcBef>
                <a:spcPct val="20000"/>
              </a:spcBef>
              <a:buClr>
                <a:schemeClr val="tx1"/>
              </a:buClr>
              <a:buChar char="–"/>
              <a:defRPr b="1">
                <a:solidFill>
                  <a:schemeClr val="tx1"/>
                </a:solidFill>
                <a:latin typeface="Century Gothic" panose="020B0502020202020204" pitchFamily="34" charset="0"/>
              </a:defRPr>
            </a:lvl4pPr>
            <a:lvl5pPr marL="2057400" indent="-228600" eaLnBrk="0" hangingPunct="0">
              <a:spcBef>
                <a:spcPct val="20000"/>
              </a:spcBef>
              <a:buClr>
                <a:schemeClr val="tx1"/>
              </a:buClr>
              <a:buChar char="»"/>
              <a:defRPr sz="2000" b="1">
                <a:solidFill>
                  <a:schemeClr val="tx1"/>
                </a:solidFill>
                <a:latin typeface="Times New Roman" panose="02020603050405020304" pitchFamily="18" charset="0"/>
              </a:defRPr>
            </a:lvl5pPr>
            <a:lvl6pPr marL="25146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6pPr>
            <a:lvl7pPr marL="29718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7pPr>
            <a:lvl8pPr marL="34290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8pPr>
            <a:lvl9pPr marL="38862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9pPr>
          </a:lstStyle>
          <a:p>
            <a:pPr algn="l">
              <a:spcBef>
                <a:spcPct val="0"/>
              </a:spcBef>
              <a:buClrTx/>
              <a:buFontTx/>
              <a:buNone/>
            </a:pPr>
            <a:fld id="{6FBD8BC4-C388-45C8-80C8-EC01A398799E}" type="slidenum">
              <a:rPr lang="fr-FR" altLang="fr-FR" sz="1400" b="0">
                <a:solidFill>
                  <a:schemeClr val="bg1"/>
                </a:solidFill>
              </a:rPr>
              <a:pPr algn="l">
                <a:spcBef>
                  <a:spcPct val="0"/>
                </a:spcBef>
                <a:buClrTx/>
                <a:buFontTx/>
                <a:buNone/>
              </a:pPr>
              <a:t>203</a:t>
            </a:fld>
            <a:endParaRPr lang="fr-FR" altLang="fr-FR" sz="1400" b="0">
              <a:solidFill>
                <a:schemeClr val="bg1"/>
              </a:solidFill>
            </a:endParaRPr>
          </a:p>
        </p:txBody>
      </p:sp>
      <p:sp>
        <p:nvSpPr>
          <p:cNvPr id="80899" name="Rectangle 2"/>
          <p:cNvSpPr>
            <a:spLocks noGrp="1" noChangeArrowheads="1"/>
          </p:cNvSpPr>
          <p:nvPr>
            <p:ph type="title"/>
          </p:nvPr>
        </p:nvSpPr>
        <p:spPr>
          <a:xfrm>
            <a:off x="219075" y="138113"/>
            <a:ext cx="8562975" cy="941387"/>
          </a:xfrm>
          <a:solidFill>
            <a:srgbClr val="800000"/>
          </a:solidFill>
          <a:ln>
            <a:solidFill>
              <a:srgbClr val="A50021"/>
            </a:solidFill>
            <a:miter lim="800000"/>
            <a:headEnd/>
            <a:tailEnd/>
          </a:ln>
        </p:spPr>
        <p:txBody>
          <a:bodyPr>
            <a:normAutofit/>
          </a:bodyPr>
          <a:lstStyle/>
          <a:p>
            <a:r>
              <a:rPr lang="fr-BE" altLang="fr-FR" sz="2400" smtClean="0">
                <a:solidFill>
                  <a:schemeClr val="bg1"/>
                </a:solidFill>
              </a:rPr>
              <a:t>Politiques d’insémination lors d’induction ou de synchronisation de l’oestrus au moyen de la PGF2a</a:t>
            </a:r>
            <a:endParaRPr lang="fr-FR" altLang="fr-FR" sz="2400" smtClean="0">
              <a:solidFill>
                <a:schemeClr val="bg1"/>
              </a:solidFill>
            </a:endParaRPr>
          </a:p>
        </p:txBody>
      </p:sp>
      <p:sp>
        <p:nvSpPr>
          <p:cNvPr id="80900" name="Rectangle 3"/>
          <p:cNvSpPr>
            <a:spLocks noChangeArrowheads="1"/>
          </p:cNvSpPr>
          <p:nvPr/>
        </p:nvSpPr>
        <p:spPr bwMode="auto">
          <a:xfrm>
            <a:off x="914400" y="3429000"/>
            <a:ext cx="3505200" cy="685800"/>
          </a:xfrm>
          <a:prstGeom prst="rect">
            <a:avLst/>
          </a:prstGeom>
          <a:solidFill>
            <a:srgbClr val="0070C0"/>
          </a:solidFill>
          <a:ln w="12700">
            <a:solidFill>
              <a:schemeClr val="tx2"/>
            </a:solidFill>
            <a:miter lim="800000"/>
            <a:headEnd/>
            <a:tailEnd/>
          </a:ln>
        </p:spPr>
        <p:txBody>
          <a:bodyPr wrap="none" anchor="ctr"/>
          <a:lstStyle>
            <a:lvl1pPr eaLnBrk="0" hangingPunct="0">
              <a:spcBef>
                <a:spcPct val="20000"/>
              </a:spcBef>
              <a:buClr>
                <a:schemeClr val="tx1"/>
              </a:buClr>
              <a:buFont typeface="Mistral" panose="03090702030407020403" pitchFamily="66" charset="0"/>
              <a:buChar char="●"/>
              <a:defRPr sz="2600">
                <a:solidFill>
                  <a:schemeClr val="tx1"/>
                </a:solidFill>
                <a:latin typeface="Arial Narrow" panose="020B0606020202030204" pitchFamily="34" charset="0"/>
              </a:defRPr>
            </a:lvl1pPr>
            <a:lvl2pPr marL="742950" indent="-285750" eaLnBrk="0" hangingPunct="0">
              <a:spcBef>
                <a:spcPct val="20000"/>
              </a:spcBef>
              <a:buClr>
                <a:schemeClr val="tx1"/>
              </a:buClr>
              <a:buFont typeface="Wingdings" panose="05000000000000000000" pitchFamily="2" charset="2"/>
              <a:buChar char="§"/>
              <a:defRPr sz="2400">
                <a:solidFill>
                  <a:schemeClr val="tx1"/>
                </a:solidFill>
                <a:latin typeface="Arial Narrow" panose="020B0606020202030204" pitchFamily="34" charset="0"/>
              </a:defRPr>
            </a:lvl2pPr>
            <a:lvl3pPr marL="1143000" indent="-228600" eaLnBrk="0" hangingPunct="0">
              <a:spcBef>
                <a:spcPct val="20000"/>
              </a:spcBef>
              <a:buClr>
                <a:schemeClr val="tx1"/>
              </a:buClr>
              <a:buChar char="•"/>
              <a:defRPr sz="2000">
                <a:solidFill>
                  <a:schemeClr val="tx1"/>
                </a:solidFill>
                <a:latin typeface="Arial Narrow" panose="020B0606020202030204" pitchFamily="34" charset="0"/>
              </a:defRPr>
            </a:lvl3pPr>
            <a:lvl4pPr marL="1600200" indent="-228600" eaLnBrk="0" hangingPunct="0">
              <a:spcBef>
                <a:spcPct val="20000"/>
              </a:spcBef>
              <a:buClr>
                <a:schemeClr val="tx1"/>
              </a:buClr>
              <a:buChar char="–"/>
              <a:defRPr b="1">
                <a:solidFill>
                  <a:schemeClr val="tx1"/>
                </a:solidFill>
                <a:latin typeface="Century Gothic" panose="020B0502020202020204" pitchFamily="34" charset="0"/>
              </a:defRPr>
            </a:lvl4pPr>
            <a:lvl5pPr marL="2057400" indent="-228600" eaLnBrk="0" hangingPunct="0">
              <a:spcBef>
                <a:spcPct val="20000"/>
              </a:spcBef>
              <a:buClr>
                <a:schemeClr val="tx1"/>
              </a:buClr>
              <a:buChar char="»"/>
              <a:defRPr sz="2000" b="1">
                <a:solidFill>
                  <a:schemeClr val="tx1"/>
                </a:solidFill>
                <a:latin typeface="Times New Roman" panose="02020603050405020304" pitchFamily="18" charset="0"/>
              </a:defRPr>
            </a:lvl5pPr>
            <a:lvl6pPr marL="25146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6pPr>
            <a:lvl7pPr marL="29718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7pPr>
            <a:lvl8pPr marL="34290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8pPr>
            <a:lvl9pPr marL="38862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9pPr>
          </a:lstStyle>
          <a:p>
            <a:pPr algn="ctr">
              <a:spcBef>
                <a:spcPct val="0"/>
              </a:spcBef>
              <a:buClrTx/>
              <a:buFontTx/>
              <a:buNone/>
            </a:pPr>
            <a:r>
              <a:rPr lang="fr-BE" altLang="fr-FR" sz="2400">
                <a:solidFill>
                  <a:srgbClr val="FFFF00"/>
                </a:solidFill>
              </a:rPr>
              <a:t>PGF2a</a:t>
            </a:r>
            <a:endParaRPr lang="fr-FR" altLang="fr-FR" sz="2400">
              <a:solidFill>
                <a:srgbClr val="FFFF00"/>
              </a:solidFill>
            </a:endParaRPr>
          </a:p>
        </p:txBody>
      </p:sp>
      <p:sp>
        <p:nvSpPr>
          <p:cNvPr id="284676" name="Line 4"/>
          <p:cNvSpPr>
            <a:spLocks noChangeShapeType="1"/>
          </p:cNvSpPr>
          <p:nvPr/>
        </p:nvSpPr>
        <p:spPr bwMode="auto">
          <a:xfrm flipH="1">
            <a:off x="5410200" y="1981200"/>
            <a:ext cx="0" cy="762000"/>
          </a:xfrm>
          <a:prstGeom prst="line">
            <a:avLst/>
          </a:prstGeom>
          <a:noFill/>
          <a:ln w="38100">
            <a:solidFill>
              <a:srgbClr val="339966"/>
            </a:solidFill>
            <a:round/>
            <a:headEnd/>
            <a:tailEnd type="triangle" w="lg" len="med"/>
          </a:ln>
          <a:extLst>
            <a:ext uri="{909E8E84-426E-40DD-AFC4-6F175D3DCCD1}">
              <a14:hiddenFill xmlns:a14="http://schemas.microsoft.com/office/drawing/2010/main">
                <a:noFill/>
              </a14:hiddenFill>
            </a:ext>
          </a:extLst>
        </p:spPr>
        <p:txBody>
          <a:bodyPr/>
          <a:lstStyle/>
          <a:p>
            <a:endParaRPr lang="fr-BE"/>
          </a:p>
        </p:txBody>
      </p:sp>
      <p:sp>
        <p:nvSpPr>
          <p:cNvPr id="284677" name="Text Box 5"/>
          <p:cNvSpPr txBox="1">
            <a:spLocks noChangeArrowheads="1"/>
          </p:cNvSpPr>
          <p:nvPr/>
        </p:nvSpPr>
        <p:spPr bwMode="auto">
          <a:xfrm>
            <a:off x="5105400" y="5105400"/>
            <a:ext cx="1981200" cy="1006475"/>
          </a:xfrm>
          <a:prstGeom prst="rect">
            <a:avLst/>
          </a:prstGeom>
          <a:noFill/>
          <a:ln w="9525">
            <a:noFill/>
            <a:miter lim="800000"/>
            <a:headEnd/>
            <a:tailEnd/>
          </a:ln>
          <a:effectLst/>
        </p:spPr>
        <p:txBody>
          <a:bodyPr>
            <a:spAutoFit/>
          </a:bodyPr>
          <a:lstStyle/>
          <a:p>
            <a:pPr eaLnBrk="0" hangingPunct="0">
              <a:defRPr/>
            </a:pPr>
            <a:endParaRPr lang="fr-BE" sz="3000">
              <a:solidFill>
                <a:srgbClr val="FFFF00"/>
              </a:solidFill>
              <a:effectLst>
                <a:outerShdw blurRad="38100" dist="38100" dir="2700000" algn="tl">
                  <a:srgbClr val="000000"/>
                </a:outerShdw>
              </a:effectLst>
              <a:latin typeface="Comic Sans MS" pitchFamily="66" charset="0"/>
              <a:cs typeface="+mn-cs"/>
            </a:endParaRPr>
          </a:p>
          <a:p>
            <a:pPr eaLnBrk="0" hangingPunct="0">
              <a:defRPr/>
            </a:pPr>
            <a:endParaRPr lang="fr-FR" sz="3000">
              <a:solidFill>
                <a:srgbClr val="FFFF00"/>
              </a:solidFill>
              <a:effectLst>
                <a:outerShdw blurRad="38100" dist="38100" dir="2700000" algn="tl">
                  <a:srgbClr val="000000"/>
                </a:outerShdw>
              </a:effectLst>
              <a:latin typeface="Comic Sans MS" pitchFamily="66" charset="0"/>
              <a:cs typeface="+mn-cs"/>
            </a:endParaRPr>
          </a:p>
        </p:txBody>
      </p:sp>
      <p:sp>
        <p:nvSpPr>
          <p:cNvPr id="284678" name="Line 6"/>
          <p:cNvSpPr>
            <a:spLocks noChangeShapeType="1"/>
          </p:cNvSpPr>
          <p:nvPr/>
        </p:nvSpPr>
        <p:spPr bwMode="auto">
          <a:xfrm flipH="1">
            <a:off x="6477000" y="1981200"/>
            <a:ext cx="0" cy="762000"/>
          </a:xfrm>
          <a:prstGeom prst="line">
            <a:avLst/>
          </a:prstGeom>
          <a:noFill/>
          <a:ln w="38100">
            <a:solidFill>
              <a:srgbClr val="339966"/>
            </a:solidFill>
            <a:round/>
            <a:headEnd/>
            <a:tailEnd type="triangle" w="lg" len="med"/>
          </a:ln>
          <a:extLst>
            <a:ext uri="{909E8E84-426E-40DD-AFC4-6F175D3DCCD1}">
              <a14:hiddenFill xmlns:a14="http://schemas.microsoft.com/office/drawing/2010/main">
                <a:noFill/>
              </a14:hiddenFill>
            </a:ext>
          </a:extLst>
        </p:spPr>
        <p:txBody>
          <a:bodyPr/>
          <a:lstStyle/>
          <a:p>
            <a:endParaRPr lang="fr-BE"/>
          </a:p>
        </p:txBody>
      </p:sp>
      <p:grpSp>
        <p:nvGrpSpPr>
          <p:cNvPr id="80904" name="Group 7"/>
          <p:cNvGrpSpPr>
            <a:grpSpLocks/>
          </p:cNvGrpSpPr>
          <p:nvPr/>
        </p:nvGrpSpPr>
        <p:grpSpPr bwMode="auto">
          <a:xfrm>
            <a:off x="4419600" y="2743200"/>
            <a:ext cx="2667000" cy="685800"/>
            <a:chOff x="2784" y="1728"/>
            <a:chExt cx="1680" cy="432"/>
          </a:xfrm>
        </p:grpSpPr>
        <p:sp>
          <p:nvSpPr>
            <p:cNvPr id="80939" name="Rectangle 8"/>
            <p:cNvSpPr>
              <a:spLocks noChangeArrowheads="1"/>
            </p:cNvSpPr>
            <p:nvPr/>
          </p:nvSpPr>
          <p:spPr bwMode="auto">
            <a:xfrm>
              <a:off x="2784" y="1728"/>
              <a:ext cx="240" cy="432"/>
            </a:xfrm>
            <a:prstGeom prst="rect">
              <a:avLst/>
            </a:prstGeom>
            <a:solidFill>
              <a:srgbClr val="FF33CC"/>
            </a:solidFill>
            <a:ln w="9525">
              <a:solidFill>
                <a:schemeClr val="tx1"/>
              </a:solidFill>
              <a:miter lim="800000"/>
              <a:headEnd/>
              <a:tailEnd/>
            </a:ln>
          </p:spPr>
          <p:txBody>
            <a:bodyPr wrap="none" anchor="ctr"/>
            <a:lstStyle>
              <a:lvl1pPr eaLnBrk="0" hangingPunct="0">
                <a:spcBef>
                  <a:spcPct val="20000"/>
                </a:spcBef>
                <a:buClr>
                  <a:schemeClr val="tx1"/>
                </a:buClr>
                <a:buFont typeface="Mistral" panose="03090702030407020403" pitchFamily="66" charset="0"/>
                <a:buChar char="●"/>
                <a:defRPr sz="2600">
                  <a:solidFill>
                    <a:schemeClr val="tx1"/>
                  </a:solidFill>
                  <a:latin typeface="Arial Narrow" panose="020B0606020202030204" pitchFamily="34" charset="0"/>
                </a:defRPr>
              </a:lvl1pPr>
              <a:lvl2pPr marL="742950" indent="-285750" eaLnBrk="0" hangingPunct="0">
                <a:spcBef>
                  <a:spcPct val="20000"/>
                </a:spcBef>
                <a:buClr>
                  <a:schemeClr val="tx1"/>
                </a:buClr>
                <a:buFont typeface="Wingdings" panose="05000000000000000000" pitchFamily="2" charset="2"/>
                <a:buChar char="§"/>
                <a:defRPr sz="2400">
                  <a:solidFill>
                    <a:schemeClr val="tx1"/>
                  </a:solidFill>
                  <a:latin typeface="Arial Narrow" panose="020B0606020202030204" pitchFamily="34" charset="0"/>
                </a:defRPr>
              </a:lvl2pPr>
              <a:lvl3pPr marL="1143000" indent="-228600" eaLnBrk="0" hangingPunct="0">
                <a:spcBef>
                  <a:spcPct val="20000"/>
                </a:spcBef>
                <a:buClr>
                  <a:schemeClr val="tx1"/>
                </a:buClr>
                <a:buChar char="•"/>
                <a:defRPr sz="2000">
                  <a:solidFill>
                    <a:schemeClr val="tx1"/>
                  </a:solidFill>
                  <a:latin typeface="Arial Narrow" panose="020B0606020202030204" pitchFamily="34" charset="0"/>
                </a:defRPr>
              </a:lvl3pPr>
              <a:lvl4pPr marL="1600200" indent="-228600" eaLnBrk="0" hangingPunct="0">
                <a:spcBef>
                  <a:spcPct val="20000"/>
                </a:spcBef>
                <a:buClr>
                  <a:schemeClr val="tx1"/>
                </a:buClr>
                <a:buChar char="–"/>
                <a:defRPr b="1">
                  <a:solidFill>
                    <a:schemeClr val="tx1"/>
                  </a:solidFill>
                  <a:latin typeface="Century Gothic" panose="020B0502020202020204" pitchFamily="34" charset="0"/>
                </a:defRPr>
              </a:lvl4pPr>
              <a:lvl5pPr marL="2057400" indent="-228600" eaLnBrk="0" hangingPunct="0">
                <a:spcBef>
                  <a:spcPct val="20000"/>
                </a:spcBef>
                <a:buClr>
                  <a:schemeClr val="tx1"/>
                </a:buClr>
                <a:buChar char="»"/>
                <a:defRPr sz="2000" b="1">
                  <a:solidFill>
                    <a:schemeClr val="tx1"/>
                  </a:solidFill>
                  <a:latin typeface="Times New Roman" panose="02020603050405020304" pitchFamily="18" charset="0"/>
                </a:defRPr>
              </a:lvl5pPr>
              <a:lvl6pPr marL="25146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6pPr>
              <a:lvl7pPr marL="29718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7pPr>
              <a:lvl8pPr marL="34290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8pPr>
              <a:lvl9pPr marL="38862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9pPr>
            </a:lstStyle>
            <a:p>
              <a:pPr algn="ctr">
                <a:spcBef>
                  <a:spcPct val="0"/>
                </a:spcBef>
                <a:buClrTx/>
                <a:buFontTx/>
                <a:buNone/>
              </a:pPr>
              <a:r>
                <a:rPr lang="fr-BE" altLang="fr-FR" sz="2000"/>
                <a:t>24</a:t>
              </a:r>
              <a:endParaRPr lang="fr-FR" altLang="fr-FR" sz="2000"/>
            </a:p>
          </p:txBody>
        </p:sp>
        <p:sp>
          <p:nvSpPr>
            <p:cNvPr id="80940" name="Rectangle 9"/>
            <p:cNvSpPr>
              <a:spLocks noChangeArrowheads="1"/>
            </p:cNvSpPr>
            <p:nvPr/>
          </p:nvSpPr>
          <p:spPr bwMode="auto">
            <a:xfrm>
              <a:off x="3024" y="1728"/>
              <a:ext cx="240" cy="432"/>
            </a:xfrm>
            <a:prstGeom prst="rect">
              <a:avLst/>
            </a:prstGeom>
            <a:solidFill>
              <a:srgbClr val="FF33CC"/>
            </a:solidFill>
            <a:ln w="9525">
              <a:solidFill>
                <a:schemeClr val="tx1"/>
              </a:solidFill>
              <a:miter lim="800000"/>
              <a:headEnd/>
              <a:tailEnd/>
            </a:ln>
          </p:spPr>
          <p:txBody>
            <a:bodyPr wrap="none" anchor="ctr"/>
            <a:lstStyle>
              <a:lvl1pPr eaLnBrk="0" hangingPunct="0">
                <a:spcBef>
                  <a:spcPct val="20000"/>
                </a:spcBef>
                <a:buClr>
                  <a:schemeClr val="tx1"/>
                </a:buClr>
                <a:buFont typeface="Mistral" panose="03090702030407020403" pitchFamily="66" charset="0"/>
                <a:buChar char="●"/>
                <a:defRPr sz="2600">
                  <a:solidFill>
                    <a:schemeClr val="tx1"/>
                  </a:solidFill>
                  <a:latin typeface="Arial Narrow" panose="020B0606020202030204" pitchFamily="34" charset="0"/>
                </a:defRPr>
              </a:lvl1pPr>
              <a:lvl2pPr marL="742950" indent="-285750" eaLnBrk="0" hangingPunct="0">
                <a:spcBef>
                  <a:spcPct val="20000"/>
                </a:spcBef>
                <a:buClr>
                  <a:schemeClr val="tx1"/>
                </a:buClr>
                <a:buFont typeface="Wingdings" panose="05000000000000000000" pitchFamily="2" charset="2"/>
                <a:buChar char="§"/>
                <a:defRPr sz="2400">
                  <a:solidFill>
                    <a:schemeClr val="tx1"/>
                  </a:solidFill>
                  <a:latin typeface="Arial Narrow" panose="020B0606020202030204" pitchFamily="34" charset="0"/>
                </a:defRPr>
              </a:lvl2pPr>
              <a:lvl3pPr marL="1143000" indent="-228600" eaLnBrk="0" hangingPunct="0">
                <a:spcBef>
                  <a:spcPct val="20000"/>
                </a:spcBef>
                <a:buClr>
                  <a:schemeClr val="tx1"/>
                </a:buClr>
                <a:buChar char="•"/>
                <a:defRPr sz="2000">
                  <a:solidFill>
                    <a:schemeClr val="tx1"/>
                  </a:solidFill>
                  <a:latin typeface="Arial Narrow" panose="020B0606020202030204" pitchFamily="34" charset="0"/>
                </a:defRPr>
              </a:lvl3pPr>
              <a:lvl4pPr marL="1600200" indent="-228600" eaLnBrk="0" hangingPunct="0">
                <a:spcBef>
                  <a:spcPct val="20000"/>
                </a:spcBef>
                <a:buClr>
                  <a:schemeClr val="tx1"/>
                </a:buClr>
                <a:buChar char="–"/>
                <a:defRPr b="1">
                  <a:solidFill>
                    <a:schemeClr val="tx1"/>
                  </a:solidFill>
                  <a:latin typeface="Century Gothic" panose="020B0502020202020204" pitchFamily="34" charset="0"/>
                </a:defRPr>
              </a:lvl4pPr>
              <a:lvl5pPr marL="2057400" indent="-228600" eaLnBrk="0" hangingPunct="0">
                <a:spcBef>
                  <a:spcPct val="20000"/>
                </a:spcBef>
                <a:buClr>
                  <a:schemeClr val="tx1"/>
                </a:buClr>
                <a:buChar char="»"/>
                <a:defRPr sz="2000" b="1">
                  <a:solidFill>
                    <a:schemeClr val="tx1"/>
                  </a:solidFill>
                  <a:latin typeface="Times New Roman" panose="02020603050405020304" pitchFamily="18" charset="0"/>
                </a:defRPr>
              </a:lvl5pPr>
              <a:lvl6pPr marL="25146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6pPr>
              <a:lvl7pPr marL="29718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7pPr>
              <a:lvl8pPr marL="34290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8pPr>
              <a:lvl9pPr marL="38862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9pPr>
            </a:lstStyle>
            <a:p>
              <a:pPr algn="ctr">
                <a:spcBef>
                  <a:spcPct val="0"/>
                </a:spcBef>
                <a:buClrTx/>
                <a:buFontTx/>
                <a:buNone/>
              </a:pPr>
              <a:r>
                <a:rPr lang="fr-BE" altLang="fr-FR" sz="2000"/>
                <a:t>48</a:t>
              </a:r>
              <a:endParaRPr lang="fr-FR" altLang="fr-FR" sz="2000"/>
            </a:p>
          </p:txBody>
        </p:sp>
        <p:sp>
          <p:nvSpPr>
            <p:cNvPr id="80941" name="Rectangle 10"/>
            <p:cNvSpPr>
              <a:spLocks noChangeArrowheads="1"/>
            </p:cNvSpPr>
            <p:nvPr/>
          </p:nvSpPr>
          <p:spPr bwMode="auto">
            <a:xfrm>
              <a:off x="3264" y="1728"/>
              <a:ext cx="240" cy="432"/>
            </a:xfrm>
            <a:prstGeom prst="rect">
              <a:avLst/>
            </a:prstGeom>
            <a:solidFill>
              <a:srgbClr val="FF33CC"/>
            </a:solidFill>
            <a:ln w="9525">
              <a:solidFill>
                <a:schemeClr val="tx1"/>
              </a:solidFill>
              <a:miter lim="800000"/>
              <a:headEnd/>
              <a:tailEnd/>
            </a:ln>
          </p:spPr>
          <p:txBody>
            <a:bodyPr wrap="none" anchor="ctr"/>
            <a:lstStyle>
              <a:lvl1pPr eaLnBrk="0" hangingPunct="0">
                <a:spcBef>
                  <a:spcPct val="20000"/>
                </a:spcBef>
                <a:buClr>
                  <a:schemeClr val="tx1"/>
                </a:buClr>
                <a:buFont typeface="Mistral" panose="03090702030407020403" pitchFamily="66" charset="0"/>
                <a:buChar char="●"/>
                <a:defRPr sz="2600">
                  <a:solidFill>
                    <a:schemeClr val="tx1"/>
                  </a:solidFill>
                  <a:latin typeface="Arial Narrow" panose="020B0606020202030204" pitchFamily="34" charset="0"/>
                </a:defRPr>
              </a:lvl1pPr>
              <a:lvl2pPr marL="742950" indent="-285750" eaLnBrk="0" hangingPunct="0">
                <a:spcBef>
                  <a:spcPct val="20000"/>
                </a:spcBef>
                <a:buClr>
                  <a:schemeClr val="tx1"/>
                </a:buClr>
                <a:buFont typeface="Wingdings" panose="05000000000000000000" pitchFamily="2" charset="2"/>
                <a:buChar char="§"/>
                <a:defRPr sz="2400">
                  <a:solidFill>
                    <a:schemeClr val="tx1"/>
                  </a:solidFill>
                  <a:latin typeface="Arial Narrow" panose="020B0606020202030204" pitchFamily="34" charset="0"/>
                </a:defRPr>
              </a:lvl2pPr>
              <a:lvl3pPr marL="1143000" indent="-228600" eaLnBrk="0" hangingPunct="0">
                <a:spcBef>
                  <a:spcPct val="20000"/>
                </a:spcBef>
                <a:buClr>
                  <a:schemeClr val="tx1"/>
                </a:buClr>
                <a:buChar char="•"/>
                <a:defRPr sz="2000">
                  <a:solidFill>
                    <a:schemeClr val="tx1"/>
                  </a:solidFill>
                  <a:latin typeface="Arial Narrow" panose="020B0606020202030204" pitchFamily="34" charset="0"/>
                </a:defRPr>
              </a:lvl3pPr>
              <a:lvl4pPr marL="1600200" indent="-228600" eaLnBrk="0" hangingPunct="0">
                <a:spcBef>
                  <a:spcPct val="20000"/>
                </a:spcBef>
                <a:buClr>
                  <a:schemeClr val="tx1"/>
                </a:buClr>
                <a:buChar char="–"/>
                <a:defRPr b="1">
                  <a:solidFill>
                    <a:schemeClr val="tx1"/>
                  </a:solidFill>
                  <a:latin typeface="Century Gothic" panose="020B0502020202020204" pitchFamily="34" charset="0"/>
                </a:defRPr>
              </a:lvl4pPr>
              <a:lvl5pPr marL="2057400" indent="-228600" eaLnBrk="0" hangingPunct="0">
                <a:spcBef>
                  <a:spcPct val="20000"/>
                </a:spcBef>
                <a:buClr>
                  <a:schemeClr val="tx1"/>
                </a:buClr>
                <a:buChar char="»"/>
                <a:defRPr sz="2000" b="1">
                  <a:solidFill>
                    <a:schemeClr val="tx1"/>
                  </a:solidFill>
                  <a:latin typeface="Times New Roman" panose="02020603050405020304" pitchFamily="18" charset="0"/>
                </a:defRPr>
              </a:lvl5pPr>
              <a:lvl6pPr marL="25146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6pPr>
              <a:lvl7pPr marL="29718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7pPr>
              <a:lvl8pPr marL="34290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8pPr>
              <a:lvl9pPr marL="38862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9pPr>
            </a:lstStyle>
            <a:p>
              <a:pPr algn="ctr">
                <a:spcBef>
                  <a:spcPct val="0"/>
                </a:spcBef>
                <a:buClrTx/>
                <a:buFontTx/>
                <a:buNone/>
              </a:pPr>
              <a:r>
                <a:rPr lang="fr-BE" altLang="fr-FR" sz="2000">
                  <a:solidFill>
                    <a:schemeClr val="bg1"/>
                  </a:solidFill>
                </a:rPr>
                <a:t>60</a:t>
              </a:r>
              <a:endParaRPr lang="fr-FR" altLang="fr-FR" sz="2000">
                <a:solidFill>
                  <a:schemeClr val="bg1"/>
                </a:solidFill>
              </a:endParaRPr>
            </a:p>
          </p:txBody>
        </p:sp>
        <p:sp>
          <p:nvSpPr>
            <p:cNvPr id="80942" name="Rectangle 11"/>
            <p:cNvSpPr>
              <a:spLocks noChangeArrowheads="1"/>
            </p:cNvSpPr>
            <p:nvPr/>
          </p:nvSpPr>
          <p:spPr bwMode="auto">
            <a:xfrm>
              <a:off x="3504" y="1728"/>
              <a:ext cx="240" cy="432"/>
            </a:xfrm>
            <a:prstGeom prst="rect">
              <a:avLst/>
            </a:prstGeom>
            <a:solidFill>
              <a:srgbClr val="FF33CC"/>
            </a:solidFill>
            <a:ln w="9525">
              <a:solidFill>
                <a:schemeClr val="tx1"/>
              </a:solidFill>
              <a:miter lim="800000"/>
              <a:headEnd/>
              <a:tailEnd/>
            </a:ln>
          </p:spPr>
          <p:txBody>
            <a:bodyPr wrap="none" anchor="ctr"/>
            <a:lstStyle>
              <a:lvl1pPr eaLnBrk="0" hangingPunct="0">
                <a:spcBef>
                  <a:spcPct val="20000"/>
                </a:spcBef>
                <a:buClr>
                  <a:schemeClr val="tx1"/>
                </a:buClr>
                <a:buFont typeface="Mistral" panose="03090702030407020403" pitchFamily="66" charset="0"/>
                <a:buChar char="●"/>
                <a:defRPr sz="2600">
                  <a:solidFill>
                    <a:schemeClr val="tx1"/>
                  </a:solidFill>
                  <a:latin typeface="Arial Narrow" panose="020B0606020202030204" pitchFamily="34" charset="0"/>
                </a:defRPr>
              </a:lvl1pPr>
              <a:lvl2pPr marL="742950" indent="-285750" eaLnBrk="0" hangingPunct="0">
                <a:spcBef>
                  <a:spcPct val="20000"/>
                </a:spcBef>
                <a:buClr>
                  <a:schemeClr val="tx1"/>
                </a:buClr>
                <a:buFont typeface="Wingdings" panose="05000000000000000000" pitchFamily="2" charset="2"/>
                <a:buChar char="§"/>
                <a:defRPr sz="2400">
                  <a:solidFill>
                    <a:schemeClr val="tx1"/>
                  </a:solidFill>
                  <a:latin typeface="Arial Narrow" panose="020B0606020202030204" pitchFamily="34" charset="0"/>
                </a:defRPr>
              </a:lvl2pPr>
              <a:lvl3pPr marL="1143000" indent="-228600" eaLnBrk="0" hangingPunct="0">
                <a:spcBef>
                  <a:spcPct val="20000"/>
                </a:spcBef>
                <a:buClr>
                  <a:schemeClr val="tx1"/>
                </a:buClr>
                <a:buChar char="•"/>
                <a:defRPr sz="2000">
                  <a:solidFill>
                    <a:schemeClr val="tx1"/>
                  </a:solidFill>
                  <a:latin typeface="Arial Narrow" panose="020B0606020202030204" pitchFamily="34" charset="0"/>
                </a:defRPr>
              </a:lvl3pPr>
              <a:lvl4pPr marL="1600200" indent="-228600" eaLnBrk="0" hangingPunct="0">
                <a:spcBef>
                  <a:spcPct val="20000"/>
                </a:spcBef>
                <a:buClr>
                  <a:schemeClr val="tx1"/>
                </a:buClr>
                <a:buChar char="–"/>
                <a:defRPr b="1">
                  <a:solidFill>
                    <a:schemeClr val="tx1"/>
                  </a:solidFill>
                  <a:latin typeface="Century Gothic" panose="020B0502020202020204" pitchFamily="34" charset="0"/>
                </a:defRPr>
              </a:lvl4pPr>
              <a:lvl5pPr marL="2057400" indent="-228600" eaLnBrk="0" hangingPunct="0">
                <a:spcBef>
                  <a:spcPct val="20000"/>
                </a:spcBef>
                <a:buClr>
                  <a:schemeClr val="tx1"/>
                </a:buClr>
                <a:buChar char="»"/>
                <a:defRPr sz="2000" b="1">
                  <a:solidFill>
                    <a:schemeClr val="tx1"/>
                  </a:solidFill>
                  <a:latin typeface="Times New Roman" panose="02020603050405020304" pitchFamily="18" charset="0"/>
                </a:defRPr>
              </a:lvl5pPr>
              <a:lvl6pPr marL="25146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6pPr>
              <a:lvl7pPr marL="29718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7pPr>
              <a:lvl8pPr marL="34290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8pPr>
              <a:lvl9pPr marL="38862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9pPr>
            </a:lstStyle>
            <a:p>
              <a:pPr algn="ctr">
                <a:spcBef>
                  <a:spcPct val="0"/>
                </a:spcBef>
                <a:buClrTx/>
                <a:buFontTx/>
                <a:buNone/>
              </a:pPr>
              <a:r>
                <a:rPr lang="fr-BE" altLang="fr-FR" sz="2000">
                  <a:solidFill>
                    <a:srgbClr val="333399"/>
                  </a:solidFill>
                </a:rPr>
                <a:t>65</a:t>
              </a:r>
              <a:endParaRPr lang="fr-FR" altLang="fr-FR" sz="2000">
                <a:solidFill>
                  <a:schemeClr val="bg1"/>
                </a:solidFill>
              </a:endParaRPr>
            </a:p>
          </p:txBody>
        </p:sp>
        <p:sp>
          <p:nvSpPr>
            <p:cNvPr id="80943" name="Rectangle 12"/>
            <p:cNvSpPr>
              <a:spLocks noChangeArrowheads="1"/>
            </p:cNvSpPr>
            <p:nvPr/>
          </p:nvSpPr>
          <p:spPr bwMode="auto">
            <a:xfrm>
              <a:off x="3744" y="1728"/>
              <a:ext cx="240" cy="432"/>
            </a:xfrm>
            <a:prstGeom prst="rect">
              <a:avLst/>
            </a:prstGeom>
            <a:solidFill>
              <a:srgbClr val="FF33CC"/>
            </a:solidFill>
            <a:ln w="9525">
              <a:solidFill>
                <a:schemeClr val="tx1"/>
              </a:solidFill>
              <a:miter lim="800000"/>
              <a:headEnd/>
              <a:tailEnd/>
            </a:ln>
          </p:spPr>
          <p:txBody>
            <a:bodyPr wrap="none" anchor="ctr"/>
            <a:lstStyle>
              <a:lvl1pPr eaLnBrk="0" hangingPunct="0">
                <a:spcBef>
                  <a:spcPct val="20000"/>
                </a:spcBef>
                <a:buClr>
                  <a:schemeClr val="tx1"/>
                </a:buClr>
                <a:buFont typeface="Mistral" panose="03090702030407020403" pitchFamily="66" charset="0"/>
                <a:buChar char="●"/>
                <a:defRPr sz="2600">
                  <a:solidFill>
                    <a:schemeClr val="tx1"/>
                  </a:solidFill>
                  <a:latin typeface="Arial Narrow" panose="020B0606020202030204" pitchFamily="34" charset="0"/>
                </a:defRPr>
              </a:lvl1pPr>
              <a:lvl2pPr marL="742950" indent="-285750" eaLnBrk="0" hangingPunct="0">
                <a:spcBef>
                  <a:spcPct val="20000"/>
                </a:spcBef>
                <a:buClr>
                  <a:schemeClr val="tx1"/>
                </a:buClr>
                <a:buFont typeface="Wingdings" panose="05000000000000000000" pitchFamily="2" charset="2"/>
                <a:buChar char="§"/>
                <a:defRPr sz="2400">
                  <a:solidFill>
                    <a:schemeClr val="tx1"/>
                  </a:solidFill>
                  <a:latin typeface="Arial Narrow" panose="020B0606020202030204" pitchFamily="34" charset="0"/>
                </a:defRPr>
              </a:lvl2pPr>
              <a:lvl3pPr marL="1143000" indent="-228600" eaLnBrk="0" hangingPunct="0">
                <a:spcBef>
                  <a:spcPct val="20000"/>
                </a:spcBef>
                <a:buClr>
                  <a:schemeClr val="tx1"/>
                </a:buClr>
                <a:buChar char="•"/>
                <a:defRPr sz="2000">
                  <a:solidFill>
                    <a:schemeClr val="tx1"/>
                  </a:solidFill>
                  <a:latin typeface="Arial Narrow" panose="020B0606020202030204" pitchFamily="34" charset="0"/>
                </a:defRPr>
              </a:lvl3pPr>
              <a:lvl4pPr marL="1600200" indent="-228600" eaLnBrk="0" hangingPunct="0">
                <a:spcBef>
                  <a:spcPct val="20000"/>
                </a:spcBef>
                <a:buClr>
                  <a:schemeClr val="tx1"/>
                </a:buClr>
                <a:buChar char="–"/>
                <a:defRPr b="1">
                  <a:solidFill>
                    <a:schemeClr val="tx1"/>
                  </a:solidFill>
                  <a:latin typeface="Century Gothic" panose="020B0502020202020204" pitchFamily="34" charset="0"/>
                </a:defRPr>
              </a:lvl4pPr>
              <a:lvl5pPr marL="2057400" indent="-228600" eaLnBrk="0" hangingPunct="0">
                <a:spcBef>
                  <a:spcPct val="20000"/>
                </a:spcBef>
                <a:buClr>
                  <a:schemeClr val="tx1"/>
                </a:buClr>
                <a:buChar char="»"/>
                <a:defRPr sz="2000" b="1">
                  <a:solidFill>
                    <a:schemeClr val="tx1"/>
                  </a:solidFill>
                  <a:latin typeface="Times New Roman" panose="02020603050405020304" pitchFamily="18" charset="0"/>
                </a:defRPr>
              </a:lvl5pPr>
              <a:lvl6pPr marL="25146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6pPr>
              <a:lvl7pPr marL="29718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7pPr>
              <a:lvl8pPr marL="34290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8pPr>
              <a:lvl9pPr marL="38862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9pPr>
            </a:lstStyle>
            <a:p>
              <a:pPr algn="ctr">
                <a:spcBef>
                  <a:spcPct val="0"/>
                </a:spcBef>
                <a:buClrTx/>
                <a:buFontTx/>
                <a:buNone/>
              </a:pPr>
              <a:r>
                <a:rPr lang="fr-BE" altLang="fr-FR" sz="2000"/>
                <a:t>72</a:t>
              </a:r>
              <a:endParaRPr lang="fr-FR" altLang="fr-FR" sz="2000"/>
            </a:p>
          </p:txBody>
        </p:sp>
        <p:sp>
          <p:nvSpPr>
            <p:cNvPr id="80944" name="Rectangle 13"/>
            <p:cNvSpPr>
              <a:spLocks noChangeArrowheads="1"/>
            </p:cNvSpPr>
            <p:nvPr/>
          </p:nvSpPr>
          <p:spPr bwMode="auto">
            <a:xfrm>
              <a:off x="3984" y="1728"/>
              <a:ext cx="240" cy="432"/>
            </a:xfrm>
            <a:prstGeom prst="rect">
              <a:avLst/>
            </a:prstGeom>
            <a:solidFill>
              <a:srgbClr val="FF33CC"/>
            </a:solidFill>
            <a:ln w="9525">
              <a:solidFill>
                <a:schemeClr val="tx1"/>
              </a:solidFill>
              <a:miter lim="800000"/>
              <a:headEnd/>
              <a:tailEnd/>
            </a:ln>
          </p:spPr>
          <p:txBody>
            <a:bodyPr wrap="none" anchor="ctr"/>
            <a:lstStyle>
              <a:lvl1pPr eaLnBrk="0" hangingPunct="0">
                <a:spcBef>
                  <a:spcPct val="20000"/>
                </a:spcBef>
                <a:buClr>
                  <a:schemeClr val="tx1"/>
                </a:buClr>
                <a:buFont typeface="Mistral" panose="03090702030407020403" pitchFamily="66" charset="0"/>
                <a:buChar char="●"/>
                <a:defRPr sz="2600">
                  <a:solidFill>
                    <a:schemeClr val="tx1"/>
                  </a:solidFill>
                  <a:latin typeface="Arial Narrow" panose="020B0606020202030204" pitchFamily="34" charset="0"/>
                </a:defRPr>
              </a:lvl1pPr>
              <a:lvl2pPr marL="742950" indent="-285750" eaLnBrk="0" hangingPunct="0">
                <a:spcBef>
                  <a:spcPct val="20000"/>
                </a:spcBef>
                <a:buClr>
                  <a:schemeClr val="tx1"/>
                </a:buClr>
                <a:buFont typeface="Wingdings" panose="05000000000000000000" pitchFamily="2" charset="2"/>
                <a:buChar char="§"/>
                <a:defRPr sz="2400">
                  <a:solidFill>
                    <a:schemeClr val="tx1"/>
                  </a:solidFill>
                  <a:latin typeface="Arial Narrow" panose="020B0606020202030204" pitchFamily="34" charset="0"/>
                </a:defRPr>
              </a:lvl2pPr>
              <a:lvl3pPr marL="1143000" indent="-228600" eaLnBrk="0" hangingPunct="0">
                <a:spcBef>
                  <a:spcPct val="20000"/>
                </a:spcBef>
                <a:buClr>
                  <a:schemeClr val="tx1"/>
                </a:buClr>
                <a:buChar char="•"/>
                <a:defRPr sz="2000">
                  <a:solidFill>
                    <a:schemeClr val="tx1"/>
                  </a:solidFill>
                  <a:latin typeface="Arial Narrow" panose="020B0606020202030204" pitchFamily="34" charset="0"/>
                </a:defRPr>
              </a:lvl3pPr>
              <a:lvl4pPr marL="1600200" indent="-228600" eaLnBrk="0" hangingPunct="0">
                <a:spcBef>
                  <a:spcPct val="20000"/>
                </a:spcBef>
                <a:buClr>
                  <a:schemeClr val="tx1"/>
                </a:buClr>
                <a:buChar char="–"/>
                <a:defRPr b="1">
                  <a:solidFill>
                    <a:schemeClr val="tx1"/>
                  </a:solidFill>
                  <a:latin typeface="Century Gothic" panose="020B0502020202020204" pitchFamily="34" charset="0"/>
                </a:defRPr>
              </a:lvl4pPr>
              <a:lvl5pPr marL="2057400" indent="-228600" eaLnBrk="0" hangingPunct="0">
                <a:spcBef>
                  <a:spcPct val="20000"/>
                </a:spcBef>
                <a:buClr>
                  <a:schemeClr val="tx1"/>
                </a:buClr>
                <a:buChar char="»"/>
                <a:defRPr sz="2000" b="1">
                  <a:solidFill>
                    <a:schemeClr val="tx1"/>
                  </a:solidFill>
                  <a:latin typeface="Times New Roman" panose="02020603050405020304" pitchFamily="18" charset="0"/>
                </a:defRPr>
              </a:lvl5pPr>
              <a:lvl6pPr marL="25146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6pPr>
              <a:lvl7pPr marL="29718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7pPr>
              <a:lvl8pPr marL="34290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8pPr>
              <a:lvl9pPr marL="38862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9pPr>
            </a:lstStyle>
            <a:p>
              <a:pPr algn="ctr">
                <a:spcBef>
                  <a:spcPct val="0"/>
                </a:spcBef>
                <a:buClrTx/>
                <a:buFontTx/>
                <a:buNone/>
              </a:pPr>
              <a:r>
                <a:rPr lang="fr-BE" altLang="fr-FR" sz="2000">
                  <a:solidFill>
                    <a:schemeClr val="bg1"/>
                  </a:solidFill>
                </a:rPr>
                <a:t>80</a:t>
              </a:r>
              <a:endParaRPr lang="fr-FR" altLang="fr-FR" sz="2000">
                <a:solidFill>
                  <a:schemeClr val="bg1"/>
                </a:solidFill>
              </a:endParaRPr>
            </a:p>
          </p:txBody>
        </p:sp>
        <p:sp>
          <p:nvSpPr>
            <p:cNvPr id="80945" name="Rectangle 14"/>
            <p:cNvSpPr>
              <a:spLocks noChangeArrowheads="1"/>
            </p:cNvSpPr>
            <p:nvPr/>
          </p:nvSpPr>
          <p:spPr bwMode="auto">
            <a:xfrm>
              <a:off x="4224" y="1728"/>
              <a:ext cx="240" cy="432"/>
            </a:xfrm>
            <a:prstGeom prst="rect">
              <a:avLst/>
            </a:prstGeom>
            <a:solidFill>
              <a:srgbClr val="FF33CC"/>
            </a:solidFill>
            <a:ln w="9525">
              <a:solidFill>
                <a:schemeClr val="tx1"/>
              </a:solidFill>
              <a:miter lim="800000"/>
              <a:headEnd/>
              <a:tailEnd/>
            </a:ln>
          </p:spPr>
          <p:txBody>
            <a:bodyPr wrap="none" anchor="ctr"/>
            <a:lstStyle>
              <a:lvl1pPr eaLnBrk="0" hangingPunct="0">
                <a:spcBef>
                  <a:spcPct val="20000"/>
                </a:spcBef>
                <a:buClr>
                  <a:schemeClr val="tx1"/>
                </a:buClr>
                <a:buFont typeface="Mistral" panose="03090702030407020403" pitchFamily="66" charset="0"/>
                <a:buChar char="●"/>
                <a:defRPr sz="2600">
                  <a:solidFill>
                    <a:schemeClr val="tx1"/>
                  </a:solidFill>
                  <a:latin typeface="Arial Narrow" panose="020B0606020202030204" pitchFamily="34" charset="0"/>
                </a:defRPr>
              </a:lvl1pPr>
              <a:lvl2pPr marL="742950" indent="-285750" eaLnBrk="0" hangingPunct="0">
                <a:spcBef>
                  <a:spcPct val="20000"/>
                </a:spcBef>
                <a:buClr>
                  <a:schemeClr val="tx1"/>
                </a:buClr>
                <a:buFont typeface="Wingdings" panose="05000000000000000000" pitchFamily="2" charset="2"/>
                <a:buChar char="§"/>
                <a:defRPr sz="2400">
                  <a:solidFill>
                    <a:schemeClr val="tx1"/>
                  </a:solidFill>
                  <a:latin typeface="Arial Narrow" panose="020B0606020202030204" pitchFamily="34" charset="0"/>
                </a:defRPr>
              </a:lvl2pPr>
              <a:lvl3pPr marL="1143000" indent="-228600" eaLnBrk="0" hangingPunct="0">
                <a:spcBef>
                  <a:spcPct val="20000"/>
                </a:spcBef>
                <a:buClr>
                  <a:schemeClr val="tx1"/>
                </a:buClr>
                <a:buChar char="•"/>
                <a:defRPr sz="2000">
                  <a:solidFill>
                    <a:schemeClr val="tx1"/>
                  </a:solidFill>
                  <a:latin typeface="Arial Narrow" panose="020B0606020202030204" pitchFamily="34" charset="0"/>
                </a:defRPr>
              </a:lvl3pPr>
              <a:lvl4pPr marL="1600200" indent="-228600" eaLnBrk="0" hangingPunct="0">
                <a:spcBef>
                  <a:spcPct val="20000"/>
                </a:spcBef>
                <a:buClr>
                  <a:schemeClr val="tx1"/>
                </a:buClr>
                <a:buChar char="–"/>
                <a:defRPr b="1">
                  <a:solidFill>
                    <a:schemeClr val="tx1"/>
                  </a:solidFill>
                  <a:latin typeface="Century Gothic" panose="020B0502020202020204" pitchFamily="34" charset="0"/>
                </a:defRPr>
              </a:lvl4pPr>
              <a:lvl5pPr marL="2057400" indent="-228600" eaLnBrk="0" hangingPunct="0">
                <a:spcBef>
                  <a:spcPct val="20000"/>
                </a:spcBef>
                <a:buClr>
                  <a:schemeClr val="tx1"/>
                </a:buClr>
                <a:buChar char="»"/>
                <a:defRPr sz="2000" b="1">
                  <a:solidFill>
                    <a:schemeClr val="tx1"/>
                  </a:solidFill>
                  <a:latin typeface="Times New Roman" panose="02020603050405020304" pitchFamily="18" charset="0"/>
                </a:defRPr>
              </a:lvl5pPr>
              <a:lvl6pPr marL="25146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6pPr>
              <a:lvl7pPr marL="29718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7pPr>
              <a:lvl8pPr marL="34290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8pPr>
              <a:lvl9pPr marL="38862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9pPr>
            </a:lstStyle>
            <a:p>
              <a:pPr algn="ctr">
                <a:spcBef>
                  <a:spcPct val="0"/>
                </a:spcBef>
                <a:buClrTx/>
                <a:buFontTx/>
                <a:buNone/>
              </a:pPr>
              <a:r>
                <a:rPr lang="fr-BE" altLang="fr-FR" sz="2000"/>
                <a:t>96</a:t>
              </a:r>
              <a:endParaRPr lang="fr-FR" altLang="fr-FR" sz="2000"/>
            </a:p>
          </p:txBody>
        </p:sp>
      </p:grpSp>
      <p:sp>
        <p:nvSpPr>
          <p:cNvPr id="284687" name="Text Box 15"/>
          <p:cNvSpPr txBox="1">
            <a:spLocks noChangeArrowheads="1"/>
          </p:cNvSpPr>
          <p:nvPr/>
        </p:nvSpPr>
        <p:spPr bwMode="auto">
          <a:xfrm>
            <a:off x="3200400" y="2863850"/>
            <a:ext cx="1136650" cy="427038"/>
          </a:xfrm>
          <a:prstGeom prst="rect">
            <a:avLst/>
          </a:prstGeom>
          <a:solidFill>
            <a:srgbClr val="92D050"/>
          </a:solidFill>
          <a:ln w="9525">
            <a:solidFill>
              <a:schemeClr val="tx2"/>
            </a:solidFill>
            <a:miter lim="800000"/>
            <a:headEnd/>
            <a:tailEnd/>
          </a:ln>
        </p:spPr>
        <p:txBody>
          <a:bodyPr wrap="none">
            <a:spAutoFit/>
          </a:bodyPr>
          <a:lstStyle>
            <a:lvl1pPr eaLnBrk="0" hangingPunct="0">
              <a:spcBef>
                <a:spcPct val="20000"/>
              </a:spcBef>
              <a:buClr>
                <a:schemeClr val="tx1"/>
              </a:buClr>
              <a:buFont typeface="Mistral" panose="03090702030407020403" pitchFamily="66" charset="0"/>
              <a:buChar char="●"/>
              <a:defRPr sz="2600">
                <a:solidFill>
                  <a:schemeClr val="tx1"/>
                </a:solidFill>
                <a:latin typeface="Arial Narrow" panose="020B0606020202030204" pitchFamily="34" charset="0"/>
              </a:defRPr>
            </a:lvl1pPr>
            <a:lvl2pPr marL="742950" indent="-285750" eaLnBrk="0" hangingPunct="0">
              <a:spcBef>
                <a:spcPct val="20000"/>
              </a:spcBef>
              <a:buClr>
                <a:schemeClr val="tx1"/>
              </a:buClr>
              <a:buFont typeface="Wingdings" panose="05000000000000000000" pitchFamily="2" charset="2"/>
              <a:buChar char="§"/>
              <a:defRPr sz="2400">
                <a:solidFill>
                  <a:schemeClr val="tx1"/>
                </a:solidFill>
                <a:latin typeface="Arial Narrow" panose="020B0606020202030204" pitchFamily="34" charset="0"/>
              </a:defRPr>
            </a:lvl2pPr>
            <a:lvl3pPr marL="1143000" indent="-228600" eaLnBrk="0" hangingPunct="0">
              <a:spcBef>
                <a:spcPct val="20000"/>
              </a:spcBef>
              <a:buClr>
                <a:schemeClr val="tx1"/>
              </a:buClr>
              <a:buChar char="•"/>
              <a:defRPr sz="2000">
                <a:solidFill>
                  <a:schemeClr val="tx1"/>
                </a:solidFill>
                <a:latin typeface="Arial Narrow" panose="020B0606020202030204" pitchFamily="34" charset="0"/>
              </a:defRPr>
            </a:lvl3pPr>
            <a:lvl4pPr marL="1600200" indent="-228600" eaLnBrk="0" hangingPunct="0">
              <a:spcBef>
                <a:spcPct val="20000"/>
              </a:spcBef>
              <a:buClr>
                <a:schemeClr val="tx1"/>
              </a:buClr>
              <a:buChar char="–"/>
              <a:defRPr b="1">
                <a:solidFill>
                  <a:schemeClr val="tx1"/>
                </a:solidFill>
                <a:latin typeface="Century Gothic" panose="020B0502020202020204" pitchFamily="34" charset="0"/>
              </a:defRPr>
            </a:lvl4pPr>
            <a:lvl5pPr marL="2057400" indent="-228600" eaLnBrk="0" hangingPunct="0">
              <a:spcBef>
                <a:spcPct val="20000"/>
              </a:spcBef>
              <a:buClr>
                <a:schemeClr val="tx1"/>
              </a:buClr>
              <a:buChar char="»"/>
              <a:defRPr sz="2000" b="1">
                <a:solidFill>
                  <a:schemeClr val="tx1"/>
                </a:solidFill>
                <a:latin typeface="Times New Roman" panose="02020603050405020304" pitchFamily="18" charset="0"/>
              </a:defRPr>
            </a:lvl5pPr>
            <a:lvl6pPr marL="25146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6pPr>
            <a:lvl7pPr marL="29718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7pPr>
            <a:lvl8pPr marL="34290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8pPr>
            <a:lvl9pPr marL="38862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9pPr>
          </a:lstStyle>
          <a:p>
            <a:pPr>
              <a:spcBef>
                <a:spcPct val="0"/>
              </a:spcBef>
              <a:buClrTx/>
              <a:buFontTx/>
              <a:buNone/>
            </a:pPr>
            <a:r>
              <a:rPr lang="fr-BE" altLang="fr-FR" sz="2200">
                <a:solidFill>
                  <a:schemeClr val="tx2"/>
                </a:solidFill>
              </a:rPr>
              <a:t>Génisses</a:t>
            </a:r>
            <a:endParaRPr lang="fr-FR" altLang="fr-FR" sz="2200">
              <a:solidFill>
                <a:schemeClr val="tx2"/>
              </a:solidFill>
            </a:endParaRPr>
          </a:p>
        </p:txBody>
      </p:sp>
      <p:grpSp>
        <p:nvGrpSpPr>
          <p:cNvPr id="80906" name="Group 16"/>
          <p:cNvGrpSpPr>
            <a:grpSpLocks/>
          </p:cNvGrpSpPr>
          <p:nvPr/>
        </p:nvGrpSpPr>
        <p:grpSpPr bwMode="auto">
          <a:xfrm>
            <a:off x="4419600" y="4114800"/>
            <a:ext cx="2667000" cy="685800"/>
            <a:chOff x="2784" y="2592"/>
            <a:chExt cx="1680" cy="432"/>
          </a:xfrm>
        </p:grpSpPr>
        <p:sp>
          <p:nvSpPr>
            <p:cNvPr id="80932" name="Rectangle 17"/>
            <p:cNvSpPr>
              <a:spLocks noChangeArrowheads="1"/>
            </p:cNvSpPr>
            <p:nvPr/>
          </p:nvSpPr>
          <p:spPr bwMode="auto">
            <a:xfrm>
              <a:off x="2784" y="2592"/>
              <a:ext cx="240" cy="432"/>
            </a:xfrm>
            <a:prstGeom prst="rect">
              <a:avLst/>
            </a:prstGeom>
            <a:solidFill>
              <a:srgbClr val="FF33CC"/>
            </a:solidFill>
            <a:ln w="9525">
              <a:solidFill>
                <a:schemeClr val="tx1"/>
              </a:solidFill>
              <a:miter lim="800000"/>
              <a:headEnd/>
              <a:tailEnd/>
            </a:ln>
          </p:spPr>
          <p:txBody>
            <a:bodyPr wrap="none" anchor="ctr"/>
            <a:lstStyle>
              <a:lvl1pPr eaLnBrk="0" hangingPunct="0">
                <a:spcBef>
                  <a:spcPct val="20000"/>
                </a:spcBef>
                <a:buClr>
                  <a:schemeClr val="tx1"/>
                </a:buClr>
                <a:buFont typeface="Mistral" panose="03090702030407020403" pitchFamily="66" charset="0"/>
                <a:buChar char="●"/>
                <a:defRPr sz="2600">
                  <a:solidFill>
                    <a:schemeClr val="tx1"/>
                  </a:solidFill>
                  <a:latin typeface="Arial Narrow" panose="020B0606020202030204" pitchFamily="34" charset="0"/>
                </a:defRPr>
              </a:lvl1pPr>
              <a:lvl2pPr marL="742950" indent="-285750" eaLnBrk="0" hangingPunct="0">
                <a:spcBef>
                  <a:spcPct val="20000"/>
                </a:spcBef>
                <a:buClr>
                  <a:schemeClr val="tx1"/>
                </a:buClr>
                <a:buFont typeface="Wingdings" panose="05000000000000000000" pitchFamily="2" charset="2"/>
                <a:buChar char="§"/>
                <a:defRPr sz="2400">
                  <a:solidFill>
                    <a:schemeClr val="tx1"/>
                  </a:solidFill>
                  <a:latin typeface="Arial Narrow" panose="020B0606020202030204" pitchFamily="34" charset="0"/>
                </a:defRPr>
              </a:lvl2pPr>
              <a:lvl3pPr marL="1143000" indent="-228600" eaLnBrk="0" hangingPunct="0">
                <a:spcBef>
                  <a:spcPct val="20000"/>
                </a:spcBef>
                <a:buClr>
                  <a:schemeClr val="tx1"/>
                </a:buClr>
                <a:buChar char="•"/>
                <a:defRPr sz="2000">
                  <a:solidFill>
                    <a:schemeClr val="tx1"/>
                  </a:solidFill>
                  <a:latin typeface="Arial Narrow" panose="020B0606020202030204" pitchFamily="34" charset="0"/>
                </a:defRPr>
              </a:lvl3pPr>
              <a:lvl4pPr marL="1600200" indent="-228600" eaLnBrk="0" hangingPunct="0">
                <a:spcBef>
                  <a:spcPct val="20000"/>
                </a:spcBef>
                <a:buClr>
                  <a:schemeClr val="tx1"/>
                </a:buClr>
                <a:buChar char="–"/>
                <a:defRPr b="1">
                  <a:solidFill>
                    <a:schemeClr val="tx1"/>
                  </a:solidFill>
                  <a:latin typeface="Century Gothic" panose="020B0502020202020204" pitchFamily="34" charset="0"/>
                </a:defRPr>
              </a:lvl4pPr>
              <a:lvl5pPr marL="2057400" indent="-228600" eaLnBrk="0" hangingPunct="0">
                <a:spcBef>
                  <a:spcPct val="20000"/>
                </a:spcBef>
                <a:buClr>
                  <a:schemeClr val="tx1"/>
                </a:buClr>
                <a:buChar char="»"/>
                <a:defRPr sz="2000" b="1">
                  <a:solidFill>
                    <a:schemeClr val="tx1"/>
                  </a:solidFill>
                  <a:latin typeface="Times New Roman" panose="02020603050405020304" pitchFamily="18" charset="0"/>
                </a:defRPr>
              </a:lvl5pPr>
              <a:lvl6pPr marL="25146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6pPr>
              <a:lvl7pPr marL="29718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7pPr>
              <a:lvl8pPr marL="34290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8pPr>
              <a:lvl9pPr marL="38862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9pPr>
            </a:lstStyle>
            <a:p>
              <a:pPr algn="ctr">
                <a:spcBef>
                  <a:spcPct val="0"/>
                </a:spcBef>
                <a:buClrTx/>
                <a:buFontTx/>
                <a:buNone/>
              </a:pPr>
              <a:r>
                <a:rPr lang="fr-BE" altLang="fr-FR" sz="2000"/>
                <a:t>24</a:t>
              </a:r>
              <a:endParaRPr lang="fr-FR" altLang="fr-FR" sz="2000"/>
            </a:p>
          </p:txBody>
        </p:sp>
        <p:sp>
          <p:nvSpPr>
            <p:cNvPr id="80933" name="Rectangle 18"/>
            <p:cNvSpPr>
              <a:spLocks noChangeArrowheads="1"/>
            </p:cNvSpPr>
            <p:nvPr/>
          </p:nvSpPr>
          <p:spPr bwMode="auto">
            <a:xfrm>
              <a:off x="3024" y="2592"/>
              <a:ext cx="240" cy="432"/>
            </a:xfrm>
            <a:prstGeom prst="rect">
              <a:avLst/>
            </a:prstGeom>
            <a:solidFill>
              <a:srgbClr val="FF33CC"/>
            </a:solidFill>
            <a:ln w="9525">
              <a:solidFill>
                <a:schemeClr val="tx1"/>
              </a:solidFill>
              <a:miter lim="800000"/>
              <a:headEnd/>
              <a:tailEnd/>
            </a:ln>
          </p:spPr>
          <p:txBody>
            <a:bodyPr wrap="none" anchor="ctr"/>
            <a:lstStyle>
              <a:lvl1pPr eaLnBrk="0" hangingPunct="0">
                <a:spcBef>
                  <a:spcPct val="20000"/>
                </a:spcBef>
                <a:buClr>
                  <a:schemeClr val="tx1"/>
                </a:buClr>
                <a:buFont typeface="Mistral" panose="03090702030407020403" pitchFamily="66" charset="0"/>
                <a:buChar char="●"/>
                <a:defRPr sz="2600">
                  <a:solidFill>
                    <a:schemeClr val="tx1"/>
                  </a:solidFill>
                  <a:latin typeface="Arial Narrow" panose="020B0606020202030204" pitchFamily="34" charset="0"/>
                </a:defRPr>
              </a:lvl1pPr>
              <a:lvl2pPr marL="742950" indent="-285750" eaLnBrk="0" hangingPunct="0">
                <a:spcBef>
                  <a:spcPct val="20000"/>
                </a:spcBef>
                <a:buClr>
                  <a:schemeClr val="tx1"/>
                </a:buClr>
                <a:buFont typeface="Wingdings" panose="05000000000000000000" pitchFamily="2" charset="2"/>
                <a:buChar char="§"/>
                <a:defRPr sz="2400">
                  <a:solidFill>
                    <a:schemeClr val="tx1"/>
                  </a:solidFill>
                  <a:latin typeface="Arial Narrow" panose="020B0606020202030204" pitchFamily="34" charset="0"/>
                </a:defRPr>
              </a:lvl2pPr>
              <a:lvl3pPr marL="1143000" indent="-228600" eaLnBrk="0" hangingPunct="0">
                <a:spcBef>
                  <a:spcPct val="20000"/>
                </a:spcBef>
                <a:buClr>
                  <a:schemeClr val="tx1"/>
                </a:buClr>
                <a:buChar char="•"/>
                <a:defRPr sz="2000">
                  <a:solidFill>
                    <a:schemeClr val="tx1"/>
                  </a:solidFill>
                  <a:latin typeface="Arial Narrow" panose="020B0606020202030204" pitchFamily="34" charset="0"/>
                </a:defRPr>
              </a:lvl3pPr>
              <a:lvl4pPr marL="1600200" indent="-228600" eaLnBrk="0" hangingPunct="0">
                <a:spcBef>
                  <a:spcPct val="20000"/>
                </a:spcBef>
                <a:buClr>
                  <a:schemeClr val="tx1"/>
                </a:buClr>
                <a:buChar char="–"/>
                <a:defRPr b="1">
                  <a:solidFill>
                    <a:schemeClr val="tx1"/>
                  </a:solidFill>
                  <a:latin typeface="Century Gothic" panose="020B0502020202020204" pitchFamily="34" charset="0"/>
                </a:defRPr>
              </a:lvl4pPr>
              <a:lvl5pPr marL="2057400" indent="-228600" eaLnBrk="0" hangingPunct="0">
                <a:spcBef>
                  <a:spcPct val="20000"/>
                </a:spcBef>
                <a:buClr>
                  <a:schemeClr val="tx1"/>
                </a:buClr>
                <a:buChar char="»"/>
                <a:defRPr sz="2000" b="1">
                  <a:solidFill>
                    <a:schemeClr val="tx1"/>
                  </a:solidFill>
                  <a:latin typeface="Times New Roman" panose="02020603050405020304" pitchFamily="18" charset="0"/>
                </a:defRPr>
              </a:lvl5pPr>
              <a:lvl6pPr marL="25146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6pPr>
              <a:lvl7pPr marL="29718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7pPr>
              <a:lvl8pPr marL="34290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8pPr>
              <a:lvl9pPr marL="38862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9pPr>
            </a:lstStyle>
            <a:p>
              <a:pPr algn="ctr">
                <a:spcBef>
                  <a:spcPct val="0"/>
                </a:spcBef>
                <a:buClrTx/>
                <a:buFontTx/>
                <a:buNone/>
              </a:pPr>
              <a:r>
                <a:rPr lang="fr-BE" altLang="fr-FR" sz="2000"/>
                <a:t>48</a:t>
              </a:r>
              <a:endParaRPr lang="fr-FR" altLang="fr-FR" sz="2000"/>
            </a:p>
          </p:txBody>
        </p:sp>
        <p:sp>
          <p:nvSpPr>
            <p:cNvPr id="80934" name="Rectangle 19"/>
            <p:cNvSpPr>
              <a:spLocks noChangeArrowheads="1"/>
            </p:cNvSpPr>
            <p:nvPr/>
          </p:nvSpPr>
          <p:spPr bwMode="auto">
            <a:xfrm>
              <a:off x="3264" y="2592"/>
              <a:ext cx="240" cy="432"/>
            </a:xfrm>
            <a:prstGeom prst="rect">
              <a:avLst/>
            </a:prstGeom>
            <a:solidFill>
              <a:srgbClr val="FF33CC"/>
            </a:solidFill>
            <a:ln w="9525">
              <a:solidFill>
                <a:schemeClr val="tx1"/>
              </a:solidFill>
              <a:miter lim="800000"/>
              <a:headEnd/>
              <a:tailEnd/>
            </a:ln>
          </p:spPr>
          <p:txBody>
            <a:bodyPr wrap="none" anchor="ctr"/>
            <a:lstStyle>
              <a:lvl1pPr eaLnBrk="0" hangingPunct="0">
                <a:spcBef>
                  <a:spcPct val="20000"/>
                </a:spcBef>
                <a:buClr>
                  <a:schemeClr val="tx1"/>
                </a:buClr>
                <a:buFont typeface="Mistral" panose="03090702030407020403" pitchFamily="66" charset="0"/>
                <a:buChar char="●"/>
                <a:defRPr sz="2600">
                  <a:solidFill>
                    <a:schemeClr val="tx1"/>
                  </a:solidFill>
                  <a:latin typeface="Arial Narrow" panose="020B0606020202030204" pitchFamily="34" charset="0"/>
                </a:defRPr>
              </a:lvl1pPr>
              <a:lvl2pPr marL="742950" indent="-285750" eaLnBrk="0" hangingPunct="0">
                <a:spcBef>
                  <a:spcPct val="20000"/>
                </a:spcBef>
                <a:buClr>
                  <a:schemeClr val="tx1"/>
                </a:buClr>
                <a:buFont typeface="Wingdings" panose="05000000000000000000" pitchFamily="2" charset="2"/>
                <a:buChar char="§"/>
                <a:defRPr sz="2400">
                  <a:solidFill>
                    <a:schemeClr val="tx1"/>
                  </a:solidFill>
                  <a:latin typeface="Arial Narrow" panose="020B0606020202030204" pitchFamily="34" charset="0"/>
                </a:defRPr>
              </a:lvl2pPr>
              <a:lvl3pPr marL="1143000" indent="-228600" eaLnBrk="0" hangingPunct="0">
                <a:spcBef>
                  <a:spcPct val="20000"/>
                </a:spcBef>
                <a:buClr>
                  <a:schemeClr val="tx1"/>
                </a:buClr>
                <a:buChar char="•"/>
                <a:defRPr sz="2000">
                  <a:solidFill>
                    <a:schemeClr val="tx1"/>
                  </a:solidFill>
                  <a:latin typeface="Arial Narrow" panose="020B0606020202030204" pitchFamily="34" charset="0"/>
                </a:defRPr>
              </a:lvl3pPr>
              <a:lvl4pPr marL="1600200" indent="-228600" eaLnBrk="0" hangingPunct="0">
                <a:spcBef>
                  <a:spcPct val="20000"/>
                </a:spcBef>
                <a:buClr>
                  <a:schemeClr val="tx1"/>
                </a:buClr>
                <a:buChar char="–"/>
                <a:defRPr b="1">
                  <a:solidFill>
                    <a:schemeClr val="tx1"/>
                  </a:solidFill>
                  <a:latin typeface="Century Gothic" panose="020B0502020202020204" pitchFamily="34" charset="0"/>
                </a:defRPr>
              </a:lvl4pPr>
              <a:lvl5pPr marL="2057400" indent="-228600" eaLnBrk="0" hangingPunct="0">
                <a:spcBef>
                  <a:spcPct val="20000"/>
                </a:spcBef>
                <a:buClr>
                  <a:schemeClr val="tx1"/>
                </a:buClr>
                <a:buChar char="»"/>
                <a:defRPr sz="2000" b="1">
                  <a:solidFill>
                    <a:schemeClr val="tx1"/>
                  </a:solidFill>
                  <a:latin typeface="Times New Roman" panose="02020603050405020304" pitchFamily="18" charset="0"/>
                </a:defRPr>
              </a:lvl5pPr>
              <a:lvl6pPr marL="25146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6pPr>
              <a:lvl7pPr marL="29718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7pPr>
              <a:lvl8pPr marL="34290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8pPr>
              <a:lvl9pPr marL="38862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9pPr>
            </a:lstStyle>
            <a:p>
              <a:pPr algn="ctr">
                <a:spcBef>
                  <a:spcPct val="0"/>
                </a:spcBef>
                <a:buClrTx/>
                <a:buFontTx/>
                <a:buNone/>
              </a:pPr>
              <a:r>
                <a:rPr lang="fr-BE" altLang="fr-FR" sz="2000"/>
                <a:t>60</a:t>
              </a:r>
              <a:endParaRPr lang="fr-FR" altLang="fr-FR" sz="2000"/>
            </a:p>
          </p:txBody>
        </p:sp>
        <p:sp>
          <p:nvSpPr>
            <p:cNvPr id="80935" name="Rectangle 20"/>
            <p:cNvSpPr>
              <a:spLocks noChangeArrowheads="1"/>
            </p:cNvSpPr>
            <p:nvPr/>
          </p:nvSpPr>
          <p:spPr bwMode="auto">
            <a:xfrm>
              <a:off x="3504" y="2592"/>
              <a:ext cx="240" cy="432"/>
            </a:xfrm>
            <a:prstGeom prst="rect">
              <a:avLst/>
            </a:prstGeom>
            <a:solidFill>
              <a:srgbClr val="FF33CC"/>
            </a:solidFill>
            <a:ln w="9525">
              <a:solidFill>
                <a:schemeClr val="tx1"/>
              </a:solidFill>
              <a:miter lim="800000"/>
              <a:headEnd/>
              <a:tailEnd/>
            </a:ln>
          </p:spPr>
          <p:txBody>
            <a:bodyPr wrap="none" anchor="ctr"/>
            <a:lstStyle>
              <a:lvl1pPr eaLnBrk="0" hangingPunct="0">
                <a:spcBef>
                  <a:spcPct val="20000"/>
                </a:spcBef>
                <a:buClr>
                  <a:schemeClr val="tx1"/>
                </a:buClr>
                <a:buFont typeface="Mistral" panose="03090702030407020403" pitchFamily="66" charset="0"/>
                <a:buChar char="●"/>
                <a:defRPr sz="2600">
                  <a:solidFill>
                    <a:schemeClr val="tx1"/>
                  </a:solidFill>
                  <a:latin typeface="Arial Narrow" panose="020B0606020202030204" pitchFamily="34" charset="0"/>
                </a:defRPr>
              </a:lvl1pPr>
              <a:lvl2pPr marL="742950" indent="-285750" eaLnBrk="0" hangingPunct="0">
                <a:spcBef>
                  <a:spcPct val="20000"/>
                </a:spcBef>
                <a:buClr>
                  <a:schemeClr val="tx1"/>
                </a:buClr>
                <a:buFont typeface="Wingdings" panose="05000000000000000000" pitchFamily="2" charset="2"/>
                <a:buChar char="§"/>
                <a:defRPr sz="2400">
                  <a:solidFill>
                    <a:schemeClr val="tx1"/>
                  </a:solidFill>
                  <a:latin typeface="Arial Narrow" panose="020B0606020202030204" pitchFamily="34" charset="0"/>
                </a:defRPr>
              </a:lvl2pPr>
              <a:lvl3pPr marL="1143000" indent="-228600" eaLnBrk="0" hangingPunct="0">
                <a:spcBef>
                  <a:spcPct val="20000"/>
                </a:spcBef>
                <a:buClr>
                  <a:schemeClr val="tx1"/>
                </a:buClr>
                <a:buChar char="•"/>
                <a:defRPr sz="2000">
                  <a:solidFill>
                    <a:schemeClr val="tx1"/>
                  </a:solidFill>
                  <a:latin typeface="Arial Narrow" panose="020B0606020202030204" pitchFamily="34" charset="0"/>
                </a:defRPr>
              </a:lvl3pPr>
              <a:lvl4pPr marL="1600200" indent="-228600" eaLnBrk="0" hangingPunct="0">
                <a:spcBef>
                  <a:spcPct val="20000"/>
                </a:spcBef>
                <a:buClr>
                  <a:schemeClr val="tx1"/>
                </a:buClr>
                <a:buChar char="–"/>
                <a:defRPr b="1">
                  <a:solidFill>
                    <a:schemeClr val="tx1"/>
                  </a:solidFill>
                  <a:latin typeface="Century Gothic" panose="020B0502020202020204" pitchFamily="34" charset="0"/>
                </a:defRPr>
              </a:lvl4pPr>
              <a:lvl5pPr marL="2057400" indent="-228600" eaLnBrk="0" hangingPunct="0">
                <a:spcBef>
                  <a:spcPct val="20000"/>
                </a:spcBef>
                <a:buClr>
                  <a:schemeClr val="tx1"/>
                </a:buClr>
                <a:buChar char="»"/>
                <a:defRPr sz="2000" b="1">
                  <a:solidFill>
                    <a:schemeClr val="tx1"/>
                  </a:solidFill>
                  <a:latin typeface="Times New Roman" panose="02020603050405020304" pitchFamily="18" charset="0"/>
                </a:defRPr>
              </a:lvl5pPr>
              <a:lvl6pPr marL="25146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6pPr>
              <a:lvl7pPr marL="29718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7pPr>
              <a:lvl8pPr marL="34290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8pPr>
              <a:lvl9pPr marL="38862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9pPr>
            </a:lstStyle>
            <a:p>
              <a:pPr algn="ctr">
                <a:spcBef>
                  <a:spcPct val="0"/>
                </a:spcBef>
                <a:buClrTx/>
                <a:buFontTx/>
                <a:buNone/>
              </a:pPr>
              <a:r>
                <a:rPr lang="fr-BE" altLang="fr-FR" sz="2000">
                  <a:solidFill>
                    <a:schemeClr val="bg1"/>
                  </a:solidFill>
                </a:rPr>
                <a:t>72</a:t>
              </a:r>
              <a:endParaRPr lang="fr-FR" altLang="fr-FR" sz="2000">
                <a:solidFill>
                  <a:schemeClr val="bg1"/>
                </a:solidFill>
              </a:endParaRPr>
            </a:p>
          </p:txBody>
        </p:sp>
        <p:sp>
          <p:nvSpPr>
            <p:cNvPr id="80936" name="Rectangle 21"/>
            <p:cNvSpPr>
              <a:spLocks noChangeArrowheads="1"/>
            </p:cNvSpPr>
            <p:nvPr/>
          </p:nvSpPr>
          <p:spPr bwMode="auto">
            <a:xfrm>
              <a:off x="3744" y="2592"/>
              <a:ext cx="240" cy="432"/>
            </a:xfrm>
            <a:prstGeom prst="rect">
              <a:avLst/>
            </a:prstGeom>
            <a:solidFill>
              <a:srgbClr val="FF33CC"/>
            </a:solidFill>
            <a:ln w="9525">
              <a:solidFill>
                <a:schemeClr val="tx1"/>
              </a:solidFill>
              <a:miter lim="800000"/>
              <a:headEnd/>
              <a:tailEnd/>
            </a:ln>
          </p:spPr>
          <p:txBody>
            <a:bodyPr wrap="none" anchor="ctr"/>
            <a:lstStyle>
              <a:lvl1pPr eaLnBrk="0" hangingPunct="0">
                <a:spcBef>
                  <a:spcPct val="20000"/>
                </a:spcBef>
                <a:buClr>
                  <a:schemeClr val="tx1"/>
                </a:buClr>
                <a:buFont typeface="Mistral" panose="03090702030407020403" pitchFamily="66" charset="0"/>
                <a:buChar char="●"/>
                <a:defRPr sz="2600">
                  <a:solidFill>
                    <a:schemeClr val="tx1"/>
                  </a:solidFill>
                  <a:latin typeface="Arial Narrow" panose="020B0606020202030204" pitchFamily="34" charset="0"/>
                </a:defRPr>
              </a:lvl1pPr>
              <a:lvl2pPr marL="742950" indent="-285750" eaLnBrk="0" hangingPunct="0">
                <a:spcBef>
                  <a:spcPct val="20000"/>
                </a:spcBef>
                <a:buClr>
                  <a:schemeClr val="tx1"/>
                </a:buClr>
                <a:buFont typeface="Wingdings" panose="05000000000000000000" pitchFamily="2" charset="2"/>
                <a:buChar char="§"/>
                <a:defRPr sz="2400">
                  <a:solidFill>
                    <a:schemeClr val="tx1"/>
                  </a:solidFill>
                  <a:latin typeface="Arial Narrow" panose="020B0606020202030204" pitchFamily="34" charset="0"/>
                </a:defRPr>
              </a:lvl2pPr>
              <a:lvl3pPr marL="1143000" indent="-228600" eaLnBrk="0" hangingPunct="0">
                <a:spcBef>
                  <a:spcPct val="20000"/>
                </a:spcBef>
                <a:buClr>
                  <a:schemeClr val="tx1"/>
                </a:buClr>
                <a:buChar char="•"/>
                <a:defRPr sz="2000">
                  <a:solidFill>
                    <a:schemeClr val="tx1"/>
                  </a:solidFill>
                  <a:latin typeface="Arial Narrow" panose="020B0606020202030204" pitchFamily="34" charset="0"/>
                </a:defRPr>
              </a:lvl3pPr>
              <a:lvl4pPr marL="1600200" indent="-228600" eaLnBrk="0" hangingPunct="0">
                <a:spcBef>
                  <a:spcPct val="20000"/>
                </a:spcBef>
                <a:buClr>
                  <a:schemeClr val="tx1"/>
                </a:buClr>
                <a:buChar char="–"/>
                <a:defRPr b="1">
                  <a:solidFill>
                    <a:schemeClr val="tx1"/>
                  </a:solidFill>
                  <a:latin typeface="Century Gothic" panose="020B0502020202020204" pitchFamily="34" charset="0"/>
                </a:defRPr>
              </a:lvl4pPr>
              <a:lvl5pPr marL="2057400" indent="-228600" eaLnBrk="0" hangingPunct="0">
                <a:spcBef>
                  <a:spcPct val="20000"/>
                </a:spcBef>
                <a:buClr>
                  <a:schemeClr val="tx1"/>
                </a:buClr>
                <a:buChar char="»"/>
                <a:defRPr sz="2000" b="1">
                  <a:solidFill>
                    <a:schemeClr val="tx1"/>
                  </a:solidFill>
                  <a:latin typeface="Times New Roman" panose="02020603050405020304" pitchFamily="18" charset="0"/>
                </a:defRPr>
              </a:lvl5pPr>
              <a:lvl6pPr marL="25146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6pPr>
              <a:lvl7pPr marL="29718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7pPr>
              <a:lvl8pPr marL="34290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8pPr>
              <a:lvl9pPr marL="38862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9pPr>
            </a:lstStyle>
            <a:p>
              <a:pPr algn="ctr">
                <a:spcBef>
                  <a:spcPct val="0"/>
                </a:spcBef>
                <a:buClrTx/>
                <a:buFontTx/>
                <a:buNone/>
              </a:pPr>
              <a:r>
                <a:rPr lang="fr-BE" altLang="fr-FR" sz="2000">
                  <a:solidFill>
                    <a:srgbClr val="333399"/>
                  </a:solidFill>
                </a:rPr>
                <a:t>75</a:t>
              </a:r>
              <a:endParaRPr lang="fr-FR" altLang="fr-FR" sz="2000">
                <a:solidFill>
                  <a:schemeClr val="bg1"/>
                </a:solidFill>
              </a:endParaRPr>
            </a:p>
          </p:txBody>
        </p:sp>
        <p:sp>
          <p:nvSpPr>
            <p:cNvPr id="80937" name="Rectangle 22"/>
            <p:cNvSpPr>
              <a:spLocks noChangeArrowheads="1"/>
            </p:cNvSpPr>
            <p:nvPr/>
          </p:nvSpPr>
          <p:spPr bwMode="auto">
            <a:xfrm>
              <a:off x="3984" y="2592"/>
              <a:ext cx="240" cy="432"/>
            </a:xfrm>
            <a:prstGeom prst="rect">
              <a:avLst/>
            </a:prstGeom>
            <a:solidFill>
              <a:srgbClr val="FF33CC"/>
            </a:solidFill>
            <a:ln w="9525">
              <a:solidFill>
                <a:schemeClr val="tx1"/>
              </a:solidFill>
              <a:miter lim="800000"/>
              <a:headEnd/>
              <a:tailEnd/>
            </a:ln>
          </p:spPr>
          <p:txBody>
            <a:bodyPr wrap="none" anchor="ctr"/>
            <a:lstStyle>
              <a:lvl1pPr eaLnBrk="0" hangingPunct="0">
                <a:spcBef>
                  <a:spcPct val="20000"/>
                </a:spcBef>
                <a:buClr>
                  <a:schemeClr val="tx1"/>
                </a:buClr>
                <a:buFont typeface="Mistral" panose="03090702030407020403" pitchFamily="66" charset="0"/>
                <a:buChar char="●"/>
                <a:defRPr sz="2600">
                  <a:solidFill>
                    <a:schemeClr val="tx1"/>
                  </a:solidFill>
                  <a:latin typeface="Arial Narrow" panose="020B0606020202030204" pitchFamily="34" charset="0"/>
                </a:defRPr>
              </a:lvl1pPr>
              <a:lvl2pPr marL="742950" indent="-285750" eaLnBrk="0" hangingPunct="0">
                <a:spcBef>
                  <a:spcPct val="20000"/>
                </a:spcBef>
                <a:buClr>
                  <a:schemeClr val="tx1"/>
                </a:buClr>
                <a:buFont typeface="Wingdings" panose="05000000000000000000" pitchFamily="2" charset="2"/>
                <a:buChar char="§"/>
                <a:defRPr sz="2400">
                  <a:solidFill>
                    <a:schemeClr val="tx1"/>
                  </a:solidFill>
                  <a:latin typeface="Arial Narrow" panose="020B0606020202030204" pitchFamily="34" charset="0"/>
                </a:defRPr>
              </a:lvl2pPr>
              <a:lvl3pPr marL="1143000" indent="-228600" eaLnBrk="0" hangingPunct="0">
                <a:spcBef>
                  <a:spcPct val="20000"/>
                </a:spcBef>
                <a:buClr>
                  <a:schemeClr val="tx1"/>
                </a:buClr>
                <a:buChar char="•"/>
                <a:defRPr sz="2000">
                  <a:solidFill>
                    <a:schemeClr val="tx1"/>
                  </a:solidFill>
                  <a:latin typeface="Arial Narrow" panose="020B0606020202030204" pitchFamily="34" charset="0"/>
                </a:defRPr>
              </a:lvl3pPr>
              <a:lvl4pPr marL="1600200" indent="-228600" eaLnBrk="0" hangingPunct="0">
                <a:spcBef>
                  <a:spcPct val="20000"/>
                </a:spcBef>
                <a:buClr>
                  <a:schemeClr val="tx1"/>
                </a:buClr>
                <a:buChar char="–"/>
                <a:defRPr b="1">
                  <a:solidFill>
                    <a:schemeClr val="tx1"/>
                  </a:solidFill>
                  <a:latin typeface="Century Gothic" panose="020B0502020202020204" pitchFamily="34" charset="0"/>
                </a:defRPr>
              </a:lvl4pPr>
              <a:lvl5pPr marL="2057400" indent="-228600" eaLnBrk="0" hangingPunct="0">
                <a:spcBef>
                  <a:spcPct val="20000"/>
                </a:spcBef>
                <a:buClr>
                  <a:schemeClr val="tx1"/>
                </a:buClr>
                <a:buChar char="»"/>
                <a:defRPr sz="2000" b="1">
                  <a:solidFill>
                    <a:schemeClr val="tx1"/>
                  </a:solidFill>
                  <a:latin typeface="Times New Roman" panose="02020603050405020304" pitchFamily="18" charset="0"/>
                </a:defRPr>
              </a:lvl5pPr>
              <a:lvl6pPr marL="25146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6pPr>
              <a:lvl7pPr marL="29718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7pPr>
              <a:lvl8pPr marL="34290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8pPr>
              <a:lvl9pPr marL="38862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9pPr>
            </a:lstStyle>
            <a:p>
              <a:pPr algn="ctr">
                <a:spcBef>
                  <a:spcPct val="0"/>
                </a:spcBef>
                <a:buClrTx/>
                <a:buFontTx/>
                <a:buNone/>
              </a:pPr>
              <a:r>
                <a:rPr lang="fr-BE" altLang="fr-FR" sz="2000"/>
                <a:t>84</a:t>
              </a:r>
              <a:endParaRPr lang="fr-FR" altLang="fr-FR" sz="2000"/>
            </a:p>
          </p:txBody>
        </p:sp>
        <p:sp>
          <p:nvSpPr>
            <p:cNvPr id="80938" name="Rectangle 23"/>
            <p:cNvSpPr>
              <a:spLocks noChangeArrowheads="1"/>
            </p:cNvSpPr>
            <p:nvPr/>
          </p:nvSpPr>
          <p:spPr bwMode="auto">
            <a:xfrm>
              <a:off x="4224" y="2592"/>
              <a:ext cx="240" cy="432"/>
            </a:xfrm>
            <a:prstGeom prst="rect">
              <a:avLst/>
            </a:prstGeom>
            <a:solidFill>
              <a:srgbClr val="FF33CC"/>
            </a:solidFill>
            <a:ln w="9525">
              <a:solidFill>
                <a:schemeClr val="tx1"/>
              </a:solidFill>
              <a:miter lim="800000"/>
              <a:headEnd/>
              <a:tailEnd/>
            </a:ln>
          </p:spPr>
          <p:txBody>
            <a:bodyPr wrap="none" anchor="ctr"/>
            <a:lstStyle>
              <a:lvl1pPr eaLnBrk="0" hangingPunct="0">
                <a:spcBef>
                  <a:spcPct val="20000"/>
                </a:spcBef>
                <a:buClr>
                  <a:schemeClr val="tx1"/>
                </a:buClr>
                <a:buFont typeface="Mistral" panose="03090702030407020403" pitchFamily="66" charset="0"/>
                <a:buChar char="●"/>
                <a:defRPr sz="2600">
                  <a:solidFill>
                    <a:schemeClr val="tx1"/>
                  </a:solidFill>
                  <a:latin typeface="Arial Narrow" panose="020B0606020202030204" pitchFamily="34" charset="0"/>
                </a:defRPr>
              </a:lvl1pPr>
              <a:lvl2pPr marL="742950" indent="-285750" eaLnBrk="0" hangingPunct="0">
                <a:spcBef>
                  <a:spcPct val="20000"/>
                </a:spcBef>
                <a:buClr>
                  <a:schemeClr val="tx1"/>
                </a:buClr>
                <a:buFont typeface="Wingdings" panose="05000000000000000000" pitchFamily="2" charset="2"/>
                <a:buChar char="§"/>
                <a:defRPr sz="2400">
                  <a:solidFill>
                    <a:schemeClr val="tx1"/>
                  </a:solidFill>
                  <a:latin typeface="Arial Narrow" panose="020B0606020202030204" pitchFamily="34" charset="0"/>
                </a:defRPr>
              </a:lvl2pPr>
              <a:lvl3pPr marL="1143000" indent="-228600" eaLnBrk="0" hangingPunct="0">
                <a:spcBef>
                  <a:spcPct val="20000"/>
                </a:spcBef>
                <a:buClr>
                  <a:schemeClr val="tx1"/>
                </a:buClr>
                <a:buChar char="•"/>
                <a:defRPr sz="2000">
                  <a:solidFill>
                    <a:schemeClr val="tx1"/>
                  </a:solidFill>
                  <a:latin typeface="Arial Narrow" panose="020B0606020202030204" pitchFamily="34" charset="0"/>
                </a:defRPr>
              </a:lvl3pPr>
              <a:lvl4pPr marL="1600200" indent="-228600" eaLnBrk="0" hangingPunct="0">
                <a:spcBef>
                  <a:spcPct val="20000"/>
                </a:spcBef>
                <a:buClr>
                  <a:schemeClr val="tx1"/>
                </a:buClr>
                <a:buChar char="–"/>
                <a:defRPr b="1">
                  <a:solidFill>
                    <a:schemeClr val="tx1"/>
                  </a:solidFill>
                  <a:latin typeface="Century Gothic" panose="020B0502020202020204" pitchFamily="34" charset="0"/>
                </a:defRPr>
              </a:lvl4pPr>
              <a:lvl5pPr marL="2057400" indent="-228600" eaLnBrk="0" hangingPunct="0">
                <a:spcBef>
                  <a:spcPct val="20000"/>
                </a:spcBef>
                <a:buClr>
                  <a:schemeClr val="tx1"/>
                </a:buClr>
                <a:buChar char="»"/>
                <a:defRPr sz="2000" b="1">
                  <a:solidFill>
                    <a:schemeClr val="tx1"/>
                  </a:solidFill>
                  <a:latin typeface="Times New Roman" panose="02020603050405020304" pitchFamily="18" charset="0"/>
                </a:defRPr>
              </a:lvl5pPr>
              <a:lvl6pPr marL="25146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6pPr>
              <a:lvl7pPr marL="29718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7pPr>
              <a:lvl8pPr marL="34290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8pPr>
              <a:lvl9pPr marL="38862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9pPr>
            </a:lstStyle>
            <a:p>
              <a:pPr algn="ctr">
                <a:spcBef>
                  <a:spcPct val="0"/>
                </a:spcBef>
                <a:buClrTx/>
                <a:buFontTx/>
                <a:buNone/>
              </a:pPr>
              <a:r>
                <a:rPr lang="fr-BE" altLang="fr-FR" sz="2000">
                  <a:solidFill>
                    <a:schemeClr val="bg1"/>
                  </a:solidFill>
                </a:rPr>
                <a:t>96</a:t>
              </a:r>
              <a:endParaRPr lang="fr-FR" altLang="fr-FR" sz="2000">
                <a:solidFill>
                  <a:schemeClr val="bg1"/>
                </a:solidFill>
              </a:endParaRPr>
            </a:p>
          </p:txBody>
        </p:sp>
      </p:grpSp>
      <p:sp>
        <p:nvSpPr>
          <p:cNvPr id="284696" name="Text Box 24"/>
          <p:cNvSpPr txBox="1">
            <a:spLocks noChangeArrowheads="1"/>
          </p:cNvSpPr>
          <p:nvPr/>
        </p:nvSpPr>
        <p:spPr bwMode="auto">
          <a:xfrm>
            <a:off x="3352800" y="4235450"/>
            <a:ext cx="946150" cy="427038"/>
          </a:xfrm>
          <a:prstGeom prst="rect">
            <a:avLst/>
          </a:prstGeom>
          <a:solidFill>
            <a:srgbClr val="92D050"/>
          </a:solidFill>
          <a:ln w="9525">
            <a:solidFill>
              <a:schemeClr val="tx2"/>
            </a:solidFill>
            <a:miter lim="800000"/>
            <a:headEnd/>
            <a:tailEnd/>
          </a:ln>
        </p:spPr>
        <p:txBody>
          <a:bodyPr wrap="none">
            <a:spAutoFit/>
          </a:bodyPr>
          <a:lstStyle>
            <a:lvl1pPr eaLnBrk="0" hangingPunct="0">
              <a:spcBef>
                <a:spcPct val="20000"/>
              </a:spcBef>
              <a:buClr>
                <a:schemeClr val="tx1"/>
              </a:buClr>
              <a:buFont typeface="Mistral" panose="03090702030407020403" pitchFamily="66" charset="0"/>
              <a:buChar char="●"/>
              <a:defRPr sz="2600">
                <a:solidFill>
                  <a:schemeClr val="tx1"/>
                </a:solidFill>
                <a:latin typeface="Arial Narrow" panose="020B0606020202030204" pitchFamily="34" charset="0"/>
              </a:defRPr>
            </a:lvl1pPr>
            <a:lvl2pPr marL="742950" indent="-285750" eaLnBrk="0" hangingPunct="0">
              <a:spcBef>
                <a:spcPct val="20000"/>
              </a:spcBef>
              <a:buClr>
                <a:schemeClr val="tx1"/>
              </a:buClr>
              <a:buFont typeface="Wingdings" panose="05000000000000000000" pitchFamily="2" charset="2"/>
              <a:buChar char="§"/>
              <a:defRPr sz="2400">
                <a:solidFill>
                  <a:schemeClr val="tx1"/>
                </a:solidFill>
                <a:latin typeface="Arial Narrow" panose="020B0606020202030204" pitchFamily="34" charset="0"/>
              </a:defRPr>
            </a:lvl2pPr>
            <a:lvl3pPr marL="1143000" indent="-228600" eaLnBrk="0" hangingPunct="0">
              <a:spcBef>
                <a:spcPct val="20000"/>
              </a:spcBef>
              <a:buClr>
                <a:schemeClr val="tx1"/>
              </a:buClr>
              <a:buChar char="•"/>
              <a:defRPr sz="2000">
                <a:solidFill>
                  <a:schemeClr val="tx1"/>
                </a:solidFill>
                <a:latin typeface="Arial Narrow" panose="020B0606020202030204" pitchFamily="34" charset="0"/>
              </a:defRPr>
            </a:lvl3pPr>
            <a:lvl4pPr marL="1600200" indent="-228600" eaLnBrk="0" hangingPunct="0">
              <a:spcBef>
                <a:spcPct val="20000"/>
              </a:spcBef>
              <a:buClr>
                <a:schemeClr val="tx1"/>
              </a:buClr>
              <a:buChar char="–"/>
              <a:defRPr b="1">
                <a:solidFill>
                  <a:schemeClr val="tx1"/>
                </a:solidFill>
                <a:latin typeface="Century Gothic" panose="020B0502020202020204" pitchFamily="34" charset="0"/>
              </a:defRPr>
            </a:lvl4pPr>
            <a:lvl5pPr marL="2057400" indent="-228600" eaLnBrk="0" hangingPunct="0">
              <a:spcBef>
                <a:spcPct val="20000"/>
              </a:spcBef>
              <a:buClr>
                <a:schemeClr val="tx1"/>
              </a:buClr>
              <a:buChar char="»"/>
              <a:defRPr sz="2000" b="1">
                <a:solidFill>
                  <a:schemeClr val="tx1"/>
                </a:solidFill>
                <a:latin typeface="Times New Roman" panose="02020603050405020304" pitchFamily="18" charset="0"/>
              </a:defRPr>
            </a:lvl5pPr>
            <a:lvl6pPr marL="25146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6pPr>
            <a:lvl7pPr marL="29718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7pPr>
            <a:lvl8pPr marL="34290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8pPr>
            <a:lvl9pPr marL="38862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9pPr>
          </a:lstStyle>
          <a:p>
            <a:pPr>
              <a:spcBef>
                <a:spcPct val="0"/>
              </a:spcBef>
              <a:buClrTx/>
              <a:buFontTx/>
              <a:buNone/>
            </a:pPr>
            <a:r>
              <a:rPr lang="fr-BE" altLang="fr-FR" sz="2200">
                <a:solidFill>
                  <a:schemeClr val="tx2"/>
                </a:solidFill>
              </a:rPr>
              <a:t>Vaches</a:t>
            </a:r>
            <a:endParaRPr lang="fr-FR" altLang="fr-FR" sz="2200">
              <a:solidFill>
                <a:schemeClr val="tx2"/>
              </a:solidFill>
            </a:endParaRPr>
          </a:p>
        </p:txBody>
      </p:sp>
      <p:sp>
        <p:nvSpPr>
          <p:cNvPr id="284697" name="Line 25"/>
          <p:cNvSpPr>
            <a:spLocks noChangeShapeType="1"/>
          </p:cNvSpPr>
          <p:nvPr/>
        </p:nvSpPr>
        <p:spPr bwMode="auto">
          <a:xfrm flipH="1" flipV="1">
            <a:off x="5791200" y="4800600"/>
            <a:ext cx="0" cy="685800"/>
          </a:xfrm>
          <a:prstGeom prst="line">
            <a:avLst/>
          </a:prstGeom>
          <a:noFill/>
          <a:ln w="38100">
            <a:solidFill>
              <a:srgbClr val="339966"/>
            </a:solidFill>
            <a:round/>
            <a:headEnd/>
            <a:tailEnd type="triangle" w="lg" len="med"/>
          </a:ln>
          <a:extLst>
            <a:ext uri="{909E8E84-426E-40DD-AFC4-6F175D3DCCD1}">
              <a14:hiddenFill xmlns:a14="http://schemas.microsoft.com/office/drawing/2010/main">
                <a:noFill/>
              </a14:hiddenFill>
            </a:ext>
          </a:extLst>
        </p:spPr>
        <p:txBody>
          <a:bodyPr/>
          <a:lstStyle/>
          <a:p>
            <a:endParaRPr lang="fr-BE"/>
          </a:p>
        </p:txBody>
      </p:sp>
      <p:sp>
        <p:nvSpPr>
          <p:cNvPr id="284698" name="Line 26"/>
          <p:cNvSpPr>
            <a:spLocks noChangeShapeType="1"/>
          </p:cNvSpPr>
          <p:nvPr/>
        </p:nvSpPr>
        <p:spPr bwMode="auto">
          <a:xfrm flipH="1" flipV="1">
            <a:off x="6858000" y="4800600"/>
            <a:ext cx="0" cy="685800"/>
          </a:xfrm>
          <a:prstGeom prst="line">
            <a:avLst/>
          </a:prstGeom>
          <a:noFill/>
          <a:ln w="38100">
            <a:solidFill>
              <a:srgbClr val="339966"/>
            </a:solidFill>
            <a:round/>
            <a:headEnd/>
            <a:tailEnd type="triangle" w="lg" len="med"/>
          </a:ln>
          <a:extLst>
            <a:ext uri="{909E8E84-426E-40DD-AFC4-6F175D3DCCD1}">
              <a14:hiddenFill xmlns:a14="http://schemas.microsoft.com/office/drawing/2010/main">
                <a:noFill/>
              </a14:hiddenFill>
            </a:ext>
          </a:extLst>
        </p:spPr>
        <p:txBody>
          <a:bodyPr/>
          <a:lstStyle/>
          <a:p>
            <a:endParaRPr lang="fr-BE"/>
          </a:p>
        </p:txBody>
      </p:sp>
      <p:grpSp>
        <p:nvGrpSpPr>
          <p:cNvPr id="4" name="Group 27"/>
          <p:cNvGrpSpPr>
            <a:grpSpLocks/>
          </p:cNvGrpSpPr>
          <p:nvPr/>
        </p:nvGrpSpPr>
        <p:grpSpPr bwMode="auto">
          <a:xfrm>
            <a:off x="5029200" y="3429000"/>
            <a:ext cx="1905000" cy="685800"/>
            <a:chOff x="3168" y="2160"/>
            <a:chExt cx="1200" cy="432"/>
          </a:xfrm>
        </p:grpSpPr>
        <p:sp>
          <p:nvSpPr>
            <p:cNvPr id="80926" name="Line 28"/>
            <p:cNvSpPr>
              <a:spLocks noChangeShapeType="1"/>
            </p:cNvSpPr>
            <p:nvPr/>
          </p:nvSpPr>
          <p:spPr bwMode="auto">
            <a:xfrm>
              <a:off x="3168" y="2160"/>
              <a:ext cx="0" cy="432"/>
            </a:xfrm>
            <a:prstGeom prst="line">
              <a:avLst/>
            </a:prstGeom>
            <a:noFill/>
            <a:ln w="28575">
              <a:solidFill>
                <a:srgbClr val="FF0000"/>
              </a:solidFill>
              <a:round/>
              <a:headEnd type="triangle" w="med" len="med"/>
              <a:tailEnd type="triangle" w="med" len="med"/>
            </a:ln>
            <a:extLst>
              <a:ext uri="{909E8E84-426E-40DD-AFC4-6F175D3DCCD1}">
                <a14:hiddenFill xmlns:a14="http://schemas.microsoft.com/office/drawing/2010/main">
                  <a:noFill/>
                </a14:hiddenFill>
              </a:ext>
            </a:extLst>
          </p:spPr>
          <p:txBody>
            <a:bodyPr/>
            <a:lstStyle/>
            <a:p>
              <a:endParaRPr lang="fr-BE"/>
            </a:p>
          </p:txBody>
        </p:sp>
        <p:sp>
          <p:nvSpPr>
            <p:cNvPr id="80927" name="Line 29"/>
            <p:cNvSpPr>
              <a:spLocks noChangeShapeType="1"/>
            </p:cNvSpPr>
            <p:nvPr/>
          </p:nvSpPr>
          <p:spPr bwMode="auto">
            <a:xfrm>
              <a:off x="3408" y="2160"/>
              <a:ext cx="0" cy="432"/>
            </a:xfrm>
            <a:prstGeom prst="line">
              <a:avLst/>
            </a:prstGeom>
            <a:noFill/>
            <a:ln w="28575">
              <a:solidFill>
                <a:srgbClr val="FF0000"/>
              </a:solidFill>
              <a:round/>
              <a:headEnd type="triangle" w="med" len="med"/>
              <a:tailEnd type="triangle" w="med" len="med"/>
            </a:ln>
            <a:extLst>
              <a:ext uri="{909E8E84-426E-40DD-AFC4-6F175D3DCCD1}">
                <a14:hiddenFill xmlns:a14="http://schemas.microsoft.com/office/drawing/2010/main">
                  <a:noFill/>
                </a14:hiddenFill>
              </a:ext>
            </a:extLst>
          </p:spPr>
          <p:txBody>
            <a:bodyPr/>
            <a:lstStyle/>
            <a:p>
              <a:endParaRPr lang="fr-BE"/>
            </a:p>
          </p:txBody>
        </p:sp>
        <p:sp>
          <p:nvSpPr>
            <p:cNvPr id="80928" name="Line 30"/>
            <p:cNvSpPr>
              <a:spLocks noChangeShapeType="1"/>
            </p:cNvSpPr>
            <p:nvPr/>
          </p:nvSpPr>
          <p:spPr bwMode="auto">
            <a:xfrm>
              <a:off x="3648" y="2160"/>
              <a:ext cx="0" cy="432"/>
            </a:xfrm>
            <a:prstGeom prst="line">
              <a:avLst/>
            </a:prstGeom>
            <a:noFill/>
            <a:ln w="28575">
              <a:solidFill>
                <a:srgbClr val="FF0000"/>
              </a:solidFill>
              <a:round/>
              <a:headEnd type="triangle" w="med" len="med"/>
              <a:tailEnd type="triangle" w="med" len="med"/>
            </a:ln>
            <a:extLst>
              <a:ext uri="{909E8E84-426E-40DD-AFC4-6F175D3DCCD1}">
                <a14:hiddenFill xmlns:a14="http://schemas.microsoft.com/office/drawing/2010/main">
                  <a:noFill/>
                </a14:hiddenFill>
              </a:ext>
            </a:extLst>
          </p:spPr>
          <p:txBody>
            <a:bodyPr/>
            <a:lstStyle/>
            <a:p>
              <a:endParaRPr lang="fr-BE"/>
            </a:p>
          </p:txBody>
        </p:sp>
        <p:sp>
          <p:nvSpPr>
            <p:cNvPr id="80929" name="Line 31"/>
            <p:cNvSpPr>
              <a:spLocks noChangeShapeType="1"/>
            </p:cNvSpPr>
            <p:nvPr/>
          </p:nvSpPr>
          <p:spPr bwMode="auto">
            <a:xfrm>
              <a:off x="3888" y="2160"/>
              <a:ext cx="0" cy="432"/>
            </a:xfrm>
            <a:prstGeom prst="line">
              <a:avLst/>
            </a:prstGeom>
            <a:noFill/>
            <a:ln w="28575">
              <a:solidFill>
                <a:srgbClr val="FF0000"/>
              </a:solidFill>
              <a:round/>
              <a:headEnd type="triangle" w="med" len="med"/>
              <a:tailEnd type="triangle" w="med" len="med"/>
            </a:ln>
            <a:extLst>
              <a:ext uri="{909E8E84-426E-40DD-AFC4-6F175D3DCCD1}">
                <a14:hiddenFill xmlns:a14="http://schemas.microsoft.com/office/drawing/2010/main">
                  <a:noFill/>
                </a14:hiddenFill>
              </a:ext>
            </a:extLst>
          </p:spPr>
          <p:txBody>
            <a:bodyPr/>
            <a:lstStyle/>
            <a:p>
              <a:endParaRPr lang="fr-BE"/>
            </a:p>
          </p:txBody>
        </p:sp>
        <p:sp>
          <p:nvSpPr>
            <p:cNvPr id="80930" name="Line 32"/>
            <p:cNvSpPr>
              <a:spLocks noChangeShapeType="1"/>
            </p:cNvSpPr>
            <p:nvPr/>
          </p:nvSpPr>
          <p:spPr bwMode="auto">
            <a:xfrm>
              <a:off x="4128" y="2160"/>
              <a:ext cx="0" cy="432"/>
            </a:xfrm>
            <a:prstGeom prst="line">
              <a:avLst/>
            </a:prstGeom>
            <a:noFill/>
            <a:ln w="28575">
              <a:solidFill>
                <a:srgbClr val="FF0000"/>
              </a:solidFill>
              <a:round/>
              <a:headEnd type="triangle" w="med" len="med"/>
              <a:tailEnd type="triangle" w="med" len="med"/>
            </a:ln>
            <a:extLst>
              <a:ext uri="{909E8E84-426E-40DD-AFC4-6F175D3DCCD1}">
                <a14:hiddenFill xmlns:a14="http://schemas.microsoft.com/office/drawing/2010/main">
                  <a:noFill/>
                </a14:hiddenFill>
              </a:ext>
            </a:extLst>
          </p:spPr>
          <p:txBody>
            <a:bodyPr/>
            <a:lstStyle/>
            <a:p>
              <a:endParaRPr lang="fr-BE"/>
            </a:p>
          </p:txBody>
        </p:sp>
        <p:sp>
          <p:nvSpPr>
            <p:cNvPr id="80931" name="Line 33"/>
            <p:cNvSpPr>
              <a:spLocks noChangeShapeType="1"/>
            </p:cNvSpPr>
            <p:nvPr/>
          </p:nvSpPr>
          <p:spPr bwMode="auto">
            <a:xfrm>
              <a:off x="4368" y="2160"/>
              <a:ext cx="0" cy="432"/>
            </a:xfrm>
            <a:prstGeom prst="line">
              <a:avLst/>
            </a:prstGeom>
            <a:noFill/>
            <a:ln w="28575">
              <a:solidFill>
                <a:srgbClr val="FF0000"/>
              </a:solidFill>
              <a:round/>
              <a:headEnd type="triangle" w="med" len="med"/>
              <a:tailEnd type="triangle" w="med" len="med"/>
            </a:ln>
            <a:extLst>
              <a:ext uri="{909E8E84-426E-40DD-AFC4-6F175D3DCCD1}">
                <a14:hiddenFill xmlns:a14="http://schemas.microsoft.com/office/drawing/2010/main">
                  <a:noFill/>
                </a14:hiddenFill>
              </a:ext>
            </a:extLst>
          </p:spPr>
          <p:txBody>
            <a:bodyPr/>
            <a:lstStyle/>
            <a:p>
              <a:endParaRPr lang="fr-BE"/>
            </a:p>
          </p:txBody>
        </p:sp>
      </p:grpSp>
      <p:sp>
        <p:nvSpPr>
          <p:cNvPr id="284706" name="Text Box 34"/>
          <p:cNvSpPr txBox="1">
            <a:spLocks noChangeArrowheads="1"/>
          </p:cNvSpPr>
          <p:nvPr/>
        </p:nvSpPr>
        <p:spPr bwMode="auto">
          <a:xfrm>
            <a:off x="762000" y="1820863"/>
            <a:ext cx="3194050" cy="427037"/>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wrap="none">
            <a:spAutoFit/>
          </a:bodyPr>
          <a:lstStyle>
            <a:lvl1pPr eaLnBrk="0" hangingPunct="0">
              <a:spcBef>
                <a:spcPct val="20000"/>
              </a:spcBef>
              <a:buClr>
                <a:schemeClr val="tx1"/>
              </a:buClr>
              <a:buFont typeface="Mistral" panose="03090702030407020403" pitchFamily="66" charset="0"/>
              <a:buChar char="●"/>
              <a:defRPr sz="2600">
                <a:solidFill>
                  <a:schemeClr val="tx1"/>
                </a:solidFill>
                <a:latin typeface="Arial Narrow" panose="020B0606020202030204" pitchFamily="34" charset="0"/>
              </a:defRPr>
            </a:lvl1pPr>
            <a:lvl2pPr marL="742950" indent="-285750" eaLnBrk="0" hangingPunct="0">
              <a:spcBef>
                <a:spcPct val="20000"/>
              </a:spcBef>
              <a:buClr>
                <a:schemeClr val="tx1"/>
              </a:buClr>
              <a:buFont typeface="Wingdings" panose="05000000000000000000" pitchFamily="2" charset="2"/>
              <a:buChar char="§"/>
              <a:defRPr sz="2400">
                <a:solidFill>
                  <a:schemeClr val="tx1"/>
                </a:solidFill>
                <a:latin typeface="Arial Narrow" panose="020B0606020202030204" pitchFamily="34" charset="0"/>
              </a:defRPr>
            </a:lvl2pPr>
            <a:lvl3pPr marL="1143000" indent="-228600" eaLnBrk="0" hangingPunct="0">
              <a:spcBef>
                <a:spcPct val="20000"/>
              </a:spcBef>
              <a:buClr>
                <a:schemeClr val="tx1"/>
              </a:buClr>
              <a:buChar char="•"/>
              <a:defRPr sz="2000">
                <a:solidFill>
                  <a:schemeClr val="tx1"/>
                </a:solidFill>
                <a:latin typeface="Arial Narrow" panose="020B0606020202030204" pitchFamily="34" charset="0"/>
              </a:defRPr>
            </a:lvl3pPr>
            <a:lvl4pPr marL="1600200" indent="-228600" eaLnBrk="0" hangingPunct="0">
              <a:spcBef>
                <a:spcPct val="20000"/>
              </a:spcBef>
              <a:buClr>
                <a:schemeClr val="tx1"/>
              </a:buClr>
              <a:buChar char="–"/>
              <a:defRPr b="1">
                <a:solidFill>
                  <a:schemeClr val="tx1"/>
                </a:solidFill>
                <a:latin typeface="Century Gothic" panose="020B0502020202020204" pitchFamily="34" charset="0"/>
              </a:defRPr>
            </a:lvl4pPr>
            <a:lvl5pPr marL="2057400" indent="-228600" eaLnBrk="0" hangingPunct="0">
              <a:spcBef>
                <a:spcPct val="20000"/>
              </a:spcBef>
              <a:buClr>
                <a:schemeClr val="tx1"/>
              </a:buClr>
              <a:buChar char="»"/>
              <a:defRPr sz="2000" b="1">
                <a:solidFill>
                  <a:schemeClr val="tx1"/>
                </a:solidFill>
                <a:latin typeface="Times New Roman" panose="02020603050405020304" pitchFamily="18" charset="0"/>
              </a:defRPr>
            </a:lvl5pPr>
            <a:lvl6pPr marL="25146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6pPr>
            <a:lvl7pPr marL="29718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7pPr>
            <a:lvl8pPr marL="34290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8pPr>
            <a:lvl9pPr marL="38862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9pPr>
          </a:lstStyle>
          <a:p>
            <a:pPr>
              <a:spcBef>
                <a:spcPct val="0"/>
              </a:spcBef>
              <a:buClrTx/>
              <a:buFontTx/>
              <a:buNone/>
            </a:pPr>
            <a:r>
              <a:rPr lang="fr-BE" altLang="fr-FR" sz="2200">
                <a:solidFill>
                  <a:srgbClr val="FF0000"/>
                </a:solidFill>
              </a:rPr>
              <a:t>Systématique (simple/double)</a:t>
            </a:r>
            <a:endParaRPr lang="fr-FR" altLang="fr-FR" sz="2200">
              <a:solidFill>
                <a:srgbClr val="FF0000"/>
              </a:solidFill>
            </a:endParaRPr>
          </a:p>
        </p:txBody>
      </p:sp>
      <p:sp>
        <p:nvSpPr>
          <p:cNvPr id="284707" name="Text Box 35"/>
          <p:cNvSpPr txBox="1">
            <a:spLocks noChangeArrowheads="1"/>
          </p:cNvSpPr>
          <p:nvPr/>
        </p:nvSpPr>
        <p:spPr bwMode="auto">
          <a:xfrm>
            <a:off x="990600" y="5326063"/>
            <a:ext cx="2584450" cy="427037"/>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wrap="none">
            <a:spAutoFit/>
          </a:bodyPr>
          <a:lstStyle>
            <a:lvl1pPr eaLnBrk="0" hangingPunct="0">
              <a:spcBef>
                <a:spcPct val="20000"/>
              </a:spcBef>
              <a:buClr>
                <a:schemeClr val="tx1"/>
              </a:buClr>
              <a:buFont typeface="Mistral" panose="03090702030407020403" pitchFamily="66" charset="0"/>
              <a:buChar char="●"/>
              <a:defRPr sz="2600">
                <a:solidFill>
                  <a:schemeClr val="tx1"/>
                </a:solidFill>
                <a:latin typeface="Arial Narrow" panose="020B0606020202030204" pitchFamily="34" charset="0"/>
              </a:defRPr>
            </a:lvl1pPr>
            <a:lvl2pPr marL="742950" indent="-285750" eaLnBrk="0" hangingPunct="0">
              <a:spcBef>
                <a:spcPct val="20000"/>
              </a:spcBef>
              <a:buClr>
                <a:schemeClr val="tx1"/>
              </a:buClr>
              <a:buFont typeface="Wingdings" panose="05000000000000000000" pitchFamily="2" charset="2"/>
              <a:buChar char="§"/>
              <a:defRPr sz="2400">
                <a:solidFill>
                  <a:schemeClr val="tx1"/>
                </a:solidFill>
                <a:latin typeface="Arial Narrow" panose="020B0606020202030204" pitchFamily="34" charset="0"/>
              </a:defRPr>
            </a:lvl2pPr>
            <a:lvl3pPr marL="1143000" indent="-228600" eaLnBrk="0" hangingPunct="0">
              <a:spcBef>
                <a:spcPct val="20000"/>
              </a:spcBef>
              <a:buClr>
                <a:schemeClr val="tx1"/>
              </a:buClr>
              <a:buChar char="•"/>
              <a:defRPr sz="2000">
                <a:solidFill>
                  <a:schemeClr val="tx1"/>
                </a:solidFill>
                <a:latin typeface="Arial Narrow" panose="020B0606020202030204" pitchFamily="34" charset="0"/>
              </a:defRPr>
            </a:lvl3pPr>
            <a:lvl4pPr marL="1600200" indent="-228600" eaLnBrk="0" hangingPunct="0">
              <a:spcBef>
                <a:spcPct val="20000"/>
              </a:spcBef>
              <a:buClr>
                <a:schemeClr val="tx1"/>
              </a:buClr>
              <a:buChar char="–"/>
              <a:defRPr b="1">
                <a:solidFill>
                  <a:schemeClr val="tx1"/>
                </a:solidFill>
                <a:latin typeface="Century Gothic" panose="020B0502020202020204" pitchFamily="34" charset="0"/>
              </a:defRPr>
            </a:lvl4pPr>
            <a:lvl5pPr marL="2057400" indent="-228600" eaLnBrk="0" hangingPunct="0">
              <a:spcBef>
                <a:spcPct val="20000"/>
              </a:spcBef>
              <a:buClr>
                <a:schemeClr val="tx1"/>
              </a:buClr>
              <a:buChar char="»"/>
              <a:defRPr sz="2000" b="1">
                <a:solidFill>
                  <a:schemeClr val="tx1"/>
                </a:solidFill>
                <a:latin typeface="Times New Roman" panose="02020603050405020304" pitchFamily="18" charset="0"/>
              </a:defRPr>
            </a:lvl5pPr>
            <a:lvl6pPr marL="25146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6pPr>
            <a:lvl7pPr marL="29718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7pPr>
            <a:lvl8pPr marL="34290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8pPr>
            <a:lvl9pPr marL="38862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9pPr>
          </a:lstStyle>
          <a:p>
            <a:pPr>
              <a:spcBef>
                <a:spcPct val="0"/>
              </a:spcBef>
              <a:buClrTx/>
              <a:buFontTx/>
              <a:buNone/>
            </a:pPr>
            <a:r>
              <a:rPr lang="fr-BE" altLang="fr-FR" sz="2200">
                <a:solidFill>
                  <a:srgbClr val="FF0000"/>
                </a:solidFill>
              </a:rPr>
              <a:t>Sur chaleurs observées</a:t>
            </a:r>
            <a:endParaRPr lang="fr-FR" altLang="fr-FR" sz="2200">
              <a:solidFill>
                <a:srgbClr val="FF0000"/>
              </a:solidFill>
            </a:endParaRPr>
          </a:p>
        </p:txBody>
      </p:sp>
      <p:sp>
        <p:nvSpPr>
          <p:cNvPr id="284708" name="Line 36"/>
          <p:cNvSpPr>
            <a:spLocks noChangeShapeType="1"/>
          </p:cNvSpPr>
          <p:nvPr/>
        </p:nvSpPr>
        <p:spPr bwMode="auto">
          <a:xfrm flipH="1">
            <a:off x="5791200" y="1981200"/>
            <a:ext cx="0" cy="762000"/>
          </a:xfrm>
          <a:prstGeom prst="line">
            <a:avLst/>
          </a:prstGeom>
          <a:noFill/>
          <a:ln w="38100">
            <a:solidFill>
              <a:srgbClr val="FF6600"/>
            </a:solidFill>
            <a:round/>
            <a:headEnd/>
            <a:tailEnd type="triangle" w="lg" len="med"/>
          </a:ln>
          <a:extLst>
            <a:ext uri="{909E8E84-426E-40DD-AFC4-6F175D3DCCD1}">
              <a14:hiddenFill xmlns:a14="http://schemas.microsoft.com/office/drawing/2010/main">
                <a:noFill/>
              </a14:hiddenFill>
            </a:ext>
          </a:extLst>
        </p:spPr>
        <p:txBody>
          <a:bodyPr/>
          <a:lstStyle/>
          <a:p>
            <a:endParaRPr lang="fr-BE"/>
          </a:p>
        </p:txBody>
      </p:sp>
      <p:sp>
        <p:nvSpPr>
          <p:cNvPr id="284709" name="Line 37"/>
          <p:cNvSpPr>
            <a:spLocks noChangeShapeType="1"/>
          </p:cNvSpPr>
          <p:nvPr/>
        </p:nvSpPr>
        <p:spPr bwMode="auto">
          <a:xfrm flipH="1" flipV="1">
            <a:off x="6172200" y="4800600"/>
            <a:ext cx="0" cy="685800"/>
          </a:xfrm>
          <a:prstGeom prst="line">
            <a:avLst/>
          </a:prstGeom>
          <a:noFill/>
          <a:ln w="38100">
            <a:solidFill>
              <a:srgbClr val="FF6600"/>
            </a:solidFill>
            <a:round/>
            <a:headEnd/>
            <a:tailEnd type="triangle" w="lg" len="med"/>
          </a:ln>
          <a:extLst>
            <a:ext uri="{909E8E84-426E-40DD-AFC4-6F175D3DCCD1}">
              <a14:hiddenFill xmlns:a14="http://schemas.microsoft.com/office/drawing/2010/main">
                <a:noFill/>
              </a14:hiddenFill>
            </a:ext>
          </a:extLst>
        </p:spPr>
        <p:txBody>
          <a:bodyPr/>
          <a:lstStyle/>
          <a:p>
            <a:endParaRPr lang="fr-BE"/>
          </a:p>
        </p:txBody>
      </p:sp>
      <p:sp>
        <p:nvSpPr>
          <p:cNvPr id="40" name="Text Box 34"/>
          <p:cNvSpPr txBox="1">
            <a:spLocks noChangeArrowheads="1"/>
          </p:cNvSpPr>
          <p:nvPr/>
        </p:nvSpPr>
        <p:spPr bwMode="auto">
          <a:xfrm>
            <a:off x="7305675" y="3290888"/>
            <a:ext cx="1762125" cy="1016000"/>
          </a:xfrm>
          <a:prstGeom prst="rect">
            <a:avLst/>
          </a:prstGeom>
          <a:solidFill>
            <a:srgbClr val="0070C0"/>
          </a:solidFill>
          <a:ln w="9525">
            <a:solidFill>
              <a:schemeClr val="tx2"/>
            </a:solidFill>
            <a:miter lim="800000"/>
            <a:headEnd/>
            <a:tailEnd/>
          </a:ln>
        </p:spPr>
        <p:txBody>
          <a:bodyPr>
            <a:spAutoFit/>
          </a:bodyPr>
          <a:lstStyle>
            <a:lvl1pPr>
              <a:defRPr sz="3200">
                <a:solidFill>
                  <a:schemeClr val="tx1"/>
                </a:solidFill>
                <a:latin typeface="Vrinda" pitchFamily="34" charset="0"/>
              </a:defRPr>
            </a:lvl1pPr>
            <a:lvl2pPr marL="742950" indent="-285750">
              <a:defRPr sz="3200">
                <a:solidFill>
                  <a:schemeClr val="tx1"/>
                </a:solidFill>
                <a:latin typeface="Vrinda" pitchFamily="34" charset="0"/>
              </a:defRPr>
            </a:lvl2pPr>
            <a:lvl3pPr marL="1143000" indent="-228600">
              <a:defRPr sz="3200">
                <a:solidFill>
                  <a:schemeClr val="tx1"/>
                </a:solidFill>
                <a:latin typeface="Vrinda" pitchFamily="34" charset="0"/>
              </a:defRPr>
            </a:lvl3pPr>
            <a:lvl4pPr marL="1600200" indent="-228600">
              <a:defRPr sz="3200">
                <a:solidFill>
                  <a:schemeClr val="tx1"/>
                </a:solidFill>
                <a:latin typeface="Vrinda" pitchFamily="34" charset="0"/>
              </a:defRPr>
            </a:lvl4pPr>
            <a:lvl5pPr marL="2057400" indent="-228600">
              <a:defRPr sz="3200">
                <a:solidFill>
                  <a:schemeClr val="tx1"/>
                </a:solidFill>
                <a:latin typeface="Vrinda" pitchFamily="34" charset="0"/>
              </a:defRPr>
            </a:lvl5pPr>
            <a:lvl6pPr marL="2514600" indent="-228600" eaLnBrk="0" fontAlgn="base" hangingPunct="0">
              <a:spcBef>
                <a:spcPct val="0"/>
              </a:spcBef>
              <a:spcAft>
                <a:spcPct val="0"/>
              </a:spcAft>
              <a:defRPr sz="3200">
                <a:solidFill>
                  <a:schemeClr val="tx1"/>
                </a:solidFill>
                <a:latin typeface="Vrinda" pitchFamily="34" charset="0"/>
              </a:defRPr>
            </a:lvl6pPr>
            <a:lvl7pPr marL="2971800" indent="-228600" eaLnBrk="0" fontAlgn="base" hangingPunct="0">
              <a:spcBef>
                <a:spcPct val="0"/>
              </a:spcBef>
              <a:spcAft>
                <a:spcPct val="0"/>
              </a:spcAft>
              <a:defRPr sz="3200">
                <a:solidFill>
                  <a:schemeClr val="tx1"/>
                </a:solidFill>
                <a:latin typeface="Vrinda" pitchFamily="34" charset="0"/>
              </a:defRPr>
            </a:lvl7pPr>
            <a:lvl8pPr marL="3429000" indent="-228600" eaLnBrk="0" fontAlgn="base" hangingPunct="0">
              <a:spcBef>
                <a:spcPct val="0"/>
              </a:spcBef>
              <a:spcAft>
                <a:spcPct val="0"/>
              </a:spcAft>
              <a:defRPr sz="3200">
                <a:solidFill>
                  <a:schemeClr val="tx1"/>
                </a:solidFill>
                <a:latin typeface="Vrinda" pitchFamily="34" charset="0"/>
              </a:defRPr>
            </a:lvl8pPr>
            <a:lvl9pPr marL="3886200" indent="-228600" eaLnBrk="0" fontAlgn="base" hangingPunct="0">
              <a:spcBef>
                <a:spcPct val="0"/>
              </a:spcBef>
              <a:spcAft>
                <a:spcPct val="0"/>
              </a:spcAft>
              <a:defRPr sz="3200">
                <a:solidFill>
                  <a:schemeClr val="tx1"/>
                </a:solidFill>
                <a:latin typeface="Vrinda" pitchFamily="34" charset="0"/>
              </a:defRPr>
            </a:lvl9pPr>
          </a:lstStyle>
          <a:p>
            <a:pPr eaLnBrk="0" hangingPunct="0">
              <a:defRPr/>
            </a:pPr>
            <a:r>
              <a:rPr lang="fr-BE" sz="2000" dirty="0" smtClean="0">
                <a:solidFill>
                  <a:schemeClr val="bg1"/>
                </a:solidFill>
                <a:latin typeface="Arial Narrow" pitchFamily="34" charset="0"/>
                <a:cs typeface="+mn-cs"/>
              </a:rPr>
              <a:t>Heures </a:t>
            </a:r>
          </a:p>
          <a:p>
            <a:pPr eaLnBrk="0" hangingPunct="0">
              <a:defRPr/>
            </a:pPr>
            <a:r>
              <a:rPr lang="fr-BE" sz="2000" dirty="0" smtClean="0">
                <a:solidFill>
                  <a:schemeClr val="bg1"/>
                </a:solidFill>
                <a:latin typeface="Arial Narrow" pitchFamily="34" charset="0"/>
                <a:cs typeface="+mn-cs"/>
              </a:rPr>
              <a:t>après l’injection </a:t>
            </a:r>
          </a:p>
          <a:p>
            <a:pPr eaLnBrk="0" hangingPunct="0">
              <a:defRPr/>
            </a:pPr>
            <a:r>
              <a:rPr lang="fr-BE" sz="2000" dirty="0" smtClean="0">
                <a:solidFill>
                  <a:schemeClr val="bg1"/>
                </a:solidFill>
                <a:latin typeface="Arial Narrow" pitchFamily="34" charset="0"/>
                <a:cs typeface="+mn-cs"/>
              </a:rPr>
              <a:t>de la PGF2a</a:t>
            </a:r>
            <a:endParaRPr lang="fr-FR" sz="2000" dirty="0" smtClean="0">
              <a:solidFill>
                <a:schemeClr val="bg1"/>
              </a:solidFill>
              <a:latin typeface="Arial Narrow" pitchFamily="34" charset="0"/>
              <a:cs typeface="+mn-cs"/>
            </a:endParaRPr>
          </a:p>
        </p:txBody>
      </p:sp>
      <p:cxnSp>
        <p:nvCxnSpPr>
          <p:cNvPr id="80916" name="Connecteur droit 5"/>
          <p:cNvCxnSpPr>
            <a:cxnSpLocks noChangeShapeType="1"/>
          </p:cNvCxnSpPr>
          <p:nvPr/>
        </p:nvCxnSpPr>
        <p:spPr bwMode="auto">
          <a:xfrm flipV="1">
            <a:off x="7086600" y="2963863"/>
            <a:ext cx="685800" cy="7937"/>
          </a:xfrm>
          <a:prstGeom prst="line">
            <a:avLst/>
          </a:prstGeom>
          <a:noFill/>
          <a:ln w="28575" algn="ctr">
            <a:solidFill>
              <a:schemeClr val="tx1"/>
            </a:solidFill>
            <a:round/>
            <a:headEnd/>
            <a:tailEnd/>
          </a:ln>
          <a:extLst>
            <a:ext uri="{909E8E84-426E-40DD-AFC4-6F175D3DCCD1}">
              <a14:hiddenFill xmlns:a14="http://schemas.microsoft.com/office/drawing/2010/main">
                <a:noFill/>
              </a14:hiddenFill>
            </a:ext>
          </a:extLst>
        </p:spPr>
      </p:cxnSp>
      <p:cxnSp>
        <p:nvCxnSpPr>
          <p:cNvPr id="80917" name="Connecteur droit 41"/>
          <p:cNvCxnSpPr>
            <a:cxnSpLocks noChangeShapeType="1"/>
          </p:cNvCxnSpPr>
          <p:nvPr/>
        </p:nvCxnSpPr>
        <p:spPr bwMode="auto">
          <a:xfrm flipV="1">
            <a:off x="7105650" y="4592638"/>
            <a:ext cx="685800" cy="7937"/>
          </a:xfrm>
          <a:prstGeom prst="line">
            <a:avLst/>
          </a:prstGeom>
          <a:noFill/>
          <a:ln w="28575" algn="ctr">
            <a:solidFill>
              <a:schemeClr val="tx1"/>
            </a:solidFill>
            <a:round/>
            <a:headEnd/>
            <a:tailEnd/>
          </a:ln>
          <a:extLst>
            <a:ext uri="{909E8E84-426E-40DD-AFC4-6F175D3DCCD1}">
              <a14:hiddenFill xmlns:a14="http://schemas.microsoft.com/office/drawing/2010/main">
                <a:noFill/>
              </a14:hiddenFill>
            </a:ext>
          </a:extLst>
        </p:spPr>
      </p:cxnSp>
      <p:cxnSp>
        <p:nvCxnSpPr>
          <p:cNvPr id="80918" name="Connecteur droit avec flèche 7"/>
          <p:cNvCxnSpPr>
            <a:cxnSpLocks noChangeShapeType="1"/>
          </p:cNvCxnSpPr>
          <p:nvPr/>
        </p:nvCxnSpPr>
        <p:spPr bwMode="auto">
          <a:xfrm>
            <a:off x="7781925" y="2963863"/>
            <a:ext cx="0" cy="327025"/>
          </a:xfrm>
          <a:prstGeom prst="straightConnector1">
            <a:avLst/>
          </a:prstGeom>
          <a:noFill/>
          <a:ln w="28575" algn="ctr">
            <a:solidFill>
              <a:schemeClr val="tx1"/>
            </a:solidFill>
            <a:round/>
            <a:headEnd/>
            <a:tailEnd type="arrow" w="med" len="med"/>
          </a:ln>
          <a:extLst>
            <a:ext uri="{909E8E84-426E-40DD-AFC4-6F175D3DCCD1}">
              <a14:hiddenFill xmlns:a14="http://schemas.microsoft.com/office/drawing/2010/main">
                <a:noFill/>
              </a14:hiddenFill>
            </a:ext>
          </a:extLst>
        </p:spPr>
      </p:cxnSp>
      <p:cxnSp>
        <p:nvCxnSpPr>
          <p:cNvPr id="80919" name="Connecteur droit avec flèche 44"/>
          <p:cNvCxnSpPr>
            <a:cxnSpLocks noChangeShapeType="1"/>
          </p:cNvCxnSpPr>
          <p:nvPr/>
        </p:nvCxnSpPr>
        <p:spPr bwMode="auto">
          <a:xfrm flipH="1" flipV="1">
            <a:off x="7800975" y="4306888"/>
            <a:ext cx="0" cy="296862"/>
          </a:xfrm>
          <a:prstGeom prst="straightConnector1">
            <a:avLst/>
          </a:prstGeom>
          <a:noFill/>
          <a:ln w="28575" algn="ctr">
            <a:solidFill>
              <a:schemeClr val="tx1"/>
            </a:solidFill>
            <a:round/>
            <a:headEnd/>
            <a:tailEnd type="arrow" w="med" len="med"/>
          </a:ln>
          <a:extLst>
            <a:ext uri="{909E8E84-426E-40DD-AFC4-6F175D3DCCD1}">
              <a14:hiddenFill xmlns:a14="http://schemas.microsoft.com/office/drawing/2010/main">
                <a:noFill/>
              </a14:hiddenFill>
            </a:ext>
          </a:extLst>
        </p:spPr>
      </p:cxnSp>
      <p:sp>
        <p:nvSpPr>
          <p:cNvPr id="50" name="Text Box 34"/>
          <p:cNvSpPr txBox="1">
            <a:spLocks noChangeArrowheads="1"/>
          </p:cNvSpPr>
          <p:nvPr/>
        </p:nvSpPr>
        <p:spPr bwMode="auto">
          <a:xfrm>
            <a:off x="2540000" y="1306513"/>
            <a:ext cx="4429125" cy="430212"/>
          </a:xfrm>
          <a:prstGeom prst="rect">
            <a:avLst/>
          </a:prstGeom>
          <a:solidFill>
            <a:srgbClr val="FFFFCC"/>
          </a:solidFill>
          <a:ln w="9525">
            <a:solidFill>
              <a:schemeClr val="tx2"/>
            </a:solidFill>
            <a:miter lim="800000"/>
            <a:headEnd/>
            <a:tailEnd/>
          </a:ln>
        </p:spPr>
        <p:txBody>
          <a:bodyPr wrap="none">
            <a:spAutoFit/>
          </a:bodyPr>
          <a:lstStyle>
            <a:lvl1pPr eaLnBrk="0" hangingPunct="0">
              <a:spcBef>
                <a:spcPct val="20000"/>
              </a:spcBef>
              <a:buClr>
                <a:schemeClr val="tx1"/>
              </a:buClr>
              <a:buFont typeface="Mistral" panose="03090702030407020403" pitchFamily="66" charset="0"/>
              <a:buChar char="●"/>
              <a:defRPr sz="2600">
                <a:solidFill>
                  <a:schemeClr val="tx1"/>
                </a:solidFill>
                <a:latin typeface="Arial Narrow" panose="020B0606020202030204" pitchFamily="34" charset="0"/>
              </a:defRPr>
            </a:lvl1pPr>
            <a:lvl2pPr marL="742950" indent="-285750" eaLnBrk="0" hangingPunct="0">
              <a:spcBef>
                <a:spcPct val="20000"/>
              </a:spcBef>
              <a:buClr>
                <a:schemeClr val="tx1"/>
              </a:buClr>
              <a:buFont typeface="Wingdings" panose="05000000000000000000" pitchFamily="2" charset="2"/>
              <a:buChar char="§"/>
              <a:defRPr sz="2400">
                <a:solidFill>
                  <a:schemeClr val="tx1"/>
                </a:solidFill>
                <a:latin typeface="Arial Narrow" panose="020B0606020202030204" pitchFamily="34" charset="0"/>
              </a:defRPr>
            </a:lvl2pPr>
            <a:lvl3pPr marL="1143000" indent="-228600" eaLnBrk="0" hangingPunct="0">
              <a:spcBef>
                <a:spcPct val="20000"/>
              </a:spcBef>
              <a:buClr>
                <a:schemeClr val="tx1"/>
              </a:buClr>
              <a:buChar char="•"/>
              <a:defRPr sz="2000">
                <a:solidFill>
                  <a:schemeClr val="tx1"/>
                </a:solidFill>
                <a:latin typeface="Arial Narrow" panose="020B0606020202030204" pitchFamily="34" charset="0"/>
              </a:defRPr>
            </a:lvl3pPr>
            <a:lvl4pPr marL="1600200" indent="-228600" eaLnBrk="0" hangingPunct="0">
              <a:spcBef>
                <a:spcPct val="20000"/>
              </a:spcBef>
              <a:buClr>
                <a:schemeClr val="tx1"/>
              </a:buClr>
              <a:buChar char="–"/>
              <a:defRPr b="1">
                <a:solidFill>
                  <a:schemeClr val="tx1"/>
                </a:solidFill>
                <a:latin typeface="Century Gothic" panose="020B0502020202020204" pitchFamily="34" charset="0"/>
              </a:defRPr>
            </a:lvl4pPr>
            <a:lvl5pPr marL="2057400" indent="-228600" eaLnBrk="0" hangingPunct="0">
              <a:spcBef>
                <a:spcPct val="20000"/>
              </a:spcBef>
              <a:buClr>
                <a:schemeClr val="tx1"/>
              </a:buClr>
              <a:buChar char="»"/>
              <a:defRPr sz="2000" b="1">
                <a:solidFill>
                  <a:schemeClr val="tx1"/>
                </a:solidFill>
                <a:latin typeface="Times New Roman" panose="02020603050405020304" pitchFamily="18" charset="0"/>
              </a:defRPr>
            </a:lvl5pPr>
            <a:lvl6pPr marL="25146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6pPr>
            <a:lvl7pPr marL="29718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7pPr>
            <a:lvl8pPr marL="34290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8pPr>
            <a:lvl9pPr marL="38862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9pPr>
          </a:lstStyle>
          <a:p>
            <a:pPr>
              <a:spcBef>
                <a:spcPct val="0"/>
              </a:spcBef>
              <a:buClrTx/>
              <a:buFontTx/>
              <a:buNone/>
            </a:pPr>
            <a:r>
              <a:rPr lang="fr-BE" altLang="fr-FR" sz="2200">
                <a:solidFill>
                  <a:schemeClr val="tx2"/>
                </a:solidFill>
              </a:rPr>
              <a:t>A préférer si protocole de synchronisation</a:t>
            </a:r>
            <a:endParaRPr lang="fr-FR" altLang="fr-FR" sz="2200">
              <a:solidFill>
                <a:schemeClr val="tx2"/>
              </a:solidFill>
            </a:endParaRPr>
          </a:p>
        </p:txBody>
      </p:sp>
      <p:sp>
        <p:nvSpPr>
          <p:cNvPr id="51" name="Text Box 34"/>
          <p:cNvSpPr txBox="1">
            <a:spLocks noChangeArrowheads="1"/>
          </p:cNvSpPr>
          <p:nvPr/>
        </p:nvSpPr>
        <p:spPr bwMode="auto">
          <a:xfrm>
            <a:off x="2387600" y="5895975"/>
            <a:ext cx="3608388" cy="431800"/>
          </a:xfrm>
          <a:prstGeom prst="rect">
            <a:avLst/>
          </a:prstGeom>
          <a:solidFill>
            <a:srgbClr val="FFFFCC"/>
          </a:solidFill>
          <a:ln w="9525">
            <a:solidFill>
              <a:schemeClr val="tx2"/>
            </a:solidFill>
            <a:miter lim="800000"/>
            <a:headEnd/>
            <a:tailEnd/>
          </a:ln>
        </p:spPr>
        <p:txBody>
          <a:bodyPr wrap="none">
            <a:spAutoFit/>
          </a:bodyPr>
          <a:lstStyle>
            <a:lvl1pPr eaLnBrk="0" hangingPunct="0">
              <a:spcBef>
                <a:spcPct val="20000"/>
              </a:spcBef>
              <a:buClr>
                <a:schemeClr val="tx1"/>
              </a:buClr>
              <a:buFont typeface="Mistral" panose="03090702030407020403" pitchFamily="66" charset="0"/>
              <a:buChar char="●"/>
              <a:defRPr sz="2600">
                <a:solidFill>
                  <a:schemeClr val="tx1"/>
                </a:solidFill>
                <a:latin typeface="Arial Narrow" panose="020B0606020202030204" pitchFamily="34" charset="0"/>
              </a:defRPr>
            </a:lvl1pPr>
            <a:lvl2pPr marL="742950" indent="-285750" eaLnBrk="0" hangingPunct="0">
              <a:spcBef>
                <a:spcPct val="20000"/>
              </a:spcBef>
              <a:buClr>
                <a:schemeClr val="tx1"/>
              </a:buClr>
              <a:buFont typeface="Wingdings" panose="05000000000000000000" pitchFamily="2" charset="2"/>
              <a:buChar char="§"/>
              <a:defRPr sz="2400">
                <a:solidFill>
                  <a:schemeClr val="tx1"/>
                </a:solidFill>
                <a:latin typeface="Arial Narrow" panose="020B0606020202030204" pitchFamily="34" charset="0"/>
              </a:defRPr>
            </a:lvl2pPr>
            <a:lvl3pPr marL="1143000" indent="-228600" eaLnBrk="0" hangingPunct="0">
              <a:spcBef>
                <a:spcPct val="20000"/>
              </a:spcBef>
              <a:buClr>
                <a:schemeClr val="tx1"/>
              </a:buClr>
              <a:buChar char="•"/>
              <a:defRPr sz="2000">
                <a:solidFill>
                  <a:schemeClr val="tx1"/>
                </a:solidFill>
                <a:latin typeface="Arial Narrow" panose="020B0606020202030204" pitchFamily="34" charset="0"/>
              </a:defRPr>
            </a:lvl3pPr>
            <a:lvl4pPr marL="1600200" indent="-228600" eaLnBrk="0" hangingPunct="0">
              <a:spcBef>
                <a:spcPct val="20000"/>
              </a:spcBef>
              <a:buClr>
                <a:schemeClr val="tx1"/>
              </a:buClr>
              <a:buChar char="–"/>
              <a:defRPr b="1">
                <a:solidFill>
                  <a:schemeClr val="tx1"/>
                </a:solidFill>
                <a:latin typeface="Century Gothic" panose="020B0502020202020204" pitchFamily="34" charset="0"/>
              </a:defRPr>
            </a:lvl4pPr>
            <a:lvl5pPr marL="2057400" indent="-228600" eaLnBrk="0" hangingPunct="0">
              <a:spcBef>
                <a:spcPct val="20000"/>
              </a:spcBef>
              <a:buClr>
                <a:schemeClr val="tx1"/>
              </a:buClr>
              <a:buChar char="»"/>
              <a:defRPr sz="2000" b="1">
                <a:solidFill>
                  <a:schemeClr val="tx1"/>
                </a:solidFill>
                <a:latin typeface="Times New Roman" panose="02020603050405020304" pitchFamily="18" charset="0"/>
              </a:defRPr>
            </a:lvl5pPr>
            <a:lvl6pPr marL="25146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6pPr>
            <a:lvl7pPr marL="29718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7pPr>
            <a:lvl8pPr marL="34290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8pPr>
            <a:lvl9pPr marL="38862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9pPr>
          </a:lstStyle>
          <a:p>
            <a:pPr>
              <a:spcBef>
                <a:spcPct val="0"/>
              </a:spcBef>
              <a:buClrTx/>
              <a:buFontTx/>
              <a:buNone/>
            </a:pPr>
            <a:r>
              <a:rPr lang="fr-BE" altLang="fr-FR" sz="2200">
                <a:solidFill>
                  <a:schemeClr val="tx2"/>
                </a:solidFill>
              </a:rPr>
              <a:t>A préférer si protocole d’induction</a:t>
            </a:r>
            <a:endParaRPr lang="fr-FR" altLang="fr-FR" sz="2200">
              <a:solidFill>
                <a:schemeClr val="tx2"/>
              </a:solidFill>
            </a:endParaRPr>
          </a:p>
        </p:txBody>
      </p:sp>
      <p:cxnSp>
        <p:nvCxnSpPr>
          <p:cNvPr id="52" name="Connecteur droit 51"/>
          <p:cNvCxnSpPr>
            <a:cxnSpLocks noChangeShapeType="1"/>
          </p:cNvCxnSpPr>
          <p:nvPr/>
        </p:nvCxnSpPr>
        <p:spPr bwMode="auto">
          <a:xfrm flipV="1">
            <a:off x="1711325" y="1522413"/>
            <a:ext cx="0" cy="292100"/>
          </a:xfrm>
          <a:prstGeom prst="line">
            <a:avLst/>
          </a:prstGeom>
          <a:noFill/>
          <a:ln w="28575" algn="ctr">
            <a:solidFill>
              <a:schemeClr val="tx1"/>
            </a:solidFill>
            <a:round/>
            <a:headEnd/>
            <a:tailEnd/>
          </a:ln>
          <a:extLst>
            <a:ext uri="{909E8E84-426E-40DD-AFC4-6F175D3DCCD1}">
              <a14:hiddenFill xmlns:a14="http://schemas.microsoft.com/office/drawing/2010/main">
                <a:noFill/>
              </a14:hiddenFill>
            </a:ext>
          </a:extLst>
        </p:spPr>
      </p:cxnSp>
      <p:cxnSp>
        <p:nvCxnSpPr>
          <p:cNvPr id="53" name="Connecteur droit 52"/>
          <p:cNvCxnSpPr>
            <a:cxnSpLocks noChangeShapeType="1"/>
          </p:cNvCxnSpPr>
          <p:nvPr/>
        </p:nvCxnSpPr>
        <p:spPr bwMode="auto">
          <a:xfrm>
            <a:off x="1466850" y="5753100"/>
            <a:ext cx="0" cy="358775"/>
          </a:xfrm>
          <a:prstGeom prst="line">
            <a:avLst/>
          </a:prstGeom>
          <a:noFill/>
          <a:ln w="28575" algn="ctr">
            <a:solidFill>
              <a:schemeClr val="tx1"/>
            </a:solidFill>
            <a:round/>
            <a:headEnd/>
            <a:tailEnd/>
          </a:ln>
          <a:extLst>
            <a:ext uri="{909E8E84-426E-40DD-AFC4-6F175D3DCCD1}">
              <a14:hiddenFill xmlns:a14="http://schemas.microsoft.com/office/drawing/2010/main">
                <a:noFill/>
              </a14:hiddenFill>
            </a:ext>
          </a:extLst>
        </p:spPr>
      </p:cxnSp>
      <p:cxnSp>
        <p:nvCxnSpPr>
          <p:cNvPr id="56" name="Connecteur droit avec flèche 55"/>
          <p:cNvCxnSpPr>
            <a:cxnSpLocks noChangeShapeType="1"/>
          </p:cNvCxnSpPr>
          <p:nvPr/>
        </p:nvCxnSpPr>
        <p:spPr bwMode="auto">
          <a:xfrm>
            <a:off x="1701800" y="1504950"/>
            <a:ext cx="812800" cy="0"/>
          </a:xfrm>
          <a:prstGeom prst="straightConnector1">
            <a:avLst/>
          </a:prstGeom>
          <a:noFill/>
          <a:ln w="28575" algn="ctr">
            <a:solidFill>
              <a:schemeClr val="tx1"/>
            </a:solidFill>
            <a:round/>
            <a:headEnd/>
            <a:tailEnd type="arrow" w="med" len="med"/>
          </a:ln>
          <a:extLst>
            <a:ext uri="{909E8E84-426E-40DD-AFC4-6F175D3DCCD1}">
              <a14:hiddenFill xmlns:a14="http://schemas.microsoft.com/office/drawing/2010/main">
                <a:noFill/>
              </a14:hiddenFill>
            </a:ext>
          </a:extLst>
        </p:spPr>
      </p:cxnSp>
      <p:cxnSp>
        <p:nvCxnSpPr>
          <p:cNvPr id="57" name="Connecteur droit avec flèche 56"/>
          <p:cNvCxnSpPr>
            <a:cxnSpLocks noChangeShapeType="1"/>
            <a:endCxn id="51" idx="1"/>
          </p:cNvCxnSpPr>
          <p:nvPr/>
        </p:nvCxnSpPr>
        <p:spPr bwMode="auto">
          <a:xfrm>
            <a:off x="1466850" y="6111875"/>
            <a:ext cx="920750" cy="0"/>
          </a:xfrm>
          <a:prstGeom prst="straightConnector1">
            <a:avLst/>
          </a:prstGeom>
          <a:noFill/>
          <a:ln w="28575" algn="ctr">
            <a:solidFill>
              <a:schemeClr val="tx1"/>
            </a:solidFill>
            <a:round/>
            <a:headEnd/>
            <a:tailEnd type="arrow" w="med" len="med"/>
          </a:ln>
          <a:extLst>
            <a:ext uri="{909E8E84-426E-40DD-AFC4-6F175D3DCCD1}">
              <a14:hiddenFill xmlns:a14="http://schemas.microsoft.com/office/drawing/2010/main">
                <a:noFill/>
              </a14:hiddenFill>
            </a:ext>
          </a:extLst>
        </p:spPr>
      </p:cxnSp>
    </p:spTree>
    <p:extLst>
      <p:ext uri="{BB962C8B-B14F-4D97-AF65-F5344CB8AC3E}">
        <p14:creationId xmlns:p14="http://schemas.microsoft.com/office/powerpoint/2010/main" val="367854044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84707"/>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53"/>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57"/>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51"/>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nodeType="clickEffect">
                                  <p:stCondLst>
                                    <p:cond delay="0"/>
                                  </p:stCondLst>
                                  <p:childTnLst>
                                    <p:set>
                                      <p:cBhvr>
                                        <p:cTn id="18" dur="1" fill="hold">
                                          <p:stCondLst>
                                            <p:cond delay="0"/>
                                          </p:stCondLst>
                                        </p:cTn>
                                        <p:tgtEl>
                                          <p:spTgt spid="4"/>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284706"/>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nodeType="clickEffect">
                                  <p:stCondLst>
                                    <p:cond delay="0"/>
                                  </p:stCondLst>
                                  <p:childTnLst>
                                    <p:set>
                                      <p:cBhvr>
                                        <p:cTn id="26" dur="1" fill="hold">
                                          <p:stCondLst>
                                            <p:cond delay="0"/>
                                          </p:stCondLst>
                                        </p:cTn>
                                        <p:tgtEl>
                                          <p:spTgt spid="52"/>
                                        </p:tgtEl>
                                        <p:attrNameLst>
                                          <p:attrName>style.visibility</p:attrName>
                                        </p:attrNameLst>
                                      </p:cBhvr>
                                      <p:to>
                                        <p:strVal val="visible"/>
                                      </p:to>
                                    </p:set>
                                  </p:childTnLst>
                                </p:cTn>
                              </p:par>
                              <p:par>
                                <p:cTn id="27" presetID="1" presetClass="entr" presetSubtype="0" fill="hold" nodeType="withEffect">
                                  <p:stCondLst>
                                    <p:cond delay="0"/>
                                  </p:stCondLst>
                                  <p:childTnLst>
                                    <p:set>
                                      <p:cBhvr>
                                        <p:cTn id="28" dur="1" fill="hold">
                                          <p:stCondLst>
                                            <p:cond delay="0"/>
                                          </p:stCondLst>
                                        </p:cTn>
                                        <p:tgtEl>
                                          <p:spTgt spid="56"/>
                                        </p:tgtEl>
                                        <p:attrNameLst>
                                          <p:attrName>style.visibility</p:attrName>
                                        </p:attrNameLst>
                                      </p:cBhvr>
                                      <p:to>
                                        <p:strVal val="visible"/>
                                      </p:to>
                                    </p:set>
                                  </p:childTnLst>
                                </p:cTn>
                              </p:par>
                              <p:par>
                                <p:cTn id="29" presetID="1" presetClass="entr" presetSubtype="0" fill="hold" grpId="0" nodeType="withEffect">
                                  <p:stCondLst>
                                    <p:cond delay="0"/>
                                  </p:stCondLst>
                                  <p:childTnLst>
                                    <p:set>
                                      <p:cBhvr>
                                        <p:cTn id="30" dur="1" fill="hold">
                                          <p:stCondLst>
                                            <p:cond delay="0"/>
                                          </p:stCondLst>
                                        </p:cTn>
                                        <p:tgtEl>
                                          <p:spTgt spid="50"/>
                                        </p:tgtEl>
                                        <p:attrNameLst>
                                          <p:attrName>style.visibility</p:attrName>
                                        </p:attrNameLst>
                                      </p:cBhvr>
                                      <p:to>
                                        <p:strVal val="visible"/>
                                      </p:to>
                                    </p:set>
                                  </p:childTnLst>
                                </p:cTn>
                              </p:par>
                            </p:childTnLst>
                          </p:cTn>
                        </p:par>
                      </p:childTnLst>
                    </p:cTn>
                  </p:par>
                  <p:par>
                    <p:cTn id="31" fill="hold" nodeType="clickPar">
                      <p:stCondLst>
                        <p:cond delay="indefinite"/>
                      </p:stCondLst>
                      <p:childTnLst>
                        <p:par>
                          <p:cTn id="32" fill="hold" nodeType="withGroup">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284687"/>
                                        </p:tgtEl>
                                        <p:attrNameLst>
                                          <p:attrName>style.visibility</p:attrName>
                                        </p:attrNameLst>
                                      </p:cBhvr>
                                      <p:to>
                                        <p:strVal val="visible"/>
                                      </p:to>
                                    </p:set>
                                  </p:childTnLst>
                                </p:cTn>
                              </p:par>
                            </p:childTnLst>
                          </p:cTn>
                        </p:par>
                      </p:childTnLst>
                    </p:cTn>
                  </p:par>
                  <p:par>
                    <p:cTn id="35" fill="hold" nodeType="clickPar">
                      <p:stCondLst>
                        <p:cond delay="indefinite"/>
                      </p:stCondLst>
                      <p:childTnLst>
                        <p:par>
                          <p:cTn id="36" fill="hold" nodeType="withGroup">
                            <p:stCondLst>
                              <p:cond delay="0"/>
                            </p:stCondLst>
                            <p:childTnLst>
                              <p:par>
                                <p:cTn id="37" presetID="1" presetClass="entr" presetSubtype="0" fill="hold" grpId="0" nodeType="clickEffect">
                                  <p:stCondLst>
                                    <p:cond delay="0"/>
                                  </p:stCondLst>
                                  <p:childTnLst>
                                    <p:set>
                                      <p:cBhvr>
                                        <p:cTn id="38" dur="1" fill="hold">
                                          <p:stCondLst>
                                            <p:cond delay="0"/>
                                          </p:stCondLst>
                                        </p:cTn>
                                        <p:tgtEl>
                                          <p:spTgt spid="284708"/>
                                        </p:tgtEl>
                                        <p:attrNameLst>
                                          <p:attrName>style.visibility</p:attrName>
                                        </p:attrNameLst>
                                      </p:cBhvr>
                                      <p:to>
                                        <p:strVal val="visible"/>
                                      </p:to>
                                    </p:set>
                                  </p:childTnLst>
                                </p:cTn>
                              </p:par>
                            </p:childTnLst>
                          </p:cTn>
                        </p:par>
                      </p:childTnLst>
                    </p:cTn>
                  </p:par>
                  <p:par>
                    <p:cTn id="39" fill="hold" nodeType="clickPar">
                      <p:stCondLst>
                        <p:cond delay="indefinite"/>
                      </p:stCondLst>
                      <p:childTnLst>
                        <p:par>
                          <p:cTn id="40" fill="hold" nodeType="withGroup">
                            <p:stCondLst>
                              <p:cond delay="0"/>
                            </p:stCondLst>
                            <p:childTnLst>
                              <p:par>
                                <p:cTn id="41" presetID="1" presetClass="entr" presetSubtype="0" fill="hold" grpId="0" nodeType="clickEffect">
                                  <p:stCondLst>
                                    <p:cond delay="0"/>
                                  </p:stCondLst>
                                  <p:childTnLst>
                                    <p:set>
                                      <p:cBhvr>
                                        <p:cTn id="42" dur="1" fill="hold">
                                          <p:stCondLst>
                                            <p:cond delay="0"/>
                                          </p:stCondLst>
                                        </p:cTn>
                                        <p:tgtEl>
                                          <p:spTgt spid="284676"/>
                                        </p:tgtEl>
                                        <p:attrNameLst>
                                          <p:attrName>style.visibility</p:attrName>
                                        </p:attrNameLst>
                                      </p:cBhvr>
                                      <p:to>
                                        <p:strVal val="visible"/>
                                      </p:to>
                                    </p:set>
                                  </p:childTnLst>
                                </p:cTn>
                              </p:par>
                              <p:par>
                                <p:cTn id="43" presetID="1" presetClass="entr" presetSubtype="0" fill="hold" grpId="0" nodeType="withEffect">
                                  <p:stCondLst>
                                    <p:cond delay="0"/>
                                  </p:stCondLst>
                                  <p:childTnLst>
                                    <p:set>
                                      <p:cBhvr>
                                        <p:cTn id="44" dur="1" fill="hold">
                                          <p:stCondLst>
                                            <p:cond delay="0"/>
                                          </p:stCondLst>
                                        </p:cTn>
                                        <p:tgtEl>
                                          <p:spTgt spid="284678"/>
                                        </p:tgtEl>
                                        <p:attrNameLst>
                                          <p:attrName>style.visibility</p:attrName>
                                        </p:attrNameLst>
                                      </p:cBhvr>
                                      <p:to>
                                        <p:strVal val="visible"/>
                                      </p:to>
                                    </p:set>
                                  </p:childTnLst>
                                </p:cTn>
                              </p:par>
                            </p:childTnLst>
                          </p:cTn>
                        </p:par>
                      </p:childTnLst>
                    </p:cTn>
                  </p:par>
                  <p:par>
                    <p:cTn id="45" fill="hold" nodeType="clickPar">
                      <p:stCondLst>
                        <p:cond delay="indefinite"/>
                      </p:stCondLst>
                      <p:childTnLst>
                        <p:par>
                          <p:cTn id="46" fill="hold" nodeType="withGroup">
                            <p:stCondLst>
                              <p:cond delay="0"/>
                            </p:stCondLst>
                            <p:childTnLst>
                              <p:par>
                                <p:cTn id="47" presetID="1" presetClass="entr" presetSubtype="0" fill="hold" grpId="0" nodeType="clickEffect">
                                  <p:stCondLst>
                                    <p:cond delay="0"/>
                                  </p:stCondLst>
                                  <p:childTnLst>
                                    <p:set>
                                      <p:cBhvr>
                                        <p:cTn id="48" dur="1" fill="hold">
                                          <p:stCondLst>
                                            <p:cond delay="0"/>
                                          </p:stCondLst>
                                        </p:cTn>
                                        <p:tgtEl>
                                          <p:spTgt spid="284696"/>
                                        </p:tgtEl>
                                        <p:attrNameLst>
                                          <p:attrName>style.visibility</p:attrName>
                                        </p:attrNameLst>
                                      </p:cBhvr>
                                      <p:to>
                                        <p:strVal val="visible"/>
                                      </p:to>
                                    </p:set>
                                  </p:childTnLst>
                                </p:cTn>
                              </p:par>
                            </p:childTnLst>
                          </p:cTn>
                        </p:par>
                      </p:childTnLst>
                    </p:cTn>
                  </p:par>
                  <p:par>
                    <p:cTn id="49" fill="hold" nodeType="clickPar">
                      <p:stCondLst>
                        <p:cond delay="indefinite"/>
                      </p:stCondLst>
                      <p:childTnLst>
                        <p:par>
                          <p:cTn id="50" fill="hold" nodeType="withGroup">
                            <p:stCondLst>
                              <p:cond delay="0"/>
                            </p:stCondLst>
                            <p:childTnLst>
                              <p:par>
                                <p:cTn id="51" presetID="1" presetClass="entr" presetSubtype="0" fill="hold" grpId="0" nodeType="clickEffect">
                                  <p:stCondLst>
                                    <p:cond delay="0"/>
                                  </p:stCondLst>
                                  <p:childTnLst>
                                    <p:set>
                                      <p:cBhvr>
                                        <p:cTn id="52" dur="1" fill="hold">
                                          <p:stCondLst>
                                            <p:cond delay="0"/>
                                          </p:stCondLst>
                                        </p:cTn>
                                        <p:tgtEl>
                                          <p:spTgt spid="284709"/>
                                        </p:tgtEl>
                                        <p:attrNameLst>
                                          <p:attrName>style.visibility</p:attrName>
                                        </p:attrNameLst>
                                      </p:cBhvr>
                                      <p:to>
                                        <p:strVal val="visible"/>
                                      </p:to>
                                    </p:set>
                                  </p:childTnLst>
                                </p:cTn>
                              </p:par>
                            </p:childTnLst>
                          </p:cTn>
                        </p:par>
                      </p:childTnLst>
                    </p:cTn>
                  </p:par>
                  <p:par>
                    <p:cTn id="53" fill="hold" nodeType="clickPar">
                      <p:stCondLst>
                        <p:cond delay="indefinite"/>
                      </p:stCondLst>
                      <p:childTnLst>
                        <p:par>
                          <p:cTn id="54" fill="hold" nodeType="withGroup">
                            <p:stCondLst>
                              <p:cond delay="0"/>
                            </p:stCondLst>
                            <p:childTnLst>
                              <p:par>
                                <p:cTn id="55" presetID="1" presetClass="entr" presetSubtype="0" fill="hold" grpId="0" nodeType="clickEffect">
                                  <p:stCondLst>
                                    <p:cond delay="0"/>
                                  </p:stCondLst>
                                  <p:childTnLst>
                                    <p:set>
                                      <p:cBhvr>
                                        <p:cTn id="56" dur="1" fill="hold">
                                          <p:stCondLst>
                                            <p:cond delay="0"/>
                                          </p:stCondLst>
                                        </p:cTn>
                                        <p:tgtEl>
                                          <p:spTgt spid="284697"/>
                                        </p:tgtEl>
                                        <p:attrNameLst>
                                          <p:attrName>style.visibility</p:attrName>
                                        </p:attrNameLst>
                                      </p:cBhvr>
                                      <p:to>
                                        <p:strVal val="visible"/>
                                      </p:to>
                                    </p:set>
                                  </p:childTnLst>
                                </p:cTn>
                              </p:par>
                              <p:par>
                                <p:cTn id="57" presetID="1" presetClass="entr" presetSubtype="0" fill="hold" grpId="0" nodeType="withEffect">
                                  <p:stCondLst>
                                    <p:cond delay="0"/>
                                  </p:stCondLst>
                                  <p:childTnLst>
                                    <p:set>
                                      <p:cBhvr>
                                        <p:cTn id="58" dur="1" fill="hold">
                                          <p:stCondLst>
                                            <p:cond delay="0"/>
                                          </p:stCondLst>
                                        </p:cTn>
                                        <p:tgtEl>
                                          <p:spTgt spid="28469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4676" grpId="0" animBg="1"/>
      <p:bldP spid="284678" grpId="0" animBg="1"/>
      <p:bldP spid="284687" grpId="0" animBg="1"/>
      <p:bldP spid="284696" grpId="0" animBg="1"/>
      <p:bldP spid="284697" grpId="0" animBg="1"/>
      <p:bldP spid="284698" grpId="0" animBg="1"/>
      <p:bldP spid="284706" grpId="0" animBg="1"/>
      <p:bldP spid="284707" grpId="0" animBg="1"/>
      <p:bldP spid="284708" grpId="0" animBg="1"/>
      <p:bldP spid="284709" grpId="0" animBg="1"/>
      <p:bldP spid="50" grpId="0" animBg="1"/>
      <p:bldP spid="51" grpId="0" animBg="1"/>
    </p:bldLst>
  </p:timing>
</p:sld>
</file>

<file path=ppt/slides/slide204.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82946" name="Rectangle 4"/>
          <p:cNvSpPr>
            <a:spLocks noGrp="1"/>
          </p:cNvSpPr>
          <p:nvPr>
            <p:ph type="title"/>
          </p:nvPr>
        </p:nvSpPr>
        <p:spPr>
          <a:xfrm>
            <a:off x="2987675" y="192574"/>
            <a:ext cx="3022600" cy="503237"/>
          </a:xfrm>
          <a:solidFill>
            <a:schemeClr val="tx2">
              <a:lumMod val="50000"/>
            </a:schemeClr>
          </a:solidFill>
          <a:ln>
            <a:solidFill>
              <a:schemeClr val="tx2"/>
            </a:solidFill>
            <a:miter lim="800000"/>
            <a:headEnd/>
            <a:tailEnd/>
          </a:ln>
        </p:spPr>
        <p:txBody>
          <a:bodyPr>
            <a:normAutofit/>
          </a:bodyPr>
          <a:lstStyle/>
          <a:p>
            <a:r>
              <a:rPr lang="fr-BE" altLang="fr-FR" sz="2400" dirty="0" smtClean="0">
                <a:solidFill>
                  <a:schemeClr val="bg1"/>
                </a:solidFill>
              </a:rPr>
              <a:t>Différents protocoles</a:t>
            </a:r>
            <a:endParaRPr lang="fr-FR" altLang="fr-FR" sz="2400" dirty="0" smtClean="0">
              <a:solidFill>
                <a:schemeClr val="bg1"/>
              </a:solidFill>
            </a:endParaRPr>
          </a:p>
        </p:txBody>
      </p:sp>
      <p:grpSp>
        <p:nvGrpSpPr>
          <p:cNvPr id="82947" name="Group 118"/>
          <p:cNvGrpSpPr>
            <a:grpSpLocks/>
          </p:cNvGrpSpPr>
          <p:nvPr/>
        </p:nvGrpSpPr>
        <p:grpSpPr bwMode="auto">
          <a:xfrm>
            <a:off x="2771775" y="4076700"/>
            <a:ext cx="3373438" cy="574675"/>
            <a:chOff x="1746" y="2568"/>
            <a:chExt cx="2125" cy="362"/>
          </a:xfrm>
        </p:grpSpPr>
        <p:sp>
          <p:nvSpPr>
            <p:cNvPr id="83026" name="Rectangle 7"/>
            <p:cNvSpPr>
              <a:spLocks noChangeArrowheads="1"/>
            </p:cNvSpPr>
            <p:nvPr/>
          </p:nvSpPr>
          <p:spPr bwMode="auto">
            <a:xfrm>
              <a:off x="2018" y="2568"/>
              <a:ext cx="265" cy="362"/>
            </a:xfrm>
            <a:prstGeom prst="rect">
              <a:avLst/>
            </a:prstGeom>
            <a:solidFill>
              <a:srgbClr val="FFCC99"/>
            </a:solidFill>
            <a:ln w="3175">
              <a:solidFill>
                <a:schemeClr val="tx2"/>
              </a:solidFill>
              <a:miter lim="800000"/>
              <a:headEnd/>
              <a:tailEnd/>
            </a:ln>
          </p:spPr>
          <p:txBody>
            <a:bodyPr wrap="none" anchor="ctr"/>
            <a:lstStyle>
              <a:lvl1pPr eaLnBrk="0" hangingPunct="0">
                <a:spcBef>
                  <a:spcPct val="20000"/>
                </a:spcBef>
                <a:buClr>
                  <a:schemeClr val="tx1"/>
                </a:buClr>
                <a:buFont typeface="Mistral" panose="03090702030407020403" pitchFamily="66" charset="0"/>
                <a:buChar char="●"/>
                <a:defRPr sz="2600">
                  <a:solidFill>
                    <a:schemeClr val="tx1"/>
                  </a:solidFill>
                  <a:latin typeface="Arial Narrow" panose="020B0606020202030204" pitchFamily="34" charset="0"/>
                </a:defRPr>
              </a:lvl1pPr>
              <a:lvl2pPr marL="742950" indent="-285750" eaLnBrk="0" hangingPunct="0">
                <a:spcBef>
                  <a:spcPct val="20000"/>
                </a:spcBef>
                <a:buClr>
                  <a:schemeClr val="tx1"/>
                </a:buClr>
                <a:buFont typeface="Wingdings" panose="05000000000000000000" pitchFamily="2" charset="2"/>
                <a:buChar char="§"/>
                <a:defRPr sz="2400">
                  <a:solidFill>
                    <a:schemeClr val="tx1"/>
                  </a:solidFill>
                  <a:latin typeface="Arial Narrow" panose="020B0606020202030204" pitchFamily="34" charset="0"/>
                </a:defRPr>
              </a:lvl2pPr>
              <a:lvl3pPr marL="1143000" indent="-228600" eaLnBrk="0" hangingPunct="0">
                <a:spcBef>
                  <a:spcPct val="20000"/>
                </a:spcBef>
                <a:buClr>
                  <a:schemeClr val="tx1"/>
                </a:buClr>
                <a:buChar char="•"/>
                <a:defRPr sz="2000">
                  <a:solidFill>
                    <a:schemeClr val="tx1"/>
                  </a:solidFill>
                  <a:latin typeface="Arial Narrow" panose="020B0606020202030204" pitchFamily="34" charset="0"/>
                </a:defRPr>
              </a:lvl3pPr>
              <a:lvl4pPr marL="1600200" indent="-228600" eaLnBrk="0" hangingPunct="0">
                <a:spcBef>
                  <a:spcPct val="20000"/>
                </a:spcBef>
                <a:buClr>
                  <a:schemeClr val="tx1"/>
                </a:buClr>
                <a:buChar char="–"/>
                <a:defRPr b="1">
                  <a:solidFill>
                    <a:schemeClr val="tx1"/>
                  </a:solidFill>
                  <a:latin typeface="Century Gothic" panose="020B0502020202020204" pitchFamily="34" charset="0"/>
                </a:defRPr>
              </a:lvl4pPr>
              <a:lvl5pPr marL="2057400" indent="-228600" eaLnBrk="0" hangingPunct="0">
                <a:spcBef>
                  <a:spcPct val="20000"/>
                </a:spcBef>
                <a:buClr>
                  <a:schemeClr val="tx1"/>
                </a:buClr>
                <a:buChar char="»"/>
                <a:defRPr sz="2000" b="1">
                  <a:solidFill>
                    <a:schemeClr val="tx1"/>
                  </a:solidFill>
                  <a:latin typeface="Times New Roman" panose="02020603050405020304" pitchFamily="18" charset="0"/>
                </a:defRPr>
              </a:lvl5pPr>
              <a:lvl6pPr marL="25146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6pPr>
              <a:lvl7pPr marL="29718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7pPr>
              <a:lvl8pPr marL="34290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8pPr>
              <a:lvl9pPr marL="38862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9pPr>
            </a:lstStyle>
            <a:p>
              <a:pPr algn="ctr">
                <a:spcBef>
                  <a:spcPct val="0"/>
                </a:spcBef>
                <a:buClrTx/>
                <a:buFontTx/>
                <a:buNone/>
              </a:pPr>
              <a:r>
                <a:rPr lang="fr-BE" altLang="fr-FR" sz="2200">
                  <a:solidFill>
                    <a:schemeClr val="tx2"/>
                  </a:solidFill>
                </a:rPr>
                <a:t>1</a:t>
              </a:r>
            </a:p>
          </p:txBody>
        </p:sp>
        <p:sp>
          <p:nvSpPr>
            <p:cNvPr id="83027" name="Rectangle 8"/>
            <p:cNvSpPr>
              <a:spLocks noChangeArrowheads="1"/>
            </p:cNvSpPr>
            <p:nvPr/>
          </p:nvSpPr>
          <p:spPr bwMode="auto">
            <a:xfrm>
              <a:off x="2283" y="2568"/>
              <a:ext cx="264" cy="362"/>
            </a:xfrm>
            <a:prstGeom prst="rect">
              <a:avLst/>
            </a:prstGeom>
            <a:solidFill>
              <a:srgbClr val="FFCC99"/>
            </a:solidFill>
            <a:ln w="3175">
              <a:solidFill>
                <a:schemeClr val="tx2"/>
              </a:solidFill>
              <a:miter lim="800000"/>
              <a:headEnd/>
              <a:tailEnd/>
            </a:ln>
          </p:spPr>
          <p:txBody>
            <a:bodyPr wrap="none" anchor="ctr"/>
            <a:lstStyle>
              <a:lvl1pPr eaLnBrk="0" hangingPunct="0">
                <a:spcBef>
                  <a:spcPct val="20000"/>
                </a:spcBef>
                <a:buClr>
                  <a:schemeClr val="tx1"/>
                </a:buClr>
                <a:buFont typeface="Mistral" panose="03090702030407020403" pitchFamily="66" charset="0"/>
                <a:buChar char="●"/>
                <a:defRPr sz="2600">
                  <a:solidFill>
                    <a:schemeClr val="tx1"/>
                  </a:solidFill>
                  <a:latin typeface="Arial Narrow" panose="020B0606020202030204" pitchFamily="34" charset="0"/>
                </a:defRPr>
              </a:lvl1pPr>
              <a:lvl2pPr marL="742950" indent="-285750" eaLnBrk="0" hangingPunct="0">
                <a:spcBef>
                  <a:spcPct val="20000"/>
                </a:spcBef>
                <a:buClr>
                  <a:schemeClr val="tx1"/>
                </a:buClr>
                <a:buFont typeface="Wingdings" panose="05000000000000000000" pitchFamily="2" charset="2"/>
                <a:buChar char="§"/>
                <a:defRPr sz="2400">
                  <a:solidFill>
                    <a:schemeClr val="tx1"/>
                  </a:solidFill>
                  <a:latin typeface="Arial Narrow" panose="020B0606020202030204" pitchFamily="34" charset="0"/>
                </a:defRPr>
              </a:lvl2pPr>
              <a:lvl3pPr marL="1143000" indent="-228600" eaLnBrk="0" hangingPunct="0">
                <a:spcBef>
                  <a:spcPct val="20000"/>
                </a:spcBef>
                <a:buClr>
                  <a:schemeClr val="tx1"/>
                </a:buClr>
                <a:buChar char="•"/>
                <a:defRPr sz="2000">
                  <a:solidFill>
                    <a:schemeClr val="tx1"/>
                  </a:solidFill>
                  <a:latin typeface="Arial Narrow" panose="020B0606020202030204" pitchFamily="34" charset="0"/>
                </a:defRPr>
              </a:lvl3pPr>
              <a:lvl4pPr marL="1600200" indent="-228600" eaLnBrk="0" hangingPunct="0">
                <a:spcBef>
                  <a:spcPct val="20000"/>
                </a:spcBef>
                <a:buClr>
                  <a:schemeClr val="tx1"/>
                </a:buClr>
                <a:buChar char="–"/>
                <a:defRPr b="1">
                  <a:solidFill>
                    <a:schemeClr val="tx1"/>
                  </a:solidFill>
                  <a:latin typeface="Century Gothic" panose="020B0502020202020204" pitchFamily="34" charset="0"/>
                </a:defRPr>
              </a:lvl4pPr>
              <a:lvl5pPr marL="2057400" indent="-228600" eaLnBrk="0" hangingPunct="0">
                <a:spcBef>
                  <a:spcPct val="20000"/>
                </a:spcBef>
                <a:buClr>
                  <a:schemeClr val="tx1"/>
                </a:buClr>
                <a:buChar char="»"/>
                <a:defRPr sz="2000" b="1">
                  <a:solidFill>
                    <a:schemeClr val="tx1"/>
                  </a:solidFill>
                  <a:latin typeface="Times New Roman" panose="02020603050405020304" pitchFamily="18" charset="0"/>
                </a:defRPr>
              </a:lvl5pPr>
              <a:lvl6pPr marL="25146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6pPr>
              <a:lvl7pPr marL="29718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7pPr>
              <a:lvl8pPr marL="34290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8pPr>
              <a:lvl9pPr marL="38862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9pPr>
            </a:lstStyle>
            <a:p>
              <a:pPr algn="ctr">
                <a:spcBef>
                  <a:spcPct val="0"/>
                </a:spcBef>
                <a:buClrTx/>
                <a:buFontTx/>
                <a:buNone/>
              </a:pPr>
              <a:r>
                <a:rPr lang="fr-BE" altLang="fr-FR" sz="2200">
                  <a:solidFill>
                    <a:schemeClr val="tx2"/>
                  </a:solidFill>
                </a:rPr>
                <a:t>2</a:t>
              </a:r>
            </a:p>
          </p:txBody>
        </p:sp>
        <p:sp>
          <p:nvSpPr>
            <p:cNvPr id="83028" name="Rectangle 9"/>
            <p:cNvSpPr>
              <a:spLocks noChangeArrowheads="1"/>
            </p:cNvSpPr>
            <p:nvPr/>
          </p:nvSpPr>
          <p:spPr bwMode="auto">
            <a:xfrm>
              <a:off x="2547" y="2568"/>
              <a:ext cx="265" cy="362"/>
            </a:xfrm>
            <a:prstGeom prst="rect">
              <a:avLst/>
            </a:prstGeom>
            <a:solidFill>
              <a:srgbClr val="FFCC99"/>
            </a:solidFill>
            <a:ln w="3175">
              <a:solidFill>
                <a:schemeClr val="tx2"/>
              </a:solidFill>
              <a:miter lim="800000"/>
              <a:headEnd/>
              <a:tailEnd/>
            </a:ln>
          </p:spPr>
          <p:txBody>
            <a:bodyPr wrap="none" anchor="ctr"/>
            <a:lstStyle>
              <a:lvl1pPr eaLnBrk="0" hangingPunct="0">
                <a:spcBef>
                  <a:spcPct val="20000"/>
                </a:spcBef>
                <a:buClr>
                  <a:schemeClr val="tx1"/>
                </a:buClr>
                <a:buFont typeface="Mistral" panose="03090702030407020403" pitchFamily="66" charset="0"/>
                <a:buChar char="●"/>
                <a:defRPr sz="2600">
                  <a:solidFill>
                    <a:schemeClr val="tx1"/>
                  </a:solidFill>
                  <a:latin typeface="Arial Narrow" panose="020B0606020202030204" pitchFamily="34" charset="0"/>
                </a:defRPr>
              </a:lvl1pPr>
              <a:lvl2pPr marL="742950" indent="-285750" eaLnBrk="0" hangingPunct="0">
                <a:spcBef>
                  <a:spcPct val="20000"/>
                </a:spcBef>
                <a:buClr>
                  <a:schemeClr val="tx1"/>
                </a:buClr>
                <a:buFont typeface="Wingdings" panose="05000000000000000000" pitchFamily="2" charset="2"/>
                <a:buChar char="§"/>
                <a:defRPr sz="2400">
                  <a:solidFill>
                    <a:schemeClr val="tx1"/>
                  </a:solidFill>
                  <a:latin typeface="Arial Narrow" panose="020B0606020202030204" pitchFamily="34" charset="0"/>
                </a:defRPr>
              </a:lvl2pPr>
              <a:lvl3pPr marL="1143000" indent="-228600" eaLnBrk="0" hangingPunct="0">
                <a:spcBef>
                  <a:spcPct val="20000"/>
                </a:spcBef>
                <a:buClr>
                  <a:schemeClr val="tx1"/>
                </a:buClr>
                <a:buChar char="•"/>
                <a:defRPr sz="2000">
                  <a:solidFill>
                    <a:schemeClr val="tx1"/>
                  </a:solidFill>
                  <a:latin typeface="Arial Narrow" panose="020B0606020202030204" pitchFamily="34" charset="0"/>
                </a:defRPr>
              </a:lvl3pPr>
              <a:lvl4pPr marL="1600200" indent="-228600" eaLnBrk="0" hangingPunct="0">
                <a:spcBef>
                  <a:spcPct val="20000"/>
                </a:spcBef>
                <a:buClr>
                  <a:schemeClr val="tx1"/>
                </a:buClr>
                <a:buChar char="–"/>
                <a:defRPr b="1">
                  <a:solidFill>
                    <a:schemeClr val="tx1"/>
                  </a:solidFill>
                  <a:latin typeface="Century Gothic" panose="020B0502020202020204" pitchFamily="34" charset="0"/>
                </a:defRPr>
              </a:lvl4pPr>
              <a:lvl5pPr marL="2057400" indent="-228600" eaLnBrk="0" hangingPunct="0">
                <a:spcBef>
                  <a:spcPct val="20000"/>
                </a:spcBef>
                <a:buClr>
                  <a:schemeClr val="tx1"/>
                </a:buClr>
                <a:buChar char="»"/>
                <a:defRPr sz="2000" b="1">
                  <a:solidFill>
                    <a:schemeClr val="tx1"/>
                  </a:solidFill>
                  <a:latin typeface="Times New Roman" panose="02020603050405020304" pitchFamily="18" charset="0"/>
                </a:defRPr>
              </a:lvl5pPr>
              <a:lvl6pPr marL="25146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6pPr>
              <a:lvl7pPr marL="29718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7pPr>
              <a:lvl8pPr marL="34290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8pPr>
              <a:lvl9pPr marL="38862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9pPr>
            </a:lstStyle>
            <a:p>
              <a:pPr algn="ctr">
                <a:spcBef>
                  <a:spcPct val="0"/>
                </a:spcBef>
                <a:buClrTx/>
                <a:buFontTx/>
                <a:buNone/>
              </a:pPr>
              <a:r>
                <a:rPr lang="fr-BE" altLang="fr-FR" sz="2200">
                  <a:solidFill>
                    <a:schemeClr val="tx2"/>
                  </a:solidFill>
                </a:rPr>
                <a:t>3</a:t>
              </a:r>
            </a:p>
          </p:txBody>
        </p:sp>
        <p:sp>
          <p:nvSpPr>
            <p:cNvPr id="83029" name="Rectangle 10"/>
            <p:cNvSpPr>
              <a:spLocks noChangeArrowheads="1"/>
            </p:cNvSpPr>
            <p:nvPr/>
          </p:nvSpPr>
          <p:spPr bwMode="auto">
            <a:xfrm>
              <a:off x="2812" y="2568"/>
              <a:ext cx="265" cy="362"/>
            </a:xfrm>
            <a:prstGeom prst="rect">
              <a:avLst/>
            </a:prstGeom>
            <a:solidFill>
              <a:srgbClr val="FFCC99"/>
            </a:solidFill>
            <a:ln w="3175">
              <a:solidFill>
                <a:schemeClr val="tx2"/>
              </a:solidFill>
              <a:miter lim="800000"/>
              <a:headEnd/>
              <a:tailEnd/>
            </a:ln>
          </p:spPr>
          <p:txBody>
            <a:bodyPr wrap="none" anchor="ctr"/>
            <a:lstStyle>
              <a:lvl1pPr eaLnBrk="0" hangingPunct="0">
                <a:spcBef>
                  <a:spcPct val="20000"/>
                </a:spcBef>
                <a:buClr>
                  <a:schemeClr val="tx1"/>
                </a:buClr>
                <a:buFont typeface="Mistral" panose="03090702030407020403" pitchFamily="66" charset="0"/>
                <a:buChar char="●"/>
                <a:defRPr sz="2600">
                  <a:solidFill>
                    <a:schemeClr val="tx1"/>
                  </a:solidFill>
                  <a:latin typeface="Arial Narrow" panose="020B0606020202030204" pitchFamily="34" charset="0"/>
                </a:defRPr>
              </a:lvl1pPr>
              <a:lvl2pPr marL="742950" indent="-285750" eaLnBrk="0" hangingPunct="0">
                <a:spcBef>
                  <a:spcPct val="20000"/>
                </a:spcBef>
                <a:buClr>
                  <a:schemeClr val="tx1"/>
                </a:buClr>
                <a:buFont typeface="Wingdings" panose="05000000000000000000" pitchFamily="2" charset="2"/>
                <a:buChar char="§"/>
                <a:defRPr sz="2400">
                  <a:solidFill>
                    <a:schemeClr val="tx1"/>
                  </a:solidFill>
                  <a:latin typeface="Arial Narrow" panose="020B0606020202030204" pitchFamily="34" charset="0"/>
                </a:defRPr>
              </a:lvl2pPr>
              <a:lvl3pPr marL="1143000" indent="-228600" eaLnBrk="0" hangingPunct="0">
                <a:spcBef>
                  <a:spcPct val="20000"/>
                </a:spcBef>
                <a:buClr>
                  <a:schemeClr val="tx1"/>
                </a:buClr>
                <a:buChar char="•"/>
                <a:defRPr sz="2000">
                  <a:solidFill>
                    <a:schemeClr val="tx1"/>
                  </a:solidFill>
                  <a:latin typeface="Arial Narrow" panose="020B0606020202030204" pitchFamily="34" charset="0"/>
                </a:defRPr>
              </a:lvl3pPr>
              <a:lvl4pPr marL="1600200" indent="-228600" eaLnBrk="0" hangingPunct="0">
                <a:spcBef>
                  <a:spcPct val="20000"/>
                </a:spcBef>
                <a:buClr>
                  <a:schemeClr val="tx1"/>
                </a:buClr>
                <a:buChar char="–"/>
                <a:defRPr b="1">
                  <a:solidFill>
                    <a:schemeClr val="tx1"/>
                  </a:solidFill>
                  <a:latin typeface="Century Gothic" panose="020B0502020202020204" pitchFamily="34" charset="0"/>
                </a:defRPr>
              </a:lvl4pPr>
              <a:lvl5pPr marL="2057400" indent="-228600" eaLnBrk="0" hangingPunct="0">
                <a:spcBef>
                  <a:spcPct val="20000"/>
                </a:spcBef>
                <a:buClr>
                  <a:schemeClr val="tx1"/>
                </a:buClr>
                <a:buChar char="»"/>
                <a:defRPr sz="2000" b="1">
                  <a:solidFill>
                    <a:schemeClr val="tx1"/>
                  </a:solidFill>
                  <a:latin typeface="Times New Roman" panose="02020603050405020304" pitchFamily="18" charset="0"/>
                </a:defRPr>
              </a:lvl5pPr>
              <a:lvl6pPr marL="25146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6pPr>
              <a:lvl7pPr marL="29718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7pPr>
              <a:lvl8pPr marL="34290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8pPr>
              <a:lvl9pPr marL="38862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9pPr>
            </a:lstStyle>
            <a:p>
              <a:pPr algn="ctr">
                <a:spcBef>
                  <a:spcPct val="0"/>
                </a:spcBef>
                <a:buClrTx/>
                <a:buFontTx/>
                <a:buNone/>
              </a:pPr>
              <a:r>
                <a:rPr lang="fr-BE" altLang="fr-FR" sz="2200">
                  <a:solidFill>
                    <a:schemeClr val="tx2"/>
                  </a:solidFill>
                </a:rPr>
                <a:t>4</a:t>
              </a:r>
            </a:p>
          </p:txBody>
        </p:sp>
        <p:sp>
          <p:nvSpPr>
            <p:cNvPr id="83030" name="Rectangle 11"/>
            <p:cNvSpPr>
              <a:spLocks noChangeArrowheads="1"/>
            </p:cNvSpPr>
            <p:nvPr/>
          </p:nvSpPr>
          <p:spPr bwMode="auto">
            <a:xfrm>
              <a:off x="3077" y="2568"/>
              <a:ext cx="264" cy="362"/>
            </a:xfrm>
            <a:prstGeom prst="rect">
              <a:avLst/>
            </a:prstGeom>
            <a:solidFill>
              <a:srgbClr val="FFCC99"/>
            </a:solidFill>
            <a:ln w="3175">
              <a:solidFill>
                <a:schemeClr val="tx2"/>
              </a:solidFill>
              <a:miter lim="800000"/>
              <a:headEnd/>
              <a:tailEnd/>
            </a:ln>
          </p:spPr>
          <p:txBody>
            <a:bodyPr wrap="none" anchor="ctr"/>
            <a:lstStyle>
              <a:lvl1pPr eaLnBrk="0" hangingPunct="0">
                <a:spcBef>
                  <a:spcPct val="20000"/>
                </a:spcBef>
                <a:buClr>
                  <a:schemeClr val="tx1"/>
                </a:buClr>
                <a:buFont typeface="Mistral" panose="03090702030407020403" pitchFamily="66" charset="0"/>
                <a:buChar char="●"/>
                <a:defRPr sz="2600">
                  <a:solidFill>
                    <a:schemeClr val="tx1"/>
                  </a:solidFill>
                  <a:latin typeface="Arial Narrow" panose="020B0606020202030204" pitchFamily="34" charset="0"/>
                </a:defRPr>
              </a:lvl1pPr>
              <a:lvl2pPr marL="742950" indent="-285750" eaLnBrk="0" hangingPunct="0">
                <a:spcBef>
                  <a:spcPct val="20000"/>
                </a:spcBef>
                <a:buClr>
                  <a:schemeClr val="tx1"/>
                </a:buClr>
                <a:buFont typeface="Wingdings" panose="05000000000000000000" pitchFamily="2" charset="2"/>
                <a:buChar char="§"/>
                <a:defRPr sz="2400">
                  <a:solidFill>
                    <a:schemeClr val="tx1"/>
                  </a:solidFill>
                  <a:latin typeface="Arial Narrow" panose="020B0606020202030204" pitchFamily="34" charset="0"/>
                </a:defRPr>
              </a:lvl2pPr>
              <a:lvl3pPr marL="1143000" indent="-228600" eaLnBrk="0" hangingPunct="0">
                <a:spcBef>
                  <a:spcPct val="20000"/>
                </a:spcBef>
                <a:buClr>
                  <a:schemeClr val="tx1"/>
                </a:buClr>
                <a:buChar char="•"/>
                <a:defRPr sz="2000">
                  <a:solidFill>
                    <a:schemeClr val="tx1"/>
                  </a:solidFill>
                  <a:latin typeface="Arial Narrow" panose="020B0606020202030204" pitchFamily="34" charset="0"/>
                </a:defRPr>
              </a:lvl3pPr>
              <a:lvl4pPr marL="1600200" indent="-228600" eaLnBrk="0" hangingPunct="0">
                <a:spcBef>
                  <a:spcPct val="20000"/>
                </a:spcBef>
                <a:buClr>
                  <a:schemeClr val="tx1"/>
                </a:buClr>
                <a:buChar char="–"/>
                <a:defRPr b="1">
                  <a:solidFill>
                    <a:schemeClr val="tx1"/>
                  </a:solidFill>
                  <a:latin typeface="Century Gothic" panose="020B0502020202020204" pitchFamily="34" charset="0"/>
                </a:defRPr>
              </a:lvl4pPr>
              <a:lvl5pPr marL="2057400" indent="-228600" eaLnBrk="0" hangingPunct="0">
                <a:spcBef>
                  <a:spcPct val="20000"/>
                </a:spcBef>
                <a:buClr>
                  <a:schemeClr val="tx1"/>
                </a:buClr>
                <a:buChar char="»"/>
                <a:defRPr sz="2000" b="1">
                  <a:solidFill>
                    <a:schemeClr val="tx1"/>
                  </a:solidFill>
                  <a:latin typeface="Times New Roman" panose="02020603050405020304" pitchFamily="18" charset="0"/>
                </a:defRPr>
              </a:lvl5pPr>
              <a:lvl6pPr marL="25146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6pPr>
              <a:lvl7pPr marL="29718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7pPr>
              <a:lvl8pPr marL="34290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8pPr>
              <a:lvl9pPr marL="38862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9pPr>
            </a:lstStyle>
            <a:p>
              <a:pPr algn="ctr">
                <a:spcBef>
                  <a:spcPct val="0"/>
                </a:spcBef>
                <a:buClrTx/>
                <a:buFontTx/>
                <a:buNone/>
              </a:pPr>
              <a:r>
                <a:rPr lang="fr-BE" altLang="fr-FR" sz="2200">
                  <a:solidFill>
                    <a:schemeClr val="tx2"/>
                  </a:solidFill>
                </a:rPr>
                <a:t>5</a:t>
              </a:r>
            </a:p>
          </p:txBody>
        </p:sp>
        <p:sp>
          <p:nvSpPr>
            <p:cNvPr id="83031" name="Rectangle 12"/>
            <p:cNvSpPr>
              <a:spLocks noChangeArrowheads="1"/>
            </p:cNvSpPr>
            <p:nvPr/>
          </p:nvSpPr>
          <p:spPr bwMode="auto">
            <a:xfrm>
              <a:off x="3341" y="2568"/>
              <a:ext cx="265" cy="362"/>
            </a:xfrm>
            <a:prstGeom prst="rect">
              <a:avLst/>
            </a:prstGeom>
            <a:solidFill>
              <a:srgbClr val="FFCC99"/>
            </a:solidFill>
            <a:ln w="3175">
              <a:solidFill>
                <a:schemeClr val="tx2"/>
              </a:solidFill>
              <a:miter lim="800000"/>
              <a:headEnd/>
              <a:tailEnd/>
            </a:ln>
          </p:spPr>
          <p:txBody>
            <a:bodyPr wrap="none" anchor="ctr"/>
            <a:lstStyle>
              <a:lvl1pPr eaLnBrk="0" hangingPunct="0">
                <a:spcBef>
                  <a:spcPct val="20000"/>
                </a:spcBef>
                <a:buClr>
                  <a:schemeClr val="tx1"/>
                </a:buClr>
                <a:buFont typeface="Mistral" panose="03090702030407020403" pitchFamily="66" charset="0"/>
                <a:buChar char="●"/>
                <a:defRPr sz="2600">
                  <a:solidFill>
                    <a:schemeClr val="tx1"/>
                  </a:solidFill>
                  <a:latin typeface="Arial Narrow" panose="020B0606020202030204" pitchFamily="34" charset="0"/>
                </a:defRPr>
              </a:lvl1pPr>
              <a:lvl2pPr marL="742950" indent="-285750" eaLnBrk="0" hangingPunct="0">
                <a:spcBef>
                  <a:spcPct val="20000"/>
                </a:spcBef>
                <a:buClr>
                  <a:schemeClr val="tx1"/>
                </a:buClr>
                <a:buFont typeface="Wingdings" panose="05000000000000000000" pitchFamily="2" charset="2"/>
                <a:buChar char="§"/>
                <a:defRPr sz="2400">
                  <a:solidFill>
                    <a:schemeClr val="tx1"/>
                  </a:solidFill>
                  <a:latin typeface="Arial Narrow" panose="020B0606020202030204" pitchFamily="34" charset="0"/>
                </a:defRPr>
              </a:lvl2pPr>
              <a:lvl3pPr marL="1143000" indent="-228600" eaLnBrk="0" hangingPunct="0">
                <a:spcBef>
                  <a:spcPct val="20000"/>
                </a:spcBef>
                <a:buClr>
                  <a:schemeClr val="tx1"/>
                </a:buClr>
                <a:buChar char="•"/>
                <a:defRPr sz="2000">
                  <a:solidFill>
                    <a:schemeClr val="tx1"/>
                  </a:solidFill>
                  <a:latin typeface="Arial Narrow" panose="020B0606020202030204" pitchFamily="34" charset="0"/>
                </a:defRPr>
              </a:lvl3pPr>
              <a:lvl4pPr marL="1600200" indent="-228600" eaLnBrk="0" hangingPunct="0">
                <a:spcBef>
                  <a:spcPct val="20000"/>
                </a:spcBef>
                <a:buClr>
                  <a:schemeClr val="tx1"/>
                </a:buClr>
                <a:buChar char="–"/>
                <a:defRPr b="1">
                  <a:solidFill>
                    <a:schemeClr val="tx1"/>
                  </a:solidFill>
                  <a:latin typeface="Century Gothic" panose="020B0502020202020204" pitchFamily="34" charset="0"/>
                </a:defRPr>
              </a:lvl4pPr>
              <a:lvl5pPr marL="2057400" indent="-228600" eaLnBrk="0" hangingPunct="0">
                <a:spcBef>
                  <a:spcPct val="20000"/>
                </a:spcBef>
                <a:buClr>
                  <a:schemeClr val="tx1"/>
                </a:buClr>
                <a:buChar char="»"/>
                <a:defRPr sz="2000" b="1">
                  <a:solidFill>
                    <a:schemeClr val="tx1"/>
                  </a:solidFill>
                  <a:latin typeface="Times New Roman" panose="02020603050405020304" pitchFamily="18" charset="0"/>
                </a:defRPr>
              </a:lvl5pPr>
              <a:lvl6pPr marL="25146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6pPr>
              <a:lvl7pPr marL="29718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7pPr>
              <a:lvl8pPr marL="34290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8pPr>
              <a:lvl9pPr marL="38862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9pPr>
            </a:lstStyle>
            <a:p>
              <a:pPr algn="ctr">
                <a:spcBef>
                  <a:spcPct val="0"/>
                </a:spcBef>
                <a:buClrTx/>
                <a:buFontTx/>
                <a:buNone/>
              </a:pPr>
              <a:r>
                <a:rPr lang="fr-BE" altLang="fr-FR" sz="2200">
                  <a:solidFill>
                    <a:schemeClr val="tx2"/>
                  </a:solidFill>
                </a:rPr>
                <a:t>6</a:t>
              </a:r>
            </a:p>
          </p:txBody>
        </p:sp>
        <p:sp>
          <p:nvSpPr>
            <p:cNvPr id="83032" name="Rectangle 7"/>
            <p:cNvSpPr>
              <a:spLocks noChangeArrowheads="1"/>
            </p:cNvSpPr>
            <p:nvPr/>
          </p:nvSpPr>
          <p:spPr bwMode="auto">
            <a:xfrm>
              <a:off x="1746" y="2568"/>
              <a:ext cx="265" cy="362"/>
            </a:xfrm>
            <a:prstGeom prst="rect">
              <a:avLst/>
            </a:prstGeom>
            <a:solidFill>
              <a:srgbClr val="FFCC99"/>
            </a:solidFill>
            <a:ln w="3175">
              <a:solidFill>
                <a:schemeClr val="tx2"/>
              </a:solidFill>
              <a:miter lim="800000"/>
              <a:headEnd/>
              <a:tailEnd/>
            </a:ln>
          </p:spPr>
          <p:txBody>
            <a:bodyPr wrap="none" anchor="ctr"/>
            <a:lstStyle>
              <a:lvl1pPr eaLnBrk="0" hangingPunct="0">
                <a:spcBef>
                  <a:spcPct val="20000"/>
                </a:spcBef>
                <a:buClr>
                  <a:schemeClr val="tx1"/>
                </a:buClr>
                <a:buFont typeface="Mistral" panose="03090702030407020403" pitchFamily="66" charset="0"/>
                <a:buChar char="●"/>
                <a:defRPr sz="2600">
                  <a:solidFill>
                    <a:schemeClr val="tx1"/>
                  </a:solidFill>
                  <a:latin typeface="Arial Narrow" panose="020B0606020202030204" pitchFamily="34" charset="0"/>
                </a:defRPr>
              </a:lvl1pPr>
              <a:lvl2pPr marL="742950" indent="-285750" eaLnBrk="0" hangingPunct="0">
                <a:spcBef>
                  <a:spcPct val="20000"/>
                </a:spcBef>
                <a:buClr>
                  <a:schemeClr val="tx1"/>
                </a:buClr>
                <a:buFont typeface="Wingdings" panose="05000000000000000000" pitchFamily="2" charset="2"/>
                <a:buChar char="§"/>
                <a:defRPr sz="2400">
                  <a:solidFill>
                    <a:schemeClr val="tx1"/>
                  </a:solidFill>
                  <a:latin typeface="Arial Narrow" panose="020B0606020202030204" pitchFamily="34" charset="0"/>
                </a:defRPr>
              </a:lvl2pPr>
              <a:lvl3pPr marL="1143000" indent="-228600" eaLnBrk="0" hangingPunct="0">
                <a:spcBef>
                  <a:spcPct val="20000"/>
                </a:spcBef>
                <a:buClr>
                  <a:schemeClr val="tx1"/>
                </a:buClr>
                <a:buChar char="•"/>
                <a:defRPr sz="2000">
                  <a:solidFill>
                    <a:schemeClr val="tx1"/>
                  </a:solidFill>
                  <a:latin typeface="Arial Narrow" panose="020B0606020202030204" pitchFamily="34" charset="0"/>
                </a:defRPr>
              </a:lvl3pPr>
              <a:lvl4pPr marL="1600200" indent="-228600" eaLnBrk="0" hangingPunct="0">
                <a:spcBef>
                  <a:spcPct val="20000"/>
                </a:spcBef>
                <a:buClr>
                  <a:schemeClr val="tx1"/>
                </a:buClr>
                <a:buChar char="–"/>
                <a:defRPr b="1">
                  <a:solidFill>
                    <a:schemeClr val="tx1"/>
                  </a:solidFill>
                  <a:latin typeface="Century Gothic" panose="020B0502020202020204" pitchFamily="34" charset="0"/>
                </a:defRPr>
              </a:lvl4pPr>
              <a:lvl5pPr marL="2057400" indent="-228600" eaLnBrk="0" hangingPunct="0">
                <a:spcBef>
                  <a:spcPct val="20000"/>
                </a:spcBef>
                <a:buClr>
                  <a:schemeClr val="tx1"/>
                </a:buClr>
                <a:buChar char="»"/>
                <a:defRPr sz="2000" b="1">
                  <a:solidFill>
                    <a:schemeClr val="tx1"/>
                  </a:solidFill>
                  <a:latin typeface="Times New Roman" panose="02020603050405020304" pitchFamily="18" charset="0"/>
                </a:defRPr>
              </a:lvl5pPr>
              <a:lvl6pPr marL="25146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6pPr>
              <a:lvl7pPr marL="29718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7pPr>
              <a:lvl8pPr marL="34290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8pPr>
              <a:lvl9pPr marL="38862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9pPr>
            </a:lstStyle>
            <a:p>
              <a:pPr algn="ctr">
                <a:spcBef>
                  <a:spcPct val="0"/>
                </a:spcBef>
                <a:buClrTx/>
                <a:buFontTx/>
                <a:buNone/>
              </a:pPr>
              <a:r>
                <a:rPr lang="fr-BE" altLang="fr-FR" sz="2200">
                  <a:solidFill>
                    <a:schemeClr val="tx2"/>
                  </a:solidFill>
                </a:rPr>
                <a:t>0</a:t>
              </a:r>
            </a:p>
          </p:txBody>
        </p:sp>
        <p:sp>
          <p:nvSpPr>
            <p:cNvPr id="83033" name="Rectangle 12"/>
            <p:cNvSpPr>
              <a:spLocks noChangeArrowheads="1"/>
            </p:cNvSpPr>
            <p:nvPr/>
          </p:nvSpPr>
          <p:spPr bwMode="auto">
            <a:xfrm>
              <a:off x="3606" y="2568"/>
              <a:ext cx="265" cy="362"/>
            </a:xfrm>
            <a:prstGeom prst="rect">
              <a:avLst/>
            </a:prstGeom>
            <a:solidFill>
              <a:srgbClr val="FFCC99"/>
            </a:solidFill>
            <a:ln w="3175">
              <a:solidFill>
                <a:schemeClr val="tx2"/>
              </a:solidFill>
              <a:miter lim="800000"/>
              <a:headEnd/>
              <a:tailEnd/>
            </a:ln>
          </p:spPr>
          <p:txBody>
            <a:bodyPr wrap="none" anchor="ctr"/>
            <a:lstStyle>
              <a:lvl1pPr eaLnBrk="0" hangingPunct="0">
                <a:spcBef>
                  <a:spcPct val="20000"/>
                </a:spcBef>
                <a:buClr>
                  <a:schemeClr val="tx1"/>
                </a:buClr>
                <a:buFont typeface="Mistral" panose="03090702030407020403" pitchFamily="66" charset="0"/>
                <a:buChar char="●"/>
                <a:defRPr sz="2600">
                  <a:solidFill>
                    <a:schemeClr val="tx1"/>
                  </a:solidFill>
                  <a:latin typeface="Arial Narrow" panose="020B0606020202030204" pitchFamily="34" charset="0"/>
                </a:defRPr>
              </a:lvl1pPr>
              <a:lvl2pPr marL="742950" indent="-285750" eaLnBrk="0" hangingPunct="0">
                <a:spcBef>
                  <a:spcPct val="20000"/>
                </a:spcBef>
                <a:buClr>
                  <a:schemeClr val="tx1"/>
                </a:buClr>
                <a:buFont typeface="Wingdings" panose="05000000000000000000" pitchFamily="2" charset="2"/>
                <a:buChar char="§"/>
                <a:defRPr sz="2400">
                  <a:solidFill>
                    <a:schemeClr val="tx1"/>
                  </a:solidFill>
                  <a:latin typeface="Arial Narrow" panose="020B0606020202030204" pitchFamily="34" charset="0"/>
                </a:defRPr>
              </a:lvl2pPr>
              <a:lvl3pPr marL="1143000" indent="-228600" eaLnBrk="0" hangingPunct="0">
                <a:spcBef>
                  <a:spcPct val="20000"/>
                </a:spcBef>
                <a:buClr>
                  <a:schemeClr val="tx1"/>
                </a:buClr>
                <a:buChar char="•"/>
                <a:defRPr sz="2000">
                  <a:solidFill>
                    <a:schemeClr val="tx1"/>
                  </a:solidFill>
                  <a:latin typeface="Arial Narrow" panose="020B0606020202030204" pitchFamily="34" charset="0"/>
                </a:defRPr>
              </a:lvl3pPr>
              <a:lvl4pPr marL="1600200" indent="-228600" eaLnBrk="0" hangingPunct="0">
                <a:spcBef>
                  <a:spcPct val="20000"/>
                </a:spcBef>
                <a:buClr>
                  <a:schemeClr val="tx1"/>
                </a:buClr>
                <a:buChar char="–"/>
                <a:defRPr b="1">
                  <a:solidFill>
                    <a:schemeClr val="tx1"/>
                  </a:solidFill>
                  <a:latin typeface="Century Gothic" panose="020B0502020202020204" pitchFamily="34" charset="0"/>
                </a:defRPr>
              </a:lvl4pPr>
              <a:lvl5pPr marL="2057400" indent="-228600" eaLnBrk="0" hangingPunct="0">
                <a:spcBef>
                  <a:spcPct val="20000"/>
                </a:spcBef>
                <a:buClr>
                  <a:schemeClr val="tx1"/>
                </a:buClr>
                <a:buChar char="»"/>
                <a:defRPr sz="2000" b="1">
                  <a:solidFill>
                    <a:schemeClr val="tx1"/>
                  </a:solidFill>
                  <a:latin typeface="Times New Roman" panose="02020603050405020304" pitchFamily="18" charset="0"/>
                </a:defRPr>
              </a:lvl5pPr>
              <a:lvl6pPr marL="25146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6pPr>
              <a:lvl7pPr marL="29718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7pPr>
              <a:lvl8pPr marL="34290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8pPr>
              <a:lvl9pPr marL="38862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9pPr>
            </a:lstStyle>
            <a:p>
              <a:pPr algn="ctr">
                <a:spcBef>
                  <a:spcPct val="0"/>
                </a:spcBef>
                <a:buClrTx/>
                <a:buFontTx/>
                <a:buNone/>
              </a:pPr>
              <a:r>
                <a:rPr lang="fr-BE" altLang="fr-FR" sz="2200">
                  <a:solidFill>
                    <a:schemeClr val="tx2"/>
                  </a:solidFill>
                </a:rPr>
                <a:t>7</a:t>
              </a:r>
            </a:p>
          </p:txBody>
        </p:sp>
      </p:grpSp>
      <p:sp>
        <p:nvSpPr>
          <p:cNvPr id="82948" name="Rectangle 12"/>
          <p:cNvSpPr>
            <a:spLocks noChangeArrowheads="1"/>
          </p:cNvSpPr>
          <p:nvPr/>
        </p:nvSpPr>
        <p:spPr bwMode="auto">
          <a:xfrm>
            <a:off x="6156325" y="4076700"/>
            <a:ext cx="420688" cy="574675"/>
          </a:xfrm>
          <a:prstGeom prst="rect">
            <a:avLst/>
          </a:prstGeom>
          <a:solidFill>
            <a:srgbClr val="FFCC99"/>
          </a:solidFill>
          <a:ln w="3175">
            <a:solidFill>
              <a:schemeClr val="tx2"/>
            </a:solidFill>
            <a:miter lim="800000"/>
            <a:headEnd/>
            <a:tailEnd/>
          </a:ln>
        </p:spPr>
        <p:txBody>
          <a:bodyPr wrap="none" anchor="ctr"/>
          <a:lstStyle>
            <a:lvl1pPr eaLnBrk="0" hangingPunct="0">
              <a:spcBef>
                <a:spcPct val="20000"/>
              </a:spcBef>
              <a:buClr>
                <a:schemeClr val="tx1"/>
              </a:buClr>
              <a:buFont typeface="Mistral" panose="03090702030407020403" pitchFamily="66" charset="0"/>
              <a:buChar char="●"/>
              <a:defRPr sz="2600">
                <a:solidFill>
                  <a:schemeClr val="tx1"/>
                </a:solidFill>
                <a:latin typeface="Arial Narrow" panose="020B0606020202030204" pitchFamily="34" charset="0"/>
              </a:defRPr>
            </a:lvl1pPr>
            <a:lvl2pPr marL="742950" indent="-285750" eaLnBrk="0" hangingPunct="0">
              <a:spcBef>
                <a:spcPct val="20000"/>
              </a:spcBef>
              <a:buClr>
                <a:schemeClr val="tx1"/>
              </a:buClr>
              <a:buFont typeface="Wingdings" panose="05000000000000000000" pitchFamily="2" charset="2"/>
              <a:buChar char="§"/>
              <a:defRPr sz="2400">
                <a:solidFill>
                  <a:schemeClr val="tx1"/>
                </a:solidFill>
                <a:latin typeface="Arial Narrow" panose="020B0606020202030204" pitchFamily="34" charset="0"/>
              </a:defRPr>
            </a:lvl2pPr>
            <a:lvl3pPr marL="1143000" indent="-228600" eaLnBrk="0" hangingPunct="0">
              <a:spcBef>
                <a:spcPct val="20000"/>
              </a:spcBef>
              <a:buClr>
                <a:schemeClr val="tx1"/>
              </a:buClr>
              <a:buChar char="•"/>
              <a:defRPr sz="2000">
                <a:solidFill>
                  <a:schemeClr val="tx1"/>
                </a:solidFill>
                <a:latin typeface="Arial Narrow" panose="020B0606020202030204" pitchFamily="34" charset="0"/>
              </a:defRPr>
            </a:lvl3pPr>
            <a:lvl4pPr marL="1600200" indent="-228600" eaLnBrk="0" hangingPunct="0">
              <a:spcBef>
                <a:spcPct val="20000"/>
              </a:spcBef>
              <a:buClr>
                <a:schemeClr val="tx1"/>
              </a:buClr>
              <a:buChar char="–"/>
              <a:defRPr b="1">
                <a:solidFill>
                  <a:schemeClr val="tx1"/>
                </a:solidFill>
                <a:latin typeface="Century Gothic" panose="020B0502020202020204" pitchFamily="34" charset="0"/>
              </a:defRPr>
            </a:lvl4pPr>
            <a:lvl5pPr marL="2057400" indent="-228600" eaLnBrk="0" hangingPunct="0">
              <a:spcBef>
                <a:spcPct val="20000"/>
              </a:spcBef>
              <a:buClr>
                <a:schemeClr val="tx1"/>
              </a:buClr>
              <a:buChar char="»"/>
              <a:defRPr sz="2000" b="1">
                <a:solidFill>
                  <a:schemeClr val="tx1"/>
                </a:solidFill>
                <a:latin typeface="Times New Roman" panose="02020603050405020304" pitchFamily="18" charset="0"/>
              </a:defRPr>
            </a:lvl5pPr>
            <a:lvl6pPr marL="25146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6pPr>
            <a:lvl7pPr marL="29718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7pPr>
            <a:lvl8pPr marL="34290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8pPr>
            <a:lvl9pPr marL="38862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9pPr>
          </a:lstStyle>
          <a:p>
            <a:pPr algn="ctr">
              <a:spcBef>
                <a:spcPct val="0"/>
              </a:spcBef>
              <a:buClrTx/>
              <a:buFontTx/>
              <a:buNone/>
            </a:pPr>
            <a:r>
              <a:rPr lang="fr-BE" altLang="fr-FR" sz="2200">
                <a:solidFill>
                  <a:schemeClr val="tx2"/>
                </a:solidFill>
              </a:rPr>
              <a:t>8</a:t>
            </a:r>
          </a:p>
        </p:txBody>
      </p:sp>
      <p:sp>
        <p:nvSpPr>
          <p:cNvPr id="82949" name="Rectangle 12"/>
          <p:cNvSpPr>
            <a:spLocks noChangeArrowheads="1"/>
          </p:cNvSpPr>
          <p:nvPr/>
        </p:nvSpPr>
        <p:spPr bwMode="auto">
          <a:xfrm>
            <a:off x="6588125" y="4076700"/>
            <a:ext cx="420688" cy="574675"/>
          </a:xfrm>
          <a:prstGeom prst="rect">
            <a:avLst/>
          </a:prstGeom>
          <a:solidFill>
            <a:srgbClr val="FFCC99"/>
          </a:solidFill>
          <a:ln w="3175">
            <a:solidFill>
              <a:schemeClr val="tx2"/>
            </a:solidFill>
            <a:miter lim="800000"/>
            <a:headEnd/>
            <a:tailEnd/>
          </a:ln>
        </p:spPr>
        <p:txBody>
          <a:bodyPr wrap="none" anchor="ctr"/>
          <a:lstStyle>
            <a:lvl1pPr eaLnBrk="0" hangingPunct="0">
              <a:spcBef>
                <a:spcPct val="20000"/>
              </a:spcBef>
              <a:buClr>
                <a:schemeClr val="tx1"/>
              </a:buClr>
              <a:buFont typeface="Mistral" panose="03090702030407020403" pitchFamily="66" charset="0"/>
              <a:buChar char="●"/>
              <a:defRPr sz="2600">
                <a:solidFill>
                  <a:schemeClr val="tx1"/>
                </a:solidFill>
                <a:latin typeface="Arial Narrow" panose="020B0606020202030204" pitchFamily="34" charset="0"/>
              </a:defRPr>
            </a:lvl1pPr>
            <a:lvl2pPr marL="742950" indent="-285750" eaLnBrk="0" hangingPunct="0">
              <a:spcBef>
                <a:spcPct val="20000"/>
              </a:spcBef>
              <a:buClr>
                <a:schemeClr val="tx1"/>
              </a:buClr>
              <a:buFont typeface="Wingdings" panose="05000000000000000000" pitchFamily="2" charset="2"/>
              <a:buChar char="§"/>
              <a:defRPr sz="2400">
                <a:solidFill>
                  <a:schemeClr val="tx1"/>
                </a:solidFill>
                <a:latin typeface="Arial Narrow" panose="020B0606020202030204" pitchFamily="34" charset="0"/>
              </a:defRPr>
            </a:lvl2pPr>
            <a:lvl3pPr marL="1143000" indent="-228600" eaLnBrk="0" hangingPunct="0">
              <a:spcBef>
                <a:spcPct val="20000"/>
              </a:spcBef>
              <a:buClr>
                <a:schemeClr val="tx1"/>
              </a:buClr>
              <a:buChar char="•"/>
              <a:defRPr sz="2000">
                <a:solidFill>
                  <a:schemeClr val="tx1"/>
                </a:solidFill>
                <a:latin typeface="Arial Narrow" panose="020B0606020202030204" pitchFamily="34" charset="0"/>
              </a:defRPr>
            </a:lvl3pPr>
            <a:lvl4pPr marL="1600200" indent="-228600" eaLnBrk="0" hangingPunct="0">
              <a:spcBef>
                <a:spcPct val="20000"/>
              </a:spcBef>
              <a:buClr>
                <a:schemeClr val="tx1"/>
              </a:buClr>
              <a:buChar char="–"/>
              <a:defRPr b="1">
                <a:solidFill>
                  <a:schemeClr val="tx1"/>
                </a:solidFill>
                <a:latin typeface="Century Gothic" panose="020B0502020202020204" pitchFamily="34" charset="0"/>
              </a:defRPr>
            </a:lvl4pPr>
            <a:lvl5pPr marL="2057400" indent="-228600" eaLnBrk="0" hangingPunct="0">
              <a:spcBef>
                <a:spcPct val="20000"/>
              </a:spcBef>
              <a:buClr>
                <a:schemeClr val="tx1"/>
              </a:buClr>
              <a:buChar char="»"/>
              <a:defRPr sz="2000" b="1">
                <a:solidFill>
                  <a:schemeClr val="tx1"/>
                </a:solidFill>
                <a:latin typeface="Times New Roman" panose="02020603050405020304" pitchFamily="18" charset="0"/>
              </a:defRPr>
            </a:lvl5pPr>
            <a:lvl6pPr marL="25146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6pPr>
            <a:lvl7pPr marL="29718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7pPr>
            <a:lvl8pPr marL="34290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8pPr>
            <a:lvl9pPr marL="38862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9pPr>
          </a:lstStyle>
          <a:p>
            <a:pPr algn="ctr">
              <a:spcBef>
                <a:spcPct val="0"/>
              </a:spcBef>
              <a:buClrTx/>
              <a:buFontTx/>
              <a:buNone/>
            </a:pPr>
            <a:r>
              <a:rPr lang="fr-BE" altLang="fr-FR" sz="2200">
                <a:solidFill>
                  <a:schemeClr val="tx2"/>
                </a:solidFill>
              </a:rPr>
              <a:t>9</a:t>
            </a:r>
          </a:p>
        </p:txBody>
      </p:sp>
      <p:grpSp>
        <p:nvGrpSpPr>
          <p:cNvPr id="3" name="Group 142"/>
          <p:cNvGrpSpPr>
            <a:grpSpLocks/>
          </p:cNvGrpSpPr>
          <p:nvPr/>
        </p:nvGrpSpPr>
        <p:grpSpPr bwMode="auto">
          <a:xfrm>
            <a:off x="252413" y="4076700"/>
            <a:ext cx="2508250" cy="574675"/>
            <a:chOff x="159" y="2568"/>
            <a:chExt cx="1580" cy="362"/>
          </a:xfrm>
        </p:grpSpPr>
        <p:sp>
          <p:nvSpPr>
            <p:cNvPr id="83022" name="Rectangle 12"/>
            <p:cNvSpPr>
              <a:spLocks noChangeArrowheads="1"/>
            </p:cNvSpPr>
            <p:nvPr/>
          </p:nvSpPr>
          <p:spPr bwMode="auto">
            <a:xfrm>
              <a:off x="975" y="2568"/>
              <a:ext cx="764" cy="362"/>
            </a:xfrm>
            <a:prstGeom prst="rect">
              <a:avLst/>
            </a:prstGeom>
            <a:solidFill>
              <a:schemeClr val="bg1"/>
            </a:solidFill>
            <a:ln w="3175">
              <a:solidFill>
                <a:schemeClr val="tx2"/>
              </a:solidFill>
              <a:miter lim="800000"/>
              <a:headEnd/>
              <a:tailEnd/>
            </a:ln>
          </p:spPr>
          <p:txBody>
            <a:bodyPr wrap="none" anchor="ctr"/>
            <a:lstStyle>
              <a:lvl1pPr eaLnBrk="0" hangingPunct="0">
                <a:spcBef>
                  <a:spcPct val="20000"/>
                </a:spcBef>
                <a:buClr>
                  <a:schemeClr val="tx1"/>
                </a:buClr>
                <a:buFont typeface="Mistral" panose="03090702030407020403" pitchFamily="66" charset="0"/>
                <a:buChar char="●"/>
                <a:defRPr sz="2600">
                  <a:solidFill>
                    <a:schemeClr val="tx1"/>
                  </a:solidFill>
                  <a:latin typeface="Arial Narrow" panose="020B0606020202030204" pitchFamily="34" charset="0"/>
                </a:defRPr>
              </a:lvl1pPr>
              <a:lvl2pPr marL="742950" indent="-285750" eaLnBrk="0" hangingPunct="0">
                <a:spcBef>
                  <a:spcPct val="20000"/>
                </a:spcBef>
                <a:buClr>
                  <a:schemeClr val="tx1"/>
                </a:buClr>
                <a:buFont typeface="Wingdings" panose="05000000000000000000" pitchFamily="2" charset="2"/>
                <a:buChar char="§"/>
                <a:defRPr sz="2400">
                  <a:solidFill>
                    <a:schemeClr val="tx1"/>
                  </a:solidFill>
                  <a:latin typeface="Arial Narrow" panose="020B0606020202030204" pitchFamily="34" charset="0"/>
                </a:defRPr>
              </a:lvl2pPr>
              <a:lvl3pPr marL="1143000" indent="-228600" eaLnBrk="0" hangingPunct="0">
                <a:spcBef>
                  <a:spcPct val="20000"/>
                </a:spcBef>
                <a:buClr>
                  <a:schemeClr val="tx1"/>
                </a:buClr>
                <a:buChar char="•"/>
                <a:defRPr sz="2000">
                  <a:solidFill>
                    <a:schemeClr val="tx1"/>
                  </a:solidFill>
                  <a:latin typeface="Arial Narrow" panose="020B0606020202030204" pitchFamily="34" charset="0"/>
                </a:defRPr>
              </a:lvl3pPr>
              <a:lvl4pPr marL="1600200" indent="-228600" eaLnBrk="0" hangingPunct="0">
                <a:spcBef>
                  <a:spcPct val="20000"/>
                </a:spcBef>
                <a:buClr>
                  <a:schemeClr val="tx1"/>
                </a:buClr>
                <a:buChar char="–"/>
                <a:defRPr b="1">
                  <a:solidFill>
                    <a:schemeClr val="tx1"/>
                  </a:solidFill>
                  <a:latin typeface="Century Gothic" panose="020B0502020202020204" pitchFamily="34" charset="0"/>
                </a:defRPr>
              </a:lvl4pPr>
              <a:lvl5pPr marL="2057400" indent="-228600" eaLnBrk="0" hangingPunct="0">
                <a:spcBef>
                  <a:spcPct val="20000"/>
                </a:spcBef>
                <a:buClr>
                  <a:schemeClr val="tx1"/>
                </a:buClr>
                <a:buChar char="»"/>
                <a:defRPr sz="2000" b="1">
                  <a:solidFill>
                    <a:schemeClr val="tx1"/>
                  </a:solidFill>
                  <a:latin typeface="Times New Roman" panose="02020603050405020304" pitchFamily="18" charset="0"/>
                </a:defRPr>
              </a:lvl5pPr>
              <a:lvl6pPr marL="25146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6pPr>
              <a:lvl7pPr marL="29718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7pPr>
              <a:lvl8pPr marL="34290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8pPr>
              <a:lvl9pPr marL="38862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9pPr>
            </a:lstStyle>
            <a:p>
              <a:pPr algn="ctr">
                <a:spcBef>
                  <a:spcPct val="0"/>
                </a:spcBef>
                <a:buClrTx/>
                <a:buFontTx/>
                <a:buNone/>
              </a:pPr>
              <a:r>
                <a:rPr lang="fr-BE" altLang="fr-FR" sz="2200">
                  <a:solidFill>
                    <a:schemeClr val="tx2"/>
                  </a:solidFill>
                </a:rPr>
                <a:t>12 - 14</a:t>
              </a:r>
            </a:p>
          </p:txBody>
        </p:sp>
        <p:sp>
          <p:nvSpPr>
            <p:cNvPr id="83023" name="Rectangle 12"/>
            <p:cNvSpPr>
              <a:spLocks noChangeArrowheads="1"/>
            </p:cNvSpPr>
            <p:nvPr/>
          </p:nvSpPr>
          <p:spPr bwMode="auto">
            <a:xfrm>
              <a:off x="159" y="2568"/>
              <a:ext cx="265" cy="362"/>
            </a:xfrm>
            <a:prstGeom prst="rect">
              <a:avLst/>
            </a:prstGeom>
            <a:solidFill>
              <a:srgbClr val="FFCC99"/>
            </a:solidFill>
            <a:ln w="3175">
              <a:solidFill>
                <a:schemeClr val="tx2"/>
              </a:solidFill>
              <a:miter lim="800000"/>
              <a:headEnd/>
              <a:tailEnd/>
            </a:ln>
          </p:spPr>
          <p:txBody>
            <a:bodyPr wrap="none" anchor="ctr"/>
            <a:lstStyle>
              <a:lvl1pPr eaLnBrk="0" hangingPunct="0">
                <a:spcBef>
                  <a:spcPct val="20000"/>
                </a:spcBef>
                <a:buClr>
                  <a:schemeClr val="tx1"/>
                </a:buClr>
                <a:buFont typeface="Mistral" panose="03090702030407020403" pitchFamily="66" charset="0"/>
                <a:buChar char="●"/>
                <a:defRPr sz="2600">
                  <a:solidFill>
                    <a:schemeClr val="tx1"/>
                  </a:solidFill>
                  <a:latin typeface="Arial Narrow" panose="020B0606020202030204" pitchFamily="34" charset="0"/>
                </a:defRPr>
              </a:lvl1pPr>
              <a:lvl2pPr marL="742950" indent="-285750" eaLnBrk="0" hangingPunct="0">
                <a:spcBef>
                  <a:spcPct val="20000"/>
                </a:spcBef>
                <a:buClr>
                  <a:schemeClr val="tx1"/>
                </a:buClr>
                <a:buFont typeface="Wingdings" panose="05000000000000000000" pitchFamily="2" charset="2"/>
                <a:buChar char="§"/>
                <a:defRPr sz="2400">
                  <a:solidFill>
                    <a:schemeClr val="tx1"/>
                  </a:solidFill>
                  <a:latin typeface="Arial Narrow" panose="020B0606020202030204" pitchFamily="34" charset="0"/>
                </a:defRPr>
              </a:lvl2pPr>
              <a:lvl3pPr marL="1143000" indent="-228600" eaLnBrk="0" hangingPunct="0">
                <a:spcBef>
                  <a:spcPct val="20000"/>
                </a:spcBef>
                <a:buClr>
                  <a:schemeClr val="tx1"/>
                </a:buClr>
                <a:buChar char="•"/>
                <a:defRPr sz="2000">
                  <a:solidFill>
                    <a:schemeClr val="tx1"/>
                  </a:solidFill>
                  <a:latin typeface="Arial Narrow" panose="020B0606020202030204" pitchFamily="34" charset="0"/>
                </a:defRPr>
              </a:lvl3pPr>
              <a:lvl4pPr marL="1600200" indent="-228600" eaLnBrk="0" hangingPunct="0">
                <a:spcBef>
                  <a:spcPct val="20000"/>
                </a:spcBef>
                <a:buClr>
                  <a:schemeClr val="tx1"/>
                </a:buClr>
                <a:buChar char="–"/>
                <a:defRPr b="1">
                  <a:solidFill>
                    <a:schemeClr val="tx1"/>
                  </a:solidFill>
                  <a:latin typeface="Century Gothic" panose="020B0502020202020204" pitchFamily="34" charset="0"/>
                </a:defRPr>
              </a:lvl4pPr>
              <a:lvl5pPr marL="2057400" indent="-228600" eaLnBrk="0" hangingPunct="0">
                <a:spcBef>
                  <a:spcPct val="20000"/>
                </a:spcBef>
                <a:buClr>
                  <a:schemeClr val="tx1"/>
                </a:buClr>
                <a:buChar char="»"/>
                <a:defRPr sz="2000" b="1">
                  <a:solidFill>
                    <a:schemeClr val="tx1"/>
                  </a:solidFill>
                  <a:latin typeface="Times New Roman" panose="02020603050405020304" pitchFamily="18" charset="0"/>
                </a:defRPr>
              </a:lvl5pPr>
              <a:lvl6pPr marL="25146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6pPr>
              <a:lvl7pPr marL="29718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7pPr>
              <a:lvl8pPr marL="34290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8pPr>
              <a:lvl9pPr marL="38862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9pPr>
            </a:lstStyle>
            <a:p>
              <a:pPr algn="ctr">
                <a:spcBef>
                  <a:spcPct val="0"/>
                </a:spcBef>
                <a:buClrTx/>
                <a:buFontTx/>
                <a:buNone/>
              </a:pPr>
              <a:r>
                <a:rPr lang="fr-BE" altLang="fr-FR" sz="2200">
                  <a:solidFill>
                    <a:schemeClr val="tx2"/>
                  </a:solidFill>
                </a:rPr>
                <a:t>0</a:t>
              </a:r>
            </a:p>
          </p:txBody>
        </p:sp>
        <p:sp>
          <p:nvSpPr>
            <p:cNvPr id="83024" name="Rectangle 12"/>
            <p:cNvSpPr>
              <a:spLocks noChangeArrowheads="1"/>
            </p:cNvSpPr>
            <p:nvPr/>
          </p:nvSpPr>
          <p:spPr bwMode="auto">
            <a:xfrm>
              <a:off x="703" y="2568"/>
              <a:ext cx="265" cy="362"/>
            </a:xfrm>
            <a:prstGeom prst="rect">
              <a:avLst/>
            </a:prstGeom>
            <a:solidFill>
              <a:srgbClr val="FFCC99"/>
            </a:solidFill>
            <a:ln w="3175">
              <a:solidFill>
                <a:schemeClr val="tx2"/>
              </a:solidFill>
              <a:miter lim="800000"/>
              <a:headEnd/>
              <a:tailEnd/>
            </a:ln>
          </p:spPr>
          <p:txBody>
            <a:bodyPr wrap="none" anchor="ctr"/>
            <a:lstStyle>
              <a:lvl1pPr eaLnBrk="0" hangingPunct="0">
                <a:spcBef>
                  <a:spcPct val="20000"/>
                </a:spcBef>
                <a:buClr>
                  <a:schemeClr val="tx1"/>
                </a:buClr>
                <a:buFont typeface="Mistral" panose="03090702030407020403" pitchFamily="66" charset="0"/>
                <a:buChar char="●"/>
                <a:defRPr sz="2600">
                  <a:solidFill>
                    <a:schemeClr val="tx1"/>
                  </a:solidFill>
                  <a:latin typeface="Arial Narrow" panose="020B0606020202030204" pitchFamily="34" charset="0"/>
                </a:defRPr>
              </a:lvl1pPr>
              <a:lvl2pPr marL="742950" indent="-285750" eaLnBrk="0" hangingPunct="0">
                <a:spcBef>
                  <a:spcPct val="20000"/>
                </a:spcBef>
                <a:buClr>
                  <a:schemeClr val="tx1"/>
                </a:buClr>
                <a:buFont typeface="Wingdings" panose="05000000000000000000" pitchFamily="2" charset="2"/>
                <a:buChar char="§"/>
                <a:defRPr sz="2400">
                  <a:solidFill>
                    <a:schemeClr val="tx1"/>
                  </a:solidFill>
                  <a:latin typeface="Arial Narrow" panose="020B0606020202030204" pitchFamily="34" charset="0"/>
                </a:defRPr>
              </a:lvl2pPr>
              <a:lvl3pPr marL="1143000" indent="-228600" eaLnBrk="0" hangingPunct="0">
                <a:spcBef>
                  <a:spcPct val="20000"/>
                </a:spcBef>
                <a:buClr>
                  <a:schemeClr val="tx1"/>
                </a:buClr>
                <a:buChar char="•"/>
                <a:defRPr sz="2000">
                  <a:solidFill>
                    <a:schemeClr val="tx1"/>
                  </a:solidFill>
                  <a:latin typeface="Arial Narrow" panose="020B0606020202030204" pitchFamily="34" charset="0"/>
                </a:defRPr>
              </a:lvl3pPr>
              <a:lvl4pPr marL="1600200" indent="-228600" eaLnBrk="0" hangingPunct="0">
                <a:spcBef>
                  <a:spcPct val="20000"/>
                </a:spcBef>
                <a:buClr>
                  <a:schemeClr val="tx1"/>
                </a:buClr>
                <a:buChar char="–"/>
                <a:defRPr b="1">
                  <a:solidFill>
                    <a:schemeClr val="tx1"/>
                  </a:solidFill>
                  <a:latin typeface="Century Gothic" panose="020B0502020202020204" pitchFamily="34" charset="0"/>
                </a:defRPr>
              </a:lvl4pPr>
              <a:lvl5pPr marL="2057400" indent="-228600" eaLnBrk="0" hangingPunct="0">
                <a:spcBef>
                  <a:spcPct val="20000"/>
                </a:spcBef>
                <a:buClr>
                  <a:schemeClr val="tx1"/>
                </a:buClr>
                <a:buChar char="»"/>
                <a:defRPr sz="2000" b="1">
                  <a:solidFill>
                    <a:schemeClr val="tx1"/>
                  </a:solidFill>
                  <a:latin typeface="Times New Roman" panose="02020603050405020304" pitchFamily="18" charset="0"/>
                </a:defRPr>
              </a:lvl5pPr>
              <a:lvl6pPr marL="25146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6pPr>
              <a:lvl7pPr marL="29718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7pPr>
              <a:lvl8pPr marL="34290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8pPr>
              <a:lvl9pPr marL="38862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9pPr>
            </a:lstStyle>
            <a:p>
              <a:pPr algn="ctr">
                <a:spcBef>
                  <a:spcPct val="0"/>
                </a:spcBef>
                <a:buClrTx/>
                <a:buFontTx/>
                <a:buNone/>
              </a:pPr>
              <a:r>
                <a:rPr lang="fr-BE" altLang="fr-FR" sz="2200">
                  <a:solidFill>
                    <a:schemeClr val="tx2"/>
                  </a:solidFill>
                </a:rPr>
                <a:t>14</a:t>
              </a:r>
            </a:p>
          </p:txBody>
        </p:sp>
        <p:sp>
          <p:nvSpPr>
            <p:cNvPr id="83025" name="Rectangle 12"/>
            <p:cNvSpPr>
              <a:spLocks noChangeArrowheads="1"/>
            </p:cNvSpPr>
            <p:nvPr/>
          </p:nvSpPr>
          <p:spPr bwMode="auto">
            <a:xfrm>
              <a:off x="431" y="2568"/>
              <a:ext cx="265" cy="362"/>
            </a:xfrm>
            <a:prstGeom prst="rect">
              <a:avLst/>
            </a:prstGeom>
            <a:solidFill>
              <a:srgbClr val="FFCC99"/>
            </a:solidFill>
            <a:ln w="3175">
              <a:solidFill>
                <a:schemeClr val="tx2"/>
              </a:solidFill>
              <a:miter lim="800000"/>
              <a:headEnd/>
              <a:tailEnd/>
            </a:ln>
          </p:spPr>
          <p:txBody>
            <a:bodyPr wrap="none" anchor="ctr"/>
            <a:lstStyle>
              <a:lvl1pPr eaLnBrk="0" hangingPunct="0">
                <a:spcBef>
                  <a:spcPct val="20000"/>
                </a:spcBef>
                <a:buClr>
                  <a:schemeClr val="tx1"/>
                </a:buClr>
                <a:buFont typeface="Mistral" panose="03090702030407020403" pitchFamily="66" charset="0"/>
                <a:buChar char="●"/>
                <a:defRPr sz="2600">
                  <a:solidFill>
                    <a:schemeClr val="tx1"/>
                  </a:solidFill>
                  <a:latin typeface="Arial Narrow" panose="020B0606020202030204" pitchFamily="34" charset="0"/>
                </a:defRPr>
              </a:lvl1pPr>
              <a:lvl2pPr marL="742950" indent="-285750" eaLnBrk="0" hangingPunct="0">
                <a:spcBef>
                  <a:spcPct val="20000"/>
                </a:spcBef>
                <a:buClr>
                  <a:schemeClr val="tx1"/>
                </a:buClr>
                <a:buFont typeface="Wingdings" panose="05000000000000000000" pitchFamily="2" charset="2"/>
                <a:buChar char="§"/>
                <a:defRPr sz="2400">
                  <a:solidFill>
                    <a:schemeClr val="tx1"/>
                  </a:solidFill>
                  <a:latin typeface="Arial Narrow" panose="020B0606020202030204" pitchFamily="34" charset="0"/>
                </a:defRPr>
              </a:lvl2pPr>
              <a:lvl3pPr marL="1143000" indent="-228600" eaLnBrk="0" hangingPunct="0">
                <a:spcBef>
                  <a:spcPct val="20000"/>
                </a:spcBef>
                <a:buClr>
                  <a:schemeClr val="tx1"/>
                </a:buClr>
                <a:buChar char="•"/>
                <a:defRPr sz="2000">
                  <a:solidFill>
                    <a:schemeClr val="tx1"/>
                  </a:solidFill>
                  <a:latin typeface="Arial Narrow" panose="020B0606020202030204" pitchFamily="34" charset="0"/>
                </a:defRPr>
              </a:lvl3pPr>
              <a:lvl4pPr marL="1600200" indent="-228600" eaLnBrk="0" hangingPunct="0">
                <a:spcBef>
                  <a:spcPct val="20000"/>
                </a:spcBef>
                <a:buClr>
                  <a:schemeClr val="tx1"/>
                </a:buClr>
                <a:buChar char="–"/>
                <a:defRPr b="1">
                  <a:solidFill>
                    <a:schemeClr val="tx1"/>
                  </a:solidFill>
                  <a:latin typeface="Century Gothic" panose="020B0502020202020204" pitchFamily="34" charset="0"/>
                </a:defRPr>
              </a:lvl4pPr>
              <a:lvl5pPr marL="2057400" indent="-228600" eaLnBrk="0" hangingPunct="0">
                <a:spcBef>
                  <a:spcPct val="20000"/>
                </a:spcBef>
                <a:buClr>
                  <a:schemeClr val="tx1"/>
                </a:buClr>
                <a:buChar char="»"/>
                <a:defRPr sz="2000" b="1">
                  <a:solidFill>
                    <a:schemeClr val="tx1"/>
                  </a:solidFill>
                  <a:latin typeface="Times New Roman" panose="02020603050405020304" pitchFamily="18" charset="0"/>
                </a:defRPr>
              </a:lvl5pPr>
              <a:lvl6pPr marL="25146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6pPr>
              <a:lvl7pPr marL="29718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7pPr>
              <a:lvl8pPr marL="34290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8pPr>
              <a:lvl9pPr marL="38862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9pPr>
            </a:lstStyle>
            <a:p>
              <a:pPr algn="ctr">
                <a:spcBef>
                  <a:spcPct val="0"/>
                </a:spcBef>
                <a:buClrTx/>
                <a:buFontTx/>
                <a:buNone/>
              </a:pPr>
              <a:r>
                <a:rPr lang="fr-BE" altLang="fr-FR" sz="2200">
                  <a:solidFill>
                    <a:schemeClr val="tx2"/>
                  </a:solidFill>
                </a:rPr>
                <a:t>12</a:t>
              </a:r>
            </a:p>
          </p:txBody>
        </p:sp>
      </p:grpSp>
      <p:grpSp>
        <p:nvGrpSpPr>
          <p:cNvPr id="4" name="Group 119"/>
          <p:cNvGrpSpPr>
            <a:grpSpLocks/>
          </p:cNvGrpSpPr>
          <p:nvPr/>
        </p:nvGrpSpPr>
        <p:grpSpPr bwMode="auto">
          <a:xfrm>
            <a:off x="2700338" y="1700213"/>
            <a:ext cx="890587" cy="2376487"/>
            <a:chOff x="1701" y="1071"/>
            <a:chExt cx="561" cy="1497"/>
          </a:xfrm>
        </p:grpSpPr>
        <p:sp>
          <p:nvSpPr>
            <p:cNvPr id="83020" name="Text Box 6"/>
            <p:cNvSpPr txBox="1">
              <a:spLocks noChangeArrowheads="1"/>
            </p:cNvSpPr>
            <p:nvPr/>
          </p:nvSpPr>
          <p:spPr bwMode="auto">
            <a:xfrm>
              <a:off x="1701" y="1071"/>
              <a:ext cx="561" cy="294"/>
            </a:xfrm>
            <a:prstGeom prst="rect">
              <a:avLst/>
            </a:prstGeom>
            <a:solidFill>
              <a:srgbClr val="FF99FF"/>
            </a:solidFill>
            <a:ln w="9525">
              <a:solidFill>
                <a:schemeClr val="tx2"/>
              </a:solidFill>
              <a:miter lim="800000"/>
              <a:headEnd/>
              <a:tailEnd/>
            </a:ln>
          </p:spPr>
          <p:txBody>
            <a:bodyPr wrap="none">
              <a:spAutoFit/>
            </a:bodyPr>
            <a:lstStyle>
              <a:lvl1pPr eaLnBrk="0" hangingPunct="0">
                <a:spcBef>
                  <a:spcPct val="20000"/>
                </a:spcBef>
                <a:buClr>
                  <a:schemeClr val="tx1"/>
                </a:buClr>
                <a:buFont typeface="Mistral" panose="03090702030407020403" pitchFamily="66" charset="0"/>
                <a:buChar char="●"/>
                <a:defRPr sz="2600">
                  <a:solidFill>
                    <a:schemeClr val="tx1"/>
                  </a:solidFill>
                  <a:latin typeface="Arial Narrow" panose="020B0606020202030204" pitchFamily="34" charset="0"/>
                </a:defRPr>
              </a:lvl1pPr>
              <a:lvl2pPr marL="742950" indent="-285750" eaLnBrk="0" hangingPunct="0">
                <a:spcBef>
                  <a:spcPct val="20000"/>
                </a:spcBef>
                <a:buClr>
                  <a:schemeClr val="tx1"/>
                </a:buClr>
                <a:buFont typeface="Wingdings" panose="05000000000000000000" pitchFamily="2" charset="2"/>
                <a:buChar char="§"/>
                <a:defRPr sz="2400">
                  <a:solidFill>
                    <a:schemeClr val="tx1"/>
                  </a:solidFill>
                  <a:latin typeface="Arial Narrow" panose="020B0606020202030204" pitchFamily="34" charset="0"/>
                </a:defRPr>
              </a:lvl2pPr>
              <a:lvl3pPr marL="1143000" indent="-228600" eaLnBrk="0" hangingPunct="0">
                <a:spcBef>
                  <a:spcPct val="20000"/>
                </a:spcBef>
                <a:buClr>
                  <a:schemeClr val="tx1"/>
                </a:buClr>
                <a:buChar char="•"/>
                <a:defRPr sz="2000">
                  <a:solidFill>
                    <a:schemeClr val="tx1"/>
                  </a:solidFill>
                  <a:latin typeface="Arial Narrow" panose="020B0606020202030204" pitchFamily="34" charset="0"/>
                </a:defRPr>
              </a:lvl3pPr>
              <a:lvl4pPr marL="1600200" indent="-228600" eaLnBrk="0" hangingPunct="0">
                <a:spcBef>
                  <a:spcPct val="20000"/>
                </a:spcBef>
                <a:buClr>
                  <a:schemeClr val="tx1"/>
                </a:buClr>
                <a:buChar char="–"/>
                <a:defRPr b="1">
                  <a:solidFill>
                    <a:schemeClr val="tx1"/>
                  </a:solidFill>
                  <a:latin typeface="Century Gothic" panose="020B0502020202020204" pitchFamily="34" charset="0"/>
                </a:defRPr>
              </a:lvl4pPr>
              <a:lvl5pPr marL="2057400" indent="-228600" eaLnBrk="0" hangingPunct="0">
                <a:spcBef>
                  <a:spcPct val="20000"/>
                </a:spcBef>
                <a:buClr>
                  <a:schemeClr val="tx1"/>
                </a:buClr>
                <a:buChar char="»"/>
                <a:defRPr sz="2000" b="1">
                  <a:solidFill>
                    <a:schemeClr val="tx1"/>
                  </a:solidFill>
                  <a:latin typeface="Times New Roman" panose="02020603050405020304" pitchFamily="18" charset="0"/>
                </a:defRPr>
              </a:lvl5pPr>
              <a:lvl6pPr marL="25146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6pPr>
              <a:lvl7pPr marL="29718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7pPr>
              <a:lvl8pPr marL="34290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8pPr>
              <a:lvl9pPr marL="38862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9pPr>
            </a:lstStyle>
            <a:p>
              <a:pPr>
                <a:spcBef>
                  <a:spcPct val="0"/>
                </a:spcBef>
                <a:buClrTx/>
                <a:buFontTx/>
                <a:buNone/>
              </a:pPr>
              <a:r>
                <a:rPr lang="fr-BE" altLang="fr-FR" sz="2400">
                  <a:solidFill>
                    <a:schemeClr val="tx2"/>
                  </a:solidFill>
                </a:rPr>
                <a:t>GnRH</a:t>
              </a:r>
              <a:endParaRPr lang="fr-FR" altLang="fr-FR" sz="2400">
                <a:solidFill>
                  <a:schemeClr val="tx2"/>
                </a:solidFill>
              </a:endParaRPr>
            </a:p>
          </p:txBody>
        </p:sp>
        <p:sp>
          <p:nvSpPr>
            <p:cNvPr id="83021" name="Line 70"/>
            <p:cNvSpPr>
              <a:spLocks noChangeShapeType="1"/>
            </p:cNvSpPr>
            <p:nvPr/>
          </p:nvSpPr>
          <p:spPr bwMode="auto">
            <a:xfrm flipH="1" flipV="1">
              <a:off x="1791" y="1389"/>
              <a:ext cx="0" cy="1179"/>
            </a:xfrm>
            <a:prstGeom prst="line">
              <a:avLst/>
            </a:prstGeom>
            <a:noFill/>
            <a:ln w="9525">
              <a:solidFill>
                <a:schemeClr val="tx2"/>
              </a:solidFill>
              <a:round/>
              <a:headEnd/>
              <a:tailEnd type="triangle" w="med" len="med"/>
            </a:ln>
            <a:extLst>
              <a:ext uri="{909E8E84-426E-40DD-AFC4-6F175D3DCCD1}">
                <a14:hiddenFill xmlns:a14="http://schemas.microsoft.com/office/drawing/2010/main">
                  <a:noFill/>
                </a14:hiddenFill>
              </a:ext>
            </a:extLst>
          </p:spPr>
          <p:txBody>
            <a:bodyPr/>
            <a:lstStyle/>
            <a:p>
              <a:endParaRPr lang="fr-BE"/>
            </a:p>
          </p:txBody>
        </p:sp>
      </p:grpSp>
      <p:grpSp>
        <p:nvGrpSpPr>
          <p:cNvPr id="5" name="Group 121"/>
          <p:cNvGrpSpPr>
            <a:grpSpLocks/>
          </p:cNvGrpSpPr>
          <p:nvPr/>
        </p:nvGrpSpPr>
        <p:grpSpPr bwMode="auto">
          <a:xfrm>
            <a:off x="6300788" y="1700213"/>
            <a:ext cx="2551112" cy="466725"/>
            <a:chOff x="3969" y="1071"/>
            <a:chExt cx="1607" cy="294"/>
          </a:xfrm>
        </p:grpSpPr>
        <p:sp>
          <p:nvSpPr>
            <p:cNvPr id="83018" name="Line 72"/>
            <p:cNvSpPr>
              <a:spLocks noChangeShapeType="1"/>
            </p:cNvSpPr>
            <p:nvPr/>
          </p:nvSpPr>
          <p:spPr bwMode="auto">
            <a:xfrm>
              <a:off x="3969" y="1207"/>
              <a:ext cx="589" cy="0"/>
            </a:xfrm>
            <a:prstGeom prst="line">
              <a:avLst/>
            </a:prstGeom>
            <a:noFill/>
            <a:ln w="9525">
              <a:solidFill>
                <a:schemeClr val="tx2"/>
              </a:solidFill>
              <a:round/>
              <a:headEnd/>
              <a:tailEnd type="triangle" w="med" len="med"/>
            </a:ln>
            <a:extLst>
              <a:ext uri="{909E8E84-426E-40DD-AFC4-6F175D3DCCD1}">
                <a14:hiddenFill xmlns:a14="http://schemas.microsoft.com/office/drawing/2010/main">
                  <a:noFill/>
                </a14:hiddenFill>
              </a:ext>
            </a:extLst>
          </p:spPr>
          <p:txBody>
            <a:bodyPr/>
            <a:lstStyle/>
            <a:p>
              <a:endParaRPr lang="fr-BE">
                <a:solidFill>
                  <a:schemeClr val="bg1"/>
                </a:solidFill>
              </a:endParaRPr>
            </a:p>
          </p:txBody>
        </p:sp>
        <p:sp>
          <p:nvSpPr>
            <p:cNvPr id="83019" name="Text Box 6"/>
            <p:cNvSpPr txBox="1">
              <a:spLocks noChangeArrowheads="1"/>
            </p:cNvSpPr>
            <p:nvPr/>
          </p:nvSpPr>
          <p:spPr bwMode="auto">
            <a:xfrm>
              <a:off x="4558" y="1071"/>
              <a:ext cx="1018" cy="294"/>
            </a:xfrm>
            <a:prstGeom prst="rect">
              <a:avLst/>
            </a:prstGeom>
            <a:solidFill>
              <a:srgbClr val="006600"/>
            </a:solidFill>
            <a:ln w="9525">
              <a:solidFill>
                <a:schemeClr val="tx2"/>
              </a:solidFill>
              <a:miter lim="800000"/>
              <a:headEnd/>
              <a:tailEnd/>
            </a:ln>
          </p:spPr>
          <p:txBody>
            <a:bodyPr wrap="none">
              <a:spAutoFit/>
            </a:bodyPr>
            <a:lstStyle>
              <a:lvl1pPr eaLnBrk="0" hangingPunct="0">
                <a:spcBef>
                  <a:spcPct val="20000"/>
                </a:spcBef>
                <a:buClr>
                  <a:schemeClr val="tx1"/>
                </a:buClr>
                <a:buFont typeface="Mistral" panose="03090702030407020403" pitchFamily="66" charset="0"/>
                <a:buChar char="●"/>
                <a:defRPr sz="2600">
                  <a:solidFill>
                    <a:schemeClr val="tx1"/>
                  </a:solidFill>
                  <a:latin typeface="Arial Narrow" panose="020B0606020202030204" pitchFamily="34" charset="0"/>
                </a:defRPr>
              </a:lvl1pPr>
              <a:lvl2pPr marL="742950" indent="-285750" eaLnBrk="0" hangingPunct="0">
                <a:spcBef>
                  <a:spcPct val="20000"/>
                </a:spcBef>
                <a:buClr>
                  <a:schemeClr val="tx1"/>
                </a:buClr>
                <a:buFont typeface="Wingdings" panose="05000000000000000000" pitchFamily="2" charset="2"/>
                <a:buChar char="§"/>
                <a:defRPr sz="2400">
                  <a:solidFill>
                    <a:schemeClr val="tx1"/>
                  </a:solidFill>
                  <a:latin typeface="Arial Narrow" panose="020B0606020202030204" pitchFamily="34" charset="0"/>
                </a:defRPr>
              </a:lvl2pPr>
              <a:lvl3pPr marL="1143000" indent="-228600" eaLnBrk="0" hangingPunct="0">
                <a:spcBef>
                  <a:spcPct val="20000"/>
                </a:spcBef>
                <a:buClr>
                  <a:schemeClr val="tx1"/>
                </a:buClr>
                <a:buChar char="•"/>
                <a:defRPr sz="2000">
                  <a:solidFill>
                    <a:schemeClr val="tx1"/>
                  </a:solidFill>
                  <a:latin typeface="Arial Narrow" panose="020B0606020202030204" pitchFamily="34" charset="0"/>
                </a:defRPr>
              </a:lvl3pPr>
              <a:lvl4pPr marL="1600200" indent="-228600" eaLnBrk="0" hangingPunct="0">
                <a:spcBef>
                  <a:spcPct val="20000"/>
                </a:spcBef>
                <a:buClr>
                  <a:schemeClr val="tx1"/>
                </a:buClr>
                <a:buChar char="–"/>
                <a:defRPr b="1">
                  <a:solidFill>
                    <a:schemeClr val="tx1"/>
                  </a:solidFill>
                  <a:latin typeface="Century Gothic" panose="020B0502020202020204" pitchFamily="34" charset="0"/>
                </a:defRPr>
              </a:lvl4pPr>
              <a:lvl5pPr marL="2057400" indent="-228600" eaLnBrk="0" hangingPunct="0">
                <a:spcBef>
                  <a:spcPct val="20000"/>
                </a:spcBef>
                <a:buClr>
                  <a:schemeClr val="tx1"/>
                </a:buClr>
                <a:buChar char="»"/>
                <a:defRPr sz="2000" b="1">
                  <a:solidFill>
                    <a:schemeClr val="tx1"/>
                  </a:solidFill>
                  <a:latin typeface="Times New Roman" panose="02020603050405020304" pitchFamily="18" charset="0"/>
                </a:defRPr>
              </a:lvl5pPr>
              <a:lvl6pPr marL="25146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6pPr>
              <a:lvl7pPr marL="29718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7pPr>
              <a:lvl8pPr marL="34290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8pPr>
              <a:lvl9pPr marL="38862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9pPr>
            </a:lstStyle>
            <a:p>
              <a:pPr>
                <a:spcBef>
                  <a:spcPct val="0"/>
                </a:spcBef>
                <a:buClrTx/>
                <a:buFontTx/>
                <a:buNone/>
              </a:pPr>
              <a:r>
                <a:rPr lang="fr-BE" altLang="fr-FR" sz="2400" dirty="0">
                  <a:solidFill>
                    <a:schemeClr val="bg1"/>
                  </a:solidFill>
                </a:rPr>
                <a:t>Select </a:t>
              </a:r>
              <a:r>
                <a:rPr lang="fr-BE" altLang="fr-FR" sz="2400" dirty="0" err="1">
                  <a:solidFill>
                    <a:schemeClr val="bg1"/>
                  </a:solidFill>
                </a:rPr>
                <a:t>synch</a:t>
              </a:r>
              <a:endParaRPr lang="fr-FR" altLang="fr-FR" sz="2400" dirty="0">
                <a:solidFill>
                  <a:schemeClr val="bg1"/>
                </a:solidFill>
              </a:endParaRPr>
            </a:p>
          </p:txBody>
        </p:sp>
      </p:grpSp>
      <p:grpSp>
        <p:nvGrpSpPr>
          <p:cNvPr id="6" name="Group 133"/>
          <p:cNvGrpSpPr>
            <a:grpSpLocks/>
          </p:cNvGrpSpPr>
          <p:nvPr/>
        </p:nvGrpSpPr>
        <p:grpSpPr bwMode="auto">
          <a:xfrm>
            <a:off x="2700338" y="2349500"/>
            <a:ext cx="890587" cy="1728788"/>
            <a:chOff x="1701" y="1480"/>
            <a:chExt cx="561" cy="1089"/>
          </a:xfrm>
        </p:grpSpPr>
        <p:sp>
          <p:nvSpPr>
            <p:cNvPr id="83016" name="Line 74"/>
            <p:cNvSpPr>
              <a:spLocks noChangeShapeType="1"/>
            </p:cNvSpPr>
            <p:nvPr/>
          </p:nvSpPr>
          <p:spPr bwMode="auto">
            <a:xfrm flipV="1">
              <a:off x="1882" y="1797"/>
              <a:ext cx="0" cy="772"/>
            </a:xfrm>
            <a:prstGeom prst="line">
              <a:avLst/>
            </a:prstGeom>
            <a:noFill/>
            <a:ln w="9525">
              <a:solidFill>
                <a:schemeClr val="tx2"/>
              </a:solidFill>
              <a:round/>
              <a:headEnd/>
              <a:tailEnd type="triangle" w="med" len="med"/>
            </a:ln>
            <a:extLst>
              <a:ext uri="{909E8E84-426E-40DD-AFC4-6F175D3DCCD1}">
                <a14:hiddenFill xmlns:a14="http://schemas.microsoft.com/office/drawing/2010/main">
                  <a:noFill/>
                </a14:hiddenFill>
              </a:ext>
            </a:extLst>
          </p:spPr>
          <p:txBody>
            <a:bodyPr/>
            <a:lstStyle/>
            <a:p>
              <a:endParaRPr lang="fr-BE"/>
            </a:p>
          </p:txBody>
        </p:sp>
        <p:sp>
          <p:nvSpPr>
            <p:cNvPr id="83017" name="Text Box 6"/>
            <p:cNvSpPr txBox="1">
              <a:spLocks noChangeArrowheads="1"/>
            </p:cNvSpPr>
            <p:nvPr/>
          </p:nvSpPr>
          <p:spPr bwMode="auto">
            <a:xfrm>
              <a:off x="1701" y="1480"/>
              <a:ext cx="561" cy="294"/>
            </a:xfrm>
            <a:prstGeom prst="rect">
              <a:avLst/>
            </a:prstGeom>
            <a:solidFill>
              <a:srgbClr val="FF99FF"/>
            </a:solidFill>
            <a:ln w="9525">
              <a:solidFill>
                <a:schemeClr val="tx2"/>
              </a:solidFill>
              <a:miter lim="800000"/>
              <a:headEnd/>
              <a:tailEnd/>
            </a:ln>
          </p:spPr>
          <p:txBody>
            <a:bodyPr wrap="none">
              <a:spAutoFit/>
            </a:bodyPr>
            <a:lstStyle>
              <a:lvl1pPr eaLnBrk="0" hangingPunct="0">
                <a:spcBef>
                  <a:spcPct val="20000"/>
                </a:spcBef>
                <a:buClr>
                  <a:schemeClr val="tx1"/>
                </a:buClr>
                <a:buFont typeface="Mistral" panose="03090702030407020403" pitchFamily="66" charset="0"/>
                <a:buChar char="●"/>
                <a:defRPr sz="2600">
                  <a:solidFill>
                    <a:schemeClr val="tx1"/>
                  </a:solidFill>
                  <a:latin typeface="Arial Narrow" panose="020B0606020202030204" pitchFamily="34" charset="0"/>
                </a:defRPr>
              </a:lvl1pPr>
              <a:lvl2pPr marL="742950" indent="-285750" eaLnBrk="0" hangingPunct="0">
                <a:spcBef>
                  <a:spcPct val="20000"/>
                </a:spcBef>
                <a:buClr>
                  <a:schemeClr val="tx1"/>
                </a:buClr>
                <a:buFont typeface="Wingdings" panose="05000000000000000000" pitchFamily="2" charset="2"/>
                <a:buChar char="§"/>
                <a:defRPr sz="2400">
                  <a:solidFill>
                    <a:schemeClr val="tx1"/>
                  </a:solidFill>
                  <a:latin typeface="Arial Narrow" panose="020B0606020202030204" pitchFamily="34" charset="0"/>
                </a:defRPr>
              </a:lvl2pPr>
              <a:lvl3pPr marL="1143000" indent="-228600" eaLnBrk="0" hangingPunct="0">
                <a:spcBef>
                  <a:spcPct val="20000"/>
                </a:spcBef>
                <a:buClr>
                  <a:schemeClr val="tx1"/>
                </a:buClr>
                <a:buChar char="•"/>
                <a:defRPr sz="2000">
                  <a:solidFill>
                    <a:schemeClr val="tx1"/>
                  </a:solidFill>
                  <a:latin typeface="Arial Narrow" panose="020B0606020202030204" pitchFamily="34" charset="0"/>
                </a:defRPr>
              </a:lvl3pPr>
              <a:lvl4pPr marL="1600200" indent="-228600" eaLnBrk="0" hangingPunct="0">
                <a:spcBef>
                  <a:spcPct val="20000"/>
                </a:spcBef>
                <a:buClr>
                  <a:schemeClr val="tx1"/>
                </a:buClr>
                <a:buChar char="–"/>
                <a:defRPr b="1">
                  <a:solidFill>
                    <a:schemeClr val="tx1"/>
                  </a:solidFill>
                  <a:latin typeface="Century Gothic" panose="020B0502020202020204" pitchFamily="34" charset="0"/>
                </a:defRPr>
              </a:lvl4pPr>
              <a:lvl5pPr marL="2057400" indent="-228600" eaLnBrk="0" hangingPunct="0">
                <a:spcBef>
                  <a:spcPct val="20000"/>
                </a:spcBef>
                <a:buClr>
                  <a:schemeClr val="tx1"/>
                </a:buClr>
                <a:buChar char="»"/>
                <a:defRPr sz="2000" b="1">
                  <a:solidFill>
                    <a:schemeClr val="tx1"/>
                  </a:solidFill>
                  <a:latin typeface="Times New Roman" panose="02020603050405020304" pitchFamily="18" charset="0"/>
                </a:defRPr>
              </a:lvl5pPr>
              <a:lvl6pPr marL="25146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6pPr>
              <a:lvl7pPr marL="29718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7pPr>
              <a:lvl8pPr marL="34290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8pPr>
              <a:lvl9pPr marL="38862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9pPr>
            </a:lstStyle>
            <a:p>
              <a:pPr>
                <a:spcBef>
                  <a:spcPct val="0"/>
                </a:spcBef>
                <a:buClrTx/>
                <a:buFontTx/>
                <a:buNone/>
              </a:pPr>
              <a:r>
                <a:rPr lang="fr-BE" altLang="fr-FR" sz="2400">
                  <a:solidFill>
                    <a:schemeClr val="tx2"/>
                  </a:solidFill>
                </a:rPr>
                <a:t>GnRH</a:t>
              </a:r>
              <a:endParaRPr lang="fr-FR" altLang="fr-FR" sz="2400">
                <a:solidFill>
                  <a:schemeClr val="tx2"/>
                </a:solidFill>
              </a:endParaRPr>
            </a:p>
          </p:txBody>
        </p:sp>
      </p:grpSp>
      <p:sp>
        <p:nvSpPr>
          <p:cNvPr id="82954" name="Rectangle 12"/>
          <p:cNvSpPr>
            <a:spLocks noChangeArrowheads="1"/>
          </p:cNvSpPr>
          <p:nvPr/>
        </p:nvSpPr>
        <p:spPr bwMode="auto">
          <a:xfrm>
            <a:off x="7019925" y="4076700"/>
            <a:ext cx="420688" cy="574675"/>
          </a:xfrm>
          <a:prstGeom prst="rect">
            <a:avLst/>
          </a:prstGeom>
          <a:solidFill>
            <a:srgbClr val="FFCC99"/>
          </a:solidFill>
          <a:ln w="3175">
            <a:solidFill>
              <a:schemeClr val="tx2"/>
            </a:solidFill>
            <a:miter lim="800000"/>
            <a:headEnd/>
            <a:tailEnd/>
          </a:ln>
        </p:spPr>
        <p:txBody>
          <a:bodyPr wrap="none" anchor="ctr"/>
          <a:lstStyle>
            <a:lvl1pPr eaLnBrk="0" hangingPunct="0">
              <a:spcBef>
                <a:spcPct val="20000"/>
              </a:spcBef>
              <a:buClr>
                <a:schemeClr val="tx1"/>
              </a:buClr>
              <a:buFont typeface="Mistral" panose="03090702030407020403" pitchFamily="66" charset="0"/>
              <a:buChar char="●"/>
              <a:defRPr sz="2600">
                <a:solidFill>
                  <a:schemeClr val="tx1"/>
                </a:solidFill>
                <a:latin typeface="Arial Narrow" panose="020B0606020202030204" pitchFamily="34" charset="0"/>
              </a:defRPr>
            </a:lvl1pPr>
            <a:lvl2pPr marL="742950" indent="-285750" eaLnBrk="0" hangingPunct="0">
              <a:spcBef>
                <a:spcPct val="20000"/>
              </a:spcBef>
              <a:buClr>
                <a:schemeClr val="tx1"/>
              </a:buClr>
              <a:buFont typeface="Wingdings" panose="05000000000000000000" pitchFamily="2" charset="2"/>
              <a:buChar char="§"/>
              <a:defRPr sz="2400">
                <a:solidFill>
                  <a:schemeClr val="tx1"/>
                </a:solidFill>
                <a:latin typeface="Arial Narrow" panose="020B0606020202030204" pitchFamily="34" charset="0"/>
              </a:defRPr>
            </a:lvl2pPr>
            <a:lvl3pPr marL="1143000" indent="-228600" eaLnBrk="0" hangingPunct="0">
              <a:spcBef>
                <a:spcPct val="20000"/>
              </a:spcBef>
              <a:buClr>
                <a:schemeClr val="tx1"/>
              </a:buClr>
              <a:buChar char="•"/>
              <a:defRPr sz="2000">
                <a:solidFill>
                  <a:schemeClr val="tx1"/>
                </a:solidFill>
                <a:latin typeface="Arial Narrow" panose="020B0606020202030204" pitchFamily="34" charset="0"/>
              </a:defRPr>
            </a:lvl3pPr>
            <a:lvl4pPr marL="1600200" indent="-228600" eaLnBrk="0" hangingPunct="0">
              <a:spcBef>
                <a:spcPct val="20000"/>
              </a:spcBef>
              <a:buClr>
                <a:schemeClr val="tx1"/>
              </a:buClr>
              <a:buChar char="–"/>
              <a:defRPr b="1">
                <a:solidFill>
                  <a:schemeClr val="tx1"/>
                </a:solidFill>
                <a:latin typeface="Century Gothic" panose="020B0502020202020204" pitchFamily="34" charset="0"/>
              </a:defRPr>
            </a:lvl4pPr>
            <a:lvl5pPr marL="2057400" indent="-228600" eaLnBrk="0" hangingPunct="0">
              <a:spcBef>
                <a:spcPct val="20000"/>
              </a:spcBef>
              <a:buClr>
                <a:schemeClr val="tx1"/>
              </a:buClr>
              <a:buChar char="»"/>
              <a:defRPr sz="2000" b="1">
                <a:solidFill>
                  <a:schemeClr val="tx1"/>
                </a:solidFill>
                <a:latin typeface="Times New Roman" panose="02020603050405020304" pitchFamily="18" charset="0"/>
              </a:defRPr>
            </a:lvl5pPr>
            <a:lvl6pPr marL="25146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6pPr>
            <a:lvl7pPr marL="29718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7pPr>
            <a:lvl8pPr marL="34290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8pPr>
            <a:lvl9pPr marL="38862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9pPr>
          </a:lstStyle>
          <a:p>
            <a:pPr algn="ctr">
              <a:spcBef>
                <a:spcPct val="0"/>
              </a:spcBef>
              <a:buClrTx/>
              <a:buFontTx/>
              <a:buNone/>
            </a:pPr>
            <a:r>
              <a:rPr lang="fr-BE" altLang="fr-FR" sz="2200">
                <a:solidFill>
                  <a:schemeClr val="tx2"/>
                </a:solidFill>
              </a:rPr>
              <a:t>10</a:t>
            </a:r>
          </a:p>
        </p:txBody>
      </p:sp>
      <p:grpSp>
        <p:nvGrpSpPr>
          <p:cNvPr id="7" name="Group 136"/>
          <p:cNvGrpSpPr>
            <a:grpSpLocks/>
          </p:cNvGrpSpPr>
          <p:nvPr/>
        </p:nvGrpSpPr>
        <p:grpSpPr bwMode="auto">
          <a:xfrm>
            <a:off x="7380288" y="2349500"/>
            <a:ext cx="1530350" cy="466725"/>
            <a:chOff x="4649" y="1480"/>
            <a:chExt cx="964" cy="294"/>
          </a:xfrm>
        </p:grpSpPr>
        <p:sp>
          <p:nvSpPr>
            <p:cNvPr id="83014" name="Text Box 6"/>
            <p:cNvSpPr txBox="1">
              <a:spLocks noChangeArrowheads="1"/>
            </p:cNvSpPr>
            <p:nvPr/>
          </p:nvSpPr>
          <p:spPr bwMode="auto">
            <a:xfrm>
              <a:off x="4876" y="1480"/>
              <a:ext cx="737" cy="294"/>
            </a:xfrm>
            <a:prstGeom prst="rect">
              <a:avLst/>
            </a:prstGeom>
            <a:solidFill>
              <a:srgbClr val="006600"/>
            </a:solidFill>
            <a:ln w="9525">
              <a:solidFill>
                <a:schemeClr val="tx2"/>
              </a:solidFill>
              <a:miter lim="800000"/>
              <a:headEnd/>
              <a:tailEnd/>
            </a:ln>
          </p:spPr>
          <p:txBody>
            <a:bodyPr wrap="none">
              <a:spAutoFit/>
            </a:bodyPr>
            <a:lstStyle>
              <a:lvl1pPr eaLnBrk="0" hangingPunct="0">
                <a:spcBef>
                  <a:spcPct val="20000"/>
                </a:spcBef>
                <a:buClr>
                  <a:schemeClr val="tx1"/>
                </a:buClr>
                <a:buFont typeface="Mistral" panose="03090702030407020403" pitchFamily="66" charset="0"/>
                <a:buChar char="●"/>
                <a:defRPr sz="2600">
                  <a:solidFill>
                    <a:schemeClr val="tx1"/>
                  </a:solidFill>
                  <a:latin typeface="Arial Narrow" panose="020B0606020202030204" pitchFamily="34" charset="0"/>
                </a:defRPr>
              </a:lvl1pPr>
              <a:lvl2pPr marL="742950" indent="-285750" eaLnBrk="0" hangingPunct="0">
                <a:spcBef>
                  <a:spcPct val="20000"/>
                </a:spcBef>
                <a:buClr>
                  <a:schemeClr val="tx1"/>
                </a:buClr>
                <a:buFont typeface="Wingdings" panose="05000000000000000000" pitchFamily="2" charset="2"/>
                <a:buChar char="§"/>
                <a:defRPr sz="2400">
                  <a:solidFill>
                    <a:schemeClr val="tx1"/>
                  </a:solidFill>
                  <a:latin typeface="Arial Narrow" panose="020B0606020202030204" pitchFamily="34" charset="0"/>
                </a:defRPr>
              </a:lvl2pPr>
              <a:lvl3pPr marL="1143000" indent="-228600" eaLnBrk="0" hangingPunct="0">
                <a:spcBef>
                  <a:spcPct val="20000"/>
                </a:spcBef>
                <a:buClr>
                  <a:schemeClr val="tx1"/>
                </a:buClr>
                <a:buChar char="•"/>
                <a:defRPr sz="2000">
                  <a:solidFill>
                    <a:schemeClr val="tx1"/>
                  </a:solidFill>
                  <a:latin typeface="Arial Narrow" panose="020B0606020202030204" pitchFamily="34" charset="0"/>
                </a:defRPr>
              </a:lvl3pPr>
              <a:lvl4pPr marL="1600200" indent="-228600" eaLnBrk="0" hangingPunct="0">
                <a:spcBef>
                  <a:spcPct val="20000"/>
                </a:spcBef>
                <a:buClr>
                  <a:schemeClr val="tx1"/>
                </a:buClr>
                <a:buChar char="–"/>
                <a:defRPr b="1">
                  <a:solidFill>
                    <a:schemeClr val="tx1"/>
                  </a:solidFill>
                  <a:latin typeface="Century Gothic" panose="020B0502020202020204" pitchFamily="34" charset="0"/>
                </a:defRPr>
              </a:lvl4pPr>
              <a:lvl5pPr marL="2057400" indent="-228600" eaLnBrk="0" hangingPunct="0">
                <a:spcBef>
                  <a:spcPct val="20000"/>
                </a:spcBef>
                <a:buClr>
                  <a:schemeClr val="tx1"/>
                </a:buClr>
                <a:buChar char="»"/>
                <a:defRPr sz="2000" b="1">
                  <a:solidFill>
                    <a:schemeClr val="tx1"/>
                  </a:solidFill>
                  <a:latin typeface="Times New Roman" panose="02020603050405020304" pitchFamily="18" charset="0"/>
                </a:defRPr>
              </a:lvl5pPr>
              <a:lvl6pPr marL="25146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6pPr>
              <a:lvl7pPr marL="29718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7pPr>
              <a:lvl8pPr marL="34290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8pPr>
              <a:lvl9pPr marL="38862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9pPr>
            </a:lstStyle>
            <a:p>
              <a:pPr>
                <a:spcBef>
                  <a:spcPct val="0"/>
                </a:spcBef>
                <a:buClrTx/>
                <a:buFontTx/>
                <a:buNone/>
              </a:pPr>
              <a:r>
                <a:rPr lang="fr-BE" altLang="fr-FR" sz="2400">
                  <a:solidFill>
                    <a:schemeClr val="bg1"/>
                  </a:solidFill>
                </a:rPr>
                <a:t>Ovsynch</a:t>
              </a:r>
              <a:endParaRPr lang="fr-FR" altLang="fr-FR" sz="2400">
                <a:solidFill>
                  <a:schemeClr val="bg1"/>
                </a:solidFill>
              </a:endParaRPr>
            </a:p>
          </p:txBody>
        </p:sp>
        <p:sp>
          <p:nvSpPr>
            <p:cNvPr id="83015" name="Line 97"/>
            <p:cNvSpPr>
              <a:spLocks noChangeShapeType="1"/>
            </p:cNvSpPr>
            <p:nvPr/>
          </p:nvSpPr>
          <p:spPr bwMode="auto">
            <a:xfrm flipV="1">
              <a:off x="4649" y="1616"/>
              <a:ext cx="227" cy="1"/>
            </a:xfrm>
            <a:prstGeom prst="line">
              <a:avLst/>
            </a:prstGeom>
            <a:noFill/>
            <a:ln w="9525">
              <a:solidFill>
                <a:schemeClr val="tx2"/>
              </a:solidFill>
              <a:round/>
              <a:headEnd/>
              <a:tailEnd type="triangle" w="med" len="med"/>
            </a:ln>
            <a:extLst>
              <a:ext uri="{909E8E84-426E-40DD-AFC4-6F175D3DCCD1}">
                <a14:hiddenFill xmlns:a14="http://schemas.microsoft.com/office/drawing/2010/main">
                  <a:noFill/>
                </a14:hiddenFill>
              </a:ext>
            </a:extLst>
          </p:spPr>
          <p:txBody>
            <a:bodyPr/>
            <a:lstStyle/>
            <a:p>
              <a:endParaRPr lang="fr-BE">
                <a:solidFill>
                  <a:schemeClr val="bg1"/>
                </a:solidFill>
              </a:endParaRPr>
            </a:p>
          </p:txBody>
        </p:sp>
      </p:grpSp>
      <p:grpSp>
        <p:nvGrpSpPr>
          <p:cNvPr id="8" name="Group 124"/>
          <p:cNvGrpSpPr>
            <a:grpSpLocks/>
          </p:cNvGrpSpPr>
          <p:nvPr/>
        </p:nvGrpSpPr>
        <p:grpSpPr bwMode="auto">
          <a:xfrm>
            <a:off x="6300788" y="3068638"/>
            <a:ext cx="1106487" cy="1008062"/>
            <a:chOff x="3969" y="1933"/>
            <a:chExt cx="697" cy="635"/>
          </a:xfrm>
        </p:grpSpPr>
        <p:sp>
          <p:nvSpPr>
            <p:cNvPr id="83011" name="Line 76"/>
            <p:cNvSpPr>
              <a:spLocks noChangeShapeType="1"/>
            </p:cNvSpPr>
            <p:nvPr/>
          </p:nvSpPr>
          <p:spPr bwMode="auto">
            <a:xfrm flipH="1" flipV="1">
              <a:off x="4513" y="2251"/>
              <a:ext cx="0" cy="317"/>
            </a:xfrm>
            <a:prstGeom prst="line">
              <a:avLst/>
            </a:prstGeom>
            <a:noFill/>
            <a:ln w="9525">
              <a:solidFill>
                <a:schemeClr val="tx2"/>
              </a:solidFill>
              <a:round/>
              <a:headEnd/>
              <a:tailEnd type="triangle" w="med" len="med"/>
            </a:ln>
            <a:extLst>
              <a:ext uri="{909E8E84-426E-40DD-AFC4-6F175D3DCCD1}">
                <a14:hiddenFill xmlns:a14="http://schemas.microsoft.com/office/drawing/2010/main">
                  <a:noFill/>
                </a14:hiddenFill>
              </a:ext>
            </a:extLst>
          </p:spPr>
          <p:txBody>
            <a:bodyPr/>
            <a:lstStyle/>
            <a:p>
              <a:endParaRPr lang="fr-BE"/>
            </a:p>
          </p:txBody>
        </p:sp>
        <p:sp>
          <p:nvSpPr>
            <p:cNvPr id="83012" name="Text Box 6"/>
            <p:cNvSpPr txBox="1">
              <a:spLocks noChangeArrowheads="1"/>
            </p:cNvSpPr>
            <p:nvPr/>
          </p:nvSpPr>
          <p:spPr bwMode="auto">
            <a:xfrm>
              <a:off x="4105" y="1933"/>
              <a:ext cx="561" cy="294"/>
            </a:xfrm>
            <a:prstGeom prst="rect">
              <a:avLst/>
            </a:prstGeom>
            <a:solidFill>
              <a:srgbClr val="FF99FF"/>
            </a:solidFill>
            <a:ln w="9525">
              <a:solidFill>
                <a:schemeClr val="tx2"/>
              </a:solidFill>
              <a:miter lim="800000"/>
              <a:headEnd/>
              <a:tailEnd/>
            </a:ln>
          </p:spPr>
          <p:txBody>
            <a:bodyPr wrap="none">
              <a:spAutoFit/>
            </a:bodyPr>
            <a:lstStyle>
              <a:lvl1pPr eaLnBrk="0" hangingPunct="0">
                <a:spcBef>
                  <a:spcPct val="20000"/>
                </a:spcBef>
                <a:buClr>
                  <a:schemeClr val="tx1"/>
                </a:buClr>
                <a:buFont typeface="Mistral" panose="03090702030407020403" pitchFamily="66" charset="0"/>
                <a:buChar char="●"/>
                <a:defRPr sz="2600">
                  <a:solidFill>
                    <a:schemeClr val="tx1"/>
                  </a:solidFill>
                  <a:latin typeface="Arial Narrow" panose="020B0606020202030204" pitchFamily="34" charset="0"/>
                </a:defRPr>
              </a:lvl1pPr>
              <a:lvl2pPr marL="742950" indent="-285750" eaLnBrk="0" hangingPunct="0">
                <a:spcBef>
                  <a:spcPct val="20000"/>
                </a:spcBef>
                <a:buClr>
                  <a:schemeClr val="tx1"/>
                </a:buClr>
                <a:buFont typeface="Wingdings" panose="05000000000000000000" pitchFamily="2" charset="2"/>
                <a:buChar char="§"/>
                <a:defRPr sz="2400">
                  <a:solidFill>
                    <a:schemeClr val="tx1"/>
                  </a:solidFill>
                  <a:latin typeface="Arial Narrow" panose="020B0606020202030204" pitchFamily="34" charset="0"/>
                </a:defRPr>
              </a:lvl2pPr>
              <a:lvl3pPr marL="1143000" indent="-228600" eaLnBrk="0" hangingPunct="0">
                <a:spcBef>
                  <a:spcPct val="20000"/>
                </a:spcBef>
                <a:buClr>
                  <a:schemeClr val="tx1"/>
                </a:buClr>
                <a:buChar char="•"/>
                <a:defRPr sz="2000">
                  <a:solidFill>
                    <a:schemeClr val="tx1"/>
                  </a:solidFill>
                  <a:latin typeface="Arial Narrow" panose="020B0606020202030204" pitchFamily="34" charset="0"/>
                </a:defRPr>
              </a:lvl3pPr>
              <a:lvl4pPr marL="1600200" indent="-228600" eaLnBrk="0" hangingPunct="0">
                <a:spcBef>
                  <a:spcPct val="20000"/>
                </a:spcBef>
                <a:buClr>
                  <a:schemeClr val="tx1"/>
                </a:buClr>
                <a:buChar char="–"/>
                <a:defRPr b="1">
                  <a:solidFill>
                    <a:schemeClr val="tx1"/>
                  </a:solidFill>
                  <a:latin typeface="Century Gothic" panose="020B0502020202020204" pitchFamily="34" charset="0"/>
                </a:defRPr>
              </a:lvl4pPr>
              <a:lvl5pPr marL="2057400" indent="-228600" eaLnBrk="0" hangingPunct="0">
                <a:spcBef>
                  <a:spcPct val="20000"/>
                </a:spcBef>
                <a:buClr>
                  <a:schemeClr val="tx1"/>
                </a:buClr>
                <a:buChar char="»"/>
                <a:defRPr sz="2000" b="1">
                  <a:solidFill>
                    <a:schemeClr val="tx1"/>
                  </a:solidFill>
                  <a:latin typeface="Times New Roman" panose="02020603050405020304" pitchFamily="18" charset="0"/>
                </a:defRPr>
              </a:lvl5pPr>
              <a:lvl6pPr marL="25146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6pPr>
              <a:lvl7pPr marL="29718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7pPr>
              <a:lvl8pPr marL="34290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8pPr>
              <a:lvl9pPr marL="38862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9pPr>
            </a:lstStyle>
            <a:p>
              <a:pPr>
                <a:spcBef>
                  <a:spcPct val="0"/>
                </a:spcBef>
                <a:buClrTx/>
                <a:buFontTx/>
                <a:buNone/>
              </a:pPr>
              <a:r>
                <a:rPr lang="fr-BE" altLang="fr-FR" sz="2400">
                  <a:solidFill>
                    <a:schemeClr val="tx2"/>
                  </a:solidFill>
                </a:rPr>
                <a:t>GnRH</a:t>
              </a:r>
              <a:endParaRPr lang="fr-FR" altLang="fr-FR" sz="2400">
                <a:solidFill>
                  <a:schemeClr val="tx2"/>
                </a:solidFill>
              </a:endParaRPr>
            </a:p>
          </p:txBody>
        </p:sp>
        <p:sp>
          <p:nvSpPr>
            <p:cNvPr id="83013" name="Line 74"/>
            <p:cNvSpPr>
              <a:spLocks noChangeShapeType="1"/>
            </p:cNvSpPr>
            <p:nvPr/>
          </p:nvSpPr>
          <p:spPr bwMode="auto">
            <a:xfrm>
              <a:off x="3969" y="2069"/>
              <a:ext cx="136" cy="0"/>
            </a:xfrm>
            <a:prstGeom prst="line">
              <a:avLst/>
            </a:prstGeom>
            <a:noFill/>
            <a:ln w="9525">
              <a:solidFill>
                <a:schemeClr val="tx2"/>
              </a:solidFill>
              <a:round/>
              <a:headEnd/>
              <a:tailEnd/>
            </a:ln>
            <a:extLst>
              <a:ext uri="{909E8E84-426E-40DD-AFC4-6F175D3DCCD1}">
                <a14:hiddenFill xmlns:a14="http://schemas.microsoft.com/office/drawing/2010/main">
                  <a:noFill/>
                </a14:hiddenFill>
              </a:ext>
            </a:extLst>
          </p:spPr>
          <p:txBody>
            <a:bodyPr/>
            <a:lstStyle/>
            <a:p>
              <a:endParaRPr lang="fr-BE"/>
            </a:p>
          </p:txBody>
        </p:sp>
      </p:grpSp>
      <p:grpSp>
        <p:nvGrpSpPr>
          <p:cNvPr id="9" name="Group 135"/>
          <p:cNvGrpSpPr>
            <a:grpSpLocks/>
          </p:cNvGrpSpPr>
          <p:nvPr/>
        </p:nvGrpSpPr>
        <p:grpSpPr bwMode="auto">
          <a:xfrm>
            <a:off x="6300788" y="2349500"/>
            <a:ext cx="1033462" cy="1727200"/>
            <a:chOff x="3969" y="1480"/>
            <a:chExt cx="651" cy="1088"/>
          </a:xfrm>
        </p:grpSpPr>
        <p:sp>
          <p:nvSpPr>
            <p:cNvPr id="83008" name="Line 75"/>
            <p:cNvSpPr>
              <a:spLocks noChangeShapeType="1"/>
            </p:cNvSpPr>
            <p:nvPr/>
          </p:nvSpPr>
          <p:spPr bwMode="auto">
            <a:xfrm flipH="1" flipV="1">
              <a:off x="4286" y="1797"/>
              <a:ext cx="0" cy="771"/>
            </a:xfrm>
            <a:prstGeom prst="line">
              <a:avLst/>
            </a:prstGeom>
            <a:noFill/>
            <a:ln w="9525">
              <a:solidFill>
                <a:schemeClr val="tx2"/>
              </a:solidFill>
              <a:round/>
              <a:headEnd/>
              <a:tailEnd type="triangle" w="med" len="med"/>
            </a:ln>
            <a:extLst>
              <a:ext uri="{909E8E84-426E-40DD-AFC4-6F175D3DCCD1}">
                <a14:hiddenFill xmlns:a14="http://schemas.microsoft.com/office/drawing/2010/main">
                  <a:noFill/>
                </a14:hiddenFill>
              </a:ext>
            </a:extLst>
          </p:spPr>
          <p:txBody>
            <a:bodyPr/>
            <a:lstStyle/>
            <a:p>
              <a:endParaRPr lang="fr-BE"/>
            </a:p>
          </p:txBody>
        </p:sp>
        <p:sp>
          <p:nvSpPr>
            <p:cNvPr id="83009" name="Text Box 6"/>
            <p:cNvSpPr txBox="1">
              <a:spLocks noChangeArrowheads="1"/>
            </p:cNvSpPr>
            <p:nvPr/>
          </p:nvSpPr>
          <p:spPr bwMode="auto">
            <a:xfrm>
              <a:off x="4059" y="1480"/>
              <a:ext cx="561" cy="294"/>
            </a:xfrm>
            <a:prstGeom prst="rect">
              <a:avLst/>
            </a:prstGeom>
            <a:solidFill>
              <a:srgbClr val="FF99FF"/>
            </a:solidFill>
            <a:ln w="9525">
              <a:solidFill>
                <a:schemeClr val="tx2"/>
              </a:solidFill>
              <a:miter lim="800000"/>
              <a:headEnd/>
              <a:tailEnd/>
            </a:ln>
          </p:spPr>
          <p:txBody>
            <a:bodyPr wrap="none">
              <a:spAutoFit/>
            </a:bodyPr>
            <a:lstStyle>
              <a:lvl1pPr eaLnBrk="0" hangingPunct="0">
                <a:spcBef>
                  <a:spcPct val="20000"/>
                </a:spcBef>
                <a:buClr>
                  <a:schemeClr val="tx1"/>
                </a:buClr>
                <a:buFont typeface="Mistral" panose="03090702030407020403" pitchFamily="66" charset="0"/>
                <a:buChar char="●"/>
                <a:defRPr sz="2600">
                  <a:solidFill>
                    <a:schemeClr val="tx1"/>
                  </a:solidFill>
                  <a:latin typeface="Arial Narrow" panose="020B0606020202030204" pitchFamily="34" charset="0"/>
                </a:defRPr>
              </a:lvl1pPr>
              <a:lvl2pPr marL="742950" indent="-285750" eaLnBrk="0" hangingPunct="0">
                <a:spcBef>
                  <a:spcPct val="20000"/>
                </a:spcBef>
                <a:buClr>
                  <a:schemeClr val="tx1"/>
                </a:buClr>
                <a:buFont typeface="Wingdings" panose="05000000000000000000" pitchFamily="2" charset="2"/>
                <a:buChar char="§"/>
                <a:defRPr sz="2400">
                  <a:solidFill>
                    <a:schemeClr val="tx1"/>
                  </a:solidFill>
                  <a:latin typeface="Arial Narrow" panose="020B0606020202030204" pitchFamily="34" charset="0"/>
                </a:defRPr>
              </a:lvl2pPr>
              <a:lvl3pPr marL="1143000" indent="-228600" eaLnBrk="0" hangingPunct="0">
                <a:spcBef>
                  <a:spcPct val="20000"/>
                </a:spcBef>
                <a:buClr>
                  <a:schemeClr val="tx1"/>
                </a:buClr>
                <a:buChar char="•"/>
                <a:defRPr sz="2000">
                  <a:solidFill>
                    <a:schemeClr val="tx1"/>
                  </a:solidFill>
                  <a:latin typeface="Arial Narrow" panose="020B0606020202030204" pitchFamily="34" charset="0"/>
                </a:defRPr>
              </a:lvl3pPr>
              <a:lvl4pPr marL="1600200" indent="-228600" eaLnBrk="0" hangingPunct="0">
                <a:spcBef>
                  <a:spcPct val="20000"/>
                </a:spcBef>
                <a:buClr>
                  <a:schemeClr val="tx1"/>
                </a:buClr>
                <a:buChar char="–"/>
                <a:defRPr b="1">
                  <a:solidFill>
                    <a:schemeClr val="tx1"/>
                  </a:solidFill>
                  <a:latin typeface="Century Gothic" panose="020B0502020202020204" pitchFamily="34" charset="0"/>
                </a:defRPr>
              </a:lvl4pPr>
              <a:lvl5pPr marL="2057400" indent="-228600" eaLnBrk="0" hangingPunct="0">
                <a:spcBef>
                  <a:spcPct val="20000"/>
                </a:spcBef>
                <a:buClr>
                  <a:schemeClr val="tx1"/>
                </a:buClr>
                <a:buChar char="»"/>
                <a:defRPr sz="2000" b="1">
                  <a:solidFill>
                    <a:schemeClr val="tx1"/>
                  </a:solidFill>
                  <a:latin typeface="Times New Roman" panose="02020603050405020304" pitchFamily="18" charset="0"/>
                </a:defRPr>
              </a:lvl5pPr>
              <a:lvl6pPr marL="25146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6pPr>
              <a:lvl7pPr marL="29718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7pPr>
              <a:lvl8pPr marL="34290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8pPr>
              <a:lvl9pPr marL="38862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9pPr>
            </a:lstStyle>
            <a:p>
              <a:pPr>
                <a:spcBef>
                  <a:spcPct val="0"/>
                </a:spcBef>
                <a:buClrTx/>
                <a:buFontTx/>
                <a:buNone/>
              </a:pPr>
              <a:r>
                <a:rPr lang="fr-BE" altLang="fr-FR" sz="2400">
                  <a:solidFill>
                    <a:schemeClr val="tx2"/>
                  </a:solidFill>
                </a:rPr>
                <a:t>GnRH</a:t>
              </a:r>
              <a:endParaRPr lang="fr-FR" altLang="fr-FR" sz="2400">
                <a:solidFill>
                  <a:schemeClr val="tx2"/>
                </a:solidFill>
              </a:endParaRPr>
            </a:p>
          </p:txBody>
        </p:sp>
        <p:sp>
          <p:nvSpPr>
            <p:cNvPr id="83010" name="Line 74"/>
            <p:cNvSpPr>
              <a:spLocks noChangeShapeType="1"/>
            </p:cNvSpPr>
            <p:nvPr/>
          </p:nvSpPr>
          <p:spPr bwMode="auto">
            <a:xfrm>
              <a:off x="3969" y="1616"/>
              <a:ext cx="90" cy="0"/>
            </a:xfrm>
            <a:prstGeom prst="line">
              <a:avLst/>
            </a:prstGeom>
            <a:noFill/>
            <a:ln w="9525">
              <a:solidFill>
                <a:schemeClr val="tx2"/>
              </a:solidFill>
              <a:round/>
              <a:headEnd/>
              <a:tailEnd/>
            </a:ln>
            <a:extLst>
              <a:ext uri="{909E8E84-426E-40DD-AFC4-6F175D3DCCD1}">
                <a14:hiddenFill xmlns:a14="http://schemas.microsoft.com/office/drawing/2010/main">
                  <a:noFill/>
                </a14:hiddenFill>
              </a:ext>
            </a:extLst>
          </p:spPr>
          <p:txBody>
            <a:bodyPr/>
            <a:lstStyle/>
            <a:p>
              <a:endParaRPr lang="fr-BE"/>
            </a:p>
          </p:txBody>
        </p:sp>
      </p:grpSp>
      <p:grpSp>
        <p:nvGrpSpPr>
          <p:cNvPr id="10" name="Group 125"/>
          <p:cNvGrpSpPr>
            <a:grpSpLocks/>
          </p:cNvGrpSpPr>
          <p:nvPr/>
        </p:nvGrpSpPr>
        <p:grpSpPr bwMode="auto">
          <a:xfrm>
            <a:off x="7451725" y="3068638"/>
            <a:ext cx="1530350" cy="466725"/>
            <a:chOff x="4694" y="1933"/>
            <a:chExt cx="964" cy="294"/>
          </a:xfrm>
        </p:grpSpPr>
        <p:sp>
          <p:nvSpPr>
            <p:cNvPr id="83006" name="Text Box 6"/>
            <p:cNvSpPr txBox="1">
              <a:spLocks noChangeArrowheads="1"/>
            </p:cNvSpPr>
            <p:nvPr/>
          </p:nvSpPr>
          <p:spPr bwMode="auto">
            <a:xfrm>
              <a:off x="4921" y="1933"/>
              <a:ext cx="737" cy="294"/>
            </a:xfrm>
            <a:prstGeom prst="rect">
              <a:avLst/>
            </a:prstGeom>
            <a:solidFill>
              <a:srgbClr val="006600"/>
            </a:solidFill>
            <a:ln w="9525">
              <a:solidFill>
                <a:schemeClr val="tx2"/>
              </a:solidFill>
              <a:miter lim="800000"/>
              <a:headEnd/>
              <a:tailEnd/>
            </a:ln>
          </p:spPr>
          <p:txBody>
            <a:bodyPr wrap="none">
              <a:spAutoFit/>
            </a:bodyPr>
            <a:lstStyle>
              <a:lvl1pPr eaLnBrk="0" hangingPunct="0">
                <a:spcBef>
                  <a:spcPct val="20000"/>
                </a:spcBef>
                <a:buClr>
                  <a:schemeClr val="tx1"/>
                </a:buClr>
                <a:buFont typeface="Mistral" panose="03090702030407020403" pitchFamily="66" charset="0"/>
                <a:buChar char="●"/>
                <a:defRPr sz="2600">
                  <a:solidFill>
                    <a:schemeClr val="tx1"/>
                  </a:solidFill>
                  <a:latin typeface="Arial Narrow" panose="020B0606020202030204" pitchFamily="34" charset="0"/>
                </a:defRPr>
              </a:lvl1pPr>
              <a:lvl2pPr marL="742950" indent="-285750" eaLnBrk="0" hangingPunct="0">
                <a:spcBef>
                  <a:spcPct val="20000"/>
                </a:spcBef>
                <a:buClr>
                  <a:schemeClr val="tx1"/>
                </a:buClr>
                <a:buFont typeface="Wingdings" panose="05000000000000000000" pitchFamily="2" charset="2"/>
                <a:buChar char="§"/>
                <a:defRPr sz="2400">
                  <a:solidFill>
                    <a:schemeClr val="tx1"/>
                  </a:solidFill>
                  <a:latin typeface="Arial Narrow" panose="020B0606020202030204" pitchFamily="34" charset="0"/>
                </a:defRPr>
              </a:lvl2pPr>
              <a:lvl3pPr marL="1143000" indent="-228600" eaLnBrk="0" hangingPunct="0">
                <a:spcBef>
                  <a:spcPct val="20000"/>
                </a:spcBef>
                <a:buClr>
                  <a:schemeClr val="tx1"/>
                </a:buClr>
                <a:buChar char="•"/>
                <a:defRPr sz="2000">
                  <a:solidFill>
                    <a:schemeClr val="tx1"/>
                  </a:solidFill>
                  <a:latin typeface="Arial Narrow" panose="020B0606020202030204" pitchFamily="34" charset="0"/>
                </a:defRPr>
              </a:lvl3pPr>
              <a:lvl4pPr marL="1600200" indent="-228600" eaLnBrk="0" hangingPunct="0">
                <a:spcBef>
                  <a:spcPct val="20000"/>
                </a:spcBef>
                <a:buClr>
                  <a:schemeClr val="tx1"/>
                </a:buClr>
                <a:buChar char="–"/>
                <a:defRPr b="1">
                  <a:solidFill>
                    <a:schemeClr val="tx1"/>
                  </a:solidFill>
                  <a:latin typeface="Century Gothic" panose="020B0502020202020204" pitchFamily="34" charset="0"/>
                </a:defRPr>
              </a:lvl4pPr>
              <a:lvl5pPr marL="2057400" indent="-228600" eaLnBrk="0" hangingPunct="0">
                <a:spcBef>
                  <a:spcPct val="20000"/>
                </a:spcBef>
                <a:buClr>
                  <a:schemeClr val="tx1"/>
                </a:buClr>
                <a:buChar char="»"/>
                <a:defRPr sz="2000" b="1">
                  <a:solidFill>
                    <a:schemeClr val="tx1"/>
                  </a:solidFill>
                  <a:latin typeface="Times New Roman" panose="02020603050405020304" pitchFamily="18" charset="0"/>
                </a:defRPr>
              </a:lvl5pPr>
              <a:lvl6pPr marL="25146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6pPr>
              <a:lvl7pPr marL="29718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7pPr>
              <a:lvl8pPr marL="34290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8pPr>
              <a:lvl9pPr marL="38862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9pPr>
            </a:lstStyle>
            <a:p>
              <a:pPr>
                <a:spcBef>
                  <a:spcPct val="0"/>
                </a:spcBef>
                <a:buClrTx/>
                <a:buFontTx/>
                <a:buNone/>
              </a:pPr>
              <a:r>
                <a:rPr lang="fr-BE" altLang="fr-FR" sz="2400">
                  <a:solidFill>
                    <a:schemeClr val="bg1"/>
                  </a:solidFill>
                </a:rPr>
                <a:t>Cosynch</a:t>
              </a:r>
              <a:endParaRPr lang="fr-FR" altLang="fr-FR" sz="2400">
                <a:solidFill>
                  <a:schemeClr val="bg1"/>
                </a:solidFill>
              </a:endParaRPr>
            </a:p>
          </p:txBody>
        </p:sp>
        <p:sp>
          <p:nvSpPr>
            <p:cNvPr id="83007" name="Line 102"/>
            <p:cNvSpPr>
              <a:spLocks noChangeShapeType="1"/>
            </p:cNvSpPr>
            <p:nvPr/>
          </p:nvSpPr>
          <p:spPr bwMode="auto">
            <a:xfrm flipV="1">
              <a:off x="4694" y="2069"/>
              <a:ext cx="227" cy="1"/>
            </a:xfrm>
            <a:prstGeom prst="line">
              <a:avLst/>
            </a:prstGeom>
            <a:noFill/>
            <a:ln w="9525">
              <a:solidFill>
                <a:schemeClr val="tx2"/>
              </a:solidFill>
              <a:round/>
              <a:headEnd/>
              <a:tailEnd type="triangle" w="med" len="med"/>
            </a:ln>
            <a:extLst>
              <a:ext uri="{909E8E84-426E-40DD-AFC4-6F175D3DCCD1}">
                <a14:hiddenFill xmlns:a14="http://schemas.microsoft.com/office/drawing/2010/main">
                  <a:noFill/>
                </a14:hiddenFill>
              </a:ext>
            </a:extLst>
          </p:spPr>
          <p:txBody>
            <a:bodyPr/>
            <a:lstStyle/>
            <a:p>
              <a:endParaRPr lang="fr-BE">
                <a:solidFill>
                  <a:schemeClr val="bg1"/>
                </a:solidFill>
              </a:endParaRPr>
            </a:p>
          </p:txBody>
        </p:sp>
      </p:grpSp>
      <p:grpSp>
        <p:nvGrpSpPr>
          <p:cNvPr id="11" name="Group 126"/>
          <p:cNvGrpSpPr>
            <a:grpSpLocks/>
          </p:cNvGrpSpPr>
          <p:nvPr/>
        </p:nvGrpSpPr>
        <p:grpSpPr bwMode="auto">
          <a:xfrm>
            <a:off x="2627313" y="4652963"/>
            <a:ext cx="890587" cy="898525"/>
            <a:chOff x="1655" y="2931"/>
            <a:chExt cx="561" cy="566"/>
          </a:xfrm>
        </p:grpSpPr>
        <p:sp>
          <p:nvSpPr>
            <p:cNvPr id="83004" name="Text Box 6"/>
            <p:cNvSpPr txBox="1">
              <a:spLocks noChangeArrowheads="1"/>
            </p:cNvSpPr>
            <p:nvPr/>
          </p:nvSpPr>
          <p:spPr bwMode="auto">
            <a:xfrm>
              <a:off x="1655" y="3203"/>
              <a:ext cx="561" cy="294"/>
            </a:xfrm>
            <a:prstGeom prst="rect">
              <a:avLst/>
            </a:prstGeom>
            <a:solidFill>
              <a:srgbClr val="FF99FF"/>
            </a:solidFill>
            <a:ln w="9525">
              <a:solidFill>
                <a:schemeClr val="tx2"/>
              </a:solidFill>
              <a:miter lim="800000"/>
              <a:headEnd/>
              <a:tailEnd/>
            </a:ln>
          </p:spPr>
          <p:txBody>
            <a:bodyPr wrap="none">
              <a:spAutoFit/>
            </a:bodyPr>
            <a:lstStyle>
              <a:lvl1pPr eaLnBrk="0" hangingPunct="0">
                <a:spcBef>
                  <a:spcPct val="20000"/>
                </a:spcBef>
                <a:buClr>
                  <a:schemeClr val="tx1"/>
                </a:buClr>
                <a:buFont typeface="Mistral" panose="03090702030407020403" pitchFamily="66" charset="0"/>
                <a:buChar char="●"/>
                <a:defRPr sz="2600">
                  <a:solidFill>
                    <a:schemeClr val="tx1"/>
                  </a:solidFill>
                  <a:latin typeface="Arial Narrow" panose="020B0606020202030204" pitchFamily="34" charset="0"/>
                </a:defRPr>
              </a:lvl1pPr>
              <a:lvl2pPr marL="742950" indent="-285750" eaLnBrk="0" hangingPunct="0">
                <a:spcBef>
                  <a:spcPct val="20000"/>
                </a:spcBef>
                <a:buClr>
                  <a:schemeClr val="tx1"/>
                </a:buClr>
                <a:buFont typeface="Wingdings" panose="05000000000000000000" pitchFamily="2" charset="2"/>
                <a:buChar char="§"/>
                <a:defRPr sz="2400">
                  <a:solidFill>
                    <a:schemeClr val="tx1"/>
                  </a:solidFill>
                  <a:latin typeface="Arial Narrow" panose="020B0606020202030204" pitchFamily="34" charset="0"/>
                </a:defRPr>
              </a:lvl2pPr>
              <a:lvl3pPr marL="1143000" indent="-228600" eaLnBrk="0" hangingPunct="0">
                <a:spcBef>
                  <a:spcPct val="20000"/>
                </a:spcBef>
                <a:buClr>
                  <a:schemeClr val="tx1"/>
                </a:buClr>
                <a:buChar char="•"/>
                <a:defRPr sz="2000">
                  <a:solidFill>
                    <a:schemeClr val="tx1"/>
                  </a:solidFill>
                  <a:latin typeface="Arial Narrow" panose="020B0606020202030204" pitchFamily="34" charset="0"/>
                </a:defRPr>
              </a:lvl3pPr>
              <a:lvl4pPr marL="1600200" indent="-228600" eaLnBrk="0" hangingPunct="0">
                <a:spcBef>
                  <a:spcPct val="20000"/>
                </a:spcBef>
                <a:buClr>
                  <a:schemeClr val="tx1"/>
                </a:buClr>
                <a:buChar char="–"/>
                <a:defRPr b="1">
                  <a:solidFill>
                    <a:schemeClr val="tx1"/>
                  </a:solidFill>
                  <a:latin typeface="Century Gothic" panose="020B0502020202020204" pitchFamily="34" charset="0"/>
                </a:defRPr>
              </a:lvl4pPr>
              <a:lvl5pPr marL="2057400" indent="-228600" eaLnBrk="0" hangingPunct="0">
                <a:spcBef>
                  <a:spcPct val="20000"/>
                </a:spcBef>
                <a:buClr>
                  <a:schemeClr val="tx1"/>
                </a:buClr>
                <a:buChar char="»"/>
                <a:defRPr sz="2000" b="1">
                  <a:solidFill>
                    <a:schemeClr val="tx1"/>
                  </a:solidFill>
                  <a:latin typeface="Times New Roman" panose="02020603050405020304" pitchFamily="18" charset="0"/>
                </a:defRPr>
              </a:lvl5pPr>
              <a:lvl6pPr marL="25146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6pPr>
              <a:lvl7pPr marL="29718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7pPr>
              <a:lvl8pPr marL="34290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8pPr>
              <a:lvl9pPr marL="38862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9pPr>
            </a:lstStyle>
            <a:p>
              <a:pPr>
                <a:spcBef>
                  <a:spcPct val="0"/>
                </a:spcBef>
                <a:buClrTx/>
                <a:buFontTx/>
                <a:buNone/>
              </a:pPr>
              <a:r>
                <a:rPr lang="fr-BE" altLang="fr-FR" sz="2400">
                  <a:solidFill>
                    <a:schemeClr val="tx2"/>
                  </a:solidFill>
                </a:rPr>
                <a:t>GnRH</a:t>
              </a:r>
              <a:endParaRPr lang="fr-FR" altLang="fr-FR" sz="2400">
                <a:solidFill>
                  <a:schemeClr val="tx2"/>
                </a:solidFill>
              </a:endParaRPr>
            </a:p>
          </p:txBody>
        </p:sp>
        <p:sp>
          <p:nvSpPr>
            <p:cNvPr id="83005" name="Line 104"/>
            <p:cNvSpPr>
              <a:spLocks noChangeShapeType="1"/>
            </p:cNvSpPr>
            <p:nvPr/>
          </p:nvSpPr>
          <p:spPr bwMode="auto">
            <a:xfrm>
              <a:off x="1882" y="2931"/>
              <a:ext cx="0" cy="272"/>
            </a:xfrm>
            <a:prstGeom prst="line">
              <a:avLst/>
            </a:prstGeom>
            <a:noFill/>
            <a:ln w="9525">
              <a:solidFill>
                <a:schemeClr val="tx2"/>
              </a:solidFill>
              <a:round/>
              <a:headEnd/>
              <a:tailEnd type="triangle" w="med" len="med"/>
            </a:ln>
            <a:extLst>
              <a:ext uri="{909E8E84-426E-40DD-AFC4-6F175D3DCCD1}">
                <a14:hiddenFill xmlns:a14="http://schemas.microsoft.com/office/drawing/2010/main">
                  <a:noFill/>
                </a14:hiddenFill>
              </a:ext>
            </a:extLst>
          </p:spPr>
          <p:txBody>
            <a:bodyPr/>
            <a:lstStyle/>
            <a:p>
              <a:endParaRPr lang="fr-BE"/>
            </a:p>
          </p:txBody>
        </p:sp>
      </p:grpSp>
      <p:grpSp>
        <p:nvGrpSpPr>
          <p:cNvPr id="12" name="Group 122"/>
          <p:cNvGrpSpPr>
            <a:grpSpLocks/>
          </p:cNvGrpSpPr>
          <p:nvPr/>
        </p:nvGrpSpPr>
        <p:grpSpPr bwMode="auto">
          <a:xfrm>
            <a:off x="2700338" y="3068638"/>
            <a:ext cx="890587" cy="1009650"/>
            <a:chOff x="1701" y="1933"/>
            <a:chExt cx="561" cy="636"/>
          </a:xfrm>
        </p:grpSpPr>
        <p:sp>
          <p:nvSpPr>
            <p:cNvPr id="83002" name="Text Box 6"/>
            <p:cNvSpPr txBox="1">
              <a:spLocks noChangeArrowheads="1"/>
            </p:cNvSpPr>
            <p:nvPr/>
          </p:nvSpPr>
          <p:spPr bwMode="auto">
            <a:xfrm>
              <a:off x="1701" y="1933"/>
              <a:ext cx="561" cy="294"/>
            </a:xfrm>
            <a:prstGeom prst="rect">
              <a:avLst/>
            </a:prstGeom>
            <a:solidFill>
              <a:srgbClr val="FF99FF"/>
            </a:solidFill>
            <a:ln w="9525">
              <a:solidFill>
                <a:schemeClr val="tx2"/>
              </a:solidFill>
              <a:miter lim="800000"/>
              <a:headEnd/>
              <a:tailEnd/>
            </a:ln>
          </p:spPr>
          <p:txBody>
            <a:bodyPr wrap="none">
              <a:spAutoFit/>
            </a:bodyPr>
            <a:lstStyle>
              <a:lvl1pPr eaLnBrk="0" hangingPunct="0">
                <a:spcBef>
                  <a:spcPct val="20000"/>
                </a:spcBef>
                <a:buClr>
                  <a:schemeClr val="tx1"/>
                </a:buClr>
                <a:buFont typeface="Mistral" panose="03090702030407020403" pitchFamily="66" charset="0"/>
                <a:buChar char="●"/>
                <a:defRPr sz="2600">
                  <a:solidFill>
                    <a:schemeClr val="tx1"/>
                  </a:solidFill>
                  <a:latin typeface="Arial Narrow" panose="020B0606020202030204" pitchFamily="34" charset="0"/>
                </a:defRPr>
              </a:lvl1pPr>
              <a:lvl2pPr marL="742950" indent="-285750" eaLnBrk="0" hangingPunct="0">
                <a:spcBef>
                  <a:spcPct val="20000"/>
                </a:spcBef>
                <a:buClr>
                  <a:schemeClr val="tx1"/>
                </a:buClr>
                <a:buFont typeface="Wingdings" panose="05000000000000000000" pitchFamily="2" charset="2"/>
                <a:buChar char="§"/>
                <a:defRPr sz="2400">
                  <a:solidFill>
                    <a:schemeClr val="tx1"/>
                  </a:solidFill>
                  <a:latin typeface="Arial Narrow" panose="020B0606020202030204" pitchFamily="34" charset="0"/>
                </a:defRPr>
              </a:lvl2pPr>
              <a:lvl3pPr marL="1143000" indent="-228600" eaLnBrk="0" hangingPunct="0">
                <a:spcBef>
                  <a:spcPct val="20000"/>
                </a:spcBef>
                <a:buClr>
                  <a:schemeClr val="tx1"/>
                </a:buClr>
                <a:buChar char="•"/>
                <a:defRPr sz="2000">
                  <a:solidFill>
                    <a:schemeClr val="tx1"/>
                  </a:solidFill>
                  <a:latin typeface="Arial Narrow" panose="020B0606020202030204" pitchFamily="34" charset="0"/>
                </a:defRPr>
              </a:lvl3pPr>
              <a:lvl4pPr marL="1600200" indent="-228600" eaLnBrk="0" hangingPunct="0">
                <a:spcBef>
                  <a:spcPct val="20000"/>
                </a:spcBef>
                <a:buClr>
                  <a:schemeClr val="tx1"/>
                </a:buClr>
                <a:buChar char="–"/>
                <a:defRPr b="1">
                  <a:solidFill>
                    <a:schemeClr val="tx1"/>
                  </a:solidFill>
                  <a:latin typeface="Century Gothic" panose="020B0502020202020204" pitchFamily="34" charset="0"/>
                </a:defRPr>
              </a:lvl4pPr>
              <a:lvl5pPr marL="2057400" indent="-228600" eaLnBrk="0" hangingPunct="0">
                <a:spcBef>
                  <a:spcPct val="20000"/>
                </a:spcBef>
                <a:buClr>
                  <a:schemeClr val="tx1"/>
                </a:buClr>
                <a:buChar char="»"/>
                <a:defRPr sz="2000" b="1">
                  <a:solidFill>
                    <a:schemeClr val="tx1"/>
                  </a:solidFill>
                  <a:latin typeface="Times New Roman" panose="02020603050405020304" pitchFamily="18" charset="0"/>
                </a:defRPr>
              </a:lvl5pPr>
              <a:lvl6pPr marL="25146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6pPr>
              <a:lvl7pPr marL="29718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7pPr>
              <a:lvl8pPr marL="34290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8pPr>
              <a:lvl9pPr marL="38862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9pPr>
            </a:lstStyle>
            <a:p>
              <a:pPr>
                <a:spcBef>
                  <a:spcPct val="0"/>
                </a:spcBef>
                <a:buClrTx/>
                <a:buFontTx/>
                <a:buNone/>
              </a:pPr>
              <a:r>
                <a:rPr lang="fr-BE" altLang="fr-FR" sz="2400">
                  <a:solidFill>
                    <a:schemeClr val="tx2"/>
                  </a:solidFill>
                </a:rPr>
                <a:t>GnRH</a:t>
              </a:r>
              <a:endParaRPr lang="fr-FR" altLang="fr-FR" sz="2400">
                <a:solidFill>
                  <a:schemeClr val="tx2"/>
                </a:solidFill>
              </a:endParaRPr>
            </a:p>
          </p:txBody>
        </p:sp>
        <p:sp>
          <p:nvSpPr>
            <p:cNvPr id="83003" name="Line 105"/>
            <p:cNvSpPr>
              <a:spLocks noChangeShapeType="1"/>
            </p:cNvSpPr>
            <p:nvPr/>
          </p:nvSpPr>
          <p:spPr bwMode="auto">
            <a:xfrm flipV="1">
              <a:off x="1973" y="2251"/>
              <a:ext cx="0" cy="318"/>
            </a:xfrm>
            <a:prstGeom prst="line">
              <a:avLst/>
            </a:prstGeom>
            <a:noFill/>
            <a:ln w="9525">
              <a:solidFill>
                <a:schemeClr val="tx2"/>
              </a:solidFill>
              <a:round/>
              <a:headEnd/>
              <a:tailEnd type="triangle" w="med" len="med"/>
            </a:ln>
            <a:extLst>
              <a:ext uri="{909E8E84-426E-40DD-AFC4-6F175D3DCCD1}">
                <a14:hiddenFill xmlns:a14="http://schemas.microsoft.com/office/drawing/2010/main">
                  <a:noFill/>
                </a14:hiddenFill>
              </a:ext>
            </a:extLst>
          </p:spPr>
          <p:txBody>
            <a:bodyPr/>
            <a:lstStyle/>
            <a:p>
              <a:endParaRPr lang="fr-BE"/>
            </a:p>
          </p:txBody>
        </p:sp>
      </p:grpSp>
      <p:grpSp>
        <p:nvGrpSpPr>
          <p:cNvPr id="13" name="Group 120"/>
          <p:cNvGrpSpPr>
            <a:grpSpLocks/>
          </p:cNvGrpSpPr>
          <p:nvPr/>
        </p:nvGrpSpPr>
        <p:grpSpPr bwMode="auto">
          <a:xfrm>
            <a:off x="3563938" y="1700213"/>
            <a:ext cx="2716212" cy="2378075"/>
            <a:chOff x="2245" y="1071"/>
            <a:chExt cx="1711" cy="1498"/>
          </a:xfrm>
        </p:grpSpPr>
        <p:sp>
          <p:nvSpPr>
            <p:cNvPr id="82999" name="Text Box 6"/>
            <p:cNvSpPr txBox="1">
              <a:spLocks noChangeArrowheads="1"/>
            </p:cNvSpPr>
            <p:nvPr/>
          </p:nvSpPr>
          <p:spPr bwMode="auto">
            <a:xfrm>
              <a:off x="3334" y="1071"/>
              <a:ext cx="622" cy="294"/>
            </a:xfrm>
            <a:prstGeom prst="rect">
              <a:avLst/>
            </a:prstGeom>
            <a:solidFill>
              <a:srgbClr val="6699FF"/>
            </a:solidFill>
            <a:ln w="9525">
              <a:solidFill>
                <a:schemeClr val="tx2"/>
              </a:solidFill>
              <a:miter lim="800000"/>
              <a:headEnd/>
              <a:tailEnd/>
            </a:ln>
          </p:spPr>
          <p:txBody>
            <a:bodyPr wrap="none">
              <a:spAutoFit/>
            </a:bodyPr>
            <a:lstStyle>
              <a:lvl1pPr eaLnBrk="0" hangingPunct="0">
                <a:spcBef>
                  <a:spcPct val="20000"/>
                </a:spcBef>
                <a:buClr>
                  <a:schemeClr val="tx1"/>
                </a:buClr>
                <a:buFont typeface="Mistral" panose="03090702030407020403" pitchFamily="66" charset="0"/>
                <a:buChar char="●"/>
                <a:defRPr sz="2600">
                  <a:solidFill>
                    <a:schemeClr val="tx1"/>
                  </a:solidFill>
                  <a:latin typeface="Arial Narrow" panose="020B0606020202030204" pitchFamily="34" charset="0"/>
                </a:defRPr>
              </a:lvl1pPr>
              <a:lvl2pPr marL="742950" indent="-285750" eaLnBrk="0" hangingPunct="0">
                <a:spcBef>
                  <a:spcPct val="20000"/>
                </a:spcBef>
                <a:buClr>
                  <a:schemeClr val="tx1"/>
                </a:buClr>
                <a:buFont typeface="Wingdings" panose="05000000000000000000" pitchFamily="2" charset="2"/>
                <a:buChar char="§"/>
                <a:defRPr sz="2400">
                  <a:solidFill>
                    <a:schemeClr val="tx1"/>
                  </a:solidFill>
                  <a:latin typeface="Arial Narrow" panose="020B0606020202030204" pitchFamily="34" charset="0"/>
                </a:defRPr>
              </a:lvl2pPr>
              <a:lvl3pPr marL="1143000" indent="-228600" eaLnBrk="0" hangingPunct="0">
                <a:spcBef>
                  <a:spcPct val="20000"/>
                </a:spcBef>
                <a:buClr>
                  <a:schemeClr val="tx1"/>
                </a:buClr>
                <a:buChar char="•"/>
                <a:defRPr sz="2000">
                  <a:solidFill>
                    <a:schemeClr val="tx1"/>
                  </a:solidFill>
                  <a:latin typeface="Arial Narrow" panose="020B0606020202030204" pitchFamily="34" charset="0"/>
                </a:defRPr>
              </a:lvl3pPr>
              <a:lvl4pPr marL="1600200" indent="-228600" eaLnBrk="0" hangingPunct="0">
                <a:spcBef>
                  <a:spcPct val="20000"/>
                </a:spcBef>
                <a:buClr>
                  <a:schemeClr val="tx1"/>
                </a:buClr>
                <a:buChar char="–"/>
                <a:defRPr b="1">
                  <a:solidFill>
                    <a:schemeClr val="tx1"/>
                  </a:solidFill>
                  <a:latin typeface="Century Gothic" panose="020B0502020202020204" pitchFamily="34" charset="0"/>
                </a:defRPr>
              </a:lvl4pPr>
              <a:lvl5pPr marL="2057400" indent="-228600" eaLnBrk="0" hangingPunct="0">
                <a:spcBef>
                  <a:spcPct val="20000"/>
                </a:spcBef>
                <a:buClr>
                  <a:schemeClr val="tx1"/>
                </a:buClr>
                <a:buChar char="»"/>
                <a:defRPr sz="2000" b="1">
                  <a:solidFill>
                    <a:schemeClr val="tx1"/>
                  </a:solidFill>
                  <a:latin typeface="Times New Roman" panose="02020603050405020304" pitchFamily="18" charset="0"/>
                </a:defRPr>
              </a:lvl5pPr>
              <a:lvl6pPr marL="25146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6pPr>
              <a:lvl7pPr marL="29718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7pPr>
              <a:lvl8pPr marL="34290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8pPr>
              <a:lvl9pPr marL="38862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9pPr>
            </a:lstStyle>
            <a:p>
              <a:pPr>
                <a:spcBef>
                  <a:spcPct val="0"/>
                </a:spcBef>
                <a:buClrTx/>
                <a:buFontTx/>
                <a:buNone/>
              </a:pPr>
              <a:r>
                <a:rPr lang="fr-BE" altLang="fr-FR" sz="2400">
                  <a:solidFill>
                    <a:schemeClr val="tx2"/>
                  </a:solidFill>
                </a:rPr>
                <a:t>PGF2a</a:t>
              </a:r>
              <a:endParaRPr lang="fr-FR" altLang="fr-FR" sz="2400">
                <a:solidFill>
                  <a:schemeClr val="tx2"/>
                </a:solidFill>
              </a:endParaRPr>
            </a:p>
          </p:txBody>
        </p:sp>
        <p:sp>
          <p:nvSpPr>
            <p:cNvPr id="83000" name="Line 74"/>
            <p:cNvSpPr>
              <a:spLocks noChangeShapeType="1"/>
            </p:cNvSpPr>
            <p:nvPr/>
          </p:nvSpPr>
          <p:spPr bwMode="auto">
            <a:xfrm>
              <a:off x="2245" y="1207"/>
              <a:ext cx="1089" cy="0"/>
            </a:xfrm>
            <a:prstGeom prst="line">
              <a:avLst/>
            </a:prstGeom>
            <a:noFill/>
            <a:ln w="9525">
              <a:solidFill>
                <a:schemeClr val="tx2"/>
              </a:solidFill>
              <a:round/>
              <a:headEnd/>
              <a:tailEnd/>
            </a:ln>
            <a:extLst>
              <a:ext uri="{909E8E84-426E-40DD-AFC4-6F175D3DCCD1}">
                <a14:hiddenFill xmlns:a14="http://schemas.microsoft.com/office/drawing/2010/main">
                  <a:noFill/>
                </a14:hiddenFill>
              </a:ext>
            </a:extLst>
          </p:spPr>
          <p:txBody>
            <a:bodyPr/>
            <a:lstStyle/>
            <a:p>
              <a:endParaRPr lang="fr-BE"/>
            </a:p>
          </p:txBody>
        </p:sp>
        <p:sp>
          <p:nvSpPr>
            <p:cNvPr id="83001" name="Line 108"/>
            <p:cNvSpPr>
              <a:spLocks noChangeShapeType="1"/>
            </p:cNvSpPr>
            <p:nvPr/>
          </p:nvSpPr>
          <p:spPr bwMode="auto">
            <a:xfrm flipV="1">
              <a:off x="3651" y="1344"/>
              <a:ext cx="0" cy="1225"/>
            </a:xfrm>
            <a:prstGeom prst="line">
              <a:avLst/>
            </a:prstGeom>
            <a:noFill/>
            <a:ln w="9525">
              <a:solidFill>
                <a:schemeClr val="tx2"/>
              </a:solidFill>
              <a:round/>
              <a:headEnd/>
              <a:tailEnd type="triangle" w="med" len="med"/>
            </a:ln>
            <a:extLst>
              <a:ext uri="{909E8E84-426E-40DD-AFC4-6F175D3DCCD1}">
                <a14:hiddenFill xmlns:a14="http://schemas.microsoft.com/office/drawing/2010/main">
                  <a:noFill/>
                </a14:hiddenFill>
              </a:ext>
            </a:extLst>
          </p:spPr>
          <p:txBody>
            <a:bodyPr/>
            <a:lstStyle/>
            <a:p>
              <a:endParaRPr lang="fr-BE"/>
            </a:p>
          </p:txBody>
        </p:sp>
      </p:grpSp>
      <p:grpSp>
        <p:nvGrpSpPr>
          <p:cNvPr id="14" name="Group 137"/>
          <p:cNvGrpSpPr>
            <a:grpSpLocks/>
          </p:cNvGrpSpPr>
          <p:nvPr/>
        </p:nvGrpSpPr>
        <p:grpSpPr bwMode="auto">
          <a:xfrm>
            <a:off x="179388" y="1700213"/>
            <a:ext cx="987425" cy="2378075"/>
            <a:chOff x="113" y="1071"/>
            <a:chExt cx="622" cy="1498"/>
          </a:xfrm>
        </p:grpSpPr>
        <p:sp>
          <p:nvSpPr>
            <p:cNvPr id="82997" name="Text Box 6"/>
            <p:cNvSpPr txBox="1">
              <a:spLocks noChangeArrowheads="1"/>
            </p:cNvSpPr>
            <p:nvPr/>
          </p:nvSpPr>
          <p:spPr bwMode="auto">
            <a:xfrm>
              <a:off x="113" y="1071"/>
              <a:ext cx="622" cy="294"/>
            </a:xfrm>
            <a:prstGeom prst="rect">
              <a:avLst/>
            </a:prstGeom>
            <a:solidFill>
              <a:srgbClr val="6699FF"/>
            </a:solidFill>
            <a:ln w="9525">
              <a:solidFill>
                <a:schemeClr val="tx2"/>
              </a:solidFill>
              <a:miter lim="800000"/>
              <a:headEnd/>
              <a:tailEnd/>
            </a:ln>
          </p:spPr>
          <p:txBody>
            <a:bodyPr wrap="none">
              <a:spAutoFit/>
            </a:bodyPr>
            <a:lstStyle>
              <a:lvl1pPr eaLnBrk="0" hangingPunct="0">
                <a:spcBef>
                  <a:spcPct val="20000"/>
                </a:spcBef>
                <a:buClr>
                  <a:schemeClr val="tx1"/>
                </a:buClr>
                <a:buFont typeface="Mistral" panose="03090702030407020403" pitchFamily="66" charset="0"/>
                <a:buChar char="●"/>
                <a:defRPr sz="2600">
                  <a:solidFill>
                    <a:schemeClr val="tx1"/>
                  </a:solidFill>
                  <a:latin typeface="Arial Narrow" panose="020B0606020202030204" pitchFamily="34" charset="0"/>
                </a:defRPr>
              </a:lvl1pPr>
              <a:lvl2pPr marL="742950" indent="-285750" eaLnBrk="0" hangingPunct="0">
                <a:spcBef>
                  <a:spcPct val="20000"/>
                </a:spcBef>
                <a:buClr>
                  <a:schemeClr val="tx1"/>
                </a:buClr>
                <a:buFont typeface="Wingdings" panose="05000000000000000000" pitchFamily="2" charset="2"/>
                <a:buChar char="§"/>
                <a:defRPr sz="2400">
                  <a:solidFill>
                    <a:schemeClr val="tx1"/>
                  </a:solidFill>
                  <a:latin typeface="Arial Narrow" panose="020B0606020202030204" pitchFamily="34" charset="0"/>
                </a:defRPr>
              </a:lvl2pPr>
              <a:lvl3pPr marL="1143000" indent="-228600" eaLnBrk="0" hangingPunct="0">
                <a:spcBef>
                  <a:spcPct val="20000"/>
                </a:spcBef>
                <a:buClr>
                  <a:schemeClr val="tx1"/>
                </a:buClr>
                <a:buChar char="•"/>
                <a:defRPr sz="2000">
                  <a:solidFill>
                    <a:schemeClr val="tx1"/>
                  </a:solidFill>
                  <a:latin typeface="Arial Narrow" panose="020B0606020202030204" pitchFamily="34" charset="0"/>
                </a:defRPr>
              </a:lvl3pPr>
              <a:lvl4pPr marL="1600200" indent="-228600" eaLnBrk="0" hangingPunct="0">
                <a:spcBef>
                  <a:spcPct val="20000"/>
                </a:spcBef>
                <a:buClr>
                  <a:schemeClr val="tx1"/>
                </a:buClr>
                <a:buChar char="–"/>
                <a:defRPr b="1">
                  <a:solidFill>
                    <a:schemeClr val="tx1"/>
                  </a:solidFill>
                  <a:latin typeface="Century Gothic" panose="020B0502020202020204" pitchFamily="34" charset="0"/>
                </a:defRPr>
              </a:lvl4pPr>
              <a:lvl5pPr marL="2057400" indent="-228600" eaLnBrk="0" hangingPunct="0">
                <a:spcBef>
                  <a:spcPct val="20000"/>
                </a:spcBef>
                <a:buClr>
                  <a:schemeClr val="tx1"/>
                </a:buClr>
                <a:buChar char="»"/>
                <a:defRPr sz="2000" b="1">
                  <a:solidFill>
                    <a:schemeClr val="tx1"/>
                  </a:solidFill>
                  <a:latin typeface="Times New Roman" panose="02020603050405020304" pitchFamily="18" charset="0"/>
                </a:defRPr>
              </a:lvl5pPr>
              <a:lvl6pPr marL="25146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6pPr>
              <a:lvl7pPr marL="29718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7pPr>
              <a:lvl8pPr marL="34290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8pPr>
              <a:lvl9pPr marL="38862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9pPr>
            </a:lstStyle>
            <a:p>
              <a:pPr>
                <a:spcBef>
                  <a:spcPct val="0"/>
                </a:spcBef>
                <a:buClrTx/>
                <a:buFontTx/>
                <a:buNone/>
              </a:pPr>
              <a:r>
                <a:rPr lang="fr-BE" altLang="fr-FR" sz="2400">
                  <a:solidFill>
                    <a:schemeClr val="tx2"/>
                  </a:solidFill>
                </a:rPr>
                <a:t>PGF2a</a:t>
              </a:r>
              <a:endParaRPr lang="fr-FR" altLang="fr-FR" sz="2400">
                <a:solidFill>
                  <a:schemeClr val="tx2"/>
                </a:solidFill>
              </a:endParaRPr>
            </a:p>
          </p:txBody>
        </p:sp>
        <p:sp>
          <p:nvSpPr>
            <p:cNvPr id="82998" name="Line 109"/>
            <p:cNvSpPr>
              <a:spLocks noChangeShapeType="1"/>
            </p:cNvSpPr>
            <p:nvPr/>
          </p:nvSpPr>
          <p:spPr bwMode="auto">
            <a:xfrm flipV="1">
              <a:off x="249" y="1389"/>
              <a:ext cx="0" cy="1180"/>
            </a:xfrm>
            <a:prstGeom prst="line">
              <a:avLst/>
            </a:prstGeom>
            <a:noFill/>
            <a:ln w="9525">
              <a:solidFill>
                <a:schemeClr val="tx2"/>
              </a:solidFill>
              <a:round/>
              <a:headEnd/>
              <a:tailEnd type="triangle" w="med" len="med"/>
            </a:ln>
            <a:extLst>
              <a:ext uri="{909E8E84-426E-40DD-AFC4-6F175D3DCCD1}">
                <a14:hiddenFill xmlns:a14="http://schemas.microsoft.com/office/drawing/2010/main">
                  <a:noFill/>
                </a14:hiddenFill>
              </a:ext>
            </a:extLst>
          </p:spPr>
          <p:txBody>
            <a:bodyPr/>
            <a:lstStyle/>
            <a:p>
              <a:endParaRPr lang="fr-BE"/>
            </a:p>
          </p:txBody>
        </p:sp>
      </p:grpSp>
      <p:grpSp>
        <p:nvGrpSpPr>
          <p:cNvPr id="15" name="Group 138"/>
          <p:cNvGrpSpPr>
            <a:grpSpLocks/>
          </p:cNvGrpSpPr>
          <p:nvPr/>
        </p:nvGrpSpPr>
        <p:grpSpPr bwMode="auto">
          <a:xfrm>
            <a:off x="755650" y="2276475"/>
            <a:ext cx="987425" cy="1801813"/>
            <a:chOff x="476" y="1434"/>
            <a:chExt cx="622" cy="1135"/>
          </a:xfrm>
        </p:grpSpPr>
        <p:sp>
          <p:nvSpPr>
            <p:cNvPr id="82995" name="Text Box 6"/>
            <p:cNvSpPr txBox="1">
              <a:spLocks noChangeArrowheads="1"/>
            </p:cNvSpPr>
            <p:nvPr/>
          </p:nvSpPr>
          <p:spPr bwMode="auto">
            <a:xfrm>
              <a:off x="476" y="1434"/>
              <a:ext cx="622" cy="294"/>
            </a:xfrm>
            <a:prstGeom prst="rect">
              <a:avLst/>
            </a:prstGeom>
            <a:solidFill>
              <a:srgbClr val="6699FF"/>
            </a:solidFill>
            <a:ln w="9525">
              <a:solidFill>
                <a:schemeClr val="tx2"/>
              </a:solidFill>
              <a:miter lim="800000"/>
              <a:headEnd/>
              <a:tailEnd/>
            </a:ln>
          </p:spPr>
          <p:txBody>
            <a:bodyPr wrap="none">
              <a:spAutoFit/>
            </a:bodyPr>
            <a:lstStyle>
              <a:lvl1pPr eaLnBrk="0" hangingPunct="0">
                <a:spcBef>
                  <a:spcPct val="20000"/>
                </a:spcBef>
                <a:buClr>
                  <a:schemeClr val="tx1"/>
                </a:buClr>
                <a:buFont typeface="Mistral" panose="03090702030407020403" pitchFamily="66" charset="0"/>
                <a:buChar char="●"/>
                <a:defRPr sz="2600">
                  <a:solidFill>
                    <a:schemeClr val="tx1"/>
                  </a:solidFill>
                  <a:latin typeface="Arial Narrow" panose="020B0606020202030204" pitchFamily="34" charset="0"/>
                </a:defRPr>
              </a:lvl1pPr>
              <a:lvl2pPr marL="742950" indent="-285750" eaLnBrk="0" hangingPunct="0">
                <a:spcBef>
                  <a:spcPct val="20000"/>
                </a:spcBef>
                <a:buClr>
                  <a:schemeClr val="tx1"/>
                </a:buClr>
                <a:buFont typeface="Wingdings" panose="05000000000000000000" pitchFamily="2" charset="2"/>
                <a:buChar char="§"/>
                <a:defRPr sz="2400">
                  <a:solidFill>
                    <a:schemeClr val="tx1"/>
                  </a:solidFill>
                  <a:latin typeface="Arial Narrow" panose="020B0606020202030204" pitchFamily="34" charset="0"/>
                </a:defRPr>
              </a:lvl2pPr>
              <a:lvl3pPr marL="1143000" indent="-228600" eaLnBrk="0" hangingPunct="0">
                <a:spcBef>
                  <a:spcPct val="20000"/>
                </a:spcBef>
                <a:buClr>
                  <a:schemeClr val="tx1"/>
                </a:buClr>
                <a:buChar char="•"/>
                <a:defRPr sz="2000">
                  <a:solidFill>
                    <a:schemeClr val="tx1"/>
                  </a:solidFill>
                  <a:latin typeface="Arial Narrow" panose="020B0606020202030204" pitchFamily="34" charset="0"/>
                </a:defRPr>
              </a:lvl3pPr>
              <a:lvl4pPr marL="1600200" indent="-228600" eaLnBrk="0" hangingPunct="0">
                <a:spcBef>
                  <a:spcPct val="20000"/>
                </a:spcBef>
                <a:buClr>
                  <a:schemeClr val="tx1"/>
                </a:buClr>
                <a:buChar char="–"/>
                <a:defRPr b="1">
                  <a:solidFill>
                    <a:schemeClr val="tx1"/>
                  </a:solidFill>
                  <a:latin typeface="Century Gothic" panose="020B0502020202020204" pitchFamily="34" charset="0"/>
                </a:defRPr>
              </a:lvl4pPr>
              <a:lvl5pPr marL="2057400" indent="-228600" eaLnBrk="0" hangingPunct="0">
                <a:spcBef>
                  <a:spcPct val="20000"/>
                </a:spcBef>
                <a:buClr>
                  <a:schemeClr val="tx1"/>
                </a:buClr>
                <a:buChar char="»"/>
                <a:defRPr sz="2000" b="1">
                  <a:solidFill>
                    <a:schemeClr val="tx1"/>
                  </a:solidFill>
                  <a:latin typeface="Times New Roman" panose="02020603050405020304" pitchFamily="18" charset="0"/>
                </a:defRPr>
              </a:lvl5pPr>
              <a:lvl6pPr marL="25146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6pPr>
              <a:lvl7pPr marL="29718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7pPr>
              <a:lvl8pPr marL="34290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8pPr>
              <a:lvl9pPr marL="38862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9pPr>
            </a:lstStyle>
            <a:p>
              <a:pPr>
                <a:spcBef>
                  <a:spcPct val="0"/>
                </a:spcBef>
                <a:buClrTx/>
                <a:buFontTx/>
                <a:buNone/>
              </a:pPr>
              <a:r>
                <a:rPr lang="fr-BE" altLang="fr-FR" sz="2400">
                  <a:solidFill>
                    <a:schemeClr val="tx2"/>
                  </a:solidFill>
                </a:rPr>
                <a:t>PGF2a</a:t>
              </a:r>
              <a:endParaRPr lang="fr-FR" altLang="fr-FR" sz="2400">
                <a:solidFill>
                  <a:schemeClr val="tx2"/>
                </a:solidFill>
              </a:endParaRPr>
            </a:p>
          </p:txBody>
        </p:sp>
        <p:sp>
          <p:nvSpPr>
            <p:cNvPr id="82996" name="Line 110"/>
            <p:cNvSpPr>
              <a:spLocks noChangeShapeType="1"/>
            </p:cNvSpPr>
            <p:nvPr/>
          </p:nvSpPr>
          <p:spPr bwMode="auto">
            <a:xfrm flipV="1">
              <a:off x="884" y="1752"/>
              <a:ext cx="0" cy="817"/>
            </a:xfrm>
            <a:prstGeom prst="line">
              <a:avLst/>
            </a:prstGeom>
            <a:noFill/>
            <a:ln w="9525">
              <a:solidFill>
                <a:schemeClr val="tx2"/>
              </a:solidFill>
              <a:round/>
              <a:headEnd/>
              <a:tailEnd type="triangle" w="med" len="med"/>
            </a:ln>
            <a:extLst>
              <a:ext uri="{909E8E84-426E-40DD-AFC4-6F175D3DCCD1}">
                <a14:hiddenFill xmlns:a14="http://schemas.microsoft.com/office/drawing/2010/main">
                  <a:noFill/>
                </a14:hiddenFill>
              </a:ext>
            </a:extLst>
          </p:spPr>
          <p:txBody>
            <a:bodyPr/>
            <a:lstStyle/>
            <a:p>
              <a:endParaRPr lang="fr-BE"/>
            </a:p>
          </p:txBody>
        </p:sp>
      </p:grpSp>
      <p:sp>
        <p:nvSpPr>
          <p:cNvPr id="239727" name="Line 111"/>
          <p:cNvSpPr>
            <a:spLocks noChangeShapeType="1"/>
          </p:cNvSpPr>
          <p:nvPr/>
        </p:nvSpPr>
        <p:spPr bwMode="auto">
          <a:xfrm flipV="1">
            <a:off x="900113" y="2781300"/>
            <a:ext cx="0" cy="1296988"/>
          </a:xfrm>
          <a:prstGeom prst="line">
            <a:avLst/>
          </a:prstGeom>
          <a:noFill/>
          <a:ln w="9525">
            <a:solidFill>
              <a:schemeClr val="tx2"/>
            </a:solidFill>
            <a:prstDash val="dash"/>
            <a:round/>
            <a:headEnd/>
            <a:tailEnd type="triangle" w="med" len="med"/>
          </a:ln>
          <a:extLst>
            <a:ext uri="{909E8E84-426E-40DD-AFC4-6F175D3DCCD1}">
              <a14:hiddenFill xmlns:a14="http://schemas.microsoft.com/office/drawing/2010/main">
                <a:noFill/>
              </a14:hiddenFill>
            </a:ext>
          </a:extLst>
        </p:spPr>
        <p:txBody>
          <a:bodyPr/>
          <a:lstStyle/>
          <a:p>
            <a:endParaRPr lang="fr-BE"/>
          </a:p>
        </p:txBody>
      </p:sp>
      <p:grpSp>
        <p:nvGrpSpPr>
          <p:cNvPr id="16" name="Group 123"/>
          <p:cNvGrpSpPr>
            <a:grpSpLocks/>
          </p:cNvGrpSpPr>
          <p:nvPr/>
        </p:nvGrpSpPr>
        <p:grpSpPr bwMode="auto">
          <a:xfrm>
            <a:off x="3635375" y="3068638"/>
            <a:ext cx="2644775" cy="1008062"/>
            <a:chOff x="2290" y="1933"/>
            <a:chExt cx="1666" cy="635"/>
          </a:xfrm>
        </p:grpSpPr>
        <p:sp>
          <p:nvSpPr>
            <p:cNvPr id="82992" name="Line 77"/>
            <p:cNvSpPr>
              <a:spLocks noChangeShapeType="1"/>
            </p:cNvSpPr>
            <p:nvPr/>
          </p:nvSpPr>
          <p:spPr bwMode="auto">
            <a:xfrm flipH="1" flipV="1">
              <a:off x="3833" y="2251"/>
              <a:ext cx="0" cy="317"/>
            </a:xfrm>
            <a:prstGeom prst="line">
              <a:avLst/>
            </a:prstGeom>
            <a:noFill/>
            <a:ln w="9525">
              <a:solidFill>
                <a:schemeClr val="tx2"/>
              </a:solidFill>
              <a:round/>
              <a:headEnd/>
              <a:tailEnd type="triangle" w="med" len="med"/>
            </a:ln>
            <a:extLst>
              <a:ext uri="{909E8E84-426E-40DD-AFC4-6F175D3DCCD1}">
                <a14:hiddenFill xmlns:a14="http://schemas.microsoft.com/office/drawing/2010/main">
                  <a:noFill/>
                </a14:hiddenFill>
              </a:ext>
            </a:extLst>
          </p:spPr>
          <p:txBody>
            <a:bodyPr/>
            <a:lstStyle/>
            <a:p>
              <a:endParaRPr lang="fr-BE"/>
            </a:p>
          </p:txBody>
        </p:sp>
        <p:sp>
          <p:nvSpPr>
            <p:cNvPr id="82993" name="Line 74"/>
            <p:cNvSpPr>
              <a:spLocks noChangeShapeType="1"/>
            </p:cNvSpPr>
            <p:nvPr/>
          </p:nvSpPr>
          <p:spPr bwMode="auto">
            <a:xfrm>
              <a:off x="2290" y="2069"/>
              <a:ext cx="1044" cy="0"/>
            </a:xfrm>
            <a:prstGeom prst="line">
              <a:avLst/>
            </a:prstGeom>
            <a:noFill/>
            <a:ln w="9525">
              <a:solidFill>
                <a:schemeClr val="tx2"/>
              </a:solidFill>
              <a:round/>
              <a:headEnd/>
              <a:tailEnd/>
            </a:ln>
            <a:extLst>
              <a:ext uri="{909E8E84-426E-40DD-AFC4-6F175D3DCCD1}">
                <a14:hiddenFill xmlns:a14="http://schemas.microsoft.com/office/drawing/2010/main">
                  <a:noFill/>
                </a14:hiddenFill>
              </a:ext>
            </a:extLst>
          </p:spPr>
          <p:txBody>
            <a:bodyPr/>
            <a:lstStyle/>
            <a:p>
              <a:endParaRPr lang="fr-BE"/>
            </a:p>
          </p:txBody>
        </p:sp>
        <p:sp>
          <p:nvSpPr>
            <p:cNvPr id="82994" name="Text Box 6"/>
            <p:cNvSpPr txBox="1">
              <a:spLocks noChangeArrowheads="1"/>
            </p:cNvSpPr>
            <p:nvPr/>
          </p:nvSpPr>
          <p:spPr bwMode="auto">
            <a:xfrm>
              <a:off x="3334" y="1933"/>
              <a:ext cx="622" cy="294"/>
            </a:xfrm>
            <a:prstGeom prst="rect">
              <a:avLst/>
            </a:prstGeom>
            <a:solidFill>
              <a:srgbClr val="6699FF"/>
            </a:solidFill>
            <a:ln w="9525">
              <a:solidFill>
                <a:schemeClr val="tx2"/>
              </a:solidFill>
              <a:miter lim="800000"/>
              <a:headEnd/>
              <a:tailEnd/>
            </a:ln>
          </p:spPr>
          <p:txBody>
            <a:bodyPr wrap="none">
              <a:spAutoFit/>
            </a:bodyPr>
            <a:lstStyle>
              <a:lvl1pPr eaLnBrk="0" hangingPunct="0">
                <a:spcBef>
                  <a:spcPct val="20000"/>
                </a:spcBef>
                <a:buClr>
                  <a:schemeClr val="tx1"/>
                </a:buClr>
                <a:buFont typeface="Mistral" panose="03090702030407020403" pitchFamily="66" charset="0"/>
                <a:buChar char="●"/>
                <a:defRPr sz="2600">
                  <a:solidFill>
                    <a:schemeClr val="tx1"/>
                  </a:solidFill>
                  <a:latin typeface="Arial Narrow" panose="020B0606020202030204" pitchFamily="34" charset="0"/>
                </a:defRPr>
              </a:lvl1pPr>
              <a:lvl2pPr marL="742950" indent="-285750" eaLnBrk="0" hangingPunct="0">
                <a:spcBef>
                  <a:spcPct val="20000"/>
                </a:spcBef>
                <a:buClr>
                  <a:schemeClr val="tx1"/>
                </a:buClr>
                <a:buFont typeface="Wingdings" panose="05000000000000000000" pitchFamily="2" charset="2"/>
                <a:buChar char="§"/>
                <a:defRPr sz="2400">
                  <a:solidFill>
                    <a:schemeClr val="tx1"/>
                  </a:solidFill>
                  <a:latin typeface="Arial Narrow" panose="020B0606020202030204" pitchFamily="34" charset="0"/>
                </a:defRPr>
              </a:lvl2pPr>
              <a:lvl3pPr marL="1143000" indent="-228600" eaLnBrk="0" hangingPunct="0">
                <a:spcBef>
                  <a:spcPct val="20000"/>
                </a:spcBef>
                <a:buClr>
                  <a:schemeClr val="tx1"/>
                </a:buClr>
                <a:buChar char="•"/>
                <a:defRPr sz="2000">
                  <a:solidFill>
                    <a:schemeClr val="tx1"/>
                  </a:solidFill>
                  <a:latin typeface="Arial Narrow" panose="020B0606020202030204" pitchFamily="34" charset="0"/>
                </a:defRPr>
              </a:lvl3pPr>
              <a:lvl4pPr marL="1600200" indent="-228600" eaLnBrk="0" hangingPunct="0">
                <a:spcBef>
                  <a:spcPct val="20000"/>
                </a:spcBef>
                <a:buClr>
                  <a:schemeClr val="tx1"/>
                </a:buClr>
                <a:buChar char="–"/>
                <a:defRPr b="1">
                  <a:solidFill>
                    <a:schemeClr val="tx1"/>
                  </a:solidFill>
                  <a:latin typeface="Century Gothic" panose="020B0502020202020204" pitchFamily="34" charset="0"/>
                </a:defRPr>
              </a:lvl4pPr>
              <a:lvl5pPr marL="2057400" indent="-228600" eaLnBrk="0" hangingPunct="0">
                <a:spcBef>
                  <a:spcPct val="20000"/>
                </a:spcBef>
                <a:buClr>
                  <a:schemeClr val="tx1"/>
                </a:buClr>
                <a:buChar char="»"/>
                <a:defRPr sz="2000" b="1">
                  <a:solidFill>
                    <a:schemeClr val="tx1"/>
                  </a:solidFill>
                  <a:latin typeface="Times New Roman" panose="02020603050405020304" pitchFamily="18" charset="0"/>
                </a:defRPr>
              </a:lvl5pPr>
              <a:lvl6pPr marL="25146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6pPr>
              <a:lvl7pPr marL="29718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7pPr>
              <a:lvl8pPr marL="34290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8pPr>
              <a:lvl9pPr marL="38862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9pPr>
            </a:lstStyle>
            <a:p>
              <a:pPr>
                <a:spcBef>
                  <a:spcPct val="0"/>
                </a:spcBef>
                <a:buClrTx/>
                <a:buFontTx/>
                <a:buNone/>
              </a:pPr>
              <a:r>
                <a:rPr lang="fr-BE" altLang="fr-FR" sz="2400">
                  <a:solidFill>
                    <a:schemeClr val="tx2"/>
                  </a:solidFill>
                </a:rPr>
                <a:t>PGF2a</a:t>
              </a:r>
              <a:endParaRPr lang="fr-FR" altLang="fr-FR" sz="2400">
                <a:solidFill>
                  <a:schemeClr val="tx2"/>
                </a:solidFill>
              </a:endParaRPr>
            </a:p>
          </p:txBody>
        </p:sp>
      </p:grpSp>
      <p:grpSp>
        <p:nvGrpSpPr>
          <p:cNvPr id="17" name="Group 134"/>
          <p:cNvGrpSpPr>
            <a:grpSpLocks/>
          </p:cNvGrpSpPr>
          <p:nvPr/>
        </p:nvGrpSpPr>
        <p:grpSpPr bwMode="auto">
          <a:xfrm>
            <a:off x="3635375" y="2349500"/>
            <a:ext cx="2644775" cy="1727200"/>
            <a:chOff x="2290" y="1480"/>
            <a:chExt cx="1666" cy="1088"/>
          </a:xfrm>
        </p:grpSpPr>
        <p:sp>
          <p:nvSpPr>
            <p:cNvPr id="82989" name="Line 74"/>
            <p:cNvSpPr>
              <a:spLocks noChangeShapeType="1"/>
            </p:cNvSpPr>
            <p:nvPr/>
          </p:nvSpPr>
          <p:spPr bwMode="auto">
            <a:xfrm>
              <a:off x="2290" y="1616"/>
              <a:ext cx="998" cy="0"/>
            </a:xfrm>
            <a:prstGeom prst="line">
              <a:avLst/>
            </a:prstGeom>
            <a:noFill/>
            <a:ln w="9525">
              <a:solidFill>
                <a:schemeClr val="tx2"/>
              </a:solidFill>
              <a:round/>
              <a:headEnd/>
              <a:tailEnd/>
            </a:ln>
            <a:extLst>
              <a:ext uri="{909E8E84-426E-40DD-AFC4-6F175D3DCCD1}">
                <a14:hiddenFill xmlns:a14="http://schemas.microsoft.com/office/drawing/2010/main">
                  <a:noFill/>
                </a14:hiddenFill>
              </a:ext>
            </a:extLst>
          </p:spPr>
          <p:txBody>
            <a:bodyPr/>
            <a:lstStyle/>
            <a:p>
              <a:endParaRPr lang="fr-BE"/>
            </a:p>
          </p:txBody>
        </p:sp>
        <p:sp>
          <p:nvSpPr>
            <p:cNvPr id="82990" name="Line 106"/>
            <p:cNvSpPr>
              <a:spLocks noChangeShapeType="1"/>
            </p:cNvSpPr>
            <p:nvPr/>
          </p:nvSpPr>
          <p:spPr bwMode="auto">
            <a:xfrm flipH="1" flipV="1">
              <a:off x="3742" y="1752"/>
              <a:ext cx="0" cy="816"/>
            </a:xfrm>
            <a:prstGeom prst="line">
              <a:avLst/>
            </a:prstGeom>
            <a:noFill/>
            <a:ln w="9525">
              <a:solidFill>
                <a:schemeClr val="tx2"/>
              </a:solidFill>
              <a:round/>
              <a:headEnd/>
              <a:tailEnd type="triangle" w="med" len="med"/>
            </a:ln>
            <a:extLst>
              <a:ext uri="{909E8E84-426E-40DD-AFC4-6F175D3DCCD1}">
                <a14:hiddenFill xmlns:a14="http://schemas.microsoft.com/office/drawing/2010/main">
                  <a:noFill/>
                </a14:hiddenFill>
              </a:ext>
            </a:extLst>
          </p:spPr>
          <p:txBody>
            <a:bodyPr/>
            <a:lstStyle/>
            <a:p>
              <a:endParaRPr lang="fr-BE"/>
            </a:p>
          </p:txBody>
        </p:sp>
        <p:sp>
          <p:nvSpPr>
            <p:cNvPr id="82991" name="Text Box 6"/>
            <p:cNvSpPr txBox="1">
              <a:spLocks noChangeArrowheads="1"/>
            </p:cNvSpPr>
            <p:nvPr/>
          </p:nvSpPr>
          <p:spPr bwMode="auto">
            <a:xfrm>
              <a:off x="3334" y="1480"/>
              <a:ext cx="622" cy="294"/>
            </a:xfrm>
            <a:prstGeom prst="rect">
              <a:avLst/>
            </a:prstGeom>
            <a:solidFill>
              <a:srgbClr val="6699FF"/>
            </a:solidFill>
            <a:ln w="9525">
              <a:solidFill>
                <a:schemeClr val="tx2"/>
              </a:solidFill>
              <a:miter lim="800000"/>
              <a:headEnd/>
              <a:tailEnd/>
            </a:ln>
          </p:spPr>
          <p:txBody>
            <a:bodyPr wrap="none">
              <a:spAutoFit/>
            </a:bodyPr>
            <a:lstStyle>
              <a:lvl1pPr eaLnBrk="0" hangingPunct="0">
                <a:spcBef>
                  <a:spcPct val="20000"/>
                </a:spcBef>
                <a:buClr>
                  <a:schemeClr val="tx1"/>
                </a:buClr>
                <a:buFont typeface="Mistral" panose="03090702030407020403" pitchFamily="66" charset="0"/>
                <a:buChar char="●"/>
                <a:defRPr sz="2600">
                  <a:solidFill>
                    <a:schemeClr val="tx1"/>
                  </a:solidFill>
                  <a:latin typeface="Arial Narrow" panose="020B0606020202030204" pitchFamily="34" charset="0"/>
                </a:defRPr>
              </a:lvl1pPr>
              <a:lvl2pPr marL="742950" indent="-285750" eaLnBrk="0" hangingPunct="0">
                <a:spcBef>
                  <a:spcPct val="20000"/>
                </a:spcBef>
                <a:buClr>
                  <a:schemeClr val="tx1"/>
                </a:buClr>
                <a:buFont typeface="Wingdings" panose="05000000000000000000" pitchFamily="2" charset="2"/>
                <a:buChar char="§"/>
                <a:defRPr sz="2400">
                  <a:solidFill>
                    <a:schemeClr val="tx1"/>
                  </a:solidFill>
                  <a:latin typeface="Arial Narrow" panose="020B0606020202030204" pitchFamily="34" charset="0"/>
                </a:defRPr>
              </a:lvl2pPr>
              <a:lvl3pPr marL="1143000" indent="-228600" eaLnBrk="0" hangingPunct="0">
                <a:spcBef>
                  <a:spcPct val="20000"/>
                </a:spcBef>
                <a:buClr>
                  <a:schemeClr val="tx1"/>
                </a:buClr>
                <a:buChar char="•"/>
                <a:defRPr sz="2000">
                  <a:solidFill>
                    <a:schemeClr val="tx1"/>
                  </a:solidFill>
                  <a:latin typeface="Arial Narrow" panose="020B0606020202030204" pitchFamily="34" charset="0"/>
                </a:defRPr>
              </a:lvl3pPr>
              <a:lvl4pPr marL="1600200" indent="-228600" eaLnBrk="0" hangingPunct="0">
                <a:spcBef>
                  <a:spcPct val="20000"/>
                </a:spcBef>
                <a:buClr>
                  <a:schemeClr val="tx1"/>
                </a:buClr>
                <a:buChar char="–"/>
                <a:defRPr b="1">
                  <a:solidFill>
                    <a:schemeClr val="tx1"/>
                  </a:solidFill>
                  <a:latin typeface="Century Gothic" panose="020B0502020202020204" pitchFamily="34" charset="0"/>
                </a:defRPr>
              </a:lvl4pPr>
              <a:lvl5pPr marL="2057400" indent="-228600" eaLnBrk="0" hangingPunct="0">
                <a:spcBef>
                  <a:spcPct val="20000"/>
                </a:spcBef>
                <a:buClr>
                  <a:schemeClr val="tx1"/>
                </a:buClr>
                <a:buChar char="»"/>
                <a:defRPr sz="2000" b="1">
                  <a:solidFill>
                    <a:schemeClr val="tx1"/>
                  </a:solidFill>
                  <a:latin typeface="Times New Roman" panose="02020603050405020304" pitchFamily="18" charset="0"/>
                </a:defRPr>
              </a:lvl5pPr>
              <a:lvl6pPr marL="25146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6pPr>
              <a:lvl7pPr marL="29718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7pPr>
              <a:lvl8pPr marL="34290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8pPr>
              <a:lvl9pPr marL="38862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9pPr>
            </a:lstStyle>
            <a:p>
              <a:pPr>
                <a:spcBef>
                  <a:spcPct val="0"/>
                </a:spcBef>
                <a:buClrTx/>
                <a:buFontTx/>
                <a:buNone/>
              </a:pPr>
              <a:r>
                <a:rPr lang="fr-BE" altLang="fr-FR" sz="2400">
                  <a:solidFill>
                    <a:schemeClr val="tx2"/>
                  </a:solidFill>
                </a:rPr>
                <a:t>PGF2a</a:t>
              </a:r>
              <a:endParaRPr lang="fr-FR" altLang="fr-FR" sz="2400">
                <a:solidFill>
                  <a:schemeClr val="tx2"/>
                </a:solidFill>
              </a:endParaRPr>
            </a:p>
          </p:txBody>
        </p:sp>
      </p:grpSp>
      <p:grpSp>
        <p:nvGrpSpPr>
          <p:cNvPr id="18" name="Group 139"/>
          <p:cNvGrpSpPr>
            <a:grpSpLocks/>
          </p:cNvGrpSpPr>
          <p:nvPr/>
        </p:nvGrpSpPr>
        <p:grpSpPr bwMode="auto">
          <a:xfrm>
            <a:off x="827088" y="692150"/>
            <a:ext cx="1238250" cy="1585913"/>
            <a:chOff x="521" y="436"/>
            <a:chExt cx="780" cy="999"/>
          </a:xfrm>
        </p:grpSpPr>
        <p:sp>
          <p:nvSpPr>
            <p:cNvPr id="82986" name="Text Box 6"/>
            <p:cNvSpPr txBox="1">
              <a:spLocks noChangeArrowheads="1"/>
            </p:cNvSpPr>
            <p:nvPr/>
          </p:nvSpPr>
          <p:spPr bwMode="auto">
            <a:xfrm>
              <a:off x="521" y="436"/>
              <a:ext cx="780" cy="294"/>
            </a:xfrm>
            <a:prstGeom prst="rect">
              <a:avLst/>
            </a:prstGeom>
            <a:solidFill>
              <a:srgbClr val="006600"/>
            </a:solidFill>
            <a:ln w="9525">
              <a:solidFill>
                <a:schemeClr val="tx2"/>
              </a:solidFill>
              <a:miter lim="800000"/>
              <a:headEnd/>
              <a:tailEnd/>
            </a:ln>
          </p:spPr>
          <p:txBody>
            <a:bodyPr wrap="none">
              <a:spAutoFit/>
            </a:bodyPr>
            <a:lstStyle>
              <a:lvl1pPr eaLnBrk="0" hangingPunct="0">
                <a:spcBef>
                  <a:spcPct val="20000"/>
                </a:spcBef>
                <a:buClr>
                  <a:schemeClr val="tx1"/>
                </a:buClr>
                <a:buFont typeface="Mistral" panose="03090702030407020403" pitchFamily="66" charset="0"/>
                <a:buChar char="●"/>
                <a:defRPr sz="2600">
                  <a:solidFill>
                    <a:schemeClr val="tx1"/>
                  </a:solidFill>
                  <a:latin typeface="Arial Narrow" panose="020B0606020202030204" pitchFamily="34" charset="0"/>
                </a:defRPr>
              </a:lvl1pPr>
              <a:lvl2pPr marL="742950" indent="-285750" eaLnBrk="0" hangingPunct="0">
                <a:spcBef>
                  <a:spcPct val="20000"/>
                </a:spcBef>
                <a:buClr>
                  <a:schemeClr val="tx1"/>
                </a:buClr>
                <a:buFont typeface="Wingdings" panose="05000000000000000000" pitchFamily="2" charset="2"/>
                <a:buChar char="§"/>
                <a:defRPr sz="2400">
                  <a:solidFill>
                    <a:schemeClr val="tx1"/>
                  </a:solidFill>
                  <a:latin typeface="Arial Narrow" panose="020B0606020202030204" pitchFamily="34" charset="0"/>
                </a:defRPr>
              </a:lvl2pPr>
              <a:lvl3pPr marL="1143000" indent="-228600" eaLnBrk="0" hangingPunct="0">
                <a:spcBef>
                  <a:spcPct val="20000"/>
                </a:spcBef>
                <a:buClr>
                  <a:schemeClr val="tx1"/>
                </a:buClr>
                <a:buChar char="•"/>
                <a:defRPr sz="2000">
                  <a:solidFill>
                    <a:schemeClr val="tx1"/>
                  </a:solidFill>
                  <a:latin typeface="Arial Narrow" panose="020B0606020202030204" pitchFamily="34" charset="0"/>
                </a:defRPr>
              </a:lvl3pPr>
              <a:lvl4pPr marL="1600200" indent="-228600" eaLnBrk="0" hangingPunct="0">
                <a:spcBef>
                  <a:spcPct val="20000"/>
                </a:spcBef>
                <a:buClr>
                  <a:schemeClr val="tx1"/>
                </a:buClr>
                <a:buChar char="–"/>
                <a:defRPr b="1">
                  <a:solidFill>
                    <a:schemeClr val="tx1"/>
                  </a:solidFill>
                  <a:latin typeface="Century Gothic" panose="020B0502020202020204" pitchFamily="34" charset="0"/>
                </a:defRPr>
              </a:lvl4pPr>
              <a:lvl5pPr marL="2057400" indent="-228600" eaLnBrk="0" hangingPunct="0">
                <a:spcBef>
                  <a:spcPct val="20000"/>
                </a:spcBef>
                <a:buClr>
                  <a:schemeClr val="tx1"/>
                </a:buClr>
                <a:buChar char="»"/>
                <a:defRPr sz="2000" b="1">
                  <a:solidFill>
                    <a:schemeClr val="tx1"/>
                  </a:solidFill>
                  <a:latin typeface="Times New Roman" panose="02020603050405020304" pitchFamily="18" charset="0"/>
                </a:defRPr>
              </a:lvl5pPr>
              <a:lvl6pPr marL="25146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6pPr>
              <a:lvl7pPr marL="29718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7pPr>
              <a:lvl8pPr marL="34290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8pPr>
              <a:lvl9pPr marL="38862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9pPr>
            </a:lstStyle>
            <a:p>
              <a:pPr>
                <a:spcBef>
                  <a:spcPct val="0"/>
                </a:spcBef>
                <a:buClrTx/>
                <a:buFontTx/>
                <a:buNone/>
              </a:pPr>
              <a:r>
                <a:rPr lang="fr-BE" altLang="fr-FR" sz="2400" dirty="0" err="1">
                  <a:solidFill>
                    <a:schemeClr val="bg1"/>
                  </a:solidFill>
                </a:rPr>
                <a:t>Presynch</a:t>
              </a:r>
              <a:endParaRPr lang="fr-FR" altLang="fr-FR" sz="2400" dirty="0">
                <a:solidFill>
                  <a:schemeClr val="bg1"/>
                </a:solidFill>
              </a:endParaRPr>
            </a:p>
          </p:txBody>
        </p:sp>
        <p:sp>
          <p:nvSpPr>
            <p:cNvPr id="82987" name="Line 115"/>
            <p:cNvSpPr>
              <a:spLocks noChangeShapeType="1"/>
            </p:cNvSpPr>
            <p:nvPr/>
          </p:nvSpPr>
          <p:spPr bwMode="auto">
            <a:xfrm flipV="1">
              <a:off x="930" y="754"/>
              <a:ext cx="0" cy="681"/>
            </a:xfrm>
            <a:prstGeom prst="line">
              <a:avLst/>
            </a:prstGeom>
            <a:noFill/>
            <a:ln w="9525">
              <a:solidFill>
                <a:schemeClr val="tx2"/>
              </a:solidFill>
              <a:round/>
              <a:headEnd/>
              <a:tailEnd type="triangle" w="med" len="med"/>
            </a:ln>
            <a:extLst>
              <a:ext uri="{909E8E84-426E-40DD-AFC4-6F175D3DCCD1}">
                <a14:hiddenFill xmlns:a14="http://schemas.microsoft.com/office/drawing/2010/main">
                  <a:noFill/>
                </a14:hiddenFill>
              </a:ext>
            </a:extLst>
          </p:spPr>
          <p:txBody>
            <a:bodyPr/>
            <a:lstStyle/>
            <a:p>
              <a:endParaRPr lang="fr-BE"/>
            </a:p>
          </p:txBody>
        </p:sp>
        <p:sp>
          <p:nvSpPr>
            <p:cNvPr id="82988" name="Line 116"/>
            <p:cNvSpPr>
              <a:spLocks noChangeShapeType="1"/>
            </p:cNvSpPr>
            <p:nvPr/>
          </p:nvSpPr>
          <p:spPr bwMode="auto">
            <a:xfrm flipV="1">
              <a:off x="612" y="754"/>
              <a:ext cx="0" cy="318"/>
            </a:xfrm>
            <a:prstGeom prst="line">
              <a:avLst/>
            </a:prstGeom>
            <a:noFill/>
            <a:ln w="9525">
              <a:solidFill>
                <a:schemeClr val="tx2"/>
              </a:solidFill>
              <a:round/>
              <a:headEnd/>
              <a:tailEnd type="triangle" w="med" len="med"/>
            </a:ln>
            <a:extLst>
              <a:ext uri="{909E8E84-426E-40DD-AFC4-6F175D3DCCD1}">
                <a14:hiddenFill xmlns:a14="http://schemas.microsoft.com/office/drawing/2010/main">
                  <a:noFill/>
                </a14:hiddenFill>
              </a:ext>
            </a:extLst>
          </p:spPr>
          <p:txBody>
            <a:bodyPr/>
            <a:lstStyle/>
            <a:p>
              <a:endParaRPr lang="fr-BE"/>
            </a:p>
          </p:txBody>
        </p:sp>
      </p:grpSp>
      <p:grpSp>
        <p:nvGrpSpPr>
          <p:cNvPr id="19" name="Group 130"/>
          <p:cNvGrpSpPr>
            <a:grpSpLocks/>
          </p:cNvGrpSpPr>
          <p:nvPr/>
        </p:nvGrpSpPr>
        <p:grpSpPr bwMode="auto">
          <a:xfrm>
            <a:off x="3563938" y="4652963"/>
            <a:ext cx="2643187" cy="898525"/>
            <a:chOff x="2245" y="2931"/>
            <a:chExt cx="1665" cy="566"/>
          </a:xfrm>
        </p:grpSpPr>
        <p:sp>
          <p:nvSpPr>
            <p:cNvPr id="82983" name="Text Box 6"/>
            <p:cNvSpPr txBox="1">
              <a:spLocks noChangeArrowheads="1"/>
            </p:cNvSpPr>
            <p:nvPr/>
          </p:nvSpPr>
          <p:spPr bwMode="auto">
            <a:xfrm>
              <a:off x="3288" y="3203"/>
              <a:ext cx="622" cy="294"/>
            </a:xfrm>
            <a:prstGeom prst="rect">
              <a:avLst/>
            </a:prstGeom>
            <a:solidFill>
              <a:srgbClr val="6699FF"/>
            </a:solidFill>
            <a:ln w="9525">
              <a:solidFill>
                <a:schemeClr val="tx2"/>
              </a:solidFill>
              <a:miter lim="800000"/>
              <a:headEnd/>
              <a:tailEnd/>
            </a:ln>
          </p:spPr>
          <p:txBody>
            <a:bodyPr wrap="none">
              <a:spAutoFit/>
            </a:bodyPr>
            <a:lstStyle>
              <a:lvl1pPr eaLnBrk="0" hangingPunct="0">
                <a:spcBef>
                  <a:spcPct val="20000"/>
                </a:spcBef>
                <a:buClr>
                  <a:schemeClr val="tx1"/>
                </a:buClr>
                <a:buFont typeface="Mistral" panose="03090702030407020403" pitchFamily="66" charset="0"/>
                <a:buChar char="●"/>
                <a:defRPr sz="2600">
                  <a:solidFill>
                    <a:schemeClr val="tx1"/>
                  </a:solidFill>
                  <a:latin typeface="Arial Narrow" panose="020B0606020202030204" pitchFamily="34" charset="0"/>
                </a:defRPr>
              </a:lvl1pPr>
              <a:lvl2pPr marL="742950" indent="-285750" eaLnBrk="0" hangingPunct="0">
                <a:spcBef>
                  <a:spcPct val="20000"/>
                </a:spcBef>
                <a:buClr>
                  <a:schemeClr val="tx1"/>
                </a:buClr>
                <a:buFont typeface="Wingdings" panose="05000000000000000000" pitchFamily="2" charset="2"/>
                <a:buChar char="§"/>
                <a:defRPr sz="2400">
                  <a:solidFill>
                    <a:schemeClr val="tx1"/>
                  </a:solidFill>
                  <a:latin typeface="Arial Narrow" panose="020B0606020202030204" pitchFamily="34" charset="0"/>
                </a:defRPr>
              </a:lvl2pPr>
              <a:lvl3pPr marL="1143000" indent="-228600" eaLnBrk="0" hangingPunct="0">
                <a:spcBef>
                  <a:spcPct val="20000"/>
                </a:spcBef>
                <a:buClr>
                  <a:schemeClr val="tx1"/>
                </a:buClr>
                <a:buChar char="•"/>
                <a:defRPr sz="2000">
                  <a:solidFill>
                    <a:schemeClr val="tx1"/>
                  </a:solidFill>
                  <a:latin typeface="Arial Narrow" panose="020B0606020202030204" pitchFamily="34" charset="0"/>
                </a:defRPr>
              </a:lvl3pPr>
              <a:lvl4pPr marL="1600200" indent="-228600" eaLnBrk="0" hangingPunct="0">
                <a:spcBef>
                  <a:spcPct val="20000"/>
                </a:spcBef>
                <a:buClr>
                  <a:schemeClr val="tx1"/>
                </a:buClr>
                <a:buChar char="–"/>
                <a:defRPr b="1">
                  <a:solidFill>
                    <a:schemeClr val="tx1"/>
                  </a:solidFill>
                  <a:latin typeface="Century Gothic" panose="020B0502020202020204" pitchFamily="34" charset="0"/>
                </a:defRPr>
              </a:lvl4pPr>
              <a:lvl5pPr marL="2057400" indent="-228600" eaLnBrk="0" hangingPunct="0">
                <a:spcBef>
                  <a:spcPct val="20000"/>
                </a:spcBef>
                <a:buClr>
                  <a:schemeClr val="tx1"/>
                </a:buClr>
                <a:buChar char="»"/>
                <a:defRPr sz="2000" b="1">
                  <a:solidFill>
                    <a:schemeClr val="tx1"/>
                  </a:solidFill>
                  <a:latin typeface="Times New Roman" panose="02020603050405020304" pitchFamily="18" charset="0"/>
                </a:defRPr>
              </a:lvl5pPr>
              <a:lvl6pPr marL="25146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6pPr>
              <a:lvl7pPr marL="29718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7pPr>
              <a:lvl8pPr marL="34290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8pPr>
              <a:lvl9pPr marL="38862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9pPr>
            </a:lstStyle>
            <a:p>
              <a:pPr>
                <a:spcBef>
                  <a:spcPct val="0"/>
                </a:spcBef>
                <a:buClrTx/>
                <a:buFontTx/>
                <a:buNone/>
              </a:pPr>
              <a:r>
                <a:rPr lang="fr-BE" altLang="fr-FR" sz="2400">
                  <a:solidFill>
                    <a:schemeClr val="tx2"/>
                  </a:solidFill>
                </a:rPr>
                <a:t>PGF2a</a:t>
              </a:r>
              <a:endParaRPr lang="fr-FR" altLang="fr-FR" sz="2400">
                <a:solidFill>
                  <a:schemeClr val="tx2"/>
                </a:solidFill>
              </a:endParaRPr>
            </a:p>
          </p:txBody>
        </p:sp>
        <p:sp>
          <p:nvSpPr>
            <p:cNvPr id="82984" name="Line 103"/>
            <p:cNvSpPr>
              <a:spLocks noChangeShapeType="1"/>
            </p:cNvSpPr>
            <p:nvPr/>
          </p:nvSpPr>
          <p:spPr bwMode="auto">
            <a:xfrm>
              <a:off x="3696" y="2931"/>
              <a:ext cx="0" cy="272"/>
            </a:xfrm>
            <a:prstGeom prst="line">
              <a:avLst/>
            </a:prstGeom>
            <a:noFill/>
            <a:ln w="9525">
              <a:solidFill>
                <a:schemeClr val="tx2"/>
              </a:solidFill>
              <a:round/>
              <a:headEnd/>
              <a:tailEnd type="triangle" w="med" len="med"/>
            </a:ln>
            <a:extLst>
              <a:ext uri="{909E8E84-426E-40DD-AFC4-6F175D3DCCD1}">
                <a14:hiddenFill xmlns:a14="http://schemas.microsoft.com/office/drawing/2010/main">
                  <a:noFill/>
                </a14:hiddenFill>
              </a:ext>
            </a:extLst>
          </p:spPr>
          <p:txBody>
            <a:bodyPr/>
            <a:lstStyle/>
            <a:p>
              <a:endParaRPr lang="fr-BE"/>
            </a:p>
          </p:txBody>
        </p:sp>
        <p:sp>
          <p:nvSpPr>
            <p:cNvPr id="82985" name="Line 74"/>
            <p:cNvSpPr>
              <a:spLocks noChangeShapeType="1"/>
            </p:cNvSpPr>
            <p:nvPr/>
          </p:nvSpPr>
          <p:spPr bwMode="auto">
            <a:xfrm>
              <a:off x="2245" y="3385"/>
              <a:ext cx="1043" cy="0"/>
            </a:xfrm>
            <a:prstGeom prst="line">
              <a:avLst/>
            </a:prstGeom>
            <a:noFill/>
            <a:ln w="9525">
              <a:solidFill>
                <a:schemeClr val="tx2"/>
              </a:solidFill>
              <a:round/>
              <a:headEnd/>
              <a:tailEnd/>
            </a:ln>
            <a:extLst>
              <a:ext uri="{909E8E84-426E-40DD-AFC4-6F175D3DCCD1}">
                <a14:hiddenFill xmlns:a14="http://schemas.microsoft.com/office/drawing/2010/main">
                  <a:noFill/>
                </a14:hiddenFill>
              </a:ext>
            </a:extLst>
          </p:spPr>
          <p:txBody>
            <a:bodyPr/>
            <a:lstStyle/>
            <a:p>
              <a:endParaRPr lang="fr-BE"/>
            </a:p>
          </p:txBody>
        </p:sp>
      </p:grpSp>
      <p:grpSp>
        <p:nvGrpSpPr>
          <p:cNvPr id="20" name="Group 131"/>
          <p:cNvGrpSpPr>
            <a:grpSpLocks/>
          </p:cNvGrpSpPr>
          <p:nvPr/>
        </p:nvGrpSpPr>
        <p:grpSpPr bwMode="auto">
          <a:xfrm>
            <a:off x="6227763" y="4652963"/>
            <a:ext cx="781050" cy="898525"/>
            <a:chOff x="3923" y="2931"/>
            <a:chExt cx="492" cy="566"/>
          </a:xfrm>
        </p:grpSpPr>
        <p:sp>
          <p:nvSpPr>
            <p:cNvPr id="82980" name="Text Box 6"/>
            <p:cNvSpPr txBox="1">
              <a:spLocks noChangeArrowheads="1"/>
            </p:cNvSpPr>
            <p:nvPr/>
          </p:nvSpPr>
          <p:spPr bwMode="auto">
            <a:xfrm>
              <a:off x="3969" y="3203"/>
              <a:ext cx="446" cy="294"/>
            </a:xfrm>
            <a:prstGeom prst="rect">
              <a:avLst/>
            </a:prstGeom>
            <a:solidFill>
              <a:srgbClr val="FFFF66"/>
            </a:solidFill>
            <a:ln w="9525">
              <a:solidFill>
                <a:schemeClr val="tx2"/>
              </a:solidFill>
              <a:miter lim="800000"/>
              <a:headEnd/>
              <a:tailEnd/>
            </a:ln>
          </p:spPr>
          <p:txBody>
            <a:bodyPr wrap="none">
              <a:spAutoFit/>
            </a:bodyPr>
            <a:lstStyle>
              <a:lvl1pPr eaLnBrk="0" hangingPunct="0">
                <a:spcBef>
                  <a:spcPct val="20000"/>
                </a:spcBef>
                <a:buClr>
                  <a:schemeClr val="tx1"/>
                </a:buClr>
                <a:buFont typeface="Mistral" panose="03090702030407020403" pitchFamily="66" charset="0"/>
                <a:buChar char="●"/>
                <a:defRPr sz="2600">
                  <a:solidFill>
                    <a:schemeClr val="tx1"/>
                  </a:solidFill>
                  <a:latin typeface="Arial Narrow" panose="020B0606020202030204" pitchFamily="34" charset="0"/>
                </a:defRPr>
              </a:lvl1pPr>
              <a:lvl2pPr marL="742950" indent="-285750" eaLnBrk="0" hangingPunct="0">
                <a:spcBef>
                  <a:spcPct val="20000"/>
                </a:spcBef>
                <a:buClr>
                  <a:schemeClr val="tx1"/>
                </a:buClr>
                <a:buFont typeface="Wingdings" panose="05000000000000000000" pitchFamily="2" charset="2"/>
                <a:buChar char="§"/>
                <a:defRPr sz="2400">
                  <a:solidFill>
                    <a:schemeClr val="tx1"/>
                  </a:solidFill>
                  <a:latin typeface="Arial Narrow" panose="020B0606020202030204" pitchFamily="34" charset="0"/>
                </a:defRPr>
              </a:lvl2pPr>
              <a:lvl3pPr marL="1143000" indent="-228600" eaLnBrk="0" hangingPunct="0">
                <a:spcBef>
                  <a:spcPct val="20000"/>
                </a:spcBef>
                <a:buClr>
                  <a:schemeClr val="tx1"/>
                </a:buClr>
                <a:buChar char="•"/>
                <a:defRPr sz="2000">
                  <a:solidFill>
                    <a:schemeClr val="tx1"/>
                  </a:solidFill>
                  <a:latin typeface="Arial Narrow" panose="020B0606020202030204" pitchFamily="34" charset="0"/>
                </a:defRPr>
              </a:lvl3pPr>
              <a:lvl4pPr marL="1600200" indent="-228600" eaLnBrk="0" hangingPunct="0">
                <a:spcBef>
                  <a:spcPct val="20000"/>
                </a:spcBef>
                <a:buClr>
                  <a:schemeClr val="tx1"/>
                </a:buClr>
                <a:buChar char="–"/>
                <a:defRPr b="1">
                  <a:solidFill>
                    <a:schemeClr val="tx1"/>
                  </a:solidFill>
                  <a:latin typeface="Century Gothic" panose="020B0502020202020204" pitchFamily="34" charset="0"/>
                </a:defRPr>
              </a:lvl4pPr>
              <a:lvl5pPr marL="2057400" indent="-228600" eaLnBrk="0" hangingPunct="0">
                <a:spcBef>
                  <a:spcPct val="20000"/>
                </a:spcBef>
                <a:buClr>
                  <a:schemeClr val="tx1"/>
                </a:buClr>
                <a:buChar char="»"/>
                <a:defRPr sz="2000" b="1">
                  <a:solidFill>
                    <a:schemeClr val="tx1"/>
                  </a:solidFill>
                  <a:latin typeface="Times New Roman" panose="02020603050405020304" pitchFamily="18" charset="0"/>
                </a:defRPr>
              </a:lvl5pPr>
              <a:lvl6pPr marL="25146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6pPr>
              <a:lvl7pPr marL="29718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7pPr>
              <a:lvl8pPr marL="34290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8pPr>
              <a:lvl9pPr marL="38862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9pPr>
            </a:lstStyle>
            <a:p>
              <a:pPr>
                <a:spcBef>
                  <a:spcPct val="0"/>
                </a:spcBef>
                <a:buClrTx/>
                <a:buFontTx/>
                <a:buNone/>
              </a:pPr>
              <a:r>
                <a:rPr lang="fr-BE" altLang="fr-FR" sz="2400">
                  <a:solidFill>
                    <a:schemeClr val="tx2"/>
                  </a:solidFill>
                </a:rPr>
                <a:t>ECP</a:t>
              </a:r>
              <a:endParaRPr lang="fr-FR" altLang="fr-FR" sz="2400">
                <a:solidFill>
                  <a:schemeClr val="tx2"/>
                </a:solidFill>
              </a:endParaRPr>
            </a:p>
          </p:txBody>
        </p:sp>
        <p:sp>
          <p:nvSpPr>
            <p:cNvPr id="82981" name="Line 85"/>
            <p:cNvSpPr>
              <a:spLocks noChangeShapeType="1"/>
            </p:cNvSpPr>
            <p:nvPr/>
          </p:nvSpPr>
          <p:spPr bwMode="auto">
            <a:xfrm flipH="1">
              <a:off x="4014" y="2931"/>
              <a:ext cx="0" cy="272"/>
            </a:xfrm>
            <a:prstGeom prst="line">
              <a:avLst/>
            </a:prstGeom>
            <a:noFill/>
            <a:ln w="9525">
              <a:solidFill>
                <a:schemeClr val="tx2"/>
              </a:solidFill>
              <a:round/>
              <a:headEnd/>
              <a:tailEnd type="triangle" w="med" len="med"/>
            </a:ln>
            <a:extLst>
              <a:ext uri="{909E8E84-426E-40DD-AFC4-6F175D3DCCD1}">
                <a14:hiddenFill xmlns:a14="http://schemas.microsoft.com/office/drawing/2010/main">
                  <a:noFill/>
                </a14:hiddenFill>
              </a:ext>
            </a:extLst>
          </p:spPr>
          <p:txBody>
            <a:bodyPr/>
            <a:lstStyle/>
            <a:p>
              <a:endParaRPr lang="fr-BE"/>
            </a:p>
          </p:txBody>
        </p:sp>
        <p:sp>
          <p:nvSpPr>
            <p:cNvPr id="82982" name="Line 74"/>
            <p:cNvSpPr>
              <a:spLocks noChangeShapeType="1"/>
            </p:cNvSpPr>
            <p:nvPr/>
          </p:nvSpPr>
          <p:spPr bwMode="auto">
            <a:xfrm>
              <a:off x="3923" y="3339"/>
              <a:ext cx="46" cy="0"/>
            </a:xfrm>
            <a:prstGeom prst="line">
              <a:avLst/>
            </a:prstGeom>
            <a:noFill/>
            <a:ln w="9525">
              <a:solidFill>
                <a:schemeClr val="tx2"/>
              </a:solidFill>
              <a:round/>
              <a:headEnd/>
              <a:tailEnd/>
            </a:ln>
            <a:extLst>
              <a:ext uri="{909E8E84-426E-40DD-AFC4-6F175D3DCCD1}">
                <a14:hiddenFill xmlns:a14="http://schemas.microsoft.com/office/drawing/2010/main">
                  <a:noFill/>
                </a14:hiddenFill>
              </a:ext>
            </a:extLst>
          </p:spPr>
          <p:txBody>
            <a:bodyPr/>
            <a:lstStyle/>
            <a:p>
              <a:endParaRPr lang="fr-BE"/>
            </a:p>
          </p:txBody>
        </p:sp>
      </p:grpSp>
      <p:grpSp>
        <p:nvGrpSpPr>
          <p:cNvPr id="21" name="Group 132"/>
          <p:cNvGrpSpPr>
            <a:grpSpLocks/>
          </p:cNvGrpSpPr>
          <p:nvPr/>
        </p:nvGrpSpPr>
        <p:grpSpPr bwMode="auto">
          <a:xfrm>
            <a:off x="7019925" y="5084763"/>
            <a:ext cx="1644650" cy="466725"/>
            <a:chOff x="4649" y="3203"/>
            <a:chExt cx="845" cy="294"/>
          </a:xfrm>
        </p:grpSpPr>
        <p:sp>
          <p:nvSpPr>
            <p:cNvPr id="82978" name="Text Box 6"/>
            <p:cNvSpPr txBox="1">
              <a:spLocks noChangeArrowheads="1"/>
            </p:cNvSpPr>
            <p:nvPr/>
          </p:nvSpPr>
          <p:spPr bwMode="auto">
            <a:xfrm>
              <a:off x="4785" y="3203"/>
              <a:ext cx="709" cy="294"/>
            </a:xfrm>
            <a:prstGeom prst="rect">
              <a:avLst/>
            </a:prstGeom>
            <a:solidFill>
              <a:srgbClr val="006600"/>
            </a:solidFill>
            <a:ln w="9525">
              <a:solidFill>
                <a:schemeClr val="tx2"/>
              </a:solidFill>
              <a:miter lim="800000"/>
              <a:headEnd/>
              <a:tailEnd/>
            </a:ln>
          </p:spPr>
          <p:txBody>
            <a:bodyPr wrap="none">
              <a:spAutoFit/>
            </a:bodyPr>
            <a:lstStyle>
              <a:lvl1pPr eaLnBrk="0" hangingPunct="0">
                <a:spcBef>
                  <a:spcPct val="20000"/>
                </a:spcBef>
                <a:buClr>
                  <a:schemeClr val="tx1"/>
                </a:buClr>
                <a:buFont typeface="Mistral" panose="03090702030407020403" pitchFamily="66" charset="0"/>
                <a:buChar char="●"/>
                <a:defRPr sz="2600">
                  <a:solidFill>
                    <a:schemeClr val="tx1"/>
                  </a:solidFill>
                  <a:latin typeface="Arial Narrow" panose="020B0606020202030204" pitchFamily="34" charset="0"/>
                </a:defRPr>
              </a:lvl1pPr>
              <a:lvl2pPr marL="742950" indent="-285750" eaLnBrk="0" hangingPunct="0">
                <a:spcBef>
                  <a:spcPct val="20000"/>
                </a:spcBef>
                <a:buClr>
                  <a:schemeClr val="tx1"/>
                </a:buClr>
                <a:buFont typeface="Wingdings" panose="05000000000000000000" pitchFamily="2" charset="2"/>
                <a:buChar char="§"/>
                <a:defRPr sz="2400">
                  <a:solidFill>
                    <a:schemeClr val="tx1"/>
                  </a:solidFill>
                  <a:latin typeface="Arial Narrow" panose="020B0606020202030204" pitchFamily="34" charset="0"/>
                </a:defRPr>
              </a:lvl2pPr>
              <a:lvl3pPr marL="1143000" indent="-228600" eaLnBrk="0" hangingPunct="0">
                <a:spcBef>
                  <a:spcPct val="20000"/>
                </a:spcBef>
                <a:buClr>
                  <a:schemeClr val="tx1"/>
                </a:buClr>
                <a:buChar char="•"/>
                <a:defRPr sz="2000">
                  <a:solidFill>
                    <a:schemeClr val="tx1"/>
                  </a:solidFill>
                  <a:latin typeface="Arial Narrow" panose="020B0606020202030204" pitchFamily="34" charset="0"/>
                </a:defRPr>
              </a:lvl3pPr>
              <a:lvl4pPr marL="1600200" indent="-228600" eaLnBrk="0" hangingPunct="0">
                <a:spcBef>
                  <a:spcPct val="20000"/>
                </a:spcBef>
                <a:buClr>
                  <a:schemeClr val="tx1"/>
                </a:buClr>
                <a:buChar char="–"/>
                <a:defRPr b="1">
                  <a:solidFill>
                    <a:schemeClr val="tx1"/>
                  </a:solidFill>
                  <a:latin typeface="Century Gothic" panose="020B0502020202020204" pitchFamily="34" charset="0"/>
                </a:defRPr>
              </a:lvl4pPr>
              <a:lvl5pPr marL="2057400" indent="-228600" eaLnBrk="0" hangingPunct="0">
                <a:spcBef>
                  <a:spcPct val="20000"/>
                </a:spcBef>
                <a:buClr>
                  <a:schemeClr val="tx1"/>
                </a:buClr>
                <a:buChar char="»"/>
                <a:defRPr sz="2000" b="1">
                  <a:solidFill>
                    <a:schemeClr val="tx1"/>
                  </a:solidFill>
                  <a:latin typeface="Times New Roman" panose="02020603050405020304" pitchFamily="18" charset="0"/>
                </a:defRPr>
              </a:lvl5pPr>
              <a:lvl6pPr marL="25146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6pPr>
              <a:lvl7pPr marL="29718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7pPr>
              <a:lvl8pPr marL="34290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8pPr>
              <a:lvl9pPr marL="38862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9pPr>
            </a:lstStyle>
            <a:p>
              <a:pPr>
                <a:spcBef>
                  <a:spcPct val="0"/>
                </a:spcBef>
                <a:buClrTx/>
                <a:buFontTx/>
                <a:buNone/>
              </a:pPr>
              <a:r>
                <a:rPr lang="fr-BE" altLang="fr-FR" sz="2400">
                  <a:solidFill>
                    <a:schemeClr val="bg1"/>
                  </a:solidFill>
                </a:rPr>
                <a:t>Heatsynch</a:t>
              </a:r>
              <a:endParaRPr lang="fr-FR" altLang="fr-FR" sz="2400">
                <a:solidFill>
                  <a:schemeClr val="bg1"/>
                </a:solidFill>
              </a:endParaRPr>
            </a:p>
          </p:txBody>
        </p:sp>
        <p:sp>
          <p:nvSpPr>
            <p:cNvPr id="82979" name="Line 129"/>
            <p:cNvSpPr>
              <a:spLocks noChangeShapeType="1"/>
            </p:cNvSpPr>
            <p:nvPr/>
          </p:nvSpPr>
          <p:spPr bwMode="auto">
            <a:xfrm>
              <a:off x="4649" y="3339"/>
              <a:ext cx="136" cy="0"/>
            </a:xfrm>
            <a:prstGeom prst="line">
              <a:avLst/>
            </a:prstGeom>
            <a:noFill/>
            <a:ln w="9525">
              <a:solidFill>
                <a:schemeClr val="tx2"/>
              </a:solidFill>
              <a:round/>
              <a:headEnd/>
              <a:tailEnd type="triangle" w="med" len="med"/>
            </a:ln>
            <a:extLst>
              <a:ext uri="{909E8E84-426E-40DD-AFC4-6F175D3DCCD1}">
                <a14:hiddenFill xmlns:a14="http://schemas.microsoft.com/office/drawing/2010/main">
                  <a:noFill/>
                </a14:hiddenFill>
              </a:ext>
            </a:extLst>
          </p:spPr>
          <p:txBody>
            <a:bodyPr/>
            <a:lstStyle/>
            <a:p>
              <a:endParaRPr lang="fr-BE">
                <a:solidFill>
                  <a:schemeClr val="bg1"/>
                </a:solidFill>
              </a:endParaRPr>
            </a:p>
          </p:txBody>
        </p:sp>
      </p:grpSp>
      <p:grpSp>
        <p:nvGrpSpPr>
          <p:cNvPr id="22" name="Group 141"/>
          <p:cNvGrpSpPr>
            <a:grpSpLocks/>
          </p:cNvGrpSpPr>
          <p:nvPr/>
        </p:nvGrpSpPr>
        <p:grpSpPr bwMode="auto">
          <a:xfrm>
            <a:off x="1763713" y="2565400"/>
            <a:ext cx="936625" cy="1511300"/>
            <a:chOff x="1111" y="1616"/>
            <a:chExt cx="590" cy="952"/>
          </a:xfrm>
        </p:grpSpPr>
        <p:sp>
          <p:nvSpPr>
            <p:cNvPr id="82976" name="Line 74"/>
            <p:cNvSpPr>
              <a:spLocks noChangeShapeType="1"/>
            </p:cNvSpPr>
            <p:nvPr/>
          </p:nvSpPr>
          <p:spPr bwMode="auto">
            <a:xfrm>
              <a:off x="1111" y="1616"/>
              <a:ext cx="590" cy="0"/>
            </a:xfrm>
            <a:prstGeom prst="line">
              <a:avLst/>
            </a:prstGeom>
            <a:noFill/>
            <a:ln w="9525">
              <a:solidFill>
                <a:schemeClr val="tx2"/>
              </a:solidFill>
              <a:round/>
              <a:headEnd/>
              <a:tailEnd/>
            </a:ln>
            <a:extLst>
              <a:ext uri="{909E8E84-426E-40DD-AFC4-6F175D3DCCD1}">
                <a14:hiddenFill xmlns:a14="http://schemas.microsoft.com/office/drawing/2010/main">
                  <a:noFill/>
                </a14:hiddenFill>
              </a:ext>
            </a:extLst>
          </p:spPr>
          <p:txBody>
            <a:bodyPr/>
            <a:lstStyle/>
            <a:p>
              <a:endParaRPr lang="fr-BE"/>
            </a:p>
          </p:txBody>
        </p:sp>
        <p:sp>
          <p:nvSpPr>
            <p:cNvPr id="82977" name="Line 601"/>
            <p:cNvSpPr>
              <a:spLocks noChangeShapeType="1"/>
            </p:cNvSpPr>
            <p:nvPr/>
          </p:nvSpPr>
          <p:spPr bwMode="auto">
            <a:xfrm flipH="1">
              <a:off x="1338" y="1616"/>
              <a:ext cx="0" cy="952"/>
            </a:xfrm>
            <a:prstGeom prst="line">
              <a:avLst/>
            </a:prstGeom>
            <a:noFill/>
            <a:ln w="9525">
              <a:solidFill>
                <a:schemeClr val="tx2"/>
              </a:solidFill>
              <a:prstDash val="dash"/>
              <a:round/>
              <a:headEnd/>
              <a:tailEnd type="triangle" w="med" len="med"/>
            </a:ln>
            <a:extLst>
              <a:ext uri="{909E8E84-426E-40DD-AFC4-6F175D3DCCD1}">
                <a14:hiddenFill xmlns:a14="http://schemas.microsoft.com/office/drawing/2010/main">
                  <a:noFill/>
                </a14:hiddenFill>
              </a:ext>
            </a:extLst>
          </p:spPr>
          <p:txBody>
            <a:bodyPr/>
            <a:lstStyle/>
            <a:p>
              <a:endParaRPr lang="fr-BE"/>
            </a:p>
          </p:txBody>
        </p:sp>
      </p:grpSp>
      <p:grpSp>
        <p:nvGrpSpPr>
          <p:cNvPr id="23" name="Group 147"/>
          <p:cNvGrpSpPr>
            <a:grpSpLocks/>
          </p:cNvGrpSpPr>
          <p:nvPr/>
        </p:nvGrpSpPr>
        <p:grpSpPr bwMode="auto">
          <a:xfrm>
            <a:off x="1547813" y="2708275"/>
            <a:ext cx="1152525" cy="1368425"/>
            <a:chOff x="975" y="1706"/>
            <a:chExt cx="726" cy="862"/>
          </a:xfrm>
        </p:grpSpPr>
        <p:sp>
          <p:nvSpPr>
            <p:cNvPr id="82973" name="Line 74"/>
            <p:cNvSpPr>
              <a:spLocks noChangeShapeType="1"/>
            </p:cNvSpPr>
            <p:nvPr/>
          </p:nvSpPr>
          <p:spPr bwMode="auto">
            <a:xfrm>
              <a:off x="975" y="2069"/>
              <a:ext cx="726" cy="0"/>
            </a:xfrm>
            <a:prstGeom prst="line">
              <a:avLst/>
            </a:prstGeom>
            <a:noFill/>
            <a:ln w="9525">
              <a:solidFill>
                <a:schemeClr val="tx2"/>
              </a:solidFill>
              <a:round/>
              <a:headEnd/>
              <a:tailEnd/>
            </a:ln>
            <a:extLst>
              <a:ext uri="{909E8E84-426E-40DD-AFC4-6F175D3DCCD1}">
                <a14:hiddenFill xmlns:a14="http://schemas.microsoft.com/office/drawing/2010/main">
                  <a:noFill/>
                </a14:hiddenFill>
              </a:ext>
            </a:extLst>
          </p:spPr>
          <p:txBody>
            <a:bodyPr/>
            <a:lstStyle/>
            <a:p>
              <a:endParaRPr lang="fr-BE"/>
            </a:p>
          </p:txBody>
        </p:sp>
        <p:sp>
          <p:nvSpPr>
            <p:cNvPr id="82974" name="Line 601"/>
            <p:cNvSpPr>
              <a:spLocks noChangeShapeType="1"/>
            </p:cNvSpPr>
            <p:nvPr/>
          </p:nvSpPr>
          <p:spPr bwMode="auto">
            <a:xfrm flipH="1">
              <a:off x="1519" y="2069"/>
              <a:ext cx="0" cy="499"/>
            </a:xfrm>
            <a:prstGeom prst="line">
              <a:avLst/>
            </a:prstGeom>
            <a:noFill/>
            <a:ln w="9525">
              <a:solidFill>
                <a:schemeClr val="tx2"/>
              </a:solidFill>
              <a:prstDash val="dash"/>
              <a:round/>
              <a:headEnd/>
              <a:tailEnd type="triangle" w="med" len="med"/>
            </a:ln>
            <a:extLst>
              <a:ext uri="{909E8E84-426E-40DD-AFC4-6F175D3DCCD1}">
                <a14:hiddenFill xmlns:a14="http://schemas.microsoft.com/office/drawing/2010/main">
                  <a:noFill/>
                </a14:hiddenFill>
              </a:ext>
            </a:extLst>
          </p:spPr>
          <p:txBody>
            <a:bodyPr/>
            <a:lstStyle/>
            <a:p>
              <a:endParaRPr lang="fr-BE"/>
            </a:p>
          </p:txBody>
        </p:sp>
        <p:sp>
          <p:nvSpPr>
            <p:cNvPr id="82975" name="Line 74"/>
            <p:cNvSpPr>
              <a:spLocks noChangeShapeType="1"/>
            </p:cNvSpPr>
            <p:nvPr/>
          </p:nvSpPr>
          <p:spPr bwMode="auto">
            <a:xfrm>
              <a:off x="975" y="1706"/>
              <a:ext cx="0" cy="363"/>
            </a:xfrm>
            <a:prstGeom prst="line">
              <a:avLst/>
            </a:prstGeom>
            <a:noFill/>
            <a:ln w="9525">
              <a:solidFill>
                <a:schemeClr val="tx2"/>
              </a:solidFill>
              <a:round/>
              <a:headEnd/>
              <a:tailEnd/>
            </a:ln>
            <a:extLst>
              <a:ext uri="{909E8E84-426E-40DD-AFC4-6F175D3DCCD1}">
                <a14:hiddenFill xmlns:a14="http://schemas.microsoft.com/office/drawing/2010/main">
                  <a:noFill/>
                </a14:hiddenFill>
              </a:ext>
            </a:extLst>
          </p:spPr>
          <p:txBody>
            <a:bodyPr/>
            <a:lstStyle/>
            <a:p>
              <a:endParaRPr lang="fr-BE"/>
            </a:p>
          </p:txBody>
        </p:sp>
      </p:grpSp>
    </p:spTree>
    <p:extLst>
      <p:ext uri="{BB962C8B-B14F-4D97-AF65-F5344CB8AC3E}">
        <p14:creationId xmlns:p14="http://schemas.microsoft.com/office/powerpoint/2010/main" val="2640817038"/>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13"/>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5"/>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nodeType="clickEffect">
                                  <p:stCondLst>
                                    <p:cond delay="0"/>
                                  </p:stCondLst>
                                  <p:childTnLst>
                                    <p:set>
                                      <p:cBhvr>
                                        <p:cTn id="18" dur="1" fill="hold">
                                          <p:stCondLst>
                                            <p:cond delay="0"/>
                                          </p:stCondLst>
                                        </p:cTn>
                                        <p:tgtEl>
                                          <p:spTgt spid="12"/>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nodeType="clickEffect">
                                  <p:stCondLst>
                                    <p:cond delay="0"/>
                                  </p:stCondLst>
                                  <p:childTnLst>
                                    <p:set>
                                      <p:cBhvr>
                                        <p:cTn id="22" dur="1" fill="hold">
                                          <p:stCondLst>
                                            <p:cond delay="0"/>
                                          </p:stCondLst>
                                        </p:cTn>
                                        <p:tgtEl>
                                          <p:spTgt spid="16"/>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nodeType="clickEffect">
                                  <p:stCondLst>
                                    <p:cond delay="0"/>
                                  </p:stCondLst>
                                  <p:childTnLst>
                                    <p:set>
                                      <p:cBhvr>
                                        <p:cTn id="26" dur="1" fill="hold">
                                          <p:stCondLst>
                                            <p:cond delay="0"/>
                                          </p:stCondLst>
                                        </p:cTn>
                                        <p:tgtEl>
                                          <p:spTgt spid="8"/>
                                        </p:tgtEl>
                                        <p:attrNameLst>
                                          <p:attrName>style.visibility</p:attrName>
                                        </p:attrNameLst>
                                      </p:cBhvr>
                                      <p:to>
                                        <p:strVal val="visible"/>
                                      </p:to>
                                    </p:set>
                                  </p:childTnLst>
                                </p:cTn>
                              </p:par>
                            </p:childTnLst>
                          </p:cTn>
                        </p:par>
                      </p:childTnLst>
                    </p:cTn>
                  </p:par>
                  <p:par>
                    <p:cTn id="27" fill="hold" nodeType="clickPar">
                      <p:stCondLst>
                        <p:cond delay="indefinite"/>
                      </p:stCondLst>
                      <p:childTnLst>
                        <p:par>
                          <p:cTn id="28" fill="hold" nodeType="withGroup">
                            <p:stCondLst>
                              <p:cond delay="0"/>
                            </p:stCondLst>
                            <p:childTnLst>
                              <p:par>
                                <p:cTn id="29" presetID="1" presetClass="entr" presetSubtype="0" fill="hold" nodeType="clickEffect">
                                  <p:stCondLst>
                                    <p:cond delay="0"/>
                                  </p:stCondLst>
                                  <p:childTnLst>
                                    <p:set>
                                      <p:cBhvr>
                                        <p:cTn id="30" dur="1" fill="hold">
                                          <p:stCondLst>
                                            <p:cond delay="0"/>
                                          </p:stCondLst>
                                        </p:cTn>
                                        <p:tgtEl>
                                          <p:spTgt spid="10"/>
                                        </p:tgtEl>
                                        <p:attrNameLst>
                                          <p:attrName>style.visibility</p:attrName>
                                        </p:attrNameLst>
                                      </p:cBhvr>
                                      <p:to>
                                        <p:strVal val="visible"/>
                                      </p:to>
                                    </p:set>
                                  </p:childTnLst>
                                </p:cTn>
                              </p:par>
                            </p:childTnLst>
                          </p:cTn>
                        </p:par>
                      </p:childTnLst>
                    </p:cTn>
                  </p:par>
                  <p:par>
                    <p:cTn id="31" fill="hold" nodeType="clickPar">
                      <p:stCondLst>
                        <p:cond delay="indefinite"/>
                      </p:stCondLst>
                      <p:childTnLst>
                        <p:par>
                          <p:cTn id="32" fill="hold" nodeType="withGroup">
                            <p:stCondLst>
                              <p:cond delay="0"/>
                            </p:stCondLst>
                            <p:childTnLst>
                              <p:par>
                                <p:cTn id="33" presetID="1" presetClass="entr" presetSubtype="0" fill="hold" nodeType="clickEffect">
                                  <p:stCondLst>
                                    <p:cond delay="0"/>
                                  </p:stCondLst>
                                  <p:childTnLst>
                                    <p:set>
                                      <p:cBhvr>
                                        <p:cTn id="34" dur="1" fill="hold">
                                          <p:stCondLst>
                                            <p:cond delay="0"/>
                                          </p:stCondLst>
                                        </p:cTn>
                                        <p:tgtEl>
                                          <p:spTgt spid="11"/>
                                        </p:tgtEl>
                                        <p:attrNameLst>
                                          <p:attrName>style.visibility</p:attrName>
                                        </p:attrNameLst>
                                      </p:cBhvr>
                                      <p:to>
                                        <p:strVal val="visible"/>
                                      </p:to>
                                    </p:set>
                                  </p:childTnLst>
                                </p:cTn>
                              </p:par>
                            </p:childTnLst>
                          </p:cTn>
                        </p:par>
                      </p:childTnLst>
                    </p:cTn>
                  </p:par>
                  <p:par>
                    <p:cTn id="35" fill="hold" nodeType="clickPar">
                      <p:stCondLst>
                        <p:cond delay="indefinite"/>
                      </p:stCondLst>
                      <p:childTnLst>
                        <p:par>
                          <p:cTn id="36" fill="hold" nodeType="withGroup">
                            <p:stCondLst>
                              <p:cond delay="0"/>
                            </p:stCondLst>
                            <p:childTnLst>
                              <p:par>
                                <p:cTn id="37" presetID="1" presetClass="entr" presetSubtype="0" fill="hold" nodeType="clickEffect">
                                  <p:stCondLst>
                                    <p:cond delay="0"/>
                                  </p:stCondLst>
                                  <p:childTnLst>
                                    <p:set>
                                      <p:cBhvr>
                                        <p:cTn id="38" dur="1" fill="hold">
                                          <p:stCondLst>
                                            <p:cond delay="0"/>
                                          </p:stCondLst>
                                        </p:cTn>
                                        <p:tgtEl>
                                          <p:spTgt spid="19"/>
                                        </p:tgtEl>
                                        <p:attrNameLst>
                                          <p:attrName>style.visibility</p:attrName>
                                        </p:attrNameLst>
                                      </p:cBhvr>
                                      <p:to>
                                        <p:strVal val="visible"/>
                                      </p:to>
                                    </p:set>
                                  </p:childTnLst>
                                </p:cTn>
                              </p:par>
                            </p:childTnLst>
                          </p:cTn>
                        </p:par>
                      </p:childTnLst>
                    </p:cTn>
                  </p:par>
                  <p:par>
                    <p:cTn id="39" fill="hold" nodeType="clickPar">
                      <p:stCondLst>
                        <p:cond delay="indefinite"/>
                      </p:stCondLst>
                      <p:childTnLst>
                        <p:par>
                          <p:cTn id="40" fill="hold" nodeType="withGroup">
                            <p:stCondLst>
                              <p:cond delay="0"/>
                            </p:stCondLst>
                            <p:childTnLst>
                              <p:par>
                                <p:cTn id="41" presetID="1" presetClass="entr" presetSubtype="0" fill="hold" nodeType="clickEffect">
                                  <p:stCondLst>
                                    <p:cond delay="0"/>
                                  </p:stCondLst>
                                  <p:childTnLst>
                                    <p:set>
                                      <p:cBhvr>
                                        <p:cTn id="42" dur="1" fill="hold">
                                          <p:stCondLst>
                                            <p:cond delay="0"/>
                                          </p:stCondLst>
                                        </p:cTn>
                                        <p:tgtEl>
                                          <p:spTgt spid="20"/>
                                        </p:tgtEl>
                                        <p:attrNameLst>
                                          <p:attrName>style.visibility</p:attrName>
                                        </p:attrNameLst>
                                      </p:cBhvr>
                                      <p:to>
                                        <p:strVal val="visible"/>
                                      </p:to>
                                    </p:set>
                                  </p:childTnLst>
                                </p:cTn>
                              </p:par>
                            </p:childTnLst>
                          </p:cTn>
                        </p:par>
                      </p:childTnLst>
                    </p:cTn>
                  </p:par>
                  <p:par>
                    <p:cTn id="43" fill="hold" nodeType="clickPar">
                      <p:stCondLst>
                        <p:cond delay="indefinite"/>
                      </p:stCondLst>
                      <p:childTnLst>
                        <p:par>
                          <p:cTn id="44" fill="hold" nodeType="withGroup">
                            <p:stCondLst>
                              <p:cond delay="0"/>
                            </p:stCondLst>
                            <p:childTnLst>
                              <p:par>
                                <p:cTn id="45" presetID="1" presetClass="entr" presetSubtype="0" fill="hold" nodeType="clickEffect">
                                  <p:stCondLst>
                                    <p:cond delay="0"/>
                                  </p:stCondLst>
                                  <p:childTnLst>
                                    <p:set>
                                      <p:cBhvr>
                                        <p:cTn id="46" dur="1" fill="hold">
                                          <p:stCondLst>
                                            <p:cond delay="0"/>
                                          </p:stCondLst>
                                        </p:cTn>
                                        <p:tgtEl>
                                          <p:spTgt spid="21"/>
                                        </p:tgtEl>
                                        <p:attrNameLst>
                                          <p:attrName>style.visibility</p:attrName>
                                        </p:attrNameLst>
                                      </p:cBhvr>
                                      <p:to>
                                        <p:strVal val="visible"/>
                                      </p:to>
                                    </p:set>
                                  </p:childTnLst>
                                </p:cTn>
                              </p:par>
                            </p:childTnLst>
                          </p:cTn>
                        </p:par>
                      </p:childTnLst>
                    </p:cTn>
                  </p:par>
                  <p:par>
                    <p:cTn id="47" fill="hold" nodeType="clickPar">
                      <p:stCondLst>
                        <p:cond delay="indefinite"/>
                      </p:stCondLst>
                      <p:childTnLst>
                        <p:par>
                          <p:cTn id="48" fill="hold" nodeType="withGroup">
                            <p:stCondLst>
                              <p:cond delay="0"/>
                            </p:stCondLst>
                            <p:childTnLst>
                              <p:par>
                                <p:cTn id="49" presetID="1" presetClass="entr" presetSubtype="0" fill="hold" nodeType="clickEffect">
                                  <p:stCondLst>
                                    <p:cond delay="0"/>
                                  </p:stCondLst>
                                  <p:childTnLst>
                                    <p:set>
                                      <p:cBhvr>
                                        <p:cTn id="50" dur="1" fill="hold">
                                          <p:stCondLst>
                                            <p:cond delay="0"/>
                                          </p:stCondLst>
                                        </p:cTn>
                                        <p:tgtEl>
                                          <p:spTgt spid="6"/>
                                        </p:tgtEl>
                                        <p:attrNameLst>
                                          <p:attrName>style.visibility</p:attrName>
                                        </p:attrNameLst>
                                      </p:cBhvr>
                                      <p:to>
                                        <p:strVal val="visible"/>
                                      </p:to>
                                    </p:set>
                                  </p:childTnLst>
                                </p:cTn>
                              </p:par>
                            </p:childTnLst>
                          </p:cTn>
                        </p:par>
                      </p:childTnLst>
                    </p:cTn>
                  </p:par>
                  <p:par>
                    <p:cTn id="51" fill="hold" nodeType="clickPar">
                      <p:stCondLst>
                        <p:cond delay="indefinite"/>
                      </p:stCondLst>
                      <p:childTnLst>
                        <p:par>
                          <p:cTn id="52" fill="hold" nodeType="withGroup">
                            <p:stCondLst>
                              <p:cond delay="0"/>
                            </p:stCondLst>
                            <p:childTnLst>
                              <p:par>
                                <p:cTn id="53" presetID="1" presetClass="entr" presetSubtype="0" fill="hold" nodeType="clickEffect">
                                  <p:stCondLst>
                                    <p:cond delay="0"/>
                                  </p:stCondLst>
                                  <p:childTnLst>
                                    <p:set>
                                      <p:cBhvr>
                                        <p:cTn id="54" dur="1" fill="hold">
                                          <p:stCondLst>
                                            <p:cond delay="0"/>
                                          </p:stCondLst>
                                        </p:cTn>
                                        <p:tgtEl>
                                          <p:spTgt spid="17"/>
                                        </p:tgtEl>
                                        <p:attrNameLst>
                                          <p:attrName>style.visibility</p:attrName>
                                        </p:attrNameLst>
                                      </p:cBhvr>
                                      <p:to>
                                        <p:strVal val="visible"/>
                                      </p:to>
                                    </p:set>
                                  </p:childTnLst>
                                </p:cTn>
                              </p:par>
                            </p:childTnLst>
                          </p:cTn>
                        </p:par>
                      </p:childTnLst>
                    </p:cTn>
                  </p:par>
                  <p:par>
                    <p:cTn id="55" fill="hold" nodeType="clickPar">
                      <p:stCondLst>
                        <p:cond delay="indefinite"/>
                      </p:stCondLst>
                      <p:childTnLst>
                        <p:par>
                          <p:cTn id="56" fill="hold" nodeType="withGroup">
                            <p:stCondLst>
                              <p:cond delay="0"/>
                            </p:stCondLst>
                            <p:childTnLst>
                              <p:par>
                                <p:cTn id="57" presetID="1" presetClass="entr" presetSubtype="0" fill="hold" nodeType="clickEffect">
                                  <p:stCondLst>
                                    <p:cond delay="0"/>
                                  </p:stCondLst>
                                  <p:childTnLst>
                                    <p:set>
                                      <p:cBhvr>
                                        <p:cTn id="58" dur="1" fill="hold">
                                          <p:stCondLst>
                                            <p:cond delay="0"/>
                                          </p:stCondLst>
                                        </p:cTn>
                                        <p:tgtEl>
                                          <p:spTgt spid="9"/>
                                        </p:tgtEl>
                                        <p:attrNameLst>
                                          <p:attrName>style.visibility</p:attrName>
                                        </p:attrNameLst>
                                      </p:cBhvr>
                                      <p:to>
                                        <p:strVal val="visible"/>
                                      </p:to>
                                    </p:set>
                                  </p:childTnLst>
                                </p:cTn>
                              </p:par>
                            </p:childTnLst>
                          </p:cTn>
                        </p:par>
                      </p:childTnLst>
                    </p:cTn>
                  </p:par>
                  <p:par>
                    <p:cTn id="59" fill="hold" nodeType="clickPar">
                      <p:stCondLst>
                        <p:cond delay="indefinite"/>
                      </p:stCondLst>
                      <p:childTnLst>
                        <p:par>
                          <p:cTn id="60" fill="hold" nodeType="withGroup">
                            <p:stCondLst>
                              <p:cond delay="0"/>
                            </p:stCondLst>
                            <p:childTnLst>
                              <p:par>
                                <p:cTn id="61" presetID="1" presetClass="entr" presetSubtype="0" fill="hold" nodeType="clickEffect">
                                  <p:stCondLst>
                                    <p:cond delay="0"/>
                                  </p:stCondLst>
                                  <p:childTnLst>
                                    <p:set>
                                      <p:cBhvr>
                                        <p:cTn id="62" dur="1" fill="hold">
                                          <p:stCondLst>
                                            <p:cond delay="0"/>
                                          </p:stCondLst>
                                        </p:cTn>
                                        <p:tgtEl>
                                          <p:spTgt spid="7"/>
                                        </p:tgtEl>
                                        <p:attrNameLst>
                                          <p:attrName>style.visibility</p:attrName>
                                        </p:attrNameLst>
                                      </p:cBhvr>
                                      <p:to>
                                        <p:strVal val="visible"/>
                                      </p:to>
                                    </p:set>
                                  </p:childTnLst>
                                </p:cTn>
                              </p:par>
                            </p:childTnLst>
                          </p:cTn>
                        </p:par>
                      </p:childTnLst>
                    </p:cTn>
                  </p:par>
                  <p:par>
                    <p:cTn id="63" fill="hold" nodeType="clickPar">
                      <p:stCondLst>
                        <p:cond delay="indefinite"/>
                      </p:stCondLst>
                      <p:childTnLst>
                        <p:par>
                          <p:cTn id="64" fill="hold" nodeType="withGroup">
                            <p:stCondLst>
                              <p:cond delay="0"/>
                            </p:stCondLst>
                            <p:childTnLst>
                              <p:par>
                                <p:cTn id="65" presetID="1" presetClass="entr" presetSubtype="0" fill="hold" nodeType="clickEffect">
                                  <p:stCondLst>
                                    <p:cond delay="0"/>
                                  </p:stCondLst>
                                  <p:childTnLst>
                                    <p:set>
                                      <p:cBhvr>
                                        <p:cTn id="66" dur="1" fill="hold">
                                          <p:stCondLst>
                                            <p:cond delay="0"/>
                                          </p:stCondLst>
                                        </p:cTn>
                                        <p:tgtEl>
                                          <p:spTgt spid="3"/>
                                        </p:tgtEl>
                                        <p:attrNameLst>
                                          <p:attrName>style.visibility</p:attrName>
                                        </p:attrNameLst>
                                      </p:cBhvr>
                                      <p:to>
                                        <p:strVal val="visible"/>
                                      </p:to>
                                    </p:set>
                                  </p:childTnLst>
                                </p:cTn>
                              </p:par>
                            </p:childTnLst>
                          </p:cTn>
                        </p:par>
                      </p:childTnLst>
                    </p:cTn>
                  </p:par>
                  <p:par>
                    <p:cTn id="67" fill="hold" nodeType="clickPar">
                      <p:stCondLst>
                        <p:cond delay="indefinite"/>
                      </p:stCondLst>
                      <p:childTnLst>
                        <p:par>
                          <p:cTn id="68" fill="hold" nodeType="withGroup">
                            <p:stCondLst>
                              <p:cond delay="0"/>
                            </p:stCondLst>
                            <p:childTnLst>
                              <p:par>
                                <p:cTn id="69" presetID="1" presetClass="entr" presetSubtype="0" fill="hold" nodeType="clickEffect">
                                  <p:stCondLst>
                                    <p:cond delay="0"/>
                                  </p:stCondLst>
                                  <p:childTnLst>
                                    <p:set>
                                      <p:cBhvr>
                                        <p:cTn id="70" dur="1" fill="hold">
                                          <p:stCondLst>
                                            <p:cond delay="0"/>
                                          </p:stCondLst>
                                        </p:cTn>
                                        <p:tgtEl>
                                          <p:spTgt spid="14"/>
                                        </p:tgtEl>
                                        <p:attrNameLst>
                                          <p:attrName>style.visibility</p:attrName>
                                        </p:attrNameLst>
                                      </p:cBhvr>
                                      <p:to>
                                        <p:strVal val="visible"/>
                                      </p:to>
                                    </p:set>
                                  </p:childTnLst>
                                </p:cTn>
                              </p:par>
                            </p:childTnLst>
                          </p:cTn>
                        </p:par>
                      </p:childTnLst>
                    </p:cTn>
                  </p:par>
                  <p:par>
                    <p:cTn id="71" fill="hold" nodeType="clickPar">
                      <p:stCondLst>
                        <p:cond delay="indefinite"/>
                      </p:stCondLst>
                      <p:childTnLst>
                        <p:par>
                          <p:cTn id="72" fill="hold" nodeType="withGroup">
                            <p:stCondLst>
                              <p:cond delay="0"/>
                            </p:stCondLst>
                            <p:childTnLst>
                              <p:par>
                                <p:cTn id="73" presetID="1" presetClass="entr" presetSubtype="0" fill="hold" nodeType="clickEffect">
                                  <p:stCondLst>
                                    <p:cond delay="0"/>
                                  </p:stCondLst>
                                  <p:childTnLst>
                                    <p:set>
                                      <p:cBhvr>
                                        <p:cTn id="74" dur="1" fill="hold">
                                          <p:stCondLst>
                                            <p:cond delay="0"/>
                                          </p:stCondLst>
                                        </p:cTn>
                                        <p:tgtEl>
                                          <p:spTgt spid="15"/>
                                        </p:tgtEl>
                                        <p:attrNameLst>
                                          <p:attrName>style.visibility</p:attrName>
                                        </p:attrNameLst>
                                      </p:cBhvr>
                                      <p:to>
                                        <p:strVal val="visible"/>
                                      </p:to>
                                    </p:set>
                                  </p:childTnLst>
                                </p:cTn>
                              </p:par>
                            </p:childTnLst>
                          </p:cTn>
                        </p:par>
                      </p:childTnLst>
                    </p:cTn>
                  </p:par>
                  <p:par>
                    <p:cTn id="75" fill="hold" nodeType="clickPar">
                      <p:stCondLst>
                        <p:cond delay="indefinite"/>
                      </p:stCondLst>
                      <p:childTnLst>
                        <p:par>
                          <p:cTn id="76" fill="hold" nodeType="withGroup">
                            <p:stCondLst>
                              <p:cond delay="0"/>
                            </p:stCondLst>
                            <p:childTnLst>
                              <p:par>
                                <p:cTn id="77" presetID="1" presetClass="entr" presetSubtype="0" fill="hold" grpId="0" nodeType="clickEffect">
                                  <p:stCondLst>
                                    <p:cond delay="0"/>
                                  </p:stCondLst>
                                  <p:childTnLst>
                                    <p:set>
                                      <p:cBhvr>
                                        <p:cTn id="78" dur="1" fill="hold">
                                          <p:stCondLst>
                                            <p:cond delay="0"/>
                                          </p:stCondLst>
                                        </p:cTn>
                                        <p:tgtEl>
                                          <p:spTgt spid="239727"/>
                                        </p:tgtEl>
                                        <p:attrNameLst>
                                          <p:attrName>style.visibility</p:attrName>
                                        </p:attrNameLst>
                                      </p:cBhvr>
                                      <p:to>
                                        <p:strVal val="visible"/>
                                      </p:to>
                                    </p:set>
                                  </p:childTnLst>
                                </p:cTn>
                              </p:par>
                            </p:childTnLst>
                          </p:cTn>
                        </p:par>
                      </p:childTnLst>
                    </p:cTn>
                  </p:par>
                  <p:par>
                    <p:cTn id="79" fill="hold" nodeType="clickPar">
                      <p:stCondLst>
                        <p:cond delay="indefinite"/>
                      </p:stCondLst>
                      <p:childTnLst>
                        <p:par>
                          <p:cTn id="80" fill="hold" nodeType="withGroup">
                            <p:stCondLst>
                              <p:cond delay="0"/>
                            </p:stCondLst>
                            <p:childTnLst>
                              <p:par>
                                <p:cTn id="81" presetID="1" presetClass="entr" presetSubtype="0" fill="hold" nodeType="clickEffect">
                                  <p:stCondLst>
                                    <p:cond delay="0"/>
                                  </p:stCondLst>
                                  <p:childTnLst>
                                    <p:set>
                                      <p:cBhvr>
                                        <p:cTn id="82" dur="1" fill="hold">
                                          <p:stCondLst>
                                            <p:cond delay="0"/>
                                          </p:stCondLst>
                                        </p:cTn>
                                        <p:tgtEl>
                                          <p:spTgt spid="18"/>
                                        </p:tgtEl>
                                        <p:attrNameLst>
                                          <p:attrName>style.visibility</p:attrName>
                                        </p:attrNameLst>
                                      </p:cBhvr>
                                      <p:to>
                                        <p:strVal val="visible"/>
                                      </p:to>
                                    </p:set>
                                  </p:childTnLst>
                                </p:cTn>
                              </p:par>
                            </p:childTnLst>
                          </p:cTn>
                        </p:par>
                      </p:childTnLst>
                    </p:cTn>
                  </p:par>
                  <p:par>
                    <p:cTn id="83" fill="hold" nodeType="clickPar">
                      <p:stCondLst>
                        <p:cond delay="indefinite"/>
                      </p:stCondLst>
                      <p:childTnLst>
                        <p:par>
                          <p:cTn id="84" fill="hold" nodeType="withGroup">
                            <p:stCondLst>
                              <p:cond delay="0"/>
                            </p:stCondLst>
                            <p:childTnLst>
                              <p:par>
                                <p:cTn id="85" presetID="1" presetClass="entr" presetSubtype="0" fill="hold" nodeType="clickEffect">
                                  <p:stCondLst>
                                    <p:cond delay="0"/>
                                  </p:stCondLst>
                                  <p:childTnLst>
                                    <p:set>
                                      <p:cBhvr>
                                        <p:cTn id="86" dur="1" fill="hold">
                                          <p:stCondLst>
                                            <p:cond delay="0"/>
                                          </p:stCondLst>
                                        </p:cTn>
                                        <p:tgtEl>
                                          <p:spTgt spid="22"/>
                                        </p:tgtEl>
                                        <p:attrNameLst>
                                          <p:attrName>style.visibility</p:attrName>
                                        </p:attrNameLst>
                                      </p:cBhvr>
                                      <p:to>
                                        <p:strVal val="visible"/>
                                      </p:to>
                                    </p:set>
                                  </p:childTnLst>
                                </p:cTn>
                              </p:par>
                            </p:childTnLst>
                          </p:cTn>
                        </p:par>
                      </p:childTnLst>
                    </p:cTn>
                  </p:par>
                  <p:par>
                    <p:cTn id="87" fill="hold" nodeType="clickPar">
                      <p:stCondLst>
                        <p:cond delay="indefinite"/>
                      </p:stCondLst>
                      <p:childTnLst>
                        <p:par>
                          <p:cTn id="88" fill="hold" nodeType="withGroup">
                            <p:stCondLst>
                              <p:cond delay="0"/>
                            </p:stCondLst>
                            <p:childTnLst>
                              <p:par>
                                <p:cTn id="89" presetID="1" presetClass="entr" presetSubtype="0" fill="hold" nodeType="clickEffect">
                                  <p:stCondLst>
                                    <p:cond delay="0"/>
                                  </p:stCondLst>
                                  <p:childTnLst>
                                    <p:set>
                                      <p:cBhvr>
                                        <p:cTn id="90" dur="1" fill="hold">
                                          <p:stCondLst>
                                            <p:cond delay="0"/>
                                          </p:stCondLst>
                                        </p:cTn>
                                        <p:tgtEl>
                                          <p:spTgt spid="2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9727" grpId="0" animBg="1"/>
    </p:bldLst>
  </p:timing>
</p:sld>
</file>

<file path=ppt/slides/slide205.xml><?xml version="1.0" encoding="utf-8"?>
<p:sld xmlns:a="http://schemas.openxmlformats.org/drawingml/2006/main" xmlns:r="http://schemas.openxmlformats.org/officeDocument/2006/relationships" xmlns:p="http://schemas.openxmlformats.org/presentationml/2006/main" showMasterPhAnim="0">
  <p:cSld>
    <p:bg>
      <p:bgPr>
        <a:solidFill>
          <a:schemeClr val="bg1"/>
        </a:solidFill>
        <a:effectLst/>
      </p:bgPr>
    </p:bg>
    <p:spTree>
      <p:nvGrpSpPr>
        <p:cNvPr id="1" name=""/>
        <p:cNvGrpSpPr/>
        <p:nvPr/>
      </p:nvGrpSpPr>
      <p:grpSpPr>
        <a:xfrm>
          <a:off x="0" y="0"/>
          <a:ext cx="0" cy="0"/>
          <a:chOff x="0" y="0"/>
          <a:chExt cx="0" cy="0"/>
        </a:xfrm>
      </p:grpSpPr>
      <p:sp>
        <p:nvSpPr>
          <p:cNvPr id="83971" name="Rectangle 2"/>
          <p:cNvSpPr>
            <a:spLocks noGrp="1" noChangeArrowheads="1"/>
          </p:cNvSpPr>
          <p:nvPr>
            <p:ph type="title"/>
          </p:nvPr>
        </p:nvSpPr>
        <p:spPr>
          <a:xfrm>
            <a:off x="206375" y="180975"/>
            <a:ext cx="4654550" cy="638175"/>
          </a:xfrm>
          <a:solidFill>
            <a:srgbClr val="800000"/>
          </a:solidFill>
          <a:ln>
            <a:solidFill>
              <a:schemeClr val="tx2"/>
            </a:solidFill>
            <a:miter lim="800000"/>
            <a:headEnd/>
            <a:tailEnd/>
          </a:ln>
        </p:spPr>
        <p:txBody>
          <a:bodyPr>
            <a:normAutofit/>
          </a:bodyPr>
          <a:lstStyle/>
          <a:p>
            <a:r>
              <a:rPr lang="fr-BE" altLang="fr-FR" sz="2400" dirty="0" smtClean="0">
                <a:solidFill>
                  <a:schemeClr val="bg1"/>
                </a:solidFill>
                <a:latin typeface="+mn-lt"/>
              </a:rPr>
              <a:t>Le protocole </a:t>
            </a:r>
            <a:r>
              <a:rPr lang="fr-BE" altLang="fr-FR" sz="2400" dirty="0" err="1" smtClean="0">
                <a:solidFill>
                  <a:schemeClr val="bg1"/>
                </a:solidFill>
                <a:latin typeface="+mn-lt"/>
              </a:rPr>
              <a:t>Ovsynch</a:t>
            </a:r>
            <a:r>
              <a:rPr lang="fr-BE" altLang="fr-FR" sz="2400" dirty="0" smtClean="0">
                <a:solidFill>
                  <a:schemeClr val="bg1"/>
                </a:solidFill>
                <a:latin typeface="+mn-lt"/>
              </a:rPr>
              <a:t> ou </a:t>
            </a:r>
            <a:r>
              <a:rPr lang="fr-BE" altLang="fr-FR" sz="2400" dirty="0" err="1" smtClean="0">
                <a:solidFill>
                  <a:schemeClr val="bg1"/>
                </a:solidFill>
                <a:latin typeface="+mn-lt"/>
              </a:rPr>
              <a:t>GPG</a:t>
            </a:r>
            <a:endParaRPr lang="fr-FR" altLang="fr-FR" sz="2400" dirty="0" smtClean="0">
              <a:solidFill>
                <a:schemeClr val="bg1"/>
              </a:solidFill>
              <a:latin typeface="+mn-lt"/>
            </a:endParaRPr>
          </a:p>
        </p:txBody>
      </p:sp>
      <p:sp>
        <p:nvSpPr>
          <p:cNvPr id="299011" name="Rectangle 3"/>
          <p:cNvSpPr>
            <a:spLocks noChangeArrowheads="1"/>
          </p:cNvSpPr>
          <p:nvPr/>
        </p:nvSpPr>
        <p:spPr bwMode="auto">
          <a:xfrm>
            <a:off x="5095875" y="1814513"/>
            <a:ext cx="1219200" cy="685800"/>
          </a:xfrm>
          <a:prstGeom prst="rect">
            <a:avLst/>
          </a:prstGeom>
          <a:solidFill>
            <a:srgbClr val="FF33CC"/>
          </a:solidFill>
          <a:ln w="9525">
            <a:solidFill>
              <a:schemeClr val="tx2"/>
            </a:solidFill>
            <a:miter lim="800000"/>
            <a:headEnd/>
            <a:tailEnd/>
          </a:ln>
        </p:spPr>
        <p:txBody>
          <a:bodyPr wrap="none" anchor="ctr"/>
          <a:lstStyle>
            <a:lvl1pPr eaLnBrk="0" hangingPunct="0">
              <a:spcBef>
                <a:spcPct val="20000"/>
              </a:spcBef>
              <a:buClr>
                <a:schemeClr val="tx1"/>
              </a:buClr>
              <a:buFont typeface="Mistral" panose="03090702030407020403" pitchFamily="66" charset="0"/>
              <a:buChar char="●"/>
              <a:defRPr sz="2600">
                <a:solidFill>
                  <a:schemeClr val="tx1"/>
                </a:solidFill>
                <a:latin typeface="Arial Narrow" panose="020B0606020202030204" pitchFamily="34" charset="0"/>
              </a:defRPr>
            </a:lvl1pPr>
            <a:lvl2pPr marL="742950" indent="-285750" eaLnBrk="0" hangingPunct="0">
              <a:spcBef>
                <a:spcPct val="20000"/>
              </a:spcBef>
              <a:buClr>
                <a:schemeClr val="tx1"/>
              </a:buClr>
              <a:buFont typeface="Wingdings" panose="05000000000000000000" pitchFamily="2" charset="2"/>
              <a:buChar char="§"/>
              <a:defRPr sz="2400">
                <a:solidFill>
                  <a:schemeClr val="tx1"/>
                </a:solidFill>
                <a:latin typeface="Arial Narrow" panose="020B0606020202030204" pitchFamily="34" charset="0"/>
              </a:defRPr>
            </a:lvl2pPr>
            <a:lvl3pPr marL="1143000" indent="-228600" eaLnBrk="0" hangingPunct="0">
              <a:spcBef>
                <a:spcPct val="20000"/>
              </a:spcBef>
              <a:buClr>
                <a:schemeClr val="tx1"/>
              </a:buClr>
              <a:buChar char="•"/>
              <a:defRPr sz="2000">
                <a:solidFill>
                  <a:schemeClr val="tx1"/>
                </a:solidFill>
                <a:latin typeface="Arial Narrow" panose="020B0606020202030204" pitchFamily="34" charset="0"/>
              </a:defRPr>
            </a:lvl3pPr>
            <a:lvl4pPr marL="1600200" indent="-228600" eaLnBrk="0" hangingPunct="0">
              <a:spcBef>
                <a:spcPct val="20000"/>
              </a:spcBef>
              <a:buClr>
                <a:schemeClr val="tx1"/>
              </a:buClr>
              <a:buChar char="–"/>
              <a:defRPr b="1">
                <a:solidFill>
                  <a:schemeClr val="tx1"/>
                </a:solidFill>
                <a:latin typeface="Century Gothic" panose="020B0502020202020204" pitchFamily="34" charset="0"/>
              </a:defRPr>
            </a:lvl4pPr>
            <a:lvl5pPr marL="2057400" indent="-228600" eaLnBrk="0" hangingPunct="0">
              <a:spcBef>
                <a:spcPct val="20000"/>
              </a:spcBef>
              <a:buClr>
                <a:schemeClr val="tx1"/>
              </a:buClr>
              <a:buChar char="»"/>
              <a:defRPr sz="2000" b="1">
                <a:solidFill>
                  <a:schemeClr val="tx1"/>
                </a:solidFill>
                <a:latin typeface="Times New Roman" panose="02020603050405020304" pitchFamily="18" charset="0"/>
              </a:defRPr>
            </a:lvl5pPr>
            <a:lvl6pPr marL="25146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6pPr>
            <a:lvl7pPr marL="29718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7pPr>
            <a:lvl8pPr marL="34290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8pPr>
            <a:lvl9pPr marL="38862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9pPr>
          </a:lstStyle>
          <a:p>
            <a:pPr algn="ctr">
              <a:spcBef>
                <a:spcPct val="0"/>
              </a:spcBef>
              <a:buClrTx/>
              <a:buFontTx/>
              <a:buNone/>
            </a:pPr>
            <a:r>
              <a:rPr lang="fr-BE" altLang="fr-FR" sz="2000">
                <a:solidFill>
                  <a:schemeClr val="tx2"/>
                </a:solidFill>
                <a:latin typeface="+mn-lt"/>
              </a:rPr>
              <a:t>16 à 20 h</a:t>
            </a:r>
            <a:endParaRPr lang="fr-FR" altLang="fr-FR" sz="2000">
              <a:solidFill>
                <a:schemeClr val="tx2"/>
              </a:solidFill>
              <a:latin typeface="+mn-lt"/>
            </a:endParaRPr>
          </a:p>
        </p:txBody>
      </p:sp>
      <p:sp>
        <p:nvSpPr>
          <p:cNvPr id="299012" name="Line 4"/>
          <p:cNvSpPr>
            <a:spLocks noChangeShapeType="1"/>
          </p:cNvSpPr>
          <p:nvPr/>
        </p:nvSpPr>
        <p:spPr bwMode="auto">
          <a:xfrm>
            <a:off x="5705475" y="1423988"/>
            <a:ext cx="0" cy="381000"/>
          </a:xfrm>
          <a:prstGeom prst="line">
            <a:avLst/>
          </a:prstGeom>
          <a:noFill/>
          <a:ln w="38100">
            <a:solidFill>
              <a:srgbClr val="FF0000"/>
            </a:solidFill>
            <a:round/>
            <a:headEnd/>
            <a:tailEnd type="triangle" w="lg" len="med"/>
          </a:ln>
          <a:extLst>
            <a:ext uri="{909E8E84-426E-40DD-AFC4-6F175D3DCCD1}">
              <a14:hiddenFill xmlns:a14="http://schemas.microsoft.com/office/drawing/2010/main">
                <a:noFill/>
              </a14:hiddenFill>
            </a:ext>
          </a:extLst>
        </p:spPr>
        <p:txBody>
          <a:bodyPr/>
          <a:lstStyle/>
          <a:p>
            <a:endParaRPr lang="fr-BE" sz="2000"/>
          </a:p>
        </p:txBody>
      </p:sp>
      <p:sp>
        <p:nvSpPr>
          <p:cNvPr id="299013" name="Text Box 5"/>
          <p:cNvSpPr txBox="1">
            <a:spLocks noChangeArrowheads="1"/>
          </p:cNvSpPr>
          <p:nvPr/>
        </p:nvSpPr>
        <p:spPr bwMode="auto">
          <a:xfrm>
            <a:off x="904875" y="2986088"/>
            <a:ext cx="952500" cy="400110"/>
          </a:xfrm>
          <a:prstGeom prst="rect">
            <a:avLst/>
          </a:prstGeom>
          <a:solidFill>
            <a:schemeClr val="accent3">
              <a:lumMod val="50000"/>
            </a:schemeClr>
          </a:solidFill>
          <a:ln w="9525">
            <a:solidFill>
              <a:srgbClr val="000000"/>
            </a:solidFill>
            <a:miter lim="800000"/>
            <a:headEnd/>
            <a:tailEnd/>
          </a:ln>
        </p:spPr>
        <p:txBody>
          <a:bodyPr>
            <a:spAutoFit/>
          </a:bodyPr>
          <a:lstStyle>
            <a:lvl1pPr eaLnBrk="0" hangingPunct="0">
              <a:spcBef>
                <a:spcPct val="20000"/>
              </a:spcBef>
              <a:buClr>
                <a:schemeClr val="tx1"/>
              </a:buClr>
              <a:buFont typeface="Mistral" panose="03090702030407020403" pitchFamily="66" charset="0"/>
              <a:buChar char="●"/>
              <a:defRPr sz="2600">
                <a:solidFill>
                  <a:schemeClr val="tx1"/>
                </a:solidFill>
                <a:latin typeface="Arial Narrow" panose="020B0606020202030204" pitchFamily="34" charset="0"/>
              </a:defRPr>
            </a:lvl1pPr>
            <a:lvl2pPr marL="742950" indent="-285750" eaLnBrk="0" hangingPunct="0">
              <a:spcBef>
                <a:spcPct val="20000"/>
              </a:spcBef>
              <a:buClr>
                <a:schemeClr val="tx1"/>
              </a:buClr>
              <a:buFont typeface="Wingdings" panose="05000000000000000000" pitchFamily="2" charset="2"/>
              <a:buChar char="§"/>
              <a:defRPr sz="2400">
                <a:solidFill>
                  <a:schemeClr val="tx1"/>
                </a:solidFill>
                <a:latin typeface="Arial Narrow" panose="020B0606020202030204" pitchFamily="34" charset="0"/>
              </a:defRPr>
            </a:lvl2pPr>
            <a:lvl3pPr marL="1143000" indent="-228600" eaLnBrk="0" hangingPunct="0">
              <a:spcBef>
                <a:spcPct val="20000"/>
              </a:spcBef>
              <a:buClr>
                <a:schemeClr val="tx1"/>
              </a:buClr>
              <a:buChar char="•"/>
              <a:defRPr sz="2000">
                <a:solidFill>
                  <a:schemeClr val="tx1"/>
                </a:solidFill>
                <a:latin typeface="Arial Narrow" panose="020B0606020202030204" pitchFamily="34" charset="0"/>
              </a:defRPr>
            </a:lvl3pPr>
            <a:lvl4pPr marL="1600200" indent="-228600" eaLnBrk="0" hangingPunct="0">
              <a:spcBef>
                <a:spcPct val="20000"/>
              </a:spcBef>
              <a:buClr>
                <a:schemeClr val="tx1"/>
              </a:buClr>
              <a:buChar char="–"/>
              <a:defRPr b="1">
                <a:solidFill>
                  <a:schemeClr val="tx1"/>
                </a:solidFill>
                <a:latin typeface="Century Gothic" panose="020B0502020202020204" pitchFamily="34" charset="0"/>
              </a:defRPr>
            </a:lvl4pPr>
            <a:lvl5pPr marL="2057400" indent="-228600" eaLnBrk="0" hangingPunct="0">
              <a:spcBef>
                <a:spcPct val="20000"/>
              </a:spcBef>
              <a:buClr>
                <a:schemeClr val="tx1"/>
              </a:buClr>
              <a:buChar char="»"/>
              <a:defRPr sz="2000" b="1">
                <a:solidFill>
                  <a:schemeClr val="tx1"/>
                </a:solidFill>
                <a:latin typeface="Times New Roman" panose="02020603050405020304" pitchFamily="18" charset="0"/>
              </a:defRPr>
            </a:lvl5pPr>
            <a:lvl6pPr marL="25146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6pPr>
            <a:lvl7pPr marL="29718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7pPr>
            <a:lvl8pPr marL="34290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8pPr>
            <a:lvl9pPr marL="38862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9pPr>
          </a:lstStyle>
          <a:p>
            <a:pPr>
              <a:spcBef>
                <a:spcPct val="0"/>
              </a:spcBef>
              <a:buClrTx/>
              <a:buFontTx/>
              <a:buNone/>
            </a:pPr>
            <a:r>
              <a:rPr lang="fr-FR" altLang="fr-FR" sz="2000">
                <a:solidFill>
                  <a:schemeClr val="bg1"/>
                </a:solidFill>
                <a:latin typeface="+mn-lt"/>
              </a:rPr>
              <a:t>GnRH</a:t>
            </a:r>
          </a:p>
        </p:txBody>
      </p:sp>
      <p:grpSp>
        <p:nvGrpSpPr>
          <p:cNvPr id="2" name="Group 6"/>
          <p:cNvGrpSpPr>
            <a:grpSpLocks/>
          </p:cNvGrpSpPr>
          <p:nvPr/>
        </p:nvGrpSpPr>
        <p:grpSpPr bwMode="auto">
          <a:xfrm>
            <a:off x="1666875" y="1814513"/>
            <a:ext cx="2286000" cy="685800"/>
            <a:chOff x="816" y="1728"/>
            <a:chExt cx="1440" cy="432"/>
          </a:xfrm>
        </p:grpSpPr>
        <p:sp>
          <p:nvSpPr>
            <p:cNvPr id="84004" name="Rectangle 7"/>
            <p:cNvSpPr>
              <a:spLocks noChangeArrowheads="1"/>
            </p:cNvSpPr>
            <p:nvPr/>
          </p:nvSpPr>
          <p:spPr bwMode="auto">
            <a:xfrm>
              <a:off x="816" y="1728"/>
              <a:ext cx="240" cy="432"/>
            </a:xfrm>
            <a:prstGeom prst="rect">
              <a:avLst/>
            </a:prstGeom>
            <a:solidFill>
              <a:srgbClr val="99CCFF"/>
            </a:solidFill>
            <a:ln w="28575">
              <a:solidFill>
                <a:srgbClr val="A50021"/>
              </a:solidFill>
              <a:miter lim="800000"/>
              <a:headEnd/>
              <a:tailEnd/>
            </a:ln>
          </p:spPr>
          <p:txBody>
            <a:bodyPr wrap="none" anchor="ctr"/>
            <a:lstStyle>
              <a:lvl1pPr eaLnBrk="0" hangingPunct="0">
                <a:spcBef>
                  <a:spcPct val="20000"/>
                </a:spcBef>
                <a:buClr>
                  <a:schemeClr val="tx1"/>
                </a:buClr>
                <a:buFont typeface="Mistral" panose="03090702030407020403" pitchFamily="66" charset="0"/>
                <a:buChar char="●"/>
                <a:defRPr sz="2600">
                  <a:solidFill>
                    <a:schemeClr val="tx1"/>
                  </a:solidFill>
                  <a:latin typeface="Arial Narrow" panose="020B0606020202030204" pitchFamily="34" charset="0"/>
                </a:defRPr>
              </a:lvl1pPr>
              <a:lvl2pPr marL="742950" indent="-285750" eaLnBrk="0" hangingPunct="0">
                <a:spcBef>
                  <a:spcPct val="20000"/>
                </a:spcBef>
                <a:buClr>
                  <a:schemeClr val="tx1"/>
                </a:buClr>
                <a:buFont typeface="Wingdings" panose="05000000000000000000" pitchFamily="2" charset="2"/>
                <a:buChar char="§"/>
                <a:defRPr sz="2400">
                  <a:solidFill>
                    <a:schemeClr val="tx1"/>
                  </a:solidFill>
                  <a:latin typeface="Arial Narrow" panose="020B0606020202030204" pitchFamily="34" charset="0"/>
                </a:defRPr>
              </a:lvl2pPr>
              <a:lvl3pPr marL="1143000" indent="-228600" eaLnBrk="0" hangingPunct="0">
                <a:spcBef>
                  <a:spcPct val="20000"/>
                </a:spcBef>
                <a:buClr>
                  <a:schemeClr val="tx1"/>
                </a:buClr>
                <a:buChar char="•"/>
                <a:defRPr sz="2000">
                  <a:solidFill>
                    <a:schemeClr val="tx1"/>
                  </a:solidFill>
                  <a:latin typeface="Arial Narrow" panose="020B0606020202030204" pitchFamily="34" charset="0"/>
                </a:defRPr>
              </a:lvl3pPr>
              <a:lvl4pPr marL="1600200" indent="-228600" eaLnBrk="0" hangingPunct="0">
                <a:spcBef>
                  <a:spcPct val="20000"/>
                </a:spcBef>
                <a:buClr>
                  <a:schemeClr val="tx1"/>
                </a:buClr>
                <a:buChar char="–"/>
                <a:defRPr b="1">
                  <a:solidFill>
                    <a:schemeClr val="tx1"/>
                  </a:solidFill>
                  <a:latin typeface="Century Gothic" panose="020B0502020202020204" pitchFamily="34" charset="0"/>
                </a:defRPr>
              </a:lvl4pPr>
              <a:lvl5pPr marL="2057400" indent="-228600" eaLnBrk="0" hangingPunct="0">
                <a:spcBef>
                  <a:spcPct val="20000"/>
                </a:spcBef>
                <a:buClr>
                  <a:schemeClr val="tx1"/>
                </a:buClr>
                <a:buChar char="»"/>
                <a:defRPr sz="2000" b="1">
                  <a:solidFill>
                    <a:schemeClr val="tx1"/>
                  </a:solidFill>
                  <a:latin typeface="Times New Roman" panose="02020603050405020304" pitchFamily="18" charset="0"/>
                </a:defRPr>
              </a:lvl5pPr>
              <a:lvl6pPr marL="25146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6pPr>
              <a:lvl7pPr marL="29718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7pPr>
              <a:lvl8pPr marL="34290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8pPr>
              <a:lvl9pPr marL="38862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9pPr>
            </a:lstStyle>
            <a:p>
              <a:pPr>
                <a:spcBef>
                  <a:spcPct val="0"/>
                </a:spcBef>
                <a:buClrTx/>
                <a:buFontTx/>
                <a:buNone/>
              </a:pPr>
              <a:endParaRPr lang="fr-BE" altLang="fr-FR" sz="2000">
                <a:solidFill>
                  <a:schemeClr val="tx2"/>
                </a:solidFill>
                <a:latin typeface="+mn-lt"/>
              </a:endParaRPr>
            </a:p>
          </p:txBody>
        </p:sp>
        <p:sp>
          <p:nvSpPr>
            <p:cNvPr id="84005" name="Rectangle 8"/>
            <p:cNvSpPr>
              <a:spLocks noChangeArrowheads="1"/>
            </p:cNvSpPr>
            <p:nvPr/>
          </p:nvSpPr>
          <p:spPr bwMode="auto">
            <a:xfrm>
              <a:off x="1056" y="1728"/>
              <a:ext cx="240" cy="432"/>
            </a:xfrm>
            <a:prstGeom prst="rect">
              <a:avLst/>
            </a:prstGeom>
            <a:solidFill>
              <a:srgbClr val="99CCFF"/>
            </a:solidFill>
            <a:ln w="28575">
              <a:solidFill>
                <a:srgbClr val="A50021"/>
              </a:solidFill>
              <a:miter lim="800000"/>
              <a:headEnd/>
              <a:tailEnd/>
            </a:ln>
          </p:spPr>
          <p:txBody>
            <a:bodyPr wrap="none" anchor="ctr"/>
            <a:lstStyle>
              <a:lvl1pPr eaLnBrk="0" hangingPunct="0">
                <a:spcBef>
                  <a:spcPct val="20000"/>
                </a:spcBef>
                <a:buClr>
                  <a:schemeClr val="tx1"/>
                </a:buClr>
                <a:buFont typeface="Mistral" panose="03090702030407020403" pitchFamily="66" charset="0"/>
                <a:buChar char="●"/>
                <a:defRPr sz="2600">
                  <a:solidFill>
                    <a:schemeClr val="tx1"/>
                  </a:solidFill>
                  <a:latin typeface="Arial Narrow" panose="020B0606020202030204" pitchFamily="34" charset="0"/>
                </a:defRPr>
              </a:lvl1pPr>
              <a:lvl2pPr marL="742950" indent="-285750" eaLnBrk="0" hangingPunct="0">
                <a:spcBef>
                  <a:spcPct val="20000"/>
                </a:spcBef>
                <a:buClr>
                  <a:schemeClr val="tx1"/>
                </a:buClr>
                <a:buFont typeface="Wingdings" panose="05000000000000000000" pitchFamily="2" charset="2"/>
                <a:buChar char="§"/>
                <a:defRPr sz="2400">
                  <a:solidFill>
                    <a:schemeClr val="tx1"/>
                  </a:solidFill>
                  <a:latin typeface="Arial Narrow" panose="020B0606020202030204" pitchFamily="34" charset="0"/>
                </a:defRPr>
              </a:lvl2pPr>
              <a:lvl3pPr marL="1143000" indent="-228600" eaLnBrk="0" hangingPunct="0">
                <a:spcBef>
                  <a:spcPct val="20000"/>
                </a:spcBef>
                <a:buClr>
                  <a:schemeClr val="tx1"/>
                </a:buClr>
                <a:buChar char="•"/>
                <a:defRPr sz="2000">
                  <a:solidFill>
                    <a:schemeClr val="tx1"/>
                  </a:solidFill>
                  <a:latin typeface="Arial Narrow" panose="020B0606020202030204" pitchFamily="34" charset="0"/>
                </a:defRPr>
              </a:lvl3pPr>
              <a:lvl4pPr marL="1600200" indent="-228600" eaLnBrk="0" hangingPunct="0">
                <a:spcBef>
                  <a:spcPct val="20000"/>
                </a:spcBef>
                <a:buClr>
                  <a:schemeClr val="tx1"/>
                </a:buClr>
                <a:buChar char="–"/>
                <a:defRPr b="1">
                  <a:solidFill>
                    <a:schemeClr val="tx1"/>
                  </a:solidFill>
                  <a:latin typeface="Century Gothic" panose="020B0502020202020204" pitchFamily="34" charset="0"/>
                </a:defRPr>
              </a:lvl4pPr>
              <a:lvl5pPr marL="2057400" indent="-228600" eaLnBrk="0" hangingPunct="0">
                <a:spcBef>
                  <a:spcPct val="20000"/>
                </a:spcBef>
                <a:buClr>
                  <a:schemeClr val="tx1"/>
                </a:buClr>
                <a:buChar char="»"/>
                <a:defRPr sz="2000" b="1">
                  <a:solidFill>
                    <a:schemeClr val="tx1"/>
                  </a:solidFill>
                  <a:latin typeface="Times New Roman" panose="02020603050405020304" pitchFamily="18" charset="0"/>
                </a:defRPr>
              </a:lvl5pPr>
              <a:lvl6pPr marL="25146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6pPr>
              <a:lvl7pPr marL="29718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7pPr>
              <a:lvl8pPr marL="34290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8pPr>
              <a:lvl9pPr marL="38862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9pPr>
            </a:lstStyle>
            <a:p>
              <a:pPr>
                <a:spcBef>
                  <a:spcPct val="0"/>
                </a:spcBef>
                <a:buClrTx/>
                <a:buFontTx/>
                <a:buNone/>
              </a:pPr>
              <a:endParaRPr lang="fr-BE" altLang="fr-FR" sz="2000">
                <a:solidFill>
                  <a:schemeClr val="tx2"/>
                </a:solidFill>
                <a:latin typeface="+mn-lt"/>
              </a:endParaRPr>
            </a:p>
          </p:txBody>
        </p:sp>
        <p:sp>
          <p:nvSpPr>
            <p:cNvPr id="84006" name="Rectangle 9"/>
            <p:cNvSpPr>
              <a:spLocks noChangeArrowheads="1"/>
            </p:cNvSpPr>
            <p:nvPr/>
          </p:nvSpPr>
          <p:spPr bwMode="auto">
            <a:xfrm>
              <a:off x="1296" y="1728"/>
              <a:ext cx="240" cy="432"/>
            </a:xfrm>
            <a:prstGeom prst="rect">
              <a:avLst/>
            </a:prstGeom>
            <a:solidFill>
              <a:srgbClr val="99CCFF"/>
            </a:solidFill>
            <a:ln w="28575">
              <a:solidFill>
                <a:srgbClr val="A50021"/>
              </a:solidFill>
              <a:miter lim="800000"/>
              <a:headEnd/>
              <a:tailEnd/>
            </a:ln>
          </p:spPr>
          <p:txBody>
            <a:bodyPr wrap="none" anchor="ctr"/>
            <a:lstStyle>
              <a:lvl1pPr eaLnBrk="0" hangingPunct="0">
                <a:spcBef>
                  <a:spcPct val="20000"/>
                </a:spcBef>
                <a:buClr>
                  <a:schemeClr val="tx1"/>
                </a:buClr>
                <a:buFont typeface="Mistral" panose="03090702030407020403" pitchFamily="66" charset="0"/>
                <a:buChar char="●"/>
                <a:defRPr sz="2600">
                  <a:solidFill>
                    <a:schemeClr val="tx1"/>
                  </a:solidFill>
                  <a:latin typeface="Arial Narrow" panose="020B0606020202030204" pitchFamily="34" charset="0"/>
                </a:defRPr>
              </a:lvl1pPr>
              <a:lvl2pPr marL="742950" indent="-285750" eaLnBrk="0" hangingPunct="0">
                <a:spcBef>
                  <a:spcPct val="20000"/>
                </a:spcBef>
                <a:buClr>
                  <a:schemeClr val="tx1"/>
                </a:buClr>
                <a:buFont typeface="Wingdings" panose="05000000000000000000" pitchFamily="2" charset="2"/>
                <a:buChar char="§"/>
                <a:defRPr sz="2400">
                  <a:solidFill>
                    <a:schemeClr val="tx1"/>
                  </a:solidFill>
                  <a:latin typeface="Arial Narrow" panose="020B0606020202030204" pitchFamily="34" charset="0"/>
                </a:defRPr>
              </a:lvl2pPr>
              <a:lvl3pPr marL="1143000" indent="-228600" eaLnBrk="0" hangingPunct="0">
                <a:spcBef>
                  <a:spcPct val="20000"/>
                </a:spcBef>
                <a:buClr>
                  <a:schemeClr val="tx1"/>
                </a:buClr>
                <a:buChar char="•"/>
                <a:defRPr sz="2000">
                  <a:solidFill>
                    <a:schemeClr val="tx1"/>
                  </a:solidFill>
                  <a:latin typeface="Arial Narrow" panose="020B0606020202030204" pitchFamily="34" charset="0"/>
                </a:defRPr>
              </a:lvl3pPr>
              <a:lvl4pPr marL="1600200" indent="-228600" eaLnBrk="0" hangingPunct="0">
                <a:spcBef>
                  <a:spcPct val="20000"/>
                </a:spcBef>
                <a:buClr>
                  <a:schemeClr val="tx1"/>
                </a:buClr>
                <a:buChar char="–"/>
                <a:defRPr b="1">
                  <a:solidFill>
                    <a:schemeClr val="tx1"/>
                  </a:solidFill>
                  <a:latin typeface="Century Gothic" panose="020B0502020202020204" pitchFamily="34" charset="0"/>
                </a:defRPr>
              </a:lvl4pPr>
              <a:lvl5pPr marL="2057400" indent="-228600" eaLnBrk="0" hangingPunct="0">
                <a:spcBef>
                  <a:spcPct val="20000"/>
                </a:spcBef>
                <a:buClr>
                  <a:schemeClr val="tx1"/>
                </a:buClr>
                <a:buChar char="»"/>
                <a:defRPr sz="2000" b="1">
                  <a:solidFill>
                    <a:schemeClr val="tx1"/>
                  </a:solidFill>
                  <a:latin typeface="Times New Roman" panose="02020603050405020304" pitchFamily="18" charset="0"/>
                </a:defRPr>
              </a:lvl5pPr>
              <a:lvl6pPr marL="25146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6pPr>
              <a:lvl7pPr marL="29718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7pPr>
              <a:lvl8pPr marL="34290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8pPr>
              <a:lvl9pPr marL="38862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9pPr>
            </a:lstStyle>
            <a:p>
              <a:pPr>
                <a:spcBef>
                  <a:spcPct val="0"/>
                </a:spcBef>
                <a:buClrTx/>
                <a:buFontTx/>
                <a:buNone/>
              </a:pPr>
              <a:endParaRPr lang="fr-BE" altLang="fr-FR" sz="2000">
                <a:solidFill>
                  <a:schemeClr val="tx2"/>
                </a:solidFill>
                <a:latin typeface="+mn-lt"/>
              </a:endParaRPr>
            </a:p>
          </p:txBody>
        </p:sp>
        <p:sp>
          <p:nvSpPr>
            <p:cNvPr id="84007" name="Rectangle 10"/>
            <p:cNvSpPr>
              <a:spLocks noChangeArrowheads="1"/>
            </p:cNvSpPr>
            <p:nvPr/>
          </p:nvSpPr>
          <p:spPr bwMode="auto">
            <a:xfrm>
              <a:off x="1536" y="1728"/>
              <a:ext cx="240" cy="432"/>
            </a:xfrm>
            <a:prstGeom prst="rect">
              <a:avLst/>
            </a:prstGeom>
            <a:solidFill>
              <a:srgbClr val="99CCFF"/>
            </a:solidFill>
            <a:ln w="28575">
              <a:solidFill>
                <a:srgbClr val="A50021"/>
              </a:solidFill>
              <a:miter lim="800000"/>
              <a:headEnd/>
              <a:tailEnd/>
            </a:ln>
          </p:spPr>
          <p:txBody>
            <a:bodyPr wrap="none" anchor="ctr"/>
            <a:lstStyle>
              <a:lvl1pPr eaLnBrk="0" hangingPunct="0">
                <a:spcBef>
                  <a:spcPct val="20000"/>
                </a:spcBef>
                <a:buClr>
                  <a:schemeClr val="tx1"/>
                </a:buClr>
                <a:buFont typeface="Mistral" panose="03090702030407020403" pitchFamily="66" charset="0"/>
                <a:buChar char="●"/>
                <a:defRPr sz="2600">
                  <a:solidFill>
                    <a:schemeClr val="tx1"/>
                  </a:solidFill>
                  <a:latin typeface="Arial Narrow" panose="020B0606020202030204" pitchFamily="34" charset="0"/>
                </a:defRPr>
              </a:lvl1pPr>
              <a:lvl2pPr marL="742950" indent="-285750" eaLnBrk="0" hangingPunct="0">
                <a:spcBef>
                  <a:spcPct val="20000"/>
                </a:spcBef>
                <a:buClr>
                  <a:schemeClr val="tx1"/>
                </a:buClr>
                <a:buFont typeface="Wingdings" panose="05000000000000000000" pitchFamily="2" charset="2"/>
                <a:buChar char="§"/>
                <a:defRPr sz="2400">
                  <a:solidFill>
                    <a:schemeClr val="tx1"/>
                  </a:solidFill>
                  <a:latin typeface="Arial Narrow" panose="020B0606020202030204" pitchFamily="34" charset="0"/>
                </a:defRPr>
              </a:lvl2pPr>
              <a:lvl3pPr marL="1143000" indent="-228600" eaLnBrk="0" hangingPunct="0">
                <a:spcBef>
                  <a:spcPct val="20000"/>
                </a:spcBef>
                <a:buClr>
                  <a:schemeClr val="tx1"/>
                </a:buClr>
                <a:buChar char="•"/>
                <a:defRPr sz="2000">
                  <a:solidFill>
                    <a:schemeClr val="tx1"/>
                  </a:solidFill>
                  <a:latin typeface="Arial Narrow" panose="020B0606020202030204" pitchFamily="34" charset="0"/>
                </a:defRPr>
              </a:lvl3pPr>
              <a:lvl4pPr marL="1600200" indent="-228600" eaLnBrk="0" hangingPunct="0">
                <a:spcBef>
                  <a:spcPct val="20000"/>
                </a:spcBef>
                <a:buClr>
                  <a:schemeClr val="tx1"/>
                </a:buClr>
                <a:buChar char="–"/>
                <a:defRPr b="1">
                  <a:solidFill>
                    <a:schemeClr val="tx1"/>
                  </a:solidFill>
                  <a:latin typeface="Century Gothic" panose="020B0502020202020204" pitchFamily="34" charset="0"/>
                </a:defRPr>
              </a:lvl4pPr>
              <a:lvl5pPr marL="2057400" indent="-228600" eaLnBrk="0" hangingPunct="0">
                <a:spcBef>
                  <a:spcPct val="20000"/>
                </a:spcBef>
                <a:buClr>
                  <a:schemeClr val="tx1"/>
                </a:buClr>
                <a:buChar char="»"/>
                <a:defRPr sz="2000" b="1">
                  <a:solidFill>
                    <a:schemeClr val="tx1"/>
                  </a:solidFill>
                  <a:latin typeface="Times New Roman" panose="02020603050405020304" pitchFamily="18" charset="0"/>
                </a:defRPr>
              </a:lvl5pPr>
              <a:lvl6pPr marL="25146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6pPr>
              <a:lvl7pPr marL="29718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7pPr>
              <a:lvl8pPr marL="34290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8pPr>
              <a:lvl9pPr marL="38862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9pPr>
            </a:lstStyle>
            <a:p>
              <a:pPr>
                <a:spcBef>
                  <a:spcPct val="0"/>
                </a:spcBef>
                <a:buClrTx/>
                <a:buFontTx/>
                <a:buNone/>
              </a:pPr>
              <a:endParaRPr lang="fr-BE" altLang="fr-FR" sz="2000">
                <a:solidFill>
                  <a:schemeClr val="tx2"/>
                </a:solidFill>
                <a:latin typeface="+mn-lt"/>
              </a:endParaRPr>
            </a:p>
          </p:txBody>
        </p:sp>
        <p:sp>
          <p:nvSpPr>
            <p:cNvPr id="84008" name="Rectangle 11"/>
            <p:cNvSpPr>
              <a:spLocks noChangeArrowheads="1"/>
            </p:cNvSpPr>
            <p:nvPr/>
          </p:nvSpPr>
          <p:spPr bwMode="auto">
            <a:xfrm>
              <a:off x="1776" y="1728"/>
              <a:ext cx="240" cy="432"/>
            </a:xfrm>
            <a:prstGeom prst="rect">
              <a:avLst/>
            </a:prstGeom>
            <a:solidFill>
              <a:srgbClr val="99CCFF"/>
            </a:solidFill>
            <a:ln w="28575">
              <a:solidFill>
                <a:srgbClr val="A50021"/>
              </a:solidFill>
              <a:miter lim="800000"/>
              <a:headEnd/>
              <a:tailEnd/>
            </a:ln>
          </p:spPr>
          <p:txBody>
            <a:bodyPr wrap="none" anchor="ctr"/>
            <a:lstStyle>
              <a:lvl1pPr eaLnBrk="0" hangingPunct="0">
                <a:spcBef>
                  <a:spcPct val="20000"/>
                </a:spcBef>
                <a:buClr>
                  <a:schemeClr val="tx1"/>
                </a:buClr>
                <a:buFont typeface="Mistral" panose="03090702030407020403" pitchFamily="66" charset="0"/>
                <a:buChar char="●"/>
                <a:defRPr sz="2600">
                  <a:solidFill>
                    <a:schemeClr val="tx1"/>
                  </a:solidFill>
                  <a:latin typeface="Arial Narrow" panose="020B0606020202030204" pitchFamily="34" charset="0"/>
                </a:defRPr>
              </a:lvl1pPr>
              <a:lvl2pPr marL="742950" indent="-285750" eaLnBrk="0" hangingPunct="0">
                <a:spcBef>
                  <a:spcPct val="20000"/>
                </a:spcBef>
                <a:buClr>
                  <a:schemeClr val="tx1"/>
                </a:buClr>
                <a:buFont typeface="Wingdings" panose="05000000000000000000" pitchFamily="2" charset="2"/>
                <a:buChar char="§"/>
                <a:defRPr sz="2400">
                  <a:solidFill>
                    <a:schemeClr val="tx1"/>
                  </a:solidFill>
                  <a:latin typeface="Arial Narrow" panose="020B0606020202030204" pitchFamily="34" charset="0"/>
                </a:defRPr>
              </a:lvl2pPr>
              <a:lvl3pPr marL="1143000" indent="-228600" eaLnBrk="0" hangingPunct="0">
                <a:spcBef>
                  <a:spcPct val="20000"/>
                </a:spcBef>
                <a:buClr>
                  <a:schemeClr val="tx1"/>
                </a:buClr>
                <a:buChar char="•"/>
                <a:defRPr sz="2000">
                  <a:solidFill>
                    <a:schemeClr val="tx1"/>
                  </a:solidFill>
                  <a:latin typeface="Arial Narrow" panose="020B0606020202030204" pitchFamily="34" charset="0"/>
                </a:defRPr>
              </a:lvl3pPr>
              <a:lvl4pPr marL="1600200" indent="-228600" eaLnBrk="0" hangingPunct="0">
                <a:spcBef>
                  <a:spcPct val="20000"/>
                </a:spcBef>
                <a:buClr>
                  <a:schemeClr val="tx1"/>
                </a:buClr>
                <a:buChar char="–"/>
                <a:defRPr b="1">
                  <a:solidFill>
                    <a:schemeClr val="tx1"/>
                  </a:solidFill>
                  <a:latin typeface="Century Gothic" panose="020B0502020202020204" pitchFamily="34" charset="0"/>
                </a:defRPr>
              </a:lvl4pPr>
              <a:lvl5pPr marL="2057400" indent="-228600" eaLnBrk="0" hangingPunct="0">
                <a:spcBef>
                  <a:spcPct val="20000"/>
                </a:spcBef>
                <a:buClr>
                  <a:schemeClr val="tx1"/>
                </a:buClr>
                <a:buChar char="»"/>
                <a:defRPr sz="2000" b="1">
                  <a:solidFill>
                    <a:schemeClr val="tx1"/>
                  </a:solidFill>
                  <a:latin typeface="Times New Roman" panose="02020603050405020304" pitchFamily="18" charset="0"/>
                </a:defRPr>
              </a:lvl5pPr>
              <a:lvl6pPr marL="25146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6pPr>
              <a:lvl7pPr marL="29718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7pPr>
              <a:lvl8pPr marL="34290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8pPr>
              <a:lvl9pPr marL="38862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9pPr>
            </a:lstStyle>
            <a:p>
              <a:pPr>
                <a:spcBef>
                  <a:spcPct val="0"/>
                </a:spcBef>
                <a:buClrTx/>
                <a:buFontTx/>
                <a:buNone/>
              </a:pPr>
              <a:endParaRPr lang="fr-BE" altLang="fr-FR" sz="2000">
                <a:solidFill>
                  <a:schemeClr val="tx2"/>
                </a:solidFill>
                <a:latin typeface="+mn-lt"/>
              </a:endParaRPr>
            </a:p>
          </p:txBody>
        </p:sp>
        <p:sp>
          <p:nvSpPr>
            <p:cNvPr id="84009" name="Rectangle 12"/>
            <p:cNvSpPr>
              <a:spLocks noChangeArrowheads="1"/>
            </p:cNvSpPr>
            <p:nvPr/>
          </p:nvSpPr>
          <p:spPr bwMode="auto">
            <a:xfrm>
              <a:off x="2016" y="1728"/>
              <a:ext cx="240" cy="432"/>
            </a:xfrm>
            <a:prstGeom prst="rect">
              <a:avLst/>
            </a:prstGeom>
            <a:solidFill>
              <a:srgbClr val="99CCFF"/>
            </a:solidFill>
            <a:ln w="28575">
              <a:solidFill>
                <a:srgbClr val="A50021"/>
              </a:solidFill>
              <a:miter lim="800000"/>
              <a:headEnd/>
              <a:tailEnd/>
            </a:ln>
          </p:spPr>
          <p:txBody>
            <a:bodyPr wrap="none" anchor="ctr"/>
            <a:lstStyle>
              <a:lvl1pPr eaLnBrk="0" hangingPunct="0">
                <a:spcBef>
                  <a:spcPct val="20000"/>
                </a:spcBef>
                <a:buClr>
                  <a:schemeClr val="tx1"/>
                </a:buClr>
                <a:buFont typeface="Mistral" panose="03090702030407020403" pitchFamily="66" charset="0"/>
                <a:buChar char="●"/>
                <a:defRPr sz="2600">
                  <a:solidFill>
                    <a:schemeClr val="tx1"/>
                  </a:solidFill>
                  <a:latin typeface="Arial Narrow" panose="020B0606020202030204" pitchFamily="34" charset="0"/>
                </a:defRPr>
              </a:lvl1pPr>
              <a:lvl2pPr marL="742950" indent="-285750" eaLnBrk="0" hangingPunct="0">
                <a:spcBef>
                  <a:spcPct val="20000"/>
                </a:spcBef>
                <a:buClr>
                  <a:schemeClr val="tx1"/>
                </a:buClr>
                <a:buFont typeface="Wingdings" panose="05000000000000000000" pitchFamily="2" charset="2"/>
                <a:buChar char="§"/>
                <a:defRPr sz="2400">
                  <a:solidFill>
                    <a:schemeClr val="tx1"/>
                  </a:solidFill>
                  <a:latin typeface="Arial Narrow" panose="020B0606020202030204" pitchFamily="34" charset="0"/>
                </a:defRPr>
              </a:lvl2pPr>
              <a:lvl3pPr marL="1143000" indent="-228600" eaLnBrk="0" hangingPunct="0">
                <a:spcBef>
                  <a:spcPct val="20000"/>
                </a:spcBef>
                <a:buClr>
                  <a:schemeClr val="tx1"/>
                </a:buClr>
                <a:buChar char="•"/>
                <a:defRPr sz="2000">
                  <a:solidFill>
                    <a:schemeClr val="tx1"/>
                  </a:solidFill>
                  <a:latin typeface="Arial Narrow" panose="020B0606020202030204" pitchFamily="34" charset="0"/>
                </a:defRPr>
              </a:lvl3pPr>
              <a:lvl4pPr marL="1600200" indent="-228600" eaLnBrk="0" hangingPunct="0">
                <a:spcBef>
                  <a:spcPct val="20000"/>
                </a:spcBef>
                <a:buClr>
                  <a:schemeClr val="tx1"/>
                </a:buClr>
                <a:buChar char="–"/>
                <a:defRPr b="1">
                  <a:solidFill>
                    <a:schemeClr val="tx1"/>
                  </a:solidFill>
                  <a:latin typeface="Century Gothic" panose="020B0502020202020204" pitchFamily="34" charset="0"/>
                </a:defRPr>
              </a:lvl4pPr>
              <a:lvl5pPr marL="2057400" indent="-228600" eaLnBrk="0" hangingPunct="0">
                <a:spcBef>
                  <a:spcPct val="20000"/>
                </a:spcBef>
                <a:buClr>
                  <a:schemeClr val="tx1"/>
                </a:buClr>
                <a:buChar char="»"/>
                <a:defRPr sz="2000" b="1">
                  <a:solidFill>
                    <a:schemeClr val="tx1"/>
                  </a:solidFill>
                  <a:latin typeface="Times New Roman" panose="02020603050405020304" pitchFamily="18" charset="0"/>
                </a:defRPr>
              </a:lvl5pPr>
              <a:lvl6pPr marL="25146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6pPr>
              <a:lvl7pPr marL="29718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7pPr>
              <a:lvl8pPr marL="34290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8pPr>
              <a:lvl9pPr marL="38862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9pPr>
            </a:lstStyle>
            <a:p>
              <a:pPr>
                <a:spcBef>
                  <a:spcPct val="0"/>
                </a:spcBef>
                <a:buClrTx/>
                <a:buFontTx/>
                <a:buNone/>
              </a:pPr>
              <a:endParaRPr lang="fr-BE" altLang="fr-FR" sz="2000">
                <a:solidFill>
                  <a:schemeClr val="tx2"/>
                </a:solidFill>
                <a:latin typeface="+mn-lt"/>
              </a:endParaRPr>
            </a:p>
          </p:txBody>
        </p:sp>
      </p:grpSp>
      <p:sp>
        <p:nvSpPr>
          <p:cNvPr id="299021" name="Rectangle 13"/>
          <p:cNvSpPr>
            <a:spLocks noChangeArrowheads="1"/>
          </p:cNvSpPr>
          <p:nvPr/>
        </p:nvSpPr>
        <p:spPr bwMode="auto">
          <a:xfrm>
            <a:off x="4333875" y="1814513"/>
            <a:ext cx="381000" cy="685800"/>
          </a:xfrm>
          <a:prstGeom prst="rect">
            <a:avLst/>
          </a:prstGeom>
          <a:solidFill>
            <a:srgbClr val="99CCFF"/>
          </a:solidFill>
          <a:ln w="28575">
            <a:solidFill>
              <a:srgbClr val="A50021"/>
            </a:solidFill>
            <a:miter lim="800000"/>
            <a:headEnd/>
            <a:tailEnd/>
          </a:ln>
        </p:spPr>
        <p:txBody>
          <a:bodyPr wrap="none" anchor="ctr"/>
          <a:lstStyle>
            <a:lvl1pPr eaLnBrk="0" hangingPunct="0">
              <a:spcBef>
                <a:spcPct val="20000"/>
              </a:spcBef>
              <a:buClr>
                <a:schemeClr val="tx1"/>
              </a:buClr>
              <a:buFont typeface="Mistral" panose="03090702030407020403" pitchFamily="66" charset="0"/>
              <a:buChar char="●"/>
              <a:defRPr sz="2600">
                <a:solidFill>
                  <a:schemeClr val="tx1"/>
                </a:solidFill>
                <a:latin typeface="Arial Narrow" panose="020B0606020202030204" pitchFamily="34" charset="0"/>
              </a:defRPr>
            </a:lvl1pPr>
            <a:lvl2pPr marL="742950" indent="-285750" eaLnBrk="0" hangingPunct="0">
              <a:spcBef>
                <a:spcPct val="20000"/>
              </a:spcBef>
              <a:buClr>
                <a:schemeClr val="tx1"/>
              </a:buClr>
              <a:buFont typeface="Wingdings" panose="05000000000000000000" pitchFamily="2" charset="2"/>
              <a:buChar char="§"/>
              <a:defRPr sz="2400">
                <a:solidFill>
                  <a:schemeClr val="tx1"/>
                </a:solidFill>
                <a:latin typeface="Arial Narrow" panose="020B0606020202030204" pitchFamily="34" charset="0"/>
              </a:defRPr>
            </a:lvl2pPr>
            <a:lvl3pPr marL="1143000" indent="-228600" eaLnBrk="0" hangingPunct="0">
              <a:spcBef>
                <a:spcPct val="20000"/>
              </a:spcBef>
              <a:buClr>
                <a:schemeClr val="tx1"/>
              </a:buClr>
              <a:buChar char="•"/>
              <a:defRPr sz="2000">
                <a:solidFill>
                  <a:schemeClr val="tx1"/>
                </a:solidFill>
                <a:latin typeface="Arial Narrow" panose="020B0606020202030204" pitchFamily="34" charset="0"/>
              </a:defRPr>
            </a:lvl3pPr>
            <a:lvl4pPr marL="1600200" indent="-228600" eaLnBrk="0" hangingPunct="0">
              <a:spcBef>
                <a:spcPct val="20000"/>
              </a:spcBef>
              <a:buClr>
                <a:schemeClr val="tx1"/>
              </a:buClr>
              <a:buChar char="–"/>
              <a:defRPr b="1">
                <a:solidFill>
                  <a:schemeClr val="tx1"/>
                </a:solidFill>
                <a:latin typeface="Century Gothic" panose="020B0502020202020204" pitchFamily="34" charset="0"/>
              </a:defRPr>
            </a:lvl4pPr>
            <a:lvl5pPr marL="2057400" indent="-228600" eaLnBrk="0" hangingPunct="0">
              <a:spcBef>
                <a:spcPct val="20000"/>
              </a:spcBef>
              <a:buClr>
                <a:schemeClr val="tx1"/>
              </a:buClr>
              <a:buChar char="»"/>
              <a:defRPr sz="2000" b="1">
                <a:solidFill>
                  <a:schemeClr val="tx1"/>
                </a:solidFill>
                <a:latin typeface="Times New Roman" panose="02020603050405020304" pitchFamily="18" charset="0"/>
              </a:defRPr>
            </a:lvl5pPr>
            <a:lvl6pPr marL="25146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6pPr>
            <a:lvl7pPr marL="29718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7pPr>
            <a:lvl8pPr marL="34290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8pPr>
            <a:lvl9pPr marL="38862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9pPr>
          </a:lstStyle>
          <a:p>
            <a:pPr>
              <a:spcBef>
                <a:spcPct val="0"/>
              </a:spcBef>
              <a:buClrTx/>
              <a:buFontTx/>
              <a:buNone/>
            </a:pPr>
            <a:endParaRPr lang="fr-BE" altLang="fr-FR" sz="2000">
              <a:solidFill>
                <a:schemeClr val="tx2"/>
              </a:solidFill>
              <a:latin typeface="+mn-lt"/>
            </a:endParaRPr>
          </a:p>
        </p:txBody>
      </p:sp>
      <p:sp>
        <p:nvSpPr>
          <p:cNvPr id="102427" name="Line 15"/>
          <p:cNvSpPr>
            <a:spLocks noChangeShapeType="1"/>
          </p:cNvSpPr>
          <p:nvPr/>
        </p:nvSpPr>
        <p:spPr bwMode="auto">
          <a:xfrm>
            <a:off x="1438275" y="2500313"/>
            <a:ext cx="0" cy="495300"/>
          </a:xfrm>
          <a:prstGeom prst="line">
            <a:avLst/>
          </a:prstGeom>
          <a:noFill/>
          <a:ln w="38100">
            <a:solidFill>
              <a:schemeClr val="tx2"/>
            </a:solidFill>
            <a:round/>
            <a:headEnd/>
            <a:tailEnd type="triangle" w="med" len="med"/>
          </a:ln>
          <a:extLst>
            <a:ext uri="{909E8E84-426E-40DD-AFC4-6F175D3DCCD1}">
              <a14:hiddenFill xmlns:a14="http://schemas.microsoft.com/office/drawing/2010/main">
                <a:noFill/>
              </a14:hiddenFill>
            </a:ext>
          </a:extLst>
        </p:spPr>
        <p:txBody>
          <a:bodyPr/>
          <a:lstStyle/>
          <a:p>
            <a:endParaRPr lang="fr-BE" sz="2000"/>
          </a:p>
        </p:txBody>
      </p:sp>
      <p:sp>
        <p:nvSpPr>
          <p:cNvPr id="102429" name="Rectangle 17"/>
          <p:cNvSpPr>
            <a:spLocks noChangeArrowheads="1"/>
          </p:cNvSpPr>
          <p:nvPr/>
        </p:nvSpPr>
        <p:spPr bwMode="auto">
          <a:xfrm>
            <a:off x="1285875" y="1814513"/>
            <a:ext cx="381000" cy="685800"/>
          </a:xfrm>
          <a:prstGeom prst="rect">
            <a:avLst/>
          </a:prstGeom>
          <a:solidFill>
            <a:srgbClr val="92D050"/>
          </a:solidFill>
          <a:ln w="28575">
            <a:solidFill>
              <a:schemeClr val="tx2"/>
            </a:solidFill>
            <a:miter lim="800000"/>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fr-BE" altLang="fr-FR" sz="2000">
              <a:solidFill>
                <a:schemeClr val="tx2"/>
              </a:solidFill>
              <a:latin typeface="+mn-lt"/>
            </a:endParaRPr>
          </a:p>
        </p:txBody>
      </p:sp>
      <p:sp>
        <p:nvSpPr>
          <p:cNvPr id="102430" name="Text Box 18"/>
          <p:cNvSpPr txBox="1">
            <a:spLocks noChangeArrowheads="1"/>
          </p:cNvSpPr>
          <p:nvPr/>
        </p:nvSpPr>
        <p:spPr bwMode="auto">
          <a:xfrm>
            <a:off x="1346200" y="1876425"/>
            <a:ext cx="314510"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lr>
                <a:schemeClr val="tx1"/>
              </a:buClr>
              <a:buFont typeface="Mistral" panose="03090702030407020403" pitchFamily="66" charset="0"/>
              <a:buChar char="●"/>
              <a:defRPr sz="2600">
                <a:solidFill>
                  <a:schemeClr val="tx1"/>
                </a:solidFill>
                <a:latin typeface="Arial Narrow" panose="020B0606020202030204" pitchFamily="34" charset="0"/>
              </a:defRPr>
            </a:lvl1pPr>
            <a:lvl2pPr marL="742950" indent="-285750" eaLnBrk="0" hangingPunct="0">
              <a:spcBef>
                <a:spcPct val="20000"/>
              </a:spcBef>
              <a:buClr>
                <a:schemeClr val="tx1"/>
              </a:buClr>
              <a:buFont typeface="Wingdings" panose="05000000000000000000" pitchFamily="2" charset="2"/>
              <a:buChar char="§"/>
              <a:defRPr sz="2400">
                <a:solidFill>
                  <a:schemeClr val="tx1"/>
                </a:solidFill>
                <a:latin typeface="Arial Narrow" panose="020B0606020202030204" pitchFamily="34" charset="0"/>
              </a:defRPr>
            </a:lvl2pPr>
            <a:lvl3pPr marL="1143000" indent="-228600" eaLnBrk="0" hangingPunct="0">
              <a:spcBef>
                <a:spcPct val="20000"/>
              </a:spcBef>
              <a:buClr>
                <a:schemeClr val="tx1"/>
              </a:buClr>
              <a:buChar char="•"/>
              <a:defRPr sz="2000">
                <a:solidFill>
                  <a:schemeClr val="tx1"/>
                </a:solidFill>
                <a:latin typeface="Arial Narrow" panose="020B0606020202030204" pitchFamily="34" charset="0"/>
              </a:defRPr>
            </a:lvl3pPr>
            <a:lvl4pPr marL="1600200" indent="-228600" eaLnBrk="0" hangingPunct="0">
              <a:spcBef>
                <a:spcPct val="20000"/>
              </a:spcBef>
              <a:buClr>
                <a:schemeClr val="tx1"/>
              </a:buClr>
              <a:buChar char="–"/>
              <a:defRPr b="1">
                <a:solidFill>
                  <a:schemeClr val="tx1"/>
                </a:solidFill>
                <a:latin typeface="Century Gothic" panose="020B0502020202020204" pitchFamily="34" charset="0"/>
              </a:defRPr>
            </a:lvl4pPr>
            <a:lvl5pPr marL="2057400" indent="-228600" eaLnBrk="0" hangingPunct="0">
              <a:spcBef>
                <a:spcPct val="20000"/>
              </a:spcBef>
              <a:buClr>
                <a:schemeClr val="tx1"/>
              </a:buClr>
              <a:buChar char="»"/>
              <a:defRPr sz="2000" b="1">
                <a:solidFill>
                  <a:schemeClr val="tx1"/>
                </a:solidFill>
                <a:latin typeface="Times New Roman" panose="02020603050405020304" pitchFamily="18" charset="0"/>
              </a:defRPr>
            </a:lvl5pPr>
            <a:lvl6pPr marL="25146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6pPr>
            <a:lvl7pPr marL="29718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7pPr>
            <a:lvl8pPr marL="34290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8pPr>
            <a:lvl9pPr marL="38862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9pPr>
          </a:lstStyle>
          <a:p>
            <a:pPr>
              <a:spcBef>
                <a:spcPct val="0"/>
              </a:spcBef>
              <a:buClrTx/>
              <a:buFontTx/>
              <a:buNone/>
            </a:pPr>
            <a:r>
              <a:rPr lang="fr-FR" altLang="fr-FR" sz="2000">
                <a:solidFill>
                  <a:schemeClr val="tx2"/>
                </a:solidFill>
                <a:latin typeface="+mn-lt"/>
              </a:rPr>
              <a:t>1</a:t>
            </a:r>
          </a:p>
        </p:txBody>
      </p:sp>
      <p:sp>
        <p:nvSpPr>
          <p:cNvPr id="102424" name="Rectangle 20"/>
          <p:cNvSpPr>
            <a:spLocks noChangeArrowheads="1"/>
          </p:cNvSpPr>
          <p:nvPr/>
        </p:nvSpPr>
        <p:spPr bwMode="auto">
          <a:xfrm>
            <a:off x="3952875" y="1814513"/>
            <a:ext cx="381000" cy="685800"/>
          </a:xfrm>
          <a:prstGeom prst="rect">
            <a:avLst/>
          </a:prstGeom>
          <a:solidFill>
            <a:srgbClr val="FFFF00"/>
          </a:solidFill>
          <a:ln w="28575">
            <a:solidFill>
              <a:schemeClr val="tx2"/>
            </a:solidFill>
            <a:miter lim="800000"/>
            <a:headEnd/>
            <a:tailEnd/>
          </a:ln>
        </p:spPr>
        <p:txBody>
          <a:bodyPr wrap="none" anchor="ctr"/>
          <a:lstStyle/>
          <a:p>
            <a:pPr eaLnBrk="0" hangingPunct="0">
              <a:defRPr/>
            </a:pPr>
            <a:endParaRPr lang="fr-BE" sz="2000">
              <a:solidFill>
                <a:schemeClr val="tx2"/>
              </a:solidFill>
              <a:effectLst>
                <a:outerShdw blurRad="38100" dist="38100" dir="2700000" algn="tl">
                  <a:srgbClr val="000000">
                    <a:alpha val="43137"/>
                  </a:srgbClr>
                </a:outerShdw>
              </a:effectLst>
              <a:cs typeface="+mn-cs"/>
            </a:endParaRPr>
          </a:p>
        </p:txBody>
      </p:sp>
      <p:sp>
        <p:nvSpPr>
          <p:cNvPr id="299029" name="Text Box 21"/>
          <p:cNvSpPr txBox="1">
            <a:spLocks noChangeArrowheads="1"/>
          </p:cNvSpPr>
          <p:nvPr/>
        </p:nvSpPr>
        <p:spPr bwMode="auto">
          <a:xfrm>
            <a:off x="3952875" y="1890713"/>
            <a:ext cx="381000"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r>
              <a:rPr lang="fr-FR" altLang="fr-FR" sz="2000">
                <a:solidFill>
                  <a:schemeClr val="tx2"/>
                </a:solidFill>
                <a:latin typeface="+mn-lt"/>
              </a:rPr>
              <a:t>8</a:t>
            </a:r>
          </a:p>
        </p:txBody>
      </p:sp>
      <p:sp>
        <p:nvSpPr>
          <p:cNvPr id="102426" name="Line 22"/>
          <p:cNvSpPr>
            <a:spLocks noChangeShapeType="1"/>
          </p:cNvSpPr>
          <p:nvPr/>
        </p:nvSpPr>
        <p:spPr bwMode="auto">
          <a:xfrm>
            <a:off x="4105275" y="2528888"/>
            <a:ext cx="0" cy="466725"/>
          </a:xfrm>
          <a:prstGeom prst="line">
            <a:avLst/>
          </a:prstGeom>
          <a:noFill/>
          <a:ln w="38100">
            <a:solidFill>
              <a:schemeClr val="tx2"/>
            </a:solidFill>
            <a:round/>
            <a:headEnd/>
            <a:tailEnd type="triangle" w="med" len="med"/>
          </a:ln>
          <a:extLst>
            <a:ext uri="{909E8E84-426E-40DD-AFC4-6F175D3DCCD1}">
              <a14:hiddenFill xmlns:a14="http://schemas.microsoft.com/office/drawing/2010/main">
                <a:noFill/>
              </a14:hiddenFill>
            </a:ext>
          </a:extLst>
        </p:spPr>
        <p:txBody>
          <a:bodyPr/>
          <a:lstStyle/>
          <a:p>
            <a:endParaRPr lang="fr-BE" sz="2000"/>
          </a:p>
        </p:txBody>
      </p:sp>
      <p:sp>
        <p:nvSpPr>
          <p:cNvPr id="102421" name="Rectangle 24"/>
          <p:cNvSpPr>
            <a:spLocks noChangeArrowheads="1"/>
          </p:cNvSpPr>
          <p:nvPr/>
        </p:nvSpPr>
        <p:spPr bwMode="auto">
          <a:xfrm>
            <a:off x="4714875" y="1814513"/>
            <a:ext cx="381000" cy="685800"/>
          </a:xfrm>
          <a:prstGeom prst="rect">
            <a:avLst/>
          </a:prstGeom>
          <a:solidFill>
            <a:srgbClr val="92D050"/>
          </a:solidFill>
          <a:ln w="28575">
            <a:solidFill>
              <a:schemeClr val="tx2"/>
            </a:solidFill>
            <a:miter lim="800000"/>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fr-BE" altLang="fr-FR" sz="2000">
              <a:solidFill>
                <a:schemeClr val="tx2"/>
              </a:solidFill>
              <a:latin typeface="+mn-lt"/>
            </a:endParaRPr>
          </a:p>
        </p:txBody>
      </p:sp>
      <p:sp>
        <p:nvSpPr>
          <p:cNvPr id="299033" name="Text Box 25"/>
          <p:cNvSpPr txBox="1">
            <a:spLocks noChangeArrowheads="1"/>
          </p:cNvSpPr>
          <p:nvPr/>
        </p:nvSpPr>
        <p:spPr bwMode="auto">
          <a:xfrm>
            <a:off x="4638675" y="1884363"/>
            <a:ext cx="539750"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r>
              <a:rPr lang="fr-FR" altLang="fr-FR" sz="2000">
                <a:solidFill>
                  <a:schemeClr val="tx2"/>
                </a:solidFill>
                <a:latin typeface="+mn-lt"/>
              </a:rPr>
              <a:t>10</a:t>
            </a:r>
          </a:p>
        </p:txBody>
      </p:sp>
      <p:sp>
        <p:nvSpPr>
          <p:cNvPr id="102423" name="Line 26"/>
          <p:cNvSpPr>
            <a:spLocks noChangeShapeType="1"/>
          </p:cNvSpPr>
          <p:nvPr/>
        </p:nvSpPr>
        <p:spPr bwMode="auto">
          <a:xfrm flipH="1">
            <a:off x="4867275" y="2538413"/>
            <a:ext cx="0" cy="457200"/>
          </a:xfrm>
          <a:prstGeom prst="line">
            <a:avLst/>
          </a:prstGeom>
          <a:noFill/>
          <a:ln w="38100">
            <a:solidFill>
              <a:schemeClr val="tx2"/>
            </a:solidFill>
            <a:round/>
            <a:headEnd/>
            <a:tailEnd type="triangle" w="med" len="med"/>
          </a:ln>
          <a:extLst>
            <a:ext uri="{909E8E84-426E-40DD-AFC4-6F175D3DCCD1}">
              <a14:hiddenFill xmlns:a14="http://schemas.microsoft.com/office/drawing/2010/main">
                <a:noFill/>
              </a14:hiddenFill>
            </a:ext>
          </a:extLst>
        </p:spPr>
        <p:txBody>
          <a:bodyPr/>
          <a:lstStyle/>
          <a:p>
            <a:endParaRPr lang="fr-BE" sz="2000"/>
          </a:p>
        </p:txBody>
      </p:sp>
      <p:sp>
        <p:nvSpPr>
          <p:cNvPr id="299035" name="Rectangle 27"/>
          <p:cNvSpPr>
            <a:spLocks noChangeArrowheads="1"/>
          </p:cNvSpPr>
          <p:nvPr/>
        </p:nvSpPr>
        <p:spPr bwMode="auto">
          <a:xfrm>
            <a:off x="4676775" y="2981325"/>
            <a:ext cx="780983" cy="400110"/>
          </a:xfrm>
          <a:prstGeom prst="rect">
            <a:avLst/>
          </a:prstGeom>
          <a:solidFill>
            <a:schemeClr val="accent3">
              <a:lumMod val="50000"/>
            </a:schemeClr>
          </a:solidFill>
          <a:ln w="9525">
            <a:solidFill>
              <a:srgbClr val="000000"/>
            </a:solidFill>
            <a:miter lim="800000"/>
            <a:headEnd/>
            <a:tailEnd/>
          </a:ln>
        </p:spPr>
        <p:txBody>
          <a:bodyPr wrap="none">
            <a:spAutoFit/>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r>
              <a:rPr lang="fr-FR" altLang="fr-FR" sz="2000">
                <a:solidFill>
                  <a:schemeClr val="bg1"/>
                </a:solidFill>
                <a:latin typeface="+mn-lt"/>
              </a:rPr>
              <a:t>GnRH</a:t>
            </a:r>
          </a:p>
        </p:txBody>
      </p:sp>
      <p:sp>
        <p:nvSpPr>
          <p:cNvPr id="299036" name="Rectangle 28"/>
          <p:cNvSpPr>
            <a:spLocks noChangeArrowheads="1"/>
          </p:cNvSpPr>
          <p:nvPr/>
        </p:nvSpPr>
        <p:spPr bwMode="auto">
          <a:xfrm>
            <a:off x="3473450" y="2995613"/>
            <a:ext cx="851515" cy="400110"/>
          </a:xfrm>
          <a:prstGeom prst="rect">
            <a:avLst/>
          </a:prstGeom>
          <a:solidFill>
            <a:srgbClr val="FFFF00"/>
          </a:solidFill>
          <a:ln w="9525">
            <a:solidFill>
              <a:srgbClr val="000000"/>
            </a:solidFill>
            <a:miter lim="800000"/>
            <a:headEnd/>
            <a:tailEnd/>
          </a:ln>
        </p:spPr>
        <p:txBody>
          <a:bodyPr wrap="none">
            <a:spAutoFit/>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r>
              <a:rPr lang="fr-FR" altLang="fr-FR" sz="2000">
                <a:solidFill>
                  <a:schemeClr val="tx2"/>
                </a:solidFill>
                <a:latin typeface="+mn-lt"/>
              </a:rPr>
              <a:t>PGF2a</a:t>
            </a:r>
          </a:p>
        </p:txBody>
      </p:sp>
      <p:sp>
        <p:nvSpPr>
          <p:cNvPr id="299037" name="Text Box 29"/>
          <p:cNvSpPr txBox="1">
            <a:spLocks noChangeArrowheads="1"/>
          </p:cNvSpPr>
          <p:nvPr/>
        </p:nvSpPr>
        <p:spPr bwMode="auto">
          <a:xfrm>
            <a:off x="5500688" y="887413"/>
            <a:ext cx="397866" cy="400110"/>
          </a:xfrm>
          <a:prstGeom prst="rect">
            <a:avLst/>
          </a:prstGeom>
          <a:noFill/>
          <a:ln w="1905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wrap="none">
            <a:spAutoFit/>
          </a:bodyPr>
          <a:lstStyle>
            <a:lvl1pPr eaLnBrk="0" hangingPunct="0">
              <a:spcBef>
                <a:spcPct val="20000"/>
              </a:spcBef>
              <a:buClr>
                <a:schemeClr val="tx1"/>
              </a:buClr>
              <a:buFont typeface="Mistral" panose="03090702030407020403" pitchFamily="66" charset="0"/>
              <a:buChar char="●"/>
              <a:defRPr sz="2600">
                <a:solidFill>
                  <a:schemeClr val="tx1"/>
                </a:solidFill>
                <a:latin typeface="Arial Narrow" panose="020B0606020202030204" pitchFamily="34" charset="0"/>
              </a:defRPr>
            </a:lvl1pPr>
            <a:lvl2pPr marL="742950" indent="-285750" eaLnBrk="0" hangingPunct="0">
              <a:spcBef>
                <a:spcPct val="20000"/>
              </a:spcBef>
              <a:buClr>
                <a:schemeClr val="tx1"/>
              </a:buClr>
              <a:buFont typeface="Wingdings" panose="05000000000000000000" pitchFamily="2" charset="2"/>
              <a:buChar char="§"/>
              <a:defRPr sz="2400">
                <a:solidFill>
                  <a:schemeClr val="tx1"/>
                </a:solidFill>
                <a:latin typeface="Arial Narrow" panose="020B0606020202030204" pitchFamily="34" charset="0"/>
              </a:defRPr>
            </a:lvl2pPr>
            <a:lvl3pPr marL="1143000" indent="-228600" eaLnBrk="0" hangingPunct="0">
              <a:spcBef>
                <a:spcPct val="20000"/>
              </a:spcBef>
              <a:buClr>
                <a:schemeClr val="tx1"/>
              </a:buClr>
              <a:buChar char="•"/>
              <a:defRPr sz="2000">
                <a:solidFill>
                  <a:schemeClr val="tx1"/>
                </a:solidFill>
                <a:latin typeface="Arial Narrow" panose="020B0606020202030204" pitchFamily="34" charset="0"/>
              </a:defRPr>
            </a:lvl3pPr>
            <a:lvl4pPr marL="1600200" indent="-228600" eaLnBrk="0" hangingPunct="0">
              <a:spcBef>
                <a:spcPct val="20000"/>
              </a:spcBef>
              <a:buClr>
                <a:schemeClr val="tx1"/>
              </a:buClr>
              <a:buChar char="–"/>
              <a:defRPr b="1">
                <a:solidFill>
                  <a:schemeClr val="tx1"/>
                </a:solidFill>
                <a:latin typeface="Century Gothic" panose="020B0502020202020204" pitchFamily="34" charset="0"/>
              </a:defRPr>
            </a:lvl4pPr>
            <a:lvl5pPr marL="2057400" indent="-228600" eaLnBrk="0" hangingPunct="0">
              <a:spcBef>
                <a:spcPct val="20000"/>
              </a:spcBef>
              <a:buClr>
                <a:schemeClr val="tx1"/>
              </a:buClr>
              <a:buChar char="»"/>
              <a:defRPr sz="2000" b="1">
                <a:solidFill>
                  <a:schemeClr val="tx1"/>
                </a:solidFill>
                <a:latin typeface="Times New Roman" panose="02020603050405020304" pitchFamily="18" charset="0"/>
              </a:defRPr>
            </a:lvl5pPr>
            <a:lvl6pPr marL="25146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6pPr>
            <a:lvl7pPr marL="29718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7pPr>
            <a:lvl8pPr marL="34290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8pPr>
            <a:lvl9pPr marL="38862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9pPr>
          </a:lstStyle>
          <a:p>
            <a:pPr>
              <a:spcBef>
                <a:spcPct val="0"/>
              </a:spcBef>
              <a:buClrTx/>
              <a:buFontTx/>
              <a:buNone/>
            </a:pPr>
            <a:r>
              <a:rPr lang="fr-FR" altLang="fr-FR" sz="2000">
                <a:solidFill>
                  <a:schemeClr val="tx2"/>
                </a:solidFill>
                <a:latin typeface="+mn-lt"/>
              </a:rPr>
              <a:t>IA</a:t>
            </a:r>
          </a:p>
        </p:txBody>
      </p:sp>
      <p:sp>
        <p:nvSpPr>
          <p:cNvPr id="299038" name="Text Box 30"/>
          <p:cNvSpPr txBox="1">
            <a:spLocks noChangeArrowheads="1"/>
          </p:cNvSpPr>
          <p:nvPr/>
        </p:nvSpPr>
        <p:spPr bwMode="auto">
          <a:xfrm>
            <a:off x="1304925" y="4016375"/>
            <a:ext cx="2996911" cy="707886"/>
          </a:xfrm>
          <a:prstGeom prst="rect">
            <a:avLst/>
          </a:prstGeom>
          <a:solidFill>
            <a:srgbClr val="FFFFCC"/>
          </a:solidFill>
          <a:ln w="9525">
            <a:solidFill>
              <a:schemeClr val="tx2"/>
            </a:solidFill>
            <a:miter lim="800000"/>
            <a:headEnd/>
            <a:tailEnd/>
          </a:ln>
        </p:spPr>
        <p:txBody>
          <a:bodyPr wrap="none">
            <a:spAutoFit/>
          </a:bodyPr>
          <a:lstStyle>
            <a:lvl1pPr eaLnBrk="0" hangingPunct="0">
              <a:spcBef>
                <a:spcPct val="20000"/>
              </a:spcBef>
              <a:buClr>
                <a:schemeClr val="tx1"/>
              </a:buClr>
              <a:buFont typeface="Mistral" panose="03090702030407020403" pitchFamily="66" charset="0"/>
              <a:buChar char="●"/>
              <a:defRPr sz="2600">
                <a:solidFill>
                  <a:schemeClr val="tx1"/>
                </a:solidFill>
                <a:latin typeface="Arial Narrow" panose="020B0606020202030204" pitchFamily="34" charset="0"/>
              </a:defRPr>
            </a:lvl1pPr>
            <a:lvl2pPr marL="742950" indent="-285750" eaLnBrk="0" hangingPunct="0">
              <a:spcBef>
                <a:spcPct val="20000"/>
              </a:spcBef>
              <a:buClr>
                <a:schemeClr val="tx1"/>
              </a:buClr>
              <a:buFont typeface="Wingdings" panose="05000000000000000000" pitchFamily="2" charset="2"/>
              <a:buChar char="§"/>
              <a:defRPr sz="2400">
                <a:solidFill>
                  <a:schemeClr val="tx1"/>
                </a:solidFill>
                <a:latin typeface="Arial Narrow" panose="020B0606020202030204" pitchFamily="34" charset="0"/>
              </a:defRPr>
            </a:lvl2pPr>
            <a:lvl3pPr marL="1143000" indent="-228600" eaLnBrk="0" hangingPunct="0">
              <a:spcBef>
                <a:spcPct val="20000"/>
              </a:spcBef>
              <a:buClr>
                <a:schemeClr val="tx1"/>
              </a:buClr>
              <a:buChar char="•"/>
              <a:defRPr sz="2000">
                <a:solidFill>
                  <a:schemeClr val="tx1"/>
                </a:solidFill>
                <a:latin typeface="Arial Narrow" panose="020B0606020202030204" pitchFamily="34" charset="0"/>
              </a:defRPr>
            </a:lvl3pPr>
            <a:lvl4pPr marL="1600200" indent="-228600" eaLnBrk="0" hangingPunct="0">
              <a:spcBef>
                <a:spcPct val="20000"/>
              </a:spcBef>
              <a:buClr>
                <a:schemeClr val="tx1"/>
              </a:buClr>
              <a:buChar char="–"/>
              <a:defRPr b="1">
                <a:solidFill>
                  <a:schemeClr val="tx1"/>
                </a:solidFill>
                <a:latin typeface="Century Gothic" panose="020B0502020202020204" pitchFamily="34" charset="0"/>
              </a:defRPr>
            </a:lvl4pPr>
            <a:lvl5pPr marL="2057400" indent="-228600" eaLnBrk="0" hangingPunct="0">
              <a:spcBef>
                <a:spcPct val="20000"/>
              </a:spcBef>
              <a:buClr>
                <a:schemeClr val="tx1"/>
              </a:buClr>
              <a:buChar char="»"/>
              <a:defRPr sz="2000" b="1">
                <a:solidFill>
                  <a:schemeClr val="tx1"/>
                </a:solidFill>
                <a:latin typeface="Times New Roman" panose="02020603050405020304" pitchFamily="18" charset="0"/>
              </a:defRPr>
            </a:lvl5pPr>
            <a:lvl6pPr marL="25146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6pPr>
            <a:lvl7pPr marL="29718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7pPr>
            <a:lvl8pPr marL="34290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8pPr>
            <a:lvl9pPr marL="38862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9pPr>
          </a:lstStyle>
          <a:p>
            <a:pPr>
              <a:spcBef>
                <a:spcPct val="0"/>
              </a:spcBef>
              <a:buClrTx/>
              <a:buFontTx/>
              <a:buNone/>
            </a:pPr>
            <a:r>
              <a:rPr lang="fr-FR" altLang="fr-FR" sz="2000">
                <a:solidFill>
                  <a:schemeClr val="tx2"/>
                </a:solidFill>
                <a:latin typeface="+mn-lt"/>
              </a:rPr>
              <a:t>Si &lt; 7 jours effet </a:t>
            </a:r>
          </a:p>
          <a:p>
            <a:pPr>
              <a:spcBef>
                <a:spcPct val="0"/>
              </a:spcBef>
              <a:buClrTx/>
              <a:buFontTx/>
              <a:buNone/>
            </a:pPr>
            <a:r>
              <a:rPr lang="fr-FR" altLang="fr-FR" sz="2000">
                <a:solidFill>
                  <a:schemeClr val="tx2"/>
                </a:solidFill>
                <a:latin typeface="+mn-lt"/>
              </a:rPr>
              <a:t>lutéolytique moins optimal</a:t>
            </a:r>
          </a:p>
        </p:txBody>
      </p:sp>
      <p:sp>
        <p:nvSpPr>
          <p:cNvPr id="299039" name="Text Box 31"/>
          <p:cNvSpPr txBox="1">
            <a:spLocks noChangeArrowheads="1"/>
          </p:cNvSpPr>
          <p:nvPr/>
        </p:nvSpPr>
        <p:spPr bwMode="auto">
          <a:xfrm>
            <a:off x="6048375" y="3559175"/>
            <a:ext cx="2533066" cy="1015663"/>
          </a:xfrm>
          <a:prstGeom prst="rect">
            <a:avLst/>
          </a:prstGeom>
          <a:solidFill>
            <a:srgbClr val="FFFFCC"/>
          </a:solidFill>
          <a:ln w="9525">
            <a:solidFill>
              <a:schemeClr val="tx2"/>
            </a:solidFill>
            <a:miter lim="800000"/>
            <a:headEnd/>
            <a:tailEnd/>
          </a:ln>
        </p:spPr>
        <p:txBody>
          <a:bodyPr wrap="none">
            <a:spAutoFit/>
          </a:bodyPr>
          <a:lstStyle>
            <a:lvl1pPr eaLnBrk="0" hangingPunct="0">
              <a:spcBef>
                <a:spcPct val="20000"/>
              </a:spcBef>
              <a:buClr>
                <a:schemeClr val="tx1"/>
              </a:buClr>
              <a:buFont typeface="Mistral" panose="03090702030407020403" pitchFamily="66" charset="0"/>
              <a:buChar char="●"/>
              <a:defRPr sz="2600">
                <a:solidFill>
                  <a:schemeClr val="tx1"/>
                </a:solidFill>
                <a:latin typeface="Arial Narrow" panose="020B0606020202030204" pitchFamily="34" charset="0"/>
              </a:defRPr>
            </a:lvl1pPr>
            <a:lvl2pPr marL="742950" indent="-285750" eaLnBrk="0" hangingPunct="0">
              <a:spcBef>
                <a:spcPct val="20000"/>
              </a:spcBef>
              <a:buClr>
                <a:schemeClr val="tx1"/>
              </a:buClr>
              <a:buFont typeface="Wingdings" panose="05000000000000000000" pitchFamily="2" charset="2"/>
              <a:buChar char="§"/>
              <a:defRPr sz="2400">
                <a:solidFill>
                  <a:schemeClr val="tx1"/>
                </a:solidFill>
                <a:latin typeface="Arial Narrow" panose="020B0606020202030204" pitchFamily="34" charset="0"/>
              </a:defRPr>
            </a:lvl2pPr>
            <a:lvl3pPr marL="1143000" indent="-228600" eaLnBrk="0" hangingPunct="0">
              <a:spcBef>
                <a:spcPct val="20000"/>
              </a:spcBef>
              <a:buClr>
                <a:schemeClr val="tx1"/>
              </a:buClr>
              <a:buChar char="•"/>
              <a:defRPr sz="2000">
                <a:solidFill>
                  <a:schemeClr val="tx1"/>
                </a:solidFill>
                <a:latin typeface="Arial Narrow" panose="020B0606020202030204" pitchFamily="34" charset="0"/>
              </a:defRPr>
            </a:lvl3pPr>
            <a:lvl4pPr marL="1600200" indent="-228600" eaLnBrk="0" hangingPunct="0">
              <a:spcBef>
                <a:spcPct val="20000"/>
              </a:spcBef>
              <a:buClr>
                <a:schemeClr val="tx1"/>
              </a:buClr>
              <a:buChar char="–"/>
              <a:defRPr b="1">
                <a:solidFill>
                  <a:schemeClr val="tx1"/>
                </a:solidFill>
                <a:latin typeface="Century Gothic" panose="020B0502020202020204" pitchFamily="34" charset="0"/>
              </a:defRPr>
            </a:lvl4pPr>
            <a:lvl5pPr marL="2057400" indent="-228600" eaLnBrk="0" hangingPunct="0">
              <a:spcBef>
                <a:spcPct val="20000"/>
              </a:spcBef>
              <a:buClr>
                <a:schemeClr val="tx1"/>
              </a:buClr>
              <a:buChar char="»"/>
              <a:defRPr sz="2000" b="1">
                <a:solidFill>
                  <a:schemeClr val="tx1"/>
                </a:solidFill>
                <a:latin typeface="Times New Roman" panose="02020603050405020304" pitchFamily="18" charset="0"/>
              </a:defRPr>
            </a:lvl5pPr>
            <a:lvl6pPr marL="25146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6pPr>
            <a:lvl7pPr marL="29718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7pPr>
            <a:lvl8pPr marL="34290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8pPr>
            <a:lvl9pPr marL="38862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9pPr>
          </a:lstStyle>
          <a:p>
            <a:pPr>
              <a:spcBef>
                <a:spcPct val="0"/>
              </a:spcBef>
              <a:buClrTx/>
              <a:buFontTx/>
              <a:buNone/>
            </a:pPr>
            <a:r>
              <a:rPr lang="fr-FR" altLang="fr-FR" sz="2000">
                <a:solidFill>
                  <a:schemeClr val="tx2"/>
                </a:solidFill>
                <a:latin typeface="+mn-lt"/>
              </a:rPr>
              <a:t>Si &gt; 48 h moins bonne </a:t>
            </a:r>
          </a:p>
          <a:p>
            <a:pPr>
              <a:spcBef>
                <a:spcPct val="0"/>
              </a:spcBef>
              <a:buClrTx/>
              <a:buFontTx/>
              <a:buNone/>
            </a:pPr>
            <a:r>
              <a:rPr lang="fr-FR" altLang="fr-FR" sz="2000">
                <a:solidFill>
                  <a:schemeClr val="tx2"/>
                </a:solidFill>
                <a:latin typeface="+mn-lt"/>
              </a:rPr>
              <a:t>synchronisation </a:t>
            </a:r>
          </a:p>
          <a:p>
            <a:pPr>
              <a:spcBef>
                <a:spcPct val="0"/>
              </a:spcBef>
              <a:buClrTx/>
              <a:buFontTx/>
              <a:buNone/>
            </a:pPr>
            <a:r>
              <a:rPr lang="fr-FR" altLang="fr-FR" sz="2000">
                <a:solidFill>
                  <a:schemeClr val="tx2"/>
                </a:solidFill>
                <a:latin typeface="+mn-lt"/>
              </a:rPr>
              <a:t>de l ’ovulation</a:t>
            </a:r>
          </a:p>
        </p:txBody>
      </p:sp>
      <p:sp>
        <p:nvSpPr>
          <p:cNvPr id="299040" name="Line 32"/>
          <p:cNvSpPr>
            <a:spLocks noChangeShapeType="1"/>
          </p:cNvSpPr>
          <p:nvPr/>
        </p:nvSpPr>
        <p:spPr bwMode="auto">
          <a:xfrm>
            <a:off x="2809875" y="2514600"/>
            <a:ext cx="0" cy="1501775"/>
          </a:xfrm>
          <a:prstGeom prst="line">
            <a:avLst/>
          </a:prstGeom>
          <a:noFill/>
          <a:ln w="38100">
            <a:solidFill>
              <a:schemeClr val="tx2"/>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fr-BE" sz="2000"/>
          </a:p>
        </p:txBody>
      </p:sp>
      <p:sp>
        <p:nvSpPr>
          <p:cNvPr id="102419" name="Line 34"/>
          <p:cNvSpPr>
            <a:spLocks noChangeShapeType="1"/>
          </p:cNvSpPr>
          <p:nvPr/>
        </p:nvSpPr>
        <p:spPr bwMode="auto">
          <a:xfrm>
            <a:off x="4562475" y="4100513"/>
            <a:ext cx="1476375" cy="0"/>
          </a:xfrm>
          <a:prstGeom prst="line">
            <a:avLst/>
          </a:prstGeom>
          <a:noFill/>
          <a:ln w="38100">
            <a:solidFill>
              <a:schemeClr val="tx2"/>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fr-BE" sz="2000"/>
          </a:p>
        </p:txBody>
      </p:sp>
      <p:sp>
        <p:nvSpPr>
          <p:cNvPr id="102420" name="Line 35"/>
          <p:cNvSpPr>
            <a:spLocks noChangeShapeType="1"/>
          </p:cNvSpPr>
          <p:nvPr/>
        </p:nvSpPr>
        <p:spPr bwMode="auto">
          <a:xfrm flipV="1">
            <a:off x="4562475" y="2528888"/>
            <a:ext cx="0" cy="1571625"/>
          </a:xfrm>
          <a:prstGeom prst="line">
            <a:avLst/>
          </a:prstGeom>
          <a:noFill/>
          <a:ln w="38100">
            <a:solidFill>
              <a:schemeClr val="tx2"/>
            </a:solidFill>
            <a:round/>
            <a:headEnd/>
            <a:tailEnd/>
          </a:ln>
          <a:extLst>
            <a:ext uri="{909E8E84-426E-40DD-AFC4-6F175D3DCCD1}">
              <a14:hiddenFill xmlns:a14="http://schemas.microsoft.com/office/drawing/2010/main">
                <a:noFill/>
              </a14:hiddenFill>
            </a:ext>
          </a:extLst>
        </p:spPr>
        <p:txBody>
          <a:bodyPr wrap="none" anchor="ctr"/>
          <a:lstStyle/>
          <a:p>
            <a:endParaRPr lang="fr-BE" sz="2000"/>
          </a:p>
        </p:txBody>
      </p:sp>
      <p:sp>
        <p:nvSpPr>
          <p:cNvPr id="38" name="Rectangle 2"/>
          <p:cNvSpPr txBox="1">
            <a:spLocks noChangeArrowheads="1"/>
          </p:cNvSpPr>
          <p:nvPr/>
        </p:nvSpPr>
        <p:spPr bwMode="auto">
          <a:xfrm>
            <a:off x="6108700" y="285750"/>
            <a:ext cx="1797050" cy="447675"/>
          </a:xfrm>
          <a:prstGeom prst="rect">
            <a:avLst/>
          </a:prstGeom>
          <a:solidFill>
            <a:srgbClr val="FFFFCC"/>
          </a:solidFill>
          <a:ln>
            <a:solidFill>
              <a:schemeClr val="tx2"/>
            </a:solidFill>
            <a:miter lim="800000"/>
            <a:headEnd/>
            <a:tailEnd/>
          </a:ln>
        </p:spPr>
        <p:txBody>
          <a:bodyPr anchor="ctr"/>
          <a:lstStyle>
            <a:lvl1pPr algn="l" rtl="0" eaLnBrk="0" fontAlgn="base" hangingPunct="0">
              <a:spcBef>
                <a:spcPct val="0"/>
              </a:spcBef>
              <a:spcAft>
                <a:spcPct val="0"/>
              </a:spcAft>
              <a:defRPr sz="2800">
                <a:solidFill>
                  <a:schemeClr val="bg1"/>
                </a:solidFill>
                <a:latin typeface="+mj-lt"/>
                <a:ea typeface="+mj-ea"/>
                <a:cs typeface="+mj-cs"/>
              </a:defRPr>
            </a:lvl1pPr>
            <a:lvl2pPr algn="l" rtl="0" eaLnBrk="0" fontAlgn="base" hangingPunct="0">
              <a:spcBef>
                <a:spcPct val="0"/>
              </a:spcBef>
              <a:spcAft>
                <a:spcPct val="0"/>
              </a:spcAft>
              <a:defRPr sz="2800">
                <a:solidFill>
                  <a:schemeClr val="bg1"/>
                </a:solidFill>
                <a:latin typeface="Arial Narrow" pitchFamily="34" charset="0"/>
              </a:defRPr>
            </a:lvl2pPr>
            <a:lvl3pPr algn="l" rtl="0" eaLnBrk="0" fontAlgn="base" hangingPunct="0">
              <a:spcBef>
                <a:spcPct val="0"/>
              </a:spcBef>
              <a:spcAft>
                <a:spcPct val="0"/>
              </a:spcAft>
              <a:defRPr sz="2800">
                <a:solidFill>
                  <a:schemeClr val="bg1"/>
                </a:solidFill>
                <a:latin typeface="Arial Narrow" pitchFamily="34" charset="0"/>
              </a:defRPr>
            </a:lvl3pPr>
            <a:lvl4pPr algn="l" rtl="0" eaLnBrk="0" fontAlgn="base" hangingPunct="0">
              <a:spcBef>
                <a:spcPct val="0"/>
              </a:spcBef>
              <a:spcAft>
                <a:spcPct val="0"/>
              </a:spcAft>
              <a:defRPr sz="2800">
                <a:solidFill>
                  <a:schemeClr val="bg1"/>
                </a:solidFill>
                <a:latin typeface="Arial Narrow" pitchFamily="34" charset="0"/>
              </a:defRPr>
            </a:lvl4pPr>
            <a:lvl5pPr algn="l" rtl="0" eaLnBrk="0" fontAlgn="base" hangingPunct="0">
              <a:spcBef>
                <a:spcPct val="0"/>
              </a:spcBef>
              <a:spcAft>
                <a:spcPct val="0"/>
              </a:spcAft>
              <a:defRPr sz="2800">
                <a:solidFill>
                  <a:schemeClr val="bg1"/>
                </a:solidFill>
                <a:latin typeface="Arial Narrow" pitchFamily="34" charset="0"/>
              </a:defRPr>
            </a:lvl5pPr>
            <a:lvl6pPr marL="457200" algn="l" rtl="0" eaLnBrk="0" fontAlgn="base" hangingPunct="0">
              <a:spcBef>
                <a:spcPct val="0"/>
              </a:spcBef>
              <a:spcAft>
                <a:spcPct val="0"/>
              </a:spcAft>
              <a:defRPr sz="2800">
                <a:solidFill>
                  <a:schemeClr val="bg1"/>
                </a:solidFill>
                <a:latin typeface="Arial Narrow" pitchFamily="34" charset="0"/>
              </a:defRPr>
            </a:lvl6pPr>
            <a:lvl7pPr marL="914400" algn="l" rtl="0" eaLnBrk="0" fontAlgn="base" hangingPunct="0">
              <a:spcBef>
                <a:spcPct val="0"/>
              </a:spcBef>
              <a:spcAft>
                <a:spcPct val="0"/>
              </a:spcAft>
              <a:defRPr sz="2800">
                <a:solidFill>
                  <a:schemeClr val="bg1"/>
                </a:solidFill>
                <a:latin typeface="Arial Narrow" pitchFamily="34" charset="0"/>
              </a:defRPr>
            </a:lvl7pPr>
            <a:lvl8pPr marL="1371600" algn="l" rtl="0" eaLnBrk="0" fontAlgn="base" hangingPunct="0">
              <a:spcBef>
                <a:spcPct val="0"/>
              </a:spcBef>
              <a:spcAft>
                <a:spcPct val="0"/>
              </a:spcAft>
              <a:defRPr sz="2800">
                <a:solidFill>
                  <a:schemeClr val="bg1"/>
                </a:solidFill>
                <a:latin typeface="Arial Narrow" pitchFamily="34" charset="0"/>
              </a:defRPr>
            </a:lvl8pPr>
            <a:lvl9pPr marL="1828800" algn="l" rtl="0" eaLnBrk="0" fontAlgn="base" hangingPunct="0">
              <a:spcBef>
                <a:spcPct val="0"/>
              </a:spcBef>
              <a:spcAft>
                <a:spcPct val="0"/>
              </a:spcAft>
              <a:defRPr sz="2800">
                <a:solidFill>
                  <a:schemeClr val="bg1"/>
                </a:solidFill>
                <a:latin typeface="Arial Narrow" pitchFamily="34" charset="0"/>
              </a:defRPr>
            </a:lvl9pPr>
          </a:lstStyle>
          <a:p>
            <a:pPr>
              <a:defRPr/>
            </a:pPr>
            <a:r>
              <a:rPr lang="fr-BE" sz="2000" kern="0" dirty="0" smtClean="0">
                <a:solidFill>
                  <a:schemeClr val="tx2"/>
                </a:solidFill>
                <a:latin typeface="+mn-lt"/>
              </a:rPr>
              <a:t>Animaux cyclés</a:t>
            </a:r>
            <a:endParaRPr lang="fr-FR" sz="2000" kern="0" dirty="0" smtClean="0">
              <a:solidFill>
                <a:schemeClr val="tx2"/>
              </a:solidFill>
              <a:latin typeface="+mn-lt"/>
            </a:endParaRPr>
          </a:p>
        </p:txBody>
      </p:sp>
      <p:sp>
        <p:nvSpPr>
          <p:cNvPr id="39" name="Line 22"/>
          <p:cNvSpPr>
            <a:spLocks noChangeShapeType="1"/>
          </p:cNvSpPr>
          <p:nvPr/>
        </p:nvSpPr>
        <p:spPr bwMode="auto">
          <a:xfrm>
            <a:off x="4892675" y="509588"/>
            <a:ext cx="1216025" cy="0"/>
          </a:xfrm>
          <a:prstGeom prst="line">
            <a:avLst/>
          </a:prstGeom>
          <a:noFill/>
          <a:ln w="38100">
            <a:solidFill>
              <a:schemeClr val="tx2"/>
            </a:solidFill>
            <a:round/>
            <a:headEnd/>
            <a:tailEnd type="triangle" w="med" len="med"/>
          </a:ln>
          <a:extLst>
            <a:ext uri="{909E8E84-426E-40DD-AFC4-6F175D3DCCD1}">
              <a14:hiddenFill xmlns:a14="http://schemas.microsoft.com/office/drawing/2010/main">
                <a:noFill/>
              </a14:hiddenFill>
            </a:ext>
          </a:extLst>
        </p:spPr>
        <p:txBody>
          <a:bodyPr/>
          <a:lstStyle/>
          <a:p>
            <a:endParaRPr lang="fr-BE" sz="2000"/>
          </a:p>
        </p:txBody>
      </p:sp>
      <p:sp>
        <p:nvSpPr>
          <p:cNvPr id="40" name="Rectangle 2"/>
          <p:cNvSpPr txBox="1">
            <a:spLocks noChangeArrowheads="1"/>
          </p:cNvSpPr>
          <p:nvPr/>
        </p:nvSpPr>
        <p:spPr bwMode="auto">
          <a:xfrm>
            <a:off x="6842125" y="1854200"/>
            <a:ext cx="1768475" cy="684213"/>
          </a:xfrm>
          <a:prstGeom prst="rect">
            <a:avLst/>
          </a:prstGeom>
          <a:solidFill>
            <a:srgbClr val="FFFFCC"/>
          </a:solidFill>
          <a:ln>
            <a:solidFill>
              <a:schemeClr val="tx2"/>
            </a:solidFill>
            <a:miter lim="800000"/>
            <a:headEnd/>
            <a:tailEnd/>
          </a:ln>
        </p:spPr>
        <p:txBody>
          <a:bodyPr anchor="ctr"/>
          <a:lstStyle>
            <a:lvl1pPr algn="l" rtl="0" eaLnBrk="0" fontAlgn="base" hangingPunct="0">
              <a:spcBef>
                <a:spcPct val="0"/>
              </a:spcBef>
              <a:spcAft>
                <a:spcPct val="0"/>
              </a:spcAft>
              <a:defRPr sz="2800">
                <a:solidFill>
                  <a:schemeClr val="bg1"/>
                </a:solidFill>
                <a:latin typeface="+mj-lt"/>
                <a:ea typeface="+mj-ea"/>
                <a:cs typeface="+mj-cs"/>
              </a:defRPr>
            </a:lvl1pPr>
            <a:lvl2pPr algn="l" rtl="0" eaLnBrk="0" fontAlgn="base" hangingPunct="0">
              <a:spcBef>
                <a:spcPct val="0"/>
              </a:spcBef>
              <a:spcAft>
                <a:spcPct val="0"/>
              </a:spcAft>
              <a:defRPr sz="2800">
                <a:solidFill>
                  <a:schemeClr val="bg1"/>
                </a:solidFill>
                <a:latin typeface="Arial Narrow" pitchFamily="34" charset="0"/>
              </a:defRPr>
            </a:lvl2pPr>
            <a:lvl3pPr algn="l" rtl="0" eaLnBrk="0" fontAlgn="base" hangingPunct="0">
              <a:spcBef>
                <a:spcPct val="0"/>
              </a:spcBef>
              <a:spcAft>
                <a:spcPct val="0"/>
              </a:spcAft>
              <a:defRPr sz="2800">
                <a:solidFill>
                  <a:schemeClr val="bg1"/>
                </a:solidFill>
                <a:latin typeface="Arial Narrow" pitchFamily="34" charset="0"/>
              </a:defRPr>
            </a:lvl3pPr>
            <a:lvl4pPr algn="l" rtl="0" eaLnBrk="0" fontAlgn="base" hangingPunct="0">
              <a:spcBef>
                <a:spcPct val="0"/>
              </a:spcBef>
              <a:spcAft>
                <a:spcPct val="0"/>
              </a:spcAft>
              <a:defRPr sz="2800">
                <a:solidFill>
                  <a:schemeClr val="bg1"/>
                </a:solidFill>
                <a:latin typeface="Arial Narrow" pitchFamily="34" charset="0"/>
              </a:defRPr>
            </a:lvl4pPr>
            <a:lvl5pPr algn="l" rtl="0" eaLnBrk="0" fontAlgn="base" hangingPunct="0">
              <a:spcBef>
                <a:spcPct val="0"/>
              </a:spcBef>
              <a:spcAft>
                <a:spcPct val="0"/>
              </a:spcAft>
              <a:defRPr sz="2800">
                <a:solidFill>
                  <a:schemeClr val="bg1"/>
                </a:solidFill>
                <a:latin typeface="Arial Narrow" pitchFamily="34" charset="0"/>
              </a:defRPr>
            </a:lvl5pPr>
            <a:lvl6pPr marL="457200" algn="l" rtl="0" eaLnBrk="0" fontAlgn="base" hangingPunct="0">
              <a:spcBef>
                <a:spcPct val="0"/>
              </a:spcBef>
              <a:spcAft>
                <a:spcPct val="0"/>
              </a:spcAft>
              <a:defRPr sz="2800">
                <a:solidFill>
                  <a:schemeClr val="bg1"/>
                </a:solidFill>
                <a:latin typeface="Arial Narrow" pitchFamily="34" charset="0"/>
              </a:defRPr>
            </a:lvl6pPr>
            <a:lvl7pPr marL="914400" algn="l" rtl="0" eaLnBrk="0" fontAlgn="base" hangingPunct="0">
              <a:spcBef>
                <a:spcPct val="0"/>
              </a:spcBef>
              <a:spcAft>
                <a:spcPct val="0"/>
              </a:spcAft>
              <a:defRPr sz="2800">
                <a:solidFill>
                  <a:schemeClr val="bg1"/>
                </a:solidFill>
                <a:latin typeface="Arial Narrow" pitchFamily="34" charset="0"/>
              </a:defRPr>
            </a:lvl7pPr>
            <a:lvl8pPr marL="1371600" algn="l" rtl="0" eaLnBrk="0" fontAlgn="base" hangingPunct="0">
              <a:spcBef>
                <a:spcPct val="0"/>
              </a:spcBef>
              <a:spcAft>
                <a:spcPct val="0"/>
              </a:spcAft>
              <a:defRPr sz="2800">
                <a:solidFill>
                  <a:schemeClr val="bg1"/>
                </a:solidFill>
                <a:latin typeface="Arial Narrow" pitchFamily="34" charset="0"/>
              </a:defRPr>
            </a:lvl8pPr>
            <a:lvl9pPr marL="1828800" algn="l" rtl="0" eaLnBrk="0" fontAlgn="base" hangingPunct="0">
              <a:spcBef>
                <a:spcPct val="0"/>
              </a:spcBef>
              <a:spcAft>
                <a:spcPct val="0"/>
              </a:spcAft>
              <a:defRPr sz="2800">
                <a:solidFill>
                  <a:schemeClr val="bg1"/>
                </a:solidFill>
                <a:latin typeface="Arial Narrow" pitchFamily="34" charset="0"/>
              </a:defRPr>
            </a:lvl9pPr>
          </a:lstStyle>
          <a:p>
            <a:pPr>
              <a:defRPr/>
            </a:pPr>
            <a:r>
              <a:rPr lang="fr-BE" sz="2000" kern="0" dirty="0" smtClean="0">
                <a:solidFill>
                  <a:schemeClr val="tx2"/>
                </a:solidFill>
                <a:latin typeface="+mn-lt"/>
              </a:rPr>
              <a:t>Après injection </a:t>
            </a:r>
          </a:p>
          <a:p>
            <a:pPr>
              <a:defRPr/>
            </a:pPr>
            <a:r>
              <a:rPr lang="fr-BE" sz="2000" kern="0" dirty="0" smtClean="0">
                <a:solidFill>
                  <a:schemeClr val="tx2"/>
                </a:solidFill>
                <a:latin typeface="+mn-lt"/>
              </a:rPr>
              <a:t>de la GnRH</a:t>
            </a:r>
            <a:endParaRPr lang="fr-FR" sz="2000" kern="0" dirty="0" smtClean="0">
              <a:solidFill>
                <a:schemeClr val="tx2"/>
              </a:solidFill>
              <a:latin typeface="+mn-lt"/>
            </a:endParaRPr>
          </a:p>
        </p:txBody>
      </p:sp>
      <p:sp>
        <p:nvSpPr>
          <p:cNvPr id="41" name="Line 22"/>
          <p:cNvSpPr>
            <a:spLocks noChangeShapeType="1"/>
          </p:cNvSpPr>
          <p:nvPr/>
        </p:nvSpPr>
        <p:spPr bwMode="auto">
          <a:xfrm>
            <a:off x="6315075" y="2162175"/>
            <a:ext cx="527050" cy="0"/>
          </a:xfrm>
          <a:prstGeom prst="line">
            <a:avLst/>
          </a:prstGeom>
          <a:noFill/>
          <a:ln w="38100">
            <a:solidFill>
              <a:schemeClr val="tx2"/>
            </a:solidFill>
            <a:round/>
            <a:headEnd/>
            <a:tailEnd type="triangle" w="med" len="med"/>
          </a:ln>
          <a:extLst>
            <a:ext uri="{909E8E84-426E-40DD-AFC4-6F175D3DCCD1}">
              <a14:hiddenFill xmlns:a14="http://schemas.microsoft.com/office/drawing/2010/main">
                <a:noFill/>
              </a14:hiddenFill>
            </a:ext>
          </a:extLst>
        </p:spPr>
        <p:txBody>
          <a:bodyPr/>
          <a:lstStyle/>
          <a:p>
            <a:endParaRPr lang="fr-BE" sz="2000"/>
          </a:p>
        </p:txBody>
      </p:sp>
      <p:sp>
        <p:nvSpPr>
          <p:cNvPr id="42" name="Line 15"/>
          <p:cNvSpPr>
            <a:spLocks noChangeShapeType="1"/>
          </p:cNvSpPr>
          <p:nvPr/>
        </p:nvSpPr>
        <p:spPr bwMode="auto">
          <a:xfrm>
            <a:off x="1095375" y="3443288"/>
            <a:ext cx="0" cy="1719262"/>
          </a:xfrm>
          <a:prstGeom prst="line">
            <a:avLst/>
          </a:prstGeom>
          <a:noFill/>
          <a:ln w="38100">
            <a:solidFill>
              <a:schemeClr val="tx2"/>
            </a:solidFill>
            <a:round/>
            <a:headEnd/>
            <a:tailEnd type="triangle" w="med" len="med"/>
          </a:ln>
          <a:extLst>
            <a:ext uri="{909E8E84-426E-40DD-AFC4-6F175D3DCCD1}">
              <a14:hiddenFill xmlns:a14="http://schemas.microsoft.com/office/drawing/2010/main">
                <a:noFill/>
              </a14:hiddenFill>
            </a:ext>
          </a:extLst>
        </p:spPr>
        <p:txBody>
          <a:bodyPr/>
          <a:lstStyle/>
          <a:p>
            <a:endParaRPr lang="fr-BE" sz="2000"/>
          </a:p>
        </p:txBody>
      </p:sp>
      <p:sp>
        <p:nvSpPr>
          <p:cNvPr id="44" name="Text Box 30"/>
          <p:cNvSpPr txBox="1">
            <a:spLocks noChangeArrowheads="1"/>
          </p:cNvSpPr>
          <p:nvPr/>
        </p:nvSpPr>
        <p:spPr bwMode="auto">
          <a:xfrm>
            <a:off x="350838" y="5176838"/>
            <a:ext cx="3218830" cy="707886"/>
          </a:xfrm>
          <a:prstGeom prst="rect">
            <a:avLst/>
          </a:prstGeom>
          <a:solidFill>
            <a:schemeClr val="accent3">
              <a:lumMod val="50000"/>
            </a:schemeClr>
          </a:solidFill>
          <a:ln w="9525">
            <a:solidFill>
              <a:schemeClr val="tx2"/>
            </a:solidFill>
            <a:miter lim="800000"/>
            <a:headEnd/>
            <a:tailEnd/>
          </a:ln>
        </p:spPr>
        <p:txBody>
          <a:bodyPr wrap="none">
            <a:spAutoFit/>
          </a:bodyPr>
          <a:lstStyle>
            <a:lvl1pPr>
              <a:defRPr sz="3200">
                <a:solidFill>
                  <a:schemeClr val="tx1"/>
                </a:solidFill>
                <a:latin typeface="Vrinda" pitchFamily="34" charset="0"/>
              </a:defRPr>
            </a:lvl1pPr>
            <a:lvl2pPr marL="742950" indent="-285750">
              <a:defRPr sz="3200">
                <a:solidFill>
                  <a:schemeClr val="tx1"/>
                </a:solidFill>
                <a:latin typeface="Vrinda" pitchFamily="34" charset="0"/>
              </a:defRPr>
            </a:lvl2pPr>
            <a:lvl3pPr marL="1143000" indent="-228600">
              <a:defRPr sz="3200">
                <a:solidFill>
                  <a:schemeClr val="tx1"/>
                </a:solidFill>
                <a:latin typeface="Vrinda" pitchFamily="34" charset="0"/>
              </a:defRPr>
            </a:lvl3pPr>
            <a:lvl4pPr marL="1600200" indent="-228600">
              <a:defRPr sz="3200">
                <a:solidFill>
                  <a:schemeClr val="tx1"/>
                </a:solidFill>
                <a:latin typeface="Vrinda" pitchFamily="34" charset="0"/>
              </a:defRPr>
            </a:lvl4pPr>
            <a:lvl5pPr marL="2057400" indent="-228600">
              <a:defRPr sz="3200">
                <a:solidFill>
                  <a:schemeClr val="tx1"/>
                </a:solidFill>
                <a:latin typeface="Vrinda" pitchFamily="34" charset="0"/>
              </a:defRPr>
            </a:lvl5pPr>
            <a:lvl6pPr marL="2514600" indent="-228600" eaLnBrk="0" fontAlgn="base" hangingPunct="0">
              <a:spcBef>
                <a:spcPct val="0"/>
              </a:spcBef>
              <a:spcAft>
                <a:spcPct val="0"/>
              </a:spcAft>
              <a:defRPr sz="3200">
                <a:solidFill>
                  <a:schemeClr val="tx1"/>
                </a:solidFill>
                <a:latin typeface="Vrinda" pitchFamily="34" charset="0"/>
              </a:defRPr>
            </a:lvl6pPr>
            <a:lvl7pPr marL="2971800" indent="-228600" eaLnBrk="0" fontAlgn="base" hangingPunct="0">
              <a:spcBef>
                <a:spcPct val="0"/>
              </a:spcBef>
              <a:spcAft>
                <a:spcPct val="0"/>
              </a:spcAft>
              <a:defRPr sz="3200">
                <a:solidFill>
                  <a:schemeClr val="tx1"/>
                </a:solidFill>
                <a:latin typeface="Vrinda" pitchFamily="34" charset="0"/>
              </a:defRPr>
            </a:lvl7pPr>
            <a:lvl8pPr marL="3429000" indent="-228600" eaLnBrk="0" fontAlgn="base" hangingPunct="0">
              <a:spcBef>
                <a:spcPct val="0"/>
              </a:spcBef>
              <a:spcAft>
                <a:spcPct val="0"/>
              </a:spcAft>
              <a:defRPr sz="3200">
                <a:solidFill>
                  <a:schemeClr val="tx1"/>
                </a:solidFill>
                <a:latin typeface="Vrinda" pitchFamily="34" charset="0"/>
              </a:defRPr>
            </a:lvl8pPr>
            <a:lvl9pPr marL="3886200" indent="-228600" eaLnBrk="0" fontAlgn="base" hangingPunct="0">
              <a:spcBef>
                <a:spcPct val="0"/>
              </a:spcBef>
              <a:spcAft>
                <a:spcPct val="0"/>
              </a:spcAft>
              <a:defRPr sz="3200">
                <a:solidFill>
                  <a:schemeClr val="tx1"/>
                </a:solidFill>
                <a:latin typeface="Vrinda" pitchFamily="34" charset="0"/>
              </a:defRPr>
            </a:lvl9pPr>
          </a:lstStyle>
          <a:p>
            <a:pPr eaLnBrk="0" hangingPunct="0">
              <a:defRPr/>
            </a:pPr>
            <a:r>
              <a:rPr lang="fr-FR" sz="2000" dirty="0" smtClean="0">
                <a:solidFill>
                  <a:schemeClr val="bg1"/>
                </a:solidFill>
                <a:latin typeface="+mn-lt"/>
                <a:cs typeface="+mn-cs"/>
              </a:rPr>
              <a:t>- Induction ovulation si FD</a:t>
            </a:r>
          </a:p>
          <a:p>
            <a:pPr eaLnBrk="0" hangingPunct="0">
              <a:defRPr/>
            </a:pPr>
            <a:r>
              <a:rPr lang="fr-FR" sz="2000" dirty="0" smtClean="0">
                <a:solidFill>
                  <a:schemeClr val="bg1"/>
                </a:solidFill>
                <a:latin typeface="+mn-lt"/>
                <a:cs typeface="+mn-cs"/>
              </a:rPr>
              <a:t>- Induction lutéinisation si FD</a:t>
            </a:r>
          </a:p>
        </p:txBody>
      </p:sp>
      <p:sp>
        <p:nvSpPr>
          <p:cNvPr id="45" name="Text Box 30"/>
          <p:cNvSpPr txBox="1">
            <a:spLocks noChangeArrowheads="1"/>
          </p:cNvSpPr>
          <p:nvPr/>
        </p:nvSpPr>
        <p:spPr bwMode="auto">
          <a:xfrm>
            <a:off x="3725863" y="5176838"/>
            <a:ext cx="2839367" cy="707886"/>
          </a:xfrm>
          <a:prstGeom prst="rect">
            <a:avLst/>
          </a:prstGeom>
          <a:solidFill>
            <a:schemeClr val="accent3">
              <a:lumMod val="50000"/>
            </a:schemeClr>
          </a:solidFill>
          <a:ln w="9525">
            <a:solidFill>
              <a:schemeClr val="tx2"/>
            </a:solidFill>
            <a:miter lim="800000"/>
            <a:headEnd/>
            <a:tailEnd/>
          </a:ln>
        </p:spPr>
        <p:txBody>
          <a:bodyPr wrap="none">
            <a:spAutoFit/>
          </a:bodyPr>
          <a:lstStyle>
            <a:lvl1pPr>
              <a:defRPr sz="3200">
                <a:solidFill>
                  <a:schemeClr val="tx1"/>
                </a:solidFill>
                <a:latin typeface="Vrinda" pitchFamily="34" charset="0"/>
              </a:defRPr>
            </a:lvl1pPr>
            <a:lvl2pPr marL="742950" indent="-285750">
              <a:defRPr sz="3200">
                <a:solidFill>
                  <a:schemeClr val="tx1"/>
                </a:solidFill>
                <a:latin typeface="Vrinda" pitchFamily="34" charset="0"/>
              </a:defRPr>
            </a:lvl2pPr>
            <a:lvl3pPr marL="1143000" indent="-228600">
              <a:defRPr sz="3200">
                <a:solidFill>
                  <a:schemeClr val="tx1"/>
                </a:solidFill>
                <a:latin typeface="Vrinda" pitchFamily="34" charset="0"/>
              </a:defRPr>
            </a:lvl3pPr>
            <a:lvl4pPr marL="1600200" indent="-228600">
              <a:defRPr sz="3200">
                <a:solidFill>
                  <a:schemeClr val="tx1"/>
                </a:solidFill>
                <a:latin typeface="Vrinda" pitchFamily="34" charset="0"/>
              </a:defRPr>
            </a:lvl4pPr>
            <a:lvl5pPr marL="2057400" indent="-228600">
              <a:defRPr sz="3200">
                <a:solidFill>
                  <a:schemeClr val="tx1"/>
                </a:solidFill>
                <a:latin typeface="Vrinda" pitchFamily="34" charset="0"/>
              </a:defRPr>
            </a:lvl5pPr>
            <a:lvl6pPr marL="2514600" indent="-228600" eaLnBrk="0" fontAlgn="base" hangingPunct="0">
              <a:spcBef>
                <a:spcPct val="0"/>
              </a:spcBef>
              <a:spcAft>
                <a:spcPct val="0"/>
              </a:spcAft>
              <a:defRPr sz="3200">
                <a:solidFill>
                  <a:schemeClr val="tx1"/>
                </a:solidFill>
                <a:latin typeface="Vrinda" pitchFamily="34" charset="0"/>
              </a:defRPr>
            </a:lvl6pPr>
            <a:lvl7pPr marL="2971800" indent="-228600" eaLnBrk="0" fontAlgn="base" hangingPunct="0">
              <a:spcBef>
                <a:spcPct val="0"/>
              </a:spcBef>
              <a:spcAft>
                <a:spcPct val="0"/>
              </a:spcAft>
              <a:defRPr sz="3200">
                <a:solidFill>
                  <a:schemeClr val="tx1"/>
                </a:solidFill>
                <a:latin typeface="Vrinda" pitchFamily="34" charset="0"/>
              </a:defRPr>
            </a:lvl7pPr>
            <a:lvl8pPr marL="3429000" indent="-228600" eaLnBrk="0" fontAlgn="base" hangingPunct="0">
              <a:spcBef>
                <a:spcPct val="0"/>
              </a:spcBef>
              <a:spcAft>
                <a:spcPct val="0"/>
              </a:spcAft>
              <a:defRPr sz="3200">
                <a:solidFill>
                  <a:schemeClr val="tx1"/>
                </a:solidFill>
                <a:latin typeface="Vrinda" pitchFamily="34" charset="0"/>
              </a:defRPr>
            </a:lvl8pPr>
            <a:lvl9pPr marL="3886200" indent="-228600" eaLnBrk="0" fontAlgn="base" hangingPunct="0">
              <a:spcBef>
                <a:spcPct val="0"/>
              </a:spcBef>
              <a:spcAft>
                <a:spcPct val="0"/>
              </a:spcAft>
              <a:defRPr sz="3200">
                <a:solidFill>
                  <a:schemeClr val="tx1"/>
                </a:solidFill>
                <a:latin typeface="Vrinda" pitchFamily="34" charset="0"/>
              </a:defRPr>
            </a:lvl9pPr>
          </a:lstStyle>
          <a:p>
            <a:pPr eaLnBrk="0" hangingPunct="0">
              <a:defRPr/>
            </a:pPr>
            <a:r>
              <a:rPr lang="fr-FR" sz="2000" dirty="0" smtClean="0">
                <a:solidFill>
                  <a:schemeClr val="bg1"/>
                </a:solidFill>
                <a:latin typeface="+mn-lt"/>
                <a:cs typeface="+mn-cs"/>
              </a:rPr>
              <a:t>Lutéolyse du CJ</a:t>
            </a:r>
          </a:p>
          <a:p>
            <a:pPr eaLnBrk="0" hangingPunct="0">
              <a:defRPr/>
            </a:pPr>
            <a:r>
              <a:rPr lang="fr-FR" sz="2000" dirty="0" smtClean="0">
                <a:solidFill>
                  <a:schemeClr val="bg1"/>
                </a:solidFill>
                <a:latin typeface="+mn-lt"/>
                <a:cs typeface="+mn-cs"/>
              </a:rPr>
              <a:t>Lutéolyse du FD lutéinisé </a:t>
            </a:r>
          </a:p>
        </p:txBody>
      </p:sp>
      <p:sp>
        <p:nvSpPr>
          <p:cNvPr id="46" name="Line 32"/>
          <p:cNvSpPr>
            <a:spLocks noChangeShapeType="1"/>
          </p:cNvSpPr>
          <p:nvPr/>
        </p:nvSpPr>
        <p:spPr bwMode="auto">
          <a:xfrm>
            <a:off x="4333875" y="3463925"/>
            <a:ext cx="0" cy="1698625"/>
          </a:xfrm>
          <a:prstGeom prst="line">
            <a:avLst/>
          </a:prstGeom>
          <a:noFill/>
          <a:ln w="38100">
            <a:solidFill>
              <a:schemeClr val="tx2"/>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fr-BE" sz="2000"/>
          </a:p>
        </p:txBody>
      </p:sp>
      <p:sp>
        <p:nvSpPr>
          <p:cNvPr id="47" name="Text Box 30"/>
          <p:cNvSpPr txBox="1">
            <a:spLocks noChangeArrowheads="1"/>
          </p:cNvSpPr>
          <p:nvPr/>
        </p:nvSpPr>
        <p:spPr bwMode="auto">
          <a:xfrm>
            <a:off x="6315075" y="2979738"/>
            <a:ext cx="2213748" cy="400110"/>
          </a:xfrm>
          <a:prstGeom prst="rect">
            <a:avLst/>
          </a:prstGeom>
          <a:solidFill>
            <a:schemeClr val="accent3">
              <a:lumMod val="50000"/>
            </a:schemeClr>
          </a:solidFill>
          <a:ln w="9525">
            <a:solidFill>
              <a:schemeClr val="tx2"/>
            </a:solidFill>
            <a:miter lim="800000"/>
            <a:headEnd/>
            <a:tailEnd/>
          </a:ln>
        </p:spPr>
        <p:txBody>
          <a:bodyPr wrap="none">
            <a:spAutoFit/>
          </a:bodyPr>
          <a:lstStyle>
            <a:lvl1pPr>
              <a:defRPr sz="3200">
                <a:solidFill>
                  <a:schemeClr val="tx1"/>
                </a:solidFill>
                <a:latin typeface="Vrinda" pitchFamily="34" charset="0"/>
              </a:defRPr>
            </a:lvl1pPr>
            <a:lvl2pPr marL="742950" indent="-285750">
              <a:defRPr sz="3200">
                <a:solidFill>
                  <a:schemeClr val="tx1"/>
                </a:solidFill>
                <a:latin typeface="Vrinda" pitchFamily="34" charset="0"/>
              </a:defRPr>
            </a:lvl2pPr>
            <a:lvl3pPr marL="1143000" indent="-228600">
              <a:defRPr sz="3200">
                <a:solidFill>
                  <a:schemeClr val="tx1"/>
                </a:solidFill>
                <a:latin typeface="Vrinda" pitchFamily="34" charset="0"/>
              </a:defRPr>
            </a:lvl3pPr>
            <a:lvl4pPr marL="1600200" indent="-228600">
              <a:defRPr sz="3200">
                <a:solidFill>
                  <a:schemeClr val="tx1"/>
                </a:solidFill>
                <a:latin typeface="Vrinda" pitchFamily="34" charset="0"/>
              </a:defRPr>
            </a:lvl4pPr>
            <a:lvl5pPr marL="2057400" indent="-228600">
              <a:defRPr sz="3200">
                <a:solidFill>
                  <a:schemeClr val="tx1"/>
                </a:solidFill>
                <a:latin typeface="Vrinda" pitchFamily="34" charset="0"/>
              </a:defRPr>
            </a:lvl5pPr>
            <a:lvl6pPr marL="2514600" indent="-228600" eaLnBrk="0" fontAlgn="base" hangingPunct="0">
              <a:spcBef>
                <a:spcPct val="0"/>
              </a:spcBef>
              <a:spcAft>
                <a:spcPct val="0"/>
              </a:spcAft>
              <a:defRPr sz="3200">
                <a:solidFill>
                  <a:schemeClr val="tx1"/>
                </a:solidFill>
                <a:latin typeface="Vrinda" pitchFamily="34" charset="0"/>
              </a:defRPr>
            </a:lvl6pPr>
            <a:lvl7pPr marL="2971800" indent="-228600" eaLnBrk="0" fontAlgn="base" hangingPunct="0">
              <a:spcBef>
                <a:spcPct val="0"/>
              </a:spcBef>
              <a:spcAft>
                <a:spcPct val="0"/>
              </a:spcAft>
              <a:defRPr sz="3200">
                <a:solidFill>
                  <a:schemeClr val="tx1"/>
                </a:solidFill>
                <a:latin typeface="Vrinda" pitchFamily="34" charset="0"/>
              </a:defRPr>
            </a:lvl7pPr>
            <a:lvl8pPr marL="3429000" indent="-228600" eaLnBrk="0" fontAlgn="base" hangingPunct="0">
              <a:spcBef>
                <a:spcPct val="0"/>
              </a:spcBef>
              <a:spcAft>
                <a:spcPct val="0"/>
              </a:spcAft>
              <a:defRPr sz="3200">
                <a:solidFill>
                  <a:schemeClr val="tx1"/>
                </a:solidFill>
                <a:latin typeface="Vrinda" pitchFamily="34" charset="0"/>
              </a:defRPr>
            </a:lvl8pPr>
            <a:lvl9pPr marL="3886200" indent="-228600" eaLnBrk="0" fontAlgn="base" hangingPunct="0">
              <a:spcBef>
                <a:spcPct val="0"/>
              </a:spcBef>
              <a:spcAft>
                <a:spcPct val="0"/>
              </a:spcAft>
              <a:defRPr sz="3200">
                <a:solidFill>
                  <a:schemeClr val="tx1"/>
                </a:solidFill>
                <a:latin typeface="Vrinda" pitchFamily="34" charset="0"/>
              </a:defRPr>
            </a:lvl9pPr>
          </a:lstStyle>
          <a:p>
            <a:pPr eaLnBrk="0" hangingPunct="0">
              <a:defRPr/>
            </a:pPr>
            <a:r>
              <a:rPr lang="fr-FR" sz="2000" dirty="0" smtClean="0">
                <a:solidFill>
                  <a:schemeClr val="bg1"/>
                </a:solidFill>
                <a:latin typeface="+mn-lt"/>
                <a:cs typeface="+mn-cs"/>
              </a:rPr>
              <a:t>Induction ovulation</a:t>
            </a:r>
          </a:p>
        </p:txBody>
      </p:sp>
      <p:sp>
        <p:nvSpPr>
          <p:cNvPr id="48" name="Line 22"/>
          <p:cNvSpPr>
            <a:spLocks noChangeShapeType="1"/>
          </p:cNvSpPr>
          <p:nvPr/>
        </p:nvSpPr>
        <p:spPr bwMode="auto">
          <a:xfrm>
            <a:off x="5580063" y="3209925"/>
            <a:ext cx="733425" cy="0"/>
          </a:xfrm>
          <a:prstGeom prst="line">
            <a:avLst/>
          </a:prstGeom>
          <a:noFill/>
          <a:ln w="38100">
            <a:solidFill>
              <a:schemeClr val="tx2"/>
            </a:solidFill>
            <a:round/>
            <a:headEnd/>
            <a:tailEnd type="triangle" w="med" len="med"/>
          </a:ln>
          <a:extLst>
            <a:ext uri="{909E8E84-426E-40DD-AFC4-6F175D3DCCD1}">
              <a14:hiddenFill xmlns:a14="http://schemas.microsoft.com/office/drawing/2010/main">
                <a:noFill/>
              </a14:hiddenFill>
            </a:ext>
          </a:extLst>
        </p:spPr>
        <p:txBody>
          <a:bodyPr/>
          <a:lstStyle/>
          <a:p>
            <a:endParaRPr lang="fr-BE" sz="2000"/>
          </a:p>
        </p:txBody>
      </p:sp>
    </p:spTree>
    <p:extLst>
      <p:ext uri="{BB962C8B-B14F-4D97-AF65-F5344CB8AC3E}">
        <p14:creationId xmlns:p14="http://schemas.microsoft.com/office/powerpoint/2010/main" val="305207341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9"/>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38"/>
                                        </p:tgtEl>
                                        <p:attrNameLst>
                                          <p:attrName>style.visibility</p:attrName>
                                        </p:attrNameLst>
                                      </p:cBhvr>
                                      <p:to>
                                        <p:strVal val="visible"/>
                                      </p:to>
                                    </p:set>
                                  </p:childTnLst>
                                </p:cTn>
                              </p:par>
                            </p:childTnLst>
                          </p:cTn>
                        </p:par>
                      </p:childTnLst>
                    </p:cTn>
                  </p:par>
                  <p:par>
                    <p:cTn id="9" fill="hold" nodeType="clickPar">
                      <p:stCondLst>
                        <p:cond delay="indefinite"/>
                      </p:stCondLst>
                      <p:childTnLst>
                        <p:par>
                          <p:cTn id="10" fill="hold" nodeType="withGroup">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102429"/>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2"/>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102424"/>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299021"/>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102421"/>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299011"/>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299033"/>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299029"/>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102430"/>
                                        </p:tgtEl>
                                        <p:attrNameLst>
                                          <p:attrName>style.visibility</p:attrName>
                                        </p:attrNameLst>
                                      </p:cBhvr>
                                      <p:to>
                                        <p:strVal val="visible"/>
                                      </p:to>
                                    </p:set>
                                  </p:childTnLst>
                                </p:cTn>
                              </p:par>
                            </p:childTnLst>
                          </p:cTn>
                        </p:par>
                      </p:childTnLst>
                    </p:cTn>
                  </p:par>
                  <p:par>
                    <p:cTn id="29" fill="hold" nodeType="clickPar">
                      <p:stCondLst>
                        <p:cond delay="indefinite"/>
                      </p:stCondLst>
                      <p:childTnLst>
                        <p:par>
                          <p:cTn id="30" fill="hold" nodeType="withGroup">
                            <p:stCondLst>
                              <p:cond delay="0"/>
                            </p:stCondLst>
                            <p:childTnLst>
                              <p:par>
                                <p:cTn id="31" presetID="1" presetClass="entr" presetSubtype="0" fill="hold" grpId="0" nodeType="clickEffect">
                                  <p:stCondLst>
                                    <p:cond delay="0"/>
                                  </p:stCondLst>
                                  <p:childTnLst>
                                    <p:set>
                                      <p:cBhvr>
                                        <p:cTn id="32" dur="1" fill="hold">
                                          <p:stCondLst>
                                            <p:cond delay="0"/>
                                          </p:stCondLst>
                                        </p:cTn>
                                        <p:tgtEl>
                                          <p:spTgt spid="102427"/>
                                        </p:tgtEl>
                                        <p:attrNameLst>
                                          <p:attrName>style.visibility</p:attrName>
                                        </p:attrNameLst>
                                      </p:cBhvr>
                                      <p:to>
                                        <p:strVal val="visible"/>
                                      </p:to>
                                    </p:set>
                                  </p:childTnLst>
                                </p:cTn>
                              </p:par>
                              <p:par>
                                <p:cTn id="33" presetID="1" presetClass="entr" presetSubtype="0" fill="hold" grpId="0" nodeType="withEffect">
                                  <p:stCondLst>
                                    <p:cond delay="0"/>
                                  </p:stCondLst>
                                  <p:childTnLst>
                                    <p:set>
                                      <p:cBhvr>
                                        <p:cTn id="34" dur="1" fill="hold">
                                          <p:stCondLst>
                                            <p:cond delay="0"/>
                                          </p:stCondLst>
                                        </p:cTn>
                                        <p:tgtEl>
                                          <p:spTgt spid="299013"/>
                                        </p:tgtEl>
                                        <p:attrNameLst>
                                          <p:attrName>style.visibility</p:attrName>
                                        </p:attrNameLst>
                                      </p:cBhvr>
                                      <p:to>
                                        <p:strVal val="visible"/>
                                      </p:to>
                                    </p:set>
                                  </p:childTnLst>
                                </p:cTn>
                              </p:par>
                            </p:childTnLst>
                          </p:cTn>
                        </p:par>
                      </p:childTnLst>
                    </p:cTn>
                  </p:par>
                  <p:par>
                    <p:cTn id="35" fill="hold" nodeType="clickPar">
                      <p:stCondLst>
                        <p:cond delay="indefinite"/>
                      </p:stCondLst>
                      <p:childTnLst>
                        <p:par>
                          <p:cTn id="36" fill="hold" nodeType="withGroup">
                            <p:stCondLst>
                              <p:cond delay="0"/>
                            </p:stCondLst>
                            <p:childTnLst>
                              <p:par>
                                <p:cTn id="37" presetID="1" presetClass="entr" presetSubtype="0" fill="hold" grpId="0" nodeType="clickEffect">
                                  <p:stCondLst>
                                    <p:cond delay="0"/>
                                  </p:stCondLst>
                                  <p:childTnLst>
                                    <p:set>
                                      <p:cBhvr>
                                        <p:cTn id="38" dur="1" fill="hold">
                                          <p:stCondLst>
                                            <p:cond delay="0"/>
                                          </p:stCondLst>
                                        </p:cTn>
                                        <p:tgtEl>
                                          <p:spTgt spid="42"/>
                                        </p:tgtEl>
                                        <p:attrNameLst>
                                          <p:attrName>style.visibility</p:attrName>
                                        </p:attrNameLst>
                                      </p:cBhvr>
                                      <p:to>
                                        <p:strVal val="visible"/>
                                      </p:to>
                                    </p:set>
                                  </p:childTnLst>
                                </p:cTn>
                              </p:par>
                              <p:par>
                                <p:cTn id="39" presetID="1" presetClass="entr" presetSubtype="0" fill="hold" grpId="0" nodeType="withEffect">
                                  <p:stCondLst>
                                    <p:cond delay="0"/>
                                  </p:stCondLst>
                                  <p:childTnLst>
                                    <p:set>
                                      <p:cBhvr>
                                        <p:cTn id="40" dur="1" fill="hold">
                                          <p:stCondLst>
                                            <p:cond delay="0"/>
                                          </p:stCondLst>
                                        </p:cTn>
                                        <p:tgtEl>
                                          <p:spTgt spid="44"/>
                                        </p:tgtEl>
                                        <p:attrNameLst>
                                          <p:attrName>style.visibility</p:attrName>
                                        </p:attrNameLst>
                                      </p:cBhvr>
                                      <p:to>
                                        <p:strVal val="visible"/>
                                      </p:to>
                                    </p:set>
                                  </p:childTnLst>
                                </p:cTn>
                              </p:par>
                            </p:childTnLst>
                          </p:cTn>
                        </p:par>
                      </p:childTnLst>
                    </p:cTn>
                  </p:par>
                  <p:par>
                    <p:cTn id="41" fill="hold" nodeType="clickPar">
                      <p:stCondLst>
                        <p:cond delay="indefinite"/>
                      </p:stCondLst>
                      <p:childTnLst>
                        <p:par>
                          <p:cTn id="42" fill="hold" nodeType="withGroup">
                            <p:stCondLst>
                              <p:cond delay="0"/>
                            </p:stCondLst>
                            <p:childTnLst>
                              <p:par>
                                <p:cTn id="43" presetID="1" presetClass="entr" presetSubtype="0" fill="hold" grpId="0" nodeType="clickEffect">
                                  <p:stCondLst>
                                    <p:cond delay="0"/>
                                  </p:stCondLst>
                                  <p:childTnLst>
                                    <p:set>
                                      <p:cBhvr>
                                        <p:cTn id="44" dur="1" fill="hold">
                                          <p:stCondLst>
                                            <p:cond delay="0"/>
                                          </p:stCondLst>
                                        </p:cTn>
                                        <p:tgtEl>
                                          <p:spTgt spid="102426"/>
                                        </p:tgtEl>
                                        <p:attrNameLst>
                                          <p:attrName>style.visibility</p:attrName>
                                        </p:attrNameLst>
                                      </p:cBhvr>
                                      <p:to>
                                        <p:strVal val="visible"/>
                                      </p:to>
                                    </p:set>
                                  </p:childTnLst>
                                </p:cTn>
                              </p:par>
                              <p:par>
                                <p:cTn id="45" presetID="1" presetClass="entr" presetSubtype="0" fill="hold" grpId="0" nodeType="withEffect">
                                  <p:stCondLst>
                                    <p:cond delay="0"/>
                                  </p:stCondLst>
                                  <p:childTnLst>
                                    <p:set>
                                      <p:cBhvr>
                                        <p:cTn id="46" dur="1" fill="hold">
                                          <p:stCondLst>
                                            <p:cond delay="0"/>
                                          </p:stCondLst>
                                        </p:cTn>
                                        <p:tgtEl>
                                          <p:spTgt spid="299036"/>
                                        </p:tgtEl>
                                        <p:attrNameLst>
                                          <p:attrName>style.visibility</p:attrName>
                                        </p:attrNameLst>
                                      </p:cBhvr>
                                      <p:to>
                                        <p:strVal val="visible"/>
                                      </p:to>
                                    </p:set>
                                  </p:childTnLst>
                                </p:cTn>
                              </p:par>
                            </p:childTnLst>
                          </p:cTn>
                        </p:par>
                      </p:childTnLst>
                    </p:cTn>
                  </p:par>
                  <p:par>
                    <p:cTn id="47" fill="hold" nodeType="clickPar">
                      <p:stCondLst>
                        <p:cond delay="indefinite"/>
                      </p:stCondLst>
                      <p:childTnLst>
                        <p:par>
                          <p:cTn id="48" fill="hold" nodeType="withGroup">
                            <p:stCondLst>
                              <p:cond delay="0"/>
                            </p:stCondLst>
                            <p:childTnLst>
                              <p:par>
                                <p:cTn id="49" presetID="1" presetClass="entr" presetSubtype="0" fill="hold" grpId="0" nodeType="clickEffect">
                                  <p:stCondLst>
                                    <p:cond delay="0"/>
                                  </p:stCondLst>
                                  <p:childTnLst>
                                    <p:set>
                                      <p:cBhvr>
                                        <p:cTn id="50" dur="1" fill="hold">
                                          <p:stCondLst>
                                            <p:cond delay="0"/>
                                          </p:stCondLst>
                                        </p:cTn>
                                        <p:tgtEl>
                                          <p:spTgt spid="46"/>
                                        </p:tgtEl>
                                        <p:attrNameLst>
                                          <p:attrName>style.visibility</p:attrName>
                                        </p:attrNameLst>
                                      </p:cBhvr>
                                      <p:to>
                                        <p:strVal val="visible"/>
                                      </p:to>
                                    </p:set>
                                  </p:childTnLst>
                                </p:cTn>
                              </p:par>
                              <p:par>
                                <p:cTn id="51" presetID="1" presetClass="entr" presetSubtype="0" fill="hold" grpId="0" nodeType="withEffect">
                                  <p:stCondLst>
                                    <p:cond delay="0"/>
                                  </p:stCondLst>
                                  <p:childTnLst>
                                    <p:set>
                                      <p:cBhvr>
                                        <p:cTn id="52" dur="1" fill="hold">
                                          <p:stCondLst>
                                            <p:cond delay="0"/>
                                          </p:stCondLst>
                                        </p:cTn>
                                        <p:tgtEl>
                                          <p:spTgt spid="45"/>
                                        </p:tgtEl>
                                        <p:attrNameLst>
                                          <p:attrName>style.visibility</p:attrName>
                                        </p:attrNameLst>
                                      </p:cBhvr>
                                      <p:to>
                                        <p:strVal val="visible"/>
                                      </p:to>
                                    </p:set>
                                  </p:childTnLst>
                                </p:cTn>
                              </p:par>
                            </p:childTnLst>
                          </p:cTn>
                        </p:par>
                      </p:childTnLst>
                    </p:cTn>
                  </p:par>
                  <p:par>
                    <p:cTn id="53" fill="hold" nodeType="clickPar">
                      <p:stCondLst>
                        <p:cond delay="indefinite"/>
                      </p:stCondLst>
                      <p:childTnLst>
                        <p:par>
                          <p:cTn id="54" fill="hold" nodeType="withGroup">
                            <p:stCondLst>
                              <p:cond delay="0"/>
                            </p:stCondLst>
                            <p:childTnLst>
                              <p:par>
                                <p:cTn id="55" presetID="1" presetClass="entr" presetSubtype="0" fill="hold" grpId="0" nodeType="clickEffect">
                                  <p:stCondLst>
                                    <p:cond delay="0"/>
                                  </p:stCondLst>
                                  <p:childTnLst>
                                    <p:set>
                                      <p:cBhvr>
                                        <p:cTn id="56" dur="1" fill="hold">
                                          <p:stCondLst>
                                            <p:cond delay="0"/>
                                          </p:stCondLst>
                                        </p:cTn>
                                        <p:tgtEl>
                                          <p:spTgt spid="102423"/>
                                        </p:tgtEl>
                                        <p:attrNameLst>
                                          <p:attrName>style.visibility</p:attrName>
                                        </p:attrNameLst>
                                      </p:cBhvr>
                                      <p:to>
                                        <p:strVal val="visible"/>
                                      </p:to>
                                    </p:set>
                                  </p:childTnLst>
                                </p:cTn>
                              </p:par>
                              <p:par>
                                <p:cTn id="57" presetID="1" presetClass="entr" presetSubtype="0" fill="hold" grpId="0" nodeType="withEffect">
                                  <p:stCondLst>
                                    <p:cond delay="0"/>
                                  </p:stCondLst>
                                  <p:childTnLst>
                                    <p:set>
                                      <p:cBhvr>
                                        <p:cTn id="58" dur="1" fill="hold">
                                          <p:stCondLst>
                                            <p:cond delay="0"/>
                                          </p:stCondLst>
                                        </p:cTn>
                                        <p:tgtEl>
                                          <p:spTgt spid="299035"/>
                                        </p:tgtEl>
                                        <p:attrNameLst>
                                          <p:attrName>style.visibility</p:attrName>
                                        </p:attrNameLst>
                                      </p:cBhvr>
                                      <p:to>
                                        <p:strVal val="visible"/>
                                      </p:to>
                                    </p:set>
                                  </p:childTnLst>
                                </p:cTn>
                              </p:par>
                            </p:childTnLst>
                          </p:cTn>
                        </p:par>
                      </p:childTnLst>
                    </p:cTn>
                  </p:par>
                  <p:par>
                    <p:cTn id="59" fill="hold" nodeType="clickPar">
                      <p:stCondLst>
                        <p:cond delay="indefinite"/>
                      </p:stCondLst>
                      <p:childTnLst>
                        <p:par>
                          <p:cTn id="60" fill="hold" nodeType="withGroup">
                            <p:stCondLst>
                              <p:cond delay="0"/>
                            </p:stCondLst>
                            <p:childTnLst>
                              <p:par>
                                <p:cTn id="61" presetID="1" presetClass="entr" presetSubtype="0" fill="hold" grpId="0" nodeType="clickEffect">
                                  <p:stCondLst>
                                    <p:cond delay="0"/>
                                  </p:stCondLst>
                                  <p:childTnLst>
                                    <p:set>
                                      <p:cBhvr>
                                        <p:cTn id="62" dur="1" fill="hold">
                                          <p:stCondLst>
                                            <p:cond delay="0"/>
                                          </p:stCondLst>
                                        </p:cTn>
                                        <p:tgtEl>
                                          <p:spTgt spid="48"/>
                                        </p:tgtEl>
                                        <p:attrNameLst>
                                          <p:attrName>style.visibility</p:attrName>
                                        </p:attrNameLst>
                                      </p:cBhvr>
                                      <p:to>
                                        <p:strVal val="visible"/>
                                      </p:to>
                                    </p:set>
                                  </p:childTnLst>
                                </p:cTn>
                              </p:par>
                              <p:par>
                                <p:cTn id="63" presetID="1" presetClass="entr" presetSubtype="0" fill="hold" grpId="0" nodeType="withEffect">
                                  <p:stCondLst>
                                    <p:cond delay="0"/>
                                  </p:stCondLst>
                                  <p:childTnLst>
                                    <p:set>
                                      <p:cBhvr>
                                        <p:cTn id="64" dur="1" fill="hold">
                                          <p:stCondLst>
                                            <p:cond delay="0"/>
                                          </p:stCondLst>
                                        </p:cTn>
                                        <p:tgtEl>
                                          <p:spTgt spid="47"/>
                                        </p:tgtEl>
                                        <p:attrNameLst>
                                          <p:attrName>style.visibility</p:attrName>
                                        </p:attrNameLst>
                                      </p:cBhvr>
                                      <p:to>
                                        <p:strVal val="visible"/>
                                      </p:to>
                                    </p:set>
                                  </p:childTnLst>
                                </p:cTn>
                              </p:par>
                            </p:childTnLst>
                          </p:cTn>
                        </p:par>
                      </p:childTnLst>
                    </p:cTn>
                  </p:par>
                  <p:par>
                    <p:cTn id="65" fill="hold" nodeType="clickPar">
                      <p:stCondLst>
                        <p:cond delay="indefinite"/>
                      </p:stCondLst>
                      <p:childTnLst>
                        <p:par>
                          <p:cTn id="66" fill="hold" nodeType="withGroup">
                            <p:stCondLst>
                              <p:cond delay="0"/>
                            </p:stCondLst>
                            <p:childTnLst>
                              <p:par>
                                <p:cTn id="67" presetID="1" presetClass="entr" presetSubtype="0" fill="hold" grpId="0" nodeType="clickEffect">
                                  <p:stCondLst>
                                    <p:cond delay="0"/>
                                  </p:stCondLst>
                                  <p:childTnLst>
                                    <p:set>
                                      <p:cBhvr>
                                        <p:cTn id="68" dur="1" fill="hold">
                                          <p:stCondLst>
                                            <p:cond delay="0"/>
                                          </p:stCondLst>
                                        </p:cTn>
                                        <p:tgtEl>
                                          <p:spTgt spid="299012"/>
                                        </p:tgtEl>
                                        <p:attrNameLst>
                                          <p:attrName>style.visibility</p:attrName>
                                        </p:attrNameLst>
                                      </p:cBhvr>
                                      <p:to>
                                        <p:strVal val="visible"/>
                                      </p:to>
                                    </p:set>
                                  </p:childTnLst>
                                </p:cTn>
                              </p:par>
                              <p:par>
                                <p:cTn id="69" presetID="1" presetClass="entr" presetSubtype="0" fill="hold" grpId="0" nodeType="withEffect">
                                  <p:stCondLst>
                                    <p:cond delay="0"/>
                                  </p:stCondLst>
                                  <p:childTnLst>
                                    <p:set>
                                      <p:cBhvr>
                                        <p:cTn id="70" dur="1" fill="hold">
                                          <p:stCondLst>
                                            <p:cond delay="0"/>
                                          </p:stCondLst>
                                        </p:cTn>
                                        <p:tgtEl>
                                          <p:spTgt spid="299037"/>
                                        </p:tgtEl>
                                        <p:attrNameLst>
                                          <p:attrName>style.visibility</p:attrName>
                                        </p:attrNameLst>
                                      </p:cBhvr>
                                      <p:to>
                                        <p:strVal val="visible"/>
                                      </p:to>
                                    </p:set>
                                  </p:childTnLst>
                                </p:cTn>
                              </p:par>
                            </p:childTnLst>
                          </p:cTn>
                        </p:par>
                      </p:childTnLst>
                    </p:cTn>
                  </p:par>
                  <p:par>
                    <p:cTn id="71" fill="hold" nodeType="clickPar">
                      <p:stCondLst>
                        <p:cond delay="indefinite"/>
                      </p:stCondLst>
                      <p:childTnLst>
                        <p:par>
                          <p:cTn id="72" fill="hold" nodeType="withGroup">
                            <p:stCondLst>
                              <p:cond delay="0"/>
                            </p:stCondLst>
                            <p:childTnLst>
                              <p:par>
                                <p:cTn id="73" presetID="1" presetClass="entr" presetSubtype="0" fill="hold" grpId="0" nodeType="clickEffect">
                                  <p:stCondLst>
                                    <p:cond delay="0"/>
                                  </p:stCondLst>
                                  <p:childTnLst>
                                    <p:set>
                                      <p:cBhvr>
                                        <p:cTn id="74" dur="1" fill="hold">
                                          <p:stCondLst>
                                            <p:cond delay="0"/>
                                          </p:stCondLst>
                                        </p:cTn>
                                        <p:tgtEl>
                                          <p:spTgt spid="41"/>
                                        </p:tgtEl>
                                        <p:attrNameLst>
                                          <p:attrName>style.visibility</p:attrName>
                                        </p:attrNameLst>
                                      </p:cBhvr>
                                      <p:to>
                                        <p:strVal val="visible"/>
                                      </p:to>
                                    </p:set>
                                  </p:childTnLst>
                                </p:cTn>
                              </p:par>
                              <p:par>
                                <p:cTn id="75" presetID="1" presetClass="entr" presetSubtype="0" fill="hold" grpId="0" nodeType="withEffect">
                                  <p:stCondLst>
                                    <p:cond delay="0"/>
                                  </p:stCondLst>
                                  <p:childTnLst>
                                    <p:set>
                                      <p:cBhvr>
                                        <p:cTn id="76" dur="1" fill="hold">
                                          <p:stCondLst>
                                            <p:cond delay="0"/>
                                          </p:stCondLst>
                                        </p:cTn>
                                        <p:tgtEl>
                                          <p:spTgt spid="40"/>
                                        </p:tgtEl>
                                        <p:attrNameLst>
                                          <p:attrName>style.visibility</p:attrName>
                                        </p:attrNameLst>
                                      </p:cBhvr>
                                      <p:to>
                                        <p:strVal val="visible"/>
                                      </p:to>
                                    </p:set>
                                  </p:childTnLst>
                                </p:cTn>
                              </p:par>
                            </p:childTnLst>
                          </p:cTn>
                        </p:par>
                      </p:childTnLst>
                    </p:cTn>
                  </p:par>
                  <p:par>
                    <p:cTn id="77" fill="hold" nodeType="clickPar">
                      <p:stCondLst>
                        <p:cond delay="indefinite"/>
                      </p:stCondLst>
                      <p:childTnLst>
                        <p:par>
                          <p:cTn id="78" fill="hold" nodeType="withGroup">
                            <p:stCondLst>
                              <p:cond delay="0"/>
                            </p:stCondLst>
                            <p:childTnLst>
                              <p:par>
                                <p:cTn id="79" presetID="1" presetClass="entr" presetSubtype="0" fill="hold" grpId="0" nodeType="clickEffect">
                                  <p:stCondLst>
                                    <p:cond delay="0"/>
                                  </p:stCondLst>
                                  <p:childTnLst>
                                    <p:set>
                                      <p:cBhvr>
                                        <p:cTn id="80" dur="1" fill="hold">
                                          <p:stCondLst>
                                            <p:cond delay="0"/>
                                          </p:stCondLst>
                                        </p:cTn>
                                        <p:tgtEl>
                                          <p:spTgt spid="299040"/>
                                        </p:tgtEl>
                                        <p:attrNameLst>
                                          <p:attrName>style.visibility</p:attrName>
                                        </p:attrNameLst>
                                      </p:cBhvr>
                                      <p:to>
                                        <p:strVal val="visible"/>
                                      </p:to>
                                    </p:set>
                                  </p:childTnLst>
                                </p:cTn>
                              </p:par>
                              <p:par>
                                <p:cTn id="81" presetID="1" presetClass="entr" presetSubtype="0" fill="hold" grpId="0" nodeType="withEffect">
                                  <p:stCondLst>
                                    <p:cond delay="0"/>
                                  </p:stCondLst>
                                  <p:childTnLst>
                                    <p:set>
                                      <p:cBhvr>
                                        <p:cTn id="82" dur="1" fill="hold">
                                          <p:stCondLst>
                                            <p:cond delay="0"/>
                                          </p:stCondLst>
                                        </p:cTn>
                                        <p:tgtEl>
                                          <p:spTgt spid="299038"/>
                                        </p:tgtEl>
                                        <p:attrNameLst>
                                          <p:attrName>style.visibility</p:attrName>
                                        </p:attrNameLst>
                                      </p:cBhvr>
                                      <p:to>
                                        <p:strVal val="visible"/>
                                      </p:to>
                                    </p:set>
                                  </p:childTnLst>
                                </p:cTn>
                              </p:par>
                            </p:childTnLst>
                          </p:cTn>
                        </p:par>
                      </p:childTnLst>
                    </p:cTn>
                  </p:par>
                  <p:par>
                    <p:cTn id="83" fill="hold" nodeType="clickPar">
                      <p:stCondLst>
                        <p:cond delay="indefinite"/>
                      </p:stCondLst>
                      <p:childTnLst>
                        <p:par>
                          <p:cTn id="84" fill="hold" nodeType="withGroup">
                            <p:stCondLst>
                              <p:cond delay="0"/>
                            </p:stCondLst>
                            <p:childTnLst>
                              <p:par>
                                <p:cTn id="85" presetID="1" presetClass="entr" presetSubtype="0" fill="hold" grpId="0" nodeType="clickEffect">
                                  <p:stCondLst>
                                    <p:cond delay="0"/>
                                  </p:stCondLst>
                                  <p:childTnLst>
                                    <p:set>
                                      <p:cBhvr>
                                        <p:cTn id="86" dur="1" fill="hold">
                                          <p:stCondLst>
                                            <p:cond delay="0"/>
                                          </p:stCondLst>
                                        </p:cTn>
                                        <p:tgtEl>
                                          <p:spTgt spid="102420"/>
                                        </p:tgtEl>
                                        <p:attrNameLst>
                                          <p:attrName>style.visibility</p:attrName>
                                        </p:attrNameLst>
                                      </p:cBhvr>
                                      <p:to>
                                        <p:strVal val="visible"/>
                                      </p:to>
                                    </p:set>
                                  </p:childTnLst>
                                </p:cTn>
                              </p:par>
                              <p:par>
                                <p:cTn id="87" presetID="1" presetClass="entr" presetSubtype="0" fill="hold" grpId="0" nodeType="withEffect">
                                  <p:stCondLst>
                                    <p:cond delay="0"/>
                                  </p:stCondLst>
                                  <p:childTnLst>
                                    <p:set>
                                      <p:cBhvr>
                                        <p:cTn id="88" dur="1" fill="hold">
                                          <p:stCondLst>
                                            <p:cond delay="0"/>
                                          </p:stCondLst>
                                        </p:cTn>
                                        <p:tgtEl>
                                          <p:spTgt spid="102419"/>
                                        </p:tgtEl>
                                        <p:attrNameLst>
                                          <p:attrName>style.visibility</p:attrName>
                                        </p:attrNameLst>
                                      </p:cBhvr>
                                      <p:to>
                                        <p:strVal val="visible"/>
                                      </p:to>
                                    </p:set>
                                  </p:childTnLst>
                                </p:cTn>
                              </p:par>
                              <p:par>
                                <p:cTn id="89" presetID="1" presetClass="entr" presetSubtype="0" fill="hold" grpId="0" nodeType="withEffect">
                                  <p:stCondLst>
                                    <p:cond delay="0"/>
                                  </p:stCondLst>
                                  <p:childTnLst>
                                    <p:set>
                                      <p:cBhvr>
                                        <p:cTn id="90" dur="1" fill="hold">
                                          <p:stCondLst>
                                            <p:cond delay="0"/>
                                          </p:stCondLst>
                                        </p:cTn>
                                        <p:tgtEl>
                                          <p:spTgt spid="29903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9011" grpId="0" animBg="1"/>
      <p:bldP spid="299012" grpId="0" animBg="1"/>
      <p:bldP spid="299013" grpId="0" animBg="1"/>
      <p:bldP spid="299021" grpId="0" animBg="1"/>
      <p:bldP spid="102427" grpId="0" animBg="1"/>
      <p:bldP spid="102429" grpId="0" animBg="1"/>
      <p:bldP spid="102430" grpId="0"/>
      <p:bldP spid="102424" grpId="0" animBg="1"/>
      <p:bldP spid="299029" grpId="0"/>
      <p:bldP spid="102426" grpId="0" animBg="1"/>
      <p:bldP spid="102421" grpId="0" animBg="1"/>
      <p:bldP spid="299033" grpId="0"/>
      <p:bldP spid="102423" grpId="0" animBg="1"/>
      <p:bldP spid="299035" grpId="0" animBg="1"/>
      <p:bldP spid="299036" grpId="0" animBg="1"/>
      <p:bldP spid="299037" grpId="0" animBg="1"/>
      <p:bldP spid="299038" grpId="0" animBg="1"/>
      <p:bldP spid="299039" grpId="0" animBg="1"/>
      <p:bldP spid="299040" grpId="0" animBg="1"/>
      <p:bldP spid="102419" grpId="0" animBg="1"/>
      <p:bldP spid="102420" grpId="0" animBg="1"/>
      <p:bldP spid="38" grpId="0" animBg="1"/>
      <p:bldP spid="39" grpId="0" animBg="1"/>
      <p:bldP spid="40" grpId="0" animBg="1"/>
      <p:bldP spid="41" grpId="0" animBg="1"/>
      <p:bldP spid="42" grpId="0" animBg="1"/>
      <p:bldP spid="44" grpId="0" animBg="1"/>
      <p:bldP spid="45" grpId="0" animBg="1"/>
      <p:bldP spid="46" grpId="0" animBg="1"/>
      <p:bldP spid="47" grpId="0" animBg="1"/>
      <p:bldP spid="48" grpId="0" animBg="1"/>
    </p:bldLst>
  </p:timing>
</p:sld>
</file>

<file path=ppt/slides/slide206.xml><?xml version="1.0" encoding="utf-8"?>
<p:sld xmlns:a="http://schemas.openxmlformats.org/drawingml/2006/main" xmlns:r="http://schemas.openxmlformats.org/officeDocument/2006/relationships" xmlns:p="http://schemas.openxmlformats.org/presentationml/2006/main" showMasterPhAnim="0">
  <p:cSld>
    <p:bg>
      <p:bgPr>
        <a:solidFill>
          <a:schemeClr val="bg1"/>
        </a:solidFill>
        <a:effectLst/>
      </p:bgPr>
    </p:bg>
    <p:spTree>
      <p:nvGrpSpPr>
        <p:cNvPr id="1" name=""/>
        <p:cNvGrpSpPr/>
        <p:nvPr/>
      </p:nvGrpSpPr>
      <p:grpSpPr>
        <a:xfrm>
          <a:off x="0" y="0"/>
          <a:ext cx="0" cy="0"/>
          <a:chOff x="0" y="0"/>
          <a:chExt cx="0" cy="0"/>
        </a:xfrm>
      </p:grpSpPr>
      <p:sp>
        <p:nvSpPr>
          <p:cNvPr id="86018" name="Espace réservé du numéro de diapositive 3"/>
          <p:cNvSpPr>
            <a:spLocks noGrp="1"/>
          </p:cNvSpPr>
          <p:nvPr>
            <p:ph type="sldNum" sz="quarter" idx="12"/>
          </p:nvPr>
        </p:nvSpPr>
        <p:spPr>
          <a:xfrm>
            <a:off x="1042988" y="6381750"/>
            <a:ext cx="6408737" cy="287338"/>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Clr>
                <a:schemeClr val="tx1"/>
              </a:buClr>
              <a:buFont typeface="Mistral" panose="03090702030407020403" pitchFamily="66" charset="0"/>
              <a:buChar char="●"/>
              <a:defRPr sz="2600">
                <a:solidFill>
                  <a:schemeClr val="tx1"/>
                </a:solidFill>
                <a:latin typeface="Arial Narrow" panose="020B0606020202030204" pitchFamily="34" charset="0"/>
              </a:defRPr>
            </a:lvl1pPr>
            <a:lvl2pPr marL="742950" indent="-285750" eaLnBrk="0" hangingPunct="0">
              <a:spcBef>
                <a:spcPct val="20000"/>
              </a:spcBef>
              <a:buClr>
                <a:schemeClr val="tx1"/>
              </a:buClr>
              <a:buFont typeface="Wingdings" panose="05000000000000000000" pitchFamily="2" charset="2"/>
              <a:buChar char="§"/>
              <a:defRPr sz="2400">
                <a:solidFill>
                  <a:schemeClr val="tx1"/>
                </a:solidFill>
                <a:latin typeface="Arial Narrow" panose="020B0606020202030204" pitchFamily="34" charset="0"/>
              </a:defRPr>
            </a:lvl2pPr>
            <a:lvl3pPr marL="1143000" indent="-228600" eaLnBrk="0" hangingPunct="0">
              <a:spcBef>
                <a:spcPct val="20000"/>
              </a:spcBef>
              <a:buClr>
                <a:schemeClr val="tx1"/>
              </a:buClr>
              <a:buChar char="•"/>
              <a:defRPr sz="2000">
                <a:solidFill>
                  <a:schemeClr val="tx1"/>
                </a:solidFill>
                <a:latin typeface="Arial Narrow" panose="020B0606020202030204" pitchFamily="34" charset="0"/>
              </a:defRPr>
            </a:lvl3pPr>
            <a:lvl4pPr marL="1600200" indent="-228600" eaLnBrk="0" hangingPunct="0">
              <a:spcBef>
                <a:spcPct val="20000"/>
              </a:spcBef>
              <a:buClr>
                <a:schemeClr val="tx1"/>
              </a:buClr>
              <a:buChar char="–"/>
              <a:defRPr b="1">
                <a:solidFill>
                  <a:schemeClr val="tx1"/>
                </a:solidFill>
                <a:latin typeface="Century Gothic" panose="020B0502020202020204" pitchFamily="34" charset="0"/>
              </a:defRPr>
            </a:lvl4pPr>
            <a:lvl5pPr marL="2057400" indent="-228600" eaLnBrk="0" hangingPunct="0">
              <a:spcBef>
                <a:spcPct val="20000"/>
              </a:spcBef>
              <a:buClr>
                <a:schemeClr val="tx1"/>
              </a:buClr>
              <a:buChar char="»"/>
              <a:defRPr sz="2000" b="1">
                <a:solidFill>
                  <a:schemeClr val="tx1"/>
                </a:solidFill>
                <a:latin typeface="Times New Roman" panose="02020603050405020304" pitchFamily="18" charset="0"/>
              </a:defRPr>
            </a:lvl5pPr>
            <a:lvl6pPr marL="25146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6pPr>
            <a:lvl7pPr marL="29718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7pPr>
            <a:lvl8pPr marL="34290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8pPr>
            <a:lvl9pPr marL="38862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9pPr>
          </a:lstStyle>
          <a:p>
            <a:pPr algn="l">
              <a:spcBef>
                <a:spcPct val="0"/>
              </a:spcBef>
              <a:buClrTx/>
              <a:buFontTx/>
              <a:buNone/>
            </a:pPr>
            <a:fld id="{316D9A4A-8478-4AC7-90C8-A207A7935F14}" type="slidenum">
              <a:rPr lang="fr-FR" altLang="fr-FR" sz="1400" b="0">
                <a:solidFill>
                  <a:schemeClr val="bg1"/>
                </a:solidFill>
              </a:rPr>
              <a:pPr algn="l">
                <a:spcBef>
                  <a:spcPct val="0"/>
                </a:spcBef>
                <a:buClrTx/>
                <a:buFontTx/>
                <a:buNone/>
              </a:pPr>
              <a:t>206</a:t>
            </a:fld>
            <a:endParaRPr lang="fr-FR" altLang="fr-FR" sz="1400" b="0">
              <a:solidFill>
                <a:schemeClr val="bg1"/>
              </a:solidFill>
            </a:endParaRPr>
          </a:p>
        </p:txBody>
      </p:sp>
      <p:sp>
        <p:nvSpPr>
          <p:cNvPr id="86019" name="Rectangle 2"/>
          <p:cNvSpPr>
            <a:spLocks noGrp="1" noChangeArrowheads="1"/>
          </p:cNvSpPr>
          <p:nvPr>
            <p:ph type="title"/>
          </p:nvPr>
        </p:nvSpPr>
        <p:spPr>
          <a:xfrm>
            <a:off x="252413" y="252413"/>
            <a:ext cx="7113587" cy="900112"/>
          </a:xfrm>
          <a:solidFill>
            <a:srgbClr val="002060"/>
          </a:solidFill>
          <a:ln>
            <a:solidFill>
              <a:srgbClr val="A50021"/>
            </a:solidFill>
            <a:miter lim="800000"/>
            <a:headEnd/>
            <a:tailEnd/>
          </a:ln>
        </p:spPr>
        <p:txBody>
          <a:bodyPr>
            <a:normAutofit fontScale="90000"/>
          </a:bodyPr>
          <a:lstStyle/>
          <a:p>
            <a:r>
              <a:rPr lang="fr-BE" altLang="fr-FR" sz="2600" dirty="0" smtClean="0">
                <a:solidFill>
                  <a:schemeClr val="bg1"/>
                </a:solidFill>
              </a:rPr>
              <a:t>Protocole associant GnRH et PGF2a à un progestagène </a:t>
            </a:r>
            <a:br>
              <a:rPr lang="fr-BE" altLang="fr-FR" sz="2600" dirty="0" smtClean="0">
                <a:solidFill>
                  <a:schemeClr val="bg1"/>
                </a:solidFill>
              </a:rPr>
            </a:br>
            <a:r>
              <a:rPr lang="fr-BE" altLang="fr-FR" sz="2600" dirty="0" smtClean="0">
                <a:solidFill>
                  <a:schemeClr val="bg1"/>
                </a:solidFill>
              </a:rPr>
              <a:t>Animaux cyclés </a:t>
            </a:r>
            <a:endParaRPr lang="fr-FR" altLang="fr-FR" sz="2600" dirty="0" smtClean="0">
              <a:solidFill>
                <a:schemeClr val="bg1"/>
              </a:solidFill>
            </a:endParaRPr>
          </a:p>
        </p:txBody>
      </p:sp>
      <p:sp>
        <p:nvSpPr>
          <p:cNvPr id="31" name="Line 3"/>
          <p:cNvSpPr>
            <a:spLocks noChangeShapeType="1"/>
          </p:cNvSpPr>
          <p:nvPr/>
        </p:nvSpPr>
        <p:spPr bwMode="auto">
          <a:xfrm flipH="1">
            <a:off x="6375400" y="2135188"/>
            <a:ext cx="0" cy="1130300"/>
          </a:xfrm>
          <a:prstGeom prst="line">
            <a:avLst/>
          </a:prstGeom>
          <a:noFill/>
          <a:ln w="38100">
            <a:solidFill>
              <a:srgbClr val="FF5050"/>
            </a:solidFill>
            <a:round/>
            <a:headEnd/>
            <a:tailEnd type="triangle" w="lg" len="med"/>
          </a:ln>
          <a:extLst>
            <a:ext uri="{909E8E84-426E-40DD-AFC4-6F175D3DCCD1}">
              <a14:hiddenFill xmlns:a14="http://schemas.microsoft.com/office/drawing/2010/main">
                <a:noFill/>
              </a14:hiddenFill>
            </a:ext>
          </a:extLst>
        </p:spPr>
        <p:txBody>
          <a:bodyPr/>
          <a:lstStyle/>
          <a:p>
            <a:endParaRPr lang="fr-BE"/>
          </a:p>
        </p:txBody>
      </p:sp>
      <p:sp>
        <p:nvSpPr>
          <p:cNvPr id="32" name="Line 4"/>
          <p:cNvSpPr>
            <a:spLocks noChangeShapeType="1"/>
          </p:cNvSpPr>
          <p:nvPr/>
        </p:nvSpPr>
        <p:spPr bwMode="auto">
          <a:xfrm>
            <a:off x="6832600" y="2135188"/>
            <a:ext cx="0" cy="1130300"/>
          </a:xfrm>
          <a:prstGeom prst="line">
            <a:avLst/>
          </a:prstGeom>
          <a:noFill/>
          <a:ln w="38100">
            <a:solidFill>
              <a:srgbClr val="000099"/>
            </a:solidFill>
            <a:round/>
            <a:headEnd/>
            <a:tailEnd type="triangle" w="lg" len="med"/>
          </a:ln>
          <a:extLst>
            <a:ext uri="{909E8E84-426E-40DD-AFC4-6F175D3DCCD1}">
              <a14:hiddenFill xmlns:a14="http://schemas.microsoft.com/office/drawing/2010/main">
                <a:noFill/>
              </a14:hiddenFill>
            </a:ext>
          </a:extLst>
        </p:spPr>
        <p:txBody>
          <a:bodyPr/>
          <a:lstStyle/>
          <a:p>
            <a:endParaRPr lang="fr-BE"/>
          </a:p>
        </p:txBody>
      </p:sp>
      <p:sp>
        <p:nvSpPr>
          <p:cNvPr id="33" name="Rectangle 6"/>
          <p:cNvSpPr>
            <a:spLocks noChangeArrowheads="1"/>
          </p:cNvSpPr>
          <p:nvPr/>
        </p:nvSpPr>
        <p:spPr bwMode="auto">
          <a:xfrm>
            <a:off x="431800" y="3265488"/>
            <a:ext cx="5410200" cy="685800"/>
          </a:xfrm>
          <a:prstGeom prst="rect">
            <a:avLst/>
          </a:prstGeom>
          <a:solidFill>
            <a:srgbClr val="99CCFF"/>
          </a:solidFill>
          <a:ln w="28575">
            <a:solidFill>
              <a:srgbClr val="A50021"/>
            </a:solidFill>
            <a:miter lim="800000"/>
            <a:headEnd/>
            <a:tailEnd/>
          </a:ln>
        </p:spPr>
        <p:txBody>
          <a:bodyPr wrap="none" anchor="ctr"/>
          <a:lstStyle>
            <a:lvl1pPr eaLnBrk="0" hangingPunct="0">
              <a:spcBef>
                <a:spcPct val="20000"/>
              </a:spcBef>
              <a:buClr>
                <a:schemeClr val="tx1"/>
              </a:buClr>
              <a:buFont typeface="Mistral" panose="03090702030407020403" pitchFamily="66" charset="0"/>
              <a:buChar char="●"/>
              <a:defRPr sz="2600">
                <a:solidFill>
                  <a:schemeClr val="tx1"/>
                </a:solidFill>
                <a:latin typeface="Arial Narrow" panose="020B0606020202030204" pitchFamily="34" charset="0"/>
              </a:defRPr>
            </a:lvl1pPr>
            <a:lvl2pPr marL="742950" indent="-285750" eaLnBrk="0" hangingPunct="0">
              <a:spcBef>
                <a:spcPct val="20000"/>
              </a:spcBef>
              <a:buClr>
                <a:schemeClr val="tx1"/>
              </a:buClr>
              <a:buFont typeface="Wingdings" panose="05000000000000000000" pitchFamily="2" charset="2"/>
              <a:buChar char="§"/>
              <a:defRPr sz="2400">
                <a:solidFill>
                  <a:schemeClr val="tx1"/>
                </a:solidFill>
                <a:latin typeface="Arial Narrow" panose="020B0606020202030204" pitchFamily="34" charset="0"/>
              </a:defRPr>
            </a:lvl2pPr>
            <a:lvl3pPr marL="1143000" indent="-228600" eaLnBrk="0" hangingPunct="0">
              <a:spcBef>
                <a:spcPct val="20000"/>
              </a:spcBef>
              <a:buClr>
                <a:schemeClr val="tx1"/>
              </a:buClr>
              <a:buChar char="•"/>
              <a:defRPr sz="2000">
                <a:solidFill>
                  <a:schemeClr val="tx1"/>
                </a:solidFill>
                <a:latin typeface="Arial Narrow" panose="020B0606020202030204" pitchFamily="34" charset="0"/>
              </a:defRPr>
            </a:lvl3pPr>
            <a:lvl4pPr marL="1600200" indent="-228600" eaLnBrk="0" hangingPunct="0">
              <a:spcBef>
                <a:spcPct val="20000"/>
              </a:spcBef>
              <a:buClr>
                <a:schemeClr val="tx1"/>
              </a:buClr>
              <a:buChar char="–"/>
              <a:defRPr b="1">
                <a:solidFill>
                  <a:schemeClr val="tx1"/>
                </a:solidFill>
                <a:latin typeface="Century Gothic" panose="020B0502020202020204" pitchFamily="34" charset="0"/>
              </a:defRPr>
            </a:lvl4pPr>
            <a:lvl5pPr marL="2057400" indent="-228600" eaLnBrk="0" hangingPunct="0">
              <a:spcBef>
                <a:spcPct val="20000"/>
              </a:spcBef>
              <a:buClr>
                <a:schemeClr val="tx1"/>
              </a:buClr>
              <a:buChar char="»"/>
              <a:defRPr sz="2000" b="1">
                <a:solidFill>
                  <a:schemeClr val="tx1"/>
                </a:solidFill>
                <a:latin typeface="Times New Roman" panose="02020603050405020304" pitchFamily="18" charset="0"/>
              </a:defRPr>
            </a:lvl5pPr>
            <a:lvl6pPr marL="25146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6pPr>
            <a:lvl7pPr marL="29718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7pPr>
            <a:lvl8pPr marL="34290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8pPr>
            <a:lvl9pPr marL="38862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9pPr>
          </a:lstStyle>
          <a:p>
            <a:pPr algn="ctr">
              <a:spcBef>
                <a:spcPct val="0"/>
              </a:spcBef>
              <a:buClrTx/>
              <a:buFontTx/>
              <a:buNone/>
            </a:pPr>
            <a:r>
              <a:rPr lang="fr-BE" altLang="fr-FR" sz="2400">
                <a:solidFill>
                  <a:schemeClr val="tx2"/>
                </a:solidFill>
              </a:rPr>
              <a:t>Implant/ PRID / CIDR : 7 jours</a:t>
            </a:r>
            <a:r>
              <a:rPr lang="fr-BE" altLang="fr-FR" sz="2400">
                <a:solidFill>
                  <a:schemeClr val="tx2"/>
                </a:solidFill>
                <a:latin typeface="Times New Roman" panose="02020603050405020304" pitchFamily="18" charset="0"/>
              </a:rPr>
              <a:t> </a:t>
            </a:r>
            <a:endParaRPr lang="fr-FR" altLang="fr-FR" sz="2400">
              <a:solidFill>
                <a:schemeClr val="tx2"/>
              </a:solidFill>
              <a:latin typeface="Times New Roman" panose="02020603050405020304" pitchFamily="18" charset="0"/>
            </a:endParaRPr>
          </a:p>
        </p:txBody>
      </p:sp>
      <p:grpSp>
        <p:nvGrpSpPr>
          <p:cNvPr id="36" name="Group 11"/>
          <p:cNvGrpSpPr>
            <a:grpSpLocks/>
          </p:cNvGrpSpPr>
          <p:nvPr/>
        </p:nvGrpSpPr>
        <p:grpSpPr bwMode="auto">
          <a:xfrm>
            <a:off x="5842000" y="3265488"/>
            <a:ext cx="2667000" cy="685800"/>
            <a:chOff x="3792" y="2016"/>
            <a:chExt cx="1680" cy="432"/>
          </a:xfrm>
        </p:grpSpPr>
        <p:sp>
          <p:nvSpPr>
            <p:cNvPr id="86040" name="Rectangle 12"/>
            <p:cNvSpPr>
              <a:spLocks noChangeArrowheads="1"/>
            </p:cNvSpPr>
            <p:nvPr/>
          </p:nvSpPr>
          <p:spPr bwMode="auto">
            <a:xfrm>
              <a:off x="3792" y="2016"/>
              <a:ext cx="240" cy="432"/>
            </a:xfrm>
            <a:prstGeom prst="rect">
              <a:avLst/>
            </a:prstGeom>
            <a:solidFill>
              <a:srgbClr val="FF33CC"/>
            </a:solidFill>
            <a:ln w="9525">
              <a:solidFill>
                <a:schemeClr val="tx1"/>
              </a:solidFill>
              <a:miter lim="800000"/>
              <a:headEnd/>
              <a:tailEnd/>
            </a:ln>
          </p:spPr>
          <p:txBody>
            <a:bodyPr wrap="none" anchor="ctr"/>
            <a:lstStyle>
              <a:lvl1pPr eaLnBrk="0" hangingPunct="0">
                <a:spcBef>
                  <a:spcPct val="20000"/>
                </a:spcBef>
                <a:buClr>
                  <a:schemeClr val="tx1"/>
                </a:buClr>
                <a:buFont typeface="Mistral" panose="03090702030407020403" pitchFamily="66" charset="0"/>
                <a:buChar char="●"/>
                <a:defRPr sz="2600">
                  <a:solidFill>
                    <a:schemeClr val="tx1"/>
                  </a:solidFill>
                  <a:latin typeface="Arial Narrow" panose="020B0606020202030204" pitchFamily="34" charset="0"/>
                </a:defRPr>
              </a:lvl1pPr>
              <a:lvl2pPr marL="742950" indent="-285750" eaLnBrk="0" hangingPunct="0">
                <a:spcBef>
                  <a:spcPct val="20000"/>
                </a:spcBef>
                <a:buClr>
                  <a:schemeClr val="tx1"/>
                </a:buClr>
                <a:buFont typeface="Wingdings" panose="05000000000000000000" pitchFamily="2" charset="2"/>
                <a:buChar char="§"/>
                <a:defRPr sz="2400">
                  <a:solidFill>
                    <a:schemeClr val="tx1"/>
                  </a:solidFill>
                  <a:latin typeface="Arial Narrow" panose="020B0606020202030204" pitchFamily="34" charset="0"/>
                </a:defRPr>
              </a:lvl2pPr>
              <a:lvl3pPr marL="1143000" indent="-228600" eaLnBrk="0" hangingPunct="0">
                <a:spcBef>
                  <a:spcPct val="20000"/>
                </a:spcBef>
                <a:buClr>
                  <a:schemeClr val="tx1"/>
                </a:buClr>
                <a:buChar char="•"/>
                <a:defRPr sz="2000">
                  <a:solidFill>
                    <a:schemeClr val="tx1"/>
                  </a:solidFill>
                  <a:latin typeface="Arial Narrow" panose="020B0606020202030204" pitchFamily="34" charset="0"/>
                </a:defRPr>
              </a:lvl3pPr>
              <a:lvl4pPr marL="1600200" indent="-228600" eaLnBrk="0" hangingPunct="0">
                <a:spcBef>
                  <a:spcPct val="20000"/>
                </a:spcBef>
                <a:buClr>
                  <a:schemeClr val="tx1"/>
                </a:buClr>
                <a:buChar char="–"/>
                <a:defRPr b="1">
                  <a:solidFill>
                    <a:schemeClr val="tx1"/>
                  </a:solidFill>
                  <a:latin typeface="Century Gothic" panose="020B0502020202020204" pitchFamily="34" charset="0"/>
                </a:defRPr>
              </a:lvl4pPr>
              <a:lvl5pPr marL="2057400" indent="-228600" eaLnBrk="0" hangingPunct="0">
                <a:spcBef>
                  <a:spcPct val="20000"/>
                </a:spcBef>
                <a:buClr>
                  <a:schemeClr val="tx1"/>
                </a:buClr>
                <a:buChar char="»"/>
                <a:defRPr sz="2000" b="1">
                  <a:solidFill>
                    <a:schemeClr val="tx1"/>
                  </a:solidFill>
                  <a:latin typeface="Times New Roman" panose="02020603050405020304" pitchFamily="18" charset="0"/>
                </a:defRPr>
              </a:lvl5pPr>
              <a:lvl6pPr marL="25146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6pPr>
              <a:lvl7pPr marL="29718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7pPr>
              <a:lvl8pPr marL="34290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8pPr>
              <a:lvl9pPr marL="38862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9pPr>
            </a:lstStyle>
            <a:p>
              <a:pPr algn="ctr">
                <a:spcBef>
                  <a:spcPct val="0"/>
                </a:spcBef>
                <a:buClrTx/>
                <a:buFontTx/>
                <a:buNone/>
              </a:pPr>
              <a:r>
                <a:rPr lang="fr-BE" altLang="fr-FR" sz="2000">
                  <a:solidFill>
                    <a:schemeClr val="tx2"/>
                  </a:solidFill>
                </a:rPr>
                <a:t>24</a:t>
              </a:r>
              <a:endParaRPr lang="fr-FR" altLang="fr-FR" sz="2000">
                <a:solidFill>
                  <a:schemeClr val="tx2"/>
                </a:solidFill>
              </a:endParaRPr>
            </a:p>
          </p:txBody>
        </p:sp>
        <p:sp>
          <p:nvSpPr>
            <p:cNvPr id="86041" name="Rectangle 13"/>
            <p:cNvSpPr>
              <a:spLocks noChangeArrowheads="1"/>
            </p:cNvSpPr>
            <p:nvPr/>
          </p:nvSpPr>
          <p:spPr bwMode="auto">
            <a:xfrm>
              <a:off x="4032" y="2016"/>
              <a:ext cx="240" cy="432"/>
            </a:xfrm>
            <a:prstGeom prst="rect">
              <a:avLst/>
            </a:prstGeom>
            <a:solidFill>
              <a:srgbClr val="FF33CC"/>
            </a:solidFill>
            <a:ln w="9525">
              <a:solidFill>
                <a:schemeClr val="tx1"/>
              </a:solidFill>
              <a:miter lim="800000"/>
              <a:headEnd/>
              <a:tailEnd/>
            </a:ln>
          </p:spPr>
          <p:txBody>
            <a:bodyPr wrap="none" anchor="ctr"/>
            <a:lstStyle>
              <a:lvl1pPr eaLnBrk="0" hangingPunct="0">
                <a:spcBef>
                  <a:spcPct val="20000"/>
                </a:spcBef>
                <a:buClr>
                  <a:schemeClr val="tx1"/>
                </a:buClr>
                <a:buFont typeface="Mistral" panose="03090702030407020403" pitchFamily="66" charset="0"/>
                <a:buChar char="●"/>
                <a:defRPr sz="2600">
                  <a:solidFill>
                    <a:schemeClr val="tx1"/>
                  </a:solidFill>
                  <a:latin typeface="Arial Narrow" panose="020B0606020202030204" pitchFamily="34" charset="0"/>
                </a:defRPr>
              </a:lvl1pPr>
              <a:lvl2pPr marL="742950" indent="-285750" eaLnBrk="0" hangingPunct="0">
                <a:spcBef>
                  <a:spcPct val="20000"/>
                </a:spcBef>
                <a:buClr>
                  <a:schemeClr val="tx1"/>
                </a:buClr>
                <a:buFont typeface="Wingdings" panose="05000000000000000000" pitchFamily="2" charset="2"/>
                <a:buChar char="§"/>
                <a:defRPr sz="2400">
                  <a:solidFill>
                    <a:schemeClr val="tx1"/>
                  </a:solidFill>
                  <a:latin typeface="Arial Narrow" panose="020B0606020202030204" pitchFamily="34" charset="0"/>
                </a:defRPr>
              </a:lvl2pPr>
              <a:lvl3pPr marL="1143000" indent="-228600" eaLnBrk="0" hangingPunct="0">
                <a:spcBef>
                  <a:spcPct val="20000"/>
                </a:spcBef>
                <a:buClr>
                  <a:schemeClr val="tx1"/>
                </a:buClr>
                <a:buChar char="•"/>
                <a:defRPr sz="2000">
                  <a:solidFill>
                    <a:schemeClr val="tx1"/>
                  </a:solidFill>
                  <a:latin typeface="Arial Narrow" panose="020B0606020202030204" pitchFamily="34" charset="0"/>
                </a:defRPr>
              </a:lvl3pPr>
              <a:lvl4pPr marL="1600200" indent="-228600" eaLnBrk="0" hangingPunct="0">
                <a:spcBef>
                  <a:spcPct val="20000"/>
                </a:spcBef>
                <a:buClr>
                  <a:schemeClr val="tx1"/>
                </a:buClr>
                <a:buChar char="–"/>
                <a:defRPr b="1">
                  <a:solidFill>
                    <a:schemeClr val="tx1"/>
                  </a:solidFill>
                  <a:latin typeface="Century Gothic" panose="020B0502020202020204" pitchFamily="34" charset="0"/>
                </a:defRPr>
              </a:lvl4pPr>
              <a:lvl5pPr marL="2057400" indent="-228600" eaLnBrk="0" hangingPunct="0">
                <a:spcBef>
                  <a:spcPct val="20000"/>
                </a:spcBef>
                <a:buClr>
                  <a:schemeClr val="tx1"/>
                </a:buClr>
                <a:buChar char="»"/>
                <a:defRPr sz="2000" b="1">
                  <a:solidFill>
                    <a:schemeClr val="tx1"/>
                  </a:solidFill>
                  <a:latin typeface="Times New Roman" panose="02020603050405020304" pitchFamily="18" charset="0"/>
                </a:defRPr>
              </a:lvl5pPr>
              <a:lvl6pPr marL="25146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6pPr>
              <a:lvl7pPr marL="29718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7pPr>
              <a:lvl8pPr marL="34290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8pPr>
              <a:lvl9pPr marL="38862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9pPr>
            </a:lstStyle>
            <a:p>
              <a:pPr algn="ctr">
                <a:spcBef>
                  <a:spcPct val="0"/>
                </a:spcBef>
                <a:buClrTx/>
                <a:buFontTx/>
                <a:buNone/>
              </a:pPr>
              <a:r>
                <a:rPr lang="fr-BE" altLang="fr-FR" sz="2000">
                  <a:solidFill>
                    <a:schemeClr val="tx2"/>
                  </a:solidFill>
                </a:rPr>
                <a:t>48</a:t>
              </a:r>
              <a:endParaRPr lang="fr-FR" altLang="fr-FR" sz="2000">
                <a:solidFill>
                  <a:schemeClr val="tx2"/>
                </a:solidFill>
              </a:endParaRPr>
            </a:p>
          </p:txBody>
        </p:sp>
        <p:sp>
          <p:nvSpPr>
            <p:cNvPr id="86042" name="Rectangle 14"/>
            <p:cNvSpPr>
              <a:spLocks noChangeArrowheads="1"/>
            </p:cNvSpPr>
            <p:nvPr/>
          </p:nvSpPr>
          <p:spPr bwMode="auto">
            <a:xfrm>
              <a:off x="4272" y="2016"/>
              <a:ext cx="240" cy="432"/>
            </a:xfrm>
            <a:prstGeom prst="rect">
              <a:avLst/>
            </a:prstGeom>
            <a:solidFill>
              <a:srgbClr val="FF33CC"/>
            </a:solidFill>
            <a:ln w="9525">
              <a:solidFill>
                <a:schemeClr val="tx1"/>
              </a:solidFill>
              <a:miter lim="800000"/>
              <a:headEnd/>
              <a:tailEnd/>
            </a:ln>
          </p:spPr>
          <p:txBody>
            <a:bodyPr wrap="none" anchor="ctr"/>
            <a:lstStyle>
              <a:lvl1pPr eaLnBrk="0" hangingPunct="0">
                <a:spcBef>
                  <a:spcPct val="20000"/>
                </a:spcBef>
                <a:buClr>
                  <a:schemeClr val="tx1"/>
                </a:buClr>
                <a:buFont typeface="Mistral" panose="03090702030407020403" pitchFamily="66" charset="0"/>
                <a:buChar char="●"/>
                <a:defRPr sz="2600">
                  <a:solidFill>
                    <a:schemeClr val="tx1"/>
                  </a:solidFill>
                  <a:latin typeface="Arial Narrow" panose="020B0606020202030204" pitchFamily="34" charset="0"/>
                </a:defRPr>
              </a:lvl1pPr>
              <a:lvl2pPr marL="742950" indent="-285750" eaLnBrk="0" hangingPunct="0">
                <a:spcBef>
                  <a:spcPct val="20000"/>
                </a:spcBef>
                <a:buClr>
                  <a:schemeClr val="tx1"/>
                </a:buClr>
                <a:buFont typeface="Wingdings" panose="05000000000000000000" pitchFamily="2" charset="2"/>
                <a:buChar char="§"/>
                <a:defRPr sz="2400">
                  <a:solidFill>
                    <a:schemeClr val="tx1"/>
                  </a:solidFill>
                  <a:latin typeface="Arial Narrow" panose="020B0606020202030204" pitchFamily="34" charset="0"/>
                </a:defRPr>
              </a:lvl2pPr>
              <a:lvl3pPr marL="1143000" indent="-228600" eaLnBrk="0" hangingPunct="0">
                <a:spcBef>
                  <a:spcPct val="20000"/>
                </a:spcBef>
                <a:buClr>
                  <a:schemeClr val="tx1"/>
                </a:buClr>
                <a:buChar char="•"/>
                <a:defRPr sz="2000">
                  <a:solidFill>
                    <a:schemeClr val="tx1"/>
                  </a:solidFill>
                  <a:latin typeface="Arial Narrow" panose="020B0606020202030204" pitchFamily="34" charset="0"/>
                </a:defRPr>
              </a:lvl3pPr>
              <a:lvl4pPr marL="1600200" indent="-228600" eaLnBrk="0" hangingPunct="0">
                <a:spcBef>
                  <a:spcPct val="20000"/>
                </a:spcBef>
                <a:buClr>
                  <a:schemeClr val="tx1"/>
                </a:buClr>
                <a:buChar char="–"/>
                <a:defRPr b="1">
                  <a:solidFill>
                    <a:schemeClr val="tx1"/>
                  </a:solidFill>
                  <a:latin typeface="Century Gothic" panose="020B0502020202020204" pitchFamily="34" charset="0"/>
                </a:defRPr>
              </a:lvl4pPr>
              <a:lvl5pPr marL="2057400" indent="-228600" eaLnBrk="0" hangingPunct="0">
                <a:spcBef>
                  <a:spcPct val="20000"/>
                </a:spcBef>
                <a:buClr>
                  <a:schemeClr val="tx1"/>
                </a:buClr>
                <a:buChar char="»"/>
                <a:defRPr sz="2000" b="1">
                  <a:solidFill>
                    <a:schemeClr val="tx1"/>
                  </a:solidFill>
                  <a:latin typeface="Times New Roman" panose="02020603050405020304" pitchFamily="18" charset="0"/>
                </a:defRPr>
              </a:lvl5pPr>
              <a:lvl6pPr marL="25146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6pPr>
              <a:lvl7pPr marL="29718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7pPr>
              <a:lvl8pPr marL="34290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8pPr>
              <a:lvl9pPr marL="38862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9pPr>
            </a:lstStyle>
            <a:p>
              <a:pPr algn="ctr">
                <a:spcBef>
                  <a:spcPct val="0"/>
                </a:spcBef>
                <a:buClrTx/>
                <a:buFontTx/>
                <a:buNone/>
              </a:pPr>
              <a:r>
                <a:rPr lang="fr-BE" altLang="fr-FR" sz="2000">
                  <a:solidFill>
                    <a:schemeClr val="tx2"/>
                  </a:solidFill>
                </a:rPr>
                <a:t>56</a:t>
              </a:r>
              <a:endParaRPr lang="fr-FR" altLang="fr-FR" sz="2000">
                <a:solidFill>
                  <a:schemeClr val="tx2"/>
                </a:solidFill>
              </a:endParaRPr>
            </a:p>
          </p:txBody>
        </p:sp>
        <p:sp>
          <p:nvSpPr>
            <p:cNvPr id="86043" name="Rectangle 15"/>
            <p:cNvSpPr>
              <a:spLocks noChangeArrowheads="1"/>
            </p:cNvSpPr>
            <p:nvPr/>
          </p:nvSpPr>
          <p:spPr bwMode="auto">
            <a:xfrm>
              <a:off x="4512" y="2016"/>
              <a:ext cx="240" cy="432"/>
            </a:xfrm>
            <a:prstGeom prst="rect">
              <a:avLst/>
            </a:prstGeom>
            <a:solidFill>
              <a:srgbClr val="FF33CC"/>
            </a:solidFill>
            <a:ln w="9525">
              <a:solidFill>
                <a:schemeClr val="tx1"/>
              </a:solidFill>
              <a:miter lim="800000"/>
              <a:headEnd/>
              <a:tailEnd/>
            </a:ln>
          </p:spPr>
          <p:txBody>
            <a:bodyPr wrap="none" anchor="ctr"/>
            <a:lstStyle>
              <a:lvl1pPr eaLnBrk="0" hangingPunct="0">
                <a:spcBef>
                  <a:spcPct val="20000"/>
                </a:spcBef>
                <a:buClr>
                  <a:schemeClr val="tx1"/>
                </a:buClr>
                <a:buFont typeface="Mistral" panose="03090702030407020403" pitchFamily="66" charset="0"/>
                <a:buChar char="●"/>
                <a:defRPr sz="2600">
                  <a:solidFill>
                    <a:schemeClr val="tx1"/>
                  </a:solidFill>
                  <a:latin typeface="Arial Narrow" panose="020B0606020202030204" pitchFamily="34" charset="0"/>
                </a:defRPr>
              </a:lvl1pPr>
              <a:lvl2pPr marL="742950" indent="-285750" eaLnBrk="0" hangingPunct="0">
                <a:spcBef>
                  <a:spcPct val="20000"/>
                </a:spcBef>
                <a:buClr>
                  <a:schemeClr val="tx1"/>
                </a:buClr>
                <a:buFont typeface="Wingdings" panose="05000000000000000000" pitchFamily="2" charset="2"/>
                <a:buChar char="§"/>
                <a:defRPr sz="2400">
                  <a:solidFill>
                    <a:schemeClr val="tx1"/>
                  </a:solidFill>
                  <a:latin typeface="Arial Narrow" panose="020B0606020202030204" pitchFamily="34" charset="0"/>
                </a:defRPr>
              </a:lvl2pPr>
              <a:lvl3pPr marL="1143000" indent="-228600" eaLnBrk="0" hangingPunct="0">
                <a:spcBef>
                  <a:spcPct val="20000"/>
                </a:spcBef>
                <a:buClr>
                  <a:schemeClr val="tx1"/>
                </a:buClr>
                <a:buChar char="•"/>
                <a:defRPr sz="2000">
                  <a:solidFill>
                    <a:schemeClr val="tx1"/>
                  </a:solidFill>
                  <a:latin typeface="Arial Narrow" panose="020B0606020202030204" pitchFamily="34" charset="0"/>
                </a:defRPr>
              </a:lvl3pPr>
              <a:lvl4pPr marL="1600200" indent="-228600" eaLnBrk="0" hangingPunct="0">
                <a:spcBef>
                  <a:spcPct val="20000"/>
                </a:spcBef>
                <a:buClr>
                  <a:schemeClr val="tx1"/>
                </a:buClr>
                <a:buChar char="–"/>
                <a:defRPr b="1">
                  <a:solidFill>
                    <a:schemeClr val="tx1"/>
                  </a:solidFill>
                  <a:latin typeface="Century Gothic" panose="020B0502020202020204" pitchFamily="34" charset="0"/>
                </a:defRPr>
              </a:lvl4pPr>
              <a:lvl5pPr marL="2057400" indent="-228600" eaLnBrk="0" hangingPunct="0">
                <a:spcBef>
                  <a:spcPct val="20000"/>
                </a:spcBef>
                <a:buClr>
                  <a:schemeClr val="tx1"/>
                </a:buClr>
                <a:buChar char="»"/>
                <a:defRPr sz="2000" b="1">
                  <a:solidFill>
                    <a:schemeClr val="tx1"/>
                  </a:solidFill>
                  <a:latin typeface="Times New Roman" panose="02020603050405020304" pitchFamily="18" charset="0"/>
                </a:defRPr>
              </a:lvl5pPr>
              <a:lvl6pPr marL="25146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6pPr>
              <a:lvl7pPr marL="29718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7pPr>
              <a:lvl8pPr marL="34290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8pPr>
              <a:lvl9pPr marL="38862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9pPr>
            </a:lstStyle>
            <a:p>
              <a:pPr algn="ctr">
                <a:spcBef>
                  <a:spcPct val="0"/>
                </a:spcBef>
                <a:buClrTx/>
                <a:buFontTx/>
                <a:buNone/>
              </a:pPr>
              <a:r>
                <a:rPr lang="fr-BE" altLang="fr-FR" sz="2000">
                  <a:solidFill>
                    <a:schemeClr val="tx2"/>
                  </a:solidFill>
                </a:rPr>
                <a:t>72</a:t>
              </a:r>
              <a:endParaRPr lang="fr-FR" altLang="fr-FR" sz="2000">
                <a:solidFill>
                  <a:schemeClr val="tx2"/>
                </a:solidFill>
              </a:endParaRPr>
            </a:p>
          </p:txBody>
        </p:sp>
        <p:sp>
          <p:nvSpPr>
            <p:cNvPr id="86044" name="Rectangle 16"/>
            <p:cNvSpPr>
              <a:spLocks noChangeArrowheads="1"/>
            </p:cNvSpPr>
            <p:nvPr/>
          </p:nvSpPr>
          <p:spPr bwMode="auto">
            <a:xfrm>
              <a:off x="4752" y="2016"/>
              <a:ext cx="240" cy="432"/>
            </a:xfrm>
            <a:prstGeom prst="rect">
              <a:avLst/>
            </a:prstGeom>
            <a:solidFill>
              <a:srgbClr val="FF33CC"/>
            </a:solidFill>
            <a:ln w="9525">
              <a:solidFill>
                <a:schemeClr val="tx1"/>
              </a:solidFill>
              <a:miter lim="800000"/>
              <a:headEnd/>
              <a:tailEnd/>
            </a:ln>
          </p:spPr>
          <p:txBody>
            <a:bodyPr wrap="none" anchor="ctr"/>
            <a:lstStyle>
              <a:lvl1pPr eaLnBrk="0" hangingPunct="0">
                <a:spcBef>
                  <a:spcPct val="20000"/>
                </a:spcBef>
                <a:buClr>
                  <a:schemeClr val="tx1"/>
                </a:buClr>
                <a:buFont typeface="Mistral" panose="03090702030407020403" pitchFamily="66" charset="0"/>
                <a:buChar char="●"/>
                <a:defRPr sz="2600">
                  <a:solidFill>
                    <a:schemeClr val="tx1"/>
                  </a:solidFill>
                  <a:latin typeface="Arial Narrow" panose="020B0606020202030204" pitchFamily="34" charset="0"/>
                </a:defRPr>
              </a:lvl1pPr>
              <a:lvl2pPr marL="742950" indent="-285750" eaLnBrk="0" hangingPunct="0">
                <a:spcBef>
                  <a:spcPct val="20000"/>
                </a:spcBef>
                <a:buClr>
                  <a:schemeClr val="tx1"/>
                </a:buClr>
                <a:buFont typeface="Wingdings" panose="05000000000000000000" pitchFamily="2" charset="2"/>
                <a:buChar char="§"/>
                <a:defRPr sz="2400">
                  <a:solidFill>
                    <a:schemeClr val="tx1"/>
                  </a:solidFill>
                  <a:latin typeface="Arial Narrow" panose="020B0606020202030204" pitchFamily="34" charset="0"/>
                </a:defRPr>
              </a:lvl2pPr>
              <a:lvl3pPr marL="1143000" indent="-228600" eaLnBrk="0" hangingPunct="0">
                <a:spcBef>
                  <a:spcPct val="20000"/>
                </a:spcBef>
                <a:buClr>
                  <a:schemeClr val="tx1"/>
                </a:buClr>
                <a:buChar char="•"/>
                <a:defRPr sz="2000">
                  <a:solidFill>
                    <a:schemeClr val="tx1"/>
                  </a:solidFill>
                  <a:latin typeface="Arial Narrow" panose="020B0606020202030204" pitchFamily="34" charset="0"/>
                </a:defRPr>
              </a:lvl3pPr>
              <a:lvl4pPr marL="1600200" indent="-228600" eaLnBrk="0" hangingPunct="0">
                <a:spcBef>
                  <a:spcPct val="20000"/>
                </a:spcBef>
                <a:buClr>
                  <a:schemeClr val="tx1"/>
                </a:buClr>
                <a:buChar char="–"/>
                <a:defRPr b="1">
                  <a:solidFill>
                    <a:schemeClr val="tx1"/>
                  </a:solidFill>
                  <a:latin typeface="Century Gothic" panose="020B0502020202020204" pitchFamily="34" charset="0"/>
                </a:defRPr>
              </a:lvl4pPr>
              <a:lvl5pPr marL="2057400" indent="-228600" eaLnBrk="0" hangingPunct="0">
                <a:spcBef>
                  <a:spcPct val="20000"/>
                </a:spcBef>
                <a:buClr>
                  <a:schemeClr val="tx1"/>
                </a:buClr>
                <a:buChar char="»"/>
                <a:defRPr sz="2000" b="1">
                  <a:solidFill>
                    <a:schemeClr val="tx1"/>
                  </a:solidFill>
                  <a:latin typeface="Times New Roman" panose="02020603050405020304" pitchFamily="18" charset="0"/>
                </a:defRPr>
              </a:lvl5pPr>
              <a:lvl6pPr marL="25146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6pPr>
              <a:lvl7pPr marL="29718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7pPr>
              <a:lvl8pPr marL="34290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8pPr>
              <a:lvl9pPr marL="38862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9pPr>
            </a:lstStyle>
            <a:p>
              <a:pPr algn="ctr">
                <a:spcBef>
                  <a:spcPct val="0"/>
                </a:spcBef>
                <a:buClrTx/>
                <a:buFontTx/>
                <a:buNone/>
              </a:pPr>
              <a:r>
                <a:rPr lang="fr-BE" altLang="fr-FR" sz="2000">
                  <a:solidFill>
                    <a:schemeClr val="tx2"/>
                  </a:solidFill>
                </a:rPr>
                <a:t>96</a:t>
              </a:r>
              <a:endParaRPr lang="fr-FR" altLang="fr-FR" sz="2000">
                <a:solidFill>
                  <a:schemeClr val="tx2"/>
                </a:solidFill>
              </a:endParaRPr>
            </a:p>
          </p:txBody>
        </p:sp>
        <p:sp>
          <p:nvSpPr>
            <p:cNvPr id="86045" name="Rectangle 17"/>
            <p:cNvSpPr>
              <a:spLocks noChangeArrowheads="1"/>
            </p:cNvSpPr>
            <p:nvPr/>
          </p:nvSpPr>
          <p:spPr bwMode="auto">
            <a:xfrm>
              <a:off x="4992" y="2016"/>
              <a:ext cx="240" cy="432"/>
            </a:xfrm>
            <a:prstGeom prst="rect">
              <a:avLst/>
            </a:prstGeom>
            <a:solidFill>
              <a:srgbClr val="FF33CC"/>
            </a:solidFill>
            <a:ln w="9525">
              <a:solidFill>
                <a:schemeClr val="tx1"/>
              </a:solidFill>
              <a:miter lim="800000"/>
              <a:headEnd/>
              <a:tailEnd/>
            </a:ln>
          </p:spPr>
          <p:txBody>
            <a:bodyPr wrap="none" anchor="ctr"/>
            <a:lstStyle>
              <a:lvl1pPr eaLnBrk="0" hangingPunct="0">
                <a:spcBef>
                  <a:spcPct val="20000"/>
                </a:spcBef>
                <a:buClr>
                  <a:schemeClr val="tx1"/>
                </a:buClr>
                <a:buFont typeface="Mistral" panose="03090702030407020403" pitchFamily="66" charset="0"/>
                <a:buChar char="●"/>
                <a:defRPr sz="2600">
                  <a:solidFill>
                    <a:schemeClr val="tx1"/>
                  </a:solidFill>
                  <a:latin typeface="Arial Narrow" panose="020B0606020202030204" pitchFamily="34" charset="0"/>
                </a:defRPr>
              </a:lvl1pPr>
              <a:lvl2pPr marL="742950" indent="-285750" eaLnBrk="0" hangingPunct="0">
                <a:spcBef>
                  <a:spcPct val="20000"/>
                </a:spcBef>
                <a:buClr>
                  <a:schemeClr val="tx1"/>
                </a:buClr>
                <a:buFont typeface="Wingdings" panose="05000000000000000000" pitchFamily="2" charset="2"/>
                <a:buChar char="§"/>
                <a:defRPr sz="2400">
                  <a:solidFill>
                    <a:schemeClr val="tx1"/>
                  </a:solidFill>
                  <a:latin typeface="Arial Narrow" panose="020B0606020202030204" pitchFamily="34" charset="0"/>
                </a:defRPr>
              </a:lvl2pPr>
              <a:lvl3pPr marL="1143000" indent="-228600" eaLnBrk="0" hangingPunct="0">
                <a:spcBef>
                  <a:spcPct val="20000"/>
                </a:spcBef>
                <a:buClr>
                  <a:schemeClr val="tx1"/>
                </a:buClr>
                <a:buChar char="•"/>
                <a:defRPr sz="2000">
                  <a:solidFill>
                    <a:schemeClr val="tx1"/>
                  </a:solidFill>
                  <a:latin typeface="Arial Narrow" panose="020B0606020202030204" pitchFamily="34" charset="0"/>
                </a:defRPr>
              </a:lvl3pPr>
              <a:lvl4pPr marL="1600200" indent="-228600" eaLnBrk="0" hangingPunct="0">
                <a:spcBef>
                  <a:spcPct val="20000"/>
                </a:spcBef>
                <a:buClr>
                  <a:schemeClr val="tx1"/>
                </a:buClr>
                <a:buChar char="–"/>
                <a:defRPr b="1">
                  <a:solidFill>
                    <a:schemeClr val="tx1"/>
                  </a:solidFill>
                  <a:latin typeface="Century Gothic" panose="020B0502020202020204" pitchFamily="34" charset="0"/>
                </a:defRPr>
              </a:lvl4pPr>
              <a:lvl5pPr marL="2057400" indent="-228600" eaLnBrk="0" hangingPunct="0">
                <a:spcBef>
                  <a:spcPct val="20000"/>
                </a:spcBef>
                <a:buClr>
                  <a:schemeClr val="tx1"/>
                </a:buClr>
                <a:buChar char="»"/>
                <a:defRPr sz="2000" b="1">
                  <a:solidFill>
                    <a:schemeClr val="tx1"/>
                  </a:solidFill>
                  <a:latin typeface="Times New Roman" panose="02020603050405020304" pitchFamily="18" charset="0"/>
                </a:defRPr>
              </a:lvl5pPr>
              <a:lvl6pPr marL="25146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6pPr>
              <a:lvl7pPr marL="29718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7pPr>
              <a:lvl8pPr marL="34290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8pPr>
              <a:lvl9pPr marL="38862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9pPr>
            </a:lstStyle>
            <a:p>
              <a:pPr algn="ctr">
                <a:spcBef>
                  <a:spcPct val="0"/>
                </a:spcBef>
                <a:buClrTx/>
                <a:buFontTx/>
                <a:buNone/>
              </a:pPr>
              <a:endParaRPr lang="fr-BE" altLang="fr-FR" sz="2000">
                <a:solidFill>
                  <a:schemeClr val="tx2"/>
                </a:solidFill>
                <a:latin typeface="Comic Sans MS" panose="030F0702030302020204" pitchFamily="66" charset="0"/>
              </a:endParaRPr>
            </a:p>
          </p:txBody>
        </p:sp>
        <p:sp>
          <p:nvSpPr>
            <p:cNvPr id="86046" name="Rectangle 18"/>
            <p:cNvSpPr>
              <a:spLocks noChangeArrowheads="1"/>
            </p:cNvSpPr>
            <p:nvPr/>
          </p:nvSpPr>
          <p:spPr bwMode="auto">
            <a:xfrm>
              <a:off x="5232" y="2016"/>
              <a:ext cx="240" cy="432"/>
            </a:xfrm>
            <a:prstGeom prst="rect">
              <a:avLst/>
            </a:prstGeom>
            <a:solidFill>
              <a:srgbClr val="FF33CC"/>
            </a:solidFill>
            <a:ln w="9525">
              <a:solidFill>
                <a:schemeClr val="tx1"/>
              </a:solidFill>
              <a:miter lim="800000"/>
              <a:headEnd/>
              <a:tailEnd/>
            </a:ln>
          </p:spPr>
          <p:txBody>
            <a:bodyPr wrap="none" anchor="ctr"/>
            <a:lstStyle>
              <a:lvl1pPr eaLnBrk="0" hangingPunct="0">
                <a:spcBef>
                  <a:spcPct val="20000"/>
                </a:spcBef>
                <a:buClr>
                  <a:schemeClr val="tx1"/>
                </a:buClr>
                <a:buFont typeface="Mistral" panose="03090702030407020403" pitchFamily="66" charset="0"/>
                <a:buChar char="●"/>
                <a:defRPr sz="2600">
                  <a:solidFill>
                    <a:schemeClr val="tx1"/>
                  </a:solidFill>
                  <a:latin typeface="Arial Narrow" panose="020B0606020202030204" pitchFamily="34" charset="0"/>
                </a:defRPr>
              </a:lvl1pPr>
              <a:lvl2pPr marL="742950" indent="-285750" eaLnBrk="0" hangingPunct="0">
                <a:spcBef>
                  <a:spcPct val="20000"/>
                </a:spcBef>
                <a:buClr>
                  <a:schemeClr val="tx1"/>
                </a:buClr>
                <a:buFont typeface="Wingdings" panose="05000000000000000000" pitchFamily="2" charset="2"/>
                <a:buChar char="§"/>
                <a:defRPr sz="2400">
                  <a:solidFill>
                    <a:schemeClr val="tx1"/>
                  </a:solidFill>
                  <a:latin typeface="Arial Narrow" panose="020B0606020202030204" pitchFamily="34" charset="0"/>
                </a:defRPr>
              </a:lvl2pPr>
              <a:lvl3pPr marL="1143000" indent="-228600" eaLnBrk="0" hangingPunct="0">
                <a:spcBef>
                  <a:spcPct val="20000"/>
                </a:spcBef>
                <a:buClr>
                  <a:schemeClr val="tx1"/>
                </a:buClr>
                <a:buChar char="•"/>
                <a:defRPr sz="2000">
                  <a:solidFill>
                    <a:schemeClr val="tx1"/>
                  </a:solidFill>
                  <a:latin typeface="Arial Narrow" panose="020B0606020202030204" pitchFamily="34" charset="0"/>
                </a:defRPr>
              </a:lvl3pPr>
              <a:lvl4pPr marL="1600200" indent="-228600" eaLnBrk="0" hangingPunct="0">
                <a:spcBef>
                  <a:spcPct val="20000"/>
                </a:spcBef>
                <a:buClr>
                  <a:schemeClr val="tx1"/>
                </a:buClr>
                <a:buChar char="–"/>
                <a:defRPr b="1">
                  <a:solidFill>
                    <a:schemeClr val="tx1"/>
                  </a:solidFill>
                  <a:latin typeface="Century Gothic" panose="020B0502020202020204" pitchFamily="34" charset="0"/>
                </a:defRPr>
              </a:lvl4pPr>
              <a:lvl5pPr marL="2057400" indent="-228600" eaLnBrk="0" hangingPunct="0">
                <a:spcBef>
                  <a:spcPct val="20000"/>
                </a:spcBef>
                <a:buClr>
                  <a:schemeClr val="tx1"/>
                </a:buClr>
                <a:buChar char="»"/>
                <a:defRPr sz="2000" b="1">
                  <a:solidFill>
                    <a:schemeClr val="tx1"/>
                  </a:solidFill>
                  <a:latin typeface="Times New Roman" panose="02020603050405020304" pitchFamily="18" charset="0"/>
                </a:defRPr>
              </a:lvl5pPr>
              <a:lvl6pPr marL="25146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6pPr>
              <a:lvl7pPr marL="29718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7pPr>
              <a:lvl8pPr marL="34290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8pPr>
              <a:lvl9pPr marL="38862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9pPr>
            </a:lstStyle>
            <a:p>
              <a:pPr algn="ctr">
                <a:spcBef>
                  <a:spcPct val="0"/>
                </a:spcBef>
                <a:buClrTx/>
                <a:buFontTx/>
                <a:buNone/>
              </a:pPr>
              <a:endParaRPr lang="fr-BE" altLang="fr-FR" sz="2000">
                <a:solidFill>
                  <a:schemeClr val="tx2"/>
                </a:solidFill>
                <a:latin typeface="Comic Sans MS" panose="030F0702030302020204" pitchFamily="66" charset="0"/>
              </a:endParaRPr>
            </a:p>
          </p:txBody>
        </p:sp>
      </p:grpSp>
      <p:sp>
        <p:nvSpPr>
          <p:cNvPr id="44" name="Line 19"/>
          <p:cNvSpPr>
            <a:spLocks noChangeShapeType="1"/>
          </p:cNvSpPr>
          <p:nvPr/>
        </p:nvSpPr>
        <p:spPr bwMode="auto">
          <a:xfrm flipH="1">
            <a:off x="7213600" y="2135188"/>
            <a:ext cx="0" cy="1130300"/>
          </a:xfrm>
          <a:prstGeom prst="line">
            <a:avLst/>
          </a:prstGeom>
          <a:noFill/>
          <a:ln w="38100">
            <a:solidFill>
              <a:srgbClr val="FF5050"/>
            </a:solidFill>
            <a:round/>
            <a:headEnd/>
            <a:tailEnd type="triangle" w="lg" len="med"/>
          </a:ln>
          <a:extLst>
            <a:ext uri="{909E8E84-426E-40DD-AFC4-6F175D3DCCD1}">
              <a14:hiddenFill xmlns:a14="http://schemas.microsoft.com/office/drawing/2010/main">
                <a:noFill/>
              </a14:hiddenFill>
            </a:ext>
          </a:extLst>
        </p:spPr>
        <p:txBody>
          <a:bodyPr/>
          <a:lstStyle/>
          <a:p>
            <a:endParaRPr lang="fr-BE"/>
          </a:p>
        </p:txBody>
      </p:sp>
      <p:sp>
        <p:nvSpPr>
          <p:cNvPr id="45" name="Text Box 27"/>
          <p:cNvSpPr txBox="1">
            <a:spLocks noChangeArrowheads="1"/>
          </p:cNvSpPr>
          <p:nvPr/>
        </p:nvSpPr>
        <p:spPr bwMode="auto">
          <a:xfrm>
            <a:off x="414338" y="4810125"/>
            <a:ext cx="1162050" cy="549275"/>
          </a:xfrm>
          <a:prstGeom prst="rect">
            <a:avLst/>
          </a:prstGeom>
          <a:solidFill>
            <a:srgbClr val="FFC000"/>
          </a:solidFill>
          <a:ln w="9525">
            <a:solidFill>
              <a:srgbClr val="000099"/>
            </a:solidFill>
            <a:miter lim="800000"/>
            <a:headEnd/>
            <a:tailEnd/>
          </a:ln>
        </p:spPr>
        <p:txBody>
          <a:bodyPr>
            <a:spAutoFit/>
          </a:bodyPr>
          <a:lstStyle>
            <a:lvl1pPr eaLnBrk="0" hangingPunct="0">
              <a:spcBef>
                <a:spcPct val="20000"/>
              </a:spcBef>
              <a:buClr>
                <a:schemeClr val="tx1"/>
              </a:buClr>
              <a:buFont typeface="Mistral" panose="03090702030407020403" pitchFamily="66" charset="0"/>
              <a:buChar char="●"/>
              <a:defRPr sz="2600">
                <a:solidFill>
                  <a:schemeClr val="tx1"/>
                </a:solidFill>
                <a:latin typeface="Arial Narrow" panose="020B0606020202030204" pitchFamily="34" charset="0"/>
              </a:defRPr>
            </a:lvl1pPr>
            <a:lvl2pPr marL="742950" indent="-285750" eaLnBrk="0" hangingPunct="0">
              <a:spcBef>
                <a:spcPct val="20000"/>
              </a:spcBef>
              <a:buClr>
                <a:schemeClr val="tx1"/>
              </a:buClr>
              <a:buFont typeface="Wingdings" panose="05000000000000000000" pitchFamily="2" charset="2"/>
              <a:buChar char="§"/>
              <a:defRPr sz="2400">
                <a:solidFill>
                  <a:schemeClr val="tx1"/>
                </a:solidFill>
                <a:latin typeface="Arial Narrow" panose="020B0606020202030204" pitchFamily="34" charset="0"/>
              </a:defRPr>
            </a:lvl2pPr>
            <a:lvl3pPr marL="1143000" indent="-228600" eaLnBrk="0" hangingPunct="0">
              <a:spcBef>
                <a:spcPct val="20000"/>
              </a:spcBef>
              <a:buClr>
                <a:schemeClr val="tx1"/>
              </a:buClr>
              <a:buChar char="•"/>
              <a:defRPr sz="2000">
                <a:solidFill>
                  <a:schemeClr val="tx1"/>
                </a:solidFill>
                <a:latin typeface="Arial Narrow" panose="020B0606020202030204" pitchFamily="34" charset="0"/>
              </a:defRPr>
            </a:lvl3pPr>
            <a:lvl4pPr marL="1600200" indent="-228600" eaLnBrk="0" hangingPunct="0">
              <a:spcBef>
                <a:spcPct val="20000"/>
              </a:spcBef>
              <a:buClr>
                <a:schemeClr val="tx1"/>
              </a:buClr>
              <a:buChar char="–"/>
              <a:defRPr b="1">
                <a:solidFill>
                  <a:schemeClr val="tx1"/>
                </a:solidFill>
                <a:latin typeface="Century Gothic" panose="020B0502020202020204" pitchFamily="34" charset="0"/>
              </a:defRPr>
            </a:lvl4pPr>
            <a:lvl5pPr marL="2057400" indent="-228600" eaLnBrk="0" hangingPunct="0">
              <a:spcBef>
                <a:spcPct val="20000"/>
              </a:spcBef>
              <a:buClr>
                <a:schemeClr val="tx1"/>
              </a:buClr>
              <a:buChar char="»"/>
              <a:defRPr sz="2000" b="1">
                <a:solidFill>
                  <a:schemeClr val="tx1"/>
                </a:solidFill>
                <a:latin typeface="Times New Roman" panose="02020603050405020304" pitchFamily="18" charset="0"/>
              </a:defRPr>
            </a:lvl5pPr>
            <a:lvl6pPr marL="25146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6pPr>
            <a:lvl7pPr marL="29718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7pPr>
            <a:lvl8pPr marL="34290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8pPr>
            <a:lvl9pPr marL="38862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9pPr>
          </a:lstStyle>
          <a:p>
            <a:pPr>
              <a:spcBef>
                <a:spcPct val="0"/>
              </a:spcBef>
              <a:buClrTx/>
              <a:buFontTx/>
              <a:buNone/>
            </a:pPr>
            <a:r>
              <a:rPr lang="fr-BE" altLang="fr-FR" sz="3000">
                <a:solidFill>
                  <a:schemeClr val="tx2"/>
                </a:solidFill>
              </a:rPr>
              <a:t>GnRH</a:t>
            </a:r>
            <a:endParaRPr lang="fr-FR" altLang="fr-FR" sz="2400">
              <a:solidFill>
                <a:schemeClr val="tx2"/>
              </a:solidFill>
            </a:endParaRPr>
          </a:p>
        </p:txBody>
      </p:sp>
      <p:sp>
        <p:nvSpPr>
          <p:cNvPr id="46" name="Line 28"/>
          <p:cNvSpPr>
            <a:spLocks noChangeShapeType="1"/>
          </p:cNvSpPr>
          <p:nvPr/>
        </p:nvSpPr>
        <p:spPr bwMode="auto">
          <a:xfrm flipV="1">
            <a:off x="455613" y="3963988"/>
            <a:ext cx="0" cy="838200"/>
          </a:xfrm>
          <a:prstGeom prst="line">
            <a:avLst/>
          </a:prstGeom>
          <a:noFill/>
          <a:ln w="50800">
            <a:solidFill>
              <a:srgbClr val="FFC000"/>
            </a:solidFill>
            <a:round/>
            <a:headEnd/>
            <a:tailEnd type="stealth" w="lg" len="lg"/>
          </a:ln>
          <a:extLst>
            <a:ext uri="{909E8E84-426E-40DD-AFC4-6F175D3DCCD1}">
              <a14:hiddenFill xmlns:a14="http://schemas.microsoft.com/office/drawing/2010/main">
                <a:noFill/>
              </a14:hiddenFill>
            </a:ext>
          </a:extLst>
        </p:spPr>
        <p:txBody>
          <a:bodyPr/>
          <a:lstStyle/>
          <a:p>
            <a:endParaRPr lang="fr-BE"/>
          </a:p>
        </p:txBody>
      </p:sp>
      <p:grpSp>
        <p:nvGrpSpPr>
          <p:cNvPr id="47" name="Groupe 46"/>
          <p:cNvGrpSpPr>
            <a:grpSpLocks/>
          </p:cNvGrpSpPr>
          <p:nvPr/>
        </p:nvGrpSpPr>
        <p:grpSpPr bwMode="auto">
          <a:xfrm>
            <a:off x="2559050" y="1649413"/>
            <a:ext cx="3295650" cy="1616075"/>
            <a:chOff x="2724150" y="2219235"/>
            <a:chExt cx="3295650" cy="1616808"/>
          </a:xfrm>
        </p:grpSpPr>
        <p:sp>
          <p:nvSpPr>
            <p:cNvPr id="86037" name="Line 29"/>
            <p:cNvSpPr>
              <a:spLocks noChangeShapeType="1"/>
            </p:cNvSpPr>
            <p:nvPr/>
          </p:nvSpPr>
          <p:spPr bwMode="auto">
            <a:xfrm>
              <a:off x="5432425" y="3021656"/>
              <a:ext cx="0" cy="814387"/>
            </a:xfrm>
            <a:prstGeom prst="line">
              <a:avLst/>
            </a:prstGeom>
            <a:noFill/>
            <a:ln w="50800">
              <a:solidFill>
                <a:srgbClr val="92D050"/>
              </a:solidFill>
              <a:round/>
              <a:headEnd/>
              <a:tailEnd type="triangle" w="med" len="med"/>
            </a:ln>
            <a:extLst>
              <a:ext uri="{909E8E84-426E-40DD-AFC4-6F175D3DCCD1}">
                <a14:hiddenFill xmlns:a14="http://schemas.microsoft.com/office/drawing/2010/main">
                  <a:noFill/>
                </a14:hiddenFill>
              </a:ext>
            </a:extLst>
          </p:spPr>
          <p:txBody>
            <a:bodyPr/>
            <a:lstStyle/>
            <a:p>
              <a:endParaRPr lang="fr-BE"/>
            </a:p>
          </p:txBody>
        </p:sp>
        <p:sp>
          <p:nvSpPr>
            <p:cNvPr id="86038" name="Line 30"/>
            <p:cNvSpPr>
              <a:spLocks noChangeShapeType="1"/>
            </p:cNvSpPr>
            <p:nvPr/>
          </p:nvSpPr>
          <p:spPr bwMode="auto">
            <a:xfrm flipH="1">
              <a:off x="5961063" y="3021657"/>
              <a:ext cx="14287" cy="801687"/>
            </a:xfrm>
            <a:prstGeom prst="line">
              <a:avLst/>
            </a:prstGeom>
            <a:noFill/>
            <a:ln w="50800">
              <a:solidFill>
                <a:srgbClr val="92D050"/>
              </a:solidFill>
              <a:round/>
              <a:headEnd/>
              <a:tailEnd type="triangle" w="med" len="med"/>
            </a:ln>
            <a:extLst>
              <a:ext uri="{909E8E84-426E-40DD-AFC4-6F175D3DCCD1}">
                <a14:hiddenFill xmlns:a14="http://schemas.microsoft.com/office/drawing/2010/main">
                  <a:noFill/>
                </a14:hiddenFill>
              </a:ext>
            </a:extLst>
          </p:spPr>
          <p:txBody>
            <a:bodyPr/>
            <a:lstStyle/>
            <a:p>
              <a:endParaRPr lang="fr-BE"/>
            </a:p>
          </p:txBody>
        </p:sp>
        <p:sp>
          <p:nvSpPr>
            <p:cNvPr id="86039" name="Text Box 31"/>
            <p:cNvSpPr txBox="1">
              <a:spLocks noChangeArrowheads="1"/>
            </p:cNvSpPr>
            <p:nvPr/>
          </p:nvSpPr>
          <p:spPr bwMode="auto">
            <a:xfrm>
              <a:off x="2724150" y="2219235"/>
              <a:ext cx="3295650" cy="831374"/>
            </a:xfrm>
            <a:prstGeom prst="rect">
              <a:avLst/>
            </a:prstGeom>
            <a:solidFill>
              <a:srgbClr val="92D050"/>
            </a:solidFill>
            <a:ln w="9525">
              <a:solidFill>
                <a:schemeClr val="tx2"/>
              </a:solidFill>
              <a:miter lim="800000"/>
              <a:headEnd/>
              <a:tailEnd/>
            </a:ln>
          </p:spPr>
          <p:txBody>
            <a:bodyPr>
              <a:spAutoFit/>
            </a:bodyPr>
            <a:lstStyle>
              <a:lvl1pPr eaLnBrk="0" hangingPunct="0">
                <a:spcBef>
                  <a:spcPct val="20000"/>
                </a:spcBef>
                <a:buClr>
                  <a:schemeClr val="tx1"/>
                </a:buClr>
                <a:buFont typeface="Mistral" panose="03090702030407020403" pitchFamily="66" charset="0"/>
                <a:buChar char="●"/>
                <a:defRPr sz="2600">
                  <a:solidFill>
                    <a:schemeClr val="tx1"/>
                  </a:solidFill>
                  <a:latin typeface="Arial Narrow" panose="020B0606020202030204" pitchFamily="34" charset="0"/>
                </a:defRPr>
              </a:lvl1pPr>
              <a:lvl2pPr marL="742950" indent="-285750" eaLnBrk="0" hangingPunct="0">
                <a:spcBef>
                  <a:spcPct val="20000"/>
                </a:spcBef>
                <a:buClr>
                  <a:schemeClr val="tx1"/>
                </a:buClr>
                <a:buFont typeface="Wingdings" panose="05000000000000000000" pitchFamily="2" charset="2"/>
                <a:buChar char="§"/>
                <a:defRPr sz="2400">
                  <a:solidFill>
                    <a:schemeClr val="tx1"/>
                  </a:solidFill>
                  <a:latin typeface="Arial Narrow" panose="020B0606020202030204" pitchFamily="34" charset="0"/>
                </a:defRPr>
              </a:lvl2pPr>
              <a:lvl3pPr marL="1143000" indent="-228600" eaLnBrk="0" hangingPunct="0">
                <a:spcBef>
                  <a:spcPct val="20000"/>
                </a:spcBef>
                <a:buClr>
                  <a:schemeClr val="tx1"/>
                </a:buClr>
                <a:buChar char="•"/>
                <a:defRPr sz="2000">
                  <a:solidFill>
                    <a:schemeClr val="tx1"/>
                  </a:solidFill>
                  <a:latin typeface="Arial Narrow" panose="020B0606020202030204" pitchFamily="34" charset="0"/>
                </a:defRPr>
              </a:lvl3pPr>
              <a:lvl4pPr marL="1600200" indent="-228600" eaLnBrk="0" hangingPunct="0">
                <a:spcBef>
                  <a:spcPct val="20000"/>
                </a:spcBef>
                <a:buClr>
                  <a:schemeClr val="tx1"/>
                </a:buClr>
                <a:buChar char="–"/>
                <a:defRPr b="1">
                  <a:solidFill>
                    <a:schemeClr val="tx1"/>
                  </a:solidFill>
                  <a:latin typeface="Century Gothic" panose="020B0502020202020204" pitchFamily="34" charset="0"/>
                </a:defRPr>
              </a:lvl4pPr>
              <a:lvl5pPr marL="2057400" indent="-228600" eaLnBrk="0" hangingPunct="0">
                <a:spcBef>
                  <a:spcPct val="20000"/>
                </a:spcBef>
                <a:buClr>
                  <a:schemeClr val="tx1"/>
                </a:buClr>
                <a:buChar char="»"/>
                <a:defRPr sz="2000" b="1">
                  <a:solidFill>
                    <a:schemeClr val="tx1"/>
                  </a:solidFill>
                  <a:latin typeface="Times New Roman" panose="02020603050405020304" pitchFamily="18" charset="0"/>
                </a:defRPr>
              </a:lvl5pPr>
              <a:lvl6pPr marL="25146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6pPr>
              <a:lvl7pPr marL="29718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7pPr>
              <a:lvl8pPr marL="34290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8pPr>
              <a:lvl9pPr marL="38862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9pPr>
            </a:lstStyle>
            <a:p>
              <a:pPr>
                <a:spcBef>
                  <a:spcPct val="0"/>
                </a:spcBef>
                <a:buClrTx/>
                <a:buFontTx/>
                <a:buNone/>
              </a:pPr>
              <a:r>
                <a:rPr lang="fr-BE" altLang="fr-FR" sz="2400">
                  <a:solidFill>
                    <a:schemeClr val="tx2"/>
                  </a:solidFill>
                </a:rPr>
                <a:t>PGF2a ??? </a:t>
              </a:r>
            </a:p>
            <a:p>
              <a:pPr>
                <a:spcBef>
                  <a:spcPct val="0"/>
                </a:spcBef>
                <a:buClrTx/>
                <a:buFontTx/>
                <a:buNone/>
              </a:pPr>
              <a:r>
                <a:rPr lang="fr-BE" altLang="fr-FR" sz="2400">
                  <a:solidFill>
                    <a:schemeClr val="tx2"/>
                  </a:solidFill>
                </a:rPr>
                <a:t>Au retrait 24h ou 48 h avant</a:t>
              </a:r>
              <a:endParaRPr lang="fr-FR" altLang="fr-FR" sz="2400">
                <a:solidFill>
                  <a:schemeClr val="tx2"/>
                </a:solidFill>
              </a:endParaRPr>
            </a:p>
          </p:txBody>
        </p:sp>
      </p:grpSp>
      <p:sp>
        <p:nvSpPr>
          <p:cNvPr id="51" name="Text Box 31"/>
          <p:cNvSpPr txBox="1">
            <a:spLocks noChangeArrowheads="1"/>
          </p:cNvSpPr>
          <p:nvPr/>
        </p:nvSpPr>
        <p:spPr bwMode="auto">
          <a:xfrm>
            <a:off x="6032500" y="1673225"/>
            <a:ext cx="2095500" cy="461963"/>
          </a:xfrm>
          <a:prstGeom prst="rect">
            <a:avLst/>
          </a:prstGeom>
          <a:solidFill>
            <a:srgbClr val="FFFF00"/>
          </a:solidFill>
          <a:ln w="9525">
            <a:solidFill>
              <a:schemeClr val="tx2"/>
            </a:solidFill>
            <a:miter lim="800000"/>
            <a:headEnd/>
            <a:tailEnd/>
          </a:ln>
        </p:spPr>
        <p:txBody>
          <a:bodyPr>
            <a:spAutoFit/>
          </a:bodyPr>
          <a:lstStyle>
            <a:lvl1pPr eaLnBrk="0" hangingPunct="0">
              <a:spcBef>
                <a:spcPct val="20000"/>
              </a:spcBef>
              <a:buClr>
                <a:schemeClr val="tx1"/>
              </a:buClr>
              <a:buFont typeface="Mistral" panose="03090702030407020403" pitchFamily="66" charset="0"/>
              <a:buChar char="●"/>
              <a:defRPr sz="2600">
                <a:solidFill>
                  <a:schemeClr val="tx1"/>
                </a:solidFill>
                <a:latin typeface="Arial Narrow" panose="020B0606020202030204" pitchFamily="34" charset="0"/>
              </a:defRPr>
            </a:lvl1pPr>
            <a:lvl2pPr marL="742950" indent="-285750" eaLnBrk="0" hangingPunct="0">
              <a:spcBef>
                <a:spcPct val="20000"/>
              </a:spcBef>
              <a:buClr>
                <a:schemeClr val="tx1"/>
              </a:buClr>
              <a:buFont typeface="Wingdings" panose="05000000000000000000" pitchFamily="2" charset="2"/>
              <a:buChar char="§"/>
              <a:defRPr sz="2400">
                <a:solidFill>
                  <a:schemeClr val="tx1"/>
                </a:solidFill>
                <a:latin typeface="Arial Narrow" panose="020B0606020202030204" pitchFamily="34" charset="0"/>
              </a:defRPr>
            </a:lvl2pPr>
            <a:lvl3pPr marL="1143000" indent="-228600" eaLnBrk="0" hangingPunct="0">
              <a:spcBef>
                <a:spcPct val="20000"/>
              </a:spcBef>
              <a:buClr>
                <a:schemeClr val="tx1"/>
              </a:buClr>
              <a:buChar char="•"/>
              <a:defRPr sz="2000">
                <a:solidFill>
                  <a:schemeClr val="tx1"/>
                </a:solidFill>
                <a:latin typeface="Arial Narrow" panose="020B0606020202030204" pitchFamily="34" charset="0"/>
              </a:defRPr>
            </a:lvl3pPr>
            <a:lvl4pPr marL="1600200" indent="-228600" eaLnBrk="0" hangingPunct="0">
              <a:spcBef>
                <a:spcPct val="20000"/>
              </a:spcBef>
              <a:buClr>
                <a:schemeClr val="tx1"/>
              </a:buClr>
              <a:buChar char="–"/>
              <a:defRPr b="1">
                <a:solidFill>
                  <a:schemeClr val="tx1"/>
                </a:solidFill>
                <a:latin typeface="Century Gothic" panose="020B0502020202020204" pitchFamily="34" charset="0"/>
              </a:defRPr>
            </a:lvl4pPr>
            <a:lvl5pPr marL="2057400" indent="-228600" eaLnBrk="0" hangingPunct="0">
              <a:spcBef>
                <a:spcPct val="20000"/>
              </a:spcBef>
              <a:buClr>
                <a:schemeClr val="tx1"/>
              </a:buClr>
              <a:buChar char="»"/>
              <a:defRPr sz="2000" b="1">
                <a:solidFill>
                  <a:schemeClr val="tx1"/>
                </a:solidFill>
                <a:latin typeface="Times New Roman" panose="02020603050405020304" pitchFamily="18" charset="0"/>
              </a:defRPr>
            </a:lvl5pPr>
            <a:lvl6pPr marL="25146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6pPr>
            <a:lvl7pPr marL="29718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7pPr>
            <a:lvl8pPr marL="34290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8pPr>
            <a:lvl9pPr marL="38862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9pPr>
          </a:lstStyle>
          <a:p>
            <a:pPr>
              <a:spcBef>
                <a:spcPct val="0"/>
              </a:spcBef>
              <a:buClrTx/>
              <a:buFontTx/>
              <a:buNone/>
            </a:pPr>
            <a:r>
              <a:rPr lang="fr-BE" altLang="fr-FR" sz="2400">
                <a:solidFill>
                  <a:schemeClr val="tx2"/>
                </a:solidFill>
              </a:rPr>
              <a:t>IA systématique</a:t>
            </a:r>
            <a:endParaRPr lang="fr-FR" altLang="fr-FR" sz="2400">
              <a:solidFill>
                <a:schemeClr val="tx2"/>
              </a:solidFill>
            </a:endParaRPr>
          </a:p>
        </p:txBody>
      </p:sp>
      <p:grpSp>
        <p:nvGrpSpPr>
          <p:cNvPr id="52" name="Groupe 51"/>
          <p:cNvGrpSpPr>
            <a:grpSpLocks/>
          </p:cNvGrpSpPr>
          <p:nvPr/>
        </p:nvGrpSpPr>
        <p:grpSpPr bwMode="auto">
          <a:xfrm>
            <a:off x="6032500" y="3963988"/>
            <a:ext cx="2641600" cy="1331912"/>
            <a:chOff x="6197600" y="4534543"/>
            <a:chExt cx="2641600" cy="1330643"/>
          </a:xfrm>
        </p:grpSpPr>
        <p:sp>
          <p:nvSpPr>
            <p:cNvPr id="86030" name="Line 21"/>
            <p:cNvSpPr>
              <a:spLocks noChangeShapeType="1"/>
            </p:cNvSpPr>
            <p:nvPr/>
          </p:nvSpPr>
          <p:spPr bwMode="auto">
            <a:xfrm flipH="1" flipV="1">
              <a:off x="6235700" y="4534544"/>
              <a:ext cx="0" cy="838200"/>
            </a:xfrm>
            <a:prstGeom prst="line">
              <a:avLst/>
            </a:prstGeom>
            <a:noFill/>
            <a:ln w="38100">
              <a:solidFill>
                <a:srgbClr val="000099"/>
              </a:solidFill>
              <a:round/>
              <a:headEnd/>
              <a:tailEnd type="triangle" w="lg" len="med"/>
            </a:ln>
            <a:extLst>
              <a:ext uri="{909E8E84-426E-40DD-AFC4-6F175D3DCCD1}">
                <a14:hiddenFill xmlns:a14="http://schemas.microsoft.com/office/drawing/2010/main">
                  <a:noFill/>
                </a14:hiddenFill>
              </a:ext>
            </a:extLst>
          </p:spPr>
          <p:txBody>
            <a:bodyPr/>
            <a:lstStyle/>
            <a:p>
              <a:endParaRPr lang="fr-BE"/>
            </a:p>
          </p:txBody>
        </p:sp>
        <p:sp>
          <p:nvSpPr>
            <p:cNvPr id="86031" name="Line 22"/>
            <p:cNvSpPr>
              <a:spLocks noChangeShapeType="1"/>
            </p:cNvSpPr>
            <p:nvPr/>
          </p:nvSpPr>
          <p:spPr bwMode="auto">
            <a:xfrm flipH="1" flipV="1">
              <a:off x="6616700" y="4534543"/>
              <a:ext cx="0" cy="868977"/>
            </a:xfrm>
            <a:prstGeom prst="line">
              <a:avLst/>
            </a:prstGeom>
            <a:noFill/>
            <a:ln w="38100">
              <a:solidFill>
                <a:srgbClr val="000099"/>
              </a:solidFill>
              <a:round/>
              <a:headEnd/>
              <a:tailEnd type="triangle" w="lg" len="med"/>
            </a:ln>
            <a:extLst>
              <a:ext uri="{909E8E84-426E-40DD-AFC4-6F175D3DCCD1}">
                <a14:hiddenFill xmlns:a14="http://schemas.microsoft.com/office/drawing/2010/main">
                  <a:noFill/>
                </a14:hiddenFill>
              </a:ext>
            </a:extLst>
          </p:spPr>
          <p:txBody>
            <a:bodyPr/>
            <a:lstStyle/>
            <a:p>
              <a:endParaRPr lang="fr-BE"/>
            </a:p>
          </p:txBody>
        </p:sp>
        <p:sp>
          <p:nvSpPr>
            <p:cNvPr id="86032" name="Line 23"/>
            <p:cNvSpPr>
              <a:spLocks noChangeShapeType="1"/>
            </p:cNvSpPr>
            <p:nvPr/>
          </p:nvSpPr>
          <p:spPr bwMode="auto">
            <a:xfrm flipH="1" flipV="1">
              <a:off x="6997700" y="4534544"/>
              <a:ext cx="0" cy="838200"/>
            </a:xfrm>
            <a:prstGeom prst="line">
              <a:avLst/>
            </a:prstGeom>
            <a:noFill/>
            <a:ln w="38100">
              <a:solidFill>
                <a:srgbClr val="000099"/>
              </a:solidFill>
              <a:round/>
              <a:headEnd/>
              <a:tailEnd type="triangle" w="lg" len="med"/>
            </a:ln>
            <a:extLst>
              <a:ext uri="{909E8E84-426E-40DD-AFC4-6F175D3DCCD1}">
                <a14:hiddenFill xmlns:a14="http://schemas.microsoft.com/office/drawing/2010/main">
                  <a:noFill/>
                </a14:hiddenFill>
              </a:ext>
            </a:extLst>
          </p:spPr>
          <p:txBody>
            <a:bodyPr/>
            <a:lstStyle/>
            <a:p>
              <a:endParaRPr lang="fr-BE"/>
            </a:p>
          </p:txBody>
        </p:sp>
        <p:sp>
          <p:nvSpPr>
            <p:cNvPr id="86033" name="Line 24"/>
            <p:cNvSpPr>
              <a:spLocks noChangeShapeType="1"/>
            </p:cNvSpPr>
            <p:nvPr/>
          </p:nvSpPr>
          <p:spPr bwMode="auto">
            <a:xfrm flipH="1" flipV="1">
              <a:off x="7378700" y="4534544"/>
              <a:ext cx="0" cy="838200"/>
            </a:xfrm>
            <a:prstGeom prst="line">
              <a:avLst/>
            </a:prstGeom>
            <a:noFill/>
            <a:ln w="38100">
              <a:solidFill>
                <a:srgbClr val="000099"/>
              </a:solidFill>
              <a:round/>
              <a:headEnd/>
              <a:tailEnd type="triangle" w="lg" len="med"/>
            </a:ln>
            <a:extLst>
              <a:ext uri="{909E8E84-426E-40DD-AFC4-6F175D3DCCD1}">
                <a14:hiddenFill xmlns:a14="http://schemas.microsoft.com/office/drawing/2010/main">
                  <a:noFill/>
                </a14:hiddenFill>
              </a:ext>
            </a:extLst>
          </p:spPr>
          <p:txBody>
            <a:bodyPr/>
            <a:lstStyle/>
            <a:p>
              <a:endParaRPr lang="fr-BE"/>
            </a:p>
          </p:txBody>
        </p:sp>
        <p:sp>
          <p:nvSpPr>
            <p:cNvPr id="86034" name="Line 25"/>
            <p:cNvSpPr>
              <a:spLocks noChangeShapeType="1"/>
            </p:cNvSpPr>
            <p:nvPr/>
          </p:nvSpPr>
          <p:spPr bwMode="auto">
            <a:xfrm flipH="1" flipV="1">
              <a:off x="7759700" y="4534544"/>
              <a:ext cx="0" cy="868976"/>
            </a:xfrm>
            <a:prstGeom prst="line">
              <a:avLst/>
            </a:prstGeom>
            <a:noFill/>
            <a:ln w="38100">
              <a:solidFill>
                <a:srgbClr val="000099"/>
              </a:solidFill>
              <a:round/>
              <a:headEnd/>
              <a:tailEnd type="triangle" w="lg" len="med"/>
            </a:ln>
            <a:extLst>
              <a:ext uri="{909E8E84-426E-40DD-AFC4-6F175D3DCCD1}">
                <a14:hiddenFill xmlns:a14="http://schemas.microsoft.com/office/drawing/2010/main">
                  <a:noFill/>
                </a14:hiddenFill>
              </a:ext>
            </a:extLst>
          </p:spPr>
          <p:txBody>
            <a:bodyPr/>
            <a:lstStyle/>
            <a:p>
              <a:endParaRPr lang="fr-BE"/>
            </a:p>
          </p:txBody>
        </p:sp>
        <p:sp>
          <p:nvSpPr>
            <p:cNvPr id="86035" name="Line 26"/>
            <p:cNvSpPr>
              <a:spLocks noChangeShapeType="1"/>
            </p:cNvSpPr>
            <p:nvPr/>
          </p:nvSpPr>
          <p:spPr bwMode="auto">
            <a:xfrm flipH="1" flipV="1">
              <a:off x="8140700" y="4534544"/>
              <a:ext cx="0" cy="868976"/>
            </a:xfrm>
            <a:prstGeom prst="line">
              <a:avLst/>
            </a:prstGeom>
            <a:noFill/>
            <a:ln w="38100">
              <a:solidFill>
                <a:srgbClr val="000099"/>
              </a:solidFill>
              <a:round/>
              <a:headEnd/>
              <a:tailEnd type="triangle" w="lg" len="med"/>
            </a:ln>
            <a:extLst>
              <a:ext uri="{909E8E84-426E-40DD-AFC4-6F175D3DCCD1}">
                <a14:hiddenFill xmlns:a14="http://schemas.microsoft.com/office/drawing/2010/main">
                  <a:noFill/>
                </a14:hiddenFill>
              </a:ext>
            </a:extLst>
          </p:spPr>
          <p:txBody>
            <a:bodyPr/>
            <a:lstStyle/>
            <a:p>
              <a:endParaRPr lang="fr-BE"/>
            </a:p>
          </p:txBody>
        </p:sp>
        <p:sp>
          <p:nvSpPr>
            <p:cNvPr id="86036" name="Text Box 31"/>
            <p:cNvSpPr txBox="1">
              <a:spLocks noChangeArrowheads="1"/>
            </p:cNvSpPr>
            <p:nvPr/>
          </p:nvSpPr>
          <p:spPr bwMode="auto">
            <a:xfrm>
              <a:off x="6197600" y="5403521"/>
              <a:ext cx="2641600" cy="461665"/>
            </a:xfrm>
            <a:prstGeom prst="rect">
              <a:avLst/>
            </a:prstGeom>
            <a:solidFill>
              <a:srgbClr val="FFFF00"/>
            </a:solidFill>
            <a:ln w="9525">
              <a:solidFill>
                <a:schemeClr val="tx2"/>
              </a:solidFill>
              <a:miter lim="800000"/>
              <a:headEnd/>
              <a:tailEnd/>
            </a:ln>
          </p:spPr>
          <p:txBody>
            <a:bodyPr>
              <a:spAutoFit/>
            </a:bodyPr>
            <a:lstStyle>
              <a:lvl1pPr eaLnBrk="0" hangingPunct="0">
                <a:spcBef>
                  <a:spcPct val="20000"/>
                </a:spcBef>
                <a:buClr>
                  <a:schemeClr val="tx1"/>
                </a:buClr>
                <a:buFont typeface="Mistral" panose="03090702030407020403" pitchFamily="66" charset="0"/>
                <a:buChar char="●"/>
                <a:defRPr sz="2600">
                  <a:solidFill>
                    <a:schemeClr val="tx1"/>
                  </a:solidFill>
                  <a:latin typeface="Arial Narrow" panose="020B0606020202030204" pitchFamily="34" charset="0"/>
                </a:defRPr>
              </a:lvl1pPr>
              <a:lvl2pPr marL="742950" indent="-285750" eaLnBrk="0" hangingPunct="0">
                <a:spcBef>
                  <a:spcPct val="20000"/>
                </a:spcBef>
                <a:buClr>
                  <a:schemeClr val="tx1"/>
                </a:buClr>
                <a:buFont typeface="Wingdings" panose="05000000000000000000" pitchFamily="2" charset="2"/>
                <a:buChar char="§"/>
                <a:defRPr sz="2400">
                  <a:solidFill>
                    <a:schemeClr val="tx1"/>
                  </a:solidFill>
                  <a:latin typeface="Arial Narrow" panose="020B0606020202030204" pitchFamily="34" charset="0"/>
                </a:defRPr>
              </a:lvl2pPr>
              <a:lvl3pPr marL="1143000" indent="-228600" eaLnBrk="0" hangingPunct="0">
                <a:spcBef>
                  <a:spcPct val="20000"/>
                </a:spcBef>
                <a:buClr>
                  <a:schemeClr val="tx1"/>
                </a:buClr>
                <a:buChar char="•"/>
                <a:defRPr sz="2000">
                  <a:solidFill>
                    <a:schemeClr val="tx1"/>
                  </a:solidFill>
                  <a:latin typeface="Arial Narrow" panose="020B0606020202030204" pitchFamily="34" charset="0"/>
                </a:defRPr>
              </a:lvl3pPr>
              <a:lvl4pPr marL="1600200" indent="-228600" eaLnBrk="0" hangingPunct="0">
                <a:spcBef>
                  <a:spcPct val="20000"/>
                </a:spcBef>
                <a:buClr>
                  <a:schemeClr val="tx1"/>
                </a:buClr>
                <a:buChar char="–"/>
                <a:defRPr b="1">
                  <a:solidFill>
                    <a:schemeClr val="tx1"/>
                  </a:solidFill>
                  <a:latin typeface="Century Gothic" panose="020B0502020202020204" pitchFamily="34" charset="0"/>
                </a:defRPr>
              </a:lvl4pPr>
              <a:lvl5pPr marL="2057400" indent="-228600" eaLnBrk="0" hangingPunct="0">
                <a:spcBef>
                  <a:spcPct val="20000"/>
                </a:spcBef>
                <a:buClr>
                  <a:schemeClr val="tx1"/>
                </a:buClr>
                <a:buChar char="»"/>
                <a:defRPr sz="2000" b="1">
                  <a:solidFill>
                    <a:schemeClr val="tx1"/>
                  </a:solidFill>
                  <a:latin typeface="Times New Roman" panose="02020603050405020304" pitchFamily="18" charset="0"/>
                </a:defRPr>
              </a:lvl5pPr>
              <a:lvl6pPr marL="25146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6pPr>
              <a:lvl7pPr marL="29718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7pPr>
              <a:lvl8pPr marL="34290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8pPr>
              <a:lvl9pPr marL="38862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9pPr>
            </a:lstStyle>
            <a:p>
              <a:pPr>
                <a:spcBef>
                  <a:spcPct val="0"/>
                </a:spcBef>
                <a:buClrTx/>
                <a:buFontTx/>
                <a:buNone/>
              </a:pPr>
              <a:r>
                <a:rPr lang="fr-BE" altLang="fr-FR" sz="2400">
                  <a:solidFill>
                    <a:schemeClr val="tx2"/>
                  </a:solidFill>
                </a:rPr>
                <a:t>IA chal observées</a:t>
              </a:r>
              <a:endParaRPr lang="fr-FR" altLang="fr-FR" sz="2400">
                <a:solidFill>
                  <a:schemeClr val="tx2"/>
                </a:solidFill>
              </a:endParaRPr>
            </a:p>
          </p:txBody>
        </p:sp>
      </p:grpSp>
    </p:spTree>
    <p:extLst>
      <p:ext uri="{BB962C8B-B14F-4D97-AF65-F5344CB8AC3E}">
        <p14:creationId xmlns:p14="http://schemas.microsoft.com/office/powerpoint/2010/main" val="320997729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3"/>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36"/>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51"/>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32"/>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31"/>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44"/>
                                        </p:tgtEl>
                                        <p:attrNameLst>
                                          <p:attrName>style.visibility</p:attrName>
                                        </p:attrNameLst>
                                      </p:cBhvr>
                                      <p:to>
                                        <p:strVal val="visible"/>
                                      </p:to>
                                    </p:set>
                                  </p:childTnLst>
                                </p:cTn>
                              </p:par>
                            </p:childTnLst>
                          </p:cTn>
                        </p:par>
                      </p:childTnLst>
                    </p:cTn>
                  </p:par>
                  <p:par>
                    <p:cTn id="25" fill="hold" nodeType="clickPar">
                      <p:stCondLst>
                        <p:cond delay="indefinite"/>
                      </p:stCondLst>
                      <p:childTnLst>
                        <p:par>
                          <p:cTn id="26" fill="hold" nodeType="withGroup">
                            <p:stCondLst>
                              <p:cond delay="0"/>
                            </p:stCondLst>
                            <p:childTnLst>
                              <p:par>
                                <p:cTn id="27" presetID="1" presetClass="entr" presetSubtype="0" fill="hold" nodeType="clickEffect">
                                  <p:stCondLst>
                                    <p:cond delay="0"/>
                                  </p:stCondLst>
                                  <p:childTnLst>
                                    <p:set>
                                      <p:cBhvr>
                                        <p:cTn id="28" dur="1" fill="hold">
                                          <p:stCondLst>
                                            <p:cond delay="0"/>
                                          </p:stCondLst>
                                        </p:cTn>
                                        <p:tgtEl>
                                          <p:spTgt spid="52"/>
                                        </p:tgtEl>
                                        <p:attrNameLst>
                                          <p:attrName>style.visibility</p:attrName>
                                        </p:attrNameLst>
                                      </p:cBhvr>
                                      <p:to>
                                        <p:strVal val="visible"/>
                                      </p:to>
                                    </p:set>
                                  </p:childTnLst>
                                </p:cTn>
                              </p:par>
                            </p:childTnLst>
                          </p:cTn>
                        </p:par>
                      </p:childTnLst>
                    </p:cTn>
                  </p:par>
                  <p:par>
                    <p:cTn id="29" fill="hold" nodeType="clickPar">
                      <p:stCondLst>
                        <p:cond delay="indefinite"/>
                      </p:stCondLst>
                      <p:childTnLst>
                        <p:par>
                          <p:cTn id="30" fill="hold" nodeType="withGroup">
                            <p:stCondLst>
                              <p:cond delay="0"/>
                            </p:stCondLst>
                            <p:childTnLst>
                              <p:par>
                                <p:cTn id="31" presetID="1" presetClass="entr" presetSubtype="0" fill="hold" nodeType="clickEffect">
                                  <p:stCondLst>
                                    <p:cond delay="0"/>
                                  </p:stCondLst>
                                  <p:childTnLst>
                                    <p:set>
                                      <p:cBhvr>
                                        <p:cTn id="32" dur="1" fill="hold">
                                          <p:stCondLst>
                                            <p:cond delay="0"/>
                                          </p:stCondLst>
                                        </p:cTn>
                                        <p:tgtEl>
                                          <p:spTgt spid="47"/>
                                        </p:tgtEl>
                                        <p:attrNameLst>
                                          <p:attrName>style.visibility</p:attrName>
                                        </p:attrNameLst>
                                      </p:cBhvr>
                                      <p:to>
                                        <p:strVal val="visible"/>
                                      </p:to>
                                    </p:set>
                                  </p:childTnLst>
                                </p:cTn>
                              </p:par>
                            </p:childTnLst>
                          </p:cTn>
                        </p:par>
                      </p:childTnLst>
                    </p:cTn>
                  </p:par>
                  <p:par>
                    <p:cTn id="33" fill="hold" nodeType="clickPar">
                      <p:stCondLst>
                        <p:cond delay="indefinite"/>
                      </p:stCondLst>
                      <p:childTnLst>
                        <p:par>
                          <p:cTn id="34" fill="hold" nodeType="withGroup">
                            <p:stCondLst>
                              <p:cond delay="0"/>
                            </p:stCondLst>
                            <p:childTnLst>
                              <p:par>
                                <p:cTn id="35" presetID="1" presetClass="entr" presetSubtype="0" fill="hold" grpId="0" nodeType="clickEffect">
                                  <p:stCondLst>
                                    <p:cond delay="0"/>
                                  </p:stCondLst>
                                  <p:childTnLst>
                                    <p:set>
                                      <p:cBhvr>
                                        <p:cTn id="36" dur="1" fill="hold">
                                          <p:stCondLst>
                                            <p:cond delay="0"/>
                                          </p:stCondLst>
                                        </p:cTn>
                                        <p:tgtEl>
                                          <p:spTgt spid="46"/>
                                        </p:tgtEl>
                                        <p:attrNameLst>
                                          <p:attrName>style.visibility</p:attrName>
                                        </p:attrNameLst>
                                      </p:cBhvr>
                                      <p:to>
                                        <p:strVal val="visible"/>
                                      </p:to>
                                    </p:set>
                                  </p:childTnLst>
                                </p:cTn>
                              </p:par>
                              <p:par>
                                <p:cTn id="37" presetID="1" presetClass="entr" presetSubtype="0" fill="hold" grpId="0" nodeType="withEffect">
                                  <p:stCondLst>
                                    <p:cond delay="0"/>
                                  </p:stCondLst>
                                  <p:childTnLst>
                                    <p:set>
                                      <p:cBhvr>
                                        <p:cTn id="38" dur="1" fill="hold">
                                          <p:stCondLst>
                                            <p:cond delay="0"/>
                                          </p:stCondLst>
                                        </p:cTn>
                                        <p:tgtEl>
                                          <p:spTgt spid="4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animBg="1"/>
      <p:bldP spid="32" grpId="0" animBg="1"/>
      <p:bldP spid="33" grpId="0" animBg="1"/>
      <p:bldP spid="44" grpId="0" animBg="1"/>
      <p:bldP spid="45" grpId="0" animBg="1"/>
      <p:bldP spid="46" grpId="0" animBg="1"/>
      <p:bldP spid="51" grpId="0" animBg="1"/>
    </p:bldLst>
  </p:timing>
</p:sld>
</file>

<file path=ppt/slides/slide207.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87042" name="Espace réservé du numéro de diapositive 3"/>
          <p:cNvSpPr>
            <a:spLocks noGrp="1"/>
          </p:cNvSpPr>
          <p:nvPr>
            <p:ph type="sldNum" sz="quarter" idx="12"/>
          </p:nvPr>
        </p:nvSpPr>
        <p:spPr>
          <a:xfrm>
            <a:off x="1042988" y="6381750"/>
            <a:ext cx="6408737" cy="287338"/>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Clr>
                <a:schemeClr val="tx1"/>
              </a:buClr>
              <a:buFont typeface="Mistral" panose="03090702030407020403" pitchFamily="66" charset="0"/>
              <a:buChar char="●"/>
              <a:defRPr sz="2600">
                <a:solidFill>
                  <a:schemeClr val="tx1"/>
                </a:solidFill>
                <a:latin typeface="Arial Narrow" panose="020B0606020202030204" pitchFamily="34" charset="0"/>
              </a:defRPr>
            </a:lvl1pPr>
            <a:lvl2pPr marL="742950" indent="-285750" eaLnBrk="0" hangingPunct="0">
              <a:spcBef>
                <a:spcPct val="20000"/>
              </a:spcBef>
              <a:buClr>
                <a:schemeClr val="tx1"/>
              </a:buClr>
              <a:buFont typeface="Wingdings" panose="05000000000000000000" pitchFamily="2" charset="2"/>
              <a:buChar char="§"/>
              <a:defRPr sz="2400">
                <a:solidFill>
                  <a:schemeClr val="tx1"/>
                </a:solidFill>
                <a:latin typeface="Arial Narrow" panose="020B0606020202030204" pitchFamily="34" charset="0"/>
              </a:defRPr>
            </a:lvl2pPr>
            <a:lvl3pPr marL="1143000" indent="-228600" eaLnBrk="0" hangingPunct="0">
              <a:spcBef>
                <a:spcPct val="20000"/>
              </a:spcBef>
              <a:buClr>
                <a:schemeClr val="tx1"/>
              </a:buClr>
              <a:buChar char="•"/>
              <a:defRPr sz="2000">
                <a:solidFill>
                  <a:schemeClr val="tx1"/>
                </a:solidFill>
                <a:latin typeface="Arial Narrow" panose="020B0606020202030204" pitchFamily="34" charset="0"/>
              </a:defRPr>
            </a:lvl3pPr>
            <a:lvl4pPr marL="1600200" indent="-228600" eaLnBrk="0" hangingPunct="0">
              <a:spcBef>
                <a:spcPct val="20000"/>
              </a:spcBef>
              <a:buClr>
                <a:schemeClr val="tx1"/>
              </a:buClr>
              <a:buChar char="–"/>
              <a:defRPr b="1">
                <a:solidFill>
                  <a:schemeClr val="tx1"/>
                </a:solidFill>
                <a:latin typeface="Century Gothic" panose="020B0502020202020204" pitchFamily="34" charset="0"/>
              </a:defRPr>
            </a:lvl4pPr>
            <a:lvl5pPr marL="2057400" indent="-228600" eaLnBrk="0" hangingPunct="0">
              <a:spcBef>
                <a:spcPct val="20000"/>
              </a:spcBef>
              <a:buClr>
                <a:schemeClr val="tx1"/>
              </a:buClr>
              <a:buChar char="»"/>
              <a:defRPr sz="2000" b="1">
                <a:solidFill>
                  <a:schemeClr val="tx1"/>
                </a:solidFill>
                <a:latin typeface="Times New Roman" panose="02020603050405020304" pitchFamily="18" charset="0"/>
              </a:defRPr>
            </a:lvl5pPr>
            <a:lvl6pPr marL="25146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6pPr>
            <a:lvl7pPr marL="29718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7pPr>
            <a:lvl8pPr marL="34290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8pPr>
            <a:lvl9pPr marL="38862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9pPr>
          </a:lstStyle>
          <a:p>
            <a:pPr algn="l">
              <a:spcBef>
                <a:spcPct val="0"/>
              </a:spcBef>
              <a:buClrTx/>
              <a:buFontTx/>
              <a:buNone/>
            </a:pPr>
            <a:fld id="{A4DE8172-82AB-4F51-A972-EC784467B0D2}" type="slidenum">
              <a:rPr lang="fr-FR" altLang="fr-FR" sz="1400" b="0">
                <a:solidFill>
                  <a:schemeClr val="bg1"/>
                </a:solidFill>
              </a:rPr>
              <a:pPr algn="l">
                <a:spcBef>
                  <a:spcPct val="0"/>
                </a:spcBef>
                <a:buClrTx/>
                <a:buFontTx/>
                <a:buNone/>
              </a:pPr>
              <a:t>207</a:t>
            </a:fld>
            <a:endParaRPr lang="fr-FR" altLang="fr-FR" sz="1400" b="0">
              <a:solidFill>
                <a:schemeClr val="bg1"/>
              </a:solidFill>
            </a:endParaRPr>
          </a:p>
        </p:txBody>
      </p:sp>
      <p:sp>
        <p:nvSpPr>
          <p:cNvPr id="5" name="Rectangle 3"/>
          <p:cNvSpPr txBox="1">
            <a:spLocks noChangeArrowheads="1"/>
          </p:cNvSpPr>
          <p:nvPr/>
        </p:nvSpPr>
        <p:spPr bwMode="auto">
          <a:xfrm>
            <a:off x="1785937" y="2060848"/>
            <a:ext cx="5614987" cy="760412"/>
          </a:xfrm>
          <a:prstGeom prst="rect">
            <a:avLst/>
          </a:prstGeom>
          <a:solidFill>
            <a:schemeClr val="accent2">
              <a:lumMod val="50000"/>
            </a:schemeClr>
          </a:solidFill>
          <a:ln>
            <a:solidFill>
              <a:schemeClr val="tx2"/>
            </a:solidFill>
            <a:miter lim="800000"/>
            <a:headEnd/>
            <a:tailEnd/>
          </a:ln>
        </p:spPr>
        <p:txBody>
          <a:bodyPr anchor="ctr"/>
          <a:lstStyle>
            <a:lvl1pPr algn="l" rtl="0" eaLnBrk="0" fontAlgn="base" hangingPunct="0">
              <a:spcBef>
                <a:spcPct val="0"/>
              </a:spcBef>
              <a:spcAft>
                <a:spcPct val="0"/>
              </a:spcAft>
              <a:defRPr sz="2800">
                <a:solidFill>
                  <a:schemeClr val="bg1"/>
                </a:solidFill>
                <a:latin typeface="+mj-lt"/>
                <a:ea typeface="+mj-ea"/>
                <a:cs typeface="+mj-cs"/>
              </a:defRPr>
            </a:lvl1pPr>
            <a:lvl2pPr algn="l" rtl="0" eaLnBrk="0" fontAlgn="base" hangingPunct="0">
              <a:spcBef>
                <a:spcPct val="0"/>
              </a:spcBef>
              <a:spcAft>
                <a:spcPct val="0"/>
              </a:spcAft>
              <a:defRPr sz="2800">
                <a:solidFill>
                  <a:schemeClr val="bg1"/>
                </a:solidFill>
                <a:latin typeface="Arial Narrow" pitchFamily="34" charset="0"/>
              </a:defRPr>
            </a:lvl2pPr>
            <a:lvl3pPr algn="l" rtl="0" eaLnBrk="0" fontAlgn="base" hangingPunct="0">
              <a:spcBef>
                <a:spcPct val="0"/>
              </a:spcBef>
              <a:spcAft>
                <a:spcPct val="0"/>
              </a:spcAft>
              <a:defRPr sz="2800">
                <a:solidFill>
                  <a:schemeClr val="bg1"/>
                </a:solidFill>
                <a:latin typeface="Arial Narrow" pitchFamily="34" charset="0"/>
              </a:defRPr>
            </a:lvl3pPr>
            <a:lvl4pPr algn="l" rtl="0" eaLnBrk="0" fontAlgn="base" hangingPunct="0">
              <a:spcBef>
                <a:spcPct val="0"/>
              </a:spcBef>
              <a:spcAft>
                <a:spcPct val="0"/>
              </a:spcAft>
              <a:defRPr sz="2800">
                <a:solidFill>
                  <a:schemeClr val="bg1"/>
                </a:solidFill>
                <a:latin typeface="Arial Narrow" pitchFamily="34" charset="0"/>
              </a:defRPr>
            </a:lvl4pPr>
            <a:lvl5pPr algn="l" rtl="0" eaLnBrk="0" fontAlgn="base" hangingPunct="0">
              <a:spcBef>
                <a:spcPct val="0"/>
              </a:spcBef>
              <a:spcAft>
                <a:spcPct val="0"/>
              </a:spcAft>
              <a:defRPr sz="2800">
                <a:solidFill>
                  <a:schemeClr val="bg1"/>
                </a:solidFill>
                <a:latin typeface="Arial Narrow" pitchFamily="34" charset="0"/>
              </a:defRPr>
            </a:lvl5pPr>
            <a:lvl6pPr marL="457200" algn="l" rtl="0" eaLnBrk="0" fontAlgn="base" hangingPunct="0">
              <a:spcBef>
                <a:spcPct val="0"/>
              </a:spcBef>
              <a:spcAft>
                <a:spcPct val="0"/>
              </a:spcAft>
              <a:defRPr sz="2800">
                <a:solidFill>
                  <a:schemeClr val="bg1"/>
                </a:solidFill>
                <a:latin typeface="Arial Narrow" pitchFamily="34" charset="0"/>
              </a:defRPr>
            </a:lvl6pPr>
            <a:lvl7pPr marL="914400" algn="l" rtl="0" eaLnBrk="0" fontAlgn="base" hangingPunct="0">
              <a:spcBef>
                <a:spcPct val="0"/>
              </a:spcBef>
              <a:spcAft>
                <a:spcPct val="0"/>
              </a:spcAft>
              <a:defRPr sz="2800">
                <a:solidFill>
                  <a:schemeClr val="bg1"/>
                </a:solidFill>
                <a:latin typeface="Arial Narrow" pitchFamily="34" charset="0"/>
              </a:defRPr>
            </a:lvl7pPr>
            <a:lvl8pPr marL="1371600" algn="l" rtl="0" eaLnBrk="0" fontAlgn="base" hangingPunct="0">
              <a:spcBef>
                <a:spcPct val="0"/>
              </a:spcBef>
              <a:spcAft>
                <a:spcPct val="0"/>
              </a:spcAft>
              <a:defRPr sz="2800">
                <a:solidFill>
                  <a:schemeClr val="bg1"/>
                </a:solidFill>
                <a:latin typeface="Arial Narrow" pitchFamily="34" charset="0"/>
              </a:defRPr>
            </a:lvl8pPr>
            <a:lvl9pPr marL="1828800" algn="l" rtl="0" eaLnBrk="0" fontAlgn="base" hangingPunct="0">
              <a:spcBef>
                <a:spcPct val="0"/>
              </a:spcBef>
              <a:spcAft>
                <a:spcPct val="0"/>
              </a:spcAft>
              <a:defRPr sz="2800">
                <a:solidFill>
                  <a:schemeClr val="bg1"/>
                </a:solidFill>
                <a:latin typeface="Arial Narrow" pitchFamily="34" charset="0"/>
              </a:defRPr>
            </a:lvl9pPr>
          </a:lstStyle>
          <a:p>
            <a:pPr>
              <a:defRPr/>
            </a:pPr>
            <a:r>
              <a:rPr lang="fr-BE" sz="2400" kern="0" dirty="0" smtClean="0"/>
              <a:t>Traitement de base : les progestagènes</a:t>
            </a:r>
            <a:endParaRPr lang="fr-FR" sz="2400" kern="0" dirty="0" smtClean="0"/>
          </a:p>
        </p:txBody>
      </p:sp>
      <p:sp>
        <p:nvSpPr>
          <p:cNvPr id="6" name="Rectangle à coins arrondis 5"/>
          <p:cNvSpPr/>
          <p:nvPr/>
        </p:nvSpPr>
        <p:spPr>
          <a:xfrm>
            <a:off x="1979712" y="188640"/>
            <a:ext cx="4883596" cy="1080120"/>
          </a:xfrm>
          <a:prstGeom prst="roundRect">
            <a:avLst/>
          </a:prstGeom>
          <a:solidFill>
            <a:schemeClr val="accent1">
              <a:lumMod val="5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BE" altLang="fr-FR" sz="2400" dirty="0">
                <a:solidFill>
                  <a:schemeClr val="bg1">
                    <a:lumMod val="95000"/>
                  </a:schemeClr>
                </a:solidFill>
              </a:rPr>
              <a:t>Anoestrus </a:t>
            </a:r>
            <a:r>
              <a:rPr lang="fr-BE" altLang="fr-FR" sz="2400" dirty="0" smtClean="0">
                <a:solidFill>
                  <a:schemeClr val="bg1">
                    <a:lumMod val="95000"/>
                  </a:schemeClr>
                </a:solidFill>
              </a:rPr>
              <a:t>pathologique fonctionnel</a:t>
            </a:r>
            <a:r>
              <a:rPr lang="fr-BE" altLang="fr-FR" sz="2400" dirty="0">
                <a:solidFill>
                  <a:schemeClr val="bg1">
                    <a:lumMod val="95000"/>
                  </a:schemeClr>
                </a:solidFill>
              </a:rPr>
              <a:t/>
            </a:r>
            <a:br>
              <a:rPr lang="fr-BE" altLang="fr-FR" sz="2400" dirty="0">
                <a:solidFill>
                  <a:schemeClr val="bg1">
                    <a:lumMod val="95000"/>
                  </a:schemeClr>
                </a:solidFill>
              </a:rPr>
            </a:br>
            <a:r>
              <a:rPr lang="fr-BE" altLang="fr-FR" sz="2400" dirty="0">
                <a:solidFill>
                  <a:schemeClr val="bg1">
                    <a:lumMod val="95000"/>
                  </a:schemeClr>
                </a:solidFill>
              </a:rPr>
              <a:t>(Cas des animaux </a:t>
            </a:r>
            <a:r>
              <a:rPr lang="fr-BE" altLang="fr-FR" sz="2400" dirty="0" smtClean="0">
                <a:solidFill>
                  <a:schemeClr val="bg1">
                    <a:lumMod val="95000"/>
                  </a:schemeClr>
                </a:solidFill>
              </a:rPr>
              <a:t>non cyclés)</a:t>
            </a:r>
            <a:endParaRPr lang="fr-BE" sz="2400" dirty="0"/>
          </a:p>
        </p:txBody>
      </p:sp>
      <p:sp>
        <p:nvSpPr>
          <p:cNvPr id="7" name="Flèche vers le bas 6"/>
          <p:cNvSpPr/>
          <p:nvPr/>
        </p:nvSpPr>
        <p:spPr bwMode="auto">
          <a:xfrm>
            <a:off x="4062735" y="1268760"/>
            <a:ext cx="717550" cy="770458"/>
          </a:xfrm>
          <a:prstGeom prst="downArrow">
            <a:avLst/>
          </a:prstGeom>
          <a:solidFill>
            <a:schemeClr val="bg1">
              <a:lumMod val="50000"/>
            </a:schemeClr>
          </a:solidFill>
          <a:ln w="9525" cap="flat" cmpd="sng" algn="ctr">
            <a:solidFill>
              <a:schemeClr val="tx2"/>
            </a:solidFill>
            <a:prstDash val="solid"/>
            <a:round/>
            <a:headEnd type="none" w="med" len="med"/>
            <a:tailEnd type="none" w="med" len="med"/>
          </a:ln>
          <a:effectLst/>
        </p:spPr>
        <p:txBody>
          <a:bodyPr/>
          <a:lstStyle/>
          <a:p>
            <a:pPr eaLnBrk="0" hangingPunct="0">
              <a:defRPr/>
            </a:pPr>
            <a:endParaRPr lang="fr-BE">
              <a:latin typeface="Vrinda" pitchFamily="2" charset="0"/>
              <a:cs typeface="+mn-cs"/>
            </a:endParaRPr>
          </a:p>
        </p:txBody>
      </p:sp>
      <p:pic>
        <p:nvPicPr>
          <p:cNvPr id="9" name="Picture 5" descr="Cue-mate"/>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6516216" y="3140968"/>
            <a:ext cx="2457324" cy="1932435"/>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pic>
      <p:pic>
        <p:nvPicPr>
          <p:cNvPr id="10" name="Picture 6" descr="CID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540537" y="3140968"/>
            <a:ext cx="2687647" cy="2368629"/>
          </a:xfrm>
          <a:prstGeom prst="rect">
            <a:avLst/>
          </a:prstGeom>
          <a:noFill/>
          <a:ln w="9525">
            <a:solidFill>
              <a:schemeClr val="tx2"/>
            </a:solidFill>
            <a:miter lim="800000"/>
            <a:headEnd/>
            <a:tailEnd/>
          </a:ln>
          <a:extLst>
            <a:ext uri="{909E8E84-426E-40DD-AFC4-6F175D3DCCD1}">
              <a14:hiddenFill xmlns:a14="http://schemas.microsoft.com/office/drawing/2010/main">
                <a:solidFill>
                  <a:srgbClr val="FFFFFF"/>
                </a:solidFill>
              </a14:hiddenFill>
            </a:ext>
          </a:extLst>
        </p:spPr>
      </p:pic>
      <p:pic>
        <p:nvPicPr>
          <p:cNvPr id="11" name="Picture 5" descr="D:\Activités d'enseignements\Ressources\Multimedia\Dias cours\PRID DELTA1.jp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142535" y="3140968"/>
            <a:ext cx="3133321" cy="2016224"/>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pic>
      <p:sp>
        <p:nvSpPr>
          <p:cNvPr id="3" name="ZoneTexte 2"/>
          <p:cNvSpPr txBox="1"/>
          <p:nvPr/>
        </p:nvSpPr>
        <p:spPr>
          <a:xfrm>
            <a:off x="626292" y="5373216"/>
            <a:ext cx="2319289" cy="461665"/>
          </a:xfrm>
          <a:prstGeom prst="rect">
            <a:avLst/>
          </a:prstGeom>
          <a:noFill/>
        </p:spPr>
        <p:txBody>
          <a:bodyPr wrap="none" rtlCol="0">
            <a:spAutoFit/>
          </a:bodyPr>
          <a:lstStyle/>
          <a:p>
            <a:r>
              <a:rPr lang="fr-BE" sz="2400" dirty="0" err="1" smtClean="0"/>
              <a:t>Prid</a:t>
            </a:r>
            <a:r>
              <a:rPr lang="fr-BE" sz="2400" dirty="0" smtClean="0"/>
              <a:t> Delta (</a:t>
            </a:r>
            <a:r>
              <a:rPr lang="fr-BE" sz="2400" dirty="0" err="1" smtClean="0"/>
              <a:t>CEVA</a:t>
            </a:r>
            <a:r>
              <a:rPr lang="fr-BE" sz="2400" dirty="0" smtClean="0"/>
              <a:t>)</a:t>
            </a:r>
            <a:endParaRPr lang="fr-BE" sz="2400" dirty="0"/>
          </a:p>
        </p:txBody>
      </p:sp>
      <p:sp>
        <p:nvSpPr>
          <p:cNvPr id="13" name="ZoneTexte 12"/>
          <p:cNvSpPr txBox="1"/>
          <p:nvPr/>
        </p:nvSpPr>
        <p:spPr>
          <a:xfrm>
            <a:off x="3888662" y="5712023"/>
            <a:ext cx="1783245" cy="461665"/>
          </a:xfrm>
          <a:prstGeom prst="rect">
            <a:avLst/>
          </a:prstGeom>
          <a:noFill/>
        </p:spPr>
        <p:txBody>
          <a:bodyPr wrap="none" rtlCol="0">
            <a:spAutoFit/>
          </a:bodyPr>
          <a:lstStyle/>
          <a:p>
            <a:r>
              <a:rPr lang="fr-BE" sz="2400" dirty="0" err="1" smtClean="0"/>
              <a:t>CIDR</a:t>
            </a:r>
            <a:r>
              <a:rPr lang="fr-BE" sz="2400" dirty="0" smtClean="0"/>
              <a:t> (</a:t>
            </a:r>
            <a:r>
              <a:rPr lang="fr-BE" sz="2400" dirty="0" err="1" smtClean="0"/>
              <a:t>Zoetis</a:t>
            </a:r>
            <a:r>
              <a:rPr lang="fr-BE" sz="2400" dirty="0" smtClean="0"/>
              <a:t>)</a:t>
            </a:r>
            <a:endParaRPr lang="fr-BE" sz="2400" dirty="0"/>
          </a:p>
        </p:txBody>
      </p:sp>
      <p:sp>
        <p:nvSpPr>
          <p:cNvPr id="14" name="ZoneTexte 13"/>
          <p:cNvSpPr txBox="1"/>
          <p:nvPr/>
        </p:nvSpPr>
        <p:spPr>
          <a:xfrm>
            <a:off x="7236295" y="5373216"/>
            <a:ext cx="1324593" cy="461665"/>
          </a:xfrm>
          <a:prstGeom prst="rect">
            <a:avLst/>
          </a:prstGeom>
          <a:noFill/>
        </p:spPr>
        <p:txBody>
          <a:bodyPr wrap="none" rtlCol="0">
            <a:spAutoFit/>
          </a:bodyPr>
          <a:lstStyle/>
          <a:p>
            <a:r>
              <a:rPr lang="fr-BE" sz="2400" dirty="0" err="1" smtClean="0"/>
              <a:t>CueMate</a:t>
            </a:r>
            <a:endParaRPr lang="fr-BE" sz="2400" dirty="0"/>
          </a:p>
        </p:txBody>
      </p:sp>
    </p:spTree>
    <p:extLst>
      <p:ext uri="{BB962C8B-B14F-4D97-AF65-F5344CB8AC3E}">
        <p14:creationId xmlns:p14="http://schemas.microsoft.com/office/powerpoint/2010/main" val="17708400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0"/>
                                  </p:stCondLst>
                                  <p:childTnLst>
                                    <p:set>
                                      <p:cBhvr>
                                        <p:cTn id="6" dur="1" fill="hold">
                                          <p:stCondLst>
                                            <p:cond delay="0"/>
                                          </p:stCondLst>
                                        </p:cTn>
                                        <p:tgtEl>
                                          <p:spTgt spid="11"/>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10"/>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08.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90114" name="Picture 2" descr="DSC_0373b_modifié-1"/>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30200" y="3032125"/>
            <a:ext cx="6867525" cy="1739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0115" name="Picture 3" descr="DSC_0376b_modifié-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30200" y="4911725"/>
            <a:ext cx="6624638" cy="1724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8484" name="Text Box 4"/>
          <p:cNvSpPr txBox="1">
            <a:spLocks noChangeArrowheads="1"/>
          </p:cNvSpPr>
          <p:nvPr/>
        </p:nvSpPr>
        <p:spPr bwMode="auto">
          <a:xfrm>
            <a:off x="352425" y="163513"/>
            <a:ext cx="2275359" cy="523875"/>
          </a:xfrm>
          <a:prstGeom prst="rect">
            <a:avLst/>
          </a:prstGeom>
          <a:solidFill>
            <a:srgbClr val="002060"/>
          </a:solidFill>
          <a:ln w="6350">
            <a:solidFill>
              <a:schemeClr val="tx2"/>
            </a:solidFill>
            <a:miter lim="800000"/>
            <a:headEnd/>
            <a:tailEnd/>
          </a:ln>
          <a:effectLst>
            <a:prstShdw prst="shdw17" dist="17961" dir="2700000">
              <a:schemeClr val="bg1">
                <a:gamma/>
                <a:shade val="60000"/>
                <a:invGamma/>
              </a:schemeClr>
            </a:prstShdw>
          </a:effectLst>
          <a:extLst/>
        </p:spPr>
        <p:txBody>
          <a:bodyPr wrap="square">
            <a:spAutoFit/>
          </a:bodyPr>
          <a:lstStyle/>
          <a:p>
            <a:pPr eaLnBrk="0" hangingPunct="0">
              <a:defRPr/>
            </a:pPr>
            <a:r>
              <a:rPr lang="fr-BE" sz="2800" dirty="0" err="1">
                <a:solidFill>
                  <a:schemeClr val="bg1"/>
                </a:solidFill>
                <a:latin typeface="Arial Narrow" pitchFamily="34" charset="0"/>
                <a:cs typeface="+mn-cs"/>
              </a:rPr>
              <a:t>CIDR</a:t>
            </a:r>
            <a:r>
              <a:rPr lang="fr-BE" sz="2800" dirty="0">
                <a:solidFill>
                  <a:schemeClr val="bg1"/>
                </a:solidFill>
                <a:latin typeface="Arial Narrow" pitchFamily="34" charset="0"/>
                <a:cs typeface="+mn-cs"/>
              </a:rPr>
              <a:t> </a:t>
            </a:r>
            <a:r>
              <a:rPr lang="fr-BE" sz="2800" dirty="0" smtClean="0">
                <a:solidFill>
                  <a:schemeClr val="bg1"/>
                </a:solidFill>
                <a:latin typeface="Arial Narrow" pitchFamily="34" charset="0"/>
                <a:cs typeface="+mn-cs"/>
              </a:rPr>
              <a:t>(</a:t>
            </a:r>
            <a:r>
              <a:rPr lang="fr-BE" sz="2800" dirty="0" err="1" smtClean="0">
                <a:solidFill>
                  <a:schemeClr val="bg1"/>
                </a:solidFill>
                <a:latin typeface="Arial Narrow" pitchFamily="34" charset="0"/>
                <a:cs typeface="+mn-cs"/>
              </a:rPr>
              <a:t>Zoetis</a:t>
            </a:r>
            <a:r>
              <a:rPr lang="fr-BE" sz="2800" dirty="0" smtClean="0">
                <a:solidFill>
                  <a:schemeClr val="bg1"/>
                </a:solidFill>
                <a:latin typeface="Arial Narrow" pitchFamily="34" charset="0"/>
                <a:cs typeface="+mn-cs"/>
              </a:rPr>
              <a:t>)</a:t>
            </a:r>
            <a:endParaRPr lang="fr-FR" sz="2800" dirty="0">
              <a:solidFill>
                <a:schemeClr val="bg1"/>
              </a:solidFill>
              <a:latin typeface="Arial Narrow" pitchFamily="34" charset="0"/>
              <a:cs typeface="+mn-cs"/>
            </a:endParaRPr>
          </a:p>
        </p:txBody>
      </p:sp>
      <p:pic>
        <p:nvPicPr>
          <p:cNvPr id="90117" name="Picture 2" descr="DSC_0374_modifié-1"/>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52425" y="827088"/>
            <a:ext cx="3497263" cy="2019300"/>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624821950"/>
      </p:ext>
    </p:extLst>
  </p:cSld>
  <p:clrMapOvr>
    <a:masterClrMapping/>
  </p:clrMapOvr>
  <p:transition spd="slow"/>
  <p:timing>
    <p:tnLst>
      <p:par>
        <p:cTn id="1" dur="indefinite" restart="never" nodeType="tmRoot"/>
      </p:par>
    </p:tnLst>
  </p:timing>
</p:sld>
</file>

<file path=ppt/slides/slide209.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91138" name="Espace réservé du numéro de diapositive 2"/>
          <p:cNvSpPr txBox="1">
            <a:spLocks noGrp="1"/>
          </p:cNvSpPr>
          <p:nvPr/>
        </p:nvSpPr>
        <p:spPr bwMode="auto">
          <a:xfrm>
            <a:off x="7831138" y="6527800"/>
            <a:ext cx="1116012" cy="330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Clr>
                <a:schemeClr val="tx1"/>
              </a:buClr>
              <a:buFont typeface="Mistral" panose="03090702030407020403" pitchFamily="66" charset="0"/>
              <a:buChar char="●"/>
              <a:defRPr sz="2600">
                <a:solidFill>
                  <a:schemeClr val="tx1"/>
                </a:solidFill>
                <a:latin typeface="Arial Narrow" panose="020B0606020202030204" pitchFamily="34" charset="0"/>
              </a:defRPr>
            </a:lvl1pPr>
            <a:lvl2pPr marL="742950" indent="-285750" eaLnBrk="0" hangingPunct="0">
              <a:spcBef>
                <a:spcPct val="20000"/>
              </a:spcBef>
              <a:buClr>
                <a:schemeClr val="tx1"/>
              </a:buClr>
              <a:buFont typeface="Wingdings" panose="05000000000000000000" pitchFamily="2" charset="2"/>
              <a:buChar char="§"/>
              <a:defRPr sz="2400">
                <a:solidFill>
                  <a:schemeClr val="tx1"/>
                </a:solidFill>
                <a:latin typeface="Arial Narrow" panose="020B0606020202030204" pitchFamily="34" charset="0"/>
              </a:defRPr>
            </a:lvl2pPr>
            <a:lvl3pPr marL="1143000" indent="-228600" eaLnBrk="0" hangingPunct="0">
              <a:spcBef>
                <a:spcPct val="20000"/>
              </a:spcBef>
              <a:buClr>
                <a:schemeClr val="tx1"/>
              </a:buClr>
              <a:buChar char="•"/>
              <a:defRPr sz="2000">
                <a:solidFill>
                  <a:schemeClr val="tx1"/>
                </a:solidFill>
                <a:latin typeface="Arial Narrow" panose="020B0606020202030204" pitchFamily="34" charset="0"/>
              </a:defRPr>
            </a:lvl3pPr>
            <a:lvl4pPr marL="1600200" indent="-228600" eaLnBrk="0" hangingPunct="0">
              <a:spcBef>
                <a:spcPct val="20000"/>
              </a:spcBef>
              <a:buClr>
                <a:schemeClr val="tx1"/>
              </a:buClr>
              <a:buChar char="–"/>
              <a:defRPr b="1">
                <a:solidFill>
                  <a:schemeClr val="tx1"/>
                </a:solidFill>
                <a:latin typeface="Century Gothic" panose="020B0502020202020204" pitchFamily="34" charset="0"/>
              </a:defRPr>
            </a:lvl4pPr>
            <a:lvl5pPr marL="2057400" indent="-228600" eaLnBrk="0" hangingPunct="0">
              <a:spcBef>
                <a:spcPct val="20000"/>
              </a:spcBef>
              <a:buClr>
                <a:schemeClr val="tx1"/>
              </a:buClr>
              <a:buChar char="»"/>
              <a:defRPr sz="2000" b="1">
                <a:solidFill>
                  <a:schemeClr val="tx1"/>
                </a:solidFill>
                <a:latin typeface="Times New Roman" panose="02020603050405020304" pitchFamily="18" charset="0"/>
              </a:defRPr>
            </a:lvl5pPr>
            <a:lvl6pPr marL="25146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6pPr>
            <a:lvl7pPr marL="29718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7pPr>
            <a:lvl8pPr marL="34290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8pPr>
            <a:lvl9pPr marL="38862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9pPr>
          </a:lstStyle>
          <a:p>
            <a:pPr algn="r">
              <a:spcBef>
                <a:spcPct val="0"/>
              </a:spcBef>
              <a:buClrTx/>
              <a:buFontTx/>
              <a:buNone/>
            </a:pPr>
            <a:fld id="{95064564-901C-49BB-8C46-B1FDCDF71F5B}" type="slidenum">
              <a:rPr lang="fr-FR" altLang="fr-FR" sz="1400" b="1">
                <a:solidFill>
                  <a:schemeClr val="bg1"/>
                </a:solidFill>
              </a:rPr>
              <a:pPr algn="r">
                <a:spcBef>
                  <a:spcPct val="0"/>
                </a:spcBef>
                <a:buClrTx/>
                <a:buFontTx/>
                <a:buNone/>
              </a:pPr>
              <a:t>209</a:t>
            </a:fld>
            <a:endParaRPr lang="fr-FR" altLang="fr-FR" sz="1400" b="1">
              <a:solidFill>
                <a:schemeClr val="bg1"/>
              </a:solidFill>
            </a:endParaRPr>
          </a:p>
        </p:txBody>
      </p:sp>
      <p:sp>
        <p:nvSpPr>
          <p:cNvPr id="151555" name="Text Box 3"/>
          <p:cNvSpPr txBox="1">
            <a:spLocks noChangeArrowheads="1"/>
          </p:cNvSpPr>
          <p:nvPr/>
        </p:nvSpPr>
        <p:spPr bwMode="auto">
          <a:xfrm>
            <a:off x="222250" y="55562"/>
            <a:ext cx="2477542" cy="461665"/>
          </a:xfrm>
          <a:prstGeom prst="rect">
            <a:avLst/>
          </a:prstGeom>
          <a:solidFill>
            <a:srgbClr val="002060"/>
          </a:solidFill>
          <a:ln w="3175" cap="rnd">
            <a:solidFill>
              <a:schemeClr val="tx2"/>
            </a:solidFill>
            <a:prstDash val="sysDot"/>
            <a:miter lim="800000"/>
            <a:headEnd/>
            <a:tailEnd/>
          </a:ln>
          <a:effectLst>
            <a:prstShdw prst="shdw17" dist="17961" dir="2700000">
              <a:schemeClr val="bg1">
                <a:gamma/>
                <a:shade val="60000"/>
                <a:invGamma/>
              </a:schemeClr>
            </a:prstShdw>
          </a:effectLst>
          <a:extLst/>
        </p:spPr>
        <p:txBody>
          <a:bodyPr wrap="square">
            <a:spAutoFit/>
          </a:bodyPr>
          <a:lstStyle/>
          <a:p>
            <a:pPr eaLnBrk="0" hangingPunct="0">
              <a:defRPr/>
            </a:pPr>
            <a:r>
              <a:rPr lang="fr-BE" sz="2400" dirty="0" err="1" smtClean="0">
                <a:solidFill>
                  <a:schemeClr val="bg1"/>
                </a:solidFill>
                <a:latin typeface="Arial Narrow" pitchFamily="34" charset="0"/>
                <a:cs typeface="+mn-cs"/>
              </a:rPr>
              <a:t>PRID</a:t>
            </a:r>
            <a:r>
              <a:rPr lang="fr-BE" sz="2400" dirty="0" smtClean="0">
                <a:solidFill>
                  <a:schemeClr val="bg1"/>
                </a:solidFill>
                <a:latin typeface="Arial Narrow" pitchFamily="34" charset="0"/>
                <a:cs typeface="+mn-cs"/>
              </a:rPr>
              <a:t> </a:t>
            </a:r>
            <a:r>
              <a:rPr lang="fr-BE" sz="2400" dirty="0">
                <a:solidFill>
                  <a:schemeClr val="bg1"/>
                </a:solidFill>
                <a:latin typeface="Arial Narrow" pitchFamily="34" charset="0"/>
                <a:cs typeface="+mn-cs"/>
              </a:rPr>
              <a:t>Delta </a:t>
            </a:r>
            <a:r>
              <a:rPr lang="fr-BE" sz="2400" dirty="0" smtClean="0">
                <a:solidFill>
                  <a:schemeClr val="bg1"/>
                </a:solidFill>
                <a:latin typeface="Arial Narrow" pitchFamily="34" charset="0"/>
              </a:rPr>
              <a:t>(</a:t>
            </a:r>
            <a:r>
              <a:rPr lang="fr-BE" sz="2400" dirty="0" err="1" smtClean="0">
                <a:solidFill>
                  <a:schemeClr val="bg1"/>
                </a:solidFill>
                <a:latin typeface="Arial Narrow" pitchFamily="34" charset="0"/>
              </a:rPr>
              <a:t>CEVA</a:t>
            </a:r>
            <a:r>
              <a:rPr lang="fr-BE" sz="2400" dirty="0" smtClean="0">
                <a:solidFill>
                  <a:schemeClr val="bg1"/>
                </a:solidFill>
                <a:latin typeface="Arial Narrow" pitchFamily="34" charset="0"/>
              </a:rPr>
              <a:t>)</a:t>
            </a:r>
            <a:endParaRPr lang="fr-FR" sz="2400" dirty="0">
              <a:solidFill>
                <a:schemeClr val="bg1"/>
              </a:solidFill>
              <a:latin typeface="Arial Narrow" pitchFamily="34" charset="0"/>
              <a:cs typeface="+mn-cs"/>
            </a:endParaRPr>
          </a:p>
        </p:txBody>
      </p:sp>
      <p:pic>
        <p:nvPicPr>
          <p:cNvPr id="91140" name="Picture 5" descr="D:\Activités d'enseignements\Ressources\Multimedia\Dias cours\PRID DELTA1.jp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50825" y="685800"/>
            <a:ext cx="1952625" cy="3035300"/>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pic>
      <p:pic>
        <p:nvPicPr>
          <p:cNvPr id="61445" name="Picture 6" descr="D:\Activités d'enseignements\Ressources\Multimedia\Dias cours\PRID DELTA2.jp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362200" y="685800"/>
            <a:ext cx="2076450" cy="3035300"/>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pic>
      <p:pic>
        <p:nvPicPr>
          <p:cNvPr id="61446" name="Picture 7" descr="D:\Activités d'enseignements\Ressources\Multimedia\Dias cours\PRID DELTA3.jp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630738" y="685800"/>
            <a:ext cx="2078037" cy="3035300"/>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pic>
      <p:pic>
        <p:nvPicPr>
          <p:cNvPr id="61447" name="Picture 8" descr="D:\Activités d'enseignements\Ressources\Multimedia\Dias cours\PRID DELTA4.jpg"/>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6934200" y="685800"/>
            <a:ext cx="2070100" cy="3035300"/>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pic>
      <p:pic>
        <p:nvPicPr>
          <p:cNvPr id="61448" name="Picture 9" descr="D:\Activités d'enseignements\Ressources\Multimedia\Dias cours\PRID DELTA5.jpg"/>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250825" y="3810000"/>
            <a:ext cx="1952625" cy="2906713"/>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pic>
      <p:pic>
        <p:nvPicPr>
          <p:cNvPr id="61449" name="Picture 10" descr="D:\Activités d'enseignements\Ressources\Multimedia\Dias cours\PRID DELTA6.jpg"/>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2413000" y="3810000"/>
            <a:ext cx="2025650" cy="2927350"/>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pic>
      <p:pic>
        <p:nvPicPr>
          <p:cNvPr id="61450" name="Picture 11" descr="D:\Activités d'enseignements\Ressources\Multimedia\Dias cours\PRID DELTA7.jpg"/>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4630738" y="3784600"/>
            <a:ext cx="2078037" cy="3036888"/>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pic>
      <p:pic>
        <p:nvPicPr>
          <p:cNvPr id="61451" name="Picture 12" descr="D:\Activités d'enseignements\Ressources\Multimedia\Dias cours\PRID DELTA8.jpg"/>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6916738" y="3789363"/>
            <a:ext cx="2016125" cy="2947987"/>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091433368"/>
      </p:ext>
    </p:extLst>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61445"/>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61446"/>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61447"/>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nodeType="clickEffect">
                                  <p:stCondLst>
                                    <p:cond delay="0"/>
                                  </p:stCondLst>
                                  <p:childTnLst>
                                    <p:set>
                                      <p:cBhvr>
                                        <p:cTn id="18" dur="1" fill="hold">
                                          <p:stCondLst>
                                            <p:cond delay="0"/>
                                          </p:stCondLst>
                                        </p:cTn>
                                        <p:tgtEl>
                                          <p:spTgt spid="61448"/>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nodeType="clickEffect">
                                  <p:stCondLst>
                                    <p:cond delay="0"/>
                                  </p:stCondLst>
                                  <p:childTnLst>
                                    <p:set>
                                      <p:cBhvr>
                                        <p:cTn id="22" dur="1" fill="hold">
                                          <p:stCondLst>
                                            <p:cond delay="0"/>
                                          </p:stCondLst>
                                        </p:cTn>
                                        <p:tgtEl>
                                          <p:spTgt spid="61449"/>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nodeType="clickEffect">
                                  <p:stCondLst>
                                    <p:cond delay="0"/>
                                  </p:stCondLst>
                                  <p:childTnLst>
                                    <p:set>
                                      <p:cBhvr>
                                        <p:cTn id="26" dur="1" fill="hold">
                                          <p:stCondLst>
                                            <p:cond delay="0"/>
                                          </p:stCondLst>
                                        </p:cTn>
                                        <p:tgtEl>
                                          <p:spTgt spid="61450"/>
                                        </p:tgtEl>
                                        <p:attrNameLst>
                                          <p:attrName>style.visibility</p:attrName>
                                        </p:attrNameLst>
                                      </p:cBhvr>
                                      <p:to>
                                        <p:strVal val="visible"/>
                                      </p:to>
                                    </p:set>
                                  </p:childTnLst>
                                </p:cTn>
                              </p:par>
                            </p:childTnLst>
                          </p:cTn>
                        </p:par>
                      </p:childTnLst>
                    </p:cTn>
                  </p:par>
                  <p:par>
                    <p:cTn id="27" fill="hold" nodeType="clickPar">
                      <p:stCondLst>
                        <p:cond delay="indefinite"/>
                      </p:stCondLst>
                      <p:childTnLst>
                        <p:par>
                          <p:cTn id="28" fill="hold" nodeType="withGroup">
                            <p:stCondLst>
                              <p:cond delay="0"/>
                            </p:stCondLst>
                            <p:childTnLst>
                              <p:par>
                                <p:cTn id="29" presetID="1" presetClass="entr" presetSubtype="0" fill="hold" nodeType="clickEffect">
                                  <p:stCondLst>
                                    <p:cond delay="0"/>
                                  </p:stCondLst>
                                  <p:childTnLst>
                                    <p:set>
                                      <p:cBhvr>
                                        <p:cTn id="30" dur="1" fill="hold">
                                          <p:stCondLst>
                                            <p:cond delay="0"/>
                                          </p:stCondLst>
                                        </p:cTn>
                                        <p:tgtEl>
                                          <p:spTgt spid="6145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à coins arrondis 4"/>
          <p:cNvSpPr/>
          <p:nvPr/>
        </p:nvSpPr>
        <p:spPr>
          <a:xfrm>
            <a:off x="539552" y="1484784"/>
            <a:ext cx="8064896" cy="1728192"/>
          </a:xfrm>
          <a:prstGeom prst="roundRect">
            <a:avLst/>
          </a:prstGeom>
          <a:solidFill>
            <a:schemeClr val="tx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BE" sz="3200" dirty="0" smtClean="0">
                <a:solidFill>
                  <a:schemeClr val="bg1"/>
                </a:solidFill>
                <a:latin typeface="Arial Narrow" panose="020B0606020202030204" pitchFamily="34" charset="0"/>
              </a:rPr>
              <a:t>Q1 : lors de l’insémination artificielle le sperme est déposé au niveau du corps utérin</a:t>
            </a:r>
          </a:p>
        </p:txBody>
      </p:sp>
      <p:sp>
        <p:nvSpPr>
          <p:cNvPr id="2" name="Rectangle à coins arrondis 1"/>
          <p:cNvSpPr/>
          <p:nvPr/>
        </p:nvSpPr>
        <p:spPr>
          <a:xfrm>
            <a:off x="3635896" y="3645024"/>
            <a:ext cx="1584176" cy="648072"/>
          </a:xfrm>
          <a:prstGeom prst="roundRect">
            <a:avLst/>
          </a:prstGeom>
          <a:solidFill>
            <a:schemeClr val="accent3">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BE" sz="3600" dirty="0" smtClean="0"/>
              <a:t>Vrai</a:t>
            </a:r>
            <a:endParaRPr lang="fr-BE" sz="3600" dirty="0"/>
          </a:p>
        </p:txBody>
      </p:sp>
      <p:sp>
        <p:nvSpPr>
          <p:cNvPr id="4" name="Rectangle à coins arrondis 3"/>
          <p:cNvSpPr/>
          <p:nvPr/>
        </p:nvSpPr>
        <p:spPr>
          <a:xfrm>
            <a:off x="3635896" y="4445496"/>
            <a:ext cx="1584176" cy="648072"/>
          </a:xfrm>
          <a:prstGeom prst="roundRect">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BE" sz="3600" dirty="0" smtClean="0"/>
              <a:t>Faux</a:t>
            </a:r>
            <a:endParaRPr lang="fr-BE" sz="3600" dirty="0"/>
          </a:p>
        </p:txBody>
      </p:sp>
      <p:sp>
        <p:nvSpPr>
          <p:cNvPr id="3" name="Flèche droite 2"/>
          <p:cNvSpPr/>
          <p:nvPr/>
        </p:nvSpPr>
        <p:spPr>
          <a:xfrm>
            <a:off x="2051720" y="3573016"/>
            <a:ext cx="1152128" cy="728464"/>
          </a:xfrm>
          <a:prstGeom prst="rightArrow">
            <a:avLst/>
          </a:prstGeom>
          <a:solidFill>
            <a:schemeClr val="accent2">
              <a:lumMod val="75000"/>
            </a:schemeClr>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Tree>
    <p:extLst>
      <p:ext uri="{BB962C8B-B14F-4D97-AF65-F5344CB8AC3E}">
        <p14:creationId xmlns:p14="http://schemas.microsoft.com/office/powerpoint/2010/main" val="344873988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210.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92162" name="Titre 1"/>
          <p:cNvSpPr>
            <a:spLocks noGrp="1"/>
          </p:cNvSpPr>
          <p:nvPr>
            <p:ph type="title"/>
          </p:nvPr>
        </p:nvSpPr>
        <p:spPr>
          <a:xfrm>
            <a:off x="188913" y="290513"/>
            <a:ext cx="3900487" cy="690215"/>
          </a:xfrm>
          <a:solidFill>
            <a:srgbClr val="002060"/>
          </a:solidFill>
          <a:ln>
            <a:solidFill>
              <a:schemeClr val="tx2"/>
            </a:solidFill>
            <a:miter lim="800000"/>
            <a:headEnd/>
            <a:tailEnd/>
          </a:ln>
        </p:spPr>
        <p:txBody>
          <a:bodyPr>
            <a:normAutofit/>
          </a:bodyPr>
          <a:lstStyle/>
          <a:p>
            <a:r>
              <a:rPr lang="fr-BE" altLang="fr-FR" sz="2400" smtClean="0">
                <a:solidFill>
                  <a:schemeClr val="bg1"/>
                </a:solidFill>
              </a:rPr>
              <a:t>Le système Cuemate (NZ)</a:t>
            </a:r>
          </a:p>
        </p:txBody>
      </p:sp>
      <p:sp>
        <p:nvSpPr>
          <p:cNvPr id="92163" name="Espace réservé du numéro de diapositive 3"/>
          <p:cNvSpPr>
            <a:spLocks noGrp="1"/>
          </p:cNvSpPr>
          <p:nvPr>
            <p:ph type="sldNum" sz="quarter" idx="12"/>
          </p:nvPr>
        </p:nvSpPr>
        <p:spPr>
          <a:xfrm>
            <a:off x="1042988" y="6381750"/>
            <a:ext cx="6408737" cy="287338"/>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Clr>
                <a:schemeClr val="tx1"/>
              </a:buClr>
              <a:buFont typeface="Mistral" panose="03090702030407020403" pitchFamily="66" charset="0"/>
              <a:buChar char="●"/>
              <a:defRPr sz="2600">
                <a:solidFill>
                  <a:schemeClr val="tx1"/>
                </a:solidFill>
                <a:latin typeface="Arial Narrow" panose="020B0606020202030204" pitchFamily="34" charset="0"/>
              </a:defRPr>
            </a:lvl1pPr>
            <a:lvl2pPr marL="742950" indent="-285750" eaLnBrk="0" hangingPunct="0">
              <a:spcBef>
                <a:spcPct val="20000"/>
              </a:spcBef>
              <a:buClr>
                <a:schemeClr val="tx1"/>
              </a:buClr>
              <a:buFont typeface="Wingdings" panose="05000000000000000000" pitchFamily="2" charset="2"/>
              <a:buChar char="§"/>
              <a:defRPr sz="2400">
                <a:solidFill>
                  <a:schemeClr val="tx1"/>
                </a:solidFill>
                <a:latin typeface="Arial Narrow" panose="020B0606020202030204" pitchFamily="34" charset="0"/>
              </a:defRPr>
            </a:lvl2pPr>
            <a:lvl3pPr marL="1143000" indent="-228600" eaLnBrk="0" hangingPunct="0">
              <a:spcBef>
                <a:spcPct val="20000"/>
              </a:spcBef>
              <a:buClr>
                <a:schemeClr val="tx1"/>
              </a:buClr>
              <a:buChar char="•"/>
              <a:defRPr sz="2000">
                <a:solidFill>
                  <a:schemeClr val="tx1"/>
                </a:solidFill>
                <a:latin typeface="Arial Narrow" panose="020B0606020202030204" pitchFamily="34" charset="0"/>
              </a:defRPr>
            </a:lvl3pPr>
            <a:lvl4pPr marL="1600200" indent="-228600" eaLnBrk="0" hangingPunct="0">
              <a:spcBef>
                <a:spcPct val="20000"/>
              </a:spcBef>
              <a:buClr>
                <a:schemeClr val="tx1"/>
              </a:buClr>
              <a:buChar char="–"/>
              <a:defRPr b="1">
                <a:solidFill>
                  <a:schemeClr val="tx1"/>
                </a:solidFill>
                <a:latin typeface="Century Gothic" panose="020B0502020202020204" pitchFamily="34" charset="0"/>
              </a:defRPr>
            </a:lvl4pPr>
            <a:lvl5pPr marL="2057400" indent="-228600" eaLnBrk="0" hangingPunct="0">
              <a:spcBef>
                <a:spcPct val="20000"/>
              </a:spcBef>
              <a:buClr>
                <a:schemeClr val="tx1"/>
              </a:buClr>
              <a:buChar char="»"/>
              <a:defRPr sz="2000" b="1">
                <a:solidFill>
                  <a:schemeClr val="tx1"/>
                </a:solidFill>
                <a:latin typeface="Times New Roman" panose="02020603050405020304" pitchFamily="18" charset="0"/>
              </a:defRPr>
            </a:lvl5pPr>
            <a:lvl6pPr marL="25146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6pPr>
            <a:lvl7pPr marL="29718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7pPr>
            <a:lvl8pPr marL="34290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8pPr>
            <a:lvl9pPr marL="38862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9pPr>
          </a:lstStyle>
          <a:p>
            <a:pPr algn="l">
              <a:spcBef>
                <a:spcPct val="0"/>
              </a:spcBef>
              <a:buClrTx/>
              <a:buFontTx/>
              <a:buNone/>
            </a:pPr>
            <a:fld id="{F3619BB3-9854-4939-B776-E995DE579860}" type="slidenum">
              <a:rPr lang="fr-FR" altLang="fr-FR" sz="1400" b="0">
                <a:solidFill>
                  <a:schemeClr val="bg1"/>
                </a:solidFill>
              </a:rPr>
              <a:pPr algn="l">
                <a:spcBef>
                  <a:spcPct val="0"/>
                </a:spcBef>
                <a:buClrTx/>
                <a:buFontTx/>
                <a:buNone/>
              </a:pPr>
              <a:t>210</a:t>
            </a:fld>
            <a:endParaRPr lang="fr-FR" altLang="fr-FR" sz="1400" b="0">
              <a:solidFill>
                <a:schemeClr val="bg1"/>
              </a:solidFill>
            </a:endParaRPr>
          </a:p>
        </p:txBody>
      </p:sp>
      <p:pic>
        <p:nvPicPr>
          <p:cNvPr id="92164" name="Picture 2" descr="D:\Activités d'enseignements\Ressources\Multimedia\Mes images\Cue mate montage.jp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84150" y="1824038"/>
            <a:ext cx="2203450" cy="1763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2165" name="Picture 3" descr="D:\Activités d'enseignements\Ressources\Multimedia\Mes images\Cuemate12.jp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026275" y="3821113"/>
            <a:ext cx="1606550" cy="2359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2166" name="Picture 5" descr="D:\Activités d'enseignements\Ressources\Multimedia\Mes images\Cuemate1.jp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527300" y="1824038"/>
            <a:ext cx="2606675" cy="1763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2167" name="Picture 6" descr="D:\Activités d'enseignements\Ressources\Multimedia\Mes images\Cuemate2.jpg"/>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251450" y="1276350"/>
            <a:ext cx="1574800" cy="2311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2168" name="Picture 7" descr="D:\Activités d'enseignements\Ressources\Multimedia\Mes images\Cuemate3.jpg"/>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7026275" y="1282700"/>
            <a:ext cx="1582738" cy="2343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2169" name="Picture 11" descr="D:\Activités d'enseignements\Ressources\Multimedia\Mes images\Cuemate7.jpg"/>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184150" y="3821113"/>
            <a:ext cx="1574800" cy="2312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2170" name="Picture 12" descr="D:\Activités d'enseignements\Ressources\Multimedia\Mes images\Cuemate8.jpg"/>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1911350" y="3808413"/>
            <a:ext cx="1606550" cy="2359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2171" name="Picture 13" descr="D:\Activités d'enseignements\Ressources\Multimedia\Mes images\Cuemate9.jpg"/>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3619500" y="3821113"/>
            <a:ext cx="1514475" cy="2312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2172" name="Picture 15" descr="D:\Activités d'enseignements\Ressources\Multimedia\Mes images\Cuemate11.jpg"/>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5251450" y="3808413"/>
            <a:ext cx="1574800" cy="2311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667588837"/>
      </p:ext>
    </p:extLst>
  </p:cSld>
  <p:clrMapOvr>
    <a:masterClrMapping/>
  </p:clrMapOvr>
  <p:transition spd="slow"/>
  <p:timing>
    <p:tnLst>
      <p:par>
        <p:cTn id="1" dur="indefinite" restart="never" nodeType="tmRoot"/>
      </p:par>
    </p:tnLst>
  </p:timing>
</p:sld>
</file>

<file path=ppt/slides/slide211.xml><?xml version="1.0" encoding="utf-8"?>
<p:sld xmlns:a="http://schemas.openxmlformats.org/drawingml/2006/main" xmlns:r="http://schemas.openxmlformats.org/officeDocument/2006/relationships" xmlns:p="http://schemas.openxmlformats.org/presentationml/2006/main" showMasterPhAnim="0">
  <p:cSld>
    <p:bg>
      <p:bgPr>
        <a:solidFill>
          <a:schemeClr val="bg1"/>
        </a:solidFill>
        <a:effectLst/>
      </p:bgPr>
    </p:bg>
    <p:spTree>
      <p:nvGrpSpPr>
        <p:cNvPr id="1" name=""/>
        <p:cNvGrpSpPr/>
        <p:nvPr/>
      </p:nvGrpSpPr>
      <p:grpSpPr>
        <a:xfrm>
          <a:off x="0" y="0"/>
          <a:ext cx="0" cy="0"/>
          <a:chOff x="0" y="0"/>
          <a:chExt cx="0" cy="0"/>
        </a:xfrm>
      </p:grpSpPr>
      <p:sp>
        <p:nvSpPr>
          <p:cNvPr id="96259" name="Rectangle 2"/>
          <p:cNvSpPr>
            <a:spLocks noGrp="1" noChangeArrowheads="1"/>
          </p:cNvSpPr>
          <p:nvPr>
            <p:ph type="title"/>
          </p:nvPr>
        </p:nvSpPr>
        <p:spPr>
          <a:xfrm>
            <a:off x="303213" y="303213"/>
            <a:ext cx="8535987" cy="749523"/>
          </a:xfrm>
          <a:solidFill>
            <a:srgbClr val="002060"/>
          </a:solidFill>
          <a:ln>
            <a:solidFill>
              <a:schemeClr val="tx2"/>
            </a:solidFill>
            <a:miter lim="800000"/>
            <a:headEnd/>
            <a:tailEnd/>
          </a:ln>
        </p:spPr>
        <p:txBody>
          <a:bodyPr>
            <a:normAutofit/>
          </a:bodyPr>
          <a:lstStyle/>
          <a:p>
            <a:r>
              <a:rPr lang="fr-BE" altLang="fr-FR" sz="2400" dirty="0" smtClean="0">
                <a:solidFill>
                  <a:schemeClr val="bg1"/>
                </a:solidFill>
              </a:rPr>
              <a:t>Schéma de traitement au moyen d’un système </a:t>
            </a:r>
            <a:r>
              <a:rPr lang="fr-BE" altLang="fr-FR" sz="2400" dirty="0" err="1" smtClean="0">
                <a:solidFill>
                  <a:schemeClr val="bg1"/>
                </a:solidFill>
              </a:rPr>
              <a:t>intravaginal</a:t>
            </a:r>
            <a:endParaRPr lang="fr-FR" altLang="fr-FR" sz="2400" dirty="0" smtClean="0">
              <a:solidFill>
                <a:schemeClr val="bg1"/>
              </a:solidFill>
            </a:endParaRPr>
          </a:p>
        </p:txBody>
      </p:sp>
      <p:sp>
        <p:nvSpPr>
          <p:cNvPr id="33" name="Line 3"/>
          <p:cNvSpPr>
            <a:spLocks noChangeShapeType="1"/>
          </p:cNvSpPr>
          <p:nvPr/>
        </p:nvSpPr>
        <p:spPr bwMode="auto">
          <a:xfrm flipH="1">
            <a:off x="6540500" y="2705100"/>
            <a:ext cx="0" cy="1130300"/>
          </a:xfrm>
          <a:prstGeom prst="line">
            <a:avLst/>
          </a:prstGeom>
          <a:noFill/>
          <a:ln w="38100">
            <a:solidFill>
              <a:srgbClr val="FF5050"/>
            </a:solidFill>
            <a:round/>
            <a:headEnd/>
            <a:tailEnd type="triangle" w="lg" len="med"/>
          </a:ln>
          <a:extLst>
            <a:ext uri="{909E8E84-426E-40DD-AFC4-6F175D3DCCD1}">
              <a14:hiddenFill xmlns:a14="http://schemas.microsoft.com/office/drawing/2010/main">
                <a:noFill/>
              </a14:hiddenFill>
            </a:ext>
          </a:extLst>
        </p:spPr>
        <p:txBody>
          <a:bodyPr/>
          <a:lstStyle/>
          <a:p>
            <a:endParaRPr lang="fr-BE" sz="2200"/>
          </a:p>
        </p:txBody>
      </p:sp>
      <p:sp>
        <p:nvSpPr>
          <p:cNvPr id="34" name="Line 4"/>
          <p:cNvSpPr>
            <a:spLocks noChangeShapeType="1"/>
          </p:cNvSpPr>
          <p:nvPr/>
        </p:nvSpPr>
        <p:spPr bwMode="auto">
          <a:xfrm>
            <a:off x="6997700" y="2705100"/>
            <a:ext cx="0" cy="1130300"/>
          </a:xfrm>
          <a:prstGeom prst="line">
            <a:avLst/>
          </a:prstGeom>
          <a:noFill/>
          <a:ln w="38100">
            <a:solidFill>
              <a:srgbClr val="000099"/>
            </a:solidFill>
            <a:round/>
            <a:headEnd/>
            <a:tailEnd type="triangle" w="lg" len="med"/>
          </a:ln>
          <a:extLst>
            <a:ext uri="{909E8E84-426E-40DD-AFC4-6F175D3DCCD1}">
              <a14:hiddenFill xmlns:a14="http://schemas.microsoft.com/office/drawing/2010/main">
                <a:noFill/>
              </a14:hiddenFill>
            </a:ext>
          </a:extLst>
        </p:spPr>
        <p:txBody>
          <a:bodyPr/>
          <a:lstStyle/>
          <a:p>
            <a:endParaRPr lang="fr-BE" sz="2200"/>
          </a:p>
        </p:txBody>
      </p:sp>
      <p:sp>
        <p:nvSpPr>
          <p:cNvPr id="35" name="Rectangle 6"/>
          <p:cNvSpPr>
            <a:spLocks noChangeArrowheads="1"/>
          </p:cNvSpPr>
          <p:nvPr/>
        </p:nvSpPr>
        <p:spPr bwMode="auto">
          <a:xfrm>
            <a:off x="596900" y="3835400"/>
            <a:ext cx="5410200" cy="685800"/>
          </a:xfrm>
          <a:prstGeom prst="rect">
            <a:avLst/>
          </a:prstGeom>
          <a:solidFill>
            <a:srgbClr val="99CCFF"/>
          </a:solidFill>
          <a:ln w="28575">
            <a:solidFill>
              <a:srgbClr val="A50021"/>
            </a:solidFill>
            <a:miter lim="800000"/>
            <a:headEnd/>
            <a:tailEnd/>
          </a:ln>
        </p:spPr>
        <p:txBody>
          <a:bodyPr wrap="none" anchor="ctr"/>
          <a:lstStyle>
            <a:lvl1pPr eaLnBrk="0" hangingPunct="0">
              <a:spcBef>
                <a:spcPct val="20000"/>
              </a:spcBef>
              <a:buClr>
                <a:schemeClr val="tx1"/>
              </a:buClr>
              <a:buFont typeface="Mistral" panose="03090702030407020403" pitchFamily="66" charset="0"/>
              <a:buChar char="●"/>
              <a:defRPr sz="2600">
                <a:solidFill>
                  <a:schemeClr val="tx1"/>
                </a:solidFill>
                <a:latin typeface="Arial Narrow" panose="020B0606020202030204" pitchFamily="34" charset="0"/>
              </a:defRPr>
            </a:lvl1pPr>
            <a:lvl2pPr marL="742950" indent="-285750" eaLnBrk="0" hangingPunct="0">
              <a:spcBef>
                <a:spcPct val="20000"/>
              </a:spcBef>
              <a:buClr>
                <a:schemeClr val="tx1"/>
              </a:buClr>
              <a:buFont typeface="Wingdings" panose="05000000000000000000" pitchFamily="2" charset="2"/>
              <a:buChar char="§"/>
              <a:defRPr sz="2400">
                <a:solidFill>
                  <a:schemeClr val="tx1"/>
                </a:solidFill>
                <a:latin typeface="Arial Narrow" panose="020B0606020202030204" pitchFamily="34" charset="0"/>
              </a:defRPr>
            </a:lvl2pPr>
            <a:lvl3pPr marL="1143000" indent="-228600" eaLnBrk="0" hangingPunct="0">
              <a:spcBef>
                <a:spcPct val="20000"/>
              </a:spcBef>
              <a:buClr>
                <a:schemeClr val="tx1"/>
              </a:buClr>
              <a:buChar char="•"/>
              <a:defRPr sz="2000">
                <a:solidFill>
                  <a:schemeClr val="tx1"/>
                </a:solidFill>
                <a:latin typeface="Arial Narrow" panose="020B0606020202030204" pitchFamily="34" charset="0"/>
              </a:defRPr>
            </a:lvl3pPr>
            <a:lvl4pPr marL="1600200" indent="-228600" eaLnBrk="0" hangingPunct="0">
              <a:spcBef>
                <a:spcPct val="20000"/>
              </a:spcBef>
              <a:buClr>
                <a:schemeClr val="tx1"/>
              </a:buClr>
              <a:buChar char="–"/>
              <a:defRPr b="1">
                <a:solidFill>
                  <a:schemeClr val="tx1"/>
                </a:solidFill>
                <a:latin typeface="Century Gothic" panose="020B0502020202020204" pitchFamily="34" charset="0"/>
              </a:defRPr>
            </a:lvl4pPr>
            <a:lvl5pPr marL="2057400" indent="-228600" eaLnBrk="0" hangingPunct="0">
              <a:spcBef>
                <a:spcPct val="20000"/>
              </a:spcBef>
              <a:buClr>
                <a:schemeClr val="tx1"/>
              </a:buClr>
              <a:buChar char="»"/>
              <a:defRPr sz="2000" b="1">
                <a:solidFill>
                  <a:schemeClr val="tx1"/>
                </a:solidFill>
                <a:latin typeface="Times New Roman" panose="02020603050405020304" pitchFamily="18" charset="0"/>
              </a:defRPr>
            </a:lvl5pPr>
            <a:lvl6pPr marL="25146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6pPr>
            <a:lvl7pPr marL="29718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7pPr>
            <a:lvl8pPr marL="34290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8pPr>
            <a:lvl9pPr marL="38862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9pPr>
          </a:lstStyle>
          <a:p>
            <a:pPr algn="ctr">
              <a:spcBef>
                <a:spcPct val="0"/>
              </a:spcBef>
              <a:buClrTx/>
              <a:buFontTx/>
              <a:buNone/>
            </a:pPr>
            <a:r>
              <a:rPr lang="fr-BE" altLang="fr-FR" sz="2200">
                <a:solidFill>
                  <a:schemeClr val="tx2"/>
                </a:solidFill>
                <a:latin typeface="+mn-lt"/>
              </a:rPr>
              <a:t>Implant/ PRID / CIDR : 7 jours </a:t>
            </a:r>
            <a:endParaRPr lang="fr-FR" altLang="fr-FR" sz="2200">
              <a:solidFill>
                <a:schemeClr val="tx2"/>
              </a:solidFill>
              <a:latin typeface="+mn-lt"/>
            </a:endParaRPr>
          </a:p>
        </p:txBody>
      </p:sp>
      <p:sp>
        <p:nvSpPr>
          <p:cNvPr id="36" name="Line 7"/>
          <p:cNvSpPr>
            <a:spLocks noChangeShapeType="1"/>
          </p:cNvSpPr>
          <p:nvPr/>
        </p:nvSpPr>
        <p:spPr bwMode="auto">
          <a:xfrm flipV="1">
            <a:off x="6007100" y="4521200"/>
            <a:ext cx="0" cy="838200"/>
          </a:xfrm>
          <a:prstGeom prst="line">
            <a:avLst/>
          </a:prstGeom>
          <a:noFill/>
          <a:ln w="50800">
            <a:solidFill>
              <a:srgbClr val="A50021"/>
            </a:solidFill>
            <a:round/>
            <a:headEnd/>
            <a:tailEnd type="triangle" w="med" len="med"/>
          </a:ln>
          <a:extLst>
            <a:ext uri="{909E8E84-426E-40DD-AFC4-6F175D3DCCD1}">
              <a14:hiddenFill xmlns:a14="http://schemas.microsoft.com/office/drawing/2010/main">
                <a:noFill/>
              </a14:hiddenFill>
            </a:ext>
          </a:extLst>
        </p:spPr>
        <p:txBody>
          <a:bodyPr/>
          <a:lstStyle/>
          <a:p>
            <a:endParaRPr lang="fr-BE" sz="2200"/>
          </a:p>
        </p:txBody>
      </p:sp>
      <p:sp>
        <p:nvSpPr>
          <p:cNvPr id="37" name="Text Box 9"/>
          <p:cNvSpPr txBox="1">
            <a:spLocks noChangeArrowheads="1"/>
          </p:cNvSpPr>
          <p:nvPr/>
        </p:nvSpPr>
        <p:spPr bwMode="auto">
          <a:xfrm>
            <a:off x="4113213" y="5372100"/>
            <a:ext cx="1944687" cy="430887"/>
          </a:xfrm>
          <a:prstGeom prst="rect">
            <a:avLst/>
          </a:prstGeom>
          <a:solidFill>
            <a:srgbClr val="800000"/>
          </a:solidFill>
          <a:ln w="9525">
            <a:solidFill>
              <a:srgbClr val="000000"/>
            </a:solidFill>
            <a:miter lim="800000"/>
            <a:headEnd/>
            <a:tailEnd/>
          </a:ln>
        </p:spPr>
        <p:txBody>
          <a:bodyPr>
            <a:spAutoFit/>
          </a:bodyPr>
          <a:lstStyle>
            <a:lvl1pPr>
              <a:defRPr sz="3200">
                <a:solidFill>
                  <a:schemeClr val="tx1"/>
                </a:solidFill>
                <a:latin typeface="Vrinda" pitchFamily="34" charset="0"/>
              </a:defRPr>
            </a:lvl1pPr>
            <a:lvl2pPr marL="742950" indent="-285750">
              <a:defRPr sz="3200">
                <a:solidFill>
                  <a:schemeClr val="tx1"/>
                </a:solidFill>
                <a:latin typeface="Vrinda" pitchFamily="34" charset="0"/>
              </a:defRPr>
            </a:lvl2pPr>
            <a:lvl3pPr marL="1143000" indent="-228600">
              <a:defRPr sz="3200">
                <a:solidFill>
                  <a:schemeClr val="tx1"/>
                </a:solidFill>
                <a:latin typeface="Vrinda" pitchFamily="34" charset="0"/>
              </a:defRPr>
            </a:lvl3pPr>
            <a:lvl4pPr marL="1600200" indent="-228600">
              <a:defRPr sz="3200">
                <a:solidFill>
                  <a:schemeClr val="tx1"/>
                </a:solidFill>
                <a:latin typeface="Vrinda" pitchFamily="34" charset="0"/>
              </a:defRPr>
            </a:lvl4pPr>
            <a:lvl5pPr marL="2057400" indent="-228600">
              <a:defRPr sz="3200">
                <a:solidFill>
                  <a:schemeClr val="tx1"/>
                </a:solidFill>
                <a:latin typeface="Vrinda" pitchFamily="34" charset="0"/>
              </a:defRPr>
            </a:lvl5pPr>
            <a:lvl6pPr marL="2514600" indent="-228600" eaLnBrk="0" fontAlgn="base" hangingPunct="0">
              <a:spcBef>
                <a:spcPct val="0"/>
              </a:spcBef>
              <a:spcAft>
                <a:spcPct val="0"/>
              </a:spcAft>
              <a:defRPr sz="3200">
                <a:solidFill>
                  <a:schemeClr val="tx1"/>
                </a:solidFill>
                <a:latin typeface="Vrinda" pitchFamily="34" charset="0"/>
              </a:defRPr>
            </a:lvl6pPr>
            <a:lvl7pPr marL="2971800" indent="-228600" eaLnBrk="0" fontAlgn="base" hangingPunct="0">
              <a:spcBef>
                <a:spcPct val="0"/>
              </a:spcBef>
              <a:spcAft>
                <a:spcPct val="0"/>
              </a:spcAft>
              <a:defRPr sz="3200">
                <a:solidFill>
                  <a:schemeClr val="tx1"/>
                </a:solidFill>
                <a:latin typeface="Vrinda" pitchFamily="34" charset="0"/>
              </a:defRPr>
            </a:lvl7pPr>
            <a:lvl8pPr marL="3429000" indent="-228600" eaLnBrk="0" fontAlgn="base" hangingPunct="0">
              <a:spcBef>
                <a:spcPct val="0"/>
              </a:spcBef>
              <a:spcAft>
                <a:spcPct val="0"/>
              </a:spcAft>
              <a:defRPr sz="3200">
                <a:solidFill>
                  <a:schemeClr val="tx1"/>
                </a:solidFill>
                <a:latin typeface="Vrinda" pitchFamily="34" charset="0"/>
              </a:defRPr>
            </a:lvl8pPr>
            <a:lvl9pPr marL="3886200" indent="-228600" eaLnBrk="0" fontAlgn="base" hangingPunct="0">
              <a:spcBef>
                <a:spcPct val="0"/>
              </a:spcBef>
              <a:spcAft>
                <a:spcPct val="0"/>
              </a:spcAft>
              <a:defRPr sz="3200">
                <a:solidFill>
                  <a:schemeClr val="tx1"/>
                </a:solidFill>
                <a:latin typeface="Vrinda" pitchFamily="34" charset="0"/>
              </a:defRPr>
            </a:lvl9pPr>
          </a:lstStyle>
          <a:p>
            <a:pPr algn="ctr" eaLnBrk="0" hangingPunct="0">
              <a:defRPr/>
            </a:pPr>
            <a:r>
              <a:rPr lang="fr-BE" sz="2200" dirty="0" err="1" smtClean="0">
                <a:solidFill>
                  <a:schemeClr val="accent3"/>
                </a:solidFill>
                <a:latin typeface="+mn-lt"/>
                <a:cs typeface="+mn-cs"/>
              </a:rPr>
              <a:t>eCG</a:t>
            </a:r>
            <a:r>
              <a:rPr lang="fr-BE" sz="2200" dirty="0" smtClean="0">
                <a:solidFill>
                  <a:schemeClr val="accent3"/>
                </a:solidFill>
                <a:latin typeface="+mn-lt"/>
                <a:cs typeface="+mn-cs"/>
              </a:rPr>
              <a:t>  500 UI</a:t>
            </a:r>
            <a:endParaRPr lang="fr-FR" sz="2200" dirty="0" smtClean="0">
              <a:solidFill>
                <a:schemeClr val="accent3"/>
              </a:solidFill>
              <a:latin typeface="+mn-lt"/>
              <a:cs typeface="+mn-cs"/>
            </a:endParaRPr>
          </a:p>
        </p:txBody>
      </p:sp>
      <p:grpSp>
        <p:nvGrpSpPr>
          <p:cNvPr id="38" name="Group 11"/>
          <p:cNvGrpSpPr>
            <a:grpSpLocks/>
          </p:cNvGrpSpPr>
          <p:nvPr/>
        </p:nvGrpSpPr>
        <p:grpSpPr bwMode="auto">
          <a:xfrm>
            <a:off x="6007100" y="3835400"/>
            <a:ext cx="2667000" cy="685800"/>
            <a:chOff x="3792" y="2016"/>
            <a:chExt cx="1680" cy="432"/>
          </a:xfrm>
        </p:grpSpPr>
        <p:sp>
          <p:nvSpPr>
            <p:cNvPr id="96282" name="Rectangle 12"/>
            <p:cNvSpPr>
              <a:spLocks noChangeArrowheads="1"/>
            </p:cNvSpPr>
            <p:nvPr/>
          </p:nvSpPr>
          <p:spPr bwMode="auto">
            <a:xfrm>
              <a:off x="3792" y="2016"/>
              <a:ext cx="240" cy="432"/>
            </a:xfrm>
            <a:prstGeom prst="rect">
              <a:avLst/>
            </a:prstGeom>
            <a:solidFill>
              <a:srgbClr val="FF33CC"/>
            </a:solidFill>
            <a:ln w="9525">
              <a:solidFill>
                <a:schemeClr val="tx1"/>
              </a:solidFill>
              <a:miter lim="800000"/>
              <a:headEnd/>
              <a:tailEnd/>
            </a:ln>
          </p:spPr>
          <p:txBody>
            <a:bodyPr wrap="none" anchor="ctr"/>
            <a:lstStyle>
              <a:lvl1pPr eaLnBrk="0" hangingPunct="0">
                <a:spcBef>
                  <a:spcPct val="20000"/>
                </a:spcBef>
                <a:buClr>
                  <a:schemeClr val="tx1"/>
                </a:buClr>
                <a:buFont typeface="Mistral" panose="03090702030407020403" pitchFamily="66" charset="0"/>
                <a:buChar char="●"/>
                <a:defRPr sz="2600">
                  <a:solidFill>
                    <a:schemeClr val="tx1"/>
                  </a:solidFill>
                  <a:latin typeface="Arial Narrow" panose="020B0606020202030204" pitchFamily="34" charset="0"/>
                </a:defRPr>
              </a:lvl1pPr>
              <a:lvl2pPr marL="742950" indent="-285750" eaLnBrk="0" hangingPunct="0">
                <a:spcBef>
                  <a:spcPct val="20000"/>
                </a:spcBef>
                <a:buClr>
                  <a:schemeClr val="tx1"/>
                </a:buClr>
                <a:buFont typeface="Wingdings" panose="05000000000000000000" pitchFamily="2" charset="2"/>
                <a:buChar char="§"/>
                <a:defRPr sz="2400">
                  <a:solidFill>
                    <a:schemeClr val="tx1"/>
                  </a:solidFill>
                  <a:latin typeface="Arial Narrow" panose="020B0606020202030204" pitchFamily="34" charset="0"/>
                </a:defRPr>
              </a:lvl2pPr>
              <a:lvl3pPr marL="1143000" indent="-228600" eaLnBrk="0" hangingPunct="0">
                <a:spcBef>
                  <a:spcPct val="20000"/>
                </a:spcBef>
                <a:buClr>
                  <a:schemeClr val="tx1"/>
                </a:buClr>
                <a:buChar char="•"/>
                <a:defRPr sz="2000">
                  <a:solidFill>
                    <a:schemeClr val="tx1"/>
                  </a:solidFill>
                  <a:latin typeface="Arial Narrow" panose="020B0606020202030204" pitchFamily="34" charset="0"/>
                </a:defRPr>
              </a:lvl3pPr>
              <a:lvl4pPr marL="1600200" indent="-228600" eaLnBrk="0" hangingPunct="0">
                <a:spcBef>
                  <a:spcPct val="20000"/>
                </a:spcBef>
                <a:buClr>
                  <a:schemeClr val="tx1"/>
                </a:buClr>
                <a:buChar char="–"/>
                <a:defRPr b="1">
                  <a:solidFill>
                    <a:schemeClr val="tx1"/>
                  </a:solidFill>
                  <a:latin typeface="Century Gothic" panose="020B0502020202020204" pitchFamily="34" charset="0"/>
                </a:defRPr>
              </a:lvl4pPr>
              <a:lvl5pPr marL="2057400" indent="-228600" eaLnBrk="0" hangingPunct="0">
                <a:spcBef>
                  <a:spcPct val="20000"/>
                </a:spcBef>
                <a:buClr>
                  <a:schemeClr val="tx1"/>
                </a:buClr>
                <a:buChar char="»"/>
                <a:defRPr sz="2000" b="1">
                  <a:solidFill>
                    <a:schemeClr val="tx1"/>
                  </a:solidFill>
                  <a:latin typeface="Times New Roman" panose="02020603050405020304" pitchFamily="18" charset="0"/>
                </a:defRPr>
              </a:lvl5pPr>
              <a:lvl6pPr marL="25146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6pPr>
              <a:lvl7pPr marL="29718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7pPr>
              <a:lvl8pPr marL="34290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8pPr>
              <a:lvl9pPr marL="38862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9pPr>
            </a:lstStyle>
            <a:p>
              <a:pPr algn="ctr">
                <a:spcBef>
                  <a:spcPct val="0"/>
                </a:spcBef>
                <a:buClrTx/>
                <a:buFontTx/>
                <a:buNone/>
              </a:pPr>
              <a:r>
                <a:rPr lang="fr-BE" altLang="fr-FR" sz="2200">
                  <a:latin typeface="+mn-lt"/>
                </a:rPr>
                <a:t>24</a:t>
              </a:r>
              <a:endParaRPr lang="fr-FR" altLang="fr-FR" sz="2200">
                <a:latin typeface="+mn-lt"/>
              </a:endParaRPr>
            </a:p>
          </p:txBody>
        </p:sp>
        <p:sp>
          <p:nvSpPr>
            <p:cNvPr id="96283" name="Rectangle 13"/>
            <p:cNvSpPr>
              <a:spLocks noChangeArrowheads="1"/>
            </p:cNvSpPr>
            <p:nvPr/>
          </p:nvSpPr>
          <p:spPr bwMode="auto">
            <a:xfrm>
              <a:off x="4032" y="2016"/>
              <a:ext cx="240" cy="432"/>
            </a:xfrm>
            <a:prstGeom prst="rect">
              <a:avLst/>
            </a:prstGeom>
            <a:solidFill>
              <a:srgbClr val="FF33CC"/>
            </a:solidFill>
            <a:ln w="9525">
              <a:solidFill>
                <a:schemeClr val="tx1"/>
              </a:solidFill>
              <a:miter lim="800000"/>
              <a:headEnd/>
              <a:tailEnd/>
            </a:ln>
          </p:spPr>
          <p:txBody>
            <a:bodyPr wrap="none" anchor="ctr"/>
            <a:lstStyle>
              <a:lvl1pPr eaLnBrk="0" hangingPunct="0">
                <a:spcBef>
                  <a:spcPct val="20000"/>
                </a:spcBef>
                <a:buClr>
                  <a:schemeClr val="tx1"/>
                </a:buClr>
                <a:buFont typeface="Mistral" panose="03090702030407020403" pitchFamily="66" charset="0"/>
                <a:buChar char="●"/>
                <a:defRPr sz="2600">
                  <a:solidFill>
                    <a:schemeClr val="tx1"/>
                  </a:solidFill>
                  <a:latin typeface="Arial Narrow" panose="020B0606020202030204" pitchFamily="34" charset="0"/>
                </a:defRPr>
              </a:lvl1pPr>
              <a:lvl2pPr marL="742950" indent="-285750" eaLnBrk="0" hangingPunct="0">
                <a:spcBef>
                  <a:spcPct val="20000"/>
                </a:spcBef>
                <a:buClr>
                  <a:schemeClr val="tx1"/>
                </a:buClr>
                <a:buFont typeface="Wingdings" panose="05000000000000000000" pitchFamily="2" charset="2"/>
                <a:buChar char="§"/>
                <a:defRPr sz="2400">
                  <a:solidFill>
                    <a:schemeClr val="tx1"/>
                  </a:solidFill>
                  <a:latin typeface="Arial Narrow" panose="020B0606020202030204" pitchFamily="34" charset="0"/>
                </a:defRPr>
              </a:lvl2pPr>
              <a:lvl3pPr marL="1143000" indent="-228600" eaLnBrk="0" hangingPunct="0">
                <a:spcBef>
                  <a:spcPct val="20000"/>
                </a:spcBef>
                <a:buClr>
                  <a:schemeClr val="tx1"/>
                </a:buClr>
                <a:buChar char="•"/>
                <a:defRPr sz="2000">
                  <a:solidFill>
                    <a:schemeClr val="tx1"/>
                  </a:solidFill>
                  <a:latin typeface="Arial Narrow" panose="020B0606020202030204" pitchFamily="34" charset="0"/>
                </a:defRPr>
              </a:lvl3pPr>
              <a:lvl4pPr marL="1600200" indent="-228600" eaLnBrk="0" hangingPunct="0">
                <a:spcBef>
                  <a:spcPct val="20000"/>
                </a:spcBef>
                <a:buClr>
                  <a:schemeClr val="tx1"/>
                </a:buClr>
                <a:buChar char="–"/>
                <a:defRPr b="1">
                  <a:solidFill>
                    <a:schemeClr val="tx1"/>
                  </a:solidFill>
                  <a:latin typeface="Century Gothic" panose="020B0502020202020204" pitchFamily="34" charset="0"/>
                </a:defRPr>
              </a:lvl4pPr>
              <a:lvl5pPr marL="2057400" indent="-228600" eaLnBrk="0" hangingPunct="0">
                <a:spcBef>
                  <a:spcPct val="20000"/>
                </a:spcBef>
                <a:buClr>
                  <a:schemeClr val="tx1"/>
                </a:buClr>
                <a:buChar char="»"/>
                <a:defRPr sz="2000" b="1">
                  <a:solidFill>
                    <a:schemeClr val="tx1"/>
                  </a:solidFill>
                  <a:latin typeface="Times New Roman" panose="02020603050405020304" pitchFamily="18" charset="0"/>
                </a:defRPr>
              </a:lvl5pPr>
              <a:lvl6pPr marL="25146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6pPr>
              <a:lvl7pPr marL="29718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7pPr>
              <a:lvl8pPr marL="34290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8pPr>
              <a:lvl9pPr marL="38862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9pPr>
            </a:lstStyle>
            <a:p>
              <a:pPr algn="ctr">
                <a:spcBef>
                  <a:spcPct val="0"/>
                </a:spcBef>
                <a:buClrTx/>
                <a:buFontTx/>
                <a:buNone/>
              </a:pPr>
              <a:r>
                <a:rPr lang="fr-BE" altLang="fr-FR" sz="2200">
                  <a:solidFill>
                    <a:srgbClr val="FFFF00"/>
                  </a:solidFill>
                  <a:latin typeface="+mn-lt"/>
                </a:rPr>
                <a:t>48</a:t>
              </a:r>
              <a:endParaRPr lang="fr-FR" altLang="fr-FR" sz="2200">
                <a:solidFill>
                  <a:srgbClr val="FFFF00"/>
                </a:solidFill>
                <a:latin typeface="+mn-lt"/>
              </a:endParaRPr>
            </a:p>
          </p:txBody>
        </p:sp>
        <p:sp>
          <p:nvSpPr>
            <p:cNvPr id="96284" name="Rectangle 14"/>
            <p:cNvSpPr>
              <a:spLocks noChangeArrowheads="1"/>
            </p:cNvSpPr>
            <p:nvPr/>
          </p:nvSpPr>
          <p:spPr bwMode="auto">
            <a:xfrm>
              <a:off x="4272" y="2016"/>
              <a:ext cx="240" cy="432"/>
            </a:xfrm>
            <a:prstGeom prst="rect">
              <a:avLst/>
            </a:prstGeom>
            <a:solidFill>
              <a:srgbClr val="FF33CC"/>
            </a:solidFill>
            <a:ln w="9525">
              <a:solidFill>
                <a:schemeClr val="tx1"/>
              </a:solidFill>
              <a:miter lim="800000"/>
              <a:headEnd/>
              <a:tailEnd/>
            </a:ln>
          </p:spPr>
          <p:txBody>
            <a:bodyPr wrap="none" anchor="ctr"/>
            <a:lstStyle>
              <a:lvl1pPr eaLnBrk="0" hangingPunct="0">
                <a:spcBef>
                  <a:spcPct val="20000"/>
                </a:spcBef>
                <a:buClr>
                  <a:schemeClr val="tx1"/>
                </a:buClr>
                <a:buFont typeface="Mistral" panose="03090702030407020403" pitchFamily="66" charset="0"/>
                <a:buChar char="●"/>
                <a:defRPr sz="2600">
                  <a:solidFill>
                    <a:schemeClr val="tx1"/>
                  </a:solidFill>
                  <a:latin typeface="Arial Narrow" panose="020B0606020202030204" pitchFamily="34" charset="0"/>
                </a:defRPr>
              </a:lvl1pPr>
              <a:lvl2pPr marL="742950" indent="-285750" eaLnBrk="0" hangingPunct="0">
                <a:spcBef>
                  <a:spcPct val="20000"/>
                </a:spcBef>
                <a:buClr>
                  <a:schemeClr val="tx1"/>
                </a:buClr>
                <a:buFont typeface="Wingdings" panose="05000000000000000000" pitchFamily="2" charset="2"/>
                <a:buChar char="§"/>
                <a:defRPr sz="2400">
                  <a:solidFill>
                    <a:schemeClr val="tx1"/>
                  </a:solidFill>
                  <a:latin typeface="Arial Narrow" panose="020B0606020202030204" pitchFamily="34" charset="0"/>
                </a:defRPr>
              </a:lvl2pPr>
              <a:lvl3pPr marL="1143000" indent="-228600" eaLnBrk="0" hangingPunct="0">
                <a:spcBef>
                  <a:spcPct val="20000"/>
                </a:spcBef>
                <a:buClr>
                  <a:schemeClr val="tx1"/>
                </a:buClr>
                <a:buChar char="•"/>
                <a:defRPr sz="2000">
                  <a:solidFill>
                    <a:schemeClr val="tx1"/>
                  </a:solidFill>
                  <a:latin typeface="Arial Narrow" panose="020B0606020202030204" pitchFamily="34" charset="0"/>
                </a:defRPr>
              </a:lvl3pPr>
              <a:lvl4pPr marL="1600200" indent="-228600" eaLnBrk="0" hangingPunct="0">
                <a:spcBef>
                  <a:spcPct val="20000"/>
                </a:spcBef>
                <a:buClr>
                  <a:schemeClr val="tx1"/>
                </a:buClr>
                <a:buChar char="–"/>
                <a:defRPr b="1">
                  <a:solidFill>
                    <a:schemeClr val="tx1"/>
                  </a:solidFill>
                  <a:latin typeface="Century Gothic" panose="020B0502020202020204" pitchFamily="34" charset="0"/>
                </a:defRPr>
              </a:lvl4pPr>
              <a:lvl5pPr marL="2057400" indent="-228600" eaLnBrk="0" hangingPunct="0">
                <a:spcBef>
                  <a:spcPct val="20000"/>
                </a:spcBef>
                <a:buClr>
                  <a:schemeClr val="tx1"/>
                </a:buClr>
                <a:buChar char="»"/>
                <a:defRPr sz="2000" b="1">
                  <a:solidFill>
                    <a:schemeClr val="tx1"/>
                  </a:solidFill>
                  <a:latin typeface="Times New Roman" panose="02020603050405020304" pitchFamily="18" charset="0"/>
                </a:defRPr>
              </a:lvl5pPr>
              <a:lvl6pPr marL="25146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6pPr>
              <a:lvl7pPr marL="29718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7pPr>
              <a:lvl8pPr marL="34290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8pPr>
              <a:lvl9pPr marL="38862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9pPr>
            </a:lstStyle>
            <a:p>
              <a:pPr algn="ctr">
                <a:spcBef>
                  <a:spcPct val="0"/>
                </a:spcBef>
                <a:buClrTx/>
                <a:buFontTx/>
                <a:buNone/>
              </a:pPr>
              <a:r>
                <a:rPr lang="fr-BE" altLang="fr-FR" sz="2200">
                  <a:solidFill>
                    <a:srgbClr val="7030A0"/>
                  </a:solidFill>
                  <a:latin typeface="+mn-lt"/>
                </a:rPr>
                <a:t>56</a:t>
              </a:r>
              <a:endParaRPr lang="fr-FR" altLang="fr-FR" sz="2200">
                <a:solidFill>
                  <a:srgbClr val="7030A0"/>
                </a:solidFill>
                <a:latin typeface="+mn-lt"/>
              </a:endParaRPr>
            </a:p>
          </p:txBody>
        </p:sp>
        <p:sp>
          <p:nvSpPr>
            <p:cNvPr id="96285" name="Rectangle 15"/>
            <p:cNvSpPr>
              <a:spLocks noChangeArrowheads="1"/>
            </p:cNvSpPr>
            <p:nvPr/>
          </p:nvSpPr>
          <p:spPr bwMode="auto">
            <a:xfrm>
              <a:off x="4512" y="2016"/>
              <a:ext cx="240" cy="432"/>
            </a:xfrm>
            <a:prstGeom prst="rect">
              <a:avLst/>
            </a:prstGeom>
            <a:solidFill>
              <a:srgbClr val="FF33CC"/>
            </a:solidFill>
            <a:ln w="9525">
              <a:solidFill>
                <a:schemeClr val="tx1"/>
              </a:solidFill>
              <a:miter lim="800000"/>
              <a:headEnd/>
              <a:tailEnd/>
            </a:ln>
          </p:spPr>
          <p:txBody>
            <a:bodyPr wrap="none" anchor="ctr"/>
            <a:lstStyle>
              <a:lvl1pPr eaLnBrk="0" hangingPunct="0">
                <a:spcBef>
                  <a:spcPct val="20000"/>
                </a:spcBef>
                <a:buClr>
                  <a:schemeClr val="tx1"/>
                </a:buClr>
                <a:buFont typeface="Mistral" panose="03090702030407020403" pitchFamily="66" charset="0"/>
                <a:buChar char="●"/>
                <a:defRPr sz="2600">
                  <a:solidFill>
                    <a:schemeClr val="tx1"/>
                  </a:solidFill>
                  <a:latin typeface="Arial Narrow" panose="020B0606020202030204" pitchFamily="34" charset="0"/>
                </a:defRPr>
              </a:lvl1pPr>
              <a:lvl2pPr marL="742950" indent="-285750" eaLnBrk="0" hangingPunct="0">
                <a:spcBef>
                  <a:spcPct val="20000"/>
                </a:spcBef>
                <a:buClr>
                  <a:schemeClr val="tx1"/>
                </a:buClr>
                <a:buFont typeface="Wingdings" panose="05000000000000000000" pitchFamily="2" charset="2"/>
                <a:buChar char="§"/>
                <a:defRPr sz="2400">
                  <a:solidFill>
                    <a:schemeClr val="tx1"/>
                  </a:solidFill>
                  <a:latin typeface="Arial Narrow" panose="020B0606020202030204" pitchFamily="34" charset="0"/>
                </a:defRPr>
              </a:lvl2pPr>
              <a:lvl3pPr marL="1143000" indent="-228600" eaLnBrk="0" hangingPunct="0">
                <a:spcBef>
                  <a:spcPct val="20000"/>
                </a:spcBef>
                <a:buClr>
                  <a:schemeClr val="tx1"/>
                </a:buClr>
                <a:buChar char="•"/>
                <a:defRPr sz="2000">
                  <a:solidFill>
                    <a:schemeClr val="tx1"/>
                  </a:solidFill>
                  <a:latin typeface="Arial Narrow" panose="020B0606020202030204" pitchFamily="34" charset="0"/>
                </a:defRPr>
              </a:lvl3pPr>
              <a:lvl4pPr marL="1600200" indent="-228600" eaLnBrk="0" hangingPunct="0">
                <a:spcBef>
                  <a:spcPct val="20000"/>
                </a:spcBef>
                <a:buClr>
                  <a:schemeClr val="tx1"/>
                </a:buClr>
                <a:buChar char="–"/>
                <a:defRPr b="1">
                  <a:solidFill>
                    <a:schemeClr val="tx1"/>
                  </a:solidFill>
                  <a:latin typeface="Century Gothic" panose="020B0502020202020204" pitchFamily="34" charset="0"/>
                </a:defRPr>
              </a:lvl4pPr>
              <a:lvl5pPr marL="2057400" indent="-228600" eaLnBrk="0" hangingPunct="0">
                <a:spcBef>
                  <a:spcPct val="20000"/>
                </a:spcBef>
                <a:buClr>
                  <a:schemeClr val="tx1"/>
                </a:buClr>
                <a:buChar char="»"/>
                <a:defRPr sz="2000" b="1">
                  <a:solidFill>
                    <a:schemeClr val="tx1"/>
                  </a:solidFill>
                  <a:latin typeface="Times New Roman" panose="02020603050405020304" pitchFamily="18" charset="0"/>
                </a:defRPr>
              </a:lvl5pPr>
              <a:lvl6pPr marL="25146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6pPr>
              <a:lvl7pPr marL="29718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7pPr>
              <a:lvl8pPr marL="34290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8pPr>
              <a:lvl9pPr marL="38862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9pPr>
            </a:lstStyle>
            <a:p>
              <a:pPr algn="ctr">
                <a:spcBef>
                  <a:spcPct val="0"/>
                </a:spcBef>
                <a:buClrTx/>
                <a:buFontTx/>
                <a:buNone/>
              </a:pPr>
              <a:r>
                <a:rPr lang="fr-BE" altLang="fr-FR" sz="2200">
                  <a:solidFill>
                    <a:srgbClr val="FFFF00"/>
                  </a:solidFill>
                  <a:latin typeface="+mn-lt"/>
                </a:rPr>
                <a:t>72</a:t>
              </a:r>
              <a:endParaRPr lang="fr-FR" altLang="fr-FR" sz="2200">
                <a:solidFill>
                  <a:srgbClr val="FFFF00"/>
                </a:solidFill>
                <a:latin typeface="+mn-lt"/>
              </a:endParaRPr>
            </a:p>
          </p:txBody>
        </p:sp>
        <p:sp>
          <p:nvSpPr>
            <p:cNvPr id="96286" name="Rectangle 16"/>
            <p:cNvSpPr>
              <a:spLocks noChangeArrowheads="1"/>
            </p:cNvSpPr>
            <p:nvPr/>
          </p:nvSpPr>
          <p:spPr bwMode="auto">
            <a:xfrm>
              <a:off x="4752" y="2016"/>
              <a:ext cx="240" cy="432"/>
            </a:xfrm>
            <a:prstGeom prst="rect">
              <a:avLst/>
            </a:prstGeom>
            <a:solidFill>
              <a:srgbClr val="FF33CC"/>
            </a:solidFill>
            <a:ln w="9525">
              <a:solidFill>
                <a:schemeClr val="tx1"/>
              </a:solidFill>
              <a:miter lim="800000"/>
              <a:headEnd/>
              <a:tailEnd/>
            </a:ln>
          </p:spPr>
          <p:txBody>
            <a:bodyPr wrap="none" anchor="ctr"/>
            <a:lstStyle>
              <a:lvl1pPr eaLnBrk="0" hangingPunct="0">
                <a:spcBef>
                  <a:spcPct val="20000"/>
                </a:spcBef>
                <a:buClr>
                  <a:schemeClr val="tx1"/>
                </a:buClr>
                <a:buFont typeface="Mistral" panose="03090702030407020403" pitchFamily="66" charset="0"/>
                <a:buChar char="●"/>
                <a:defRPr sz="2600">
                  <a:solidFill>
                    <a:schemeClr val="tx1"/>
                  </a:solidFill>
                  <a:latin typeface="Arial Narrow" panose="020B0606020202030204" pitchFamily="34" charset="0"/>
                </a:defRPr>
              </a:lvl1pPr>
              <a:lvl2pPr marL="742950" indent="-285750" eaLnBrk="0" hangingPunct="0">
                <a:spcBef>
                  <a:spcPct val="20000"/>
                </a:spcBef>
                <a:buClr>
                  <a:schemeClr val="tx1"/>
                </a:buClr>
                <a:buFont typeface="Wingdings" panose="05000000000000000000" pitchFamily="2" charset="2"/>
                <a:buChar char="§"/>
                <a:defRPr sz="2400">
                  <a:solidFill>
                    <a:schemeClr val="tx1"/>
                  </a:solidFill>
                  <a:latin typeface="Arial Narrow" panose="020B0606020202030204" pitchFamily="34" charset="0"/>
                </a:defRPr>
              </a:lvl2pPr>
              <a:lvl3pPr marL="1143000" indent="-228600" eaLnBrk="0" hangingPunct="0">
                <a:spcBef>
                  <a:spcPct val="20000"/>
                </a:spcBef>
                <a:buClr>
                  <a:schemeClr val="tx1"/>
                </a:buClr>
                <a:buChar char="•"/>
                <a:defRPr sz="2000">
                  <a:solidFill>
                    <a:schemeClr val="tx1"/>
                  </a:solidFill>
                  <a:latin typeface="Arial Narrow" panose="020B0606020202030204" pitchFamily="34" charset="0"/>
                </a:defRPr>
              </a:lvl3pPr>
              <a:lvl4pPr marL="1600200" indent="-228600" eaLnBrk="0" hangingPunct="0">
                <a:spcBef>
                  <a:spcPct val="20000"/>
                </a:spcBef>
                <a:buClr>
                  <a:schemeClr val="tx1"/>
                </a:buClr>
                <a:buChar char="–"/>
                <a:defRPr b="1">
                  <a:solidFill>
                    <a:schemeClr val="tx1"/>
                  </a:solidFill>
                  <a:latin typeface="Century Gothic" panose="020B0502020202020204" pitchFamily="34" charset="0"/>
                </a:defRPr>
              </a:lvl4pPr>
              <a:lvl5pPr marL="2057400" indent="-228600" eaLnBrk="0" hangingPunct="0">
                <a:spcBef>
                  <a:spcPct val="20000"/>
                </a:spcBef>
                <a:buClr>
                  <a:schemeClr val="tx1"/>
                </a:buClr>
                <a:buChar char="»"/>
                <a:defRPr sz="2000" b="1">
                  <a:solidFill>
                    <a:schemeClr val="tx1"/>
                  </a:solidFill>
                  <a:latin typeface="Times New Roman" panose="02020603050405020304" pitchFamily="18" charset="0"/>
                </a:defRPr>
              </a:lvl5pPr>
              <a:lvl6pPr marL="25146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6pPr>
              <a:lvl7pPr marL="29718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7pPr>
              <a:lvl8pPr marL="34290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8pPr>
              <a:lvl9pPr marL="38862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9pPr>
            </a:lstStyle>
            <a:p>
              <a:pPr algn="ctr">
                <a:spcBef>
                  <a:spcPct val="0"/>
                </a:spcBef>
                <a:buClrTx/>
                <a:buFontTx/>
                <a:buNone/>
              </a:pPr>
              <a:r>
                <a:rPr lang="fr-BE" altLang="fr-FR" sz="2200">
                  <a:latin typeface="+mn-lt"/>
                </a:rPr>
                <a:t>96</a:t>
              </a:r>
              <a:endParaRPr lang="fr-FR" altLang="fr-FR" sz="2200">
                <a:latin typeface="+mn-lt"/>
              </a:endParaRPr>
            </a:p>
          </p:txBody>
        </p:sp>
        <p:sp>
          <p:nvSpPr>
            <p:cNvPr id="96287" name="Rectangle 17"/>
            <p:cNvSpPr>
              <a:spLocks noChangeArrowheads="1"/>
            </p:cNvSpPr>
            <p:nvPr/>
          </p:nvSpPr>
          <p:spPr bwMode="auto">
            <a:xfrm>
              <a:off x="4992" y="2016"/>
              <a:ext cx="240" cy="432"/>
            </a:xfrm>
            <a:prstGeom prst="rect">
              <a:avLst/>
            </a:prstGeom>
            <a:solidFill>
              <a:srgbClr val="FF33CC"/>
            </a:solidFill>
            <a:ln w="9525">
              <a:solidFill>
                <a:schemeClr val="tx1"/>
              </a:solidFill>
              <a:miter lim="800000"/>
              <a:headEnd/>
              <a:tailEnd/>
            </a:ln>
          </p:spPr>
          <p:txBody>
            <a:bodyPr wrap="none" anchor="ctr"/>
            <a:lstStyle>
              <a:lvl1pPr eaLnBrk="0" hangingPunct="0">
                <a:spcBef>
                  <a:spcPct val="20000"/>
                </a:spcBef>
                <a:buClr>
                  <a:schemeClr val="tx1"/>
                </a:buClr>
                <a:buFont typeface="Mistral" panose="03090702030407020403" pitchFamily="66" charset="0"/>
                <a:buChar char="●"/>
                <a:defRPr sz="2600">
                  <a:solidFill>
                    <a:schemeClr val="tx1"/>
                  </a:solidFill>
                  <a:latin typeface="Arial Narrow" panose="020B0606020202030204" pitchFamily="34" charset="0"/>
                </a:defRPr>
              </a:lvl1pPr>
              <a:lvl2pPr marL="742950" indent="-285750" eaLnBrk="0" hangingPunct="0">
                <a:spcBef>
                  <a:spcPct val="20000"/>
                </a:spcBef>
                <a:buClr>
                  <a:schemeClr val="tx1"/>
                </a:buClr>
                <a:buFont typeface="Wingdings" panose="05000000000000000000" pitchFamily="2" charset="2"/>
                <a:buChar char="§"/>
                <a:defRPr sz="2400">
                  <a:solidFill>
                    <a:schemeClr val="tx1"/>
                  </a:solidFill>
                  <a:latin typeface="Arial Narrow" panose="020B0606020202030204" pitchFamily="34" charset="0"/>
                </a:defRPr>
              </a:lvl2pPr>
              <a:lvl3pPr marL="1143000" indent="-228600" eaLnBrk="0" hangingPunct="0">
                <a:spcBef>
                  <a:spcPct val="20000"/>
                </a:spcBef>
                <a:buClr>
                  <a:schemeClr val="tx1"/>
                </a:buClr>
                <a:buChar char="•"/>
                <a:defRPr sz="2000">
                  <a:solidFill>
                    <a:schemeClr val="tx1"/>
                  </a:solidFill>
                  <a:latin typeface="Arial Narrow" panose="020B0606020202030204" pitchFamily="34" charset="0"/>
                </a:defRPr>
              </a:lvl3pPr>
              <a:lvl4pPr marL="1600200" indent="-228600" eaLnBrk="0" hangingPunct="0">
                <a:spcBef>
                  <a:spcPct val="20000"/>
                </a:spcBef>
                <a:buClr>
                  <a:schemeClr val="tx1"/>
                </a:buClr>
                <a:buChar char="–"/>
                <a:defRPr b="1">
                  <a:solidFill>
                    <a:schemeClr val="tx1"/>
                  </a:solidFill>
                  <a:latin typeface="Century Gothic" panose="020B0502020202020204" pitchFamily="34" charset="0"/>
                </a:defRPr>
              </a:lvl4pPr>
              <a:lvl5pPr marL="2057400" indent="-228600" eaLnBrk="0" hangingPunct="0">
                <a:spcBef>
                  <a:spcPct val="20000"/>
                </a:spcBef>
                <a:buClr>
                  <a:schemeClr val="tx1"/>
                </a:buClr>
                <a:buChar char="»"/>
                <a:defRPr sz="2000" b="1">
                  <a:solidFill>
                    <a:schemeClr val="tx1"/>
                  </a:solidFill>
                  <a:latin typeface="Times New Roman" panose="02020603050405020304" pitchFamily="18" charset="0"/>
                </a:defRPr>
              </a:lvl5pPr>
              <a:lvl6pPr marL="25146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6pPr>
              <a:lvl7pPr marL="29718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7pPr>
              <a:lvl8pPr marL="34290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8pPr>
              <a:lvl9pPr marL="38862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9pPr>
            </a:lstStyle>
            <a:p>
              <a:pPr algn="ctr">
                <a:spcBef>
                  <a:spcPct val="0"/>
                </a:spcBef>
                <a:buClrTx/>
                <a:buFontTx/>
                <a:buNone/>
              </a:pPr>
              <a:endParaRPr lang="fr-BE" altLang="fr-FR" sz="2200">
                <a:latin typeface="+mn-lt"/>
              </a:endParaRPr>
            </a:p>
          </p:txBody>
        </p:sp>
        <p:sp>
          <p:nvSpPr>
            <p:cNvPr id="96288" name="Rectangle 18"/>
            <p:cNvSpPr>
              <a:spLocks noChangeArrowheads="1"/>
            </p:cNvSpPr>
            <p:nvPr/>
          </p:nvSpPr>
          <p:spPr bwMode="auto">
            <a:xfrm>
              <a:off x="5232" y="2016"/>
              <a:ext cx="240" cy="432"/>
            </a:xfrm>
            <a:prstGeom prst="rect">
              <a:avLst/>
            </a:prstGeom>
            <a:solidFill>
              <a:srgbClr val="FF33CC"/>
            </a:solidFill>
            <a:ln w="9525">
              <a:solidFill>
                <a:schemeClr val="tx1"/>
              </a:solidFill>
              <a:miter lim="800000"/>
              <a:headEnd/>
              <a:tailEnd/>
            </a:ln>
          </p:spPr>
          <p:txBody>
            <a:bodyPr wrap="none" anchor="ctr"/>
            <a:lstStyle>
              <a:lvl1pPr eaLnBrk="0" hangingPunct="0">
                <a:spcBef>
                  <a:spcPct val="20000"/>
                </a:spcBef>
                <a:buClr>
                  <a:schemeClr val="tx1"/>
                </a:buClr>
                <a:buFont typeface="Mistral" panose="03090702030407020403" pitchFamily="66" charset="0"/>
                <a:buChar char="●"/>
                <a:defRPr sz="2600">
                  <a:solidFill>
                    <a:schemeClr val="tx1"/>
                  </a:solidFill>
                  <a:latin typeface="Arial Narrow" panose="020B0606020202030204" pitchFamily="34" charset="0"/>
                </a:defRPr>
              </a:lvl1pPr>
              <a:lvl2pPr marL="742950" indent="-285750" eaLnBrk="0" hangingPunct="0">
                <a:spcBef>
                  <a:spcPct val="20000"/>
                </a:spcBef>
                <a:buClr>
                  <a:schemeClr val="tx1"/>
                </a:buClr>
                <a:buFont typeface="Wingdings" panose="05000000000000000000" pitchFamily="2" charset="2"/>
                <a:buChar char="§"/>
                <a:defRPr sz="2400">
                  <a:solidFill>
                    <a:schemeClr val="tx1"/>
                  </a:solidFill>
                  <a:latin typeface="Arial Narrow" panose="020B0606020202030204" pitchFamily="34" charset="0"/>
                </a:defRPr>
              </a:lvl2pPr>
              <a:lvl3pPr marL="1143000" indent="-228600" eaLnBrk="0" hangingPunct="0">
                <a:spcBef>
                  <a:spcPct val="20000"/>
                </a:spcBef>
                <a:buClr>
                  <a:schemeClr val="tx1"/>
                </a:buClr>
                <a:buChar char="•"/>
                <a:defRPr sz="2000">
                  <a:solidFill>
                    <a:schemeClr val="tx1"/>
                  </a:solidFill>
                  <a:latin typeface="Arial Narrow" panose="020B0606020202030204" pitchFamily="34" charset="0"/>
                </a:defRPr>
              </a:lvl3pPr>
              <a:lvl4pPr marL="1600200" indent="-228600" eaLnBrk="0" hangingPunct="0">
                <a:spcBef>
                  <a:spcPct val="20000"/>
                </a:spcBef>
                <a:buClr>
                  <a:schemeClr val="tx1"/>
                </a:buClr>
                <a:buChar char="–"/>
                <a:defRPr b="1">
                  <a:solidFill>
                    <a:schemeClr val="tx1"/>
                  </a:solidFill>
                  <a:latin typeface="Century Gothic" panose="020B0502020202020204" pitchFamily="34" charset="0"/>
                </a:defRPr>
              </a:lvl4pPr>
              <a:lvl5pPr marL="2057400" indent="-228600" eaLnBrk="0" hangingPunct="0">
                <a:spcBef>
                  <a:spcPct val="20000"/>
                </a:spcBef>
                <a:buClr>
                  <a:schemeClr val="tx1"/>
                </a:buClr>
                <a:buChar char="»"/>
                <a:defRPr sz="2000" b="1">
                  <a:solidFill>
                    <a:schemeClr val="tx1"/>
                  </a:solidFill>
                  <a:latin typeface="Times New Roman" panose="02020603050405020304" pitchFamily="18" charset="0"/>
                </a:defRPr>
              </a:lvl5pPr>
              <a:lvl6pPr marL="25146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6pPr>
              <a:lvl7pPr marL="29718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7pPr>
              <a:lvl8pPr marL="34290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8pPr>
              <a:lvl9pPr marL="38862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9pPr>
            </a:lstStyle>
            <a:p>
              <a:pPr algn="ctr">
                <a:spcBef>
                  <a:spcPct val="0"/>
                </a:spcBef>
                <a:buClrTx/>
                <a:buFontTx/>
                <a:buNone/>
              </a:pPr>
              <a:endParaRPr lang="fr-BE" altLang="fr-FR" sz="2200">
                <a:latin typeface="+mn-lt"/>
              </a:endParaRPr>
            </a:p>
          </p:txBody>
        </p:sp>
      </p:grpSp>
      <p:sp>
        <p:nvSpPr>
          <p:cNvPr id="46" name="Line 19"/>
          <p:cNvSpPr>
            <a:spLocks noChangeShapeType="1"/>
          </p:cNvSpPr>
          <p:nvPr/>
        </p:nvSpPr>
        <p:spPr bwMode="auto">
          <a:xfrm flipH="1">
            <a:off x="7378700" y="2705100"/>
            <a:ext cx="0" cy="1130300"/>
          </a:xfrm>
          <a:prstGeom prst="line">
            <a:avLst/>
          </a:prstGeom>
          <a:noFill/>
          <a:ln w="38100">
            <a:solidFill>
              <a:srgbClr val="FF5050"/>
            </a:solidFill>
            <a:round/>
            <a:headEnd/>
            <a:tailEnd type="triangle" w="lg" len="med"/>
          </a:ln>
          <a:extLst>
            <a:ext uri="{909E8E84-426E-40DD-AFC4-6F175D3DCCD1}">
              <a14:hiddenFill xmlns:a14="http://schemas.microsoft.com/office/drawing/2010/main">
                <a:noFill/>
              </a14:hiddenFill>
            </a:ext>
          </a:extLst>
        </p:spPr>
        <p:txBody>
          <a:bodyPr/>
          <a:lstStyle/>
          <a:p>
            <a:endParaRPr lang="fr-BE" sz="2200"/>
          </a:p>
        </p:txBody>
      </p:sp>
      <p:sp>
        <p:nvSpPr>
          <p:cNvPr id="47" name="Text Box 27"/>
          <p:cNvSpPr txBox="1">
            <a:spLocks noChangeArrowheads="1"/>
          </p:cNvSpPr>
          <p:nvPr/>
        </p:nvSpPr>
        <p:spPr bwMode="auto">
          <a:xfrm>
            <a:off x="579438" y="5380038"/>
            <a:ext cx="1162050" cy="430887"/>
          </a:xfrm>
          <a:prstGeom prst="rect">
            <a:avLst/>
          </a:prstGeom>
          <a:solidFill>
            <a:srgbClr val="FFC000"/>
          </a:solidFill>
          <a:ln w="9525">
            <a:solidFill>
              <a:srgbClr val="000099"/>
            </a:solidFill>
            <a:miter lim="800000"/>
            <a:headEnd/>
            <a:tailEnd/>
          </a:ln>
        </p:spPr>
        <p:txBody>
          <a:bodyPr>
            <a:spAutoFit/>
          </a:bodyPr>
          <a:lstStyle>
            <a:lvl1pPr eaLnBrk="0" hangingPunct="0">
              <a:spcBef>
                <a:spcPct val="20000"/>
              </a:spcBef>
              <a:buClr>
                <a:schemeClr val="tx1"/>
              </a:buClr>
              <a:buFont typeface="Mistral" panose="03090702030407020403" pitchFamily="66" charset="0"/>
              <a:buChar char="●"/>
              <a:defRPr sz="2600">
                <a:solidFill>
                  <a:schemeClr val="tx1"/>
                </a:solidFill>
                <a:latin typeface="Arial Narrow" panose="020B0606020202030204" pitchFamily="34" charset="0"/>
              </a:defRPr>
            </a:lvl1pPr>
            <a:lvl2pPr marL="742950" indent="-285750" eaLnBrk="0" hangingPunct="0">
              <a:spcBef>
                <a:spcPct val="20000"/>
              </a:spcBef>
              <a:buClr>
                <a:schemeClr val="tx1"/>
              </a:buClr>
              <a:buFont typeface="Wingdings" panose="05000000000000000000" pitchFamily="2" charset="2"/>
              <a:buChar char="§"/>
              <a:defRPr sz="2400">
                <a:solidFill>
                  <a:schemeClr val="tx1"/>
                </a:solidFill>
                <a:latin typeface="Arial Narrow" panose="020B0606020202030204" pitchFamily="34" charset="0"/>
              </a:defRPr>
            </a:lvl2pPr>
            <a:lvl3pPr marL="1143000" indent="-228600" eaLnBrk="0" hangingPunct="0">
              <a:spcBef>
                <a:spcPct val="20000"/>
              </a:spcBef>
              <a:buClr>
                <a:schemeClr val="tx1"/>
              </a:buClr>
              <a:buChar char="•"/>
              <a:defRPr sz="2000">
                <a:solidFill>
                  <a:schemeClr val="tx1"/>
                </a:solidFill>
                <a:latin typeface="Arial Narrow" panose="020B0606020202030204" pitchFamily="34" charset="0"/>
              </a:defRPr>
            </a:lvl3pPr>
            <a:lvl4pPr marL="1600200" indent="-228600" eaLnBrk="0" hangingPunct="0">
              <a:spcBef>
                <a:spcPct val="20000"/>
              </a:spcBef>
              <a:buClr>
                <a:schemeClr val="tx1"/>
              </a:buClr>
              <a:buChar char="–"/>
              <a:defRPr b="1">
                <a:solidFill>
                  <a:schemeClr val="tx1"/>
                </a:solidFill>
                <a:latin typeface="Century Gothic" panose="020B0502020202020204" pitchFamily="34" charset="0"/>
              </a:defRPr>
            </a:lvl4pPr>
            <a:lvl5pPr marL="2057400" indent="-228600" eaLnBrk="0" hangingPunct="0">
              <a:spcBef>
                <a:spcPct val="20000"/>
              </a:spcBef>
              <a:buClr>
                <a:schemeClr val="tx1"/>
              </a:buClr>
              <a:buChar char="»"/>
              <a:defRPr sz="2000" b="1">
                <a:solidFill>
                  <a:schemeClr val="tx1"/>
                </a:solidFill>
                <a:latin typeface="Times New Roman" panose="02020603050405020304" pitchFamily="18" charset="0"/>
              </a:defRPr>
            </a:lvl5pPr>
            <a:lvl6pPr marL="25146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6pPr>
            <a:lvl7pPr marL="29718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7pPr>
            <a:lvl8pPr marL="34290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8pPr>
            <a:lvl9pPr marL="38862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9pPr>
          </a:lstStyle>
          <a:p>
            <a:pPr algn="ctr">
              <a:spcBef>
                <a:spcPct val="0"/>
              </a:spcBef>
              <a:buClrTx/>
              <a:buFontTx/>
              <a:buNone/>
            </a:pPr>
            <a:r>
              <a:rPr lang="fr-BE" altLang="fr-FR" sz="2200">
                <a:latin typeface="+mn-lt"/>
              </a:rPr>
              <a:t>GnRH</a:t>
            </a:r>
            <a:endParaRPr lang="fr-FR" altLang="fr-FR" sz="2200">
              <a:latin typeface="+mn-lt"/>
            </a:endParaRPr>
          </a:p>
        </p:txBody>
      </p:sp>
      <p:sp>
        <p:nvSpPr>
          <p:cNvPr id="48" name="Line 28"/>
          <p:cNvSpPr>
            <a:spLocks noChangeShapeType="1"/>
          </p:cNvSpPr>
          <p:nvPr/>
        </p:nvSpPr>
        <p:spPr bwMode="auto">
          <a:xfrm flipV="1">
            <a:off x="620713" y="4533900"/>
            <a:ext cx="0" cy="838200"/>
          </a:xfrm>
          <a:prstGeom prst="line">
            <a:avLst/>
          </a:prstGeom>
          <a:noFill/>
          <a:ln w="50800">
            <a:solidFill>
              <a:srgbClr val="FFC000"/>
            </a:solidFill>
            <a:round/>
            <a:headEnd/>
            <a:tailEnd type="stealth" w="lg" len="lg"/>
          </a:ln>
          <a:extLst>
            <a:ext uri="{909E8E84-426E-40DD-AFC4-6F175D3DCCD1}">
              <a14:hiddenFill xmlns:a14="http://schemas.microsoft.com/office/drawing/2010/main">
                <a:noFill/>
              </a14:hiddenFill>
            </a:ext>
          </a:extLst>
        </p:spPr>
        <p:txBody>
          <a:bodyPr/>
          <a:lstStyle/>
          <a:p>
            <a:endParaRPr lang="fr-BE" sz="2200"/>
          </a:p>
        </p:txBody>
      </p:sp>
      <p:grpSp>
        <p:nvGrpSpPr>
          <p:cNvPr id="49" name="Groupe 48"/>
          <p:cNvGrpSpPr>
            <a:grpSpLocks/>
          </p:cNvGrpSpPr>
          <p:nvPr/>
        </p:nvGrpSpPr>
        <p:grpSpPr bwMode="auto">
          <a:xfrm>
            <a:off x="2724150" y="2219325"/>
            <a:ext cx="3295650" cy="1616075"/>
            <a:chOff x="2724150" y="2219235"/>
            <a:chExt cx="3295650" cy="1616808"/>
          </a:xfrm>
        </p:grpSpPr>
        <p:sp>
          <p:nvSpPr>
            <p:cNvPr id="96279" name="Line 29"/>
            <p:cNvSpPr>
              <a:spLocks noChangeShapeType="1"/>
            </p:cNvSpPr>
            <p:nvPr/>
          </p:nvSpPr>
          <p:spPr bwMode="auto">
            <a:xfrm>
              <a:off x="5432425" y="3021656"/>
              <a:ext cx="0" cy="814387"/>
            </a:xfrm>
            <a:prstGeom prst="line">
              <a:avLst/>
            </a:prstGeom>
            <a:noFill/>
            <a:ln w="50800">
              <a:solidFill>
                <a:srgbClr val="92D050"/>
              </a:solidFill>
              <a:round/>
              <a:headEnd/>
              <a:tailEnd type="triangle" w="med" len="med"/>
            </a:ln>
            <a:extLst>
              <a:ext uri="{909E8E84-426E-40DD-AFC4-6F175D3DCCD1}">
                <a14:hiddenFill xmlns:a14="http://schemas.microsoft.com/office/drawing/2010/main">
                  <a:noFill/>
                </a14:hiddenFill>
              </a:ext>
            </a:extLst>
          </p:spPr>
          <p:txBody>
            <a:bodyPr/>
            <a:lstStyle/>
            <a:p>
              <a:endParaRPr lang="fr-BE" sz="2200"/>
            </a:p>
          </p:txBody>
        </p:sp>
        <p:sp>
          <p:nvSpPr>
            <p:cNvPr id="96280" name="Line 30"/>
            <p:cNvSpPr>
              <a:spLocks noChangeShapeType="1"/>
            </p:cNvSpPr>
            <p:nvPr/>
          </p:nvSpPr>
          <p:spPr bwMode="auto">
            <a:xfrm flipH="1">
              <a:off x="5961063" y="3021657"/>
              <a:ext cx="14287" cy="801687"/>
            </a:xfrm>
            <a:prstGeom prst="line">
              <a:avLst/>
            </a:prstGeom>
            <a:noFill/>
            <a:ln w="50800">
              <a:solidFill>
                <a:srgbClr val="92D050"/>
              </a:solidFill>
              <a:round/>
              <a:headEnd/>
              <a:tailEnd type="triangle" w="med" len="med"/>
            </a:ln>
            <a:extLst>
              <a:ext uri="{909E8E84-426E-40DD-AFC4-6F175D3DCCD1}">
                <a14:hiddenFill xmlns:a14="http://schemas.microsoft.com/office/drawing/2010/main">
                  <a:noFill/>
                </a14:hiddenFill>
              </a:ext>
            </a:extLst>
          </p:spPr>
          <p:txBody>
            <a:bodyPr/>
            <a:lstStyle/>
            <a:p>
              <a:endParaRPr lang="fr-BE" sz="2200"/>
            </a:p>
          </p:txBody>
        </p:sp>
        <p:sp>
          <p:nvSpPr>
            <p:cNvPr id="96281" name="Text Box 31"/>
            <p:cNvSpPr txBox="1">
              <a:spLocks noChangeArrowheads="1"/>
            </p:cNvSpPr>
            <p:nvPr/>
          </p:nvSpPr>
          <p:spPr bwMode="auto">
            <a:xfrm>
              <a:off x="2724150" y="2219235"/>
              <a:ext cx="3295650" cy="1108499"/>
            </a:xfrm>
            <a:prstGeom prst="rect">
              <a:avLst/>
            </a:prstGeom>
            <a:solidFill>
              <a:srgbClr val="92D050"/>
            </a:solidFill>
            <a:ln w="9525">
              <a:solidFill>
                <a:schemeClr val="tx2"/>
              </a:solidFill>
              <a:miter lim="800000"/>
              <a:headEnd/>
              <a:tailEnd/>
            </a:ln>
          </p:spPr>
          <p:txBody>
            <a:bodyPr>
              <a:spAutoFit/>
            </a:bodyPr>
            <a:lstStyle>
              <a:lvl1pPr eaLnBrk="0" hangingPunct="0">
                <a:spcBef>
                  <a:spcPct val="20000"/>
                </a:spcBef>
                <a:buClr>
                  <a:schemeClr val="tx1"/>
                </a:buClr>
                <a:buFont typeface="Mistral" panose="03090702030407020403" pitchFamily="66" charset="0"/>
                <a:buChar char="●"/>
                <a:defRPr sz="2600">
                  <a:solidFill>
                    <a:schemeClr val="tx1"/>
                  </a:solidFill>
                  <a:latin typeface="Arial Narrow" panose="020B0606020202030204" pitchFamily="34" charset="0"/>
                </a:defRPr>
              </a:lvl1pPr>
              <a:lvl2pPr marL="742950" indent="-285750" eaLnBrk="0" hangingPunct="0">
                <a:spcBef>
                  <a:spcPct val="20000"/>
                </a:spcBef>
                <a:buClr>
                  <a:schemeClr val="tx1"/>
                </a:buClr>
                <a:buFont typeface="Wingdings" panose="05000000000000000000" pitchFamily="2" charset="2"/>
                <a:buChar char="§"/>
                <a:defRPr sz="2400">
                  <a:solidFill>
                    <a:schemeClr val="tx1"/>
                  </a:solidFill>
                  <a:latin typeface="Arial Narrow" panose="020B0606020202030204" pitchFamily="34" charset="0"/>
                </a:defRPr>
              </a:lvl2pPr>
              <a:lvl3pPr marL="1143000" indent="-228600" eaLnBrk="0" hangingPunct="0">
                <a:spcBef>
                  <a:spcPct val="20000"/>
                </a:spcBef>
                <a:buClr>
                  <a:schemeClr val="tx1"/>
                </a:buClr>
                <a:buChar char="•"/>
                <a:defRPr sz="2000">
                  <a:solidFill>
                    <a:schemeClr val="tx1"/>
                  </a:solidFill>
                  <a:latin typeface="Arial Narrow" panose="020B0606020202030204" pitchFamily="34" charset="0"/>
                </a:defRPr>
              </a:lvl3pPr>
              <a:lvl4pPr marL="1600200" indent="-228600" eaLnBrk="0" hangingPunct="0">
                <a:spcBef>
                  <a:spcPct val="20000"/>
                </a:spcBef>
                <a:buClr>
                  <a:schemeClr val="tx1"/>
                </a:buClr>
                <a:buChar char="–"/>
                <a:defRPr b="1">
                  <a:solidFill>
                    <a:schemeClr val="tx1"/>
                  </a:solidFill>
                  <a:latin typeface="Century Gothic" panose="020B0502020202020204" pitchFamily="34" charset="0"/>
                </a:defRPr>
              </a:lvl4pPr>
              <a:lvl5pPr marL="2057400" indent="-228600" eaLnBrk="0" hangingPunct="0">
                <a:spcBef>
                  <a:spcPct val="20000"/>
                </a:spcBef>
                <a:buClr>
                  <a:schemeClr val="tx1"/>
                </a:buClr>
                <a:buChar char="»"/>
                <a:defRPr sz="2000" b="1">
                  <a:solidFill>
                    <a:schemeClr val="tx1"/>
                  </a:solidFill>
                  <a:latin typeface="Times New Roman" panose="02020603050405020304" pitchFamily="18" charset="0"/>
                </a:defRPr>
              </a:lvl5pPr>
              <a:lvl6pPr marL="25146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6pPr>
              <a:lvl7pPr marL="29718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7pPr>
              <a:lvl8pPr marL="34290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8pPr>
              <a:lvl9pPr marL="38862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9pPr>
            </a:lstStyle>
            <a:p>
              <a:pPr>
                <a:spcBef>
                  <a:spcPct val="0"/>
                </a:spcBef>
                <a:buClrTx/>
                <a:buFontTx/>
                <a:buNone/>
              </a:pPr>
              <a:r>
                <a:rPr lang="fr-BE" altLang="fr-FR" sz="2200" dirty="0">
                  <a:latin typeface="+mn-lt"/>
                </a:rPr>
                <a:t>PGF2a ??? </a:t>
              </a:r>
            </a:p>
            <a:p>
              <a:pPr>
                <a:spcBef>
                  <a:spcPct val="0"/>
                </a:spcBef>
                <a:buClrTx/>
                <a:buFontTx/>
                <a:buNone/>
              </a:pPr>
              <a:r>
                <a:rPr lang="fr-BE" altLang="fr-FR" sz="2200" dirty="0">
                  <a:latin typeface="+mn-lt"/>
                </a:rPr>
                <a:t>Au retrait 24h ou 48 h avant</a:t>
              </a:r>
              <a:endParaRPr lang="fr-FR" altLang="fr-FR" sz="2200" dirty="0">
                <a:latin typeface="+mn-lt"/>
              </a:endParaRPr>
            </a:p>
          </p:txBody>
        </p:sp>
      </p:grpSp>
      <p:sp>
        <p:nvSpPr>
          <p:cNvPr id="53" name="Text Box 31"/>
          <p:cNvSpPr txBox="1">
            <a:spLocks noChangeArrowheads="1"/>
          </p:cNvSpPr>
          <p:nvPr/>
        </p:nvSpPr>
        <p:spPr bwMode="auto">
          <a:xfrm>
            <a:off x="6197600" y="2243138"/>
            <a:ext cx="2095500" cy="430887"/>
          </a:xfrm>
          <a:prstGeom prst="rect">
            <a:avLst/>
          </a:prstGeom>
          <a:solidFill>
            <a:srgbClr val="FFFF00"/>
          </a:solidFill>
          <a:ln w="9525">
            <a:solidFill>
              <a:schemeClr val="tx2"/>
            </a:solidFill>
            <a:miter lim="800000"/>
            <a:headEnd/>
            <a:tailEnd/>
          </a:ln>
        </p:spPr>
        <p:txBody>
          <a:bodyPr>
            <a:spAutoFit/>
          </a:bodyPr>
          <a:lstStyle>
            <a:lvl1pPr eaLnBrk="0" hangingPunct="0">
              <a:spcBef>
                <a:spcPct val="20000"/>
              </a:spcBef>
              <a:buClr>
                <a:schemeClr val="tx1"/>
              </a:buClr>
              <a:buFont typeface="Mistral" panose="03090702030407020403" pitchFamily="66" charset="0"/>
              <a:buChar char="●"/>
              <a:defRPr sz="2600">
                <a:solidFill>
                  <a:schemeClr val="tx1"/>
                </a:solidFill>
                <a:latin typeface="Arial Narrow" panose="020B0606020202030204" pitchFamily="34" charset="0"/>
              </a:defRPr>
            </a:lvl1pPr>
            <a:lvl2pPr marL="742950" indent="-285750" eaLnBrk="0" hangingPunct="0">
              <a:spcBef>
                <a:spcPct val="20000"/>
              </a:spcBef>
              <a:buClr>
                <a:schemeClr val="tx1"/>
              </a:buClr>
              <a:buFont typeface="Wingdings" panose="05000000000000000000" pitchFamily="2" charset="2"/>
              <a:buChar char="§"/>
              <a:defRPr sz="2400">
                <a:solidFill>
                  <a:schemeClr val="tx1"/>
                </a:solidFill>
                <a:latin typeface="Arial Narrow" panose="020B0606020202030204" pitchFamily="34" charset="0"/>
              </a:defRPr>
            </a:lvl2pPr>
            <a:lvl3pPr marL="1143000" indent="-228600" eaLnBrk="0" hangingPunct="0">
              <a:spcBef>
                <a:spcPct val="20000"/>
              </a:spcBef>
              <a:buClr>
                <a:schemeClr val="tx1"/>
              </a:buClr>
              <a:buChar char="•"/>
              <a:defRPr sz="2000">
                <a:solidFill>
                  <a:schemeClr val="tx1"/>
                </a:solidFill>
                <a:latin typeface="Arial Narrow" panose="020B0606020202030204" pitchFamily="34" charset="0"/>
              </a:defRPr>
            </a:lvl3pPr>
            <a:lvl4pPr marL="1600200" indent="-228600" eaLnBrk="0" hangingPunct="0">
              <a:spcBef>
                <a:spcPct val="20000"/>
              </a:spcBef>
              <a:buClr>
                <a:schemeClr val="tx1"/>
              </a:buClr>
              <a:buChar char="–"/>
              <a:defRPr b="1">
                <a:solidFill>
                  <a:schemeClr val="tx1"/>
                </a:solidFill>
                <a:latin typeface="Century Gothic" panose="020B0502020202020204" pitchFamily="34" charset="0"/>
              </a:defRPr>
            </a:lvl4pPr>
            <a:lvl5pPr marL="2057400" indent="-228600" eaLnBrk="0" hangingPunct="0">
              <a:spcBef>
                <a:spcPct val="20000"/>
              </a:spcBef>
              <a:buClr>
                <a:schemeClr val="tx1"/>
              </a:buClr>
              <a:buChar char="»"/>
              <a:defRPr sz="2000" b="1">
                <a:solidFill>
                  <a:schemeClr val="tx1"/>
                </a:solidFill>
                <a:latin typeface="Times New Roman" panose="02020603050405020304" pitchFamily="18" charset="0"/>
              </a:defRPr>
            </a:lvl5pPr>
            <a:lvl6pPr marL="25146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6pPr>
            <a:lvl7pPr marL="29718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7pPr>
            <a:lvl8pPr marL="34290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8pPr>
            <a:lvl9pPr marL="38862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9pPr>
          </a:lstStyle>
          <a:p>
            <a:pPr algn="ctr">
              <a:spcBef>
                <a:spcPct val="0"/>
              </a:spcBef>
              <a:buClrTx/>
              <a:buFontTx/>
              <a:buNone/>
            </a:pPr>
            <a:r>
              <a:rPr lang="fr-BE" altLang="fr-FR" sz="2200" dirty="0">
                <a:solidFill>
                  <a:schemeClr val="tx2"/>
                </a:solidFill>
                <a:latin typeface="+mn-lt"/>
              </a:rPr>
              <a:t>IA systématique</a:t>
            </a:r>
            <a:endParaRPr lang="fr-FR" altLang="fr-FR" sz="2200" dirty="0">
              <a:solidFill>
                <a:schemeClr val="tx2"/>
              </a:solidFill>
              <a:latin typeface="+mn-lt"/>
            </a:endParaRPr>
          </a:p>
        </p:txBody>
      </p:sp>
      <p:grpSp>
        <p:nvGrpSpPr>
          <p:cNvPr id="54" name="Groupe 53"/>
          <p:cNvGrpSpPr>
            <a:grpSpLocks/>
          </p:cNvGrpSpPr>
          <p:nvPr/>
        </p:nvGrpSpPr>
        <p:grpSpPr bwMode="auto">
          <a:xfrm>
            <a:off x="6197600" y="4533899"/>
            <a:ext cx="2641600" cy="1300694"/>
            <a:chOff x="6197600" y="4534543"/>
            <a:chExt cx="2641600" cy="1299454"/>
          </a:xfrm>
        </p:grpSpPr>
        <p:sp>
          <p:nvSpPr>
            <p:cNvPr id="96272" name="Line 21"/>
            <p:cNvSpPr>
              <a:spLocks noChangeShapeType="1"/>
            </p:cNvSpPr>
            <p:nvPr/>
          </p:nvSpPr>
          <p:spPr bwMode="auto">
            <a:xfrm flipH="1" flipV="1">
              <a:off x="6235700" y="4534544"/>
              <a:ext cx="0" cy="838200"/>
            </a:xfrm>
            <a:prstGeom prst="line">
              <a:avLst/>
            </a:prstGeom>
            <a:noFill/>
            <a:ln w="38100">
              <a:solidFill>
                <a:srgbClr val="000099"/>
              </a:solidFill>
              <a:round/>
              <a:headEnd/>
              <a:tailEnd type="triangle" w="lg" len="med"/>
            </a:ln>
            <a:extLst>
              <a:ext uri="{909E8E84-426E-40DD-AFC4-6F175D3DCCD1}">
                <a14:hiddenFill xmlns:a14="http://schemas.microsoft.com/office/drawing/2010/main">
                  <a:noFill/>
                </a14:hiddenFill>
              </a:ext>
            </a:extLst>
          </p:spPr>
          <p:txBody>
            <a:bodyPr/>
            <a:lstStyle/>
            <a:p>
              <a:pPr algn="ctr"/>
              <a:endParaRPr lang="fr-BE" sz="2200"/>
            </a:p>
          </p:txBody>
        </p:sp>
        <p:sp>
          <p:nvSpPr>
            <p:cNvPr id="96273" name="Line 22"/>
            <p:cNvSpPr>
              <a:spLocks noChangeShapeType="1"/>
            </p:cNvSpPr>
            <p:nvPr/>
          </p:nvSpPr>
          <p:spPr bwMode="auto">
            <a:xfrm flipH="1" flipV="1">
              <a:off x="6616700" y="4534543"/>
              <a:ext cx="0" cy="868977"/>
            </a:xfrm>
            <a:prstGeom prst="line">
              <a:avLst/>
            </a:prstGeom>
            <a:noFill/>
            <a:ln w="38100">
              <a:solidFill>
                <a:srgbClr val="000099"/>
              </a:solidFill>
              <a:round/>
              <a:headEnd/>
              <a:tailEnd type="triangle" w="lg" len="med"/>
            </a:ln>
            <a:extLst>
              <a:ext uri="{909E8E84-426E-40DD-AFC4-6F175D3DCCD1}">
                <a14:hiddenFill xmlns:a14="http://schemas.microsoft.com/office/drawing/2010/main">
                  <a:noFill/>
                </a14:hiddenFill>
              </a:ext>
            </a:extLst>
          </p:spPr>
          <p:txBody>
            <a:bodyPr/>
            <a:lstStyle/>
            <a:p>
              <a:pPr algn="ctr"/>
              <a:endParaRPr lang="fr-BE" sz="2200"/>
            </a:p>
          </p:txBody>
        </p:sp>
        <p:sp>
          <p:nvSpPr>
            <p:cNvPr id="96274" name="Line 23"/>
            <p:cNvSpPr>
              <a:spLocks noChangeShapeType="1"/>
            </p:cNvSpPr>
            <p:nvPr/>
          </p:nvSpPr>
          <p:spPr bwMode="auto">
            <a:xfrm flipH="1" flipV="1">
              <a:off x="6997700" y="4534544"/>
              <a:ext cx="0" cy="838200"/>
            </a:xfrm>
            <a:prstGeom prst="line">
              <a:avLst/>
            </a:prstGeom>
            <a:noFill/>
            <a:ln w="38100">
              <a:solidFill>
                <a:srgbClr val="000099"/>
              </a:solidFill>
              <a:round/>
              <a:headEnd/>
              <a:tailEnd type="triangle" w="lg" len="med"/>
            </a:ln>
            <a:extLst>
              <a:ext uri="{909E8E84-426E-40DD-AFC4-6F175D3DCCD1}">
                <a14:hiddenFill xmlns:a14="http://schemas.microsoft.com/office/drawing/2010/main">
                  <a:noFill/>
                </a14:hiddenFill>
              </a:ext>
            </a:extLst>
          </p:spPr>
          <p:txBody>
            <a:bodyPr/>
            <a:lstStyle/>
            <a:p>
              <a:pPr algn="ctr"/>
              <a:endParaRPr lang="fr-BE" sz="2200"/>
            </a:p>
          </p:txBody>
        </p:sp>
        <p:sp>
          <p:nvSpPr>
            <p:cNvPr id="96275" name="Line 24"/>
            <p:cNvSpPr>
              <a:spLocks noChangeShapeType="1"/>
            </p:cNvSpPr>
            <p:nvPr/>
          </p:nvSpPr>
          <p:spPr bwMode="auto">
            <a:xfrm flipH="1" flipV="1">
              <a:off x="7378700" y="4534544"/>
              <a:ext cx="0" cy="838200"/>
            </a:xfrm>
            <a:prstGeom prst="line">
              <a:avLst/>
            </a:prstGeom>
            <a:noFill/>
            <a:ln w="38100">
              <a:solidFill>
                <a:srgbClr val="000099"/>
              </a:solidFill>
              <a:round/>
              <a:headEnd/>
              <a:tailEnd type="triangle" w="lg" len="med"/>
            </a:ln>
            <a:extLst>
              <a:ext uri="{909E8E84-426E-40DD-AFC4-6F175D3DCCD1}">
                <a14:hiddenFill xmlns:a14="http://schemas.microsoft.com/office/drawing/2010/main">
                  <a:noFill/>
                </a14:hiddenFill>
              </a:ext>
            </a:extLst>
          </p:spPr>
          <p:txBody>
            <a:bodyPr/>
            <a:lstStyle/>
            <a:p>
              <a:pPr algn="ctr"/>
              <a:endParaRPr lang="fr-BE" sz="2200"/>
            </a:p>
          </p:txBody>
        </p:sp>
        <p:sp>
          <p:nvSpPr>
            <p:cNvPr id="96276" name="Line 25"/>
            <p:cNvSpPr>
              <a:spLocks noChangeShapeType="1"/>
            </p:cNvSpPr>
            <p:nvPr/>
          </p:nvSpPr>
          <p:spPr bwMode="auto">
            <a:xfrm flipH="1" flipV="1">
              <a:off x="7759700" y="4534544"/>
              <a:ext cx="0" cy="868976"/>
            </a:xfrm>
            <a:prstGeom prst="line">
              <a:avLst/>
            </a:prstGeom>
            <a:noFill/>
            <a:ln w="38100">
              <a:solidFill>
                <a:srgbClr val="000099"/>
              </a:solidFill>
              <a:round/>
              <a:headEnd/>
              <a:tailEnd type="triangle" w="lg" len="med"/>
            </a:ln>
            <a:extLst>
              <a:ext uri="{909E8E84-426E-40DD-AFC4-6F175D3DCCD1}">
                <a14:hiddenFill xmlns:a14="http://schemas.microsoft.com/office/drawing/2010/main">
                  <a:noFill/>
                </a14:hiddenFill>
              </a:ext>
            </a:extLst>
          </p:spPr>
          <p:txBody>
            <a:bodyPr/>
            <a:lstStyle/>
            <a:p>
              <a:pPr algn="ctr"/>
              <a:endParaRPr lang="fr-BE" sz="2200"/>
            </a:p>
          </p:txBody>
        </p:sp>
        <p:sp>
          <p:nvSpPr>
            <p:cNvPr id="96277" name="Line 26"/>
            <p:cNvSpPr>
              <a:spLocks noChangeShapeType="1"/>
            </p:cNvSpPr>
            <p:nvPr/>
          </p:nvSpPr>
          <p:spPr bwMode="auto">
            <a:xfrm flipH="1" flipV="1">
              <a:off x="8140700" y="4534544"/>
              <a:ext cx="0" cy="868976"/>
            </a:xfrm>
            <a:prstGeom prst="line">
              <a:avLst/>
            </a:prstGeom>
            <a:noFill/>
            <a:ln w="38100">
              <a:solidFill>
                <a:srgbClr val="000099"/>
              </a:solidFill>
              <a:round/>
              <a:headEnd/>
              <a:tailEnd type="triangle" w="lg" len="med"/>
            </a:ln>
            <a:extLst>
              <a:ext uri="{909E8E84-426E-40DD-AFC4-6F175D3DCCD1}">
                <a14:hiddenFill xmlns:a14="http://schemas.microsoft.com/office/drawing/2010/main">
                  <a:noFill/>
                </a14:hiddenFill>
              </a:ext>
            </a:extLst>
          </p:spPr>
          <p:txBody>
            <a:bodyPr/>
            <a:lstStyle/>
            <a:p>
              <a:pPr algn="ctr"/>
              <a:endParaRPr lang="fr-BE" sz="2200"/>
            </a:p>
          </p:txBody>
        </p:sp>
        <p:sp>
          <p:nvSpPr>
            <p:cNvPr id="96278" name="Text Box 31"/>
            <p:cNvSpPr txBox="1">
              <a:spLocks noChangeArrowheads="1"/>
            </p:cNvSpPr>
            <p:nvPr/>
          </p:nvSpPr>
          <p:spPr bwMode="auto">
            <a:xfrm>
              <a:off x="6197600" y="5403521"/>
              <a:ext cx="2641600" cy="430476"/>
            </a:xfrm>
            <a:prstGeom prst="rect">
              <a:avLst/>
            </a:prstGeom>
            <a:solidFill>
              <a:srgbClr val="FFFF00"/>
            </a:solidFill>
            <a:ln w="9525">
              <a:solidFill>
                <a:schemeClr val="tx2"/>
              </a:solidFill>
              <a:miter lim="800000"/>
              <a:headEnd/>
              <a:tailEnd/>
            </a:ln>
          </p:spPr>
          <p:txBody>
            <a:bodyPr>
              <a:spAutoFit/>
            </a:bodyPr>
            <a:lstStyle>
              <a:lvl1pPr eaLnBrk="0" hangingPunct="0">
                <a:spcBef>
                  <a:spcPct val="20000"/>
                </a:spcBef>
                <a:buClr>
                  <a:schemeClr val="tx1"/>
                </a:buClr>
                <a:buFont typeface="Mistral" panose="03090702030407020403" pitchFamily="66" charset="0"/>
                <a:buChar char="●"/>
                <a:defRPr sz="2600">
                  <a:solidFill>
                    <a:schemeClr val="tx1"/>
                  </a:solidFill>
                  <a:latin typeface="Arial Narrow" panose="020B0606020202030204" pitchFamily="34" charset="0"/>
                </a:defRPr>
              </a:lvl1pPr>
              <a:lvl2pPr marL="742950" indent="-285750" eaLnBrk="0" hangingPunct="0">
                <a:spcBef>
                  <a:spcPct val="20000"/>
                </a:spcBef>
                <a:buClr>
                  <a:schemeClr val="tx1"/>
                </a:buClr>
                <a:buFont typeface="Wingdings" panose="05000000000000000000" pitchFamily="2" charset="2"/>
                <a:buChar char="§"/>
                <a:defRPr sz="2400">
                  <a:solidFill>
                    <a:schemeClr val="tx1"/>
                  </a:solidFill>
                  <a:latin typeface="Arial Narrow" panose="020B0606020202030204" pitchFamily="34" charset="0"/>
                </a:defRPr>
              </a:lvl2pPr>
              <a:lvl3pPr marL="1143000" indent="-228600" eaLnBrk="0" hangingPunct="0">
                <a:spcBef>
                  <a:spcPct val="20000"/>
                </a:spcBef>
                <a:buClr>
                  <a:schemeClr val="tx1"/>
                </a:buClr>
                <a:buChar char="•"/>
                <a:defRPr sz="2000">
                  <a:solidFill>
                    <a:schemeClr val="tx1"/>
                  </a:solidFill>
                  <a:latin typeface="Arial Narrow" panose="020B0606020202030204" pitchFamily="34" charset="0"/>
                </a:defRPr>
              </a:lvl3pPr>
              <a:lvl4pPr marL="1600200" indent="-228600" eaLnBrk="0" hangingPunct="0">
                <a:spcBef>
                  <a:spcPct val="20000"/>
                </a:spcBef>
                <a:buClr>
                  <a:schemeClr val="tx1"/>
                </a:buClr>
                <a:buChar char="–"/>
                <a:defRPr b="1">
                  <a:solidFill>
                    <a:schemeClr val="tx1"/>
                  </a:solidFill>
                  <a:latin typeface="Century Gothic" panose="020B0502020202020204" pitchFamily="34" charset="0"/>
                </a:defRPr>
              </a:lvl4pPr>
              <a:lvl5pPr marL="2057400" indent="-228600" eaLnBrk="0" hangingPunct="0">
                <a:spcBef>
                  <a:spcPct val="20000"/>
                </a:spcBef>
                <a:buClr>
                  <a:schemeClr val="tx1"/>
                </a:buClr>
                <a:buChar char="»"/>
                <a:defRPr sz="2000" b="1">
                  <a:solidFill>
                    <a:schemeClr val="tx1"/>
                  </a:solidFill>
                  <a:latin typeface="Times New Roman" panose="02020603050405020304" pitchFamily="18" charset="0"/>
                </a:defRPr>
              </a:lvl5pPr>
              <a:lvl6pPr marL="25146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6pPr>
              <a:lvl7pPr marL="29718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7pPr>
              <a:lvl8pPr marL="34290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8pPr>
              <a:lvl9pPr marL="3886200" indent="-228600" eaLnBrk="0" fontAlgn="base" hangingPunct="0">
                <a:spcBef>
                  <a:spcPct val="20000"/>
                </a:spcBef>
                <a:spcAft>
                  <a:spcPct val="0"/>
                </a:spcAft>
                <a:buClr>
                  <a:schemeClr val="tx1"/>
                </a:buClr>
                <a:buChar char="»"/>
                <a:defRPr sz="2000" b="1">
                  <a:solidFill>
                    <a:schemeClr val="tx1"/>
                  </a:solidFill>
                  <a:latin typeface="Times New Roman" panose="02020603050405020304" pitchFamily="18" charset="0"/>
                </a:defRPr>
              </a:lvl9pPr>
            </a:lstStyle>
            <a:p>
              <a:pPr algn="ctr">
                <a:spcBef>
                  <a:spcPct val="0"/>
                </a:spcBef>
                <a:buClrTx/>
                <a:buFontTx/>
                <a:buNone/>
              </a:pPr>
              <a:r>
                <a:rPr lang="fr-BE" altLang="fr-FR" sz="2200">
                  <a:solidFill>
                    <a:schemeClr val="tx2"/>
                  </a:solidFill>
                  <a:latin typeface="+mn-lt"/>
                </a:rPr>
                <a:t>IA chal observées</a:t>
              </a:r>
              <a:endParaRPr lang="fr-FR" altLang="fr-FR" sz="2200">
                <a:solidFill>
                  <a:schemeClr val="tx2"/>
                </a:solidFill>
                <a:latin typeface="+mn-lt"/>
              </a:endParaRPr>
            </a:p>
          </p:txBody>
        </p:sp>
      </p:grpSp>
      <p:sp>
        <p:nvSpPr>
          <p:cNvPr id="2" name="ZoneTexte 1"/>
          <p:cNvSpPr txBox="1"/>
          <p:nvPr/>
        </p:nvSpPr>
        <p:spPr>
          <a:xfrm>
            <a:off x="2724150" y="1412775"/>
            <a:ext cx="5255157" cy="430887"/>
          </a:xfrm>
          <a:prstGeom prst="rect">
            <a:avLst/>
          </a:prstGeom>
          <a:noFill/>
          <a:ln>
            <a:solidFill>
              <a:schemeClr val="tx1"/>
            </a:solidFill>
          </a:ln>
        </p:spPr>
        <p:txBody>
          <a:bodyPr wrap="none" rtlCol="0">
            <a:spAutoFit/>
          </a:bodyPr>
          <a:lstStyle/>
          <a:p>
            <a:r>
              <a:rPr lang="fr-BE" sz="2200" dirty="0" smtClean="0"/>
              <a:t>Si on est pas certain de l’absence de cyclicité</a:t>
            </a:r>
            <a:endParaRPr lang="fr-BE" sz="2200" dirty="0"/>
          </a:p>
        </p:txBody>
      </p:sp>
      <p:cxnSp>
        <p:nvCxnSpPr>
          <p:cNvPr id="4" name="Connecteur droit avec flèche 3"/>
          <p:cNvCxnSpPr/>
          <p:nvPr/>
        </p:nvCxnSpPr>
        <p:spPr>
          <a:xfrm flipV="1">
            <a:off x="3635896" y="1843662"/>
            <a:ext cx="0" cy="375663"/>
          </a:xfrm>
          <a:prstGeom prst="straightConnector1">
            <a:avLst/>
          </a:prstGeom>
          <a:ln w="28575">
            <a:solidFill>
              <a:schemeClr val="tx1"/>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237372150"/>
      </p:ext>
    </p:extLst>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5"/>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7"/>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36"/>
                                        </p:tgtEl>
                                        <p:attrNameLst>
                                          <p:attrName>style.visibility</p:attrName>
                                        </p:attrNameLst>
                                      </p:cBhvr>
                                      <p:to>
                                        <p:strVal val="visible"/>
                                      </p:to>
                                    </p:set>
                                  </p:childTnLst>
                                </p:cTn>
                              </p:par>
                            </p:childTnLst>
                          </p:cTn>
                        </p:par>
                      </p:childTnLst>
                    </p:cTn>
                  </p:par>
                  <p:par>
                    <p:cTn id="13" fill="hold" nodeType="clickPar">
                      <p:stCondLst>
                        <p:cond delay="indefinite"/>
                      </p:stCondLst>
                      <p:childTnLst>
                        <p:par>
                          <p:cTn id="14" fill="hold" nodeType="withGroup">
                            <p:stCondLst>
                              <p:cond delay="0"/>
                            </p:stCondLst>
                            <p:childTnLst>
                              <p:par>
                                <p:cTn id="15" presetID="1" presetClass="entr" presetSubtype="0" fill="hold" nodeType="clickEffect">
                                  <p:stCondLst>
                                    <p:cond delay="0"/>
                                  </p:stCondLst>
                                  <p:childTnLst>
                                    <p:set>
                                      <p:cBhvr>
                                        <p:cTn id="16" dur="1" fill="hold">
                                          <p:stCondLst>
                                            <p:cond delay="0"/>
                                          </p:stCondLst>
                                        </p:cTn>
                                        <p:tgtEl>
                                          <p:spTgt spid="38"/>
                                        </p:tgtEl>
                                        <p:attrNameLst>
                                          <p:attrName>style.visibility</p:attrName>
                                        </p:attrNameLst>
                                      </p:cBhvr>
                                      <p:to>
                                        <p:strVal val="visible"/>
                                      </p:to>
                                    </p:set>
                                  </p:childTnLst>
                                </p:cTn>
                              </p:par>
                            </p:childTnLst>
                          </p:cTn>
                        </p:par>
                      </p:childTnLst>
                    </p:cTn>
                  </p:par>
                  <p:par>
                    <p:cTn id="17" fill="hold" nodeType="clickPar">
                      <p:stCondLst>
                        <p:cond delay="indefinite"/>
                      </p:stCondLst>
                      <p:childTnLst>
                        <p:par>
                          <p:cTn id="18" fill="hold" nodeType="withGroup">
                            <p:stCondLst>
                              <p:cond delay="0"/>
                            </p:stCondLst>
                            <p:childTnLst>
                              <p:par>
                                <p:cTn id="19" presetID="1" presetClass="entr" presetSubtype="0" fill="hold" grpId="0" nodeType="clickEffect">
                                  <p:stCondLst>
                                    <p:cond delay="0"/>
                                  </p:stCondLst>
                                  <p:childTnLst>
                                    <p:set>
                                      <p:cBhvr>
                                        <p:cTn id="20" dur="1" fill="hold">
                                          <p:stCondLst>
                                            <p:cond delay="0"/>
                                          </p:stCondLst>
                                        </p:cTn>
                                        <p:tgtEl>
                                          <p:spTgt spid="53"/>
                                        </p:tgtEl>
                                        <p:attrNameLst>
                                          <p:attrName>style.visibility</p:attrName>
                                        </p:attrNameLst>
                                      </p:cBhvr>
                                      <p:to>
                                        <p:strVal val="visible"/>
                                      </p:to>
                                    </p:set>
                                  </p:childTnLst>
                                </p:cTn>
                              </p:par>
                            </p:childTnLst>
                          </p:cTn>
                        </p:par>
                      </p:childTnLst>
                    </p:cTn>
                  </p:par>
                  <p:par>
                    <p:cTn id="21" fill="hold" nodeType="clickPar">
                      <p:stCondLst>
                        <p:cond delay="indefinite"/>
                      </p:stCondLst>
                      <p:childTnLst>
                        <p:par>
                          <p:cTn id="22" fill="hold" nodeType="withGroup">
                            <p:stCondLst>
                              <p:cond delay="0"/>
                            </p:stCondLst>
                            <p:childTnLst>
                              <p:par>
                                <p:cTn id="23" presetID="1" presetClass="entr" presetSubtype="0" fill="hold" grpId="0" nodeType="clickEffect">
                                  <p:stCondLst>
                                    <p:cond delay="0"/>
                                  </p:stCondLst>
                                  <p:childTnLst>
                                    <p:set>
                                      <p:cBhvr>
                                        <p:cTn id="24" dur="1" fill="hold">
                                          <p:stCondLst>
                                            <p:cond delay="0"/>
                                          </p:stCondLst>
                                        </p:cTn>
                                        <p:tgtEl>
                                          <p:spTgt spid="34"/>
                                        </p:tgtEl>
                                        <p:attrNameLst>
                                          <p:attrName>style.visibility</p:attrName>
                                        </p:attrNameLst>
                                      </p:cBhvr>
                                      <p:to>
                                        <p:strVal val="visible"/>
                                      </p:to>
                                    </p:set>
                                  </p:childTnLst>
                                </p:cTn>
                              </p:par>
                            </p:childTnLst>
                          </p:cTn>
                        </p:par>
                      </p:childTnLst>
                    </p:cTn>
                  </p:par>
                  <p:par>
                    <p:cTn id="25" fill="hold" nodeType="clickPar">
                      <p:stCondLst>
                        <p:cond delay="indefinite"/>
                      </p:stCondLst>
                      <p:childTnLst>
                        <p:par>
                          <p:cTn id="26" fill="hold" nodeType="withGroup">
                            <p:stCondLst>
                              <p:cond delay="0"/>
                            </p:stCondLst>
                            <p:childTnLst>
                              <p:par>
                                <p:cTn id="27" presetID="1" presetClass="entr" presetSubtype="0" fill="hold" grpId="0" nodeType="clickEffect">
                                  <p:stCondLst>
                                    <p:cond delay="0"/>
                                  </p:stCondLst>
                                  <p:childTnLst>
                                    <p:set>
                                      <p:cBhvr>
                                        <p:cTn id="28" dur="1" fill="hold">
                                          <p:stCondLst>
                                            <p:cond delay="0"/>
                                          </p:stCondLst>
                                        </p:cTn>
                                        <p:tgtEl>
                                          <p:spTgt spid="33"/>
                                        </p:tgtEl>
                                        <p:attrNameLst>
                                          <p:attrName>style.visibility</p:attrName>
                                        </p:attrNameLst>
                                      </p:cBhvr>
                                      <p:to>
                                        <p:strVal val="visible"/>
                                      </p:to>
                                    </p:set>
                                  </p:childTnLst>
                                </p:cTn>
                              </p:par>
                              <p:par>
                                <p:cTn id="29" presetID="1" presetClass="entr" presetSubtype="0" fill="hold" grpId="0" nodeType="withEffect">
                                  <p:stCondLst>
                                    <p:cond delay="0"/>
                                  </p:stCondLst>
                                  <p:childTnLst>
                                    <p:set>
                                      <p:cBhvr>
                                        <p:cTn id="30" dur="1" fill="hold">
                                          <p:stCondLst>
                                            <p:cond delay="0"/>
                                          </p:stCondLst>
                                        </p:cTn>
                                        <p:tgtEl>
                                          <p:spTgt spid="46"/>
                                        </p:tgtEl>
                                        <p:attrNameLst>
                                          <p:attrName>style.visibility</p:attrName>
                                        </p:attrNameLst>
                                      </p:cBhvr>
                                      <p:to>
                                        <p:strVal val="visible"/>
                                      </p:to>
                                    </p:set>
                                  </p:childTnLst>
                                </p:cTn>
                              </p:par>
                            </p:childTnLst>
                          </p:cTn>
                        </p:par>
                      </p:childTnLst>
                    </p:cTn>
                  </p:par>
                  <p:par>
                    <p:cTn id="31" fill="hold" nodeType="clickPar">
                      <p:stCondLst>
                        <p:cond delay="indefinite"/>
                      </p:stCondLst>
                      <p:childTnLst>
                        <p:par>
                          <p:cTn id="32" fill="hold" nodeType="withGroup">
                            <p:stCondLst>
                              <p:cond delay="0"/>
                            </p:stCondLst>
                            <p:childTnLst>
                              <p:par>
                                <p:cTn id="33" presetID="1" presetClass="entr" presetSubtype="0" fill="hold" nodeType="clickEffect">
                                  <p:stCondLst>
                                    <p:cond delay="0"/>
                                  </p:stCondLst>
                                  <p:childTnLst>
                                    <p:set>
                                      <p:cBhvr>
                                        <p:cTn id="34" dur="1" fill="hold">
                                          <p:stCondLst>
                                            <p:cond delay="0"/>
                                          </p:stCondLst>
                                        </p:cTn>
                                        <p:tgtEl>
                                          <p:spTgt spid="54"/>
                                        </p:tgtEl>
                                        <p:attrNameLst>
                                          <p:attrName>style.visibility</p:attrName>
                                        </p:attrNameLst>
                                      </p:cBhvr>
                                      <p:to>
                                        <p:strVal val="visible"/>
                                      </p:to>
                                    </p:set>
                                  </p:childTnLst>
                                </p:cTn>
                              </p:par>
                            </p:childTnLst>
                          </p:cTn>
                        </p:par>
                      </p:childTnLst>
                    </p:cTn>
                  </p:par>
                  <p:par>
                    <p:cTn id="35" fill="hold" nodeType="clickPar">
                      <p:stCondLst>
                        <p:cond delay="indefinite"/>
                      </p:stCondLst>
                      <p:childTnLst>
                        <p:par>
                          <p:cTn id="36" fill="hold" nodeType="withGroup">
                            <p:stCondLst>
                              <p:cond delay="0"/>
                            </p:stCondLst>
                            <p:childTnLst>
                              <p:par>
                                <p:cTn id="37" presetID="1" presetClass="entr" presetSubtype="0" fill="hold" grpId="0" nodeType="clickEffect">
                                  <p:stCondLst>
                                    <p:cond delay="0"/>
                                  </p:stCondLst>
                                  <p:childTnLst>
                                    <p:set>
                                      <p:cBhvr>
                                        <p:cTn id="38" dur="1" fill="hold">
                                          <p:stCondLst>
                                            <p:cond delay="0"/>
                                          </p:stCondLst>
                                        </p:cTn>
                                        <p:tgtEl>
                                          <p:spTgt spid="48"/>
                                        </p:tgtEl>
                                        <p:attrNameLst>
                                          <p:attrName>style.visibility</p:attrName>
                                        </p:attrNameLst>
                                      </p:cBhvr>
                                      <p:to>
                                        <p:strVal val="visible"/>
                                      </p:to>
                                    </p:set>
                                  </p:childTnLst>
                                </p:cTn>
                              </p:par>
                              <p:par>
                                <p:cTn id="39" presetID="1" presetClass="entr" presetSubtype="0" fill="hold" grpId="0" nodeType="withEffect">
                                  <p:stCondLst>
                                    <p:cond delay="0"/>
                                  </p:stCondLst>
                                  <p:childTnLst>
                                    <p:set>
                                      <p:cBhvr>
                                        <p:cTn id="40" dur="1" fill="hold">
                                          <p:stCondLst>
                                            <p:cond delay="0"/>
                                          </p:stCondLst>
                                        </p:cTn>
                                        <p:tgtEl>
                                          <p:spTgt spid="47"/>
                                        </p:tgtEl>
                                        <p:attrNameLst>
                                          <p:attrName>style.visibility</p:attrName>
                                        </p:attrNameLst>
                                      </p:cBhvr>
                                      <p:to>
                                        <p:strVal val="visible"/>
                                      </p:to>
                                    </p:set>
                                  </p:childTnLst>
                                </p:cTn>
                              </p:par>
                            </p:childTnLst>
                          </p:cTn>
                        </p:par>
                      </p:childTnLst>
                    </p:cTn>
                  </p:par>
                  <p:par>
                    <p:cTn id="41" fill="hold">
                      <p:stCondLst>
                        <p:cond delay="indefinite"/>
                      </p:stCondLst>
                      <p:childTnLst>
                        <p:par>
                          <p:cTn id="42" fill="hold">
                            <p:stCondLst>
                              <p:cond delay="0"/>
                            </p:stCondLst>
                            <p:childTnLst>
                              <p:par>
                                <p:cTn id="43" presetID="1" presetClass="entr" presetSubtype="0" fill="hold" nodeType="clickEffect">
                                  <p:stCondLst>
                                    <p:cond delay="0"/>
                                  </p:stCondLst>
                                  <p:childTnLst>
                                    <p:set>
                                      <p:cBhvr>
                                        <p:cTn id="44" dur="1" fill="hold">
                                          <p:stCondLst>
                                            <p:cond delay="0"/>
                                          </p:stCondLst>
                                        </p:cTn>
                                        <p:tgtEl>
                                          <p:spTgt spid="49"/>
                                        </p:tgtEl>
                                        <p:attrNameLst>
                                          <p:attrName>style.visibility</p:attrName>
                                        </p:attrNameLst>
                                      </p:cBhvr>
                                      <p:to>
                                        <p:strVal val="visible"/>
                                      </p:to>
                                    </p:set>
                                  </p:childTnLst>
                                </p:cTn>
                              </p:par>
                              <p:par>
                                <p:cTn id="45" presetID="1" presetClass="entr" presetSubtype="0" fill="hold" nodeType="withEffect">
                                  <p:stCondLst>
                                    <p:cond delay="0"/>
                                  </p:stCondLst>
                                  <p:childTnLst>
                                    <p:set>
                                      <p:cBhvr>
                                        <p:cTn id="46" dur="1" fill="hold">
                                          <p:stCondLst>
                                            <p:cond delay="0"/>
                                          </p:stCondLst>
                                        </p:cTn>
                                        <p:tgtEl>
                                          <p:spTgt spid="4"/>
                                        </p:tgtEl>
                                        <p:attrNameLst>
                                          <p:attrName>style.visibility</p:attrName>
                                        </p:attrNameLst>
                                      </p:cBhvr>
                                      <p:to>
                                        <p:strVal val="visible"/>
                                      </p:to>
                                    </p:set>
                                  </p:childTnLst>
                                </p:cTn>
                              </p:par>
                              <p:par>
                                <p:cTn id="47" presetID="1" presetClass="entr" presetSubtype="0" fill="hold" grpId="0" nodeType="withEffect">
                                  <p:stCondLst>
                                    <p:cond delay="0"/>
                                  </p:stCondLst>
                                  <p:childTnLst>
                                    <p:set>
                                      <p:cBhvr>
                                        <p:cTn id="48" dur="1" fill="hold">
                                          <p:stCondLst>
                                            <p:cond delay="0"/>
                                          </p:stCondLst>
                                        </p:cTn>
                                        <p:tgtEl>
                                          <p:spTgt spid="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 grpId="0" animBg="1"/>
      <p:bldP spid="34" grpId="0" animBg="1"/>
      <p:bldP spid="35" grpId="0" animBg="1"/>
      <p:bldP spid="36" grpId="0" animBg="1"/>
      <p:bldP spid="37" grpId="0" animBg="1"/>
      <p:bldP spid="46" grpId="0" animBg="1"/>
      <p:bldP spid="47" grpId="0" animBg="1"/>
      <p:bldP spid="48" grpId="0" animBg="1"/>
      <p:bldP spid="53" grpId="0" animBg="1"/>
      <p:bldP spid="2" grpId="0" animBg="1"/>
    </p:bldLst>
  </p:timing>
</p:sld>
</file>

<file path=ppt/slides/slide2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à coins arrondis 4"/>
          <p:cNvSpPr/>
          <p:nvPr/>
        </p:nvSpPr>
        <p:spPr>
          <a:xfrm>
            <a:off x="539552" y="1484784"/>
            <a:ext cx="8280920" cy="1728192"/>
          </a:xfrm>
          <a:prstGeom prst="roundRect">
            <a:avLst/>
          </a:prstGeom>
          <a:solidFill>
            <a:schemeClr val="tx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BE" sz="3200" dirty="0" smtClean="0">
                <a:solidFill>
                  <a:schemeClr val="bg1"/>
                </a:solidFill>
                <a:latin typeface="Arial Narrow" panose="020B0606020202030204" pitchFamily="34" charset="0"/>
              </a:rPr>
              <a:t>Q30 : Chez la vache , la période de transition commence avant le vêlage</a:t>
            </a:r>
          </a:p>
        </p:txBody>
      </p:sp>
      <p:sp>
        <p:nvSpPr>
          <p:cNvPr id="2" name="Rectangle à coins arrondis 1"/>
          <p:cNvSpPr/>
          <p:nvPr/>
        </p:nvSpPr>
        <p:spPr>
          <a:xfrm>
            <a:off x="3635896" y="3645024"/>
            <a:ext cx="1584176" cy="648072"/>
          </a:xfrm>
          <a:prstGeom prst="roundRect">
            <a:avLst/>
          </a:prstGeom>
          <a:solidFill>
            <a:schemeClr val="accent3">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BE" sz="3600" dirty="0" smtClean="0"/>
              <a:t>Vrai</a:t>
            </a:r>
            <a:endParaRPr lang="fr-BE" sz="3600" dirty="0"/>
          </a:p>
        </p:txBody>
      </p:sp>
      <p:sp>
        <p:nvSpPr>
          <p:cNvPr id="4" name="Rectangle à coins arrondis 3"/>
          <p:cNvSpPr/>
          <p:nvPr/>
        </p:nvSpPr>
        <p:spPr>
          <a:xfrm>
            <a:off x="3635896" y="4445496"/>
            <a:ext cx="1584176" cy="648072"/>
          </a:xfrm>
          <a:prstGeom prst="roundRect">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BE" sz="3600" dirty="0" smtClean="0"/>
              <a:t>Faux</a:t>
            </a:r>
            <a:endParaRPr lang="fr-BE" sz="3600" dirty="0"/>
          </a:p>
        </p:txBody>
      </p:sp>
      <p:sp>
        <p:nvSpPr>
          <p:cNvPr id="3" name="Flèche droite 2"/>
          <p:cNvSpPr/>
          <p:nvPr/>
        </p:nvSpPr>
        <p:spPr>
          <a:xfrm>
            <a:off x="2339752" y="3560578"/>
            <a:ext cx="1152128" cy="728464"/>
          </a:xfrm>
          <a:prstGeom prst="rightArrow">
            <a:avLst/>
          </a:prstGeom>
          <a:solidFill>
            <a:schemeClr val="accent2">
              <a:lumMod val="75000"/>
            </a:schemeClr>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Tree>
    <p:extLst>
      <p:ext uri="{BB962C8B-B14F-4D97-AF65-F5344CB8AC3E}">
        <p14:creationId xmlns:p14="http://schemas.microsoft.com/office/powerpoint/2010/main" val="53499184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2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à coins arrondis 4"/>
          <p:cNvSpPr/>
          <p:nvPr/>
        </p:nvSpPr>
        <p:spPr>
          <a:xfrm>
            <a:off x="539552" y="1484784"/>
            <a:ext cx="8280920" cy="1728192"/>
          </a:xfrm>
          <a:prstGeom prst="roundRect">
            <a:avLst/>
          </a:prstGeom>
          <a:solidFill>
            <a:schemeClr val="tx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BE" sz="3200" dirty="0" smtClean="0">
                <a:solidFill>
                  <a:schemeClr val="bg1"/>
                </a:solidFill>
                <a:latin typeface="Arial Narrow" panose="020B0606020202030204" pitchFamily="34" charset="0"/>
              </a:rPr>
              <a:t>Q31 : Chez la vache, le pyomètre est responsable d’anoestrus du postpartum</a:t>
            </a:r>
          </a:p>
        </p:txBody>
      </p:sp>
      <p:sp>
        <p:nvSpPr>
          <p:cNvPr id="2" name="Rectangle à coins arrondis 1"/>
          <p:cNvSpPr/>
          <p:nvPr/>
        </p:nvSpPr>
        <p:spPr>
          <a:xfrm>
            <a:off x="3635896" y="3645024"/>
            <a:ext cx="1584176" cy="648072"/>
          </a:xfrm>
          <a:prstGeom prst="roundRect">
            <a:avLst/>
          </a:prstGeom>
          <a:solidFill>
            <a:schemeClr val="accent3">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BE" sz="3600" dirty="0" smtClean="0"/>
              <a:t>Vrai</a:t>
            </a:r>
            <a:endParaRPr lang="fr-BE" sz="3600" dirty="0"/>
          </a:p>
        </p:txBody>
      </p:sp>
      <p:sp>
        <p:nvSpPr>
          <p:cNvPr id="4" name="Rectangle à coins arrondis 3"/>
          <p:cNvSpPr/>
          <p:nvPr/>
        </p:nvSpPr>
        <p:spPr>
          <a:xfrm>
            <a:off x="3635896" y="4445496"/>
            <a:ext cx="1584176" cy="648072"/>
          </a:xfrm>
          <a:prstGeom prst="roundRect">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BE" sz="3600" dirty="0" smtClean="0"/>
              <a:t>Faux</a:t>
            </a:r>
            <a:endParaRPr lang="fr-BE" sz="3600" dirty="0"/>
          </a:p>
        </p:txBody>
      </p:sp>
      <p:sp>
        <p:nvSpPr>
          <p:cNvPr id="3" name="Flèche droite 2"/>
          <p:cNvSpPr/>
          <p:nvPr/>
        </p:nvSpPr>
        <p:spPr>
          <a:xfrm>
            <a:off x="2339752" y="3560578"/>
            <a:ext cx="1152128" cy="728464"/>
          </a:xfrm>
          <a:prstGeom prst="rightArrow">
            <a:avLst/>
          </a:prstGeom>
          <a:solidFill>
            <a:schemeClr val="accent2">
              <a:lumMod val="75000"/>
            </a:schemeClr>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Tree>
    <p:extLst>
      <p:ext uri="{BB962C8B-B14F-4D97-AF65-F5344CB8AC3E}">
        <p14:creationId xmlns:p14="http://schemas.microsoft.com/office/powerpoint/2010/main" val="154858478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2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à coins arrondis 4"/>
          <p:cNvSpPr/>
          <p:nvPr/>
        </p:nvSpPr>
        <p:spPr>
          <a:xfrm>
            <a:off x="539552" y="1484784"/>
            <a:ext cx="8280920" cy="1728192"/>
          </a:xfrm>
          <a:prstGeom prst="roundRect">
            <a:avLst/>
          </a:prstGeom>
          <a:solidFill>
            <a:schemeClr val="tx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BE" sz="3200" dirty="0" smtClean="0">
                <a:solidFill>
                  <a:schemeClr val="bg1"/>
                </a:solidFill>
                <a:latin typeface="Arial Narrow" panose="020B0606020202030204" pitchFamily="34" charset="0"/>
              </a:rPr>
              <a:t>Q32 : Pour induire une chaleur chez une vache en anoestrus pathologique fonctionnel, il faut injecter une PGF2a.</a:t>
            </a:r>
          </a:p>
        </p:txBody>
      </p:sp>
      <p:sp>
        <p:nvSpPr>
          <p:cNvPr id="2" name="Rectangle à coins arrondis 1"/>
          <p:cNvSpPr/>
          <p:nvPr/>
        </p:nvSpPr>
        <p:spPr>
          <a:xfrm>
            <a:off x="3635896" y="3645024"/>
            <a:ext cx="1584176" cy="648072"/>
          </a:xfrm>
          <a:prstGeom prst="roundRect">
            <a:avLst/>
          </a:prstGeom>
          <a:solidFill>
            <a:schemeClr val="accent3">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BE" sz="3600" dirty="0" smtClean="0"/>
              <a:t>Vrai</a:t>
            </a:r>
            <a:endParaRPr lang="fr-BE" sz="3600" dirty="0"/>
          </a:p>
        </p:txBody>
      </p:sp>
      <p:sp>
        <p:nvSpPr>
          <p:cNvPr id="4" name="Rectangle à coins arrondis 3"/>
          <p:cNvSpPr/>
          <p:nvPr/>
        </p:nvSpPr>
        <p:spPr>
          <a:xfrm>
            <a:off x="3635896" y="4445496"/>
            <a:ext cx="1584176" cy="648072"/>
          </a:xfrm>
          <a:prstGeom prst="roundRect">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BE" sz="3600" dirty="0" smtClean="0"/>
              <a:t>Faux</a:t>
            </a:r>
            <a:endParaRPr lang="fr-BE" sz="3600" dirty="0"/>
          </a:p>
        </p:txBody>
      </p:sp>
      <p:sp>
        <p:nvSpPr>
          <p:cNvPr id="3" name="Flèche droite 2"/>
          <p:cNvSpPr/>
          <p:nvPr/>
        </p:nvSpPr>
        <p:spPr>
          <a:xfrm>
            <a:off x="2195736" y="4293096"/>
            <a:ext cx="1152128" cy="728464"/>
          </a:xfrm>
          <a:prstGeom prst="rightArrow">
            <a:avLst/>
          </a:prstGeom>
          <a:solidFill>
            <a:schemeClr val="accent2">
              <a:lumMod val="75000"/>
            </a:schemeClr>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Tree>
    <p:extLst>
      <p:ext uri="{BB962C8B-B14F-4D97-AF65-F5344CB8AC3E}">
        <p14:creationId xmlns:p14="http://schemas.microsoft.com/office/powerpoint/2010/main" val="120100699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2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à coins arrondis 4"/>
          <p:cNvSpPr/>
          <p:nvPr/>
        </p:nvSpPr>
        <p:spPr>
          <a:xfrm>
            <a:off x="539552" y="1484784"/>
            <a:ext cx="8280920" cy="1728192"/>
          </a:xfrm>
          <a:prstGeom prst="roundRect">
            <a:avLst/>
          </a:prstGeom>
          <a:solidFill>
            <a:schemeClr val="tx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BE" sz="3200" dirty="0" smtClean="0">
                <a:solidFill>
                  <a:schemeClr val="bg1"/>
                </a:solidFill>
                <a:latin typeface="Arial Narrow" panose="020B0606020202030204" pitchFamily="34" charset="0"/>
              </a:rPr>
              <a:t>Q33 : la progestérone est un progestagène</a:t>
            </a:r>
          </a:p>
        </p:txBody>
      </p:sp>
      <p:sp>
        <p:nvSpPr>
          <p:cNvPr id="2" name="Rectangle à coins arrondis 1"/>
          <p:cNvSpPr/>
          <p:nvPr/>
        </p:nvSpPr>
        <p:spPr>
          <a:xfrm>
            <a:off x="3635896" y="3645024"/>
            <a:ext cx="1584176" cy="648072"/>
          </a:xfrm>
          <a:prstGeom prst="roundRect">
            <a:avLst/>
          </a:prstGeom>
          <a:solidFill>
            <a:schemeClr val="accent3">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BE" sz="3600" dirty="0" smtClean="0"/>
              <a:t>Vrai</a:t>
            </a:r>
            <a:endParaRPr lang="fr-BE" sz="3600" dirty="0"/>
          </a:p>
        </p:txBody>
      </p:sp>
      <p:sp>
        <p:nvSpPr>
          <p:cNvPr id="4" name="Rectangle à coins arrondis 3"/>
          <p:cNvSpPr/>
          <p:nvPr/>
        </p:nvSpPr>
        <p:spPr>
          <a:xfrm>
            <a:off x="3635896" y="4445496"/>
            <a:ext cx="1584176" cy="648072"/>
          </a:xfrm>
          <a:prstGeom prst="roundRect">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BE" sz="3600" dirty="0" smtClean="0"/>
              <a:t>Faux</a:t>
            </a:r>
            <a:endParaRPr lang="fr-BE" sz="3600" dirty="0"/>
          </a:p>
        </p:txBody>
      </p:sp>
      <p:sp>
        <p:nvSpPr>
          <p:cNvPr id="3" name="Flèche droite 2"/>
          <p:cNvSpPr/>
          <p:nvPr/>
        </p:nvSpPr>
        <p:spPr>
          <a:xfrm>
            <a:off x="2339752" y="3560578"/>
            <a:ext cx="1152128" cy="728464"/>
          </a:xfrm>
          <a:prstGeom prst="rightArrow">
            <a:avLst/>
          </a:prstGeom>
          <a:solidFill>
            <a:schemeClr val="accent2">
              <a:lumMod val="75000"/>
            </a:schemeClr>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Tree>
    <p:extLst>
      <p:ext uri="{BB962C8B-B14F-4D97-AF65-F5344CB8AC3E}">
        <p14:creationId xmlns:p14="http://schemas.microsoft.com/office/powerpoint/2010/main" val="151385782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2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à coins arrondis 4"/>
          <p:cNvSpPr/>
          <p:nvPr/>
        </p:nvSpPr>
        <p:spPr>
          <a:xfrm>
            <a:off x="539552" y="1484784"/>
            <a:ext cx="8280920" cy="1728192"/>
          </a:xfrm>
          <a:prstGeom prst="roundRect">
            <a:avLst/>
          </a:prstGeom>
          <a:solidFill>
            <a:schemeClr val="tx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BE" sz="3200" dirty="0" smtClean="0">
                <a:solidFill>
                  <a:schemeClr val="bg1"/>
                </a:solidFill>
                <a:latin typeface="Arial Narrow" panose="020B0606020202030204" pitchFamily="34" charset="0"/>
              </a:rPr>
              <a:t>Q34 : l’</a:t>
            </a:r>
            <a:r>
              <a:rPr lang="fr-BE" sz="3200" dirty="0" err="1" smtClean="0">
                <a:solidFill>
                  <a:schemeClr val="bg1"/>
                </a:solidFill>
                <a:latin typeface="Arial Narrow" panose="020B0606020202030204" pitchFamily="34" charset="0"/>
              </a:rPr>
              <a:t>equine</a:t>
            </a:r>
            <a:r>
              <a:rPr lang="fr-BE" sz="3200" dirty="0" smtClean="0">
                <a:solidFill>
                  <a:schemeClr val="bg1"/>
                </a:solidFill>
                <a:latin typeface="Arial Narrow" panose="020B0606020202030204" pitchFamily="34" charset="0"/>
              </a:rPr>
              <a:t> </a:t>
            </a:r>
            <a:r>
              <a:rPr lang="fr-BE" sz="3200" dirty="0" err="1" smtClean="0">
                <a:solidFill>
                  <a:schemeClr val="bg1"/>
                </a:solidFill>
                <a:latin typeface="Arial Narrow" panose="020B0606020202030204" pitchFamily="34" charset="0"/>
              </a:rPr>
              <a:t>chorionic</a:t>
            </a:r>
            <a:r>
              <a:rPr lang="fr-BE" sz="3200" dirty="0" smtClean="0">
                <a:solidFill>
                  <a:schemeClr val="bg1"/>
                </a:solidFill>
                <a:latin typeface="Arial Narrow" panose="020B0606020202030204" pitchFamily="34" charset="0"/>
              </a:rPr>
              <a:t> </a:t>
            </a:r>
            <a:r>
              <a:rPr lang="fr-BE" sz="3200" dirty="0" err="1" smtClean="0">
                <a:solidFill>
                  <a:schemeClr val="bg1"/>
                </a:solidFill>
                <a:latin typeface="Arial Narrow" panose="020B0606020202030204" pitchFamily="34" charset="0"/>
              </a:rPr>
              <a:t>gonadotrophin</a:t>
            </a:r>
            <a:r>
              <a:rPr lang="fr-BE" sz="3200" dirty="0" smtClean="0">
                <a:solidFill>
                  <a:schemeClr val="bg1"/>
                </a:solidFill>
                <a:latin typeface="Arial Narrow" panose="020B0606020202030204" pitchFamily="34" charset="0"/>
              </a:rPr>
              <a:t> (</a:t>
            </a:r>
            <a:r>
              <a:rPr lang="fr-BE" sz="3200" dirty="0" err="1" smtClean="0">
                <a:solidFill>
                  <a:schemeClr val="bg1"/>
                </a:solidFill>
                <a:latin typeface="Arial Narrow" panose="020B0606020202030204" pitchFamily="34" charset="0"/>
              </a:rPr>
              <a:t>eCG</a:t>
            </a:r>
            <a:r>
              <a:rPr lang="fr-BE" sz="3200" dirty="0" smtClean="0">
                <a:solidFill>
                  <a:schemeClr val="bg1"/>
                </a:solidFill>
                <a:latin typeface="Arial Narrow" panose="020B0606020202030204" pitchFamily="34" charset="0"/>
              </a:rPr>
              <a:t>) provoque la lutéolyse du corps jaune</a:t>
            </a:r>
          </a:p>
        </p:txBody>
      </p:sp>
      <p:sp>
        <p:nvSpPr>
          <p:cNvPr id="2" name="Rectangle à coins arrondis 1"/>
          <p:cNvSpPr/>
          <p:nvPr/>
        </p:nvSpPr>
        <p:spPr>
          <a:xfrm>
            <a:off x="3635896" y="3645024"/>
            <a:ext cx="1584176" cy="648072"/>
          </a:xfrm>
          <a:prstGeom prst="roundRect">
            <a:avLst/>
          </a:prstGeom>
          <a:solidFill>
            <a:schemeClr val="accent3">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BE" sz="3600" dirty="0" smtClean="0"/>
              <a:t>Vrai</a:t>
            </a:r>
            <a:endParaRPr lang="fr-BE" sz="3600" dirty="0"/>
          </a:p>
        </p:txBody>
      </p:sp>
      <p:sp>
        <p:nvSpPr>
          <p:cNvPr id="4" name="Rectangle à coins arrondis 3"/>
          <p:cNvSpPr/>
          <p:nvPr/>
        </p:nvSpPr>
        <p:spPr>
          <a:xfrm>
            <a:off x="3635896" y="4445496"/>
            <a:ext cx="1584176" cy="648072"/>
          </a:xfrm>
          <a:prstGeom prst="roundRect">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BE" sz="3600" dirty="0" smtClean="0"/>
              <a:t>Faux</a:t>
            </a:r>
            <a:endParaRPr lang="fr-BE" sz="3600" dirty="0"/>
          </a:p>
        </p:txBody>
      </p:sp>
      <p:sp>
        <p:nvSpPr>
          <p:cNvPr id="3" name="Flèche droite 2"/>
          <p:cNvSpPr/>
          <p:nvPr/>
        </p:nvSpPr>
        <p:spPr>
          <a:xfrm>
            <a:off x="2264942" y="4445496"/>
            <a:ext cx="1152128" cy="728464"/>
          </a:xfrm>
          <a:prstGeom prst="rightArrow">
            <a:avLst/>
          </a:prstGeom>
          <a:solidFill>
            <a:schemeClr val="accent2">
              <a:lumMod val="75000"/>
            </a:schemeClr>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Tree>
    <p:extLst>
      <p:ext uri="{BB962C8B-B14F-4D97-AF65-F5344CB8AC3E}">
        <p14:creationId xmlns:p14="http://schemas.microsoft.com/office/powerpoint/2010/main" val="397953150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2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à coins arrondis 4"/>
          <p:cNvSpPr/>
          <p:nvPr/>
        </p:nvSpPr>
        <p:spPr>
          <a:xfrm>
            <a:off x="539552" y="1484784"/>
            <a:ext cx="8280920" cy="1728192"/>
          </a:xfrm>
          <a:prstGeom prst="roundRect">
            <a:avLst/>
          </a:prstGeom>
          <a:solidFill>
            <a:schemeClr val="tx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BE" sz="3200" dirty="0" smtClean="0">
                <a:solidFill>
                  <a:schemeClr val="bg1"/>
                </a:solidFill>
                <a:latin typeface="Arial Narrow" panose="020B0606020202030204" pitchFamily="34" charset="0"/>
              </a:rPr>
              <a:t>Q35 : Pour traiter une rétention placentaire, il faut injecter de l’ocytocine. </a:t>
            </a:r>
          </a:p>
        </p:txBody>
      </p:sp>
      <p:sp>
        <p:nvSpPr>
          <p:cNvPr id="2" name="Rectangle à coins arrondis 1"/>
          <p:cNvSpPr/>
          <p:nvPr/>
        </p:nvSpPr>
        <p:spPr>
          <a:xfrm>
            <a:off x="3635896" y="3645024"/>
            <a:ext cx="1584176" cy="648072"/>
          </a:xfrm>
          <a:prstGeom prst="roundRect">
            <a:avLst/>
          </a:prstGeom>
          <a:solidFill>
            <a:schemeClr val="accent3">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BE" sz="3600" dirty="0" smtClean="0"/>
              <a:t>Vrai</a:t>
            </a:r>
            <a:endParaRPr lang="fr-BE" sz="3600" dirty="0"/>
          </a:p>
        </p:txBody>
      </p:sp>
      <p:sp>
        <p:nvSpPr>
          <p:cNvPr id="4" name="Rectangle à coins arrondis 3"/>
          <p:cNvSpPr/>
          <p:nvPr/>
        </p:nvSpPr>
        <p:spPr>
          <a:xfrm>
            <a:off x="3635896" y="4445496"/>
            <a:ext cx="1584176" cy="648072"/>
          </a:xfrm>
          <a:prstGeom prst="roundRect">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BE" sz="3600" dirty="0" smtClean="0"/>
              <a:t>Faux</a:t>
            </a:r>
            <a:endParaRPr lang="fr-BE" sz="3600" dirty="0"/>
          </a:p>
        </p:txBody>
      </p:sp>
      <p:sp>
        <p:nvSpPr>
          <p:cNvPr id="3" name="Flèche droite 2"/>
          <p:cNvSpPr/>
          <p:nvPr/>
        </p:nvSpPr>
        <p:spPr>
          <a:xfrm>
            <a:off x="2339752" y="4365104"/>
            <a:ext cx="1152128" cy="728464"/>
          </a:xfrm>
          <a:prstGeom prst="rightArrow">
            <a:avLst/>
          </a:prstGeom>
          <a:solidFill>
            <a:schemeClr val="accent2">
              <a:lumMod val="75000"/>
            </a:schemeClr>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Tree>
    <p:extLst>
      <p:ext uri="{BB962C8B-B14F-4D97-AF65-F5344CB8AC3E}">
        <p14:creationId xmlns:p14="http://schemas.microsoft.com/office/powerpoint/2010/main" val="1653495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à coins arrondis 4"/>
          <p:cNvSpPr/>
          <p:nvPr/>
        </p:nvSpPr>
        <p:spPr>
          <a:xfrm>
            <a:off x="539552" y="1484784"/>
            <a:ext cx="8064896" cy="1728192"/>
          </a:xfrm>
          <a:prstGeom prst="roundRect">
            <a:avLst/>
          </a:prstGeom>
          <a:solidFill>
            <a:schemeClr val="tx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BE" sz="3200" dirty="0" smtClean="0">
                <a:solidFill>
                  <a:schemeClr val="bg1"/>
                </a:solidFill>
                <a:latin typeface="Arial Narrow" panose="020B0606020202030204" pitchFamily="34" charset="0"/>
              </a:rPr>
              <a:t>Q2 : la prostaglandine F2alpha diminue la concentration en progestérone</a:t>
            </a:r>
          </a:p>
        </p:txBody>
      </p:sp>
      <p:sp>
        <p:nvSpPr>
          <p:cNvPr id="2" name="Rectangle à coins arrondis 1"/>
          <p:cNvSpPr/>
          <p:nvPr/>
        </p:nvSpPr>
        <p:spPr>
          <a:xfrm>
            <a:off x="3635896" y="3645024"/>
            <a:ext cx="1584176" cy="648072"/>
          </a:xfrm>
          <a:prstGeom prst="roundRect">
            <a:avLst/>
          </a:prstGeom>
          <a:solidFill>
            <a:schemeClr val="accent3">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BE" sz="3600" dirty="0" smtClean="0"/>
              <a:t>Vrai</a:t>
            </a:r>
            <a:endParaRPr lang="fr-BE" sz="3600" dirty="0"/>
          </a:p>
        </p:txBody>
      </p:sp>
      <p:sp>
        <p:nvSpPr>
          <p:cNvPr id="4" name="Rectangle à coins arrondis 3"/>
          <p:cNvSpPr/>
          <p:nvPr/>
        </p:nvSpPr>
        <p:spPr>
          <a:xfrm>
            <a:off x="3635896" y="4445496"/>
            <a:ext cx="1584176" cy="648072"/>
          </a:xfrm>
          <a:prstGeom prst="roundRect">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BE" sz="3600" dirty="0" smtClean="0"/>
              <a:t>Faux</a:t>
            </a:r>
            <a:endParaRPr lang="fr-BE" sz="3600" dirty="0"/>
          </a:p>
        </p:txBody>
      </p:sp>
      <p:sp>
        <p:nvSpPr>
          <p:cNvPr id="3" name="Flèche droite 2"/>
          <p:cNvSpPr/>
          <p:nvPr/>
        </p:nvSpPr>
        <p:spPr>
          <a:xfrm>
            <a:off x="2051720" y="3573016"/>
            <a:ext cx="1152128" cy="728464"/>
          </a:xfrm>
          <a:prstGeom prst="rightArrow">
            <a:avLst/>
          </a:prstGeom>
          <a:solidFill>
            <a:schemeClr val="accent2">
              <a:lumMod val="75000"/>
            </a:schemeClr>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Tree>
    <p:extLst>
      <p:ext uri="{BB962C8B-B14F-4D97-AF65-F5344CB8AC3E}">
        <p14:creationId xmlns:p14="http://schemas.microsoft.com/office/powerpoint/2010/main" val="22170093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à coins arrondis 4"/>
          <p:cNvSpPr/>
          <p:nvPr/>
        </p:nvSpPr>
        <p:spPr>
          <a:xfrm>
            <a:off x="539552" y="1484784"/>
            <a:ext cx="8064896" cy="1728192"/>
          </a:xfrm>
          <a:prstGeom prst="roundRect">
            <a:avLst/>
          </a:prstGeom>
          <a:solidFill>
            <a:schemeClr val="tx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BE" sz="3200" dirty="0" smtClean="0">
                <a:solidFill>
                  <a:schemeClr val="bg1"/>
                </a:solidFill>
                <a:latin typeface="Arial Narrow" panose="020B0606020202030204" pitchFamily="34" charset="0"/>
              </a:rPr>
              <a:t>Q3 : la progestérone est secrétée par le follicule</a:t>
            </a:r>
          </a:p>
        </p:txBody>
      </p:sp>
      <p:sp>
        <p:nvSpPr>
          <p:cNvPr id="2" name="Rectangle à coins arrondis 1"/>
          <p:cNvSpPr/>
          <p:nvPr/>
        </p:nvSpPr>
        <p:spPr>
          <a:xfrm>
            <a:off x="3635896" y="3645024"/>
            <a:ext cx="1584176" cy="648072"/>
          </a:xfrm>
          <a:prstGeom prst="roundRect">
            <a:avLst/>
          </a:prstGeom>
          <a:solidFill>
            <a:schemeClr val="accent3">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BE" sz="3600" dirty="0" smtClean="0"/>
              <a:t>Vrai</a:t>
            </a:r>
            <a:endParaRPr lang="fr-BE" sz="3600" dirty="0"/>
          </a:p>
        </p:txBody>
      </p:sp>
      <p:sp>
        <p:nvSpPr>
          <p:cNvPr id="4" name="Rectangle à coins arrondis 3"/>
          <p:cNvSpPr/>
          <p:nvPr/>
        </p:nvSpPr>
        <p:spPr>
          <a:xfrm>
            <a:off x="3635896" y="4445496"/>
            <a:ext cx="1584176" cy="648072"/>
          </a:xfrm>
          <a:prstGeom prst="roundRect">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BE" sz="3600" dirty="0" smtClean="0"/>
              <a:t>Faux</a:t>
            </a:r>
            <a:endParaRPr lang="fr-BE" sz="3600" dirty="0"/>
          </a:p>
        </p:txBody>
      </p:sp>
      <p:sp>
        <p:nvSpPr>
          <p:cNvPr id="3" name="Flèche droite 2"/>
          <p:cNvSpPr/>
          <p:nvPr/>
        </p:nvSpPr>
        <p:spPr>
          <a:xfrm>
            <a:off x="2195736" y="4293096"/>
            <a:ext cx="1152128" cy="728464"/>
          </a:xfrm>
          <a:prstGeom prst="rightArrow">
            <a:avLst/>
          </a:prstGeom>
          <a:solidFill>
            <a:schemeClr val="accent2">
              <a:lumMod val="75000"/>
            </a:schemeClr>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Tree>
    <p:extLst>
      <p:ext uri="{BB962C8B-B14F-4D97-AF65-F5344CB8AC3E}">
        <p14:creationId xmlns:p14="http://schemas.microsoft.com/office/powerpoint/2010/main" val="416666542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à coins arrondis 4"/>
          <p:cNvSpPr/>
          <p:nvPr/>
        </p:nvSpPr>
        <p:spPr>
          <a:xfrm>
            <a:off x="539552" y="1484784"/>
            <a:ext cx="8064896" cy="1728192"/>
          </a:xfrm>
          <a:prstGeom prst="roundRect">
            <a:avLst/>
          </a:prstGeom>
          <a:solidFill>
            <a:schemeClr val="tx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BE" sz="3200" dirty="0" smtClean="0">
                <a:solidFill>
                  <a:schemeClr val="bg1"/>
                </a:solidFill>
                <a:latin typeface="Arial Narrow" panose="020B0606020202030204" pitchFamily="34" charset="0"/>
              </a:rPr>
              <a:t>Q4 : la période d’attente est l’intervalle entre la naissance ou le vêlage et la première insémination</a:t>
            </a:r>
          </a:p>
        </p:txBody>
      </p:sp>
      <p:sp>
        <p:nvSpPr>
          <p:cNvPr id="2" name="Rectangle à coins arrondis 1"/>
          <p:cNvSpPr/>
          <p:nvPr/>
        </p:nvSpPr>
        <p:spPr>
          <a:xfrm>
            <a:off x="3635896" y="3645024"/>
            <a:ext cx="1584176" cy="648072"/>
          </a:xfrm>
          <a:prstGeom prst="roundRect">
            <a:avLst/>
          </a:prstGeom>
          <a:solidFill>
            <a:schemeClr val="accent3">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BE" sz="3600" dirty="0" smtClean="0"/>
              <a:t>Vrai</a:t>
            </a:r>
            <a:endParaRPr lang="fr-BE" sz="3600" dirty="0"/>
          </a:p>
        </p:txBody>
      </p:sp>
      <p:sp>
        <p:nvSpPr>
          <p:cNvPr id="4" name="Rectangle à coins arrondis 3"/>
          <p:cNvSpPr/>
          <p:nvPr/>
        </p:nvSpPr>
        <p:spPr>
          <a:xfrm>
            <a:off x="3635896" y="4445496"/>
            <a:ext cx="1584176" cy="648072"/>
          </a:xfrm>
          <a:prstGeom prst="roundRect">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BE" sz="3600" dirty="0" smtClean="0"/>
              <a:t>Faux</a:t>
            </a:r>
            <a:endParaRPr lang="fr-BE" sz="3600" dirty="0"/>
          </a:p>
        </p:txBody>
      </p:sp>
      <p:sp>
        <p:nvSpPr>
          <p:cNvPr id="3" name="Flèche droite 2"/>
          <p:cNvSpPr/>
          <p:nvPr/>
        </p:nvSpPr>
        <p:spPr>
          <a:xfrm>
            <a:off x="2217745" y="3604828"/>
            <a:ext cx="1152128" cy="728464"/>
          </a:xfrm>
          <a:prstGeom prst="rightArrow">
            <a:avLst/>
          </a:prstGeom>
          <a:solidFill>
            <a:schemeClr val="accent2">
              <a:lumMod val="75000"/>
            </a:schemeClr>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Tree>
    <p:extLst>
      <p:ext uri="{BB962C8B-B14F-4D97-AF65-F5344CB8AC3E}">
        <p14:creationId xmlns:p14="http://schemas.microsoft.com/office/powerpoint/2010/main" val="349225280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2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5" name="Rectangle à coins arrondis 4"/>
          <p:cNvSpPr/>
          <p:nvPr/>
        </p:nvSpPr>
        <p:spPr>
          <a:xfrm>
            <a:off x="539552" y="2172136"/>
            <a:ext cx="8064896" cy="2625015"/>
          </a:xfrm>
          <a:prstGeom prst="roundRect">
            <a:avLst/>
          </a:prstGeom>
          <a:solidFill>
            <a:schemeClr val="tx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BE" sz="4000" dirty="0">
                <a:solidFill>
                  <a:schemeClr val="bg1"/>
                </a:solidFill>
                <a:latin typeface="Arial Narrow" panose="020B0606020202030204" pitchFamily="34" charset="0"/>
              </a:rPr>
              <a:t>Hypothèses </a:t>
            </a:r>
            <a:r>
              <a:rPr lang="fr-BE" sz="4000" dirty="0" smtClean="0">
                <a:solidFill>
                  <a:schemeClr val="bg1"/>
                </a:solidFill>
                <a:latin typeface="Arial Narrow" panose="020B0606020202030204" pitchFamily="34" charset="0"/>
              </a:rPr>
              <a:t>diagnostiques</a:t>
            </a:r>
          </a:p>
          <a:p>
            <a:pPr algn="ctr"/>
            <a:endParaRPr lang="fr-BE" sz="4000" dirty="0">
              <a:solidFill>
                <a:schemeClr val="bg1"/>
              </a:solidFill>
              <a:latin typeface="Arial Narrow" panose="020B0606020202030204" pitchFamily="34" charset="0"/>
            </a:endParaRPr>
          </a:p>
          <a:p>
            <a:r>
              <a:rPr lang="fr-BE" sz="3200" dirty="0">
                <a:solidFill>
                  <a:schemeClr val="bg1"/>
                </a:solidFill>
                <a:latin typeface="Arial Narrow" panose="020B0606020202030204" pitchFamily="34" charset="0"/>
              </a:rPr>
              <a:t>Quel est le stade du cycle de ces vaches sur base des structures </a:t>
            </a:r>
            <a:r>
              <a:rPr lang="fr-BE" sz="3200" dirty="0" smtClean="0">
                <a:solidFill>
                  <a:schemeClr val="bg1"/>
                </a:solidFill>
                <a:latin typeface="Arial Narrow" panose="020B0606020202030204" pitchFamily="34" charset="0"/>
              </a:rPr>
              <a:t>identifiées </a:t>
            </a:r>
            <a:r>
              <a:rPr lang="fr-BE" sz="3200" dirty="0">
                <a:solidFill>
                  <a:schemeClr val="bg1"/>
                </a:solidFill>
                <a:latin typeface="Arial Narrow" panose="020B0606020202030204" pitchFamily="34" charset="0"/>
              </a:rPr>
              <a:t>sur les deux ovaires ? </a:t>
            </a:r>
          </a:p>
        </p:txBody>
      </p:sp>
    </p:spTree>
    <p:extLst>
      <p:ext uri="{BB962C8B-B14F-4D97-AF65-F5344CB8AC3E}">
        <p14:creationId xmlns:p14="http://schemas.microsoft.com/office/powerpoint/2010/main" val="970111428"/>
      </p:ext>
    </p:extLst>
  </p:cSld>
  <p:clrMapOvr>
    <a:masterClrMapping/>
  </p:clrMapOvr>
  <p:timing>
    <p:tnLst>
      <p:par>
        <p:cTn id="1" dur="indefinite" restart="never" nodeType="tmRoot"/>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oneTexte 1"/>
          <p:cNvSpPr txBox="1"/>
          <p:nvPr/>
        </p:nvSpPr>
        <p:spPr>
          <a:xfrm>
            <a:off x="3545837" y="4077072"/>
            <a:ext cx="2012888" cy="2169825"/>
          </a:xfrm>
          <a:prstGeom prst="rect">
            <a:avLst/>
          </a:prstGeom>
          <a:solidFill>
            <a:schemeClr val="accent3">
              <a:lumMod val="20000"/>
              <a:lumOff val="80000"/>
            </a:schemeClr>
          </a:solidFill>
          <a:ln>
            <a:solidFill>
              <a:schemeClr val="tx1"/>
            </a:solidFill>
          </a:ln>
        </p:spPr>
        <p:txBody>
          <a:bodyPr wrap="square" rtlCol="0">
            <a:spAutoFit/>
          </a:bodyPr>
          <a:lstStyle/>
          <a:p>
            <a:pPr marL="342900" indent="-342900">
              <a:lnSpc>
                <a:spcPct val="150000"/>
              </a:lnSpc>
              <a:buFont typeface="+mj-lt"/>
              <a:buAutoNum type="arabicPeriod"/>
            </a:pPr>
            <a:r>
              <a:rPr lang="fr-BE" dirty="0" smtClean="0">
                <a:latin typeface="Arial Narrow" panose="020B0606020202030204" pitchFamily="34" charset="0"/>
                <a:ea typeface="Verdana" panose="020B0604030504040204" pitchFamily="34" charset="0"/>
                <a:cs typeface="Verdana" panose="020B0604030504040204" pitchFamily="34" charset="0"/>
              </a:rPr>
              <a:t>Non cyclée</a:t>
            </a:r>
          </a:p>
          <a:p>
            <a:pPr marL="342900" indent="-342900">
              <a:lnSpc>
                <a:spcPct val="150000"/>
              </a:lnSpc>
              <a:buFont typeface="+mj-lt"/>
              <a:buAutoNum type="arabicPeriod"/>
            </a:pPr>
            <a:r>
              <a:rPr lang="fr-BE" dirty="0" err="1" smtClean="0">
                <a:latin typeface="Arial Narrow" panose="020B0606020202030204" pitchFamily="34" charset="0"/>
                <a:ea typeface="Verdana" panose="020B0604030504040204" pitchFamily="34" charset="0"/>
                <a:cs typeface="Verdana" panose="020B0604030504040204" pitchFamily="34" charset="0"/>
              </a:rPr>
              <a:t>Oestrus</a:t>
            </a:r>
            <a:endParaRPr lang="fr-BE" dirty="0" smtClean="0">
              <a:latin typeface="Arial Narrow" panose="020B0606020202030204" pitchFamily="34" charset="0"/>
              <a:ea typeface="Verdana" panose="020B0604030504040204" pitchFamily="34" charset="0"/>
              <a:cs typeface="Verdana" panose="020B0604030504040204" pitchFamily="34" charset="0"/>
            </a:endParaRPr>
          </a:p>
          <a:p>
            <a:pPr marL="342900" indent="-342900">
              <a:lnSpc>
                <a:spcPct val="150000"/>
              </a:lnSpc>
              <a:buFont typeface="+mj-lt"/>
              <a:buAutoNum type="arabicPeriod"/>
            </a:pPr>
            <a:r>
              <a:rPr lang="fr-BE" dirty="0" err="1" smtClean="0">
                <a:latin typeface="Arial Narrow" panose="020B0606020202030204" pitchFamily="34" charset="0"/>
                <a:ea typeface="Verdana" panose="020B0604030504040204" pitchFamily="34" charset="0"/>
                <a:cs typeface="Verdana" panose="020B0604030504040204" pitchFamily="34" charset="0"/>
              </a:rPr>
              <a:t>Metoestrus</a:t>
            </a:r>
            <a:endParaRPr lang="fr-BE" dirty="0" smtClean="0">
              <a:latin typeface="Arial Narrow" panose="020B0606020202030204" pitchFamily="34" charset="0"/>
              <a:ea typeface="Verdana" panose="020B0604030504040204" pitchFamily="34" charset="0"/>
              <a:cs typeface="Verdana" panose="020B0604030504040204" pitchFamily="34" charset="0"/>
            </a:endParaRPr>
          </a:p>
          <a:p>
            <a:pPr marL="342900" indent="-342900">
              <a:lnSpc>
                <a:spcPct val="150000"/>
              </a:lnSpc>
              <a:buFont typeface="+mj-lt"/>
              <a:buAutoNum type="arabicPeriod"/>
            </a:pPr>
            <a:r>
              <a:rPr lang="fr-BE" dirty="0" err="1" smtClean="0">
                <a:latin typeface="Arial Narrow" panose="020B0606020202030204" pitchFamily="34" charset="0"/>
                <a:ea typeface="Verdana" panose="020B0604030504040204" pitchFamily="34" charset="0"/>
                <a:cs typeface="Verdana" panose="020B0604030504040204" pitchFamily="34" charset="0"/>
              </a:rPr>
              <a:t>Dioestrus</a:t>
            </a:r>
            <a:endParaRPr lang="fr-BE" dirty="0" smtClean="0">
              <a:latin typeface="Arial Narrow" panose="020B0606020202030204" pitchFamily="34" charset="0"/>
              <a:ea typeface="Verdana" panose="020B0604030504040204" pitchFamily="34" charset="0"/>
              <a:cs typeface="Verdana" panose="020B0604030504040204" pitchFamily="34" charset="0"/>
            </a:endParaRPr>
          </a:p>
          <a:p>
            <a:pPr marL="342900" indent="-342900">
              <a:lnSpc>
                <a:spcPct val="150000"/>
              </a:lnSpc>
              <a:buFont typeface="+mj-lt"/>
              <a:buAutoNum type="arabicPeriod"/>
            </a:pPr>
            <a:r>
              <a:rPr lang="fr-BE" dirty="0" err="1" smtClean="0">
                <a:latin typeface="Arial Narrow" panose="020B0606020202030204" pitchFamily="34" charset="0"/>
                <a:ea typeface="Verdana" panose="020B0604030504040204" pitchFamily="34" charset="0"/>
                <a:cs typeface="Verdana" panose="020B0604030504040204" pitchFamily="34" charset="0"/>
              </a:rPr>
              <a:t>Prooestrus</a:t>
            </a:r>
            <a:endParaRPr lang="fr-BE" dirty="0">
              <a:latin typeface="Arial Narrow" panose="020B0606020202030204" pitchFamily="34" charset="0"/>
              <a:ea typeface="Verdana" panose="020B0604030504040204" pitchFamily="34" charset="0"/>
              <a:cs typeface="Verdana" panose="020B0604030504040204" pitchFamily="34" charset="0"/>
            </a:endParaRPr>
          </a:p>
        </p:txBody>
      </p:sp>
      <p:sp>
        <p:nvSpPr>
          <p:cNvPr id="9" name="Rectangle 8"/>
          <p:cNvSpPr/>
          <p:nvPr/>
        </p:nvSpPr>
        <p:spPr>
          <a:xfrm>
            <a:off x="3596120" y="4149080"/>
            <a:ext cx="1668208" cy="360040"/>
          </a:xfrm>
          <a:prstGeom prst="rect">
            <a:avLst/>
          </a:prstGeom>
          <a:solidFill>
            <a:schemeClr val="accent1">
              <a:alpha val="51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pic>
        <p:nvPicPr>
          <p:cNvPr id="12291" name="Picture 3"/>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200927" y="242488"/>
            <a:ext cx="4351354" cy="3114504"/>
          </a:xfrm>
          <a:prstGeom prst="rect">
            <a:avLst/>
          </a:prstGeom>
          <a:noFill/>
          <a:ln w="9525">
            <a:solidFill>
              <a:schemeClr val="tx1"/>
            </a:solidFill>
            <a:miter lim="800000"/>
            <a:headEnd/>
            <a:tailEnd/>
          </a:ln>
          <a:extLst>
            <a:ext uri="{909E8E84-426E-40DD-AFC4-6F175D3DCCD1}">
              <a14:hiddenFill xmlns:a14="http://schemas.microsoft.com/office/drawing/2010/main">
                <a:solidFill>
                  <a:schemeClr val="accent1"/>
                </a:solidFill>
              </a14:hiddenFill>
            </a:ext>
          </a:extLst>
        </p:spPr>
      </p:pic>
      <p:pic>
        <p:nvPicPr>
          <p:cNvPr id="6" name="Picture 2"/>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4673364" y="260936"/>
            <a:ext cx="4158214" cy="3078184"/>
          </a:xfrm>
          <a:prstGeom prst="rect">
            <a:avLst/>
          </a:prstGeom>
          <a:noFill/>
          <a:ln w="9525">
            <a:solidFill>
              <a:schemeClr val="tx1"/>
            </a:solidFill>
            <a:miter lim="800000"/>
            <a:headEnd/>
            <a:tailEnd/>
          </a:ln>
          <a:extLst>
            <a:ext uri="{909E8E84-426E-40DD-AFC4-6F175D3DCCD1}">
              <a14:hiddenFill xmlns:a14="http://schemas.microsoft.com/office/drawing/2010/main">
                <a:solidFill>
                  <a:schemeClr val="accent1"/>
                </a:solidFill>
              </a14:hiddenFill>
            </a:ext>
          </a:extLst>
        </p:spPr>
      </p:pic>
      <p:sp>
        <p:nvSpPr>
          <p:cNvPr id="7" name="Rectangle à coins arrondis 6"/>
          <p:cNvSpPr/>
          <p:nvPr/>
        </p:nvSpPr>
        <p:spPr>
          <a:xfrm>
            <a:off x="1259632" y="4329100"/>
            <a:ext cx="1008112" cy="648072"/>
          </a:xfrm>
          <a:prstGeom prst="roundRect">
            <a:avLst/>
          </a:prstGeom>
          <a:solidFill>
            <a:schemeClr val="tx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BE" sz="3200" dirty="0" smtClean="0">
                <a:solidFill>
                  <a:schemeClr val="bg1"/>
                </a:solidFill>
                <a:latin typeface="Arial Narrow" panose="020B0606020202030204" pitchFamily="34" charset="0"/>
              </a:rPr>
              <a:t>Q5</a:t>
            </a:r>
          </a:p>
        </p:txBody>
      </p:sp>
    </p:spTree>
    <p:extLst>
      <p:ext uri="{BB962C8B-B14F-4D97-AF65-F5344CB8AC3E}">
        <p14:creationId xmlns:p14="http://schemas.microsoft.com/office/powerpoint/2010/main" val="196987683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oneTexte 1"/>
          <p:cNvSpPr txBox="1"/>
          <p:nvPr/>
        </p:nvSpPr>
        <p:spPr>
          <a:xfrm>
            <a:off x="2413666" y="4026915"/>
            <a:ext cx="2212963" cy="2117439"/>
          </a:xfrm>
          <a:prstGeom prst="rect">
            <a:avLst/>
          </a:prstGeom>
          <a:solidFill>
            <a:schemeClr val="accent3">
              <a:lumMod val="20000"/>
              <a:lumOff val="80000"/>
            </a:schemeClr>
          </a:solidFill>
          <a:ln>
            <a:solidFill>
              <a:schemeClr val="tx1"/>
            </a:solidFill>
          </a:ln>
        </p:spPr>
        <p:txBody>
          <a:bodyPr wrap="square" rtlCol="0">
            <a:spAutoFit/>
          </a:bodyPr>
          <a:lstStyle/>
          <a:p>
            <a:pPr marL="342900" indent="-342900">
              <a:lnSpc>
                <a:spcPct val="150000"/>
              </a:lnSpc>
              <a:buFont typeface="+mj-lt"/>
              <a:buAutoNum type="arabicPeriod"/>
            </a:pPr>
            <a:r>
              <a:rPr lang="fr-BE" dirty="0" smtClean="0">
                <a:latin typeface="Arial Narrow" panose="020B0606020202030204" pitchFamily="34" charset="0"/>
                <a:ea typeface="Verdana" panose="020B0604030504040204" pitchFamily="34" charset="0"/>
                <a:cs typeface="Verdana" panose="020B0604030504040204" pitchFamily="34" charset="0"/>
              </a:rPr>
              <a:t>Non cyclée</a:t>
            </a:r>
          </a:p>
          <a:p>
            <a:pPr marL="342900" indent="-342900">
              <a:lnSpc>
                <a:spcPct val="150000"/>
              </a:lnSpc>
              <a:buFont typeface="+mj-lt"/>
              <a:buAutoNum type="arabicPeriod"/>
            </a:pPr>
            <a:r>
              <a:rPr lang="fr-BE" dirty="0" err="1" smtClean="0">
                <a:latin typeface="Arial Narrow" panose="020B0606020202030204" pitchFamily="34" charset="0"/>
                <a:ea typeface="Verdana" panose="020B0604030504040204" pitchFamily="34" charset="0"/>
                <a:cs typeface="Verdana" panose="020B0604030504040204" pitchFamily="34" charset="0"/>
              </a:rPr>
              <a:t>Oestrus</a:t>
            </a:r>
            <a:endParaRPr lang="fr-BE" dirty="0" smtClean="0">
              <a:latin typeface="Arial Narrow" panose="020B0606020202030204" pitchFamily="34" charset="0"/>
              <a:ea typeface="Verdana" panose="020B0604030504040204" pitchFamily="34" charset="0"/>
              <a:cs typeface="Verdana" panose="020B0604030504040204" pitchFamily="34" charset="0"/>
            </a:endParaRPr>
          </a:p>
          <a:p>
            <a:pPr marL="342900" indent="-342900">
              <a:lnSpc>
                <a:spcPct val="150000"/>
              </a:lnSpc>
              <a:buFont typeface="+mj-lt"/>
              <a:buAutoNum type="arabicPeriod"/>
            </a:pPr>
            <a:r>
              <a:rPr lang="fr-BE" dirty="0" err="1" smtClean="0">
                <a:latin typeface="Arial Narrow" panose="020B0606020202030204" pitchFamily="34" charset="0"/>
                <a:ea typeface="Verdana" panose="020B0604030504040204" pitchFamily="34" charset="0"/>
                <a:cs typeface="Verdana" panose="020B0604030504040204" pitchFamily="34" charset="0"/>
              </a:rPr>
              <a:t>Metoestrus</a:t>
            </a:r>
            <a:endParaRPr lang="fr-BE" dirty="0" smtClean="0">
              <a:latin typeface="Arial Narrow" panose="020B0606020202030204" pitchFamily="34" charset="0"/>
              <a:ea typeface="Verdana" panose="020B0604030504040204" pitchFamily="34" charset="0"/>
              <a:cs typeface="Verdana" panose="020B0604030504040204" pitchFamily="34" charset="0"/>
            </a:endParaRPr>
          </a:p>
          <a:p>
            <a:pPr marL="342900" indent="-342900">
              <a:lnSpc>
                <a:spcPct val="150000"/>
              </a:lnSpc>
              <a:buFont typeface="+mj-lt"/>
              <a:buAutoNum type="arabicPeriod"/>
            </a:pPr>
            <a:r>
              <a:rPr lang="fr-BE" dirty="0" err="1" smtClean="0">
                <a:latin typeface="Arial Narrow" panose="020B0606020202030204" pitchFamily="34" charset="0"/>
                <a:ea typeface="Verdana" panose="020B0604030504040204" pitchFamily="34" charset="0"/>
                <a:cs typeface="Verdana" panose="020B0604030504040204" pitchFamily="34" charset="0"/>
              </a:rPr>
              <a:t>Dioestrus</a:t>
            </a:r>
            <a:endParaRPr lang="fr-BE" dirty="0" smtClean="0">
              <a:latin typeface="Arial Narrow" panose="020B0606020202030204" pitchFamily="34" charset="0"/>
              <a:ea typeface="Verdana" panose="020B0604030504040204" pitchFamily="34" charset="0"/>
              <a:cs typeface="Verdana" panose="020B0604030504040204" pitchFamily="34" charset="0"/>
            </a:endParaRPr>
          </a:p>
          <a:p>
            <a:pPr marL="342900" indent="-342900">
              <a:lnSpc>
                <a:spcPct val="150000"/>
              </a:lnSpc>
              <a:buFont typeface="+mj-lt"/>
              <a:buAutoNum type="arabicPeriod"/>
            </a:pPr>
            <a:r>
              <a:rPr lang="fr-BE" dirty="0" err="1" smtClean="0">
                <a:latin typeface="Arial Narrow" panose="020B0606020202030204" pitchFamily="34" charset="0"/>
                <a:ea typeface="Verdana" panose="020B0604030504040204" pitchFamily="34" charset="0"/>
                <a:cs typeface="Verdana" panose="020B0604030504040204" pitchFamily="34" charset="0"/>
              </a:rPr>
              <a:t>Prooestrus</a:t>
            </a:r>
            <a:endParaRPr lang="fr-BE" dirty="0">
              <a:latin typeface="Arial Narrow" panose="020B0606020202030204" pitchFamily="34" charset="0"/>
              <a:ea typeface="Verdana" panose="020B0604030504040204" pitchFamily="34" charset="0"/>
              <a:cs typeface="Verdana" panose="020B0604030504040204" pitchFamily="34" charset="0"/>
            </a:endParaRPr>
          </a:p>
        </p:txBody>
      </p:sp>
      <p:pic>
        <p:nvPicPr>
          <p:cNvPr id="3" name="Picture 2"/>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323528" y="258725"/>
            <a:ext cx="4215032" cy="3114809"/>
          </a:xfrm>
          <a:prstGeom prst="rect">
            <a:avLst/>
          </a:prstGeom>
          <a:noFill/>
          <a:ln w="9525">
            <a:solidFill>
              <a:schemeClr val="tx1"/>
            </a:solidFill>
            <a:miter lim="800000"/>
            <a:headEnd/>
            <a:tailEnd/>
          </a:ln>
          <a:extLst>
            <a:ext uri="{909E8E84-426E-40DD-AFC4-6F175D3DCCD1}">
              <a14:hiddenFill xmlns:a14="http://schemas.microsoft.com/office/drawing/2010/main">
                <a:solidFill>
                  <a:schemeClr val="accent1"/>
                </a:solidFill>
              </a14:hiddenFill>
            </a:ext>
          </a:extLst>
        </p:spPr>
      </p:pic>
      <p:sp>
        <p:nvSpPr>
          <p:cNvPr id="8" name="Rectangle 7"/>
          <p:cNvSpPr/>
          <p:nvPr/>
        </p:nvSpPr>
        <p:spPr>
          <a:xfrm>
            <a:off x="2381329" y="5278826"/>
            <a:ext cx="1800200" cy="360040"/>
          </a:xfrm>
          <a:prstGeom prst="rect">
            <a:avLst/>
          </a:prstGeom>
          <a:solidFill>
            <a:schemeClr val="accent1">
              <a:alpha val="51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pic>
        <p:nvPicPr>
          <p:cNvPr id="11" name="Picture 2"/>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4708756" y="252084"/>
            <a:ext cx="4215032" cy="3121450"/>
          </a:xfrm>
          <a:prstGeom prst="rect">
            <a:avLst/>
          </a:prstGeom>
          <a:noFill/>
          <a:ln w="9525">
            <a:solidFill>
              <a:schemeClr val="tx1"/>
            </a:solidFill>
            <a:miter lim="800000"/>
            <a:headEnd/>
            <a:tailEnd/>
          </a:ln>
          <a:extLst>
            <a:ext uri="{909E8E84-426E-40DD-AFC4-6F175D3DCCD1}">
              <a14:hiddenFill xmlns:a14="http://schemas.microsoft.com/office/drawing/2010/main">
                <a:solidFill>
                  <a:schemeClr val="accent1"/>
                </a:solidFill>
              </a14:hiddenFill>
            </a:ext>
          </a:extLst>
        </p:spPr>
      </p:pic>
      <p:sp>
        <p:nvSpPr>
          <p:cNvPr id="7" name="Rectangle à coins arrondis 6"/>
          <p:cNvSpPr/>
          <p:nvPr/>
        </p:nvSpPr>
        <p:spPr>
          <a:xfrm>
            <a:off x="755576" y="4474361"/>
            <a:ext cx="1008112" cy="648072"/>
          </a:xfrm>
          <a:prstGeom prst="roundRect">
            <a:avLst/>
          </a:prstGeom>
          <a:solidFill>
            <a:schemeClr val="tx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BE" sz="3200" dirty="0" smtClean="0">
                <a:solidFill>
                  <a:schemeClr val="bg1"/>
                </a:solidFill>
                <a:latin typeface="Arial Narrow" panose="020B0606020202030204" pitchFamily="34" charset="0"/>
              </a:rPr>
              <a:t>Q6</a:t>
            </a:r>
          </a:p>
        </p:txBody>
      </p:sp>
    </p:spTree>
    <p:extLst>
      <p:ext uri="{BB962C8B-B14F-4D97-AF65-F5344CB8AC3E}">
        <p14:creationId xmlns:p14="http://schemas.microsoft.com/office/powerpoint/2010/main" val="194981283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oneTexte 1"/>
          <p:cNvSpPr txBox="1"/>
          <p:nvPr/>
        </p:nvSpPr>
        <p:spPr>
          <a:xfrm>
            <a:off x="3341960" y="4001654"/>
            <a:ext cx="2049556" cy="2169825"/>
          </a:xfrm>
          <a:prstGeom prst="rect">
            <a:avLst/>
          </a:prstGeom>
          <a:solidFill>
            <a:schemeClr val="accent3">
              <a:lumMod val="20000"/>
              <a:lumOff val="80000"/>
            </a:schemeClr>
          </a:solidFill>
          <a:ln>
            <a:solidFill>
              <a:schemeClr val="tx1"/>
            </a:solidFill>
          </a:ln>
        </p:spPr>
        <p:txBody>
          <a:bodyPr wrap="square" rtlCol="0">
            <a:spAutoFit/>
          </a:bodyPr>
          <a:lstStyle/>
          <a:p>
            <a:pPr marL="342900" indent="-342900">
              <a:lnSpc>
                <a:spcPct val="150000"/>
              </a:lnSpc>
              <a:buFont typeface="+mj-lt"/>
              <a:buAutoNum type="arabicPeriod"/>
            </a:pPr>
            <a:r>
              <a:rPr lang="fr-BE" dirty="0" smtClean="0">
                <a:latin typeface="Arial Narrow" panose="020B0606020202030204" pitchFamily="34" charset="0"/>
                <a:ea typeface="Verdana" panose="020B0604030504040204" pitchFamily="34" charset="0"/>
                <a:cs typeface="Verdana" panose="020B0604030504040204" pitchFamily="34" charset="0"/>
              </a:rPr>
              <a:t>Non cyclée</a:t>
            </a:r>
          </a:p>
          <a:p>
            <a:pPr marL="342900" indent="-342900">
              <a:lnSpc>
                <a:spcPct val="150000"/>
              </a:lnSpc>
              <a:buFont typeface="+mj-lt"/>
              <a:buAutoNum type="arabicPeriod"/>
            </a:pPr>
            <a:r>
              <a:rPr lang="fr-BE" dirty="0" err="1" smtClean="0">
                <a:latin typeface="Arial Narrow" panose="020B0606020202030204" pitchFamily="34" charset="0"/>
                <a:ea typeface="Verdana" panose="020B0604030504040204" pitchFamily="34" charset="0"/>
                <a:cs typeface="Verdana" panose="020B0604030504040204" pitchFamily="34" charset="0"/>
              </a:rPr>
              <a:t>Oestrus</a:t>
            </a:r>
            <a:endParaRPr lang="fr-BE" dirty="0" smtClean="0">
              <a:latin typeface="Arial Narrow" panose="020B0606020202030204" pitchFamily="34" charset="0"/>
              <a:ea typeface="Verdana" panose="020B0604030504040204" pitchFamily="34" charset="0"/>
              <a:cs typeface="Verdana" panose="020B0604030504040204" pitchFamily="34" charset="0"/>
            </a:endParaRPr>
          </a:p>
          <a:p>
            <a:pPr marL="342900" indent="-342900">
              <a:lnSpc>
                <a:spcPct val="150000"/>
              </a:lnSpc>
              <a:buFont typeface="+mj-lt"/>
              <a:buAutoNum type="arabicPeriod"/>
            </a:pPr>
            <a:r>
              <a:rPr lang="fr-BE" dirty="0" err="1" smtClean="0">
                <a:latin typeface="Arial Narrow" panose="020B0606020202030204" pitchFamily="34" charset="0"/>
                <a:ea typeface="Verdana" panose="020B0604030504040204" pitchFamily="34" charset="0"/>
                <a:cs typeface="Verdana" panose="020B0604030504040204" pitchFamily="34" charset="0"/>
              </a:rPr>
              <a:t>Metoestrus</a:t>
            </a:r>
            <a:endParaRPr lang="fr-BE" dirty="0" smtClean="0">
              <a:latin typeface="Arial Narrow" panose="020B0606020202030204" pitchFamily="34" charset="0"/>
              <a:ea typeface="Verdana" panose="020B0604030504040204" pitchFamily="34" charset="0"/>
              <a:cs typeface="Verdana" panose="020B0604030504040204" pitchFamily="34" charset="0"/>
            </a:endParaRPr>
          </a:p>
          <a:p>
            <a:pPr marL="342900" indent="-342900">
              <a:lnSpc>
                <a:spcPct val="150000"/>
              </a:lnSpc>
              <a:buFont typeface="+mj-lt"/>
              <a:buAutoNum type="arabicPeriod"/>
            </a:pPr>
            <a:r>
              <a:rPr lang="fr-BE" dirty="0" err="1" smtClean="0">
                <a:latin typeface="Arial Narrow" panose="020B0606020202030204" pitchFamily="34" charset="0"/>
                <a:ea typeface="Verdana" panose="020B0604030504040204" pitchFamily="34" charset="0"/>
                <a:cs typeface="Verdana" panose="020B0604030504040204" pitchFamily="34" charset="0"/>
              </a:rPr>
              <a:t>Dioestrus</a:t>
            </a:r>
            <a:endParaRPr lang="fr-BE" dirty="0" smtClean="0">
              <a:latin typeface="Arial Narrow" panose="020B0606020202030204" pitchFamily="34" charset="0"/>
              <a:ea typeface="Verdana" panose="020B0604030504040204" pitchFamily="34" charset="0"/>
              <a:cs typeface="Verdana" panose="020B0604030504040204" pitchFamily="34" charset="0"/>
            </a:endParaRPr>
          </a:p>
          <a:p>
            <a:pPr marL="342900" indent="-342900">
              <a:lnSpc>
                <a:spcPct val="150000"/>
              </a:lnSpc>
              <a:buFont typeface="+mj-lt"/>
              <a:buAutoNum type="arabicPeriod"/>
            </a:pPr>
            <a:r>
              <a:rPr lang="fr-BE" dirty="0" err="1" smtClean="0">
                <a:latin typeface="Arial Narrow" panose="020B0606020202030204" pitchFamily="34" charset="0"/>
                <a:ea typeface="Verdana" panose="020B0604030504040204" pitchFamily="34" charset="0"/>
                <a:cs typeface="Verdana" panose="020B0604030504040204" pitchFamily="34" charset="0"/>
              </a:rPr>
              <a:t>Prooestrus</a:t>
            </a:r>
            <a:endParaRPr lang="fr-BE" dirty="0">
              <a:latin typeface="Arial Narrow" panose="020B0606020202030204" pitchFamily="34" charset="0"/>
              <a:ea typeface="Verdana" panose="020B0604030504040204" pitchFamily="34" charset="0"/>
              <a:cs typeface="Verdana" panose="020B0604030504040204" pitchFamily="34" charset="0"/>
            </a:endParaRPr>
          </a:p>
        </p:txBody>
      </p:sp>
      <p:sp>
        <p:nvSpPr>
          <p:cNvPr id="8" name="Rectangle 7"/>
          <p:cNvSpPr/>
          <p:nvPr/>
        </p:nvSpPr>
        <p:spPr>
          <a:xfrm>
            <a:off x="3341960" y="4877290"/>
            <a:ext cx="1595981" cy="360040"/>
          </a:xfrm>
          <a:prstGeom prst="rect">
            <a:avLst/>
          </a:prstGeom>
          <a:solidFill>
            <a:schemeClr val="accent1">
              <a:alpha val="51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pic>
        <p:nvPicPr>
          <p:cNvPr id="11" name="Picture 2"/>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107503" y="188640"/>
            <a:ext cx="4415629" cy="3126008"/>
          </a:xfrm>
          <a:prstGeom prst="rect">
            <a:avLst/>
          </a:prstGeom>
          <a:noFill/>
          <a:ln w="9525">
            <a:solidFill>
              <a:schemeClr val="tx1"/>
            </a:solidFill>
            <a:miter lim="800000"/>
            <a:headEnd/>
            <a:tailEnd/>
          </a:ln>
          <a:extLst>
            <a:ext uri="{909E8E84-426E-40DD-AFC4-6F175D3DCCD1}">
              <a14:hiddenFill xmlns:a14="http://schemas.microsoft.com/office/drawing/2010/main">
                <a:solidFill>
                  <a:schemeClr val="accent1"/>
                </a:solidFill>
              </a14:hiddenFill>
            </a:ext>
          </a:extLst>
        </p:spPr>
      </p:pic>
      <p:pic>
        <p:nvPicPr>
          <p:cNvPr id="12" name="Picture 2"/>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4559799" y="187135"/>
            <a:ext cx="4269919" cy="3127513"/>
          </a:xfrm>
          <a:prstGeom prst="rect">
            <a:avLst/>
          </a:prstGeom>
          <a:noFill/>
          <a:ln w="9525">
            <a:solidFill>
              <a:schemeClr val="tx1"/>
            </a:solidFill>
            <a:miter lim="800000"/>
            <a:headEnd/>
            <a:tailEnd/>
          </a:ln>
          <a:extLst>
            <a:ext uri="{909E8E84-426E-40DD-AFC4-6F175D3DCCD1}">
              <a14:hiddenFill xmlns:a14="http://schemas.microsoft.com/office/drawing/2010/main">
                <a:solidFill>
                  <a:schemeClr val="accent1"/>
                </a:solidFill>
              </a14:hiddenFill>
            </a:ext>
          </a:extLst>
        </p:spPr>
      </p:pic>
      <p:sp>
        <p:nvSpPr>
          <p:cNvPr id="6" name="Rectangle à coins arrondis 5"/>
          <p:cNvSpPr/>
          <p:nvPr/>
        </p:nvSpPr>
        <p:spPr>
          <a:xfrm>
            <a:off x="755576" y="4474361"/>
            <a:ext cx="1008112" cy="648072"/>
          </a:xfrm>
          <a:prstGeom prst="roundRect">
            <a:avLst/>
          </a:prstGeom>
          <a:solidFill>
            <a:schemeClr val="tx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BE" sz="3200" dirty="0" smtClean="0">
                <a:solidFill>
                  <a:schemeClr val="bg1"/>
                </a:solidFill>
                <a:latin typeface="Arial Narrow" panose="020B0606020202030204" pitchFamily="34" charset="0"/>
              </a:rPr>
              <a:t>Q7</a:t>
            </a:r>
          </a:p>
        </p:txBody>
      </p:sp>
    </p:spTree>
    <p:extLst>
      <p:ext uri="{BB962C8B-B14F-4D97-AF65-F5344CB8AC3E}">
        <p14:creationId xmlns:p14="http://schemas.microsoft.com/office/powerpoint/2010/main" val="19511425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à coins arrondis 4"/>
          <p:cNvSpPr/>
          <p:nvPr/>
        </p:nvSpPr>
        <p:spPr>
          <a:xfrm>
            <a:off x="1043608" y="2420888"/>
            <a:ext cx="7344816" cy="1512168"/>
          </a:xfrm>
          <a:prstGeom prst="roundRect">
            <a:avLst/>
          </a:prstGeom>
          <a:solidFill>
            <a:srgbClr val="80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BE" sz="3600" dirty="0" smtClean="0"/>
              <a:t>3. Apprendre à définir et à quantifier un problème de reproduction</a:t>
            </a:r>
            <a:endParaRPr lang="fr-BE" sz="3600" dirty="0"/>
          </a:p>
        </p:txBody>
      </p:sp>
    </p:spTree>
    <p:extLst>
      <p:ext uri="{BB962C8B-B14F-4D97-AF65-F5344CB8AC3E}">
        <p14:creationId xmlns:p14="http://schemas.microsoft.com/office/powerpoint/2010/main" val="847619827"/>
      </p:ext>
    </p:extLst>
  </p:cSld>
  <p:clrMapOvr>
    <a:masterClrMapping/>
  </p:clrMapOvr>
  <p:timing>
    <p:tnLst>
      <p:par>
        <p:cT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3" name="Groupe 22"/>
          <p:cNvGrpSpPr>
            <a:grpSpLocks/>
          </p:cNvGrpSpPr>
          <p:nvPr/>
        </p:nvGrpSpPr>
        <p:grpSpPr bwMode="auto">
          <a:xfrm>
            <a:off x="179388" y="3284538"/>
            <a:ext cx="2736850" cy="504825"/>
            <a:chOff x="178941" y="3284538"/>
            <a:chExt cx="2736850" cy="504502"/>
          </a:xfrm>
        </p:grpSpPr>
        <p:sp>
          <p:nvSpPr>
            <p:cNvPr id="10243" name="Rectangle 2"/>
            <p:cNvSpPr>
              <a:spLocks noChangeArrowheads="1"/>
            </p:cNvSpPr>
            <p:nvPr/>
          </p:nvSpPr>
          <p:spPr bwMode="auto">
            <a:xfrm>
              <a:off x="178941" y="3284538"/>
              <a:ext cx="1441450" cy="504502"/>
            </a:xfrm>
            <a:prstGeom prst="rect">
              <a:avLst/>
            </a:prstGeom>
            <a:solidFill>
              <a:srgbClr val="008000"/>
            </a:solidFill>
            <a:ln w="12700">
              <a:solidFill>
                <a:schemeClr val="tx1"/>
              </a:solidFill>
              <a:miter lim="800000"/>
              <a:headEnd type="none" w="sm" len="sm"/>
              <a:tailEnd type="none" w="sm" len="sm"/>
            </a:ln>
          </p:spPr>
          <p:txBody>
            <a:bodyPr wrap="none" anchor="ctr"/>
            <a:lstStyle/>
            <a:p>
              <a:pPr eaLnBrk="1" hangingPunct="1">
                <a:defRPr/>
              </a:pPr>
              <a:endParaRPr lang="en-US" sz="2200">
                <a:latin typeface="+mn-lt"/>
              </a:endParaRPr>
            </a:p>
          </p:txBody>
        </p:sp>
        <p:sp>
          <p:nvSpPr>
            <p:cNvPr id="10244" name="Rectangle 3"/>
            <p:cNvSpPr>
              <a:spLocks noChangeArrowheads="1"/>
            </p:cNvSpPr>
            <p:nvPr/>
          </p:nvSpPr>
          <p:spPr bwMode="auto">
            <a:xfrm>
              <a:off x="1620391" y="3284538"/>
              <a:ext cx="215900" cy="504502"/>
            </a:xfrm>
            <a:prstGeom prst="rect">
              <a:avLst/>
            </a:prstGeom>
            <a:solidFill>
              <a:srgbClr val="0066FF"/>
            </a:solidFill>
            <a:ln w="12700">
              <a:solidFill>
                <a:schemeClr val="tx1"/>
              </a:solidFill>
              <a:miter lim="800000"/>
              <a:headEnd type="none" w="sm" len="sm"/>
              <a:tailEnd type="none" w="sm" len="sm"/>
            </a:ln>
          </p:spPr>
          <p:txBody>
            <a:bodyPr wrap="none" anchor="ctr"/>
            <a:lstStyle/>
            <a:p>
              <a:pPr eaLnBrk="1" hangingPunct="1">
                <a:defRPr/>
              </a:pPr>
              <a:endParaRPr lang="en-US" sz="2200">
                <a:latin typeface="+mn-lt"/>
              </a:endParaRPr>
            </a:p>
          </p:txBody>
        </p:sp>
        <p:sp>
          <p:nvSpPr>
            <p:cNvPr id="10245" name="Rectangle 4"/>
            <p:cNvSpPr>
              <a:spLocks noChangeArrowheads="1"/>
            </p:cNvSpPr>
            <p:nvPr/>
          </p:nvSpPr>
          <p:spPr bwMode="auto">
            <a:xfrm>
              <a:off x="1836291" y="3284538"/>
              <a:ext cx="1079500" cy="504502"/>
            </a:xfrm>
            <a:prstGeom prst="rect">
              <a:avLst/>
            </a:prstGeom>
            <a:solidFill>
              <a:srgbClr val="FFFF00"/>
            </a:solidFill>
            <a:ln w="12700">
              <a:noFill/>
              <a:miter lim="800000"/>
              <a:headEnd type="none" w="sm" len="sm"/>
              <a:tailEnd type="none" w="sm" len="sm"/>
            </a:ln>
          </p:spPr>
          <p:txBody>
            <a:bodyPr wrap="none" anchor="ctr"/>
            <a:lstStyle/>
            <a:p>
              <a:pPr eaLnBrk="1" hangingPunct="1">
                <a:defRPr/>
              </a:pPr>
              <a:endParaRPr lang="en-US" sz="2200">
                <a:latin typeface="+mn-lt"/>
              </a:endParaRPr>
            </a:p>
          </p:txBody>
        </p:sp>
      </p:grpSp>
      <p:sp>
        <p:nvSpPr>
          <p:cNvPr id="10247" name="Text Box 6"/>
          <p:cNvSpPr txBox="1">
            <a:spLocks noChangeArrowheads="1"/>
          </p:cNvSpPr>
          <p:nvPr/>
        </p:nvSpPr>
        <p:spPr bwMode="auto">
          <a:xfrm>
            <a:off x="8801100" y="2584450"/>
            <a:ext cx="184150" cy="430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type="none" w="sm" len="sm"/>
                <a:tailEnd type="none" w="sm" len="sm"/>
              </a14:hiddenLine>
            </a:ext>
          </a:extLst>
        </p:spPr>
        <p:txBody>
          <a:bodyPr wrap="none">
            <a:spAutoFit/>
          </a:bodyPr>
          <a:lstStyle>
            <a:lvl1pPr eaLnBrk="0" hangingPunct="0">
              <a:defRPr sz="2000">
                <a:solidFill>
                  <a:schemeClr val="tx1"/>
                </a:solidFill>
                <a:latin typeface="Times New Roman" pitchFamily="18" charset="0"/>
              </a:defRPr>
            </a:lvl1pPr>
            <a:lvl2pPr marL="742950" indent="-285750" eaLnBrk="0" hangingPunct="0">
              <a:defRPr sz="2000">
                <a:solidFill>
                  <a:schemeClr val="tx1"/>
                </a:solidFill>
                <a:latin typeface="Times New Roman" pitchFamily="18" charset="0"/>
              </a:defRPr>
            </a:lvl2pPr>
            <a:lvl3pPr marL="1143000" indent="-228600" eaLnBrk="0" hangingPunct="0">
              <a:defRPr sz="2000">
                <a:solidFill>
                  <a:schemeClr val="tx1"/>
                </a:solidFill>
                <a:latin typeface="Times New Roman" pitchFamily="18" charset="0"/>
              </a:defRPr>
            </a:lvl3pPr>
            <a:lvl4pPr marL="1600200" indent="-228600" eaLnBrk="0" hangingPunct="0">
              <a:defRPr sz="2000">
                <a:solidFill>
                  <a:schemeClr val="tx1"/>
                </a:solidFill>
                <a:latin typeface="Times New Roman" pitchFamily="18" charset="0"/>
              </a:defRPr>
            </a:lvl4pPr>
            <a:lvl5pPr marL="2057400" indent="-228600" eaLnBrk="0" hangingPunct="0">
              <a:defRPr sz="2000">
                <a:solidFill>
                  <a:schemeClr val="tx1"/>
                </a:solidFill>
                <a:latin typeface="Times New Roman" pitchFamily="18" charset="0"/>
              </a:defRPr>
            </a:lvl5pPr>
            <a:lvl6pPr marL="2514600" indent="-228600" eaLnBrk="0" fontAlgn="base" hangingPunct="0">
              <a:spcBef>
                <a:spcPct val="0"/>
              </a:spcBef>
              <a:spcAft>
                <a:spcPct val="0"/>
              </a:spcAft>
              <a:defRPr sz="2000">
                <a:solidFill>
                  <a:schemeClr val="tx1"/>
                </a:solidFill>
                <a:latin typeface="Times New Roman" pitchFamily="18" charset="0"/>
              </a:defRPr>
            </a:lvl6pPr>
            <a:lvl7pPr marL="2971800" indent="-228600" eaLnBrk="0" fontAlgn="base" hangingPunct="0">
              <a:spcBef>
                <a:spcPct val="0"/>
              </a:spcBef>
              <a:spcAft>
                <a:spcPct val="0"/>
              </a:spcAft>
              <a:defRPr sz="2000">
                <a:solidFill>
                  <a:schemeClr val="tx1"/>
                </a:solidFill>
                <a:latin typeface="Times New Roman" pitchFamily="18" charset="0"/>
              </a:defRPr>
            </a:lvl7pPr>
            <a:lvl8pPr marL="3429000" indent="-228600" eaLnBrk="0" fontAlgn="base" hangingPunct="0">
              <a:spcBef>
                <a:spcPct val="0"/>
              </a:spcBef>
              <a:spcAft>
                <a:spcPct val="0"/>
              </a:spcAft>
              <a:defRPr sz="2000">
                <a:solidFill>
                  <a:schemeClr val="tx1"/>
                </a:solidFill>
                <a:latin typeface="Times New Roman" pitchFamily="18" charset="0"/>
              </a:defRPr>
            </a:lvl8pPr>
            <a:lvl9pPr marL="3886200" indent="-228600" eaLnBrk="0" fontAlgn="base" hangingPunct="0">
              <a:spcBef>
                <a:spcPct val="0"/>
              </a:spcBef>
              <a:spcAft>
                <a:spcPct val="0"/>
              </a:spcAft>
              <a:defRPr sz="2000">
                <a:solidFill>
                  <a:schemeClr val="tx1"/>
                </a:solidFill>
                <a:latin typeface="Times New Roman" pitchFamily="18" charset="0"/>
              </a:defRPr>
            </a:lvl9pPr>
          </a:lstStyle>
          <a:p>
            <a:pPr>
              <a:defRPr/>
            </a:pPr>
            <a:endParaRPr lang="fr-BE" sz="2200" smtClean="0">
              <a:latin typeface="+mn-lt"/>
            </a:endParaRPr>
          </a:p>
        </p:txBody>
      </p:sp>
      <p:grpSp>
        <p:nvGrpSpPr>
          <p:cNvPr id="24" name="Groupe 23"/>
          <p:cNvGrpSpPr>
            <a:grpSpLocks/>
          </p:cNvGrpSpPr>
          <p:nvPr/>
        </p:nvGrpSpPr>
        <p:grpSpPr bwMode="auto">
          <a:xfrm>
            <a:off x="2916238" y="3284538"/>
            <a:ext cx="1566862" cy="504825"/>
            <a:chOff x="2915790" y="3284538"/>
            <a:chExt cx="1566866" cy="504502"/>
          </a:xfrm>
        </p:grpSpPr>
        <p:sp>
          <p:nvSpPr>
            <p:cNvPr id="10246" name="Rectangle 5"/>
            <p:cNvSpPr>
              <a:spLocks noChangeArrowheads="1"/>
            </p:cNvSpPr>
            <p:nvPr/>
          </p:nvSpPr>
          <p:spPr bwMode="auto">
            <a:xfrm>
              <a:off x="2915790" y="3284538"/>
              <a:ext cx="288926" cy="504502"/>
            </a:xfrm>
            <a:prstGeom prst="rect">
              <a:avLst/>
            </a:prstGeom>
            <a:solidFill>
              <a:srgbClr val="008000"/>
            </a:solidFill>
            <a:ln w="12700">
              <a:noFill/>
              <a:miter lim="800000"/>
              <a:headEnd type="none" w="sm" len="sm"/>
              <a:tailEnd type="none" w="sm" len="sm"/>
            </a:ln>
          </p:spPr>
          <p:txBody>
            <a:bodyPr wrap="none" anchor="ctr"/>
            <a:lstStyle/>
            <a:p>
              <a:pPr eaLnBrk="1" hangingPunct="1">
                <a:defRPr/>
              </a:pPr>
              <a:endParaRPr lang="en-US" sz="2200">
                <a:latin typeface="+mn-lt"/>
              </a:endParaRPr>
            </a:p>
          </p:txBody>
        </p:sp>
        <p:sp>
          <p:nvSpPr>
            <p:cNvPr id="10248" name="Rectangle 7"/>
            <p:cNvSpPr>
              <a:spLocks noChangeArrowheads="1"/>
            </p:cNvSpPr>
            <p:nvPr/>
          </p:nvSpPr>
          <p:spPr bwMode="auto">
            <a:xfrm>
              <a:off x="3204716" y="3284538"/>
              <a:ext cx="215901" cy="504502"/>
            </a:xfrm>
            <a:prstGeom prst="rect">
              <a:avLst/>
            </a:prstGeom>
            <a:solidFill>
              <a:srgbClr val="0066FF"/>
            </a:solidFill>
            <a:ln w="12700">
              <a:noFill/>
              <a:miter lim="800000"/>
              <a:headEnd type="none" w="sm" len="sm"/>
              <a:tailEnd type="none" w="sm" len="sm"/>
            </a:ln>
          </p:spPr>
          <p:txBody>
            <a:bodyPr wrap="none" anchor="ctr"/>
            <a:lstStyle/>
            <a:p>
              <a:pPr eaLnBrk="1" hangingPunct="1">
                <a:defRPr/>
              </a:pPr>
              <a:endParaRPr lang="en-US" sz="2200">
                <a:latin typeface="+mn-lt"/>
              </a:endParaRPr>
            </a:p>
          </p:txBody>
        </p:sp>
        <p:sp>
          <p:nvSpPr>
            <p:cNvPr id="3" name="Rectangle 8"/>
            <p:cNvSpPr>
              <a:spLocks noChangeArrowheads="1"/>
            </p:cNvSpPr>
            <p:nvPr/>
          </p:nvSpPr>
          <p:spPr bwMode="auto">
            <a:xfrm>
              <a:off x="3420616" y="3284538"/>
              <a:ext cx="1062040" cy="504502"/>
            </a:xfrm>
            <a:prstGeom prst="rect">
              <a:avLst/>
            </a:prstGeom>
            <a:solidFill>
              <a:srgbClr val="FFFF00"/>
            </a:solidFill>
            <a:ln>
              <a:noFill/>
              <a:headEnd type="none" w="sm" len="sm"/>
              <a:tailEnd type="none" w="sm" len="sm"/>
            </a:ln>
          </p:spPr>
          <p:style>
            <a:lnRef idx="0">
              <a:schemeClr val="accent1"/>
            </a:lnRef>
            <a:fillRef idx="3">
              <a:schemeClr val="accent1"/>
            </a:fillRef>
            <a:effectRef idx="3">
              <a:schemeClr val="accent1"/>
            </a:effectRef>
            <a:fontRef idx="minor">
              <a:schemeClr val="lt1"/>
            </a:fontRef>
          </p:style>
          <p:txBody>
            <a:bodyPr wrap="none" anchor="ctr"/>
            <a:lstStyle/>
            <a:p>
              <a:pPr eaLnBrk="1" hangingPunct="1">
                <a:defRPr/>
              </a:pPr>
              <a:endParaRPr lang="en-US" sz="2200"/>
            </a:p>
          </p:txBody>
        </p:sp>
      </p:grpSp>
      <p:grpSp>
        <p:nvGrpSpPr>
          <p:cNvPr id="10250" name="Group 9"/>
          <p:cNvGrpSpPr>
            <a:grpSpLocks/>
          </p:cNvGrpSpPr>
          <p:nvPr/>
        </p:nvGrpSpPr>
        <p:grpSpPr bwMode="auto">
          <a:xfrm>
            <a:off x="4500563" y="3284538"/>
            <a:ext cx="1584325" cy="504825"/>
            <a:chOff x="2880" y="2069"/>
            <a:chExt cx="998" cy="182"/>
          </a:xfrm>
        </p:grpSpPr>
        <p:sp>
          <p:nvSpPr>
            <p:cNvPr id="10310" name="Rectangle 10"/>
            <p:cNvSpPr>
              <a:spLocks noChangeArrowheads="1"/>
            </p:cNvSpPr>
            <p:nvPr/>
          </p:nvSpPr>
          <p:spPr bwMode="auto">
            <a:xfrm>
              <a:off x="2880" y="2069"/>
              <a:ext cx="181" cy="182"/>
            </a:xfrm>
            <a:prstGeom prst="rect">
              <a:avLst/>
            </a:prstGeom>
            <a:solidFill>
              <a:srgbClr val="008000"/>
            </a:solidFill>
            <a:ln w="12700">
              <a:noFill/>
              <a:miter lim="800000"/>
              <a:headEnd type="none" w="sm" len="sm"/>
              <a:tailEnd type="none" w="sm" len="sm"/>
            </a:ln>
          </p:spPr>
          <p:txBody>
            <a:bodyPr wrap="none" anchor="ctr"/>
            <a:lstStyle/>
            <a:p>
              <a:pPr eaLnBrk="1" hangingPunct="1">
                <a:defRPr/>
              </a:pPr>
              <a:endParaRPr lang="en-US" sz="2200">
                <a:latin typeface="+mn-lt"/>
              </a:endParaRPr>
            </a:p>
          </p:txBody>
        </p:sp>
        <p:sp>
          <p:nvSpPr>
            <p:cNvPr id="10311" name="Rectangle 11"/>
            <p:cNvSpPr>
              <a:spLocks noChangeArrowheads="1"/>
            </p:cNvSpPr>
            <p:nvPr/>
          </p:nvSpPr>
          <p:spPr bwMode="auto">
            <a:xfrm>
              <a:off x="3061" y="2069"/>
              <a:ext cx="136" cy="182"/>
            </a:xfrm>
            <a:prstGeom prst="rect">
              <a:avLst/>
            </a:prstGeom>
            <a:solidFill>
              <a:srgbClr val="0066FF"/>
            </a:solidFill>
            <a:ln w="12700">
              <a:noFill/>
              <a:miter lim="800000"/>
              <a:headEnd type="none" w="sm" len="sm"/>
              <a:tailEnd type="none" w="sm" len="sm"/>
            </a:ln>
          </p:spPr>
          <p:txBody>
            <a:bodyPr wrap="none" anchor="ctr"/>
            <a:lstStyle/>
            <a:p>
              <a:pPr eaLnBrk="1" hangingPunct="1">
                <a:defRPr/>
              </a:pPr>
              <a:endParaRPr lang="en-US" sz="2200">
                <a:latin typeface="+mn-lt"/>
              </a:endParaRPr>
            </a:p>
          </p:txBody>
        </p:sp>
        <p:sp>
          <p:nvSpPr>
            <p:cNvPr id="10312" name="Rectangle 12"/>
            <p:cNvSpPr>
              <a:spLocks noChangeArrowheads="1"/>
            </p:cNvSpPr>
            <p:nvPr/>
          </p:nvSpPr>
          <p:spPr bwMode="auto">
            <a:xfrm>
              <a:off x="3198" y="2069"/>
              <a:ext cx="680" cy="182"/>
            </a:xfrm>
            <a:prstGeom prst="rect">
              <a:avLst/>
            </a:prstGeom>
            <a:solidFill>
              <a:srgbClr val="FFFF00"/>
            </a:solidFill>
            <a:ln w="12700">
              <a:noFill/>
              <a:miter lim="800000"/>
              <a:headEnd type="none" w="sm" len="sm"/>
              <a:tailEnd type="none" w="sm" len="sm"/>
            </a:ln>
          </p:spPr>
          <p:txBody>
            <a:bodyPr wrap="none" anchor="ctr"/>
            <a:lstStyle/>
            <a:p>
              <a:pPr eaLnBrk="1" hangingPunct="1">
                <a:defRPr/>
              </a:pPr>
              <a:endParaRPr lang="en-US" sz="2200">
                <a:latin typeface="+mn-lt"/>
              </a:endParaRPr>
            </a:p>
          </p:txBody>
        </p:sp>
      </p:grpSp>
      <p:grpSp>
        <p:nvGrpSpPr>
          <p:cNvPr id="10251" name="Group 13"/>
          <p:cNvGrpSpPr>
            <a:grpSpLocks/>
          </p:cNvGrpSpPr>
          <p:nvPr/>
        </p:nvGrpSpPr>
        <p:grpSpPr bwMode="auto">
          <a:xfrm>
            <a:off x="6084888" y="3284538"/>
            <a:ext cx="1582737" cy="504825"/>
            <a:chOff x="3878" y="2069"/>
            <a:chExt cx="997" cy="182"/>
          </a:xfrm>
        </p:grpSpPr>
        <p:sp>
          <p:nvSpPr>
            <p:cNvPr id="10307" name="Rectangle 14"/>
            <p:cNvSpPr>
              <a:spLocks noChangeArrowheads="1"/>
            </p:cNvSpPr>
            <p:nvPr/>
          </p:nvSpPr>
          <p:spPr bwMode="auto">
            <a:xfrm>
              <a:off x="3878" y="2069"/>
              <a:ext cx="181" cy="182"/>
            </a:xfrm>
            <a:prstGeom prst="rect">
              <a:avLst/>
            </a:prstGeom>
            <a:solidFill>
              <a:srgbClr val="008000"/>
            </a:solidFill>
            <a:ln w="12700">
              <a:noFill/>
              <a:miter lim="800000"/>
              <a:headEnd type="none" w="sm" len="sm"/>
              <a:tailEnd type="none" w="sm" len="sm"/>
            </a:ln>
          </p:spPr>
          <p:txBody>
            <a:bodyPr wrap="none" anchor="ctr"/>
            <a:lstStyle/>
            <a:p>
              <a:pPr eaLnBrk="1" hangingPunct="1">
                <a:defRPr/>
              </a:pPr>
              <a:endParaRPr lang="en-US" sz="2200">
                <a:latin typeface="+mn-lt"/>
              </a:endParaRPr>
            </a:p>
          </p:txBody>
        </p:sp>
        <p:sp>
          <p:nvSpPr>
            <p:cNvPr id="10308" name="Rectangle 15"/>
            <p:cNvSpPr>
              <a:spLocks noChangeArrowheads="1"/>
            </p:cNvSpPr>
            <p:nvPr/>
          </p:nvSpPr>
          <p:spPr bwMode="auto">
            <a:xfrm>
              <a:off x="4059" y="2069"/>
              <a:ext cx="136" cy="182"/>
            </a:xfrm>
            <a:prstGeom prst="rect">
              <a:avLst/>
            </a:prstGeom>
            <a:solidFill>
              <a:srgbClr val="0066FF"/>
            </a:solidFill>
            <a:ln w="12700">
              <a:noFill/>
              <a:miter lim="800000"/>
              <a:headEnd type="none" w="sm" len="sm"/>
              <a:tailEnd type="none" w="sm" len="sm"/>
            </a:ln>
          </p:spPr>
          <p:txBody>
            <a:bodyPr wrap="none" anchor="ctr"/>
            <a:lstStyle/>
            <a:p>
              <a:pPr eaLnBrk="1" hangingPunct="1">
                <a:defRPr/>
              </a:pPr>
              <a:endParaRPr lang="en-US" sz="2200">
                <a:latin typeface="+mn-lt"/>
              </a:endParaRPr>
            </a:p>
          </p:txBody>
        </p:sp>
        <p:sp>
          <p:nvSpPr>
            <p:cNvPr id="10309" name="Rectangle 16"/>
            <p:cNvSpPr>
              <a:spLocks noChangeArrowheads="1"/>
            </p:cNvSpPr>
            <p:nvPr/>
          </p:nvSpPr>
          <p:spPr bwMode="auto">
            <a:xfrm>
              <a:off x="4195" y="2069"/>
              <a:ext cx="680" cy="182"/>
            </a:xfrm>
            <a:prstGeom prst="rect">
              <a:avLst/>
            </a:prstGeom>
            <a:solidFill>
              <a:srgbClr val="FFFF00"/>
            </a:solidFill>
            <a:ln w="12700">
              <a:noFill/>
              <a:miter lim="800000"/>
              <a:headEnd type="none" w="sm" len="sm"/>
              <a:tailEnd type="none" w="sm" len="sm"/>
            </a:ln>
          </p:spPr>
          <p:txBody>
            <a:bodyPr wrap="none" anchor="ctr"/>
            <a:lstStyle/>
            <a:p>
              <a:pPr eaLnBrk="1" hangingPunct="1">
                <a:defRPr/>
              </a:pPr>
              <a:endParaRPr lang="en-US" sz="2200">
                <a:latin typeface="+mn-lt"/>
              </a:endParaRPr>
            </a:p>
          </p:txBody>
        </p:sp>
      </p:grpSp>
      <p:grpSp>
        <p:nvGrpSpPr>
          <p:cNvPr id="2" name="Groupe 1"/>
          <p:cNvGrpSpPr>
            <a:grpSpLocks/>
          </p:cNvGrpSpPr>
          <p:nvPr/>
        </p:nvGrpSpPr>
        <p:grpSpPr bwMode="auto">
          <a:xfrm>
            <a:off x="2682875" y="2038350"/>
            <a:ext cx="466725" cy="1244600"/>
            <a:chOff x="2754315" y="2037820"/>
            <a:chExt cx="466726" cy="1245804"/>
          </a:xfrm>
        </p:grpSpPr>
        <p:sp>
          <p:nvSpPr>
            <p:cNvPr id="10305" name="Text Box 18"/>
            <p:cNvSpPr txBox="1">
              <a:spLocks noChangeArrowheads="1"/>
            </p:cNvSpPr>
            <p:nvPr/>
          </p:nvSpPr>
          <p:spPr bwMode="auto">
            <a:xfrm>
              <a:off x="2754315" y="2037820"/>
              <a:ext cx="466726" cy="430629"/>
            </a:xfrm>
            <a:prstGeom prst="rect">
              <a:avLst/>
            </a:prstGeom>
            <a:noFill/>
            <a:ln w="12700">
              <a:solidFill>
                <a:schemeClr val="tx1"/>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wrap="none">
              <a:spAutoFit/>
            </a:bodyPr>
            <a:lstStyle>
              <a:lvl1pPr eaLnBrk="0" hangingPunct="0">
                <a:defRPr sz="2000">
                  <a:solidFill>
                    <a:schemeClr val="tx1"/>
                  </a:solidFill>
                  <a:latin typeface="Times New Roman" pitchFamily="18" charset="0"/>
                </a:defRPr>
              </a:lvl1pPr>
              <a:lvl2pPr marL="742950" indent="-285750" eaLnBrk="0" hangingPunct="0">
                <a:defRPr sz="2000">
                  <a:solidFill>
                    <a:schemeClr val="tx1"/>
                  </a:solidFill>
                  <a:latin typeface="Times New Roman" pitchFamily="18" charset="0"/>
                </a:defRPr>
              </a:lvl2pPr>
              <a:lvl3pPr marL="1143000" indent="-228600" eaLnBrk="0" hangingPunct="0">
                <a:defRPr sz="2000">
                  <a:solidFill>
                    <a:schemeClr val="tx1"/>
                  </a:solidFill>
                  <a:latin typeface="Times New Roman" pitchFamily="18" charset="0"/>
                </a:defRPr>
              </a:lvl3pPr>
              <a:lvl4pPr marL="1600200" indent="-228600" eaLnBrk="0" hangingPunct="0">
                <a:defRPr sz="2000">
                  <a:solidFill>
                    <a:schemeClr val="tx1"/>
                  </a:solidFill>
                  <a:latin typeface="Times New Roman" pitchFamily="18" charset="0"/>
                </a:defRPr>
              </a:lvl4pPr>
              <a:lvl5pPr marL="2057400" indent="-228600" eaLnBrk="0" hangingPunct="0">
                <a:defRPr sz="2000">
                  <a:solidFill>
                    <a:schemeClr val="tx1"/>
                  </a:solidFill>
                  <a:latin typeface="Times New Roman" pitchFamily="18" charset="0"/>
                </a:defRPr>
              </a:lvl5pPr>
              <a:lvl6pPr marL="2514600" indent="-228600" eaLnBrk="0" fontAlgn="base" hangingPunct="0">
                <a:spcBef>
                  <a:spcPct val="0"/>
                </a:spcBef>
                <a:spcAft>
                  <a:spcPct val="0"/>
                </a:spcAft>
                <a:defRPr sz="2000">
                  <a:solidFill>
                    <a:schemeClr val="tx1"/>
                  </a:solidFill>
                  <a:latin typeface="Times New Roman" pitchFamily="18" charset="0"/>
                </a:defRPr>
              </a:lvl6pPr>
              <a:lvl7pPr marL="2971800" indent="-228600" eaLnBrk="0" fontAlgn="base" hangingPunct="0">
                <a:spcBef>
                  <a:spcPct val="0"/>
                </a:spcBef>
                <a:spcAft>
                  <a:spcPct val="0"/>
                </a:spcAft>
                <a:defRPr sz="2000">
                  <a:solidFill>
                    <a:schemeClr val="tx1"/>
                  </a:solidFill>
                  <a:latin typeface="Times New Roman" pitchFamily="18" charset="0"/>
                </a:defRPr>
              </a:lvl7pPr>
              <a:lvl8pPr marL="3429000" indent="-228600" eaLnBrk="0" fontAlgn="base" hangingPunct="0">
                <a:spcBef>
                  <a:spcPct val="0"/>
                </a:spcBef>
                <a:spcAft>
                  <a:spcPct val="0"/>
                </a:spcAft>
                <a:defRPr sz="2000">
                  <a:solidFill>
                    <a:schemeClr val="tx1"/>
                  </a:solidFill>
                  <a:latin typeface="Times New Roman" pitchFamily="18" charset="0"/>
                </a:defRPr>
              </a:lvl8pPr>
              <a:lvl9pPr marL="3886200" indent="-228600" eaLnBrk="0" fontAlgn="base" hangingPunct="0">
                <a:spcBef>
                  <a:spcPct val="0"/>
                </a:spcBef>
                <a:spcAft>
                  <a:spcPct val="0"/>
                </a:spcAft>
                <a:defRPr sz="2000">
                  <a:solidFill>
                    <a:schemeClr val="tx1"/>
                  </a:solidFill>
                  <a:latin typeface="Times New Roman" pitchFamily="18" charset="0"/>
                </a:defRPr>
              </a:lvl9pPr>
            </a:lstStyle>
            <a:p>
              <a:pPr>
                <a:defRPr/>
              </a:pPr>
              <a:r>
                <a:rPr lang="fr-BE" sz="2200" dirty="0" smtClean="0">
                  <a:latin typeface="+mn-lt"/>
                </a:rPr>
                <a:t>V1</a:t>
              </a:r>
            </a:p>
          </p:txBody>
        </p:sp>
        <p:sp>
          <p:nvSpPr>
            <p:cNvPr id="10306" name="Line 19"/>
            <p:cNvSpPr>
              <a:spLocks noChangeShapeType="1"/>
            </p:cNvSpPr>
            <p:nvPr/>
          </p:nvSpPr>
          <p:spPr bwMode="auto">
            <a:xfrm flipV="1">
              <a:off x="2970215" y="2470038"/>
              <a:ext cx="0" cy="813586"/>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pPr eaLnBrk="1" hangingPunct="1">
                <a:defRPr/>
              </a:pPr>
              <a:endParaRPr lang="fr-BE" sz="2200">
                <a:latin typeface="+mn-lt"/>
              </a:endParaRPr>
            </a:p>
          </p:txBody>
        </p:sp>
      </p:grpSp>
      <p:sp>
        <p:nvSpPr>
          <p:cNvPr id="10256" name="Rectangle 29"/>
          <p:cNvSpPr>
            <a:spLocks noChangeArrowheads="1"/>
          </p:cNvSpPr>
          <p:nvPr/>
        </p:nvSpPr>
        <p:spPr bwMode="auto">
          <a:xfrm>
            <a:off x="7669213" y="3284538"/>
            <a:ext cx="1079500" cy="504825"/>
          </a:xfrm>
          <a:prstGeom prst="rect">
            <a:avLst/>
          </a:prstGeom>
          <a:solidFill>
            <a:schemeClr val="tx1"/>
          </a:solidFill>
          <a:ln w="12700">
            <a:solidFill>
              <a:srgbClr val="000000"/>
            </a:solidFill>
            <a:miter lim="800000"/>
            <a:headEnd type="none" w="sm" len="sm"/>
            <a:tailEnd type="none" w="sm" len="sm"/>
          </a:ln>
        </p:spPr>
        <p:txBody>
          <a:bodyPr wrap="none" anchor="ctr"/>
          <a:lstStyle/>
          <a:p>
            <a:pPr eaLnBrk="1" hangingPunct="1">
              <a:defRPr/>
            </a:pPr>
            <a:endParaRPr lang="en-US" sz="2200">
              <a:latin typeface="+mn-lt"/>
            </a:endParaRPr>
          </a:p>
        </p:txBody>
      </p:sp>
      <p:grpSp>
        <p:nvGrpSpPr>
          <p:cNvPr id="13321" name="Groupe 17"/>
          <p:cNvGrpSpPr>
            <a:grpSpLocks/>
          </p:cNvGrpSpPr>
          <p:nvPr/>
        </p:nvGrpSpPr>
        <p:grpSpPr bwMode="auto">
          <a:xfrm>
            <a:off x="107950" y="2276475"/>
            <a:ext cx="1262063" cy="1443038"/>
            <a:chOff x="107504" y="2276475"/>
            <a:chExt cx="1261884" cy="1442317"/>
          </a:xfrm>
        </p:grpSpPr>
        <p:sp>
          <p:nvSpPr>
            <p:cNvPr id="10258" name="Text Box 33"/>
            <p:cNvSpPr txBox="1">
              <a:spLocks noChangeArrowheads="1"/>
            </p:cNvSpPr>
            <p:nvPr/>
          </p:nvSpPr>
          <p:spPr bwMode="auto">
            <a:xfrm>
              <a:off x="107504" y="2276475"/>
              <a:ext cx="1261884" cy="431584"/>
            </a:xfrm>
            <a:prstGeom prst="rect">
              <a:avLst/>
            </a:prstGeom>
            <a:noFill/>
            <a:ln w="12700">
              <a:solidFill>
                <a:schemeClr val="tx1"/>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wrap="none">
              <a:spAutoFit/>
            </a:bodyPr>
            <a:lstStyle>
              <a:lvl1pPr eaLnBrk="0" hangingPunct="0">
                <a:defRPr sz="2000">
                  <a:solidFill>
                    <a:schemeClr val="tx1"/>
                  </a:solidFill>
                  <a:latin typeface="Times New Roman" pitchFamily="18" charset="0"/>
                </a:defRPr>
              </a:lvl1pPr>
              <a:lvl2pPr marL="742950" indent="-285750" eaLnBrk="0" hangingPunct="0">
                <a:defRPr sz="2000">
                  <a:solidFill>
                    <a:schemeClr val="tx1"/>
                  </a:solidFill>
                  <a:latin typeface="Times New Roman" pitchFamily="18" charset="0"/>
                </a:defRPr>
              </a:lvl2pPr>
              <a:lvl3pPr marL="1143000" indent="-228600" eaLnBrk="0" hangingPunct="0">
                <a:defRPr sz="2000">
                  <a:solidFill>
                    <a:schemeClr val="tx1"/>
                  </a:solidFill>
                  <a:latin typeface="Times New Roman" pitchFamily="18" charset="0"/>
                </a:defRPr>
              </a:lvl3pPr>
              <a:lvl4pPr marL="1600200" indent="-228600" eaLnBrk="0" hangingPunct="0">
                <a:defRPr sz="2000">
                  <a:solidFill>
                    <a:schemeClr val="tx1"/>
                  </a:solidFill>
                  <a:latin typeface="Times New Roman" pitchFamily="18" charset="0"/>
                </a:defRPr>
              </a:lvl4pPr>
              <a:lvl5pPr marL="2057400" indent="-228600" eaLnBrk="0" hangingPunct="0">
                <a:defRPr sz="2000">
                  <a:solidFill>
                    <a:schemeClr val="tx1"/>
                  </a:solidFill>
                  <a:latin typeface="Times New Roman" pitchFamily="18" charset="0"/>
                </a:defRPr>
              </a:lvl5pPr>
              <a:lvl6pPr marL="2514600" indent="-228600" eaLnBrk="0" fontAlgn="base" hangingPunct="0">
                <a:spcBef>
                  <a:spcPct val="0"/>
                </a:spcBef>
                <a:spcAft>
                  <a:spcPct val="0"/>
                </a:spcAft>
                <a:defRPr sz="2000">
                  <a:solidFill>
                    <a:schemeClr val="tx1"/>
                  </a:solidFill>
                  <a:latin typeface="Times New Roman" pitchFamily="18" charset="0"/>
                </a:defRPr>
              </a:lvl6pPr>
              <a:lvl7pPr marL="2971800" indent="-228600" eaLnBrk="0" fontAlgn="base" hangingPunct="0">
                <a:spcBef>
                  <a:spcPct val="0"/>
                </a:spcBef>
                <a:spcAft>
                  <a:spcPct val="0"/>
                </a:spcAft>
                <a:defRPr sz="2000">
                  <a:solidFill>
                    <a:schemeClr val="tx1"/>
                  </a:solidFill>
                  <a:latin typeface="Times New Roman" pitchFamily="18" charset="0"/>
                </a:defRPr>
              </a:lvl7pPr>
              <a:lvl8pPr marL="3429000" indent="-228600" eaLnBrk="0" fontAlgn="base" hangingPunct="0">
                <a:spcBef>
                  <a:spcPct val="0"/>
                </a:spcBef>
                <a:spcAft>
                  <a:spcPct val="0"/>
                </a:spcAft>
                <a:defRPr sz="2000">
                  <a:solidFill>
                    <a:schemeClr val="tx1"/>
                  </a:solidFill>
                  <a:latin typeface="Times New Roman" pitchFamily="18" charset="0"/>
                </a:defRPr>
              </a:lvl8pPr>
              <a:lvl9pPr marL="3886200" indent="-228600" eaLnBrk="0" fontAlgn="base" hangingPunct="0">
                <a:spcBef>
                  <a:spcPct val="0"/>
                </a:spcBef>
                <a:spcAft>
                  <a:spcPct val="0"/>
                </a:spcAft>
                <a:defRPr sz="2000">
                  <a:solidFill>
                    <a:schemeClr val="tx1"/>
                  </a:solidFill>
                  <a:latin typeface="Times New Roman" pitchFamily="18" charset="0"/>
                </a:defRPr>
              </a:lvl9pPr>
            </a:lstStyle>
            <a:p>
              <a:pPr>
                <a:defRPr/>
              </a:pPr>
              <a:r>
                <a:rPr lang="fr-BE" sz="2200" dirty="0" smtClean="0">
                  <a:latin typeface="+mn-lt"/>
                </a:rPr>
                <a:t>Naissance</a:t>
              </a:r>
            </a:p>
          </p:txBody>
        </p:sp>
        <p:sp>
          <p:nvSpPr>
            <p:cNvPr id="4" name="Line 34"/>
            <p:cNvSpPr>
              <a:spLocks noChangeShapeType="1"/>
            </p:cNvSpPr>
            <p:nvPr/>
          </p:nvSpPr>
          <p:spPr bwMode="auto">
            <a:xfrm flipV="1">
              <a:off x="178932" y="2708059"/>
              <a:ext cx="0" cy="1010733"/>
            </a:xfrm>
            <a:prstGeom prst="line">
              <a:avLst/>
            </a:prstGeom>
            <a:noFill/>
            <a:ln w="9525">
              <a:solidFill>
                <a:schemeClr val="bg1"/>
              </a:solidFill>
              <a:round/>
              <a:headEnd/>
              <a:tailEnd type="triangle" w="med" len="med"/>
            </a:ln>
            <a:extLst>
              <a:ext uri="{909E8E84-426E-40DD-AFC4-6F175D3DCCD1}">
                <a14:hiddenFill xmlns:a14="http://schemas.microsoft.com/office/drawing/2010/main">
                  <a:noFill/>
                </a14:hiddenFill>
              </a:ext>
            </a:extLst>
          </p:spPr>
          <p:txBody>
            <a:bodyPr/>
            <a:lstStyle/>
            <a:p>
              <a:pPr eaLnBrk="1" hangingPunct="1">
                <a:defRPr/>
              </a:pPr>
              <a:endParaRPr lang="fr-BE" sz="2200">
                <a:latin typeface="+mn-lt"/>
              </a:endParaRPr>
            </a:p>
          </p:txBody>
        </p:sp>
      </p:grpSp>
      <p:sp>
        <p:nvSpPr>
          <p:cNvPr id="10260" name="Line 35"/>
          <p:cNvSpPr>
            <a:spLocks noChangeShapeType="1"/>
          </p:cNvSpPr>
          <p:nvPr/>
        </p:nvSpPr>
        <p:spPr bwMode="auto">
          <a:xfrm>
            <a:off x="174625" y="3243263"/>
            <a:ext cx="8569325" cy="0"/>
          </a:xfrm>
          <a:prstGeom prst="line">
            <a:avLst/>
          </a:prstGeom>
          <a:noFill/>
          <a:ln w="9525">
            <a:solidFill>
              <a:schemeClr val="bg1"/>
            </a:solidFill>
            <a:round/>
            <a:headEnd/>
            <a:tailEnd type="triangle" w="med" len="med"/>
          </a:ln>
          <a:extLst>
            <a:ext uri="{909E8E84-426E-40DD-AFC4-6F175D3DCCD1}">
              <a14:hiddenFill xmlns:a14="http://schemas.microsoft.com/office/drawing/2010/main">
                <a:noFill/>
              </a14:hiddenFill>
            </a:ext>
          </a:extLst>
        </p:spPr>
        <p:txBody>
          <a:bodyPr/>
          <a:lstStyle/>
          <a:p>
            <a:pPr eaLnBrk="1" hangingPunct="1">
              <a:defRPr/>
            </a:pPr>
            <a:endParaRPr lang="fr-BE" sz="2200">
              <a:latin typeface="+mn-lt"/>
            </a:endParaRPr>
          </a:p>
        </p:txBody>
      </p:sp>
      <p:grpSp>
        <p:nvGrpSpPr>
          <p:cNvPr id="29" name="Groupe 28"/>
          <p:cNvGrpSpPr>
            <a:grpSpLocks/>
          </p:cNvGrpSpPr>
          <p:nvPr/>
        </p:nvGrpSpPr>
        <p:grpSpPr bwMode="auto">
          <a:xfrm>
            <a:off x="2392363" y="3287712"/>
            <a:ext cx="754117" cy="1654849"/>
            <a:chOff x="2391917" y="3288169"/>
            <a:chExt cx="754118" cy="1653674"/>
          </a:xfrm>
        </p:grpSpPr>
        <p:sp>
          <p:nvSpPr>
            <p:cNvPr id="10280" name="Text Box 56"/>
            <p:cNvSpPr txBox="1">
              <a:spLocks noChangeArrowheads="1"/>
            </p:cNvSpPr>
            <p:nvPr/>
          </p:nvSpPr>
          <p:spPr bwMode="auto">
            <a:xfrm>
              <a:off x="2391917" y="4511262"/>
              <a:ext cx="754118" cy="430581"/>
            </a:xfrm>
            <a:prstGeom prst="rect">
              <a:avLst/>
            </a:prstGeom>
            <a:noFill/>
            <a:ln w="9525">
              <a:solidFill>
                <a:schemeClr val="bg1"/>
              </a:solidFill>
              <a:miter lim="800000"/>
              <a:headEnd/>
              <a:tailEnd/>
            </a:ln>
            <a:extLst>
              <a:ext uri="{909E8E84-426E-40DD-AFC4-6F175D3DCCD1}">
                <a14:hiddenFill xmlns:a14="http://schemas.microsoft.com/office/drawing/2010/main">
                  <a:solidFill>
                    <a:srgbClr val="FFFFFF"/>
                  </a:solidFill>
                </a14:hiddenFill>
              </a:ext>
            </a:extLst>
          </p:spPr>
          <p:txBody>
            <a:bodyPr wrap="none">
              <a:spAutoFit/>
            </a:bodyPr>
            <a:lstStyle>
              <a:lvl1pPr eaLnBrk="0" hangingPunct="0">
                <a:defRPr sz="2000">
                  <a:solidFill>
                    <a:schemeClr val="tx1"/>
                  </a:solidFill>
                  <a:latin typeface="Times New Roman" pitchFamily="18" charset="0"/>
                </a:defRPr>
              </a:lvl1pPr>
              <a:lvl2pPr marL="742950" indent="-285750" eaLnBrk="0" hangingPunct="0">
                <a:defRPr sz="2000">
                  <a:solidFill>
                    <a:schemeClr val="tx1"/>
                  </a:solidFill>
                  <a:latin typeface="Times New Roman" pitchFamily="18" charset="0"/>
                </a:defRPr>
              </a:lvl2pPr>
              <a:lvl3pPr marL="1143000" indent="-228600" eaLnBrk="0" hangingPunct="0">
                <a:defRPr sz="2000">
                  <a:solidFill>
                    <a:schemeClr val="tx1"/>
                  </a:solidFill>
                  <a:latin typeface="Times New Roman" pitchFamily="18" charset="0"/>
                </a:defRPr>
              </a:lvl3pPr>
              <a:lvl4pPr marL="1600200" indent="-228600" eaLnBrk="0" hangingPunct="0">
                <a:defRPr sz="2000">
                  <a:solidFill>
                    <a:schemeClr val="tx1"/>
                  </a:solidFill>
                  <a:latin typeface="Times New Roman" pitchFamily="18" charset="0"/>
                </a:defRPr>
              </a:lvl4pPr>
              <a:lvl5pPr marL="2057400" indent="-228600" eaLnBrk="0" hangingPunct="0">
                <a:defRPr sz="2000">
                  <a:solidFill>
                    <a:schemeClr val="tx1"/>
                  </a:solidFill>
                  <a:latin typeface="Times New Roman" pitchFamily="18" charset="0"/>
                </a:defRPr>
              </a:lvl5pPr>
              <a:lvl6pPr marL="2514600" indent="-228600" eaLnBrk="0" fontAlgn="base" hangingPunct="0">
                <a:spcBef>
                  <a:spcPct val="0"/>
                </a:spcBef>
                <a:spcAft>
                  <a:spcPct val="0"/>
                </a:spcAft>
                <a:defRPr sz="2000">
                  <a:solidFill>
                    <a:schemeClr val="tx1"/>
                  </a:solidFill>
                  <a:latin typeface="Times New Roman" pitchFamily="18" charset="0"/>
                </a:defRPr>
              </a:lvl6pPr>
              <a:lvl7pPr marL="2971800" indent="-228600" eaLnBrk="0" fontAlgn="base" hangingPunct="0">
                <a:spcBef>
                  <a:spcPct val="0"/>
                </a:spcBef>
                <a:spcAft>
                  <a:spcPct val="0"/>
                </a:spcAft>
                <a:defRPr sz="2000">
                  <a:solidFill>
                    <a:schemeClr val="tx1"/>
                  </a:solidFill>
                  <a:latin typeface="Times New Roman" pitchFamily="18" charset="0"/>
                </a:defRPr>
              </a:lvl7pPr>
              <a:lvl8pPr marL="3429000" indent="-228600" eaLnBrk="0" fontAlgn="base" hangingPunct="0">
                <a:spcBef>
                  <a:spcPct val="0"/>
                </a:spcBef>
                <a:spcAft>
                  <a:spcPct val="0"/>
                </a:spcAft>
                <a:defRPr sz="2000">
                  <a:solidFill>
                    <a:schemeClr val="tx1"/>
                  </a:solidFill>
                  <a:latin typeface="Times New Roman" pitchFamily="18" charset="0"/>
                </a:defRPr>
              </a:lvl8pPr>
              <a:lvl9pPr marL="3886200" indent="-228600" eaLnBrk="0" fontAlgn="base" hangingPunct="0">
                <a:spcBef>
                  <a:spcPct val="0"/>
                </a:spcBef>
                <a:spcAft>
                  <a:spcPct val="0"/>
                </a:spcAft>
                <a:defRPr sz="2000">
                  <a:solidFill>
                    <a:schemeClr val="tx1"/>
                  </a:solidFill>
                  <a:latin typeface="Times New Roman" pitchFamily="18" charset="0"/>
                </a:defRPr>
              </a:lvl9pPr>
            </a:lstStyle>
            <a:p>
              <a:pPr eaLnBrk="1" hangingPunct="1">
                <a:defRPr/>
              </a:pPr>
              <a:r>
                <a:rPr lang="fr-BE" sz="2200" dirty="0" smtClean="0">
                  <a:latin typeface="+mn-lt"/>
                </a:rPr>
                <a:t>Veau</a:t>
              </a:r>
            </a:p>
          </p:txBody>
        </p:sp>
        <p:sp>
          <p:nvSpPr>
            <p:cNvPr id="10281" name="Line 57"/>
            <p:cNvSpPr>
              <a:spLocks noChangeShapeType="1"/>
            </p:cNvSpPr>
            <p:nvPr/>
          </p:nvSpPr>
          <p:spPr bwMode="auto">
            <a:xfrm>
              <a:off x="2915793" y="3288169"/>
              <a:ext cx="0" cy="1221507"/>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pPr eaLnBrk="1" hangingPunct="1">
                <a:defRPr/>
              </a:pPr>
              <a:endParaRPr lang="fr-BE" sz="2200">
                <a:latin typeface="+mn-lt"/>
              </a:endParaRPr>
            </a:p>
          </p:txBody>
        </p:sp>
      </p:grpSp>
      <p:grpSp>
        <p:nvGrpSpPr>
          <p:cNvPr id="30" name="Groupe 29"/>
          <p:cNvGrpSpPr>
            <a:grpSpLocks/>
          </p:cNvGrpSpPr>
          <p:nvPr/>
        </p:nvGrpSpPr>
        <p:grpSpPr bwMode="auto">
          <a:xfrm>
            <a:off x="3935413" y="3287713"/>
            <a:ext cx="754117" cy="1726286"/>
            <a:chOff x="3934968" y="3288168"/>
            <a:chExt cx="754118" cy="1725683"/>
          </a:xfrm>
        </p:grpSpPr>
        <p:sp>
          <p:nvSpPr>
            <p:cNvPr id="10278" name="Text Box 59"/>
            <p:cNvSpPr txBox="1">
              <a:spLocks noChangeArrowheads="1"/>
            </p:cNvSpPr>
            <p:nvPr/>
          </p:nvSpPr>
          <p:spPr bwMode="auto">
            <a:xfrm>
              <a:off x="3934968" y="4583115"/>
              <a:ext cx="754118" cy="430736"/>
            </a:xfrm>
            <a:prstGeom prst="rect">
              <a:avLst/>
            </a:prstGeom>
            <a:noFill/>
            <a:ln w="9525">
              <a:solidFill>
                <a:schemeClr val="bg1"/>
              </a:solidFill>
              <a:miter lim="800000"/>
              <a:headEnd/>
              <a:tailEnd/>
            </a:ln>
            <a:extLst>
              <a:ext uri="{909E8E84-426E-40DD-AFC4-6F175D3DCCD1}">
                <a14:hiddenFill xmlns:a14="http://schemas.microsoft.com/office/drawing/2010/main">
                  <a:solidFill>
                    <a:srgbClr val="FFFFFF"/>
                  </a:solidFill>
                </a14:hiddenFill>
              </a:ext>
            </a:extLst>
          </p:spPr>
          <p:txBody>
            <a:bodyPr wrap="none">
              <a:spAutoFit/>
            </a:bodyPr>
            <a:lstStyle>
              <a:lvl1pPr eaLnBrk="0" hangingPunct="0">
                <a:defRPr sz="2000">
                  <a:solidFill>
                    <a:schemeClr val="tx1"/>
                  </a:solidFill>
                  <a:latin typeface="Times New Roman" pitchFamily="18" charset="0"/>
                </a:defRPr>
              </a:lvl1pPr>
              <a:lvl2pPr marL="742950" indent="-285750" eaLnBrk="0" hangingPunct="0">
                <a:defRPr sz="2000">
                  <a:solidFill>
                    <a:schemeClr val="tx1"/>
                  </a:solidFill>
                  <a:latin typeface="Times New Roman" pitchFamily="18" charset="0"/>
                </a:defRPr>
              </a:lvl2pPr>
              <a:lvl3pPr marL="1143000" indent="-228600" eaLnBrk="0" hangingPunct="0">
                <a:defRPr sz="2000">
                  <a:solidFill>
                    <a:schemeClr val="tx1"/>
                  </a:solidFill>
                  <a:latin typeface="Times New Roman" pitchFamily="18" charset="0"/>
                </a:defRPr>
              </a:lvl3pPr>
              <a:lvl4pPr marL="1600200" indent="-228600" eaLnBrk="0" hangingPunct="0">
                <a:defRPr sz="2000">
                  <a:solidFill>
                    <a:schemeClr val="tx1"/>
                  </a:solidFill>
                  <a:latin typeface="Times New Roman" pitchFamily="18" charset="0"/>
                </a:defRPr>
              </a:lvl4pPr>
              <a:lvl5pPr marL="2057400" indent="-228600" eaLnBrk="0" hangingPunct="0">
                <a:defRPr sz="2000">
                  <a:solidFill>
                    <a:schemeClr val="tx1"/>
                  </a:solidFill>
                  <a:latin typeface="Times New Roman" pitchFamily="18" charset="0"/>
                </a:defRPr>
              </a:lvl5pPr>
              <a:lvl6pPr marL="2514600" indent="-228600" eaLnBrk="0" fontAlgn="base" hangingPunct="0">
                <a:spcBef>
                  <a:spcPct val="0"/>
                </a:spcBef>
                <a:spcAft>
                  <a:spcPct val="0"/>
                </a:spcAft>
                <a:defRPr sz="2000">
                  <a:solidFill>
                    <a:schemeClr val="tx1"/>
                  </a:solidFill>
                  <a:latin typeface="Times New Roman" pitchFamily="18" charset="0"/>
                </a:defRPr>
              </a:lvl6pPr>
              <a:lvl7pPr marL="2971800" indent="-228600" eaLnBrk="0" fontAlgn="base" hangingPunct="0">
                <a:spcBef>
                  <a:spcPct val="0"/>
                </a:spcBef>
                <a:spcAft>
                  <a:spcPct val="0"/>
                </a:spcAft>
                <a:defRPr sz="2000">
                  <a:solidFill>
                    <a:schemeClr val="tx1"/>
                  </a:solidFill>
                  <a:latin typeface="Times New Roman" pitchFamily="18" charset="0"/>
                </a:defRPr>
              </a:lvl7pPr>
              <a:lvl8pPr marL="3429000" indent="-228600" eaLnBrk="0" fontAlgn="base" hangingPunct="0">
                <a:spcBef>
                  <a:spcPct val="0"/>
                </a:spcBef>
                <a:spcAft>
                  <a:spcPct val="0"/>
                </a:spcAft>
                <a:defRPr sz="2000">
                  <a:solidFill>
                    <a:schemeClr val="tx1"/>
                  </a:solidFill>
                  <a:latin typeface="Times New Roman" pitchFamily="18" charset="0"/>
                </a:defRPr>
              </a:lvl8pPr>
              <a:lvl9pPr marL="3886200" indent="-228600" eaLnBrk="0" fontAlgn="base" hangingPunct="0">
                <a:spcBef>
                  <a:spcPct val="0"/>
                </a:spcBef>
                <a:spcAft>
                  <a:spcPct val="0"/>
                </a:spcAft>
                <a:defRPr sz="2000">
                  <a:solidFill>
                    <a:schemeClr val="tx1"/>
                  </a:solidFill>
                  <a:latin typeface="Times New Roman" pitchFamily="18" charset="0"/>
                </a:defRPr>
              </a:lvl9pPr>
            </a:lstStyle>
            <a:p>
              <a:pPr eaLnBrk="1" hangingPunct="1">
                <a:defRPr/>
              </a:pPr>
              <a:r>
                <a:rPr lang="fr-BE" sz="2200" dirty="0" smtClean="0">
                  <a:latin typeface="+mn-lt"/>
                </a:rPr>
                <a:t>Veau</a:t>
              </a:r>
            </a:p>
          </p:txBody>
        </p:sp>
        <p:sp>
          <p:nvSpPr>
            <p:cNvPr id="10279" name="Line 60"/>
            <p:cNvSpPr>
              <a:spLocks noChangeShapeType="1"/>
            </p:cNvSpPr>
            <p:nvPr/>
          </p:nvSpPr>
          <p:spPr bwMode="auto">
            <a:xfrm flipH="1">
              <a:off x="4482656" y="3288168"/>
              <a:ext cx="17463" cy="1294947"/>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pPr eaLnBrk="1" hangingPunct="1">
                <a:defRPr/>
              </a:pPr>
              <a:endParaRPr lang="fr-BE" sz="2200">
                <a:latin typeface="+mn-lt"/>
              </a:endParaRPr>
            </a:p>
          </p:txBody>
        </p:sp>
      </p:grpSp>
      <p:grpSp>
        <p:nvGrpSpPr>
          <p:cNvPr id="31" name="Groupe 30"/>
          <p:cNvGrpSpPr>
            <a:grpSpLocks/>
          </p:cNvGrpSpPr>
          <p:nvPr/>
        </p:nvGrpSpPr>
        <p:grpSpPr bwMode="auto">
          <a:xfrm>
            <a:off x="5478463" y="3287713"/>
            <a:ext cx="754117" cy="1726286"/>
            <a:chOff x="5478012" y="3288168"/>
            <a:chExt cx="754117" cy="1725683"/>
          </a:xfrm>
        </p:grpSpPr>
        <p:sp>
          <p:nvSpPr>
            <p:cNvPr id="10276" name="Text Box 62"/>
            <p:cNvSpPr txBox="1">
              <a:spLocks noChangeArrowheads="1"/>
            </p:cNvSpPr>
            <p:nvPr/>
          </p:nvSpPr>
          <p:spPr bwMode="auto">
            <a:xfrm>
              <a:off x="5478012" y="4583115"/>
              <a:ext cx="754117" cy="430736"/>
            </a:xfrm>
            <a:prstGeom prst="rect">
              <a:avLst/>
            </a:prstGeom>
            <a:noFill/>
            <a:ln w="9525">
              <a:solidFill>
                <a:schemeClr val="bg1"/>
              </a:solidFill>
              <a:miter lim="800000"/>
              <a:headEnd/>
              <a:tailEnd/>
            </a:ln>
            <a:extLst>
              <a:ext uri="{909E8E84-426E-40DD-AFC4-6F175D3DCCD1}">
                <a14:hiddenFill xmlns:a14="http://schemas.microsoft.com/office/drawing/2010/main">
                  <a:solidFill>
                    <a:srgbClr val="FFFFFF"/>
                  </a:solidFill>
                </a14:hiddenFill>
              </a:ext>
            </a:extLst>
          </p:spPr>
          <p:txBody>
            <a:bodyPr wrap="none">
              <a:spAutoFit/>
            </a:bodyPr>
            <a:lstStyle>
              <a:lvl1pPr eaLnBrk="0" hangingPunct="0">
                <a:defRPr sz="2000">
                  <a:solidFill>
                    <a:schemeClr val="tx1"/>
                  </a:solidFill>
                  <a:latin typeface="Times New Roman" pitchFamily="18" charset="0"/>
                </a:defRPr>
              </a:lvl1pPr>
              <a:lvl2pPr marL="742950" indent="-285750" eaLnBrk="0" hangingPunct="0">
                <a:defRPr sz="2000">
                  <a:solidFill>
                    <a:schemeClr val="tx1"/>
                  </a:solidFill>
                  <a:latin typeface="Times New Roman" pitchFamily="18" charset="0"/>
                </a:defRPr>
              </a:lvl2pPr>
              <a:lvl3pPr marL="1143000" indent="-228600" eaLnBrk="0" hangingPunct="0">
                <a:defRPr sz="2000">
                  <a:solidFill>
                    <a:schemeClr val="tx1"/>
                  </a:solidFill>
                  <a:latin typeface="Times New Roman" pitchFamily="18" charset="0"/>
                </a:defRPr>
              </a:lvl3pPr>
              <a:lvl4pPr marL="1600200" indent="-228600" eaLnBrk="0" hangingPunct="0">
                <a:defRPr sz="2000">
                  <a:solidFill>
                    <a:schemeClr val="tx1"/>
                  </a:solidFill>
                  <a:latin typeface="Times New Roman" pitchFamily="18" charset="0"/>
                </a:defRPr>
              </a:lvl4pPr>
              <a:lvl5pPr marL="2057400" indent="-228600" eaLnBrk="0" hangingPunct="0">
                <a:defRPr sz="2000">
                  <a:solidFill>
                    <a:schemeClr val="tx1"/>
                  </a:solidFill>
                  <a:latin typeface="Times New Roman" pitchFamily="18" charset="0"/>
                </a:defRPr>
              </a:lvl5pPr>
              <a:lvl6pPr marL="2514600" indent="-228600" eaLnBrk="0" fontAlgn="base" hangingPunct="0">
                <a:spcBef>
                  <a:spcPct val="0"/>
                </a:spcBef>
                <a:spcAft>
                  <a:spcPct val="0"/>
                </a:spcAft>
                <a:defRPr sz="2000">
                  <a:solidFill>
                    <a:schemeClr val="tx1"/>
                  </a:solidFill>
                  <a:latin typeface="Times New Roman" pitchFamily="18" charset="0"/>
                </a:defRPr>
              </a:lvl6pPr>
              <a:lvl7pPr marL="2971800" indent="-228600" eaLnBrk="0" fontAlgn="base" hangingPunct="0">
                <a:spcBef>
                  <a:spcPct val="0"/>
                </a:spcBef>
                <a:spcAft>
                  <a:spcPct val="0"/>
                </a:spcAft>
                <a:defRPr sz="2000">
                  <a:solidFill>
                    <a:schemeClr val="tx1"/>
                  </a:solidFill>
                  <a:latin typeface="Times New Roman" pitchFamily="18" charset="0"/>
                </a:defRPr>
              </a:lvl7pPr>
              <a:lvl8pPr marL="3429000" indent="-228600" eaLnBrk="0" fontAlgn="base" hangingPunct="0">
                <a:spcBef>
                  <a:spcPct val="0"/>
                </a:spcBef>
                <a:spcAft>
                  <a:spcPct val="0"/>
                </a:spcAft>
                <a:defRPr sz="2000">
                  <a:solidFill>
                    <a:schemeClr val="tx1"/>
                  </a:solidFill>
                  <a:latin typeface="Times New Roman" pitchFamily="18" charset="0"/>
                </a:defRPr>
              </a:lvl8pPr>
              <a:lvl9pPr marL="3886200" indent="-228600" eaLnBrk="0" fontAlgn="base" hangingPunct="0">
                <a:spcBef>
                  <a:spcPct val="0"/>
                </a:spcBef>
                <a:spcAft>
                  <a:spcPct val="0"/>
                </a:spcAft>
                <a:defRPr sz="2000">
                  <a:solidFill>
                    <a:schemeClr val="tx1"/>
                  </a:solidFill>
                  <a:latin typeface="Times New Roman" pitchFamily="18" charset="0"/>
                </a:defRPr>
              </a:lvl9pPr>
            </a:lstStyle>
            <a:p>
              <a:pPr eaLnBrk="1" hangingPunct="1">
                <a:defRPr/>
              </a:pPr>
              <a:r>
                <a:rPr lang="fr-BE" sz="2200" dirty="0" smtClean="0">
                  <a:latin typeface="+mn-lt"/>
                </a:rPr>
                <a:t>Veau</a:t>
              </a:r>
            </a:p>
          </p:txBody>
        </p:sp>
        <p:sp>
          <p:nvSpPr>
            <p:cNvPr id="10277" name="Line 63"/>
            <p:cNvSpPr>
              <a:spLocks noChangeShapeType="1"/>
            </p:cNvSpPr>
            <p:nvPr/>
          </p:nvSpPr>
          <p:spPr bwMode="auto">
            <a:xfrm flipH="1">
              <a:off x="6084437" y="3288168"/>
              <a:ext cx="0" cy="1294947"/>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pPr eaLnBrk="1" hangingPunct="1">
                <a:defRPr/>
              </a:pPr>
              <a:endParaRPr lang="fr-BE" sz="2200">
                <a:latin typeface="+mn-lt"/>
              </a:endParaRPr>
            </a:p>
          </p:txBody>
        </p:sp>
      </p:grpSp>
      <p:grpSp>
        <p:nvGrpSpPr>
          <p:cNvPr id="32" name="Groupe 31"/>
          <p:cNvGrpSpPr>
            <a:grpSpLocks/>
          </p:cNvGrpSpPr>
          <p:nvPr/>
        </p:nvGrpSpPr>
        <p:grpSpPr bwMode="auto">
          <a:xfrm>
            <a:off x="7021513" y="3287713"/>
            <a:ext cx="754117" cy="1726287"/>
            <a:chOff x="7021066" y="3288169"/>
            <a:chExt cx="754117" cy="1725683"/>
          </a:xfrm>
        </p:grpSpPr>
        <p:sp>
          <p:nvSpPr>
            <p:cNvPr id="10274" name="Text Box 65"/>
            <p:cNvSpPr txBox="1">
              <a:spLocks noChangeArrowheads="1"/>
            </p:cNvSpPr>
            <p:nvPr/>
          </p:nvSpPr>
          <p:spPr bwMode="auto">
            <a:xfrm>
              <a:off x="7021066" y="4583116"/>
              <a:ext cx="754117" cy="430736"/>
            </a:xfrm>
            <a:prstGeom prst="rect">
              <a:avLst/>
            </a:prstGeom>
            <a:noFill/>
            <a:ln w="9525">
              <a:solidFill>
                <a:schemeClr val="bg1"/>
              </a:solidFill>
              <a:miter lim="800000"/>
              <a:headEnd/>
              <a:tailEnd/>
            </a:ln>
            <a:extLst>
              <a:ext uri="{909E8E84-426E-40DD-AFC4-6F175D3DCCD1}">
                <a14:hiddenFill xmlns:a14="http://schemas.microsoft.com/office/drawing/2010/main">
                  <a:solidFill>
                    <a:srgbClr val="FFFFFF"/>
                  </a:solidFill>
                </a14:hiddenFill>
              </a:ext>
            </a:extLst>
          </p:spPr>
          <p:txBody>
            <a:bodyPr wrap="none">
              <a:spAutoFit/>
            </a:bodyPr>
            <a:lstStyle>
              <a:lvl1pPr eaLnBrk="0" hangingPunct="0">
                <a:defRPr sz="2000">
                  <a:solidFill>
                    <a:schemeClr val="tx1"/>
                  </a:solidFill>
                  <a:latin typeface="Times New Roman" pitchFamily="18" charset="0"/>
                </a:defRPr>
              </a:lvl1pPr>
              <a:lvl2pPr marL="742950" indent="-285750" eaLnBrk="0" hangingPunct="0">
                <a:defRPr sz="2000">
                  <a:solidFill>
                    <a:schemeClr val="tx1"/>
                  </a:solidFill>
                  <a:latin typeface="Times New Roman" pitchFamily="18" charset="0"/>
                </a:defRPr>
              </a:lvl2pPr>
              <a:lvl3pPr marL="1143000" indent="-228600" eaLnBrk="0" hangingPunct="0">
                <a:defRPr sz="2000">
                  <a:solidFill>
                    <a:schemeClr val="tx1"/>
                  </a:solidFill>
                  <a:latin typeface="Times New Roman" pitchFamily="18" charset="0"/>
                </a:defRPr>
              </a:lvl3pPr>
              <a:lvl4pPr marL="1600200" indent="-228600" eaLnBrk="0" hangingPunct="0">
                <a:defRPr sz="2000">
                  <a:solidFill>
                    <a:schemeClr val="tx1"/>
                  </a:solidFill>
                  <a:latin typeface="Times New Roman" pitchFamily="18" charset="0"/>
                </a:defRPr>
              </a:lvl4pPr>
              <a:lvl5pPr marL="2057400" indent="-228600" eaLnBrk="0" hangingPunct="0">
                <a:defRPr sz="2000">
                  <a:solidFill>
                    <a:schemeClr val="tx1"/>
                  </a:solidFill>
                  <a:latin typeface="Times New Roman" pitchFamily="18" charset="0"/>
                </a:defRPr>
              </a:lvl5pPr>
              <a:lvl6pPr marL="2514600" indent="-228600" eaLnBrk="0" fontAlgn="base" hangingPunct="0">
                <a:spcBef>
                  <a:spcPct val="0"/>
                </a:spcBef>
                <a:spcAft>
                  <a:spcPct val="0"/>
                </a:spcAft>
                <a:defRPr sz="2000">
                  <a:solidFill>
                    <a:schemeClr val="tx1"/>
                  </a:solidFill>
                  <a:latin typeface="Times New Roman" pitchFamily="18" charset="0"/>
                </a:defRPr>
              </a:lvl6pPr>
              <a:lvl7pPr marL="2971800" indent="-228600" eaLnBrk="0" fontAlgn="base" hangingPunct="0">
                <a:spcBef>
                  <a:spcPct val="0"/>
                </a:spcBef>
                <a:spcAft>
                  <a:spcPct val="0"/>
                </a:spcAft>
                <a:defRPr sz="2000">
                  <a:solidFill>
                    <a:schemeClr val="tx1"/>
                  </a:solidFill>
                  <a:latin typeface="Times New Roman" pitchFamily="18" charset="0"/>
                </a:defRPr>
              </a:lvl7pPr>
              <a:lvl8pPr marL="3429000" indent="-228600" eaLnBrk="0" fontAlgn="base" hangingPunct="0">
                <a:spcBef>
                  <a:spcPct val="0"/>
                </a:spcBef>
                <a:spcAft>
                  <a:spcPct val="0"/>
                </a:spcAft>
                <a:defRPr sz="2000">
                  <a:solidFill>
                    <a:schemeClr val="tx1"/>
                  </a:solidFill>
                  <a:latin typeface="Times New Roman" pitchFamily="18" charset="0"/>
                </a:defRPr>
              </a:lvl8pPr>
              <a:lvl9pPr marL="3886200" indent="-228600" eaLnBrk="0" fontAlgn="base" hangingPunct="0">
                <a:spcBef>
                  <a:spcPct val="0"/>
                </a:spcBef>
                <a:spcAft>
                  <a:spcPct val="0"/>
                </a:spcAft>
                <a:defRPr sz="2000">
                  <a:solidFill>
                    <a:schemeClr val="tx1"/>
                  </a:solidFill>
                  <a:latin typeface="Times New Roman" pitchFamily="18" charset="0"/>
                </a:defRPr>
              </a:lvl9pPr>
            </a:lstStyle>
            <a:p>
              <a:pPr eaLnBrk="1" hangingPunct="1">
                <a:defRPr/>
              </a:pPr>
              <a:r>
                <a:rPr lang="fr-BE" sz="2200" dirty="0" smtClean="0">
                  <a:latin typeface="+mn-lt"/>
                </a:rPr>
                <a:t>Veau</a:t>
              </a:r>
            </a:p>
          </p:txBody>
        </p:sp>
        <p:sp>
          <p:nvSpPr>
            <p:cNvPr id="10275" name="Line 66"/>
            <p:cNvSpPr>
              <a:spLocks noChangeShapeType="1"/>
            </p:cNvSpPr>
            <p:nvPr/>
          </p:nvSpPr>
          <p:spPr bwMode="auto">
            <a:xfrm flipH="1">
              <a:off x="7651303" y="3288169"/>
              <a:ext cx="17463" cy="1294947"/>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pPr eaLnBrk="1" hangingPunct="1">
                <a:defRPr/>
              </a:pPr>
              <a:endParaRPr lang="fr-BE" sz="2200">
                <a:latin typeface="+mn-lt"/>
              </a:endParaRPr>
            </a:p>
          </p:txBody>
        </p:sp>
      </p:grpSp>
      <p:grpSp>
        <p:nvGrpSpPr>
          <p:cNvPr id="22" name="Groupe 21"/>
          <p:cNvGrpSpPr>
            <a:grpSpLocks/>
          </p:cNvGrpSpPr>
          <p:nvPr/>
        </p:nvGrpSpPr>
        <p:grpSpPr bwMode="auto">
          <a:xfrm>
            <a:off x="7669213" y="2636838"/>
            <a:ext cx="1079500" cy="646112"/>
            <a:chOff x="7668766" y="2636838"/>
            <a:chExt cx="1079500" cy="646787"/>
          </a:xfrm>
        </p:grpSpPr>
        <p:grpSp>
          <p:nvGrpSpPr>
            <p:cNvPr id="13374" name="Group 51"/>
            <p:cNvGrpSpPr>
              <a:grpSpLocks/>
            </p:cNvGrpSpPr>
            <p:nvPr/>
          </p:nvGrpSpPr>
          <p:grpSpPr bwMode="auto">
            <a:xfrm>
              <a:off x="7668766" y="2636838"/>
              <a:ext cx="1079500" cy="360362"/>
              <a:chOff x="4876" y="1661"/>
              <a:chExt cx="680" cy="227"/>
            </a:xfrm>
          </p:grpSpPr>
          <p:sp>
            <p:nvSpPr>
              <p:cNvPr id="10282" name="Line 52"/>
              <p:cNvSpPr>
                <a:spLocks noChangeShapeType="1"/>
              </p:cNvSpPr>
              <p:nvPr/>
            </p:nvSpPr>
            <p:spPr bwMode="auto">
              <a:xfrm flipV="1">
                <a:off x="4876" y="1661"/>
                <a:ext cx="182" cy="181"/>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pPr eaLnBrk="1" hangingPunct="1">
                  <a:defRPr/>
                </a:pPr>
                <a:endParaRPr lang="fr-BE" sz="2200">
                  <a:latin typeface="+mn-lt"/>
                </a:endParaRPr>
              </a:p>
            </p:txBody>
          </p:sp>
          <p:sp>
            <p:nvSpPr>
              <p:cNvPr id="10283" name="Line 53"/>
              <p:cNvSpPr>
                <a:spLocks noChangeShapeType="1"/>
              </p:cNvSpPr>
              <p:nvPr/>
            </p:nvSpPr>
            <p:spPr bwMode="auto">
              <a:xfrm>
                <a:off x="5058" y="1661"/>
                <a:ext cx="136" cy="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pPr eaLnBrk="1" hangingPunct="1">
                  <a:defRPr/>
                </a:pPr>
                <a:endParaRPr lang="fr-BE" sz="2200">
                  <a:latin typeface="+mn-lt"/>
                </a:endParaRPr>
              </a:p>
            </p:txBody>
          </p:sp>
          <p:sp>
            <p:nvSpPr>
              <p:cNvPr id="5" name="Line 54"/>
              <p:cNvSpPr>
                <a:spLocks noChangeShapeType="1"/>
              </p:cNvSpPr>
              <p:nvPr/>
            </p:nvSpPr>
            <p:spPr bwMode="auto">
              <a:xfrm>
                <a:off x="5194" y="1661"/>
                <a:ext cx="362" cy="227"/>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pPr eaLnBrk="1" hangingPunct="1">
                  <a:defRPr/>
                </a:pPr>
                <a:endParaRPr lang="fr-BE" sz="2200">
                  <a:latin typeface="+mn-lt"/>
                </a:endParaRPr>
              </a:p>
            </p:txBody>
          </p:sp>
        </p:grpSp>
        <p:sp>
          <p:nvSpPr>
            <p:cNvPr id="847939" name="Text Box 67"/>
            <p:cNvSpPr txBox="1">
              <a:spLocks noChangeArrowheads="1"/>
            </p:cNvSpPr>
            <p:nvPr/>
          </p:nvSpPr>
          <p:spPr bwMode="auto">
            <a:xfrm>
              <a:off x="7813228" y="2852964"/>
              <a:ext cx="557213" cy="430661"/>
            </a:xfrm>
            <a:prstGeom prst="rect">
              <a:avLst/>
            </a:prstGeom>
            <a:noFill/>
            <a:ln w="12700">
              <a:no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wrap="none">
              <a:spAutoFit/>
            </a:bodyPr>
            <a:lstStyle>
              <a:lvl1pPr eaLnBrk="0" hangingPunct="0">
                <a:defRPr sz="2000">
                  <a:solidFill>
                    <a:schemeClr val="tx1"/>
                  </a:solidFill>
                  <a:latin typeface="Times New Roman" pitchFamily="18" charset="0"/>
                </a:defRPr>
              </a:lvl1pPr>
              <a:lvl2pPr marL="742950" indent="-285750" eaLnBrk="0" hangingPunct="0">
                <a:defRPr sz="2000">
                  <a:solidFill>
                    <a:schemeClr val="tx1"/>
                  </a:solidFill>
                  <a:latin typeface="Times New Roman" pitchFamily="18" charset="0"/>
                </a:defRPr>
              </a:lvl2pPr>
              <a:lvl3pPr marL="1143000" indent="-228600" eaLnBrk="0" hangingPunct="0">
                <a:defRPr sz="2000">
                  <a:solidFill>
                    <a:schemeClr val="tx1"/>
                  </a:solidFill>
                  <a:latin typeface="Times New Roman" pitchFamily="18" charset="0"/>
                </a:defRPr>
              </a:lvl3pPr>
              <a:lvl4pPr marL="1600200" indent="-228600" eaLnBrk="0" hangingPunct="0">
                <a:defRPr sz="2000">
                  <a:solidFill>
                    <a:schemeClr val="tx1"/>
                  </a:solidFill>
                  <a:latin typeface="Times New Roman" pitchFamily="18" charset="0"/>
                </a:defRPr>
              </a:lvl4pPr>
              <a:lvl5pPr marL="2057400" indent="-228600" eaLnBrk="0" hangingPunct="0">
                <a:defRPr sz="2000">
                  <a:solidFill>
                    <a:schemeClr val="tx1"/>
                  </a:solidFill>
                  <a:latin typeface="Times New Roman" pitchFamily="18" charset="0"/>
                </a:defRPr>
              </a:lvl5pPr>
              <a:lvl6pPr marL="2514600" indent="-228600" eaLnBrk="0" fontAlgn="base" hangingPunct="0">
                <a:spcBef>
                  <a:spcPct val="0"/>
                </a:spcBef>
                <a:spcAft>
                  <a:spcPct val="0"/>
                </a:spcAft>
                <a:defRPr sz="2000">
                  <a:solidFill>
                    <a:schemeClr val="tx1"/>
                  </a:solidFill>
                  <a:latin typeface="Times New Roman" pitchFamily="18" charset="0"/>
                </a:defRPr>
              </a:lvl6pPr>
              <a:lvl7pPr marL="2971800" indent="-228600" eaLnBrk="0" fontAlgn="base" hangingPunct="0">
                <a:spcBef>
                  <a:spcPct val="0"/>
                </a:spcBef>
                <a:spcAft>
                  <a:spcPct val="0"/>
                </a:spcAft>
                <a:defRPr sz="2000">
                  <a:solidFill>
                    <a:schemeClr val="tx1"/>
                  </a:solidFill>
                  <a:latin typeface="Times New Roman" pitchFamily="18" charset="0"/>
                </a:defRPr>
              </a:lvl7pPr>
              <a:lvl8pPr marL="3429000" indent="-228600" eaLnBrk="0" fontAlgn="base" hangingPunct="0">
                <a:spcBef>
                  <a:spcPct val="0"/>
                </a:spcBef>
                <a:spcAft>
                  <a:spcPct val="0"/>
                </a:spcAft>
                <a:defRPr sz="2000">
                  <a:solidFill>
                    <a:schemeClr val="tx1"/>
                  </a:solidFill>
                  <a:latin typeface="Times New Roman" pitchFamily="18" charset="0"/>
                </a:defRPr>
              </a:lvl8pPr>
              <a:lvl9pPr marL="3886200" indent="-228600" eaLnBrk="0" fontAlgn="base" hangingPunct="0">
                <a:spcBef>
                  <a:spcPct val="0"/>
                </a:spcBef>
                <a:spcAft>
                  <a:spcPct val="0"/>
                </a:spcAft>
                <a:defRPr sz="2000">
                  <a:solidFill>
                    <a:schemeClr val="tx1"/>
                  </a:solidFill>
                  <a:latin typeface="Times New Roman" pitchFamily="18" charset="0"/>
                </a:defRPr>
              </a:lvl9pPr>
            </a:lstStyle>
            <a:p>
              <a:pPr>
                <a:defRPr/>
              </a:pPr>
              <a:r>
                <a:rPr lang="fr-BE" sz="2200" dirty="0" smtClean="0">
                  <a:solidFill>
                    <a:schemeClr val="bg1"/>
                  </a:solidFill>
                  <a:latin typeface="+mn-lt"/>
                </a:rPr>
                <a:t>Lait</a:t>
              </a:r>
            </a:p>
          </p:txBody>
        </p:sp>
      </p:grpSp>
      <p:grpSp>
        <p:nvGrpSpPr>
          <p:cNvPr id="13368" name="Group 41"/>
          <p:cNvGrpSpPr>
            <a:grpSpLocks/>
          </p:cNvGrpSpPr>
          <p:nvPr/>
        </p:nvGrpSpPr>
        <p:grpSpPr bwMode="auto">
          <a:xfrm>
            <a:off x="6084888" y="2636838"/>
            <a:ext cx="1296987" cy="647700"/>
            <a:chOff x="2018" y="1797"/>
            <a:chExt cx="817" cy="408"/>
          </a:xfrm>
        </p:grpSpPr>
        <p:sp>
          <p:nvSpPr>
            <p:cNvPr id="10289" name="Line 42"/>
            <p:cNvSpPr>
              <a:spLocks noChangeShapeType="1"/>
            </p:cNvSpPr>
            <p:nvPr/>
          </p:nvSpPr>
          <p:spPr bwMode="auto">
            <a:xfrm flipV="1">
              <a:off x="2018" y="1797"/>
              <a:ext cx="182" cy="181"/>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pPr eaLnBrk="1" hangingPunct="1">
                <a:defRPr/>
              </a:pPr>
              <a:endParaRPr lang="fr-BE" sz="2200">
                <a:latin typeface="+mn-lt"/>
              </a:endParaRPr>
            </a:p>
          </p:txBody>
        </p:sp>
        <p:sp>
          <p:nvSpPr>
            <p:cNvPr id="7" name="Line 43"/>
            <p:cNvSpPr>
              <a:spLocks noChangeShapeType="1"/>
            </p:cNvSpPr>
            <p:nvPr/>
          </p:nvSpPr>
          <p:spPr bwMode="auto">
            <a:xfrm>
              <a:off x="2200" y="1797"/>
              <a:ext cx="136" cy="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pPr eaLnBrk="1" hangingPunct="1">
                <a:defRPr/>
              </a:pPr>
              <a:endParaRPr lang="fr-BE" sz="2200">
                <a:latin typeface="+mn-lt"/>
              </a:endParaRPr>
            </a:p>
          </p:txBody>
        </p:sp>
        <p:sp>
          <p:nvSpPr>
            <p:cNvPr id="10291" name="Line 44"/>
            <p:cNvSpPr>
              <a:spLocks noChangeShapeType="1"/>
            </p:cNvSpPr>
            <p:nvPr/>
          </p:nvSpPr>
          <p:spPr bwMode="auto">
            <a:xfrm>
              <a:off x="2336" y="1797"/>
              <a:ext cx="499" cy="272"/>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pPr eaLnBrk="1" hangingPunct="1">
                <a:defRPr/>
              </a:pPr>
              <a:endParaRPr lang="fr-BE" sz="2200">
                <a:latin typeface="+mn-lt"/>
              </a:endParaRPr>
            </a:p>
          </p:txBody>
        </p:sp>
        <p:sp>
          <p:nvSpPr>
            <p:cNvPr id="10292" name="Line 45"/>
            <p:cNvSpPr>
              <a:spLocks noChangeShapeType="1"/>
            </p:cNvSpPr>
            <p:nvPr/>
          </p:nvSpPr>
          <p:spPr bwMode="auto">
            <a:xfrm flipH="1">
              <a:off x="2835" y="2069"/>
              <a:ext cx="0" cy="136"/>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pPr eaLnBrk="1" hangingPunct="1">
                <a:defRPr/>
              </a:pPr>
              <a:endParaRPr lang="fr-BE" sz="2200">
                <a:latin typeface="+mn-lt"/>
              </a:endParaRPr>
            </a:p>
          </p:txBody>
        </p:sp>
      </p:grpSp>
      <p:grpSp>
        <p:nvGrpSpPr>
          <p:cNvPr id="20" name="Groupe 19"/>
          <p:cNvGrpSpPr>
            <a:grpSpLocks/>
          </p:cNvGrpSpPr>
          <p:nvPr/>
        </p:nvGrpSpPr>
        <p:grpSpPr bwMode="auto">
          <a:xfrm>
            <a:off x="4500563" y="2636838"/>
            <a:ext cx="1296987" cy="647700"/>
            <a:chOff x="4500116" y="2636838"/>
            <a:chExt cx="1296988" cy="647700"/>
          </a:xfrm>
        </p:grpSpPr>
        <p:grpSp>
          <p:nvGrpSpPr>
            <p:cNvPr id="13362" name="Group 36"/>
            <p:cNvGrpSpPr>
              <a:grpSpLocks/>
            </p:cNvGrpSpPr>
            <p:nvPr/>
          </p:nvGrpSpPr>
          <p:grpSpPr bwMode="auto">
            <a:xfrm>
              <a:off x="4500116" y="2636838"/>
              <a:ext cx="1296988" cy="647700"/>
              <a:chOff x="2018" y="1797"/>
              <a:chExt cx="817" cy="408"/>
            </a:xfrm>
          </p:grpSpPr>
          <p:sp>
            <p:nvSpPr>
              <p:cNvPr id="10293" name="Line 37"/>
              <p:cNvSpPr>
                <a:spLocks noChangeShapeType="1"/>
              </p:cNvSpPr>
              <p:nvPr/>
            </p:nvSpPr>
            <p:spPr bwMode="auto">
              <a:xfrm flipV="1">
                <a:off x="2018" y="1797"/>
                <a:ext cx="182" cy="181"/>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pPr eaLnBrk="1" hangingPunct="1">
                  <a:defRPr/>
                </a:pPr>
                <a:endParaRPr lang="fr-BE" sz="2200">
                  <a:latin typeface="+mn-lt"/>
                </a:endParaRPr>
              </a:p>
            </p:txBody>
          </p:sp>
          <p:sp>
            <p:nvSpPr>
              <p:cNvPr id="10294" name="Line 38"/>
              <p:cNvSpPr>
                <a:spLocks noChangeShapeType="1"/>
              </p:cNvSpPr>
              <p:nvPr/>
            </p:nvSpPr>
            <p:spPr bwMode="auto">
              <a:xfrm>
                <a:off x="2200" y="1797"/>
                <a:ext cx="136" cy="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pPr eaLnBrk="1" hangingPunct="1">
                  <a:defRPr/>
                </a:pPr>
                <a:endParaRPr lang="fr-BE" sz="2200">
                  <a:latin typeface="+mn-lt"/>
                </a:endParaRPr>
              </a:p>
            </p:txBody>
          </p:sp>
          <p:sp>
            <p:nvSpPr>
              <p:cNvPr id="10295" name="Line 39"/>
              <p:cNvSpPr>
                <a:spLocks noChangeShapeType="1"/>
              </p:cNvSpPr>
              <p:nvPr/>
            </p:nvSpPr>
            <p:spPr bwMode="auto">
              <a:xfrm>
                <a:off x="2336" y="1797"/>
                <a:ext cx="499" cy="272"/>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pPr eaLnBrk="1" hangingPunct="1">
                  <a:defRPr/>
                </a:pPr>
                <a:endParaRPr lang="fr-BE" sz="2200">
                  <a:latin typeface="+mn-lt"/>
                </a:endParaRPr>
              </a:p>
            </p:txBody>
          </p:sp>
          <p:sp>
            <p:nvSpPr>
              <p:cNvPr id="10296" name="Line 40"/>
              <p:cNvSpPr>
                <a:spLocks noChangeShapeType="1"/>
              </p:cNvSpPr>
              <p:nvPr/>
            </p:nvSpPr>
            <p:spPr bwMode="auto">
              <a:xfrm flipH="1">
                <a:off x="2835" y="2069"/>
                <a:ext cx="0" cy="136"/>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pPr eaLnBrk="1" hangingPunct="1">
                  <a:defRPr/>
                </a:pPr>
                <a:endParaRPr lang="fr-BE" sz="2200">
                  <a:latin typeface="+mn-lt"/>
                </a:endParaRPr>
              </a:p>
            </p:txBody>
          </p:sp>
        </p:grpSp>
        <p:sp>
          <p:nvSpPr>
            <p:cNvPr id="847941" name="Text Box 69"/>
            <p:cNvSpPr txBox="1">
              <a:spLocks noChangeArrowheads="1"/>
            </p:cNvSpPr>
            <p:nvPr/>
          </p:nvSpPr>
          <p:spPr bwMode="auto">
            <a:xfrm>
              <a:off x="4716016" y="2852738"/>
              <a:ext cx="557212" cy="430212"/>
            </a:xfrm>
            <a:prstGeom prst="rect">
              <a:avLst/>
            </a:prstGeom>
            <a:noFill/>
            <a:ln w="12700">
              <a:no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wrap="none">
              <a:spAutoFit/>
            </a:bodyPr>
            <a:lstStyle>
              <a:lvl1pPr eaLnBrk="0" hangingPunct="0">
                <a:defRPr sz="2000">
                  <a:solidFill>
                    <a:schemeClr val="tx1"/>
                  </a:solidFill>
                  <a:latin typeface="Times New Roman" pitchFamily="18" charset="0"/>
                </a:defRPr>
              </a:lvl1pPr>
              <a:lvl2pPr marL="742950" indent="-285750" eaLnBrk="0" hangingPunct="0">
                <a:defRPr sz="2000">
                  <a:solidFill>
                    <a:schemeClr val="tx1"/>
                  </a:solidFill>
                  <a:latin typeface="Times New Roman" pitchFamily="18" charset="0"/>
                </a:defRPr>
              </a:lvl2pPr>
              <a:lvl3pPr marL="1143000" indent="-228600" eaLnBrk="0" hangingPunct="0">
                <a:defRPr sz="2000">
                  <a:solidFill>
                    <a:schemeClr val="tx1"/>
                  </a:solidFill>
                  <a:latin typeface="Times New Roman" pitchFamily="18" charset="0"/>
                </a:defRPr>
              </a:lvl3pPr>
              <a:lvl4pPr marL="1600200" indent="-228600" eaLnBrk="0" hangingPunct="0">
                <a:defRPr sz="2000">
                  <a:solidFill>
                    <a:schemeClr val="tx1"/>
                  </a:solidFill>
                  <a:latin typeface="Times New Roman" pitchFamily="18" charset="0"/>
                </a:defRPr>
              </a:lvl4pPr>
              <a:lvl5pPr marL="2057400" indent="-228600" eaLnBrk="0" hangingPunct="0">
                <a:defRPr sz="2000">
                  <a:solidFill>
                    <a:schemeClr val="tx1"/>
                  </a:solidFill>
                  <a:latin typeface="Times New Roman" pitchFamily="18" charset="0"/>
                </a:defRPr>
              </a:lvl5pPr>
              <a:lvl6pPr marL="2514600" indent="-228600" eaLnBrk="0" fontAlgn="base" hangingPunct="0">
                <a:spcBef>
                  <a:spcPct val="0"/>
                </a:spcBef>
                <a:spcAft>
                  <a:spcPct val="0"/>
                </a:spcAft>
                <a:defRPr sz="2000">
                  <a:solidFill>
                    <a:schemeClr val="tx1"/>
                  </a:solidFill>
                  <a:latin typeface="Times New Roman" pitchFamily="18" charset="0"/>
                </a:defRPr>
              </a:lvl6pPr>
              <a:lvl7pPr marL="2971800" indent="-228600" eaLnBrk="0" fontAlgn="base" hangingPunct="0">
                <a:spcBef>
                  <a:spcPct val="0"/>
                </a:spcBef>
                <a:spcAft>
                  <a:spcPct val="0"/>
                </a:spcAft>
                <a:defRPr sz="2000">
                  <a:solidFill>
                    <a:schemeClr val="tx1"/>
                  </a:solidFill>
                  <a:latin typeface="Times New Roman" pitchFamily="18" charset="0"/>
                </a:defRPr>
              </a:lvl7pPr>
              <a:lvl8pPr marL="3429000" indent="-228600" eaLnBrk="0" fontAlgn="base" hangingPunct="0">
                <a:spcBef>
                  <a:spcPct val="0"/>
                </a:spcBef>
                <a:spcAft>
                  <a:spcPct val="0"/>
                </a:spcAft>
                <a:defRPr sz="2000">
                  <a:solidFill>
                    <a:schemeClr val="tx1"/>
                  </a:solidFill>
                  <a:latin typeface="Times New Roman" pitchFamily="18" charset="0"/>
                </a:defRPr>
              </a:lvl8pPr>
              <a:lvl9pPr marL="3886200" indent="-228600" eaLnBrk="0" fontAlgn="base" hangingPunct="0">
                <a:spcBef>
                  <a:spcPct val="0"/>
                </a:spcBef>
                <a:spcAft>
                  <a:spcPct val="0"/>
                </a:spcAft>
                <a:defRPr sz="2000">
                  <a:solidFill>
                    <a:schemeClr val="tx1"/>
                  </a:solidFill>
                  <a:latin typeface="Times New Roman" pitchFamily="18" charset="0"/>
                </a:defRPr>
              </a:lvl9pPr>
            </a:lstStyle>
            <a:p>
              <a:pPr>
                <a:defRPr/>
              </a:pPr>
              <a:r>
                <a:rPr lang="fr-BE" sz="2200" dirty="0" smtClean="0">
                  <a:solidFill>
                    <a:schemeClr val="bg1"/>
                  </a:solidFill>
                  <a:latin typeface="+mn-lt"/>
                </a:rPr>
                <a:t>Lait</a:t>
              </a:r>
            </a:p>
          </p:txBody>
        </p:sp>
      </p:grpSp>
      <p:grpSp>
        <p:nvGrpSpPr>
          <p:cNvPr id="13356" name="Group 46"/>
          <p:cNvGrpSpPr>
            <a:grpSpLocks/>
          </p:cNvGrpSpPr>
          <p:nvPr/>
        </p:nvGrpSpPr>
        <p:grpSpPr bwMode="auto">
          <a:xfrm>
            <a:off x="2916238" y="2565400"/>
            <a:ext cx="1296987" cy="720725"/>
            <a:chOff x="2018" y="1797"/>
            <a:chExt cx="817" cy="408"/>
          </a:xfrm>
        </p:grpSpPr>
        <p:sp>
          <p:nvSpPr>
            <p:cNvPr id="10285" name="Line 47"/>
            <p:cNvSpPr>
              <a:spLocks noChangeShapeType="1"/>
            </p:cNvSpPr>
            <p:nvPr/>
          </p:nvSpPr>
          <p:spPr bwMode="auto">
            <a:xfrm flipV="1">
              <a:off x="2018" y="1797"/>
              <a:ext cx="182" cy="181"/>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pPr eaLnBrk="1" hangingPunct="1">
                <a:defRPr/>
              </a:pPr>
              <a:endParaRPr lang="fr-BE" sz="2200">
                <a:latin typeface="+mn-lt"/>
              </a:endParaRPr>
            </a:p>
          </p:txBody>
        </p:sp>
        <p:sp>
          <p:nvSpPr>
            <p:cNvPr id="10286" name="Line 48"/>
            <p:cNvSpPr>
              <a:spLocks noChangeShapeType="1"/>
            </p:cNvSpPr>
            <p:nvPr/>
          </p:nvSpPr>
          <p:spPr bwMode="auto">
            <a:xfrm>
              <a:off x="2200" y="1797"/>
              <a:ext cx="136" cy="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pPr eaLnBrk="1" hangingPunct="1">
                <a:defRPr/>
              </a:pPr>
              <a:endParaRPr lang="fr-BE" sz="2200">
                <a:latin typeface="+mn-lt"/>
              </a:endParaRPr>
            </a:p>
          </p:txBody>
        </p:sp>
        <p:sp>
          <p:nvSpPr>
            <p:cNvPr id="10287" name="Line 49"/>
            <p:cNvSpPr>
              <a:spLocks noChangeShapeType="1"/>
            </p:cNvSpPr>
            <p:nvPr/>
          </p:nvSpPr>
          <p:spPr bwMode="auto">
            <a:xfrm>
              <a:off x="2336" y="1797"/>
              <a:ext cx="499" cy="272"/>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pPr eaLnBrk="1" hangingPunct="1">
                <a:defRPr/>
              </a:pPr>
              <a:endParaRPr lang="fr-BE" sz="2200">
                <a:latin typeface="+mn-lt"/>
              </a:endParaRPr>
            </a:p>
          </p:txBody>
        </p:sp>
        <p:sp>
          <p:nvSpPr>
            <p:cNvPr id="10288" name="Line 50"/>
            <p:cNvSpPr>
              <a:spLocks noChangeShapeType="1"/>
            </p:cNvSpPr>
            <p:nvPr/>
          </p:nvSpPr>
          <p:spPr bwMode="auto">
            <a:xfrm flipH="1">
              <a:off x="2835" y="2069"/>
              <a:ext cx="0" cy="136"/>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pPr eaLnBrk="1" hangingPunct="1">
                <a:defRPr/>
              </a:pPr>
              <a:endParaRPr lang="fr-BE" sz="2200">
                <a:latin typeface="+mn-lt"/>
              </a:endParaRPr>
            </a:p>
          </p:txBody>
        </p:sp>
      </p:grpSp>
      <p:grpSp>
        <p:nvGrpSpPr>
          <p:cNvPr id="74" name="Groupe 73"/>
          <p:cNvGrpSpPr>
            <a:grpSpLocks/>
          </p:cNvGrpSpPr>
          <p:nvPr/>
        </p:nvGrpSpPr>
        <p:grpSpPr bwMode="auto">
          <a:xfrm>
            <a:off x="7435850" y="2039938"/>
            <a:ext cx="466725" cy="1244600"/>
            <a:chOff x="2754315" y="2037820"/>
            <a:chExt cx="466794" cy="1245804"/>
          </a:xfrm>
        </p:grpSpPr>
        <p:sp>
          <p:nvSpPr>
            <p:cNvPr id="75" name="Text Box 18"/>
            <p:cNvSpPr txBox="1">
              <a:spLocks noChangeArrowheads="1"/>
            </p:cNvSpPr>
            <p:nvPr/>
          </p:nvSpPr>
          <p:spPr bwMode="auto">
            <a:xfrm>
              <a:off x="2754315" y="2037820"/>
              <a:ext cx="466794" cy="430628"/>
            </a:xfrm>
            <a:prstGeom prst="rect">
              <a:avLst/>
            </a:prstGeom>
            <a:noFill/>
            <a:ln w="12700">
              <a:solidFill>
                <a:schemeClr val="tx1"/>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wrap="none">
              <a:spAutoFit/>
            </a:bodyPr>
            <a:lstStyle>
              <a:lvl1pPr eaLnBrk="0" hangingPunct="0">
                <a:defRPr sz="2000">
                  <a:solidFill>
                    <a:schemeClr val="tx1"/>
                  </a:solidFill>
                  <a:latin typeface="Times New Roman" pitchFamily="18" charset="0"/>
                </a:defRPr>
              </a:lvl1pPr>
              <a:lvl2pPr marL="742950" indent="-285750" eaLnBrk="0" hangingPunct="0">
                <a:defRPr sz="2000">
                  <a:solidFill>
                    <a:schemeClr val="tx1"/>
                  </a:solidFill>
                  <a:latin typeface="Times New Roman" pitchFamily="18" charset="0"/>
                </a:defRPr>
              </a:lvl2pPr>
              <a:lvl3pPr marL="1143000" indent="-228600" eaLnBrk="0" hangingPunct="0">
                <a:defRPr sz="2000">
                  <a:solidFill>
                    <a:schemeClr val="tx1"/>
                  </a:solidFill>
                  <a:latin typeface="Times New Roman" pitchFamily="18" charset="0"/>
                </a:defRPr>
              </a:lvl3pPr>
              <a:lvl4pPr marL="1600200" indent="-228600" eaLnBrk="0" hangingPunct="0">
                <a:defRPr sz="2000">
                  <a:solidFill>
                    <a:schemeClr val="tx1"/>
                  </a:solidFill>
                  <a:latin typeface="Times New Roman" pitchFamily="18" charset="0"/>
                </a:defRPr>
              </a:lvl4pPr>
              <a:lvl5pPr marL="2057400" indent="-228600" eaLnBrk="0" hangingPunct="0">
                <a:defRPr sz="2000">
                  <a:solidFill>
                    <a:schemeClr val="tx1"/>
                  </a:solidFill>
                  <a:latin typeface="Times New Roman" pitchFamily="18" charset="0"/>
                </a:defRPr>
              </a:lvl5pPr>
              <a:lvl6pPr marL="2514600" indent="-228600" eaLnBrk="0" fontAlgn="base" hangingPunct="0">
                <a:spcBef>
                  <a:spcPct val="0"/>
                </a:spcBef>
                <a:spcAft>
                  <a:spcPct val="0"/>
                </a:spcAft>
                <a:defRPr sz="2000">
                  <a:solidFill>
                    <a:schemeClr val="tx1"/>
                  </a:solidFill>
                  <a:latin typeface="Times New Roman" pitchFamily="18" charset="0"/>
                </a:defRPr>
              </a:lvl6pPr>
              <a:lvl7pPr marL="2971800" indent="-228600" eaLnBrk="0" fontAlgn="base" hangingPunct="0">
                <a:spcBef>
                  <a:spcPct val="0"/>
                </a:spcBef>
                <a:spcAft>
                  <a:spcPct val="0"/>
                </a:spcAft>
                <a:defRPr sz="2000">
                  <a:solidFill>
                    <a:schemeClr val="tx1"/>
                  </a:solidFill>
                  <a:latin typeface="Times New Roman" pitchFamily="18" charset="0"/>
                </a:defRPr>
              </a:lvl7pPr>
              <a:lvl8pPr marL="3429000" indent="-228600" eaLnBrk="0" fontAlgn="base" hangingPunct="0">
                <a:spcBef>
                  <a:spcPct val="0"/>
                </a:spcBef>
                <a:spcAft>
                  <a:spcPct val="0"/>
                </a:spcAft>
                <a:defRPr sz="2000">
                  <a:solidFill>
                    <a:schemeClr val="tx1"/>
                  </a:solidFill>
                  <a:latin typeface="Times New Roman" pitchFamily="18" charset="0"/>
                </a:defRPr>
              </a:lvl8pPr>
              <a:lvl9pPr marL="3886200" indent="-228600" eaLnBrk="0" fontAlgn="base" hangingPunct="0">
                <a:spcBef>
                  <a:spcPct val="0"/>
                </a:spcBef>
                <a:spcAft>
                  <a:spcPct val="0"/>
                </a:spcAft>
                <a:defRPr sz="2000">
                  <a:solidFill>
                    <a:schemeClr val="tx1"/>
                  </a:solidFill>
                  <a:latin typeface="Times New Roman" pitchFamily="18" charset="0"/>
                </a:defRPr>
              </a:lvl9pPr>
            </a:lstStyle>
            <a:p>
              <a:pPr>
                <a:defRPr/>
              </a:pPr>
              <a:r>
                <a:rPr lang="fr-BE" sz="2200" dirty="0" err="1" smtClean="0">
                  <a:latin typeface="+mn-lt"/>
                </a:rPr>
                <a:t>Vn</a:t>
              </a:r>
              <a:endParaRPr lang="fr-BE" sz="2200" dirty="0" smtClean="0">
                <a:latin typeface="+mn-lt"/>
              </a:endParaRPr>
            </a:p>
          </p:txBody>
        </p:sp>
        <p:sp>
          <p:nvSpPr>
            <p:cNvPr id="76" name="Line 19"/>
            <p:cNvSpPr>
              <a:spLocks noChangeShapeType="1"/>
            </p:cNvSpPr>
            <p:nvPr/>
          </p:nvSpPr>
          <p:spPr bwMode="auto">
            <a:xfrm flipV="1">
              <a:off x="2970247" y="2470038"/>
              <a:ext cx="0" cy="813586"/>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pPr eaLnBrk="1" hangingPunct="1">
                <a:defRPr/>
              </a:pPr>
              <a:endParaRPr lang="fr-BE" sz="2200">
                <a:latin typeface="+mn-lt"/>
              </a:endParaRPr>
            </a:p>
          </p:txBody>
        </p:sp>
      </p:grpSp>
      <p:grpSp>
        <p:nvGrpSpPr>
          <p:cNvPr id="77" name="Groupe 76"/>
          <p:cNvGrpSpPr>
            <a:grpSpLocks/>
          </p:cNvGrpSpPr>
          <p:nvPr/>
        </p:nvGrpSpPr>
        <p:grpSpPr bwMode="auto">
          <a:xfrm>
            <a:off x="5851525" y="2043113"/>
            <a:ext cx="466725" cy="1244600"/>
            <a:chOff x="2754315" y="2037820"/>
            <a:chExt cx="466794" cy="1245804"/>
          </a:xfrm>
        </p:grpSpPr>
        <p:sp>
          <p:nvSpPr>
            <p:cNvPr id="78" name="Text Box 18"/>
            <p:cNvSpPr txBox="1">
              <a:spLocks noChangeArrowheads="1"/>
            </p:cNvSpPr>
            <p:nvPr/>
          </p:nvSpPr>
          <p:spPr bwMode="auto">
            <a:xfrm>
              <a:off x="2754315" y="2037820"/>
              <a:ext cx="466794" cy="430628"/>
            </a:xfrm>
            <a:prstGeom prst="rect">
              <a:avLst/>
            </a:prstGeom>
            <a:noFill/>
            <a:ln w="12700">
              <a:solidFill>
                <a:schemeClr val="tx1"/>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wrap="none">
              <a:spAutoFit/>
            </a:bodyPr>
            <a:lstStyle>
              <a:lvl1pPr eaLnBrk="0" hangingPunct="0">
                <a:defRPr sz="2000">
                  <a:solidFill>
                    <a:schemeClr val="tx1"/>
                  </a:solidFill>
                  <a:latin typeface="Times New Roman" pitchFamily="18" charset="0"/>
                </a:defRPr>
              </a:lvl1pPr>
              <a:lvl2pPr marL="742950" indent="-285750" eaLnBrk="0" hangingPunct="0">
                <a:defRPr sz="2000">
                  <a:solidFill>
                    <a:schemeClr val="tx1"/>
                  </a:solidFill>
                  <a:latin typeface="Times New Roman" pitchFamily="18" charset="0"/>
                </a:defRPr>
              </a:lvl2pPr>
              <a:lvl3pPr marL="1143000" indent="-228600" eaLnBrk="0" hangingPunct="0">
                <a:defRPr sz="2000">
                  <a:solidFill>
                    <a:schemeClr val="tx1"/>
                  </a:solidFill>
                  <a:latin typeface="Times New Roman" pitchFamily="18" charset="0"/>
                </a:defRPr>
              </a:lvl3pPr>
              <a:lvl4pPr marL="1600200" indent="-228600" eaLnBrk="0" hangingPunct="0">
                <a:defRPr sz="2000">
                  <a:solidFill>
                    <a:schemeClr val="tx1"/>
                  </a:solidFill>
                  <a:latin typeface="Times New Roman" pitchFamily="18" charset="0"/>
                </a:defRPr>
              </a:lvl4pPr>
              <a:lvl5pPr marL="2057400" indent="-228600" eaLnBrk="0" hangingPunct="0">
                <a:defRPr sz="2000">
                  <a:solidFill>
                    <a:schemeClr val="tx1"/>
                  </a:solidFill>
                  <a:latin typeface="Times New Roman" pitchFamily="18" charset="0"/>
                </a:defRPr>
              </a:lvl5pPr>
              <a:lvl6pPr marL="2514600" indent="-228600" eaLnBrk="0" fontAlgn="base" hangingPunct="0">
                <a:spcBef>
                  <a:spcPct val="0"/>
                </a:spcBef>
                <a:spcAft>
                  <a:spcPct val="0"/>
                </a:spcAft>
                <a:defRPr sz="2000">
                  <a:solidFill>
                    <a:schemeClr val="tx1"/>
                  </a:solidFill>
                  <a:latin typeface="Times New Roman" pitchFamily="18" charset="0"/>
                </a:defRPr>
              </a:lvl6pPr>
              <a:lvl7pPr marL="2971800" indent="-228600" eaLnBrk="0" fontAlgn="base" hangingPunct="0">
                <a:spcBef>
                  <a:spcPct val="0"/>
                </a:spcBef>
                <a:spcAft>
                  <a:spcPct val="0"/>
                </a:spcAft>
                <a:defRPr sz="2000">
                  <a:solidFill>
                    <a:schemeClr val="tx1"/>
                  </a:solidFill>
                  <a:latin typeface="Times New Roman" pitchFamily="18" charset="0"/>
                </a:defRPr>
              </a:lvl7pPr>
              <a:lvl8pPr marL="3429000" indent="-228600" eaLnBrk="0" fontAlgn="base" hangingPunct="0">
                <a:spcBef>
                  <a:spcPct val="0"/>
                </a:spcBef>
                <a:spcAft>
                  <a:spcPct val="0"/>
                </a:spcAft>
                <a:defRPr sz="2000">
                  <a:solidFill>
                    <a:schemeClr val="tx1"/>
                  </a:solidFill>
                  <a:latin typeface="Times New Roman" pitchFamily="18" charset="0"/>
                </a:defRPr>
              </a:lvl8pPr>
              <a:lvl9pPr marL="3886200" indent="-228600" eaLnBrk="0" fontAlgn="base" hangingPunct="0">
                <a:spcBef>
                  <a:spcPct val="0"/>
                </a:spcBef>
                <a:spcAft>
                  <a:spcPct val="0"/>
                </a:spcAft>
                <a:defRPr sz="2000">
                  <a:solidFill>
                    <a:schemeClr val="tx1"/>
                  </a:solidFill>
                  <a:latin typeface="Times New Roman" pitchFamily="18" charset="0"/>
                </a:defRPr>
              </a:lvl9pPr>
            </a:lstStyle>
            <a:p>
              <a:pPr>
                <a:defRPr/>
              </a:pPr>
              <a:r>
                <a:rPr lang="fr-BE" sz="2200" dirty="0" smtClean="0">
                  <a:latin typeface="+mn-lt"/>
                </a:rPr>
                <a:t>V3</a:t>
              </a:r>
            </a:p>
          </p:txBody>
        </p:sp>
        <p:sp>
          <p:nvSpPr>
            <p:cNvPr id="79" name="Line 19"/>
            <p:cNvSpPr>
              <a:spLocks noChangeShapeType="1"/>
            </p:cNvSpPr>
            <p:nvPr/>
          </p:nvSpPr>
          <p:spPr bwMode="auto">
            <a:xfrm flipV="1">
              <a:off x="2970247" y="2470038"/>
              <a:ext cx="0" cy="813586"/>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pPr eaLnBrk="1" hangingPunct="1">
                <a:defRPr/>
              </a:pPr>
              <a:endParaRPr lang="fr-BE" sz="2200">
                <a:latin typeface="+mn-lt"/>
              </a:endParaRPr>
            </a:p>
          </p:txBody>
        </p:sp>
      </p:grpSp>
      <p:grpSp>
        <p:nvGrpSpPr>
          <p:cNvPr id="80" name="Groupe 79"/>
          <p:cNvGrpSpPr>
            <a:grpSpLocks/>
          </p:cNvGrpSpPr>
          <p:nvPr/>
        </p:nvGrpSpPr>
        <p:grpSpPr bwMode="auto">
          <a:xfrm>
            <a:off x="4267200" y="1997075"/>
            <a:ext cx="466725" cy="1246188"/>
            <a:chOff x="2754315" y="2037820"/>
            <a:chExt cx="466794" cy="1245804"/>
          </a:xfrm>
        </p:grpSpPr>
        <p:sp>
          <p:nvSpPr>
            <p:cNvPr id="81" name="Text Box 18"/>
            <p:cNvSpPr txBox="1">
              <a:spLocks noChangeArrowheads="1"/>
            </p:cNvSpPr>
            <p:nvPr/>
          </p:nvSpPr>
          <p:spPr bwMode="auto">
            <a:xfrm>
              <a:off x="2754315" y="2037820"/>
              <a:ext cx="466794" cy="431667"/>
            </a:xfrm>
            <a:prstGeom prst="rect">
              <a:avLst/>
            </a:prstGeom>
            <a:noFill/>
            <a:ln w="12700">
              <a:solidFill>
                <a:schemeClr val="tx1"/>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wrap="none">
              <a:spAutoFit/>
            </a:bodyPr>
            <a:lstStyle>
              <a:lvl1pPr eaLnBrk="0" hangingPunct="0">
                <a:defRPr sz="2000">
                  <a:solidFill>
                    <a:schemeClr val="tx1"/>
                  </a:solidFill>
                  <a:latin typeface="Times New Roman" pitchFamily="18" charset="0"/>
                </a:defRPr>
              </a:lvl1pPr>
              <a:lvl2pPr marL="742950" indent="-285750" eaLnBrk="0" hangingPunct="0">
                <a:defRPr sz="2000">
                  <a:solidFill>
                    <a:schemeClr val="tx1"/>
                  </a:solidFill>
                  <a:latin typeface="Times New Roman" pitchFamily="18" charset="0"/>
                </a:defRPr>
              </a:lvl2pPr>
              <a:lvl3pPr marL="1143000" indent="-228600" eaLnBrk="0" hangingPunct="0">
                <a:defRPr sz="2000">
                  <a:solidFill>
                    <a:schemeClr val="tx1"/>
                  </a:solidFill>
                  <a:latin typeface="Times New Roman" pitchFamily="18" charset="0"/>
                </a:defRPr>
              </a:lvl3pPr>
              <a:lvl4pPr marL="1600200" indent="-228600" eaLnBrk="0" hangingPunct="0">
                <a:defRPr sz="2000">
                  <a:solidFill>
                    <a:schemeClr val="tx1"/>
                  </a:solidFill>
                  <a:latin typeface="Times New Roman" pitchFamily="18" charset="0"/>
                </a:defRPr>
              </a:lvl4pPr>
              <a:lvl5pPr marL="2057400" indent="-228600" eaLnBrk="0" hangingPunct="0">
                <a:defRPr sz="2000">
                  <a:solidFill>
                    <a:schemeClr val="tx1"/>
                  </a:solidFill>
                  <a:latin typeface="Times New Roman" pitchFamily="18" charset="0"/>
                </a:defRPr>
              </a:lvl5pPr>
              <a:lvl6pPr marL="2514600" indent="-228600" eaLnBrk="0" fontAlgn="base" hangingPunct="0">
                <a:spcBef>
                  <a:spcPct val="0"/>
                </a:spcBef>
                <a:spcAft>
                  <a:spcPct val="0"/>
                </a:spcAft>
                <a:defRPr sz="2000">
                  <a:solidFill>
                    <a:schemeClr val="tx1"/>
                  </a:solidFill>
                  <a:latin typeface="Times New Roman" pitchFamily="18" charset="0"/>
                </a:defRPr>
              </a:lvl6pPr>
              <a:lvl7pPr marL="2971800" indent="-228600" eaLnBrk="0" fontAlgn="base" hangingPunct="0">
                <a:spcBef>
                  <a:spcPct val="0"/>
                </a:spcBef>
                <a:spcAft>
                  <a:spcPct val="0"/>
                </a:spcAft>
                <a:defRPr sz="2000">
                  <a:solidFill>
                    <a:schemeClr val="tx1"/>
                  </a:solidFill>
                  <a:latin typeface="Times New Roman" pitchFamily="18" charset="0"/>
                </a:defRPr>
              </a:lvl7pPr>
              <a:lvl8pPr marL="3429000" indent="-228600" eaLnBrk="0" fontAlgn="base" hangingPunct="0">
                <a:spcBef>
                  <a:spcPct val="0"/>
                </a:spcBef>
                <a:spcAft>
                  <a:spcPct val="0"/>
                </a:spcAft>
                <a:defRPr sz="2000">
                  <a:solidFill>
                    <a:schemeClr val="tx1"/>
                  </a:solidFill>
                  <a:latin typeface="Times New Roman" pitchFamily="18" charset="0"/>
                </a:defRPr>
              </a:lvl8pPr>
              <a:lvl9pPr marL="3886200" indent="-228600" eaLnBrk="0" fontAlgn="base" hangingPunct="0">
                <a:spcBef>
                  <a:spcPct val="0"/>
                </a:spcBef>
                <a:spcAft>
                  <a:spcPct val="0"/>
                </a:spcAft>
                <a:defRPr sz="2000">
                  <a:solidFill>
                    <a:schemeClr val="tx1"/>
                  </a:solidFill>
                  <a:latin typeface="Times New Roman" pitchFamily="18" charset="0"/>
                </a:defRPr>
              </a:lvl9pPr>
            </a:lstStyle>
            <a:p>
              <a:pPr>
                <a:defRPr/>
              </a:pPr>
              <a:r>
                <a:rPr lang="fr-BE" sz="2200" dirty="0" smtClean="0">
                  <a:latin typeface="+mn-lt"/>
                </a:rPr>
                <a:t>V2</a:t>
              </a:r>
            </a:p>
          </p:txBody>
        </p:sp>
        <p:sp>
          <p:nvSpPr>
            <p:cNvPr id="82" name="Line 19"/>
            <p:cNvSpPr>
              <a:spLocks noChangeShapeType="1"/>
            </p:cNvSpPr>
            <p:nvPr/>
          </p:nvSpPr>
          <p:spPr bwMode="auto">
            <a:xfrm flipV="1">
              <a:off x="2970247" y="2469487"/>
              <a:ext cx="0" cy="814137"/>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pPr eaLnBrk="1" hangingPunct="1">
                <a:defRPr/>
              </a:pPr>
              <a:endParaRPr lang="fr-BE" sz="2200">
                <a:latin typeface="+mn-lt"/>
              </a:endParaRPr>
            </a:p>
          </p:txBody>
        </p:sp>
      </p:grpSp>
      <p:grpSp>
        <p:nvGrpSpPr>
          <p:cNvPr id="13335" name="Groupe 16"/>
          <p:cNvGrpSpPr>
            <a:grpSpLocks/>
          </p:cNvGrpSpPr>
          <p:nvPr/>
        </p:nvGrpSpPr>
        <p:grpSpPr bwMode="auto">
          <a:xfrm>
            <a:off x="8528050" y="2014538"/>
            <a:ext cx="544513" cy="1776412"/>
            <a:chOff x="8528653" y="2013936"/>
            <a:chExt cx="543739" cy="1776864"/>
          </a:xfrm>
        </p:grpSpPr>
        <p:sp>
          <p:nvSpPr>
            <p:cNvPr id="84" name="Text Box 18"/>
            <p:cNvSpPr txBox="1">
              <a:spLocks noChangeArrowheads="1"/>
            </p:cNvSpPr>
            <p:nvPr/>
          </p:nvSpPr>
          <p:spPr bwMode="auto">
            <a:xfrm>
              <a:off x="8528653" y="2013936"/>
              <a:ext cx="543739" cy="430321"/>
            </a:xfrm>
            <a:prstGeom prst="rect">
              <a:avLst/>
            </a:prstGeom>
            <a:noFill/>
            <a:ln w="12700">
              <a:solidFill>
                <a:schemeClr val="tx1"/>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wrap="none">
              <a:spAutoFit/>
            </a:bodyPr>
            <a:lstStyle>
              <a:lvl1pPr eaLnBrk="0" hangingPunct="0">
                <a:defRPr sz="2000">
                  <a:solidFill>
                    <a:schemeClr val="tx1"/>
                  </a:solidFill>
                  <a:latin typeface="Times New Roman" pitchFamily="18" charset="0"/>
                </a:defRPr>
              </a:lvl1pPr>
              <a:lvl2pPr marL="742950" indent="-285750" eaLnBrk="0" hangingPunct="0">
                <a:defRPr sz="2000">
                  <a:solidFill>
                    <a:schemeClr val="tx1"/>
                  </a:solidFill>
                  <a:latin typeface="Times New Roman" pitchFamily="18" charset="0"/>
                </a:defRPr>
              </a:lvl2pPr>
              <a:lvl3pPr marL="1143000" indent="-228600" eaLnBrk="0" hangingPunct="0">
                <a:defRPr sz="2000">
                  <a:solidFill>
                    <a:schemeClr val="tx1"/>
                  </a:solidFill>
                  <a:latin typeface="Times New Roman" pitchFamily="18" charset="0"/>
                </a:defRPr>
              </a:lvl3pPr>
              <a:lvl4pPr marL="1600200" indent="-228600" eaLnBrk="0" hangingPunct="0">
                <a:defRPr sz="2000">
                  <a:solidFill>
                    <a:schemeClr val="tx1"/>
                  </a:solidFill>
                  <a:latin typeface="Times New Roman" pitchFamily="18" charset="0"/>
                </a:defRPr>
              </a:lvl4pPr>
              <a:lvl5pPr marL="2057400" indent="-228600" eaLnBrk="0" hangingPunct="0">
                <a:defRPr sz="2000">
                  <a:solidFill>
                    <a:schemeClr val="tx1"/>
                  </a:solidFill>
                  <a:latin typeface="Times New Roman" pitchFamily="18" charset="0"/>
                </a:defRPr>
              </a:lvl5pPr>
              <a:lvl6pPr marL="2514600" indent="-228600" eaLnBrk="0" fontAlgn="base" hangingPunct="0">
                <a:spcBef>
                  <a:spcPct val="0"/>
                </a:spcBef>
                <a:spcAft>
                  <a:spcPct val="0"/>
                </a:spcAft>
                <a:defRPr sz="2000">
                  <a:solidFill>
                    <a:schemeClr val="tx1"/>
                  </a:solidFill>
                  <a:latin typeface="Times New Roman" pitchFamily="18" charset="0"/>
                </a:defRPr>
              </a:lvl6pPr>
              <a:lvl7pPr marL="2971800" indent="-228600" eaLnBrk="0" fontAlgn="base" hangingPunct="0">
                <a:spcBef>
                  <a:spcPct val="0"/>
                </a:spcBef>
                <a:spcAft>
                  <a:spcPct val="0"/>
                </a:spcAft>
                <a:defRPr sz="2000">
                  <a:solidFill>
                    <a:schemeClr val="tx1"/>
                  </a:solidFill>
                  <a:latin typeface="Times New Roman" pitchFamily="18" charset="0"/>
                </a:defRPr>
              </a:lvl7pPr>
              <a:lvl8pPr marL="3429000" indent="-228600" eaLnBrk="0" fontAlgn="base" hangingPunct="0">
                <a:spcBef>
                  <a:spcPct val="0"/>
                </a:spcBef>
                <a:spcAft>
                  <a:spcPct val="0"/>
                </a:spcAft>
                <a:defRPr sz="2000">
                  <a:solidFill>
                    <a:schemeClr val="tx1"/>
                  </a:solidFill>
                  <a:latin typeface="Times New Roman" pitchFamily="18" charset="0"/>
                </a:defRPr>
              </a:lvl8pPr>
              <a:lvl9pPr marL="3886200" indent="-228600" eaLnBrk="0" fontAlgn="base" hangingPunct="0">
                <a:spcBef>
                  <a:spcPct val="0"/>
                </a:spcBef>
                <a:spcAft>
                  <a:spcPct val="0"/>
                </a:spcAft>
                <a:defRPr sz="2000">
                  <a:solidFill>
                    <a:schemeClr val="tx1"/>
                  </a:solidFill>
                  <a:latin typeface="Times New Roman" pitchFamily="18" charset="0"/>
                </a:defRPr>
              </a:lvl9pPr>
            </a:lstStyle>
            <a:p>
              <a:pPr>
                <a:defRPr/>
              </a:pPr>
              <a:r>
                <a:rPr lang="fr-BE" sz="2200" dirty="0" smtClean="0">
                  <a:latin typeface="+mn-lt"/>
                </a:rPr>
                <a:t>Réf</a:t>
              </a:r>
            </a:p>
          </p:txBody>
        </p:sp>
        <p:sp>
          <p:nvSpPr>
            <p:cNvPr id="85" name="Line 19"/>
            <p:cNvSpPr>
              <a:spLocks noChangeShapeType="1"/>
            </p:cNvSpPr>
            <p:nvPr/>
          </p:nvSpPr>
          <p:spPr bwMode="auto">
            <a:xfrm flipV="1">
              <a:off x="8744246" y="2445846"/>
              <a:ext cx="0" cy="1344954"/>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pPr eaLnBrk="1" hangingPunct="1">
                <a:defRPr/>
              </a:pPr>
              <a:endParaRPr lang="fr-BE" sz="2200">
                <a:latin typeface="+mn-lt"/>
              </a:endParaRPr>
            </a:p>
          </p:txBody>
        </p:sp>
      </p:grpSp>
      <p:cxnSp>
        <p:nvCxnSpPr>
          <p:cNvPr id="34" name="Connecteur droit avec flèche 33"/>
          <p:cNvCxnSpPr>
            <a:stCxn id="10243" idx="2"/>
          </p:cNvCxnSpPr>
          <p:nvPr/>
        </p:nvCxnSpPr>
        <p:spPr>
          <a:xfrm>
            <a:off x="900113" y="3789363"/>
            <a:ext cx="0" cy="2160587"/>
          </a:xfrm>
          <a:prstGeom prst="straightConnector1">
            <a:avLst/>
          </a:prstGeom>
          <a:ln w="28575">
            <a:solidFill>
              <a:srgbClr val="00B050"/>
            </a:solidFill>
            <a:tailEnd type="arrow"/>
          </a:ln>
        </p:spPr>
        <p:style>
          <a:lnRef idx="1">
            <a:schemeClr val="accent1"/>
          </a:lnRef>
          <a:fillRef idx="0">
            <a:schemeClr val="accent1"/>
          </a:fillRef>
          <a:effectRef idx="0">
            <a:schemeClr val="accent1"/>
          </a:effectRef>
          <a:fontRef idx="minor">
            <a:schemeClr val="tx1"/>
          </a:fontRef>
        </p:style>
      </p:cxnSp>
      <p:sp>
        <p:nvSpPr>
          <p:cNvPr id="105" name="Text Box 40"/>
          <p:cNvSpPr txBox="1">
            <a:spLocks noChangeArrowheads="1"/>
          </p:cNvSpPr>
          <p:nvPr/>
        </p:nvSpPr>
        <p:spPr bwMode="auto">
          <a:xfrm>
            <a:off x="450850" y="5949950"/>
            <a:ext cx="8372475" cy="460375"/>
          </a:xfrm>
          <a:prstGeom prst="rect">
            <a:avLst/>
          </a:prstGeom>
          <a:solidFill>
            <a:srgbClr val="008000"/>
          </a:solidFill>
          <a:ln w="9525">
            <a:solidFill>
              <a:srgbClr val="000000"/>
            </a:solidFill>
            <a:miter lim="800000"/>
            <a:headEnd/>
            <a:tailEnd/>
          </a:ln>
        </p:spPr>
        <p:txBody>
          <a:bodyPr wrap="none">
            <a:spAutoFit/>
          </a:bodyPr>
          <a:lstStyle>
            <a:lvl1pPr>
              <a:spcBef>
                <a:spcPct val="20000"/>
              </a:spcBef>
              <a:buFont typeface="Arial Narrow" panose="020B0606020202030204" pitchFamily="34" charset="0"/>
              <a:buChar char="●"/>
              <a:defRPr sz="2600">
                <a:solidFill>
                  <a:schemeClr val="tx1"/>
                </a:solidFill>
                <a:latin typeface="Arial Narrow" panose="020B0606020202030204" pitchFamily="34" charset="0"/>
              </a:defRPr>
            </a:lvl1pPr>
            <a:lvl2pPr marL="742950" indent="-285750">
              <a:spcBef>
                <a:spcPct val="20000"/>
              </a:spcBef>
              <a:buFont typeface="Wingdings" panose="05000000000000000000" pitchFamily="2" charset="2"/>
              <a:buChar char="§"/>
              <a:defRPr sz="2400">
                <a:solidFill>
                  <a:schemeClr val="tx1"/>
                </a:solidFill>
                <a:latin typeface="Arial Narrow" panose="020B0606020202030204" pitchFamily="34" charset="0"/>
              </a:defRPr>
            </a:lvl2pPr>
            <a:lvl3pPr marL="1143000" indent="-228600">
              <a:spcBef>
                <a:spcPct val="20000"/>
              </a:spcBef>
              <a:buChar char="•"/>
              <a:defRPr sz="2000">
                <a:solidFill>
                  <a:schemeClr val="tx1"/>
                </a:solidFill>
                <a:latin typeface="Arial Narrow" panose="020B0606020202030204" pitchFamily="34" charset="0"/>
              </a:defRPr>
            </a:lvl3pPr>
            <a:lvl4pPr marL="1600200" indent="-228600">
              <a:spcBef>
                <a:spcPct val="20000"/>
              </a:spcBef>
              <a:buChar char="–"/>
              <a:defRPr sz="2000">
                <a:solidFill>
                  <a:schemeClr val="tx1"/>
                </a:solidFill>
                <a:latin typeface="Arial Narrow" panose="020B0606020202030204" pitchFamily="34" charset="0"/>
              </a:defRPr>
            </a:lvl4pPr>
            <a:lvl5pPr marL="2057400" indent="-228600">
              <a:spcBef>
                <a:spcPct val="20000"/>
              </a:spcBef>
              <a:buChar char="»"/>
              <a:defRPr sz="2000">
                <a:solidFill>
                  <a:schemeClr val="tx1"/>
                </a:solidFill>
                <a:latin typeface="Arial Narrow" panose="020B0606020202030204" pitchFamily="34" charset="0"/>
              </a:defRPr>
            </a:lvl5pPr>
            <a:lvl6pPr marL="2514600" indent="-228600" eaLnBrk="0" fontAlgn="base" hangingPunct="0">
              <a:spcBef>
                <a:spcPct val="20000"/>
              </a:spcBef>
              <a:spcAft>
                <a:spcPct val="0"/>
              </a:spcAft>
              <a:buChar char="»"/>
              <a:defRPr sz="2000">
                <a:solidFill>
                  <a:schemeClr val="tx1"/>
                </a:solidFill>
                <a:latin typeface="Arial Narrow" panose="020B0606020202030204" pitchFamily="34" charset="0"/>
              </a:defRPr>
            </a:lvl6pPr>
            <a:lvl7pPr marL="2971800" indent="-228600" eaLnBrk="0" fontAlgn="base" hangingPunct="0">
              <a:spcBef>
                <a:spcPct val="20000"/>
              </a:spcBef>
              <a:spcAft>
                <a:spcPct val="0"/>
              </a:spcAft>
              <a:buChar char="»"/>
              <a:defRPr sz="2000">
                <a:solidFill>
                  <a:schemeClr val="tx1"/>
                </a:solidFill>
                <a:latin typeface="Arial Narrow" panose="020B0606020202030204" pitchFamily="34" charset="0"/>
              </a:defRPr>
            </a:lvl7pPr>
            <a:lvl8pPr marL="3429000" indent="-228600" eaLnBrk="0" fontAlgn="base" hangingPunct="0">
              <a:spcBef>
                <a:spcPct val="20000"/>
              </a:spcBef>
              <a:spcAft>
                <a:spcPct val="0"/>
              </a:spcAft>
              <a:buChar char="»"/>
              <a:defRPr sz="2000">
                <a:solidFill>
                  <a:schemeClr val="tx1"/>
                </a:solidFill>
                <a:latin typeface="Arial Narrow" panose="020B0606020202030204" pitchFamily="34" charset="0"/>
              </a:defRPr>
            </a:lvl8pPr>
            <a:lvl9pPr marL="3886200" indent="-228600" eaLnBrk="0" fontAlgn="base" hangingPunct="0">
              <a:spcBef>
                <a:spcPct val="20000"/>
              </a:spcBef>
              <a:spcAft>
                <a:spcPct val="0"/>
              </a:spcAft>
              <a:buChar char="»"/>
              <a:defRPr sz="2000">
                <a:solidFill>
                  <a:schemeClr val="tx1"/>
                </a:solidFill>
                <a:latin typeface="Arial Narrow" panose="020B0606020202030204" pitchFamily="34" charset="0"/>
              </a:defRPr>
            </a:lvl9pPr>
          </a:lstStyle>
          <a:p>
            <a:pPr eaLnBrk="1" hangingPunct="1">
              <a:spcBef>
                <a:spcPct val="0"/>
              </a:spcBef>
              <a:buFontTx/>
              <a:buNone/>
            </a:pPr>
            <a:r>
              <a:rPr lang="fr-BE" altLang="fr-FR" sz="2400">
                <a:solidFill>
                  <a:schemeClr val="bg1">
                    <a:lumMod val="95000"/>
                  </a:schemeClr>
                </a:solidFill>
              </a:rPr>
              <a:t>Période d’attente : entre la naissance ou le vêlage et la 1</a:t>
            </a:r>
            <a:r>
              <a:rPr lang="fr-BE" altLang="fr-FR" sz="2400" baseline="30000">
                <a:solidFill>
                  <a:schemeClr val="bg1">
                    <a:lumMod val="95000"/>
                  </a:schemeClr>
                </a:solidFill>
              </a:rPr>
              <a:t>ère</a:t>
            </a:r>
            <a:r>
              <a:rPr lang="fr-BE" altLang="fr-FR" sz="2400">
                <a:solidFill>
                  <a:schemeClr val="bg1">
                    <a:lumMod val="95000"/>
                  </a:schemeClr>
                </a:solidFill>
              </a:rPr>
              <a:t> insémination </a:t>
            </a:r>
          </a:p>
        </p:txBody>
      </p:sp>
      <p:cxnSp>
        <p:nvCxnSpPr>
          <p:cNvPr id="107" name="Connecteur droit avec flèche 106"/>
          <p:cNvCxnSpPr/>
          <p:nvPr/>
        </p:nvCxnSpPr>
        <p:spPr>
          <a:xfrm>
            <a:off x="1728788" y="3790950"/>
            <a:ext cx="0" cy="1438275"/>
          </a:xfrm>
          <a:prstGeom prst="straightConnector1">
            <a:avLst/>
          </a:prstGeom>
          <a:ln w="28575">
            <a:solidFill>
              <a:srgbClr val="0070C0"/>
            </a:solidFill>
            <a:tailEnd type="arrow"/>
          </a:ln>
        </p:spPr>
        <p:style>
          <a:lnRef idx="1">
            <a:schemeClr val="accent1"/>
          </a:lnRef>
          <a:fillRef idx="0">
            <a:schemeClr val="accent1"/>
          </a:fillRef>
          <a:effectRef idx="0">
            <a:schemeClr val="accent1"/>
          </a:effectRef>
          <a:fontRef idx="minor">
            <a:schemeClr val="tx1"/>
          </a:fontRef>
        </p:style>
      </p:cxnSp>
      <p:sp>
        <p:nvSpPr>
          <p:cNvPr id="109" name="Text Box 40"/>
          <p:cNvSpPr txBox="1">
            <a:spLocks noChangeArrowheads="1"/>
          </p:cNvSpPr>
          <p:nvPr/>
        </p:nvSpPr>
        <p:spPr bwMode="auto">
          <a:xfrm>
            <a:off x="1292225" y="5229225"/>
            <a:ext cx="7311617" cy="461665"/>
          </a:xfrm>
          <a:prstGeom prst="rect">
            <a:avLst/>
          </a:prstGeom>
          <a:solidFill>
            <a:srgbClr val="0070C0"/>
          </a:solidFill>
          <a:ln w="9525">
            <a:solidFill>
              <a:srgbClr val="000000"/>
            </a:solidFill>
            <a:miter lim="800000"/>
            <a:headEnd/>
            <a:tailEnd/>
          </a:ln>
        </p:spPr>
        <p:txBody>
          <a:bodyPr wrap="none">
            <a:spAutoFit/>
          </a:bodyPr>
          <a:lstStyle>
            <a:lvl1pPr>
              <a:spcBef>
                <a:spcPct val="20000"/>
              </a:spcBef>
              <a:buFont typeface="Arial Narrow" panose="020B0606020202030204" pitchFamily="34" charset="0"/>
              <a:buChar char="●"/>
              <a:defRPr sz="2600">
                <a:solidFill>
                  <a:schemeClr val="tx1"/>
                </a:solidFill>
                <a:latin typeface="Arial Narrow" panose="020B0606020202030204" pitchFamily="34" charset="0"/>
              </a:defRPr>
            </a:lvl1pPr>
            <a:lvl2pPr marL="742950" indent="-285750">
              <a:spcBef>
                <a:spcPct val="20000"/>
              </a:spcBef>
              <a:buFont typeface="Wingdings" panose="05000000000000000000" pitchFamily="2" charset="2"/>
              <a:buChar char="§"/>
              <a:defRPr sz="2400">
                <a:solidFill>
                  <a:schemeClr val="tx1"/>
                </a:solidFill>
                <a:latin typeface="Arial Narrow" panose="020B0606020202030204" pitchFamily="34" charset="0"/>
              </a:defRPr>
            </a:lvl2pPr>
            <a:lvl3pPr marL="1143000" indent="-228600">
              <a:spcBef>
                <a:spcPct val="20000"/>
              </a:spcBef>
              <a:buChar char="•"/>
              <a:defRPr sz="2000">
                <a:solidFill>
                  <a:schemeClr val="tx1"/>
                </a:solidFill>
                <a:latin typeface="Arial Narrow" panose="020B0606020202030204" pitchFamily="34" charset="0"/>
              </a:defRPr>
            </a:lvl3pPr>
            <a:lvl4pPr marL="1600200" indent="-228600">
              <a:spcBef>
                <a:spcPct val="20000"/>
              </a:spcBef>
              <a:buChar char="–"/>
              <a:defRPr sz="2000">
                <a:solidFill>
                  <a:schemeClr val="tx1"/>
                </a:solidFill>
                <a:latin typeface="Arial Narrow" panose="020B0606020202030204" pitchFamily="34" charset="0"/>
              </a:defRPr>
            </a:lvl4pPr>
            <a:lvl5pPr marL="2057400" indent="-228600">
              <a:spcBef>
                <a:spcPct val="20000"/>
              </a:spcBef>
              <a:buChar char="»"/>
              <a:defRPr sz="2000">
                <a:solidFill>
                  <a:schemeClr val="tx1"/>
                </a:solidFill>
                <a:latin typeface="Arial Narrow" panose="020B0606020202030204" pitchFamily="34" charset="0"/>
              </a:defRPr>
            </a:lvl5pPr>
            <a:lvl6pPr marL="2514600" indent="-228600" eaLnBrk="0" fontAlgn="base" hangingPunct="0">
              <a:spcBef>
                <a:spcPct val="20000"/>
              </a:spcBef>
              <a:spcAft>
                <a:spcPct val="0"/>
              </a:spcAft>
              <a:buChar char="»"/>
              <a:defRPr sz="2000">
                <a:solidFill>
                  <a:schemeClr val="tx1"/>
                </a:solidFill>
                <a:latin typeface="Arial Narrow" panose="020B0606020202030204" pitchFamily="34" charset="0"/>
              </a:defRPr>
            </a:lvl6pPr>
            <a:lvl7pPr marL="2971800" indent="-228600" eaLnBrk="0" fontAlgn="base" hangingPunct="0">
              <a:spcBef>
                <a:spcPct val="20000"/>
              </a:spcBef>
              <a:spcAft>
                <a:spcPct val="0"/>
              </a:spcAft>
              <a:buChar char="»"/>
              <a:defRPr sz="2000">
                <a:solidFill>
                  <a:schemeClr val="tx1"/>
                </a:solidFill>
                <a:latin typeface="Arial Narrow" panose="020B0606020202030204" pitchFamily="34" charset="0"/>
              </a:defRPr>
            </a:lvl7pPr>
            <a:lvl8pPr marL="3429000" indent="-228600" eaLnBrk="0" fontAlgn="base" hangingPunct="0">
              <a:spcBef>
                <a:spcPct val="20000"/>
              </a:spcBef>
              <a:spcAft>
                <a:spcPct val="0"/>
              </a:spcAft>
              <a:buChar char="»"/>
              <a:defRPr sz="2000">
                <a:solidFill>
                  <a:schemeClr val="tx1"/>
                </a:solidFill>
                <a:latin typeface="Arial Narrow" panose="020B0606020202030204" pitchFamily="34" charset="0"/>
              </a:defRPr>
            </a:lvl8pPr>
            <a:lvl9pPr marL="3886200" indent="-228600" eaLnBrk="0" fontAlgn="base" hangingPunct="0">
              <a:spcBef>
                <a:spcPct val="20000"/>
              </a:spcBef>
              <a:spcAft>
                <a:spcPct val="0"/>
              </a:spcAft>
              <a:buChar char="»"/>
              <a:defRPr sz="2000">
                <a:solidFill>
                  <a:schemeClr val="tx1"/>
                </a:solidFill>
                <a:latin typeface="Arial Narrow" panose="020B0606020202030204" pitchFamily="34" charset="0"/>
              </a:defRPr>
            </a:lvl9pPr>
          </a:lstStyle>
          <a:p>
            <a:pPr eaLnBrk="1" hangingPunct="1">
              <a:spcBef>
                <a:spcPct val="0"/>
              </a:spcBef>
              <a:buFontTx/>
              <a:buNone/>
            </a:pPr>
            <a:r>
              <a:rPr lang="fr-BE" altLang="fr-FR" sz="2400">
                <a:solidFill>
                  <a:schemeClr val="bg1">
                    <a:lumMod val="95000"/>
                  </a:schemeClr>
                </a:solidFill>
              </a:rPr>
              <a:t>Période de reproduction : entre la 1</a:t>
            </a:r>
            <a:r>
              <a:rPr lang="fr-BE" altLang="fr-FR" sz="2400" baseline="30000">
                <a:solidFill>
                  <a:schemeClr val="bg1">
                    <a:lumMod val="95000"/>
                  </a:schemeClr>
                </a:solidFill>
              </a:rPr>
              <a:t>ère</a:t>
            </a:r>
            <a:r>
              <a:rPr lang="fr-BE" altLang="fr-FR" sz="2400">
                <a:solidFill>
                  <a:schemeClr val="bg1">
                    <a:lumMod val="95000"/>
                  </a:schemeClr>
                </a:solidFill>
              </a:rPr>
              <a:t>  et dernière insémination </a:t>
            </a:r>
          </a:p>
        </p:txBody>
      </p:sp>
      <p:cxnSp>
        <p:nvCxnSpPr>
          <p:cNvPr id="111" name="Connecteur droit avec flèche 110"/>
          <p:cNvCxnSpPr/>
          <p:nvPr/>
        </p:nvCxnSpPr>
        <p:spPr>
          <a:xfrm flipV="1">
            <a:off x="2195513" y="1658938"/>
            <a:ext cx="0" cy="1628775"/>
          </a:xfrm>
          <a:prstGeom prst="straightConnector1">
            <a:avLst/>
          </a:prstGeom>
          <a:ln w="28575">
            <a:solidFill>
              <a:schemeClr val="accent1"/>
            </a:solidFill>
            <a:tailEnd type="arrow"/>
          </a:ln>
        </p:spPr>
        <p:style>
          <a:lnRef idx="1">
            <a:schemeClr val="accent1"/>
          </a:lnRef>
          <a:fillRef idx="0">
            <a:schemeClr val="accent1"/>
          </a:fillRef>
          <a:effectRef idx="0">
            <a:schemeClr val="accent1"/>
          </a:effectRef>
          <a:fontRef idx="minor">
            <a:schemeClr val="tx1"/>
          </a:fontRef>
        </p:style>
      </p:cxnSp>
      <p:sp>
        <p:nvSpPr>
          <p:cNvPr id="113" name="Text Box 40"/>
          <p:cNvSpPr txBox="1">
            <a:spLocks noChangeArrowheads="1"/>
          </p:cNvSpPr>
          <p:nvPr/>
        </p:nvSpPr>
        <p:spPr bwMode="auto">
          <a:xfrm>
            <a:off x="490538" y="1196975"/>
            <a:ext cx="6396037" cy="461963"/>
          </a:xfrm>
          <a:prstGeom prst="rect">
            <a:avLst/>
          </a:prstGeom>
          <a:solidFill>
            <a:schemeClr val="accent5">
              <a:lumMod val="75000"/>
            </a:schemeClr>
          </a:solidFill>
          <a:ln w="9525">
            <a:solidFill>
              <a:srgbClr val="000000"/>
            </a:solidFill>
            <a:miter lim="800000"/>
            <a:headEnd/>
            <a:tailEnd/>
          </a:ln>
        </p:spPr>
        <p:txBody>
          <a:bodyPr wrap="none">
            <a:spAutoFit/>
          </a:bodyPr>
          <a:lstStyle>
            <a:lvl1pPr eaLnBrk="0" hangingPunct="0">
              <a:defRPr sz="2000">
                <a:solidFill>
                  <a:schemeClr val="tx1"/>
                </a:solidFill>
                <a:latin typeface="Times New Roman" pitchFamily="18" charset="0"/>
              </a:defRPr>
            </a:lvl1pPr>
            <a:lvl2pPr marL="742950" indent="-285750" eaLnBrk="0" hangingPunct="0">
              <a:defRPr sz="2000">
                <a:solidFill>
                  <a:schemeClr val="tx1"/>
                </a:solidFill>
                <a:latin typeface="Times New Roman" pitchFamily="18" charset="0"/>
              </a:defRPr>
            </a:lvl2pPr>
            <a:lvl3pPr marL="1143000" indent="-228600" eaLnBrk="0" hangingPunct="0">
              <a:defRPr sz="2000">
                <a:solidFill>
                  <a:schemeClr val="tx1"/>
                </a:solidFill>
                <a:latin typeface="Times New Roman" pitchFamily="18" charset="0"/>
              </a:defRPr>
            </a:lvl3pPr>
            <a:lvl4pPr marL="1600200" indent="-228600" eaLnBrk="0" hangingPunct="0">
              <a:defRPr sz="2000">
                <a:solidFill>
                  <a:schemeClr val="tx1"/>
                </a:solidFill>
                <a:latin typeface="Times New Roman" pitchFamily="18" charset="0"/>
              </a:defRPr>
            </a:lvl4pPr>
            <a:lvl5pPr marL="2057400" indent="-228600" eaLnBrk="0" hangingPunct="0">
              <a:defRPr sz="2000">
                <a:solidFill>
                  <a:schemeClr val="tx1"/>
                </a:solidFill>
                <a:latin typeface="Times New Roman" pitchFamily="18" charset="0"/>
              </a:defRPr>
            </a:lvl5pPr>
            <a:lvl6pPr marL="2514600" indent="-228600" eaLnBrk="0" fontAlgn="base" hangingPunct="0">
              <a:spcBef>
                <a:spcPct val="0"/>
              </a:spcBef>
              <a:spcAft>
                <a:spcPct val="0"/>
              </a:spcAft>
              <a:defRPr sz="2000">
                <a:solidFill>
                  <a:schemeClr val="tx1"/>
                </a:solidFill>
                <a:latin typeface="Times New Roman" pitchFamily="18" charset="0"/>
              </a:defRPr>
            </a:lvl6pPr>
            <a:lvl7pPr marL="2971800" indent="-228600" eaLnBrk="0" fontAlgn="base" hangingPunct="0">
              <a:spcBef>
                <a:spcPct val="0"/>
              </a:spcBef>
              <a:spcAft>
                <a:spcPct val="0"/>
              </a:spcAft>
              <a:defRPr sz="2000">
                <a:solidFill>
                  <a:schemeClr val="tx1"/>
                </a:solidFill>
                <a:latin typeface="Times New Roman" pitchFamily="18" charset="0"/>
              </a:defRPr>
            </a:lvl7pPr>
            <a:lvl8pPr marL="3429000" indent="-228600" eaLnBrk="0" fontAlgn="base" hangingPunct="0">
              <a:spcBef>
                <a:spcPct val="0"/>
              </a:spcBef>
              <a:spcAft>
                <a:spcPct val="0"/>
              </a:spcAft>
              <a:defRPr sz="2000">
                <a:solidFill>
                  <a:schemeClr val="tx1"/>
                </a:solidFill>
                <a:latin typeface="Times New Roman" pitchFamily="18" charset="0"/>
              </a:defRPr>
            </a:lvl8pPr>
            <a:lvl9pPr marL="3886200" indent="-228600" eaLnBrk="0" fontAlgn="base" hangingPunct="0">
              <a:spcBef>
                <a:spcPct val="0"/>
              </a:spcBef>
              <a:spcAft>
                <a:spcPct val="0"/>
              </a:spcAft>
              <a:defRPr sz="2000">
                <a:solidFill>
                  <a:schemeClr val="tx1"/>
                </a:solidFill>
                <a:latin typeface="Times New Roman" pitchFamily="18" charset="0"/>
              </a:defRPr>
            </a:lvl9pPr>
          </a:lstStyle>
          <a:p>
            <a:pPr eaLnBrk="1" hangingPunct="1">
              <a:defRPr/>
            </a:pPr>
            <a:r>
              <a:rPr lang="fr-BE" sz="2400" dirty="0" smtClean="0">
                <a:solidFill>
                  <a:schemeClr val="bg1">
                    <a:lumMod val="95000"/>
                  </a:schemeClr>
                </a:solidFill>
                <a:latin typeface="Arial Narrow" pitchFamily="34" charset="0"/>
              </a:rPr>
              <a:t>Période de gestation : entre la dernière </a:t>
            </a:r>
            <a:r>
              <a:rPr lang="fr-BE" sz="2400" dirty="0" err="1" smtClean="0">
                <a:solidFill>
                  <a:schemeClr val="bg1">
                    <a:lumMod val="95000"/>
                  </a:schemeClr>
                </a:solidFill>
                <a:latin typeface="Arial Narrow" pitchFamily="34" charset="0"/>
              </a:rPr>
              <a:t>ins</a:t>
            </a:r>
            <a:r>
              <a:rPr lang="fr-BE" sz="2400" dirty="0" smtClean="0">
                <a:solidFill>
                  <a:schemeClr val="bg1">
                    <a:lumMod val="95000"/>
                  </a:schemeClr>
                </a:solidFill>
                <a:latin typeface="Arial Narrow" pitchFamily="34" charset="0"/>
              </a:rPr>
              <a:t> et le vêlage </a:t>
            </a:r>
          </a:p>
        </p:txBody>
      </p:sp>
      <p:sp>
        <p:nvSpPr>
          <p:cNvPr id="115" name="Text Box 40"/>
          <p:cNvSpPr txBox="1">
            <a:spLocks noChangeArrowheads="1"/>
          </p:cNvSpPr>
          <p:nvPr/>
        </p:nvSpPr>
        <p:spPr bwMode="auto">
          <a:xfrm>
            <a:off x="5478463" y="314325"/>
            <a:ext cx="2493962" cy="461963"/>
          </a:xfrm>
          <a:prstGeom prst="rect">
            <a:avLst/>
          </a:prstGeom>
          <a:solidFill>
            <a:schemeClr val="bg1"/>
          </a:solidFill>
          <a:ln w="9525">
            <a:solidFill>
              <a:srgbClr val="000000"/>
            </a:solidFill>
            <a:miter lim="800000"/>
            <a:headEnd/>
            <a:tailEnd/>
          </a:ln>
        </p:spPr>
        <p:txBody>
          <a:bodyPr wrap="none">
            <a:spAutoFit/>
          </a:bodyPr>
          <a:lstStyle>
            <a:lvl1pPr eaLnBrk="0" hangingPunct="0">
              <a:defRPr sz="2000">
                <a:solidFill>
                  <a:schemeClr val="tx1"/>
                </a:solidFill>
                <a:latin typeface="Times New Roman" pitchFamily="18" charset="0"/>
              </a:defRPr>
            </a:lvl1pPr>
            <a:lvl2pPr marL="742950" indent="-285750" eaLnBrk="0" hangingPunct="0">
              <a:defRPr sz="2000">
                <a:solidFill>
                  <a:schemeClr val="tx1"/>
                </a:solidFill>
                <a:latin typeface="Times New Roman" pitchFamily="18" charset="0"/>
              </a:defRPr>
            </a:lvl2pPr>
            <a:lvl3pPr marL="1143000" indent="-228600" eaLnBrk="0" hangingPunct="0">
              <a:defRPr sz="2000">
                <a:solidFill>
                  <a:schemeClr val="tx1"/>
                </a:solidFill>
                <a:latin typeface="Times New Roman" pitchFamily="18" charset="0"/>
              </a:defRPr>
            </a:lvl3pPr>
            <a:lvl4pPr marL="1600200" indent="-228600" eaLnBrk="0" hangingPunct="0">
              <a:defRPr sz="2000">
                <a:solidFill>
                  <a:schemeClr val="tx1"/>
                </a:solidFill>
                <a:latin typeface="Times New Roman" pitchFamily="18" charset="0"/>
              </a:defRPr>
            </a:lvl4pPr>
            <a:lvl5pPr marL="2057400" indent="-228600" eaLnBrk="0" hangingPunct="0">
              <a:defRPr sz="2000">
                <a:solidFill>
                  <a:schemeClr val="tx1"/>
                </a:solidFill>
                <a:latin typeface="Times New Roman" pitchFamily="18" charset="0"/>
              </a:defRPr>
            </a:lvl5pPr>
            <a:lvl6pPr marL="2514600" indent="-228600" eaLnBrk="0" fontAlgn="base" hangingPunct="0">
              <a:spcBef>
                <a:spcPct val="0"/>
              </a:spcBef>
              <a:spcAft>
                <a:spcPct val="0"/>
              </a:spcAft>
              <a:defRPr sz="2000">
                <a:solidFill>
                  <a:schemeClr val="tx1"/>
                </a:solidFill>
                <a:latin typeface="Times New Roman" pitchFamily="18" charset="0"/>
              </a:defRPr>
            </a:lvl6pPr>
            <a:lvl7pPr marL="2971800" indent="-228600" eaLnBrk="0" fontAlgn="base" hangingPunct="0">
              <a:spcBef>
                <a:spcPct val="0"/>
              </a:spcBef>
              <a:spcAft>
                <a:spcPct val="0"/>
              </a:spcAft>
              <a:defRPr sz="2000">
                <a:solidFill>
                  <a:schemeClr val="tx1"/>
                </a:solidFill>
                <a:latin typeface="Times New Roman" pitchFamily="18" charset="0"/>
              </a:defRPr>
            </a:lvl7pPr>
            <a:lvl8pPr marL="3429000" indent="-228600" eaLnBrk="0" fontAlgn="base" hangingPunct="0">
              <a:spcBef>
                <a:spcPct val="0"/>
              </a:spcBef>
              <a:spcAft>
                <a:spcPct val="0"/>
              </a:spcAft>
              <a:defRPr sz="2000">
                <a:solidFill>
                  <a:schemeClr val="tx1"/>
                </a:solidFill>
                <a:latin typeface="Times New Roman" pitchFamily="18" charset="0"/>
              </a:defRPr>
            </a:lvl8pPr>
            <a:lvl9pPr marL="3886200" indent="-228600" eaLnBrk="0" fontAlgn="base" hangingPunct="0">
              <a:spcBef>
                <a:spcPct val="0"/>
              </a:spcBef>
              <a:spcAft>
                <a:spcPct val="0"/>
              </a:spcAft>
              <a:defRPr sz="2000">
                <a:solidFill>
                  <a:schemeClr val="tx1"/>
                </a:solidFill>
                <a:latin typeface="Times New Roman" pitchFamily="18" charset="0"/>
              </a:defRPr>
            </a:lvl9pPr>
          </a:lstStyle>
          <a:p>
            <a:pPr eaLnBrk="1" hangingPunct="1">
              <a:defRPr/>
            </a:pPr>
            <a:r>
              <a:rPr lang="fr-BE" sz="2400" dirty="0" smtClean="0">
                <a:solidFill>
                  <a:schemeClr val="accent6">
                    <a:lumMod val="50000"/>
                  </a:schemeClr>
                </a:solidFill>
                <a:latin typeface="Arial Narrow" pitchFamily="34" charset="0"/>
              </a:rPr>
              <a:t>Période de lactation</a:t>
            </a:r>
          </a:p>
        </p:txBody>
      </p:sp>
      <p:cxnSp>
        <p:nvCxnSpPr>
          <p:cNvPr id="116" name="Connecteur droit avec flèche 115"/>
          <p:cNvCxnSpPr/>
          <p:nvPr/>
        </p:nvCxnSpPr>
        <p:spPr>
          <a:xfrm flipV="1">
            <a:off x="7138988" y="776288"/>
            <a:ext cx="0" cy="2171700"/>
          </a:xfrm>
          <a:prstGeom prst="straightConnector1">
            <a:avLst/>
          </a:prstGeom>
          <a:ln w="28575">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41" name="Rectangle 40"/>
          <p:cNvSpPr/>
          <p:nvPr/>
        </p:nvSpPr>
        <p:spPr>
          <a:xfrm>
            <a:off x="4267200" y="3014663"/>
            <a:ext cx="215900" cy="268287"/>
          </a:xfrm>
          <a:prstGeom prst="rect">
            <a:avLst/>
          </a:prstGeom>
          <a:solidFill>
            <a:srgbClr val="FF33CC"/>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fr-BE"/>
          </a:p>
        </p:txBody>
      </p:sp>
      <p:sp>
        <p:nvSpPr>
          <p:cNvPr id="119" name="Rectangle 118"/>
          <p:cNvSpPr/>
          <p:nvPr/>
        </p:nvSpPr>
        <p:spPr>
          <a:xfrm>
            <a:off x="5824538" y="3032125"/>
            <a:ext cx="215900" cy="268288"/>
          </a:xfrm>
          <a:prstGeom prst="rect">
            <a:avLst/>
          </a:prstGeom>
          <a:solidFill>
            <a:srgbClr val="FF33CC"/>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fr-BE"/>
          </a:p>
        </p:txBody>
      </p:sp>
      <p:sp>
        <p:nvSpPr>
          <p:cNvPr id="120" name="Rectangle 119"/>
          <p:cNvSpPr/>
          <p:nvPr/>
        </p:nvSpPr>
        <p:spPr>
          <a:xfrm>
            <a:off x="7435850" y="3013075"/>
            <a:ext cx="215900" cy="268288"/>
          </a:xfrm>
          <a:prstGeom prst="rect">
            <a:avLst/>
          </a:prstGeom>
          <a:solidFill>
            <a:srgbClr val="FF33CC"/>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fr-BE"/>
          </a:p>
        </p:txBody>
      </p:sp>
      <p:sp>
        <p:nvSpPr>
          <p:cNvPr id="121" name="Text Box 40"/>
          <p:cNvSpPr txBox="1">
            <a:spLocks noChangeArrowheads="1"/>
          </p:cNvSpPr>
          <p:nvPr/>
        </p:nvSpPr>
        <p:spPr bwMode="auto">
          <a:xfrm>
            <a:off x="7366000" y="928688"/>
            <a:ext cx="1493838" cy="830262"/>
          </a:xfrm>
          <a:prstGeom prst="rect">
            <a:avLst/>
          </a:prstGeom>
          <a:solidFill>
            <a:srgbClr val="FF33CC"/>
          </a:solidFill>
          <a:ln w="9525">
            <a:solidFill>
              <a:srgbClr val="000000"/>
            </a:solidFill>
            <a:miter lim="800000"/>
            <a:headEnd/>
            <a:tailEnd/>
          </a:ln>
        </p:spPr>
        <p:txBody>
          <a:bodyPr wrap="none">
            <a:spAutoFit/>
          </a:bodyPr>
          <a:lstStyle>
            <a:lvl1pPr eaLnBrk="0" hangingPunct="0">
              <a:defRPr sz="2000">
                <a:solidFill>
                  <a:schemeClr val="tx1"/>
                </a:solidFill>
                <a:latin typeface="Times New Roman" pitchFamily="18" charset="0"/>
              </a:defRPr>
            </a:lvl1pPr>
            <a:lvl2pPr marL="742950" indent="-285750" eaLnBrk="0" hangingPunct="0">
              <a:defRPr sz="2000">
                <a:solidFill>
                  <a:schemeClr val="tx1"/>
                </a:solidFill>
                <a:latin typeface="Times New Roman" pitchFamily="18" charset="0"/>
              </a:defRPr>
            </a:lvl2pPr>
            <a:lvl3pPr marL="1143000" indent="-228600" eaLnBrk="0" hangingPunct="0">
              <a:defRPr sz="2000">
                <a:solidFill>
                  <a:schemeClr val="tx1"/>
                </a:solidFill>
                <a:latin typeface="Times New Roman" pitchFamily="18" charset="0"/>
              </a:defRPr>
            </a:lvl3pPr>
            <a:lvl4pPr marL="1600200" indent="-228600" eaLnBrk="0" hangingPunct="0">
              <a:defRPr sz="2000">
                <a:solidFill>
                  <a:schemeClr val="tx1"/>
                </a:solidFill>
                <a:latin typeface="Times New Roman" pitchFamily="18" charset="0"/>
              </a:defRPr>
            </a:lvl4pPr>
            <a:lvl5pPr marL="2057400" indent="-228600" eaLnBrk="0" hangingPunct="0">
              <a:defRPr sz="2000">
                <a:solidFill>
                  <a:schemeClr val="tx1"/>
                </a:solidFill>
                <a:latin typeface="Times New Roman" pitchFamily="18" charset="0"/>
              </a:defRPr>
            </a:lvl5pPr>
            <a:lvl6pPr marL="2514600" indent="-228600" eaLnBrk="0" fontAlgn="base" hangingPunct="0">
              <a:spcBef>
                <a:spcPct val="0"/>
              </a:spcBef>
              <a:spcAft>
                <a:spcPct val="0"/>
              </a:spcAft>
              <a:defRPr sz="2000">
                <a:solidFill>
                  <a:schemeClr val="tx1"/>
                </a:solidFill>
                <a:latin typeface="Times New Roman" pitchFamily="18" charset="0"/>
              </a:defRPr>
            </a:lvl6pPr>
            <a:lvl7pPr marL="2971800" indent="-228600" eaLnBrk="0" fontAlgn="base" hangingPunct="0">
              <a:spcBef>
                <a:spcPct val="0"/>
              </a:spcBef>
              <a:spcAft>
                <a:spcPct val="0"/>
              </a:spcAft>
              <a:defRPr sz="2000">
                <a:solidFill>
                  <a:schemeClr val="tx1"/>
                </a:solidFill>
                <a:latin typeface="Times New Roman" pitchFamily="18" charset="0"/>
              </a:defRPr>
            </a:lvl7pPr>
            <a:lvl8pPr marL="3429000" indent="-228600" eaLnBrk="0" fontAlgn="base" hangingPunct="0">
              <a:spcBef>
                <a:spcPct val="0"/>
              </a:spcBef>
              <a:spcAft>
                <a:spcPct val="0"/>
              </a:spcAft>
              <a:defRPr sz="2000">
                <a:solidFill>
                  <a:schemeClr val="tx1"/>
                </a:solidFill>
                <a:latin typeface="Times New Roman" pitchFamily="18" charset="0"/>
              </a:defRPr>
            </a:lvl8pPr>
            <a:lvl9pPr marL="3886200" indent="-228600" eaLnBrk="0" fontAlgn="base" hangingPunct="0">
              <a:spcBef>
                <a:spcPct val="0"/>
              </a:spcBef>
              <a:spcAft>
                <a:spcPct val="0"/>
              </a:spcAft>
              <a:defRPr sz="2000">
                <a:solidFill>
                  <a:schemeClr val="tx1"/>
                </a:solidFill>
                <a:latin typeface="Times New Roman" pitchFamily="18" charset="0"/>
              </a:defRPr>
            </a:lvl9pPr>
          </a:lstStyle>
          <a:p>
            <a:pPr eaLnBrk="1" hangingPunct="1">
              <a:defRPr/>
            </a:pPr>
            <a:r>
              <a:rPr lang="fr-BE" sz="2400" dirty="0" smtClean="0">
                <a:solidFill>
                  <a:schemeClr val="accent6">
                    <a:lumMod val="50000"/>
                  </a:schemeClr>
                </a:solidFill>
                <a:latin typeface="Arial Narrow" pitchFamily="34" charset="0"/>
              </a:rPr>
              <a:t>Période de </a:t>
            </a:r>
          </a:p>
          <a:p>
            <a:pPr eaLnBrk="1" hangingPunct="1">
              <a:defRPr/>
            </a:pPr>
            <a:r>
              <a:rPr lang="fr-BE" sz="2400" dirty="0" smtClean="0">
                <a:solidFill>
                  <a:schemeClr val="accent6">
                    <a:lumMod val="50000"/>
                  </a:schemeClr>
                </a:solidFill>
                <a:latin typeface="Arial Narrow" pitchFamily="34" charset="0"/>
              </a:rPr>
              <a:t>tarissement</a:t>
            </a:r>
          </a:p>
        </p:txBody>
      </p:sp>
      <p:sp>
        <p:nvSpPr>
          <p:cNvPr id="6" name="ZoneTexte 5"/>
          <p:cNvSpPr txBox="1"/>
          <p:nvPr/>
        </p:nvSpPr>
        <p:spPr>
          <a:xfrm>
            <a:off x="244302" y="229562"/>
            <a:ext cx="4956998" cy="523220"/>
          </a:xfrm>
          <a:prstGeom prst="rect">
            <a:avLst/>
          </a:prstGeom>
          <a:solidFill>
            <a:schemeClr val="accent2">
              <a:lumMod val="50000"/>
            </a:schemeClr>
          </a:solidFill>
        </p:spPr>
        <p:txBody>
          <a:bodyPr wrap="none" rtlCol="0">
            <a:spAutoFit/>
          </a:bodyPr>
          <a:lstStyle/>
          <a:p>
            <a:r>
              <a:rPr lang="fr-BE" sz="2800" dirty="0" smtClean="0">
                <a:solidFill>
                  <a:schemeClr val="bg1"/>
                </a:solidFill>
              </a:rPr>
              <a:t>La vache : un outil de production</a:t>
            </a:r>
            <a:endParaRPr lang="fr-BE" sz="2800" dirty="0">
              <a:solidFill>
                <a:schemeClr val="bg1"/>
              </a:solidFill>
            </a:endParaRPr>
          </a:p>
        </p:txBody>
      </p:sp>
    </p:spTree>
    <p:extLst>
      <p:ext uri="{BB962C8B-B14F-4D97-AF65-F5344CB8AC3E}">
        <p14:creationId xmlns:p14="http://schemas.microsoft.com/office/powerpoint/2010/main" val="262627394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23"/>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105"/>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34"/>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nodeType="clickEffect">
                                  <p:stCondLst>
                                    <p:cond delay="0"/>
                                  </p:stCondLst>
                                  <p:childTnLst>
                                    <p:set>
                                      <p:cBhvr>
                                        <p:cTn id="16" dur="1" fill="hold">
                                          <p:stCondLst>
                                            <p:cond delay="0"/>
                                          </p:stCondLst>
                                        </p:cTn>
                                        <p:tgtEl>
                                          <p:spTgt spid="107"/>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109"/>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113"/>
                                        </p:tgtEl>
                                        <p:attrNameLst>
                                          <p:attrName>style.visibility</p:attrName>
                                        </p:attrNameLst>
                                      </p:cBhvr>
                                      <p:to>
                                        <p:strVal val="visible"/>
                                      </p:to>
                                    </p:set>
                                  </p:childTnLst>
                                </p:cTn>
                              </p:par>
                              <p:par>
                                <p:cTn id="23" presetID="1" presetClass="entr" presetSubtype="0" fill="hold" nodeType="withEffect">
                                  <p:stCondLst>
                                    <p:cond delay="0"/>
                                  </p:stCondLst>
                                  <p:childTnLst>
                                    <p:set>
                                      <p:cBhvr>
                                        <p:cTn id="24" dur="1" fill="hold">
                                          <p:stCondLst>
                                            <p:cond delay="0"/>
                                          </p:stCondLst>
                                        </p:cTn>
                                        <p:tgtEl>
                                          <p:spTgt spid="111"/>
                                        </p:tgtEl>
                                        <p:attrNameLst>
                                          <p:attrName>style.visibility</p:attrName>
                                        </p:attrNameLst>
                                      </p:cBhvr>
                                      <p:to>
                                        <p:strVal val="visible"/>
                                      </p:to>
                                    </p:set>
                                  </p:childTnLst>
                                </p:cTn>
                              </p:par>
                            </p:childTnLst>
                          </p:cTn>
                        </p:par>
                      </p:childTnLst>
                    </p:cTn>
                  </p:par>
                  <p:par>
                    <p:cTn id="25" fill="hold">
                      <p:stCondLst>
                        <p:cond delay="indefinite"/>
                      </p:stCondLst>
                      <p:childTnLst>
                        <p:par>
                          <p:cTn id="26" fill="hold">
                            <p:stCondLst>
                              <p:cond delay="0"/>
                            </p:stCondLst>
                            <p:childTnLst>
                              <p:par>
                                <p:cTn id="27" presetID="1" presetClass="entr" presetSubtype="0" fill="hold" nodeType="clickEffect">
                                  <p:stCondLst>
                                    <p:cond delay="0"/>
                                  </p:stCondLst>
                                  <p:childTnLst>
                                    <p:set>
                                      <p:cBhvr>
                                        <p:cTn id="28" dur="1" fill="hold">
                                          <p:stCondLst>
                                            <p:cond delay="0"/>
                                          </p:stCondLst>
                                        </p:cTn>
                                        <p:tgtEl>
                                          <p:spTgt spid="24"/>
                                        </p:tgtEl>
                                        <p:attrNameLst>
                                          <p:attrName>style.visibility</p:attrName>
                                        </p:attrNameLst>
                                      </p:cBhvr>
                                      <p:to>
                                        <p:strVal val="visible"/>
                                      </p:to>
                                    </p:set>
                                  </p:childTnLst>
                                </p:cTn>
                              </p:par>
                            </p:childTnLst>
                          </p:cTn>
                        </p:par>
                      </p:childTnLst>
                    </p:cTn>
                  </p:par>
                  <p:par>
                    <p:cTn id="29" fill="hold">
                      <p:stCondLst>
                        <p:cond delay="indefinite"/>
                      </p:stCondLst>
                      <p:childTnLst>
                        <p:par>
                          <p:cTn id="30" fill="hold">
                            <p:stCondLst>
                              <p:cond delay="0"/>
                            </p:stCondLst>
                            <p:childTnLst>
                              <p:par>
                                <p:cTn id="31" presetID="1" presetClass="entr" presetSubtype="0" fill="hold" nodeType="clickEffect">
                                  <p:stCondLst>
                                    <p:cond delay="0"/>
                                  </p:stCondLst>
                                  <p:childTnLst>
                                    <p:set>
                                      <p:cBhvr>
                                        <p:cTn id="32" dur="1" fill="hold">
                                          <p:stCondLst>
                                            <p:cond delay="0"/>
                                          </p:stCondLst>
                                        </p:cTn>
                                        <p:tgtEl>
                                          <p:spTgt spid="10250"/>
                                        </p:tgtEl>
                                        <p:attrNameLst>
                                          <p:attrName>style.visibility</p:attrName>
                                        </p:attrNameLst>
                                      </p:cBhvr>
                                      <p:to>
                                        <p:strVal val="visible"/>
                                      </p:to>
                                    </p:set>
                                  </p:childTnLst>
                                </p:cTn>
                              </p:par>
                            </p:childTnLst>
                          </p:cTn>
                        </p:par>
                      </p:childTnLst>
                    </p:cTn>
                  </p:par>
                  <p:par>
                    <p:cTn id="33" fill="hold">
                      <p:stCondLst>
                        <p:cond delay="indefinite"/>
                      </p:stCondLst>
                      <p:childTnLst>
                        <p:par>
                          <p:cTn id="34" fill="hold">
                            <p:stCondLst>
                              <p:cond delay="0"/>
                            </p:stCondLst>
                            <p:childTnLst>
                              <p:par>
                                <p:cTn id="35" presetID="1" presetClass="entr" presetSubtype="0" fill="hold" nodeType="clickEffect">
                                  <p:stCondLst>
                                    <p:cond delay="0"/>
                                  </p:stCondLst>
                                  <p:childTnLst>
                                    <p:set>
                                      <p:cBhvr>
                                        <p:cTn id="36" dur="1" fill="hold">
                                          <p:stCondLst>
                                            <p:cond delay="0"/>
                                          </p:stCondLst>
                                        </p:cTn>
                                        <p:tgtEl>
                                          <p:spTgt spid="10251"/>
                                        </p:tgtEl>
                                        <p:attrNameLst>
                                          <p:attrName>style.visibility</p:attrName>
                                        </p:attrNameLst>
                                      </p:cBhvr>
                                      <p:to>
                                        <p:strVal val="visible"/>
                                      </p:to>
                                    </p:set>
                                  </p:childTnLst>
                                </p:cTn>
                              </p:par>
                            </p:childTnLst>
                          </p:cTn>
                        </p:par>
                      </p:childTnLst>
                    </p:cTn>
                  </p:par>
                  <p:par>
                    <p:cTn id="37" fill="hold">
                      <p:stCondLst>
                        <p:cond delay="indefinite"/>
                      </p:stCondLst>
                      <p:childTnLst>
                        <p:par>
                          <p:cTn id="38" fill="hold">
                            <p:stCondLst>
                              <p:cond delay="0"/>
                            </p:stCondLst>
                            <p:childTnLst>
                              <p:par>
                                <p:cTn id="39" presetID="1" presetClass="entr" presetSubtype="0" fill="hold" grpId="0" nodeType="clickEffect">
                                  <p:stCondLst>
                                    <p:cond delay="0"/>
                                  </p:stCondLst>
                                  <p:childTnLst>
                                    <p:set>
                                      <p:cBhvr>
                                        <p:cTn id="40" dur="1" fill="hold">
                                          <p:stCondLst>
                                            <p:cond delay="0"/>
                                          </p:stCondLst>
                                        </p:cTn>
                                        <p:tgtEl>
                                          <p:spTgt spid="10256"/>
                                        </p:tgtEl>
                                        <p:attrNameLst>
                                          <p:attrName>style.visibility</p:attrName>
                                        </p:attrNameLst>
                                      </p:cBhvr>
                                      <p:to>
                                        <p:strVal val="visible"/>
                                      </p:to>
                                    </p:set>
                                  </p:childTnLst>
                                </p:cTn>
                              </p:par>
                            </p:childTnLst>
                          </p:cTn>
                        </p:par>
                      </p:childTnLst>
                    </p:cTn>
                  </p:par>
                  <p:par>
                    <p:cTn id="41" fill="hold">
                      <p:stCondLst>
                        <p:cond delay="indefinite"/>
                      </p:stCondLst>
                      <p:childTnLst>
                        <p:par>
                          <p:cTn id="42" fill="hold">
                            <p:stCondLst>
                              <p:cond delay="0"/>
                            </p:stCondLst>
                            <p:childTnLst>
                              <p:par>
                                <p:cTn id="43" presetID="1" presetClass="entr" presetSubtype="0" fill="hold" nodeType="clickEffect">
                                  <p:stCondLst>
                                    <p:cond delay="0"/>
                                  </p:stCondLst>
                                  <p:childTnLst>
                                    <p:set>
                                      <p:cBhvr>
                                        <p:cTn id="44" dur="1" fill="hold">
                                          <p:stCondLst>
                                            <p:cond delay="0"/>
                                          </p:stCondLst>
                                        </p:cTn>
                                        <p:tgtEl>
                                          <p:spTgt spid="31"/>
                                        </p:tgtEl>
                                        <p:attrNameLst>
                                          <p:attrName>style.visibility</p:attrName>
                                        </p:attrNameLst>
                                      </p:cBhvr>
                                      <p:to>
                                        <p:strVal val="visible"/>
                                      </p:to>
                                    </p:set>
                                  </p:childTnLst>
                                </p:cTn>
                              </p:par>
                              <p:par>
                                <p:cTn id="45" presetID="1" presetClass="entr" presetSubtype="0" fill="hold" nodeType="withEffect">
                                  <p:stCondLst>
                                    <p:cond delay="0"/>
                                  </p:stCondLst>
                                  <p:childTnLst>
                                    <p:set>
                                      <p:cBhvr>
                                        <p:cTn id="46" dur="1" fill="hold">
                                          <p:stCondLst>
                                            <p:cond delay="0"/>
                                          </p:stCondLst>
                                        </p:cTn>
                                        <p:tgtEl>
                                          <p:spTgt spid="30"/>
                                        </p:tgtEl>
                                        <p:attrNameLst>
                                          <p:attrName>style.visibility</p:attrName>
                                        </p:attrNameLst>
                                      </p:cBhvr>
                                      <p:to>
                                        <p:strVal val="visible"/>
                                      </p:to>
                                    </p:set>
                                  </p:childTnLst>
                                </p:cTn>
                              </p:par>
                              <p:par>
                                <p:cTn id="47" presetID="1" presetClass="entr" presetSubtype="0" fill="hold" nodeType="withEffect">
                                  <p:stCondLst>
                                    <p:cond delay="0"/>
                                  </p:stCondLst>
                                  <p:childTnLst>
                                    <p:set>
                                      <p:cBhvr>
                                        <p:cTn id="48" dur="1" fill="hold">
                                          <p:stCondLst>
                                            <p:cond delay="0"/>
                                          </p:stCondLst>
                                        </p:cTn>
                                        <p:tgtEl>
                                          <p:spTgt spid="29"/>
                                        </p:tgtEl>
                                        <p:attrNameLst>
                                          <p:attrName>style.visibility</p:attrName>
                                        </p:attrNameLst>
                                      </p:cBhvr>
                                      <p:to>
                                        <p:strVal val="visible"/>
                                      </p:to>
                                    </p:set>
                                  </p:childTnLst>
                                </p:cTn>
                              </p:par>
                              <p:par>
                                <p:cTn id="49" presetID="1" presetClass="entr" presetSubtype="0" fill="hold" nodeType="withEffect">
                                  <p:stCondLst>
                                    <p:cond delay="0"/>
                                  </p:stCondLst>
                                  <p:childTnLst>
                                    <p:set>
                                      <p:cBhvr>
                                        <p:cTn id="50" dur="1" fill="hold">
                                          <p:stCondLst>
                                            <p:cond delay="0"/>
                                          </p:stCondLst>
                                        </p:cTn>
                                        <p:tgtEl>
                                          <p:spTgt spid="32"/>
                                        </p:tgtEl>
                                        <p:attrNameLst>
                                          <p:attrName>style.visibility</p:attrName>
                                        </p:attrNameLst>
                                      </p:cBhvr>
                                      <p:to>
                                        <p:strVal val="visible"/>
                                      </p:to>
                                    </p:set>
                                  </p:childTnLst>
                                </p:cTn>
                              </p:par>
                            </p:childTnLst>
                          </p:cTn>
                        </p:par>
                      </p:childTnLst>
                    </p:cTn>
                  </p:par>
                  <p:par>
                    <p:cTn id="51" fill="hold">
                      <p:stCondLst>
                        <p:cond delay="indefinite"/>
                      </p:stCondLst>
                      <p:childTnLst>
                        <p:par>
                          <p:cTn id="52" fill="hold">
                            <p:stCondLst>
                              <p:cond delay="0"/>
                            </p:stCondLst>
                            <p:childTnLst>
                              <p:par>
                                <p:cTn id="53" presetID="1" presetClass="entr" presetSubtype="0" fill="hold" nodeType="clickEffect">
                                  <p:stCondLst>
                                    <p:cond delay="0"/>
                                  </p:stCondLst>
                                  <p:childTnLst>
                                    <p:set>
                                      <p:cBhvr>
                                        <p:cTn id="54" dur="1" fill="hold">
                                          <p:stCondLst>
                                            <p:cond delay="0"/>
                                          </p:stCondLst>
                                        </p:cTn>
                                        <p:tgtEl>
                                          <p:spTgt spid="13356"/>
                                        </p:tgtEl>
                                        <p:attrNameLst>
                                          <p:attrName>style.visibility</p:attrName>
                                        </p:attrNameLst>
                                      </p:cBhvr>
                                      <p:to>
                                        <p:strVal val="visible"/>
                                      </p:to>
                                    </p:set>
                                  </p:childTnLst>
                                </p:cTn>
                              </p:par>
                              <p:par>
                                <p:cTn id="55" presetID="1" presetClass="entr" presetSubtype="0" fill="hold" nodeType="withEffect">
                                  <p:stCondLst>
                                    <p:cond delay="0"/>
                                  </p:stCondLst>
                                  <p:childTnLst>
                                    <p:set>
                                      <p:cBhvr>
                                        <p:cTn id="56" dur="1" fill="hold">
                                          <p:stCondLst>
                                            <p:cond delay="0"/>
                                          </p:stCondLst>
                                        </p:cTn>
                                        <p:tgtEl>
                                          <p:spTgt spid="20"/>
                                        </p:tgtEl>
                                        <p:attrNameLst>
                                          <p:attrName>style.visibility</p:attrName>
                                        </p:attrNameLst>
                                      </p:cBhvr>
                                      <p:to>
                                        <p:strVal val="visible"/>
                                      </p:to>
                                    </p:set>
                                  </p:childTnLst>
                                </p:cTn>
                              </p:par>
                              <p:par>
                                <p:cTn id="57" presetID="1" presetClass="entr" presetSubtype="0" fill="hold" nodeType="withEffect">
                                  <p:stCondLst>
                                    <p:cond delay="0"/>
                                  </p:stCondLst>
                                  <p:childTnLst>
                                    <p:set>
                                      <p:cBhvr>
                                        <p:cTn id="58" dur="1" fill="hold">
                                          <p:stCondLst>
                                            <p:cond delay="0"/>
                                          </p:stCondLst>
                                        </p:cTn>
                                        <p:tgtEl>
                                          <p:spTgt spid="13368"/>
                                        </p:tgtEl>
                                        <p:attrNameLst>
                                          <p:attrName>style.visibility</p:attrName>
                                        </p:attrNameLst>
                                      </p:cBhvr>
                                      <p:to>
                                        <p:strVal val="visible"/>
                                      </p:to>
                                    </p:set>
                                  </p:childTnLst>
                                </p:cTn>
                              </p:par>
                              <p:par>
                                <p:cTn id="59" presetID="1" presetClass="entr" presetSubtype="0" fill="hold" nodeType="withEffect">
                                  <p:stCondLst>
                                    <p:cond delay="0"/>
                                  </p:stCondLst>
                                  <p:childTnLst>
                                    <p:set>
                                      <p:cBhvr>
                                        <p:cTn id="60" dur="1" fill="hold">
                                          <p:stCondLst>
                                            <p:cond delay="0"/>
                                          </p:stCondLst>
                                        </p:cTn>
                                        <p:tgtEl>
                                          <p:spTgt spid="22"/>
                                        </p:tgtEl>
                                        <p:attrNameLst>
                                          <p:attrName>style.visibility</p:attrName>
                                        </p:attrNameLst>
                                      </p:cBhvr>
                                      <p:to>
                                        <p:strVal val="visible"/>
                                      </p:to>
                                    </p:set>
                                  </p:childTnLst>
                                </p:cTn>
                              </p:par>
                              <p:par>
                                <p:cTn id="61" presetID="1" presetClass="entr" presetSubtype="0" fill="hold" nodeType="withEffect">
                                  <p:stCondLst>
                                    <p:cond delay="0"/>
                                  </p:stCondLst>
                                  <p:childTnLst>
                                    <p:set>
                                      <p:cBhvr>
                                        <p:cTn id="62" dur="1" fill="hold">
                                          <p:stCondLst>
                                            <p:cond delay="0"/>
                                          </p:stCondLst>
                                        </p:cTn>
                                        <p:tgtEl>
                                          <p:spTgt spid="116"/>
                                        </p:tgtEl>
                                        <p:attrNameLst>
                                          <p:attrName>style.visibility</p:attrName>
                                        </p:attrNameLst>
                                      </p:cBhvr>
                                      <p:to>
                                        <p:strVal val="visible"/>
                                      </p:to>
                                    </p:set>
                                  </p:childTnLst>
                                </p:cTn>
                              </p:par>
                              <p:par>
                                <p:cTn id="63" presetID="1" presetClass="entr" presetSubtype="0" fill="hold" grpId="0" nodeType="withEffect">
                                  <p:stCondLst>
                                    <p:cond delay="0"/>
                                  </p:stCondLst>
                                  <p:childTnLst>
                                    <p:set>
                                      <p:cBhvr>
                                        <p:cTn id="64" dur="1" fill="hold">
                                          <p:stCondLst>
                                            <p:cond delay="0"/>
                                          </p:stCondLst>
                                        </p:cTn>
                                        <p:tgtEl>
                                          <p:spTgt spid="115"/>
                                        </p:tgtEl>
                                        <p:attrNameLst>
                                          <p:attrName>style.visibility</p:attrName>
                                        </p:attrNameLst>
                                      </p:cBhvr>
                                      <p:to>
                                        <p:strVal val="visible"/>
                                      </p:to>
                                    </p:set>
                                  </p:childTnLst>
                                </p:cTn>
                              </p:par>
                            </p:childTnLst>
                          </p:cTn>
                        </p:par>
                      </p:childTnLst>
                    </p:cTn>
                  </p:par>
                  <p:par>
                    <p:cTn id="65" fill="hold">
                      <p:stCondLst>
                        <p:cond delay="indefinite"/>
                      </p:stCondLst>
                      <p:childTnLst>
                        <p:par>
                          <p:cTn id="66" fill="hold">
                            <p:stCondLst>
                              <p:cond delay="0"/>
                            </p:stCondLst>
                            <p:childTnLst>
                              <p:par>
                                <p:cTn id="67" presetID="1" presetClass="entr" presetSubtype="0" fill="hold" grpId="0" nodeType="clickEffect">
                                  <p:stCondLst>
                                    <p:cond delay="0"/>
                                  </p:stCondLst>
                                  <p:childTnLst>
                                    <p:set>
                                      <p:cBhvr>
                                        <p:cTn id="68" dur="1" fill="hold">
                                          <p:stCondLst>
                                            <p:cond delay="0"/>
                                          </p:stCondLst>
                                        </p:cTn>
                                        <p:tgtEl>
                                          <p:spTgt spid="41"/>
                                        </p:tgtEl>
                                        <p:attrNameLst>
                                          <p:attrName>style.visibility</p:attrName>
                                        </p:attrNameLst>
                                      </p:cBhvr>
                                      <p:to>
                                        <p:strVal val="visible"/>
                                      </p:to>
                                    </p:set>
                                  </p:childTnLst>
                                </p:cTn>
                              </p:par>
                              <p:par>
                                <p:cTn id="69" presetID="1" presetClass="entr" presetSubtype="0" fill="hold" grpId="0" nodeType="withEffect">
                                  <p:stCondLst>
                                    <p:cond delay="0"/>
                                  </p:stCondLst>
                                  <p:childTnLst>
                                    <p:set>
                                      <p:cBhvr>
                                        <p:cTn id="70" dur="1" fill="hold">
                                          <p:stCondLst>
                                            <p:cond delay="0"/>
                                          </p:stCondLst>
                                        </p:cTn>
                                        <p:tgtEl>
                                          <p:spTgt spid="119"/>
                                        </p:tgtEl>
                                        <p:attrNameLst>
                                          <p:attrName>style.visibility</p:attrName>
                                        </p:attrNameLst>
                                      </p:cBhvr>
                                      <p:to>
                                        <p:strVal val="visible"/>
                                      </p:to>
                                    </p:set>
                                  </p:childTnLst>
                                </p:cTn>
                              </p:par>
                              <p:par>
                                <p:cTn id="71" presetID="1" presetClass="entr" presetSubtype="0" fill="hold" grpId="0" nodeType="withEffect">
                                  <p:stCondLst>
                                    <p:cond delay="0"/>
                                  </p:stCondLst>
                                  <p:childTnLst>
                                    <p:set>
                                      <p:cBhvr>
                                        <p:cTn id="72" dur="1" fill="hold">
                                          <p:stCondLst>
                                            <p:cond delay="0"/>
                                          </p:stCondLst>
                                        </p:cTn>
                                        <p:tgtEl>
                                          <p:spTgt spid="120"/>
                                        </p:tgtEl>
                                        <p:attrNameLst>
                                          <p:attrName>style.visibility</p:attrName>
                                        </p:attrNameLst>
                                      </p:cBhvr>
                                      <p:to>
                                        <p:strVal val="visible"/>
                                      </p:to>
                                    </p:set>
                                  </p:childTnLst>
                                </p:cTn>
                              </p:par>
                              <p:par>
                                <p:cTn id="73" presetID="1" presetClass="entr" presetSubtype="0" fill="hold" grpId="0" nodeType="withEffect">
                                  <p:stCondLst>
                                    <p:cond delay="0"/>
                                  </p:stCondLst>
                                  <p:childTnLst>
                                    <p:set>
                                      <p:cBhvr>
                                        <p:cTn id="74" dur="1" fill="hold">
                                          <p:stCondLst>
                                            <p:cond delay="0"/>
                                          </p:stCondLst>
                                        </p:cTn>
                                        <p:tgtEl>
                                          <p:spTgt spid="12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256" grpId="0" animBg="1"/>
      <p:bldP spid="105" grpId="0" animBg="1"/>
      <p:bldP spid="109" grpId="0" animBg="1"/>
      <p:bldP spid="113" grpId="0" animBg="1"/>
      <p:bldP spid="115" grpId="0" animBg="1"/>
      <p:bldP spid="41" grpId="0" animBg="1"/>
      <p:bldP spid="119" grpId="0" animBg="1"/>
      <p:bldP spid="120" grpId="0" animBg="1"/>
      <p:bldP spid="121" grpId="0" animBg="1"/>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3" name="Groupe 22"/>
          <p:cNvGrpSpPr>
            <a:grpSpLocks/>
          </p:cNvGrpSpPr>
          <p:nvPr/>
        </p:nvGrpSpPr>
        <p:grpSpPr bwMode="auto">
          <a:xfrm>
            <a:off x="179388" y="3284538"/>
            <a:ext cx="2736850" cy="504825"/>
            <a:chOff x="178941" y="3284538"/>
            <a:chExt cx="2736850" cy="504502"/>
          </a:xfrm>
        </p:grpSpPr>
        <p:sp>
          <p:nvSpPr>
            <p:cNvPr id="10243" name="Rectangle 2"/>
            <p:cNvSpPr>
              <a:spLocks noChangeArrowheads="1"/>
            </p:cNvSpPr>
            <p:nvPr/>
          </p:nvSpPr>
          <p:spPr bwMode="auto">
            <a:xfrm>
              <a:off x="178941" y="3284538"/>
              <a:ext cx="1441450" cy="504502"/>
            </a:xfrm>
            <a:prstGeom prst="rect">
              <a:avLst/>
            </a:prstGeom>
            <a:solidFill>
              <a:srgbClr val="008000"/>
            </a:solidFill>
            <a:ln w="12700">
              <a:solidFill>
                <a:schemeClr val="tx1"/>
              </a:solidFill>
              <a:miter lim="800000"/>
              <a:headEnd type="none" w="sm" len="sm"/>
              <a:tailEnd type="none" w="sm" len="sm"/>
            </a:ln>
          </p:spPr>
          <p:txBody>
            <a:bodyPr wrap="none" anchor="ctr"/>
            <a:lstStyle/>
            <a:p>
              <a:pPr eaLnBrk="1" hangingPunct="1">
                <a:defRPr/>
              </a:pPr>
              <a:endParaRPr lang="en-US" sz="2200"/>
            </a:p>
          </p:txBody>
        </p:sp>
        <p:sp>
          <p:nvSpPr>
            <p:cNvPr id="10244" name="Rectangle 3"/>
            <p:cNvSpPr>
              <a:spLocks noChangeArrowheads="1"/>
            </p:cNvSpPr>
            <p:nvPr/>
          </p:nvSpPr>
          <p:spPr bwMode="auto">
            <a:xfrm>
              <a:off x="1620391" y="3284538"/>
              <a:ext cx="215900" cy="504502"/>
            </a:xfrm>
            <a:prstGeom prst="rect">
              <a:avLst/>
            </a:prstGeom>
            <a:solidFill>
              <a:srgbClr val="0066FF"/>
            </a:solidFill>
            <a:ln w="12700">
              <a:solidFill>
                <a:schemeClr val="tx1"/>
              </a:solidFill>
              <a:miter lim="800000"/>
              <a:headEnd type="none" w="sm" len="sm"/>
              <a:tailEnd type="none" w="sm" len="sm"/>
            </a:ln>
          </p:spPr>
          <p:txBody>
            <a:bodyPr wrap="none" anchor="ctr"/>
            <a:lstStyle/>
            <a:p>
              <a:pPr eaLnBrk="1" hangingPunct="1">
                <a:defRPr/>
              </a:pPr>
              <a:endParaRPr lang="en-US" sz="2200"/>
            </a:p>
          </p:txBody>
        </p:sp>
        <p:sp>
          <p:nvSpPr>
            <p:cNvPr id="10245" name="Rectangle 4"/>
            <p:cNvSpPr>
              <a:spLocks noChangeArrowheads="1"/>
            </p:cNvSpPr>
            <p:nvPr/>
          </p:nvSpPr>
          <p:spPr bwMode="auto">
            <a:xfrm>
              <a:off x="1836291" y="3284538"/>
              <a:ext cx="1079500" cy="504502"/>
            </a:xfrm>
            <a:prstGeom prst="rect">
              <a:avLst/>
            </a:prstGeom>
            <a:solidFill>
              <a:srgbClr val="FFFF00"/>
            </a:solidFill>
            <a:ln w="12700">
              <a:solidFill>
                <a:schemeClr val="tx1"/>
              </a:solidFill>
              <a:miter lim="800000"/>
              <a:headEnd type="none" w="sm" len="sm"/>
              <a:tailEnd type="none" w="sm" len="sm"/>
            </a:ln>
          </p:spPr>
          <p:txBody>
            <a:bodyPr wrap="none" anchor="ctr"/>
            <a:lstStyle/>
            <a:p>
              <a:pPr eaLnBrk="1" hangingPunct="1">
                <a:defRPr/>
              </a:pPr>
              <a:endParaRPr lang="en-US" sz="2200"/>
            </a:p>
          </p:txBody>
        </p:sp>
      </p:grpSp>
      <p:grpSp>
        <p:nvGrpSpPr>
          <p:cNvPr id="10250" name="Group 9"/>
          <p:cNvGrpSpPr>
            <a:grpSpLocks/>
          </p:cNvGrpSpPr>
          <p:nvPr/>
        </p:nvGrpSpPr>
        <p:grpSpPr bwMode="auto">
          <a:xfrm>
            <a:off x="4500563" y="3284538"/>
            <a:ext cx="1584325" cy="504825"/>
            <a:chOff x="2880" y="2069"/>
            <a:chExt cx="998" cy="182"/>
          </a:xfrm>
        </p:grpSpPr>
        <p:sp>
          <p:nvSpPr>
            <p:cNvPr id="10310" name="Rectangle 10"/>
            <p:cNvSpPr>
              <a:spLocks noChangeArrowheads="1"/>
            </p:cNvSpPr>
            <p:nvPr/>
          </p:nvSpPr>
          <p:spPr bwMode="auto">
            <a:xfrm>
              <a:off x="2880" y="2069"/>
              <a:ext cx="181" cy="182"/>
            </a:xfrm>
            <a:prstGeom prst="rect">
              <a:avLst/>
            </a:prstGeom>
            <a:solidFill>
              <a:srgbClr val="008000"/>
            </a:solidFill>
            <a:ln w="12700">
              <a:solidFill>
                <a:schemeClr val="tx1"/>
              </a:solidFill>
              <a:miter lim="800000"/>
              <a:headEnd type="none" w="sm" len="sm"/>
              <a:tailEnd type="none" w="sm" len="sm"/>
            </a:ln>
          </p:spPr>
          <p:txBody>
            <a:bodyPr wrap="none" anchor="ctr"/>
            <a:lstStyle/>
            <a:p>
              <a:pPr eaLnBrk="1" hangingPunct="1">
                <a:defRPr/>
              </a:pPr>
              <a:endParaRPr lang="en-US" sz="2200"/>
            </a:p>
          </p:txBody>
        </p:sp>
        <p:sp>
          <p:nvSpPr>
            <p:cNvPr id="10311" name="Rectangle 11"/>
            <p:cNvSpPr>
              <a:spLocks noChangeArrowheads="1"/>
            </p:cNvSpPr>
            <p:nvPr/>
          </p:nvSpPr>
          <p:spPr bwMode="auto">
            <a:xfrm>
              <a:off x="3061" y="2069"/>
              <a:ext cx="136" cy="182"/>
            </a:xfrm>
            <a:prstGeom prst="rect">
              <a:avLst/>
            </a:prstGeom>
            <a:solidFill>
              <a:srgbClr val="0066FF"/>
            </a:solidFill>
            <a:ln w="12700">
              <a:solidFill>
                <a:schemeClr val="tx1"/>
              </a:solidFill>
              <a:miter lim="800000"/>
              <a:headEnd type="none" w="sm" len="sm"/>
              <a:tailEnd type="none" w="sm" len="sm"/>
            </a:ln>
          </p:spPr>
          <p:txBody>
            <a:bodyPr wrap="none" anchor="ctr"/>
            <a:lstStyle/>
            <a:p>
              <a:pPr eaLnBrk="1" hangingPunct="1">
                <a:defRPr/>
              </a:pPr>
              <a:endParaRPr lang="en-US" sz="2200"/>
            </a:p>
          </p:txBody>
        </p:sp>
        <p:sp>
          <p:nvSpPr>
            <p:cNvPr id="10312" name="Rectangle 12"/>
            <p:cNvSpPr>
              <a:spLocks noChangeArrowheads="1"/>
            </p:cNvSpPr>
            <p:nvPr/>
          </p:nvSpPr>
          <p:spPr bwMode="auto">
            <a:xfrm>
              <a:off x="3198" y="2069"/>
              <a:ext cx="680" cy="182"/>
            </a:xfrm>
            <a:prstGeom prst="rect">
              <a:avLst/>
            </a:prstGeom>
            <a:solidFill>
              <a:srgbClr val="FFFF00"/>
            </a:solidFill>
            <a:ln w="12700">
              <a:solidFill>
                <a:schemeClr val="tx1"/>
              </a:solidFill>
              <a:miter lim="800000"/>
              <a:headEnd type="none" w="sm" len="sm"/>
              <a:tailEnd type="none" w="sm" len="sm"/>
            </a:ln>
          </p:spPr>
          <p:txBody>
            <a:bodyPr wrap="none" anchor="ctr"/>
            <a:lstStyle/>
            <a:p>
              <a:pPr eaLnBrk="1" hangingPunct="1">
                <a:defRPr/>
              </a:pPr>
              <a:endParaRPr lang="en-US" sz="2200"/>
            </a:p>
          </p:txBody>
        </p:sp>
      </p:grpSp>
      <p:grpSp>
        <p:nvGrpSpPr>
          <p:cNvPr id="10251" name="Group 13"/>
          <p:cNvGrpSpPr>
            <a:grpSpLocks/>
          </p:cNvGrpSpPr>
          <p:nvPr/>
        </p:nvGrpSpPr>
        <p:grpSpPr bwMode="auto">
          <a:xfrm>
            <a:off x="6084888" y="3284538"/>
            <a:ext cx="1582737" cy="504825"/>
            <a:chOff x="3878" y="2069"/>
            <a:chExt cx="997" cy="182"/>
          </a:xfrm>
        </p:grpSpPr>
        <p:sp>
          <p:nvSpPr>
            <p:cNvPr id="10307" name="Rectangle 14"/>
            <p:cNvSpPr>
              <a:spLocks noChangeArrowheads="1"/>
            </p:cNvSpPr>
            <p:nvPr/>
          </p:nvSpPr>
          <p:spPr bwMode="auto">
            <a:xfrm>
              <a:off x="3878" y="2069"/>
              <a:ext cx="181" cy="182"/>
            </a:xfrm>
            <a:prstGeom prst="rect">
              <a:avLst/>
            </a:prstGeom>
            <a:solidFill>
              <a:srgbClr val="008000"/>
            </a:solidFill>
            <a:ln w="12700">
              <a:solidFill>
                <a:schemeClr val="tx1"/>
              </a:solidFill>
              <a:miter lim="800000"/>
              <a:headEnd type="none" w="sm" len="sm"/>
              <a:tailEnd type="none" w="sm" len="sm"/>
            </a:ln>
          </p:spPr>
          <p:txBody>
            <a:bodyPr wrap="none" anchor="ctr"/>
            <a:lstStyle/>
            <a:p>
              <a:pPr eaLnBrk="1" hangingPunct="1">
                <a:defRPr/>
              </a:pPr>
              <a:endParaRPr lang="en-US" sz="2200"/>
            </a:p>
          </p:txBody>
        </p:sp>
        <p:sp>
          <p:nvSpPr>
            <p:cNvPr id="10308" name="Rectangle 15"/>
            <p:cNvSpPr>
              <a:spLocks noChangeArrowheads="1"/>
            </p:cNvSpPr>
            <p:nvPr/>
          </p:nvSpPr>
          <p:spPr bwMode="auto">
            <a:xfrm>
              <a:off x="4059" y="2069"/>
              <a:ext cx="136" cy="182"/>
            </a:xfrm>
            <a:prstGeom prst="rect">
              <a:avLst/>
            </a:prstGeom>
            <a:solidFill>
              <a:srgbClr val="0066FF"/>
            </a:solidFill>
            <a:ln w="12700">
              <a:solidFill>
                <a:schemeClr val="tx1"/>
              </a:solidFill>
              <a:miter lim="800000"/>
              <a:headEnd type="none" w="sm" len="sm"/>
              <a:tailEnd type="none" w="sm" len="sm"/>
            </a:ln>
          </p:spPr>
          <p:txBody>
            <a:bodyPr wrap="none" anchor="ctr"/>
            <a:lstStyle/>
            <a:p>
              <a:pPr eaLnBrk="1" hangingPunct="1">
                <a:defRPr/>
              </a:pPr>
              <a:endParaRPr lang="en-US" sz="2200"/>
            </a:p>
          </p:txBody>
        </p:sp>
        <p:sp>
          <p:nvSpPr>
            <p:cNvPr id="10309" name="Rectangle 16"/>
            <p:cNvSpPr>
              <a:spLocks noChangeArrowheads="1"/>
            </p:cNvSpPr>
            <p:nvPr/>
          </p:nvSpPr>
          <p:spPr bwMode="auto">
            <a:xfrm>
              <a:off x="4195" y="2069"/>
              <a:ext cx="680" cy="182"/>
            </a:xfrm>
            <a:prstGeom prst="rect">
              <a:avLst/>
            </a:prstGeom>
            <a:solidFill>
              <a:srgbClr val="FFFF00"/>
            </a:solidFill>
            <a:ln w="12700">
              <a:solidFill>
                <a:schemeClr val="tx1"/>
              </a:solidFill>
              <a:miter lim="800000"/>
              <a:headEnd type="none" w="sm" len="sm"/>
              <a:tailEnd type="none" w="sm" len="sm"/>
            </a:ln>
          </p:spPr>
          <p:txBody>
            <a:bodyPr wrap="none" anchor="ctr"/>
            <a:lstStyle/>
            <a:p>
              <a:pPr eaLnBrk="1" hangingPunct="1">
                <a:defRPr/>
              </a:pPr>
              <a:endParaRPr lang="en-US" sz="2200"/>
            </a:p>
          </p:txBody>
        </p:sp>
      </p:grpSp>
      <p:grpSp>
        <p:nvGrpSpPr>
          <p:cNvPr id="2" name="Groupe 1"/>
          <p:cNvGrpSpPr>
            <a:grpSpLocks/>
          </p:cNvGrpSpPr>
          <p:nvPr/>
        </p:nvGrpSpPr>
        <p:grpSpPr bwMode="auto">
          <a:xfrm>
            <a:off x="2682875" y="2038350"/>
            <a:ext cx="487634" cy="1244600"/>
            <a:chOff x="2754315" y="2037820"/>
            <a:chExt cx="487635" cy="1245804"/>
          </a:xfrm>
        </p:grpSpPr>
        <p:sp>
          <p:nvSpPr>
            <p:cNvPr id="10305" name="Text Box 18"/>
            <p:cNvSpPr txBox="1">
              <a:spLocks noChangeArrowheads="1"/>
            </p:cNvSpPr>
            <p:nvPr/>
          </p:nvSpPr>
          <p:spPr bwMode="auto">
            <a:xfrm>
              <a:off x="2754315" y="2037820"/>
              <a:ext cx="487635" cy="431304"/>
            </a:xfrm>
            <a:prstGeom prst="rect">
              <a:avLst/>
            </a:prstGeom>
            <a:noFill/>
            <a:ln w="12700">
              <a:solidFill>
                <a:schemeClr val="tx1"/>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wrap="none">
              <a:spAutoFit/>
            </a:bodyPr>
            <a:lstStyle>
              <a:lvl1pPr eaLnBrk="0" hangingPunct="0">
                <a:defRPr sz="2000">
                  <a:solidFill>
                    <a:schemeClr val="tx1"/>
                  </a:solidFill>
                  <a:latin typeface="Times New Roman" pitchFamily="18" charset="0"/>
                </a:defRPr>
              </a:lvl1pPr>
              <a:lvl2pPr marL="742950" indent="-285750" eaLnBrk="0" hangingPunct="0">
                <a:defRPr sz="2000">
                  <a:solidFill>
                    <a:schemeClr val="tx1"/>
                  </a:solidFill>
                  <a:latin typeface="Times New Roman" pitchFamily="18" charset="0"/>
                </a:defRPr>
              </a:lvl2pPr>
              <a:lvl3pPr marL="1143000" indent="-228600" eaLnBrk="0" hangingPunct="0">
                <a:defRPr sz="2000">
                  <a:solidFill>
                    <a:schemeClr val="tx1"/>
                  </a:solidFill>
                  <a:latin typeface="Times New Roman" pitchFamily="18" charset="0"/>
                </a:defRPr>
              </a:lvl3pPr>
              <a:lvl4pPr marL="1600200" indent="-228600" eaLnBrk="0" hangingPunct="0">
                <a:defRPr sz="2000">
                  <a:solidFill>
                    <a:schemeClr val="tx1"/>
                  </a:solidFill>
                  <a:latin typeface="Times New Roman" pitchFamily="18" charset="0"/>
                </a:defRPr>
              </a:lvl4pPr>
              <a:lvl5pPr marL="2057400" indent="-228600" eaLnBrk="0" hangingPunct="0">
                <a:defRPr sz="2000">
                  <a:solidFill>
                    <a:schemeClr val="tx1"/>
                  </a:solidFill>
                  <a:latin typeface="Times New Roman" pitchFamily="18" charset="0"/>
                </a:defRPr>
              </a:lvl5pPr>
              <a:lvl6pPr marL="2514600" indent="-228600" eaLnBrk="0" fontAlgn="base" hangingPunct="0">
                <a:spcBef>
                  <a:spcPct val="0"/>
                </a:spcBef>
                <a:spcAft>
                  <a:spcPct val="0"/>
                </a:spcAft>
                <a:defRPr sz="2000">
                  <a:solidFill>
                    <a:schemeClr val="tx1"/>
                  </a:solidFill>
                  <a:latin typeface="Times New Roman" pitchFamily="18" charset="0"/>
                </a:defRPr>
              </a:lvl6pPr>
              <a:lvl7pPr marL="2971800" indent="-228600" eaLnBrk="0" fontAlgn="base" hangingPunct="0">
                <a:spcBef>
                  <a:spcPct val="0"/>
                </a:spcBef>
                <a:spcAft>
                  <a:spcPct val="0"/>
                </a:spcAft>
                <a:defRPr sz="2000">
                  <a:solidFill>
                    <a:schemeClr val="tx1"/>
                  </a:solidFill>
                  <a:latin typeface="Times New Roman" pitchFamily="18" charset="0"/>
                </a:defRPr>
              </a:lvl7pPr>
              <a:lvl8pPr marL="3429000" indent="-228600" eaLnBrk="0" fontAlgn="base" hangingPunct="0">
                <a:spcBef>
                  <a:spcPct val="0"/>
                </a:spcBef>
                <a:spcAft>
                  <a:spcPct val="0"/>
                </a:spcAft>
                <a:defRPr sz="2000">
                  <a:solidFill>
                    <a:schemeClr val="tx1"/>
                  </a:solidFill>
                  <a:latin typeface="Times New Roman" pitchFamily="18" charset="0"/>
                </a:defRPr>
              </a:lvl8pPr>
              <a:lvl9pPr marL="3886200" indent="-228600" eaLnBrk="0" fontAlgn="base" hangingPunct="0">
                <a:spcBef>
                  <a:spcPct val="0"/>
                </a:spcBef>
                <a:spcAft>
                  <a:spcPct val="0"/>
                </a:spcAft>
                <a:defRPr sz="2000">
                  <a:solidFill>
                    <a:schemeClr val="tx1"/>
                  </a:solidFill>
                  <a:latin typeface="Times New Roman" pitchFamily="18" charset="0"/>
                </a:defRPr>
              </a:lvl9pPr>
            </a:lstStyle>
            <a:p>
              <a:pPr>
                <a:defRPr/>
              </a:pPr>
              <a:r>
                <a:rPr lang="fr-BE" sz="2200" dirty="0" smtClean="0">
                  <a:latin typeface="+mn-lt"/>
                </a:rPr>
                <a:t>V1</a:t>
              </a:r>
            </a:p>
          </p:txBody>
        </p:sp>
        <p:sp>
          <p:nvSpPr>
            <p:cNvPr id="10306" name="Line 19"/>
            <p:cNvSpPr>
              <a:spLocks noChangeShapeType="1"/>
            </p:cNvSpPr>
            <p:nvPr/>
          </p:nvSpPr>
          <p:spPr bwMode="auto">
            <a:xfrm flipV="1">
              <a:off x="2970215" y="2470038"/>
              <a:ext cx="0" cy="813586"/>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pPr eaLnBrk="1" hangingPunct="1">
                <a:defRPr/>
              </a:pPr>
              <a:endParaRPr lang="fr-BE" sz="2200"/>
            </a:p>
          </p:txBody>
        </p:sp>
      </p:grpSp>
      <p:sp>
        <p:nvSpPr>
          <p:cNvPr id="10256" name="Rectangle 29"/>
          <p:cNvSpPr>
            <a:spLocks noChangeArrowheads="1"/>
          </p:cNvSpPr>
          <p:nvPr/>
        </p:nvSpPr>
        <p:spPr bwMode="auto">
          <a:xfrm>
            <a:off x="7669213" y="3284538"/>
            <a:ext cx="1079500" cy="504825"/>
          </a:xfrm>
          <a:prstGeom prst="rect">
            <a:avLst/>
          </a:prstGeom>
          <a:solidFill>
            <a:schemeClr val="tx1"/>
          </a:solidFill>
          <a:ln w="12700">
            <a:solidFill>
              <a:schemeClr val="tx1"/>
            </a:solidFill>
            <a:miter lim="800000"/>
            <a:headEnd type="none" w="sm" len="sm"/>
            <a:tailEnd type="none" w="sm" len="sm"/>
          </a:ln>
        </p:spPr>
        <p:txBody>
          <a:bodyPr wrap="none" anchor="ctr"/>
          <a:lstStyle/>
          <a:p>
            <a:pPr eaLnBrk="1" hangingPunct="1">
              <a:defRPr/>
            </a:pPr>
            <a:endParaRPr lang="en-US" sz="2200"/>
          </a:p>
        </p:txBody>
      </p:sp>
      <p:grpSp>
        <p:nvGrpSpPr>
          <p:cNvPr id="13321" name="Groupe 17"/>
          <p:cNvGrpSpPr>
            <a:grpSpLocks/>
          </p:cNvGrpSpPr>
          <p:nvPr/>
        </p:nvGrpSpPr>
        <p:grpSpPr bwMode="auto">
          <a:xfrm>
            <a:off x="107950" y="2276475"/>
            <a:ext cx="1329210" cy="1443038"/>
            <a:chOff x="107504" y="2276475"/>
            <a:chExt cx="1329021" cy="1442317"/>
          </a:xfrm>
        </p:grpSpPr>
        <p:sp>
          <p:nvSpPr>
            <p:cNvPr id="10258" name="Text Box 33"/>
            <p:cNvSpPr txBox="1">
              <a:spLocks noChangeArrowheads="1"/>
            </p:cNvSpPr>
            <p:nvPr/>
          </p:nvSpPr>
          <p:spPr bwMode="auto">
            <a:xfrm>
              <a:off x="107504" y="2276475"/>
              <a:ext cx="1329021" cy="430672"/>
            </a:xfrm>
            <a:prstGeom prst="rect">
              <a:avLst/>
            </a:prstGeom>
            <a:noFill/>
            <a:ln w="12700">
              <a:solidFill>
                <a:schemeClr val="tx1"/>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wrap="none">
              <a:spAutoFit/>
            </a:bodyPr>
            <a:lstStyle>
              <a:lvl1pPr eaLnBrk="0" hangingPunct="0">
                <a:defRPr sz="2000">
                  <a:solidFill>
                    <a:schemeClr val="tx1"/>
                  </a:solidFill>
                  <a:latin typeface="Times New Roman" pitchFamily="18" charset="0"/>
                </a:defRPr>
              </a:lvl1pPr>
              <a:lvl2pPr marL="742950" indent="-285750" eaLnBrk="0" hangingPunct="0">
                <a:defRPr sz="2000">
                  <a:solidFill>
                    <a:schemeClr val="tx1"/>
                  </a:solidFill>
                  <a:latin typeface="Times New Roman" pitchFamily="18" charset="0"/>
                </a:defRPr>
              </a:lvl2pPr>
              <a:lvl3pPr marL="1143000" indent="-228600" eaLnBrk="0" hangingPunct="0">
                <a:defRPr sz="2000">
                  <a:solidFill>
                    <a:schemeClr val="tx1"/>
                  </a:solidFill>
                  <a:latin typeface="Times New Roman" pitchFamily="18" charset="0"/>
                </a:defRPr>
              </a:lvl3pPr>
              <a:lvl4pPr marL="1600200" indent="-228600" eaLnBrk="0" hangingPunct="0">
                <a:defRPr sz="2000">
                  <a:solidFill>
                    <a:schemeClr val="tx1"/>
                  </a:solidFill>
                  <a:latin typeface="Times New Roman" pitchFamily="18" charset="0"/>
                </a:defRPr>
              </a:lvl4pPr>
              <a:lvl5pPr marL="2057400" indent="-228600" eaLnBrk="0" hangingPunct="0">
                <a:defRPr sz="2000">
                  <a:solidFill>
                    <a:schemeClr val="tx1"/>
                  </a:solidFill>
                  <a:latin typeface="Times New Roman" pitchFamily="18" charset="0"/>
                </a:defRPr>
              </a:lvl5pPr>
              <a:lvl6pPr marL="2514600" indent="-228600" eaLnBrk="0" fontAlgn="base" hangingPunct="0">
                <a:spcBef>
                  <a:spcPct val="0"/>
                </a:spcBef>
                <a:spcAft>
                  <a:spcPct val="0"/>
                </a:spcAft>
                <a:defRPr sz="2000">
                  <a:solidFill>
                    <a:schemeClr val="tx1"/>
                  </a:solidFill>
                  <a:latin typeface="Times New Roman" pitchFamily="18" charset="0"/>
                </a:defRPr>
              </a:lvl6pPr>
              <a:lvl7pPr marL="2971800" indent="-228600" eaLnBrk="0" fontAlgn="base" hangingPunct="0">
                <a:spcBef>
                  <a:spcPct val="0"/>
                </a:spcBef>
                <a:spcAft>
                  <a:spcPct val="0"/>
                </a:spcAft>
                <a:defRPr sz="2000">
                  <a:solidFill>
                    <a:schemeClr val="tx1"/>
                  </a:solidFill>
                  <a:latin typeface="Times New Roman" pitchFamily="18" charset="0"/>
                </a:defRPr>
              </a:lvl7pPr>
              <a:lvl8pPr marL="3429000" indent="-228600" eaLnBrk="0" fontAlgn="base" hangingPunct="0">
                <a:spcBef>
                  <a:spcPct val="0"/>
                </a:spcBef>
                <a:spcAft>
                  <a:spcPct val="0"/>
                </a:spcAft>
                <a:defRPr sz="2000">
                  <a:solidFill>
                    <a:schemeClr val="tx1"/>
                  </a:solidFill>
                  <a:latin typeface="Times New Roman" pitchFamily="18" charset="0"/>
                </a:defRPr>
              </a:lvl8pPr>
              <a:lvl9pPr marL="3886200" indent="-228600" eaLnBrk="0" fontAlgn="base" hangingPunct="0">
                <a:spcBef>
                  <a:spcPct val="0"/>
                </a:spcBef>
                <a:spcAft>
                  <a:spcPct val="0"/>
                </a:spcAft>
                <a:defRPr sz="2000">
                  <a:solidFill>
                    <a:schemeClr val="tx1"/>
                  </a:solidFill>
                  <a:latin typeface="Times New Roman" pitchFamily="18" charset="0"/>
                </a:defRPr>
              </a:lvl9pPr>
            </a:lstStyle>
            <a:p>
              <a:pPr>
                <a:defRPr/>
              </a:pPr>
              <a:r>
                <a:rPr lang="fr-BE" sz="2200" dirty="0" smtClean="0">
                  <a:latin typeface="+mn-lt"/>
                </a:rPr>
                <a:t>Naissance</a:t>
              </a:r>
            </a:p>
          </p:txBody>
        </p:sp>
        <p:sp>
          <p:nvSpPr>
            <p:cNvPr id="4" name="Line 34"/>
            <p:cNvSpPr>
              <a:spLocks noChangeShapeType="1"/>
            </p:cNvSpPr>
            <p:nvPr/>
          </p:nvSpPr>
          <p:spPr bwMode="auto">
            <a:xfrm flipV="1">
              <a:off x="178932" y="2708059"/>
              <a:ext cx="0" cy="1010733"/>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pPr eaLnBrk="1" hangingPunct="1">
                <a:defRPr/>
              </a:pPr>
              <a:endParaRPr lang="fr-BE" sz="2200"/>
            </a:p>
          </p:txBody>
        </p:sp>
      </p:grpSp>
      <p:sp>
        <p:nvSpPr>
          <p:cNvPr id="10260" name="Line 35"/>
          <p:cNvSpPr>
            <a:spLocks noChangeShapeType="1"/>
          </p:cNvSpPr>
          <p:nvPr/>
        </p:nvSpPr>
        <p:spPr bwMode="auto">
          <a:xfrm>
            <a:off x="179388" y="3284538"/>
            <a:ext cx="8569325"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pPr eaLnBrk="1" hangingPunct="1">
              <a:defRPr/>
            </a:pPr>
            <a:endParaRPr lang="fr-BE" sz="2200"/>
          </a:p>
        </p:txBody>
      </p:sp>
      <p:grpSp>
        <p:nvGrpSpPr>
          <p:cNvPr id="29" name="Groupe 28"/>
          <p:cNvGrpSpPr>
            <a:grpSpLocks/>
          </p:cNvGrpSpPr>
          <p:nvPr/>
        </p:nvGrpSpPr>
        <p:grpSpPr bwMode="auto">
          <a:xfrm>
            <a:off x="2392363" y="3287712"/>
            <a:ext cx="754117" cy="1654849"/>
            <a:chOff x="2391917" y="3288169"/>
            <a:chExt cx="754118" cy="1653674"/>
          </a:xfrm>
        </p:grpSpPr>
        <p:sp>
          <p:nvSpPr>
            <p:cNvPr id="10280" name="Text Box 56"/>
            <p:cNvSpPr txBox="1">
              <a:spLocks noChangeArrowheads="1"/>
            </p:cNvSpPr>
            <p:nvPr/>
          </p:nvSpPr>
          <p:spPr bwMode="auto">
            <a:xfrm>
              <a:off x="2391917" y="4511262"/>
              <a:ext cx="754118" cy="430581"/>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spAutoFit/>
            </a:bodyPr>
            <a:lstStyle>
              <a:lvl1pPr eaLnBrk="0" hangingPunct="0">
                <a:defRPr sz="2000">
                  <a:solidFill>
                    <a:schemeClr val="tx1"/>
                  </a:solidFill>
                  <a:latin typeface="Times New Roman" pitchFamily="18" charset="0"/>
                </a:defRPr>
              </a:lvl1pPr>
              <a:lvl2pPr marL="742950" indent="-285750" eaLnBrk="0" hangingPunct="0">
                <a:defRPr sz="2000">
                  <a:solidFill>
                    <a:schemeClr val="tx1"/>
                  </a:solidFill>
                  <a:latin typeface="Times New Roman" pitchFamily="18" charset="0"/>
                </a:defRPr>
              </a:lvl2pPr>
              <a:lvl3pPr marL="1143000" indent="-228600" eaLnBrk="0" hangingPunct="0">
                <a:defRPr sz="2000">
                  <a:solidFill>
                    <a:schemeClr val="tx1"/>
                  </a:solidFill>
                  <a:latin typeface="Times New Roman" pitchFamily="18" charset="0"/>
                </a:defRPr>
              </a:lvl3pPr>
              <a:lvl4pPr marL="1600200" indent="-228600" eaLnBrk="0" hangingPunct="0">
                <a:defRPr sz="2000">
                  <a:solidFill>
                    <a:schemeClr val="tx1"/>
                  </a:solidFill>
                  <a:latin typeface="Times New Roman" pitchFamily="18" charset="0"/>
                </a:defRPr>
              </a:lvl4pPr>
              <a:lvl5pPr marL="2057400" indent="-228600" eaLnBrk="0" hangingPunct="0">
                <a:defRPr sz="2000">
                  <a:solidFill>
                    <a:schemeClr val="tx1"/>
                  </a:solidFill>
                  <a:latin typeface="Times New Roman" pitchFamily="18" charset="0"/>
                </a:defRPr>
              </a:lvl5pPr>
              <a:lvl6pPr marL="2514600" indent="-228600" eaLnBrk="0" fontAlgn="base" hangingPunct="0">
                <a:spcBef>
                  <a:spcPct val="0"/>
                </a:spcBef>
                <a:spcAft>
                  <a:spcPct val="0"/>
                </a:spcAft>
                <a:defRPr sz="2000">
                  <a:solidFill>
                    <a:schemeClr val="tx1"/>
                  </a:solidFill>
                  <a:latin typeface="Times New Roman" pitchFamily="18" charset="0"/>
                </a:defRPr>
              </a:lvl6pPr>
              <a:lvl7pPr marL="2971800" indent="-228600" eaLnBrk="0" fontAlgn="base" hangingPunct="0">
                <a:spcBef>
                  <a:spcPct val="0"/>
                </a:spcBef>
                <a:spcAft>
                  <a:spcPct val="0"/>
                </a:spcAft>
                <a:defRPr sz="2000">
                  <a:solidFill>
                    <a:schemeClr val="tx1"/>
                  </a:solidFill>
                  <a:latin typeface="Times New Roman" pitchFamily="18" charset="0"/>
                </a:defRPr>
              </a:lvl7pPr>
              <a:lvl8pPr marL="3429000" indent="-228600" eaLnBrk="0" fontAlgn="base" hangingPunct="0">
                <a:spcBef>
                  <a:spcPct val="0"/>
                </a:spcBef>
                <a:spcAft>
                  <a:spcPct val="0"/>
                </a:spcAft>
                <a:defRPr sz="2000">
                  <a:solidFill>
                    <a:schemeClr val="tx1"/>
                  </a:solidFill>
                  <a:latin typeface="Times New Roman" pitchFamily="18" charset="0"/>
                </a:defRPr>
              </a:lvl8pPr>
              <a:lvl9pPr marL="3886200" indent="-228600" eaLnBrk="0" fontAlgn="base" hangingPunct="0">
                <a:spcBef>
                  <a:spcPct val="0"/>
                </a:spcBef>
                <a:spcAft>
                  <a:spcPct val="0"/>
                </a:spcAft>
                <a:defRPr sz="2000">
                  <a:solidFill>
                    <a:schemeClr val="tx1"/>
                  </a:solidFill>
                  <a:latin typeface="Times New Roman" pitchFamily="18" charset="0"/>
                </a:defRPr>
              </a:lvl9pPr>
            </a:lstStyle>
            <a:p>
              <a:pPr eaLnBrk="1" hangingPunct="1">
                <a:defRPr/>
              </a:pPr>
              <a:r>
                <a:rPr lang="fr-BE" sz="2200" dirty="0" smtClean="0">
                  <a:latin typeface="+mn-lt"/>
                </a:rPr>
                <a:t>Veau</a:t>
              </a:r>
            </a:p>
          </p:txBody>
        </p:sp>
        <p:sp>
          <p:nvSpPr>
            <p:cNvPr id="10281" name="Line 57"/>
            <p:cNvSpPr>
              <a:spLocks noChangeShapeType="1"/>
            </p:cNvSpPr>
            <p:nvPr/>
          </p:nvSpPr>
          <p:spPr bwMode="auto">
            <a:xfrm>
              <a:off x="2915793" y="3288169"/>
              <a:ext cx="0" cy="1221507"/>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pPr eaLnBrk="1" hangingPunct="1">
                <a:defRPr/>
              </a:pPr>
              <a:endParaRPr lang="fr-BE" sz="2200"/>
            </a:p>
          </p:txBody>
        </p:sp>
      </p:grpSp>
      <p:grpSp>
        <p:nvGrpSpPr>
          <p:cNvPr id="30" name="Groupe 29"/>
          <p:cNvGrpSpPr>
            <a:grpSpLocks/>
          </p:cNvGrpSpPr>
          <p:nvPr/>
        </p:nvGrpSpPr>
        <p:grpSpPr bwMode="auto">
          <a:xfrm>
            <a:off x="3935413" y="3287713"/>
            <a:ext cx="754117" cy="1726286"/>
            <a:chOff x="3934968" y="3288168"/>
            <a:chExt cx="754118" cy="1725683"/>
          </a:xfrm>
        </p:grpSpPr>
        <p:sp>
          <p:nvSpPr>
            <p:cNvPr id="10278" name="Text Box 59"/>
            <p:cNvSpPr txBox="1">
              <a:spLocks noChangeArrowheads="1"/>
            </p:cNvSpPr>
            <p:nvPr/>
          </p:nvSpPr>
          <p:spPr bwMode="auto">
            <a:xfrm>
              <a:off x="3934968" y="4583115"/>
              <a:ext cx="754118" cy="430736"/>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spAutoFit/>
            </a:bodyPr>
            <a:lstStyle>
              <a:lvl1pPr eaLnBrk="0" hangingPunct="0">
                <a:defRPr sz="2000">
                  <a:solidFill>
                    <a:schemeClr val="tx1"/>
                  </a:solidFill>
                  <a:latin typeface="Times New Roman" pitchFamily="18" charset="0"/>
                </a:defRPr>
              </a:lvl1pPr>
              <a:lvl2pPr marL="742950" indent="-285750" eaLnBrk="0" hangingPunct="0">
                <a:defRPr sz="2000">
                  <a:solidFill>
                    <a:schemeClr val="tx1"/>
                  </a:solidFill>
                  <a:latin typeface="Times New Roman" pitchFamily="18" charset="0"/>
                </a:defRPr>
              </a:lvl2pPr>
              <a:lvl3pPr marL="1143000" indent="-228600" eaLnBrk="0" hangingPunct="0">
                <a:defRPr sz="2000">
                  <a:solidFill>
                    <a:schemeClr val="tx1"/>
                  </a:solidFill>
                  <a:latin typeface="Times New Roman" pitchFamily="18" charset="0"/>
                </a:defRPr>
              </a:lvl3pPr>
              <a:lvl4pPr marL="1600200" indent="-228600" eaLnBrk="0" hangingPunct="0">
                <a:defRPr sz="2000">
                  <a:solidFill>
                    <a:schemeClr val="tx1"/>
                  </a:solidFill>
                  <a:latin typeface="Times New Roman" pitchFamily="18" charset="0"/>
                </a:defRPr>
              </a:lvl4pPr>
              <a:lvl5pPr marL="2057400" indent="-228600" eaLnBrk="0" hangingPunct="0">
                <a:defRPr sz="2000">
                  <a:solidFill>
                    <a:schemeClr val="tx1"/>
                  </a:solidFill>
                  <a:latin typeface="Times New Roman" pitchFamily="18" charset="0"/>
                </a:defRPr>
              </a:lvl5pPr>
              <a:lvl6pPr marL="2514600" indent="-228600" eaLnBrk="0" fontAlgn="base" hangingPunct="0">
                <a:spcBef>
                  <a:spcPct val="0"/>
                </a:spcBef>
                <a:spcAft>
                  <a:spcPct val="0"/>
                </a:spcAft>
                <a:defRPr sz="2000">
                  <a:solidFill>
                    <a:schemeClr val="tx1"/>
                  </a:solidFill>
                  <a:latin typeface="Times New Roman" pitchFamily="18" charset="0"/>
                </a:defRPr>
              </a:lvl6pPr>
              <a:lvl7pPr marL="2971800" indent="-228600" eaLnBrk="0" fontAlgn="base" hangingPunct="0">
                <a:spcBef>
                  <a:spcPct val="0"/>
                </a:spcBef>
                <a:spcAft>
                  <a:spcPct val="0"/>
                </a:spcAft>
                <a:defRPr sz="2000">
                  <a:solidFill>
                    <a:schemeClr val="tx1"/>
                  </a:solidFill>
                  <a:latin typeface="Times New Roman" pitchFamily="18" charset="0"/>
                </a:defRPr>
              </a:lvl7pPr>
              <a:lvl8pPr marL="3429000" indent="-228600" eaLnBrk="0" fontAlgn="base" hangingPunct="0">
                <a:spcBef>
                  <a:spcPct val="0"/>
                </a:spcBef>
                <a:spcAft>
                  <a:spcPct val="0"/>
                </a:spcAft>
                <a:defRPr sz="2000">
                  <a:solidFill>
                    <a:schemeClr val="tx1"/>
                  </a:solidFill>
                  <a:latin typeface="Times New Roman" pitchFamily="18" charset="0"/>
                </a:defRPr>
              </a:lvl8pPr>
              <a:lvl9pPr marL="3886200" indent="-228600" eaLnBrk="0" fontAlgn="base" hangingPunct="0">
                <a:spcBef>
                  <a:spcPct val="0"/>
                </a:spcBef>
                <a:spcAft>
                  <a:spcPct val="0"/>
                </a:spcAft>
                <a:defRPr sz="2000">
                  <a:solidFill>
                    <a:schemeClr val="tx1"/>
                  </a:solidFill>
                  <a:latin typeface="Times New Roman" pitchFamily="18" charset="0"/>
                </a:defRPr>
              </a:lvl9pPr>
            </a:lstStyle>
            <a:p>
              <a:pPr eaLnBrk="1" hangingPunct="1">
                <a:defRPr/>
              </a:pPr>
              <a:r>
                <a:rPr lang="fr-BE" sz="2200" dirty="0" smtClean="0">
                  <a:latin typeface="+mn-lt"/>
                </a:rPr>
                <a:t>Veau</a:t>
              </a:r>
            </a:p>
          </p:txBody>
        </p:sp>
        <p:sp>
          <p:nvSpPr>
            <p:cNvPr id="10279" name="Line 60"/>
            <p:cNvSpPr>
              <a:spLocks noChangeShapeType="1"/>
            </p:cNvSpPr>
            <p:nvPr/>
          </p:nvSpPr>
          <p:spPr bwMode="auto">
            <a:xfrm flipH="1">
              <a:off x="4482656" y="3288168"/>
              <a:ext cx="17463" cy="1294947"/>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pPr eaLnBrk="1" hangingPunct="1">
                <a:defRPr/>
              </a:pPr>
              <a:endParaRPr lang="fr-BE" sz="2200"/>
            </a:p>
          </p:txBody>
        </p:sp>
      </p:grpSp>
      <p:grpSp>
        <p:nvGrpSpPr>
          <p:cNvPr id="31" name="Groupe 30"/>
          <p:cNvGrpSpPr>
            <a:grpSpLocks/>
          </p:cNvGrpSpPr>
          <p:nvPr/>
        </p:nvGrpSpPr>
        <p:grpSpPr bwMode="auto">
          <a:xfrm>
            <a:off x="5478463" y="3287713"/>
            <a:ext cx="754117" cy="1726286"/>
            <a:chOff x="5478012" y="3288168"/>
            <a:chExt cx="754117" cy="1725683"/>
          </a:xfrm>
        </p:grpSpPr>
        <p:sp>
          <p:nvSpPr>
            <p:cNvPr id="10276" name="Text Box 62"/>
            <p:cNvSpPr txBox="1">
              <a:spLocks noChangeArrowheads="1"/>
            </p:cNvSpPr>
            <p:nvPr/>
          </p:nvSpPr>
          <p:spPr bwMode="auto">
            <a:xfrm>
              <a:off x="5478012" y="4583115"/>
              <a:ext cx="754117" cy="430736"/>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spAutoFit/>
            </a:bodyPr>
            <a:lstStyle>
              <a:lvl1pPr eaLnBrk="0" hangingPunct="0">
                <a:defRPr sz="2000">
                  <a:solidFill>
                    <a:schemeClr val="tx1"/>
                  </a:solidFill>
                  <a:latin typeface="Times New Roman" pitchFamily="18" charset="0"/>
                </a:defRPr>
              </a:lvl1pPr>
              <a:lvl2pPr marL="742950" indent="-285750" eaLnBrk="0" hangingPunct="0">
                <a:defRPr sz="2000">
                  <a:solidFill>
                    <a:schemeClr val="tx1"/>
                  </a:solidFill>
                  <a:latin typeface="Times New Roman" pitchFamily="18" charset="0"/>
                </a:defRPr>
              </a:lvl2pPr>
              <a:lvl3pPr marL="1143000" indent="-228600" eaLnBrk="0" hangingPunct="0">
                <a:defRPr sz="2000">
                  <a:solidFill>
                    <a:schemeClr val="tx1"/>
                  </a:solidFill>
                  <a:latin typeface="Times New Roman" pitchFamily="18" charset="0"/>
                </a:defRPr>
              </a:lvl3pPr>
              <a:lvl4pPr marL="1600200" indent="-228600" eaLnBrk="0" hangingPunct="0">
                <a:defRPr sz="2000">
                  <a:solidFill>
                    <a:schemeClr val="tx1"/>
                  </a:solidFill>
                  <a:latin typeface="Times New Roman" pitchFamily="18" charset="0"/>
                </a:defRPr>
              </a:lvl4pPr>
              <a:lvl5pPr marL="2057400" indent="-228600" eaLnBrk="0" hangingPunct="0">
                <a:defRPr sz="2000">
                  <a:solidFill>
                    <a:schemeClr val="tx1"/>
                  </a:solidFill>
                  <a:latin typeface="Times New Roman" pitchFamily="18" charset="0"/>
                </a:defRPr>
              </a:lvl5pPr>
              <a:lvl6pPr marL="2514600" indent="-228600" eaLnBrk="0" fontAlgn="base" hangingPunct="0">
                <a:spcBef>
                  <a:spcPct val="0"/>
                </a:spcBef>
                <a:spcAft>
                  <a:spcPct val="0"/>
                </a:spcAft>
                <a:defRPr sz="2000">
                  <a:solidFill>
                    <a:schemeClr val="tx1"/>
                  </a:solidFill>
                  <a:latin typeface="Times New Roman" pitchFamily="18" charset="0"/>
                </a:defRPr>
              </a:lvl6pPr>
              <a:lvl7pPr marL="2971800" indent="-228600" eaLnBrk="0" fontAlgn="base" hangingPunct="0">
                <a:spcBef>
                  <a:spcPct val="0"/>
                </a:spcBef>
                <a:spcAft>
                  <a:spcPct val="0"/>
                </a:spcAft>
                <a:defRPr sz="2000">
                  <a:solidFill>
                    <a:schemeClr val="tx1"/>
                  </a:solidFill>
                  <a:latin typeface="Times New Roman" pitchFamily="18" charset="0"/>
                </a:defRPr>
              </a:lvl7pPr>
              <a:lvl8pPr marL="3429000" indent="-228600" eaLnBrk="0" fontAlgn="base" hangingPunct="0">
                <a:spcBef>
                  <a:spcPct val="0"/>
                </a:spcBef>
                <a:spcAft>
                  <a:spcPct val="0"/>
                </a:spcAft>
                <a:defRPr sz="2000">
                  <a:solidFill>
                    <a:schemeClr val="tx1"/>
                  </a:solidFill>
                  <a:latin typeface="Times New Roman" pitchFamily="18" charset="0"/>
                </a:defRPr>
              </a:lvl8pPr>
              <a:lvl9pPr marL="3886200" indent="-228600" eaLnBrk="0" fontAlgn="base" hangingPunct="0">
                <a:spcBef>
                  <a:spcPct val="0"/>
                </a:spcBef>
                <a:spcAft>
                  <a:spcPct val="0"/>
                </a:spcAft>
                <a:defRPr sz="2000">
                  <a:solidFill>
                    <a:schemeClr val="tx1"/>
                  </a:solidFill>
                  <a:latin typeface="Times New Roman" pitchFamily="18" charset="0"/>
                </a:defRPr>
              </a:lvl9pPr>
            </a:lstStyle>
            <a:p>
              <a:pPr eaLnBrk="1" hangingPunct="1">
                <a:defRPr/>
              </a:pPr>
              <a:r>
                <a:rPr lang="fr-BE" sz="2200" dirty="0" smtClean="0">
                  <a:latin typeface="+mn-lt"/>
                </a:rPr>
                <a:t>Veau</a:t>
              </a:r>
            </a:p>
          </p:txBody>
        </p:sp>
        <p:sp>
          <p:nvSpPr>
            <p:cNvPr id="10277" name="Line 63"/>
            <p:cNvSpPr>
              <a:spLocks noChangeShapeType="1"/>
            </p:cNvSpPr>
            <p:nvPr/>
          </p:nvSpPr>
          <p:spPr bwMode="auto">
            <a:xfrm flipH="1">
              <a:off x="6084437" y="3288168"/>
              <a:ext cx="0" cy="1294947"/>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pPr eaLnBrk="1" hangingPunct="1">
                <a:defRPr/>
              </a:pPr>
              <a:endParaRPr lang="fr-BE" sz="2200"/>
            </a:p>
          </p:txBody>
        </p:sp>
      </p:grpSp>
      <p:grpSp>
        <p:nvGrpSpPr>
          <p:cNvPr id="32" name="Groupe 31"/>
          <p:cNvGrpSpPr>
            <a:grpSpLocks/>
          </p:cNvGrpSpPr>
          <p:nvPr/>
        </p:nvGrpSpPr>
        <p:grpSpPr bwMode="auto">
          <a:xfrm>
            <a:off x="7021513" y="3287713"/>
            <a:ext cx="754117" cy="1726287"/>
            <a:chOff x="7021066" y="3288169"/>
            <a:chExt cx="754117" cy="1725683"/>
          </a:xfrm>
        </p:grpSpPr>
        <p:sp>
          <p:nvSpPr>
            <p:cNvPr id="10274" name="Text Box 65"/>
            <p:cNvSpPr txBox="1">
              <a:spLocks noChangeArrowheads="1"/>
            </p:cNvSpPr>
            <p:nvPr/>
          </p:nvSpPr>
          <p:spPr bwMode="auto">
            <a:xfrm>
              <a:off x="7021066" y="4583116"/>
              <a:ext cx="754117" cy="430736"/>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spAutoFit/>
            </a:bodyPr>
            <a:lstStyle>
              <a:lvl1pPr eaLnBrk="0" hangingPunct="0">
                <a:defRPr sz="2000">
                  <a:solidFill>
                    <a:schemeClr val="tx1"/>
                  </a:solidFill>
                  <a:latin typeface="Times New Roman" pitchFamily="18" charset="0"/>
                </a:defRPr>
              </a:lvl1pPr>
              <a:lvl2pPr marL="742950" indent="-285750" eaLnBrk="0" hangingPunct="0">
                <a:defRPr sz="2000">
                  <a:solidFill>
                    <a:schemeClr val="tx1"/>
                  </a:solidFill>
                  <a:latin typeface="Times New Roman" pitchFamily="18" charset="0"/>
                </a:defRPr>
              </a:lvl2pPr>
              <a:lvl3pPr marL="1143000" indent="-228600" eaLnBrk="0" hangingPunct="0">
                <a:defRPr sz="2000">
                  <a:solidFill>
                    <a:schemeClr val="tx1"/>
                  </a:solidFill>
                  <a:latin typeface="Times New Roman" pitchFamily="18" charset="0"/>
                </a:defRPr>
              </a:lvl3pPr>
              <a:lvl4pPr marL="1600200" indent="-228600" eaLnBrk="0" hangingPunct="0">
                <a:defRPr sz="2000">
                  <a:solidFill>
                    <a:schemeClr val="tx1"/>
                  </a:solidFill>
                  <a:latin typeface="Times New Roman" pitchFamily="18" charset="0"/>
                </a:defRPr>
              </a:lvl4pPr>
              <a:lvl5pPr marL="2057400" indent="-228600" eaLnBrk="0" hangingPunct="0">
                <a:defRPr sz="2000">
                  <a:solidFill>
                    <a:schemeClr val="tx1"/>
                  </a:solidFill>
                  <a:latin typeface="Times New Roman" pitchFamily="18" charset="0"/>
                </a:defRPr>
              </a:lvl5pPr>
              <a:lvl6pPr marL="2514600" indent="-228600" eaLnBrk="0" fontAlgn="base" hangingPunct="0">
                <a:spcBef>
                  <a:spcPct val="0"/>
                </a:spcBef>
                <a:spcAft>
                  <a:spcPct val="0"/>
                </a:spcAft>
                <a:defRPr sz="2000">
                  <a:solidFill>
                    <a:schemeClr val="tx1"/>
                  </a:solidFill>
                  <a:latin typeface="Times New Roman" pitchFamily="18" charset="0"/>
                </a:defRPr>
              </a:lvl6pPr>
              <a:lvl7pPr marL="2971800" indent="-228600" eaLnBrk="0" fontAlgn="base" hangingPunct="0">
                <a:spcBef>
                  <a:spcPct val="0"/>
                </a:spcBef>
                <a:spcAft>
                  <a:spcPct val="0"/>
                </a:spcAft>
                <a:defRPr sz="2000">
                  <a:solidFill>
                    <a:schemeClr val="tx1"/>
                  </a:solidFill>
                  <a:latin typeface="Times New Roman" pitchFamily="18" charset="0"/>
                </a:defRPr>
              </a:lvl7pPr>
              <a:lvl8pPr marL="3429000" indent="-228600" eaLnBrk="0" fontAlgn="base" hangingPunct="0">
                <a:spcBef>
                  <a:spcPct val="0"/>
                </a:spcBef>
                <a:spcAft>
                  <a:spcPct val="0"/>
                </a:spcAft>
                <a:defRPr sz="2000">
                  <a:solidFill>
                    <a:schemeClr val="tx1"/>
                  </a:solidFill>
                  <a:latin typeface="Times New Roman" pitchFamily="18" charset="0"/>
                </a:defRPr>
              </a:lvl8pPr>
              <a:lvl9pPr marL="3886200" indent="-228600" eaLnBrk="0" fontAlgn="base" hangingPunct="0">
                <a:spcBef>
                  <a:spcPct val="0"/>
                </a:spcBef>
                <a:spcAft>
                  <a:spcPct val="0"/>
                </a:spcAft>
                <a:defRPr sz="2000">
                  <a:solidFill>
                    <a:schemeClr val="tx1"/>
                  </a:solidFill>
                  <a:latin typeface="Times New Roman" pitchFamily="18" charset="0"/>
                </a:defRPr>
              </a:lvl9pPr>
            </a:lstStyle>
            <a:p>
              <a:pPr eaLnBrk="1" hangingPunct="1">
                <a:defRPr/>
              </a:pPr>
              <a:r>
                <a:rPr lang="fr-BE" sz="2200" dirty="0" smtClean="0">
                  <a:latin typeface="+mn-lt"/>
                </a:rPr>
                <a:t>Veau</a:t>
              </a:r>
            </a:p>
          </p:txBody>
        </p:sp>
        <p:sp>
          <p:nvSpPr>
            <p:cNvPr id="10275" name="Line 66"/>
            <p:cNvSpPr>
              <a:spLocks noChangeShapeType="1"/>
            </p:cNvSpPr>
            <p:nvPr/>
          </p:nvSpPr>
          <p:spPr bwMode="auto">
            <a:xfrm flipH="1">
              <a:off x="7651303" y="3288169"/>
              <a:ext cx="17463" cy="1294947"/>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pPr eaLnBrk="1" hangingPunct="1">
                <a:defRPr/>
              </a:pPr>
              <a:endParaRPr lang="fr-BE" sz="2200"/>
            </a:p>
          </p:txBody>
        </p:sp>
      </p:grpSp>
      <p:grpSp>
        <p:nvGrpSpPr>
          <p:cNvPr id="22" name="Groupe 21"/>
          <p:cNvGrpSpPr>
            <a:grpSpLocks/>
          </p:cNvGrpSpPr>
          <p:nvPr/>
        </p:nvGrpSpPr>
        <p:grpSpPr bwMode="auto">
          <a:xfrm>
            <a:off x="7669213" y="2636837"/>
            <a:ext cx="1079500" cy="646787"/>
            <a:chOff x="7668766" y="2636838"/>
            <a:chExt cx="1079500" cy="647463"/>
          </a:xfrm>
        </p:grpSpPr>
        <p:grpSp>
          <p:nvGrpSpPr>
            <p:cNvPr id="13374" name="Group 51"/>
            <p:cNvGrpSpPr>
              <a:grpSpLocks/>
            </p:cNvGrpSpPr>
            <p:nvPr/>
          </p:nvGrpSpPr>
          <p:grpSpPr bwMode="auto">
            <a:xfrm>
              <a:off x="7668766" y="2636838"/>
              <a:ext cx="1079500" cy="360362"/>
              <a:chOff x="4876" y="1661"/>
              <a:chExt cx="680" cy="227"/>
            </a:xfrm>
          </p:grpSpPr>
          <p:sp>
            <p:nvSpPr>
              <p:cNvPr id="10282" name="Line 52"/>
              <p:cNvSpPr>
                <a:spLocks noChangeShapeType="1"/>
              </p:cNvSpPr>
              <p:nvPr/>
            </p:nvSpPr>
            <p:spPr bwMode="auto">
              <a:xfrm flipV="1">
                <a:off x="4876" y="1661"/>
                <a:ext cx="182" cy="181"/>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pPr eaLnBrk="1" hangingPunct="1">
                  <a:defRPr/>
                </a:pPr>
                <a:endParaRPr lang="fr-BE" sz="2200"/>
              </a:p>
            </p:txBody>
          </p:sp>
          <p:sp>
            <p:nvSpPr>
              <p:cNvPr id="10283" name="Line 53"/>
              <p:cNvSpPr>
                <a:spLocks noChangeShapeType="1"/>
              </p:cNvSpPr>
              <p:nvPr/>
            </p:nvSpPr>
            <p:spPr bwMode="auto">
              <a:xfrm>
                <a:off x="5058" y="1661"/>
                <a:ext cx="136" cy="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pPr eaLnBrk="1" hangingPunct="1">
                  <a:defRPr/>
                </a:pPr>
                <a:endParaRPr lang="fr-BE" sz="2200"/>
              </a:p>
            </p:txBody>
          </p:sp>
          <p:sp>
            <p:nvSpPr>
              <p:cNvPr id="5" name="Line 54"/>
              <p:cNvSpPr>
                <a:spLocks noChangeShapeType="1"/>
              </p:cNvSpPr>
              <p:nvPr/>
            </p:nvSpPr>
            <p:spPr bwMode="auto">
              <a:xfrm>
                <a:off x="5194" y="1661"/>
                <a:ext cx="362" cy="227"/>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pPr eaLnBrk="1" hangingPunct="1">
                  <a:defRPr/>
                </a:pPr>
                <a:endParaRPr lang="fr-BE" sz="2200"/>
              </a:p>
            </p:txBody>
          </p:sp>
        </p:grpSp>
        <p:sp>
          <p:nvSpPr>
            <p:cNvPr id="847939" name="Text Box 67"/>
            <p:cNvSpPr txBox="1">
              <a:spLocks noChangeArrowheads="1"/>
            </p:cNvSpPr>
            <p:nvPr/>
          </p:nvSpPr>
          <p:spPr bwMode="auto">
            <a:xfrm>
              <a:off x="7813228" y="2852964"/>
              <a:ext cx="596638" cy="431337"/>
            </a:xfrm>
            <a:prstGeom prst="rect">
              <a:avLst/>
            </a:prstGeom>
            <a:noFill/>
            <a:ln w="12700">
              <a:solidFill>
                <a:schemeClr val="tx1"/>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wrap="none">
              <a:spAutoFit/>
            </a:bodyPr>
            <a:lstStyle>
              <a:lvl1pPr eaLnBrk="0" hangingPunct="0">
                <a:defRPr sz="2000">
                  <a:solidFill>
                    <a:schemeClr val="tx1"/>
                  </a:solidFill>
                  <a:latin typeface="Times New Roman" pitchFamily="18" charset="0"/>
                </a:defRPr>
              </a:lvl1pPr>
              <a:lvl2pPr marL="742950" indent="-285750" eaLnBrk="0" hangingPunct="0">
                <a:defRPr sz="2000">
                  <a:solidFill>
                    <a:schemeClr val="tx1"/>
                  </a:solidFill>
                  <a:latin typeface="Times New Roman" pitchFamily="18" charset="0"/>
                </a:defRPr>
              </a:lvl2pPr>
              <a:lvl3pPr marL="1143000" indent="-228600" eaLnBrk="0" hangingPunct="0">
                <a:defRPr sz="2000">
                  <a:solidFill>
                    <a:schemeClr val="tx1"/>
                  </a:solidFill>
                  <a:latin typeface="Times New Roman" pitchFamily="18" charset="0"/>
                </a:defRPr>
              </a:lvl3pPr>
              <a:lvl4pPr marL="1600200" indent="-228600" eaLnBrk="0" hangingPunct="0">
                <a:defRPr sz="2000">
                  <a:solidFill>
                    <a:schemeClr val="tx1"/>
                  </a:solidFill>
                  <a:latin typeface="Times New Roman" pitchFamily="18" charset="0"/>
                </a:defRPr>
              </a:lvl4pPr>
              <a:lvl5pPr marL="2057400" indent="-228600" eaLnBrk="0" hangingPunct="0">
                <a:defRPr sz="2000">
                  <a:solidFill>
                    <a:schemeClr val="tx1"/>
                  </a:solidFill>
                  <a:latin typeface="Times New Roman" pitchFamily="18" charset="0"/>
                </a:defRPr>
              </a:lvl5pPr>
              <a:lvl6pPr marL="2514600" indent="-228600" eaLnBrk="0" fontAlgn="base" hangingPunct="0">
                <a:spcBef>
                  <a:spcPct val="0"/>
                </a:spcBef>
                <a:spcAft>
                  <a:spcPct val="0"/>
                </a:spcAft>
                <a:defRPr sz="2000">
                  <a:solidFill>
                    <a:schemeClr val="tx1"/>
                  </a:solidFill>
                  <a:latin typeface="Times New Roman" pitchFamily="18" charset="0"/>
                </a:defRPr>
              </a:lvl6pPr>
              <a:lvl7pPr marL="2971800" indent="-228600" eaLnBrk="0" fontAlgn="base" hangingPunct="0">
                <a:spcBef>
                  <a:spcPct val="0"/>
                </a:spcBef>
                <a:spcAft>
                  <a:spcPct val="0"/>
                </a:spcAft>
                <a:defRPr sz="2000">
                  <a:solidFill>
                    <a:schemeClr val="tx1"/>
                  </a:solidFill>
                  <a:latin typeface="Times New Roman" pitchFamily="18" charset="0"/>
                </a:defRPr>
              </a:lvl7pPr>
              <a:lvl8pPr marL="3429000" indent="-228600" eaLnBrk="0" fontAlgn="base" hangingPunct="0">
                <a:spcBef>
                  <a:spcPct val="0"/>
                </a:spcBef>
                <a:spcAft>
                  <a:spcPct val="0"/>
                </a:spcAft>
                <a:defRPr sz="2000">
                  <a:solidFill>
                    <a:schemeClr val="tx1"/>
                  </a:solidFill>
                  <a:latin typeface="Times New Roman" pitchFamily="18" charset="0"/>
                </a:defRPr>
              </a:lvl8pPr>
              <a:lvl9pPr marL="3886200" indent="-228600" eaLnBrk="0" fontAlgn="base" hangingPunct="0">
                <a:spcBef>
                  <a:spcPct val="0"/>
                </a:spcBef>
                <a:spcAft>
                  <a:spcPct val="0"/>
                </a:spcAft>
                <a:defRPr sz="2000">
                  <a:solidFill>
                    <a:schemeClr val="tx1"/>
                  </a:solidFill>
                  <a:latin typeface="Times New Roman" pitchFamily="18" charset="0"/>
                </a:defRPr>
              </a:lvl9pPr>
            </a:lstStyle>
            <a:p>
              <a:pPr>
                <a:defRPr/>
              </a:pPr>
              <a:r>
                <a:rPr lang="fr-BE" sz="2200" dirty="0" smtClean="0">
                  <a:latin typeface="+mn-lt"/>
                </a:rPr>
                <a:t>Lait</a:t>
              </a:r>
            </a:p>
          </p:txBody>
        </p:sp>
      </p:grpSp>
      <p:grpSp>
        <p:nvGrpSpPr>
          <p:cNvPr id="21" name="Groupe 20"/>
          <p:cNvGrpSpPr>
            <a:grpSpLocks/>
          </p:cNvGrpSpPr>
          <p:nvPr/>
        </p:nvGrpSpPr>
        <p:grpSpPr bwMode="auto">
          <a:xfrm>
            <a:off x="6084888" y="2636838"/>
            <a:ext cx="1296987" cy="647700"/>
            <a:chOff x="6084441" y="2636838"/>
            <a:chExt cx="1296988" cy="647700"/>
          </a:xfrm>
        </p:grpSpPr>
        <p:grpSp>
          <p:nvGrpSpPr>
            <p:cNvPr id="13368" name="Group 41"/>
            <p:cNvGrpSpPr>
              <a:grpSpLocks/>
            </p:cNvGrpSpPr>
            <p:nvPr/>
          </p:nvGrpSpPr>
          <p:grpSpPr bwMode="auto">
            <a:xfrm>
              <a:off x="6084441" y="2636838"/>
              <a:ext cx="1296988" cy="647700"/>
              <a:chOff x="2018" y="1797"/>
              <a:chExt cx="817" cy="408"/>
            </a:xfrm>
          </p:grpSpPr>
          <p:sp>
            <p:nvSpPr>
              <p:cNvPr id="10289" name="Line 42"/>
              <p:cNvSpPr>
                <a:spLocks noChangeShapeType="1"/>
              </p:cNvSpPr>
              <p:nvPr/>
            </p:nvSpPr>
            <p:spPr bwMode="auto">
              <a:xfrm flipV="1">
                <a:off x="2018" y="1797"/>
                <a:ext cx="182" cy="181"/>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pPr eaLnBrk="1" hangingPunct="1">
                  <a:defRPr/>
                </a:pPr>
                <a:endParaRPr lang="fr-BE" sz="2200"/>
              </a:p>
            </p:txBody>
          </p:sp>
          <p:sp>
            <p:nvSpPr>
              <p:cNvPr id="7" name="Line 43"/>
              <p:cNvSpPr>
                <a:spLocks noChangeShapeType="1"/>
              </p:cNvSpPr>
              <p:nvPr/>
            </p:nvSpPr>
            <p:spPr bwMode="auto">
              <a:xfrm>
                <a:off x="2200" y="1797"/>
                <a:ext cx="136" cy="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pPr eaLnBrk="1" hangingPunct="1">
                  <a:defRPr/>
                </a:pPr>
                <a:endParaRPr lang="fr-BE" sz="2200"/>
              </a:p>
            </p:txBody>
          </p:sp>
          <p:sp>
            <p:nvSpPr>
              <p:cNvPr id="10291" name="Line 44"/>
              <p:cNvSpPr>
                <a:spLocks noChangeShapeType="1"/>
              </p:cNvSpPr>
              <p:nvPr/>
            </p:nvSpPr>
            <p:spPr bwMode="auto">
              <a:xfrm>
                <a:off x="2336" y="1797"/>
                <a:ext cx="499" cy="272"/>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pPr eaLnBrk="1" hangingPunct="1">
                  <a:defRPr/>
                </a:pPr>
                <a:endParaRPr lang="fr-BE" sz="2200"/>
              </a:p>
            </p:txBody>
          </p:sp>
          <p:sp>
            <p:nvSpPr>
              <p:cNvPr id="10292" name="Line 45"/>
              <p:cNvSpPr>
                <a:spLocks noChangeShapeType="1"/>
              </p:cNvSpPr>
              <p:nvPr/>
            </p:nvSpPr>
            <p:spPr bwMode="auto">
              <a:xfrm flipH="1">
                <a:off x="2835" y="2069"/>
                <a:ext cx="0" cy="136"/>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pPr eaLnBrk="1" hangingPunct="1">
                  <a:defRPr/>
                </a:pPr>
                <a:endParaRPr lang="fr-BE" sz="2200"/>
              </a:p>
            </p:txBody>
          </p:sp>
        </p:grpSp>
        <p:sp>
          <p:nvSpPr>
            <p:cNvPr id="847940" name="Text Box 68"/>
            <p:cNvSpPr txBox="1">
              <a:spLocks noChangeArrowheads="1"/>
            </p:cNvSpPr>
            <p:nvPr/>
          </p:nvSpPr>
          <p:spPr bwMode="auto">
            <a:xfrm>
              <a:off x="6228903" y="2852738"/>
              <a:ext cx="596638" cy="430887"/>
            </a:xfrm>
            <a:prstGeom prst="rect">
              <a:avLst/>
            </a:prstGeom>
            <a:noFill/>
            <a:ln w="12700">
              <a:solidFill>
                <a:schemeClr val="tx1"/>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wrap="none">
              <a:spAutoFit/>
            </a:bodyPr>
            <a:lstStyle>
              <a:lvl1pPr eaLnBrk="0" hangingPunct="0">
                <a:defRPr sz="2000">
                  <a:solidFill>
                    <a:schemeClr val="tx1"/>
                  </a:solidFill>
                  <a:latin typeface="Times New Roman" pitchFamily="18" charset="0"/>
                </a:defRPr>
              </a:lvl1pPr>
              <a:lvl2pPr marL="742950" indent="-285750" eaLnBrk="0" hangingPunct="0">
                <a:defRPr sz="2000">
                  <a:solidFill>
                    <a:schemeClr val="tx1"/>
                  </a:solidFill>
                  <a:latin typeface="Times New Roman" pitchFamily="18" charset="0"/>
                </a:defRPr>
              </a:lvl2pPr>
              <a:lvl3pPr marL="1143000" indent="-228600" eaLnBrk="0" hangingPunct="0">
                <a:defRPr sz="2000">
                  <a:solidFill>
                    <a:schemeClr val="tx1"/>
                  </a:solidFill>
                  <a:latin typeface="Times New Roman" pitchFamily="18" charset="0"/>
                </a:defRPr>
              </a:lvl3pPr>
              <a:lvl4pPr marL="1600200" indent="-228600" eaLnBrk="0" hangingPunct="0">
                <a:defRPr sz="2000">
                  <a:solidFill>
                    <a:schemeClr val="tx1"/>
                  </a:solidFill>
                  <a:latin typeface="Times New Roman" pitchFamily="18" charset="0"/>
                </a:defRPr>
              </a:lvl4pPr>
              <a:lvl5pPr marL="2057400" indent="-228600" eaLnBrk="0" hangingPunct="0">
                <a:defRPr sz="2000">
                  <a:solidFill>
                    <a:schemeClr val="tx1"/>
                  </a:solidFill>
                  <a:latin typeface="Times New Roman" pitchFamily="18" charset="0"/>
                </a:defRPr>
              </a:lvl5pPr>
              <a:lvl6pPr marL="2514600" indent="-228600" eaLnBrk="0" fontAlgn="base" hangingPunct="0">
                <a:spcBef>
                  <a:spcPct val="0"/>
                </a:spcBef>
                <a:spcAft>
                  <a:spcPct val="0"/>
                </a:spcAft>
                <a:defRPr sz="2000">
                  <a:solidFill>
                    <a:schemeClr val="tx1"/>
                  </a:solidFill>
                  <a:latin typeface="Times New Roman" pitchFamily="18" charset="0"/>
                </a:defRPr>
              </a:lvl6pPr>
              <a:lvl7pPr marL="2971800" indent="-228600" eaLnBrk="0" fontAlgn="base" hangingPunct="0">
                <a:spcBef>
                  <a:spcPct val="0"/>
                </a:spcBef>
                <a:spcAft>
                  <a:spcPct val="0"/>
                </a:spcAft>
                <a:defRPr sz="2000">
                  <a:solidFill>
                    <a:schemeClr val="tx1"/>
                  </a:solidFill>
                  <a:latin typeface="Times New Roman" pitchFamily="18" charset="0"/>
                </a:defRPr>
              </a:lvl7pPr>
              <a:lvl8pPr marL="3429000" indent="-228600" eaLnBrk="0" fontAlgn="base" hangingPunct="0">
                <a:spcBef>
                  <a:spcPct val="0"/>
                </a:spcBef>
                <a:spcAft>
                  <a:spcPct val="0"/>
                </a:spcAft>
                <a:defRPr sz="2000">
                  <a:solidFill>
                    <a:schemeClr val="tx1"/>
                  </a:solidFill>
                  <a:latin typeface="Times New Roman" pitchFamily="18" charset="0"/>
                </a:defRPr>
              </a:lvl8pPr>
              <a:lvl9pPr marL="3886200" indent="-228600" eaLnBrk="0" fontAlgn="base" hangingPunct="0">
                <a:spcBef>
                  <a:spcPct val="0"/>
                </a:spcBef>
                <a:spcAft>
                  <a:spcPct val="0"/>
                </a:spcAft>
                <a:defRPr sz="2000">
                  <a:solidFill>
                    <a:schemeClr val="tx1"/>
                  </a:solidFill>
                  <a:latin typeface="Times New Roman" pitchFamily="18" charset="0"/>
                </a:defRPr>
              </a:lvl9pPr>
            </a:lstStyle>
            <a:p>
              <a:pPr>
                <a:defRPr/>
              </a:pPr>
              <a:r>
                <a:rPr lang="fr-BE" sz="2200" dirty="0" smtClean="0">
                  <a:latin typeface="+mn-lt"/>
                </a:rPr>
                <a:t>Lait</a:t>
              </a:r>
            </a:p>
          </p:txBody>
        </p:sp>
      </p:grpSp>
      <p:grpSp>
        <p:nvGrpSpPr>
          <p:cNvPr id="20" name="Groupe 19"/>
          <p:cNvGrpSpPr>
            <a:grpSpLocks/>
          </p:cNvGrpSpPr>
          <p:nvPr/>
        </p:nvGrpSpPr>
        <p:grpSpPr bwMode="auto">
          <a:xfrm>
            <a:off x="4500563" y="2636838"/>
            <a:ext cx="1296987" cy="647700"/>
            <a:chOff x="4500116" y="2636838"/>
            <a:chExt cx="1296988" cy="647700"/>
          </a:xfrm>
        </p:grpSpPr>
        <p:grpSp>
          <p:nvGrpSpPr>
            <p:cNvPr id="13362" name="Group 36"/>
            <p:cNvGrpSpPr>
              <a:grpSpLocks/>
            </p:cNvGrpSpPr>
            <p:nvPr/>
          </p:nvGrpSpPr>
          <p:grpSpPr bwMode="auto">
            <a:xfrm>
              <a:off x="4500116" y="2636838"/>
              <a:ext cx="1296988" cy="647700"/>
              <a:chOff x="2018" y="1797"/>
              <a:chExt cx="817" cy="408"/>
            </a:xfrm>
          </p:grpSpPr>
          <p:sp>
            <p:nvSpPr>
              <p:cNvPr id="10293" name="Line 37"/>
              <p:cNvSpPr>
                <a:spLocks noChangeShapeType="1"/>
              </p:cNvSpPr>
              <p:nvPr/>
            </p:nvSpPr>
            <p:spPr bwMode="auto">
              <a:xfrm flipV="1">
                <a:off x="2018" y="1797"/>
                <a:ext cx="182" cy="181"/>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pPr eaLnBrk="1" hangingPunct="1">
                  <a:defRPr/>
                </a:pPr>
                <a:endParaRPr lang="fr-BE" sz="2200"/>
              </a:p>
            </p:txBody>
          </p:sp>
          <p:sp>
            <p:nvSpPr>
              <p:cNvPr id="10294" name="Line 38"/>
              <p:cNvSpPr>
                <a:spLocks noChangeShapeType="1"/>
              </p:cNvSpPr>
              <p:nvPr/>
            </p:nvSpPr>
            <p:spPr bwMode="auto">
              <a:xfrm>
                <a:off x="2200" y="1797"/>
                <a:ext cx="136" cy="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pPr eaLnBrk="1" hangingPunct="1">
                  <a:defRPr/>
                </a:pPr>
                <a:endParaRPr lang="fr-BE" sz="2200"/>
              </a:p>
            </p:txBody>
          </p:sp>
          <p:sp>
            <p:nvSpPr>
              <p:cNvPr id="10295" name="Line 39"/>
              <p:cNvSpPr>
                <a:spLocks noChangeShapeType="1"/>
              </p:cNvSpPr>
              <p:nvPr/>
            </p:nvSpPr>
            <p:spPr bwMode="auto">
              <a:xfrm>
                <a:off x="2336" y="1797"/>
                <a:ext cx="499" cy="272"/>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pPr eaLnBrk="1" hangingPunct="1">
                  <a:defRPr/>
                </a:pPr>
                <a:endParaRPr lang="fr-BE" sz="2200"/>
              </a:p>
            </p:txBody>
          </p:sp>
          <p:sp>
            <p:nvSpPr>
              <p:cNvPr id="10296" name="Line 40"/>
              <p:cNvSpPr>
                <a:spLocks noChangeShapeType="1"/>
              </p:cNvSpPr>
              <p:nvPr/>
            </p:nvSpPr>
            <p:spPr bwMode="auto">
              <a:xfrm flipH="1">
                <a:off x="2835" y="2069"/>
                <a:ext cx="0" cy="136"/>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pPr eaLnBrk="1" hangingPunct="1">
                  <a:defRPr/>
                </a:pPr>
                <a:endParaRPr lang="fr-BE" sz="2200"/>
              </a:p>
            </p:txBody>
          </p:sp>
        </p:grpSp>
        <p:sp>
          <p:nvSpPr>
            <p:cNvPr id="847941" name="Text Box 69"/>
            <p:cNvSpPr txBox="1">
              <a:spLocks noChangeArrowheads="1"/>
            </p:cNvSpPr>
            <p:nvPr/>
          </p:nvSpPr>
          <p:spPr bwMode="auto">
            <a:xfrm>
              <a:off x="4716016" y="2852738"/>
              <a:ext cx="596638" cy="430887"/>
            </a:xfrm>
            <a:prstGeom prst="rect">
              <a:avLst/>
            </a:prstGeom>
            <a:noFill/>
            <a:ln w="12700">
              <a:solidFill>
                <a:schemeClr val="tx1"/>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wrap="none">
              <a:spAutoFit/>
            </a:bodyPr>
            <a:lstStyle>
              <a:lvl1pPr eaLnBrk="0" hangingPunct="0">
                <a:defRPr sz="2000">
                  <a:solidFill>
                    <a:schemeClr val="tx1"/>
                  </a:solidFill>
                  <a:latin typeface="Times New Roman" pitchFamily="18" charset="0"/>
                </a:defRPr>
              </a:lvl1pPr>
              <a:lvl2pPr marL="742950" indent="-285750" eaLnBrk="0" hangingPunct="0">
                <a:defRPr sz="2000">
                  <a:solidFill>
                    <a:schemeClr val="tx1"/>
                  </a:solidFill>
                  <a:latin typeface="Times New Roman" pitchFamily="18" charset="0"/>
                </a:defRPr>
              </a:lvl2pPr>
              <a:lvl3pPr marL="1143000" indent="-228600" eaLnBrk="0" hangingPunct="0">
                <a:defRPr sz="2000">
                  <a:solidFill>
                    <a:schemeClr val="tx1"/>
                  </a:solidFill>
                  <a:latin typeface="Times New Roman" pitchFamily="18" charset="0"/>
                </a:defRPr>
              </a:lvl3pPr>
              <a:lvl4pPr marL="1600200" indent="-228600" eaLnBrk="0" hangingPunct="0">
                <a:defRPr sz="2000">
                  <a:solidFill>
                    <a:schemeClr val="tx1"/>
                  </a:solidFill>
                  <a:latin typeface="Times New Roman" pitchFamily="18" charset="0"/>
                </a:defRPr>
              </a:lvl4pPr>
              <a:lvl5pPr marL="2057400" indent="-228600" eaLnBrk="0" hangingPunct="0">
                <a:defRPr sz="2000">
                  <a:solidFill>
                    <a:schemeClr val="tx1"/>
                  </a:solidFill>
                  <a:latin typeface="Times New Roman" pitchFamily="18" charset="0"/>
                </a:defRPr>
              </a:lvl5pPr>
              <a:lvl6pPr marL="2514600" indent="-228600" eaLnBrk="0" fontAlgn="base" hangingPunct="0">
                <a:spcBef>
                  <a:spcPct val="0"/>
                </a:spcBef>
                <a:spcAft>
                  <a:spcPct val="0"/>
                </a:spcAft>
                <a:defRPr sz="2000">
                  <a:solidFill>
                    <a:schemeClr val="tx1"/>
                  </a:solidFill>
                  <a:latin typeface="Times New Roman" pitchFamily="18" charset="0"/>
                </a:defRPr>
              </a:lvl6pPr>
              <a:lvl7pPr marL="2971800" indent="-228600" eaLnBrk="0" fontAlgn="base" hangingPunct="0">
                <a:spcBef>
                  <a:spcPct val="0"/>
                </a:spcBef>
                <a:spcAft>
                  <a:spcPct val="0"/>
                </a:spcAft>
                <a:defRPr sz="2000">
                  <a:solidFill>
                    <a:schemeClr val="tx1"/>
                  </a:solidFill>
                  <a:latin typeface="Times New Roman" pitchFamily="18" charset="0"/>
                </a:defRPr>
              </a:lvl7pPr>
              <a:lvl8pPr marL="3429000" indent="-228600" eaLnBrk="0" fontAlgn="base" hangingPunct="0">
                <a:spcBef>
                  <a:spcPct val="0"/>
                </a:spcBef>
                <a:spcAft>
                  <a:spcPct val="0"/>
                </a:spcAft>
                <a:defRPr sz="2000">
                  <a:solidFill>
                    <a:schemeClr val="tx1"/>
                  </a:solidFill>
                  <a:latin typeface="Times New Roman" pitchFamily="18" charset="0"/>
                </a:defRPr>
              </a:lvl8pPr>
              <a:lvl9pPr marL="3886200" indent="-228600" eaLnBrk="0" fontAlgn="base" hangingPunct="0">
                <a:spcBef>
                  <a:spcPct val="0"/>
                </a:spcBef>
                <a:spcAft>
                  <a:spcPct val="0"/>
                </a:spcAft>
                <a:defRPr sz="2000">
                  <a:solidFill>
                    <a:schemeClr val="tx1"/>
                  </a:solidFill>
                  <a:latin typeface="Times New Roman" pitchFamily="18" charset="0"/>
                </a:defRPr>
              </a:lvl9pPr>
            </a:lstStyle>
            <a:p>
              <a:pPr>
                <a:defRPr/>
              </a:pPr>
              <a:r>
                <a:rPr lang="fr-BE" sz="2200" dirty="0" smtClean="0">
                  <a:latin typeface="+mn-lt"/>
                </a:rPr>
                <a:t>Lait</a:t>
              </a:r>
            </a:p>
          </p:txBody>
        </p:sp>
      </p:grpSp>
      <p:grpSp>
        <p:nvGrpSpPr>
          <p:cNvPr id="19" name="Groupe 18"/>
          <p:cNvGrpSpPr>
            <a:grpSpLocks/>
          </p:cNvGrpSpPr>
          <p:nvPr/>
        </p:nvGrpSpPr>
        <p:grpSpPr bwMode="auto">
          <a:xfrm>
            <a:off x="2916238" y="2565400"/>
            <a:ext cx="1296987" cy="720725"/>
            <a:chOff x="2915791" y="2565400"/>
            <a:chExt cx="1296988" cy="720725"/>
          </a:xfrm>
        </p:grpSpPr>
        <p:grpSp>
          <p:nvGrpSpPr>
            <p:cNvPr id="13356" name="Group 46"/>
            <p:cNvGrpSpPr>
              <a:grpSpLocks/>
            </p:cNvGrpSpPr>
            <p:nvPr/>
          </p:nvGrpSpPr>
          <p:grpSpPr bwMode="auto">
            <a:xfrm>
              <a:off x="2915791" y="2565400"/>
              <a:ext cx="1296988" cy="720725"/>
              <a:chOff x="2018" y="1797"/>
              <a:chExt cx="817" cy="408"/>
            </a:xfrm>
          </p:grpSpPr>
          <p:sp>
            <p:nvSpPr>
              <p:cNvPr id="10285" name="Line 47"/>
              <p:cNvSpPr>
                <a:spLocks noChangeShapeType="1"/>
              </p:cNvSpPr>
              <p:nvPr/>
            </p:nvSpPr>
            <p:spPr bwMode="auto">
              <a:xfrm flipV="1">
                <a:off x="2018" y="1797"/>
                <a:ext cx="182" cy="181"/>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pPr eaLnBrk="1" hangingPunct="1">
                  <a:defRPr/>
                </a:pPr>
                <a:endParaRPr lang="fr-BE" sz="2200"/>
              </a:p>
            </p:txBody>
          </p:sp>
          <p:sp>
            <p:nvSpPr>
              <p:cNvPr id="10286" name="Line 48"/>
              <p:cNvSpPr>
                <a:spLocks noChangeShapeType="1"/>
              </p:cNvSpPr>
              <p:nvPr/>
            </p:nvSpPr>
            <p:spPr bwMode="auto">
              <a:xfrm>
                <a:off x="2200" y="1797"/>
                <a:ext cx="136" cy="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pPr eaLnBrk="1" hangingPunct="1">
                  <a:defRPr/>
                </a:pPr>
                <a:endParaRPr lang="fr-BE" sz="2200"/>
              </a:p>
            </p:txBody>
          </p:sp>
          <p:sp>
            <p:nvSpPr>
              <p:cNvPr id="10287" name="Line 49"/>
              <p:cNvSpPr>
                <a:spLocks noChangeShapeType="1"/>
              </p:cNvSpPr>
              <p:nvPr/>
            </p:nvSpPr>
            <p:spPr bwMode="auto">
              <a:xfrm>
                <a:off x="2336" y="1797"/>
                <a:ext cx="499" cy="272"/>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pPr eaLnBrk="1" hangingPunct="1">
                  <a:defRPr/>
                </a:pPr>
                <a:endParaRPr lang="fr-BE" sz="2200"/>
              </a:p>
            </p:txBody>
          </p:sp>
          <p:sp>
            <p:nvSpPr>
              <p:cNvPr id="10288" name="Line 50"/>
              <p:cNvSpPr>
                <a:spLocks noChangeShapeType="1"/>
              </p:cNvSpPr>
              <p:nvPr/>
            </p:nvSpPr>
            <p:spPr bwMode="auto">
              <a:xfrm flipH="1">
                <a:off x="2835" y="2069"/>
                <a:ext cx="0" cy="136"/>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pPr eaLnBrk="1" hangingPunct="1">
                  <a:defRPr/>
                </a:pPr>
                <a:endParaRPr lang="fr-BE" sz="2200"/>
              </a:p>
            </p:txBody>
          </p:sp>
        </p:grpSp>
        <p:sp>
          <p:nvSpPr>
            <p:cNvPr id="847942" name="Text Box 70"/>
            <p:cNvSpPr txBox="1">
              <a:spLocks noChangeArrowheads="1"/>
            </p:cNvSpPr>
            <p:nvPr/>
          </p:nvSpPr>
          <p:spPr bwMode="auto">
            <a:xfrm>
              <a:off x="3131691" y="2852738"/>
              <a:ext cx="596638" cy="430887"/>
            </a:xfrm>
            <a:prstGeom prst="rect">
              <a:avLst/>
            </a:prstGeom>
            <a:noFill/>
            <a:ln w="12700">
              <a:solidFill>
                <a:schemeClr val="tx1"/>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wrap="none">
              <a:spAutoFit/>
            </a:bodyPr>
            <a:lstStyle>
              <a:lvl1pPr eaLnBrk="0" hangingPunct="0">
                <a:defRPr sz="2000">
                  <a:solidFill>
                    <a:schemeClr val="tx1"/>
                  </a:solidFill>
                  <a:latin typeface="Times New Roman" pitchFamily="18" charset="0"/>
                </a:defRPr>
              </a:lvl1pPr>
              <a:lvl2pPr marL="742950" indent="-285750" eaLnBrk="0" hangingPunct="0">
                <a:defRPr sz="2000">
                  <a:solidFill>
                    <a:schemeClr val="tx1"/>
                  </a:solidFill>
                  <a:latin typeface="Times New Roman" pitchFamily="18" charset="0"/>
                </a:defRPr>
              </a:lvl2pPr>
              <a:lvl3pPr marL="1143000" indent="-228600" eaLnBrk="0" hangingPunct="0">
                <a:defRPr sz="2000">
                  <a:solidFill>
                    <a:schemeClr val="tx1"/>
                  </a:solidFill>
                  <a:latin typeface="Times New Roman" pitchFamily="18" charset="0"/>
                </a:defRPr>
              </a:lvl3pPr>
              <a:lvl4pPr marL="1600200" indent="-228600" eaLnBrk="0" hangingPunct="0">
                <a:defRPr sz="2000">
                  <a:solidFill>
                    <a:schemeClr val="tx1"/>
                  </a:solidFill>
                  <a:latin typeface="Times New Roman" pitchFamily="18" charset="0"/>
                </a:defRPr>
              </a:lvl4pPr>
              <a:lvl5pPr marL="2057400" indent="-228600" eaLnBrk="0" hangingPunct="0">
                <a:defRPr sz="2000">
                  <a:solidFill>
                    <a:schemeClr val="tx1"/>
                  </a:solidFill>
                  <a:latin typeface="Times New Roman" pitchFamily="18" charset="0"/>
                </a:defRPr>
              </a:lvl5pPr>
              <a:lvl6pPr marL="2514600" indent="-228600" eaLnBrk="0" fontAlgn="base" hangingPunct="0">
                <a:spcBef>
                  <a:spcPct val="0"/>
                </a:spcBef>
                <a:spcAft>
                  <a:spcPct val="0"/>
                </a:spcAft>
                <a:defRPr sz="2000">
                  <a:solidFill>
                    <a:schemeClr val="tx1"/>
                  </a:solidFill>
                  <a:latin typeface="Times New Roman" pitchFamily="18" charset="0"/>
                </a:defRPr>
              </a:lvl6pPr>
              <a:lvl7pPr marL="2971800" indent="-228600" eaLnBrk="0" fontAlgn="base" hangingPunct="0">
                <a:spcBef>
                  <a:spcPct val="0"/>
                </a:spcBef>
                <a:spcAft>
                  <a:spcPct val="0"/>
                </a:spcAft>
                <a:defRPr sz="2000">
                  <a:solidFill>
                    <a:schemeClr val="tx1"/>
                  </a:solidFill>
                  <a:latin typeface="Times New Roman" pitchFamily="18" charset="0"/>
                </a:defRPr>
              </a:lvl7pPr>
              <a:lvl8pPr marL="3429000" indent="-228600" eaLnBrk="0" fontAlgn="base" hangingPunct="0">
                <a:spcBef>
                  <a:spcPct val="0"/>
                </a:spcBef>
                <a:spcAft>
                  <a:spcPct val="0"/>
                </a:spcAft>
                <a:defRPr sz="2000">
                  <a:solidFill>
                    <a:schemeClr val="tx1"/>
                  </a:solidFill>
                  <a:latin typeface="Times New Roman" pitchFamily="18" charset="0"/>
                </a:defRPr>
              </a:lvl8pPr>
              <a:lvl9pPr marL="3886200" indent="-228600" eaLnBrk="0" fontAlgn="base" hangingPunct="0">
                <a:spcBef>
                  <a:spcPct val="0"/>
                </a:spcBef>
                <a:spcAft>
                  <a:spcPct val="0"/>
                </a:spcAft>
                <a:defRPr sz="2000">
                  <a:solidFill>
                    <a:schemeClr val="tx1"/>
                  </a:solidFill>
                  <a:latin typeface="Times New Roman" pitchFamily="18" charset="0"/>
                </a:defRPr>
              </a:lvl9pPr>
            </a:lstStyle>
            <a:p>
              <a:pPr>
                <a:defRPr/>
              </a:pPr>
              <a:r>
                <a:rPr lang="fr-BE" sz="2200" dirty="0" smtClean="0">
                  <a:latin typeface="+mn-lt"/>
                </a:rPr>
                <a:t>Lait</a:t>
              </a:r>
            </a:p>
          </p:txBody>
        </p:sp>
      </p:grpSp>
      <p:sp>
        <p:nvSpPr>
          <p:cNvPr id="13331" name="Rectangle 72"/>
          <p:cNvSpPr>
            <a:spLocks noGrp="1" noChangeArrowheads="1"/>
          </p:cNvSpPr>
          <p:nvPr>
            <p:ph type="title" idx="4294967295"/>
          </p:nvPr>
        </p:nvSpPr>
        <p:spPr>
          <a:xfrm>
            <a:off x="107951" y="188913"/>
            <a:ext cx="5165724" cy="587375"/>
          </a:xfrm>
          <a:solidFill>
            <a:schemeClr val="accent2">
              <a:lumMod val="75000"/>
            </a:schemeClr>
          </a:solidFill>
          <a:ln>
            <a:solidFill>
              <a:schemeClr val="tx1"/>
            </a:solidFill>
            <a:miter lim="800000"/>
            <a:headEnd/>
            <a:tailEnd/>
          </a:ln>
        </p:spPr>
        <p:txBody>
          <a:bodyPr>
            <a:noAutofit/>
          </a:bodyPr>
          <a:lstStyle/>
          <a:p>
            <a:pPr eaLnBrk="1" hangingPunct="1"/>
            <a:r>
              <a:rPr lang="fr-BE" altLang="fr-FR" sz="2800" dirty="0" smtClean="0">
                <a:solidFill>
                  <a:schemeClr val="bg1"/>
                </a:solidFill>
                <a:latin typeface="+mn-lt"/>
              </a:rPr>
              <a:t>La vache : un outil de production</a:t>
            </a:r>
            <a:endParaRPr lang="fr-FR" altLang="fr-FR" sz="2800" dirty="0" smtClean="0">
              <a:solidFill>
                <a:schemeClr val="bg1"/>
              </a:solidFill>
              <a:latin typeface="+mn-lt"/>
            </a:endParaRPr>
          </a:p>
        </p:txBody>
      </p:sp>
      <p:grpSp>
        <p:nvGrpSpPr>
          <p:cNvPr id="74" name="Groupe 73"/>
          <p:cNvGrpSpPr>
            <a:grpSpLocks/>
          </p:cNvGrpSpPr>
          <p:nvPr/>
        </p:nvGrpSpPr>
        <p:grpSpPr bwMode="auto">
          <a:xfrm>
            <a:off x="7435849" y="2039938"/>
            <a:ext cx="485582" cy="1244600"/>
            <a:chOff x="2754315" y="2037820"/>
            <a:chExt cx="485654" cy="1245804"/>
          </a:xfrm>
        </p:grpSpPr>
        <p:sp>
          <p:nvSpPr>
            <p:cNvPr id="75" name="Text Box 18"/>
            <p:cNvSpPr txBox="1">
              <a:spLocks noChangeArrowheads="1"/>
            </p:cNvSpPr>
            <p:nvPr/>
          </p:nvSpPr>
          <p:spPr bwMode="auto">
            <a:xfrm>
              <a:off x="2754315" y="2037820"/>
              <a:ext cx="485654" cy="431304"/>
            </a:xfrm>
            <a:prstGeom prst="rect">
              <a:avLst/>
            </a:prstGeom>
            <a:noFill/>
            <a:ln w="12700">
              <a:solidFill>
                <a:schemeClr val="tx1"/>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wrap="none">
              <a:spAutoFit/>
            </a:bodyPr>
            <a:lstStyle>
              <a:lvl1pPr eaLnBrk="0" hangingPunct="0">
                <a:defRPr sz="2000">
                  <a:solidFill>
                    <a:schemeClr val="tx1"/>
                  </a:solidFill>
                  <a:latin typeface="Times New Roman" pitchFamily="18" charset="0"/>
                </a:defRPr>
              </a:lvl1pPr>
              <a:lvl2pPr marL="742950" indent="-285750" eaLnBrk="0" hangingPunct="0">
                <a:defRPr sz="2000">
                  <a:solidFill>
                    <a:schemeClr val="tx1"/>
                  </a:solidFill>
                  <a:latin typeface="Times New Roman" pitchFamily="18" charset="0"/>
                </a:defRPr>
              </a:lvl2pPr>
              <a:lvl3pPr marL="1143000" indent="-228600" eaLnBrk="0" hangingPunct="0">
                <a:defRPr sz="2000">
                  <a:solidFill>
                    <a:schemeClr val="tx1"/>
                  </a:solidFill>
                  <a:latin typeface="Times New Roman" pitchFamily="18" charset="0"/>
                </a:defRPr>
              </a:lvl3pPr>
              <a:lvl4pPr marL="1600200" indent="-228600" eaLnBrk="0" hangingPunct="0">
                <a:defRPr sz="2000">
                  <a:solidFill>
                    <a:schemeClr val="tx1"/>
                  </a:solidFill>
                  <a:latin typeface="Times New Roman" pitchFamily="18" charset="0"/>
                </a:defRPr>
              </a:lvl4pPr>
              <a:lvl5pPr marL="2057400" indent="-228600" eaLnBrk="0" hangingPunct="0">
                <a:defRPr sz="2000">
                  <a:solidFill>
                    <a:schemeClr val="tx1"/>
                  </a:solidFill>
                  <a:latin typeface="Times New Roman" pitchFamily="18" charset="0"/>
                </a:defRPr>
              </a:lvl5pPr>
              <a:lvl6pPr marL="2514600" indent="-228600" eaLnBrk="0" fontAlgn="base" hangingPunct="0">
                <a:spcBef>
                  <a:spcPct val="0"/>
                </a:spcBef>
                <a:spcAft>
                  <a:spcPct val="0"/>
                </a:spcAft>
                <a:defRPr sz="2000">
                  <a:solidFill>
                    <a:schemeClr val="tx1"/>
                  </a:solidFill>
                  <a:latin typeface="Times New Roman" pitchFamily="18" charset="0"/>
                </a:defRPr>
              </a:lvl6pPr>
              <a:lvl7pPr marL="2971800" indent="-228600" eaLnBrk="0" fontAlgn="base" hangingPunct="0">
                <a:spcBef>
                  <a:spcPct val="0"/>
                </a:spcBef>
                <a:spcAft>
                  <a:spcPct val="0"/>
                </a:spcAft>
                <a:defRPr sz="2000">
                  <a:solidFill>
                    <a:schemeClr val="tx1"/>
                  </a:solidFill>
                  <a:latin typeface="Times New Roman" pitchFamily="18" charset="0"/>
                </a:defRPr>
              </a:lvl7pPr>
              <a:lvl8pPr marL="3429000" indent="-228600" eaLnBrk="0" fontAlgn="base" hangingPunct="0">
                <a:spcBef>
                  <a:spcPct val="0"/>
                </a:spcBef>
                <a:spcAft>
                  <a:spcPct val="0"/>
                </a:spcAft>
                <a:defRPr sz="2000">
                  <a:solidFill>
                    <a:schemeClr val="tx1"/>
                  </a:solidFill>
                  <a:latin typeface="Times New Roman" pitchFamily="18" charset="0"/>
                </a:defRPr>
              </a:lvl8pPr>
              <a:lvl9pPr marL="3886200" indent="-228600" eaLnBrk="0" fontAlgn="base" hangingPunct="0">
                <a:spcBef>
                  <a:spcPct val="0"/>
                </a:spcBef>
                <a:spcAft>
                  <a:spcPct val="0"/>
                </a:spcAft>
                <a:defRPr sz="2000">
                  <a:solidFill>
                    <a:schemeClr val="tx1"/>
                  </a:solidFill>
                  <a:latin typeface="Times New Roman" pitchFamily="18" charset="0"/>
                </a:defRPr>
              </a:lvl9pPr>
            </a:lstStyle>
            <a:p>
              <a:pPr>
                <a:defRPr/>
              </a:pPr>
              <a:r>
                <a:rPr lang="fr-BE" sz="2200" dirty="0" err="1" smtClean="0">
                  <a:latin typeface="+mn-lt"/>
                </a:rPr>
                <a:t>Vn</a:t>
              </a:r>
              <a:endParaRPr lang="fr-BE" sz="2200" dirty="0" smtClean="0">
                <a:latin typeface="+mn-lt"/>
              </a:endParaRPr>
            </a:p>
          </p:txBody>
        </p:sp>
        <p:sp>
          <p:nvSpPr>
            <p:cNvPr id="76" name="Line 19"/>
            <p:cNvSpPr>
              <a:spLocks noChangeShapeType="1"/>
            </p:cNvSpPr>
            <p:nvPr/>
          </p:nvSpPr>
          <p:spPr bwMode="auto">
            <a:xfrm flipV="1">
              <a:off x="2970247" y="2470038"/>
              <a:ext cx="0" cy="813586"/>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pPr eaLnBrk="1" hangingPunct="1">
                <a:defRPr/>
              </a:pPr>
              <a:endParaRPr lang="fr-BE" sz="2200"/>
            </a:p>
          </p:txBody>
        </p:sp>
      </p:grpSp>
      <p:grpSp>
        <p:nvGrpSpPr>
          <p:cNvPr id="77" name="Groupe 76"/>
          <p:cNvGrpSpPr>
            <a:grpSpLocks/>
          </p:cNvGrpSpPr>
          <p:nvPr/>
        </p:nvGrpSpPr>
        <p:grpSpPr bwMode="auto">
          <a:xfrm>
            <a:off x="5851526" y="2043113"/>
            <a:ext cx="487634" cy="1244600"/>
            <a:chOff x="2754315" y="2037820"/>
            <a:chExt cx="487706" cy="1245804"/>
          </a:xfrm>
        </p:grpSpPr>
        <p:sp>
          <p:nvSpPr>
            <p:cNvPr id="78" name="Text Box 18"/>
            <p:cNvSpPr txBox="1">
              <a:spLocks noChangeArrowheads="1"/>
            </p:cNvSpPr>
            <p:nvPr/>
          </p:nvSpPr>
          <p:spPr bwMode="auto">
            <a:xfrm>
              <a:off x="2754315" y="2037820"/>
              <a:ext cx="487706" cy="431304"/>
            </a:xfrm>
            <a:prstGeom prst="rect">
              <a:avLst/>
            </a:prstGeom>
            <a:noFill/>
            <a:ln w="12700">
              <a:solidFill>
                <a:schemeClr val="tx1"/>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wrap="none">
              <a:spAutoFit/>
            </a:bodyPr>
            <a:lstStyle>
              <a:lvl1pPr eaLnBrk="0" hangingPunct="0">
                <a:defRPr sz="2000">
                  <a:solidFill>
                    <a:schemeClr val="tx1"/>
                  </a:solidFill>
                  <a:latin typeface="Times New Roman" pitchFamily="18" charset="0"/>
                </a:defRPr>
              </a:lvl1pPr>
              <a:lvl2pPr marL="742950" indent="-285750" eaLnBrk="0" hangingPunct="0">
                <a:defRPr sz="2000">
                  <a:solidFill>
                    <a:schemeClr val="tx1"/>
                  </a:solidFill>
                  <a:latin typeface="Times New Roman" pitchFamily="18" charset="0"/>
                </a:defRPr>
              </a:lvl2pPr>
              <a:lvl3pPr marL="1143000" indent="-228600" eaLnBrk="0" hangingPunct="0">
                <a:defRPr sz="2000">
                  <a:solidFill>
                    <a:schemeClr val="tx1"/>
                  </a:solidFill>
                  <a:latin typeface="Times New Roman" pitchFamily="18" charset="0"/>
                </a:defRPr>
              </a:lvl3pPr>
              <a:lvl4pPr marL="1600200" indent="-228600" eaLnBrk="0" hangingPunct="0">
                <a:defRPr sz="2000">
                  <a:solidFill>
                    <a:schemeClr val="tx1"/>
                  </a:solidFill>
                  <a:latin typeface="Times New Roman" pitchFamily="18" charset="0"/>
                </a:defRPr>
              </a:lvl4pPr>
              <a:lvl5pPr marL="2057400" indent="-228600" eaLnBrk="0" hangingPunct="0">
                <a:defRPr sz="2000">
                  <a:solidFill>
                    <a:schemeClr val="tx1"/>
                  </a:solidFill>
                  <a:latin typeface="Times New Roman" pitchFamily="18" charset="0"/>
                </a:defRPr>
              </a:lvl5pPr>
              <a:lvl6pPr marL="2514600" indent="-228600" eaLnBrk="0" fontAlgn="base" hangingPunct="0">
                <a:spcBef>
                  <a:spcPct val="0"/>
                </a:spcBef>
                <a:spcAft>
                  <a:spcPct val="0"/>
                </a:spcAft>
                <a:defRPr sz="2000">
                  <a:solidFill>
                    <a:schemeClr val="tx1"/>
                  </a:solidFill>
                  <a:latin typeface="Times New Roman" pitchFamily="18" charset="0"/>
                </a:defRPr>
              </a:lvl6pPr>
              <a:lvl7pPr marL="2971800" indent="-228600" eaLnBrk="0" fontAlgn="base" hangingPunct="0">
                <a:spcBef>
                  <a:spcPct val="0"/>
                </a:spcBef>
                <a:spcAft>
                  <a:spcPct val="0"/>
                </a:spcAft>
                <a:defRPr sz="2000">
                  <a:solidFill>
                    <a:schemeClr val="tx1"/>
                  </a:solidFill>
                  <a:latin typeface="Times New Roman" pitchFamily="18" charset="0"/>
                </a:defRPr>
              </a:lvl7pPr>
              <a:lvl8pPr marL="3429000" indent="-228600" eaLnBrk="0" fontAlgn="base" hangingPunct="0">
                <a:spcBef>
                  <a:spcPct val="0"/>
                </a:spcBef>
                <a:spcAft>
                  <a:spcPct val="0"/>
                </a:spcAft>
                <a:defRPr sz="2000">
                  <a:solidFill>
                    <a:schemeClr val="tx1"/>
                  </a:solidFill>
                  <a:latin typeface="Times New Roman" pitchFamily="18" charset="0"/>
                </a:defRPr>
              </a:lvl8pPr>
              <a:lvl9pPr marL="3886200" indent="-228600" eaLnBrk="0" fontAlgn="base" hangingPunct="0">
                <a:spcBef>
                  <a:spcPct val="0"/>
                </a:spcBef>
                <a:spcAft>
                  <a:spcPct val="0"/>
                </a:spcAft>
                <a:defRPr sz="2000">
                  <a:solidFill>
                    <a:schemeClr val="tx1"/>
                  </a:solidFill>
                  <a:latin typeface="Times New Roman" pitchFamily="18" charset="0"/>
                </a:defRPr>
              </a:lvl9pPr>
            </a:lstStyle>
            <a:p>
              <a:pPr>
                <a:defRPr/>
              </a:pPr>
              <a:r>
                <a:rPr lang="fr-BE" sz="2200" dirty="0" smtClean="0">
                  <a:latin typeface="+mn-lt"/>
                </a:rPr>
                <a:t>V3</a:t>
              </a:r>
            </a:p>
          </p:txBody>
        </p:sp>
        <p:sp>
          <p:nvSpPr>
            <p:cNvPr id="79" name="Line 19"/>
            <p:cNvSpPr>
              <a:spLocks noChangeShapeType="1"/>
            </p:cNvSpPr>
            <p:nvPr/>
          </p:nvSpPr>
          <p:spPr bwMode="auto">
            <a:xfrm flipV="1">
              <a:off x="2970247" y="2470038"/>
              <a:ext cx="0" cy="813586"/>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pPr eaLnBrk="1" hangingPunct="1">
                <a:defRPr/>
              </a:pPr>
              <a:endParaRPr lang="fr-BE" sz="2200"/>
            </a:p>
          </p:txBody>
        </p:sp>
      </p:grpSp>
      <p:grpSp>
        <p:nvGrpSpPr>
          <p:cNvPr id="80" name="Groupe 79"/>
          <p:cNvGrpSpPr>
            <a:grpSpLocks/>
          </p:cNvGrpSpPr>
          <p:nvPr/>
        </p:nvGrpSpPr>
        <p:grpSpPr bwMode="auto">
          <a:xfrm>
            <a:off x="4267201" y="1997075"/>
            <a:ext cx="487634" cy="1246188"/>
            <a:chOff x="2754315" y="2037820"/>
            <a:chExt cx="487706" cy="1245804"/>
          </a:xfrm>
        </p:grpSpPr>
        <p:sp>
          <p:nvSpPr>
            <p:cNvPr id="81" name="Text Box 18"/>
            <p:cNvSpPr txBox="1">
              <a:spLocks noChangeArrowheads="1"/>
            </p:cNvSpPr>
            <p:nvPr/>
          </p:nvSpPr>
          <p:spPr bwMode="auto">
            <a:xfrm>
              <a:off x="2754315" y="2037820"/>
              <a:ext cx="487706" cy="430754"/>
            </a:xfrm>
            <a:prstGeom prst="rect">
              <a:avLst/>
            </a:prstGeom>
            <a:noFill/>
            <a:ln w="12700">
              <a:solidFill>
                <a:schemeClr val="tx1"/>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wrap="none">
              <a:spAutoFit/>
            </a:bodyPr>
            <a:lstStyle>
              <a:lvl1pPr eaLnBrk="0" hangingPunct="0">
                <a:defRPr sz="2000">
                  <a:solidFill>
                    <a:schemeClr val="tx1"/>
                  </a:solidFill>
                  <a:latin typeface="Times New Roman" pitchFamily="18" charset="0"/>
                </a:defRPr>
              </a:lvl1pPr>
              <a:lvl2pPr marL="742950" indent="-285750" eaLnBrk="0" hangingPunct="0">
                <a:defRPr sz="2000">
                  <a:solidFill>
                    <a:schemeClr val="tx1"/>
                  </a:solidFill>
                  <a:latin typeface="Times New Roman" pitchFamily="18" charset="0"/>
                </a:defRPr>
              </a:lvl2pPr>
              <a:lvl3pPr marL="1143000" indent="-228600" eaLnBrk="0" hangingPunct="0">
                <a:defRPr sz="2000">
                  <a:solidFill>
                    <a:schemeClr val="tx1"/>
                  </a:solidFill>
                  <a:latin typeface="Times New Roman" pitchFamily="18" charset="0"/>
                </a:defRPr>
              </a:lvl3pPr>
              <a:lvl4pPr marL="1600200" indent="-228600" eaLnBrk="0" hangingPunct="0">
                <a:defRPr sz="2000">
                  <a:solidFill>
                    <a:schemeClr val="tx1"/>
                  </a:solidFill>
                  <a:latin typeface="Times New Roman" pitchFamily="18" charset="0"/>
                </a:defRPr>
              </a:lvl4pPr>
              <a:lvl5pPr marL="2057400" indent="-228600" eaLnBrk="0" hangingPunct="0">
                <a:defRPr sz="2000">
                  <a:solidFill>
                    <a:schemeClr val="tx1"/>
                  </a:solidFill>
                  <a:latin typeface="Times New Roman" pitchFamily="18" charset="0"/>
                </a:defRPr>
              </a:lvl5pPr>
              <a:lvl6pPr marL="2514600" indent="-228600" eaLnBrk="0" fontAlgn="base" hangingPunct="0">
                <a:spcBef>
                  <a:spcPct val="0"/>
                </a:spcBef>
                <a:spcAft>
                  <a:spcPct val="0"/>
                </a:spcAft>
                <a:defRPr sz="2000">
                  <a:solidFill>
                    <a:schemeClr val="tx1"/>
                  </a:solidFill>
                  <a:latin typeface="Times New Roman" pitchFamily="18" charset="0"/>
                </a:defRPr>
              </a:lvl6pPr>
              <a:lvl7pPr marL="2971800" indent="-228600" eaLnBrk="0" fontAlgn="base" hangingPunct="0">
                <a:spcBef>
                  <a:spcPct val="0"/>
                </a:spcBef>
                <a:spcAft>
                  <a:spcPct val="0"/>
                </a:spcAft>
                <a:defRPr sz="2000">
                  <a:solidFill>
                    <a:schemeClr val="tx1"/>
                  </a:solidFill>
                  <a:latin typeface="Times New Roman" pitchFamily="18" charset="0"/>
                </a:defRPr>
              </a:lvl7pPr>
              <a:lvl8pPr marL="3429000" indent="-228600" eaLnBrk="0" fontAlgn="base" hangingPunct="0">
                <a:spcBef>
                  <a:spcPct val="0"/>
                </a:spcBef>
                <a:spcAft>
                  <a:spcPct val="0"/>
                </a:spcAft>
                <a:defRPr sz="2000">
                  <a:solidFill>
                    <a:schemeClr val="tx1"/>
                  </a:solidFill>
                  <a:latin typeface="Times New Roman" pitchFamily="18" charset="0"/>
                </a:defRPr>
              </a:lvl8pPr>
              <a:lvl9pPr marL="3886200" indent="-228600" eaLnBrk="0" fontAlgn="base" hangingPunct="0">
                <a:spcBef>
                  <a:spcPct val="0"/>
                </a:spcBef>
                <a:spcAft>
                  <a:spcPct val="0"/>
                </a:spcAft>
                <a:defRPr sz="2000">
                  <a:solidFill>
                    <a:schemeClr val="tx1"/>
                  </a:solidFill>
                  <a:latin typeface="Times New Roman" pitchFamily="18" charset="0"/>
                </a:defRPr>
              </a:lvl9pPr>
            </a:lstStyle>
            <a:p>
              <a:pPr>
                <a:defRPr/>
              </a:pPr>
              <a:r>
                <a:rPr lang="fr-BE" sz="2200" dirty="0" smtClean="0">
                  <a:latin typeface="+mn-lt"/>
                </a:rPr>
                <a:t>V2</a:t>
              </a:r>
            </a:p>
          </p:txBody>
        </p:sp>
        <p:sp>
          <p:nvSpPr>
            <p:cNvPr id="82" name="Line 19"/>
            <p:cNvSpPr>
              <a:spLocks noChangeShapeType="1"/>
            </p:cNvSpPr>
            <p:nvPr/>
          </p:nvSpPr>
          <p:spPr bwMode="auto">
            <a:xfrm flipV="1">
              <a:off x="2970247" y="2469487"/>
              <a:ext cx="0" cy="814137"/>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pPr eaLnBrk="1" hangingPunct="1">
                <a:defRPr/>
              </a:pPr>
              <a:endParaRPr lang="fr-BE" sz="2200"/>
            </a:p>
          </p:txBody>
        </p:sp>
      </p:grpSp>
      <p:grpSp>
        <p:nvGrpSpPr>
          <p:cNvPr id="13335" name="Groupe 16"/>
          <p:cNvGrpSpPr>
            <a:grpSpLocks/>
          </p:cNvGrpSpPr>
          <p:nvPr/>
        </p:nvGrpSpPr>
        <p:grpSpPr bwMode="auto">
          <a:xfrm>
            <a:off x="8528047" y="2014538"/>
            <a:ext cx="558743" cy="1776412"/>
            <a:chOff x="8528653" y="2013936"/>
            <a:chExt cx="557949" cy="1776864"/>
          </a:xfrm>
        </p:grpSpPr>
        <p:sp>
          <p:nvSpPr>
            <p:cNvPr id="84" name="Text Box 18"/>
            <p:cNvSpPr txBox="1">
              <a:spLocks noChangeArrowheads="1"/>
            </p:cNvSpPr>
            <p:nvPr/>
          </p:nvSpPr>
          <p:spPr bwMode="auto">
            <a:xfrm>
              <a:off x="8528653" y="2013936"/>
              <a:ext cx="557949" cy="430997"/>
            </a:xfrm>
            <a:prstGeom prst="rect">
              <a:avLst/>
            </a:prstGeom>
            <a:noFill/>
            <a:ln w="12700">
              <a:solidFill>
                <a:schemeClr val="tx1"/>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wrap="none">
              <a:spAutoFit/>
            </a:bodyPr>
            <a:lstStyle>
              <a:lvl1pPr eaLnBrk="0" hangingPunct="0">
                <a:defRPr sz="2000">
                  <a:solidFill>
                    <a:schemeClr val="tx1"/>
                  </a:solidFill>
                  <a:latin typeface="Times New Roman" pitchFamily="18" charset="0"/>
                </a:defRPr>
              </a:lvl1pPr>
              <a:lvl2pPr marL="742950" indent="-285750" eaLnBrk="0" hangingPunct="0">
                <a:defRPr sz="2000">
                  <a:solidFill>
                    <a:schemeClr val="tx1"/>
                  </a:solidFill>
                  <a:latin typeface="Times New Roman" pitchFamily="18" charset="0"/>
                </a:defRPr>
              </a:lvl2pPr>
              <a:lvl3pPr marL="1143000" indent="-228600" eaLnBrk="0" hangingPunct="0">
                <a:defRPr sz="2000">
                  <a:solidFill>
                    <a:schemeClr val="tx1"/>
                  </a:solidFill>
                  <a:latin typeface="Times New Roman" pitchFamily="18" charset="0"/>
                </a:defRPr>
              </a:lvl3pPr>
              <a:lvl4pPr marL="1600200" indent="-228600" eaLnBrk="0" hangingPunct="0">
                <a:defRPr sz="2000">
                  <a:solidFill>
                    <a:schemeClr val="tx1"/>
                  </a:solidFill>
                  <a:latin typeface="Times New Roman" pitchFamily="18" charset="0"/>
                </a:defRPr>
              </a:lvl4pPr>
              <a:lvl5pPr marL="2057400" indent="-228600" eaLnBrk="0" hangingPunct="0">
                <a:defRPr sz="2000">
                  <a:solidFill>
                    <a:schemeClr val="tx1"/>
                  </a:solidFill>
                  <a:latin typeface="Times New Roman" pitchFamily="18" charset="0"/>
                </a:defRPr>
              </a:lvl5pPr>
              <a:lvl6pPr marL="2514600" indent="-228600" eaLnBrk="0" fontAlgn="base" hangingPunct="0">
                <a:spcBef>
                  <a:spcPct val="0"/>
                </a:spcBef>
                <a:spcAft>
                  <a:spcPct val="0"/>
                </a:spcAft>
                <a:defRPr sz="2000">
                  <a:solidFill>
                    <a:schemeClr val="tx1"/>
                  </a:solidFill>
                  <a:latin typeface="Times New Roman" pitchFamily="18" charset="0"/>
                </a:defRPr>
              </a:lvl6pPr>
              <a:lvl7pPr marL="2971800" indent="-228600" eaLnBrk="0" fontAlgn="base" hangingPunct="0">
                <a:spcBef>
                  <a:spcPct val="0"/>
                </a:spcBef>
                <a:spcAft>
                  <a:spcPct val="0"/>
                </a:spcAft>
                <a:defRPr sz="2000">
                  <a:solidFill>
                    <a:schemeClr val="tx1"/>
                  </a:solidFill>
                  <a:latin typeface="Times New Roman" pitchFamily="18" charset="0"/>
                </a:defRPr>
              </a:lvl7pPr>
              <a:lvl8pPr marL="3429000" indent="-228600" eaLnBrk="0" fontAlgn="base" hangingPunct="0">
                <a:spcBef>
                  <a:spcPct val="0"/>
                </a:spcBef>
                <a:spcAft>
                  <a:spcPct val="0"/>
                </a:spcAft>
                <a:defRPr sz="2000">
                  <a:solidFill>
                    <a:schemeClr val="tx1"/>
                  </a:solidFill>
                  <a:latin typeface="Times New Roman" pitchFamily="18" charset="0"/>
                </a:defRPr>
              </a:lvl8pPr>
              <a:lvl9pPr marL="3886200" indent="-228600" eaLnBrk="0" fontAlgn="base" hangingPunct="0">
                <a:spcBef>
                  <a:spcPct val="0"/>
                </a:spcBef>
                <a:spcAft>
                  <a:spcPct val="0"/>
                </a:spcAft>
                <a:defRPr sz="2000">
                  <a:solidFill>
                    <a:schemeClr val="tx1"/>
                  </a:solidFill>
                  <a:latin typeface="Times New Roman" pitchFamily="18" charset="0"/>
                </a:defRPr>
              </a:lvl9pPr>
            </a:lstStyle>
            <a:p>
              <a:pPr>
                <a:defRPr/>
              </a:pPr>
              <a:r>
                <a:rPr lang="fr-BE" sz="2200" dirty="0" smtClean="0">
                  <a:latin typeface="+mn-lt"/>
                </a:rPr>
                <a:t>Réf</a:t>
              </a:r>
            </a:p>
          </p:txBody>
        </p:sp>
        <p:sp>
          <p:nvSpPr>
            <p:cNvPr id="85" name="Line 19"/>
            <p:cNvSpPr>
              <a:spLocks noChangeShapeType="1"/>
            </p:cNvSpPr>
            <p:nvPr/>
          </p:nvSpPr>
          <p:spPr bwMode="auto">
            <a:xfrm flipV="1">
              <a:off x="8744246" y="2445846"/>
              <a:ext cx="0" cy="1344954"/>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pPr eaLnBrk="1" hangingPunct="1">
                <a:defRPr/>
              </a:pPr>
              <a:endParaRPr lang="fr-BE" sz="2200"/>
            </a:p>
          </p:txBody>
        </p:sp>
      </p:grpSp>
      <p:cxnSp>
        <p:nvCxnSpPr>
          <p:cNvPr id="34" name="Connecteur droit avec flèche 33"/>
          <p:cNvCxnSpPr>
            <a:stCxn id="10243" idx="2"/>
          </p:cNvCxnSpPr>
          <p:nvPr/>
        </p:nvCxnSpPr>
        <p:spPr>
          <a:xfrm>
            <a:off x="900113" y="3789363"/>
            <a:ext cx="0" cy="2160587"/>
          </a:xfrm>
          <a:prstGeom prst="straightConnector1">
            <a:avLst/>
          </a:prstGeom>
          <a:ln w="28575">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105" name="Text Box 40"/>
          <p:cNvSpPr txBox="1">
            <a:spLocks noChangeArrowheads="1"/>
          </p:cNvSpPr>
          <p:nvPr/>
        </p:nvSpPr>
        <p:spPr bwMode="auto">
          <a:xfrm>
            <a:off x="107504" y="5949950"/>
            <a:ext cx="7160102" cy="430887"/>
          </a:xfrm>
          <a:prstGeom prst="rect">
            <a:avLst/>
          </a:prstGeom>
          <a:solidFill>
            <a:srgbClr val="008000"/>
          </a:solidFill>
          <a:ln w="9525">
            <a:solidFill>
              <a:schemeClr val="tx1"/>
            </a:solidFill>
            <a:miter lim="800000"/>
            <a:headEnd/>
            <a:tailEnd/>
          </a:ln>
        </p:spPr>
        <p:txBody>
          <a:bodyPr wrap="none">
            <a:spAutoFit/>
          </a:bodyPr>
          <a:lstStyle>
            <a:lvl1pPr>
              <a:spcBef>
                <a:spcPct val="20000"/>
              </a:spcBef>
              <a:buFont typeface="Arial Narrow" pitchFamily="34" charset="0"/>
              <a:buChar char="●"/>
              <a:defRPr sz="2600">
                <a:solidFill>
                  <a:schemeClr val="tx1"/>
                </a:solidFill>
                <a:latin typeface="Arial Narrow" pitchFamily="34" charset="0"/>
              </a:defRPr>
            </a:lvl1pPr>
            <a:lvl2pPr marL="742950" indent="-285750">
              <a:spcBef>
                <a:spcPct val="20000"/>
              </a:spcBef>
              <a:buFont typeface="Wingdings" pitchFamily="2" charset="2"/>
              <a:buChar char="§"/>
              <a:defRPr sz="2400">
                <a:solidFill>
                  <a:schemeClr val="tx1"/>
                </a:solidFill>
                <a:latin typeface="Arial Narrow" pitchFamily="34" charset="0"/>
              </a:defRPr>
            </a:lvl2pPr>
            <a:lvl3pPr marL="1143000" indent="-228600">
              <a:spcBef>
                <a:spcPct val="20000"/>
              </a:spcBef>
              <a:buChar char="•"/>
              <a:defRPr sz="2000">
                <a:solidFill>
                  <a:schemeClr val="tx1"/>
                </a:solidFill>
                <a:latin typeface="Arial Narrow" pitchFamily="34" charset="0"/>
              </a:defRPr>
            </a:lvl3pPr>
            <a:lvl4pPr marL="1600200" indent="-228600">
              <a:spcBef>
                <a:spcPct val="20000"/>
              </a:spcBef>
              <a:buChar char="–"/>
              <a:defRPr sz="2000">
                <a:solidFill>
                  <a:schemeClr val="tx1"/>
                </a:solidFill>
                <a:latin typeface="Arial Narrow" pitchFamily="34" charset="0"/>
              </a:defRPr>
            </a:lvl4pPr>
            <a:lvl5pPr marL="2057400" indent="-228600">
              <a:spcBef>
                <a:spcPct val="20000"/>
              </a:spcBef>
              <a:buChar char="»"/>
              <a:defRPr sz="2000">
                <a:solidFill>
                  <a:schemeClr val="tx1"/>
                </a:solidFill>
                <a:latin typeface="Arial Narrow" pitchFamily="34" charset="0"/>
              </a:defRPr>
            </a:lvl5pPr>
            <a:lvl6pPr marL="2514600" indent="-228600" eaLnBrk="0" fontAlgn="base" hangingPunct="0">
              <a:spcBef>
                <a:spcPct val="20000"/>
              </a:spcBef>
              <a:spcAft>
                <a:spcPct val="0"/>
              </a:spcAft>
              <a:buChar char="»"/>
              <a:defRPr sz="2000">
                <a:solidFill>
                  <a:schemeClr val="tx1"/>
                </a:solidFill>
                <a:latin typeface="Arial Narrow" pitchFamily="34" charset="0"/>
              </a:defRPr>
            </a:lvl6pPr>
            <a:lvl7pPr marL="2971800" indent="-228600" eaLnBrk="0" fontAlgn="base" hangingPunct="0">
              <a:spcBef>
                <a:spcPct val="20000"/>
              </a:spcBef>
              <a:spcAft>
                <a:spcPct val="0"/>
              </a:spcAft>
              <a:buChar char="»"/>
              <a:defRPr sz="2000">
                <a:solidFill>
                  <a:schemeClr val="tx1"/>
                </a:solidFill>
                <a:latin typeface="Arial Narrow" pitchFamily="34" charset="0"/>
              </a:defRPr>
            </a:lvl7pPr>
            <a:lvl8pPr marL="3429000" indent="-228600" eaLnBrk="0" fontAlgn="base" hangingPunct="0">
              <a:spcBef>
                <a:spcPct val="20000"/>
              </a:spcBef>
              <a:spcAft>
                <a:spcPct val="0"/>
              </a:spcAft>
              <a:buChar char="»"/>
              <a:defRPr sz="2000">
                <a:solidFill>
                  <a:schemeClr val="tx1"/>
                </a:solidFill>
                <a:latin typeface="Arial Narrow" pitchFamily="34" charset="0"/>
              </a:defRPr>
            </a:lvl8pPr>
            <a:lvl9pPr marL="3886200" indent="-228600" eaLnBrk="0" fontAlgn="base" hangingPunct="0">
              <a:spcBef>
                <a:spcPct val="20000"/>
              </a:spcBef>
              <a:spcAft>
                <a:spcPct val="0"/>
              </a:spcAft>
              <a:buChar char="»"/>
              <a:defRPr sz="2000">
                <a:solidFill>
                  <a:schemeClr val="tx1"/>
                </a:solidFill>
                <a:latin typeface="Arial Narrow" pitchFamily="34" charset="0"/>
              </a:defRPr>
            </a:lvl9pPr>
          </a:lstStyle>
          <a:p>
            <a:pPr eaLnBrk="1" hangingPunct="1">
              <a:spcBef>
                <a:spcPct val="0"/>
              </a:spcBef>
              <a:buFontTx/>
              <a:buNone/>
            </a:pPr>
            <a:r>
              <a:rPr lang="fr-BE" altLang="fr-FR" sz="2200" dirty="0">
                <a:latin typeface="+mn-lt"/>
              </a:rPr>
              <a:t>Période d’attente : entre la naissance ou le vêlage et la 1</a:t>
            </a:r>
            <a:r>
              <a:rPr lang="fr-BE" altLang="fr-FR" sz="2200" baseline="30000" dirty="0">
                <a:latin typeface="+mn-lt"/>
              </a:rPr>
              <a:t>ère</a:t>
            </a:r>
            <a:r>
              <a:rPr lang="fr-BE" altLang="fr-FR" sz="2200" dirty="0">
                <a:latin typeface="+mn-lt"/>
              </a:rPr>
              <a:t> </a:t>
            </a:r>
            <a:r>
              <a:rPr lang="fr-BE" altLang="fr-FR" sz="2200" dirty="0" smtClean="0">
                <a:latin typeface="+mn-lt"/>
              </a:rPr>
              <a:t>IA</a:t>
            </a:r>
            <a:endParaRPr lang="fr-BE" altLang="fr-FR" sz="2200" dirty="0">
              <a:latin typeface="+mn-lt"/>
            </a:endParaRPr>
          </a:p>
        </p:txBody>
      </p:sp>
      <p:cxnSp>
        <p:nvCxnSpPr>
          <p:cNvPr id="107" name="Connecteur droit avec flèche 106"/>
          <p:cNvCxnSpPr/>
          <p:nvPr/>
        </p:nvCxnSpPr>
        <p:spPr>
          <a:xfrm>
            <a:off x="1728788" y="3790950"/>
            <a:ext cx="0" cy="1438275"/>
          </a:xfrm>
          <a:prstGeom prst="straightConnector1">
            <a:avLst/>
          </a:prstGeom>
          <a:ln w="28575">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109" name="Text Box 40"/>
          <p:cNvSpPr txBox="1">
            <a:spLocks noChangeArrowheads="1"/>
          </p:cNvSpPr>
          <p:nvPr/>
        </p:nvSpPr>
        <p:spPr bwMode="auto">
          <a:xfrm>
            <a:off x="971600" y="5229225"/>
            <a:ext cx="6212791" cy="430887"/>
          </a:xfrm>
          <a:prstGeom prst="rect">
            <a:avLst/>
          </a:prstGeom>
          <a:solidFill>
            <a:srgbClr val="0070C0"/>
          </a:solidFill>
          <a:ln w="9525">
            <a:solidFill>
              <a:schemeClr val="tx1"/>
            </a:solidFill>
            <a:miter lim="800000"/>
            <a:headEnd/>
            <a:tailEnd/>
          </a:ln>
        </p:spPr>
        <p:txBody>
          <a:bodyPr wrap="none">
            <a:spAutoFit/>
          </a:bodyPr>
          <a:lstStyle>
            <a:lvl1pPr>
              <a:spcBef>
                <a:spcPct val="20000"/>
              </a:spcBef>
              <a:buFont typeface="Arial Narrow" pitchFamily="34" charset="0"/>
              <a:buChar char="●"/>
              <a:defRPr sz="2600">
                <a:solidFill>
                  <a:schemeClr val="tx1"/>
                </a:solidFill>
                <a:latin typeface="Arial Narrow" pitchFamily="34" charset="0"/>
              </a:defRPr>
            </a:lvl1pPr>
            <a:lvl2pPr marL="742950" indent="-285750">
              <a:spcBef>
                <a:spcPct val="20000"/>
              </a:spcBef>
              <a:buFont typeface="Wingdings" pitchFamily="2" charset="2"/>
              <a:buChar char="§"/>
              <a:defRPr sz="2400">
                <a:solidFill>
                  <a:schemeClr val="tx1"/>
                </a:solidFill>
                <a:latin typeface="Arial Narrow" pitchFamily="34" charset="0"/>
              </a:defRPr>
            </a:lvl2pPr>
            <a:lvl3pPr marL="1143000" indent="-228600">
              <a:spcBef>
                <a:spcPct val="20000"/>
              </a:spcBef>
              <a:buChar char="•"/>
              <a:defRPr sz="2000">
                <a:solidFill>
                  <a:schemeClr val="tx1"/>
                </a:solidFill>
                <a:latin typeface="Arial Narrow" pitchFamily="34" charset="0"/>
              </a:defRPr>
            </a:lvl3pPr>
            <a:lvl4pPr marL="1600200" indent="-228600">
              <a:spcBef>
                <a:spcPct val="20000"/>
              </a:spcBef>
              <a:buChar char="–"/>
              <a:defRPr sz="2000">
                <a:solidFill>
                  <a:schemeClr val="tx1"/>
                </a:solidFill>
                <a:latin typeface="Arial Narrow" pitchFamily="34" charset="0"/>
              </a:defRPr>
            </a:lvl4pPr>
            <a:lvl5pPr marL="2057400" indent="-228600">
              <a:spcBef>
                <a:spcPct val="20000"/>
              </a:spcBef>
              <a:buChar char="»"/>
              <a:defRPr sz="2000">
                <a:solidFill>
                  <a:schemeClr val="tx1"/>
                </a:solidFill>
                <a:latin typeface="Arial Narrow" pitchFamily="34" charset="0"/>
              </a:defRPr>
            </a:lvl5pPr>
            <a:lvl6pPr marL="2514600" indent="-228600" eaLnBrk="0" fontAlgn="base" hangingPunct="0">
              <a:spcBef>
                <a:spcPct val="20000"/>
              </a:spcBef>
              <a:spcAft>
                <a:spcPct val="0"/>
              </a:spcAft>
              <a:buChar char="»"/>
              <a:defRPr sz="2000">
                <a:solidFill>
                  <a:schemeClr val="tx1"/>
                </a:solidFill>
                <a:latin typeface="Arial Narrow" pitchFamily="34" charset="0"/>
              </a:defRPr>
            </a:lvl6pPr>
            <a:lvl7pPr marL="2971800" indent="-228600" eaLnBrk="0" fontAlgn="base" hangingPunct="0">
              <a:spcBef>
                <a:spcPct val="20000"/>
              </a:spcBef>
              <a:spcAft>
                <a:spcPct val="0"/>
              </a:spcAft>
              <a:buChar char="»"/>
              <a:defRPr sz="2000">
                <a:solidFill>
                  <a:schemeClr val="tx1"/>
                </a:solidFill>
                <a:latin typeface="Arial Narrow" pitchFamily="34" charset="0"/>
              </a:defRPr>
            </a:lvl7pPr>
            <a:lvl8pPr marL="3429000" indent="-228600" eaLnBrk="0" fontAlgn="base" hangingPunct="0">
              <a:spcBef>
                <a:spcPct val="20000"/>
              </a:spcBef>
              <a:spcAft>
                <a:spcPct val="0"/>
              </a:spcAft>
              <a:buChar char="»"/>
              <a:defRPr sz="2000">
                <a:solidFill>
                  <a:schemeClr val="tx1"/>
                </a:solidFill>
                <a:latin typeface="Arial Narrow" pitchFamily="34" charset="0"/>
              </a:defRPr>
            </a:lvl8pPr>
            <a:lvl9pPr marL="3886200" indent="-228600" eaLnBrk="0" fontAlgn="base" hangingPunct="0">
              <a:spcBef>
                <a:spcPct val="20000"/>
              </a:spcBef>
              <a:spcAft>
                <a:spcPct val="0"/>
              </a:spcAft>
              <a:buChar char="»"/>
              <a:defRPr sz="2000">
                <a:solidFill>
                  <a:schemeClr val="tx1"/>
                </a:solidFill>
                <a:latin typeface="Arial Narrow" pitchFamily="34" charset="0"/>
              </a:defRPr>
            </a:lvl9pPr>
          </a:lstStyle>
          <a:p>
            <a:pPr eaLnBrk="1" hangingPunct="1">
              <a:spcBef>
                <a:spcPct val="0"/>
              </a:spcBef>
              <a:buFontTx/>
              <a:buNone/>
            </a:pPr>
            <a:r>
              <a:rPr lang="fr-BE" altLang="fr-FR" sz="2200" dirty="0">
                <a:latin typeface="+mn-lt"/>
              </a:rPr>
              <a:t>Période de reproduction : entre la 1</a:t>
            </a:r>
            <a:r>
              <a:rPr lang="fr-BE" altLang="fr-FR" sz="2200" baseline="30000" dirty="0">
                <a:latin typeface="+mn-lt"/>
              </a:rPr>
              <a:t>ère</a:t>
            </a:r>
            <a:r>
              <a:rPr lang="fr-BE" altLang="fr-FR" sz="2200" dirty="0">
                <a:latin typeface="+mn-lt"/>
              </a:rPr>
              <a:t>  et dernière </a:t>
            </a:r>
            <a:r>
              <a:rPr lang="fr-BE" altLang="fr-FR" sz="2200" dirty="0" smtClean="0">
                <a:latin typeface="+mn-lt"/>
              </a:rPr>
              <a:t>IA</a:t>
            </a:r>
            <a:endParaRPr lang="fr-BE" altLang="fr-FR" sz="2200" dirty="0">
              <a:latin typeface="+mn-lt"/>
            </a:endParaRPr>
          </a:p>
        </p:txBody>
      </p:sp>
      <p:cxnSp>
        <p:nvCxnSpPr>
          <p:cNvPr id="111" name="Connecteur droit avec flèche 110"/>
          <p:cNvCxnSpPr/>
          <p:nvPr/>
        </p:nvCxnSpPr>
        <p:spPr>
          <a:xfrm flipV="1">
            <a:off x="2195513" y="1658938"/>
            <a:ext cx="0" cy="1628775"/>
          </a:xfrm>
          <a:prstGeom prst="straightConnector1">
            <a:avLst/>
          </a:prstGeom>
          <a:ln w="28575">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115" name="Text Box 40"/>
          <p:cNvSpPr txBox="1">
            <a:spLocks noChangeArrowheads="1"/>
          </p:cNvSpPr>
          <p:nvPr/>
        </p:nvSpPr>
        <p:spPr bwMode="auto">
          <a:xfrm>
            <a:off x="5478463" y="314325"/>
            <a:ext cx="2688557" cy="461665"/>
          </a:xfrm>
          <a:prstGeom prst="rect">
            <a:avLst/>
          </a:prstGeom>
          <a:solidFill>
            <a:schemeClr val="bg1"/>
          </a:solidFill>
          <a:ln w="9525">
            <a:solidFill>
              <a:schemeClr val="tx1"/>
            </a:solidFill>
            <a:miter lim="800000"/>
            <a:headEnd/>
            <a:tailEnd/>
          </a:ln>
        </p:spPr>
        <p:txBody>
          <a:bodyPr wrap="none">
            <a:spAutoFit/>
          </a:bodyPr>
          <a:lstStyle>
            <a:lvl1pPr eaLnBrk="0" hangingPunct="0">
              <a:defRPr sz="2000">
                <a:solidFill>
                  <a:schemeClr val="tx1"/>
                </a:solidFill>
                <a:latin typeface="Times New Roman" pitchFamily="18" charset="0"/>
              </a:defRPr>
            </a:lvl1pPr>
            <a:lvl2pPr marL="742950" indent="-285750" eaLnBrk="0" hangingPunct="0">
              <a:defRPr sz="2000">
                <a:solidFill>
                  <a:schemeClr val="tx1"/>
                </a:solidFill>
                <a:latin typeface="Times New Roman" pitchFamily="18" charset="0"/>
              </a:defRPr>
            </a:lvl2pPr>
            <a:lvl3pPr marL="1143000" indent="-228600" eaLnBrk="0" hangingPunct="0">
              <a:defRPr sz="2000">
                <a:solidFill>
                  <a:schemeClr val="tx1"/>
                </a:solidFill>
                <a:latin typeface="Times New Roman" pitchFamily="18" charset="0"/>
              </a:defRPr>
            </a:lvl3pPr>
            <a:lvl4pPr marL="1600200" indent="-228600" eaLnBrk="0" hangingPunct="0">
              <a:defRPr sz="2000">
                <a:solidFill>
                  <a:schemeClr val="tx1"/>
                </a:solidFill>
                <a:latin typeface="Times New Roman" pitchFamily="18" charset="0"/>
              </a:defRPr>
            </a:lvl4pPr>
            <a:lvl5pPr marL="2057400" indent="-228600" eaLnBrk="0" hangingPunct="0">
              <a:defRPr sz="2000">
                <a:solidFill>
                  <a:schemeClr val="tx1"/>
                </a:solidFill>
                <a:latin typeface="Times New Roman" pitchFamily="18" charset="0"/>
              </a:defRPr>
            </a:lvl5pPr>
            <a:lvl6pPr marL="2514600" indent="-228600" eaLnBrk="0" fontAlgn="base" hangingPunct="0">
              <a:spcBef>
                <a:spcPct val="0"/>
              </a:spcBef>
              <a:spcAft>
                <a:spcPct val="0"/>
              </a:spcAft>
              <a:defRPr sz="2000">
                <a:solidFill>
                  <a:schemeClr val="tx1"/>
                </a:solidFill>
                <a:latin typeface="Times New Roman" pitchFamily="18" charset="0"/>
              </a:defRPr>
            </a:lvl6pPr>
            <a:lvl7pPr marL="2971800" indent="-228600" eaLnBrk="0" fontAlgn="base" hangingPunct="0">
              <a:spcBef>
                <a:spcPct val="0"/>
              </a:spcBef>
              <a:spcAft>
                <a:spcPct val="0"/>
              </a:spcAft>
              <a:defRPr sz="2000">
                <a:solidFill>
                  <a:schemeClr val="tx1"/>
                </a:solidFill>
                <a:latin typeface="Times New Roman" pitchFamily="18" charset="0"/>
              </a:defRPr>
            </a:lvl7pPr>
            <a:lvl8pPr marL="3429000" indent="-228600" eaLnBrk="0" fontAlgn="base" hangingPunct="0">
              <a:spcBef>
                <a:spcPct val="0"/>
              </a:spcBef>
              <a:spcAft>
                <a:spcPct val="0"/>
              </a:spcAft>
              <a:defRPr sz="2000">
                <a:solidFill>
                  <a:schemeClr val="tx1"/>
                </a:solidFill>
                <a:latin typeface="Times New Roman" pitchFamily="18" charset="0"/>
              </a:defRPr>
            </a:lvl8pPr>
            <a:lvl9pPr marL="3886200" indent="-228600" eaLnBrk="0" fontAlgn="base" hangingPunct="0">
              <a:spcBef>
                <a:spcPct val="0"/>
              </a:spcBef>
              <a:spcAft>
                <a:spcPct val="0"/>
              </a:spcAft>
              <a:defRPr sz="2000">
                <a:solidFill>
                  <a:schemeClr val="tx1"/>
                </a:solidFill>
                <a:latin typeface="Times New Roman" pitchFamily="18" charset="0"/>
              </a:defRPr>
            </a:lvl9pPr>
          </a:lstStyle>
          <a:p>
            <a:pPr eaLnBrk="1" hangingPunct="1">
              <a:defRPr/>
            </a:pPr>
            <a:r>
              <a:rPr lang="fr-BE" sz="2400" dirty="0" smtClean="0">
                <a:latin typeface="+mn-lt"/>
              </a:rPr>
              <a:t>Période de lactation</a:t>
            </a:r>
          </a:p>
        </p:txBody>
      </p:sp>
      <p:cxnSp>
        <p:nvCxnSpPr>
          <p:cNvPr id="116" name="Connecteur droit avec flèche 115"/>
          <p:cNvCxnSpPr>
            <a:stCxn id="10287" idx="0"/>
          </p:cNvCxnSpPr>
          <p:nvPr/>
        </p:nvCxnSpPr>
        <p:spPr>
          <a:xfrm flipV="1">
            <a:off x="3421063" y="776288"/>
            <a:ext cx="2124075" cy="1789112"/>
          </a:xfrm>
          <a:prstGeom prst="straightConnector1">
            <a:avLst/>
          </a:prstGeom>
          <a:ln w="28575">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41" name="Rectangle 40"/>
          <p:cNvSpPr/>
          <p:nvPr/>
        </p:nvSpPr>
        <p:spPr>
          <a:xfrm>
            <a:off x="4267200" y="3014663"/>
            <a:ext cx="215900" cy="268287"/>
          </a:xfrm>
          <a:prstGeom prst="rect">
            <a:avLst/>
          </a:prstGeom>
          <a:solidFill>
            <a:srgbClr val="FF33CC"/>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fr-BE">
              <a:solidFill>
                <a:schemeClr val="tx1"/>
              </a:solidFill>
            </a:endParaRPr>
          </a:p>
        </p:txBody>
      </p:sp>
      <p:sp>
        <p:nvSpPr>
          <p:cNvPr id="119" name="Rectangle 118"/>
          <p:cNvSpPr/>
          <p:nvPr/>
        </p:nvSpPr>
        <p:spPr>
          <a:xfrm>
            <a:off x="5824538" y="3032125"/>
            <a:ext cx="215900" cy="268288"/>
          </a:xfrm>
          <a:prstGeom prst="rect">
            <a:avLst/>
          </a:prstGeom>
          <a:solidFill>
            <a:srgbClr val="FF33CC"/>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fr-BE">
              <a:solidFill>
                <a:schemeClr val="tx1"/>
              </a:solidFill>
            </a:endParaRPr>
          </a:p>
        </p:txBody>
      </p:sp>
      <p:sp>
        <p:nvSpPr>
          <p:cNvPr id="120" name="Rectangle 119"/>
          <p:cNvSpPr/>
          <p:nvPr/>
        </p:nvSpPr>
        <p:spPr>
          <a:xfrm>
            <a:off x="7435850" y="3013075"/>
            <a:ext cx="215900" cy="268288"/>
          </a:xfrm>
          <a:prstGeom prst="rect">
            <a:avLst/>
          </a:prstGeom>
          <a:solidFill>
            <a:srgbClr val="FF33CC"/>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fr-BE">
              <a:solidFill>
                <a:schemeClr val="tx1"/>
              </a:solidFill>
            </a:endParaRPr>
          </a:p>
        </p:txBody>
      </p:sp>
      <p:sp>
        <p:nvSpPr>
          <p:cNvPr id="121" name="Text Box 40"/>
          <p:cNvSpPr txBox="1">
            <a:spLocks noChangeArrowheads="1"/>
          </p:cNvSpPr>
          <p:nvPr/>
        </p:nvSpPr>
        <p:spPr bwMode="auto">
          <a:xfrm>
            <a:off x="7366000" y="928688"/>
            <a:ext cx="1541128" cy="769441"/>
          </a:xfrm>
          <a:prstGeom prst="rect">
            <a:avLst/>
          </a:prstGeom>
          <a:solidFill>
            <a:srgbClr val="FF33CC"/>
          </a:solidFill>
          <a:ln w="9525">
            <a:solidFill>
              <a:schemeClr val="tx1"/>
            </a:solidFill>
            <a:miter lim="800000"/>
            <a:headEnd/>
            <a:tailEnd/>
          </a:ln>
        </p:spPr>
        <p:txBody>
          <a:bodyPr wrap="none">
            <a:spAutoFit/>
          </a:bodyPr>
          <a:lstStyle>
            <a:lvl1pPr eaLnBrk="0" hangingPunct="0">
              <a:defRPr sz="2000">
                <a:solidFill>
                  <a:schemeClr val="tx1"/>
                </a:solidFill>
                <a:latin typeface="Times New Roman" pitchFamily="18" charset="0"/>
              </a:defRPr>
            </a:lvl1pPr>
            <a:lvl2pPr marL="742950" indent="-285750" eaLnBrk="0" hangingPunct="0">
              <a:defRPr sz="2000">
                <a:solidFill>
                  <a:schemeClr val="tx1"/>
                </a:solidFill>
                <a:latin typeface="Times New Roman" pitchFamily="18" charset="0"/>
              </a:defRPr>
            </a:lvl2pPr>
            <a:lvl3pPr marL="1143000" indent="-228600" eaLnBrk="0" hangingPunct="0">
              <a:defRPr sz="2000">
                <a:solidFill>
                  <a:schemeClr val="tx1"/>
                </a:solidFill>
                <a:latin typeface="Times New Roman" pitchFamily="18" charset="0"/>
              </a:defRPr>
            </a:lvl3pPr>
            <a:lvl4pPr marL="1600200" indent="-228600" eaLnBrk="0" hangingPunct="0">
              <a:defRPr sz="2000">
                <a:solidFill>
                  <a:schemeClr val="tx1"/>
                </a:solidFill>
                <a:latin typeface="Times New Roman" pitchFamily="18" charset="0"/>
              </a:defRPr>
            </a:lvl4pPr>
            <a:lvl5pPr marL="2057400" indent="-228600" eaLnBrk="0" hangingPunct="0">
              <a:defRPr sz="2000">
                <a:solidFill>
                  <a:schemeClr val="tx1"/>
                </a:solidFill>
                <a:latin typeface="Times New Roman" pitchFamily="18" charset="0"/>
              </a:defRPr>
            </a:lvl5pPr>
            <a:lvl6pPr marL="2514600" indent="-228600" eaLnBrk="0" fontAlgn="base" hangingPunct="0">
              <a:spcBef>
                <a:spcPct val="0"/>
              </a:spcBef>
              <a:spcAft>
                <a:spcPct val="0"/>
              </a:spcAft>
              <a:defRPr sz="2000">
                <a:solidFill>
                  <a:schemeClr val="tx1"/>
                </a:solidFill>
                <a:latin typeface="Times New Roman" pitchFamily="18" charset="0"/>
              </a:defRPr>
            </a:lvl6pPr>
            <a:lvl7pPr marL="2971800" indent="-228600" eaLnBrk="0" fontAlgn="base" hangingPunct="0">
              <a:spcBef>
                <a:spcPct val="0"/>
              </a:spcBef>
              <a:spcAft>
                <a:spcPct val="0"/>
              </a:spcAft>
              <a:defRPr sz="2000">
                <a:solidFill>
                  <a:schemeClr val="tx1"/>
                </a:solidFill>
                <a:latin typeface="Times New Roman" pitchFamily="18" charset="0"/>
              </a:defRPr>
            </a:lvl7pPr>
            <a:lvl8pPr marL="3429000" indent="-228600" eaLnBrk="0" fontAlgn="base" hangingPunct="0">
              <a:spcBef>
                <a:spcPct val="0"/>
              </a:spcBef>
              <a:spcAft>
                <a:spcPct val="0"/>
              </a:spcAft>
              <a:defRPr sz="2000">
                <a:solidFill>
                  <a:schemeClr val="tx1"/>
                </a:solidFill>
                <a:latin typeface="Times New Roman" pitchFamily="18" charset="0"/>
              </a:defRPr>
            </a:lvl8pPr>
            <a:lvl9pPr marL="3886200" indent="-228600" eaLnBrk="0" fontAlgn="base" hangingPunct="0">
              <a:spcBef>
                <a:spcPct val="0"/>
              </a:spcBef>
              <a:spcAft>
                <a:spcPct val="0"/>
              </a:spcAft>
              <a:defRPr sz="2000">
                <a:solidFill>
                  <a:schemeClr val="tx1"/>
                </a:solidFill>
                <a:latin typeface="Times New Roman" pitchFamily="18" charset="0"/>
              </a:defRPr>
            </a:lvl9pPr>
          </a:lstStyle>
          <a:p>
            <a:pPr eaLnBrk="1" hangingPunct="1">
              <a:defRPr/>
            </a:pPr>
            <a:r>
              <a:rPr lang="fr-BE" sz="2200" dirty="0" smtClean="0">
                <a:latin typeface="+mn-lt"/>
              </a:rPr>
              <a:t>Période de </a:t>
            </a:r>
          </a:p>
          <a:p>
            <a:pPr eaLnBrk="1" hangingPunct="1">
              <a:defRPr/>
            </a:pPr>
            <a:r>
              <a:rPr lang="fr-BE" sz="2200" dirty="0" smtClean="0">
                <a:latin typeface="+mn-lt"/>
              </a:rPr>
              <a:t>tarissement</a:t>
            </a:r>
          </a:p>
        </p:txBody>
      </p:sp>
      <p:grpSp>
        <p:nvGrpSpPr>
          <p:cNvPr id="6" name="Groupe 5"/>
          <p:cNvGrpSpPr/>
          <p:nvPr/>
        </p:nvGrpSpPr>
        <p:grpSpPr>
          <a:xfrm>
            <a:off x="2916240" y="3284538"/>
            <a:ext cx="1583132" cy="505271"/>
            <a:chOff x="2916240" y="3284538"/>
            <a:chExt cx="1583132" cy="505271"/>
          </a:xfrm>
        </p:grpSpPr>
        <p:grpSp>
          <p:nvGrpSpPr>
            <p:cNvPr id="24" name="Groupe 23"/>
            <p:cNvGrpSpPr>
              <a:grpSpLocks/>
            </p:cNvGrpSpPr>
            <p:nvPr/>
          </p:nvGrpSpPr>
          <p:grpSpPr bwMode="auto">
            <a:xfrm>
              <a:off x="2916240" y="3284538"/>
              <a:ext cx="504826" cy="504825"/>
              <a:chOff x="2915790" y="3284538"/>
              <a:chExt cx="504827" cy="504502"/>
            </a:xfrm>
          </p:grpSpPr>
          <p:sp>
            <p:nvSpPr>
              <p:cNvPr id="10246" name="Rectangle 5"/>
              <p:cNvSpPr>
                <a:spLocks noChangeArrowheads="1"/>
              </p:cNvSpPr>
              <p:nvPr/>
            </p:nvSpPr>
            <p:spPr bwMode="auto">
              <a:xfrm>
                <a:off x="2915790" y="3284538"/>
                <a:ext cx="288926" cy="504502"/>
              </a:xfrm>
              <a:prstGeom prst="rect">
                <a:avLst/>
              </a:prstGeom>
              <a:solidFill>
                <a:srgbClr val="008000"/>
              </a:solidFill>
              <a:ln w="12700">
                <a:solidFill>
                  <a:schemeClr val="tx1"/>
                </a:solidFill>
                <a:miter lim="800000"/>
                <a:headEnd type="none" w="sm" len="sm"/>
                <a:tailEnd type="none" w="sm" len="sm"/>
              </a:ln>
            </p:spPr>
            <p:txBody>
              <a:bodyPr wrap="none" anchor="ctr"/>
              <a:lstStyle/>
              <a:p>
                <a:pPr eaLnBrk="1" hangingPunct="1">
                  <a:defRPr/>
                </a:pPr>
                <a:endParaRPr lang="en-US" sz="2200"/>
              </a:p>
            </p:txBody>
          </p:sp>
          <p:sp>
            <p:nvSpPr>
              <p:cNvPr id="10248" name="Rectangle 7"/>
              <p:cNvSpPr>
                <a:spLocks noChangeArrowheads="1"/>
              </p:cNvSpPr>
              <p:nvPr/>
            </p:nvSpPr>
            <p:spPr bwMode="auto">
              <a:xfrm>
                <a:off x="3204716" y="3284538"/>
                <a:ext cx="215901" cy="504502"/>
              </a:xfrm>
              <a:prstGeom prst="rect">
                <a:avLst/>
              </a:prstGeom>
              <a:solidFill>
                <a:srgbClr val="0066FF"/>
              </a:solidFill>
              <a:ln w="12700">
                <a:solidFill>
                  <a:schemeClr val="tx1"/>
                </a:solidFill>
                <a:miter lim="800000"/>
                <a:headEnd type="none" w="sm" len="sm"/>
                <a:tailEnd type="none" w="sm" len="sm"/>
              </a:ln>
            </p:spPr>
            <p:txBody>
              <a:bodyPr wrap="none" anchor="ctr"/>
              <a:lstStyle/>
              <a:p>
                <a:pPr eaLnBrk="1" hangingPunct="1">
                  <a:defRPr/>
                </a:pPr>
                <a:endParaRPr lang="en-US" sz="2200"/>
              </a:p>
            </p:txBody>
          </p:sp>
        </p:grpSp>
        <p:sp>
          <p:nvSpPr>
            <p:cNvPr id="91" name="Rectangle 4"/>
            <p:cNvSpPr>
              <a:spLocks noChangeArrowheads="1"/>
            </p:cNvSpPr>
            <p:nvPr/>
          </p:nvSpPr>
          <p:spPr bwMode="auto">
            <a:xfrm>
              <a:off x="3419872" y="3284984"/>
              <a:ext cx="1079500" cy="504825"/>
            </a:xfrm>
            <a:prstGeom prst="rect">
              <a:avLst/>
            </a:prstGeom>
            <a:solidFill>
              <a:srgbClr val="FFFF00"/>
            </a:solidFill>
            <a:ln w="12700">
              <a:solidFill>
                <a:schemeClr val="tx1"/>
              </a:solidFill>
              <a:miter lim="800000"/>
              <a:headEnd type="none" w="sm" len="sm"/>
              <a:tailEnd type="none" w="sm" len="sm"/>
            </a:ln>
          </p:spPr>
          <p:txBody>
            <a:bodyPr wrap="none" anchor="ctr"/>
            <a:lstStyle/>
            <a:p>
              <a:pPr eaLnBrk="1" hangingPunct="1">
                <a:defRPr/>
              </a:pPr>
              <a:endParaRPr lang="en-US" sz="2200"/>
            </a:p>
          </p:txBody>
        </p:sp>
      </p:grpSp>
      <p:sp>
        <p:nvSpPr>
          <p:cNvPr id="95" name="Text Box 40"/>
          <p:cNvSpPr txBox="1">
            <a:spLocks noChangeArrowheads="1"/>
          </p:cNvSpPr>
          <p:nvPr/>
        </p:nvSpPr>
        <p:spPr bwMode="auto">
          <a:xfrm>
            <a:off x="182497" y="1196975"/>
            <a:ext cx="6477735" cy="430887"/>
          </a:xfrm>
          <a:prstGeom prst="rect">
            <a:avLst/>
          </a:prstGeom>
          <a:solidFill>
            <a:srgbClr val="FFFF00"/>
          </a:solidFill>
          <a:ln w="9525">
            <a:solidFill>
              <a:schemeClr val="tx1"/>
            </a:solidFill>
            <a:miter lim="800000"/>
            <a:headEnd/>
            <a:tailEnd/>
          </a:ln>
        </p:spPr>
        <p:txBody>
          <a:bodyPr wrap="none">
            <a:spAutoFit/>
          </a:bodyPr>
          <a:lstStyle>
            <a:lvl1pPr eaLnBrk="0" hangingPunct="0">
              <a:defRPr sz="2000">
                <a:solidFill>
                  <a:schemeClr val="tx1"/>
                </a:solidFill>
                <a:latin typeface="Times New Roman" pitchFamily="18" charset="0"/>
              </a:defRPr>
            </a:lvl1pPr>
            <a:lvl2pPr marL="742950" indent="-285750" eaLnBrk="0" hangingPunct="0">
              <a:defRPr sz="2000">
                <a:solidFill>
                  <a:schemeClr val="tx1"/>
                </a:solidFill>
                <a:latin typeface="Times New Roman" pitchFamily="18" charset="0"/>
              </a:defRPr>
            </a:lvl2pPr>
            <a:lvl3pPr marL="1143000" indent="-228600" eaLnBrk="0" hangingPunct="0">
              <a:defRPr sz="2000">
                <a:solidFill>
                  <a:schemeClr val="tx1"/>
                </a:solidFill>
                <a:latin typeface="Times New Roman" pitchFamily="18" charset="0"/>
              </a:defRPr>
            </a:lvl3pPr>
            <a:lvl4pPr marL="1600200" indent="-228600" eaLnBrk="0" hangingPunct="0">
              <a:defRPr sz="2000">
                <a:solidFill>
                  <a:schemeClr val="tx1"/>
                </a:solidFill>
                <a:latin typeface="Times New Roman" pitchFamily="18" charset="0"/>
              </a:defRPr>
            </a:lvl4pPr>
            <a:lvl5pPr marL="2057400" indent="-228600" eaLnBrk="0" hangingPunct="0">
              <a:defRPr sz="2000">
                <a:solidFill>
                  <a:schemeClr val="tx1"/>
                </a:solidFill>
                <a:latin typeface="Times New Roman" pitchFamily="18" charset="0"/>
              </a:defRPr>
            </a:lvl5pPr>
            <a:lvl6pPr marL="2514600" indent="-228600" eaLnBrk="0" fontAlgn="base" hangingPunct="0">
              <a:spcBef>
                <a:spcPct val="0"/>
              </a:spcBef>
              <a:spcAft>
                <a:spcPct val="0"/>
              </a:spcAft>
              <a:defRPr sz="2000">
                <a:solidFill>
                  <a:schemeClr val="tx1"/>
                </a:solidFill>
                <a:latin typeface="Times New Roman" pitchFamily="18" charset="0"/>
              </a:defRPr>
            </a:lvl6pPr>
            <a:lvl7pPr marL="2971800" indent="-228600" eaLnBrk="0" fontAlgn="base" hangingPunct="0">
              <a:spcBef>
                <a:spcPct val="0"/>
              </a:spcBef>
              <a:spcAft>
                <a:spcPct val="0"/>
              </a:spcAft>
              <a:defRPr sz="2000">
                <a:solidFill>
                  <a:schemeClr val="tx1"/>
                </a:solidFill>
                <a:latin typeface="Times New Roman" pitchFamily="18" charset="0"/>
              </a:defRPr>
            </a:lvl7pPr>
            <a:lvl8pPr marL="3429000" indent="-228600" eaLnBrk="0" fontAlgn="base" hangingPunct="0">
              <a:spcBef>
                <a:spcPct val="0"/>
              </a:spcBef>
              <a:spcAft>
                <a:spcPct val="0"/>
              </a:spcAft>
              <a:defRPr sz="2000">
                <a:solidFill>
                  <a:schemeClr val="tx1"/>
                </a:solidFill>
                <a:latin typeface="Times New Roman" pitchFamily="18" charset="0"/>
              </a:defRPr>
            </a:lvl8pPr>
            <a:lvl9pPr marL="3886200" indent="-228600" eaLnBrk="0" fontAlgn="base" hangingPunct="0">
              <a:spcBef>
                <a:spcPct val="0"/>
              </a:spcBef>
              <a:spcAft>
                <a:spcPct val="0"/>
              </a:spcAft>
              <a:defRPr sz="2000">
                <a:solidFill>
                  <a:schemeClr val="tx1"/>
                </a:solidFill>
                <a:latin typeface="Times New Roman" pitchFamily="18" charset="0"/>
              </a:defRPr>
            </a:lvl9pPr>
          </a:lstStyle>
          <a:p>
            <a:pPr eaLnBrk="1" hangingPunct="1">
              <a:defRPr/>
            </a:pPr>
            <a:r>
              <a:rPr lang="fr-BE" sz="2200" dirty="0" smtClean="0">
                <a:latin typeface="+mn-lt"/>
              </a:rPr>
              <a:t>Période de gestation : entre la dernière </a:t>
            </a:r>
            <a:r>
              <a:rPr lang="fr-BE" sz="2200" dirty="0" err="1">
                <a:latin typeface="+mn-lt"/>
              </a:rPr>
              <a:t>i</a:t>
            </a:r>
            <a:r>
              <a:rPr lang="fr-BE" sz="2200" dirty="0" err="1" smtClean="0">
                <a:latin typeface="+mn-lt"/>
              </a:rPr>
              <a:t>ns</a:t>
            </a:r>
            <a:r>
              <a:rPr lang="fr-BE" sz="2200" dirty="0" smtClean="0">
                <a:latin typeface="+mn-lt"/>
              </a:rPr>
              <a:t> et le vêlage </a:t>
            </a:r>
          </a:p>
        </p:txBody>
      </p:sp>
    </p:spTree>
    <p:extLst>
      <p:ext uri="{BB962C8B-B14F-4D97-AF65-F5344CB8AC3E}">
        <p14:creationId xmlns:p14="http://schemas.microsoft.com/office/powerpoint/2010/main" val="31235847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80"/>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77"/>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74"/>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13335"/>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29"/>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nodeType="clickEffect">
                                  <p:stCondLst>
                                    <p:cond delay="0"/>
                                  </p:stCondLst>
                                  <p:childTnLst>
                                    <p:set>
                                      <p:cBhvr>
                                        <p:cTn id="30" dur="1" fill="hold">
                                          <p:stCondLst>
                                            <p:cond delay="0"/>
                                          </p:stCondLst>
                                        </p:cTn>
                                        <p:tgtEl>
                                          <p:spTgt spid="30"/>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nodeType="clickEffect">
                                  <p:stCondLst>
                                    <p:cond delay="0"/>
                                  </p:stCondLst>
                                  <p:childTnLst>
                                    <p:set>
                                      <p:cBhvr>
                                        <p:cTn id="34" dur="1" fill="hold">
                                          <p:stCondLst>
                                            <p:cond delay="0"/>
                                          </p:stCondLst>
                                        </p:cTn>
                                        <p:tgtEl>
                                          <p:spTgt spid="31"/>
                                        </p:tgtEl>
                                        <p:attrNameLst>
                                          <p:attrName>style.visibility</p:attrName>
                                        </p:attrNameLst>
                                      </p:cBhvr>
                                      <p:to>
                                        <p:strVal val="visible"/>
                                      </p:to>
                                    </p:set>
                                  </p:childTnLst>
                                </p:cTn>
                              </p:par>
                            </p:childTnLst>
                          </p:cTn>
                        </p:par>
                      </p:childTnLst>
                    </p:cTn>
                  </p:par>
                  <p:par>
                    <p:cTn id="35" fill="hold">
                      <p:stCondLst>
                        <p:cond delay="indefinite"/>
                      </p:stCondLst>
                      <p:childTnLst>
                        <p:par>
                          <p:cTn id="36" fill="hold">
                            <p:stCondLst>
                              <p:cond delay="0"/>
                            </p:stCondLst>
                            <p:childTnLst>
                              <p:par>
                                <p:cTn id="37" presetID="1" presetClass="entr" presetSubtype="0" fill="hold" nodeType="clickEffect">
                                  <p:stCondLst>
                                    <p:cond delay="0"/>
                                  </p:stCondLst>
                                  <p:childTnLst>
                                    <p:set>
                                      <p:cBhvr>
                                        <p:cTn id="38" dur="1" fill="hold">
                                          <p:stCondLst>
                                            <p:cond delay="0"/>
                                          </p:stCondLst>
                                        </p:cTn>
                                        <p:tgtEl>
                                          <p:spTgt spid="32"/>
                                        </p:tgtEl>
                                        <p:attrNameLst>
                                          <p:attrName>style.visibility</p:attrName>
                                        </p:attrNameLst>
                                      </p:cBhvr>
                                      <p:to>
                                        <p:strVal val="visible"/>
                                      </p:to>
                                    </p:set>
                                  </p:childTnLst>
                                </p:cTn>
                              </p:par>
                            </p:childTnLst>
                          </p:cTn>
                        </p:par>
                      </p:childTnLst>
                    </p:cTn>
                  </p:par>
                  <p:par>
                    <p:cTn id="39" fill="hold">
                      <p:stCondLst>
                        <p:cond delay="indefinite"/>
                      </p:stCondLst>
                      <p:childTnLst>
                        <p:par>
                          <p:cTn id="40" fill="hold">
                            <p:stCondLst>
                              <p:cond delay="0"/>
                            </p:stCondLst>
                            <p:childTnLst>
                              <p:par>
                                <p:cTn id="41" presetID="1" presetClass="entr" presetSubtype="0" fill="hold" nodeType="clickEffect">
                                  <p:stCondLst>
                                    <p:cond delay="0"/>
                                  </p:stCondLst>
                                  <p:childTnLst>
                                    <p:set>
                                      <p:cBhvr>
                                        <p:cTn id="42" dur="1" fill="hold">
                                          <p:stCondLst>
                                            <p:cond delay="0"/>
                                          </p:stCondLst>
                                        </p:cTn>
                                        <p:tgtEl>
                                          <p:spTgt spid="19"/>
                                        </p:tgtEl>
                                        <p:attrNameLst>
                                          <p:attrName>style.visibility</p:attrName>
                                        </p:attrNameLst>
                                      </p:cBhvr>
                                      <p:to>
                                        <p:strVal val="visible"/>
                                      </p:to>
                                    </p:set>
                                  </p:childTnLst>
                                </p:cTn>
                              </p:par>
                              <p:par>
                                <p:cTn id="43" presetID="1" presetClass="entr" presetSubtype="0" fill="hold" nodeType="withEffect">
                                  <p:stCondLst>
                                    <p:cond delay="0"/>
                                  </p:stCondLst>
                                  <p:childTnLst>
                                    <p:set>
                                      <p:cBhvr>
                                        <p:cTn id="44" dur="1" fill="hold">
                                          <p:stCondLst>
                                            <p:cond delay="0"/>
                                          </p:stCondLst>
                                        </p:cTn>
                                        <p:tgtEl>
                                          <p:spTgt spid="116"/>
                                        </p:tgtEl>
                                        <p:attrNameLst>
                                          <p:attrName>style.visibility</p:attrName>
                                        </p:attrNameLst>
                                      </p:cBhvr>
                                      <p:to>
                                        <p:strVal val="visible"/>
                                      </p:to>
                                    </p:set>
                                  </p:childTnLst>
                                </p:cTn>
                              </p:par>
                              <p:par>
                                <p:cTn id="45" presetID="1" presetClass="entr" presetSubtype="0" fill="hold" grpId="0" nodeType="withEffect">
                                  <p:stCondLst>
                                    <p:cond delay="0"/>
                                  </p:stCondLst>
                                  <p:childTnLst>
                                    <p:set>
                                      <p:cBhvr>
                                        <p:cTn id="46" dur="1" fill="hold">
                                          <p:stCondLst>
                                            <p:cond delay="0"/>
                                          </p:stCondLst>
                                        </p:cTn>
                                        <p:tgtEl>
                                          <p:spTgt spid="115"/>
                                        </p:tgtEl>
                                        <p:attrNameLst>
                                          <p:attrName>style.visibility</p:attrName>
                                        </p:attrNameLst>
                                      </p:cBhvr>
                                      <p:to>
                                        <p:strVal val="visible"/>
                                      </p:to>
                                    </p:set>
                                  </p:childTnLst>
                                </p:cTn>
                              </p:par>
                            </p:childTnLst>
                          </p:cTn>
                        </p:par>
                      </p:childTnLst>
                    </p:cTn>
                  </p:par>
                  <p:par>
                    <p:cTn id="47" fill="hold">
                      <p:stCondLst>
                        <p:cond delay="indefinite"/>
                      </p:stCondLst>
                      <p:childTnLst>
                        <p:par>
                          <p:cTn id="48" fill="hold">
                            <p:stCondLst>
                              <p:cond delay="0"/>
                            </p:stCondLst>
                            <p:childTnLst>
                              <p:par>
                                <p:cTn id="49" presetID="1" presetClass="entr" presetSubtype="0" fill="hold" nodeType="clickEffect">
                                  <p:stCondLst>
                                    <p:cond delay="0"/>
                                  </p:stCondLst>
                                  <p:childTnLst>
                                    <p:set>
                                      <p:cBhvr>
                                        <p:cTn id="50" dur="1" fill="hold">
                                          <p:stCondLst>
                                            <p:cond delay="0"/>
                                          </p:stCondLst>
                                        </p:cTn>
                                        <p:tgtEl>
                                          <p:spTgt spid="20"/>
                                        </p:tgtEl>
                                        <p:attrNameLst>
                                          <p:attrName>style.visibility</p:attrName>
                                        </p:attrNameLst>
                                      </p:cBhvr>
                                      <p:to>
                                        <p:strVal val="visible"/>
                                      </p:to>
                                    </p:set>
                                  </p:childTnLst>
                                </p:cTn>
                              </p:par>
                            </p:childTnLst>
                          </p:cTn>
                        </p:par>
                      </p:childTnLst>
                    </p:cTn>
                  </p:par>
                  <p:par>
                    <p:cTn id="51" fill="hold">
                      <p:stCondLst>
                        <p:cond delay="indefinite"/>
                      </p:stCondLst>
                      <p:childTnLst>
                        <p:par>
                          <p:cTn id="52" fill="hold">
                            <p:stCondLst>
                              <p:cond delay="0"/>
                            </p:stCondLst>
                            <p:childTnLst>
                              <p:par>
                                <p:cTn id="53" presetID="1" presetClass="entr" presetSubtype="0" fill="hold" nodeType="clickEffect">
                                  <p:stCondLst>
                                    <p:cond delay="0"/>
                                  </p:stCondLst>
                                  <p:childTnLst>
                                    <p:set>
                                      <p:cBhvr>
                                        <p:cTn id="54" dur="1" fill="hold">
                                          <p:stCondLst>
                                            <p:cond delay="0"/>
                                          </p:stCondLst>
                                        </p:cTn>
                                        <p:tgtEl>
                                          <p:spTgt spid="21"/>
                                        </p:tgtEl>
                                        <p:attrNameLst>
                                          <p:attrName>style.visibility</p:attrName>
                                        </p:attrNameLst>
                                      </p:cBhvr>
                                      <p:to>
                                        <p:strVal val="visible"/>
                                      </p:to>
                                    </p:set>
                                  </p:childTnLst>
                                </p:cTn>
                              </p:par>
                            </p:childTnLst>
                          </p:cTn>
                        </p:par>
                      </p:childTnLst>
                    </p:cTn>
                  </p:par>
                  <p:par>
                    <p:cTn id="55" fill="hold">
                      <p:stCondLst>
                        <p:cond delay="indefinite"/>
                      </p:stCondLst>
                      <p:childTnLst>
                        <p:par>
                          <p:cTn id="56" fill="hold">
                            <p:stCondLst>
                              <p:cond delay="0"/>
                            </p:stCondLst>
                            <p:childTnLst>
                              <p:par>
                                <p:cTn id="57" presetID="1" presetClass="entr" presetSubtype="0" fill="hold" nodeType="clickEffect">
                                  <p:stCondLst>
                                    <p:cond delay="0"/>
                                  </p:stCondLst>
                                  <p:childTnLst>
                                    <p:set>
                                      <p:cBhvr>
                                        <p:cTn id="58" dur="1" fill="hold">
                                          <p:stCondLst>
                                            <p:cond delay="0"/>
                                          </p:stCondLst>
                                        </p:cTn>
                                        <p:tgtEl>
                                          <p:spTgt spid="22"/>
                                        </p:tgtEl>
                                        <p:attrNameLst>
                                          <p:attrName>style.visibility</p:attrName>
                                        </p:attrNameLst>
                                      </p:cBhvr>
                                      <p:to>
                                        <p:strVal val="visible"/>
                                      </p:to>
                                    </p:set>
                                  </p:childTnLst>
                                </p:cTn>
                              </p:par>
                            </p:childTnLst>
                          </p:cTn>
                        </p:par>
                      </p:childTnLst>
                    </p:cTn>
                  </p:par>
                  <p:par>
                    <p:cTn id="59" fill="hold">
                      <p:stCondLst>
                        <p:cond delay="indefinite"/>
                      </p:stCondLst>
                      <p:childTnLst>
                        <p:par>
                          <p:cTn id="60" fill="hold">
                            <p:stCondLst>
                              <p:cond delay="0"/>
                            </p:stCondLst>
                            <p:childTnLst>
                              <p:par>
                                <p:cTn id="61" presetID="1" presetClass="entr" presetSubtype="0" fill="hold" grpId="0" nodeType="clickEffect">
                                  <p:stCondLst>
                                    <p:cond delay="0"/>
                                  </p:stCondLst>
                                  <p:childTnLst>
                                    <p:set>
                                      <p:cBhvr>
                                        <p:cTn id="62" dur="1" fill="hold">
                                          <p:stCondLst>
                                            <p:cond delay="0"/>
                                          </p:stCondLst>
                                        </p:cTn>
                                        <p:tgtEl>
                                          <p:spTgt spid="41"/>
                                        </p:tgtEl>
                                        <p:attrNameLst>
                                          <p:attrName>style.visibility</p:attrName>
                                        </p:attrNameLst>
                                      </p:cBhvr>
                                      <p:to>
                                        <p:strVal val="visible"/>
                                      </p:to>
                                    </p:set>
                                  </p:childTnLst>
                                </p:cTn>
                              </p:par>
                              <p:par>
                                <p:cTn id="63" presetID="1" presetClass="entr" presetSubtype="0" fill="hold" grpId="0" nodeType="withEffect">
                                  <p:stCondLst>
                                    <p:cond delay="0"/>
                                  </p:stCondLst>
                                  <p:childTnLst>
                                    <p:set>
                                      <p:cBhvr>
                                        <p:cTn id="64" dur="1" fill="hold">
                                          <p:stCondLst>
                                            <p:cond delay="0"/>
                                          </p:stCondLst>
                                        </p:cTn>
                                        <p:tgtEl>
                                          <p:spTgt spid="121"/>
                                        </p:tgtEl>
                                        <p:attrNameLst>
                                          <p:attrName>style.visibility</p:attrName>
                                        </p:attrNameLst>
                                      </p:cBhvr>
                                      <p:to>
                                        <p:strVal val="visible"/>
                                      </p:to>
                                    </p:set>
                                  </p:childTnLst>
                                </p:cTn>
                              </p:par>
                            </p:childTnLst>
                          </p:cTn>
                        </p:par>
                      </p:childTnLst>
                    </p:cTn>
                  </p:par>
                  <p:par>
                    <p:cTn id="65" fill="hold">
                      <p:stCondLst>
                        <p:cond delay="indefinite"/>
                      </p:stCondLst>
                      <p:childTnLst>
                        <p:par>
                          <p:cTn id="66" fill="hold">
                            <p:stCondLst>
                              <p:cond delay="0"/>
                            </p:stCondLst>
                            <p:childTnLst>
                              <p:par>
                                <p:cTn id="67" presetID="1" presetClass="entr" presetSubtype="0" fill="hold" grpId="0" nodeType="clickEffect">
                                  <p:stCondLst>
                                    <p:cond delay="0"/>
                                  </p:stCondLst>
                                  <p:childTnLst>
                                    <p:set>
                                      <p:cBhvr>
                                        <p:cTn id="68" dur="1" fill="hold">
                                          <p:stCondLst>
                                            <p:cond delay="0"/>
                                          </p:stCondLst>
                                        </p:cTn>
                                        <p:tgtEl>
                                          <p:spTgt spid="119"/>
                                        </p:tgtEl>
                                        <p:attrNameLst>
                                          <p:attrName>style.visibility</p:attrName>
                                        </p:attrNameLst>
                                      </p:cBhvr>
                                      <p:to>
                                        <p:strVal val="visible"/>
                                      </p:to>
                                    </p:set>
                                  </p:childTnLst>
                                </p:cTn>
                              </p:par>
                            </p:childTnLst>
                          </p:cTn>
                        </p:par>
                      </p:childTnLst>
                    </p:cTn>
                  </p:par>
                  <p:par>
                    <p:cTn id="69" fill="hold">
                      <p:stCondLst>
                        <p:cond delay="indefinite"/>
                      </p:stCondLst>
                      <p:childTnLst>
                        <p:par>
                          <p:cTn id="70" fill="hold">
                            <p:stCondLst>
                              <p:cond delay="0"/>
                            </p:stCondLst>
                            <p:childTnLst>
                              <p:par>
                                <p:cTn id="71" presetID="1" presetClass="entr" presetSubtype="0" fill="hold" grpId="0" nodeType="clickEffect">
                                  <p:stCondLst>
                                    <p:cond delay="0"/>
                                  </p:stCondLst>
                                  <p:childTnLst>
                                    <p:set>
                                      <p:cBhvr>
                                        <p:cTn id="72" dur="1" fill="hold">
                                          <p:stCondLst>
                                            <p:cond delay="0"/>
                                          </p:stCondLst>
                                        </p:cTn>
                                        <p:tgtEl>
                                          <p:spTgt spid="120"/>
                                        </p:tgtEl>
                                        <p:attrNameLst>
                                          <p:attrName>style.visibility</p:attrName>
                                        </p:attrNameLst>
                                      </p:cBhvr>
                                      <p:to>
                                        <p:strVal val="visible"/>
                                      </p:to>
                                    </p:set>
                                  </p:childTnLst>
                                </p:cTn>
                              </p:par>
                            </p:childTnLst>
                          </p:cTn>
                        </p:par>
                      </p:childTnLst>
                    </p:cTn>
                  </p:par>
                  <p:par>
                    <p:cTn id="73" fill="hold">
                      <p:stCondLst>
                        <p:cond delay="indefinite"/>
                      </p:stCondLst>
                      <p:childTnLst>
                        <p:par>
                          <p:cTn id="74" fill="hold">
                            <p:stCondLst>
                              <p:cond delay="0"/>
                            </p:stCondLst>
                            <p:childTnLst>
                              <p:par>
                                <p:cTn id="75" presetID="1" presetClass="entr" presetSubtype="0" fill="hold" nodeType="clickEffect">
                                  <p:stCondLst>
                                    <p:cond delay="0"/>
                                  </p:stCondLst>
                                  <p:childTnLst>
                                    <p:set>
                                      <p:cBhvr>
                                        <p:cTn id="76" dur="1" fill="hold">
                                          <p:stCondLst>
                                            <p:cond delay="0"/>
                                          </p:stCondLst>
                                        </p:cTn>
                                        <p:tgtEl>
                                          <p:spTgt spid="23"/>
                                        </p:tgtEl>
                                        <p:attrNameLst>
                                          <p:attrName>style.visibility</p:attrName>
                                        </p:attrNameLst>
                                      </p:cBhvr>
                                      <p:to>
                                        <p:strVal val="visible"/>
                                      </p:to>
                                    </p:set>
                                  </p:childTnLst>
                                </p:cTn>
                              </p:par>
                            </p:childTnLst>
                          </p:cTn>
                        </p:par>
                      </p:childTnLst>
                    </p:cTn>
                  </p:par>
                  <p:par>
                    <p:cTn id="77" fill="hold">
                      <p:stCondLst>
                        <p:cond delay="indefinite"/>
                      </p:stCondLst>
                      <p:childTnLst>
                        <p:par>
                          <p:cTn id="78" fill="hold">
                            <p:stCondLst>
                              <p:cond delay="0"/>
                            </p:stCondLst>
                            <p:childTnLst>
                              <p:par>
                                <p:cTn id="79" presetID="1" presetClass="entr" presetSubtype="0" fill="hold" nodeType="clickEffect">
                                  <p:stCondLst>
                                    <p:cond delay="0"/>
                                  </p:stCondLst>
                                  <p:childTnLst>
                                    <p:set>
                                      <p:cBhvr>
                                        <p:cTn id="80" dur="1" fill="hold">
                                          <p:stCondLst>
                                            <p:cond delay="0"/>
                                          </p:stCondLst>
                                        </p:cTn>
                                        <p:tgtEl>
                                          <p:spTgt spid="34"/>
                                        </p:tgtEl>
                                        <p:attrNameLst>
                                          <p:attrName>style.visibility</p:attrName>
                                        </p:attrNameLst>
                                      </p:cBhvr>
                                      <p:to>
                                        <p:strVal val="visible"/>
                                      </p:to>
                                    </p:set>
                                  </p:childTnLst>
                                </p:cTn>
                              </p:par>
                              <p:par>
                                <p:cTn id="81" presetID="1" presetClass="entr" presetSubtype="0" fill="hold" grpId="0" nodeType="withEffect">
                                  <p:stCondLst>
                                    <p:cond delay="0"/>
                                  </p:stCondLst>
                                  <p:childTnLst>
                                    <p:set>
                                      <p:cBhvr>
                                        <p:cTn id="82" dur="1" fill="hold">
                                          <p:stCondLst>
                                            <p:cond delay="0"/>
                                          </p:stCondLst>
                                        </p:cTn>
                                        <p:tgtEl>
                                          <p:spTgt spid="105"/>
                                        </p:tgtEl>
                                        <p:attrNameLst>
                                          <p:attrName>style.visibility</p:attrName>
                                        </p:attrNameLst>
                                      </p:cBhvr>
                                      <p:to>
                                        <p:strVal val="visible"/>
                                      </p:to>
                                    </p:set>
                                  </p:childTnLst>
                                </p:cTn>
                              </p:par>
                            </p:childTnLst>
                          </p:cTn>
                        </p:par>
                      </p:childTnLst>
                    </p:cTn>
                  </p:par>
                  <p:par>
                    <p:cTn id="83" fill="hold">
                      <p:stCondLst>
                        <p:cond delay="indefinite"/>
                      </p:stCondLst>
                      <p:childTnLst>
                        <p:par>
                          <p:cTn id="84" fill="hold">
                            <p:stCondLst>
                              <p:cond delay="0"/>
                            </p:stCondLst>
                            <p:childTnLst>
                              <p:par>
                                <p:cTn id="85" presetID="1" presetClass="entr" presetSubtype="0" fill="hold" nodeType="clickEffect">
                                  <p:stCondLst>
                                    <p:cond delay="0"/>
                                  </p:stCondLst>
                                  <p:childTnLst>
                                    <p:set>
                                      <p:cBhvr>
                                        <p:cTn id="86" dur="1" fill="hold">
                                          <p:stCondLst>
                                            <p:cond delay="0"/>
                                          </p:stCondLst>
                                        </p:cTn>
                                        <p:tgtEl>
                                          <p:spTgt spid="107"/>
                                        </p:tgtEl>
                                        <p:attrNameLst>
                                          <p:attrName>style.visibility</p:attrName>
                                        </p:attrNameLst>
                                      </p:cBhvr>
                                      <p:to>
                                        <p:strVal val="visible"/>
                                      </p:to>
                                    </p:set>
                                  </p:childTnLst>
                                </p:cTn>
                              </p:par>
                              <p:par>
                                <p:cTn id="87" presetID="1" presetClass="entr" presetSubtype="0" fill="hold" grpId="0" nodeType="withEffect">
                                  <p:stCondLst>
                                    <p:cond delay="0"/>
                                  </p:stCondLst>
                                  <p:childTnLst>
                                    <p:set>
                                      <p:cBhvr>
                                        <p:cTn id="88" dur="1" fill="hold">
                                          <p:stCondLst>
                                            <p:cond delay="0"/>
                                          </p:stCondLst>
                                        </p:cTn>
                                        <p:tgtEl>
                                          <p:spTgt spid="109"/>
                                        </p:tgtEl>
                                        <p:attrNameLst>
                                          <p:attrName>style.visibility</p:attrName>
                                        </p:attrNameLst>
                                      </p:cBhvr>
                                      <p:to>
                                        <p:strVal val="visible"/>
                                      </p:to>
                                    </p:set>
                                  </p:childTnLst>
                                </p:cTn>
                              </p:par>
                            </p:childTnLst>
                          </p:cTn>
                        </p:par>
                      </p:childTnLst>
                    </p:cTn>
                  </p:par>
                  <p:par>
                    <p:cTn id="89" fill="hold">
                      <p:stCondLst>
                        <p:cond delay="indefinite"/>
                      </p:stCondLst>
                      <p:childTnLst>
                        <p:par>
                          <p:cTn id="90" fill="hold">
                            <p:stCondLst>
                              <p:cond delay="0"/>
                            </p:stCondLst>
                            <p:childTnLst>
                              <p:par>
                                <p:cTn id="91" presetID="1" presetClass="entr" presetSubtype="0" fill="hold" nodeType="clickEffect">
                                  <p:stCondLst>
                                    <p:cond delay="0"/>
                                  </p:stCondLst>
                                  <p:childTnLst>
                                    <p:set>
                                      <p:cBhvr>
                                        <p:cTn id="92" dur="1" fill="hold">
                                          <p:stCondLst>
                                            <p:cond delay="0"/>
                                          </p:stCondLst>
                                        </p:cTn>
                                        <p:tgtEl>
                                          <p:spTgt spid="111"/>
                                        </p:tgtEl>
                                        <p:attrNameLst>
                                          <p:attrName>style.visibility</p:attrName>
                                        </p:attrNameLst>
                                      </p:cBhvr>
                                      <p:to>
                                        <p:strVal val="visible"/>
                                      </p:to>
                                    </p:set>
                                  </p:childTnLst>
                                </p:cTn>
                              </p:par>
                            </p:childTnLst>
                          </p:cTn>
                        </p:par>
                      </p:childTnLst>
                    </p:cTn>
                  </p:par>
                  <p:par>
                    <p:cTn id="93" fill="hold">
                      <p:stCondLst>
                        <p:cond delay="indefinite"/>
                      </p:stCondLst>
                      <p:childTnLst>
                        <p:par>
                          <p:cTn id="94" fill="hold">
                            <p:stCondLst>
                              <p:cond delay="0"/>
                            </p:stCondLst>
                            <p:childTnLst>
                              <p:par>
                                <p:cTn id="95" presetID="1" presetClass="entr" presetSubtype="0" fill="hold" nodeType="clickEffect">
                                  <p:stCondLst>
                                    <p:cond delay="0"/>
                                  </p:stCondLst>
                                  <p:childTnLst>
                                    <p:set>
                                      <p:cBhvr>
                                        <p:cTn id="96" dur="1" fill="hold">
                                          <p:stCondLst>
                                            <p:cond delay="0"/>
                                          </p:stCondLst>
                                        </p:cTn>
                                        <p:tgtEl>
                                          <p:spTgt spid="6"/>
                                        </p:tgtEl>
                                        <p:attrNameLst>
                                          <p:attrName>style.visibility</p:attrName>
                                        </p:attrNameLst>
                                      </p:cBhvr>
                                      <p:to>
                                        <p:strVal val="visible"/>
                                      </p:to>
                                    </p:set>
                                  </p:childTnLst>
                                </p:cTn>
                              </p:par>
                            </p:childTnLst>
                          </p:cTn>
                        </p:par>
                      </p:childTnLst>
                    </p:cTn>
                  </p:par>
                  <p:par>
                    <p:cTn id="97" fill="hold">
                      <p:stCondLst>
                        <p:cond delay="indefinite"/>
                      </p:stCondLst>
                      <p:childTnLst>
                        <p:par>
                          <p:cTn id="98" fill="hold">
                            <p:stCondLst>
                              <p:cond delay="0"/>
                            </p:stCondLst>
                            <p:childTnLst>
                              <p:par>
                                <p:cTn id="99" presetID="1" presetClass="entr" presetSubtype="0" fill="hold" nodeType="clickEffect">
                                  <p:stCondLst>
                                    <p:cond delay="0"/>
                                  </p:stCondLst>
                                  <p:childTnLst>
                                    <p:set>
                                      <p:cBhvr>
                                        <p:cTn id="100" dur="1" fill="hold">
                                          <p:stCondLst>
                                            <p:cond delay="0"/>
                                          </p:stCondLst>
                                        </p:cTn>
                                        <p:tgtEl>
                                          <p:spTgt spid="10250"/>
                                        </p:tgtEl>
                                        <p:attrNameLst>
                                          <p:attrName>style.visibility</p:attrName>
                                        </p:attrNameLst>
                                      </p:cBhvr>
                                      <p:to>
                                        <p:strVal val="visible"/>
                                      </p:to>
                                    </p:set>
                                  </p:childTnLst>
                                </p:cTn>
                              </p:par>
                            </p:childTnLst>
                          </p:cTn>
                        </p:par>
                      </p:childTnLst>
                    </p:cTn>
                  </p:par>
                  <p:par>
                    <p:cTn id="101" fill="hold">
                      <p:stCondLst>
                        <p:cond delay="indefinite"/>
                      </p:stCondLst>
                      <p:childTnLst>
                        <p:par>
                          <p:cTn id="102" fill="hold">
                            <p:stCondLst>
                              <p:cond delay="0"/>
                            </p:stCondLst>
                            <p:childTnLst>
                              <p:par>
                                <p:cTn id="103" presetID="1" presetClass="entr" presetSubtype="0" fill="hold" nodeType="clickEffect">
                                  <p:stCondLst>
                                    <p:cond delay="0"/>
                                  </p:stCondLst>
                                  <p:childTnLst>
                                    <p:set>
                                      <p:cBhvr>
                                        <p:cTn id="104" dur="1" fill="hold">
                                          <p:stCondLst>
                                            <p:cond delay="0"/>
                                          </p:stCondLst>
                                        </p:cTn>
                                        <p:tgtEl>
                                          <p:spTgt spid="10251"/>
                                        </p:tgtEl>
                                        <p:attrNameLst>
                                          <p:attrName>style.visibility</p:attrName>
                                        </p:attrNameLst>
                                      </p:cBhvr>
                                      <p:to>
                                        <p:strVal val="visible"/>
                                      </p:to>
                                    </p:set>
                                  </p:childTnLst>
                                </p:cTn>
                              </p:par>
                            </p:childTnLst>
                          </p:cTn>
                        </p:par>
                      </p:childTnLst>
                    </p:cTn>
                  </p:par>
                  <p:par>
                    <p:cTn id="105" fill="hold">
                      <p:stCondLst>
                        <p:cond delay="indefinite"/>
                      </p:stCondLst>
                      <p:childTnLst>
                        <p:par>
                          <p:cTn id="106" fill="hold">
                            <p:stCondLst>
                              <p:cond delay="0"/>
                            </p:stCondLst>
                            <p:childTnLst>
                              <p:par>
                                <p:cTn id="107" presetID="1" presetClass="entr" presetSubtype="0" fill="hold" grpId="0" nodeType="clickEffect">
                                  <p:stCondLst>
                                    <p:cond delay="0"/>
                                  </p:stCondLst>
                                  <p:childTnLst>
                                    <p:set>
                                      <p:cBhvr>
                                        <p:cTn id="108" dur="1" fill="hold">
                                          <p:stCondLst>
                                            <p:cond delay="0"/>
                                          </p:stCondLst>
                                        </p:cTn>
                                        <p:tgtEl>
                                          <p:spTgt spid="10256"/>
                                        </p:tgtEl>
                                        <p:attrNameLst>
                                          <p:attrName>style.visibility</p:attrName>
                                        </p:attrNameLst>
                                      </p:cBhvr>
                                      <p:to>
                                        <p:strVal val="visible"/>
                                      </p:to>
                                    </p:set>
                                  </p:childTnLst>
                                </p:cTn>
                              </p:par>
                              <p:par>
                                <p:cTn id="109" presetID="1" presetClass="entr" presetSubtype="0" fill="hold" grpId="0" nodeType="withEffect">
                                  <p:stCondLst>
                                    <p:cond delay="0"/>
                                  </p:stCondLst>
                                  <p:childTnLst>
                                    <p:set>
                                      <p:cBhvr>
                                        <p:cTn id="110" dur="1" fill="hold">
                                          <p:stCondLst>
                                            <p:cond delay="0"/>
                                          </p:stCondLst>
                                        </p:cTn>
                                        <p:tgtEl>
                                          <p:spTgt spid="9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256" grpId="0" animBg="1"/>
      <p:bldP spid="105" grpId="0" animBg="1"/>
      <p:bldP spid="109" grpId="0" animBg="1"/>
      <p:bldP spid="115" grpId="0" animBg="1"/>
      <p:bldP spid="41" grpId="0" animBg="1"/>
      <p:bldP spid="119" grpId="0" animBg="1"/>
      <p:bldP spid="120" grpId="0" animBg="1"/>
      <p:bldP spid="121" grpId="0" animBg="1"/>
      <p:bldP spid="95" grpId="0" animBg="1"/>
    </p:bld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5362" name="Groupe 22"/>
          <p:cNvGrpSpPr>
            <a:grpSpLocks/>
          </p:cNvGrpSpPr>
          <p:nvPr/>
        </p:nvGrpSpPr>
        <p:grpSpPr bwMode="auto">
          <a:xfrm>
            <a:off x="179388" y="3284538"/>
            <a:ext cx="2736850" cy="504825"/>
            <a:chOff x="178941" y="3284538"/>
            <a:chExt cx="2736850" cy="504502"/>
          </a:xfrm>
        </p:grpSpPr>
        <p:sp>
          <p:nvSpPr>
            <p:cNvPr id="10243" name="Rectangle 2"/>
            <p:cNvSpPr>
              <a:spLocks noChangeArrowheads="1"/>
            </p:cNvSpPr>
            <p:nvPr/>
          </p:nvSpPr>
          <p:spPr bwMode="auto">
            <a:xfrm>
              <a:off x="178941" y="3284538"/>
              <a:ext cx="1441450" cy="504502"/>
            </a:xfrm>
            <a:prstGeom prst="rect">
              <a:avLst/>
            </a:prstGeom>
            <a:solidFill>
              <a:srgbClr val="008000"/>
            </a:solidFill>
            <a:ln w="12700">
              <a:solidFill>
                <a:schemeClr val="tx1"/>
              </a:solidFill>
              <a:miter lim="800000"/>
              <a:headEnd type="none" w="sm" len="sm"/>
              <a:tailEnd type="none" w="sm" len="sm"/>
            </a:ln>
          </p:spPr>
          <p:txBody>
            <a:bodyPr wrap="none" anchor="ctr"/>
            <a:lstStyle/>
            <a:p>
              <a:pPr eaLnBrk="1" hangingPunct="1">
                <a:defRPr/>
              </a:pPr>
              <a:endParaRPr lang="en-US" sz="2200">
                <a:latin typeface="+mn-lt"/>
              </a:endParaRPr>
            </a:p>
          </p:txBody>
        </p:sp>
        <p:sp>
          <p:nvSpPr>
            <p:cNvPr id="2" name="Rectangle 3"/>
            <p:cNvSpPr>
              <a:spLocks noChangeArrowheads="1"/>
            </p:cNvSpPr>
            <p:nvPr/>
          </p:nvSpPr>
          <p:spPr bwMode="auto">
            <a:xfrm>
              <a:off x="1620391" y="3284538"/>
              <a:ext cx="215900" cy="504502"/>
            </a:xfrm>
            <a:prstGeom prst="rect">
              <a:avLst/>
            </a:prstGeom>
            <a:solidFill>
              <a:srgbClr val="0066FF"/>
            </a:solidFill>
            <a:ln w="12700">
              <a:solidFill>
                <a:schemeClr val="tx1"/>
              </a:solidFill>
              <a:miter lim="800000"/>
              <a:headEnd type="none" w="sm" len="sm"/>
              <a:tailEnd type="none" w="sm" len="sm"/>
            </a:ln>
          </p:spPr>
          <p:txBody>
            <a:bodyPr wrap="none" anchor="ctr"/>
            <a:lstStyle/>
            <a:p>
              <a:pPr eaLnBrk="1" hangingPunct="1">
                <a:defRPr/>
              </a:pPr>
              <a:endParaRPr lang="en-US" sz="2200">
                <a:latin typeface="+mn-lt"/>
              </a:endParaRPr>
            </a:p>
          </p:txBody>
        </p:sp>
        <p:sp>
          <p:nvSpPr>
            <p:cNvPr id="4" name="Rectangle 4"/>
            <p:cNvSpPr>
              <a:spLocks noChangeArrowheads="1"/>
            </p:cNvSpPr>
            <p:nvPr/>
          </p:nvSpPr>
          <p:spPr bwMode="auto">
            <a:xfrm>
              <a:off x="1836291" y="3284538"/>
              <a:ext cx="1079500" cy="504502"/>
            </a:xfrm>
            <a:prstGeom prst="rect">
              <a:avLst/>
            </a:prstGeom>
            <a:solidFill>
              <a:srgbClr val="FFFF00"/>
            </a:solidFill>
            <a:ln w="12700">
              <a:solidFill>
                <a:schemeClr val="tx1"/>
              </a:solidFill>
              <a:miter lim="800000"/>
              <a:headEnd type="none" w="sm" len="sm"/>
              <a:tailEnd type="none" w="sm" len="sm"/>
            </a:ln>
          </p:spPr>
          <p:txBody>
            <a:bodyPr wrap="none" anchor="ctr"/>
            <a:lstStyle/>
            <a:p>
              <a:pPr eaLnBrk="1" hangingPunct="1">
                <a:defRPr/>
              </a:pPr>
              <a:endParaRPr lang="en-US" sz="2200">
                <a:latin typeface="+mn-lt"/>
              </a:endParaRPr>
            </a:p>
          </p:txBody>
        </p:sp>
      </p:grpSp>
      <p:sp>
        <p:nvSpPr>
          <p:cNvPr id="10247" name="Text Box 6"/>
          <p:cNvSpPr txBox="1">
            <a:spLocks noChangeArrowheads="1"/>
          </p:cNvSpPr>
          <p:nvPr/>
        </p:nvSpPr>
        <p:spPr bwMode="auto">
          <a:xfrm>
            <a:off x="8801100" y="2584450"/>
            <a:ext cx="184150" cy="430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type="none" w="sm" len="sm"/>
                <a:tailEnd type="none" w="sm" len="sm"/>
              </a14:hiddenLine>
            </a:ext>
          </a:extLst>
        </p:spPr>
        <p:txBody>
          <a:bodyPr wrap="none">
            <a:spAutoFit/>
          </a:bodyPr>
          <a:lstStyle>
            <a:lvl1pPr eaLnBrk="0" hangingPunct="0">
              <a:defRPr sz="2000">
                <a:solidFill>
                  <a:schemeClr val="tx1"/>
                </a:solidFill>
                <a:latin typeface="Times New Roman" pitchFamily="18" charset="0"/>
              </a:defRPr>
            </a:lvl1pPr>
            <a:lvl2pPr marL="742950" indent="-285750" eaLnBrk="0" hangingPunct="0">
              <a:defRPr sz="2000">
                <a:solidFill>
                  <a:schemeClr val="tx1"/>
                </a:solidFill>
                <a:latin typeface="Times New Roman" pitchFamily="18" charset="0"/>
              </a:defRPr>
            </a:lvl2pPr>
            <a:lvl3pPr marL="1143000" indent="-228600" eaLnBrk="0" hangingPunct="0">
              <a:defRPr sz="2000">
                <a:solidFill>
                  <a:schemeClr val="tx1"/>
                </a:solidFill>
                <a:latin typeface="Times New Roman" pitchFamily="18" charset="0"/>
              </a:defRPr>
            </a:lvl3pPr>
            <a:lvl4pPr marL="1600200" indent="-228600" eaLnBrk="0" hangingPunct="0">
              <a:defRPr sz="2000">
                <a:solidFill>
                  <a:schemeClr val="tx1"/>
                </a:solidFill>
                <a:latin typeface="Times New Roman" pitchFamily="18" charset="0"/>
              </a:defRPr>
            </a:lvl4pPr>
            <a:lvl5pPr marL="2057400" indent="-228600" eaLnBrk="0" hangingPunct="0">
              <a:defRPr sz="2000">
                <a:solidFill>
                  <a:schemeClr val="tx1"/>
                </a:solidFill>
                <a:latin typeface="Times New Roman" pitchFamily="18" charset="0"/>
              </a:defRPr>
            </a:lvl5pPr>
            <a:lvl6pPr marL="2514600" indent="-228600" eaLnBrk="0" fontAlgn="base" hangingPunct="0">
              <a:spcBef>
                <a:spcPct val="0"/>
              </a:spcBef>
              <a:spcAft>
                <a:spcPct val="0"/>
              </a:spcAft>
              <a:defRPr sz="2000">
                <a:solidFill>
                  <a:schemeClr val="tx1"/>
                </a:solidFill>
                <a:latin typeface="Times New Roman" pitchFamily="18" charset="0"/>
              </a:defRPr>
            </a:lvl6pPr>
            <a:lvl7pPr marL="2971800" indent="-228600" eaLnBrk="0" fontAlgn="base" hangingPunct="0">
              <a:spcBef>
                <a:spcPct val="0"/>
              </a:spcBef>
              <a:spcAft>
                <a:spcPct val="0"/>
              </a:spcAft>
              <a:defRPr sz="2000">
                <a:solidFill>
                  <a:schemeClr val="tx1"/>
                </a:solidFill>
                <a:latin typeface="Times New Roman" pitchFamily="18" charset="0"/>
              </a:defRPr>
            </a:lvl7pPr>
            <a:lvl8pPr marL="3429000" indent="-228600" eaLnBrk="0" fontAlgn="base" hangingPunct="0">
              <a:spcBef>
                <a:spcPct val="0"/>
              </a:spcBef>
              <a:spcAft>
                <a:spcPct val="0"/>
              </a:spcAft>
              <a:defRPr sz="2000">
                <a:solidFill>
                  <a:schemeClr val="tx1"/>
                </a:solidFill>
                <a:latin typeface="Times New Roman" pitchFamily="18" charset="0"/>
              </a:defRPr>
            </a:lvl8pPr>
            <a:lvl9pPr marL="3886200" indent="-228600" eaLnBrk="0" fontAlgn="base" hangingPunct="0">
              <a:spcBef>
                <a:spcPct val="0"/>
              </a:spcBef>
              <a:spcAft>
                <a:spcPct val="0"/>
              </a:spcAft>
              <a:defRPr sz="2000">
                <a:solidFill>
                  <a:schemeClr val="tx1"/>
                </a:solidFill>
                <a:latin typeface="Times New Roman" pitchFamily="18" charset="0"/>
              </a:defRPr>
            </a:lvl9pPr>
          </a:lstStyle>
          <a:p>
            <a:pPr>
              <a:defRPr/>
            </a:pPr>
            <a:endParaRPr lang="fr-BE" sz="2200" smtClean="0">
              <a:latin typeface="+mn-lt"/>
            </a:endParaRPr>
          </a:p>
        </p:txBody>
      </p:sp>
      <p:grpSp>
        <p:nvGrpSpPr>
          <p:cNvPr id="15364" name="Groupe 23"/>
          <p:cNvGrpSpPr>
            <a:grpSpLocks/>
          </p:cNvGrpSpPr>
          <p:nvPr/>
        </p:nvGrpSpPr>
        <p:grpSpPr bwMode="auto">
          <a:xfrm>
            <a:off x="2916240" y="3284538"/>
            <a:ext cx="504826" cy="504825"/>
            <a:chOff x="2915790" y="3284538"/>
            <a:chExt cx="504827" cy="504502"/>
          </a:xfrm>
        </p:grpSpPr>
        <p:sp>
          <p:nvSpPr>
            <p:cNvPr id="6" name="Rectangle 5"/>
            <p:cNvSpPr>
              <a:spLocks noChangeArrowheads="1"/>
            </p:cNvSpPr>
            <p:nvPr/>
          </p:nvSpPr>
          <p:spPr bwMode="auto">
            <a:xfrm>
              <a:off x="2915790" y="3284538"/>
              <a:ext cx="288926" cy="504502"/>
            </a:xfrm>
            <a:prstGeom prst="rect">
              <a:avLst/>
            </a:prstGeom>
            <a:solidFill>
              <a:srgbClr val="008000"/>
            </a:solidFill>
            <a:ln w="12700">
              <a:solidFill>
                <a:schemeClr val="tx1"/>
              </a:solidFill>
              <a:miter lim="800000"/>
              <a:headEnd type="none" w="sm" len="sm"/>
              <a:tailEnd type="none" w="sm" len="sm"/>
            </a:ln>
          </p:spPr>
          <p:txBody>
            <a:bodyPr wrap="none" anchor="ctr"/>
            <a:lstStyle/>
            <a:p>
              <a:pPr eaLnBrk="1" hangingPunct="1">
                <a:defRPr/>
              </a:pPr>
              <a:endParaRPr lang="en-US" sz="2200">
                <a:latin typeface="+mn-lt"/>
              </a:endParaRPr>
            </a:p>
          </p:txBody>
        </p:sp>
        <p:sp>
          <p:nvSpPr>
            <p:cNvPr id="10248" name="Rectangle 7"/>
            <p:cNvSpPr>
              <a:spLocks noChangeArrowheads="1"/>
            </p:cNvSpPr>
            <p:nvPr/>
          </p:nvSpPr>
          <p:spPr bwMode="auto">
            <a:xfrm>
              <a:off x="3204716" y="3284538"/>
              <a:ext cx="215901" cy="504502"/>
            </a:xfrm>
            <a:prstGeom prst="rect">
              <a:avLst/>
            </a:prstGeom>
            <a:solidFill>
              <a:srgbClr val="0066FF"/>
            </a:solidFill>
            <a:ln w="12700">
              <a:solidFill>
                <a:schemeClr val="tx1"/>
              </a:solidFill>
              <a:miter lim="800000"/>
              <a:headEnd type="none" w="sm" len="sm"/>
              <a:tailEnd type="none" w="sm" len="sm"/>
            </a:ln>
          </p:spPr>
          <p:txBody>
            <a:bodyPr wrap="none" anchor="ctr"/>
            <a:lstStyle/>
            <a:p>
              <a:pPr eaLnBrk="1" hangingPunct="1">
                <a:defRPr/>
              </a:pPr>
              <a:endParaRPr lang="en-US" sz="2200">
                <a:latin typeface="+mn-lt"/>
              </a:endParaRPr>
            </a:p>
          </p:txBody>
        </p:sp>
      </p:grpSp>
      <p:grpSp>
        <p:nvGrpSpPr>
          <p:cNvPr id="15365" name="Group 9"/>
          <p:cNvGrpSpPr>
            <a:grpSpLocks/>
          </p:cNvGrpSpPr>
          <p:nvPr/>
        </p:nvGrpSpPr>
        <p:grpSpPr bwMode="auto">
          <a:xfrm>
            <a:off x="4500563" y="3284538"/>
            <a:ext cx="1584325" cy="504825"/>
            <a:chOff x="2880" y="2069"/>
            <a:chExt cx="998" cy="182"/>
          </a:xfrm>
        </p:grpSpPr>
        <p:sp>
          <p:nvSpPr>
            <p:cNvPr id="10310" name="Rectangle 10"/>
            <p:cNvSpPr>
              <a:spLocks noChangeArrowheads="1"/>
            </p:cNvSpPr>
            <p:nvPr/>
          </p:nvSpPr>
          <p:spPr bwMode="auto">
            <a:xfrm>
              <a:off x="2880" y="2069"/>
              <a:ext cx="181" cy="182"/>
            </a:xfrm>
            <a:prstGeom prst="rect">
              <a:avLst/>
            </a:prstGeom>
            <a:solidFill>
              <a:srgbClr val="008000"/>
            </a:solidFill>
            <a:ln w="12700">
              <a:solidFill>
                <a:schemeClr val="tx1"/>
              </a:solidFill>
              <a:miter lim="800000"/>
              <a:headEnd type="none" w="sm" len="sm"/>
              <a:tailEnd type="none" w="sm" len="sm"/>
            </a:ln>
          </p:spPr>
          <p:txBody>
            <a:bodyPr wrap="none" anchor="ctr"/>
            <a:lstStyle/>
            <a:p>
              <a:pPr eaLnBrk="1" hangingPunct="1">
                <a:defRPr/>
              </a:pPr>
              <a:endParaRPr lang="en-US" sz="2200">
                <a:latin typeface="+mn-lt"/>
              </a:endParaRPr>
            </a:p>
          </p:txBody>
        </p:sp>
        <p:sp>
          <p:nvSpPr>
            <p:cNvPr id="10311" name="Rectangle 11"/>
            <p:cNvSpPr>
              <a:spLocks noChangeArrowheads="1"/>
            </p:cNvSpPr>
            <p:nvPr/>
          </p:nvSpPr>
          <p:spPr bwMode="auto">
            <a:xfrm>
              <a:off x="3061" y="2069"/>
              <a:ext cx="136" cy="182"/>
            </a:xfrm>
            <a:prstGeom prst="rect">
              <a:avLst/>
            </a:prstGeom>
            <a:solidFill>
              <a:srgbClr val="0066FF"/>
            </a:solidFill>
            <a:ln w="12700">
              <a:solidFill>
                <a:schemeClr val="tx1"/>
              </a:solidFill>
              <a:miter lim="800000"/>
              <a:headEnd type="none" w="sm" len="sm"/>
              <a:tailEnd type="none" w="sm" len="sm"/>
            </a:ln>
          </p:spPr>
          <p:txBody>
            <a:bodyPr wrap="none" anchor="ctr"/>
            <a:lstStyle/>
            <a:p>
              <a:pPr eaLnBrk="1" hangingPunct="1">
                <a:defRPr/>
              </a:pPr>
              <a:endParaRPr lang="en-US" sz="2200">
                <a:latin typeface="+mn-lt"/>
              </a:endParaRPr>
            </a:p>
          </p:txBody>
        </p:sp>
        <p:sp>
          <p:nvSpPr>
            <p:cNvPr id="10312" name="Rectangle 12"/>
            <p:cNvSpPr>
              <a:spLocks noChangeArrowheads="1"/>
            </p:cNvSpPr>
            <p:nvPr/>
          </p:nvSpPr>
          <p:spPr bwMode="auto">
            <a:xfrm>
              <a:off x="3198" y="2069"/>
              <a:ext cx="680" cy="182"/>
            </a:xfrm>
            <a:prstGeom prst="rect">
              <a:avLst/>
            </a:prstGeom>
            <a:solidFill>
              <a:srgbClr val="FFFF00"/>
            </a:solidFill>
            <a:ln w="12700">
              <a:solidFill>
                <a:schemeClr val="tx1"/>
              </a:solidFill>
              <a:miter lim="800000"/>
              <a:headEnd type="none" w="sm" len="sm"/>
              <a:tailEnd type="none" w="sm" len="sm"/>
            </a:ln>
          </p:spPr>
          <p:txBody>
            <a:bodyPr wrap="none" anchor="ctr"/>
            <a:lstStyle/>
            <a:p>
              <a:pPr eaLnBrk="1" hangingPunct="1">
                <a:defRPr/>
              </a:pPr>
              <a:endParaRPr lang="en-US" sz="2200">
                <a:latin typeface="+mn-lt"/>
              </a:endParaRPr>
            </a:p>
          </p:txBody>
        </p:sp>
      </p:grpSp>
      <p:grpSp>
        <p:nvGrpSpPr>
          <p:cNvPr id="15366" name="Group 13"/>
          <p:cNvGrpSpPr>
            <a:grpSpLocks/>
          </p:cNvGrpSpPr>
          <p:nvPr/>
        </p:nvGrpSpPr>
        <p:grpSpPr bwMode="auto">
          <a:xfrm>
            <a:off x="6084888" y="3284538"/>
            <a:ext cx="1582737" cy="504825"/>
            <a:chOff x="3878" y="2069"/>
            <a:chExt cx="997" cy="182"/>
          </a:xfrm>
        </p:grpSpPr>
        <p:sp>
          <p:nvSpPr>
            <p:cNvPr id="10307" name="Rectangle 14"/>
            <p:cNvSpPr>
              <a:spLocks noChangeArrowheads="1"/>
            </p:cNvSpPr>
            <p:nvPr/>
          </p:nvSpPr>
          <p:spPr bwMode="auto">
            <a:xfrm>
              <a:off x="3878" y="2069"/>
              <a:ext cx="181" cy="182"/>
            </a:xfrm>
            <a:prstGeom prst="rect">
              <a:avLst/>
            </a:prstGeom>
            <a:solidFill>
              <a:srgbClr val="008000"/>
            </a:solidFill>
            <a:ln w="12700">
              <a:solidFill>
                <a:schemeClr val="tx1"/>
              </a:solidFill>
              <a:miter lim="800000"/>
              <a:headEnd type="none" w="sm" len="sm"/>
              <a:tailEnd type="none" w="sm" len="sm"/>
            </a:ln>
          </p:spPr>
          <p:txBody>
            <a:bodyPr wrap="none" anchor="ctr"/>
            <a:lstStyle/>
            <a:p>
              <a:pPr eaLnBrk="1" hangingPunct="1">
                <a:defRPr/>
              </a:pPr>
              <a:endParaRPr lang="en-US" sz="2200">
                <a:latin typeface="+mn-lt"/>
              </a:endParaRPr>
            </a:p>
          </p:txBody>
        </p:sp>
        <p:sp>
          <p:nvSpPr>
            <p:cNvPr id="10308" name="Rectangle 15"/>
            <p:cNvSpPr>
              <a:spLocks noChangeArrowheads="1"/>
            </p:cNvSpPr>
            <p:nvPr/>
          </p:nvSpPr>
          <p:spPr bwMode="auto">
            <a:xfrm>
              <a:off x="4059" y="2069"/>
              <a:ext cx="136" cy="182"/>
            </a:xfrm>
            <a:prstGeom prst="rect">
              <a:avLst/>
            </a:prstGeom>
            <a:solidFill>
              <a:srgbClr val="0066FF"/>
            </a:solidFill>
            <a:ln w="12700">
              <a:solidFill>
                <a:schemeClr val="tx1"/>
              </a:solidFill>
              <a:miter lim="800000"/>
              <a:headEnd type="none" w="sm" len="sm"/>
              <a:tailEnd type="none" w="sm" len="sm"/>
            </a:ln>
          </p:spPr>
          <p:txBody>
            <a:bodyPr wrap="none" anchor="ctr"/>
            <a:lstStyle/>
            <a:p>
              <a:pPr eaLnBrk="1" hangingPunct="1">
                <a:defRPr/>
              </a:pPr>
              <a:endParaRPr lang="en-US" sz="2200">
                <a:latin typeface="+mn-lt"/>
              </a:endParaRPr>
            </a:p>
          </p:txBody>
        </p:sp>
        <p:sp>
          <p:nvSpPr>
            <p:cNvPr id="10309" name="Rectangle 16"/>
            <p:cNvSpPr>
              <a:spLocks noChangeArrowheads="1"/>
            </p:cNvSpPr>
            <p:nvPr/>
          </p:nvSpPr>
          <p:spPr bwMode="auto">
            <a:xfrm>
              <a:off x="4195" y="2069"/>
              <a:ext cx="680" cy="182"/>
            </a:xfrm>
            <a:prstGeom prst="rect">
              <a:avLst/>
            </a:prstGeom>
            <a:solidFill>
              <a:srgbClr val="FFFF00"/>
            </a:solidFill>
            <a:ln w="12700">
              <a:solidFill>
                <a:schemeClr val="tx1"/>
              </a:solidFill>
              <a:miter lim="800000"/>
              <a:headEnd type="none" w="sm" len="sm"/>
              <a:tailEnd type="none" w="sm" len="sm"/>
            </a:ln>
          </p:spPr>
          <p:txBody>
            <a:bodyPr wrap="none" anchor="ctr"/>
            <a:lstStyle/>
            <a:p>
              <a:pPr eaLnBrk="1" hangingPunct="1">
                <a:defRPr/>
              </a:pPr>
              <a:endParaRPr lang="en-US" sz="2200">
                <a:latin typeface="+mn-lt"/>
              </a:endParaRPr>
            </a:p>
          </p:txBody>
        </p:sp>
      </p:grpSp>
      <p:grpSp>
        <p:nvGrpSpPr>
          <p:cNvPr id="15367" name="Groupe 1"/>
          <p:cNvGrpSpPr>
            <a:grpSpLocks/>
          </p:cNvGrpSpPr>
          <p:nvPr/>
        </p:nvGrpSpPr>
        <p:grpSpPr bwMode="auto">
          <a:xfrm>
            <a:off x="2682875" y="2038350"/>
            <a:ext cx="466725" cy="1244600"/>
            <a:chOff x="2754315" y="2037820"/>
            <a:chExt cx="466726" cy="1245804"/>
          </a:xfrm>
        </p:grpSpPr>
        <p:sp>
          <p:nvSpPr>
            <p:cNvPr id="10305" name="Text Box 18"/>
            <p:cNvSpPr txBox="1">
              <a:spLocks noChangeArrowheads="1"/>
            </p:cNvSpPr>
            <p:nvPr/>
          </p:nvSpPr>
          <p:spPr bwMode="auto">
            <a:xfrm>
              <a:off x="2754315" y="2037820"/>
              <a:ext cx="466726" cy="430629"/>
            </a:xfrm>
            <a:prstGeom prst="rect">
              <a:avLst/>
            </a:prstGeom>
            <a:noFill/>
            <a:ln w="12700">
              <a:solidFill>
                <a:schemeClr val="tx1"/>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wrap="none">
              <a:spAutoFit/>
            </a:bodyPr>
            <a:lstStyle>
              <a:lvl1pPr eaLnBrk="0" hangingPunct="0">
                <a:defRPr sz="2000">
                  <a:solidFill>
                    <a:schemeClr val="tx1"/>
                  </a:solidFill>
                  <a:latin typeface="Times New Roman" pitchFamily="18" charset="0"/>
                </a:defRPr>
              </a:lvl1pPr>
              <a:lvl2pPr marL="742950" indent="-285750" eaLnBrk="0" hangingPunct="0">
                <a:defRPr sz="2000">
                  <a:solidFill>
                    <a:schemeClr val="tx1"/>
                  </a:solidFill>
                  <a:latin typeface="Times New Roman" pitchFamily="18" charset="0"/>
                </a:defRPr>
              </a:lvl2pPr>
              <a:lvl3pPr marL="1143000" indent="-228600" eaLnBrk="0" hangingPunct="0">
                <a:defRPr sz="2000">
                  <a:solidFill>
                    <a:schemeClr val="tx1"/>
                  </a:solidFill>
                  <a:latin typeface="Times New Roman" pitchFamily="18" charset="0"/>
                </a:defRPr>
              </a:lvl3pPr>
              <a:lvl4pPr marL="1600200" indent="-228600" eaLnBrk="0" hangingPunct="0">
                <a:defRPr sz="2000">
                  <a:solidFill>
                    <a:schemeClr val="tx1"/>
                  </a:solidFill>
                  <a:latin typeface="Times New Roman" pitchFamily="18" charset="0"/>
                </a:defRPr>
              </a:lvl4pPr>
              <a:lvl5pPr marL="2057400" indent="-228600" eaLnBrk="0" hangingPunct="0">
                <a:defRPr sz="2000">
                  <a:solidFill>
                    <a:schemeClr val="tx1"/>
                  </a:solidFill>
                  <a:latin typeface="Times New Roman" pitchFamily="18" charset="0"/>
                </a:defRPr>
              </a:lvl5pPr>
              <a:lvl6pPr marL="2514600" indent="-228600" eaLnBrk="0" fontAlgn="base" hangingPunct="0">
                <a:spcBef>
                  <a:spcPct val="0"/>
                </a:spcBef>
                <a:spcAft>
                  <a:spcPct val="0"/>
                </a:spcAft>
                <a:defRPr sz="2000">
                  <a:solidFill>
                    <a:schemeClr val="tx1"/>
                  </a:solidFill>
                  <a:latin typeface="Times New Roman" pitchFamily="18" charset="0"/>
                </a:defRPr>
              </a:lvl6pPr>
              <a:lvl7pPr marL="2971800" indent="-228600" eaLnBrk="0" fontAlgn="base" hangingPunct="0">
                <a:spcBef>
                  <a:spcPct val="0"/>
                </a:spcBef>
                <a:spcAft>
                  <a:spcPct val="0"/>
                </a:spcAft>
                <a:defRPr sz="2000">
                  <a:solidFill>
                    <a:schemeClr val="tx1"/>
                  </a:solidFill>
                  <a:latin typeface="Times New Roman" pitchFamily="18" charset="0"/>
                </a:defRPr>
              </a:lvl7pPr>
              <a:lvl8pPr marL="3429000" indent="-228600" eaLnBrk="0" fontAlgn="base" hangingPunct="0">
                <a:spcBef>
                  <a:spcPct val="0"/>
                </a:spcBef>
                <a:spcAft>
                  <a:spcPct val="0"/>
                </a:spcAft>
                <a:defRPr sz="2000">
                  <a:solidFill>
                    <a:schemeClr val="tx1"/>
                  </a:solidFill>
                  <a:latin typeface="Times New Roman" pitchFamily="18" charset="0"/>
                </a:defRPr>
              </a:lvl8pPr>
              <a:lvl9pPr marL="3886200" indent="-228600" eaLnBrk="0" fontAlgn="base" hangingPunct="0">
                <a:spcBef>
                  <a:spcPct val="0"/>
                </a:spcBef>
                <a:spcAft>
                  <a:spcPct val="0"/>
                </a:spcAft>
                <a:defRPr sz="2000">
                  <a:solidFill>
                    <a:schemeClr val="tx1"/>
                  </a:solidFill>
                  <a:latin typeface="Times New Roman" pitchFamily="18" charset="0"/>
                </a:defRPr>
              </a:lvl9pPr>
            </a:lstStyle>
            <a:p>
              <a:pPr>
                <a:defRPr/>
              </a:pPr>
              <a:r>
                <a:rPr lang="fr-BE" sz="2200" dirty="0" smtClean="0">
                  <a:latin typeface="+mn-lt"/>
                </a:rPr>
                <a:t>V1</a:t>
              </a:r>
            </a:p>
          </p:txBody>
        </p:sp>
        <p:sp>
          <p:nvSpPr>
            <p:cNvPr id="10306" name="Line 19"/>
            <p:cNvSpPr>
              <a:spLocks noChangeShapeType="1"/>
            </p:cNvSpPr>
            <p:nvPr/>
          </p:nvSpPr>
          <p:spPr bwMode="auto">
            <a:xfrm flipV="1">
              <a:off x="2970215" y="2470038"/>
              <a:ext cx="0" cy="813586"/>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pPr eaLnBrk="1" hangingPunct="1">
                <a:defRPr/>
              </a:pPr>
              <a:endParaRPr lang="fr-BE" sz="2200">
                <a:latin typeface="+mn-lt"/>
              </a:endParaRPr>
            </a:p>
          </p:txBody>
        </p:sp>
      </p:grpSp>
      <p:sp>
        <p:nvSpPr>
          <p:cNvPr id="10256" name="Rectangle 29"/>
          <p:cNvSpPr>
            <a:spLocks noChangeArrowheads="1"/>
          </p:cNvSpPr>
          <p:nvPr/>
        </p:nvSpPr>
        <p:spPr bwMode="auto">
          <a:xfrm>
            <a:off x="7669213" y="3284538"/>
            <a:ext cx="1079500" cy="504825"/>
          </a:xfrm>
          <a:prstGeom prst="rect">
            <a:avLst/>
          </a:prstGeom>
          <a:solidFill>
            <a:schemeClr val="tx1"/>
          </a:solidFill>
          <a:ln w="12700">
            <a:solidFill>
              <a:srgbClr val="000000"/>
            </a:solidFill>
            <a:miter lim="800000"/>
            <a:headEnd type="none" w="sm" len="sm"/>
            <a:tailEnd type="none" w="sm" len="sm"/>
          </a:ln>
        </p:spPr>
        <p:txBody>
          <a:bodyPr wrap="none" anchor="ctr"/>
          <a:lstStyle/>
          <a:p>
            <a:pPr eaLnBrk="1" hangingPunct="1">
              <a:defRPr/>
            </a:pPr>
            <a:endParaRPr lang="en-US" sz="2200">
              <a:latin typeface="+mn-lt"/>
            </a:endParaRPr>
          </a:p>
        </p:txBody>
      </p:sp>
      <p:grpSp>
        <p:nvGrpSpPr>
          <p:cNvPr id="15369" name="Groupe 17"/>
          <p:cNvGrpSpPr>
            <a:grpSpLocks/>
          </p:cNvGrpSpPr>
          <p:nvPr/>
        </p:nvGrpSpPr>
        <p:grpSpPr bwMode="auto">
          <a:xfrm>
            <a:off x="107950" y="2276475"/>
            <a:ext cx="1262063" cy="1443038"/>
            <a:chOff x="107504" y="2276475"/>
            <a:chExt cx="1261884" cy="1442317"/>
          </a:xfrm>
        </p:grpSpPr>
        <p:sp>
          <p:nvSpPr>
            <p:cNvPr id="10258" name="Text Box 33"/>
            <p:cNvSpPr txBox="1">
              <a:spLocks noChangeArrowheads="1"/>
            </p:cNvSpPr>
            <p:nvPr/>
          </p:nvSpPr>
          <p:spPr bwMode="auto">
            <a:xfrm>
              <a:off x="107504" y="2276475"/>
              <a:ext cx="1261884" cy="431584"/>
            </a:xfrm>
            <a:prstGeom prst="rect">
              <a:avLst/>
            </a:prstGeom>
            <a:noFill/>
            <a:ln w="12700">
              <a:solidFill>
                <a:schemeClr val="tx1"/>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wrap="none">
              <a:spAutoFit/>
            </a:bodyPr>
            <a:lstStyle>
              <a:lvl1pPr eaLnBrk="0" hangingPunct="0">
                <a:defRPr sz="2000">
                  <a:solidFill>
                    <a:schemeClr val="tx1"/>
                  </a:solidFill>
                  <a:latin typeface="Times New Roman" pitchFamily="18" charset="0"/>
                </a:defRPr>
              </a:lvl1pPr>
              <a:lvl2pPr marL="742950" indent="-285750" eaLnBrk="0" hangingPunct="0">
                <a:defRPr sz="2000">
                  <a:solidFill>
                    <a:schemeClr val="tx1"/>
                  </a:solidFill>
                  <a:latin typeface="Times New Roman" pitchFamily="18" charset="0"/>
                </a:defRPr>
              </a:lvl2pPr>
              <a:lvl3pPr marL="1143000" indent="-228600" eaLnBrk="0" hangingPunct="0">
                <a:defRPr sz="2000">
                  <a:solidFill>
                    <a:schemeClr val="tx1"/>
                  </a:solidFill>
                  <a:latin typeface="Times New Roman" pitchFamily="18" charset="0"/>
                </a:defRPr>
              </a:lvl3pPr>
              <a:lvl4pPr marL="1600200" indent="-228600" eaLnBrk="0" hangingPunct="0">
                <a:defRPr sz="2000">
                  <a:solidFill>
                    <a:schemeClr val="tx1"/>
                  </a:solidFill>
                  <a:latin typeface="Times New Roman" pitchFamily="18" charset="0"/>
                </a:defRPr>
              </a:lvl4pPr>
              <a:lvl5pPr marL="2057400" indent="-228600" eaLnBrk="0" hangingPunct="0">
                <a:defRPr sz="2000">
                  <a:solidFill>
                    <a:schemeClr val="tx1"/>
                  </a:solidFill>
                  <a:latin typeface="Times New Roman" pitchFamily="18" charset="0"/>
                </a:defRPr>
              </a:lvl5pPr>
              <a:lvl6pPr marL="2514600" indent="-228600" eaLnBrk="0" fontAlgn="base" hangingPunct="0">
                <a:spcBef>
                  <a:spcPct val="0"/>
                </a:spcBef>
                <a:spcAft>
                  <a:spcPct val="0"/>
                </a:spcAft>
                <a:defRPr sz="2000">
                  <a:solidFill>
                    <a:schemeClr val="tx1"/>
                  </a:solidFill>
                  <a:latin typeface="Times New Roman" pitchFamily="18" charset="0"/>
                </a:defRPr>
              </a:lvl6pPr>
              <a:lvl7pPr marL="2971800" indent="-228600" eaLnBrk="0" fontAlgn="base" hangingPunct="0">
                <a:spcBef>
                  <a:spcPct val="0"/>
                </a:spcBef>
                <a:spcAft>
                  <a:spcPct val="0"/>
                </a:spcAft>
                <a:defRPr sz="2000">
                  <a:solidFill>
                    <a:schemeClr val="tx1"/>
                  </a:solidFill>
                  <a:latin typeface="Times New Roman" pitchFamily="18" charset="0"/>
                </a:defRPr>
              </a:lvl7pPr>
              <a:lvl8pPr marL="3429000" indent="-228600" eaLnBrk="0" fontAlgn="base" hangingPunct="0">
                <a:spcBef>
                  <a:spcPct val="0"/>
                </a:spcBef>
                <a:spcAft>
                  <a:spcPct val="0"/>
                </a:spcAft>
                <a:defRPr sz="2000">
                  <a:solidFill>
                    <a:schemeClr val="tx1"/>
                  </a:solidFill>
                  <a:latin typeface="Times New Roman" pitchFamily="18" charset="0"/>
                </a:defRPr>
              </a:lvl8pPr>
              <a:lvl9pPr marL="3886200" indent="-228600" eaLnBrk="0" fontAlgn="base" hangingPunct="0">
                <a:spcBef>
                  <a:spcPct val="0"/>
                </a:spcBef>
                <a:spcAft>
                  <a:spcPct val="0"/>
                </a:spcAft>
                <a:defRPr sz="2000">
                  <a:solidFill>
                    <a:schemeClr val="tx1"/>
                  </a:solidFill>
                  <a:latin typeface="Times New Roman" pitchFamily="18" charset="0"/>
                </a:defRPr>
              </a:lvl9pPr>
            </a:lstStyle>
            <a:p>
              <a:pPr>
                <a:defRPr/>
              </a:pPr>
              <a:r>
                <a:rPr lang="fr-BE" sz="2200" dirty="0" smtClean="0">
                  <a:latin typeface="+mn-lt"/>
                </a:rPr>
                <a:t>Naissance</a:t>
              </a:r>
            </a:p>
          </p:txBody>
        </p:sp>
        <p:sp>
          <p:nvSpPr>
            <p:cNvPr id="10259" name="Line 34"/>
            <p:cNvSpPr>
              <a:spLocks noChangeShapeType="1"/>
            </p:cNvSpPr>
            <p:nvPr/>
          </p:nvSpPr>
          <p:spPr bwMode="auto">
            <a:xfrm flipV="1">
              <a:off x="178932" y="2708059"/>
              <a:ext cx="0" cy="1010733"/>
            </a:xfrm>
            <a:prstGeom prst="line">
              <a:avLst/>
            </a:prstGeom>
            <a:noFill/>
            <a:ln w="9525">
              <a:solidFill>
                <a:schemeClr val="bg1"/>
              </a:solidFill>
              <a:round/>
              <a:headEnd/>
              <a:tailEnd type="triangle" w="med" len="med"/>
            </a:ln>
            <a:extLst>
              <a:ext uri="{909E8E84-426E-40DD-AFC4-6F175D3DCCD1}">
                <a14:hiddenFill xmlns:a14="http://schemas.microsoft.com/office/drawing/2010/main">
                  <a:noFill/>
                </a14:hiddenFill>
              </a:ext>
            </a:extLst>
          </p:spPr>
          <p:txBody>
            <a:bodyPr/>
            <a:lstStyle/>
            <a:p>
              <a:pPr eaLnBrk="1" hangingPunct="1">
                <a:defRPr/>
              </a:pPr>
              <a:endParaRPr lang="fr-BE" sz="2200">
                <a:latin typeface="+mn-lt"/>
              </a:endParaRPr>
            </a:p>
          </p:txBody>
        </p:sp>
      </p:grpSp>
      <p:sp>
        <p:nvSpPr>
          <p:cNvPr id="10260" name="Line 35"/>
          <p:cNvSpPr>
            <a:spLocks noChangeShapeType="1"/>
          </p:cNvSpPr>
          <p:nvPr/>
        </p:nvSpPr>
        <p:spPr bwMode="auto">
          <a:xfrm>
            <a:off x="179388" y="3284538"/>
            <a:ext cx="8569325" cy="0"/>
          </a:xfrm>
          <a:prstGeom prst="line">
            <a:avLst/>
          </a:prstGeom>
          <a:noFill/>
          <a:ln w="9525">
            <a:solidFill>
              <a:schemeClr val="bg1"/>
            </a:solidFill>
            <a:round/>
            <a:headEnd/>
            <a:tailEnd type="triangle" w="med" len="med"/>
          </a:ln>
          <a:extLst>
            <a:ext uri="{909E8E84-426E-40DD-AFC4-6F175D3DCCD1}">
              <a14:hiddenFill xmlns:a14="http://schemas.microsoft.com/office/drawing/2010/main">
                <a:noFill/>
              </a14:hiddenFill>
            </a:ext>
          </a:extLst>
        </p:spPr>
        <p:txBody>
          <a:bodyPr/>
          <a:lstStyle/>
          <a:p>
            <a:pPr eaLnBrk="1" hangingPunct="1">
              <a:defRPr/>
            </a:pPr>
            <a:endParaRPr lang="fr-BE" sz="2200">
              <a:latin typeface="+mn-lt"/>
            </a:endParaRPr>
          </a:p>
        </p:txBody>
      </p:sp>
      <p:grpSp>
        <p:nvGrpSpPr>
          <p:cNvPr id="15372" name="Groupe 73"/>
          <p:cNvGrpSpPr>
            <a:grpSpLocks/>
          </p:cNvGrpSpPr>
          <p:nvPr/>
        </p:nvGrpSpPr>
        <p:grpSpPr bwMode="auto">
          <a:xfrm>
            <a:off x="7435850" y="2039938"/>
            <a:ext cx="466725" cy="1244600"/>
            <a:chOff x="2754315" y="2037820"/>
            <a:chExt cx="466794" cy="1245804"/>
          </a:xfrm>
        </p:grpSpPr>
        <p:sp>
          <p:nvSpPr>
            <p:cNvPr id="75" name="Text Box 18"/>
            <p:cNvSpPr txBox="1">
              <a:spLocks noChangeArrowheads="1"/>
            </p:cNvSpPr>
            <p:nvPr/>
          </p:nvSpPr>
          <p:spPr bwMode="auto">
            <a:xfrm>
              <a:off x="2754315" y="2037820"/>
              <a:ext cx="466794" cy="430628"/>
            </a:xfrm>
            <a:prstGeom prst="rect">
              <a:avLst/>
            </a:prstGeom>
            <a:noFill/>
            <a:ln w="12700">
              <a:solidFill>
                <a:schemeClr val="tx1"/>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wrap="none">
              <a:spAutoFit/>
            </a:bodyPr>
            <a:lstStyle>
              <a:lvl1pPr eaLnBrk="0" hangingPunct="0">
                <a:defRPr sz="2000">
                  <a:solidFill>
                    <a:schemeClr val="tx1"/>
                  </a:solidFill>
                  <a:latin typeface="Times New Roman" pitchFamily="18" charset="0"/>
                </a:defRPr>
              </a:lvl1pPr>
              <a:lvl2pPr marL="742950" indent="-285750" eaLnBrk="0" hangingPunct="0">
                <a:defRPr sz="2000">
                  <a:solidFill>
                    <a:schemeClr val="tx1"/>
                  </a:solidFill>
                  <a:latin typeface="Times New Roman" pitchFamily="18" charset="0"/>
                </a:defRPr>
              </a:lvl2pPr>
              <a:lvl3pPr marL="1143000" indent="-228600" eaLnBrk="0" hangingPunct="0">
                <a:defRPr sz="2000">
                  <a:solidFill>
                    <a:schemeClr val="tx1"/>
                  </a:solidFill>
                  <a:latin typeface="Times New Roman" pitchFamily="18" charset="0"/>
                </a:defRPr>
              </a:lvl3pPr>
              <a:lvl4pPr marL="1600200" indent="-228600" eaLnBrk="0" hangingPunct="0">
                <a:defRPr sz="2000">
                  <a:solidFill>
                    <a:schemeClr val="tx1"/>
                  </a:solidFill>
                  <a:latin typeface="Times New Roman" pitchFamily="18" charset="0"/>
                </a:defRPr>
              </a:lvl4pPr>
              <a:lvl5pPr marL="2057400" indent="-228600" eaLnBrk="0" hangingPunct="0">
                <a:defRPr sz="2000">
                  <a:solidFill>
                    <a:schemeClr val="tx1"/>
                  </a:solidFill>
                  <a:latin typeface="Times New Roman" pitchFamily="18" charset="0"/>
                </a:defRPr>
              </a:lvl5pPr>
              <a:lvl6pPr marL="2514600" indent="-228600" eaLnBrk="0" fontAlgn="base" hangingPunct="0">
                <a:spcBef>
                  <a:spcPct val="0"/>
                </a:spcBef>
                <a:spcAft>
                  <a:spcPct val="0"/>
                </a:spcAft>
                <a:defRPr sz="2000">
                  <a:solidFill>
                    <a:schemeClr val="tx1"/>
                  </a:solidFill>
                  <a:latin typeface="Times New Roman" pitchFamily="18" charset="0"/>
                </a:defRPr>
              </a:lvl6pPr>
              <a:lvl7pPr marL="2971800" indent="-228600" eaLnBrk="0" fontAlgn="base" hangingPunct="0">
                <a:spcBef>
                  <a:spcPct val="0"/>
                </a:spcBef>
                <a:spcAft>
                  <a:spcPct val="0"/>
                </a:spcAft>
                <a:defRPr sz="2000">
                  <a:solidFill>
                    <a:schemeClr val="tx1"/>
                  </a:solidFill>
                  <a:latin typeface="Times New Roman" pitchFamily="18" charset="0"/>
                </a:defRPr>
              </a:lvl7pPr>
              <a:lvl8pPr marL="3429000" indent="-228600" eaLnBrk="0" fontAlgn="base" hangingPunct="0">
                <a:spcBef>
                  <a:spcPct val="0"/>
                </a:spcBef>
                <a:spcAft>
                  <a:spcPct val="0"/>
                </a:spcAft>
                <a:defRPr sz="2000">
                  <a:solidFill>
                    <a:schemeClr val="tx1"/>
                  </a:solidFill>
                  <a:latin typeface="Times New Roman" pitchFamily="18" charset="0"/>
                </a:defRPr>
              </a:lvl8pPr>
              <a:lvl9pPr marL="3886200" indent="-228600" eaLnBrk="0" fontAlgn="base" hangingPunct="0">
                <a:spcBef>
                  <a:spcPct val="0"/>
                </a:spcBef>
                <a:spcAft>
                  <a:spcPct val="0"/>
                </a:spcAft>
                <a:defRPr sz="2000">
                  <a:solidFill>
                    <a:schemeClr val="tx1"/>
                  </a:solidFill>
                  <a:latin typeface="Times New Roman" pitchFamily="18" charset="0"/>
                </a:defRPr>
              </a:lvl9pPr>
            </a:lstStyle>
            <a:p>
              <a:pPr>
                <a:defRPr/>
              </a:pPr>
              <a:r>
                <a:rPr lang="fr-BE" sz="2200" dirty="0" err="1" smtClean="0">
                  <a:latin typeface="+mn-lt"/>
                </a:rPr>
                <a:t>Vn</a:t>
              </a:r>
              <a:endParaRPr lang="fr-BE" sz="2200" dirty="0" smtClean="0">
                <a:latin typeface="+mn-lt"/>
              </a:endParaRPr>
            </a:p>
          </p:txBody>
        </p:sp>
        <p:sp>
          <p:nvSpPr>
            <p:cNvPr id="76" name="Line 19"/>
            <p:cNvSpPr>
              <a:spLocks noChangeShapeType="1"/>
            </p:cNvSpPr>
            <p:nvPr/>
          </p:nvSpPr>
          <p:spPr bwMode="auto">
            <a:xfrm flipV="1">
              <a:off x="2970247" y="2470038"/>
              <a:ext cx="0" cy="813586"/>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pPr eaLnBrk="1" hangingPunct="1">
                <a:defRPr/>
              </a:pPr>
              <a:endParaRPr lang="fr-BE" sz="2200">
                <a:latin typeface="+mn-lt"/>
              </a:endParaRPr>
            </a:p>
          </p:txBody>
        </p:sp>
      </p:grpSp>
      <p:grpSp>
        <p:nvGrpSpPr>
          <p:cNvPr id="15373" name="Groupe 76"/>
          <p:cNvGrpSpPr>
            <a:grpSpLocks/>
          </p:cNvGrpSpPr>
          <p:nvPr/>
        </p:nvGrpSpPr>
        <p:grpSpPr bwMode="auto">
          <a:xfrm>
            <a:off x="5851525" y="2043113"/>
            <a:ext cx="466725" cy="1244600"/>
            <a:chOff x="2754315" y="2037820"/>
            <a:chExt cx="466794" cy="1245804"/>
          </a:xfrm>
        </p:grpSpPr>
        <p:sp>
          <p:nvSpPr>
            <p:cNvPr id="78" name="Text Box 18"/>
            <p:cNvSpPr txBox="1">
              <a:spLocks noChangeArrowheads="1"/>
            </p:cNvSpPr>
            <p:nvPr/>
          </p:nvSpPr>
          <p:spPr bwMode="auto">
            <a:xfrm>
              <a:off x="2754315" y="2037820"/>
              <a:ext cx="466794" cy="430628"/>
            </a:xfrm>
            <a:prstGeom prst="rect">
              <a:avLst/>
            </a:prstGeom>
            <a:noFill/>
            <a:ln w="12700">
              <a:solidFill>
                <a:schemeClr val="tx1"/>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wrap="none">
              <a:spAutoFit/>
            </a:bodyPr>
            <a:lstStyle>
              <a:lvl1pPr eaLnBrk="0" hangingPunct="0">
                <a:defRPr sz="2000">
                  <a:solidFill>
                    <a:schemeClr val="tx1"/>
                  </a:solidFill>
                  <a:latin typeface="Times New Roman" pitchFamily="18" charset="0"/>
                </a:defRPr>
              </a:lvl1pPr>
              <a:lvl2pPr marL="742950" indent="-285750" eaLnBrk="0" hangingPunct="0">
                <a:defRPr sz="2000">
                  <a:solidFill>
                    <a:schemeClr val="tx1"/>
                  </a:solidFill>
                  <a:latin typeface="Times New Roman" pitchFamily="18" charset="0"/>
                </a:defRPr>
              </a:lvl2pPr>
              <a:lvl3pPr marL="1143000" indent="-228600" eaLnBrk="0" hangingPunct="0">
                <a:defRPr sz="2000">
                  <a:solidFill>
                    <a:schemeClr val="tx1"/>
                  </a:solidFill>
                  <a:latin typeface="Times New Roman" pitchFamily="18" charset="0"/>
                </a:defRPr>
              </a:lvl3pPr>
              <a:lvl4pPr marL="1600200" indent="-228600" eaLnBrk="0" hangingPunct="0">
                <a:defRPr sz="2000">
                  <a:solidFill>
                    <a:schemeClr val="tx1"/>
                  </a:solidFill>
                  <a:latin typeface="Times New Roman" pitchFamily="18" charset="0"/>
                </a:defRPr>
              </a:lvl4pPr>
              <a:lvl5pPr marL="2057400" indent="-228600" eaLnBrk="0" hangingPunct="0">
                <a:defRPr sz="2000">
                  <a:solidFill>
                    <a:schemeClr val="tx1"/>
                  </a:solidFill>
                  <a:latin typeface="Times New Roman" pitchFamily="18" charset="0"/>
                </a:defRPr>
              </a:lvl5pPr>
              <a:lvl6pPr marL="2514600" indent="-228600" eaLnBrk="0" fontAlgn="base" hangingPunct="0">
                <a:spcBef>
                  <a:spcPct val="0"/>
                </a:spcBef>
                <a:spcAft>
                  <a:spcPct val="0"/>
                </a:spcAft>
                <a:defRPr sz="2000">
                  <a:solidFill>
                    <a:schemeClr val="tx1"/>
                  </a:solidFill>
                  <a:latin typeface="Times New Roman" pitchFamily="18" charset="0"/>
                </a:defRPr>
              </a:lvl6pPr>
              <a:lvl7pPr marL="2971800" indent="-228600" eaLnBrk="0" fontAlgn="base" hangingPunct="0">
                <a:spcBef>
                  <a:spcPct val="0"/>
                </a:spcBef>
                <a:spcAft>
                  <a:spcPct val="0"/>
                </a:spcAft>
                <a:defRPr sz="2000">
                  <a:solidFill>
                    <a:schemeClr val="tx1"/>
                  </a:solidFill>
                  <a:latin typeface="Times New Roman" pitchFamily="18" charset="0"/>
                </a:defRPr>
              </a:lvl7pPr>
              <a:lvl8pPr marL="3429000" indent="-228600" eaLnBrk="0" fontAlgn="base" hangingPunct="0">
                <a:spcBef>
                  <a:spcPct val="0"/>
                </a:spcBef>
                <a:spcAft>
                  <a:spcPct val="0"/>
                </a:spcAft>
                <a:defRPr sz="2000">
                  <a:solidFill>
                    <a:schemeClr val="tx1"/>
                  </a:solidFill>
                  <a:latin typeface="Times New Roman" pitchFamily="18" charset="0"/>
                </a:defRPr>
              </a:lvl8pPr>
              <a:lvl9pPr marL="3886200" indent="-228600" eaLnBrk="0" fontAlgn="base" hangingPunct="0">
                <a:spcBef>
                  <a:spcPct val="0"/>
                </a:spcBef>
                <a:spcAft>
                  <a:spcPct val="0"/>
                </a:spcAft>
                <a:defRPr sz="2000">
                  <a:solidFill>
                    <a:schemeClr val="tx1"/>
                  </a:solidFill>
                  <a:latin typeface="Times New Roman" pitchFamily="18" charset="0"/>
                </a:defRPr>
              </a:lvl9pPr>
            </a:lstStyle>
            <a:p>
              <a:pPr>
                <a:defRPr/>
              </a:pPr>
              <a:r>
                <a:rPr lang="fr-BE" sz="2200" dirty="0" smtClean="0">
                  <a:latin typeface="+mn-lt"/>
                </a:rPr>
                <a:t>V3</a:t>
              </a:r>
            </a:p>
          </p:txBody>
        </p:sp>
        <p:sp>
          <p:nvSpPr>
            <p:cNvPr id="79" name="Line 19"/>
            <p:cNvSpPr>
              <a:spLocks noChangeShapeType="1"/>
            </p:cNvSpPr>
            <p:nvPr/>
          </p:nvSpPr>
          <p:spPr bwMode="auto">
            <a:xfrm flipV="1">
              <a:off x="2970247" y="2470038"/>
              <a:ext cx="0" cy="813586"/>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pPr eaLnBrk="1" hangingPunct="1">
                <a:defRPr/>
              </a:pPr>
              <a:endParaRPr lang="fr-BE" sz="2200">
                <a:latin typeface="+mn-lt"/>
              </a:endParaRPr>
            </a:p>
          </p:txBody>
        </p:sp>
      </p:grpSp>
      <p:grpSp>
        <p:nvGrpSpPr>
          <p:cNvPr id="15374" name="Groupe 79"/>
          <p:cNvGrpSpPr>
            <a:grpSpLocks/>
          </p:cNvGrpSpPr>
          <p:nvPr/>
        </p:nvGrpSpPr>
        <p:grpSpPr bwMode="auto">
          <a:xfrm>
            <a:off x="4267200" y="1997075"/>
            <a:ext cx="466725" cy="1246188"/>
            <a:chOff x="2754315" y="2037820"/>
            <a:chExt cx="466794" cy="1245804"/>
          </a:xfrm>
        </p:grpSpPr>
        <p:sp>
          <p:nvSpPr>
            <p:cNvPr id="81" name="Text Box 18"/>
            <p:cNvSpPr txBox="1">
              <a:spLocks noChangeArrowheads="1"/>
            </p:cNvSpPr>
            <p:nvPr/>
          </p:nvSpPr>
          <p:spPr bwMode="auto">
            <a:xfrm>
              <a:off x="2754315" y="2037820"/>
              <a:ext cx="466794" cy="431667"/>
            </a:xfrm>
            <a:prstGeom prst="rect">
              <a:avLst/>
            </a:prstGeom>
            <a:noFill/>
            <a:ln w="12700">
              <a:solidFill>
                <a:schemeClr val="tx1"/>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wrap="none">
              <a:spAutoFit/>
            </a:bodyPr>
            <a:lstStyle>
              <a:lvl1pPr eaLnBrk="0" hangingPunct="0">
                <a:defRPr sz="2000">
                  <a:solidFill>
                    <a:schemeClr val="tx1"/>
                  </a:solidFill>
                  <a:latin typeface="Times New Roman" pitchFamily="18" charset="0"/>
                </a:defRPr>
              </a:lvl1pPr>
              <a:lvl2pPr marL="742950" indent="-285750" eaLnBrk="0" hangingPunct="0">
                <a:defRPr sz="2000">
                  <a:solidFill>
                    <a:schemeClr val="tx1"/>
                  </a:solidFill>
                  <a:latin typeface="Times New Roman" pitchFamily="18" charset="0"/>
                </a:defRPr>
              </a:lvl2pPr>
              <a:lvl3pPr marL="1143000" indent="-228600" eaLnBrk="0" hangingPunct="0">
                <a:defRPr sz="2000">
                  <a:solidFill>
                    <a:schemeClr val="tx1"/>
                  </a:solidFill>
                  <a:latin typeface="Times New Roman" pitchFamily="18" charset="0"/>
                </a:defRPr>
              </a:lvl3pPr>
              <a:lvl4pPr marL="1600200" indent="-228600" eaLnBrk="0" hangingPunct="0">
                <a:defRPr sz="2000">
                  <a:solidFill>
                    <a:schemeClr val="tx1"/>
                  </a:solidFill>
                  <a:latin typeface="Times New Roman" pitchFamily="18" charset="0"/>
                </a:defRPr>
              </a:lvl4pPr>
              <a:lvl5pPr marL="2057400" indent="-228600" eaLnBrk="0" hangingPunct="0">
                <a:defRPr sz="2000">
                  <a:solidFill>
                    <a:schemeClr val="tx1"/>
                  </a:solidFill>
                  <a:latin typeface="Times New Roman" pitchFamily="18" charset="0"/>
                </a:defRPr>
              </a:lvl5pPr>
              <a:lvl6pPr marL="2514600" indent="-228600" eaLnBrk="0" fontAlgn="base" hangingPunct="0">
                <a:spcBef>
                  <a:spcPct val="0"/>
                </a:spcBef>
                <a:spcAft>
                  <a:spcPct val="0"/>
                </a:spcAft>
                <a:defRPr sz="2000">
                  <a:solidFill>
                    <a:schemeClr val="tx1"/>
                  </a:solidFill>
                  <a:latin typeface="Times New Roman" pitchFamily="18" charset="0"/>
                </a:defRPr>
              </a:lvl6pPr>
              <a:lvl7pPr marL="2971800" indent="-228600" eaLnBrk="0" fontAlgn="base" hangingPunct="0">
                <a:spcBef>
                  <a:spcPct val="0"/>
                </a:spcBef>
                <a:spcAft>
                  <a:spcPct val="0"/>
                </a:spcAft>
                <a:defRPr sz="2000">
                  <a:solidFill>
                    <a:schemeClr val="tx1"/>
                  </a:solidFill>
                  <a:latin typeface="Times New Roman" pitchFamily="18" charset="0"/>
                </a:defRPr>
              </a:lvl7pPr>
              <a:lvl8pPr marL="3429000" indent="-228600" eaLnBrk="0" fontAlgn="base" hangingPunct="0">
                <a:spcBef>
                  <a:spcPct val="0"/>
                </a:spcBef>
                <a:spcAft>
                  <a:spcPct val="0"/>
                </a:spcAft>
                <a:defRPr sz="2000">
                  <a:solidFill>
                    <a:schemeClr val="tx1"/>
                  </a:solidFill>
                  <a:latin typeface="Times New Roman" pitchFamily="18" charset="0"/>
                </a:defRPr>
              </a:lvl8pPr>
              <a:lvl9pPr marL="3886200" indent="-228600" eaLnBrk="0" fontAlgn="base" hangingPunct="0">
                <a:spcBef>
                  <a:spcPct val="0"/>
                </a:spcBef>
                <a:spcAft>
                  <a:spcPct val="0"/>
                </a:spcAft>
                <a:defRPr sz="2000">
                  <a:solidFill>
                    <a:schemeClr val="tx1"/>
                  </a:solidFill>
                  <a:latin typeface="Times New Roman" pitchFamily="18" charset="0"/>
                </a:defRPr>
              </a:lvl9pPr>
            </a:lstStyle>
            <a:p>
              <a:pPr>
                <a:defRPr/>
              </a:pPr>
              <a:r>
                <a:rPr lang="fr-BE" sz="2200" dirty="0" smtClean="0">
                  <a:latin typeface="+mn-lt"/>
                </a:rPr>
                <a:t>V2</a:t>
              </a:r>
            </a:p>
          </p:txBody>
        </p:sp>
        <p:sp>
          <p:nvSpPr>
            <p:cNvPr id="82" name="Line 19"/>
            <p:cNvSpPr>
              <a:spLocks noChangeShapeType="1"/>
            </p:cNvSpPr>
            <p:nvPr/>
          </p:nvSpPr>
          <p:spPr bwMode="auto">
            <a:xfrm flipV="1">
              <a:off x="2970247" y="2469487"/>
              <a:ext cx="0" cy="814137"/>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pPr eaLnBrk="1" hangingPunct="1">
                <a:defRPr/>
              </a:pPr>
              <a:endParaRPr lang="fr-BE" sz="2200">
                <a:latin typeface="+mn-lt"/>
              </a:endParaRPr>
            </a:p>
          </p:txBody>
        </p:sp>
      </p:grpSp>
      <p:grpSp>
        <p:nvGrpSpPr>
          <p:cNvPr id="15375" name="Groupe 16"/>
          <p:cNvGrpSpPr>
            <a:grpSpLocks/>
          </p:cNvGrpSpPr>
          <p:nvPr/>
        </p:nvGrpSpPr>
        <p:grpSpPr bwMode="auto">
          <a:xfrm>
            <a:off x="8528050" y="2014538"/>
            <a:ext cx="544513" cy="1776412"/>
            <a:chOff x="8528653" y="2013936"/>
            <a:chExt cx="543739" cy="1776864"/>
          </a:xfrm>
        </p:grpSpPr>
        <p:sp>
          <p:nvSpPr>
            <p:cNvPr id="84" name="Text Box 18"/>
            <p:cNvSpPr txBox="1">
              <a:spLocks noChangeArrowheads="1"/>
            </p:cNvSpPr>
            <p:nvPr/>
          </p:nvSpPr>
          <p:spPr bwMode="auto">
            <a:xfrm>
              <a:off x="8528653" y="2013936"/>
              <a:ext cx="543739" cy="430321"/>
            </a:xfrm>
            <a:prstGeom prst="rect">
              <a:avLst/>
            </a:prstGeom>
            <a:noFill/>
            <a:ln w="12700">
              <a:solidFill>
                <a:schemeClr val="tx1"/>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wrap="none">
              <a:spAutoFit/>
            </a:bodyPr>
            <a:lstStyle>
              <a:lvl1pPr eaLnBrk="0" hangingPunct="0">
                <a:defRPr sz="2000">
                  <a:solidFill>
                    <a:schemeClr val="tx1"/>
                  </a:solidFill>
                  <a:latin typeface="Times New Roman" pitchFamily="18" charset="0"/>
                </a:defRPr>
              </a:lvl1pPr>
              <a:lvl2pPr marL="742950" indent="-285750" eaLnBrk="0" hangingPunct="0">
                <a:defRPr sz="2000">
                  <a:solidFill>
                    <a:schemeClr val="tx1"/>
                  </a:solidFill>
                  <a:latin typeface="Times New Roman" pitchFamily="18" charset="0"/>
                </a:defRPr>
              </a:lvl2pPr>
              <a:lvl3pPr marL="1143000" indent="-228600" eaLnBrk="0" hangingPunct="0">
                <a:defRPr sz="2000">
                  <a:solidFill>
                    <a:schemeClr val="tx1"/>
                  </a:solidFill>
                  <a:latin typeface="Times New Roman" pitchFamily="18" charset="0"/>
                </a:defRPr>
              </a:lvl3pPr>
              <a:lvl4pPr marL="1600200" indent="-228600" eaLnBrk="0" hangingPunct="0">
                <a:defRPr sz="2000">
                  <a:solidFill>
                    <a:schemeClr val="tx1"/>
                  </a:solidFill>
                  <a:latin typeface="Times New Roman" pitchFamily="18" charset="0"/>
                </a:defRPr>
              </a:lvl4pPr>
              <a:lvl5pPr marL="2057400" indent="-228600" eaLnBrk="0" hangingPunct="0">
                <a:defRPr sz="2000">
                  <a:solidFill>
                    <a:schemeClr val="tx1"/>
                  </a:solidFill>
                  <a:latin typeface="Times New Roman" pitchFamily="18" charset="0"/>
                </a:defRPr>
              </a:lvl5pPr>
              <a:lvl6pPr marL="2514600" indent="-228600" eaLnBrk="0" fontAlgn="base" hangingPunct="0">
                <a:spcBef>
                  <a:spcPct val="0"/>
                </a:spcBef>
                <a:spcAft>
                  <a:spcPct val="0"/>
                </a:spcAft>
                <a:defRPr sz="2000">
                  <a:solidFill>
                    <a:schemeClr val="tx1"/>
                  </a:solidFill>
                  <a:latin typeface="Times New Roman" pitchFamily="18" charset="0"/>
                </a:defRPr>
              </a:lvl6pPr>
              <a:lvl7pPr marL="2971800" indent="-228600" eaLnBrk="0" fontAlgn="base" hangingPunct="0">
                <a:spcBef>
                  <a:spcPct val="0"/>
                </a:spcBef>
                <a:spcAft>
                  <a:spcPct val="0"/>
                </a:spcAft>
                <a:defRPr sz="2000">
                  <a:solidFill>
                    <a:schemeClr val="tx1"/>
                  </a:solidFill>
                  <a:latin typeface="Times New Roman" pitchFamily="18" charset="0"/>
                </a:defRPr>
              </a:lvl7pPr>
              <a:lvl8pPr marL="3429000" indent="-228600" eaLnBrk="0" fontAlgn="base" hangingPunct="0">
                <a:spcBef>
                  <a:spcPct val="0"/>
                </a:spcBef>
                <a:spcAft>
                  <a:spcPct val="0"/>
                </a:spcAft>
                <a:defRPr sz="2000">
                  <a:solidFill>
                    <a:schemeClr val="tx1"/>
                  </a:solidFill>
                  <a:latin typeface="Times New Roman" pitchFamily="18" charset="0"/>
                </a:defRPr>
              </a:lvl8pPr>
              <a:lvl9pPr marL="3886200" indent="-228600" eaLnBrk="0" fontAlgn="base" hangingPunct="0">
                <a:spcBef>
                  <a:spcPct val="0"/>
                </a:spcBef>
                <a:spcAft>
                  <a:spcPct val="0"/>
                </a:spcAft>
                <a:defRPr sz="2000">
                  <a:solidFill>
                    <a:schemeClr val="tx1"/>
                  </a:solidFill>
                  <a:latin typeface="Times New Roman" pitchFamily="18" charset="0"/>
                </a:defRPr>
              </a:lvl9pPr>
            </a:lstStyle>
            <a:p>
              <a:pPr>
                <a:defRPr/>
              </a:pPr>
              <a:r>
                <a:rPr lang="fr-BE" sz="2200" dirty="0" smtClean="0">
                  <a:latin typeface="+mn-lt"/>
                </a:rPr>
                <a:t>Réf</a:t>
              </a:r>
            </a:p>
          </p:txBody>
        </p:sp>
        <p:sp>
          <p:nvSpPr>
            <p:cNvPr id="85" name="Line 19"/>
            <p:cNvSpPr>
              <a:spLocks noChangeShapeType="1"/>
            </p:cNvSpPr>
            <p:nvPr/>
          </p:nvSpPr>
          <p:spPr bwMode="auto">
            <a:xfrm flipV="1">
              <a:off x="8744246" y="2445846"/>
              <a:ext cx="0" cy="1344954"/>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pPr eaLnBrk="1" hangingPunct="1">
                <a:defRPr/>
              </a:pPr>
              <a:endParaRPr lang="fr-BE" sz="2200">
                <a:latin typeface="+mn-lt"/>
              </a:endParaRPr>
            </a:p>
          </p:txBody>
        </p:sp>
      </p:grpSp>
      <p:sp>
        <p:nvSpPr>
          <p:cNvPr id="105" name="Text Box 40"/>
          <p:cNvSpPr txBox="1">
            <a:spLocks noChangeArrowheads="1"/>
          </p:cNvSpPr>
          <p:nvPr/>
        </p:nvSpPr>
        <p:spPr bwMode="auto">
          <a:xfrm>
            <a:off x="215900" y="6180138"/>
            <a:ext cx="7435177" cy="400110"/>
          </a:xfrm>
          <a:prstGeom prst="rect">
            <a:avLst/>
          </a:prstGeom>
          <a:solidFill>
            <a:srgbClr val="FF00FF"/>
          </a:solidFill>
          <a:ln w="9525">
            <a:solidFill>
              <a:srgbClr val="000000"/>
            </a:solidFill>
            <a:miter lim="800000"/>
            <a:headEnd/>
            <a:tailEnd/>
          </a:ln>
        </p:spPr>
        <p:txBody>
          <a:bodyPr wrap="none">
            <a:spAutoFit/>
          </a:bodyPr>
          <a:lstStyle>
            <a:lvl1pPr eaLnBrk="0" hangingPunct="0">
              <a:defRPr sz="2000">
                <a:solidFill>
                  <a:schemeClr val="tx1"/>
                </a:solidFill>
                <a:latin typeface="Times New Roman" pitchFamily="18" charset="0"/>
              </a:defRPr>
            </a:lvl1pPr>
            <a:lvl2pPr marL="742950" indent="-285750" eaLnBrk="0" hangingPunct="0">
              <a:defRPr sz="2000">
                <a:solidFill>
                  <a:schemeClr val="tx1"/>
                </a:solidFill>
                <a:latin typeface="Times New Roman" pitchFamily="18" charset="0"/>
              </a:defRPr>
            </a:lvl2pPr>
            <a:lvl3pPr marL="1143000" indent="-228600" eaLnBrk="0" hangingPunct="0">
              <a:defRPr sz="2000">
                <a:solidFill>
                  <a:schemeClr val="tx1"/>
                </a:solidFill>
                <a:latin typeface="Times New Roman" pitchFamily="18" charset="0"/>
              </a:defRPr>
            </a:lvl3pPr>
            <a:lvl4pPr marL="1600200" indent="-228600" eaLnBrk="0" hangingPunct="0">
              <a:defRPr sz="2000">
                <a:solidFill>
                  <a:schemeClr val="tx1"/>
                </a:solidFill>
                <a:latin typeface="Times New Roman" pitchFamily="18" charset="0"/>
              </a:defRPr>
            </a:lvl4pPr>
            <a:lvl5pPr marL="2057400" indent="-228600" eaLnBrk="0" hangingPunct="0">
              <a:defRPr sz="2000">
                <a:solidFill>
                  <a:schemeClr val="tx1"/>
                </a:solidFill>
                <a:latin typeface="Times New Roman" pitchFamily="18" charset="0"/>
              </a:defRPr>
            </a:lvl5pPr>
            <a:lvl6pPr marL="2514600" indent="-228600" eaLnBrk="0" fontAlgn="base" hangingPunct="0">
              <a:spcBef>
                <a:spcPct val="0"/>
              </a:spcBef>
              <a:spcAft>
                <a:spcPct val="0"/>
              </a:spcAft>
              <a:defRPr sz="2000">
                <a:solidFill>
                  <a:schemeClr val="tx1"/>
                </a:solidFill>
                <a:latin typeface="Times New Roman" pitchFamily="18" charset="0"/>
              </a:defRPr>
            </a:lvl6pPr>
            <a:lvl7pPr marL="2971800" indent="-228600" eaLnBrk="0" fontAlgn="base" hangingPunct="0">
              <a:spcBef>
                <a:spcPct val="0"/>
              </a:spcBef>
              <a:spcAft>
                <a:spcPct val="0"/>
              </a:spcAft>
              <a:defRPr sz="2000">
                <a:solidFill>
                  <a:schemeClr val="tx1"/>
                </a:solidFill>
                <a:latin typeface="Times New Roman" pitchFamily="18" charset="0"/>
              </a:defRPr>
            </a:lvl7pPr>
            <a:lvl8pPr marL="3429000" indent="-228600" eaLnBrk="0" fontAlgn="base" hangingPunct="0">
              <a:spcBef>
                <a:spcPct val="0"/>
              </a:spcBef>
              <a:spcAft>
                <a:spcPct val="0"/>
              </a:spcAft>
              <a:defRPr sz="2000">
                <a:solidFill>
                  <a:schemeClr val="tx1"/>
                </a:solidFill>
                <a:latin typeface="Times New Roman" pitchFamily="18" charset="0"/>
              </a:defRPr>
            </a:lvl8pPr>
            <a:lvl9pPr marL="3886200" indent="-228600" eaLnBrk="0" fontAlgn="base" hangingPunct="0">
              <a:spcBef>
                <a:spcPct val="0"/>
              </a:spcBef>
              <a:spcAft>
                <a:spcPct val="0"/>
              </a:spcAft>
              <a:defRPr sz="2000">
                <a:solidFill>
                  <a:schemeClr val="tx1"/>
                </a:solidFill>
                <a:latin typeface="Times New Roman" pitchFamily="18" charset="0"/>
              </a:defRPr>
            </a:lvl9pPr>
          </a:lstStyle>
          <a:p>
            <a:pPr eaLnBrk="1" hangingPunct="1">
              <a:defRPr/>
            </a:pPr>
            <a:r>
              <a:rPr lang="fr-BE" dirty="0" smtClean="0">
                <a:solidFill>
                  <a:schemeClr val="bg1"/>
                </a:solidFill>
                <a:latin typeface="+mn-lt"/>
              </a:rPr>
              <a:t>Fécondité : temps nécessaire pour obtenir une gestation ou un vêlage</a:t>
            </a:r>
          </a:p>
        </p:txBody>
      </p:sp>
      <p:sp>
        <p:nvSpPr>
          <p:cNvPr id="3" name="Flèche droite 2"/>
          <p:cNvSpPr/>
          <p:nvPr/>
        </p:nvSpPr>
        <p:spPr>
          <a:xfrm>
            <a:off x="215900" y="4149725"/>
            <a:ext cx="1577975" cy="935038"/>
          </a:xfrm>
          <a:prstGeom prst="rightArrow">
            <a:avLst/>
          </a:prstGeom>
          <a:solidFill>
            <a:schemeClr val="accent6">
              <a:lumMod val="75000"/>
            </a:schemeClr>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r>
              <a:rPr lang="fr-BE" sz="2000" dirty="0">
                <a:solidFill>
                  <a:schemeClr val="tx1"/>
                </a:solidFill>
              </a:rPr>
              <a:t>NIF  </a:t>
            </a:r>
          </a:p>
        </p:txBody>
      </p:sp>
      <p:sp>
        <p:nvSpPr>
          <p:cNvPr id="93" name="Flèche droite 92"/>
          <p:cNvSpPr/>
          <p:nvPr/>
        </p:nvSpPr>
        <p:spPr>
          <a:xfrm>
            <a:off x="215900" y="5084763"/>
            <a:ext cx="2682875" cy="936625"/>
          </a:xfrm>
          <a:prstGeom prst="rightArrow">
            <a:avLst/>
          </a:prstGeom>
          <a:solidFill>
            <a:schemeClr val="accent6">
              <a:lumMod val="75000"/>
            </a:schemeClr>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r>
              <a:rPr lang="fr-BE" sz="2000" dirty="0">
                <a:solidFill>
                  <a:schemeClr val="tx1"/>
                </a:solidFill>
              </a:rPr>
              <a:t>NV1 </a:t>
            </a:r>
          </a:p>
        </p:txBody>
      </p:sp>
      <p:cxnSp>
        <p:nvCxnSpPr>
          <p:cNvPr id="5" name="Connecteur droit 4"/>
          <p:cNvCxnSpPr/>
          <p:nvPr/>
        </p:nvCxnSpPr>
        <p:spPr>
          <a:xfrm>
            <a:off x="1836738" y="3789363"/>
            <a:ext cx="0" cy="82708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6" name="Connecteur droit 95"/>
          <p:cNvCxnSpPr/>
          <p:nvPr/>
        </p:nvCxnSpPr>
        <p:spPr>
          <a:xfrm flipH="1">
            <a:off x="2916238" y="3789363"/>
            <a:ext cx="0" cy="22320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98" name="Flèche droite 97"/>
          <p:cNvSpPr/>
          <p:nvPr/>
        </p:nvSpPr>
        <p:spPr>
          <a:xfrm>
            <a:off x="2938463" y="4108450"/>
            <a:ext cx="482600" cy="936625"/>
          </a:xfrm>
          <a:prstGeom prst="rightArrow">
            <a:avLst/>
          </a:prstGeom>
          <a:solidFill>
            <a:schemeClr val="accent6">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r>
              <a:rPr lang="fr-BE" sz="1200" dirty="0">
                <a:solidFill>
                  <a:schemeClr val="bg1"/>
                </a:solidFill>
              </a:rPr>
              <a:t>VIF</a:t>
            </a:r>
          </a:p>
        </p:txBody>
      </p:sp>
      <p:sp>
        <p:nvSpPr>
          <p:cNvPr id="99" name="Flèche droite 98"/>
          <p:cNvSpPr/>
          <p:nvPr/>
        </p:nvSpPr>
        <p:spPr>
          <a:xfrm>
            <a:off x="2938463" y="5045075"/>
            <a:ext cx="1562100" cy="935038"/>
          </a:xfrm>
          <a:prstGeom prst="rightArrow">
            <a:avLst/>
          </a:prstGeom>
          <a:solidFill>
            <a:schemeClr val="accent6">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r>
              <a:rPr lang="fr-BE" sz="2000" dirty="0">
                <a:solidFill>
                  <a:schemeClr val="bg1"/>
                </a:solidFill>
              </a:rPr>
              <a:t>VV</a:t>
            </a:r>
          </a:p>
        </p:txBody>
      </p:sp>
      <p:cxnSp>
        <p:nvCxnSpPr>
          <p:cNvPr id="101" name="Connecteur droit 100"/>
          <p:cNvCxnSpPr/>
          <p:nvPr/>
        </p:nvCxnSpPr>
        <p:spPr>
          <a:xfrm>
            <a:off x="3421063" y="3790950"/>
            <a:ext cx="0" cy="8286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2" name="Connecteur droit 101"/>
          <p:cNvCxnSpPr/>
          <p:nvPr/>
        </p:nvCxnSpPr>
        <p:spPr>
          <a:xfrm>
            <a:off x="4503738" y="3805238"/>
            <a:ext cx="0" cy="21748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4" name="Connecteur droit 103"/>
          <p:cNvCxnSpPr/>
          <p:nvPr/>
        </p:nvCxnSpPr>
        <p:spPr>
          <a:xfrm>
            <a:off x="187325" y="3789363"/>
            <a:ext cx="0" cy="217646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06" name="Text Box 40"/>
          <p:cNvSpPr txBox="1">
            <a:spLocks noChangeArrowheads="1"/>
          </p:cNvSpPr>
          <p:nvPr/>
        </p:nvSpPr>
        <p:spPr bwMode="auto">
          <a:xfrm>
            <a:off x="6948488" y="4103688"/>
            <a:ext cx="1627369" cy="1631216"/>
          </a:xfrm>
          <a:prstGeom prst="rect">
            <a:avLst/>
          </a:prstGeom>
          <a:solidFill>
            <a:srgbClr val="FF0000"/>
          </a:solidFill>
          <a:ln w="9525">
            <a:solidFill>
              <a:srgbClr val="000000"/>
            </a:solidFill>
            <a:miter lim="800000"/>
            <a:headEnd/>
            <a:tailEnd/>
          </a:ln>
        </p:spPr>
        <p:txBody>
          <a:bodyPr wrap="none">
            <a:spAutoFit/>
          </a:bodyPr>
          <a:lstStyle>
            <a:lvl1pPr>
              <a:spcBef>
                <a:spcPct val="20000"/>
              </a:spcBef>
              <a:buFont typeface="Arial Narrow" pitchFamily="34" charset="0"/>
              <a:buChar char="●"/>
              <a:defRPr sz="2600">
                <a:solidFill>
                  <a:schemeClr val="tx1"/>
                </a:solidFill>
                <a:latin typeface="Arial Narrow" pitchFamily="34" charset="0"/>
              </a:defRPr>
            </a:lvl1pPr>
            <a:lvl2pPr marL="742950" indent="-285750">
              <a:spcBef>
                <a:spcPct val="20000"/>
              </a:spcBef>
              <a:buFont typeface="Wingdings" pitchFamily="2" charset="2"/>
              <a:buChar char="§"/>
              <a:defRPr sz="2400">
                <a:solidFill>
                  <a:schemeClr val="tx1"/>
                </a:solidFill>
                <a:latin typeface="Arial Narrow" pitchFamily="34" charset="0"/>
              </a:defRPr>
            </a:lvl2pPr>
            <a:lvl3pPr marL="1143000" indent="-228600">
              <a:spcBef>
                <a:spcPct val="20000"/>
              </a:spcBef>
              <a:buChar char="•"/>
              <a:defRPr sz="2000">
                <a:solidFill>
                  <a:schemeClr val="tx1"/>
                </a:solidFill>
                <a:latin typeface="Arial Narrow" pitchFamily="34" charset="0"/>
              </a:defRPr>
            </a:lvl3pPr>
            <a:lvl4pPr marL="1600200" indent="-228600">
              <a:spcBef>
                <a:spcPct val="20000"/>
              </a:spcBef>
              <a:buChar char="–"/>
              <a:defRPr sz="2000">
                <a:solidFill>
                  <a:schemeClr val="tx1"/>
                </a:solidFill>
                <a:latin typeface="Arial Narrow" pitchFamily="34" charset="0"/>
              </a:defRPr>
            </a:lvl4pPr>
            <a:lvl5pPr marL="2057400" indent="-228600">
              <a:spcBef>
                <a:spcPct val="20000"/>
              </a:spcBef>
              <a:buChar char="»"/>
              <a:defRPr sz="2000">
                <a:solidFill>
                  <a:schemeClr val="tx1"/>
                </a:solidFill>
                <a:latin typeface="Arial Narrow" pitchFamily="34" charset="0"/>
              </a:defRPr>
            </a:lvl5pPr>
            <a:lvl6pPr marL="2514600" indent="-228600" eaLnBrk="0" fontAlgn="base" hangingPunct="0">
              <a:spcBef>
                <a:spcPct val="20000"/>
              </a:spcBef>
              <a:spcAft>
                <a:spcPct val="0"/>
              </a:spcAft>
              <a:buChar char="»"/>
              <a:defRPr sz="2000">
                <a:solidFill>
                  <a:schemeClr val="tx1"/>
                </a:solidFill>
                <a:latin typeface="Arial Narrow" pitchFamily="34" charset="0"/>
              </a:defRPr>
            </a:lvl6pPr>
            <a:lvl7pPr marL="2971800" indent="-228600" eaLnBrk="0" fontAlgn="base" hangingPunct="0">
              <a:spcBef>
                <a:spcPct val="20000"/>
              </a:spcBef>
              <a:spcAft>
                <a:spcPct val="0"/>
              </a:spcAft>
              <a:buChar char="»"/>
              <a:defRPr sz="2000">
                <a:solidFill>
                  <a:schemeClr val="tx1"/>
                </a:solidFill>
                <a:latin typeface="Arial Narrow" pitchFamily="34" charset="0"/>
              </a:defRPr>
            </a:lvl7pPr>
            <a:lvl8pPr marL="3429000" indent="-228600" eaLnBrk="0" fontAlgn="base" hangingPunct="0">
              <a:spcBef>
                <a:spcPct val="20000"/>
              </a:spcBef>
              <a:spcAft>
                <a:spcPct val="0"/>
              </a:spcAft>
              <a:buChar char="»"/>
              <a:defRPr sz="2000">
                <a:solidFill>
                  <a:schemeClr val="tx1"/>
                </a:solidFill>
                <a:latin typeface="Arial Narrow" pitchFamily="34" charset="0"/>
              </a:defRPr>
            </a:lvl8pPr>
            <a:lvl9pPr marL="3886200" indent="-228600" eaLnBrk="0" fontAlgn="base" hangingPunct="0">
              <a:spcBef>
                <a:spcPct val="20000"/>
              </a:spcBef>
              <a:spcAft>
                <a:spcPct val="0"/>
              </a:spcAft>
              <a:buChar char="»"/>
              <a:defRPr sz="2000">
                <a:solidFill>
                  <a:schemeClr val="tx1"/>
                </a:solidFill>
                <a:latin typeface="Arial Narrow" pitchFamily="34" charset="0"/>
              </a:defRPr>
            </a:lvl9pPr>
          </a:lstStyle>
          <a:p>
            <a:pPr eaLnBrk="1" hangingPunct="1">
              <a:spcBef>
                <a:spcPct val="0"/>
              </a:spcBef>
              <a:buFontTx/>
              <a:buNone/>
            </a:pPr>
            <a:r>
              <a:rPr lang="fr-BE" altLang="fr-FR" sz="2000" u="sng">
                <a:solidFill>
                  <a:schemeClr val="bg1"/>
                </a:solidFill>
                <a:latin typeface="+mn-lt"/>
              </a:rPr>
              <a:t>Objectifs</a:t>
            </a:r>
            <a:r>
              <a:rPr lang="fr-BE" altLang="fr-FR" sz="2000">
                <a:solidFill>
                  <a:schemeClr val="bg1"/>
                </a:solidFill>
                <a:latin typeface="+mn-lt"/>
              </a:rPr>
              <a:t> </a:t>
            </a:r>
          </a:p>
          <a:p>
            <a:pPr eaLnBrk="1" hangingPunct="1">
              <a:spcBef>
                <a:spcPct val="0"/>
              </a:spcBef>
              <a:buFontTx/>
              <a:buNone/>
            </a:pPr>
            <a:r>
              <a:rPr lang="fr-BE" altLang="fr-FR" sz="2000">
                <a:solidFill>
                  <a:schemeClr val="bg1"/>
                </a:solidFill>
                <a:latin typeface="+mn-lt"/>
              </a:rPr>
              <a:t>NIF : 15 mois</a:t>
            </a:r>
          </a:p>
          <a:p>
            <a:pPr eaLnBrk="1" hangingPunct="1">
              <a:spcBef>
                <a:spcPct val="0"/>
              </a:spcBef>
              <a:buFontTx/>
              <a:buNone/>
            </a:pPr>
            <a:r>
              <a:rPr lang="fr-BE" altLang="fr-FR" sz="2000">
                <a:solidFill>
                  <a:schemeClr val="bg1"/>
                </a:solidFill>
                <a:latin typeface="+mn-lt"/>
              </a:rPr>
              <a:t>NV1 : 24 mois</a:t>
            </a:r>
          </a:p>
          <a:p>
            <a:pPr eaLnBrk="1" hangingPunct="1">
              <a:spcBef>
                <a:spcPct val="0"/>
              </a:spcBef>
              <a:buFontTx/>
              <a:buNone/>
            </a:pPr>
            <a:r>
              <a:rPr lang="fr-BE" altLang="fr-FR" sz="2000">
                <a:solidFill>
                  <a:schemeClr val="bg1"/>
                </a:solidFill>
                <a:latin typeface="+mn-lt"/>
              </a:rPr>
              <a:t>VIF : 85 J</a:t>
            </a:r>
          </a:p>
          <a:p>
            <a:pPr eaLnBrk="1" hangingPunct="1">
              <a:spcBef>
                <a:spcPct val="0"/>
              </a:spcBef>
              <a:buFontTx/>
              <a:buNone/>
            </a:pPr>
            <a:r>
              <a:rPr lang="fr-BE" altLang="fr-FR" sz="2000">
                <a:solidFill>
                  <a:schemeClr val="bg1"/>
                </a:solidFill>
                <a:latin typeface="+mn-lt"/>
              </a:rPr>
              <a:t>VV : 365 jours</a:t>
            </a:r>
          </a:p>
        </p:txBody>
      </p:sp>
      <p:sp>
        <p:nvSpPr>
          <p:cNvPr id="108" name="Text Box 40"/>
          <p:cNvSpPr txBox="1">
            <a:spLocks noChangeArrowheads="1"/>
          </p:cNvSpPr>
          <p:nvPr/>
        </p:nvSpPr>
        <p:spPr bwMode="auto">
          <a:xfrm>
            <a:off x="900113" y="1125538"/>
            <a:ext cx="6097631" cy="400110"/>
          </a:xfrm>
          <a:prstGeom prst="rect">
            <a:avLst/>
          </a:prstGeom>
          <a:solidFill>
            <a:srgbClr val="0000FF"/>
          </a:solidFill>
          <a:ln w="9525">
            <a:solidFill>
              <a:srgbClr val="000000"/>
            </a:solidFill>
            <a:miter lim="800000"/>
            <a:headEnd/>
            <a:tailEnd/>
          </a:ln>
        </p:spPr>
        <p:txBody>
          <a:bodyPr wrap="none">
            <a:spAutoFit/>
          </a:bodyPr>
          <a:lstStyle>
            <a:lvl1pPr eaLnBrk="0" hangingPunct="0">
              <a:defRPr sz="2000">
                <a:solidFill>
                  <a:schemeClr val="tx1"/>
                </a:solidFill>
                <a:latin typeface="Times New Roman" pitchFamily="18" charset="0"/>
              </a:defRPr>
            </a:lvl1pPr>
            <a:lvl2pPr marL="742950" indent="-285750" eaLnBrk="0" hangingPunct="0">
              <a:defRPr sz="2000">
                <a:solidFill>
                  <a:schemeClr val="tx1"/>
                </a:solidFill>
                <a:latin typeface="Times New Roman" pitchFamily="18" charset="0"/>
              </a:defRPr>
            </a:lvl2pPr>
            <a:lvl3pPr marL="1143000" indent="-228600" eaLnBrk="0" hangingPunct="0">
              <a:defRPr sz="2000">
                <a:solidFill>
                  <a:schemeClr val="tx1"/>
                </a:solidFill>
                <a:latin typeface="Times New Roman" pitchFamily="18" charset="0"/>
              </a:defRPr>
            </a:lvl3pPr>
            <a:lvl4pPr marL="1600200" indent="-228600" eaLnBrk="0" hangingPunct="0">
              <a:defRPr sz="2000">
                <a:solidFill>
                  <a:schemeClr val="tx1"/>
                </a:solidFill>
                <a:latin typeface="Times New Roman" pitchFamily="18" charset="0"/>
              </a:defRPr>
            </a:lvl4pPr>
            <a:lvl5pPr marL="2057400" indent="-228600" eaLnBrk="0" hangingPunct="0">
              <a:defRPr sz="2000">
                <a:solidFill>
                  <a:schemeClr val="tx1"/>
                </a:solidFill>
                <a:latin typeface="Times New Roman" pitchFamily="18" charset="0"/>
              </a:defRPr>
            </a:lvl5pPr>
            <a:lvl6pPr marL="2514600" indent="-228600" eaLnBrk="0" fontAlgn="base" hangingPunct="0">
              <a:spcBef>
                <a:spcPct val="0"/>
              </a:spcBef>
              <a:spcAft>
                <a:spcPct val="0"/>
              </a:spcAft>
              <a:defRPr sz="2000">
                <a:solidFill>
                  <a:schemeClr val="tx1"/>
                </a:solidFill>
                <a:latin typeface="Times New Roman" pitchFamily="18" charset="0"/>
              </a:defRPr>
            </a:lvl6pPr>
            <a:lvl7pPr marL="2971800" indent="-228600" eaLnBrk="0" fontAlgn="base" hangingPunct="0">
              <a:spcBef>
                <a:spcPct val="0"/>
              </a:spcBef>
              <a:spcAft>
                <a:spcPct val="0"/>
              </a:spcAft>
              <a:defRPr sz="2000">
                <a:solidFill>
                  <a:schemeClr val="tx1"/>
                </a:solidFill>
                <a:latin typeface="Times New Roman" pitchFamily="18" charset="0"/>
              </a:defRPr>
            </a:lvl7pPr>
            <a:lvl8pPr marL="3429000" indent="-228600" eaLnBrk="0" fontAlgn="base" hangingPunct="0">
              <a:spcBef>
                <a:spcPct val="0"/>
              </a:spcBef>
              <a:spcAft>
                <a:spcPct val="0"/>
              </a:spcAft>
              <a:defRPr sz="2000">
                <a:solidFill>
                  <a:schemeClr val="tx1"/>
                </a:solidFill>
                <a:latin typeface="Times New Roman" pitchFamily="18" charset="0"/>
              </a:defRPr>
            </a:lvl8pPr>
            <a:lvl9pPr marL="3886200" indent="-228600" eaLnBrk="0" fontAlgn="base" hangingPunct="0">
              <a:spcBef>
                <a:spcPct val="0"/>
              </a:spcBef>
              <a:spcAft>
                <a:spcPct val="0"/>
              </a:spcAft>
              <a:defRPr sz="2000">
                <a:solidFill>
                  <a:schemeClr val="tx1"/>
                </a:solidFill>
                <a:latin typeface="Times New Roman" pitchFamily="18" charset="0"/>
              </a:defRPr>
            </a:lvl9pPr>
          </a:lstStyle>
          <a:p>
            <a:pPr eaLnBrk="1" hangingPunct="1">
              <a:defRPr/>
            </a:pPr>
            <a:r>
              <a:rPr lang="fr-BE" dirty="0" smtClean="0">
                <a:solidFill>
                  <a:schemeClr val="bg1"/>
                </a:solidFill>
                <a:latin typeface="+mn-lt"/>
              </a:rPr>
              <a:t>Fertilité : n d’</a:t>
            </a:r>
            <a:r>
              <a:rPr lang="fr-BE" dirty="0" err="1" smtClean="0">
                <a:solidFill>
                  <a:schemeClr val="bg1"/>
                </a:solidFill>
                <a:latin typeface="+mn-lt"/>
              </a:rPr>
              <a:t>ins</a:t>
            </a:r>
            <a:r>
              <a:rPr lang="fr-BE" dirty="0" smtClean="0">
                <a:solidFill>
                  <a:schemeClr val="bg1"/>
                </a:solidFill>
                <a:latin typeface="+mn-lt"/>
              </a:rPr>
              <a:t> pour obtenir une gestation ou un vêlage</a:t>
            </a:r>
          </a:p>
        </p:txBody>
      </p:sp>
      <p:sp>
        <p:nvSpPr>
          <p:cNvPr id="110" name="Text Box 40"/>
          <p:cNvSpPr txBox="1">
            <a:spLocks noChangeArrowheads="1"/>
          </p:cNvSpPr>
          <p:nvPr/>
        </p:nvSpPr>
        <p:spPr bwMode="auto">
          <a:xfrm>
            <a:off x="6061075" y="155575"/>
            <a:ext cx="2017732" cy="707886"/>
          </a:xfrm>
          <a:prstGeom prst="rect">
            <a:avLst/>
          </a:prstGeom>
          <a:solidFill>
            <a:srgbClr val="FF00FF"/>
          </a:solidFill>
          <a:ln w="9525">
            <a:solidFill>
              <a:srgbClr val="000000"/>
            </a:solidFill>
            <a:miter lim="800000"/>
            <a:headEnd/>
            <a:tailEnd/>
          </a:ln>
        </p:spPr>
        <p:txBody>
          <a:bodyPr wrap="none">
            <a:spAutoFit/>
          </a:bodyPr>
          <a:lstStyle>
            <a:lvl1pPr>
              <a:spcBef>
                <a:spcPct val="20000"/>
              </a:spcBef>
              <a:buFont typeface="Arial Narrow" pitchFamily="34" charset="0"/>
              <a:buChar char="●"/>
              <a:defRPr sz="2600">
                <a:solidFill>
                  <a:schemeClr val="tx1"/>
                </a:solidFill>
                <a:latin typeface="Arial Narrow" pitchFamily="34" charset="0"/>
              </a:defRPr>
            </a:lvl1pPr>
            <a:lvl2pPr marL="742950" indent="-285750">
              <a:spcBef>
                <a:spcPct val="20000"/>
              </a:spcBef>
              <a:buFont typeface="Wingdings" pitchFamily="2" charset="2"/>
              <a:buChar char="§"/>
              <a:defRPr sz="2400">
                <a:solidFill>
                  <a:schemeClr val="tx1"/>
                </a:solidFill>
                <a:latin typeface="Arial Narrow" pitchFamily="34" charset="0"/>
              </a:defRPr>
            </a:lvl2pPr>
            <a:lvl3pPr marL="1143000" indent="-228600">
              <a:spcBef>
                <a:spcPct val="20000"/>
              </a:spcBef>
              <a:buChar char="•"/>
              <a:defRPr sz="2000">
                <a:solidFill>
                  <a:schemeClr val="tx1"/>
                </a:solidFill>
                <a:latin typeface="Arial Narrow" pitchFamily="34" charset="0"/>
              </a:defRPr>
            </a:lvl3pPr>
            <a:lvl4pPr marL="1600200" indent="-228600">
              <a:spcBef>
                <a:spcPct val="20000"/>
              </a:spcBef>
              <a:buChar char="–"/>
              <a:defRPr sz="2000">
                <a:solidFill>
                  <a:schemeClr val="tx1"/>
                </a:solidFill>
                <a:latin typeface="Arial Narrow" pitchFamily="34" charset="0"/>
              </a:defRPr>
            </a:lvl4pPr>
            <a:lvl5pPr marL="2057400" indent="-228600">
              <a:spcBef>
                <a:spcPct val="20000"/>
              </a:spcBef>
              <a:buChar char="»"/>
              <a:defRPr sz="2000">
                <a:solidFill>
                  <a:schemeClr val="tx1"/>
                </a:solidFill>
                <a:latin typeface="Arial Narrow" pitchFamily="34" charset="0"/>
              </a:defRPr>
            </a:lvl5pPr>
            <a:lvl6pPr marL="2514600" indent="-228600" eaLnBrk="0" fontAlgn="base" hangingPunct="0">
              <a:spcBef>
                <a:spcPct val="20000"/>
              </a:spcBef>
              <a:spcAft>
                <a:spcPct val="0"/>
              </a:spcAft>
              <a:buChar char="»"/>
              <a:defRPr sz="2000">
                <a:solidFill>
                  <a:schemeClr val="tx1"/>
                </a:solidFill>
                <a:latin typeface="Arial Narrow" pitchFamily="34" charset="0"/>
              </a:defRPr>
            </a:lvl6pPr>
            <a:lvl7pPr marL="2971800" indent="-228600" eaLnBrk="0" fontAlgn="base" hangingPunct="0">
              <a:spcBef>
                <a:spcPct val="20000"/>
              </a:spcBef>
              <a:spcAft>
                <a:spcPct val="0"/>
              </a:spcAft>
              <a:buChar char="»"/>
              <a:defRPr sz="2000">
                <a:solidFill>
                  <a:schemeClr val="tx1"/>
                </a:solidFill>
                <a:latin typeface="Arial Narrow" pitchFamily="34" charset="0"/>
              </a:defRPr>
            </a:lvl7pPr>
            <a:lvl8pPr marL="3429000" indent="-228600" eaLnBrk="0" fontAlgn="base" hangingPunct="0">
              <a:spcBef>
                <a:spcPct val="20000"/>
              </a:spcBef>
              <a:spcAft>
                <a:spcPct val="0"/>
              </a:spcAft>
              <a:buChar char="»"/>
              <a:defRPr sz="2000">
                <a:solidFill>
                  <a:schemeClr val="tx1"/>
                </a:solidFill>
                <a:latin typeface="Arial Narrow" pitchFamily="34" charset="0"/>
              </a:defRPr>
            </a:lvl8pPr>
            <a:lvl9pPr marL="3886200" indent="-228600" eaLnBrk="0" fontAlgn="base" hangingPunct="0">
              <a:spcBef>
                <a:spcPct val="20000"/>
              </a:spcBef>
              <a:spcAft>
                <a:spcPct val="0"/>
              </a:spcAft>
              <a:buChar char="»"/>
              <a:defRPr sz="2000">
                <a:solidFill>
                  <a:schemeClr val="tx1"/>
                </a:solidFill>
                <a:latin typeface="Arial Narrow" pitchFamily="34" charset="0"/>
              </a:defRPr>
            </a:lvl9pPr>
          </a:lstStyle>
          <a:p>
            <a:pPr eaLnBrk="1" hangingPunct="1">
              <a:spcBef>
                <a:spcPct val="0"/>
              </a:spcBef>
              <a:buFontTx/>
              <a:buNone/>
            </a:pPr>
            <a:r>
              <a:rPr lang="fr-BE" altLang="fr-FR" sz="2000" u="sng">
                <a:solidFill>
                  <a:schemeClr val="bg1"/>
                </a:solidFill>
                <a:latin typeface="+mn-lt"/>
              </a:rPr>
              <a:t>Objectif</a:t>
            </a:r>
            <a:r>
              <a:rPr lang="fr-BE" altLang="fr-FR" sz="2000">
                <a:solidFill>
                  <a:schemeClr val="bg1"/>
                </a:solidFill>
                <a:latin typeface="+mn-lt"/>
              </a:rPr>
              <a:t> </a:t>
            </a:r>
          </a:p>
          <a:p>
            <a:pPr eaLnBrk="1" hangingPunct="1">
              <a:spcBef>
                <a:spcPct val="0"/>
              </a:spcBef>
              <a:buFontTx/>
              <a:buNone/>
            </a:pPr>
            <a:r>
              <a:rPr lang="fr-BE" altLang="fr-FR" sz="2000">
                <a:solidFill>
                  <a:schemeClr val="bg1"/>
                </a:solidFill>
                <a:latin typeface="+mn-lt"/>
              </a:rPr>
              <a:t>&lt; 3 inséminations</a:t>
            </a:r>
          </a:p>
        </p:txBody>
      </p:sp>
      <p:cxnSp>
        <p:nvCxnSpPr>
          <p:cNvPr id="14" name="Connecteur droit avec flèche 13"/>
          <p:cNvCxnSpPr/>
          <p:nvPr/>
        </p:nvCxnSpPr>
        <p:spPr>
          <a:xfrm flipV="1">
            <a:off x="1728788" y="1585913"/>
            <a:ext cx="0" cy="1701800"/>
          </a:xfrm>
          <a:prstGeom prst="straightConnector1">
            <a:avLst/>
          </a:prstGeom>
          <a:ln w="19050">
            <a:solidFill>
              <a:schemeClr val="accent2"/>
            </a:solidFill>
            <a:tailEnd type="arrow"/>
          </a:ln>
        </p:spPr>
        <p:style>
          <a:lnRef idx="1">
            <a:schemeClr val="accent1"/>
          </a:lnRef>
          <a:fillRef idx="0">
            <a:schemeClr val="accent1"/>
          </a:fillRef>
          <a:effectRef idx="0">
            <a:schemeClr val="accent1"/>
          </a:effectRef>
          <a:fontRef idx="minor">
            <a:schemeClr val="tx1"/>
          </a:fontRef>
        </p:style>
      </p:cxnSp>
      <p:sp>
        <p:nvSpPr>
          <p:cNvPr id="54" name="Rectangle 4"/>
          <p:cNvSpPr>
            <a:spLocks noChangeArrowheads="1"/>
          </p:cNvSpPr>
          <p:nvPr/>
        </p:nvSpPr>
        <p:spPr bwMode="auto">
          <a:xfrm>
            <a:off x="3425079" y="3286125"/>
            <a:ext cx="1079500" cy="504825"/>
          </a:xfrm>
          <a:prstGeom prst="rect">
            <a:avLst/>
          </a:prstGeom>
          <a:solidFill>
            <a:srgbClr val="FFFF00"/>
          </a:solidFill>
          <a:ln w="12700">
            <a:solidFill>
              <a:srgbClr val="000000"/>
            </a:solidFill>
            <a:miter lim="800000"/>
            <a:headEnd type="none" w="sm" len="sm"/>
            <a:tailEnd type="none" w="sm" len="sm"/>
          </a:ln>
        </p:spPr>
        <p:txBody>
          <a:bodyPr wrap="none" anchor="ctr"/>
          <a:lstStyle/>
          <a:p>
            <a:pPr eaLnBrk="1" hangingPunct="1">
              <a:defRPr/>
            </a:pPr>
            <a:endParaRPr lang="en-US" sz="2200">
              <a:latin typeface="+mn-lt"/>
            </a:endParaRPr>
          </a:p>
        </p:txBody>
      </p:sp>
      <p:sp>
        <p:nvSpPr>
          <p:cNvPr id="55" name="Rectangle 72"/>
          <p:cNvSpPr txBox="1">
            <a:spLocks noChangeArrowheads="1"/>
          </p:cNvSpPr>
          <p:nvPr/>
        </p:nvSpPr>
        <p:spPr>
          <a:xfrm>
            <a:off x="107951" y="188913"/>
            <a:ext cx="5165724" cy="587375"/>
          </a:xfrm>
          <a:prstGeom prst="rect">
            <a:avLst/>
          </a:prstGeom>
          <a:solidFill>
            <a:schemeClr val="accent2">
              <a:lumMod val="75000"/>
            </a:schemeClr>
          </a:solidFill>
          <a:ln>
            <a:solidFill>
              <a:schemeClr val="tx1"/>
            </a:solidFill>
            <a:miter lim="800000"/>
            <a:headEnd/>
            <a:tailEnd/>
          </a:ln>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fr-BE" altLang="fr-FR" sz="2800" smtClean="0">
                <a:solidFill>
                  <a:schemeClr val="bg1"/>
                </a:solidFill>
                <a:latin typeface="+mn-lt"/>
              </a:rPr>
              <a:t>La vache : un outil de production</a:t>
            </a:r>
            <a:endParaRPr lang="fr-FR" altLang="fr-FR" sz="2800" dirty="0" smtClean="0">
              <a:solidFill>
                <a:schemeClr val="bg1"/>
              </a:solidFill>
              <a:latin typeface="+mn-lt"/>
            </a:endParaRPr>
          </a:p>
        </p:txBody>
      </p:sp>
    </p:spTree>
    <p:extLst>
      <p:ext uri="{BB962C8B-B14F-4D97-AF65-F5344CB8AC3E}">
        <p14:creationId xmlns:p14="http://schemas.microsoft.com/office/powerpoint/2010/main" val="351791404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05"/>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93"/>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3"/>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98"/>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99"/>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106"/>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14"/>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108"/>
                                        </p:tgtEl>
                                        <p:attrNameLst>
                                          <p:attrName>style.visibility</p:attrName>
                                        </p:attrNameLst>
                                      </p:cBhvr>
                                      <p:to>
                                        <p:strVal val="visible"/>
                                      </p:to>
                                    </p:set>
                                  </p:childTnLst>
                                </p:cTn>
                              </p:par>
                            </p:childTnLst>
                          </p:cTn>
                        </p:par>
                      </p:childTnLst>
                    </p:cTn>
                  </p:par>
                  <p:par>
                    <p:cTn id="29" fill="hold">
                      <p:stCondLst>
                        <p:cond delay="indefinite"/>
                      </p:stCondLst>
                      <p:childTnLst>
                        <p:par>
                          <p:cTn id="30" fill="hold">
                            <p:stCondLst>
                              <p:cond delay="0"/>
                            </p:stCondLst>
                            <p:childTnLst>
                              <p:par>
                                <p:cTn id="31" presetID="1" presetClass="entr" presetSubtype="0" fill="hold" grpId="0" nodeType="clickEffect">
                                  <p:stCondLst>
                                    <p:cond delay="0"/>
                                  </p:stCondLst>
                                  <p:childTnLst>
                                    <p:set>
                                      <p:cBhvr>
                                        <p:cTn id="32" dur="1" fill="hold">
                                          <p:stCondLst>
                                            <p:cond delay="0"/>
                                          </p:stCondLst>
                                        </p:cTn>
                                        <p:tgtEl>
                                          <p:spTgt spid="11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5" grpId="0" animBg="1"/>
      <p:bldP spid="3" grpId="0" animBg="1"/>
      <p:bldP spid="93" grpId="0" animBg="1"/>
      <p:bldP spid="98" grpId="0" animBg="1"/>
      <p:bldP spid="99" grpId="0" animBg="1"/>
      <p:bldP spid="106" grpId="0" animBg="1"/>
      <p:bldP spid="108" grpId="0" animBg="1"/>
      <p:bldP spid="110" grpId="0" animBg="1"/>
    </p:bldLst>
  </p:timing>
</p:sld>
</file>

<file path=ppt/slides/slide32.xml><?xml version="1.0" encoding="utf-8"?>
<p:sld xmlns:a="http://schemas.openxmlformats.org/drawingml/2006/main" xmlns:r="http://schemas.openxmlformats.org/officeDocument/2006/relationships" xmlns:p="http://schemas.openxmlformats.org/presentationml/2006/main">
  <p:cSld>
    <p:bg>
      <p:bgPr>
        <a:solidFill>
          <a:srgbClr val="800000"/>
        </a:solidFill>
        <a:effectLst/>
      </p:bgPr>
    </p:bg>
    <p:spTree>
      <p:nvGrpSpPr>
        <p:cNvPr id="1" name=""/>
        <p:cNvGrpSpPr/>
        <p:nvPr/>
      </p:nvGrpSpPr>
      <p:grpSpPr>
        <a:xfrm>
          <a:off x="0" y="0"/>
          <a:ext cx="0" cy="0"/>
          <a:chOff x="0" y="0"/>
          <a:chExt cx="0" cy="0"/>
        </a:xfrm>
      </p:grpSpPr>
      <p:graphicFrame>
        <p:nvGraphicFramePr>
          <p:cNvPr id="16386" name="Objet 5"/>
          <p:cNvGraphicFramePr>
            <a:graphicFrameLocks noChangeAspect="1"/>
          </p:cNvGraphicFramePr>
          <p:nvPr>
            <p:extLst>
              <p:ext uri="{D42A27DB-BD31-4B8C-83A1-F6EECF244321}">
                <p14:modId xmlns:p14="http://schemas.microsoft.com/office/powerpoint/2010/main" val="3475079120"/>
              </p:ext>
            </p:extLst>
          </p:nvPr>
        </p:nvGraphicFramePr>
        <p:xfrm>
          <a:off x="15229" y="0"/>
          <a:ext cx="8854396" cy="8908750"/>
        </p:xfrm>
        <a:graphic>
          <a:graphicData uri="http://schemas.openxmlformats.org/presentationml/2006/ole">
            <mc:AlternateContent xmlns:mc="http://schemas.openxmlformats.org/markup-compatibility/2006">
              <mc:Choice xmlns:v="urn:schemas-microsoft-com:vml" Requires="v">
                <p:oleObj spid="_x0000_s10287" name="Feuille de calcul" r:id="rId4" imgW="6505612" imgH="6438960" progId="Excel.Sheet.8">
                  <p:embed/>
                </p:oleObj>
              </mc:Choice>
              <mc:Fallback>
                <p:oleObj name="Feuille de calcul" r:id="rId4" imgW="6505612" imgH="6438960" progId="Excel.Sheet.8">
                  <p:embed/>
                  <p:pic>
                    <p:nvPicPr>
                      <p:cNvPr id="0" name=""/>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5229" y="0"/>
                        <a:ext cx="8854396" cy="8908750"/>
                      </a:xfrm>
                      <a:prstGeom prst="rect">
                        <a:avLst/>
                      </a:prstGeom>
                      <a:noFill/>
                      <a:ln>
                        <a:noFill/>
                      </a:ln>
                    </p:spPr>
                  </p:pic>
                </p:oleObj>
              </mc:Fallback>
            </mc:AlternateContent>
          </a:graphicData>
        </a:graphic>
      </p:graphicFrame>
      <p:sp>
        <p:nvSpPr>
          <p:cNvPr id="3" name="ZoneTexte 2"/>
          <p:cNvSpPr txBox="1"/>
          <p:nvPr/>
        </p:nvSpPr>
        <p:spPr>
          <a:xfrm>
            <a:off x="-682" y="5363924"/>
            <a:ext cx="9144000" cy="2062103"/>
          </a:xfrm>
          <a:prstGeom prst="rect">
            <a:avLst/>
          </a:prstGeom>
          <a:solidFill>
            <a:schemeClr val="bg1"/>
          </a:solidFill>
        </p:spPr>
        <p:txBody>
          <a:bodyPr wrap="square" rtlCol="0">
            <a:spAutoFit/>
          </a:bodyPr>
          <a:lstStyle/>
          <a:p>
            <a:r>
              <a:rPr lang="fr-BE" sz="2800" dirty="0" smtClean="0"/>
              <a:t>	      La période d’attente de cette vache est de 42 jours</a:t>
            </a:r>
          </a:p>
          <a:p>
            <a:r>
              <a:rPr lang="fr-BE" sz="2800" dirty="0"/>
              <a:t>	</a:t>
            </a:r>
            <a:r>
              <a:rPr lang="fr-BE" sz="2800" dirty="0" smtClean="0"/>
              <a:t>	</a:t>
            </a:r>
            <a:endParaRPr lang="fr-BE" dirty="0"/>
          </a:p>
          <a:p>
            <a:endParaRPr lang="fr-BE" dirty="0" smtClean="0"/>
          </a:p>
          <a:p>
            <a:endParaRPr lang="fr-BE" dirty="0"/>
          </a:p>
          <a:p>
            <a:endParaRPr lang="fr-BE" dirty="0" smtClean="0"/>
          </a:p>
          <a:p>
            <a:r>
              <a:rPr lang="fr-BE" dirty="0" smtClean="0"/>
              <a:t> </a:t>
            </a:r>
            <a:endParaRPr lang="fr-BE" dirty="0"/>
          </a:p>
        </p:txBody>
      </p:sp>
      <p:sp>
        <p:nvSpPr>
          <p:cNvPr id="12" name="Rectangle à coins arrondis 11"/>
          <p:cNvSpPr/>
          <p:nvPr/>
        </p:nvSpPr>
        <p:spPr>
          <a:xfrm>
            <a:off x="32578" y="5445224"/>
            <a:ext cx="1008112" cy="648072"/>
          </a:xfrm>
          <a:prstGeom prst="roundRect">
            <a:avLst/>
          </a:prstGeom>
          <a:solidFill>
            <a:schemeClr val="tx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BE" sz="3200" dirty="0" smtClean="0">
                <a:solidFill>
                  <a:schemeClr val="bg1"/>
                </a:solidFill>
                <a:latin typeface="Arial Narrow" panose="020B0606020202030204" pitchFamily="34" charset="0"/>
              </a:rPr>
              <a:t>Q8</a:t>
            </a:r>
          </a:p>
        </p:txBody>
      </p:sp>
      <p:sp>
        <p:nvSpPr>
          <p:cNvPr id="13" name="Rectangle à coins arrondis 12"/>
          <p:cNvSpPr/>
          <p:nvPr/>
        </p:nvSpPr>
        <p:spPr>
          <a:xfrm>
            <a:off x="2784111" y="6060493"/>
            <a:ext cx="1584176" cy="648072"/>
          </a:xfrm>
          <a:prstGeom prst="roundRect">
            <a:avLst/>
          </a:prstGeom>
          <a:solidFill>
            <a:schemeClr val="accent3">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BE" sz="3600" dirty="0" smtClean="0"/>
              <a:t>Vrai</a:t>
            </a:r>
            <a:endParaRPr lang="fr-BE" sz="3600" dirty="0"/>
          </a:p>
        </p:txBody>
      </p:sp>
      <p:sp>
        <p:nvSpPr>
          <p:cNvPr id="14" name="Rectangle à coins arrondis 13"/>
          <p:cNvSpPr/>
          <p:nvPr/>
        </p:nvSpPr>
        <p:spPr>
          <a:xfrm>
            <a:off x="4779880" y="6060493"/>
            <a:ext cx="1584176" cy="648072"/>
          </a:xfrm>
          <a:prstGeom prst="roundRect">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BE" sz="3600" dirty="0" smtClean="0"/>
              <a:t>Faux</a:t>
            </a:r>
            <a:endParaRPr lang="fr-BE" sz="3600" dirty="0"/>
          </a:p>
        </p:txBody>
      </p:sp>
      <p:sp>
        <p:nvSpPr>
          <p:cNvPr id="15" name="Flèche droite 14"/>
          <p:cNvSpPr/>
          <p:nvPr/>
        </p:nvSpPr>
        <p:spPr>
          <a:xfrm rot="10800000">
            <a:off x="6804248" y="6030743"/>
            <a:ext cx="1152128" cy="728464"/>
          </a:xfrm>
          <a:prstGeom prst="rightArrow">
            <a:avLst/>
          </a:prstGeom>
          <a:solidFill>
            <a:schemeClr val="accent2">
              <a:lumMod val="75000"/>
            </a:schemeClr>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4" name="Rectangle 3"/>
          <p:cNvSpPr/>
          <p:nvPr/>
        </p:nvSpPr>
        <p:spPr>
          <a:xfrm>
            <a:off x="6876256" y="332656"/>
            <a:ext cx="2267744" cy="499748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Tree>
    <p:extLst>
      <p:ext uri="{BB962C8B-B14F-4D97-AF65-F5344CB8AC3E}">
        <p14:creationId xmlns:p14="http://schemas.microsoft.com/office/powerpoint/2010/main" val="169513066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animBg="1"/>
    </p:bldLst>
  </p:timing>
</p:sld>
</file>

<file path=ppt/slides/slide33.xml><?xml version="1.0" encoding="utf-8"?>
<p:sld xmlns:a="http://schemas.openxmlformats.org/drawingml/2006/main" xmlns:r="http://schemas.openxmlformats.org/officeDocument/2006/relationships" xmlns:p="http://schemas.openxmlformats.org/presentationml/2006/main">
  <p:cSld>
    <p:bg>
      <p:bgPr>
        <a:solidFill>
          <a:srgbClr val="800000"/>
        </a:solidFill>
        <a:effectLst/>
      </p:bgPr>
    </p:bg>
    <p:spTree>
      <p:nvGrpSpPr>
        <p:cNvPr id="1" name=""/>
        <p:cNvGrpSpPr/>
        <p:nvPr/>
      </p:nvGrpSpPr>
      <p:grpSpPr>
        <a:xfrm>
          <a:off x="0" y="0"/>
          <a:ext cx="0" cy="0"/>
          <a:chOff x="0" y="0"/>
          <a:chExt cx="0" cy="0"/>
        </a:xfrm>
      </p:grpSpPr>
      <p:graphicFrame>
        <p:nvGraphicFramePr>
          <p:cNvPr id="16386" name="Objet 5"/>
          <p:cNvGraphicFramePr>
            <a:graphicFrameLocks noChangeAspect="1"/>
          </p:cNvGraphicFramePr>
          <p:nvPr>
            <p:extLst>
              <p:ext uri="{D42A27DB-BD31-4B8C-83A1-F6EECF244321}">
                <p14:modId xmlns:p14="http://schemas.microsoft.com/office/powerpoint/2010/main" val="4125490669"/>
              </p:ext>
            </p:extLst>
          </p:nvPr>
        </p:nvGraphicFramePr>
        <p:xfrm>
          <a:off x="0" y="0"/>
          <a:ext cx="7879652" cy="7928022"/>
        </p:xfrm>
        <a:graphic>
          <a:graphicData uri="http://schemas.openxmlformats.org/presentationml/2006/ole">
            <mc:AlternateContent xmlns:mc="http://schemas.openxmlformats.org/markup-compatibility/2006">
              <mc:Choice xmlns:v="urn:schemas-microsoft-com:vml" Requires="v">
                <p:oleObj spid="_x0000_s11309" name="Feuille de calcul" r:id="rId4" imgW="6505612" imgH="6438960" progId="Excel.Sheet.8">
                  <p:embed/>
                </p:oleObj>
              </mc:Choice>
              <mc:Fallback>
                <p:oleObj name="Feuille de calcul" r:id="rId4" imgW="6505612" imgH="6438960" progId="Excel.Sheet.8">
                  <p:embed/>
                  <p:pic>
                    <p:nvPicPr>
                      <p:cNvPr id="0" name=""/>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0" y="0"/>
                        <a:ext cx="7879652" cy="7928022"/>
                      </a:xfrm>
                      <a:prstGeom prst="rect">
                        <a:avLst/>
                      </a:prstGeom>
                      <a:noFill/>
                      <a:ln>
                        <a:noFill/>
                      </a:ln>
                    </p:spPr>
                  </p:pic>
                </p:oleObj>
              </mc:Fallback>
            </mc:AlternateContent>
          </a:graphicData>
        </a:graphic>
      </p:graphicFrame>
      <p:sp>
        <p:nvSpPr>
          <p:cNvPr id="3" name="ZoneTexte 2"/>
          <p:cNvSpPr txBox="1"/>
          <p:nvPr/>
        </p:nvSpPr>
        <p:spPr>
          <a:xfrm>
            <a:off x="3922" y="5276308"/>
            <a:ext cx="9140078" cy="1785104"/>
          </a:xfrm>
          <a:prstGeom prst="rect">
            <a:avLst/>
          </a:prstGeom>
          <a:solidFill>
            <a:schemeClr val="bg1"/>
          </a:solidFill>
        </p:spPr>
        <p:txBody>
          <a:bodyPr wrap="square" rtlCol="0">
            <a:spAutoFit/>
          </a:bodyPr>
          <a:lstStyle/>
          <a:p>
            <a:r>
              <a:rPr lang="fr-BE" sz="2800" dirty="0" smtClean="0"/>
              <a:t>	      Cette vache est féconde</a:t>
            </a:r>
          </a:p>
          <a:p>
            <a:endParaRPr lang="fr-BE" sz="2800" dirty="0"/>
          </a:p>
          <a:p>
            <a:endParaRPr lang="fr-BE" dirty="0"/>
          </a:p>
          <a:p>
            <a:endParaRPr lang="fr-BE" dirty="0" smtClean="0"/>
          </a:p>
          <a:p>
            <a:r>
              <a:rPr lang="fr-BE" dirty="0" smtClean="0"/>
              <a:t> </a:t>
            </a:r>
            <a:endParaRPr lang="fr-BE" dirty="0"/>
          </a:p>
        </p:txBody>
      </p:sp>
      <p:sp>
        <p:nvSpPr>
          <p:cNvPr id="12" name="Rectangle à coins arrondis 11"/>
          <p:cNvSpPr/>
          <p:nvPr/>
        </p:nvSpPr>
        <p:spPr>
          <a:xfrm>
            <a:off x="179512" y="5528203"/>
            <a:ext cx="1008112" cy="648072"/>
          </a:xfrm>
          <a:prstGeom prst="roundRect">
            <a:avLst/>
          </a:prstGeom>
          <a:solidFill>
            <a:schemeClr val="tx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BE" sz="3200" dirty="0" smtClean="0">
                <a:solidFill>
                  <a:schemeClr val="bg1"/>
                </a:solidFill>
                <a:latin typeface="Arial Narrow" panose="020B0606020202030204" pitchFamily="34" charset="0"/>
              </a:rPr>
              <a:t>Q9</a:t>
            </a:r>
          </a:p>
        </p:txBody>
      </p:sp>
      <p:sp>
        <p:nvSpPr>
          <p:cNvPr id="13" name="Rectangle à coins arrondis 12"/>
          <p:cNvSpPr/>
          <p:nvPr/>
        </p:nvSpPr>
        <p:spPr>
          <a:xfrm>
            <a:off x="3491880" y="5840138"/>
            <a:ext cx="1584176" cy="648072"/>
          </a:xfrm>
          <a:prstGeom prst="roundRect">
            <a:avLst/>
          </a:prstGeom>
          <a:solidFill>
            <a:schemeClr val="accent3">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BE" sz="3600" dirty="0" smtClean="0"/>
              <a:t>Vrai</a:t>
            </a:r>
            <a:endParaRPr lang="fr-BE" sz="3600" dirty="0"/>
          </a:p>
        </p:txBody>
      </p:sp>
      <p:sp>
        <p:nvSpPr>
          <p:cNvPr id="14" name="Rectangle à coins arrondis 13"/>
          <p:cNvSpPr/>
          <p:nvPr/>
        </p:nvSpPr>
        <p:spPr>
          <a:xfrm>
            <a:off x="5292080" y="5847474"/>
            <a:ext cx="1584176" cy="648072"/>
          </a:xfrm>
          <a:prstGeom prst="roundRect">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BE" sz="3600" dirty="0" smtClean="0"/>
              <a:t>Faux</a:t>
            </a:r>
            <a:endParaRPr lang="fr-BE" sz="3600" dirty="0"/>
          </a:p>
        </p:txBody>
      </p:sp>
      <p:sp>
        <p:nvSpPr>
          <p:cNvPr id="15" name="Flèche droite 14"/>
          <p:cNvSpPr/>
          <p:nvPr/>
        </p:nvSpPr>
        <p:spPr>
          <a:xfrm>
            <a:off x="1979712" y="5798810"/>
            <a:ext cx="1152128" cy="728464"/>
          </a:xfrm>
          <a:prstGeom prst="rightArrow">
            <a:avLst/>
          </a:prstGeom>
          <a:solidFill>
            <a:schemeClr val="accent2">
              <a:lumMod val="75000"/>
            </a:schemeClr>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4" name="Rectangle 3"/>
          <p:cNvSpPr/>
          <p:nvPr/>
        </p:nvSpPr>
        <p:spPr>
          <a:xfrm>
            <a:off x="6116441" y="278826"/>
            <a:ext cx="3059832" cy="499748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fr-BE" dirty="0" smtClean="0">
                <a:solidFill>
                  <a:schemeClr val="tx1"/>
                </a:solidFill>
              </a:rPr>
              <a:t>Echographie + </a:t>
            </a:r>
          </a:p>
          <a:p>
            <a:r>
              <a:rPr lang="fr-BE" dirty="0" smtClean="0">
                <a:solidFill>
                  <a:schemeClr val="tx1"/>
                </a:solidFill>
              </a:rPr>
              <a:t>=confirmation de la gestation</a:t>
            </a:r>
            <a:endParaRPr lang="fr-BE" dirty="0">
              <a:solidFill>
                <a:schemeClr val="tx1"/>
              </a:solidFill>
            </a:endParaRPr>
          </a:p>
        </p:txBody>
      </p:sp>
    </p:spTree>
    <p:extLst>
      <p:ext uri="{BB962C8B-B14F-4D97-AF65-F5344CB8AC3E}">
        <p14:creationId xmlns:p14="http://schemas.microsoft.com/office/powerpoint/2010/main" val="221811560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animBg="1"/>
    </p:bldLst>
  </p:timing>
</p:sld>
</file>

<file path=ppt/slides/slide34.xml><?xml version="1.0" encoding="utf-8"?>
<p:sld xmlns:a="http://schemas.openxmlformats.org/drawingml/2006/main" xmlns:r="http://schemas.openxmlformats.org/officeDocument/2006/relationships" xmlns:p="http://schemas.openxmlformats.org/presentationml/2006/main">
  <p:cSld>
    <p:bg>
      <p:bgPr>
        <a:solidFill>
          <a:srgbClr val="800000"/>
        </a:solidFill>
        <a:effectLst/>
      </p:bgPr>
    </p:bg>
    <p:spTree>
      <p:nvGrpSpPr>
        <p:cNvPr id="1" name=""/>
        <p:cNvGrpSpPr/>
        <p:nvPr/>
      </p:nvGrpSpPr>
      <p:grpSpPr>
        <a:xfrm>
          <a:off x="0" y="0"/>
          <a:ext cx="0" cy="0"/>
          <a:chOff x="0" y="0"/>
          <a:chExt cx="0" cy="0"/>
        </a:xfrm>
      </p:grpSpPr>
      <p:graphicFrame>
        <p:nvGraphicFramePr>
          <p:cNvPr id="16386" name="Objet 5"/>
          <p:cNvGraphicFramePr>
            <a:graphicFrameLocks noChangeAspect="1"/>
          </p:cNvGraphicFramePr>
          <p:nvPr>
            <p:extLst>
              <p:ext uri="{D42A27DB-BD31-4B8C-83A1-F6EECF244321}">
                <p14:modId xmlns:p14="http://schemas.microsoft.com/office/powerpoint/2010/main" val="44621499"/>
              </p:ext>
            </p:extLst>
          </p:nvPr>
        </p:nvGraphicFramePr>
        <p:xfrm>
          <a:off x="0" y="0"/>
          <a:ext cx="7879652" cy="7928022"/>
        </p:xfrm>
        <a:graphic>
          <a:graphicData uri="http://schemas.openxmlformats.org/presentationml/2006/ole">
            <mc:AlternateContent xmlns:mc="http://schemas.openxmlformats.org/markup-compatibility/2006">
              <mc:Choice xmlns:v="urn:schemas-microsoft-com:vml" Requires="v">
                <p:oleObj spid="_x0000_s12333" name="Feuille de calcul" r:id="rId4" imgW="6505612" imgH="6438960" progId="Excel.Sheet.8">
                  <p:embed/>
                </p:oleObj>
              </mc:Choice>
              <mc:Fallback>
                <p:oleObj name="Feuille de calcul" r:id="rId4" imgW="6505612" imgH="6438960" progId="Excel.Sheet.8">
                  <p:embed/>
                  <p:pic>
                    <p:nvPicPr>
                      <p:cNvPr id="0" name=""/>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0" y="0"/>
                        <a:ext cx="7879652" cy="7928022"/>
                      </a:xfrm>
                      <a:prstGeom prst="rect">
                        <a:avLst/>
                      </a:prstGeom>
                      <a:noFill/>
                      <a:ln>
                        <a:noFill/>
                      </a:ln>
                    </p:spPr>
                  </p:pic>
                </p:oleObj>
              </mc:Fallback>
            </mc:AlternateContent>
          </a:graphicData>
        </a:graphic>
      </p:graphicFrame>
      <p:sp>
        <p:nvSpPr>
          <p:cNvPr id="3" name="ZoneTexte 2"/>
          <p:cNvSpPr txBox="1"/>
          <p:nvPr/>
        </p:nvSpPr>
        <p:spPr>
          <a:xfrm>
            <a:off x="3922" y="5276308"/>
            <a:ext cx="9140078" cy="2000548"/>
          </a:xfrm>
          <a:prstGeom prst="rect">
            <a:avLst/>
          </a:prstGeom>
          <a:solidFill>
            <a:schemeClr val="bg1"/>
          </a:solidFill>
        </p:spPr>
        <p:txBody>
          <a:bodyPr wrap="square" rtlCol="0">
            <a:spAutoFit/>
          </a:bodyPr>
          <a:lstStyle/>
          <a:p>
            <a:r>
              <a:rPr lang="fr-BE" sz="2800" dirty="0" smtClean="0"/>
              <a:t>	      </a:t>
            </a:r>
            <a:r>
              <a:rPr lang="fr-BE" sz="2600" dirty="0" smtClean="0"/>
              <a:t>La période de reproduction de cette vache est de 40 J</a:t>
            </a:r>
          </a:p>
          <a:p>
            <a:endParaRPr lang="fr-BE" sz="2600" dirty="0"/>
          </a:p>
          <a:p>
            <a:endParaRPr lang="fr-BE" sz="2600" dirty="0" smtClean="0"/>
          </a:p>
          <a:p>
            <a:endParaRPr lang="fr-BE" sz="2600" dirty="0"/>
          </a:p>
          <a:p>
            <a:r>
              <a:rPr lang="fr-BE" dirty="0" smtClean="0"/>
              <a:t> </a:t>
            </a:r>
            <a:endParaRPr lang="fr-BE" dirty="0"/>
          </a:p>
        </p:txBody>
      </p:sp>
      <p:sp>
        <p:nvSpPr>
          <p:cNvPr id="12" name="Rectangle à coins arrondis 11"/>
          <p:cNvSpPr/>
          <p:nvPr/>
        </p:nvSpPr>
        <p:spPr>
          <a:xfrm>
            <a:off x="153075" y="5516102"/>
            <a:ext cx="1008112" cy="648072"/>
          </a:xfrm>
          <a:prstGeom prst="roundRect">
            <a:avLst/>
          </a:prstGeom>
          <a:solidFill>
            <a:schemeClr val="tx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BE" sz="3200" dirty="0" smtClean="0">
                <a:solidFill>
                  <a:schemeClr val="bg1"/>
                </a:solidFill>
                <a:latin typeface="Arial Narrow" panose="020B0606020202030204" pitchFamily="34" charset="0"/>
              </a:rPr>
              <a:t>Q10</a:t>
            </a:r>
          </a:p>
        </p:txBody>
      </p:sp>
      <p:sp>
        <p:nvSpPr>
          <p:cNvPr id="13" name="Rectangle à coins arrondis 12"/>
          <p:cNvSpPr/>
          <p:nvPr/>
        </p:nvSpPr>
        <p:spPr>
          <a:xfrm>
            <a:off x="3275856" y="5952546"/>
            <a:ext cx="1584176" cy="648072"/>
          </a:xfrm>
          <a:prstGeom prst="roundRect">
            <a:avLst/>
          </a:prstGeom>
          <a:solidFill>
            <a:schemeClr val="accent3">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BE" sz="3600" dirty="0" smtClean="0"/>
              <a:t>Vrai</a:t>
            </a:r>
            <a:endParaRPr lang="fr-BE" sz="3600" dirty="0"/>
          </a:p>
        </p:txBody>
      </p:sp>
      <p:sp>
        <p:nvSpPr>
          <p:cNvPr id="14" name="Rectangle à coins arrondis 13"/>
          <p:cNvSpPr/>
          <p:nvPr/>
        </p:nvSpPr>
        <p:spPr>
          <a:xfrm>
            <a:off x="5004048" y="5937102"/>
            <a:ext cx="1584176" cy="648072"/>
          </a:xfrm>
          <a:prstGeom prst="roundRect">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BE" sz="3600" dirty="0" smtClean="0"/>
              <a:t>Faux</a:t>
            </a:r>
            <a:endParaRPr lang="fr-BE" sz="3600" dirty="0"/>
          </a:p>
        </p:txBody>
      </p:sp>
      <p:sp>
        <p:nvSpPr>
          <p:cNvPr id="15" name="Flèche droite 14"/>
          <p:cNvSpPr/>
          <p:nvPr/>
        </p:nvSpPr>
        <p:spPr>
          <a:xfrm rot="10800000">
            <a:off x="6876256" y="5872592"/>
            <a:ext cx="1152128" cy="728464"/>
          </a:xfrm>
          <a:prstGeom prst="rightArrow">
            <a:avLst/>
          </a:prstGeom>
          <a:solidFill>
            <a:schemeClr val="accent2">
              <a:lumMod val="75000"/>
            </a:schemeClr>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4" name="Rectangle 3"/>
          <p:cNvSpPr/>
          <p:nvPr/>
        </p:nvSpPr>
        <p:spPr>
          <a:xfrm>
            <a:off x="6116441" y="278826"/>
            <a:ext cx="3059832" cy="499748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fr-BE" dirty="0" smtClean="0">
                <a:solidFill>
                  <a:schemeClr val="tx1"/>
                </a:solidFill>
              </a:rPr>
              <a:t>Echographie + </a:t>
            </a:r>
          </a:p>
          <a:p>
            <a:r>
              <a:rPr lang="fr-BE" dirty="0" smtClean="0">
                <a:solidFill>
                  <a:schemeClr val="tx1"/>
                </a:solidFill>
              </a:rPr>
              <a:t>=confirmation de la gestation</a:t>
            </a:r>
            <a:endParaRPr lang="fr-BE" dirty="0">
              <a:solidFill>
                <a:schemeClr val="tx1"/>
              </a:solidFill>
            </a:endParaRPr>
          </a:p>
        </p:txBody>
      </p:sp>
    </p:spTree>
    <p:extLst>
      <p:ext uri="{BB962C8B-B14F-4D97-AF65-F5344CB8AC3E}">
        <p14:creationId xmlns:p14="http://schemas.microsoft.com/office/powerpoint/2010/main" val="336552078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animBg="1"/>
    </p:bld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04" name="Rectangle 8"/>
          <p:cNvSpPr>
            <a:spLocks noChangeArrowheads="1"/>
          </p:cNvSpPr>
          <p:nvPr/>
        </p:nvSpPr>
        <p:spPr bwMode="auto">
          <a:xfrm>
            <a:off x="3122613" y="5160963"/>
            <a:ext cx="2990850" cy="430212"/>
          </a:xfrm>
          <a:prstGeom prst="rect">
            <a:avLst/>
          </a:prstGeom>
          <a:solidFill>
            <a:srgbClr val="7030A0"/>
          </a:solidFill>
          <a:ln w="6350">
            <a:solidFill>
              <a:schemeClr val="tx1"/>
            </a:solidFill>
            <a:miter lim="800000"/>
            <a:headEnd/>
            <a:tailEnd/>
          </a:ln>
        </p:spPr>
        <p:txBody>
          <a:bodyPr wrap="none" anchor="ctr"/>
          <a:lstStyle>
            <a:lvl1pPr algn="l">
              <a:spcBef>
                <a:spcPct val="20000"/>
              </a:spcBef>
              <a:buSzPct val="120000"/>
              <a:buChar char="•"/>
              <a:defRPr sz="2600">
                <a:solidFill>
                  <a:schemeClr val="bg1"/>
                </a:solidFill>
                <a:latin typeface="Arial Narrow" panose="020B0606020202030204" pitchFamily="34" charset="0"/>
              </a:defRPr>
            </a:lvl1pPr>
            <a:lvl2pPr marL="742950" indent="-285750" algn="l">
              <a:spcBef>
                <a:spcPct val="20000"/>
              </a:spcBef>
              <a:buFont typeface="Wingdings" panose="05000000000000000000" pitchFamily="2" charset="2"/>
              <a:buChar char="§"/>
              <a:defRPr sz="2400">
                <a:solidFill>
                  <a:schemeClr val="bg1"/>
                </a:solidFill>
                <a:latin typeface="Arial Narrow" panose="020B0606020202030204" pitchFamily="34" charset="0"/>
              </a:defRPr>
            </a:lvl2pPr>
            <a:lvl3pPr marL="1143000" indent="-228600" algn="l">
              <a:spcBef>
                <a:spcPct val="20000"/>
              </a:spcBef>
              <a:buChar char="•"/>
              <a:defRPr sz="2200">
                <a:solidFill>
                  <a:schemeClr val="bg1"/>
                </a:solidFill>
                <a:latin typeface="Arial Narrow" panose="020B0606020202030204" pitchFamily="34" charset="0"/>
              </a:defRPr>
            </a:lvl3pPr>
            <a:lvl4pPr marL="1600200" indent="-228600" algn="l">
              <a:spcBef>
                <a:spcPct val="20000"/>
              </a:spcBef>
              <a:buChar char="–"/>
              <a:defRPr sz="2000">
                <a:solidFill>
                  <a:schemeClr val="tx1"/>
                </a:solidFill>
                <a:latin typeface="Arial" panose="020B0604020202020204" pitchFamily="34" charset="0"/>
              </a:defRPr>
            </a:lvl4pPr>
            <a:lvl5pPr marL="2057400" indent="-228600" algn="l">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0"/>
              </a:spcBef>
              <a:buSzTx/>
              <a:buFontTx/>
              <a:buNone/>
              <a:defRPr/>
            </a:pPr>
            <a:r>
              <a:rPr lang="fr-BE" altLang="fr-FR" sz="1800" dirty="0" smtClean="0">
                <a:latin typeface="+mn-lt"/>
              </a:rPr>
              <a:t>Période d’attente </a:t>
            </a:r>
            <a:endParaRPr lang="fr-BE" altLang="fr-FR" sz="1800" dirty="0">
              <a:latin typeface="+mn-lt"/>
            </a:endParaRPr>
          </a:p>
        </p:txBody>
      </p:sp>
      <p:sp>
        <p:nvSpPr>
          <p:cNvPr id="4106" name="Rectangle 10"/>
          <p:cNvSpPr>
            <a:spLocks noChangeArrowheads="1"/>
          </p:cNvSpPr>
          <p:nvPr/>
        </p:nvSpPr>
        <p:spPr bwMode="auto">
          <a:xfrm>
            <a:off x="539750" y="4799013"/>
            <a:ext cx="2303463" cy="365125"/>
          </a:xfrm>
          <a:prstGeom prst="rect">
            <a:avLst/>
          </a:prstGeom>
          <a:solidFill>
            <a:schemeClr val="tx2"/>
          </a:solidFill>
          <a:ln w="6350">
            <a:solidFill>
              <a:schemeClr val="tx1"/>
            </a:solidFill>
            <a:miter lim="800000"/>
            <a:headEnd/>
            <a:tailEnd/>
          </a:ln>
        </p:spPr>
        <p:txBody>
          <a:bodyPr wrap="none" anchor="ctr"/>
          <a:lstStyle>
            <a:lvl1pPr algn="l">
              <a:spcBef>
                <a:spcPct val="20000"/>
              </a:spcBef>
              <a:buSzPct val="120000"/>
              <a:buChar char="•"/>
              <a:defRPr sz="2600">
                <a:solidFill>
                  <a:schemeClr val="bg1"/>
                </a:solidFill>
                <a:latin typeface="Arial Narrow" panose="020B0606020202030204" pitchFamily="34" charset="0"/>
              </a:defRPr>
            </a:lvl1pPr>
            <a:lvl2pPr marL="742950" indent="-285750" algn="l">
              <a:spcBef>
                <a:spcPct val="20000"/>
              </a:spcBef>
              <a:buFont typeface="Wingdings" panose="05000000000000000000" pitchFamily="2" charset="2"/>
              <a:buChar char="§"/>
              <a:defRPr sz="2400">
                <a:solidFill>
                  <a:schemeClr val="bg1"/>
                </a:solidFill>
                <a:latin typeface="Arial Narrow" panose="020B0606020202030204" pitchFamily="34" charset="0"/>
              </a:defRPr>
            </a:lvl2pPr>
            <a:lvl3pPr marL="1143000" indent="-228600" algn="l">
              <a:spcBef>
                <a:spcPct val="20000"/>
              </a:spcBef>
              <a:buChar char="•"/>
              <a:defRPr sz="2200">
                <a:solidFill>
                  <a:schemeClr val="bg1"/>
                </a:solidFill>
                <a:latin typeface="Arial Narrow" panose="020B0606020202030204" pitchFamily="34" charset="0"/>
              </a:defRPr>
            </a:lvl3pPr>
            <a:lvl4pPr marL="1600200" indent="-228600" algn="l">
              <a:spcBef>
                <a:spcPct val="20000"/>
              </a:spcBef>
              <a:buChar char="–"/>
              <a:defRPr sz="2000">
                <a:solidFill>
                  <a:schemeClr val="tx1"/>
                </a:solidFill>
                <a:latin typeface="Arial" panose="020B0604020202020204" pitchFamily="34" charset="0"/>
              </a:defRPr>
            </a:lvl4pPr>
            <a:lvl5pPr marL="2057400" indent="-228600" algn="l">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0"/>
              </a:spcBef>
              <a:buSzTx/>
              <a:buFontTx/>
              <a:buNone/>
              <a:defRPr/>
            </a:pPr>
            <a:r>
              <a:rPr lang="fr-BE" altLang="fr-FR" sz="1800" dirty="0" smtClean="0">
                <a:latin typeface="+mn-lt"/>
              </a:rPr>
              <a:t>Tarissement</a:t>
            </a:r>
            <a:endParaRPr lang="fr-BE" altLang="fr-FR" sz="1800" dirty="0">
              <a:latin typeface="+mn-lt"/>
            </a:endParaRPr>
          </a:p>
        </p:txBody>
      </p:sp>
      <p:sp>
        <p:nvSpPr>
          <p:cNvPr id="4108" name="Rectangle 12"/>
          <p:cNvSpPr>
            <a:spLocks noChangeArrowheads="1"/>
          </p:cNvSpPr>
          <p:nvPr/>
        </p:nvSpPr>
        <p:spPr bwMode="auto">
          <a:xfrm>
            <a:off x="104775" y="5159375"/>
            <a:ext cx="2738438" cy="431800"/>
          </a:xfrm>
          <a:prstGeom prst="rect">
            <a:avLst/>
          </a:prstGeom>
          <a:solidFill>
            <a:srgbClr val="FFFF66"/>
          </a:solidFill>
          <a:ln w="6350">
            <a:solidFill>
              <a:schemeClr val="tx1"/>
            </a:solidFill>
            <a:miter lim="800000"/>
            <a:headEnd/>
            <a:tailEnd/>
          </a:ln>
        </p:spPr>
        <p:txBody>
          <a:bodyPr wrap="none" anchor="ctr"/>
          <a:lstStyle>
            <a:lvl1pPr algn="l">
              <a:spcBef>
                <a:spcPct val="20000"/>
              </a:spcBef>
              <a:buSzPct val="120000"/>
              <a:buChar char="•"/>
              <a:defRPr sz="2600">
                <a:solidFill>
                  <a:schemeClr val="bg1"/>
                </a:solidFill>
                <a:latin typeface="Arial Narrow" panose="020B0606020202030204" pitchFamily="34" charset="0"/>
              </a:defRPr>
            </a:lvl1pPr>
            <a:lvl2pPr marL="742950" indent="-285750" algn="l">
              <a:spcBef>
                <a:spcPct val="20000"/>
              </a:spcBef>
              <a:buFont typeface="Wingdings" panose="05000000000000000000" pitchFamily="2" charset="2"/>
              <a:buChar char="§"/>
              <a:defRPr sz="2400">
                <a:solidFill>
                  <a:schemeClr val="bg1"/>
                </a:solidFill>
                <a:latin typeface="Arial Narrow" panose="020B0606020202030204" pitchFamily="34" charset="0"/>
              </a:defRPr>
            </a:lvl2pPr>
            <a:lvl3pPr marL="1143000" indent="-228600" algn="l">
              <a:spcBef>
                <a:spcPct val="20000"/>
              </a:spcBef>
              <a:buChar char="•"/>
              <a:defRPr sz="2200">
                <a:solidFill>
                  <a:schemeClr val="bg1"/>
                </a:solidFill>
                <a:latin typeface="Arial Narrow" panose="020B0606020202030204" pitchFamily="34" charset="0"/>
              </a:defRPr>
            </a:lvl3pPr>
            <a:lvl4pPr marL="1600200" indent="-228600" algn="l">
              <a:spcBef>
                <a:spcPct val="20000"/>
              </a:spcBef>
              <a:buChar char="–"/>
              <a:defRPr sz="2000">
                <a:solidFill>
                  <a:schemeClr val="tx1"/>
                </a:solidFill>
                <a:latin typeface="Arial" panose="020B0604020202020204" pitchFamily="34" charset="0"/>
              </a:defRPr>
            </a:lvl4pPr>
            <a:lvl5pPr marL="2057400" indent="-228600" algn="l">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0"/>
              </a:spcBef>
              <a:buSzTx/>
              <a:buFontTx/>
              <a:buNone/>
              <a:defRPr/>
            </a:pPr>
            <a:r>
              <a:rPr lang="fr-BE" altLang="fr-FR" sz="1800" dirty="0">
                <a:solidFill>
                  <a:schemeClr val="tx1"/>
                </a:solidFill>
                <a:latin typeface="+mn-lt"/>
              </a:rPr>
              <a:t>      </a:t>
            </a:r>
            <a:r>
              <a:rPr lang="fr-BE" altLang="fr-FR" sz="1800" dirty="0" smtClean="0">
                <a:solidFill>
                  <a:schemeClr val="tx1"/>
                </a:solidFill>
                <a:latin typeface="+mn-lt"/>
              </a:rPr>
              <a:t> Fin de la gestation</a:t>
            </a:r>
            <a:endParaRPr lang="fr-BE" altLang="fr-FR" sz="1800" dirty="0">
              <a:solidFill>
                <a:schemeClr val="tx1"/>
              </a:solidFill>
              <a:latin typeface="+mn-lt"/>
            </a:endParaRPr>
          </a:p>
        </p:txBody>
      </p:sp>
      <p:sp>
        <p:nvSpPr>
          <p:cNvPr id="18461" name="Rectangle 11"/>
          <p:cNvSpPr>
            <a:spLocks noChangeArrowheads="1"/>
          </p:cNvSpPr>
          <p:nvPr/>
        </p:nvSpPr>
        <p:spPr bwMode="auto">
          <a:xfrm>
            <a:off x="1768475" y="5589588"/>
            <a:ext cx="2384425" cy="430212"/>
          </a:xfrm>
          <a:prstGeom prst="rect">
            <a:avLst/>
          </a:prstGeom>
          <a:solidFill>
            <a:srgbClr val="A50021"/>
          </a:solidFill>
          <a:ln w="6350">
            <a:solidFill>
              <a:schemeClr val="tx1"/>
            </a:solidFill>
            <a:miter lim="800000"/>
            <a:headEnd/>
            <a:tailEnd/>
          </a:ln>
        </p:spPr>
        <p:txBody>
          <a:bodyPr wrap="none" anchor="ctr"/>
          <a:lstStyle>
            <a:lvl1pPr algn="l">
              <a:spcBef>
                <a:spcPct val="20000"/>
              </a:spcBef>
              <a:buSzPct val="120000"/>
              <a:buChar char="•"/>
              <a:defRPr sz="2600">
                <a:solidFill>
                  <a:schemeClr val="bg1"/>
                </a:solidFill>
                <a:latin typeface="Arial Narrow" panose="020B0606020202030204" pitchFamily="34" charset="0"/>
              </a:defRPr>
            </a:lvl1pPr>
            <a:lvl2pPr marL="742950" indent="-285750" algn="l">
              <a:spcBef>
                <a:spcPct val="20000"/>
              </a:spcBef>
              <a:buFont typeface="Wingdings" panose="05000000000000000000" pitchFamily="2" charset="2"/>
              <a:buChar char="§"/>
              <a:defRPr sz="2400">
                <a:solidFill>
                  <a:schemeClr val="bg1"/>
                </a:solidFill>
                <a:latin typeface="Arial Narrow" panose="020B0606020202030204" pitchFamily="34" charset="0"/>
              </a:defRPr>
            </a:lvl2pPr>
            <a:lvl3pPr marL="1143000" indent="-228600" algn="l">
              <a:spcBef>
                <a:spcPct val="20000"/>
              </a:spcBef>
              <a:buChar char="•"/>
              <a:defRPr sz="2200">
                <a:solidFill>
                  <a:schemeClr val="bg1"/>
                </a:solidFill>
                <a:latin typeface="Arial Narrow" panose="020B0606020202030204" pitchFamily="34" charset="0"/>
              </a:defRPr>
            </a:lvl3pPr>
            <a:lvl4pPr marL="1600200" indent="-228600" algn="l">
              <a:spcBef>
                <a:spcPct val="20000"/>
              </a:spcBef>
              <a:buChar char="–"/>
              <a:defRPr sz="2000">
                <a:solidFill>
                  <a:schemeClr val="tx1"/>
                </a:solidFill>
                <a:latin typeface="Arial" panose="020B0604020202020204" pitchFamily="34" charset="0"/>
              </a:defRPr>
            </a:lvl4pPr>
            <a:lvl5pPr marL="2057400" indent="-228600" algn="l">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0"/>
              </a:spcBef>
              <a:buSzTx/>
              <a:buFontTx/>
              <a:buNone/>
              <a:defRPr/>
            </a:pPr>
            <a:r>
              <a:rPr lang="fr-BE" altLang="fr-FR" sz="1800" dirty="0" smtClean="0">
                <a:latin typeface="+mn-lt"/>
              </a:rPr>
              <a:t>Période de transition</a:t>
            </a:r>
            <a:endParaRPr lang="fr-BE" altLang="fr-FR" sz="1800" dirty="0">
              <a:latin typeface="+mn-lt"/>
            </a:endParaRPr>
          </a:p>
        </p:txBody>
      </p:sp>
      <p:grpSp>
        <p:nvGrpSpPr>
          <p:cNvPr id="22" name="Groupe 21"/>
          <p:cNvGrpSpPr/>
          <p:nvPr/>
        </p:nvGrpSpPr>
        <p:grpSpPr>
          <a:xfrm>
            <a:off x="104426" y="4509120"/>
            <a:ext cx="434582" cy="646112"/>
            <a:chOff x="104426" y="4010621"/>
            <a:chExt cx="434582" cy="646112"/>
          </a:xfrm>
          <a:solidFill>
            <a:schemeClr val="accent6">
              <a:lumMod val="40000"/>
              <a:lumOff val="60000"/>
            </a:schemeClr>
          </a:solidFill>
        </p:grpSpPr>
        <p:sp>
          <p:nvSpPr>
            <p:cNvPr id="18477" name="Line 16"/>
            <p:cNvSpPr>
              <a:spLocks noChangeShapeType="1"/>
            </p:cNvSpPr>
            <p:nvPr/>
          </p:nvSpPr>
          <p:spPr bwMode="auto">
            <a:xfrm flipV="1">
              <a:off x="535929" y="4010621"/>
              <a:ext cx="3079" cy="646112"/>
            </a:xfrm>
            <a:prstGeom prst="line">
              <a:avLst/>
            </a:prstGeom>
            <a:grpFill/>
            <a:ln w="6350">
              <a:solidFill>
                <a:schemeClr val="tx1"/>
              </a:solidFill>
              <a:round/>
              <a:headEnd/>
              <a:tailEnd/>
            </a:ln>
            <a:extLst/>
          </p:spPr>
          <p:txBody>
            <a:bodyPr/>
            <a:lstStyle/>
            <a:p>
              <a:pPr>
                <a:defRPr/>
              </a:pPr>
              <a:endParaRPr lang="fr-BE">
                <a:latin typeface="+mn-lt"/>
              </a:endParaRPr>
            </a:p>
          </p:txBody>
        </p:sp>
        <p:sp>
          <p:nvSpPr>
            <p:cNvPr id="19" name="Rectangle 18"/>
            <p:cNvSpPr/>
            <p:nvPr/>
          </p:nvSpPr>
          <p:spPr>
            <a:xfrm>
              <a:off x="104426" y="4010621"/>
              <a:ext cx="431503" cy="646112"/>
            </a:xfrm>
            <a:prstGeom prst="rect">
              <a:avLst/>
            </a:prstGeom>
            <a:grp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BE"/>
            </a:p>
          </p:txBody>
        </p:sp>
      </p:grpSp>
      <p:sp>
        <p:nvSpPr>
          <p:cNvPr id="60" name="Text Box 35"/>
          <p:cNvSpPr txBox="1">
            <a:spLocks noChangeArrowheads="1"/>
          </p:cNvSpPr>
          <p:nvPr/>
        </p:nvSpPr>
        <p:spPr bwMode="auto">
          <a:xfrm>
            <a:off x="3122613" y="2205038"/>
            <a:ext cx="428625" cy="369887"/>
          </a:xfrm>
          <a:prstGeom prst="rect">
            <a:avLst/>
          </a:prstGeom>
          <a:solidFill>
            <a:schemeClr val="accent1"/>
          </a:solidFill>
          <a:ln w="6350">
            <a:solidFill>
              <a:schemeClr val="tx1"/>
            </a:solidFill>
            <a:miter lim="800000"/>
            <a:headEnd/>
            <a:tailEnd/>
          </a:ln>
          <a:extLst/>
        </p:spPr>
        <p:txBody>
          <a:bodyPr wrap="none">
            <a:spAutoFit/>
          </a:bodyPr>
          <a:lstStyle>
            <a:lvl1pPr algn="l">
              <a:spcBef>
                <a:spcPct val="20000"/>
              </a:spcBef>
              <a:buSzPct val="120000"/>
              <a:buChar char="•"/>
              <a:defRPr sz="2600">
                <a:solidFill>
                  <a:schemeClr val="bg1"/>
                </a:solidFill>
                <a:latin typeface="Arial Narrow" panose="020B0606020202030204" pitchFamily="34" charset="0"/>
              </a:defRPr>
            </a:lvl1pPr>
            <a:lvl2pPr marL="742950" indent="-285750" algn="l">
              <a:spcBef>
                <a:spcPct val="20000"/>
              </a:spcBef>
              <a:buFont typeface="Wingdings" panose="05000000000000000000" pitchFamily="2" charset="2"/>
              <a:buChar char="§"/>
              <a:defRPr sz="2400">
                <a:solidFill>
                  <a:schemeClr val="bg1"/>
                </a:solidFill>
                <a:latin typeface="Arial Narrow" panose="020B0606020202030204" pitchFamily="34" charset="0"/>
              </a:defRPr>
            </a:lvl2pPr>
            <a:lvl3pPr marL="1143000" indent="-228600" algn="l">
              <a:spcBef>
                <a:spcPct val="20000"/>
              </a:spcBef>
              <a:buChar char="•"/>
              <a:defRPr sz="2200">
                <a:solidFill>
                  <a:schemeClr val="bg1"/>
                </a:solidFill>
                <a:latin typeface="Arial Narrow" panose="020B0606020202030204" pitchFamily="34" charset="0"/>
              </a:defRPr>
            </a:lvl3pPr>
            <a:lvl4pPr marL="1600200" indent="-228600" algn="l">
              <a:spcBef>
                <a:spcPct val="20000"/>
              </a:spcBef>
              <a:buChar char="–"/>
              <a:defRPr sz="2000">
                <a:solidFill>
                  <a:schemeClr val="tx1"/>
                </a:solidFill>
                <a:latin typeface="Arial" panose="020B0604020202020204" pitchFamily="34" charset="0"/>
              </a:defRPr>
            </a:lvl4pPr>
            <a:lvl5pPr marL="2057400" indent="-228600" algn="l">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SzTx/>
              <a:buFontTx/>
              <a:buNone/>
              <a:defRPr/>
            </a:pPr>
            <a:r>
              <a:rPr lang="fr-BE" altLang="fr-FR" sz="1800" dirty="0" err="1" smtClean="0">
                <a:latin typeface="+mn-lt"/>
              </a:rPr>
              <a:t>RP</a:t>
            </a:r>
            <a:endParaRPr lang="fr-BE" altLang="fr-FR" sz="1800" dirty="0">
              <a:latin typeface="+mn-lt"/>
            </a:endParaRPr>
          </a:p>
        </p:txBody>
      </p:sp>
      <p:sp>
        <p:nvSpPr>
          <p:cNvPr id="61" name="Text Box 35"/>
          <p:cNvSpPr txBox="1">
            <a:spLocks noChangeArrowheads="1"/>
          </p:cNvSpPr>
          <p:nvPr/>
        </p:nvSpPr>
        <p:spPr bwMode="auto">
          <a:xfrm>
            <a:off x="3135313" y="2590800"/>
            <a:ext cx="1081087" cy="369888"/>
          </a:xfrm>
          <a:prstGeom prst="rect">
            <a:avLst/>
          </a:prstGeom>
          <a:solidFill>
            <a:schemeClr val="accent1"/>
          </a:solidFill>
          <a:ln w="6350">
            <a:solidFill>
              <a:schemeClr val="tx1"/>
            </a:solidFill>
            <a:miter lim="800000"/>
            <a:headEnd/>
            <a:tailEnd/>
          </a:ln>
          <a:extLst/>
        </p:spPr>
        <p:txBody>
          <a:bodyPr>
            <a:spAutoFit/>
          </a:bodyPr>
          <a:lstStyle>
            <a:lvl1pPr algn="l">
              <a:spcBef>
                <a:spcPct val="20000"/>
              </a:spcBef>
              <a:buSzPct val="120000"/>
              <a:buChar char="•"/>
              <a:defRPr sz="2600">
                <a:solidFill>
                  <a:schemeClr val="bg1"/>
                </a:solidFill>
                <a:latin typeface="Arial Narrow" panose="020B0606020202030204" pitchFamily="34" charset="0"/>
              </a:defRPr>
            </a:lvl1pPr>
            <a:lvl2pPr marL="742950" indent="-285750" algn="l">
              <a:spcBef>
                <a:spcPct val="20000"/>
              </a:spcBef>
              <a:buFont typeface="Wingdings" panose="05000000000000000000" pitchFamily="2" charset="2"/>
              <a:buChar char="§"/>
              <a:defRPr sz="2400">
                <a:solidFill>
                  <a:schemeClr val="bg1"/>
                </a:solidFill>
                <a:latin typeface="Arial Narrow" panose="020B0606020202030204" pitchFamily="34" charset="0"/>
              </a:defRPr>
            </a:lvl2pPr>
            <a:lvl3pPr marL="1143000" indent="-228600" algn="l">
              <a:spcBef>
                <a:spcPct val="20000"/>
              </a:spcBef>
              <a:buChar char="•"/>
              <a:defRPr sz="2200">
                <a:solidFill>
                  <a:schemeClr val="bg1"/>
                </a:solidFill>
                <a:latin typeface="Arial Narrow" panose="020B0606020202030204" pitchFamily="34" charset="0"/>
              </a:defRPr>
            </a:lvl3pPr>
            <a:lvl4pPr marL="1600200" indent="-228600" algn="l">
              <a:spcBef>
                <a:spcPct val="20000"/>
              </a:spcBef>
              <a:buChar char="–"/>
              <a:defRPr sz="2000">
                <a:solidFill>
                  <a:schemeClr val="tx1"/>
                </a:solidFill>
                <a:latin typeface="Arial" panose="020B0604020202020204" pitchFamily="34" charset="0"/>
              </a:defRPr>
            </a:lvl4pPr>
            <a:lvl5pPr marL="2057400" indent="-228600" algn="l">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SzTx/>
              <a:buFontTx/>
              <a:buNone/>
              <a:defRPr/>
            </a:pPr>
            <a:r>
              <a:rPr lang="fr-BE" altLang="fr-FR" sz="1800" dirty="0" smtClean="0">
                <a:latin typeface="+mn-lt"/>
              </a:rPr>
              <a:t>Métrite</a:t>
            </a:r>
            <a:endParaRPr lang="fr-BE" altLang="fr-FR" sz="1800" dirty="0">
              <a:latin typeface="+mn-lt"/>
            </a:endParaRPr>
          </a:p>
        </p:txBody>
      </p:sp>
      <p:sp>
        <p:nvSpPr>
          <p:cNvPr id="62" name="Text Box 35"/>
          <p:cNvSpPr txBox="1">
            <a:spLocks noChangeArrowheads="1"/>
          </p:cNvSpPr>
          <p:nvPr/>
        </p:nvSpPr>
        <p:spPr bwMode="auto">
          <a:xfrm>
            <a:off x="3117850" y="755650"/>
            <a:ext cx="387350" cy="369888"/>
          </a:xfrm>
          <a:prstGeom prst="rect">
            <a:avLst/>
          </a:prstGeom>
          <a:solidFill>
            <a:schemeClr val="accent3">
              <a:lumMod val="60000"/>
              <a:lumOff val="40000"/>
            </a:schemeClr>
          </a:solidFill>
          <a:ln w="6350">
            <a:solidFill>
              <a:schemeClr val="tx1"/>
            </a:solidFill>
            <a:miter lim="800000"/>
            <a:headEnd/>
            <a:tailEnd/>
          </a:ln>
          <a:extLst/>
        </p:spPr>
        <p:txBody>
          <a:bodyPr wrap="none">
            <a:spAutoFit/>
          </a:bodyPr>
          <a:lstStyle>
            <a:lvl1pPr algn="l">
              <a:spcBef>
                <a:spcPct val="20000"/>
              </a:spcBef>
              <a:buSzPct val="120000"/>
              <a:buChar char="•"/>
              <a:defRPr sz="2600">
                <a:solidFill>
                  <a:schemeClr val="bg1"/>
                </a:solidFill>
                <a:latin typeface="Arial Narrow" panose="020B0606020202030204" pitchFamily="34" charset="0"/>
              </a:defRPr>
            </a:lvl1pPr>
            <a:lvl2pPr marL="742950" indent="-285750" algn="l">
              <a:spcBef>
                <a:spcPct val="20000"/>
              </a:spcBef>
              <a:buFont typeface="Wingdings" panose="05000000000000000000" pitchFamily="2" charset="2"/>
              <a:buChar char="§"/>
              <a:defRPr sz="2400">
                <a:solidFill>
                  <a:schemeClr val="bg1"/>
                </a:solidFill>
                <a:latin typeface="Arial Narrow" panose="020B0606020202030204" pitchFamily="34" charset="0"/>
              </a:defRPr>
            </a:lvl2pPr>
            <a:lvl3pPr marL="1143000" indent="-228600" algn="l">
              <a:spcBef>
                <a:spcPct val="20000"/>
              </a:spcBef>
              <a:buChar char="•"/>
              <a:defRPr sz="2200">
                <a:solidFill>
                  <a:schemeClr val="bg1"/>
                </a:solidFill>
                <a:latin typeface="Arial Narrow" panose="020B0606020202030204" pitchFamily="34" charset="0"/>
              </a:defRPr>
            </a:lvl3pPr>
            <a:lvl4pPr marL="1600200" indent="-228600" algn="l">
              <a:spcBef>
                <a:spcPct val="20000"/>
              </a:spcBef>
              <a:buChar char="–"/>
              <a:defRPr sz="2000">
                <a:solidFill>
                  <a:schemeClr val="tx1"/>
                </a:solidFill>
                <a:latin typeface="Arial" panose="020B0604020202020204" pitchFamily="34" charset="0"/>
              </a:defRPr>
            </a:lvl4pPr>
            <a:lvl5pPr marL="2057400" indent="-228600" algn="l">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SzTx/>
              <a:buFontTx/>
              <a:buNone/>
              <a:defRPr/>
            </a:pPr>
            <a:r>
              <a:rPr lang="fr-BE" altLang="fr-FR" sz="1800" dirty="0" smtClean="0">
                <a:solidFill>
                  <a:schemeClr val="tx1"/>
                </a:solidFill>
                <a:latin typeface="+mn-lt"/>
              </a:rPr>
              <a:t>FL</a:t>
            </a:r>
            <a:endParaRPr lang="fr-BE" altLang="fr-FR" sz="1800" dirty="0">
              <a:solidFill>
                <a:schemeClr val="tx1"/>
              </a:solidFill>
              <a:latin typeface="+mn-lt"/>
            </a:endParaRPr>
          </a:p>
        </p:txBody>
      </p:sp>
      <p:sp>
        <p:nvSpPr>
          <p:cNvPr id="63" name="Text Box 35"/>
          <p:cNvSpPr txBox="1">
            <a:spLocks noChangeArrowheads="1"/>
          </p:cNvSpPr>
          <p:nvPr/>
        </p:nvSpPr>
        <p:spPr bwMode="auto">
          <a:xfrm>
            <a:off x="3111500" y="1122363"/>
            <a:ext cx="1041400" cy="369887"/>
          </a:xfrm>
          <a:prstGeom prst="rect">
            <a:avLst/>
          </a:prstGeom>
          <a:solidFill>
            <a:schemeClr val="accent3">
              <a:lumMod val="60000"/>
              <a:lumOff val="40000"/>
            </a:schemeClr>
          </a:solidFill>
          <a:ln w="6350">
            <a:solidFill>
              <a:schemeClr val="tx1"/>
            </a:solidFill>
            <a:miter lim="800000"/>
            <a:headEnd/>
            <a:tailEnd/>
          </a:ln>
          <a:extLst/>
        </p:spPr>
        <p:txBody>
          <a:bodyPr>
            <a:spAutoFit/>
          </a:bodyPr>
          <a:lstStyle>
            <a:lvl1pPr algn="l">
              <a:spcBef>
                <a:spcPct val="20000"/>
              </a:spcBef>
              <a:buSzPct val="120000"/>
              <a:buChar char="•"/>
              <a:defRPr sz="2600">
                <a:solidFill>
                  <a:schemeClr val="bg1"/>
                </a:solidFill>
                <a:latin typeface="Arial Narrow" panose="020B0606020202030204" pitchFamily="34" charset="0"/>
              </a:defRPr>
            </a:lvl1pPr>
            <a:lvl2pPr marL="742950" indent="-285750" algn="l">
              <a:spcBef>
                <a:spcPct val="20000"/>
              </a:spcBef>
              <a:buFont typeface="Wingdings" panose="05000000000000000000" pitchFamily="2" charset="2"/>
              <a:buChar char="§"/>
              <a:defRPr sz="2400">
                <a:solidFill>
                  <a:schemeClr val="bg1"/>
                </a:solidFill>
                <a:latin typeface="Arial Narrow" panose="020B0606020202030204" pitchFamily="34" charset="0"/>
              </a:defRPr>
            </a:lvl2pPr>
            <a:lvl3pPr marL="1143000" indent="-228600" algn="l">
              <a:spcBef>
                <a:spcPct val="20000"/>
              </a:spcBef>
              <a:buChar char="•"/>
              <a:defRPr sz="2200">
                <a:solidFill>
                  <a:schemeClr val="bg1"/>
                </a:solidFill>
                <a:latin typeface="Arial Narrow" panose="020B0606020202030204" pitchFamily="34" charset="0"/>
              </a:defRPr>
            </a:lvl3pPr>
            <a:lvl4pPr marL="1600200" indent="-228600" algn="l">
              <a:spcBef>
                <a:spcPct val="20000"/>
              </a:spcBef>
              <a:buChar char="–"/>
              <a:defRPr sz="2000">
                <a:solidFill>
                  <a:schemeClr val="tx1"/>
                </a:solidFill>
                <a:latin typeface="Arial" panose="020B0604020202020204" pitchFamily="34" charset="0"/>
              </a:defRPr>
            </a:lvl4pPr>
            <a:lvl5pPr marL="2057400" indent="-228600" algn="l">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SzTx/>
              <a:buFontTx/>
              <a:buNone/>
              <a:defRPr/>
            </a:pPr>
            <a:r>
              <a:rPr lang="fr-BE" altLang="fr-FR" sz="1800" dirty="0" err="1" smtClean="0">
                <a:solidFill>
                  <a:schemeClr val="tx1"/>
                </a:solidFill>
                <a:latin typeface="+mn-lt"/>
              </a:rPr>
              <a:t>Acét</a:t>
            </a:r>
            <a:endParaRPr lang="fr-BE" altLang="fr-FR" sz="1800" dirty="0">
              <a:solidFill>
                <a:schemeClr val="tx1"/>
              </a:solidFill>
              <a:latin typeface="+mn-lt"/>
            </a:endParaRPr>
          </a:p>
        </p:txBody>
      </p:sp>
      <p:sp>
        <p:nvSpPr>
          <p:cNvPr id="67" name="Text Box 35"/>
          <p:cNvSpPr txBox="1">
            <a:spLocks noChangeArrowheads="1"/>
          </p:cNvSpPr>
          <p:nvPr/>
        </p:nvSpPr>
        <p:spPr bwMode="auto">
          <a:xfrm>
            <a:off x="3135313" y="4427538"/>
            <a:ext cx="5613400" cy="369887"/>
          </a:xfrm>
          <a:prstGeom prst="rect">
            <a:avLst/>
          </a:prstGeom>
          <a:solidFill>
            <a:schemeClr val="accent3">
              <a:lumMod val="60000"/>
              <a:lumOff val="40000"/>
            </a:schemeClr>
          </a:solidFill>
          <a:ln w="6350">
            <a:solidFill>
              <a:schemeClr val="tx1"/>
            </a:solidFill>
            <a:miter lim="800000"/>
            <a:headEnd/>
            <a:tailEnd/>
          </a:ln>
          <a:extLst/>
        </p:spPr>
        <p:txBody>
          <a:bodyPr>
            <a:spAutoFit/>
          </a:bodyPr>
          <a:lstStyle>
            <a:lvl1pPr algn="l">
              <a:spcBef>
                <a:spcPct val="20000"/>
              </a:spcBef>
              <a:buSzPct val="120000"/>
              <a:buChar char="•"/>
              <a:defRPr sz="2600">
                <a:solidFill>
                  <a:schemeClr val="bg1"/>
                </a:solidFill>
                <a:latin typeface="Arial Narrow" panose="020B0606020202030204" pitchFamily="34" charset="0"/>
              </a:defRPr>
            </a:lvl1pPr>
            <a:lvl2pPr marL="742950" indent="-285750" algn="l">
              <a:spcBef>
                <a:spcPct val="20000"/>
              </a:spcBef>
              <a:buFont typeface="Wingdings" panose="05000000000000000000" pitchFamily="2" charset="2"/>
              <a:buChar char="§"/>
              <a:defRPr sz="2400">
                <a:solidFill>
                  <a:schemeClr val="bg1"/>
                </a:solidFill>
                <a:latin typeface="Arial Narrow" panose="020B0606020202030204" pitchFamily="34" charset="0"/>
              </a:defRPr>
            </a:lvl2pPr>
            <a:lvl3pPr marL="1143000" indent="-228600" algn="l">
              <a:spcBef>
                <a:spcPct val="20000"/>
              </a:spcBef>
              <a:buChar char="•"/>
              <a:defRPr sz="2200">
                <a:solidFill>
                  <a:schemeClr val="bg1"/>
                </a:solidFill>
                <a:latin typeface="Arial Narrow" panose="020B0606020202030204" pitchFamily="34" charset="0"/>
              </a:defRPr>
            </a:lvl3pPr>
            <a:lvl4pPr marL="1600200" indent="-228600" algn="l">
              <a:spcBef>
                <a:spcPct val="20000"/>
              </a:spcBef>
              <a:buChar char="–"/>
              <a:defRPr sz="2000">
                <a:solidFill>
                  <a:schemeClr val="tx1"/>
                </a:solidFill>
                <a:latin typeface="Arial" panose="020B0604020202020204" pitchFamily="34" charset="0"/>
              </a:defRPr>
            </a:lvl4pPr>
            <a:lvl5pPr marL="2057400" indent="-228600" algn="l">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0"/>
              </a:spcBef>
              <a:buSzTx/>
              <a:buFontTx/>
              <a:buNone/>
              <a:defRPr/>
            </a:pPr>
            <a:r>
              <a:rPr lang="fr-BE" altLang="fr-FR" sz="1800" dirty="0" smtClean="0">
                <a:solidFill>
                  <a:schemeClr val="tx1"/>
                </a:solidFill>
                <a:latin typeface="+mn-lt"/>
              </a:rPr>
              <a:t>Boiteries</a:t>
            </a:r>
            <a:endParaRPr lang="fr-BE" altLang="fr-FR" sz="1800" dirty="0">
              <a:solidFill>
                <a:schemeClr val="tx1"/>
              </a:solidFill>
              <a:latin typeface="+mn-lt"/>
            </a:endParaRPr>
          </a:p>
        </p:txBody>
      </p:sp>
      <p:sp>
        <p:nvSpPr>
          <p:cNvPr id="32" name="Rectangle 8"/>
          <p:cNvSpPr>
            <a:spLocks noChangeArrowheads="1"/>
          </p:cNvSpPr>
          <p:nvPr/>
        </p:nvSpPr>
        <p:spPr bwMode="auto">
          <a:xfrm>
            <a:off x="6113463" y="5157788"/>
            <a:ext cx="2635250" cy="430212"/>
          </a:xfrm>
          <a:prstGeom prst="rect">
            <a:avLst/>
          </a:prstGeom>
          <a:solidFill>
            <a:srgbClr val="FF6600"/>
          </a:solidFill>
          <a:ln w="6350">
            <a:solidFill>
              <a:schemeClr val="tx1"/>
            </a:solidFill>
            <a:miter lim="800000"/>
            <a:headEnd/>
            <a:tailEnd/>
          </a:ln>
        </p:spPr>
        <p:txBody>
          <a:bodyPr wrap="none" anchor="ctr"/>
          <a:lstStyle>
            <a:lvl1pPr algn="l">
              <a:spcBef>
                <a:spcPct val="20000"/>
              </a:spcBef>
              <a:buSzPct val="120000"/>
              <a:buChar char="•"/>
              <a:defRPr sz="2600">
                <a:solidFill>
                  <a:schemeClr val="bg1"/>
                </a:solidFill>
                <a:latin typeface="Arial Narrow" panose="020B0606020202030204" pitchFamily="34" charset="0"/>
              </a:defRPr>
            </a:lvl1pPr>
            <a:lvl2pPr marL="742950" indent="-285750" algn="l">
              <a:spcBef>
                <a:spcPct val="20000"/>
              </a:spcBef>
              <a:buFont typeface="Wingdings" panose="05000000000000000000" pitchFamily="2" charset="2"/>
              <a:buChar char="§"/>
              <a:defRPr sz="2400">
                <a:solidFill>
                  <a:schemeClr val="bg1"/>
                </a:solidFill>
                <a:latin typeface="Arial Narrow" panose="020B0606020202030204" pitchFamily="34" charset="0"/>
              </a:defRPr>
            </a:lvl2pPr>
            <a:lvl3pPr marL="1143000" indent="-228600" algn="l">
              <a:spcBef>
                <a:spcPct val="20000"/>
              </a:spcBef>
              <a:buChar char="•"/>
              <a:defRPr sz="2200">
                <a:solidFill>
                  <a:schemeClr val="bg1"/>
                </a:solidFill>
                <a:latin typeface="Arial Narrow" panose="020B0606020202030204" pitchFamily="34" charset="0"/>
              </a:defRPr>
            </a:lvl3pPr>
            <a:lvl4pPr marL="1600200" indent="-228600" algn="l">
              <a:spcBef>
                <a:spcPct val="20000"/>
              </a:spcBef>
              <a:buChar char="–"/>
              <a:defRPr sz="2000">
                <a:solidFill>
                  <a:schemeClr val="tx1"/>
                </a:solidFill>
                <a:latin typeface="Arial" panose="020B0604020202020204" pitchFamily="34" charset="0"/>
              </a:defRPr>
            </a:lvl4pPr>
            <a:lvl5pPr marL="2057400" indent="-228600" algn="l">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0"/>
              </a:spcBef>
              <a:buSzTx/>
              <a:buFontTx/>
              <a:buNone/>
              <a:defRPr/>
            </a:pPr>
            <a:r>
              <a:rPr lang="fr-BE" altLang="fr-FR" sz="1800" dirty="0" smtClean="0">
                <a:solidFill>
                  <a:schemeClr val="tx1"/>
                </a:solidFill>
                <a:latin typeface="+mn-lt"/>
              </a:rPr>
              <a:t>Période de reproduction </a:t>
            </a:r>
            <a:endParaRPr lang="fr-BE" altLang="fr-FR" sz="1800" dirty="0">
              <a:solidFill>
                <a:schemeClr val="tx1"/>
              </a:solidFill>
              <a:latin typeface="+mn-lt"/>
            </a:endParaRPr>
          </a:p>
        </p:txBody>
      </p:sp>
      <p:cxnSp>
        <p:nvCxnSpPr>
          <p:cNvPr id="5" name="Connecteur droit 4"/>
          <p:cNvCxnSpPr/>
          <p:nvPr/>
        </p:nvCxnSpPr>
        <p:spPr>
          <a:xfrm>
            <a:off x="139700" y="6251575"/>
            <a:ext cx="8626475"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 name="Connecteur droit 6"/>
          <p:cNvCxnSpPr/>
          <p:nvPr/>
        </p:nvCxnSpPr>
        <p:spPr>
          <a:xfrm>
            <a:off x="2967038" y="6251575"/>
            <a:ext cx="0" cy="14446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9" name="ZoneTexte 8"/>
          <p:cNvSpPr txBox="1"/>
          <p:nvPr/>
        </p:nvSpPr>
        <p:spPr>
          <a:xfrm>
            <a:off x="2809875" y="6427788"/>
            <a:ext cx="301625" cy="368300"/>
          </a:xfrm>
          <a:prstGeom prst="rect">
            <a:avLst/>
          </a:prstGeom>
          <a:noFill/>
        </p:spPr>
        <p:txBody>
          <a:bodyPr wrap="none">
            <a:spAutoFit/>
          </a:bodyPr>
          <a:lstStyle/>
          <a:p>
            <a:pPr>
              <a:defRPr/>
            </a:pPr>
            <a:r>
              <a:rPr lang="fr-BE" dirty="0">
                <a:latin typeface="+mn-lt"/>
              </a:rPr>
              <a:t>0</a:t>
            </a:r>
          </a:p>
        </p:txBody>
      </p:sp>
      <p:cxnSp>
        <p:nvCxnSpPr>
          <p:cNvPr id="100" name="Connecteur droit 99"/>
          <p:cNvCxnSpPr/>
          <p:nvPr/>
        </p:nvCxnSpPr>
        <p:spPr>
          <a:xfrm>
            <a:off x="4152900" y="6259513"/>
            <a:ext cx="0" cy="144462"/>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101" name="ZoneTexte 100"/>
          <p:cNvSpPr txBox="1"/>
          <p:nvPr/>
        </p:nvSpPr>
        <p:spPr>
          <a:xfrm>
            <a:off x="3995738" y="6435725"/>
            <a:ext cx="419100" cy="369888"/>
          </a:xfrm>
          <a:prstGeom prst="rect">
            <a:avLst/>
          </a:prstGeom>
          <a:noFill/>
        </p:spPr>
        <p:txBody>
          <a:bodyPr wrap="none">
            <a:spAutoFit/>
          </a:bodyPr>
          <a:lstStyle/>
          <a:p>
            <a:pPr>
              <a:defRPr/>
            </a:pPr>
            <a:r>
              <a:rPr lang="fr-BE" dirty="0">
                <a:latin typeface="+mn-lt"/>
              </a:rPr>
              <a:t>20</a:t>
            </a:r>
          </a:p>
        </p:txBody>
      </p:sp>
      <p:cxnSp>
        <p:nvCxnSpPr>
          <p:cNvPr id="102" name="Connecteur droit 101"/>
          <p:cNvCxnSpPr/>
          <p:nvPr/>
        </p:nvCxnSpPr>
        <p:spPr>
          <a:xfrm>
            <a:off x="3505200" y="6269038"/>
            <a:ext cx="0" cy="142875"/>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103" name="ZoneTexte 102"/>
          <p:cNvSpPr txBox="1"/>
          <p:nvPr/>
        </p:nvSpPr>
        <p:spPr>
          <a:xfrm>
            <a:off x="3348038" y="6443663"/>
            <a:ext cx="419100" cy="369887"/>
          </a:xfrm>
          <a:prstGeom prst="rect">
            <a:avLst/>
          </a:prstGeom>
          <a:noFill/>
        </p:spPr>
        <p:txBody>
          <a:bodyPr wrap="none">
            <a:spAutoFit/>
          </a:bodyPr>
          <a:lstStyle/>
          <a:p>
            <a:pPr>
              <a:defRPr/>
            </a:pPr>
            <a:r>
              <a:rPr lang="fr-BE" dirty="0">
                <a:latin typeface="+mn-lt"/>
              </a:rPr>
              <a:t>10</a:t>
            </a:r>
          </a:p>
        </p:txBody>
      </p:sp>
      <p:cxnSp>
        <p:nvCxnSpPr>
          <p:cNvPr id="104" name="Connecteur droit 103"/>
          <p:cNvCxnSpPr/>
          <p:nvPr/>
        </p:nvCxnSpPr>
        <p:spPr>
          <a:xfrm>
            <a:off x="6110288" y="6251575"/>
            <a:ext cx="0" cy="14446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105" name="ZoneTexte 104"/>
          <p:cNvSpPr txBox="1"/>
          <p:nvPr/>
        </p:nvSpPr>
        <p:spPr>
          <a:xfrm>
            <a:off x="5953125" y="6427788"/>
            <a:ext cx="419100" cy="368300"/>
          </a:xfrm>
          <a:prstGeom prst="rect">
            <a:avLst/>
          </a:prstGeom>
          <a:noFill/>
        </p:spPr>
        <p:txBody>
          <a:bodyPr wrap="none">
            <a:spAutoFit/>
          </a:bodyPr>
          <a:lstStyle/>
          <a:p>
            <a:pPr>
              <a:defRPr/>
            </a:pPr>
            <a:r>
              <a:rPr lang="fr-BE" dirty="0">
                <a:latin typeface="+mn-lt"/>
              </a:rPr>
              <a:t>60</a:t>
            </a:r>
          </a:p>
        </p:txBody>
      </p:sp>
      <p:cxnSp>
        <p:nvCxnSpPr>
          <p:cNvPr id="106" name="Connecteur droit 105"/>
          <p:cNvCxnSpPr/>
          <p:nvPr/>
        </p:nvCxnSpPr>
        <p:spPr>
          <a:xfrm>
            <a:off x="7681913" y="6251575"/>
            <a:ext cx="0" cy="14446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107" name="ZoneTexte 106"/>
          <p:cNvSpPr txBox="1"/>
          <p:nvPr/>
        </p:nvSpPr>
        <p:spPr>
          <a:xfrm>
            <a:off x="7524750" y="6427788"/>
            <a:ext cx="417513" cy="368300"/>
          </a:xfrm>
          <a:prstGeom prst="rect">
            <a:avLst/>
          </a:prstGeom>
          <a:noFill/>
        </p:spPr>
        <p:txBody>
          <a:bodyPr wrap="none">
            <a:spAutoFit/>
          </a:bodyPr>
          <a:lstStyle/>
          <a:p>
            <a:pPr>
              <a:defRPr/>
            </a:pPr>
            <a:r>
              <a:rPr lang="fr-BE" dirty="0">
                <a:latin typeface="+mn-lt"/>
              </a:rPr>
              <a:t>90</a:t>
            </a:r>
          </a:p>
        </p:txBody>
      </p:sp>
      <p:cxnSp>
        <p:nvCxnSpPr>
          <p:cNvPr id="108" name="Connecteur droit 107"/>
          <p:cNvCxnSpPr/>
          <p:nvPr/>
        </p:nvCxnSpPr>
        <p:spPr>
          <a:xfrm>
            <a:off x="1776413" y="6251575"/>
            <a:ext cx="0" cy="14446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109" name="ZoneTexte 108"/>
          <p:cNvSpPr txBox="1"/>
          <p:nvPr/>
        </p:nvSpPr>
        <p:spPr>
          <a:xfrm>
            <a:off x="1619250" y="6427788"/>
            <a:ext cx="419100" cy="368300"/>
          </a:xfrm>
          <a:prstGeom prst="rect">
            <a:avLst/>
          </a:prstGeom>
          <a:noFill/>
        </p:spPr>
        <p:txBody>
          <a:bodyPr wrap="none">
            <a:spAutoFit/>
          </a:bodyPr>
          <a:lstStyle/>
          <a:p>
            <a:pPr>
              <a:defRPr/>
            </a:pPr>
            <a:r>
              <a:rPr lang="fr-BE" dirty="0">
                <a:latin typeface="+mn-lt"/>
              </a:rPr>
              <a:t>20</a:t>
            </a:r>
          </a:p>
        </p:txBody>
      </p:sp>
      <p:sp>
        <p:nvSpPr>
          <p:cNvPr id="110" name="Text Box 35"/>
          <p:cNvSpPr txBox="1">
            <a:spLocks noChangeArrowheads="1"/>
          </p:cNvSpPr>
          <p:nvPr/>
        </p:nvSpPr>
        <p:spPr bwMode="auto">
          <a:xfrm>
            <a:off x="4216400" y="2959100"/>
            <a:ext cx="4491038" cy="368300"/>
          </a:xfrm>
          <a:prstGeom prst="rect">
            <a:avLst/>
          </a:prstGeom>
          <a:solidFill>
            <a:schemeClr val="accent1"/>
          </a:solidFill>
          <a:ln w="6350">
            <a:solidFill>
              <a:schemeClr val="tx1"/>
            </a:solidFill>
            <a:miter lim="800000"/>
            <a:headEnd/>
            <a:tailEnd/>
          </a:ln>
          <a:extLst/>
        </p:spPr>
        <p:txBody>
          <a:bodyPr>
            <a:spAutoFit/>
          </a:bodyPr>
          <a:lstStyle>
            <a:lvl1pPr algn="l">
              <a:spcBef>
                <a:spcPct val="20000"/>
              </a:spcBef>
              <a:buSzPct val="120000"/>
              <a:buChar char="•"/>
              <a:defRPr sz="2600">
                <a:solidFill>
                  <a:schemeClr val="bg1"/>
                </a:solidFill>
                <a:latin typeface="Arial Narrow" panose="020B0606020202030204" pitchFamily="34" charset="0"/>
              </a:defRPr>
            </a:lvl1pPr>
            <a:lvl2pPr marL="742950" indent="-285750" algn="l">
              <a:spcBef>
                <a:spcPct val="20000"/>
              </a:spcBef>
              <a:buFont typeface="Wingdings" panose="05000000000000000000" pitchFamily="2" charset="2"/>
              <a:buChar char="§"/>
              <a:defRPr sz="2400">
                <a:solidFill>
                  <a:schemeClr val="bg1"/>
                </a:solidFill>
                <a:latin typeface="Arial Narrow" panose="020B0606020202030204" pitchFamily="34" charset="0"/>
              </a:defRPr>
            </a:lvl2pPr>
            <a:lvl3pPr marL="1143000" indent="-228600" algn="l">
              <a:spcBef>
                <a:spcPct val="20000"/>
              </a:spcBef>
              <a:buChar char="•"/>
              <a:defRPr sz="2200">
                <a:solidFill>
                  <a:schemeClr val="bg1"/>
                </a:solidFill>
                <a:latin typeface="Arial Narrow" panose="020B0606020202030204" pitchFamily="34" charset="0"/>
              </a:defRPr>
            </a:lvl3pPr>
            <a:lvl4pPr marL="1600200" indent="-228600" algn="l">
              <a:spcBef>
                <a:spcPct val="20000"/>
              </a:spcBef>
              <a:buChar char="–"/>
              <a:defRPr sz="2000">
                <a:solidFill>
                  <a:schemeClr val="tx1"/>
                </a:solidFill>
                <a:latin typeface="Arial" panose="020B0604020202020204" pitchFamily="34" charset="0"/>
              </a:defRPr>
            </a:lvl4pPr>
            <a:lvl5pPr marL="2057400" indent="-228600" algn="l">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0"/>
              </a:spcBef>
              <a:buSzTx/>
              <a:buFontTx/>
              <a:buNone/>
              <a:defRPr/>
            </a:pPr>
            <a:r>
              <a:rPr lang="fr-BE" altLang="fr-FR" sz="1800" dirty="0" smtClean="0">
                <a:latin typeface="+mn-lt"/>
              </a:rPr>
              <a:t>Endométrite clinique / subclinique </a:t>
            </a:r>
            <a:endParaRPr lang="fr-BE" altLang="fr-FR" sz="1800" dirty="0">
              <a:latin typeface="+mn-lt"/>
            </a:endParaRPr>
          </a:p>
        </p:txBody>
      </p:sp>
      <p:sp>
        <p:nvSpPr>
          <p:cNvPr id="111" name="Text Box 35"/>
          <p:cNvSpPr txBox="1">
            <a:spLocks noChangeArrowheads="1"/>
          </p:cNvSpPr>
          <p:nvPr/>
        </p:nvSpPr>
        <p:spPr bwMode="auto">
          <a:xfrm>
            <a:off x="3111500" y="1489075"/>
            <a:ext cx="660400" cy="369888"/>
          </a:xfrm>
          <a:prstGeom prst="rect">
            <a:avLst/>
          </a:prstGeom>
          <a:solidFill>
            <a:schemeClr val="accent3">
              <a:lumMod val="60000"/>
              <a:lumOff val="40000"/>
            </a:schemeClr>
          </a:solidFill>
          <a:ln w="6350">
            <a:solidFill>
              <a:schemeClr val="tx1"/>
            </a:solidFill>
            <a:miter lim="800000"/>
            <a:headEnd/>
            <a:tailEnd/>
          </a:ln>
          <a:extLst/>
        </p:spPr>
        <p:txBody>
          <a:bodyPr>
            <a:spAutoFit/>
          </a:bodyPr>
          <a:lstStyle>
            <a:lvl1pPr algn="l">
              <a:spcBef>
                <a:spcPct val="20000"/>
              </a:spcBef>
              <a:buSzPct val="120000"/>
              <a:buChar char="•"/>
              <a:defRPr sz="2600">
                <a:solidFill>
                  <a:schemeClr val="bg1"/>
                </a:solidFill>
                <a:latin typeface="Arial Narrow" panose="020B0606020202030204" pitchFamily="34" charset="0"/>
              </a:defRPr>
            </a:lvl1pPr>
            <a:lvl2pPr marL="742950" indent="-285750" algn="l">
              <a:spcBef>
                <a:spcPct val="20000"/>
              </a:spcBef>
              <a:buFont typeface="Wingdings" panose="05000000000000000000" pitchFamily="2" charset="2"/>
              <a:buChar char="§"/>
              <a:defRPr sz="2400">
                <a:solidFill>
                  <a:schemeClr val="bg1"/>
                </a:solidFill>
                <a:latin typeface="Arial Narrow" panose="020B0606020202030204" pitchFamily="34" charset="0"/>
              </a:defRPr>
            </a:lvl2pPr>
            <a:lvl3pPr marL="1143000" indent="-228600" algn="l">
              <a:spcBef>
                <a:spcPct val="20000"/>
              </a:spcBef>
              <a:buChar char="•"/>
              <a:defRPr sz="2200">
                <a:solidFill>
                  <a:schemeClr val="bg1"/>
                </a:solidFill>
                <a:latin typeface="Arial Narrow" panose="020B0606020202030204" pitchFamily="34" charset="0"/>
              </a:defRPr>
            </a:lvl3pPr>
            <a:lvl4pPr marL="1600200" indent="-228600" algn="l">
              <a:spcBef>
                <a:spcPct val="20000"/>
              </a:spcBef>
              <a:buChar char="–"/>
              <a:defRPr sz="2000">
                <a:solidFill>
                  <a:schemeClr val="tx1"/>
                </a:solidFill>
                <a:latin typeface="Arial" panose="020B0604020202020204" pitchFamily="34" charset="0"/>
              </a:defRPr>
            </a:lvl4pPr>
            <a:lvl5pPr marL="2057400" indent="-228600" algn="l">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SzTx/>
              <a:buFontTx/>
              <a:buNone/>
              <a:defRPr/>
            </a:pPr>
            <a:r>
              <a:rPr lang="fr-BE" altLang="fr-FR" sz="1800" dirty="0" smtClean="0">
                <a:solidFill>
                  <a:schemeClr val="tx1"/>
                </a:solidFill>
                <a:latin typeface="+mn-lt"/>
              </a:rPr>
              <a:t>BEN</a:t>
            </a:r>
            <a:endParaRPr lang="fr-BE" altLang="fr-FR" sz="1800" dirty="0">
              <a:solidFill>
                <a:schemeClr val="tx1"/>
              </a:solidFill>
              <a:latin typeface="+mn-lt"/>
            </a:endParaRPr>
          </a:p>
        </p:txBody>
      </p:sp>
      <p:sp>
        <p:nvSpPr>
          <p:cNvPr id="112" name="Text Box 35"/>
          <p:cNvSpPr txBox="1">
            <a:spLocks noChangeArrowheads="1"/>
          </p:cNvSpPr>
          <p:nvPr/>
        </p:nvSpPr>
        <p:spPr bwMode="auto">
          <a:xfrm>
            <a:off x="3109913" y="3692525"/>
            <a:ext cx="3052762" cy="369888"/>
          </a:xfrm>
          <a:prstGeom prst="rect">
            <a:avLst/>
          </a:prstGeom>
          <a:solidFill>
            <a:schemeClr val="accent3">
              <a:lumMod val="50000"/>
            </a:schemeClr>
          </a:solidFill>
          <a:ln w="6350">
            <a:solidFill>
              <a:schemeClr val="tx1"/>
            </a:solidFill>
            <a:miter lim="800000"/>
            <a:headEnd/>
            <a:tailEnd/>
          </a:ln>
          <a:extLst/>
        </p:spPr>
        <p:txBody>
          <a:bodyPr>
            <a:spAutoFit/>
          </a:bodyPr>
          <a:lstStyle>
            <a:lvl1pPr algn="l">
              <a:spcBef>
                <a:spcPct val="20000"/>
              </a:spcBef>
              <a:buSzPct val="120000"/>
              <a:buChar char="•"/>
              <a:defRPr sz="2600">
                <a:solidFill>
                  <a:schemeClr val="bg1"/>
                </a:solidFill>
                <a:latin typeface="Arial Narrow" panose="020B0606020202030204" pitchFamily="34" charset="0"/>
              </a:defRPr>
            </a:lvl1pPr>
            <a:lvl2pPr marL="742950" indent="-285750" algn="l">
              <a:spcBef>
                <a:spcPct val="20000"/>
              </a:spcBef>
              <a:buFont typeface="Wingdings" panose="05000000000000000000" pitchFamily="2" charset="2"/>
              <a:buChar char="§"/>
              <a:defRPr sz="2400">
                <a:solidFill>
                  <a:schemeClr val="bg1"/>
                </a:solidFill>
                <a:latin typeface="Arial Narrow" panose="020B0606020202030204" pitchFamily="34" charset="0"/>
              </a:defRPr>
            </a:lvl2pPr>
            <a:lvl3pPr marL="1143000" indent="-228600" algn="l">
              <a:spcBef>
                <a:spcPct val="20000"/>
              </a:spcBef>
              <a:buChar char="•"/>
              <a:defRPr sz="2200">
                <a:solidFill>
                  <a:schemeClr val="bg1"/>
                </a:solidFill>
                <a:latin typeface="Arial Narrow" panose="020B0606020202030204" pitchFamily="34" charset="0"/>
              </a:defRPr>
            </a:lvl3pPr>
            <a:lvl4pPr marL="1600200" indent="-228600" algn="l">
              <a:spcBef>
                <a:spcPct val="20000"/>
              </a:spcBef>
              <a:buChar char="–"/>
              <a:defRPr sz="2000">
                <a:solidFill>
                  <a:schemeClr val="tx1"/>
                </a:solidFill>
                <a:latin typeface="Arial" panose="020B0604020202020204" pitchFamily="34" charset="0"/>
              </a:defRPr>
            </a:lvl4pPr>
            <a:lvl5pPr marL="2057400" indent="-228600" algn="l">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0"/>
              </a:spcBef>
              <a:buSzTx/>
              <a:buFontTx/>
              <a:buNone/>
              <a:defRPr/>
            </a:pPr>
            <a:r>
              <a:rPr lang="fr-BE" altLang="fr-FR" sz="1800" dirty="0" smtClean="0">
                <a:latin typeface="+mn-lt"/>
              </a:rPr>
              <a:t>Anoestrus</a:t>
            </a:r>
            <a:endParaRPr lang="fr-BE" altLang="fr-FR" sz="1800" dirty="0">
              <a:latin typeface="+mn-lt"/>
            </a:endParaRPr>
          </a:p>
        </p:txBody>
      </p:sp>
      <p:sp>
        <p:nvSpPr>
          <p:cNvPr id="113" name="Text Box 35"/>
          <p:cNvSpPr txBox="1">
            <a:spLocks noChangeArrowheads="1"/>
          </p:cNvSpPr>
          <p:nvPr/>
        </p:nvSpPr>
        <p:spPr bwMode="auto">
          <a:xfrm>
            <a:off x="3136900" y="3325813"/>
            <a:ext cx="1684338" cy="369887"/>
          </a:xfrm>
          <a:prstGeom prst="rect">
            <a:avLst/>
          </a:prstGeom>
          <a:solidFill>
            <a:schemeClr val="accent3">
              <a:lumMod val="50000"/>
            </a:schemeClr>
          </a:solidFill>
          <a:ln w="6350">
            <a:solidFill>
              <a:schemeClr val="tx1"/>
            </a:solidFill>
            <a:miter lim="800000"/>
            <a:headEnd/>
            <a:tailEnd/>
          </a:ln>
          <a:extLst/>
        </p:spPr>
        <p:txBody>
          <a:bodyPr>
            <a:spAutoFit/>
          </a:bodyPr>
          <a:lstStyle>
            <a:lvl1pPr algn="l">
              <a:spcBef>
                <a:spcPct val="20000"/>
              </a:spcBef>
              <a:buSzPct val="120000"/>
              <a:buChar char="•"/>
              <a:defRPr sz="2600">
                <a:solidFill>
                  <a:schemeClr val="bg1"/>
                </a:solidFill>
                <a:latin typeface="Arial Narrow" panose="020B0606020202030204" pitchFamily="34" charset="0"/>
              </a:defRPr>
            </a:lvl1pPr>
            <a:lvl2pPr marL="742950" indent="-285750" algn="l">
              <a:spcBef>
                <a:spcPct val="20000"/>
              </a:spcBef>
              <a:buFont typeface="Wingdings" panose="05000000000000000000" pitchFamily="2" charset="2"/>
              <a:buChar char="§"/>
              <a:defRPr sz="2400">
                <a:solidFill>
                  <a:schemeClr val="bg1"/>
                </a:solidFill>
                <a:latin typeface="Arial Narrow" panose="020B0606020202030204" pitchFamily="34" charset="0"/>
              </a:defRPr>
            </a:lvl2pPr>
            <a:lvl3pPr marL="1143000" indent="-228600" algn="l">
              <a:spcBef>
                <a:spcPct val="20000"/>
              </a:spcBef>
              <a:buChar char="•"/>
              <a:defRPr sz="2200">
                <a:solidFill>
                  <a:schemeClr val="bg1"/>
                </a:solidFill>
                <a:latin typeface="Arial Narrow" panose="020B0606020202030204" pitchFamily="34" charset="0"/>
              </a:defRPr>
            </a:lvl3pPr>
            <a:lvl4pPr marL="1600200" indent="-228600" algn="l">
              <a:spcBef>
                <a:spcPct val="20000"/>
              </a:spcBef>
              <a:buChar char="–"/>
              <a:defRPr sz="2000">
                <a:solidFill>
                  <a:schemeClr val="tx1"/>
                </a:solidFill>
                <a:latin typeface="Arial" panose="020B0604020202020204" pitchFamily="34" charset="0"/>
              </a:defRPr>
            </a:lvl4pPr>
            <a:lvl5pPr marL="2057400" indent="-228600" algn="l">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SzTx/>
              <a:buFontTx/>
              <a:buNone/>
              <a:defRPr/>
            </a:pPr>
            <a:r>
              <a:rPr lang="fr-BE" altLang="fr-FR" sz="1800" dirty="0" err="1" smtClean="0">
                <a:latin typeface="+mn-lt"/>
              </a:rPr>
              <a:t>RIU</a:t>
            </a:r>
            <a:endParaRPr lang="fr-BE" altLang="fr-FR" sz="1800" dirty="0">
              <a:latin typeface="+mn-lt"/>
            </a:endParaRPr>
          </a:p>
        </p:txBody>
      </p:sp>
      <p:cxnSp>
        <p:nvCxnSpPr>
          <p:cNvPr id="114" name="Connecteur droit 113"/>
          <p:cNvCxnSpPr/>
          <p:nvPr/>
        </p:nvCxnSpPr>
        <p:spPr>
          <a:xfrm>
            <a:off x="4670425" y="6237288"/>
            <a:ext cx="0" cy="144462"/>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115" name="ZoneTexte 114"/>
          <p:cNvSpPr txBox="1"/>
          <p:nvPr/>
        </p:nvSpPr>
        <p:spPr>
          <a:xfrm>
            <a:off x="4513263" y="6411913"/>
            <a:ext cx="419100" cy="369887"/>
          </a:xfrm>
          <a:prstGeom prst="rect">
            <a:avLst/>
          </a:prstGeom>
          <a:noFill/>
        </p:spPr>
        <p:txBody>
          <a:bodyPr wrap="none">
            <a:spAutoFit/>
          </a:bodyPr>
          <a:lstStyle/>
          <a:p>
            <a:pPr>
              <a:defRPr/>
            </a:pPr>
            <a:r>
              <a:rPr lang="fr-BE" dirty="0">
                <a:latin typeface="+mn-lt"/>
              </a:rPr>
              <a:t>30</a:t>
            </a:r>
          </a:p>
        </p:txBody>
      </p:sp>
      <p:sp>
        <p:nvSpPr>
          <p:cNvPr id="116" name="Text Box 35"/>
          <p:cNvSpPr txBox="1">
            <a:spLocks noChangeArrowheads="1"/>
          </p:cNvSpPr>
          <p:nvPr/>
        </p:nvSpPr>
        <p:spPr bwMode="auto">
          <a:xfrm>
            <a:off x="6154738" y="4060825"/>
            <a:ext cx="2593975" cy="368300"/>
          </a:xfrm>
          <a:prstGeom prst="rect">
            <a:avLst/>
          </a:prstGeom>
          <a:solidFill>
            <a:schemeClr val="accent3">
              <a:lumMod val="50000"/>
            </a:schemeClr>
          </a:solidFill>
          <a:ln w="6350">
            <a:solidFill>
              <a:schemeClr val="tx1"/>
            </a:solidFill>
            <a:miter lim="800000"/>
            <a:headEnd/>
            <a:tailEnd/>
          </a:ln>
          <a:extLst/>
        </p:spPr>
        <p:txBody>
          <a:bodyPr>
            <a:spAutoFit/>
          </a:bodyPr>
          <a:lstStyle>
            <a:lvl1pPr algn="l">
              <a:spcBef>
                <a:spcPct val="20000"/>
              </a:spcBef>
              <a:buSzPct val="120000"/>
              <a:buChar char="•"/>
              <a:defRPr sz="2600">
                <a:solidFill>
                  <a:schemeClr val="bg1"/>
                </a:solidFill>
                <a:latin typeface="Arial Narrow" panose="020B0606020202030204" pitchFamily="34" charset="0"/>
              </a:defRPr>
            </a:lvl1pPr>
            <a:lvl2pPr marL="742950" indent="-285750" algn="l">
              <a:spcBef>
                <a:spcPct val="20000"/>
              </a:spcBef>
              <a:buFont typeface="Wingdings" panose="05000000000000000000" pitchFamily="2" charset="2"/>
              <a:buChar char="§"/>
              <a:defRPr sz="2400">
                <a:solidFill>
                  <a:schemeClr val="bg1"/>
                </a:solidFill>
                <a:latin typeface="Arial Narrow" panose="020B0606020202030204" pitchFamily="34" charset="0"/>
              </a:defRPr>
            </a:lvl2pPr>
            <a:lvl3pPr marL="1143000" indent="-228600" algn="l">
              <a:spcBef>
                <a:spcPct val="20000"/>
              </a:spcBef>
              <a:buChar char="•"/>
              <a:defRPr sz="2200">
                <a:solidFill>
                  <a:schemeClr val="bg1"/>
                </a:solidFill>
                <a:latin typeface="Arial Narrow" panose="020B0606020202030204" pitchFamily="34" charset="0"/>
              </a:defRPr>
            </a:lvl3pPr>
            <a:lvl4pPr marL="1600200" indent="-228600" algn="l">
              <a:spcBef>
                <a:spcPct val="20000"/>
              </a:spcBef>
              <a:buChar char="–"/>
              <a:defRPr sz="2000">
                <a:solidFill>
                  <a:schemeClr val="tx1"/>
                </a:solidFill>
                <a:latin typeface="Arial" panose="020B0604020202020204" pitchFamily="34" charset="0"/>
              </a:defRPr>
            </a:lvl4pPr>
            <a:lvl5pPr marL="2057400" indent="-228600" algn="l">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0"/>
              </a:spcBef>
              <a:buSzTx/>
              <a:buFontTx/>
              <a:buNone/>
              <a:defRPr/>
            </a:pPr>
            <a:r>
              <a:rPr lang="fr-BE" altLang="fr-FR" sz="1800" dirty="0" smtClean="0">
                <a:latin typeface="+mn-lt"/>
              </a:rPr>
              <a:t>Infertilité</a:t>
            </a:r>
            <a:endParaRPr lang="fr-BE" altLang="fr-FR" sz="1800" dirty="0">
              <a:latin typeface="+mn-lt"/>
            </a:endParaRPr>
          </a:p>
        </p:txBody>
      </p:sp>
      <p:sp>
        <p:nvSpPr>
          <p:cNvPr id="117" name="Rectangle 3"/>
          <p:cNvSpPr>
            <a:spLocks noChangeArrowheads="1"/>
          </p:cNvSpPr>
          <p:nvPr/>
        </p:nvSpPr>
        <p:spPr bwMode="auto">
          <a:xfrm>
            <a:off x="2843213" y="188913"/>
            <a:ext cx="279400" cy="5402262"/>
          </a:xfrm>
          <a:prstGeom prst="rect">
            <a:avLst/>
          </a:prstGeom>
          <a:solidFill>
            <a:srgbClr val="FF0000"/>
          </a:solidFill>
          <a:ln w="6350">
            <a:solidFill>
              <a:schemeClr val="tx1"/>
            </a:solidFill>
            <a:miter lim="800000"/>
            <a:headEnd/>
            <a:tailEnd/>
          </a:ln>
        </p:spPr>
        <p:txBody>
          <a:bodyPr wrap="none" anchor="ctr"/>
          <a:lstStyle>
            <a:lvl1pPr algn="l">
              <a:spcBef>
                <a:spcPct val="20000"/>
              </a:spcBef>
              <a:buSzPct val="120000"/>
              <a:buChar char="•"/>
              <a:defRPr sz="2600">
                <a:solidFill>
                  <a:schemeClr val="bg1"/>
                </a:solidFill>
                <a:latin typeface="Arial Narrow" panose="020B0606020202030204" pitchFamily="34" charset="0"/>
              </a:defRPr>
            </a:lvl1pPr>
            <a:lvl2pPr marL="742950" indent="-285750" algn="l">
              <a:spcBef>
                <a:spcPct val="20000"/>
              </a:spcBef>
              <a:buFont typeface="Wingdings" panose="05000000000000000000" pitchFamily="2" charset="2"/>
              <a:buChar char="§"/>
              <a:defRPr sz="2400">
                <a:solidFill>
                  <a:schemeClr val="bg1"/>
                </a:solidFill>
                <a:latin typeface="Arial Narrow" panose="020B0606020202030204" pitchFamily="34" charset="0"/>
              </a:defRPr>
            </a:lvl2pPr>
            <a:lvl3pPr marL="1143000" indent="-228600" algn="l">
              <a:spcBef>
                <a:spcPct val="20000"/>
              </a:spcBef>
              <a:buChar char="•"/>
              <a:defRPr sz="2200">
                <a:solidFill>
                  <a:schemeClr val="bg1"/>
                </a:solidFill>
                <a:latin typeface="Arial Narrow" panose="020B0606020202030204" pitchFamily="34" charset="0"/>
              </a:defRPr>
            </a:lvl3pPr>
            <a:lvl4pPr marL="1600200" indent="-228600" algn="l">
              <a:spcBef>
                <a:spcPct val="20000"/>
              </a:spcBef>
              <a:buChar char="–"/>
              <a:defRPr sz="2000">
                <a:solidFill>
                  <a:schemeClr val="tx1"/>
                </a:solidFill>
                <a:latin typeface="Arial" panose="020B0604020202020204" pitchFamily="34" charset="0"/>
              </a:defRPr>
            </a:lvl4pPr>
            <a:lvl5pPr marL="2057400" indent="-228600" algn="l">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0"/>
              </a:spcBef>
              <a:buSzTx/>
              <a:buFontTx/>
              <a:buNone/>
              <a:defRPr/>
            </a:pPr>
            <a:endParaRPr lang="fr-FR" altLang="fr-FR" sz="1800">
              <a:solidFill>
                <a:schemeClr val="tx1"/>
              </a:solidFill>
              <a:latin typeface="+mn-lt"/>
            </a:endParaRPr>
          </a:p>
        </p:txBody>
      </p:sp>
      <p:sp>
        <p:nvSpPr>
          <p:cNvPr id="118" name="Text Box 35"/>
          <p:cNvSpPr txBox="1">
            <a:spLocks noChangeArrowheads="1"/>
          </p:cNvSpPr>
          <p:nvPr/>
        </p:nvSpPr>
        <p:spPr bwMode="auto">
          <a:xfrm>
            <a:off x="2700338" y="395288"/>
            <a:ext cx="593725" cy="369887"/>
          </a:xfrm>
          <a:prstGeom prst="rect">
            <a:avLst/>
          </a:prstGeom>
          <a:solidFill>
            <a:schemeClr val="accent6">
              <a:lumMod val="75000"/>
            </a:schemeClr>
          </a:solidFill>
          <a:ln w="6350">
            <a:solidFill>
              <a:schemeClr val="tx1"/>
            </a:solidFill>
            <a:miter lim="800000"/>
            <a:headEnd/>
            <a:tailEnd/>
          </a:ln>
          <a:extLst/>
        </p:spPr>
        <p:txBody>
          <a:bodyPr wrap="none">
            <a:spAutoFit/>
          </a:bodyPr>
          <a:lstStyle>
            <a:lvl1pPr algn="l">
              <a:spcBef>
                <a:spcPct val="20000"/>
              </a:spcBef>
              <a:buSzPct val="120000"/>
              <a:buChar char="•"/>
              <a:defRPr sz="2600">
                <a:solidFill>
                  <a:schemeClr val="bg1"/>
                </a:solidFill>
                <a:latin typeface="Arial Narrow" panose="020B0606020202030204" pitchFamily="34" charset="0"/>
              </a:defRPr>
            </a:lvl1pPr>
            <a:lvl2pPr marL="742950" indent="-285750" algn="l">
              <a:spcBef>
                <a:spcPct val="20000"/>
              </a:spcBef>
              <a:buFont typeface="Wingdings" panose="05000000000000000000" pitchFamily="2" charset="2"/>
              <a:buChar char="§"/>
              <a:defRPr sz="2400">
                <a:solidFill>
                  <a:schemeClr val="bg1"/>
                </a:solidFill>
                <a:latin typeface="Arial Narrow" panose="020B0606020202030204" pitchFamily="34" charset="0"/>
              </a:defRPr>
            </a:lvl2pPr>
            <a:lvl3pPr marL="1143000" indent="-228600" algn="l">
              <a:spcBef>
                <a:spcPct val="20000"/>
              </a:spcBef>
              <a:buChar char="•"/>
              <a:defRPr sz="2200">
                <a:solidFill>
                  <a:schemeClr val="bg1"/>
                </a:solidFill>
                <a:latin typeface="Arial Narrow" panose="020B0606020202030204" pitchFamily="34" charset="0"/>
              </a:defRPr>
            </a:lvl3pPr>
            <a:lvl4pPr marL="1600200" indent="-228600" algn="l">
              <a:spcBef>
                <a:spcPct val="20000"/>
              </a:spcBef>
              <a:buChar char="–"/>
              <a:defRPr sz="2000">
                <a:solidFill>
                  <a:schemeClr val="tx1"/>
                </a:solidFill>
                <a:latin typeface="Arial" panose="020B0604020202020204" pitchFamily="34" charset="0"/>
              </a:defRPr>
            </a:lvl4pPr>
            <a:lvl5pPr marL="2057400" indent="-228600" algn="l">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SzTx/>
              <a:buFontTx/>
              <a:buNone/>
              <a:defRPr/>
            </a:pPr>
            <a:r>
              <a:rPr lang="fr-BE" altLang="fr-FR" sz="1800" dirty="0" err="1" smtClean="0">
                <a:latin typeface="+mn-lt"/>
              </a:rPr>
              <a:t>Dyst</a:t>
            </a:r>
            <a:endParaRPr lang="fr-BE" altLang="fr-FR" sz="1800" dirty="0">
              <a:latin typeface="+mn-lt"/>
            </a:endParaRPr>
          </a:p>
        </p:txBody>
      </p:sp>
      <p:sp>
        <p:nvSpPr>
          <p:cNvPr id="119" name="Text Box 35"/>
          <p:cNvSpPr txBox="1">
            <a:spLocks noChangeArrowheads="1"/>
          </p:cNvSpPr>
          <p:nvPr/>
        </p:nvSpPr>
        <p:spPr bwMode="auto">
          <a:xfrm>
            <a:off x="3117850" y="1835150"/>
            <a:ext cx="449263" cy="369888"/>
          </a:xfrm>
          <a:prstGeom prst="rect">
            <a:avLst/>
          </a:prstGeom>
          <a:solidFill>
            <a:schemeClr val="accent3">
              <a:lumMod val="60000"/>
              <a:lumOff val="40000"/>
            </a:schemeClr>
          </a:solidFill>
          <a:ln w="6350">
            <a:solidFill>
              <a:schemeClr val="tx1"/>
            </a:solidFill>
            <a:miter lim="800000"/>
            <a:headEnd/>
            <a:tailEnd/>
          </a:ln>
          <a:extLst/>
        </p:spPr>
        <p:txBody>
          <a:bodyPr wrap="none">
            <a:spAutoFit/>
          </a:bodyPr>
          <a:lstStyle>
            <a:lvl1pPr algn="l">
              <a:spcBef>
                <a:spcPct val="20000"/>
              </a:spcBef>
              <a:buSzPct val="120000"/>
              <a:buChar char="•"/>
              <a:defRPr sz="2600">
                <a:solidFill>
                  <a:schemeClr val="bg1"/>
                </a:solidFill>
                <a:latin typeface="Arial Narrow" panose="020B0606020202030204" pitchFamily="34" charset="0"/>
              </a:defRPr>
            </a:lvl1pPr>
            <a:lvl2pPr marL="742950" indent="-285750" algn="l">
              <a:spcBef>
                <a:spcPct val="20000"/>
              </a:spcBef>
              <a:buFont typeface="Wingdings" panose="05000000000000000000" pitchFamily="2" charset="2"/>
              <a:buChar char="§"/>
              <a:defRPr sz="2400">
                <a:solidFill>
                  <a:schemeClr val="bg1"/>
                </a:solidFill>
                <a:latin typeface="Arial Narrow" panose="020B0606020202030204" pitchFamily="34" charset="0"/>
              </a:defRPr>
            </a:lvl2pPr>
            <a:lvl3pPr marL="1143000" indent="-228600" algn="l">
              <a:spcBef>
                <a:spcPct val="20000"/>
              </a:spcBef>
              <a:buChar char="•"/>
              <a:defRPr sz="2200">
                <a:solidFill>
                  <a:schemeClr val="bg1"/>
                </a:solidFill>
                <a:latin typeface="Arial Narrow" panose="020B0606020202030204" pitchFamily="34" charset="0"/>
              </a:defRPr>
            </a:lvl3pPr>
            <a:lvl4pPr marL="1600200" indent="-228600" algn="l">
              <a:spcBef>
                <a:spcPct val="20000"/>
              </a:spcBef>
              <a:buChar char="–"/>
              <a:defRPr sz="2000">
                <a:solidFill>
                  <a:schemeClr val="tx1"/>
                </a:solidFill>
                <a:latin typeface="Arial" panose="020B0604020202020204" pitchFamily="34" charset="0"/>
              </a:defRPr>
            </a:lvl4pPr>
            <a:lvl5pPr marL="2057400" indent="-228600" algn="l">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SzTx/>
              <a:buFontTx/>
              <a:buNone/>
              <a:defRPr/>
            </a:pPr>
            <a:r>
              <a:rPr lang="fr-BE" altLang="fr-FR" sz="1800" dirty="0" smtClean="0">
                <a:solidFill>
                  <a:schemeClr val="tx1"/>
                </a:solidFill>
                <a:latin typeface="+mn-lt"/>
              </a:rPr>
              <a:t>DC</a:t>
            </a:r>
            <a:endParaRPr lang="fr-BE" altLang="fr-FR" sz="1800" dirty="0">
              <a:solidFill>
                <a:schemeClr val="tx1"/>
              </a:solidFill>
              <a:latin typeface="+mn-lt"/>
            </a:endParaRPr>
          </a:p>
        </p:txBody>
      </p:sp>
      <p:sp>
        <p:nvSpPr>
          <p:cNvPr id="120" name="Text Box 35"/>
          <p:cNvSpPr txBox="1">
            <a:spLocks noChangeArrowheads="1"/>
          </p:cNvSpPr>
          <p:nvPr/>
        </p:nvSpPr>
        <p:spPr bwMode="auto">
          <a:xfrm>
            <a:off x="2843213" y="4794250"/>
            <a:ext cx="5905500" cy="369888"/>
          </a:xfrm>
          <a:prstGeom prst="rect">
            <a:avLst/>
          </a:prstGeom>
          <a:solidFill>
            <a:schemeClr val="accent1"/>
          </a:solidFill>
          <a:ln w="6350">
            <a:solidFill>
              <a:schemeClr val="tx1"/>
            </a:solidFill>
            <a:miter lim="800000"/>
            <a:headEnd/>
            <a:tailEnd/>
          </a:ln>
          <a:extLst/>
        </p:spPr>
        <p:txBody>
          <a:bodyPr>
            <a:spAutoFit/>
          </a:bodyPr>
          <a:lstStyle>
            <a:lvl1pPr algn="l">
              <a:spcBef>
                <a:spcPct val="20000"/>
              </a:spcBef>
              <a:buSzPct val="120000"/>
              <a:buChar char="•"/>
              <a:defRPr sz="2600">
                <a:solidFill>
                  <a:schemeClr val="bg1"/>
                </a:solidFill>
                <a:latin typeface="Arial Narrow" panose="020B0606020202030204" pitchFamily="34" charset="0"/>
              </a:defRPr>
            </a:lvl1pPr>
            <a:lvl2pPr marL="742950" indent="-285750" algn="l">
              <a:spcBef>
                <a:spcPct val="20000"/>
              </a:spcBef>
              <a:buFont typeface="Wingdings" panose="05000000000000000000" pitchFamily="2" charset="2"/>
              <a:buChar char="§"/>
              <a:defRPr sz="2400">
                <a:solidFill>
                  <a:schemeClr val="bg1"/>
                </a:solidFill>
                <a:latin typeface="Arial Narrow" panose="020B0606020202030204" pitchFamily="34" charset="0"/>
              </a:defRPr>
            </a:lvl2pPr>
            <a:lvl3pPr marL="1143000" indent="-228600" algn="l">
              <a:spcBef>
                <a:spcPct val="20000"/>
              </a:spcBef>
              <a:buChar char="•"/>
              <a:defRPr sz="2200">
                <a:solidFill>
                  <a:schemeClr val="bg1"/>
                </a:solidFill>
                <a:latin typeface="Arial Narrow" panose="020B0606020202030204" pitchFamily="34" charset="0"/>
              </a:defRPr>
            </a:lvl3pPr>
            <a:lvl4pPr marL="1600200" indent="-228600" algn="l">
              <a:spcBef>
                <a:spcPct val="20000"/>
              </a:spcBef>
              <a:buChar char="–"/>
              <a:defRPr sz="2000">
                <a:solidFill>
                  <a:schemeClr val="tx1"/>
                </a:solidFill>
                <a:latin typeface="Arial" panose="020B0604020202020204" pitchFamily="34" charset="0"/>
              </a:defRPr>
            </a:lvl4pPr>
            <a:lvl5pPr marL="2057400" indent="-228600" algn="l">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0"/>
              </a:spcBef>
              <a:buSzTx/>
              <a:buFontTx/>
              <a:buNone/>
              <a:defRPr/>
            </a:pPr>
            <a:r>
              <a:rPr lang="fr-BE" altLang="fr-FR" sz="1800" dirty="0" smtClean="0">
                <a:latin typeface="+mn-lt"/>
              </a:rPr>
              <a:t>Mammites </a:t>
            </a:r>
            <a:endParaRPr lang="fr-BE" altLang="fr-FR" sz="1800" dirty="0">
              <a:latin typeface="+mn-lt"/>
            </a:endParaRPr>
          </a:p>
        </p:txBody>
      </p:sp>
      <p:sp>
        <p:nvSpPr>
          <p:cNvPr id="14" name="Forme libre 13"/>
          <p:cNvSpPr/>
          <p:nvPr/>
        </p:nvSpPr>
        <p:spPr>
          <a:xfrm>
            <a:off x="3113088" y="1633538"/>
            <a:ext cx="5630862" cy="3533775"/>
          </a:xfrm>
          <a:custGeom>
            <a:avLst/>
            <a:gdLst>
              <a:gd name="connsiteX0" fmla="*/ 0 w 5630238"/>
              <a:gd name="connsiteY0" fmla="*/ 3534310 h 3534310"/>
              <a:gd name="connsiteX1" fmla="*/ 10274 w 5630238"/>
              <a:gd name="connsiteY1" fmla="*/ 3411020 h 3534310"/>
              <a:gd name="connsiteX2" fmla="*/ 20548 w 5630238"/>
              <a:gd name="connsiteY2" fmla="*/ 3369924 h 3534310"/>
              <a:gd name="connsiteX3" fmla="*/ 30822 w 5630238"/>
              <a:gd name="connsiteY3" fmla="*/ 3277456 h 3534310"/>
              <a:gd name="connsiteX4" fmla="*/ 51370 w 5630238"/>
              <a:gd name="connsiteY4" fmla="*/ 3215811 h 3534310"/>
              <a:gd name="connsiteX5" fmla="*/ 61645 w 5630238"/>
              <a:gd name="connsiteY5" fmla="*/ 3184989 h 3534310"/>
              <a:gd name="connsiteX6" fmla="*/ 82193 w 5630238"/>
              <a:gd name="connsiteY6" fmla="*/ 3133618 h 3534310"/>
              <a:gd name="connsiteX7" fmla="*/ 92467 w 5630238"/>
              <a:gd name="connsiteY7" fmla="*/ 3092521 h 3534310"/>
              <a:gd name="connsiteX8" fmla="*/ 113015 w 5630238"/>
              <a:gd name="connsiteY8" fmla="*/ 3030876 h 3534310"/>
              <a:gd name="connsiteX9" fmla="*/ 164386 w 5630238"/>
              <a:gd name="connsiteY9" fmla="*/ 2845942 h 3534310"/>
              <a:gd name="connsiteX10" fmla="*/ 174660 w 5630238"/>
              <a:gd name="connsiteY10" fmla="*/ 2815119 h 3534310"/>
              <a:gd name="connsiteX11" fmla="*/ 195209 w 5630238"/>
              <a:gd name="connsiteY11" fmla="*/ 2794571 h 3534310"/>
              <a:gd name="connsiteX12" fmla="*/ 205483 w 5630238"/>
              <a:gd name="connsiteY12" fmla="*/ 2753474 h 3534310"/>
              <a:gd name="connsiteX13" fmla="*/ 246579 w 5630238"/>
              <a:gd name="connsiteY13" fmla="*/ 2691829 h 3534310"/>
              <a:gd name="connsiteX14" fmla="*/ 256854 w 5630238"/>
              <a:gd name="connsiteY14" fmla="*/ 2661007 h 3534310"/>
              <a:gd name="connsiteX15" fmla="*/ 277402 w 5630238"/>
              <a:gd name="connsiteY15" fmla="*/ 2640458 h 3534310"/>
              <a:gd name="connsiteX16" fmla="*/ 297950 w 5630238"/>
              <a:gd name="connsiteY16" fmla="*/ 2599362 h 3534310"/>
              <a:gd name="connsiteX17" fmla="*/ 339047 w 5630238"/>
              <a:gd name="connsiteY17" fmla="*/ 2537717 h 3534310"/>
              <a:gd name="connsiteX18" fmla="*/ 359595 w 5630238"/>
              <a:gd name="connsiteY18" fmla="*/ 2506894 h 3534310"/>
              <a:gd name="connsiteX19" fmla="*/ 380143 w 5630238"/>
              <a:gd name="connsiteY19" fmla="*/ 2476072 h 3534310"/>
              <a:gd name="connsiteX20" fmla="*/ 410966 w 5630238"/>
              <a:gd name="connsiteY20" fmla="*/ 2445249 h 3534310"/>
              <a:gd name="connsiteX21" fmla="*/ 462337 w 5630238"/>
              <a:gd name="connsiteY21" fmla="*/ 2393879 h 3534310"/>
              <a:gd name="connsiteX22" fmla="*/ 503433 w 5630238"/>
              <a:gd name="connsiteY22" fmla="*/ 2332234 h 3534310"/>
              <a:gd name="connsiteX23" fmla="*/ 523982 w 5630238"/>
              <a:gd name="connsiteY23" fmla="*/ 2301411 h 3534310"/>
              <a:gd name="connsiteX24" fmla="*/ 554804 w 5630238"/>
              <a:gd name="connsiteY24" fmla="*/ 2270589 h 3534310"/>
              <a:gd name="connsiteX25" fmla="*/ 565078 w 5630238"/>
              <a:gd name="connsiteY25" fmla="*/ 2239766 h 3534310"/>
              <a:gd name="connsiteX26" fmla="*/ 585627 w 5630238"/>
              <a:gd name="connsiteY26" fmla="*/ 2219218 h 3534310"/>
              <a:gd name="connsiteX27" fmla="*/ 626723 w 5630238"/>
              <a:gd name="connsiteY27" fmla="*/ 2167847 h 3534310"/>
              <a:gd name="connsiteX28" fmla="*/ 657546 w 5630238"/>
              <a:gd name="connsiteY28" fmla="*/ 2116476 h 3534310"/>
              <a:gd name="connsiteX29" fmla="*/ 698642 w 5630238"/>
              <a:gd name="connsiteY29" fmla="*/ 2054831 h 3534310"/>
              <a:gd name="connsiteX30" fmla="*/ 719191 w 5630238"/>
              <a:gd name="connsiteY30" fmla="*/ 2034283 h 3534310"/>
              <a:gd name="connsiteX31" fmla="*/ 780836 w 5630238"/>
              <a:gd name="connsiteY31" fmla="*/ 1952090 h 3534310"/>
              <a:gd name="connsiteX32" fmla="*/ 832206 w 5630238"/>
              <a:gd name="connsiteY32" fmla="*/ 1859622 h 3534310"/>
              <a:gd name="connsiteX33" fmla="*/ 852755 w 5630238"/>
              <a:gd name="connsiteY33" fmla="*/ 1828800 h 3534310"/>
              <a:gd name="connsiteX34" fmla="*/ 873303 w 5630238"/>
              <a:gd name="connsiteY34" fmla="*/ 1797978 h 3534310"/>
              <a:gd name="connsiteX35" fmla="*/ 893851 w 5630238"/>
              <a:gd name="connsiteY35" fmla="*/ 1777429 h 3534310"/>
              <a:gd name="connsiteX36" fmla="*/ 945222 w 5630238"/>
              <a:gd name="connsiteY36" fmla="*/ 1684962 h 3534310"/>
              <a:gd name="connsiteX37" fmla="*/ 965770 w 5630238"/>
              <a:gd name="connsiteY37" fmla="*/ 1654139 h 3534310"/>
              <a:gd name="connsiteX38" fmla="*/ 1017141 w 5630238"/>
              <a:gd name="connsiteY38" fmla="*/ 1582220 h 3534310"/>
              <a:gd name="connsiteX39" fmla="*/ 1037690 w 5630238"/>
              <a:gd name="connsiteY39" fmla="*/ 1561672 h 3534310"/>
              <a:gd name="connsiteX40" fmla="*/ 1078786 w 5630238"/>
              <a:gd name="connsiteY40" fmla="*/ 1500027 h 3534310"/>
              <a:gd name="connsiteX41" fmla="*/ 1109609 w 5630238"/>
              <a:gd name="connsiteY41" fmla="*/ 1469205 h 3534310"/>
              <a:gd name="connsiteX42" fmla="*/ 1150705 w 5630238"/>
              <a:gd name="connsiteY42" fmla="*/ 1407560 h 3534310"/>
              <a:gd name="connsiteX43" fmla="*/ 1171254 w 5630238"/>
              <a:gd name="connsiteY43" fmla="*/ 1376737 h 3534310"/>
              <a:gd name="connsiteX44" fmla="*/ 1191802 w 5630238"/>
              <a:gd name="connsiteY44" fmla="*/ 1345915 h 3534310"/>
              <a:gd name="connsiteX45" fmla="*/ 1232899 w 5630238"/>
              <a:gd name="connsiteY45" fmla="*/ 1294544 h 3534310"/>
              <a:gd name="connsiteX46" fmla="*/ 1284269 w 5630238"/>
              <a:gd name="connsiteY46" fmla="*/ 1243173 h 3534310"/>
              <a:gd name="connsiteX47" fmla="*/ 1325366 w 5630238"/>
              <a:gd name="connsiteY47" fmla="*/ 1191802 h 3534310"/>
              <a:gd name="connsiteX48" fmla="*/ 1345914 w 5630238"/>
              <a:gd name="connsiteY48" fmla="*/ 1160980 h 3534310"/>
              <a:gd name="connsiteX49" fmla="*/ 1428108 w 5630238"/>
              <a:gd name="connsiteY49" fmla="*/ 1068512 h 3534310"/>
              <a:gd name="connsiteX50" fmla="*/ 1438382 w 5630238"/>
              <a:gd name="connsiteY50" fmla="*/ 1037690 h 3534310"/>
              <a:gd name="connsiteX51" fmla="*/ 1469204 w 5630238"/>
              <a:gd name="connsiteY51" fmla="*/ 1017142 h 3534310"/>
              <a:gd name="connsiteX52" fmla="*/ 1510301 w 5630238"/>
              <a:gd name="connsiteY52" fmla="*/ 976045 h 3534310"/>
              <a:gd name="connsiteX53" fmla="*/ 1510301 w 5630238"/>
              <a:gd name="connsiteY53" fmla="*/ 976045 h 3534310"/>
              <a:gd name="connsiteX54" fmla="*/ 1561672 w 5630238"/>
              <a:gd name="connsiteY54" fmla="*/ 924674 h 3534310"/>
              <a:gd name="connsiteX55" fmla="*/ 1592494 w 5630238"/>
              <a:gd name="connsiteY55" fmla="*/ 893852 h 3534310"/>
              <a:gd name="connsiteX56" fmla="*/ 1623317 w 5630238"/>
              <a:gd name="connsiteY56" fmla="*/ 873303 h 3534310"/>
              <a:gd name="connsiteX57" fmla="*/ 1684961 w 5630238"/>
              <a:gd name="connsiteY57" fmla="*/ 811658 h 3534310"/>
              <a:gd name="connsiteX58" fmla="*/ 1756881 w 5630238"/>
              <a:gd name="connsiteY58" fmla="*/ 750013 h 3534310"/>
              <a:gd name="connsiteX59" fmla="*/ 1767155 w 5630238"/>
              <a:gd name="connsiteY59" fmla="*/ 719191 h 3534310"/>
              <a:gd name="connsiteX60" fmla="*/ 1849348 w 5630238"/>
              <a:gd name="connsiteY60" fmla="*/ 647272 h 3534310"/>
              <a:gd name="connsiteX61" fmla="*/ 1869896 w 5630238"/>
              <a:gd name="connsiteY61" fmla="*/ 616449 h 3534310"/>
              <a:gd name="connsiteX62" fmla="*/ 1900719 w 5630238"/>
              <a:gd name="connsiteY62" fmla="*/ 606175 h 3534310"/>
              <a:gd name="connsiteX63" fmla="*/ 1931541 w 5630238"/>
              <a:gd name="connsiteY63" fmla="*/ 585627 h 3534310"/>
              <a:gd name="connsiteX64" fmla="*/ 1962364 w 5630238"/>
              <a:gd name="connsiteY64" fmla="*/ 554805 h 3534310"/>
              <a:gd name="connsiteX65" fmla="*/ 2024009 w 5630238"/>
              <a:gd name="connsiteY65" fmla="*/ 523982 h 3534310"/>
              <a:gd name="connsiteX66" fmla="*/ 2126750 w 5630238"/>
              <a:gd name="connsiteY66" fmla="*/ 452063 h 3534310"/>
              <a:gd name="connsiteX67" fmla="*/ 2137024 w 5630238"/>
              <a:gd name="connsiteY67" fmla="*/ 421240 h 3534310"/>
              <a:gd name="connsiteX68" fmla="*/ 2188395 w 5630238"/>
              <a:gd name="connsiteY68" fmla="*/ 390418 h 3534310"/>
              <a:gd name="connsiteX69" fmla="*/ 2219218 w 5630238"/>
              <a:gd name="connsiteY69" fmla="*/ 369870 h 3534310"/>
              <a:gd name="connsiteX70" fmla="*/ 2239766 w 5630238"/>
              <a:gd name="connsiteY70" fmla="*/ 349321 h 3534310"/>
              <a:gd name="connsiteX71" fmla="*/ 2270588 w 5630238"/>
              <a:gd name="connsiteY71" fmla="*/ 328773 h 3534310"/>
              <a:gd name="connsiteX72" fmla="*/ 2291137 w 5630238"/>
              <a:gd name="connsiteY72" fmla="*/ 308225 h 3534310"/>
              <a:gd name="connsiteX73" fmla="*/ 2321959 w 5630238"/>
              <a:gd name="connsiteY73" fmla="*/ 297951 h 3534310"/>
              <a:gd name="connsiteX74" fmla="*/ 2393878 w 5630238"/>
              <a:gd name="connsiteY74" fmla="*/ 277402 h 3534310"/>
              <a:gd name="connsiteX75" fmla="*/ 2476072 w 5630238"/>
              <a:gd name="connsiteY75" fmla="*/ 236306 h 3534310"/>
              <a:gd name="connsiteX76" fmla="*/ 2506894 w 5630238"/>
              <a:gd name="connsiteY76" fmla="*/ 215757 h 3534310"/>
              <a:gd name="connsiteX77" fmla="*/ 2537717 w 5630238"/>
              <a:gd name="connsiteY77" fmla="*/ 205483 h 3534310"/>
              <a:gd name="connsiteX78" fmla="*/ 2599361 w 5630238"/>
              <a:gd name="connsiteY78" fmla="*/ 164387 h 3534310"/>
              <a:gd name="connsiteX79" fmla="*/ 2702103 w 5630238"/>
              <a:gd name="connsiteY79" fmla="*/ 133564 h 3534310"/>
              <a:gd name="connsiteX80" fmla="*/ 2743200 w 5630238"/>
              <a:gd name="connsiteY80" fmla="*/ 113016 h 3534310"/>
              <a:gd name="connsiteX81" fmla="*/ 2825393 w 5630238"/>
              <a:gd name="connsiteY81" fmla="*/ 102742 h 3534310"/>
              <a:gd name="connsiteX82" fmla="*/ 2917860 w 5630238"/>
              <a:gd name="connsiteY82" fmla="*/ 82193 h 3534310"/>
              <a:gd name="connsiteX83" fmla="*/ 2948683 w 5630238"/>
              <a:gd name="connsiteY83" fmla="*/ 71919 h 3534310"/>
              <a:gd name="connsiteX84" fmla="*/ 3133618 w 5630238"/>
              <a:gd name="connsiteY84" fmla="*/ 51371 h 3534310"/>
              <a:gd name="connsiteX85" fmla="*/ 3267182 w 5630238"/>
              <a:gd name="connsiteY85" fmla="*/ 10274 h 3534310"/>
              <a:gd name="connsiteX86" fmla="*/ 3452117 w 5630238"/>
              <a:gd name="connsiteY86" fmla="*/ 0 h 3534310"/>
              <a:gd name="connsiteX87" fmla="*/ 3801438 w 5630238"/>
              <a:gd name="connsiteY87" fmla="*/ 20548 h 3534310"/>
              <a:gd name="connsiteX88" fmla="*/ 3852809 w 5630238"/>
              <a:gd name="connsiteY88" fmla="*/ 41097 h 3534310"/>
              <a:gd name="connsiteX89" fmla="*/ 3883631 w 5630238"/>
              <a:gd name="connsiteY89" fmla="*/ 61645 h 3534310"/>
              <a:gd name="connsiteX90" fmla="*/ 4130211 w 5630238"/>
              <a:gd name="connsiteY90" fmla="*/ 71919 h 3534310"/>
              <a:gd name="connsiteX91" fmla="*/ 4356242 w 5630238"/>
              <a:gd name="connsiteY91" fmla="*/ 102742 h 3534310"/>
              <a:gd name="connsiteX92" fmla="*/ 4417887 w 5630238"/>
              <a:gd name="connsiteY92" fmla="*/ 123290 h 3534310"/>
              <a:gd name="connsiteX93" fmla="*/ 4469258 w 5630238"/>
              <a:gd name="connsiteY93" fmla="*/ 143838 h 3534310"/>
              <a:gd name="connsiteX94" fmla="*/ 4541177 w 5630238"/>
              <a:gd name="connsiteY94" fmla="*/ 154112 h 3534310"/>
              <a:gd name="connsiteX95" fmla="*/ 4880224 w 5630238"/>
              <a:gd name="connsiteY95" fmla="*/ 164387 h 3534310"/>
              <a:gd name="connsiteX96" fmla="*/ 4952143 w 5630238"/>
              <a:gd name="connsiteY96" fmla="*/ 174661 h 3534310"/>
              <a:gd name="connsiteX97" fmla="*/ 4982966 w 5630238"/>
              <a:gd name="connsiteY97" fmla="*/ 184935 h 3534310"/>
              <a:gd name="connsiteX98" fmla="*/ 5075433 w 5630238"/>
              <a:gd name="connsiteY98" fmla="*/ 195209 h 3534310"/>
              <a:gd name="connsiteX99" fmla="*/ 5147352 w 5630238"/>
              <a:gd name="connsiteY99" fmla="*/ 205483 h 3534310"/>
              <a:gd name="connsiteX100" fmla="*/ 5208997 w 5630238"/>
              <a:gd name="connsiteY100" fmla="*/ 226031 h 3534310"/>
              <a:gd name="connsiteX101" fmla="*/ 5239820 w 5630238"/>
              <a:gd name="connsiteY101" fmla="*/ 236306 h 3534310"/>
              <a:gd name="connsiteX102" fmla="*/ 5486400 w 5630238"/>
              <a:gd name="connsiteY102" fmla="*/ 277402 h 3534310"/>
              <a:gd name="connsiteX103" fmla="*/ 5517222 w 5630238"/>
              <a:gd name="connsiteY103" fmla="*/ 287676 h 3534310"/>
              <a:gd name="connsiteX104" fmla="*/ 5589141 w 5630238"/>
              <a:gd name="connsiteY104" fmla="*/ 297951 h 3534310"/>
              <a:gd name="connsiteX105" fmla="*/ 5630238 w 5630238"/>
              <a:gd name="connsiteY105" fmla="*/ 318499 h 3534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Lst>
            <a:rect l="l" t="t" r="r" b="b"/>
            <a:pathLst>
              <a:path w="5630238" h="3534310">
                <a:moveTo>
                  <a:pt x="0" y="3534310"/>
                </a:moveTo>
                <a:cubicBezTo>
                  <a:pt x="3425" y="3493213"/>
                  <a:pt x="5159" y="3451941"/>
                  <a:pt x="10274" y="3411020"/>
                </a:cubicBezTo>
                <a:cubicBezTo>
                  <a:pt x="12025" y="3397009"/>
                  <a:pt x="18401" y="3383880"/>
                  <a:pt x="20548" y="3369924"/>
                </a:cubicBezTo>
                <a:cubicBezTo>
                  <a:pt x="25264" y="3339272"/>
                  <a:pt x="24740" y="3307866"/>
                  <a:pt x="30822" y="3277456"/>
                </a:cubicBezTo>
                <a:cubicBezTo>
                  <a:pt x="35070" y="3256217"/>
                  <a:pt x="44520" y="3236359"/>
                  <a:pt x="51370" y="3215811"/>
                </a:cubicBezTo>
                <a:cubicBezTo>
                  <a:pt x="54795" y="3205537"/>
                  <a:pt x="57623" y="3195044"/>
                  <a:pt x="61645" y="3184989"/>
                </a:cubicBezTo>
                <a:cubicBezTo>
                  <a:pt x="68494" y="3167865"/>
                  <a:pt x="76361" y="3151114"/>
                  <a:pt x="82193" y="3133618"/>
                </a:cubicBezTo>
                <a:cubicBezTo>
                  <a:pt x="86658" y="3120222"/>
                  <a:pt x="88410" y="3106046"/>
                  <a:pt x="92467" y="3092521"/>
                </a:cubicBezTo>
                <a:cubicBezTo>
                  <a:pt x="98691" y="3071775"/>
                  <a:pt x="107218" y="3051746"/>
                  <a:pt x="113015" y="3030876"/>
                </a:cubicBezTo>
                <a:cubicBezTo>
                  <a:pt x="173144" y="2814414"/>
                  <a:pt x="118144" y="2984671"/>
                  <a:pt x="164386" y="2845942"/>
                </a:cubicBezTo>
                <a:cubicBezTo>
                  <a:pt x="167811" y="2835668"/>
                  <a:pt x="167002" y="2822777"/>
                  <a:pt x="174660" y="2815119"/>
                </a:cubicBezTo>
                <a:lnTo>
                  <a:pt x="195209" y="2794571"/>
                </a:lnTo>
                <a:cubicBezTo>
                  <a:pt x="198634" y="2780872"/>
                  <a:pt x="199168" y="2766104"/>
                  <a:pt x="205483" y="2753474"/>
                </a:cubicBezTo>
                <a:cubicBezTo>
                  <a:pt x="216527" y="2731385"/>
                  <a:pt x="238769" y="2715257"/>
                  <a:pt x="246579" y="2691829"/>
                </a:cubicBezTo>
                <a:cubicBezTo>
                  <a:pt x="250004" y="2681555"/>
                  <a:pt x="251282" y="2670293"/>
                  <a:pt x="256854" y="2661007"/>
                </a:cubicBezTo>
                <a:cubicBezTo>
                  <a:pt x="261838" y="2652701"/>
                  <a:pt x="272029" y="2648518"/>
                  <a:pt x="277402" y="2640458"/>
                </a:cubicBezTo>
                <a:cubicBezTo>
                  <a:pt x="285897" y="2627715"/>
                  <a:pt x="290070" y="2612495"/>
                  <a:pt x="297950" y="2599362"/>
                </a:cubicBezTo>
                <a:cubicBezTo>
                  <a:pt x="310656" y="2578185"/>
                  <a:pt x="325348" y="2558265"/>
                  <a:pt x="339047" y="2537717"/>
                </a:cubicBezTo>
                <a:lnTo>
                  <a:pt x="359595" y="2506894"/>
                </a:lnTo>
                <a:cubicBezTo>
                  <a:pt x="366444" y="2496620"/>
                  <a:pt x="371412" y="2484803"/>
                  <a:pt x="380143" y="2476072"/>
                </a:cubicBezTo>
                <a:cubicBezTo>
                  <a:pt x="390417" y="2465798"/>
                  <a:pt x="401664" y="2456411"/>
                  <a:pt x="410966" y="2445249"/>
                </a:cubicBezTo>
                <a:cubicBezTo>
                  <a:pt x="453774" y="2393879"/>
                  <a:pt x="405829" y="2431550"/>
                  <a:pt x="462337" y="2393879"/>
                </a:cubicBezTo>
                <a:lnTo>
                  <a:pt x="503433" y="2332234"/>
                </a:lnTo>
                <a:cubicBezTo>
                  <a:pt x="510283" y="2321960"/>
                  <a:pt x="515250" y="2310143"/>
                  <a:pt x="523982" y="2301411"/>
                </a:cubicBezTo>
                <a:lnTo>
                  <a:pt x="554804" y="2270589"/>
                </a:lnTo>
                <a:cubicBezTo>
                  <a:pt x="558229" y="2260315"/>
                  <a:pt x="559506" y="2249053"/>
                  <a:pt x="565078" y="2239766"/>
                </a:cubicBezTo>
                <a:cubicBezTo>
                  <a:pt x="570062" y="2231460"/>
                  <a:pt x="579576" y="2226782"/>
                  <a:pt x="585627" y="2219218"/>
                </a:cubicBezTo>
                <a:cubicBezTo>
                  <a:pt x="637481" y="2154402"/>
                  <a:pt x="577100" y="2217472"/>
                  <a:pt x="626723" y="2167847"/>
                </a:cubicBezTo>
                <a:cubicBezTo>
                  <a:pt x="646367" y="2108914"/>
                  <a:pt x="623698" y="2161608"/>
                  <a:pt x="657546" y="2116476"/>
                </a:cubicBezTo>
                <a:cubicBezTo>
                  <a:pt x="672363" y="2096719"/>
                  <a:pt x="681179" y="2072293"/>
                  <a:pt x="698642" y="2054831"/>
                </a:cubicBezTo>
                <a:cubicBezTo>
                  <a:pt x="705492" y="2047982"/>
                  <a:pt x="713379" y="2042032"/>
                  <a:pt x="719191" y="2034283"/>
                </a:cubicBezTo>
                <a:cubicBezTo>
                  <a:pt x="788896" y="1941344"/>
                  <a:pt x="733710" y="1999214"/>
                  <a:pt x="780836" y="1952090"/>
                </a:cubicBezTo>
                <a:cubicBezTo>
                  <a:pt x="798919" y="1897840"/>
                  <a:pt x="785104" y="1930275"/>
                  <a:pt x="832206" y="1859622"/>
                </a:cubicBezTo>
                <a:lnTo>
                  <a:pt x="852755" y="1828800"/>
                </a:lnTo>
                <a:cubicBezTo>
                  <a:pt x="859604" y="1818526"/>
                  <a:pt x="864572" y="1806709"/>
                  <a:pt x="873303" y="1797978"/>
                </a:cubicBezTo>
                <a:lnTo>
                  <a:pt x="893851" y="1777429"/>
                </a:lnTo>
                <a:cubicBezTo>
                  <a:pt x="911936" y="1723178"/>
                  <a:pt x="898118" y="1755619"/>
                  <a:pt x="945222" y="1684962"/>
                </a:cubicBezTo>
                <a:lnTo>
                  <a:pt x="965770" y="1654139"/>
                </a:lnTo>
                <a:cubicBezTo>
                  <a:pt x="983555" y="1627461"/>
                  <a:pt x="995915" y="1607691"/>
                  <a:pt x="1017141" y="1582220"/>
                </a:cubicBezTo>
                <a:cubicBezTo>
                  <a:pt x="1023342" y="1574779"/>
                  <a:pt x="1031878" y="1569421"/>
                  <a:pt x="1037690" y="1561672"/>
                </a:cubicBezTo>
                <a:cubicBezTo>
                  <a:pt x="1052508" y="1541915"/>
                  <a:pt x="1061323" y="1517489"/>
                  <a:pt x="1078786" y="1500027"/>
                </a:cubicBezTo>
                <a:cubicBezTo>
                  <a:pt x="1089060" y="1489753"/>
                  <a:pt x="1100689" y="1480674"/>
                  <a:pt x="1109609" y="1469205"/>
                </a:cubicBezTo>
                <a:cubicBezTo>
                  <a:pt x="1124771" y="1449711"/>
                  <a:pt x="1137006" y="1428108"/>
                  <a:pt x="1150705" y="1407560"/>
                </a:cubicBezTo>
                <a:lnTo>
                  <a:pt x="1171254" y="1376737"/>
                </a:lnTo>
                <a:lnTo>
                  <a:pt x="1191802" y="1345915"/>
                </a:lnTo>
                <a:cubicBezTo>
                  <a:pt x="1211804" y="1285908"/>
                  <a:pt x="1186426" y="1341017"/>
                  <a:pt x="1232899" y="1294544"/>
                </a:cubicBezTo>
                <a:cubicBezTo>
                  <a:pt x="1301396" y="1226047"/>
                  <a:pt x="1202074" y="1297970"/>
                  <a:pt x="1284269" y="1243173"/>
                </a:cubicBezTo>
                <a:cubicBezTo>
                  <a:pt x="1347526" y="1148293"/>
                  <a:pt x="1266799" y="1265012"/>
                  <a:pt x="1325366" y="1191802"/>
                </a:cubicBezTo>
                <a:cubicBezTo>
                  <a:pt x="1333080" y="1182160"/>
                  <a:pt x="1337711" y="1170209"/>
                  <a:pt x="1345914" y="1160980"/>
                </a:cubicBezTo>
                <a:cubicBezTo>
                  <a:pt x="1439751" y="1055414"/>
                  <a:pt x="1381471" y="1138467"/>
                  <a:pt x="1428108" y="1068512"/>
                </a:cubicBezTo>
                <a:cubicBezTo>
                  <a:pt x="1431533" y="1058238"/>
                  <a:pt x="1431617" y="1046147"/>
                  <a:pt x="1438382" y="1037690"/>
                </a:cubicBezTo>
                <a:cubicBezTo>
                  <a:pt x="1446096" y="1028048"/>
                  <a:pt x="1459829" y="1025178"/>
                  <a:pt x="1469204" y="1017142"/>
                </a:cubicBezTo>
                <a:cubicBezTo>
                  <a:pt x="1483913" y="1004534"/>
                  <a:pt x="1496602" y="989744"/>
                  <a:pt x="1510301" y="976045"/>
                </a:cubicBezTo>
                <a:lnTo>
                  <a:pt x="1510301" y="976045"/>
                </a:lnTo>
                <a:cubicBezTo>
                  <a:pt x="1547972" y="919536"/>
                  <a:pt x="1510301" y="967483"/>
                  <a:pt x="1561672" y="924674"/>
                </a:cubicBezTo>
                <a:cubicBezTo>
                  <a:pt x="1572834" y="915372"/>
                  <a:pt x="1581332" y="903154"/>
                  <a:pt x="1592494" y="893852"/>
                </a:cubicBezTo>
                <a:cubicBezTo>
                  <a:pt x="1601980" y="885947"/>
                  <a:pt x="1614088" y="881507"/>
                  <a:pt x="1623317" y="873303"/>
                </a:cubicBezTo>
                <a:cubicBezTo>
                  <a:pt x="1645036" y="853997"/>
                  <a:pt x="1660782" y="827777"/>
                  <a:pt x="1684961" y="811658"/>
                </a:cubicBezTo>
                <a:cubicBezTo>
                  <a:pt x="1731904" y="780364"/>
                  <a:pt x="1707053" y="799841"/>
                  <a:pt x="1756881" y="750013"/>
                </a:cubicBezTo>
                <a:cubicBezTo>
                  <a:pt x="1760306" y="739739"/>
                  <a:pt x="1760657" y="727855"/>
                  <a:pt x="1767155" y="719191"/>
                </a:cubicBezTo>
                <a:cubicBezTo>
                  <a:pt x="1797206" y="679123"/>
                  <a:pt x="1813699" y="671038"/>
                  <a:pt x="1849348" y="647272"/>
                </a:cubicBezTo>
                <a:cubicBezTo>
                  <a:pt x="1856197" y="636998"/>
                  <a:pt x="1860254" y="624163"/>
                  <a:pt x="1869896" y="616449"/>
                </a:cubicBezTo>
                <a:cubicBezTo>
                  <a:pt x="1878353" y="609683"/>
                  <a:pt x="1891032" y="611018"/>
                  <a:pt x="1900719" y="606175"/>
                </a:cubicBezTo>
                <a:cubicBezTo>
                  <a:pt x="1911763" y="600653"/>
                  <a:pt x="1922055" y="593532"/>
                  <a:pt x="1931541" y="585627"/>
                </a:cubicBezTo>
                <a:cubicBezTo>
                  <a:pt x="1942703" y="576325"/>
                  <a:pt x="1951202" y="564107"/>
                  <a:pt x="1962364" y="554805"/>
                </a:cubicBezTo>
                <a:cubicBezTo>
                  <a:pt x="1988922" y="532673"/>
                  <a:pt x="1993115" y="534280"/>
                  <a:pt x="2024009" y="523982"/>
                </a:cubicBezTo>
                <a:cubicBezTo>
                  <a:pt x="2099901" y="473387"/>
                  <a:pt x="2065897" y="497703"/>
                  <a:pt x="2126750" y="452063"/>
                </a:cubicBezTo>
                <a:cubicBezTo>
                  <a:pt x="2130175" y="441789"/>
                  <a:pt x="2131452" y="430527"/>
                  <a:pt x="2137024" y="421240"/>
                </a:cubicBezTo>
                <a:cubicBezTo>
                  <a:pt x="2154224" y="392573"/>
                  <a:pt x="2160689" y="404271"/>
                  <a:pt x="2188395" y="390418"/>
                </a:cubicBezTo>
                <a:cubicBezTo>
                  <a:pt x="2199440" y="384896"/>
                  <a:pt x="2209576" y="377584"/>
                  <a:pt x="2219218" y="369870"/>
                </a:cubicBezTo>
                <a:cubicBezTo>
                  <a:pt x="2226782" y="363819"/>
                  <a:pt x="2232202" y="355372"/>
                  <a:pt x="2239766" y="349321"/>
                </a:cubicBezTo>
                <a:cubicBezTo>
                  <a:pt x="2249408" y="341607"/>
                  <a:pt x="2260946" y="336487"/>
                  <a:pt x="2270588" y="328773"/>
                </a:cubicBezTo>
                <a:cubicBezTo>
                  <a:pt x="2278152" y="322722"/>
                  <a:pt x="2282831" y="313209"/>
                  <a:pt x="2291137" y="308225"/>
                </a:cubicBezTo>
                <a:cubicBezTo>
                  <a:pt x="2300423" y="302653"/>
                  <a:pt x="2311546" y="300926"/>
                  <a:pt x="2321959" y="297951"/>
                </a:cubicBezTo>
                <a:cubicBezTo>
                  <a:pt x="2412264" y="272149"/>
                  <a:pt x="2319978" y="302035"/>
                  <a:pt x="2393878" y="277402"/>
                </a:cubicBezTo>
                <a:cubicBezTo>
                  <a:pt x="2485157" y="208945"/>
                  <a:pt x="2386297" y="274782"/>
                  <a:pt x="2476072" y="236306"/>
                </a:cubicBezTo>
                <a:cubicBezTo>
                  <a:pt x="2487422" y="231442"/>
                  <a:pt x="2495850" y="221279"/>
                  <a:pt x="2506894" y="215757"/>
                </a:cubicBezTo>
                <a:cubicBezTo>
                  <a:pt x="2516581" y="210914"/>
                  <a:pt x="2527443" y="208908"/>
                  <a:pt x="2537717" y="205483"/>
                </a:cubicBezTo>
                <a:cubicBezTo>
                  <a:pt x="2558265" y="191784"/>
                  <a:pt x="2575403" y="170377"/>
                  <a:pt x="2599361" y="164387"/>
                </a:cubicBezTo>
                <a:cubicBezTo>
                  <a:pt x="2628854" y="157013"/>
                  <a:pt x="2677093" y="146069"/>
                  <a:pt x="2702103" y="133564"/>
                </a:cubicBezTo>
                <a:cubicBezTo>
                  <a:pt x="2715802" y="126715"/>
                  <a:pt x="2728341" y="116731"/>
                  <a:pt x="2743200" y="113016"/>
                </a:cubicBezTo>
                <a:cubicBezTo>
                  <a:pt x="2769987" y="106319"/>
                  <a:pt x="2798202" y="107540"/>
                  <a:pt x="2825393" y="102742"/>
                </a:cubicBezTo>
                <a:cubicBezTo>
                  <a:pt x="2856487" y="97255"/>
                  <a:pt x="2887228" y="89851"/>
                  <a:pt x="2917860" y="82193"/>
                </a:cubicBezTo>
                <a:cubicBezTo>
                  <a:pt x="2928367" y="79566"/>
                  <a:pt x="2938028" y="73856"/>
                  <a:pt x="2948683" y="71919"/>
                </a:cubicBezTo>
                <a:cubicBezTo>
                  <a:pt x="2984234" y="65455"/>
                  <a:pt x="3104116" y="54321"/>
                  <a:pt x="3133618" y="51371"/>
                </a:cubicBezTo>
                <a:cubicBezTo>
                  <a:pt x="3156333" y="43799"/>
                  <a:pt x="3246475" y="12759"/>
                  <a:pt x="3267182" y="10274"/>
                </a:cubicBezTo>
                <a:cubicBezTo>
                  <a:pt x="3328482" y="2918"/>
                  <a:pt x="3390472" y="3425"/>
                  <a:pt x="3452117" y="0"/>
                </a:cubicBezTo>
                <a:cubicBezTo>
                  <a:pt x="3461329" y="419"/>
                  <a:pt x="3744065" y="10423"/>
                  <a:pt x="3801438" y="20548"/>
                </a:cubicBezTo>
                <a:cubicBezTo>
                  <a:pt x="3819600" y="23753"/>
                  <a:pt x="3836313" y="32849"/>
                  <a:pt x="3852809" y="41097"/>
                </a:cubicBezTo>
                <a:cubicBezTo>
                  <a:pt x="3863853" y="46619"/>
                  <a:pt x="3871359" y="60281"/>
                  <a:pt x="3883631" y="61645"/>
                </a:cubicBezTo>
                <a:cubicBezTo>
                  <a:pt x="3965393" y="70729"/>
                  <a:pt x="4048018" y="68494"/>
                  <a:pt x="4130211" y="71919"/>
                </a:cubicBezTo>
                <a:cubicBezTo>
                  <a:pt x="4243941" y="109828"/>
                  <a:pt x="4170238" y="91116"/>
                  <a:pt x="4356242" y="102742"/>
                </a:cubicBezTo>
                <a:cubicBezTo>
                  <a:pt x="4376790" y="109591"/>
                  <a:pt x="4397776" y="115246"/>
                  <a:pt x="4417887" y="123290"/>
                </a:cubicBezTo>
                <a:cubicBezTo>
                  <a:pt x="4435011" y="130139"/>
                  <a:pt x="4451366" y="139365"/>
                  <a:pt x="4469258" y="143838"/>
                </a:cubicBezTo>
                <a:cubicBezTo>
                  <a:pt x="4492751" y="149711"/>
                  <a:pt x="4516991" y="152903"/>
                  <a:pt x="4541177" y="154112"/>
                </a:cubicBezTo>
                <a:cubicBezTo>
                  <a:pt x="4654103" y="159759"/>
                  <a:pt x="4767208" y="160962"/>
                  <a:pt x="4880224" y="164387"/>
                </a:cubicBezTo>
                <a:cubicBezTo>
                  <a:pt x="4904197" y="167812"/>
                  <a:pt x="4928397" y="169912"/>
                  <a:pt x="4952143" y="174661"/>
                </a:cubicBezTo>
                <a:cubicBezTo>
                  <a:pt x="4962763" y="176785"/>
                  <a:pt x="4972283" y="183155"/>
                  <a:pt x="4982966" y="184935"/>
                </a:cubicBezTo>
                <a:cubicBezTo>
                  <a:pt x="5013556" y="190033"/>
                  <a:pt x="5044660" y="191362"/>
                  <a:pt x="5075433" y="195209"/>
                </a:cubicBezTo>
                <a:cubicBezTo>
                  <a:pt x="5099462" y="198213"/>
                  <a:pt x="5123379" y="202058"/>
                  <a:pt x="5147352" y="205483"/>
                </a:cubicBezTo>
                <a:lnTo>
                  <a:pt x="5208997" y="226031"/>
                </a:lnTo>
                <a:lnTo>
                  <a:pt x="5239820" y="236306"/>
                </a:lnTo>
                <a:cubicBezTo>
                  <a:pt x="5323365" y="319851"/>
                  <a:pt x="5247157" y="257465"/>
                  <a:pt x="5486400" y="277402"/>
                </a:cubicBezTo>
                <a:cubicBezTo>
                  <a:pt x="5497192" y="278301"/>
                  <a:pt x="5506603" y="285552"/>
                  <a:pt x="5517222" y="287676"/>
                </a:cubicBezTo>
                <a:cubicBezTo>
                  <a:pt x="5540968" y="292425"/>
                  <a:pt x="5565168" y="294526"/>
                  <a:pt x="5589141" y="297951"/>
                </a:cubicBezTo>
                <a:cubicBezTo>
                  <a:pt x="5624559" y="309757"/>
                  <a:pt x="5612306" y="300567"/>
                  <a:pt x="5630238" y="318499"/>
                </a:cubicBezTo>
              </a:path>
            </a:pathLst>
          </a:custGeom>
          <a:noFill/>
          <a:ln w="571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BE"/>
          </a:p>
        </p:txBody>
      </p:sp>
      <p:sp>
        <p:nvSpPr>
          <p:cNvPr id="44" name="Rectangle 3"/>
          <p:cNvSpPr>
            <a:spLocks noChangeArrowheads="1"/>
          </p:cNvSpPr>
          <p:nvPr/>
        </p:nvSpPr>
        <p:spPr bwMode="auto">
          <a:xfrm>
            <a:off x="8743950" y="185738"/>
            <a:ext cx="139700" cy="5402262"/>
          </a:xfrm>
          <a:prstGeom prst="rect">
            <a:avLst/>
          </a:prstGeom>
          <a:solidFill>
            <a:schemeClr val="tx2">
              <a:lumMod val="50000"/>
            </a:schemeClr>
          </a:solidFill>
          <a:ln w="6350">
            <a:solidFill>
              <a:schemeClr val="tx1"/>
            </a:solidFill>
            <a:miter lim="800000"/>
            <a:headEnd/>
            <a:tailEnd/>
          </a:ln>
        </p:spPr>
        <p:txBody>
          <a:bodyPr wrap="none" anchor="ctr"/>
          <a:lstStyle>
            <a:lvl1pPr algn="l">
              <a:spcBef>
                <a:spcPct val="20000"/>
              </a:spcBef>
              <a:buSzPct val="120000"/>
              <a:buChar char="•"/>
              <a:defRPr sz="2600">
                <a:solidFill>
                  <a:schemeClr val="bg1"/>
                </a:solidFill>
                <a:latin typeface="Arial Narrow" panose="020B0606020202030204" pitchFamily="34" charset="0"/>
              </a:defRPr>
            </a:lvl1pPr>
            <a:lvl2pPr marL="742950" indent="-285750" algn="l">
              <a:spcBef>
                <a:spcPct val="20000"/>
              </a:spcBef>
              <a:buFont typeface="Wingdings" panose="05000000000000000000" pitchFamily="2" charset="2"/>
              <a:buChar char="§"/>
              <a:defRPr sz="2400">
                <a:solidFill>
                  <a:schemeClr val="bg1"/>
                </a:solidFill>
                <a:latin typeface="Arial Narrow" panose="020B0606020202030204" pitchFamily="34" charset="0"/>
              </a:defRPr>
            </a:lvl2pPr>
            <a:lvl3pPr marL="1143000" indent="-228600" algn="l">
              <a:spcBef>
                <a:spcPct val="20000"/>
              </a:spcBef>
              <a:buChar char="•"/>
              <a:defRPr sz="2200">
                <a:solidFill>
                  <a:schemeClr val="bg1"/>
                </a:solidFill>
                <a:latin typeface="Arial Narrow" panose="020B0606020202030204" pitchFamily="34" charset="0"/>
              </a:defRPr>
            </a:lvl3pPr>
            <a:lvl4pPr marL="1600200" indent="-228600" algn="l">
              <a:spcBef>
                <a:spcPct val="20000"/>
              </a:spcBef>
              <a:buChar char="–"/>
              <a:defRPr sz="2000">
                <a:solidFill>
                  <a:schemeClr val="tx1"/>
                </a:solidFill>
                <a:latin typeface="Arial" panose="020B0604020202020204" pitchFamily="34" charset="0"/>
              </a:defRPr>
            </a:lvl4pPr>
            <a:lvl5pPr marL="2057400" indent="-228600" algn="l">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0"/>
              </a:spcBef>
              <a:buSzTx/>
              <a:buFontTx/>
              <a:buNone/>
              <a:defRPr/>
            </a:pPr>
            <a:endParaRPr lang="fr-FR" altLang="fr-FR" sz="1800">
              <a:solidFill>
                <a:schemeClr val="tx1"/>
              </a:solidFill>
              <a:latin typeface="+mn-lt"/>
            </a:endParaRPr>
          </a:p>
        </p:txBody>
      </p:sp>
      <p:sp>
        <p:nvSpPr>
          <p:cNvPr id="2" name="ZoneTexte 1"/>
          <p:cNvSpPr txBox="1"/>
          <p:nvPr/>
        </p:nvSpPr>
        <p:spPr>
          <a:xfrm>
            <a:off x="8137525" y="395288"/>
            <a:ext cx="595313" cy="369887"/>
          </a:xfrm>
          <a:prstGeom prst="rect">
            <a:avLst/>
          </a:prstGeom>
          <a:solidFill>
            <a:schemeClr val="tx2">
              <a:lumMod val="50000"/>
            </a:schemeClr>
          </a:solidFill>
          <a:ln>
            <a:solidFill>
              <a:schemeClr val="tx1"/>
            </a:solidFill>
          </a:ln>
        </p:spPr>
        <p:txBody>
          <a:bodyPr wrap="none">
            <a:spAutoFit/>
          </a:bodyPr>
          <a:lstStyle/>
          <a:p>
            <a:pPr eaLnBrk="1" hangingPunct="1">
              <a:defRPr/>
            </a:pPr>
            <a:r>
              <a:rPr lang="fr-BE" dirty="0">
                <a:solidFill>
                  <a:schemeClr val="bg1"/>
                </a:solidFill>
                <a:latin typeface="Arial" charset="0"/>
                <a:cs typeface="Arial" charset="0"/>
              </a:rPr>
              <a:t>IA F</a:t>
            </a:r>
          </a:p>
        </p:txBody>
      </p:sp>
      <p:cxnSp>
        <p:nvCxnSpPr>
          <p:cNvPr id="4" name="Connecteur droit avec flèche 3"/>
          <p:cNvCxnSpPr>
            <a:stCxn id="2" idx="2"/>
          </p:cNvCxnSpPr>
          <p:nvPr/>
        </p:nvCxnSpPr>
        <p:spPr>
          <a:xfrm flipH="1">
            <a:off x="7431088" y="765175"/>
            <a:ext cx="1004887" cy="4611688"/>
          </a:xfrm>
          <a:prstGeom prst="straightConnector1">
            <a:avLst/>
          </a:prstGeom>
          <a:ln w="38100">
            <a:solidFill>
              <a:schemeClr val="tx1"/>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48" name="Connecteur droit avec flèche 47"/>
          <p:cNvCxnSpPr/>
          <p:nvPr/>
        </p:nvCxnSpPr>
        <p:spPr>
          <a:xfrm flipH="1">
            <a:off x="5435600" y="755650"/>
            <a:ext cx="2808288" cy="4621213"/>
          </a:xfrm>
          <a:prstGeom prst="straightConnector1">
            <a:avLst/>
          </a:prstGeom>
          <a:ln w="38100">
            <a:solidFill>
              <a:schemeClr val="tx1"/>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52" name="Connecteur droit avec flèche 51"/>
          <p:cNvCxnSpPr/>
          <p:nvPr/>
        </p:nvCxnSpPr>
        <p:spPr>
          <a:xfrm flipH="1" flipV="1">
            <a:off x="4618038" y="3143250"/>
            <a:ext cx="314325" cy="2157413"/>
          </a:xfrm>
          <a:prstGeom prst="straightConnector1">
            <a:avLst/>
          </a:prstGeom>
          <a:ln w="38100">
            <a:solidFill>
              <a:schemeClr val="tx1"/>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53" name="Connecteur droit avec flèche 52"/>
          <p:cNvCxnSpPr/>
          <p:nvPr/>
        </p:nvCxnSpPr>
        <p:spPr>
          <a:xfrm flipV="1">
            <a:off x="4932363" y="3878263"/>
            <a:ext cx="503237" cy="1498600"/>
          </a:xfrm>
          <a:prstGeom prst="straightConnector1">
            <a:avLst/>
          </a:prstGeom>
          <a:ln w="38100">
            <a:solidFill>
              <a:schemeClr val="tx1"/>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54" name="Connecteur droit avec flèche 53"/>
          <p:cNvCxnSpPr/>
          <p:nvPr/>
        </p:nvCxnSpPr>
        <p:spPr>
          <a:xfrm flipH="1" flipV="1">
            <a:off x="8435975" y="4244975"/>
            <a:ext cx="0" cy="1128713"/>
          </a:xfrm>
          <a:prstGeom prst="straightConnector1">
            <a:avLst/>
          </a:prstGeom>
          <a:ln w="38100">
            <a:solidFill>
              <a:schemeClr val="tx1"/>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59" name="Connecteur droit avec flèche 58"/>
          <p:cNvCxnSpPr/>
          <p:nvPr/>
        </p:nvCxnSpPr>
        <p:spPr>
          <a:xfrm flipH="1" flipV="1">
            <a:off x="3979863" y="3511550"/>
            <a:ext cx="952500" cy="1789113"/>
          </a:xfrm>
          <a:prstGeom prst="straightConnector1">
            <a:avLst/>
          </a:prstGeom>
          <a:ln w="38100">
            <a:solidFill>
              <a:schemeClr val="tx1"/>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64" name="Connecteur droit avec flèche 63"/>
          <p:cNvCxnSpPr/>
          <p:nvPr/>
        </p:nvCxnSpPr>
        <p:spPr>
          <a:xfrm>
            <a:off x="6843713" y="4271963"/>
            <a:ext cx="320675" cy="355600"/>
          </a:xfrm>
          <a:prstGeom prst="straightConnector1">
            <a:avLst/>
          </a:prstGeom>
          <a:ln w="38100">
            <a:solidFill>
              <a:schemeClr val="tx1"/>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66" name="Connecteur droit avec flèche 65"/>
          <p:cNvCxnSpPr/>
          <p:nvPr/>
        </p:nvCxnSpPr>
        <p:spPr>
          <a:xfrm flipV="1">
            <a:off x="6840538" y="3143250"/>
            <a:ext cx="179387" cy="1157288"/>
          </a:xfrm>
          <a:prstGeom prst="straightConnector1">
            <a:avLst/>
          </a:prstGeom>
          <a:ln w="38100">
            <a:solidFill>
              <a:schemeClr val="tx1"/>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68" name="Connecteur droit avec flèche 67"/>
          <p:cNvCxnSpPr/>
          <p:nvPr/>
        </p:nvCxnSpPr>
        <p:spPr>
          <a:xfrm flipH="1">
            <a:off x="6659563" y="4267200"/>
            <a:ext cx="180975" cy="714375"/>
          </a:xfrm>
          <a:prstGeom prst="straightConnector1">
            <a:avLst/>
          </a:prstGeom>
          <a:ln w="38100">
            <a:solidFill>
              <a:schemeClr val="tx1"/>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72" name="Connecteur droit avec flèche 71"/>
          <p:cNvCxnSpPr/>
          <p:nvPr/>
        </p:nvCxnSpPr>
        <p:spPr>
          <a:xfrm flipH="1" flipV="1">
            <a:off x="3995738" y="2776538"/>
            <a:ext cx="928687" cy="377825"/>
          </a:xfrm>
          <a:prstGeom prst="straightConnector1">
            <a:avLst/>
          </a:prstGeom>
          <a:ln w="38100">
            <a:solidFill>
              <a:schemeClr val="tx1"/>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74" name="Connecteur droit avec flèche 73"/>
          <p:cNvCxnSpPr/>
          <p:nvPr/>
        </p:nvCxnSpPr>
        <p:spPr>
          <a:xfrm flipH="1" flipV="1">
            <a:off x="3348038" y="2389188"/>
            <a:ext cx="254000" cy="374650"/>
          </a:xfrm>
          <a:prstGeom prst="straightConnector1">
            <a:avLst/>
          </a:prstGeom>
          <a:ln w="38100">
            <a:solidFill>
              <a:schemeClr val="tx1"/>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76" name="Connecteur droit avec flèche 75"/>
          <p:cNvCxnSpPr/>
          <p:nvPr/>
        </p:nvCxnSpPr>
        <p:spPr>
          <a:xfrm flipH="1" flipV="1">
            <a:off x="3287713" y="1674813"/>
            <a:ext cx="6350" cy="2203450"/>
          </a:xfrm>
          <a:prstGeom prst="straightConnector1">
            <a:avLst/>
          </a:prstGeom>
          <a:ln w="38100">
            <a:solidFill>
              <a:schemeClr val="tx1"/>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80" name="Connecteur droit avec flèche 79"/>
          <p:cNvCxnSpPr/>
          <p:nvPr/>
        </p:nvCxnSpPr>
        <p:spPr>
          <a:xfrm flipH="1">
            <a:off x="1828800" y="1306513"/>
            <a:ext cx="1612900" cy="3525837"/>
          </a:xfrm>
          <a:prstGeom prst="straightConnector1">
            <a:avLst/>
          </a:prstGeom>
          <a:ln w="38100">
            <a:solidFill>
              <a:schemeClr val="tx1"/>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83" name="Connecteur droit avec flèche 82"/>
          <p:cNvCxnSpPr/>
          <p:nvPr/>
        </p:nvCxnSpPr>
        <p:spPr>
          <a:xfrm flipH="1">
            <a:off x="1331913" y="911225"/>
            <a:ext cx="1955800" cy="4068763"/>
          </a:xfrm>
          <a:prstGeom prst="straightConnector1">
            <a:avLst/>
          </a:prstGeom>
          <a:ln w="38100">
            <a:solidFill>
              <a:schemeClr val="tx1"/>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85" name="Connecteur droit avec flèche 84"/>
          <p:cNvCxnSpPr/>
          <p:nvPr/>
        </p:nvCxnSpPr>
        <p:spPr>
          <a:xfrm flipH="1" flipV="1">
            <a:off x="3136900" y="579438"/>
            <a:ext cx="968375" cy="2128837"/>
          </a:xfrm>
          <a:prstGeom prst="straightConnector1">
            <a:avLst/>
          </a:prstGeom>
          <a:ln w="38100">
            <a:solidFill>
              <a:schemeClr val="tx1"/>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89" name="Connecteur droit avec flèche 88"/>
          <p:cNvCxnSpPr>
            <a:endCxn id="14" idx="56"/>
          </p:cNvCxnSpPr>
          <p:nvPr/>
        </p:nvCxnSpPr>
        <p:spPr>
          <a:xfrm>
            <a:off x="3695700" y="1633538"/>
            <a:ext cx="1041400" cy="873125"/>
          </a:xfrm>
          <a:prstGeom prst="straightConnector1">
            <a:avLst/>
          </a:prstGeom>
          <a:ln w="38100">
            <a:solidFill>
              <a:schemeClr val="tx1"/>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91" name="Connecteur droit avec flèche 90"/>
          <p:cNvCxnSpPr>
            <a:endCxn id="14" idx="63"/>
          </p:cNvCxnSpPr>
          <p:nvPr/>
        </p:nvCxnSpPr>
        <p:spPr>
          <a:xfrm>
            <a:off x="3441700" y="847725"/>
            <a:ext cx="1603375" cy="1371600"/>
          </a:xfrm>
          <a:prstGeom prst="straightConnector1">
            <a:avLst/>
          </a:prstGeom>
          <a:ln w="38100">
            <a:solidFill>
              <a:schemeClr val="tx1"/>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93" name="Connecteur droit avec flèche 92"/>
          <p:cNvCxnSpPr/>
          <p:nvPr/>
        </p:nvCxnSpPr>
        <p:spPr>
          <a:xfrm flipV="1">
            <a:off x="3467100" y="2867025"/>
            <a:ext cx="100013" cy="460375"/>
          </a:xfrm>
          <a:prstGeom prst="straightConnector1">
            <a:avLst/>
          </a:prstGeom>
          <a:ln w="38100">
            <a:solidFill>
              <a:schemeClr val="tx1"/>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96" name="Connecteur droit avec flèche 95"/>
          <p:cNvCxnSpPr/>
          <p:nvPr/>
        </p:nvCxnSpPr>
        <p:spPr>
          <a:xfrm flipH="1" flipV="1">
            <a:off x="3341688" y="2389188"/>
            <a:ext cx="111125" cy="955675"/>
          </a:xfrm>
          <a:prstGeom prst="straightConnector1">
            <a:avLst/>
          </a:prstGeom>
          <a:ln w="38100">
            <a:solidFill>
              <a:schemeClr val="tx1"/>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cxnSp>
      <p:sp>
        <p:nvSpPr>
          <p:cNvPr id="99" name="Rectangle à coins arrondis 98"/>
          <p:cNvSpPr/>
          <p:nvPr/>
        </p:nvSpPr>
        <p:spPr>
          <a:xfrm>
            <a:off x="4314825" y="74613"/>
            <a:ext cx="3275013" cy="641350"/>
          </a:xfrm>
          <a:prstGeom prst="roundRect">
            <a:avLst/>
          </a:prstGeom>
          <a:solidFill>
            <a:schemeClr val="tx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fr-BE" sz="2400" dirty="0"/>
              <a:t>Quoi influence quoi ?</a:t>
            </a:r>
          </a:p>
        </p:txBody>
      </p:sp>
    </p:spTree>
    <p:extLst>
      <p:ext uri="{BB962C8B-B14F-4D97-AF65-F5344CB8AC3E}">
        <p14:creationId xmlns:p14="http://schemas.microsoft.com/office/powerpoint/2010/main" val="185914482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48"/>
                                        </p:tgtEl>
                                        <p:attrNameLst>
                                          <p:attrName>style.visibility</p:attrName>
                                        </p:attrNameLst>
                                      </p:cBhvr>
                                      <p:to>
                                        <p:strVal val="visible"/>
                                      </p:to>
                                    </p:set>
                                  </p:childTnLst>
                                </p:cTn>
                              </p:par>
                            </p:childTnLst>
                          </p:cTn>
                        </p:par>
                      </p:childTnLst>
                    </p:cTn>
                  </p:par>
                  <p:par>
                    <p:cTn id="9" fill="hold" nodeType="clickPar">
                      <p:stCondLst>
                        <p:cond delay="indefinite"/>
                      </p:stCondLst>
                      <p:childTnLst>
                        <p:par>
                          <p:cTn id="10" fill="hold" nodeType="withGroup">
                            <p:stCondLst>
                              <p:cond delay="0"/>
                            </p:stCondLst>
                            <p:childTnLst>
                              <p:par>
                                <p:cTn id="11" presetID="1" presetClass="entr" presetSubtype="0" fill="hold" nodeType="clickEffect">
                                  <p:stCondLst>
                                    <p:cond delay="0"/>
                                  </p:stCondLst>
                                  <p:childTnLst>
                                    <p:set>
                                      <p:cBhvr>
                                        <p:cTn id="12" dur="1" fill="hold">
                                          <p:stCondLst>
                                            <p:cond delay="0"/>
                                          </p:stCondLst>
                                        </p:cTn>
                                        <p:tgtEl>
                                          <p:spTgt spid="54"/>
                                        </p:tgtEl>
                                        <p:attrNameLst>
                                          <p:attrName>style.visibility</p:attrName>
                                        </p:attrNameLst>
                                      </p:cBhvr>
                                      <p:to>
                                        <p:strVal val="visible"/>
                                      </p:to>
                                    </p:set>
                                  </p:childTnLst>
                                </p:cTn>
                              </p:par>
                            </p:childTnLst>
                          </p:cTn>
                        </p:par>
                      </p:childTnLst>
                    </p:cTn>
                  </p:par>
                  <p:par>
                    <p:cTn id="13" fill="hold" nodeType="clickPar">
                      <p:stCondLst>
                        <p:cond delay="indefinite"/>
                      </p:stCondLst>
                      <p:childTnLst>
                        <p:par>
                          <p:cTn id="14" fill="hold" nodeType="withGroup">
                            <p:stCondLst>
                              <p:cond delay="0"/>
                            </p:stCondLst>
                            <p:childTnLst>
                              <p:par>
                                <p:cTn id="15" presetID="1" presetClass="entr" presetSubtype="0" fill="hold" nodeType="clickEffect">
                                  <p:stCondLst>
                                    <p:cond delay="0"/>
                                  </p:stCondLst>
                                  <p:childTnLst>
                                    <p:set>
                                      <p:cBhvr>
                                        <p:cTn id="16" dur="1" fill="hold">
                                          <p:stCondLst>
                                            <p:cond delay="0"/>
                                          </p:stCondLst>
                                        </p:cTn>
                                        <p:tgtEl>
                                          <p:spTgt spid="64"/>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68"/>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66"/>
                                        </p:tgtEl>
                                        <p:attrNameLst>
                                          <p:attrName>style.visibility</p:attrName>
                                        </p:attrNameLst>
                                      </p:cBhvr>
                                      <p:to>
                                        <p:strVal val="visible"/>
                                      </p:to>
                                    </p:set>
                                  </p:childTnLst>
                                </p:cTn>
                              </p:par>
                            </p:childTnLst>
                          </p:cTn>
                        </p:par>
                      </p:childTnLst>
                    </p:cTn>
                  </p:par>
                  <p:par>
                    <p:cTn id="21" fill="hold" nodeType="clickPar">
                      <p:stCondLst>
                        <p:cond delay="indefinite"/>
                      </p:stCondLst>
                      <p:childTnLst>
                        <p:par>
                          <p:cTn id="22" fill="hold" nodeType="withGroup">
                            <p:stCondLst>
                              <p:cond delay="0"/>
                            </p:stCondLst>
                            <p:childTnLst>
                              <p:par>
                                <p:cTn id="23" presetID="1" presetClass="entr" presetSubtype="0" fill="hold" nodeType="clickEffect">
                                  <p:stCondLst>
                                    <p:cond delay="0"/>
                                  </p:stCondLst>
                                  <p:childTnLst>
                                    <p:set>
                                      <p:cBhvr>
                                        <p:cTn id="24" dur="1" fill="hold">
                                          <p:stCondLst>
                                            <p:cond delay="0"/>
                                          </p:stCondLst>
                                        </p:cTn>
                                        <p:tgtEl>
                                          <p:spTgt spid="59"/>
                                        </p:tgtEl>
                                        <p:attrNameLst>
                                          <p:attrName>style.visibility</p:attrName>
                                        </p:attrNameLst>
                                      </p:cBhvr>
                                      <p:to>
                                        <p:strVal val="visible"/>
                                      </p:to>
                                    </p:set>
                                  </p:childTnLst>
                                </p:cTn>
                              </p:par>
                              <p:par>
                                <p:cTn id="25" presetID="1" presetClass="entr" presetSubtype="0" fill="hold" nodeType="withEffect">
                                  <p:stCondLst>
                                    <p:cond delay="0"/>
                                  </p:stCondLst>
                                  <p:childTnLst>
                                    <p:set>
                                      <p:cBhvr>
                                        <p:cTn id="26" dur="1" fill="hold">
                                          <p:stCondLst>
                                            <p:cond delay="0"/>
                                          </p:stCondLst>
                                        </p:cTn>
                                        <p:tgtEl>
                                          <p:spTgt spid="52"/>
                                        </p:tgtEl>
                                        <p:attrNameLst>
                                          <p:attrName>style.visibility</p:attrName>
                                        </p:attrNameLst>
                                      </p:cBhvr>
                                      <p:to>
                                        <p:strVal val="visible"/>
                                      </p:to>
                                    </p:set>
                                  </p:childTnLst>
                                </p:cTn>
                              </p:par>
                              <p:par>
                                <p:cTn id="27" presetID="1" presetClass="entr" presetSubtype="0" fill="hold" nodeType="withEffect">
                                  <p:stCondLst>
                                    <p:cond delay="0"/>
                                  </p:stCondLst>
                                  <p:childTnLst>
                                    <p:set>
                                      <p:cBhvr>
                                        <p:cTn id="28" dur="1" fill="hold">
                                          <p:stCondLst>
                                            <p:cond delay="0"/>
                                          </p:stCondLst>
                                        </p:cTn>
                                        <p:tgtEl>
                                          <p:spTgt spid="53"/>
                                        </p:tgtEl>
                                        <p:attrNameLst>
                                          <p:attrName>style.visibility</p:attrName>
                                        </p:attrNameLst>
                                      </p:cBhvr>
                                      <p:to>
                                        <p:strVal val="visible"/>
                                      </p:to>
                                    </p:set>
                                  </p:childTnLst>
                                </p:cTn>
                              </p:par>
                            </p:childTnLst>
                          </p:cTn>
                        </p:par>
                      </p:childTnLst>
                    </p:cTn>
                  </p:par>
                  <p:par>
                    <p:cTn id="29" fill="hold" nodeType="clickPar">
                      <p:stCondLst>
                        <p:cond delay="indefinite"/>
                      </p:stCondLst>
                      <p:childTnLst>
                        <p:par>
                          <p:cTn id="30" fill="hold" nodeType="withGroup">
                            <p:stCondLst>
                              <p:cond delay="0"/>
                            </p:stCondLst>
                            <p:childTnLst>
                              <p:par>
                                <p:cTn id="31" presetID="1" presetClass="entr" presetSubtype="0" fill="hold" nodeType="clickEffect">
                                  <p:stCondLst>
                                    <p:cond delay="0"/>
                                  </p:stCondLst>
                                  <p:childTnLst>
                                    <p:set>
                                      <p:cBhvr>
                                        <p:cTn id="32" dur="1" fill="hold">
                                          <p:stCondLst>
                                            <p:cond delay="0"/>
                                          </p:stCondLst>
                                        </p:cTn>
                                        <p:tgtEl>
                                          <p:spTgt spid="72"/>
                                        </p:tgtEl>
                                        <p:attrNameLst>
                                          <p:attrName>style.visibility</p:attrName>
                                        </p:attrNameLst>
                                      </p:cBhvr>
                                      <p:to>
                                        <p:strVal val="visible"/>
                                      </p:to>
                                    </p:set>
                                  </p:childTnLst>
                                </p:cTn>
                              </p:par>
                            </p:childTnLst>
                          </p:cTn>
                        </p:par>
                      </p:childTnLst>
                    </p:cTn>
                  </p:par>
                  <p:par>
                    <p:cTn id="33" fill="hold" nodeType="clickPar">
                      <p:stCondLst>
                        <p:cond delay="indefinite"/>
                      </p:stCondLst>
                      <p:childTnLst>
                        <p:par>
                          <p:cTn id="34" fill="hold" nodeType="withGroup">
                            <p:stCondLst>
                              <p:cond delay="0"/>
                            </p:stCondLst>
                            <p:childTnLst>
                              <p:par>
                                <p:cTn id="35" presetID="1" presetClass="entr" presetSubtype="0" fill="hold" nodeType="clickEffect">
                                  <p:stCondLst>
                                    <p:cond delay="0"/>
                                  </p:stCondLst>
                                  <p:childTnLst>
                                    <p:set>
                                      <p:cBhvr>
                                        <p:cTn id="36" dur="1" fill="hold">
                                          <p:stCondLst>
                                            <p:cond delay="0"/>
                                          </p:stCondLst>
                                        </p:cTn>
                                        <p:tgtEl>
                                          <p:spTgt spid="74"/>
                                        </p:tgtEl>
                                        <p:attrNameLst>
                                          <p:attrName>style.visibility</p:attrName>
                                        </p:attrNameLst>
                                      </p:cBhvr>
                                      <p:to>
                                        <p:strVal val="visible"/>
                                      </p:to>
                                    </p:set>
                                  </p:childTnLst>
                                </p:cTn>
                              </p:par>
                              <p:par>
                                <p:cTn id="37" presetID="1" presetClass="entr" presetSubtype="0" fill="hold" nodeType="withEffect">
                                  <p:stCondLst>
                                    <p:cond delay="0"/>
                                  </p:stCondLst>
                                  <p:childTnLst>
                                    <p:set>
                                      <p:cBhvr>
                                        <p:cTn id="38" dur="1" fill="hold">
                                          <p:stCondLst>
                                            <p:cond delay="0"/>
                                          </p:stCondLst>
                                        </p:cTn>
                                        <p:tgtEl>
                                          <p:spTgt spid="85"/>
                                        </p:tgtEl>
                                        <p:attrNameLst>
                                          <p:attrName>style.visibility</p:attrName>
                                        </p:attrNameLst>
                                      </p:cBhvr>
                                      <p:to>
                                        <p:strVal val="visible"/>
                                      </p:to>
                                    </p:set>
                                  </p:childTnLst>
                                </p:cTn>
                              </p:par>
                            </p:childTnLst>
                          </p:cTn>
                        </p:par>
                      </p:childTnLst>
                    </p:cTn>
                  </p:par>
                  <p:par>
                    <p:cTn id="39" fill="hold" nodeType="clickPar">
                      <p:stCondLst>
                        <p:cond delay="indefinite"/>
                      </p:stCondLst>
                      <p:childTnLst>
                        <p:par>
                          <p:cTn id="40" fill="hold" nodeType="withGroup">
                            <p:stCondLst>
                              <p:cond delay="0"/>
                            </p:stCondLst>
                            <p:childTnLst>
                              <p:par>
                                <p:cTn id="41" presetID="1" presetClass="entr" presetSubtype="0" fill="hold" nodeType="clickEffect">
                                  <p:stCondLst>
                                    <p:cond delay="0"/>
                                  </p:stCondLst>
                                  <p:childTnLst>
                                    <p:set>
                                      <p:cBhvr>
                                        <p:cTn id="42" dur="1" fill="hold">
                                          <p:stCondLst>
                                            <p:cond delay="0"/>
                                          </p:stCondLst>
                                        </p:cTn>
                                        <p:tgtEl>
                                          <p:spTgt spid="76"/>
                                        </p:tgtEl>
                                        <p:attrNameLst>
                                          <p:attrName>style.visibility</p:attrName>
                                        </p:attrNameLst>
                                      </p:cBhvr>
                                      <p:to>
                                        <p:strVal val="visible"/>
                                      </p:to>
                                    </p:set>
                                  </p:childTnLst>
                                </p:cTn>
                              </p:par>
                            </p:childTnLst>
                          </p:cTn>
                        </p:par>
                      </p:childTnLst>
                    </p:cTn>
                  </p:par>
                  <p:par>
                    <p:cTn id="43" fill="hold" nodeType="clickPar">
                      <p:stCondLst>
                        <p:cond delay="indefinite"/>
                      </p:stCondLst>
                      <p:childTnLst>
                        <p:par>
                          <p:cTn id="44" fill="hold" nodeType="withGroup">
                            <p:stCondLst>
                              <p:cond delay="0"/>
                            </p:stCondLst>
                            <p:childTnLst>
                              <p:par>
                                <p:cTn id="45" presetID="1" presetClass="entr" presetSubtype="0" fill="hold" nodeType="clickEffect">
                                  <p:stCondLst>
                                    <p:cond delay="0"/>
                                  </p:stCondLst>
                                  <p:childTnLst>
                                    <p:set>
                                      <p:cBhvr>
                                        <p:cTn id="46" dur="1" fill="hold">
                                          <p:stCondLst>
                                            <p:cond delay="0"/>
                                          </p:stCondLst>
                                        </p:cTn>
                                        <p:tgtEl>
                                          <p:spTgt spid="80"/>
                                        </p:tgtEl>
                                        <p:attrNameLst>
                                          <p:attrName>style.visibility</p:attrName>
                                        </p:attrNameLst>
                                      </p:cBhvr>
                                      <p:to>
                                        <p:strVal val="visible"/>
                                      </p:to>
                                    </p:set>
                                  </p:childTnLst>
                                </p:cTn>
                              </p:par>
                              <p:par>
                                <p:cTn id="47" presetID="1" presetClass="entr" presetSubtype="0" fill="hold" nodeType="withEffect">
                                  <p:stCondLst>
                                    <p:cond delay="0"/>
                                  </p:stCondLst>
                                  <p:childTnLst>
                                    <p:set>
                                      <p:cBhvr>
                                        <p:cTn id="48" dur="1" fill="hold">
                                          <p:stCondLst>
                                            <p:cond delay="0"/>
                                          </p:stCondLst>
                                        </p:cTn>
                                        <p:tgtEl>
                                          <p:spTgt spid="83"/>
                                        </p:tgtEl>
                                        <p:attrNameLst>
                                          <p:attrName>style.visibility</p:attrName>
                                        </p:attrNameLst>
                                      </p:cBhvr>
                                      <p:to>
                                        <p:strVal val="visible"/>
                                      </p:to>
                                    </p:set>
                                  </p:childTnLst>
                                </p:cTn>
                              </p:par>
                            </p:childTnLst>
                          </p:cTn>
                        </p:par>
                      </p:childTnLst>
                    </p:cTn>
                  </p:par>
                  <p:par>
                    <p:cTn id="49" fill="hold" nodeType="clickPar">
                      <p:stCondLst>
                        <p:cond delay="indefinite"/>
                      </p:stCondLst>
                      <p:childTnLst>
                        <p:par>
                          <p:cTn id="50" fill="hold" nodeType="withGroup">
                            <p:stCondLst>
                              <p:cond delay="0"/>
                            </p:stCondLst>
                            <p:childTnLst>
                              <p:par>
                                <p:cTn id="51" presetID="1" presetClass="entr" presetSubtype="0" fill="hold" nodeType="clickEffect">
                                  <p:stCondLst>
                                    <p:cond delay="0"/>
                                  </p:stCondLst>
                                  <p:childTnLst>
                                    <p:set>
                                      <p:cBhvr>
                                        <p:cTn id="52" dur="1" fill="hold">
                                          <p:stCondLst>
                                            <p:cond delay="0"/>
                                          </p:stCondLst>
                                        </p:cTn>
                                        <p:tgtEl>
                                          <p:spTgt spid="89"/>
                                        </p:tgtEl>
                                        <p:attrNameLst>
                                          <p:attrName>style.visibility</p:attrName>
                                        </p:attrNameLst>
                                      </p:cBhvr>
                                      <p:to>
                                        <p:strVal val="visible"/>
                                      </p:to>
                                    </p:set>
                                  </p:childTnLst>
                                </p:cTn>
                              </p:par>
                            </p:childTnLst>
                          </p:cTn>
                        </p:par>
                      </p:childTnLst>
                    </p:cTn>
                  </p:par>
                  <p:par>
                    <p:cTn id="53" fill="hold" nodeType="clickPar">
                      <p:stCondLst>
                        <p:cond delay="indefinite"/>
                      </p:stCondLst>
                      <p:childTnLst>
                        <p:par>
                          <p:cTn id="54" fill="hold" nodeType="withGroup">
                            <p:stCondLst>
                              <p:cond delay="0"/>
                            </p:stCondLst>
                            <p:childTnLst>
                              <p:par>
                                <p:cTn id="55" presetID="1" presetClass="entr" presetSubtype="0" fill="hold" nodeType="clickEffect">
                                  <p:stCondLst>
                                    <p:cond delay="0"/>
                                  </p:stCondLst>
                                  <p:childTnLst>
                                    <p:set>
                                      <p:cBhvr>
                                        <p:cTn id="56" dur="1" fill="hold">
                                          <p:stCondLst>
                                            <p:cond delay="0"/>
                                          </p:stCondLst>
                                        </p:cTn>
                                        <p:tgtEl>
                                          <p:spTgt spid="91"/>
                                        </p:tgtEl>
                                        <p:attrNameLst>
                                          <p:attrName>style.visibility</p:attrName>
                                        </p:attrNameLst>
                                      </p:cBhvr>
                                      <p:to>
                                        <p:strVal val="visible"/>
                                      </p:to>
                                    </p:set>
                                  </p:childTnLst>
                                </p:cTn>
                              </p:par>
                            </p:childTnLst>
                          </p:cTn>
                        </p:par>
                      </p:childTnLst>
                    </p:cTn>
                  </p:par>
                  <p:par>
                    <p:cTn id="57" fill="hold" nodeType="clickPar">
                      <p:stCondLst>
                        <p:cond delay="indefinite"/>
                      </p:stCondLst>
                      <p:childTnLst>
                        <p:par>
                          <p:cTn id="58" fill="hold" nodeType="withGroup">
                            <p:stCondLst>
                              <p:cond delay="0"/>
                            </p:stCondLst>
                            <p:childTnLst>
                              <p:par>
                                <p:cTn id="59" presetID="1" presetClass="entr" presetSubtype="0" fill="hold" nodeType="clickEffect">
                                  <p:stCondLst>
                                    <p:cond delay="0"/>
                                  </p:stCondLst>
                                  <p:childTnLst>
                                    <p:set>
                                      <p:cBhvr>
                                        <p:cTn id="60" dur="1" fill="hold">
                                          <p:stCondLst>
                                            <p:cond delay="0"/>
                                          </p:stCondLst>
                                        </p:cTn>
                                        <p:tgtEl>
                                          <p:spTgt spid="93"/>
                                        </p:tgtEl>
                                        <p:attrNameLst>
                                          <p:attrName>style.visibility</p:attrName>
                                        </p:attrNameLst>
                                      </p:cBhvr>
                                      <p:to>
                                        <p:strVal val="visible"/>
                                      </p:to>
                                    </p:set>
                                  </p:childTnLst>
                                </p:cTn>
                              </p:par>
                              <p:par>
                                <p:cTn id="61" presetID="1" presetClass="entr" presetSubtype="0" fill="hold" nodeType="withEffect">
                                  <p:stCondLst>
                                    <p:cond delay="0"/>
                                  </p:stCondLst>
                                  <p:childTnLst>
                                    <p:set>
                                      <p:cBhvr>
                                        <p:cTn id="62" dur="1" fill="hold">
                                          <p:stCondLst>
                                            <p:cond delay="0"/>
                                          </p:stCondLst>
                                        </p:cTn>
                                        <p:tgtEl>
                                          <p:spTgt spid="9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6.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Titre 1"/>
          <p:cNvSpPr>
            <a:spLocks noGrp="1"/>
          </p:cNvSpPr>
          <p:nvPr>
            <p:ph type="title"/>
          </p:nvPr>
        </p:nvSpPr>
        <p:spPr>
          <a:xfrm>
            <a:off x="468313" y="260350"/>
            <a:ext cx="7488063" cy="792386"/>
          </a:xfrm>
        </p:spPr>
        <p:txBody>
          <a:bodyPr>
            <a:normAutofit/>
          </a:bodyPr>
          <a:lstStyle/>
          <a:p>
            <a:pPr eaLnBrk="1" fontAlgn="auto" hangingPunct="1">
              <a:spcAft>
                <a:spcPts val="0"/>
              </a:spcAft>
              <a:defRPr/>
            </a:pPr>
            <a:r>
              <a:rPr lang="fr-BE" altLang="fr-FR" sz="3200" kern="0" dirty="0" smtClean="0">
                <a:latin typeface="+mn-lt"/>
              </a:rPr>
              <a:t>C’est quoi un problème de reproduction ? </a:t>
            </a:r>
            <a:endParaRPr lang="fr-BE" dirty="0">
              <a:latin typeface="+mn-lt"/>
            </a:endParaRPr>
          </a:p>
        </p:txBody>
      </p:sp>
      <p:sp>
        <p:nvSpPr>
          <p:cNvPr id="7171" name="TPAnswers"/>
          <p:cNvSpPr>
            <a:spLocks noGrp="1"/>
          </p:cNvSpPr>
          <p:nvPr>
            <p:ph idx="1"/>
            <p:custDataLst>
              <p:tags r:id="rId1"/>
            </p:custDataLst>
          </p:nvPr>
        </p:nvSpPr>
        <p:spPr>
          <a:xfrm>
            <a:off x="539750" y="1916113"/>
            <a:ext cx="6119813" cy="4525962"/>
          </a:xfrm>
        </p:spPr>
        <p:txBody>
          <a:bodyPr>
            <a:normAutofit fontScale="85000" lnSpcReduction="20000"/>
          </a:bodyPr>
          <a:lstStyle/>
          <a:p>
            <a:pPr marL="514350" indent="-514350" eaLnBrk="1" hangingPunct="1">
              <a:lnSpc>
                <a:spcPct val="130000"/>
              </a:lnSpc>
              <a:buFont typeface="Arial" charset="0"/>
              <a:buAutoNum type="arabicPeriod"/>
            </a:pPr>
            <a:r>
              <a:rPr lang="fr-BE" altLang="fr-FR" smtClean="0">
                <a:latin typeface="+mn-lt"/>
              </a:rPr>
              <a:t>La rétention placentaire</a:t>
            </a:r>
          </a:p>
          <a:p>
            <a:pPr marL="514350" indent="-514350" eaLnBrk="1" hangingPunct="1">
              <a:lnSpc>
                <a:spcPct val="130000"/>
              </a:lnSpc>
              <a:buFont typeface="Arial" charset="0"/>
              <a:buAutoNum type="arabicPeriod"/>
            </a:pPr>
            <a:r>
              <a:rPr lang="fr-BE" altLang="fr-FR" smtClean="0">
                <a:latin typeface="+mn-lt"/>
              </a:rPr>
              <a:t>La métrite puerpérale</a:t>
            </a:r>
          </a:p>
          <a:p>
            <a:pPr marL="514350" indent="-514350" eaLnBrk="1" hangingPunct="1">
              <a:lnSpc>
                <a:spcPct val="130000"/>
              </a:lnSpc>
              <a:buFont typeface="Arial" charset="0"/>
              <a:buAutoNum type="arabicPeriod"/>
            </a:pPr>
            <a:r>
              <a:rPr lang="fr-BE" altLang="fr-FR" smtClean="0">
                <a:latin typeface="+mn-lt"/>
              </a:rPr>
              <a:t>L’endométrite clinique</a:t>
            </a:r>
          </a:p>
          <a:p>
            <a:pPr marL="514350" indent="-514350" eaLnBrk="1" hangingPunct="1">
              <a:lnSpc>
                <a:spcPct val="130000"/>
              </a:lnSpc>
              <a:buFont typeface="Arial" charset="0"/>
              <a:buAutoNum type="arabicPeriod"/>
            </a:pPr>
            <a:r>
              <a:rPr lang="fr-BE" altLang="fr-FR" smtClean="0">
                <a:latin typeface="+mn-lt"/>
              </a:rPr>
              <a:t>La détection des chaleurs</a:t>
            </a:r>
          </a:p>
          <a:p>
            <a:pPr marL="514350" indent="-514350" eaLnBrk="1" hangingPunct="1">
              <a:lnSpc>
                <a:spcPct val="130000"/>
              </a:lnSpc>
              <a:buFont typeface="Arial" charset="0"/>
              <a:buAutoNum type="arabicPeriod"/>
            </a:pPr>
            <a:r>
              <a:rPr lang="fr-BE" altLang="fr-FR" smtClean="0">
                <a:latin typeface="+mn-lt"/>
              </a:rPr>
              <a:t>L’infertilité</a:t>
            </a:r>
          </a:p>
          <a:p>
            <a:pPr marL="514350" indent="-514350" eaLnBrk="1" hangingPunct="1">
              <a:lnSpc>
                <a:spcPct val="130000"/>
              </a:lnSpc>
              <a:buFont typeface="Arial" charset="0"/>
              <a:buAutoNum type="arabicPeriod"/>
            </a:pPr>
            <a:r>
              <a:rPr lang="fr-BE" altLang="fr-FR" smtClean="0">
                <a:latin typeface="+mn-lt"/>
              </a:rPr>
              <a:t>L’absence de manifestation des chaleurs</a:t>
            </a:r>
          </a:p>
          <a:p>
            <a:pPr marL="514350" indent="-514350" eaLnBrk="1" hangingPunct="1">
              <a:lnSpc>
                <a:spcPct val="130000"/>
              </a:lnSpc>
              <a:buFont typeface="Arial" charset="0"/>
              <a:buAutoNum type="arabicPeriod"/>
            </a:pPr>
            <a:r>
              <a:rPr lang="fr-BE" altLang="fr-FR" smtClean="0">
                <a:latin typeface="+mn-lt"/>
              </a:rPr>
              <a:t>Le kyste ovarien </a:t>
            </a:r>
          </a:p>
          <a:p>
            <a:pPr marL="514350" indent="-514350" eaLnBrk="1" hangingPunct="1">
              <a:lnSpc>
                <a:spcPct val="130000"/>
              </a:lnSpc>
              <a:buFont typeface="Arial" charset="0"/>
              <a:buAutoNum type="arabicPeriod"/>
            </a:pPr>
            <a:r>
              <a:rPr lang="fr-BE" altLang="fr-FR" smtClean="0">
                <a:latin typeface="+mn-lt"/>
              </a:rPr>
              <a:t>L’anoestrus pathologique du postpartum</a:t>
            </a:r>
          </a:p>
          <a:p>
            <a:pPr marL="514350" indent="-514350" eaLnBrk="1" hangingPunct="1">
              <a:lnSpc>
                <a:spcPct val="130000"/>
              </a:lnSpc>
              <a:buFont typeface="Arial" charset="0"/>
              <a:buAutoNum type="arabicPeriod"/>
            </a:pPr>
            <a:r>
              <a:rPr lang="fr-BE" altLang="fr-FR" smtClean="0">
                <a:latin typeface="+mn-lt"/>
              </a:rPr>
              <a:t>L’infécondité</a:t>
            </a:r>
          </a:p>
        </p:txBody>
      </p:sp>
      <p:sp>
        <p:nvSpPr>
          <p:cNvPr id="5" name="Titre 1"/>
          <p:cNvSpPr txBox="1">
            <a:spLocks/>
          </p:cNvSpPr>
          <p:nvPr/>
        </p:nvSpPr>
        <p:spPr>
          <a:xfrm>
            <a:off x="4572000" y="1412776"/>
            <a:ext cx="4392612" cy="1441450"/>
          </a:xfrm>
          <a:prstGeom prst="roundRect">
            <a:avLst/>
          </a:prstGeom>
          <a:solidFill>
            <a:schemeClr val="accent2">
              <a:lumMod val="75000"/>
            </a:schemeClr>
          </a:solidFill>
          <a:ln>
            <a:solidFill>
              <a:schemeClr val="tx1"/>
            </a:solidFill>
          </a:ln>
        </p:spPr>
        <p:txBody>
          <a:bodyPr anchor="ctr"/>
          <a:lstStyle>
            <a:lvl1pPr algn="ctr" defTabSz="914400" rtl="0" eaLnBrk="1" latinLnBrk="0" hangingPunct="1">
              <a:spcBef>
                <a:spcPct val="0"/>
              </a:spcBef>
              <a:buNone/>
              <a:defRPr sz="2400" kern="1200">
                <a:solidFill>
                  <a:schemeClr val="bg1"/>
                </a:solidFill>
                <a:latin typeface="+mj-lt"/>
                <a:ea typeface="+mj-ea"/>
                <a:cs typeface="+mj-cs"/>
              </a:defRPr>
            </a:lvl1pPr>
          </a:lstStyle>
          <a:p>
            <a:pPr fontAlgn="auto">
              <a:spcAft>
                <a:spcPts val="0"/>
              </a:spcAft>
              <a:defRPr/>
            </a:pPr>
            <a:r>
              <a:rPr lang="fr-BE" altLang="fr-FR" kern="0" dirty="0" smtClean="0">
                <a:latin typeface="+mn-lt"/>
              </a:rPr>
              <a:t>Mais un « problème » qui n’est </a:t>
            </a:r>
          </a:p>
          <a:p>
            <a:pPr fontAlgn="auto">
              <a:spcAft>
                <a:spcPts val="0"/>
              </a:spcAft>
              <a:defRPr/>
            </a:pPr>
            <a:r>
              <a:rPr lang="fr-BE" altLang="fr-FR" kern="0" dirty="0" smtClean="0">
                <a:latin typeface="+mn-lt"/>
              </a:rPr>
              <a:t>ni </a:t>
            </a:r>
            <a:r>
              <a:rPr lang="fr-BE" altLang="fr-FR" kern="0" dirty="0" smtClean="0">
                <a:solidFill>
                  <a:srgbClr val="FFFF00"/>
                </a:solidFill>
                <a:latin typeface="+mn-lt"/>
              </a:rPr>
              <a:t>défini</a:t>
            </a:r>
            <a:r>
              <a:rPr lang="fr-BE" altLang="fr-FR" kern="0" dirty="0" smtClean="0">
                <a:latin typeface="+mn-lt"/>
              </a:rPr>
              <a:t> ni </a:t>
            </a:r>
            <a:r>
              <a:rPr lang="fr-BE" altLang="fr-FR" kern="0" dirty="0" smtClean="0">
                <a:solidFill>
                  <a:srgbClr val="FFFF00"/>
                </a:solidFill>
                <a:latin typeface="+mn-lt"/>
              </a:rPr>
              <a:t>quantifiable</a:t>
            </a:r>
            <a:r>
              <a:rPr lang="fr-BE" altLang="fr-FR" kern="0" dirty="0" smtClean="0">
                <a:latin typeface="+mn-lt"/>
              </a:rPr>
              <a:t> n’est pas un problème…</a:t>
            </a:r>
            <a:endParaRPr lang="fr-BE" dirty="0">
              <a:latin typeface="+mn-lt"/>
            </a:endParaRPr>
          </a:p>
        </p:txBody>
      </p:sp>
    </p:spTree>
    <p:extLst>
      <p:ext uri="{BB962C8B-B14F-4D97-AF65-F5344CB8AC3E}">
        <p14:creationId xmlns:p14="http://schemas.microsoft.com/office/powerpoint/2010/main" val="45718232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37.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Titre 1"/>
          <p:cNvSpPr>
            <a:spLocks noGrp="1"/>
          </p:cNvSpPr>
          <p:nvPr>
            <p:ph type="title"/>
          </p:nvPr>
        </p:nvSpPr>
        <p:spPr>
          <a:xfrm>
            <a:off x="468313" y="260350"/>
            <a:ext cx="8505825" cy="1584325"/>
          </a:xfrm>
        </p:spPr>
        <p:txBody>
          <a:bodyPr>
            <a:noAutofit/>
          </a:bodyPr>
          <a:lstStyle/>
          <a:p>
            <a:pPr eaLnBrk="1" fontAlgn="auto" hangingPunct="1">
              <a:spcAft>
                <a:spcPts val="0"/>
              </a:spcAft>
              <a:defRPr/>
            </a:pPr>
            <a:r>
              <a:rPr lang="fr-BE" sz="2000" dirty="0">
                <a:latin typeface="+mn-lt"/>
              </a:rPr>
              <a:t>Quel est LE paramètre qui, dans un troupeau de vaches, vous semble </a:t>
            </a:r>
            <a:r>
              <a:rPr lang="fr-BE" sz="2000" u="sng" dirty="0">
                <a:latin typeface="+mn-lt"/>
              </a:rPr>
              <a:t>le plus pertinent</a:t>
            </a:r>
            <a:r>
              <a:rPr lang="fr-BE" sz="2000" dirty="0">
                <a:latin typeface="+mn-lt"/>
              </a:rPr>
              <a:t> pour exprimer la présence d’un problème de reproduction au sens le plus général du terme ? (Par paramètre, on entend une variable quantifiable </a:t>
            </a:r>
            <a:r>
              <a:rPr lang="fr-BE" sz="2000" dirty="0" err="1">
                <a:latin typeface="+mn-lt"/>
              </a:rPr>
              <a:t>cad</a:t>
            </a:r>
            <a:r>
              <a:rPr lang="fr-BE" sz="2000" dirty="0">
                <a:latin typeface="+mn-lt"/>
              </a:rPr>
              <a:t> que l’on peut exprimer de manière numérique)</a:t>
            </a:r>
          </a:p>
        </p:txBody>
      </p:sp>
      <p:sp>
        <p:nvSpPr>
          <p:cNvPr id="8195" name="TPAnswers"/>
          <p:cNvSpPr>
            <a:spLocks noGrp="1"/>
          </p:cNvSpPr>
          <p:nvPr>
            <p:ph idx="1"/>
            <p:custDataLst>
              <p:tags r:id="rId1"/>
            </p:custDataLst>
          </p:nvPr>
        </p:nvSpPr>
        <p:spPr>
          <a:xfrm>
            <a:off x="755650" y="2276475"/>
            <a:ext cx="7920038" cy="4105275"/>
          </a:xfrm>
        </p:spPr>
        <p:txBody>
          <a:bodyPr>
            <a:normAutofit fontScale="85000" lnSpcReduction="10000"/>
          </a:bodyPr>
          <a:lstStyle/>
          <a:p>
            <a:pPr marL="514350" indent="-514350" eaLnBrk="1" hangingPunct="1">
              <a:lnSpc>
                <a:spcPct val="110000"/>
              </a:lnSpc>
              <a:buFont typeface="Calibri" pitchFamily="34" charset="0"/>
              <a:buAutoNum type="arabicPeriod"/>
            </a:pPr>
            <a:r>
              <a:rPr lang="fr-BE" altLang="fr-FR" dirty="0" smtClean="0">
                <a:latin typeface="+mn-lt"/>
              </a:rPr>
              <a:t>Le % de rétention placentaire</a:t>
            </a:r>
          </a:p>
          <a:p>
            <a:pPr marL="514350" indent="-514350" eaLnBrk="1" hangingPunct="1">
              <a:lnSpc>
                <a:spcPct val="110000"/>
              </a:lnSpc>
              <a:buFont typeface="Calibri" pitchFamily="34" charset="0"/>
              <a:buAutoNum type="arabicPeriod"/>
            </a:pPr>
            <a:r>
              <a:rPr lang="fr-BE" altLang="fr-FR" dirty="0" smtClean="0">
                <a:latin typeface="+mn-lt"/>
              </a:rPr>
              <a:t>La période d’attente (J)</a:t>
            </a:r>
          </a:p>
          <a:p>
            <a:pPr marL="514350" indent="-514350" eaLnBrk="1" hangingPunct="1">
              <a:lnSpc>
                <a:spcPct val="110000"/>
              </a:lnSpc>
              <a:buFont typeface="Calibri" pitchFamily="34" charset="0"/>
              <a:buAutoNum type="arabicPeriod"/>
            </a:pPr>
            <a:r>
              <a:rPr lang="fr-BE" altLang="fr-FR" dirty="0" smtClean="0">
                <a:latin typeface="+mn-lt"/>
              </a:rPr>
              <a:t>Le % d’endométrites cliniques</a:t>
            </a:r>
          </a:p>
          <a:p>
            <a:pPr marL="514350" indent="-514350" eaLnBrk="1" hangingPunct="1">
              <a:lnSpc>
                <a:spcPct val="110000"/>
              </a:lnSpc>
              <a:buFont typeface="Calibri" pitchFamily="34" charset="0"/>
              <a:buAutoNum type="arabicPeriod"/>
            </a:pPr>
            <a:r>
              <a:rPr lang="fr-BE" altLang="fr-FR" dirty="0" smtClean="0">
                <a:latin typeface="+mn-lt"/>
              </a:rPr>
              <a:t>Le % de gestation en 1</a:t>
            </a:r>
            <a:r>
              <a:rPr lang="fr-BE" altLang="fr-FR" baseline="30000" dirty="0" smtClean="0">
                <a:latin typeface="+mn-lt"/>
              </a:rPr>
              <a:t>ère</a:t>
            </a:r>
            <a:r>
              <a:rPr lang="fr-BE" altLang="fr-FR" dirty="0" smtClean="0">
                <a:latin typeface="+mn-lt"/>
              </a:rPr>
              <a:t> insémination</a:t>
            </a:r>
          </a:p>
          <a:p>
            <a:pPr marL="514350" indent="-514350" eaLnBrk="1" hangingPunct="1">
              <a:lnSpc>
                <a:spcPct val="110000"/>
              </a:lnSpc>
              <a:buFont typeface="Calibri" pitchFamily="34" charset="0"/>
              <a:buAutoNum type="arabicPeriod"/>
            </a:pPr>
            <a:r>
              <a:rPr lang="fr-BE" altLang="fr-FR" dirty="0" smtClean="0">
                <a:latin typeface="+mn-lt"/>
              </a:rPr>
              <a:t>La période de reproduction (J)</a:t>
            </a:r>
          </a:p>
          <a:p>
            <a:pPr marL="514350" indent="-514350" eaLnBrk="1" hangingPunct="1">
              <a:lnSpc>
                <a:spcPct val="110000"/>
              </a:lnSpc>
              <a:buFont typeface="Calibri" pitchFamily="34" charset="0"/>
              <a:buAutoNum type="arabicPeriod"/>
            </a:pPr>
            <a:r>
              <a:rPr lang="fr-BE" altLang="fr-FR" dirty="0" smtClean="0">
                <a:latin typeface="+mn-lt"/>
              </a:rPr>
              <a:t>L’intervalle moyen entre vêlages (J)</a:t>
            </a:r>
          </a:p>
          <a:p>
            <a:pPr marL="514350" indent="-514350" eaLnBrk="1" hangingPunct="1">
              <a:lnSpc>
                <a:spcPct val="110000"/>
              </a:lnSpc>
              <a:buFont typeface="Calibri" pitchFamily="34" charset="0"/>
              <a:buAutoNum type="arabicPeriod"/>
            </a:pPr>
            <a:r>
              <a:rPr lang="fr-BE" altLang="fr-FR" dirty="0" smtClean="0">
                <a:latin typeface="+mn-lt"/>
              </a:rPr>
              <a:t>L’intervalle entre le vêlage et l’insémination fécondante (J)</a:t>
            </a:r>
          </a:p>
          <a:p>
            <a:pPr marL="514350" indent="-514350" eaLnBrk="1" hangingPunct="1">
              <a:lnSpc>
                <a:spcPct val="110000"/>
              </a:lnSpc>
              <a:buFont typeface="Calibri" pitchFamily="34" charset="0"/>
              <a:buAutoNum type="arabicPeriod"/>
            </a:pPr>
            <a:r>
              <a:rPr lang="fr-BE" altLang="fr-FR" dirty="0" smtClean="0">
                <a:latin typeface="+mn-lt"/>
              </a:rPr>
              <a:t>Le SC moyen des vaches au pic de lactation</a:t>
            </a:r>
          </a:p>
          <a:p>
            <a:pPr marL="514350" indent="-514350" eaLnBrk="1" hangingPunct="1">
              <a:lnSpc>
                <a:spcPct val="110000"/>
              </a:lnSpc>
              <a:buFont typeface="Calibri" pitchFamily="34" charset="0"/>
              <a:buAutoNum type="arabicPeriod"/>
            </a:pPr>
            <a:r>
              <a:rPr lang="fr-BE" altLang="fr-FR" dirty="0" smtClean="0">
                <a:latin typeface="+mn-lt"/>
              </a:rPr>
              <a:t>Le % d’endométrites subcliniques chez les infertiles</a:t>
            </a:r>
          </a:p>
        </p:txBody>
      </p:sp>
    </p:spTree>
    <p:extLst>
      <p:ext uri="{BB962C8B-B14F-4D97-AF65-F5344CB8AC3E}">
        <p14:creationId xmlns:p14="http://schemas.microsoft.com/office/powerpoint/2010/main" val="3135698191"/>
      </p:ext>
    </p:extLst>
  </p:cSld>
  <p:clrMapOvr>
    <a:masterClrMapping/>
  </p:clrMapOvr>
  <p:timing>
    <p:tnLst>
      <p:par>
        <p:cTn id="1" dur="indefinite" restart="never" nodeType="tmRoot"/>
      </p:par>
    </p:tnLst>
  </p:timing>
</p:sld>
</file>

<file path=ppt/slides/slide38.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Titre 1"/>
          <p:cNvSpPr>
            <a:spLocks noGrp="1"/>
          </p:cNvSpPr>
          <p:nvPr>
            <p:ph type="title"/>
          </p:nvPr>
        </p:nvSpPr>
        <p:spPr>
          <a:xfrm>
            <a:off x="1558925" y="260350"/>
            <a:ext cx="5605463" cy="635000"/>
          </a:xfrm>
        </p:spPr>
        <p:txBody>
          <a:bodyPr/>
          <a:lstStyle/>
          <a:p>
            <a:pPr eaLnBrk="1" fontAlgn="auto" hangingPunct="1">
              <a:spcAft>
                <a:spcPts val="0"/>
              </a:spcAft>
              <a:defRPr/>
            </a:pPr>
            <a:r>
              <a:rPr lang="fr-BE" dirty="0">
                <a:latin typeface="+mn-lt"/>
              </a:rPr>
              <a:t>Définir </a:t>
            </a:r>
            <a:r>
              <a:rPr lang="fr-BE" dirty="0" err="1">
                <a:latin typeface="+mn-lt"/>
              </a:rPr>
              <a:t>cad</a:t>
            </a:r>
            <a:r>
              <a:rPr lang="fr-BE" dirty="0">
                <a:latin typeface="+mn-lt"/>
              </a:rPr>
              <a:t> savoir de quoi on parle </a:t>
            </a:r>
          </a:p>
        </p:txBody>
      </p:sp>
      <p:sp>
        <p:nvSpPr>
          <p:cNvPr id="4" name="ZoneTexte 3"/>
          <p:cNvSpPr txBox="1"/>
          <p:nvPr/>
        </p:nvSpPr>
        <p:spPr>
          <a:xfrm>
            <a:off x="595313" y="2008188"/>
            <a:ext cx="1927225" cy="492125"/>
          </a:xfrm>
          <a:prstGeom prst="rect">
            <a:avLst/>
          </a:prstGeom>
          <a:solidFill>
            <a:schemeClr val="accent5">
              <a:lumMod val="50000"/>
            </a:schemeClr>
          </a:solidFill>
          <a:ln w="9525">
            <a:solidFill>
              <a:schemeClr val="tx1"/>
            </a:solidFill>
          </a:ln>
        </p:spPr>
        <p:txBody>
          <a:bodyPr>
            <a:spAutoFit/>
          </a:bodyPr>
          <a:lstStyle/>
          <a:p>
            <a:pPr>
              <a:defRPr/>
            </a:pPr>
            <a:r>
              <a:rPr lang="fr-BE" sz="2600" dirty="0">
                <a:solidFill>
                  <a:schemeClr val="bg1"/>
                </a:solidFill>
                <a:latin typeface="+mn-lt"/>
                <a:cs typeface="+mn-cs"/>
              </a:rPr>
              <a:t>L’infertilité </a:t>
            </a:r>
          </a:p>
        </p:txBody>
      </p:sp>
      <p:sp>
        <p:nvSpPr>
          <p:cNvPr id="5" name="Flèche vers le bas 4"/>
          <p:cNvSpPr/>
          <p:nvPr/>
        </p:nvSpPr>
        <p:spPr>
          <a:xfrm>
            <a:off x="1212850" y="2771775"/>
            <a:ext cx="693738" cy="733425"/>
          </a:xfrm>
          <a:prstGeom prst="downArrow">
            <a:avLst/>
          </a:prstGeom>
          <a:solidFill>
            <a:schemeClr val="accent5">
              <a:lumMod val="50000"/>
            </a:schemeClr>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BE" sz="2200"/>
          </a:p>
        </p:txBody>
      </p:sp>
      <p:sp>
        <p:nvSpPr>
          <p:cNvPr id="6" name="ZoneTexte 5"/>
          <p:cNvSpPr txBox="1"/>
          <p:nvPr/>
        </p:nvSpPr>
        <p:spPr>
          <a:xfrm>
            <a:off x="6188075" y="2008188"/>
            <a:ext cx="1927225" cy="492125"/>
          </a:xfrm>
          <a:prstGeom prst="rect">
            <a:avLst/>
          </a:prstGeom>
          <a:solidFill>
            <a:schemeClr val="accent2">
              <a:lumMod val="75000"/>
            </a:schemeClr>
          </a:solidFill>
          <a:ln w="9525">
            <a:solidFill>
              <a:schemeClr val="tx1"/>
            </a:solidFill>
          </a:ln>
        </p:spPr>
        <p:txBody>
          <a:bodyPr>
            <a:spAutoFit/>
          </a:bodyPr>
          <a:lstStyle/>
          <a:p>
            <a:pPr>
              <a:defRPr/>
            </a:pPr>
            <a:r>
              <a:rPr lang="fr-BE" sz="2600" dirty="0">
                <a:solidFill>
                  <a:schemeClr val="bg1"/>
                </a:solidFill>
                <a:latin typeface="+mn-lt"/>
                <a:cs typeface="+mn-cs"/>
              </a:rPr>
              <a:t>L’infécondité </a:t>
            </a:r>
          </a:p>
        </p:txBody>
      </p:sp>
      <p:sp>
        <p:nvSpPr>
          <p:cNvPr id="7" name="Flèche vers le bas 6"/>
          <p:cNvSpPr/>
          <p:nvPr/>
        </p:nvSpPr>
        <p:spPr>
          <a:xfrm>
            <a:off x="6869113" y="2790825"/>
            <a:ext cx="693737" cy="733425"/>
          </a:xfrm>
          <a:prstGeom prst="downArrow">
            <a:avLst/>
          </a:prstGeom>
          <a:solidFill>
            <a:schemeClr val="accent2">
              <a:lumMod val="75000"/>
            </a:schemeClr>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BE" sz="2200"/>
          </a:p>
        </p:txBody>
      </p:sp>
      <p:sp>
        <p:nvSpPr>
          <p:cNvPr id="10" name="ZoneTexte 9"/>
          <p:cNvSpPr txBox="1"/>
          <p:nvPr/>
        </p:nvSpPr>
        <p:spPr>
          <a:xfrm>
            <a:off x="4256088" y="3101975"/>
            <a:ext cx="503237" cy="831850"/>
          </a:xfrm>
          <a:prstGeom prst="rect">
            <a:avLst/>
          </a:prstGeom>
          <a:noFill/>
          <a:ln w="9525">
            <a:solidFill>
              <a:schemeClr val="tx1"/>
            </a:solidFill>
          </a:ln>
        </p:spPr>
        <p:txBody>
          <a:bodyPr wrap="none">
            <a:spAutoFit/>
          </a:bodyPr>
          <a:lstStyle/>
          <a:p>
            <a:pPr>
              <a:defRPr/>
            </a:pPr>
            <a:r>
              <a:rPr lang="fr-BE" sz="4800" dirty="0">
                <a:solidFill>
                  <a:srgbClr val="FF0000"/>
                </a:solidFill>
                <a:latin typeface="+mn-lt"/>
                <a:cs typeface="+mn-cs"/>
              </a:rPr>
              <a:t>X</a:t>
            </a:r>
          </a:p>
        </p:txBody>
      </p:sp>
      <p:sp>
        <p:nvSpPr>
          <p:cNvPr id="11" name="Rectangle à coins arrondis 10"/>
          <p:cNvSpPr/>
          <p:nvPr/>
        </p:nvSpPr>
        <p:spPr>
          <a:xfrm>
            <a:off x="366713" y="3789363"/>
            <a:ext cx="3898900" cy="2386012"/>
          </a:xfrm>
          <a:prstGeom prst="roundRect">
            <a:avLst/>
          </a:prstGeom>
          <a:solidFill>
            <a:srgbClr val="002060"/>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r>
              <a:rPr lang="fr-FR" sz="2200" dirty="0">
                <a:solidFill>
                  <a:schemeClr val="bg1"/>
                </a:solidFill>
              </a:rPr>
              <a:t>Est qualifiée d’infertile toute femelle inséminée plus de 2 fois, que les inséminations subséquentes à la deuxième aient été ou non suivies de gestation </a:t>
            </a:r>
          </a:p>
        </p:txBody>
      </p:sp>
      <p:sp>
        <p:nvSpPr>
          <p:cNvPr id="12" name="Rectangle à coins arrondis 11"/>
          <p:cNvSpPr/>
          <p:nvPr/>
        </p:nvSpPr>
        <p:spPr>
          <a:xfrm>
            <a:off x="4818063" y="3898900"/>
            <a:ext cx="3697287" cy="2166938"/>
          </a:xfrm>
          <a:prstGeom prst="roundRect">
            <a:avLst/>
          </a:prstGeom>
          <a:solidFill>
            <a:schemeClr val="accent2">
              <a:lumMod val="75000"/>
            </a:schemeClr>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r>
              <a:rPr lang="fr-FR" sz="2200" dirty="0">
                <a:solidFill>
                  <a:schemeClr val="bg1"/>
                </a:solidFill>
              </a:rPr>
              <a:t>Temps nécessaire à l’obtention d’une gestation (ou d’un vêlage) : </a:t>
            </a:r>
          </a:p>
          <a:p>
            <a:pPr>
              <a:defRPr/>
            </a:pPr>
            <a:r>
              <a:rPr lang="fr-FR" sz="2200" dirty="0">
                <a:solidFill>
                  <a:schemeClr val="bg1"/>
                </a:solidFill>
              </a:rPr>
              <a:t>Génisses : NIF et NV1</a:t>
            </a:r>
          </a:p>
          <a:p>
            <a:pPr>
              <a:defRPr/>
            </a:pPr>
            <a:r>
              <a:rPr lang="fr-FR" sz="2200" dirty="0">
                <a:solidFill>
                  <a:schemeClr val="bg1"/>
                </a:solidFill>
              </a:rPr>
              <a:t>Vaches : VIF et IV</a:t>
            </a:r>
            <a:endParaRPr lang="fr-BE" sz="2200" dirty="0">
              <a:solidFill>
                <a:schemeClr val="bg1"/>
              </a:solidFill>
            </a:endParaRPr>
          </a:p>
        </p:txBody>
      </p:sp>
      <p:sp>
        <p:nvSpPr>
          <p:cNvPr id="13" name="Flèche courbée vers la gauche 12"/>
          <p:cNvSpPr/>
          <p:nvPr/>
        </p:nvSpPr>
        <p:spPr>
          <a:xfrm rot="16200000">
            <a:off x="3956051" y="-996950"/>
            <a:ext cx="863600" cy="4962525"/>
          </a:xfrm>
          <a:prstGeom prst="curvedLeftArrow">
            <a:avLst/>
          </a:prstGeom>
          <a:solidFill>
            <a:srgbClr val="FF0000"/>
          </a:solidFill>
          <a:ln w="9525"/>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BE">
              <a:solidFill>
                <a:schemeClr val="tx1"/>
              </a:solidFill>
            </a:endParaRPr>
          </a:p>
        </p:txBody>
      </p:sp>
      <p:sp>
        <p:nvSpPr>
          <p:cNvPr id="14" name="Flèche courbée vers la gauche 13"/>
          <p:cNvSpPr/>
          <p:nvPr/>
        </p:nvSpPr>
        <p:spPr>
          <a:xfrm rot="5400000">
            <a:off x="3956051" y="592137"/>
            <a:ext cx="863600" cy="4962525"/>
          </a:xfrm>
          <a:prstGeom prst="curvedLeftArrow">
            <a:avLst/>
          </a:prstGeom>
          <a:solidFill>
            <a:srgbClr val="FF0000"/>
          </a:solidFill>
          <a:ln w="9525"/>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BE">
              <a:solidFill>
                <a:schemeClr val="tx1"/>
              </a:solidFill>
            </a:endParaRPr>
          </a:p>
        </p:txBody>
      </p:sp>
    </p:spTree>
    <p:extLst>
      <p:ext uri="{BB962C8B-B14F-4D97-AF65-F5344CB8AC3E}">
        <p14:creationId xmlns:p14="http://schemas.microsoft.com/office/powerpoint/2010/main" val="4239933799"/>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11"/>
                                        </p:tgtEl>
                                        <p:attrNameLst>
                                          <p:attrName>style.visibility</p:attrName>
                                        </p:attrNameLst>
                                      </p:cBhvr>
                                      <p:to>
                                        <p:strVal val="visible"/>
                                      </p:to>
                                    </p:set>
                                  </p:childTnLst>
                                </p:cTn>
                              </p:par>
                            </p:childTnLst>
                          </p:cTn>
                        </p:par>
                      </p:childTnLst>
                    </p:cTn>
                  </p:par>
                  <p:par>
                    <p:cTn id="9" fill="hold" nodeType="clickPar">
                      <p:stCondLst>
                        <p:cond delay="indefinite"/>
                      </p:stCondLst>
                      <p:childTnLst>
                        <p:par>
                          <p:cTn id="10" fill="hold" nodeType="withGroup">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7"/>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12"/>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13"/>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14"/>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1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7" grpId="0" animBg="1"/>
      <p:bldP spid="10" grpId="0" animBg="1"/>
      <p:bldP spid="11" grpId="0" animBg="1"/>
      <p:bldP spid="12" grpId="0" animBg="1"/>
      <p:bldP spid="13" grpId="0" animBg="1"/>
      <p:bldP spid="14" grpId="0" animBg="1"/>
    </p:bld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à coins arrondis 5"/>
          <p:cNvSpPr/>
          <p:nvPr/>
        </p:nvSpPr>
        <p:spPr>
          <a:xfrm>
            <a:off x="827088" y="115888"/>
            <a:ext cx="7777162" cy="820737"/>
          </a:xfrm>
          <a:prstGeom prst="roundRect">
            <a:avLst/>
          </a:prstGeom>
          <a:solidFill>
            <a:schemeClr val="accent3">
              <a:lumMod val="5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r>
              <a:rPr lang="fr-BE" sz="2200" dirty="0"/>
              <a:t>Evaluation de la fécondité de l’année 2017 par le calcul de </a:t>
            </a:r>
            <a:r>
              <a:rPr lang="fr-BE" sz="2200" dirty="0">
                <a:solidFill>
                  <a:srgbClr val="FFFF00"/>
                </a:solidFill>
              </a:rPr>
              <a:t>l’intervalle de vêlage </a:t>
            </a:r>
          </a:p>
        </p:txBody>
      </p:sp>
      <p:sp>
        <p:nvSpPr>
          <p:cNvPr id="7" name="ZoneTexte 6"/>
          <p:cNvSpPr txBox="1"/>
          <p:nvPr/>
        </p:nvSpPr>
        <p:spPr>
          <a:xfrm>
            <a:off x="969963" y="1196975"/>
            <a:ext cx="433387" cy="338138"/>
          </a:xfrm>
          <a:prstGeom prst="rect">
            <a:avLst/>
          </a:prstGeom>
          <a:solidFill>
            <a:schemeClr val="accent2">
              <a:lumMod val="75000"/>
            </a:schemeClr>
          </a:solidFill>
          <a:ln>
            <a:solidFill>
              <a:schemeClr val="tx1"/>
            </a:solidFill>
          </a:ln>
        </p:spPr>
        <p:txBody>
          <a:bodyPr wrap="none">
            <a:spAutoFit/>
          </a:bodyPr>
          <a:lstStyle/>
          <a:p>
            <a:pPr eaLnBrk="1" hangingPunct="1">
              <a:defRPr/>
            </a:pPr>
            <a:r>
              <a:rPr lang="fr-BE" sz="1600" dirty="0">
                <a:solidFill>
                  <a:srgbClr val="FFFF00"/>
                </a:solidFill>
                <a:latin typeface="+mn-lt"/>
                <a:cs typeface="+mn-cs"/>
              </a:rPr>
              <a:t>N° </a:t>
            </a:r>
          </a:p>
        </p:txBody>
      </p:sp>
      <p:sp>
        <p:nvSpPr>
          <p:cNvPr id="8" name="ZoneTexte 7"/>
          <p:cNvSpPr txBox="1"/>
          <p:nvPr/>
        </p:nvSpPr>
        <p:spPr>
          <a:xfrm>
            <a:off x="7812088" y="1196975"/>
            <a:ext cx="963612" cy="338138"/>
          </a:xfrm>
          <a:prstGeom prst="rect">
            <a:avLst/>
          </a:prstGeom>
          <a:solidFill>
            <a:schemeClr val="accent2">
              <a:lumMod val="75000"/>
            </a:schemeClr>
          </a:solidFill>
        </p:spPr>
        <p:txBody>
          <a:bodyPr wrap="none">
            <a:spAutoFit/>
          </a:bodyPr>
          <a:lstStyle/>
          <a:p>
            <a:pPr eaLnBrk="1" hangingPunct="1">
              <a:defRPr/>
            </a:pPr>
            <a:r>
              <a:rPr lang="fr-BE" sz="1600" dirty="0">
                <a:solidFill>
                  <a:srgbClr val="FFFF00"/>
                </a:solidFill>
                <a:latin typeface="+mn-lt"/>
                <a:cs typeface="+mn-cs"/>
              </a:rPr>
              <a:t>J du bilan</a:t>
            </a:r>
          </a:p>
        </p:txBody>
      </p:sp>
      <p:graphicFrame>
        <p:nvGraphicFramePr>
          <p:cNvPr id="5" name="Tableau 4"/>
          <p:cNvGraphicFramePr>
            <a:graphicFrameLocks noGrp="1"/>
          </p:cNvGraphicFramePr>
          <p:nvPr/>
        </p:nvGraphicFramePr>
        <p:xfrm>
          <a:off x="684213" y="4221163"/>
          <a:ext cx="7835900" cy="1787527"/>
        </p:xfrm>
        <a:graphic>
          <a:graphicData uri="http://schemas.openxmlformats.org/drawingml/2006/table">
            <a:tbl>
              <a:tblPr/>
              <a:tblGrid>
                <a:gridCol w="292100"/>
                <a:gridCol w="431800"/>
                <a:gridCol w="254000"/>
                <a:gridCol w="254000"/>
                <a:gridCol w="254000"/>
                <a:gridCol w="254000"/>
                <a:gridCol w="254000"/>
                <a:gridCol w="254000"/>
                <a:gridCol w="254000"/>
                <a:gridCol w="254000"/>
                <a:gridCol w="254000"/>
                <a:gridCol w="254000"/>
                <a:gridCol w="254000"/>
                <a:gridCol w="254000"/>
                <a:gridCol w="254000"/>
                <a:gridCol w="254000"/>
                <a:gridCol w="254000"/>
                <a:gridCol w="254000"/>
                <a:gridCol w="254000"/>
                <a:gridCol w="254000"/>
                <a:gridCol w="254000"/>
                <a:gridCol w="254000"/>
                <a:gridCol w="254000"/>
                <a:gridCol w="254000"/>
                <a:gridCol w="254000"/>
                <a:gridCol w="254000"/>
                <a:gridCol w="254000"/>
                <a:gridCol w="254000"/>
                <a:gridCol w="254000"/>
                <a:gridCol w="254000"/>
              </a:tblGrid>
              <a:tr h="255361">
                <a:tc>
                  <a:txBody>
                    <a:bodyPr/>
                    <a:lstStyle/>
                    <a:p>
                      <a:pPr algn="ctr" fontAlgn="b"/>
                      <a:r>
                        <a:rPr lang="fr-BE" sz="1200" b="1" i="0" u="none" strike="noStrike">
                          <a:solidFill>
                            <a:srgbClr val="000000"/>
                          </a:solidFill>
                          <a:effectLst/>
                          <a:latin typeface="Calibri"/>
                        </a:rPr>
                        <a:t>1</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b"/>
                      <a:r>
                        <a:rPr lang="fr-BE" sz="1200" b="1" i="0" u="none" strike="noStrike">
                          <a:solidFill>
                            <a:srgbClr val="000000"/>
                          </a:solidFill>
                          <a:effectLst/>
                          <a:latin typeface="Calibri"/>
                        </a:rPr>
                        <a:t>3423</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BE" sz="1200" b="1" i="0" u="none" strike="noStrike">
                          <a:solidFill>
                            <a:srgbClr val="000000"/>
                          </a:solidFill>
                          <a:effectLst/>
                          <a:latin typeface="Calibri"/>
                        </a:rPr>
                        <a:t> </a:t>
                      </a:r>
                    </a:p>
                  </a:txBody>
                  <a:tcPr marL="9525" marR="9525" marT="952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BE" sz="1200" b="1" i="0" u="none" strike="noStrike">
                          <a:solidFill>
                            <a:srgbClr val="000000"/>
                          </a:solidFill>
                          <a:effectLst/>
                          <a:latin typeface="Calibri"/>
                        </a:rPr>
                        <a:t> </a:t>
                      </a:r>
                    </a:p>
                  </a:txBody>
                  <a:tcPr marL="9525" marR="9525" marT="952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fr-BE" sz="1200" b="1" i="0" u="none" strike="noStrike">
                          <a:solidFill>
                            <a:srgbClr val="000000"/>
                          </a:solidFill>
                          <a:effectLst/>
                          <a:latin typeface="Calibri"/>
                        </a:rPr>
                        <a:t>V</a:t>
                      </a:r>
                    </a:p>
                  </a:txBody>
                  <a:tcPr marL="9525" marR="9525" marT="952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0000"/>
                    </a:solidFill>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A9694"/>
                    </a:solidFill>
                  </a:tcPr>
                </a:tc>
              </a:tr>
              <a:tr h="255361">
                <a:tc>
                  <a:txBody>
                    <a:bodyPr/>
                    <a:lstStyle/>
                    <a:p>
                      <a:pPr algn="ctr" fontAlgn="b"/>
                      <a:r>
                        <a:rPr lang="fr-BE" sz="1200" b="1" i="0" u="none" strike="noStrike">
                          <a:solidFill>
                            <a:srgbClr val="000000"/>
                          </a:solidFill>
                          <a:effectLst/>
                          <a:latin typeface="Calibri"/>
                        </a:rPr>
                        <a:t>3</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b"/>
                      <a:r>
                        <a:rPr lang="fr-BE" sz="1200" b="1" i="0" u="none" strike="noStrike">
                          <a:solidFill>
                            <a:srgbClr val="000000"/>
                          </a:solidFill>
                          <a:effectLst/>
                          <a:latin typeface="Calibri"/>
                        </a:rPr>
                        <a:t>2589</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BE" sz="1200" b="1" i="0" u="none" strike="noStrike">
                          <a:solidFill>
                            <a:srgbClr val="000000"/>
                          </a:solidFill>
                          <a:effectLst/>
                          <a:latin typeface="Calibri"/>
                        </a:rPr>
                        <a:t>V</a:t>
                      </a:r>
                    </a:p>
                  </a:txBody>
                  <a:tcPr marL="9525" marR="9525" marT="952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0000"/>
                    </a:solidFill>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fr-BE" sz="1200" b="1" i="0" u="none" strike="noStrike">
                          <a:solidFill>
                            <a:srgbClr val="000000"/>
                          </a:solidFill>
                          <a:effectLst/>
                          <a:latin typeface="Calibri"/>
                        </a:rPr>
                        <a:t> </a:t>
                      </a:r>
                    </a:p>
                  </a:txBody>
                  <a:tcPr marL="9525" marR="9525" marT="952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fr-BE" sz="1200" b="1" i="0" u="none" strike="noStrike">
                          <a:solidFill>
                            <a:srgbClr val="000000"/>
                          </a:solidFill>
                          <a:effectLst/>
                          <a:latin typeface="Calibri"/>
                        </a:rPr>
                        <a:t>V</a:t>
                      </a:r>
                    </a:p>
                  </a:txBody>
                  <a:tcPr marL="9525" marR="9525" marT="952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0000"/>
                    </a:solidFill>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A9694"/>
                    </a:solidFill>
                  </a:tcPr>
                </a:tc>
              </a:tr>
              <a:tr h="255361">
                <a:tc>
                  <a:txBody>
                    <a:bodyPr/>
                    <a:lstStyle/>
                    <a:p>
                      <a:pPr algn="ctr" fontAlgn="b"/>
                      <a:r>
                        <a:rPr lang="fr-BE" sz="1200" b="1" i="0" u="none" strike="noStrike">
                          <a:solidFill>
                            <a:srgbClr val="000000"/>
                          </a:solidFill>
                          <a:effectLst/>
                          <a:latin typeface="Calibri"/>
                        </a:rPr>
                        <a:t>4</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b"/>
                      <a:r>
                        <a:rPr lang="fr-BE" sz="1200" b="1" i="0" u="none" strike="noStrike">
                          <a:solidFill>
                            <a:srgbClr val="000000"/>
                          </a:solidFill>
                          <a:effectLst/>
                          <a:latin typeface="Calibri"/>
                        </a:rPr>
                        <a:t>1278</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BE" sz="1200" b="1" i="0" u="none" strike="noStrike">
                          <a:solidFill>
                            <a:srgbClr val="000000"/>
                          </a:solidFill>
                          <a:effectLst/>
                          <a:latin typeface="Calibri"/>
                        </a:rPr>
                        <a:t>V</a:t>
                      </a:r>
                    </a:p>
                  </a:txBody>
                  <a:tcPr marL="9525" marR="9525" marT="952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0000"/>
                    </a:solidFill>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fr-BE" sz="1200" b="1" i="0" u="none" strike="noStrike">
                          <a:solidFill>
                            <a:srgbClr val="000000"/>
                          </a:solidFill>
                          <a:effectLst/>
                          <a:latin typeface="Calibri"/>
                        </a:rPr>
                        <a:t> </a:t>
                      </a:r>
                    </a:p>
                  </a:txBody>
                  <a:tcPr marL="9525" marR="9525" marT="952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fr-BE" sz="1200" b="1" i="0" u="none" strike="noStrike">
                          <a:solidFill>
                            <a:srgbClr val="000000"/>
                          </a:solidFill>
                          <a:effectLst/>
                          <a:latin typeface="Calibri"/>
                        </a:rPr>
                        <a:t>V</a:t>
                      </a:r>
                    </a:p>
                  </a:txBody>
                  <a:tcPr marL="9525" marR="9525" marT="952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0000"/>
                    </a:solidFill>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A9694"/>
                    </a:solidFill>
                  </a:tcPr>
                </a:tc>
              </a:tr>
              <a:tr h="255361">
                <a:tc>
                  <a:txBody>
                    <a:bodyPr/>
                    <a:lstStyle/>
                    <a:p>
                      <a:pPr algn="ctr" fontAlgn="b"/>
                      <a:r>
                        <a:rPr lang="fr-BE" sz="1200" b="1" i="0" u="none" strike="noStrike">
                          <a:solidFill>
                            <a:srgbClr val="000000"/>
                          </a:solidFill>
                          <a:effectLst/>
                          <a:latin typeface="Calibri"/>
                        </a:rPr>
                        <a:t>2</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b"/>
                      <a:r>
                        <a:rPr lang="fr-BE" sz="1200" b="1" i="0" u="none" strike="noStrike">
                          <a:solidFill>
                            <a:srgbClr val="000000"/>
                          </a:solidFill>
                          <a:effectLst/>
                          <a:latin typeface="Calibri"/>
                        </a:rPr>
                        <a:t>5412</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BE" sz="1200" b="1" i="0" u="none" strike="noStrike">
                          <a:solidFill>
                            <a:srgbClr val="000000"/>
                          </a:solidFill>
                          <a:effectLst/>
                          <a:latin typeface="Calibri"/>
                        </a:rPr>
                        <a:t>V</a:t>
                      </a:r>
                    </a:p>
                  </a:txBody>
                  <a:tcPr marL="9525" marR="9525" marT="952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0000"/>
                    </a:solidFill>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fr-BE" sz="1200" b="1" i="0" u="none" strike="noStrike">
                          <a:solidFill>
                            <a:srgbClr val="000000"/>
                          </a:solidFill>
                          <a:effectLst/>
                          <a:latin typeface="Calibri"/>
                        </a:rPr>
                        <a:t> </a:t>
                      </a:r>
                    </a:p>
                  </a:txBody>
                  <a:tcPr marL="9525" marR="9525" marT="952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fr-BE" sz="1200" b="1" i="0" u="none" strike="noStrike">
                          <a:solidFill>
                            <a:srgbClr val="000000"/>
                          </a:solidFill>
                          <a:effectLst/>
                          <a:latin typeface="Calibri"/>
                        </a:rPr>
                        <a:t>V</a:t>
                      </a:r>
                    </a:p>
                  </a:txBody>
                  <a:tcPr marL="9525" marR="9525" marT="952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0000"/>
                    </a:solidFill>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A9694"/>
                    </a:solidFill>
                  </a:tcPr>
                </a:tc>
              </a:tr>
              <a:tr h="255361">
                <a:tc>
                  <a:txBody>
                    <a:bodyPr/>
                    <a:lstStyle/>
                    <a:p>
                      <a:pPr algn="ctr" fontAlgn="b"/>
                      <a:r>
                        <a:rPr lang="fr-BE" sz="1200" b="1" i="0" u="none" strike="noStrike">
                          <a:solidFill>
                            <a:srgbClr val="000000"/>
                          </a:solidFill>
                          <a:effectLst/>
                          <a:latin typeface="Calibri"/>
                        </a:rPr>
                        <a:t>4</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b"/>
                      <a:r>
                        <a:rPr lang="fr-BE" sz="1200" b="1" i="0" u="none" strike="noStrike">
                          <a:solidFill>
                            <a:srgbClr val="000000"/>
                          </a:solidFill>
                          <a:effectLst/>
                          <a:latin typeface="Calibri"/>
                        </a:rPr>
                        <a:t>7941</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BE" sz="1200" b="1" i="0" u="none" strike="noStrike">
                          <a:solidFill>
                            <a:srgbClr val="000000"/>
                          </a:solidFill>
                          <a:effectLst/>
                          <a:latin typeface="Calibri"/>
                        </a:rPr>
                        <a:t>V</a:t>
                      </a:r>
                    </a:p>
                  </a:txBody>
                  <a:tcPr marL="9525" marR="9525" marT="952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0000"/>
                    </a:solidFill>
                  </a:tcPr>
                </a:tc>
                <a:tc>
                  <a:txBody>
                    <a:bodyPr/>
                    <a:lstStyle/>
                    <a:p>
                      <a:pPr algn="ctr" fontAlgn="ctr"/>
                      <a:r>
                        <a:rPr lang="fr-BE" sz="1200" b="1" i="0" u="none" strike="noStrike">
                          <a:solidFill>
                            <a:srgbClr val="000000"/>
                          </a:solidFill>
                          <a:effectLst/>
                          <a:latin typeface="Calibri"/>
                        </a:rPr>
                        <a:t> </a:t>
                      </a:r>
                    </a:p>
                  </a:txBody>
                  <a:tcPr marL="9525" marR="9525" marT="952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fr-BE" sz="1000" b="0" i="0" u="none" strike="noStrike">
                          <a:solidFill>
                            <a:srgbClr val="FF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fr-BE" sz="1200" b="1" i="0" u="none" strike="noStrike">
                          <a:solidFill>
                            <a:srgbClr val="000000"/>
                          </a:solidFill>
                          <a:effectLst/>
                          <a:latin typeface="Calibri"/>
                        </a:rPr>
                        <a:t>V</a:t>
                      </a:r>
                    </a:p>
                  </a:txBody>
                  <a:tcPr marL="9525" marR="9525" marT="952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0000"/>
                    </a:solidFill>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A9694"/>
                    </a:solidFill>
                  </a:tcPr>
                </a:tc>
              </a:tr>
              <a:tr h="255361">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b"/>
                      <a:r>
                        <a:rPr lang="fr-BE" sz="1200" b="1" i="0" u="none" strike="noStrike">
                          <a:solidFill>
                            <a:srgbClr val="000000"/>
                          </a:solidFill>
                          <a:effectLst/>
                          <a:latin typeface="Calibri"/>
                        </a:rPr>
                        <a:t>12</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fr-BE" sz="1200" b="1" i="0" u="none" strike="noStrike">
                          <a:solidFill>
                            <a:srgbClr val="000000"/>
                          </a:solidFill>
                          <a:effectLst/>
                          <a:latin typeface="Calibri"/>
                        </a:rPr>
                        <a:t>1</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fr-BE" sz="1200" b="1" i="0" u="none" strike="noStrike">
                          <a:solidFill>
                            <a:srgbClr val="000000"/>
                          </a:solidFill>
                          <a:effectLst/>
                          <a:latin typeface="Calibri"/>
                        </a:rPr>
                        <a:t>2</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fr-BE" sz="1200" b="1" i="0" u="none" strike="noStrike">
                          <a:solidFill>
                            <a:srgbClr val="000000"/>
                          </a:solidFill>
                          <a:effectLst/>
                          <a:latin typeface="Calibri"/>
                        </a:rPr>
                        <a:t>3</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fr-BE" sz="1200" b="1" i="0" u="none" strike="noStrike">
                          <a:solidFill>
                            <a:srgbClr val="000000"/>
                          </a:solidFill>
                          <a:effectLst/>
                          <a:latin typeface="Calibri"/>
                        </a:rPr>
                        <a:t>4</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fr-BE" sz="1200" b="1" i="0" u="none" strike="noStrike">
                          <a:solidFill>
                            <a:srgbClr val="000000"/>
                          </a:solidFill>
                          <a:effectLst/>
                          <a:latin typeface="Calibri"/>
                        </a:rPr>
                        <a:t>5</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fr-BE" sz="1200" b="1" i="0" u="none" strike="noStrike">
                          <a:solidFill>
                            <a:srgbClr val="000000"/>
                          </a:solidFill>
                          <a:effectLst/>
                          <a:latin typeface="Calibri"/>
                        </a:rPr>
                        <a:t>6</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fr-BE" sz="1200" b="1" i="0" u="none" strike="noStrike">
                          <a:solidFill>
                            <a:srgbClr val="000000"/>
                          </a:solidFill>
                          <a:effectLst/>
                          <a:latin typeface="Calibri"/>
                        </a:rPr>
                        <a:t>7</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fr-BE" sz="1200" b="1" i="0" u="none" strike="noStrike">
                          <a:solidFill>
                            <a:srgbClr val="000000"/>
                          </a:solidFill>
                          <a:effectLst/>
                          <a:latin typeface="Calibri"/>
                        </a:rPr>
                        <a:t>8</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fr-BE" sz="1200" b="1" i="0" u="none" strike="noStrike">
                          <a:solidFill>
                            <a:srgbClr val="000000"/>
                          </a:solidFill>
                          <a:effectLst/>
                          <a:latin typeface="Calibri"/>
                        </a:rPr>
                        <a:t>9</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fr-BE" sz="1200" b="1" i="0" u="none" strike="noStrike">
                          <a:solidFill>
                            <a:srgbClr val="000000"/>
                          </a:solidFill>
                          <a:effectLst/>
                          <a:latin typeface="Calibri"/>
                        </a:rPr>
                        <a:t>10</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fr-BE" sz="1200" b="1" i="0" u="none" strike="noStrike">
                          <a:solidFill>
                            <a:srgbClr val="000000"/>
                          </a:solidFill>
                          <a:effectLst/>
                          <a:latin typeface="Calibri"/>
                        </a:rPr>
                        <a:t>11</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fr-BE" sz="1200" b="1" i="0" u="none" strike="noStrike">
                          <a:solidFill>
                            <a:srgbClr val="000000"/>
                          </a:solidFill>
                          <a:effectLst/>
                          <a:latin typeface="Calibri"/>
                        </a:rPr>
                        <a:t>12</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fr-BE" sz="1200" b="1" i="0" u="none" strike="noStrike">
                          <a:solidFill>
                            <a:srgbClr val="000000"/>
                          </a:solidFill>
                          <a:effectLst/>
                          <a:latin typeface="Calibri"/>
                        </a:rPr>
                        <a:t>1</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fr-BE" sz="1200" b="1" i="0" u="none" strike="noStrike">
                          <a:solidFill>
                            <a:srgbClr val="000000"/>
                          </a:solidFill>
                          <a:effectLst/>
                          <a:latin typeface="Calibri"/>
                        </a:rPr>
                        <a:t>2</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fr-BE" sz="1200" b="1" i="0" u="none" strike="noStrike">
                          <a:solidFill>
                            <a:srgbClr val="000000"/>
                          </a:solidFill>
                          <a:effectLst/>
                          <a:latin typeface="Calibri"/>
                        </a:rPr>
                        <a:t>3</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fr-BE" sz="1200" b="1" i="0" u="none" strike="noStrike">
                          <a:solidFill>
                            <a:srgbClr val="000000"/>
                          </a:solidFill>
                          <a:effectLst/>
                          <a:latin typeface="Calibri"/>
                        </a:rPr>
                        <a:t>4</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fr-BE" sz="1200" b="1" i="0" u="none" strike="noStrike">
                          <a:solidFill>
                            <a:srgbClr val="000000"/>
                          </a:solidFill>
                          <a:effectLst/>
                          <a:latin typeface="Calibri"/>
                        </a:rPr>
                        <a:t>5</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fr-BE" sz="1200" b="1" i="0" u="none" strike="noStrike">
                          <a:solidFill>
                            <a:srgbClr val="000000"/>
                          </a:solidFill>
                          <a:effectLst/>
                          <a:latin typeface="Calibri"/>
                        </a:rPr>
                        <a:t>6</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fr-BE" sz="1200" b="1" i="0" u="none" strike="noStrike">
                          <a:solidFill>
                            <a:srgbClr val="000000"/>
                          </a:solidFill>
                          <a:effectLst/>
                          <a:latin typeface="Calibri"/>
                        </a:rPr>
                        <a:t>7</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fr-BE" sz="1200" b="1" i="0" u="none" strike="noStrike">
                          <a:solidFill>
                            <a:srgbClr val="000000"/>
                          </a:solidFill>
                          <a:effectLst/>
                          <a:latin typeface="Calibri"/>
                        </a:rPr>
                        <a:t>8</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fr-BE" sz="1200" b="1" i="0" u="none" strike="noStrike">
                          <a:solidFill>
                            <a:srgbClr val="000000"/>
                          </a:solidFill>
                          <a:effectLst/>
                          <a:latin typeface="Calibri"/>
                        </a:rPr>
                        <a:t>9</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fr-BE" sz="1200" b="1" i="0" u="none" strike="noStrike">
                          <a:solidFill>
                            <a:srgbClr val="000000"/>
                          </a:solidFill>
                          <a:effectLst/>
                          <a:latin typeface="Calibri"/>
                        </a:rPr>
                        <a:t>10</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fr-BE" sz="1200" b="1" i="0" u="none" strike="noStrike">
                          <a:solidFill>
                            <a:srgbClr val="000000"/>
                          </a:solidFill>
                          <a:effectLst/>
                          <a:latin typeface="Calibri"/>
                        </a:rPr>
                        <a:t>11</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fr-BE" sz="1200" b="1" i="0" u="none" strike="noStrike">
                          <a:solidFill>
                            <a:srgbClr val="000000"/>
                          </a:solidFill>
                          <a:effectLst/>
                          <a:latin typeface="Calibri"/>
                        </a:rPr>
                        <a:t>12</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fr-BE" sz="1200" b="1" i="0" u="none" strike="noStrike">
                          <a:solidFill>
                            <a:srgbClr val="000000"/>
                          </a:solidFill>
                          <a:effectLst/>
                          <a:latin typeface="Calibri"/>
                        </a:rPr>
                        <a:t>1</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fr-BE" sz="1200" b="1" i="0" u="none" strike="noStrike">
                          <a:solidFill>
                            <a:srgbClr val="000000"/>
                          </a:solidFill>
                          <a:effectLst/>
                          <a:latin typeface="Calibri"/>
                        </a:rPr>
                        <a:t>2</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fr-BE" sz="1200" b="1" i="0" u="none" strike="noStrike">
                          <a:solidFill>
                            <a:srgbClr val="000000"/>
                          </a:solidFill>
                          <a:effectLst/>
                          <a:latin typeface="Calibri"/>
                        </a:rPr>
                        <a:t>3</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A9694"/>
                    </a:solidFill>
                  </a:tcPr>
                </a:tc>
              </a:tr>
              <a:tr h="255361">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gridSpan="12">
                  <a:txBody>
                    <a:bodyPr/>
                    <a:lstStyle/>
                    <a:p>
                      <a:pPr algn="ctr" fontAlgn="ctr"/>
                      <a:r>
                        <a:rPr lang="fr-BE" sz="1200" b="1" i="0" u="none" strike="noStrike">
                          <a:solidFill>
                            <a:srgbClr val="000000"/>
                          </a:solidFill>
                          <a:effectLst/>
                          <a:latin typeface="Calibri"/>
                        </a:rPr>
                        <a:t>2016</a:t>
                      </a:r>
                    </a:p>
                  </a:txBody>
                  <a:tcPr marL="9525" marR="9525" marT="952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fr-BE"/>
                    </a:p>
                  </a:txBody>
                  <a:tcPr/>
                </a:tc>
                <a:tc hMerge="1">
                  <a:txBody>
                    <a:bodyPr/>
                    <a:lstStyle/>
                    <a:p>
                      <a:endParaRPr lang="fr-BE"/>
                    </a:p>
                  </a:txBody>
                  <a:tcPr/>
                </a:tc>
                <a:tc hMerge="1">
                  <a:txBody>
                    <a:bodyPr/>
                    <a:lstStyle/>
                    <a:p>
                      <a:endParaRPr lang="fr-BE"/>
                    </a:p>
                  </a:txBody>
                  <a:tcPr/>
                </a:tc>
                <a:tc hMerge="1">
                  <a:txBody>
                    <a:bodyPr/>
                    <a:lstStyle/>
                    <a:p>
                      <a:endParaRPr lang="fr-BE"/>
                    </a:p>
                  </a:txBody>
                  <a:tcPr/>
                </a:tc>
                <a:tc hMerge="1">
                  <a:txBody>
                    <a:bodyPr/>
                    <a:lstStyle/>
                    <a:p>
                      <a:endParaRPr lang="fr-BE"/>
                    </a:p>
                  </a:txBody>
                  <a:tcPr/>
                </a:tc>
                <a:tc hMerge="1">
                  <a:txBody>
                    <a:bodyPr/>
                    <a:lstStyle/>
                    <a:p>
                      <a:endParaRPr lang="fr-BE"/>
                    </a:p>
                  </a:txBody>
                  <a:tcPr/>
                </a:tc>
                <a:tc hMerge="1">
                  <a:txBody>
                    <a:bodyPr/>
                    <a:lstStyle/>
                    <a:p>
                      <a:endParaRPr lang="fr-BE"/>
                    </a:p>
                  </a:txBody>
                  <a:tcPr/>
                </a:tc>
                <a:tc hMerge="1">
                  <a:txBody>
                    <a:bodyPr/>
                    <a:lstStyle/>
                    <a:p>
                      <a:endParaRPr lang="fr-BE"/>
                    </a:p>
                  </a:txBody>
                  <a:tcPr/>
                </a:tc>
                <a:tc hMerge="1">
                  <a:txBody>
                    <a:bodyPr/>
                    <a:lstStyle/>
                    <a:p>
                      <a:endParaRPr lang="fr-BE"/>
                    </a:p>
                  </a:txBody>
                  <a:tcPr/>
                </a:tc>
                <a:tc hMerge="1">
                  <a:txBody>
                    <a:bodyPr/>
                    <a:lstStyle/>
                    <a:p>
                      <a:endParaRPr lang="fr-BE"/>
                    </a:p>
                  </a:txBody>
                  <a:tcPr/>
                </a:tc>
                <a:tc hMerge="1">
                  <a:txBody>
                    <a:bodyPr/>
                    <a:lstStyle/>
                    <a:p>
                      <a:endParaRPr lang="fr-BE"/>
                    </a:p>
                  </a:txBody>
                  <a:tcPr/>
                </a:tc>
                <a:tc gridSpan="12">
                  <a:txBody>
                    <a:bodyPr/>
                    <a:lstStyle/>
                    <a:p>
                      <a:pPr algn="ctr" fontAlgn="ctr"/>
                      <a:r>
                        <a:rPr lang="fr-BE" sz="1200" b="1" i="0" u="none" strike="noStrike">
                          <a:solidFill>
                            <a:srgbClr val="000000"/>
                          </a:solidFill>
                          <a:effectLst/>
                          <a:latin typeface="Calibri"/>
                        </a:rPr>
                        <a:t>2017</a:t>
                      </a:r>
                    </a:p>
                  </a:txBody>
                  <a:tcPr marL="9525" marR="9525" marT="952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fr-BE"/>
                    </a:p>
                  </a:txBody>
                  <a:tcPr/>
                </a:tc>
                <a:tc hMerge="1">
                  <a:txBody>
                    <a:bodyPr/>
                    <a:lstStyle/>
                    <a:p>
                      <a:endParaRPr lang="fr-BE"/>
                    </a:p>
                  </a:txBody>
                  <a:tcPr/>
                </a:tc>
                <a:tc hMerge="1">
                  <a:txBody>
                    <a:bodyPr/>
                    <a:lstStyle/>
                    <a:p>
                      <a:endParaRPr lang="fr-BE"/>
                    </a:p>
                  </a:txBody>
                  <a:tcPr/>
                </a:tc>
                <a:tc hMerge="1">
                  <a:txBody>
                    <a:bodyPr/>
                    <a:lstStyle/>
                    <a:p>
                      <a:endParaRPr lang="fr-BE"/>
                    </a:p>
                  </a:txBody>
                  <a:tcPr/>
                </a:tc>
                <a:tc hMerge="1">
                  <a:txBody>
                    <a:bodyPr/>
                    <a:lstStyle/>
                    <a:p>
                      <a:endParaRPr lang="fr-BE"/>
                    </a:p>
                  </a:txBody>
                  <a:tcPr/>
                </a:tc>
                <a:tc hMerge="1">
                  <a:txBody>
                    <a:bodyPr/>
                    <a:lstStyle/>
                    <a:p>
                      <a:endParaRPr lang="fr-BE"/>
                    </a:p>
                  </a:txBody>
                  <a:tcPr/>
                </a:tc>
                <a:tc hMerge="1">
                  <a:txBody>
                    <a:bodyPr/>
                    <a:lstStyle/>
                    <a:p>
                      <a:endParaRPr lang="fr-BE"/>
                    </a:p>
                  </a:txBody>
                  <a:tcPr/>
                </a:tc>
                <a:tc hMerge="1">
                  <a:txBody>
                    <a:bodyPr/>
                    <a:lstStyle/>
                    <a:p>
                      <a:endParaRPr lang="fr-BE"/>
                    </a:p>
                  </a:txBody>
                  <a:tcPr/>
                </a:tc>
                <a:tc hMerge="1">
                  <a:txBody>
                    <a:bodyPr/>
                    <a:lstStyle/>
                    <a:p>
                      <a:endParaRPr lang="fr-BE"/>
                    </a:p>
                  </a:txBody>
                  <a:tcPr/>
                </a:tc>
                <a:tc hMerge="1">
                  <a:txBody>
                    <a:bodyPr/>
                    <a:lstStyle/>
                    <a:p>
                      <a:endParaRPr lang="fr-BE"/>
                    </a:p>
                  </a:txBody>
                  <a:tcPr/>
                </a:tc>
                <a:tc hMerge="1">
                  <a:txBody>
                    <a:bodyPr/>
                    <a:lstStyle/>
                    <a:p>
                      <a:endParaRPr lang="fr-BE"/>
                    </a:p>
                  </a:txBody>
                  <a:tcPr/>
                </a:tc>
                <a:tc gridSpan="3">
                  <a:txBody>
                    <a:bodyPr/>
                    <a:lstStyle/>
                    <a:p>
                      <a:pPr algn="ctr" fontAlgn="ctr"/>
                      <a:r>
                        <a:rPr lang="fr-BE" sz="1200" b="1" i="0" u="none" strike="noStrike" dirty="0">
                          <a:solidFill>
                            <a:srgbClr val="000000"/>
                          </a:solidFill>
                          <a:effectLst/>
                          <a:latin typeface="Calibri"/>
                        </a:rPr>
                        <a:t>2018</a:t>
                      </a:r>
                    </a:p>
                  </a:txBody>
                  <a:tcPr marL="9525" marR="9525" marT="952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fr-BE"/>
                    </a:p>
                  </a:txBody>
                  <a:tcPr/>
                </a:tc>
                <a:tc hMerge="1">
                  <a:txBody>
                    <a:bodyPr/>
                    <a:lstStyle/>
                    <a:p>
                      <a:endParaRPr lang="fr-BE"/>
                    </a:p>
                  </a:txBody>
                  <a:tcPr/>
                </a:tc>
              </a:tr>
            </a:tbl>
          </a:graphicData>
        </a:graphic>
      </p:graphicFrame>
      <p:graphicFrame>
        <p:nvGraphicFramePr>
          <p:cNvPr id="9" name="Tableau 8"/>
          <p:cNvGraphicFramePr>
            <a:graphicFrameLocks noGrp="1"/>
          </p:cNvGraphicFramePr>
          <p:nvPr/>
        </p:nvGraphicFramePr>
        <p:xfrm>
          <a:off x="552450" y="1628775"/>
          <a:ext cx="7835900" cy="1787527"/>
        </p:xfrm>
        <a:graphic>
          <a:graphicData uri="http://schemas.openxmlformats.org/drawingml/2006/table">
            <a:tbl>
              <a:tblPr/>
              <a:tblGrid>
                <a:gridCol w="292100"/>
                <a:gridCol w="431800"/>
                <a:gridCol w="254000"/>
                <a:gridCol w="254000"/>
                <a:gridCol w="254000"/>
                <a:gridCol w="254000"/>
                <a:gridCol w="254000"/>
                <a:gridCol w="254000"/>
                <a:gridCol w="254000"/>
                <a:gridCol w="254000"/>
                <a:gridCol w="254000"/>
                <a:gridCol w="254000"/>
                <a:gridCol w="254000"/>
                <a:gridCol w="254000"/>
                <a:gridCol w="254000"/>
                <a:gridCol w="254000"/>
                <a:gridCol w="254000"/>
                <a:gridCol w="254000"/>
                <a:gridCol w="254000"/>
                <a:gridCol w="254000"/>
                <a:gridCol w="254000"/>
                <a:gridCol w="254000"/>
                <a:gridCol w="254000"/>
                <a:gridCol w="254000"/>
                <a:gridCol w="254000"/>
                <a:gridCol w="254000"/>
                <a:gridCol w="254000"/>
                <a:gridCol w="254000"/>
                <a:gridCol w="254000"/>
                <a:gridCol w="254000"/>
              </a:tblGrid>
              <a:tr h="255361">
                <a:tc>
                  <a:txBody>
                    <a:bodyPr/>
                    <a:lstStyle/>
                    <a:p>
                      <a:pPr algn="ctr" fontAlgn="b"/>
                      <a:r>
                        <a:rPr lang="fr-BE" sz="1200" b="1" i="0" u="none" strike="noStrike" dirty="0">
                          <a:solidFill>
                            <a:srgbClr val="000000"/>
                          </a:solidFill>
                          <a:effectLst/>
                          <a:latin typeface="Calibri"/>
                        </a:rPr>
                        <a:t>1</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fr-BE" sz="1200" b="1" i="0" u="none" strike="noStrike" dirty="0">
                          <a:solidFill>
                            <a:srgbClr val="000000"/>
                          </a:solidFill>
                          <a:effectLst/>
                          <a:latin typeface="Calibri"/>
                        </a:rPr>
                        <a:t>3423</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fr-BE" sz="1200" b="1" i="0" u="none" strike="noStrike">
                          <a:solidFill>
                            <a:srgbClr val="000000"/>
                          </a:solidFill>
                          <a:effectLst/>
                          <a:latin typeface="Calibri"/>
                        </a:rPr>
                        <a:t> </a:t>
                      </a:r>
                    </a:p>
                  </a:txBody>
                  <a:tcPr marL="9525" marR="9525" marT="952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fr-BE" sz="1200" b="1" i="0" u="none" strike="noStrike">
                          <a:solidFill>
                            <a:srgbClr val="000000"/>
                          </a:solidFill>
                          <a:effectLst/>
                          <a:latin typeface="Calibri"/>
                        </a:rPr>
                        <a:t> </a:t>
                      </a:r>
                    </a:p>
                  </a:txBody>
                  <a:tcPr marL="9525" marR="9525" marT="952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fr-BE" sz="1200" b="1" i="0" u="none" strike="noStrike">
                          <a:solidFill>
                            <a:srgbClr val="000000"/>
                          </a:solidFill>
                          <a:effectLst/>
                          <a:latin typeface="Calibri"/>
                        </a:rPr>
                        <a:t> </a:t>
                      </a:r>
                    </a:p>
                  </a:txBody>
                  <a:tcPr marL="9525" marR="9525" marT="952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A9694"/>
                    </a:solidFill>
                  </a:tcPr>
                </a:tc>
              </a:tr>
              <a:tr h="255361">
                <a:tc>
                  <a:txBody>
                    <a:bodyPr/>
                    <a:lstStyle/>
                    <a:p>
                      <a:pPr algn="ctr" fontAlgn="b"/>
                      <a:r>
                        <a:rPr lang="fr-BE" sz="1200" b="1" i="0" u="none" strike="noStrike">
                          <a:solidFill>
                            <a:srgbClr val="000000"/>
                          </a:solidFill>
                          <a:effectLst/>
                          <a:latin typeface="Calibri"/>
                        </a:rPr>
                        <a:t>3</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fr-BE" sz="1200" b="1" i="0" u="none" strike="noStrike" dirty="0">
                          <a:solidFill>
                            <a:srgbClr val="000000"/>
                          </a:solidFill>
                          <a:effectLst/>
                          <a:latin typeface="Calibri"/>
                        </a:rPr>
                        <a:t>2589</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BE" sz="1200" b="1" i="0" u="none" strike="noStrike">
                          <a:solidFill>
                            <a:srgbClr val="000000"/>
                          </a:solidFill>
                          <a:effectLst/>
                          <a:latin typeface="Calibri"/>
                        </a:rPr>
                        <a:t> </a:t>
                      </a:r>
                    </a:p>
                  </a:txBody>
                  <a:tcPr marL="9525" marR="9525" marT="952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fr-BE" sz="1200" b="1" i="0" u="none" strike="noStrike">
                          <a:solidFill>
                            <a:srgbClr val="000000"/>
                          </a:solidFill>
                          <a:effectLst/>
                          <a:latin typeface="Calibri"/>
                        </a:rPr>
                        <a:t> </a:t>
                      </a:r>
                    </a:p>
                  </a:txBody>
                  <a:tcPr marL="9525" marR="9525" marT="952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fr-BE" sz="1200" b="1" i="0" u="none" strike="noStrike">
                          <a:solidFill>
                            <a:srgbClr val="000000"/>
                          </a:solidFill>
                          <a:effectLst/>
                          <a:latin typeface="Calibri"/>
                        </a:rPr>
                        <a:t> </a:t>
                      </a:r>
                    </a:p>
                  </a:txBody>
                  <a:tcPr marL="9525" marR="9525" marT="952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A9694"/>
                    </a:solidFill>
                  </a:tcPr>
                </a:tc>
              </a:tr>
              <a:tr h="255361">
                <a:tc>
                  <a:txBody>
                    <a:bodyPr/>
                    <a:lstStyle/>
                    <a:p>
                      <a:pPr algn="ctr" fontAlgn="b"/>
                      <a:r>
                        <a:rPr lang="fr-BE" sz="1200" b="1" i="0" u="none" strike="noStrike">
                          <a:solidFill>
                            <a:srgbClr val="000000"/>
                          </a:solidFill>
                          <a:effectLst/>
                          <a:latin typeface="Calibri"/>
                        </a:rPr>
                        <a:t>4</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fr-BE" sz="1200" b="1" i="0" u="none" strike="noStrike" dirty="0">
                          <a:solidFill>
                            <a:srgbClr val="000000"/>
                          </a:solidFill>
                          <a:effectLst/>
                          <a:latin typeface="Calibri"/>
                        </a:rPr>
                        <a:t>1278</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fr-BE" sz="1200" b="1" i="0" u="none" strike="noStrike">
                          <a:solidFill>
                            <a:srgbClr val="000000"/>
                          </a:solidFill>
                          <a:effectLst/>
                          <a:latin typeface="Calibri"/>
                        </a:rPr>
                        <a:t> </a:t>
                      </a:r>
                    </a:p>
                  </a:txBody>
                  <a:tcPr marL="9525" marR="9525" marT="952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fr-BE" sz="1200" b="1" i="0" u="none" strike="noStrike">
                          <a:solidFill>
                            <a:srgbClr val="000000"/>
                          </a:solidFill>
                          <a:effectLst/>
                          <a:latin typeface="Calibri"/>
                        </a:rPr>
                        <a:t> </a:t>
                      </a:r>
                    </a:p>
                  </a:txBody>
                  <a:tcPr marL="9525" marR="9525" marT="952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fr-BE" sz="1200" b="1" i="0" u="none" strike="noStrike">
                          <a:solidFill>
                            <a:srgbClr val="000000"/>
                          </a:solidFill>
                          <a:effectLst/>
                          <a:latin typeface="Calibri"/>
                        </a:rPr>
                        <a:t> </a:t>
                      </a:r>
                    </a:p>
                  </a:txBody>
                  <a:tcPr marL="9525" marR="9525" marT="952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A9694"/>
                    </a:solidFill>
                  </a:tcPr>
                </a:tc>
              </a:tr>
              <a:tr h="255361">
                <a:tc>
                  <a:txBody>
                    <a:bodyPr/>
                    <a:lstStyle/>
                    <a:p>
                      <a:pPr algn="ctr" fontAlgn="b"/>
                      <a:r>
                        <a:rPr lang="fr-BE" sz="1200" b="1" i="0" u="none" strike="noStrike">
                          <a:solidFill>
                            <a:srgbClr val="000000"/>
                          </a:solidFill>
                          <a:effectLst/>
                          <a:latin typeface="Calibri"/>
                        </a:rPr>
                        <a:t>2</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fr-BE" sz="1200" b="1" i="0" u="none" strike="noStrike" dirty="0">
                          <a:solidFill>
                            <a:srgbClr val="000000"/>
                          </a:solidFill>
                          <a:effectLst/>
                          <a:latin typeface="Calibri"/>
                        </a:rPr>
                        <a:t>5412</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fr-BE" sz="1200" b="1" i="0" u="none" strike="noStrike">
                          <a:solidFill>
                            <a:srgbClr val="000000"/>
                          </a:solidFill>
                          <a:effectLst/>
                          <a:latin typeface="Calibri"/>
                        </a:rPr>
                        <a:t> </a:t>
                      </a:r>
                    </a:p>
                  </a:txBody>
                  <a:tcPr marL="9525" marR="9525" marT="952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fr-BE" sz="1200" b="1" i="0" u="none" strike="noStrike">
                          <a:solidFill>
                            <a:srgbClr val="000000"/>
                          </a:solidFill>
                          <a:effectLst/>
                          <a:latin typeface="Calibri"/>
                        </a:rPr>
                        <a:t> </a:t>
                      </a:r>
                    </a:p>
                  </a:txBody>
                  <a:tcPr marL="9525" marR="9525" marT="952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fr-BE" sz="1200" b="1" i="0" u="none" strike="noStrike">
                          <a:solidFill>
                            <a:srgbClr val="000000"/>
                          </a:solidFill>
                          <a:effectLst/>
                          <a:latin typeface="Calibri"/>
                        </a:rPr>
                        <a:t> </a:t>
                      </a:r>
                    </a:p>
                  </a:txBody>
                  <a:tcPr marL="9525" marR="9525" marT="952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A9694"/>
                    </a:solidFill>
                  </a:tcPr>
                </a:tc>
              </a:tr>
              <a:tr h="255361">
                <a:tc>
                  <a:txBody>
                    <a:bodyPr/>
                    <a:lstStyle/>
                    <a:p>
                      <a:pPr algn="ctr" fontAlgn="b"/>
                      <a:r>
                        <a:rPr lang="fr-BE" sz="1200" b="1" i="0" u="none" strike="noStrike">
                          <a:solidFill>
                            <a:srgbClr val="000000"/>
                          </a:solidFill>
                          <a:effectLst/>
                          <a:latin typeface="Calibri"/>
                        </a:rPr>
                        <a:t>4</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fr-BE" sz="1200" b="1" i="0" u="none" strike="noStrike" dirty="0">
                          <a:solidFill>
                            <a:srgbClr val="000000"/>
                          </a:solidFill>
                          <a:effectLst/>
                          <a:latin typeface="Calibri"/>
                        </a:rPr>
                        <a:t>7941</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fr-BE" sz="1200" b="1" i="0" u="none" strike="noStrike">
                          <a:solidFill>
                            <a:srgbClr val="000000"/>
                          </a:solidFill>
                          <a:effectLst/>
                          <a:latin typeface="Calibri"/>
                        </a:rPr>
                        <a:t> </a:t>
                      </a:r>
                    </a:p>
                  </a:txBody>
                  <a:tcPr marL="9525" marR="9525" marT="952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fr-BE" sz="1200" b="1" i="0" u="none" strike="noStrike">
                          <a:solidFill>
                            <a:srgbClr val="000000"/>
                          </a:solidFill>
                          <a:effectLst/>
                          <a:latin typeface="Calibri"/>
                        </a:rPr>
                        <a:t> </a:t>
                      </a:r>
                    </a:p>
                  </a:txBody>
                  <a:tcPr marL="9525" marR="9525" marT="952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fr-BE" sz="1000" b="0" i="0" u="none" strike="noStrike">
                          <a:solidFill>
                            <a:srgbClr val="FF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ctr" fontAlgn="ctr"/>
                      <a:r>
                        <a:rPr lang="fr-BE" sz="1200" b="1" i="0" u="none" strike="noStrike">
                          <a:solidFill>
                            <a:srgbClr val="000000"/>
                          </a:solidFill>
                          <a:effectLst/>
                          <a:latin typeface="Calibri"/>
                        </a:rPr>
                        <a:t> </a:t>
                      </a:r>
                    </a:p>
                  </a:txBody>
                  <a:tcPr marL="9525" marR="9525" marT="952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A9694"/>
                    </a:solidFill>
                  </a:tcPr>
                </a:tc>
              </a:tr>
              <a:tr h="255361">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b"/>
                      <a:r>
                        <a:rPr lang="fr-BE" sz="1200" b="1" i="0" u="none" strike="noStrike">
                          <a:solidFill>
                            <a:srgbClr val="000000"/>
                          </a:solidFill>
                          <a:effectLst/>
                          <a:latin typeface="Calibri"/>
                        </a:rPr>
                        <a:t>12</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fr-BE" sz="1200" b="1" i="0" u="none" strike="noStrike">
                          <a:solidFill>
                            <a:srgbClr val="000000"/>
                          </a:solidFill>
                          <a:effectLst/>
                          <a:latin typeface="Calibri"/>
                        </a:rPr>
                        <a:t>1</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fr-BE" sz="1200" b="1" i="0" u="none" strike="noStrike">
                          <a:solidFill>
                            <a:srgbClr val="000000"/>
                          </a:solidFill>
                          <a:effectLst/>
                          <a:latin typeface="Calibri"/>
                        </a:rPr>
                        <a:t>2</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fr-BE" sz="1200" b="1" i="0" u="none" strike="noStrike">
                          <a:solidFill>
                            <a:srgbClr val="000000"/>
                          </a:solidFill>
                          <a:effectLst/>
                          <a:latin typeface="Calibri"/>
                        </a:rPr>
                        <a:t>3</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fr-BE" sz="1200" b="1" i="0" u="none" strike="noStrike">
                          <a:solidFill>
                            <a:srgbClr val="000000"/>
                          </a:solidFill>
                          <a:effectLst/>
                          <a:latin typeface="Calibri"/>
                        </a:rPr>
                        <a:t>4</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fr-BE" sz="1200" b="1" i="0" u="none" strike="noStrike">
                          <a:solidFill>
                            <a:srgbClr val="000000"/>
                          </a:solidFill>
                          <a:effectLst/>
                          <a:latin typeface="Calibri"/>
                        </a:rPr>
                        <a:t>5</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fr-BE" sz="1200" b="1" i="0" u="none" strike="noStrike">
                          <a:solidFill>
                            <a:srgbClr val="000000"/>
                          </a:solidFill>
                          <a:effectLst/>
                          <a:latin typeface="Calibri"/>
                        </a:rPr>
                        <a:t>6</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fr-BE" sz="1200" b="1" i="0" u="none" strike="noStrike">
                          <a:solidFill>
                            <a:srgbClr val="000000"/>
                          </a:solidFill>
                          <a:effectLst/>
                          <a:latin typeface="Calibri"/>
                        </a:rPr>
                        <a:t>7</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fr-BE" sz="1200" b="1" i="0" u="none" strike="noStrike">
                          <a:solidFill>
                            <a:srgbClr val="000000"/>
                          </a:solidFill>
                          <a:effectLst/>
                          <a:latin typeface="Calibri"/>
                        </a:rPr>
                        <a:t>8</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fr-BE" sz="1200" b="1" i="0" u="none" strike="noStrike">
                          <a:solidFill>
                            <a:srgbClr val="000000"/>
                          </a:solidFill>
                          <a:effectLst/>
                          <a:latin typeface="Calibri"/>
                        </a:rPr>
                        <a:t>9</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fr-BE" sz="1200" b="1" i="0" u="none" strike="noStrike">
                          <a:solidFill>
                            <a:srgbClr val="000000"/>
                          </a:solidFill>
                          <a:effectLst/>
                          <a:latin typeface="Calibri"/>
                        </a:rPr>
                        <a:t>10</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fr-BE" sz="1200" b="1" i="0" u="none" strike="noStrike">
                          <a:solidFill>
                            <a:srgbClr val="000000"/>
                          </a:solidFill>
                          <a:effectLst/>
                          <a:latin typeface="Calibri"/>
                        </a:rPr>
                        <a:t>11</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fr-BE" sz="1200" b="1" i="0" u="none" strike="noStrike">
                          <a:solidFill>
                            <a:srgbClr val="000000"/>
                          </a:solidFill>
                          <a:effectLst/>
                          <a:latin typeface="Calibri"/>
                        </a:rPr>
                        <a:t>12</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fr-BE" sz="1200" b="1" i="0" u="none" strike="noStrike">
                          <a:solidFill>
                            <a:srgbClr val="000000"/>
                          </a:solidFill>
                          <a:effectLst/>
                          <a:latin typeface="Calibri"/>
                        </a:rPr>
                        <a:t>1</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fr-BE" sz="1200" b="1" i="0" u="none" strike="noStrike">
                          <a:solidFill>
                            <a:srgbClr val="000000"/>
                          </a:solidFill>
                          <a:effectLst/>
                          <a:latin typeface="Calibri"/>
                        </a:rPr>
                        <a:t>2</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fr-BE" sz="1200" b="1" i="0" u="none" strike="noStrike">
                          <a:solidFill>
                            <a:srgbClr val="000000"/>
                          </a:solidFill>
                          <a:effectLst/>
                          <a:latin typeface="Calibri"/>
                        </a:rPr>
                        <a:t>3</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fr-BE" sz="1200" b="1" i="0" u="none" strike="noStrike">
                          <a:solidFill>
                            <a:srgbClr val="000000"/>
                          </a:solidFill>
                          <a:effectLst/>
                          <a:latin typeface="Calibri"/>
                        </a:rPr>
                        <a:t>4</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fr-BE" sz="1200" b="1" i="0" u="none" strike="noStrike">
                          <a:solidFill>
                            <a:srgbClr val="000000"/>
                          </a:solidFill>
                          <a:effectLst/>
                          <a:latin typeface="Calibri"/>
                        </a:rPr>
                        <a:t>5</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fr-BE" sz="1200" b="1" i="0" u="none" strike="noStrike">
                          <a:solidFill>
                            <a:srgbClr val="000000"/>
                          </a:solidFill>
                          <a:effectLst/>
                          <a:latin typeface="Calibri"/>
                        </a:rPr>
                        <a:t>6</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fr-BE" sz="1200" b="1" i="0" u="none" strike="noStrike">
                          <a:solidFill>
                            <a:srgbClr val="000000"/>
                          </a:solidFill>
                          <a:effectLst/>
                          <a:latin typeface="Calibri"/>
                        </a:rPr>
                        <a:t>7</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fr-BE" sz="1200" b="1" i="0" u="none" strike="noStrike">
                          <a:solidFill>
                            <a:srgbClr val="000000"/>
                          </a:solidFill>
                          <a:effectLst/>
                          <a:latin typeface="Calibri"/>
                        </a:rPr>
                        <a:t>8</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fr-BE" sz="1200" b="1" i="0" u="none" strike="noStrike">
                          <a:solidFill>
                            <a:srgbClr val="000000"/>
                          </a:solidFill>
                          <a:effectLst/>
                          <a:latin typeface="Calibri"/>
                        </a:rPr>
                        <a:t>9</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fr-BE" sz="1200" b="1" i="0" u="none" strike="noStrike">
                          <a:solidFill>
                            <a:srgbClr val="000000"/>
                          </a:solidFill>
                          <a:effectLst/>
                          <a:latin typeface="Calibri"/>
                        </a:rPr>
                        <a:t>10</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fr-BE" sz="1200" b="1" i="0" u="none" strike="noStrike">
                          <a:solidFill>
                            <a:srgbClr val="000000"/>
                          </a:solidFill>
                          <a:effectLst/>
                          <a:latin typeface="Calibri"/>
                        </a:rPr>
                        <a:t>11</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fr-BE" sz="1200" b="1" i="0" u="none" strike="noStrike">
                          <a:solidFill>
                            <a:srgbClr val="000000"/>
                          </a:solidFill>
                          <a:effectLst/>
                          <a:latin typeface="Calibri"/>
                        </a:rPr>
                        <a:t>12</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fr-BE" sz="1200" b="1" i="0" u="none" strike="noStrike">
                          <a:solidFill>
                            <a:srgbClr val="000000"/>
                          </a:solidFill>
                          <a:effectLst/>
                          <a:latin typeface="Calibri"/>
                        </a:rPr>
                        <a:t>1</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fr-BE" sz="1200" b="1" i="0" u="none" strike="noStrike">
                          <a:solidFill>
                            <a:srgbClr val="000000"/>
                          </a:solidFill>
                          <a:effectLst/>
                          <a:latin typeface="Calibri"/>
                        </a:rPr>
                        <a:t>2</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fr-BE" sz="1200" b="1" i="0" u="none" strike="noStrike">
                          <a:solidFill>
                            <a:srgbClr val="000000"/>
                          </a:solidFill>
                          <a:effectLst/>
                          <a:latin typeface="Calibri"/>
                        </a:rPr>
                        <a:t>3</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A9694"/>
                    </a:solidFill>
                  </a:tcPr>
                </a:tc>
              </a:tr>
              <a:tr h="255361">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gridSpan="12">
                  <a:txBody>
                    <a:bodyPr/>
                    <a:lstStyle/>
                    <a:p>
                      <a:pPr algn="ctr" fontAlgn="ctr"/>
                      <a:r>
                        <a:rPr lang="fr-BE" sz="1200" b="1" i="0" u="none" strike="noStrike">
                          <a:solidFill>
                            <a:srgbClr val="000000"/>
                          </a:solidFill>
                          <a:effectLst/>
                          <a:latin typeface="Calibri"/>
                        </a:rPr>
                        <a:t>2016</a:t>
                      </a:r>
                    </a:p>
                  </a:txBody>
                  <a:tcPr marL="9525" marR="9525" marT="952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fr-BE"/>
                    </a:p>
                  </a:txBody>
                  <a:tcPr/>
                </a:tc>
                <a:tc hMerge="1">
                  <a:txBody>
                    <a:bodyPr/>
                    <a:lstStyle/>
                    <a:p>
                      <a:endParaRPr lang="fr-BE"/>
                    </a:p>
                  </a:txBody>
                  <a:tcPr/>
                </a:tc>
                <a:tc hMerge="1">
                  <a:txBody>
                    <a:bodyPr/>
                    <a:lstStyle/>
                    <a:p>
                      <a:endParaRPr lang="fr-BE"/>
                    </a:p>
                  </a:txBody>
                  <a:tcPr/>
                </a:tc>
                <a:tc hMerge="1">
                  <a:txBody>
                    <a:bodyPr/>
                    <a:lstStyle/>
                    <a:p>
                      <a:endParaRPr lang="fr-BE"/>
                    </a:p>
                  </a:txBody>
                  <a:tcPr/>
                </a:tc>
                <a:tc hMerge="1">
                  <a:txBody>
                    <a:bodyPr/>
                    <a:lstStyle/>
                    <a:p>
                      <a:endParaRPr lang="fr-BE"/>
                    </a:p>
                  </a:txBody>
                  <a:tcPr/>
                </a:tc>
                <a:tc hMerge="1">
                  <a:txBody>
                    <a:bodyPr/>
                    <a:lstStyle/>
                    <a:p>
                      <a:endParaRPr lang="fr-BE"/>
                    </a:p>
                  </a:txBody>
                  <a:tcPr/>
                </a:tc>
                <a:tc hMerge="1">
                  <a:txBody>
                    <a:bodyPr/>
                    <a:lstStyle/>
                    <a:p>
                      <a:endParaRPr lang="fr-BE"/>
                    </a:p>
                  </a:txBody>
                  <a:tcPr/>
                </a:tc>
                <a:tc hMerge="1">
                  <a:txBody>
                    <a:bodyPr/>
                    <a:lstStyle/>
                    <a:p>
                      <a:endParaRPr lang="fr-BE"/>
                    </a:p>
                  </a:txBody>
                  <a:tcPr/>
                </a:tc>
                <a:tc hMerge="1">
                  <a:txBody>
                    <a:bodyPr/>
                    <a:lstStyle/>
                    <a:p>
                      <a:endParaRPr lang="fr-BE"/>
                    </a:p>
                  </a:txBody>
                  <a:tcPr/>
                </a:tc>
                <a:tc hMerge="1">
                  <a:txBody>
                    <a:bodyPr/>
                    <a:lstStyle/>
                    <a:p>
                      <a:endParaRPr lang="fr-BE"/>
                    </a:p>
                  </a:txBody>
                  <a:tcPr/>
                </a:tc>
                <a:tc hMerge="1">
                  <a:txBody>
                    <a:bodyPr/>
                    <a:lstStyle/>
                    <a:p>
                      <a:endParaRPr lang="fr-BE"/>
                    </a:p>
                  </a:txBody>
                  <a:tcPr/>
                </a:tc>
                <a:tc gridSpan="12">
                  <a:txBody>
                    <a:bodyPr/>
                    <a:lstStyle/>
                    <a:p>
                      <a:pPr algn="ctr" fontAlgn="ctr"/>
                      <a:r>
                        <a:rPr lang="fr-BE" sz="1200" b="1" i="0" u="none" strike="noStrike">
                          <a:solidFill>
                            <a:srgbClr val="000000"/>
                          </a:solidFill>
                          <a:effectLst/>
                          <a:latin typeface="Calibri"/>
                        </a:rPr>
                        <a:t>2017</a:t>
                      </a:r>
                    </a:p>
                  </a:txBody>
                  <a:tcPr marL="9525" marR="9525" marT="952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fr-BE"/>
                    </a:p>
                  </a:txBody>
                  <a:tcPr/>
                </a:tc>
                <a:tc hMerge="1">
                  <a:txBody>
                    <a:bodyPr/>
                    <a:lstStyle/>
                    <a:p>
                      <a:endParaRPr lang="fr-BE"/>
                    </a:p>
                  </a:txBody>
                  <a:tcPr/>
                </a:tc>
                <a:tc hMerge="1">
                  <a:txBody>
                    <a:bodyPr/>
                    <a:lstStyle/>
                    <a:p>
                      <a:endParaRPr lang="fr-BE"/>
                    </a:p>
                  </a:txBody>
                  <a:tcPr/>
                </a:tc>
                <a:tc hMerge="1">
                  <a:txBody>
                    <a:bodyPr/>
                    <a:lstStyle/>
                    <a:p>
                      <a:endParaRPr lang="fr-BE"/>
                    </a:p>
                  </a:txBody>
                  <a:tcPr/>
                </a:tc>
                <a:tc hMerge="1">
                  <a:txBody>
                    <a:bodyPr/>
                    <a:lstStyle/>
                    <a:p>
                      <a:endParaRPr lang="fr-BE"/>
                    </a:p>
                  </a:txBody>
                  <a:tcPr/>
                </a:tc>
                <a:tc hMerge="1">
                  <a:txBody>
                    <a:bodyPr/>
                    <a:lstStyle/>
                    <a:p>
                      <a:endParaRPr lang="fr-BE"/>
                    </a:p>
                  </a:txBody>
                  <a:tcPr/>
                </a:tc>
                <a:tc hMerge="1">
                  <a:txBody>
                    <a:bodyPr/>
                    <a:lstStyle/>
                    <a:p>
                      <a:endParaRPr lang="fr-BE"/>
                    </a:p>
                  </a:txBody>
                  <a:tcPr/>
                </a:tc>
                <a:tc hMerge="1">
                  <a:txBody>
                    <a:bodyPr/>
                    <a:lstStyle/>
                    <a:p>
                      <a:endParaRPr lang="fr-BE"/>
                    </a:p>
                  </a:txBody>
                  <a:tcPr/>
                </a:tc>
                <a:tc hMerge="1">
                  <a:txBody>
                    <a:bodyPr/>
                    <a:lstStyle/>
                    <a:p>
                      <a:endParaRPr lang="fr-BE"/>
                    </a:p>
                  </a:txBody>
                  <a:tcPr/>
                </a:tc>
                <a:tc hMerge="1">
                  <a:txBody>
                    <a:bodyPr/>
                    <a:lstStyle/>
                    <a:p>
                      <a:endParaRPr lang="fr-BE"/>
                    </a:p>
                  </a:txBody>
                  <a:tcPr/>
                </a:tc>
                <a:tc hMerge="1">
                  <a:txBody>
                    <a:bodyPr/>
                    <a:lstStyle/>
                    <a:p>
                      <a:endParaRPr lang="fr-BE"/>
                    </a:p>
                  </a:txBody>
                  <a:tcPr/>
                </a:tc>
                <a:tc gridSpan="3">
                  <a:txBody>
                    <a:bodyPr/>
                    <a:lstStyle/>
                    <a:p>
                      <a:pPr algn="ctr" fontAlgn="ctr"/>
                      <a:r>
                        <a:rPr lang="fr-BE" sz="1200" b="1" i="0" u="none" strike="noStrike" dirty="0">
                          <a:solidFill>
                            <a:srgbClr val="000000"/>
                          </a:solidFill>
                          <a:effectLst/>
                          <a:latin typeface="Calibri"/>
                        </a:rPr>
                        <a:t>2018</a:t>
                      </a:r>
                    </a:p>
                  </a:txBody>
                  <a:tcPr marL="9525" marR="9525" marT="952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fr-BE"/>
                    </a:p>
                  </a:txBody>
                  <a:tcPr/>
                </a:tc>
                <a:tc hMerge="1">
                  <a:txBody>
                    <a:bodyPr/>
                    <a:lstStyle/>
                    <a:p>
                      <a:endParaRPr lang="fr-BE"/>
                    </a:p>
                  </a:txBody>
                  <a:tcPr/>
                </a:tc>
              </a:tr>
            </a:tbl>
          </a:graphicData>
        </a:graphic>
      </p:graphicFrame>
      <p:sp>
        <p:nvSpPr>
          <p:cNvPr id="10" name="ZoneTexte 9"/>
          <p:cNvSpPr txBox="1"/>
          <p:nvPr/>
        </p:nvSpPr>
        <p:spPr>
          <a:xfrm>
            <a:off x="449263" y="1196975"/>
            <a:ext cx="450850" cy="338138"/>
          </a:xfrm>
          <a:prstGeom prst="rect">
            <a:avLst/>
          </a:prstGeom>
          <a:solidFill>
            <a:schemeClr val="accent2">
              <a:lumMod val="75000"/>
            </a:schemeClr>
          </a:solidFill>
          <a:ln>
            <a:solidFill>
              <a:schemeClr val="tx1"/>
            </a:solidFill>
          </a:ln>
        </p:spPr>
        <p:txBody>
          <a:bodyPr wrap="none">
            <a:spAutoFit/>
          </a:bodyPr>
          <a:lstStyle/>
          <a:p>
            <a:pPr eaLnBrk="1" hangingPunct="1">
              <a:defRPr/>
            </a:pPr>
            <a:r>
              <a:rPr lang="fr-BE" sz="1600" dirty="0" err="1">
                <a:solidFill>
                  <a:srgbClr val="FFFF00"/>
                </a:solidFill>
                <a:latin typeface="+mn-lt"/>
                <a:cs typeface="+mn-cs"/>
              </a:rPr>
              <a:t>NL</a:t>
            </a:r>
            <a:r>
              <a:rPr lang="fr-BE" sz="1600" dirty="0">
                <a:solidFill>
                  <a:srgbClr val="FFFF00"/>
                </a:solidFill>
                <a:latin typeface="+mn-lt"/>
                <a:cs typeface="+mn-cs"/>
              </a:rPr>
              <a:t> </a:t>
            </a:r>
          </a:p>
        </p:txBody>
      </p:sp>
      <p:sp>
        <p:nvSpPr>
          <p:cNvPr id="11" name="ZoneTexte 10"/>
          <p:cNvSpPr txBox="1"/>
          <p:nvPr/>
        </p:nvSpPr>
        <p:spPr>
          <a:xfrm>
            <a:off x="250825" y="3619500"/>
            <a:ext cx="8524875" cy="338138"/>
          </a:xfrm>
          <a:prstGeom prst="rect">
            <a:avLst/>
          </a:prstGeom>
          <a:solidFill>
            <a:schemeClr val="accent1">
              <a:lumMod val="50000"/>
            </a:schemeClr>
          </a:solidFill>
        </p:spPr>
        <p:txBody>
          <a:bodyPr>
            <a:spAutoFit/>
          </a:bodyPr>
          <a:lstStyle/>
          <a:p>
            <a:pPr eaLnBrk="1" hangingPunct="1">
              <a:defRPr/>
            </a:pPr>
            <a:r>
              <a:rPr lang="fr-BE" sz="1600" dirty="0">
                <a:solidFill>
                  <a:schemeClr val="bg1"/>
                </a:solidFill>
                <a:latin typeface="+mn-lt"/>
                <a:cs typeface="+mn-cs"/>
              </a:rPr>
              <a:t>Collecte des dates des vêlages observés en 2017 et des vêlages précédents observés ou non en 2017</a:t>
            </a:r>
          </a:p>
        </p:txBody>
      </p:sp>
      <p:sp>
        <p:nvSpPr>
          <p:cNvPr id="13" name="Rectangle 12"/>
          <p:cNvSpPr/>
          <p:nvPr/>
        </p:nvSpPr>
        <p:spPr>
          <a:xfrm>
            <a:off x="4716463" y="4221163"/>
            <a:ext cx="3024187" cy="1800225"/>
          </a:xfrm>
          <a:prstGeom prst="rect">
            <a:avLst/>
          </a:prstGeom>
          <a:noFill/>
          <a:ln w="38100"/>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fr-BE"/>
          </a:p>
        </p:txBody>
      </p:sp>
      <p:sp>
        <p:nvSpPr>
          <p:cNvPr id="14" name="Rectangle 13"/>
          <p:cNvSpPr/>
          <p:nvPr/>
        </p:nvSpPr>
        <p:spPr>
          <a:xfrm>
            <a:off x="1692275" y="4221163"/>
            <a:ext cx="3024188" cy="1800225"/>
          </a:xfrm>
          <a:prstGeom prst="rect">
            <a:avLst/>
          </a:prstGeom>
          <a:noFill/>
          <a:ln w="38100">
            <a:solidFill>
              <a:schemeClr val="accent3">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fr-BE"/>
          </a:p>
        </p:txBody>
      </p:sp>
    </p:spTree>
    <p:extLst>
      <p:ext uri="{BB962C8B-B14F-4D97-AF65-F5344CB8AC3E}">
        <p14:creationId xmlns:p14="http://schemas.microsoft.com/office/powerpoint/2010/main" val="19972216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1"/>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5"/>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13"/>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1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13" grpId="0" animBg="1"/>
      <p:bldP spid="14" grpId="0" animBg="1"/>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à coins arrondis 4"/>
          <p:cNvSpPr/>
          <p:nvPr/>
        </p:nvSpPr>
        <p:spPr>
          <a:xfrm>
            <a:off x="1056979" y="2204864"/>
            <a:ext cx="7344816" cy="1512168"/>
          </a:xfrm>
          <a:prstGeom prst="roundRect">
            <a:avLst/>
          </a:prstGeom>
          <a:solidFill>
            <a:srgbClr val="80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BE" sz="3600" dirty="0" smtClean="0"/>
              <a:t>1. Le raisonnement clinique </a:t>
            </a:r>
            <a:endParaRPr lang="fr-BE" sz="3600" dirty="0"/>
          </a:p>
        </p:txBody>
      </p:sp>
    </p:spTree>
    <p:extLst>
      <p:ext uri="{BB962C8B-B14F-4D97-AF65-F5344CB8AC3E}">
        <p14:creationId xmlns:p14="http://schemas.microsoft.com/office/powerpoint/2010/main" val="3502254074"/>
      </p:ext>
    </p:extLst>
  </p:cSld>
  <p:clrMapOvr>
    <a:masterClrMapping/>
  </p:clrMapOvr>
  <p:timing>
    <p:tnLst>
      <p:par>
        <p:cTn id="1" dur="indefinite" restart="never" nodeType="tmRoot"/>
      </p:par>
    </p:tn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à coins arrondis 5"/>
          <p:cNvSpPr/>
          <p:nvPr/>
        </p:nvSpPr>
        <p:spPr>
          <a:xfrm>
            <a:off x="827088" y="115888"/>
            <a:ext cx="7777162" cy="820737"/>
          </a:xfrm>
          <a:prstGeom prst="roundRect">
            <a:avLst/>
          </a:prstGeom>
          <a:solidFill>
            <a:schemeClr val="accent3">
              <a:lumMod val="5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r>
              <a:rPr lang="fr-BE" sz="2200" dirty="0"/>
              <a:t>Evaluation de la fécondité de l’année 2017 par le calcul de </a:t>
            </a:r>
            <a:r>
              <a:rPr lang="fr-BE" sz="2200" dirty="0">
                <a:solidFill>
                  <a:srgbClr val="FFFF00"/>
                </a:solidFill>
              </a:rPr>
              <a:t>l’intervalle de vêlage </a:t>
            </a:r>
          </a:p>
        </p:txBody>
      </p:sp>
      <p:graphicFrame>
        <p:nvGraphicFramePr>
          <p:cNvPr id="2" name="Tableau 1"/>
          <p:cNvGraphicFramePr>
            <a:graphicFrameLocks noGrp="1"/>
          </p:cNvGraphicFramePr>
          <p:nvPr/>
        </p:nvGraphicFramePr>
        <p:xfrm>
          <a:off x="539750" y="1916113"/>
          <a:ext cx="7835900" cy="1787527"/>
        </p:xfrm>
        <a:graphic>
          <a:graphicData uri="http://schemas.openxmlformats.org/drawingml/2006/table">
            <a:tbl>
              <a:tblPr/>
              <a:tblGrid>
                <a:gridCol w="292100"/>
                <a:gridCol w="431800"/>
                <a:gridCol w="254000"/>
                <a:gridCol w="254000"/>
                <a:gridCol w="254000"/>
                <a:gridCol w="254000"/>
                <a:gridCol w="254000"/>
                <a:gridCol w="254000"/>
                <a:gridCol w="254000"/>
                <a:gridCol w="254000"/>
                <a:gridCol w="254000"/>
                <a:gridCol w="254000"/>
                <a:gridCol w="254000"/>
                <a:gridCol w="254000"/>
                <a:gridCol w="254000"/>
                <a:gridCol w="254000"/>
                <a:gridCol w="254000"/>
                <a:gridCol w="254000"/>
                <a:gridCol w="254000"/>
                <a:gridCol w="254000"/>
                <a:gridCol w="254000"/>
                <a:gridCol w="254000"/>
                <a:gridCol w="254000"/>
                <a:gridCol w="254000"/>
                <a:gridCol w="254000"/>
                <a:gridCol w="254000"/>
                <a:gridCol w="254000"/>
                <a:gridCol w="254000"/>
                <a:gridCol w="254000"/>
                <a:gridCol w="254000"/>
              </a:tblGrid>
              <a:tr h="255361">
                <a:tc>
                  <a:txBody>
                    <a:bodyPr/>
                    <a:lstStyle/>
                    <a:p>
                      <a:pPr algn="ctr" fontAlgn="b"/>
                      <a:r>
                        <a:rPr lang="fr-BE" sz="1200" b="1" i="0" u="none" strike="noStrike" dirty="0">
                          <a:solidFill>
                            <a:srgbClr val="000000"/>
                          </a:solidFill>
                          <a:effectLst/>
                          <a:latin typeface="Calibri"/>
                        </a:rPr>
                        <a:t>1</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fr-BE" sz="1200" b="1" i="0" u="none" strike="noStrike" dirty="0">
                          <a:solidFill>
                            <a:srgbClr val="000000"/>
                          </a:solidFill>
                          <a:effectLst/>
                          <a:latin typeface="Calibri"/>
                        </a:rPr>
                        <a:t>3423</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BE" sz="1000" b="0" i="0" u="none" strike="noStrike" dirty="0">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75000"/>
                      </a:schemeClr>
                    </a:solidFill>
                  </a:tcPr>
                </a:tc>
                <a:tc>
                  <a:txBody>
                    <a:bodyPr/>
                    <a:lstStyle/>
                    <a:p>
                      <a:pPr algn="ctr" fontAlgn="ctr"/>
                      <a:r>
                        <a:rPr lang="fr-BE" sz="1200" b="1" i="0" u="none" strike="noStrike" dirty="0">
                          <a:solidFill>
                            <a:srgbClr val="000000"/>
                          </a:solidFill>
                          <a:effectLst/>
                          <a:latin typeface="Calibri"/>
                        </a:rPr>
                        <a:t> </a:t>
                      </a:r>
                    </a:p>
                  </a:txBody>
                  <a:tcPr marL="9525" marR="9525" marT="952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75000"/>
                      </a:schemeClr>
                    </a:solidFill>
                  </a:tcPr>
                </a:tc>
                <a:tc>
                  <a:txBody>
                    <a:bodyPr/>
                    <a:lstStyle/>
                    <a:p>
                      <a:pPr algn="l" fontAlgn="b"/>
                      <a:r>
                        <a:rPr lang="fr-BE" sz="1000" b="0" i="0" u="none" strike="noStrike" dirty="0">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75000"/>
                      </a:schemeClr>
                    </a:solidFill>
                  </a:tcPr>
                </a:tc>
                <a:tc>
                  <a:txBody>
                    <a:bodyPr/>
                    <a:lstStyle/>
                    <a:p>
                      <a:pPr algn="ctr" fontAlgn="ctr"/>
                      <a:r>
                        <a:rPr lang="fr-BE" sz="1200" b="1" i="0" u="none" strike="noStrike" dirty="0">
                          <a:solidFill>
                            <a:schemeClr val="bg1"/>
                          </a:solidFill>
                          <a:effectLst/>
                          <a:latin typeface="Calibri"/>
                        </a:rPr>
                        <a:t>IF</a:t>
                      </a:r>
                    </a:p>
                  </a:txBody>
                  <a:tcPr marL="9525" marR="9525" marT="952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75000"/>
                      </a:schemeClr>
                    </a:solidFill>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ctr" fontAlgn="ctr"/>
                      <a:r>
                        <a:rPr lang="fr-BE" sz="1200" b="1" i="0" u="none" strike="noStrike">
                          <a:solidFill>
                            <a:srgbClr val="000000"/>
                          </a:solidFill>
                          <a:effectLst/>
                          <a:latin typeface="Calibri"/>
                        </a:rPr>
                        <a:t>V</a:t>
                      </a:r>
                    </a:p>
                  </a:txBody>
                  <a:tcPr marL="9525" marR="9525" marT="952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0000"/>
                    </a:solidFill>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A9694"/>
                    </a:solidFill>
                  </a:tcPr>
                </a:tc>
              </a:tr>
              <a:tr h="255361">
                <a:tc>
                  <a:txBody>
                    <a:bodyPr/>
                    <a:lstStyle/>
                    <a:p>
                      <a:pPr algn="ctr" fontAlgn="b"/>
                      <a:r>
                        <a:rPr lang="fr-BE" sz="1200" b="1" i="0" u="none" strike="noStrike">
                          <a:solidFill>
                            <a:srgbClr val="000000"/>
                          </a:solidFill>
                          <a:effectLst/>
                          <a:latin typeface="Calibri"/>
                        </a:rPr>
                        <a:t>3</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fr-BE" sz="1200" b="1" i="0" u="none" strike="noStrike" dirty="0">
                          <a:solidFill>
                            <a:srgbClr val="000000"/>
                          </a:solidFill>
                          <a:effectLst/>
                          <a:latin typeface="Calibri"/>
                        </a:rPr>
                        <a:t>2589</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BE" sz="1200" b="1" i="0" u="none" strike="noStrike">
                          <a:solidFill>
                            <a:srgbClr val="000000"/>
                          </a:solidFill>
                          <a:effectLst/>
                          <a:latin typeface="Calibri"/>
                        </a:rPr>
                        <a:t>V</a:t>
                      </a:r>
                    </a:p>
                  </a:txBody>
                  <a:tcPr marL="9525" marR="9525" marT="952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0000"/>
                    </a:solidFill>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366092"/>
                    </a:solidFill>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366092"/>
                    </a:solidFill>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366092"/>
                    </a:solidFill>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366092"/>
                    </a:solidFill>
                  </a:tcPr>
                </a:tc>
                <a:tc>
                  <a:txBody>
                    <a:bodyPr/>
                    <a:lstStyle/>
                    <a:p>
                      <a:pPr algn="ctr" fontAlgn="ctr"/>
                      <a:r>
                        <a:rPr lang="fr-BE" sz="1200" b="1" i="0" u="none" strike="noStrike" dirty="0">
                          <a:solidFill>
                            <a:schemeClr val="bg1"/>
                          </a:solidFill>
                          <a:effectLst/>
                          <a:latin typeface="Calibri"/>
                        </a:rPr>
                        <a:t>IF</a:t>
                      </a:r>
                    </a:p>
                  </a:txBody>
                  <a:tcPr marL="9525" marR="9525" marT="952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75000"/>
                      </a:schemeClr>
                    </a:solidFill>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ctr" fontAlgn="ctr"/>
                      <a:r>
                        <a:rPr lang="fr-BE" sz="1200" b="1" i="0" u="none" strike="noStrike">
                          <a:solidFill>
                            <a:srgbClr val="000000"/>
                          </a:solidFill>
                          <a:effectLst/>
                          <a:latin typeface="Calibri"/>
                        </a:rPr>
                        <a:t>V</a:t>
                      </a:r>
                    </a:p>
                  </a:txBody>
                  <a:tcPr marL="9525" marR="9525" marT="952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0000"/>
                    </a:solidFill>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A9694"/>
                    </a:solidFill>
                  </a:tcPr>
                </a:tc>
              </a:tr>
              <a:tr h="255361">
                <a:tc>
                  <a:txBody>
                    <a:bodyPr/>
                    <a:lstStyle/>
                    <a:p>
                      <a:pPr algn="ctr" fontAlgn="b"/>
                      <a:r>
                        <a:rPr lang="fr-BE" sz="1200" b="1" i="0" u="none" strike="noStrike">
                          <a:solidFill>
                            <a:srgbClr val="000000"/>
                          </a:solidFill>
                          <a:effectLst/>
                          <a:latin typeface="Calibri"/>
                        </a:rPr>
                        <a:t>4</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fr-BE" sz="1200" b="1" i="0" u="none" strike="noStrike" dirty="0">
                          <a:solidFill>
                            <a:srgbClr val="000000"/>
                          </a:solidFill>
                          <a:effectLst/>
                          <a:latin typeface="Calibri"/>
                        </a:rPr>
                        <a:t>1278</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BE" sz="1200" b="1" i="0" u="none" strike="noStrike">
                          <a:solidFill>
                            <a:srgbClr val="000000"/>
                          </a:solidFill>
                          <a:effectLst/>
                          <a:latin typeface="Calibri"/>
                        </a:rPr>
                        <a:t>V</a:t>
                      </a:r>
                    </a:p>
                  </a:txBody>
                  <a:tcPr marL="9525" marR="9525" marT="952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0000"/>
                    </a:solidFill>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366092"/>
                    </a:solidFill>
                  </a:tcPr>
                </a:tc>
                <a:tc>
                  <a:txBody>
                    <a:bodyPr/>
                    <a:lstStyle/>
                    <a:p>
                      <a:pPr algn="ctr" fontAlgn="ctr"/>
                      <a:r>
                        <a:rPr lang="fr-BE" sz="1200" b="1" i="0" u="none" strike="noStrike" dirty="0">
                          <a:solidFill>
                            <a:schemeClr val="bg1"/>
                          </a:solidFill>
                          <a:effectLst/>
                          <a:latin typeface="Calibri"/>
                        </a:rPr>
                        <a:t>IF</a:t>
                      </a:r>
                    </a:p>
                  </a:txBody>
                  <a:tcPr marL="9525" marR="9525" marT="952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75000"/>
                      </a:schemeClr>
                    </a:solidFill>
                  </a:tcPr>
                </a:tc>
                <a:tc>
                  <a:txBody>
                    <a:bodyPr/>
                    <a:lstStyle/>
                    <a:p>
                      <a:pPr algn="l" fontAlgn="b"/>
                      <a:r>
                        <a:rPr lang="fr-BE" sz="1000" b="0" i="0" u="none" strike="noStrike" dirty="0">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ctr" fontAlgn="ctr"/>
                      <a:r>
                        <a:rPr lang="fr-BE" sz="1200" b="1" i="0" u="none" strike="noStrike">
                          <a:solidFill>
                            <a:srgbClr val="000000"/>
                          </a:solidFill>
                          <a:effectLst/>
                          <a:latin typeface="Calibri"/>
                        </a:rPr>
                        <a:t>V</a:t>
                      </a:r>
                    </a:p>
                  </a:txBody>
                  <a:tcPr marL="9525" marR="9525" marT="952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0000"/>
                    </a:solidFill>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A9694"/>
                    </a:solidFill>
                  </a:tcPr>
                </a:tc>
              </a:tr>
              <a:tr h="255361">
                <a:tc>
                  <a:txBody>
                    <a:bodyPr/>
                    <a:lstStyle/>
                    <a:p>
                      <a:pPr algn="ctr" fontAlgn="b"/>
                      <a:r>
                        <a:rPr lang="fr-BE" sz="1200" b="1" i="0" u="none" strike="noStrike">
                          <a:solidFill>
                            <a:srgbClr val="000000"/>
                          </a:solidFill>
                          <a:effectLst/>
                          <a:latin typeface="Calibri"/>
                        </a:rPr>
                        <a:t>2</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fr-BE" sz="1200" b="1" i="0" u="none" strike="noStrike" dirty="0">
                          <a:solidFill>
                            <a:srgbClr val="000000"/>
                          </a:solidFill>
                          <a:effectLst/>
                          <a:latin typeface="Calibri"/>
                        </a:rPr>
                        <a:t>5412</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BE" sz="1000" b="0" i="0" u="none" strike="noStrike" dirty="0">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BE" sz="1200" b="1" i="0" u="none" strike="noStrike">
                          <a:solidFill>
                            <a:srgbClr val="000000"/>
                          </a:solidFill>
                          <a:effectLst/>
                          <a:latin typeface="Calibri"/>
                        </a:rPr>
                        <a:t>V</a:t>
                      </a:r>
                    </a:p>
                  </a:txBody>
                  <a:tcPr marL="9525" marR="9525" marT="952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0000"/>
                    </a:solidFill>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366092"/>
                    </a:solidFill>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366092"/>
                    </a:solidFill>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366092"/>
                    </a:solidFill>
                  </a:tcPr>
                </a:tc>
                <a:tc>
                  <a:txBody>
                    <a:bodyPr/>
                    <a:lstStyle/>
                    <a:p>
                      <a:pPr algn="ctr" fontAlgn="ctr"/>
                      <a:r>
                        <a:rPr lang="fr-BE" sz="1200" b="1" i="0" u="none" strike="noStrike" dirty="0">
                          <a:solidFill>
                            <a:schemeClr val="bg1"/>
                          </a:solidFill>
                          <a:effectLst/>
                          <a:latin typeface="Calibri"/>
                        </a:rPr>
                        <a:t>IF</a:t>
                      </a:r>
                    </a:p>
                  </a:txBody>
                  <a:tcPr marL="9525" marR="9525" marT="952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75000"/>
                      </a:schemeClr>
                    </a:solidFill>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ctr" fontAlgn="ctr"/>
                      <a:r>
                        <a:rPr lang="fr-BE" sz="1200" b="1" i="0" u="none" strike="noStrike">
                          <a:solidFill>
                            <a:srgbClr val="000000"/>
                          </a:solidFill>
                          <a:effectLst/>
                          <a:latin typeface="Calibri"/>
                        </a:rPr>
                        <a:t>V</a:t>
                      </a:r>
                    </a:p>
                  </a:txBody>
                  <a:tcPr marL="9525" marR="9525" marT="952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0000"/>
                    </a:solidFill>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A9694"/>
                    </a:solidFill>
                  </a:tcPr>
                </a:tc>
              </a:tr>
              <a:tr h="255361">
                <a:tc>
                  <a:txBody>
                    <a:bodyPr/>
                    <a:lstStyle/>
                    <a:p>
                      <a:pPr algn="ctr" fontAlgn="b"/>
                      <a:r>
                        <a:rPr lang="fr-BE" sz="1200" b="1" i="0" u="none" strike="noStrike">
                          <a:solidFill>
                            <a:srgbClr val="000000"/>
                          </a:solidFill>
                          <a:effectLst/>
                          <a:latin typeface="Calibri"/>
                        </a:rPr>
                        <a:t>4</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fr-BE" sz="1200" b="1" i="0" u="none" strike="noStrike" dirty="0">
                          <a:solidFill>
                            <a:srgbClr val="000000"/>
                          </a:solidFill>
                          <a:effectLst/>
                          <a:latin typeface="Calibri"/>
                        </a:rPr>
                        <a:t>7941</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BE" sz="1000" b="0" i="0" u="none" strike="noStrike" dirty="0">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BE" sz="1200" b="1" i="0" u="none" strike="noStrike">
                          <a:solidFill>
                            <a:srgbClr val="000000"/>
                          </a:solidFill>
                          <a:effectLst/>
                          <a:latin typeface="Calibri"/>
                        </a:rPr>
                        <a:t>V</a:t>
                      </a:r>
                    </a:p>
                  </a:txBody>
                  <a:tcPr marL="9525" marR="9525" marT="952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0000"/>
                    </a:solidFill>
                  </a:tcPr>
                </a:tc>
                <a:tc>
                  <a:txBody>
                    <a:bodyPr/>
                    <a:lstStyle/>
                    <a:p>
                      <a:pPr algn="ctr" fontAlgn="ctr"/>
                      <a:r>
                        <a:rPr lang="fr-BE" sz="1200" b="1" i="0" u="none" strike="noStrike" dirty="0">
                          <a:solidFill>
                            <a:schemeClr val="bg1"/>
                          </a:solidFill>
                          <a:effectLst/>
                          <a:latin typeface="Calibri"/>
                        </a:rPr>
                        <a:t>IF</a:t>
                      </a:r>
                    </a:p>
                  </a:txBody>
                  <a:tcPr marL="9525" marR="9525" marT="952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75000"/>
                      </a:schemeClr>
                    </a:solidFill>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fr-BE" sz="1000" b="0" i="0" u="none" strike="noStrike">
                          <a:solidFill>
                            <a:srgbClr val="FF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ctr" fontAlgn="ctr"/>
                      <a:r>
                        <a:rPr lang="fr-BE" sz="1200" b="1" i="0" u="none" strike="noStrike">
                          <a:solidFill>
                            <a:srgbClr val="000000"/>
                          </a:solidFill>
                          <a:effectLst/>
                          <a:latin typeface="Calibri"/>
                        </a:rPr>
                        <a:t>V</a:t>
                      </a:r>
                    </a:p>
                  </a:txBody>
                  <a:tcPr marL="9525" marR="9525" marT="952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0000"/>
                    </a:solidFill>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A9694"/>
                    </a:solidFill>
                  </a:tcPr>
                </a:tc>
              </a:tr>
              <a:tr h="255361">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b"/>
                      <a:r>
                        <a:rPr lang="fr-BE" sz="1200" b="1" i="0" u="none" strike="noStrike">
                          <a:solidFill>
                            <a:srgbClr val="000000"/>
                          </a:solidFill>
                          <a:effectLst/>
                          <a:latin typeface="Calibri"/>
                        </a:rPr>
                        <a:t>12</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fr-BE" sz="1200" b="1" i="0" u="none" strike="noStrike">
                          <a:solidFill>
                            <a:srgbClr val="000000"/>
                          </a:solidFill>
                          <a:effectLst/>
                          <a:latin typeface="Calibri"/>
                        </a:rPr>
                        <a:t>1</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fr-BE" sz="1200" b="1" i="0" u="none" strike="noStrike">
                          <a:solidFill>
                            <a:srgbClr val="000000"/>
                          </a:solidFill>
                          <a:effectLst/>
                          <a:latin typeface="Calibri"/>
                        </a:rPr>
                        <a:t>2</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fr-BE" sz="1200" b="1" i="0" u="none" strike="noStrike">
                          <a:solidFill>
                            <a:srgbClr val="000000"/>
                          </a:solidFill>
                          <a:effectLst/>
                          <a:latin typeface="Calibri"/>
                        </a:rPr>
                        <a:t>3</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fr-BE" sz="1200" b="1" i="0" u="none" strike="noStrike">
                          <a:solidFill>
                            <a:srgbClr val="000000"/>
                          </a:solidFill>
                          <a:effectLst/>
                          <a:latin typeface="Calibri"/>
                        </a:rPr>
                        <a:t>4</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fr-BE" sz="1200" b="1" i="0" u="none" strike="noStrike">
                          <a:solidFill>
                            <a:srgbClr val="000000"/>
                          </a:solidFill>
                          <a:effectLst/>
                          <a:latin typeface="Calibri"/>
                        </a:rPr>
                        <a:t>5</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fr-BE" sz="1200" b="1" i="0" u="none" strike="noStrike">
                          <a:solidFill>
                            <a:srgbClr val="000000"/>
                          </a:solidFill>
                          <a:effectLst/>
                          <a:latin typeface="Calibri"/>
                        </a:rPr>
                        <a:t>6</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fr-BE" sz="1200" b="1" i="0" u="none" strike="noStrike">
                          <a:solidFill>
                            <a:srgbClr val="000000"/>
                          </a:solidFill>
                          <a:effectLst/>
                          <a:latin typeface="Calibri"/>
                        </a:rPr>
                        <a:t>7</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fr-BE" sz="1200" b="1" i="0" u="none" strike="noStrike">
                          <a:solidFill>
                            <a:srgbClr val="000000"/>
                          </a:solidFill>
                          <a:effectLst/>
                          <a:latin typeface="Calibri"/>
                        </a:rPr>
                        <a:t>8</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fr-BE" sz="1200" b="1" i="0" u="none" strike="noStrike">
                          <a:solidFill>
                            <a:srgbClr val="000000"/>
                          </a:solidFill>
                          <a:effectLst/>
                          <a:latin typeface="Calibri"/>
                        </a:rPr>
                        <a:t>9</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fr-BE" sz="1200" b="1" i="0" u="none" strike="noStrike">
                          <a:solidFill>
                            <a:srgbClr val="000000"/>
                          </a:solidFill>
                          <a:effectLst/>
                          <a:latin typeface="Calibri"/>
                        </a:rPr>
                        <a:t>10</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fr-BE" sz="1200" b="1" i="0" u="none" strike="noStrike">
                          <a:solidFill>
                            <a:srgbClr val="000000"/>
                          </a:solidFill>
                          <a:effectLst/>
                          <a:latin typeface="Calibri"/>
                        </a:rPr>
                        <a:t>11</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fr-BE" sz="1200" b="1" i="0" u="none" strike="noStrike">
                          <a:solidFill>
                            <a:srgbClr val="000000"/>
                          </a:solidFill>
                          <a:effectLst/>
                          <a:latin typeface="Calibri"/>
                        </a:rPr>
                        <a:t>12</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fr-BE" sz="1200" b="1" i="0" u="none" strike="noStrike">
                          <a:solidFill>
                            <a:srgbClr val="000000"/>
                          </a:solidFill>
                          <a:effectLst/>
                          <a:latin typeface="Calibri"/>
                        </a:rPr>
                        <a:t>1</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fr-BE" sz="1200" b="1" i="0" u="none" strike="noStrike">
                          <a:solidFill>
                            <a:srgbClr val="000000"/>
                          </a:solidFill>
                          <a:effectLst/>
                          <a:latin typeface="Calibri"/>
                        </a:rPr>
                        <a:t>2</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fr-BE" sz="1200" b="1" i="0" u="none" strike="noStrike">
                          <a:solidFill>
                            <a:srgbClr val="000000"/>
                          </a:solidFill>
                          <a:effectLst/>
                          <a:latin typeface="Calibri"/>
                        </a:rPr>
                        <a:t>3</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fr-BE" sz="1200" b="1" i="0" u="none" strike="noStrike">
                          <a:solidFill>
                            <a:srgbClr val="000000"/>
                          </a:solidFill>
                          <a:effectLst/>
                          <a:latin typeface="Calibri"/>
                        </a:rPr>
                        <a:t>4</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fr-BE" sz="1200" b="1" i="0" u="none" strike="noStrike">
                          <a:solidFill>
                            <a:srgbClr val="000000"/>
                          </a:solidFill>
                          <a:effectLst/>
                          <a:latin typeface="Calibri"/>
                        </a:rPr>
                        <a:t>5</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fr-BE" sz="1200" b="1" i="0" u="none" strike="noStrike">
                          <a:solidFill>
                            <a:srgbClr val="000000"/>
                          </a:solidFill>
                          <a:effectLst/>
                          <a:latin typeface="Calibri"/>
                        </a:rPr>
                        <a:t>6</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fr-BE" sz="1200" b="1" i="0" u="none" strike="noStrike">
                          <a:solidFill>
                            <a:srgbClr val="000000"/>
                          </a:solidFill>
                          <a:effectLst/>
                          <a:latin typeface="Calibri"/>
                        </a:rPr>
                        <a:t>7</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fr-BE" sz="1200" b="1" i="0" u="none" strike="noStrike">
                          <a:solidFill>
                            <a:srgbClr val="000000"/>
                          </a:solidFill>
                          <a:effectLst/>
                          <a:latin typeface="Calibri"/>
                        </a:rPr>
                        <a:t>8</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fr-BE" sz="1200" b="1" i="0" u="none" strike="noStrike">
                          <a:solidFill>
                            <a:srgbClr val="000000"/>
                          </a:solidFill>
                          <a:effectLst/>
                          <a:latin typeface="Calibri"/>
                        </a:rPr>
                        <a:t>9</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fr-BE" sz="1200" b="1" i="0" u="none" strike="noStrike">
                          <a:solidFill>
                            <a:srgbClr val="000000"/>
                          </a:solidFill>
                          <a:effectLst/>
                          <a:latin typeface="Calibri"/>
                        </a:rPr>
                        <a:t>10</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fr-BE" sz="1200" b="1" i="0" u="none" strike="noStrike">
                          <a:solidFill>
                            <a:srgbClr val="000000"/>
                          </a:solidFill>
                          <a:effectLst/>
                          <a:latin typeface="Calibri"/>
                        </a:rPr>
                        <a:t>11</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fr-BE" sz="1200" b="1" i="0" u="none" strike="noStrike">
                          <a:solidFill>
                            <a:srgbClr val="000000"/>
                          </a:solidFill>
                          <a:effectLst/>
                          <a:latin typeface="Calibri"/>
                        </a:rPr>
                        <a:t>12</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fr-BE" sz="1200" b="1" i="0" u="none" strike="noStrike">
                          <a:solidFill>
                            <a:srgbClr val="000000"/>
                          </a:solidFill>
                          <a:effectLst/>
                          <a:latin typeface="Calibri"/>
                        </a:rPr>
                        <a:t>1</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fr-BE" sz="1200" b="1" i="0" u="none" strike="noStrike">
                          <a:solidFill>
                            <a:srgbClr val="000000"/>
                          </a:solidFill>
                          <a:effectLst/>
                          <a:latin typeface="Calibri"/>
                        </a:rPr>
                        <a:t>2</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fr-BE" sz="1200" b="1" i="0" u="none" strike="noStrike">
                          <a:solidFill>
                            <a:srgbClr val="000000"/>
                          </a:solidFill>
                          <a:effectLst/>
                          <a:latin typeface="Calibri"/>
                        </a:rPr>
                        <a:t>3</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A9694"/>
                    </a:solidFill>
                  </a:tcPr>
                </a:tc>
              </a:tr>
              <a:tr h="255361">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gridSpan="12">
                  <a:txBody>
                    <a:bodyPr/>
                    <a:lstStyle/>
                    <a:p>
                      <a:pPr algn="ctr" fontAlgn="ctr"/>
                      <a:r>
                        <a:rPr lang="fr-BE" sz="1200" b="1" i="0" u="none" strike="noStrike">
                          <a:solidFill>
                            <a:srgbClr val="000000"/>
                          </a:solidFill>
                          <a:effectLst/>
                          <a:latin typeface="Calibri"/>
                        </a:rPr>
                        <a:t>2016</a:t>
                      </a:r>
                    </a:p>
                  </a:txBody>
                  <a:tcPr marL="9525" marR="9525" marT="952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fr-BE"/>
                    </a:p>
                  </a:txBody>
                  <a:tcPr/>
                </a:tc>
                <a:tc hMerge="1">
                  <a:txBody>
                    <a:bodyPr/>
                    <a:lstStyle/>
                    <a:p>
                      <a:endParaRPr lang="fr-BE"/>
                    </a:p>
                  </a:txBody>
                  <a:tcPr/>
                </a:tc>
                <a:tc hMerge="1">
                  <a:txBody>
                    <a:bodyPr/>
                    <a:lstStyle/>
                    <a:p>
                      <a:endParaRPr lang="fr-BE"/>
                    </a:p>
                  </a:txBody>
                  <a:tcPr/>
                </a:tc>
                <a:tc hMerge="1">
                  <a:txBody>
                    <a:bodyPr/>
                    <a:lstStyle/>
                    <a:p>
                      <a:endParaRPr lang="fr-BE"/>
                    </a:p>
                  </a:txBody>
                  <a:tcPr/>
                </a:tc>
                <a:tc hMerge="1">
                  <a:txBody>
                    <a:bodyPr/>
                    <a:lstStyle/>
                    <a:p>
                      <a:endParaRPr lang="fr-BE"/>
                    </a:p>
                  </a:txBody>
                  <a:tcPr/>
                </a:tc>
                <a:tc hMerge="1">
                  <a:txBody>
                    <a:bodyPr/>
                    <a:lstStyle/>
                    <a:p>
                      <a:endParaRPr lang="fr-BE"/>
                    </a:p>
                  </a:txBody>
                  <a:tcPr/>
                </a:tc>
                <a:tc hMerge="1">
                  <a:txBody>
                    <a:bodyPr/>
                    <a:lstStyle/>
                    <a:p>
                      <a:endParaRPr lang="fr-BE"/>
                    </a:p>
                  </a:txBody>
                  <a:tcPr/>
                </a:tc>
                <a:tc hMerge="1">
                  <a:txBody>
                    <a:bodyPr/>
                    <a:lstStyle/>
                    <a:p>
                      <a:endParaRPr lang="fr-BE"/>
                    </a:p>
                  </a:txBody>
                  <a:tcPr/>
                </a:tc>
                <a:tc hMerge="1">
                  <a:txBody>
                    <a:bodyPr/>
                    <a:lstStyle/>
                    <a:p>
                      <a:endParaRPr lang="fr-BE"/>
                    </a:p>
                  </a:txBody>
                  <a:tcPr/>
                </a:tc>
                <a:tc hMerge="1">
                  <a:txBody>
                    <a:bodyPr/>
                    <a:lstStyle/>
                    <a:p>
                      <a:endParaRPr lang="fr-BE"/>
                    </a:p>
                  </a:txBody>
                  <a:tcPr/>
                </a:tc>
                <a:tc hMerge="1">
                  <a:txBody>
                    <a:bodyPr/>
                    <a:lstStyle/>
                    <a:p>
                      <a:endParaRPr lang="fr-BE"/>
                    </a:p>
                  </a:txBody>
                  <a:tcPr/>
                </a:tc>
                <a:tc gridSpan="12">
                  <a:txBody>
                    <a:bodyPr/>
                    <a:lstStyle/>
                    <a:p>
                      <a:pPr algn="ctr" fontAlgn="ctr"/>
                      <a:r>
                        <a:rPr lang="fr-BE" sz="1200" b="1" i="0" u="none" strike="noStrike">
                          <a:solidFill>
                            <a:srgbClr val="000000"/>
                          </a:solidFill>
                          <a:effectLst/>
                          <a:latin typeface="Calibri"/>
                        </a:rPr>
                        <a:t>2017</a:t>
                      </a:r>
                    </a:p>
                  </a:txBody>
                  <a:tcPr marL="9525" marR="9525" marT="952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fr-BE"/>
                    </a:p>
                  </a:txBody>
                  <a:tcPr/>
                </a:tc>
                <a:tc hMerge="1">
                  <a:txBody>
                    <a:bodyPr/>
                    <a:lstStyle/>
                    <a:p>
                      <a:endParaRPr lang="fr-BE"/>
                    </a:p>
                  </a:txBody>
                  <a:tcPr/>
                </a:tc>
                <a:tc hMerge="1">
                  <a:txBody>
                    <a:bodyPr/>
                    <a:lstStyle/>
                    <a:p>
                      <a:endParaRPr lang="fr-BE"/>
                    </a:p>
                  </a:txBody>
                  <a:tcPr/>
                </a:tc>
                <a:tc hMerge="1">
                  <a:txBody>
                    <a:bodyPr/>
                    <a:lstStyle/>
                    <a:p>
                      <a:endParaRPr lang="fr-BE"/>
                    </a:p>
                  </a:txBody>
                  <a:tcPr/>
                </a:tc>
                <a:tc hMerge="1">
                  <a:txBody>
                    <a:bodyPr/>
                    <a:lstStyle/>
                    <a:p>
                      <a:endParaRPr lang="fr-BE"/>
                    </a:p>
                  </a:txBody>
                  <a:tcPr/>
                </a:tc>
                <a:tc hMerge="1">
                  <a:txBody>
                    <a:bodyPr/>
                    <a:lstStyle/>
                    <a:p>
                      <a:endParaRPr lang="fr-BE"/>
                    </a:p>
                  </a:txBody>
                  <a:tcPr/>
                </a:tc>
                <a:tc hMerge="1">
                  <a:txBody>
                    <a:bodyPr/>
                    <a:lstStyle/>
                    <a:p>
                      <a:endParaRPr lang="fr-BE"/>
                    </a:p>
                  </a:txBody>
                  <a:tcPr/>
                </a:tc>
                <a:tc hMerge="1">
                  <a:txBody>
                    <a:bodyPr/>
                    <a:lstStyle/>
                    <a:p>
                      <a:endParaRPr lang="fr-BE"/>
                    </a:p>
                  </a:txBody>
                  <a:tcPr/>
                </a:tc>
                <a:tc hMerge="1">
                  <a:txBody>
                    <a:bodyPr/>
                    <a:lstStyle/>
                    <a:p>
                      <a:endParaRPr lang="fr-BE"/>
                    </a:p>
                  </a:txBody>
                  <a:tcPr/>
                </a:tc>
                <a:tc hMerge="1">
                  <a:txBody>
                    <a:bodyPr/>
                    <a:lstStyle/>
                    <a:p>
                      <a:endParaRPr lang="fr-BE"/>
                    </a:p>
                  </a:txBody>
                  <a:tcPr/>
                </a:tc>
                <a:tc hMerge="1">
                  <a:txBody>
                    <a:bodyPr/>
                    <a:lstStyle/>
                    <a:p>
                      <a:endParaRPr lang="fr-BE"/>
                    </a:p>
                  </a:txBody>
                  <a:tcPr/>
                </a:tc>
                <a:tc gridSpan="3">
                  <a:txBody>
                    <a:bodyPr/>
                    <a:lstStyle/>
                    <a:p>
                      <a:pPr algn="ctr" fontAlgn="ctr"/>
                      <a:r>
                        <a:rPr lang="fr-BE" sz="1200" b="1" i="0" u="none" strike="noStrike" dirty="0">
                          <a:solidFill>
                            <a:srgbClr val="000000"/>
                          </a:solidFill>
                          <a:effectLst/>
                          <a:latin typeface="Calibri"/>
                        </a:rPr>
                        <a:t>2018</a:t>
                      </a:r>
                    </a:p>
                  </a:txBody>
                  <a:tcPr marL="9525" marR="9525" marT="952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fr-BE"/>
                    </a:p>
                  </a:txBody>
                  <a:tcPr/>
                </a:tc>
                <a:tc hMerge="1">
                  <a:txBody>
                    <a:bodyPr/>
                    <a:lstStyle/>
                    <a:p>
                      <a:endParaRPr lang="fr-BE"/>
                    </a:p>
                  </a:txBody>
                  <a:tcPr/>
                </a:tc>
              </a:tr>
            </a:tbl>
          </a:graphicData>
        </a:graphic>
      </p:graphicFrame>
      <p:sp>
        <p:nvSpPr>
          <p:cNvPr id="15" name="ZoneTexte 14"/>
          <p:cNvSpPr txBox="1"/>
          <p:nvPr/>
        </p:nvSpPr>
        <p:spPr>
          <a:xfrm>
            <a:off x="1835150" y="1196975"/>
            <a:ext cx="1946275" cy="338138"/>
          </a:xfrm>
          <a:prstGeom prst="rect">
            <a:avLst/>
          </a:prstGeom>
          <a:solidFill>
            <a:srgbClr val="FFFF00"/>
          </a:solidFill>
          <a:ln>
            <a:solidFill>
              <a:schemeClr val="tx1"/>
            </a:solidFill>
          </a:ln>
        </p:spPr>
        <p:txBody>
          <a:bodyPr wrap="none">
            <a:spAutoFit/>
          </a:bodyPr>
          <a:lstStyle/>
          <a:p>
            <a:pPr eaLnBrk="1" hangingPunct="1">
              <a:defRPr/>
            </a:pPr>
            <a:r>
              <a:rPr lang="fr-BE" sz="1600" dirty="0">
                <a:latin typeface="+mn-lt"/>
                <a:cs typeface="+mn-cs"/>
              </a:rPr>
              <a:t>Période de gestation </a:t>
            </a:r>
          </a:p>
        </p:txBody>
      </p:sp>
      <p:sp>
        <p:nvSpPr>
          <p:cNvPr id="17" name="ZoneTexte 16"/>
          <p:cNvSpPr txBox="1"/>
          <p:nvPr/>
        </p:nvSpPr>
        <p:spPr>
          <a:xfrm>
            <a:off x="3851275" y="1196975"/>
            <a:ext cx="3408363" cy="338138"/>
          </a:xfrm>
          <a:prstGeom prst="rect">
            <a:avLst/>
          </a:prstGeom>
          <a:solidFill>
            <a:schemeClr val="accent1">
              <a:lumMod val="75000"/>
            </a:schemeClr>
          </a:solidFill>
          <a:ln>
            <a:solidFill>
              <a:schemeClr val="tx1"/>
            </a:solidFill>
          </a:ln>
        </p:spPr>
        <p:txBody>
          <a:bodyPr wrap="none">
            <a:spAutoFit/>
          </a:bodyPr>
          <a:lstStyle/>
          <a:p>
            <a:pPr eaLnBrk="1" hangingPunct="1">
              <a:defRPr/>
            </a:pPr>
            <a:r>
              <a:rPr lang="fr-BE" sz="1600" dirty="0">
                <a:solidFill>
                  <a:schemeClr val="bg1"/>
                </a:solidFill>
                <a:latin typeface="+mn-lt"/>
                <a:cs typeface="+mn-cs"/>
              </a:rPr>
              <a:t>Périodes d’attente et de reproduction</a:t>
            </a:r>
          </a:p>
        </p:txBody>
      </p:sp>
      <p:sp>
        <p:nvSpPr>
          <p:cNvPr id="18" name="ZoneTexte 17"/>
          <p:cNvSpPr txBox="1"/>
          <p:nvPr/>
        </p:nvSpPr>
        <p:spPr>
          <a:xfrm>
            <a:off x="536575" y="4365625"/>
            <a:ext cx="8128000" cy="1631950"/>
          </a:xfrm>
          <a:prstGeom prst="rect">
            <a:avLst/>
          </a:prstGeom>
          <a:solidFill>
            <a:schemeClr val="accent2">
              <a:lumMod val="75000"/>
            </a:schemeClr>
          </a:solidFill>
          <a:ln>
            <a:solidFill>
              <a:schemeClr val="tx1"/>
            </a:solidFill>
          </a:ln>
        </p:spPr>
        <p:txBody>
          <a:bodyPr wrap="none">
            <a:spAutoFit/>
          </a:bodyPr>
          <a:lstStyle/>
          <a:p>
            <a:pPr eaLnBrk="1" hangingPunct="1">
              <a:defRPr/>
            </a:pPr>
            <a:r>
              <a:rPr lang="fr-BE" sz="2000" dirty="0">
                <a:solidFill>
                  <a:schemeClr val="bg1"/>
                </a:solidFill>
                <a:latin typeface="+mn-lt"/>
                <a:cs typeface="+mn-cs"/>
              </a:rPr>
              <a:t>Observations </a:t>
            </a:r>
          </a:p>
          <a:p>
            <a:pPr marL="285750" indent="-285750" eaLnBrk="1" hangingPunct="1">
              <a:buFontTx/>
              <a:buChar char="-"/>
              <a:defRPr/>
            </a:pPr>
            <a:r>
              <a:rPr lang="fr-BE" sz="2000" dirty="0">
                <a:solidFill>
                  <a:schemeClr val="bg1"/>
                </a:solidFill>
                <a:latin typeface="+mn-lt"/>
                <a:cs typeface="+mn-cs"/>
              </a:rPr>
              <a:t>Les périodes d’attente et de reproduction concernent plus 2016 que 2017</a:t>
            </a:r>
          </a:p>
          <a:p>
            <a:pPr marL="285750" indent="-285750" eaLnBrk="1" hangingPunct="1">
              <a:buFontTx/>
              <a:buChar char="-"/>
              <a:defRPr/>
            </a:pPr>
            <a:r>
              <a:rPr lang="fr-BE" sz="2000" dirty="0">
                <a:solidFill>
                  <a:schemeClr val="bg1"/>
                </a:solidFill>
                <a:latin typeface="+mn-lt"/>
                <a:cs typeface="+mn-cs"/>
              </a:rPr>
              <a:t>La vache primipare n’est pas prise en considération</a:t>
            </a:r>
          </a:p>
          <a:p>
            <a:pPr marL="285750" indent="-285750" eaLnBrk="1" hangingPunct="1">
              <a:buFontTx/>
              <a:buChar char="-"/>
              <a:defRPr/>
            </a:pPr>
            <a:r>
              <a:rPr lang="fr-BE" sz="2000" dirty="0">
                <a:solidFill>
                  <a:schemeClr val="bg1"/>
                </a:solidFill>
                <a:latin typeface="+mn-lt"/>
                <a:cs typeface="+mn-cs"/>
              </a:rPr>
              <a:t>L’IV calculé a une valeur rétrospective </a:t>
            </a:r>
          </a:p>
          <a:p>
            <a:pPr marL="285750" indent="-285750" eaLnBrk="1" hangingPunct="1">
              <a:buFontTx/>
              <a:buChar char="-"/>
              <a:defRPr/>
            </a:pPr>
            <a:r>
              <a:rPr lang="fr-BE" sz="2000" dirty="0">
                <a:solidFill>
                  <a:schemeClr val="bg1"/>
                </a:solidFill>
                <a:latin typeface="+mn-lt"/>
                <a:cs typeface="+mn-cs"/>
              </a:rPr>
              <a:t>L’IV ne reflète pas les performances de 2017 mais de 2016 </a:t>
            </a:r>
          </a:p>
        </p:txBody>
      </p:sp>
      <p:sp>
        <p:nvSpPr>
          <p:cNvPr id="9" name="Rectangle 8"/>
          <p:cNvSpPr/>
          <p:nvPr/>
        </p:nvSpPr>
        <p:spPr>
          <a:xfrm>
            <a:off x="4572000" y="1916113"/>
            <a:ext cx="3024188" cy="1800225"/>
          </a:xfrm>
          <a:prstGeom prst="rect">
            <a:avLst/>
          </a:prstGeom>
          <a:noFill/>
          <a:ln w="38100"/>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fr-BE"/>
          </a:p>
        </p:txBody>
      </p:sp>
      <p:sp>
        <p:nvSpPr>
          <p:cNvPr id="10" name="Rectangle 9"/>
          <p:cNvSpPr/>
          <p:nvPr/>
        </p:nvSpPr>
        <p:spPr>
          <a:xfrm>
            <a:off x="1547813" y="1916113"/>
            <a:ext cx="3024187" cy="1800225"/>
          </a:xfrm>
          <a:prstGeom prst="rect">
            <a:avLst/>
          </a:prstGeom>
          <a:noFill/>
          <a:ln w="38100">
            <a:solidFill>
              <a:schemeClr val="accent3">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fr-BE"/>
          </a:p>
        </p:txBody>
      </p:sp>
    </p:spTree>
    <p:extLst>
      <p:ext uri="{BB962C8B-B14F-4D97-AF65-F5344CB8AC3E}">
        <p14:creationId xmlns:p14="http://schemas.microsoft.com/office/powerpoint/2010/main" val="390983938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9"/>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10"/>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1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animBg="1"/>
      <p:bldP spid="9" grpId="0" animBg="1"/>
      <p:bldP spid="10" grpId="0" animBg="1"/>
    </p:bld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à coins arrondis 5"/>
          <p:cNvSpPr/>
          <p:nvPr/>
        </p:nvSpPr>
        <p:spPr>
          <a:xfrm>
            <a:off x="223838" y="115888"/>
            <a:ext cx="8640762" cy="1223962"/>
          </a:xfrm>
          <a:prstGeom prst="roundRect">
            <a:avLst/>
          </a:prstGeom>
          <a:solidFill>
            <a:schemeClr val="accent3">
              <a:lumMod val="5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r>
              <a:rPr lang="fr-BE" sz="2000" dirty="0"/>
              <a:t>Evaluation de la fécondité de l’année 2017 par le </a:t>
            </a:r>
            <a:r>
              <a:rPr lang="fr-BE" sz="2000" dirty="0">
                <a:solidFill>
                  <a:srgbClr val="FFFF00"/>
                </a:solidFill>
              </a:rPr>
              <a:t>calcul de l’intervalle entre le </a:t>
            </a:r>
            <a:r>
              <a:rPr lang="fr-BE" sz="2000" dirty="0" err="1">
                <a:solidFill>
                  <a:srgbClr val="FFFF00"/>
                </a:solidFill>
              </a:rPr>
              <a:t>vêl</a:t>
            </a:r>
            <a:r>
              <a:rPr lang="fr-BE" sz="2000" dirty="0">
                <a:solidFill>
                  <a:srgbClr val="FFFF00"/>
                </a:solidFill>
              </a:rPr>
              <a:t> et l’</a:t>
            </a:r>
            <a:r>
              <a:rPr lang="fr-BE" sz="2000" dirty="0" err="1">
                <a:solidFill>
                  <a:srgbClr val="FFFF00"/>
                </a:solidFill>
              </a:rPr>
              <a:t>ins</a:t>
            </a:r>
            <a:r>
              <a:rPr lang="fr-BE" sz="2000" dirty="0">
                <a:solidFill>
                  <a:srgbClr val="FFFF00"/>
                </a:solidFill>
              </a:rPr>
              <a:t> fécondante ou la dernière </a:t>
            </a:r>
            <a:r>
              <a:rPr lang="fr-BE" sz="2000" dirty="0" err="1">
                <a:solidFill>
                  <a:srgbClr val="FFFF00"/>
                </a:solidFill>
              </a:rPr>
              <a:t>ins</a:t>
            </a:r>
            <a:r>
              <a:rPr lang="fr-BE" sz="2000" dirty="0">
                <a:solidFill>
                  <a:srgbClr val="FFFF00"/>
                </a:solidFill>
              </a:rPr>
              <a:t> </a:t>
            </a:r>
            <a:r>
              <a:rPr lang="fr-BE" sz="2000" dirty="0"/>
              <a:t>(si la vache a été réformée non ou si l’on suppose que la dernière </a:t>
            </a:r>
            <a:r>
              <a:rPr lang="fr-BE" sz="2000" dirty="0" err="1"/>
              <a:t>ins</a:t>
            </a:r>
            <a:r>
              <a:rPr lang="fr-BE" sz="2000" dirty="0"/>
              <a:t> est supposée fécondante </a:t>
            </a:r>
          </a:p>
        </p:txBody>
      </p:sp>
      <p:graphicFrame>
        <p:nvGraphicFramePr>
          <p:cNvPr id="4" name="Tableau 3"/>
          <p:cNvGraphicFramePr>
            <a:graphicFrameLocks noGrp="1"/>
          </p:cNvGraphicFramePr>
          <p:nvPr/>
        </p:nvGraphicFramePr>
        <p:xfrm>
          <a:off x="684213" y="2825750"/>
          <a:ext cx="7835900" cy="1676400"/>
        </p:xfrm>
        <a:graphic>
          <a:graphicData uri="http://schemas.openxmlformats.org/drawingml/2006/table">
            <a:tbl>
              <a:tblPr/>
              <a:tblGrid>
                <a:gridCol w="292100"/>
                <a:gridCol w="431800"/>
                <a:gridCol w="254000"/>
                <a:gridCol w="254000"/>
                <a:gridCol w="254000"/>
                <a:gridCol w="254000"/>
                <a:gridCol w="254000"/>
                <a:gridCol w="254000"/>
                <a:gridCol w="254000"/>
                <a:gridCol w="254000"/>
                <a:gridCol w="254000"/>
                <a:gridCol w="254000"/>
                <a:gridCol w="254000"/>
                <a:gridCol w="254000"/>
                <a:gridCol w="254000"/>
                <a:gridCol w="254000"/>
                <a:gridCol w="254000"/>
                <a:gridCol w="254000"/>
                <a:gridCol w="254000"/>
                <a:gridCol w="254000"/>
                <a:gridCol w="254000"/>
                <a:gridCol w="254000"/>
                <a:gridCol w="254000"/>
                <a:gridCol w="254000"/>
                <a:gridCol w="254000"/>
                <a:gridCol w="254000"/>
                <a:gridCol w="254000"/>
                <a:gridCol w="254000"/>
                <a:gridCol w="254000"/>
                <a:gridCol w="254000"/>
              </a:tblGrid>
              <a:tr h="255270">
                <a:tc>
                  <a:txBody>
                    <a:bodyPr/>
                    <a:lstStyle/>
                    <a:p>
                      <a:pPr algn="ctr" fontAlgn="b"/>
                      <a:r>
                        <a:rPr lang="fr-BE" sz="1200" b="1" i="0" u="none" strike="noStrike" dirty="0">
                          <a:solidFill>
                            <a:srgbClr val="000000"/>
                          </a:solidFill>
                          <a:effectLst/>
                          <a:latin typeface="Calibri"/>
                        </a:rPr>
                        <a:t>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b"/>
                      <a:r>
                        <a:rPr lang="fr-BE" sz="1200" b="1" i="0" u="none" strike="noStrike">
                          <a:solidFill>
                            <a:srgbClr val="000000"/>
                          </a:solidFill>
                          <a:effectLst/>
                          <a:latin typeface="Calibri"/>
                        </a:rPr>
                        <a:t>6690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BE" sz="1000" b="0" i="0" u="none" strike="noStrike">
                          <a:solidFill>
                            <a:srgbClr val="000000"/>
                          </a:solidFill>
                          <a:effectLst/>
                          <a:latin typeface="Calibri"/>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BE" sz="1000" b="0" i="0" u="none" strike="noStrike">
                          <a:solidFill>
                            <a:srgbClr val="000000"/>
                          </a:solidFill>
                          <a:effectLst/>
                          <a:latin typeface="Calibri"/>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BE" sz="1000" b="0" i="0" u="none" strike="noStrike">
                          <a:solidFill>
                            <a:srgbClr val="000000"/>
                          </a:solidFill>
                          <a:effectLst/>
                          <a:latin typeface="Calibri"/>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BE" sz="1000" b="0" i="0" u="none" strike="noStrike">
                          <a:solidFill>
                            <a:srgbClr val="000000"/>
                          </a:solidFill>
                          <a:effectLst/>
                          <a:latin typeface="Calibri"/>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BE" sz="1000" b="0" i="0" u="none" strike="noStrike">
                          <a:solidFill>
                            <a:srgbClr val="000000"/>
                          </a:solidFill>
                          <a:effectLst/>
                          <a:latin typeface="Calibri"/>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BE" sz="1000" b="0" i="0" u="none" strike="noStrike">
                          <a:solidFill>
                            <a:srgbClr val="000000"/>
                          </a:solidFill>
                          <a:effectLst/>
                          <a:latin typeface="Calibri"/>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BE" sz="1000" b="0" i="0" u="none" strike="noStrike">
                          <a:solidFill>
                            <a:srgbClr val="000000"/>
                          </a:solidFill>
                          <a:effectLst/>
                          <a:latin typeface="Calibri"/>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BE" sz="1000" b="0" i="0" u="none" strike="noStrike">
                          <a:solidFill>
                            <a:srgbClr val="000000"/>
                          </a:solidFill>
                          <a:effectLst/>
                          <a:latin typeface="Calibri"/>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BE" sz="1000" b="0" i="0" u="none" strike="noStrike">
                          <a:solidFill>
                            <a:srgbClr val="000000"/>
                          </a:solidFill>
                          <a:effectLst/>
                          <a:latin typeface="Calibri"/>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BE" sz="1000" b="0" i="0" u="none" strike="noStrike">
                          <a:solidFill>
                            <a:srgbClr val="000000"/>
                          </a:solidFill>
                          <a:effectLst/>
                          <a:latin typeface="Calibri"/>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BE" sz="1200" b="1" i="0" u="none" strike="noStrike">
                          <a:solidFill>
                            <a:srgbClr val="000000"/>
                          </a:solidFill>
                          <a:effectLst/>
                          <a:latin typeface="Calibri"/>
                        </a:rPr>
                        <a:t>V</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0000"/>
                    </a:solidFill>
                  </a:tcPr>
                </a:tc>
                <a:tc>
                  <a:txBody>
                    <a:bodyPr/>
                    <a:lstStyle/>
                    <a:p>
                      <a:pPr algn="l" fontAlgn="b"/>
                      <a:r>
                        <a:rPr lang="fr-BE" sz="1000" b="0" i="0" u="none" strike="noStrike">
                          <a:solidFill>
                            <a:srgbClr val="FFFFFF"/>
                          </a:solidFill>
                          <a:effectLst/>
                          <a:latin typeface="Calibri"/>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366092"/>
                    </a:solidFill>
                  </a:tcPr>
                </a:tc>
                <a:tc>
                  <a:txBody>
                    <a:bodyPr/>
                    <a:lstStyle/>
                    <a:p>
                      <a:pPr algn="l" fontAlgn="b"/>
                      <a:r>
                        <a:rPr lang="fr-BE" sz="1000" b="0" i="0" u="none" strike="noStrike">
                          <a:solidFill>
                            <a:srgbClr val="FFFFFF"/>
                          </a:solidFill>
                          <a:effectLst/>
                          <a:latin typeface="Calibri"/>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366092"/>
                    </a:solidFill>
                  </a:tcPr>
                </a:tc>
                <a:tc>
                  <a:txBody>
                    <a:bodyPr/>
                    <a:lstStyle/>
                    <a:p>
                      <a:pPr algn="l" fontAlgn="b"/>
                      <a:r>
                        <a:rPr lang="fr-BE" sz="1000" b="0" i="0" u="none" strike="noStrike">
                          <a:solidFill>
                            <a:srgbClr val="000000"/>
                          </a:solidFill>
                          <a:effectLst/>
                          <a:latin typeface="Calibri"/>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366092"/>
                    </a:solidFill>
                  </a:tcPr>
                </a:tc>
                <a:tc>
                  <a:txBody>
                    <a:bodyPr/>
                    <a:lstStyle/>
                    <a:p>
                      <a:pPr algn="l" fontAlgn="b"/>
                      <a:r>
                        <a:rPr lang="fr-BE" sz="1000" b="0" i="0" u="none" strike="noStrike">
                          <a:solidFill>
                            <a:srgbClr val="000000"/>
                          </a:solidFill>
                          <a:effectLst/>
                          <a:latin typeface="Calibri"/>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366092"/>
                    </a:solidFill>
                  </a:tcPr>
                </a:tc>
                <a:tc>
                  <a:txBody>
                    <a:bodyPr/>
                    <a:lstStyle/>
                    <a:p>
                      <a:pPr algn="l" fontAlgn="b"/>
                      <a:r>
                        <a:rPr lang="fr-BE" sz="1000" b="0" i="0" u="none" strike="noStrike">
                          <a:solidFill>
                            <a:srgbClr val="000000"/>
                          </a:solidFill>
                          <a:effectLst/>
                          <a:latin typeface="Calibri"/>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366092"/>
                    </a:solidFill>
                  </a:tcPr>
                </a:tc>
                <a:tc>
                  <a:txBody>
                    <a:bodyPr/>
                    <a:lstStyle/>
                    <a:p>
                      <a:pPr algn="l" fontAlgn="b"/>
                      <a:r>
                        <a:rPr lang="fr-BE" sz="1000" b="0" i="0" u="none" strike="noStrike">
                          <a:solidFill>
                            <a:srgbClr val="000000"/>
                          </a:solidFill>
                          <a:effectLst/>
                          <a:latin typeface="Calibri"/>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366092"/>
                    </a:solidFill>
                  </a:tcPr>
                </a:tc>
                <a:tc>
                  <a:txBody>
                    <a:bodyPr/>
                    <a:lstStyle/>
                    <a:p>
                      <a:pPr algn="l" fontAlgn="b"/>
                      <a:r>
                        <a:rPr lang="fr-BE" sz="1000" b="0" i="0" u="none" strike="noStrike">
                          <a:solidFill>
                            <a:srgbClr val="000000"/>
                          </a:solidFill>
                          <a:effectLst/>
                          <a:latin typeface="Calibri"/>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366092"/>
                    </a:solidFill>
                  </a:tcPr>
                </a:tc>
                <a:tc>
                  <a:txBody>
                    <a:bodyPr/>
                    <a:lstStyle/>
                    <a:p>
                      <a:pPr algn="ctr" fontAlgn="ctr"/>
                      <a:r>
                        <a:rPr lang="fr-BE" sz="1200" b="1" i="0" u="none" strike="noStrike">
                          <a:solidFill>
                            <a:srgbClr val="FFFFFF"/>
                          </a:solidFill>
                          <a:effectLst/>
                          <a:latin typeface="Calibri"/>
                        </a:rPr>
                        <a:t>DI</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366092"/>
                    </a:solidFill>
                  </a:tcPr>
                </a:tc>
                <a:tc>
                  <a:txBody>
                    <a:bodyPr/>
                    <a:lstStyle/>
                    <a:p>
                      <a:pPr algn="l" fontAlgn="b"/>
                      <a:r>
                        <a:rPr lang="fr-BE" sz="1000" b="0" i="0" u="none" strike="noStrike">
                          <a:solidFill>
                            <a:srgbClr val="000000"/>
                          </a:solidFill>
                          <a:effectLst/>
                          <a:latin typeface="Calibri"/>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4BD97"/>
                    </a:solidFill>
                  </a:tcPr>
                </a:tc>
                <a:tc>
                  <a:txBody>
                    <a:bodyPr/>
                    <a:lstStyle/>
                    <a:p>
                      <a:pPr algn="l" fontAlgn="b"/>
                      <a:r>
                        <a:rPr lang="fr-BE" sz="1000" b="0" i="0" u="none" strike="noStrike">
                          <a:solidFill>
                            <a:srgbClr val="000000"/>
                          </a:solidFill>
                          <a:effectLst/>
                          <a:latin typeface="Calibri"/>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4BD97"/>
                    </a:solidFill>
                  </a:tcPr>
                </a:tc>
                <a:tc>
                  <a:txBody>
                    <a:bodyPr/>
                    <a:lstStyle/>
                    <a:p>
                      <a:pPr algn="l" fontAlgn="b"/>
                      <a:r>
                        <a:rPr lang="fr-BE" sz="1000" b="0" i="0" u="none" strike="noStrike">
                          <a:solidFill>
                            <a:srgbClr val="000000"/>
                          </a:solidFill>
                          <a:effectLst/>
                          <a:latin typeface="Calibri"/>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4BD97"/>
                    </a:solidFill>
                  </a:tcPr>
                </a:tc>
                <a:tc>
                  <a:txBody>
                    <a:bodyPr/>
                    <a:lstStyle/>
                    <a:p>
                      <a:pPr algn="ctr" fontAlgn="ctr"/>
                      <a:r>
                        <a:rPr lang="fr-BE" sz="1200" b="1" i="0" u="none" strike="noStrike">
                          <a:solidFill>
                            <a:srgbClr val="000000"/>
                          </a:solidFill>
                          <a:effectLst/>
                          <a:latin typeface="Calibri"/>
                        </a:rPr>
                        <a:t>R</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26B0A"/>
                    </a:solidFill>
                  </a:tcPr>
                </a:tc>
                <a:tc>
                  <a:txBody>
                    <a:bodyPr/>
                    <a:lstStyle/>
                    <a:p>
                      <a:pPr algn="l" fontAlgn="b"/>
                      <a:r>
                        <a:rPr lang="fr-BE" sz="1000" b="0" i="0" u="none" strike="noStrike">
                          <a:solidFill>
                            <a:srgbClr val="000000"/>
                          </a:solidFill>
                          <a:effectLst/>
                          <a:latin typeface="Calibri"/>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BE" sz="1000" b="0" i="0" u="none" strike="noStrike">
                          <a:solidFill>
                            <a:srgbClr val="000000"/>
                          </a:solidFill>
                          <a:effectLst/>
                          <a:latin typeface="Calibri"/>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BE" sz="1000" b="0" i="0" u="none" strike="noStrike">
                          <a:solidFill>
                            <a:srgbClr val="000000"/>
                          </a:solidFill>
                          <a:effectLst/>
                          <a:latin typeface="Calibri"/>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BE" sz="1000" b="0" i="0" u="none" strike="noStrike">
                          <a:solidFill>
                            <a:srgbClr val="000000"/>
                          </a:solidFill>
                          <a:effectLst/>
                          <a:latin typeface="Calibri"/>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BE" sz="1000" b="0" i="0" u="none" strike="noStrike" dirty="0">
                          <a:solidFill>
                            <a:srgbClr val="000000"/>
                          </a:solidFill>
                          <a:effectLst/>
                          <a:latin typeface="Calibri"/>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A9694"/>
                    </a:solidFill>
                  </a:tcPr>
                </a:tc>
              </a:tr>
              <a:tr h="255270">
                <a:tc>
                  <a:txBody>
                    <a:bodyPr/>
                    <a:lstStyle/>
                    <a:p>
                      <a:pPr algn="ctr" fontAlgn="b"/>
                      <a:r>
                        <a:rPr lang="fr-BE" sz="1200" b="1" i="0" u="none" strike="noStrike">
                          <a:solidFill>
                            <a:srgbClr val="000000"/>
                          </a:solidFill>
                          <a:effectLst/>
                          <a:latin typeface="Calibri"/>
                        </a:rPr>
                        <a:t>1</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b"/>
                      <a:r>
                        <a:rPr lang="fr-BE" sz="1200" b="1" i="0" u="none" strike="noStrike">
                          <a:solidFill>
                            <a:srgbClr val="000000"/>
                          </a:solidFill>
                          <a:effectLst/>
                          <a:latin typeface="Calibri"/>
                        </a:rPr>
                        <a:t>4510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BE" sz="1000" b="0" i="0" u="none" strike="noStrike">
                          <a:solidFill>
                            <a:srgbClr val="000000"/>
                          </a:solidFill>
                          <a:effectLst/>
                          <a:latin typeface="Calibri"/>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BE" sz="1000" b="0" i="0" u="none" strike="noStrike">
                          <a:solidFill>
                            <a:srgbClr val="000000"/>
                          </a:solidFill>
                          <a:effectLst/>
                          <a:latin typeface="Calibri"/>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BE" sz="1000" b="0" i="0" u="none" strike="noStrike">
                          <a:solidFill>
                            <a:srgbClr val="000000"/>
                          </a:solidFill>
                          <a:effectLst/>
                          <a:latin typeface="Calibri"/>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BE" sz="1000" b="0" i="0" u="none" strike="noStrike">
                          <a:solidFill>
                            <a:srgbClr val="000000"/>
                          </a:solidFill>
                          <a:effectLst/>
                          <a:latin typeface="Calibri"/>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BE" sz="1000" b="0" i="0" u="none" strike="noStrike">
                          <a:solidFill>
                            <a:srgbClr val="000000"/>
                          </a:solidFill>
                          <a:effectLst/>
                          <a:latin typeface="Calibri"/>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BE" sz="1000" b="0" i="0" u="none" strike="noStrike">
                          <a:solidFill>
                            <a:srgbClr val="000000"/>
                          </a:solidFill>
                          <a:effectLst/>
                          <a:latin typeface="Calibri"/>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BE" sz="1000" b="0" i="0" u="none" strike="noStrike">
                          <a:solidFill>
                            <a:srgbClr val="000000"/>
                          </a:solidFill>
                          <a:effectLst/>
                          <a:latin typeface="Calibri"/>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BE" sz="1000" b="0" i="0" u="none" strike="noStrike">
                          <a:solidFill>
                            <a:srgbClr val="000000"/>
                          </a:solidFill>
                          <a:effectLst/>
                          <a:latin typeface="Calibri"/>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BE" sz="1000" b="0" i="0" u="none" strike="noStrike">
                          <a:solidFill>
                            <a:srgbClr val="000000"/>
                          </a:solidFill>
                          <a:effectLst/>
                          <a:latin typeface="Calibri"/>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BE" sz="1000" b="0" i="0" u="none" strike="noStrike">
                          <a:solidFill>
                            <a:srgbClr val="000000"/>
                          </a:solidFill>
                          <a:effectLst/>
                          <a:latin typeface="Calibri"/>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BE" sz="1000" b="0" i="0" u="none" strike="noStrike">
                          <a:solidFill>
                            <a:srgbClr val="000000"/>
                          </a:solidFill>
                          <a:effectLst/>
                          <a:latin typeface="Calibri"/>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BE" sz="1200" b="1" i="0" u="none" strike="noStrike">
                          <a:solidFill>
                            <a:srgbClr val="000000"/>
                          </a:solidFill>
                          <a:effectLst/>
                          <a:latin typeface="Calibri"/>
                        </a:rPr>
                        <a:t>V</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0000"/>
                    </a:solidFill>
                  </a:tcPr>
                </a:tc>
                <a:tc>
                  <a:txBody>
                    <a:bodyPr/>
                    <a:lstStyle/>
                    <a:p>
                      <a:pPr algn="l" fontAlgn="b"/>
                      <a:r>
                        <a:rPr lang="fr-BE" sz="1000" b="0" i="0" u="none" strike="noStrike">
                          <a:solidFill>
                            <a:srgbClr val="FFFFFF"/>
                          </a:solidFill>
                          <a:effectLst/>
                          <a:latin typeface="Calibri"/>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366092"/>
                    </a:solidFill>
                  </a:tcPr>
                </a:tc>
                <a:tc>
                  <a:txBody>
                    <a:bodyPr/>
                    <a:lstStyle/>
                    <a:p>
                      <a:pPr algn="l" fontAlgn="b"/>
                      <a:r>
                        <a:rPr lang="fr-BE" sz="1000" b="0" i="0" u="none" strike="noStrike">
                          <a:solidFill>
                            <a:srgbClr val="FFFFFF"/>
                          </a:solidFill>
                          <a:effectLst/>
                          <a:latin typeface="Calibri"/>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366092"/>
                    </a:solidFill>
                  </a:tcPr>
                </a:tc>
                <a:tc>
                  <a:txBody>
                    <a:bodyPr/>
                    <a:lstStyle/>
                    <a:p>
                      <a:pPr algn="l" fontAlgn="b"/>
                      <a:r>
                        <a:rPr lang="fr-BE" sz="1000" b="0" i="0" u="none" strike="noStrike">
                          <a:solidFill>
                            <a:srgbClr val="FFFFFF"/>
                          </a:solidFill>
                          <a:effectLst/>
                          <a:latin typeface="Calibri"/>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366092"/>
                    </a:solidFill>
                  </a:tcPr>
                </a:tc>
                <a:tc>
                  <a:txBody>
                    <a:bodyPr/>
                    <a:lstStyle/>
                    <a:p>
                      <a:pPr algn="l" fontAlgn="b"/>
                      <a:r>
                        <a:rPr lang="fr-BE" sz="1000" b="0" i="0" u="none" strike="noStrike">
                          <a:solidFill>
                            <a:srgbClr val="FFFFFF"/>
                          </a:solidFill>
                          <a:effectLst/>
                          <a:latin typeface="Calibri"/>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366092"/>
                    </a:solidFill>
                  </a:tcPr>
                </a:tc>
                <a:tc>
                  <a:txBody>
                    <a:bodyPr/>
                    <a:lstStyle/>
                    <a:p>
                      <a:pPr algn="l" fontAlgn="b"/>
                      <a:r>
                        <a:rPr lang="fr-BE" sz="1000" b="0" i="0" u="none" strike="noStrike">
                          <a:solidFill>
                            <a:srgbClr val="FFFFFF"/>
                          </a:solidFill>
                          <a:effectLst/>
                          <a:latin typeface="Calibri"/>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366092"/>
                    </a:solidFill>
                  </a:tcPr>
                </a:tc>
                <a:tc>
                  <a:txBody>
                    <a:bodyPr/>
                    <a:lstStyle/>
                    <a:p>
                      <a:pPr algn="ctr" fontAlgn="ctr"/>
                      <a:r>
                        <a:rPr lang="fr-BE" sz="1200" b="1" i="0" u="none" strike="noStrike">
                          <a:solidFill>
                            <a:srgbClr val="FFFFFF"/>
                          </a:solidFill>
                          <a:effectLst/>
                          <a:latin typeface="Calibri"/>
                        </a:rPr>
                        <a:t>IF</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366092"/>
                    </a:solidFill>
                  </a:tcPr>
                </a:tc>
                <a:tc>
                  <a:txBody>
                    <a:bodyPr/>
                    <a:lstStyle/>
                    <a:p>
                      <a:pPr algn="l" fontAlgn="b"/>
                      <a:r>
                        <a:rPr lang="fr-BE" sz="1000" b="0" i="0" u="none" strike="noStrike" dirty="0">
                          <a:solidFill>
                            <a:srgbClr val="000000"/>
                          </a:solidFill>
                          <a:effectLst/>
                          <a:latin typeface="Calibri"/>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fr-BE" sz="1000" b="0" i="0" u="none" strike="noStrike" dirty="0">
                          <a:solidFill>
                            <a:srgbClr val="000000"/>
                          </a:solidFill>
                          <a:effectLst/>
                          <a:latin typeface="Calibri"/>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fr-BE" sz="1000" b="0" i="0" u="none" strike="noStrike">
                          <a:solidFill>
                            <a:srgbClr val="000000"/>
                          </a:solidFill>
                          <a:effectLst/>
                          <a:latin typeface="Calibri"/>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fr-BE" sz="1000" b="0" i="0" u="none" strike="noStrike" dirty="0">
                          <a:solidFill>
                            <a:srgbClr val="000000"/>
                          </a:solidFill>
                          <a:effectLst/>
                          <a:latin typeface="Calibri"/>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fr-BE" sz="1000" b="0" i="0" u="none" strike="noStrike">
                          <a:solidFill>
                            <a:srgbClr val="000000"/>
                          </a:solidFill>
                          <a:effectLst/>
                          <a:latin typeface="Calibri"/>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fr-BE" sz="1000" b="0" i="0" u="none" strike="noStrike" dirty="0">
                          <a:solidFill>
                            <a:srgbClr val="000000"/>
                          </a:solidFill>
                          <a:effectLst/>
                          <a:latin typeface="Calibri"/>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fr-BE" sz="1000" b="0" i="0" u="none" strike="noStrike" dirty="0">
                          <a:solidFill>
                            <a:srgbClr val="000000"/>
                          </a:solidFill>
                          <a:effectLst/>
                          <a:latin typeface="Calibri"/>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fr-BE" sz="1000" b="0" i="0" u="none" strike="noStrike" dirty="0">
                          <a:solidFill>
                            <a:srgbClr val="000000"/>
                          </a:solidFill>
                          <a:effectLst/>
                          <a:latin typeface="Calibri"/>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fr-BE" sz="1000" b="0" i="0" u="none" strike="noStrike" dirty="0">
                          <a:solidFill>
                            <a:srgbClr val="000000"/>
                          </a:solidFill>
                          <a:effectLst/>
                          <a:latin typeface="Calibri"/>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ctr" fontAlgn="ctr"/>
                      <a:r>
                        <a:rPr lang="fr-BE" sz="1200" b="1" i="0" u="none" strike="noStrike" dirty="0">
                          <a:solidFill>
                            <a:srgbClr val="000000"/>
                          </a:solidFill>
                          <a:effectLst/>
                          <a:latin typeface="Calibri"/>
                        </a:rPr>
                        <a:t> </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r>
              <a:tr h="255270">
                <a:tc>
                  <a:txBody>
                    <a:bodyPr/>
                    <a:lstStyle/>
                    <a:p>
                      <a:pPr algn="ctr" fontAlgn="b"/>
                      <a:r>
                        <a:rPr lang="fr-BE" sz="1200" b="1" i="0" u="none" strike="noStrike">
                          <a:solidFill>
                            <a:srgbClr val="000000"/>
                          </a:solidFill>
                          <a:effectLst/>
                          <a:latin typeface="Calibri"/>
                        </a:rPr>
                        <a:t>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b"/>
                      <a:r>
                        <a:rPr lang="fr-BE" sz="1200" b="1" i="0" u="none" strike="noStrike">
                          <a:solidFill>
                            <a:srgbClr val="000000"/>
                          </a:solidFill>
                          <a:effectLst/>
                          <a:latin typeface="Calibri"/>
                        </a:rPr>
                        <a:t>9641</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BE" sz="1000" b="0" i="0" u="none" strike="noStrike">
                          <a:solidFill>
                            <a:srgbClr val="000000"/>
                          </a:solidFill>
                          <a:effectLst/>
                          <a:latin typeface="Calibri"/>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BE" sz="1000" b="0" i="0" u="none" strike="noStrike">
                          <a:solidFill>
                            <a:srgbClr val="000000"/>
                          </a:solidFill>
                          <a:effectLst/>
                          <a:latin typeface="Calibri"/>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BE" sz="1000" b="0" i="0" u="none" strike="noStrike">
                          <a:solidFill>
                            <a:srgbClr val="000000"/>
                          </a:solidFill>
                          <a:effectLst/>
                          <a:latin typeface="Calibri"/>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BE" sz="1000" b="0" i="0" u="none" strike="noStrike">
                          <a:solidFill>
                            <a:srgbClr val="000000"/>
                          </a:solidFill>
                          <a:effectLst/>
                          <a:latin typeface="Calibri"/>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BE" sz="1000" b="0" i="0" u="none" strike="noStrike">
                          <a:solidFill>
                            <a:srgbClr val="000000"/>
                          </a:solidFill>
                          <a:effectLst/>
                          <a:latin typeface="Calibri"/>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BE" sz="1000" b="0" i="0" u="none" strike="noStrike">
                          <a:solidFill>
                            <a:srgbClr val="000000"/>
                          </a:solidFill>
                          <a:effectLst/>
                          <a:latin typeface="Calibri"/>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BE" sz="1000" b="0" i="0" u="none" strike="noStrike">
                          <a:solidFill>
                            <a:srgbClr val="000000"/>
                          </a:solidFill>
                          <a:effectLst/>
                          <a:latin typeface="Calibri"/>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BE" sz="1000" b="0" i="0" u="none" strike="noStrike">
                          <a:solidFill>
                            <a:srgbClr val="000000"/>
                          </a:solidFill>
                          <a:effectLst/>
                          <a:latin typeface="Calibri"/>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BE" sz="1000" b="0" i="0" u="none" strike="noStrike">
                          <a:solidFill>
                            <a:srgbClr val="000000"/>
                          </a:solidFill>
                          <a:effectLst/>
                          <a:latin typeface="Calibri"/>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BE" sz="1000" b="0" i="0" u="none" strike="noStrike">
                          <a:solidFill>
                            <a:srgbClr val="000000"/>
                          </a:solidFill>
                          <a:effectLst/>
                          <a:latin typeface="Calibri"/>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BE" sz="1000" b="0" i="0" u="none" strike="noStrike">
                          <a:solidFill>
                            <a:srgbClr val="000000"/>
                          </a:solidFill>
                          <a:effectLst/>
                          <a:latin typeface="Calibri"/>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BE" sz="1000" b="0" i="0" u="none" strike="noStrike">
                          <a:solidFill>
                            <a:srgbClr val="000000"/>
                          </a:solidFill>
                          <a:effectLst/>
                          <a:latin typeface="Calibri"/>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BE" sz="1000" b="0" i="0" u="none" strike="noStrike">
                          <a:solidFill>
                            <a:srgbClr val="000000"/>
                          </a:solidFill>
                          <a:effectLst/>
                          <a:latin typeface="Calibri"/>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BE" sz="1000" b="0" i="0" u="none" strike="noStrike">
                          <a:solidFill>
                            <a:srgbClr val="000000"/>
                          </a:solidFill>
                          <a:effectLst/>
                          <a:latin typeface="Calibri"/>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BE" sz="1200" b="1" i="0" u="none" strike="noStrike">
                          <a:solidFill>
                            <a:srgbClr val="000000"/>
                          </a:solidFill>
                          <a:effectLst/>
                          <a:latin typeface="Calibri"/>
                        </a:rPr>
                        <a:t>V</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0000"/>
                    </a:solidFill>
                  </a:tcPr>
                </a:tc>
                <a:tc>
                  <a:txBody>
                    <a:bodyPr/>
                    <a:lstStyle/>
                    <a:p>
                      <a:pPr algn="l" fontAlgn="b"/>
                      <a:r>
                        <a:rPr lang="fr-BE" sz="1000" b="0" i="0" u="none" strike="noStrike">
                          <a:solidFill>
                            <a:srgbClr val="FFFFFF"/>
                          </a:solidFill>
                          <a:effectLst/>
                          <a:latin typeface="Calibri"/>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366092"/>
                    </a:solidFill>
                  </a:tcPr>
                </a:tc>
                <a:tc>
                  <a:txBody>
                    <a:bodyPr/>
                    <a:lstStyle/>
                    <a:p>
                      <a:pPr algn="l" fontAlgn="b"/>
                      <a:r>
                        <a:rPr lang="fr-BE" sz="1000" b="0" i="0" u="none" strike="noStrike">
                          <a:solidFill>
                            <a:srgbClr val="FFFFFF"/>
                          </a:solidFill>
                          <a:effectLst/>
                          <a:latin typeface="Calibri"/>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366092"/>
                    </a:solidFill>
                  </a:tcPr>
                </a:tc>
                <a:tc>
                  <a:txBody>
                    <a:bodyPr/>
                    <a:lstStyle/>
                    <a:p>
                      <a:pPr algn="l" fontAlgn="b"/>
                      <a:r>
                        <a:rPr lang="fr-BE" sz="1000" b="0" i="0" u="none" strike="noStrike">
                          <a:solidFill>
                            <a:srgbClr val="FFFFFF"/>
                          </a:solidFill>
                          <a:effectLst/>
                          <a:latin typeface="Calibri"/>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366092"/>
                    </a:solidFill>
                  </a:tcPr>
                </a:tc>
                <a:tc>
                  <a:txBody>
                    <a:bodyPr/>
                    <a:lstStyle/>
                    <a:p>
                      <a:pPr algn="l" fontAlgn="b"/>
                      <a:r>
                        <a:rPr lang="fr-BE" sz="1000" b="0" i="0" u="none" strike="noStrike">
                          <a:solidFill>
                            <a:srgbClr val="FFFFFF"/>
                          </a:solidFill>
                          <a:effectLst/>
                          <a:latin typeface="Calibri"/>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366092"/>
                    </a:solidFill>
                  </a:tcPr>
                </a:tc>
                <a:tc>
                  <a:txBody>
                    <a:bodyPr/>
                    <a:lstStyle/>
                    <a:p>
                      <a:pPr algn="ctr" fontAlgn="ctr"/>
                      <a:r>
                        <a:rPr lang="fr-BE" sz="1200" b="1" i="0" u="none" strike="noStrike">
                          <a:solidFill>
                            <a:srgbClr val="FFFFFF"/>
                          </a:solidFill>
                          <a:effectLst/>
                          <a:latin typeface="Calibri"/>
                        </a:rPr>
                        <a:t>IF</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366092"/>
                    </a:solidFill>
                  </a:tcPr>
                </a:tc>
                <a:tc>
                  <a:txBody>
                    <a:bodyPr/>
                    <a:lstStyle/>
                    <a:p>
                      <a:pPr algn="l" fontAlgn="b"/>
                      <a:r>
                        <a:rPr lang="fr-BE" sz="1000" b="0" i="0" u="none" strike="noStrike" dirty="0">
                          <a:solidFill>
                            <a:srgbClr val="000000"/>
                          </a:solidFill>
                          <a:effectLst/>
                          <a:latin typeface="Calibri"/>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fr-BE" sz="1000" b="0" i="0" u="none" strike="noStrike" dirty="0">
                          <a:solidFill>
                            <a:srgbClr val="000000"/>
                          </a:solidFill>
                          <a:effectLst/>
                          <a:latin typeface="Calibri"/>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fr-BE" sz="1000" b="0" i="0" u="none" strike="noStrike" dirty="0">
                          <a:solidFill>
                            <a:srgbClr val="000000"/>
                          </a:solidFill>
                          <a:effectLst/>
                          <a:latin typeface="Calibri"/>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fr-BE" sz="1000" b="0" i="0" u="none" strike="noStrike" dirty="0">
                          <a:solidFill>
                            <a:srgbClr val="000000"/>
                          </a:solidFill>
                          <a:effectLst/>
                          <a:latin typeface="Calibri"/>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fr-BE" sz="1000" b="0" i="0" u="none" strike="noStrike" dirty="0">
                          <a:solidFill>
                            <a:srgbClr val="000000"/>
                          </a:solidFill>
                          <a:effectLst/>
                          <a:latin typeface="Calibri"/>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fr-BE" sz="1000" b="0" i="0" u="none" strike="noStrike" dirty="0">
                          <a:solidFill>
                            <a:srgbClr val="000000"/>
                          </a:solidFill>
                          <a:effectLst/>
                          <a:latin typeface="Calibri"/>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fr-BE" sz="1000" b="0" i="0" u="none" strike="noStrike" dirty="0">
                          <a:solidFill>
                            <a:srgbClr val="000000"/>
                          </a:solidFill>
                          <a:effectLst/>
                          <a:latin typeface="Calibri"/>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fr-BE" sz="1000" b="0" i="0" u="none" strike="noStrike" dirty="0">
                          <a:solidFill>
                            <a:srgbClr val="000000"/>
                          </a:solidFill>
                          <a:effectLst/>
                          <a:latin typeface="Calibri"/>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r>
              <a:tr h="255270">
                <a:tc>
                  <a:txBody>
                    <a:bodyPr/>
                    <a:lstStyle/>
                    <a:p>
                      <a:pPr algn="ctr" fontAlgn="b"/>
                      <a:r>
                        <a:rPr lang="fr-BE" sz="1200" b="1" i="0" u="none" strike="noStrike">
                          <a:solidFill>
                            <a:srgbClr val="000000"/>
                          </a:solidFill>
                          <a:effectLst/>
                          <a:latin typeface="Calibri"/>
                        </a:rPr>
                        <a:t>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b"/>
                      <a:r>
                        <a:rPr lang="fr-BE" sz="1200" b="1" i="0" u="none" strike="noStrike">
                          <a:solidFill>
                            <a:srgbClr val="000000"/>
                          </a:solidFill>
                          <a:effectLst/>
                          <a:latin typeface="Calibri"/>
                        </a:rPr>
                        <a:t>3490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BE" sz="1000" b="0" i="0" u="none" strike="noStrike">
                          <a:solidFill>
                            <a:srgbClr val="000000"/>
                          </a:solidFill>
                          <a:effectLst/>
                          <a:latin typeface="Calibri"/>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BE" sz="1000" b="0" i="0" u="none" strike="noStrike">
                          <a:solidFill>
                            <a:srgbClr val="000000"/>
                          </a:solidFill>
                          <a:effectLst/>
                          <a:latin typeface="Calibri"/>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BE" sz="1000" b="0" i="0" u="none" strike="noStrike">
                          <a:solidFill>
                            <a:srgbClr val="000000"/>
                          </a:solidFill>
                          <a:effectLst/>
                          <a:latin typeface="Calibri"/>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BE" sz="1000" b="0" i="0" u="none" strike="noStrike">
                          <a:solidFill>
                            <a:srgbClr val="000000"/>
                          </a:solidFill>
                          <a:effectLst/>
                          <a:latin typeface="Calibri"/>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BE" sz="1000" b="0" i="0" u="none" strike="noStrike">
                          <a:solidFill>
                            <a:srgbClr val="000000"/>
                          </a:solidFill>
                          <a:effectLst/>
                          <a:latin typeface="Calibri"/>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BE" sz="1000" b="0" i="0" u="none" strike="noStrike">
                          <a:solidFill>
                            <a:srgbClr val="000000"/>
                          </a:solidFill>
                          <a:effectLst/>
                          <a:latin typeface="Calibri"/>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BE" sz="1000" b="0" i="0" u="none" strike="noStrike">
                          <a:solidFill>
                            <a:srgbClr val="000000"/>
                          </a:solidFill>
                          <a:effectLst/>
                          <a:latin typeface="Calibri"/>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BE" sz="1000" b="0" i="0" u="none" strike="noStrike">
                          <a:solidFill>
                            <a:srgbClr val="000000"/>
                          </a:solidFill>
                          <a:effectLst/>
                          <a:latin typeface="Calibri"/>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BE" sz="1000" b="0" i="0" u="none" strike="noStrike">
                          <a:solidFill>
                            <a:srgbClr val="000000"/>
                          </a:solidFill>
                          <a:effectLst/>
                          <a:latin typeface="Calibri"/>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BE" sz="1000" b="0" i="0" u="none" strike="noStrike">
                          <a:solidFill>
                            <a:srgbClr val="000000"/>
                          </a:solidFill>
                          <a:effectLst/>
                          <a:latin typeface="Calibri"/>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BE" sz="1000" b="0" i="0" u="none" strike="noStrike">
                          <a:solidFill>
                            <a:srgbClr val="000000"/>
                          </a:solidFill>
                          <a:effectLst/>
                          <a:latin typeface="Calibri"/>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BE" sz="1000" b="0" i="0" u="none" strike="noStrike">
                          <a:solidFill>
                            <a:srgbClr val="000000"/>
                          </a:solidFill>
                          <a:effectLst/>
                          <a:latin typeface="Calibri"/>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BE" sz="1000" b="0" i="0" u="none" strike="noStrike">
                          <a:solidFill>
                            <a:srgbClr val="000000"/>
                          </a:solidFill>
                          <a:effectLst/>
                          <a:latin typeface="Calibri"/>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BE" sz="1000" b="0" i="0" u="none" strike="noStrike">
                          <a:solidFill>
                            <a:srgbClr val="000000"/>
                          </a:solidFill>
                          <a:effectLst/>
                          <a:latin typeface="Calibri"/>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BE" sz="1000" b="0" i="0" u="none" strike="noStrike">
                          <a:solidFill>
                            <a:srgbClr val="000000"/>
                          </a:solidFill>
                          <a:effectLst/>
                          <a:latin typeface="Calibri"/>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BE" sz="1000" b="0" i="0" u="none" strike="noStrike">
                          <a:solidFill>
                            <a:srgbClr val="000000"/>
                          </a:solidFill>
                          <a:effectLst/>
                          <a:latin typeface="Calibri"/>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BE" sz="1000" b="0" i="0" u="none" strike="noStrike">
                          <a:solidFill>
                            <a:srgbClr val="000000"/>
                          </a:solidFill>
                          <a:effectLst/>
                          <a:latin typeface="Calibri"/>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BE" sz="1000" b="0" i="0" u="none" strike="noStrike">
                          <a:solidFill>
                            <a:srgbClr val="000000"/>
                          </a:solidFill>
                          <a:effectLst/>
                          <a:latin typeface="Calibri"/>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BE" sz="1000" b="0" i="0" u="none" strike="noStrike">
                          <a:solidFill>
                            <a:srgbClr val="000000"/>
                          </a:solidFill>
                          <a:effectLst/>
                          <a:latin typeface="Calibri"/>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BE" sz="1200" b="1" i="0" u="none" strike="noStrike">
                          <a:solidFill>
                            <a:srgbClr val="000000"/>
                          </a:solidFill>
                          <a:effectLst/>
                          <a:latin typeface="Calibri"/>
                        </a:rPr>
                        <a:t>V</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0000"/>
                    </a:solidFill>
                  </a:tcPr>
                </a:tc>
                <a:tc>
                  <a:txBody>
                    <a:bodyPr/>
                    <a:lstStyle/>
                    <a:p>
                      <a:pPr algn="l" fontAlgn="b"/>
                      <a:r>
                        <a:rPr lang="fr-BE" sz="1000" b="0" i="0" u="none" strike="noStrike">
                          <a:solidFill>
                            <a:srgbClr val="FFFFFF"/>
                          </a:solidFill>
                          <a:effectLst/>
                          <a:latin typeface="Calibri"/>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366092"/>
                    </a:solidFill>
                  </a:tcPr>
                </a:tc>
                <a:tc>
                  <a:txBody>
                    <a:bodyPr/>
                    <a:lstStyle/>
                    <a:p>
                      <a:pPr algn="l" fontAlgn="b"/>
                      <a:r>
                        <a:rPr lang="fr-BE" sz="1000" b="0" i="0" u="none" strike="noStrike">
                          <a:solidFill>
                            <a:srgbClr val="FFFFFF"/>
                          </a:solidFill>
                          <a:effectLst/>
                          <a:latin typeface="Calibri"/>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366092"/>
                    </a:solidFill>
                  </a:tcPr>
                </a:tc>
                <a:tc>
                  <a:txBody>
                    <a:bodyPr/>
                    <a:lstStyle/>
                    <a:p>
                      <a:pPr algn="ctr" fontAlgn="ctr"/>
                      <a:r>
                        <a:rPr lang="fr-BE" sz="1200" b="1" i="0" u="none" strike="noStrike">
                          <a:solidFill>
                            <a:srgbClr val="FFFFFF"/>
                          </a:solidFill>
                          <a:effectLst/>
                          <a:latin typeface="Calibri"/>
                        </a:rPr>
                        <a:t>IF</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366092"/>
                    </a:solidFill>
                  </a:tcPr>
                </a:tc>
                <a:tc>
                  <a:txBody>
                    <a:bodyPr/>
                    <a:lstStyle/>
                    <a:p>
                      <a:pPr algn="l" fontAlgn="b"/>
                      <a:r>
                        <a:rPr lang="fr-BE" sz="1000" b="0" i="0" u="none" strike="noStrike" dirty="0">
                          <a:solidFill>
                            <a:srgbClr val="000000"/>
                          </a:solidFill>
                          <a:effectLst/>
                          <a:latin typeface="Calibri"/>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fr-BE" sz="1000" b="0" i="0" u="none" strike="noStrike" dirty="0">
                          <a:solidFill>
                            <a:srgbClr val="000000"/>
                          </a:solidFill>
                          <a:effectLst/>
                          <a:latin typeface="Calibri"/>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fr-BE" sz="1000" b="0" i="0" u="none" strike="noStrike" dirty="0">
                          <a:solidFill>
                            <a:srgbClr val="000000"/>
                          </a:solidFill>
                          <a:effectLst/>
                          <a:latin typeface="Calibri"/>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fr-BE" sz="1000" b="0" i="0" u="none" strike="noStrike" dirty="0">
                          <a:solidFill>
                            <a:srgbClr val="000000"/>
                          </a:solidFill>
                          <a:effectLst/>
                          <a:latin typeface="Calibri"/>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fr-BE" sz="1000" b="0" i="0" u="none" strike="noStrike" dirty="0">
                          <a:solidFill>
                            <a:srgbClr val="000000"/>
                          </a:solidFill>
                          <a:effectLst/>
                          <a:latin typeface="Calibri"/>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r>
              <a:tr h="255270">
                <a:tc>
                  <a:txBody>
                    <a:bodyPr/>
                    <a:lstStyle/>
                    <a:p>
                      <a:pPr algn="ctr" fontAlgn="b"/>
                      <a:r>
                        <a:rPr lang="fr-BE" sz="1200" b="1" i="0" u="none" strike="noStrike">
                          <a:solidFill>
                            <a:srgbClr val="000000"/>
                          </a:solidFill>
                          <a:effectLst/>
                          <a:latin typeface="Calibri"/>
                        </a:rPr>
                        <a:t>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b"/>
                      <a:r>
                        <a:rPr lang="fr-BE" sz="1200" b="1" i="0" u="none" strike="noStrike">
                          <a:solidFill>
                            <a:srgbClr val="000000"/>
                          </a:solidFill>
                          <a:effectLst/>
                          <a:latin typeface="Calibri"/>
                        </a:rPr>
                        <a:t>1893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BE" sz="1000" b="0" i="0" u="none" strike="noStrike">
                          <a:solidFill>
                            <a:srgbClr val="000000"/>
                          </a:solidFill>
                          <a:effectLst/>
                          <a:latin typeface="Calibri"/>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BE" sz="1000" b="0" i="0" u="none" strike="noStrike">
                          <a:solidFill>
                            <a:srgbClr val="000000"/>
                          </a:solidFill>
                          <a:effectLst/>
                          <a:latin typeface="Calibri"/>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BE" sz="1000" b="0" i="0" u="none" strike="noStrike">
                          <a:solidFill>
                            <a:srgbClr val="000000"/>
                          </a:solidFill>
                          <a:effectLst/>
                          <a:latin typeface="Calibri"/>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BE" sz="1000" b="0" i="0" u="none" strike="noStrike">
                          <a:solidFill>
                            <a:srgbClr val="000000"/>
                          </a:solidFill>
                          <a:effectLst/>
                          <a:latin typeface="Calibri"/>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BE" sz="1000" b="0" i="0" u="none" strike="noStrike">
                          <a:solidFill>
                            <a:srgbClr val="000000"/>
                          </a:solidFill>
                          <a:effectLst/>
                          <a:latin typeface="Calibri"/>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BE" sz="1000" b="0" i="0" u="none" strike="noStrike">
                          <a:solidFill>
                            <a:srgbClr val="000000"/>
                          </a:solidFill>
                          <a:effectLst/>
                          <a:latin typeface="Calibri"/>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BE" sz="1000" b="0" i="0" u="none" strike="noStrike">
                          <a:solidFill>
                            <a:srgbClr val="000000"/>
                          </a:solidFill>
                          <a:effectLst/>
                          <a:latin typeface="Calibri"/>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BE" sz="1000" b="0" i="0" u="none" strike="noStrike">
                          <a:solidFill>
                            <a:srgbClr val="000000"/>
                          </a:solidFill>
                          <a:effectLst/>
                          <a:latin typeface="Calibri"/>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BE" sz="1000" b="0" i="0" u="none" strike="noStrike">
                          <a:solidFill>
                            <a:srgbClr val="000000"/>
                          </a:solidFill>
                          <a:effectLst/>
                          <a:latin typeface="Calibri"/>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BE" sz="1000" b="0" i="0" u="none" strike="noStrike">
                          <a:solidFill>
                            <a:srgbClr val="000000"/>
                          </a:solidFill>
                          <a:effectLst/>
                          <a:latin typeface="Calibri"/>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BE" sz="1000" b="0" i="0" u="none" strike="noStrike">
                          <a:solidFill>
                            <a:srgbClr val="000000"/>
                          </a:solidFill>
                          <a:effectLst/>
                          <a:latin typeface="Calibri"/>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BE" sz="1000" b="0" i="0" u="none" strike="noStrike">
                          <a:solidFill>
                            <a:srgbClr val="000000"/>
                          </a:solidFill>
                          <a:effectLst/>
                          <a:latin typeface="Calibri"/>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BE" sz="1000" b="0" i="0" u="none" strike="noStrike">
                          <a:solidFill>
                            <a:srgbClr val="000000"/>
                          </a:solidFill>
                          <a:effectLst/>
                          <a:latin typeface="Calibri"/>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BE" sz="1000" b="0" i="0" u="none" strike="noStrike">
                          <a:solidFill>
                            <a:srgbClr val="000000"/>
                          </a:solidFill>
                          <a:effectLst/>
                          <a:latin typeface="Calibri"/>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BE" sz="1000" b="0" i="0" u="none" strike="noStrike">
                          <a:solidFill>
                            <a:srgbClr val="000000"/>
                          </a:solidFill>
                          <a:effectLst/>
                          <a:latin typeface="Calibri"/>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BE" sz="1000" b="0" i="0" u="none" strike="noStrike">
                          <a:solidFill>
                            <a:srgbClr val="000000"/>
                          </a:solidFill>
                          <a:effectLst/>
                          <a:latin typeface="Calibri"/>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BE" sz="1200" b="1" i="0" u="none" strike="noStrike">
                          <a:solidFill>
                            <a:srgbClr val="000000"/>
                          </a:solidFill>
                          <a:effectLst/>
                          <a:latin typeface="Calibri"/>
                        </a:rPr>
                        <a:t>V</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0000"/>
                    </a:solidFill>
                  </a:tcPr>
                </a:tc>
                <a:tc>
                  <a:txBody>
                    <a:bodyPr/>
                    <a:lstStyle/>
                    <a:p>
                      <a:pPr algn="l" fontAlgn="b"/>
                      <a:r>
                        <a:rPr lang="fr-BE" sz="1000" b="0" i="0" u="none" strike="noStrike">
                          <a:solidFill>
                            <a:srgbClr val="FFFFFF"/>
                          </a:solidFill>
                          <a:effectLst/>
                          <a:latin typeface="Calibri"/>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366092"/>
                    </a:solidFill>
                  </a:tcPr>
                </a:tc>
                <a:tc>
                  <a:txBody>
                    <a:bodyPr/>
                    <a:lstStyle/>
                    <a:p>
                      <a:pPr algn="l" fontAlgn="b"/>
                      <a:r>
                        <a:rPr lang="fr-BE" sz="1000" b="0" i="0" u="none" strike="noStrike">
                          <a:solidFill>
                            <a:srgbClr val="FFFFFF"/>
                          </a:solidFill>
                          <a:effectLst/>
                          <a:latin typeface="Calibri"/>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366092"/>
                    </a:solidFill>
                  </a:tcPr>
                </a:tc>
                <a:tc>
                  <a:txBody>
                    <a:bodyPr/>
                    <a:lstStyle/>
                    <a:p>
                      <a:pPr algn="l" fontAlgn="b"/>
                      <a:r>
                        <a:rPr lang="fr-BE" sz="1000" b="0" i="0" u="none" strike="noStrike">
                          <a:solidFill>
                            <a:srgbClr val="FFFFFF"/>
                          </a:solidFill>
                          <a:effectLst/>
                          <a:latin typeface="Calibri"/>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366092"/>
                    </a:solidFill>
                  </a:tcPr>
                </a:tc>
                <a:tc>
                  <a:txBody>
                    <a:bodyPr/>
                    <a:lstStyle/>
                    <a:p>
                      <a:pPr algn="l" fontAlgn="b"/>
                      <a:r>
                        <a:rPr lang="fr-BE" sz="1000" b="0" i="0" u="none" strike="noStrike">
                          <a:solidFill>
                            <a:srgbClr val="FFFFFF"/>
                          </a:solidFill>
                          <a:effectLst/>
                          <a:latin typeface="Calibri"/>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366092"/>
                    </a:solidFill>
                  </a:tcPr>
                </a:tc>
                <a:tc>
                  <a:txBody>
                    <a:bodyPr/>
                    <a:lstStyle/>
                    <a:p>
                      <a:pPr algn="l" fontAlgn="b"/>
                      <a:r>
                        <a:rPr lang="fr-BE" sz="1000" b="0" i="0" u="none" strike="noStrike">
                          <a:solidFill>
                            <a:srgbClr val="FFFFFF"/>
                          </a:solidFill>
                          <a:effectLst/>
                          <a:latin typeface="Calibri"/>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366092"/>
                    </a:solidFill>
                  </a:tcPr>
                </a:tc>
                <a:tc>
                  <a:txBody>
                    <a:bodyPr/>
                    <a:lstStyle/>
                    <a:p>
                      <a:pPr algn="l" fontAlgn="b"/>
                      <a:r>
                        <a:rPr lang="fr-BE" sz="1000" b="0" i="0" u="none" strike="noStrike">
                          <a:solidFill>
                            <a:srgbClr val="FFFFFF"/>
                          </a:solidFill>
                          <a:effectLst/>
                          <a:latin typeface="Calibri"/>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366092"/>
                    </a:solidFill>
                  </a:tcPr>
                </a:tc>
                <a:tc>
                  <a:txBody>
                    <a:bodyPr/>
                    <a:lstStyle/>
                    <a:p>
                      <a:pPr algn="l" fontAlgn="b"/>
                      <a:r>
                        <a:rPr lang="fr-BE" sz="1000" b="0" i="0" u="none" strike="noStrike">
                          <a:solidFill>
                            <a:srgbClr val="FFFFFF"/>
                          </a:solidFill>
                          <a:effectLst/>
                          <a:latin typeface="Calibri"/>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366092"/>
                    </a:solidFill>
                  </a:tcPr>
                </a:tc>
                <a:tc>
                  <a:txBody>
                    <a:bodyPr/>
                    <a:lstStyle/>
                    <a:p>
                      <a:pPr algn="ctr" fontAlgn="ctr"/>
                      <a:r>
                        <a:rPr lang="fr-BE" sz="1200" b="1" i="0" u="none" strike="noStrike">
                          <a:solidFill>
                            <a:srgbClr val="FFFFFF"/>
                          </a:solidFill>
                          <a:effectLst/>
                          <a:latin typeface="Calibri"/>
                        </a:rPr>
                        <a:t>DI</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366092"/>
                    </a:solidFill>
                  </a:tcPr>
                </a:tc>
                <a:tc>
                  <a:txBody>
                    <a:bodyPr/>
                    <a:lstStyle/>
                    <a:p>
                      <a:pPr algn="l" fontAlgn="b"/>
                      <a:r>
                        <a:rPr lang="fr-BE" sz="1000" b="0" i="0" u="none" strike="noStrike">
                          <a:solidFill>
                            <a:srgbClr val="000000"/>
                          </a:solidFill>
                          <a:effectLst/>
                          <a:latin typeface="Calibri"/>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BE" sz="1000" b="0" i="0" u="none" strike="noStrike">
                          <a:solidFill>
                            <a:srgbClr val="000000"/>
                          </a:solidFill>
                          <a:effectLst/>
                          <a:latin typeface="Calibri"/>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BE" sz="1000" b="0" i="0" u="none" strike="noStrike" dirty="0">
                          <a:solidFill>
                            <a:srgbClr val="000000"/>
                          </a:solidFill>
                          <a:effectLst/>
                          <a:latin typeface="Calibri"/>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A9694"/>
                    </a:solidFill>
                  </a:tcPr>
                </a:tc>
              </a:tr>
              <a:tr h="200025">
                <a:tc>
                  <a:txBody>
                    <a:bodyPr/>
                    <a:lstStyle/>
                    <a:p>
                      <a:pPr algn="l" fontAlgn="b"/>
                      <a:r>
                        <a:rPr lang="fr-BE" sz="1000" b="0" i="0" u="none" strike="noStrike">
                          <a:solidFill>
                            <a:srgbClr val="000000"/>
                          </a:solidFill>
                          <a:effectLst/>
                          <a:latin typeface="Calibri"/>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BE" sz="1000" b="0" i="0" u="none" strike="noStrike">
                          <a:solidFill>
                            <a:srgbClr val="000000"/>
                          </a:solidFill>
                          <a:effectLst/>
                          <a:latin typeface="Calibri"/>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b"/>
                      <a:r>
                        <a:rPr lang="fr-BE" sz="1200" b="1" i="0" u="none" strike="noStrike">
                          <a:solidFill>
                            <a:srgbClr val="000000"/>
                          </a:solidFill>
                          <a:effectLst/>
                          <a:latin typeface="Calibri"/>
                        </a:rPr>
                        <a:t>12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fr-BE" sz="1200" b="1" i="0" u="none" strike="noStrike">
                          <a:solidFill>
                            <a:srgbClr val="000000"/>
                          </a:solidFill>
                          <a:effectLst/>
                          <a:latin typeface="Calibri"/>
                        </a:rPr>
                        <a:t>1</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fr-BE" sz="1200" b="1" i="0" u="none" strike="noStrike">
                          <a:solidFill>
                            <a:srgbClr val="000000"/>
                          </a:solidFill>
                          <a:effectLst/>
                          <a:latin typeface="Calibri"/>
                        </a:rPr>
                        <a:t>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fr-BE" sz="1200" b="1" i="0" u="none" strike="noStrike">
                          <a:solidFill>
                            <a:srgbClr val="000000"/>
                          </a:solidFill>
                          <a:effectLst/>
                          <a:latin typeface="Calibri"/>
                        </a:rPr>
                        <a:t>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fr-BE" sz="1200" b="1" i="0" u="none" strike="noStrike">
                          <a:solidFill>
                            <a:srgbClr val="000000"/>
                          </a:solidFill>
                          <a:effectLst/>
                          <a:latin typeface="Calibri"/>
                        </a:rPr>
                        <a:t>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fr-BE" sz="1200" b="1" i="0" u="none" strike="noStrike">
                          <a:solidFill>
                            <a:srgbClr val="000000"/>
                          </a:solidFill>
                          <a:effectLst/>
                          <a:latin typeface="Calibri"/>
                        </a:rPr>
                        <a:t>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fr-BE" sz="1200" b="1" i="0" u="none" strike="noStrike">
                          <a:solidFill>
                            <a:srgbClr val="000000"/>
                          </a:solidFill>
                          <a:effectLst/>
                          <a:latin typeface="Calibri"/>
                        </a:rPr>
                        <a:t>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fr-BE" sz="1200" b="1" i="0" u="none" strike="noStrike">
                          <a:solidFill>
                            <a:srgbClr val="000000"/>
                          </a:solidFill>
                          <a:effectLst/>
                          <a:latin typeface="Calibri"/>
                        </a:rPr>
                        <a:t>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fr-BE" sz="1200" b="1" i="0" u="none" strike="noStrike">
                          <a:solidFill>
                            <a:srgbClr val="000000"/>
                          </a:solidFill>
                          <a:effectLst/>
                          <a:latin typeface="Calibri"/>
                        </a:rPr>
                        <a:t>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fr-BE" sz="1200" b="1" i="0" u="none" strike="noStrike">
                          <a:solidFill>
                            <a:srgbClr val="000000"/>
                          </a:solidFill>
                          <a:effectLst/>
                          <a:latin typeface="Calibri"/>
                        </a:rPr>
                        <a:t>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fr-BE" sz="1200" b="1" i="0" u="none" strike="noStrike">
                          <a:solidFill>
                            <a:srgbClr val="000000"/>
                          </a:solidFill>
                          <a:effectLst/>
                          <a:latin typeface="Calibri"/>
                        </a:rPr>
                        <a:t>10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fr-BE" sz="1200" b="1" i="0" u="none" strike="noStrike">
                          <a:solidFill>
                            <a:srgbClr val="000000"/>
                          </a:solidFill>
                          <a:effectLst/>
                          <a:latin typeface="Calibri"/>
                        </a:rPr>
                        <a:t>11</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fr-BE" sz="1200" b="1" i="0" u="none" strike="noStrike">
                          <a:solidFill>
                            <a:srgbClr val="000000"/>
                          </a:solidFill>
                          <a:effectLst/>
                          <a:latin typeface="Calibri"/>
                        </a:rPr>
                        <a:t>12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fr-BE" sz="1200" b="1" i="0" u="none" strike="noStrike">
                          <a:solidFill>
                            <a:srgbClr val="000000"/>
                          </a:solidFill>
                          <a:effectLst/>
                          <a:latin typeface="Calibri"/>
                        </a:rPr>
                        <a:t>1</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fr-BE" sz="1200" b="1" i="0" u="none" strike="noStrike">
                          <a:solidFill>
                            <a:srgbClr val="000000"/>
                          </a:solidFill>
                          <a:effectLst/>
                          <a:latin typeface="Calibri"/>
                        </a:rPr>
                        <a:t>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fr-BE" sz="1200" b="1" i="0" u="none" strike="noStrike">
                          <a:solidFill>
                            <a:srgbClr val="000000"/>
                          </a:solidFill>
                          <a:effectLst/>
                          <a:latin typeface="Calibri"/>
                        </a:rPr>
                        <a:t>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fr-BE" sz="1200" b="1" i="0" u="none" strike="noStrike">
                          <a:solidFill>
                            <a:srgbClr val="000000"/>
                          </a:solidFill>
                          <a:effectLst/>
                          <a:latin typeface="Calibri"/>
                        </a:rPr>
                        <a:t>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fr-BE" sz="1200" b="1" i="0" u="none" strike="noStrike">
                          <a:solidFill>
                            <a:srgbClr val="000000"/>
                          </a:solidFill>
                          <a:effectLst/>
                          <a:latin typeface="Calibri"/>
                        </a:rPr>
                        <a:t>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fr-BE" sz="1200" b="1" i="0" u="none" strike="noStrike">
                          <a:solidFill>
                            <a:srgbClr val="000000"/>
                          </a:solidFill>
                          <a:effectLst/>
                          <a:latin typeface="Calibri"/>
                        </a:rPr>
                        <a:t>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fr-BE" sz="1200" b="1" i="0" u="none" strike="noStrike">
                          <a:solidFill>
                            <a:srgbClr val="000000"/>
                          </a:solidFill>
                          <a:effectLst/>
                          <a:latin typeface="Calibri"/>
                        </a:rPr>
                        <a:t>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fr-BE" sz="1200" b="1" i="0" u="none" strike="noStrike">
                          <a:solidFill>
                            <a:srgbClr val="000000"/>
                          </a:solidFill>
                          <a:effectLst/>
                          <a:latin typeface="Calibri"/>
                        </a:rPr>
                        <a:t>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fr-BE" sz="1200" b="1" i="0" u="none" strike="noStrike">
                          <a:solidFill>
                            <a:srgbClr val="000000"/>
                          </a:solidFill>
                          <a:effectLst/>
                          <a:latin typeface="Calibri"/>
                        </a:rPr>
                        <a:t>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fr-BE" sz="1200" b="1" i="0" u="none" strike="noStrike">
                          <a:solidFill>
                            <a:srgbClr val="000000"/>
                          </a:solidFill>
                          <a:effectLst/>
                          <a:latin typeface="Calibri"/>
                        </a:rPr>
                        <a:t>10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fr-BE" sz="1200" b="1" i="0" u="none" strike="noStrike">
                          <a:solidFill>
                            <a:srgbClr val="000000"/>
                          </a:solidFill>
                          <a:effectLst/>
                          <a:latin typeface="Calibri"/>
                        </a:rPr>
                        <a:t>11</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fr-BE" sz="1200" b="1" i="0" u="none" strike="noStrike">
                          <a:solidFill>
                            <a:srgbClr val="000000"/>
                          </a:solidFill>
                          <a:effectLst/>
                          <a:latin typeface="Calibri"/>
                        </a:rPr>
                        <a:t>12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fr-BE" sz="1200" b="1" i="0" u="none" strike="noStrike">
                          <a:solidFill>
                            <a:srgbClr val="000000"/>
                          </a:solidFill>
                          <a:effectLst/>
                          <a:latin typeface="Calibri"/>
                        </a:rPr>
                        <a:t>1</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fr-BE" sz="1200" b="1" i="0" u="none" strike="noStrike">
                          <a:solidFill>
                            <a:srgbClr val="000000"/>
                          </a:solidFill>
                          <a:effectLst/>
                          <a:latin typeface="Calibri"/>
                        </a:rPr>
                        <a:t>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fr-BE" sz="1200" b="1" i="0" u="none" strike="noStrike" dirty="0">
                          <a:solidFill>
                            <a:srgbClr val="000000"/>
                          </a:solidFill>
                          <a:effectLst/>
                          <a:latin typeface="Calibri"/>
                        </a:rPr>
                        <a:t>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A9694"/>
                    </a:solidFill>
                  </a:tcPr>
                </a:tc>
              </a:tr>
              <a:tr h="200025">
                <a:tc>
                  <a:txBody>
                    <a:bodyPr/>
                    <a:lstStyle/>
                    <a:p>
                      <a:pPr algn="l" fontAlgn="b"/>
                      <a:r>
                        <a:rPr lang="fr-BE" sz="1000" b="0" i="0" u="none" strike="noStrike">
                          <a:solidFill>
                            <a:srgbClr val="000000"/>
                          </a:solidFill>
                          <a:effectLst/>
                          <a:latin typeface="Calibri"/>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BE" sz="1000" b="0" i="0" u="none" strike="noStrike">
                          <a:solidFill>
                            <a:srgbClr val="000000"/>
                          </a:solidFill>
                          <a:effectLst/>
                          <a:latin typeface="Calibri"/>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BE" sz="1000" b="0" i="0" u="none" strike="noStrike">
                          <a:solidFill>
                            <a:srgbClr val="000000"/>
                          </a:solidFill>
                          <a:effectLst/>
                          <a:latin typeface="Calibri"/>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gridSpan="12">
                  <a:txBody>
                    <a:bodyPr/>
                    <a:lstStyle/>
                    <a:p>
                      <a:pPr algn="ctr" fontAlgn="ctr"/>
                      <a:r>
                        <a:rPr lang="fr-BE" sz="1200" b="1" i="0" u="none" strike="noStrike">
                          <a:solidFill>
                            <a:srgbClr val="000000"/>
                          </a:solidFill>
                          <a:effectLst/>
                          <a:latin typeface="Calibri"/>
                        </a:rPr>
                        <a:t>2016</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fr-BE"/>
                    </a:p>
                  </a:txBody>
                  <a:tcPr/>
                </a:tc>
                <a:tc hMerge="1">
                  <a:txBody>
                    <a:bodyPr/>
                    <a:lstStyle/>
                    <a:p>
                      <a:endParaRPr lang="fr-BE"/>
                    </a:p>
                  </a:txBody>
                  <a:tcPr/>
                </a:tc>
                <a:tc hMerge="1">
                  <a:txBody>
                    <a:bodyPr/>
                    <a:lstStyle/>
                    <a:p>
                      <a:endParaRPr lang="fr-BE"/>
                    </a:p>
                  </a:txBody>
                  <a:tcPr/>
                </a:tc>
                <a:tc hMerge="1">
                  <a:txBody>
                    <a:bodyPr/>
                    <a:lstStyle/>
                    <a:p>
                      <a:endParaRPr lang="fr-BE"/>
                    </a:p>
                  </a:txBody>
                  <a:tcPr/>
                </a:tc>
                <a:tc hMerge="1">
                  <a:txBody>
                    <a:bodyPr/>
                    <a:lstStyle/>
                    <a:p>
                      <a:endParaRPr lang="fr-BE"/>
                    </a:p>
                  </a:txBody>
                  <a:tcPr/>
                </a:tc>
                <a:tc hMerge="1">
                  <a:txBody>
                    <a:bodyPr/>
                    <a:lstStyle/>
                    <a:p>
                      <a:endParaRPr lang="fr-BE"/>
                    </a:p>
                  </a:txBody>
                  <a:tcPr/>
                </a:tc>
                <a:tc hMerge="1">
                  <a:txBody>
                    <a:bodyPr/>
                    <a:lstStyle/>
                    <a:p>
                      <a:endParaRPr lang="fr-BE"/>
                    </a:p>
                  </a:txBody>
                  <a:tcPr/>
                </a:tc>
                <a:tc hMerge="1">
                  <a:txBody>
                    <a:bodyPr/>
                    <a:lstStyle/>
                    <a:p>
                      <a:endParaRPr lang="fr-BE"/>
                    </a:p>
                  </a:txBody>
                  <a:tcPr/>
                </a:tc>
                <a:tc hMerge="1">
                  <a:txBody>
                    <a:bodyPr/>
                    <a:lstStyle/>
                    <a:p>
                      <a:endParaRPr lang="fr-BE"/>
                    </a:p>
                  </a:txBody>
                  <a:tcPr/>
                </a:tc>
                <a:tc hMerge="1">
                  <a:txBody>
                    <a:bodyPr/>
                    <a:lstStyle/>
                    <a:p>
                      <a:endParaRPr lang="fr-BE"/>
                    </a:p>
                  </a:txBody>
                  <a:tcPr/>
                </a:tc>
                <a:tc hMerge="1">
                  <a:txBody>
                    <a:bodyPr/>
                    <a:lstStyle/>
                    <a:p>
                      <a:endParaRPr lang="fr-BE"/>
                    </a:p>
                  </a:txBody>
                  <a:tcPr/>
                </a:tc>
                <a:tc gridSpan="12">
                  <a:txBody>
                    <a:bodyPr/>
                    <a:lstStyle/>
                    <a:p>
                      <a:pPr algn="ctr" fontAlgn="ctr"/>
                      <a:r>
                        <a:rPr lang="fr-BE" sz="1200" b="1" i="0" u="none" strike="noStrike">
                          <a:solidFill>
                            <a:srgbClr val="000000"/>
                          </a:solidFill>
                          <a:effectLst/>
                          <a:latin typeface="Calibri"/>
                        </a:rPr>
                        <a:t>2017</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fr-BE"/>
                    </a:p>
                  </a:txBody>
                  <a:tcPr/>
                </a:tc>
                <a:tc hMerge="1">
                  <a:txBody>
                    <a:bodyPr/>
                    <a:lstStyle/>
                    <a:p>
                      <a:endParaRPr lang="fr-BE"/>
                    </a:p>
                  </a:txBody>
                  <a:tcPr/>
                </a:tc>
                <a:tc hMerge="1">
                  <a:txBody>
                    <a:bodyPr/>
                    <a:lstStyle/>
                    <a:p>
                      <a:endParaRPr lang="fr-BE"/>
                    </a:p>
                  </a:txBody>
                  <a:tcPr/>
                </a:tc>
                <a:tc hMerge="1">
                  <a:txBody>
                    <a:bodyPr/>
                    <a:lstStyle/>
                    <a:p>
                      <a:endParaRPr lang="fr-BE"/>
                    </a:p>
                  </a:txBody>
                  <a:tcPr/>
                </a:tc>
                <a:tc hMerge="1">
                  <a:txBody>
                    <a:bodyPr/>
                    <a:lstStyle/>
                    <a:p>
                      <a:endParaRPr lang="fr-BE"/>
                    </a:p>
                  </a:txBody>
                  <a:tcPr/>
                </a:tc>
                <a:tc hMerge="1">
                  <a:txBody>
                    <a:bodyPr/>
                    <a:lstStyle/>
                    <a:p>
                      <a:endParaRPr lang="fr-BE"/>
                    </a:p>
                  </a:txBody>
                  <a:tcPr/>
                </a:tc>
                <a:tc hMerge="1">
                  <a:txBody>
                    <a:bodyPr/>
                    <a:lstStyle/>
                    <a:p>
                      <a:endParaRPr lang="fr-BE"/>
                    </a:p>
                  </a:txBody>
                  <a:tcPr/>
                </a:tc>
                <a:tc hMerge="1">
                  <a:txBody>
                    <a:bodyPr/>
                    <a:lstStyle/>
                    <a:p>
                      <a:endParaRPr lang="fr-BE"/>
                    </a:p>
                  </a:txBody>
                  <a:tcPr/>
                </a:tc>
                <a:tc hMerge="1">
                  <a:txBody>
                    <a:bodyPr/>
                    <a:lstStyle/>
                    <a:p>
                      <a:endParaRPr lang="fr-BE"/>
                    </a:p>
                  </a:txBody>
                  <a:tcPr/>
                </a:tc>
                <a:tc hMerge="1">
                  <a:txBody>
                    <a:bodyPr/>
                    <a:lstStyle/>
                    <a:p>
                      <a:endParaRPr lang="fr-BE"/>
                    </a:p>
                  </a:txBody>
                  <a:tcPr/>
                </a:tc>
                <a:tc hMerge="1">
                  <a:txBody>
                    <a:bodyPr/>
                    <a:lstStyle/>
                    <a:p>
                      <a:endParaRPr lang="fr-BE"/>
                    </a:p>
                  </a:txBody>
                  <a:tcPr/>
                </a:tc>
                <a:tc gridSpan="3">
                  <a:txBody>
                    <a:bodyPr/>
                    <a:lstStyle/>
                    <a:p>
                      <a:pPr algn="ctr" fontAlgn="ctr"/>
                      <a:r>
                        <a:rPr lang="fr-BE" sz="1200" b="1" i="0" u="none" strike="noStrike" dirty="0">
                          <a:solidFill>
                            <a:srgbClr val="000000"/>
                          </a:solidFill>
                          <a:effectLst/>
                          <a:latin typeface="Calibri"/>
                        </a:rPr>
                        <a:t>2018</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fr-BE"/>
                    </a:p>
                  </a:txBody>
                  <a:tcPr/>
                </a:tc>
                <a:tc hMerge="1">
                  <a:txBody>
                    <a:bodyPr/>
                    <a:lstStyle/>
                    <a:p>
                      <a:endParaRPr lang="fr-BE"/>
                    </a:p>
                  </a:txBody>
                  <a:tcPr/>
                </a:tc>
              </a:tr>
            </a:tbl>
          </a:graphicData>
        </a:graphic>
      </p:graphicFrame>
      <p:sp>
        <p:nvSpPr>
          <p:cNvPr id="8" name="ZoneTexte 7"/>
          <p:cNvSpPr txBox="1"/>
          <p:nvPr/>
        </p:nvSpPr>
        <p:spPr>
          <a:xfrm>
            <a:off x="3708400" y="2287588"/>
            <a:ext cx="4098925" cy="400050"/>
          </a:xfrm>
          <a:prstGeom prst="rect">
            <a:avLst/>
          </a:prstGeom>
          <a:solidFill>
            <a:schemeClr val="accent1">
              <a:lumMod val="75000"/>
            </a:schemeClr>
          </a:solidFill>
          <a:ln>
            <a:solidFill>
              <a:schemeClr val="tx1"/>
            </a:solidFill>
          </a:ln>
        </p:spPr>
        <p:txBody>
          <a:bodyPr wrap="none">
            <a:spAutoFit/>
          </a:bodyPr>
          <a:lstStyle/>
          <a:p>
            <a:pPr eaLnBrk="1" hangingPunct="1">
              <a:defRPr/>
            </a:pPr>
            <a:r>
              <a:rPr lang="fr-BE" sz="2000" dirty="0">
                <a:solidFill>
                  <a:schemeClr val="bg1"/>
                </a:solidFill>
                <a:latin typeface="+mn-lt"/>
                <a:cs typeface="+mn-cs"/>
              </a:rPr>
              <a:t>Périodes d’attente et de reproduction</a:t>
            </a:r>
          </a:p>
        </p:txBody>
      </p:sp>
      <p:sp>
        <p:nvSpPr>
          <p:cNvPr id="9" name="ZoneTexte 8"/>
          <p:cNvSpPr txBox="1"/>
          <p:nvPr/>
        </p:nvSpPr>
        <p:spPr>
          <a:xfrm>
            <a:off x="971550" y="2300288"/>
            <a:ext cx="2387600" cy="400050"/>
          </a:xfrm>
          <a:prstGeom prst="rect">
            <a:avLst/>
          </a:prstGeom>
          <a:solidFill>
            <a:srgbClr val="FFFF00"/>
          </a:solidFill>
          <a:ln>
            <a:solidFill>
              <a:schemeClr val="tx1"/>
            </a:solidFill>
          </a:ln>
        </p:spPr>
        <p:txBody>
          <a:bodyPr wrap="none">
            <a:spAutoFit/>
          </a:bodyPr>
          <a:lstStyle/>
          <a:p>
            <a:pPr eaLnBrk="1" hangingPunct="1">
              <a:defRPr/>
            </a:pPr>
            <a:r>
              <a:rPr lang="fr-BE" sz="2000" dirty="0">
                <a:latin typeface="+mn-lt"/>
                <a:cs typeface="+mn-cs"/>
              </a:rPr>
              <a:t>Période de gestation </a:t>
            </a:r>
          </a:p>
        </p:txBody>
      </p:sp>
      <p:sp>
        <p:nvSpPr>
          <p:cNvPr id="13" name="ZoneTexte 12"/>
          <p:cNvSpPr txBox="1"/>
          <p:nvPr/>
        </p:nvSpPr>
        <p:spPr>
          <a:xfrm>
            <a:off x="652463" y="4868863"/>
            <a:ext cx="8128000" cy="1631950"/>
          </a:xfrm>
          <a:prstGeom prst="rect">
            <a:avLst/>
          </a:prstGeom>
          <a:solidFill>
            <a:schemeClr val="accent2">
              <a:lumMod val="75000"/>
            </a:schemeClr>
          </a:solidFill>
          <a:ln>
            <a:solidFill>
              <a:schemeClr val="tx1"/>
            </a:solidFill>
          </a:ln>
        </p:spPr>
        <p:txBody>
          <a:bodyPr wrap="none">
            <a:spAutoFit/>
          </a:bodyPr>
          <a:lstStyle/>
          <a:p>
            <a:pPr eaLnBrk="1" hangingPunct="1">
              <a:defRPr/>
            </a:pPr>
            <a:r>
              <a:rPr lang="fr-BE" sz="2000" dirty="0">
                <a:solidFill>
                  <a:schemeClr val="bg1"/>
                </a:solidFill>
                <a:latin typeface="+mn-lt"/>
                <a:cs typeface="+mn-cs"/>
              </a:rPr>
              <a:t>Observations </a:t>
            </a:r>
          </a:p>
          <a:p>
            <a:pPr marL="285750" indent="-285750" eaLnBrk="1" hangingPunct="1">
              <a:buFontTx/>
              <a:buChar char="-"/>
              <a:defRPr/>
            </a:pPr>
            <a:r>
              <a:rPr lang="fr-BE" sz="2000" dirty="0">
                <a:solidFill>
                  <a:schemeClr val="bg1"/>
                </a:solidFill>
                <a:latin typeface="+mn-lt"/>
                <a:cs typeface="+mn-cs"/>
              </a:rPr>
              <a:t>Les périodes d’attente et de reproduction concernent plus 2017 que 2016</a:t>
            </a:r>
          </a:p>
          <a:p>
            <a:pPr marL="285750" indent="-285750" eaLnBrk="1" hangingPunct="1">
              <a:buFontTx/>
              <a:buChar char="-"/>
              <a:defRPr/>
            </a:pPr>
            <a:r>
              <a:rPr lang="fr-BE" sz="2000" dirty="0">
                <a:solidFill>
                  <a:schemeClr val="bg1"/>
                </a:solidFill>
                <a:latin typeface="+mn-lt"/>
                <a:cs typeface="+mn-cs"/>
              </a:rPr>
              <a:t>La vache primipare est prise en considération</a:t>
            </a:r>
          </a:p>
          <a:p>
            <a:pPr marL="285750" indent="-285750" eaLnBrk="1" hangingPunct="1">
              <a:buFontTx/>
              <a:buChar char="-"/>
              <a:defRPr/>
            </a:pPr>
            <a:r>
              <a:rPr lang="fr-BE" sz="2000" dirty="0">
                <a:solidFill>
                  <a:schemeClr val="bg1"/>
                </a:solidFill>
                <a:latin typeface="+mn-lt"/>
                <a:cs typeface="+mn-cs"/>
              </a:rPr>
              <a:t>Le VIF calculé a une valeur prospective </a:t>
            </a:r>
          </a:p>
          <a:p>
            <a:pPr marL="285750" indent="-285750" eaLnBrk="1" hangingPunct="1">
              <a:buFontTx/>
              <a:buChar char="-"/>
              <a:defRPr/>
            </a:pPr>
            <a:r>
              <a:rPr lang="fr-BE" sz="2000" dirty="0">
                <a:solidFill>
                  <a:schemeClr val="bg1"/>
                </a:solidFill>
                <a:latin typeface="+mn-lt"/>
                <a:cs typeface="+mn-cs"/>
              </a:rPr>
              <a:t>Le VIF reflète bien les performances de 2017</a:t>
            </a:r>
          </a:p>
        </p:txBody>
      </p:sp>
      <p:sp>
        <p:nvSpPr>
          <p:cNvPr id="11" name="ZoneTexte 10"/>
          <p:cNvSpPr txBox="1"/>
          <p:nvPr/>
        </p:nvSpPr>
        <p:spPr>
          <a:xfrm>
            <a:off x="233363" y="1484313"/>
            <a:ext cx="8524875" cy="708025"/>
          </a:xfrm>
          <a:prstGeom prst="rect">
            <a:avLst/>
          </a:prstGeom>
          <a:solidFill>
            <a:schemeClr val="accent1">
              <a:lumMod val="50000"/>
            </a:schemeClr>
          </a:solidFill>
        </p:spPr>
        <p:txBody>
          <a:bodyPr>
            <a:spAutoFit/>
          </a:bodyPr>
          <a:lstStyle/>
          <a:p>
            <a:pPr eaLnBrk="1" hangingPunct="1">
              <a:defRPr/>
            </a:pPr>
            <a:r>
              <a:rPr lang="fr-BE" sz="2000" dirty="0">
                <a:solidFill>
                  <a:schemeClr val="bg1"/>
                </a:solidFill>
                <a:latin typeface="+mn-lt"/>
                <a:cs typeface="+mn-cs"/>
              </a:rPr>
              <a:t>Collecte des dates d’insémination fécondante ou de la dernière insémination  de 2017 et des vêlages précédents observés ou non en 2017</a:t>
            </a:r>
          </a:p>
        </p:txBody>
      </p:sp>
      <p:sp>
        <p:nvSpPr>
          <p:cNvPr id="12" name="Rectangle 11"/>
          <p:cNvSpPr/>
          <p:nvPr/>
        </p:nvSpPr>
        <p:spPr>
          <a:xfrm>
            <a:off x="4716463" y="2781300"/>
            <a:ext cx="3024187" cy="1800225"/>
          </a:xfrm>
          <a:prstGeom prst="rect">
            <a:avLst/>
          </a:prstGeom>
          <a:noFill/>
          <a:ln w="38100"/>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fr-BE"/>
          </a:p>
        </p:txBody>
      </p:sp>
      <p:sp>
        <p:nvSpPr>
          <p:cNvPr id="14" name="Rectangle 13"/>
          <p:cNvSpPr/>
          <p:nvPr/>
        </p:nvSpPr>
        <p:spPr>
          <a:xfrm>
            <a:off x="1692275" y="2781300"/>
            <a:ext cx="3024188" cy="1800225"/>
          </a:xfrm>
          <a:prstGeom prst="rect">
            <a:avLst/>
          </a:prstGeom>
          <a:noFill/>
          <a:ln w="38100">
            <a:solidFill>
              <a:schemeClr val="accent3">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fr-BE"/>
          </a:p>
        </p:txBody>
      </p:sp>
    </p:spTree>
    <p:extLst>
      <p:ext uri="{BB962C8B-B14F-4D97-AF65-F5344CB8AC3E}">
        <p14:creationId xmlns:p14="http://schemas.microsoft.com/office/powerpoint/2010/main" val="137984325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12"/>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14"/>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1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12" grpId="0" animBg="1"/>
      <p:bldP spid="14" grpId="0" animBg="1"/>
    </p:bld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à coins arrondis 5"/>
          <p:cNvSpPr/>
          <p:nvPr/>
        </p:nvSpPr>
        <p:spPr>
          <a:xfrm>
            <a:off x="1692275" y="173038"/>
            <a:ext cx="5616575" cy="574675"/>
          </a:xfrm>
          <a:prstGeom prst="roundRect">
            <a:avLst/>
          </a:prstGeom>
          <a:solidFill>
            <a:schemeClr val="accent3">
              <a:lumMod val="5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r>
              <a:rPr lang="fr-BE" sz="2400" dirty="0"/>
              <a:t>Comparaison des IV et du VIF/DIA</a:t>
            </a:r>
          </a:p>
        </p:txBody>
      </p:sp>
      <p:graphicFrame>
        <p:nvGraphicFramePr>
          <p:cNvPr id="4" name="Tableau 3"/>
          <p:cNvGraphicFramePr>
            <a:graphicFrameLocks noGrp="1"/>
          </p:cNvGraphicFramePr>
          <p:nvPr/>
        </p:nvGraphicFramePr>
        <p:xfrm>
          <a:off x="468313" y="4508500"/>
          <a:ext cx="7848609" cy="1800225"/>
        </p:xfrm>
        <a:graphic>
          <a:graphicData uri="http://schemas.openxmlformats.org/drawingml/2006/table">
            <a:tbl>
              <a:tblPr/>
              <a:tblGrid>
                <a:gridCol w="292574"/>
                <a:gridCol w="432499"/>
                <a:gridCol w="254412"/>
                <a:gridCol w="254412"/>
                <a:gridCol w="254412"/>
                <a:gridCol w="254412"/>
                <a:gridCol w="254412"/>
                <a:gridCol w="254412"/>
                <a:gridCol w="254412"/>
                <a:gridCol w="254412"/>
                <a:gridCol w="254412"/>
                <a:gridCol w="254412"/>
                <a:gridCol w="254412"/>
                <a:gridCol w="254412"/>
                <a:gridCol w="254412"/>
                <a:gridCol w="254412"/>
                <a:gridCol w="254412"/>
                <a:gridCol w="254412"/>
                <a:gridCol w="254412"/>
                <a:gridCol w="254412"/>
                <a:gridCol w="254412"/>
                <a:gridCol w="254412"/>
                <a:gridCol w="254412"/>
                <a:gridCol w="254412"/>
                <a:gridCol w="254412"/>
                <a:gridCol w="254412"/>
                <a:gridCol w="254412"/>
                <a:gridCol w="254412"/>
                <a:gridCol w="254412"/>
                <a:gridCol w="254412"/>
              </a:tblGrid>
              <a:tr h="274125">
                <a:tc>
                  <a:txBody>
                    <a:bodyPr/>
                    <a:lstStyle/>
                    <a:p>
                      <a:pPr algn="ctr" fontAlgn="b"/>
                      <a:r>
                        <a:rPr lang="fr-BE" sz="1200" b="1" i="0" u="none" strike="noStrike" dirty="0">
                          <a:solidFill>
                            <a:srgbClr val="000000"/>
                          </a:solidFill>
                          <a:effectLst/>
                          <a:latin typeface="Calibri"/>
                        </a:rPr>
                        <a:t>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fr-BE" sz="1200" b="1" i="0" u="none" strike="noStrike" dirty="0">
                          <a:solidFill>
                            <a:srgbClr val="000000"/>
                          </a:solidFill>
                          <a:effectLst/>
                          <a:latin typeface="Calibri"/>
                        </a:rPr>
                        <a:t>6690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BE" sz="1000" b="0" i="0" u="none" strike="noStrike">
                          <a:solidFill>
                            <a:srgbClr val="000000"/>
                          </a:solidFill>
                          <a:effectLst/>
                          <a:latin typeface="Calibri"/>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BE" sz="1000" b="0" i="0" u="none" strike="noStrike">
                          <a:solidFill>
                            <a:srgbClr val="000000"/>
                          </a:solidFill>
                          <a:effectLst/>
                          <a:latin typeface="Calibri"/>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BE" sz="1000" b="0" i="0" u="none" strike="noStrike">
                          <a:solidFill>
                            <a:srgbClr val="000000"/>
                          </a:solidFill>
                          <a:effectLst/>
                          <a:latin typeface="Calibri"/>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BE" sz="1000" b="0" i="0" u="none" strike="noStrike">
                          <a:solidFill>
                            <a:srgbClr val="000000"/>
                          </a:solidFill>
                          <a:effectLst/>
                          <a:latin typeface="Calibri"/>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BE" sz="1000" b="0" i="0" u="none" strike="noStrike">
                          <a:solidFill>
                            <a:srgbClr val="000000"/>
                          </a:solidFill>
                          <a:effectLst/>
                          <a:latin typeface="Calibri"/>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BE" sz="1000" b="0" i="0" u="none" strike="noStrike">
                          <a:solidFill>
                            <a:srgbClr val="000000"/>
                          </a:solidFill>
                          <a:effectLst/>
                          <a:latin typeface="Calibri"/>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BE" sz="1000" b="0" i="0" u="none" strike="noStrike">
                          <a:solidFill>
                            <a:srgbClr val="000000"/>
                          </a:solidFill>
                          <a:effectLst/>
                          <a:latin typeface="Calibri"/>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BE" sz="1000" b="0" i="0" u="none" strike="noStrike">
                          <a:solidFill>
                            <a:srgbClr val="000000"/>
                          </a:solidFill>
                          <a:effectLst/>
                          <a:latin typeface="Calibri"/>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BE" sz="1000" b="0" i="0" u="none" strike="noStrike">
                          <a:solidFill>
                            <a:srgbClr val="000000"/>
                          </a:solidFill>
                          <a:effectLst/>
                          <a:latin typeface="Calibri"/>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BE" sz="1000" b="0" i="0" u="none" strike="noStrike">
                          <a:solidFill>
                            <a:srgbClr val="000000"/>
                          </a:solidFill>
                          <a:effectLst/>
                          <a:latin typeface="Calibri"/>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BE" sz="1200" b="1" i="0" u="none" strike="noStrike">
                          <a:solidFill>
                            <a:srgbClr val="000000"/>
                          </a:solidFill>
                          <a:effectLst/>
                          <a:latin typeface="Calibri"/>
                        </a:rPr>
                        <a:t>V</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0000"/>
                    </a:solidFill>
                  </a:tcPr>
                </a:tc>
                <a:tc>
                  <a:txBody>
                    <a:bodyPr/>
                    <a:lstStyle/>
                    <a:p>
                      <a:pPr algn="l" fontAlgn="b"/>
                      <a:r>
                        <a:rPr lang="fr-BE" sz="1000" b="0" i="0" u="none" strike="noStrike">
                          <a:solidFill>
                            <a:srgbClr val="FFFFFF"/>
                          </a:solidFill>
                          <a:effectLst/>
                          <a:latin typeface="Calibri"/>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366092"/>
                    </a:solidFill>
                  </a:tcPr>
                </a:tc>
                <a:tc>
                  <a:txBody>
                    <a:bodyPr/>
                    <a:lstStyle/>
                    <a:p>
                      <a:pPr algn="l" fontAlgn="b"/>
                      <a:r>
                        <a:rPr lang="fr-BE" sz="1000" b="0" i="0" u="none" strike="noStrike">
                          <a:solidFill>
                            <a:srgbClr val="FFFFFF"/>
                          </a:solidFill>
                          <a:effectLst/>
                          <a:latin typeface="Calibri"/>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366092"/>
                    </a:solidFill>
                  </a:tcPr>
                </a:tc>
                <a:tc>
                  <a:txBody>
                    <a:bodyPr/>
                    <a:lstStyle/>
                    <a:p>
                      <a:pPr algn="l" fontAlgn="b"/>
                      <a:r>
                        <a:rPr lang="fr-BE" sz="1000" b="0" i="0" u="none" strike="noStrike">
                          <a:solidFill>
                            <a:srgbClr val="000000"/>
                          </a:solidFill>
                          <a:effectLst/>
                          <a:latin typeface="Calibri"/>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366092"/>
                    </a:solidFill>
                  </a:tcPr>
                </a:tc>
                <a:tc>
                  <a:txBody>
                    <a:bodyPr/>
                    <a:lstStyle/>
                    <a:p>
                      <a:pPr algn="l" fontAlgn="b"/>
                      <a:r>
                        <a:rPr lang="fr-BE" sz="1000" b="0" i="0" u="none" strike="noStrike">
                          <a:solidFill>
                            <a:srgbClr val="000000"/>
                          </a:solidFill>
                          <a:effectLst/>
                          <a:latin typeface="Calibri"/>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366092"/>
                    </a:solidFill>
                  </a:tcPr>
                </a:tc>
                <a:tc>
                  <a:txBody>
                    <a:bodyPr/>
                    <a:lstStyle/>
                    <a:p>
                      <a:pPr algn="l" fontAlgn="b"/>
                      <a:r>
                        <a:rPr lang="fr-BE" sz="1000" b="0" i="0" u="none" strike="noStrike">
                          <a:solidFill>
                            <a:srgbClr val="000000"/>
                          </a:solidFill>
                          <a:effectLst/>
                          <a:latin typeface="Calibri"/>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366092"/>
                    </a:solidFill>
                  </a:tcPr>
                </a:tc>
                <a:tc>
                  <a:txBody>
                    <a:bodyPr/>
                    <a:lstStyle/>
                    <a:p>
                      <a:pPr algn="l" fontAlgn="b"/>
                      <a:r>
                        <a:rPr lang="fr-BE" sz="1000" b="0" i="0" u="none" strike="noStrike">
                          <a:solidFill>
                            <a:srgbClr val="000000"/>
                          </a:solidFill>
                          <a:effectLst/>
                          <a:latin typeface="Calibri"/>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366092"/>
                    </a:solidFill>
                  </a:tcPr>
                </a:tc>
                <a:tc>
                  <a:txBody>
                    <a:bodyPr/>
                    <a:lstStyle/>
                    <a:p>
                      <a:pPr algn="l" fontAlgn="b"/>
                      <a:r>
                        <a:rPr lang="fr-BE" sz="1000" b="0" i="0" u="none" strike="noStrike">
                          <a:solidFill>
                            <a:srgbClr val="000000"/>
                          </a:solidFill>
                          <a:effectLst/>
                          <a:latin typeface="Calibri"/>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366092"/>
                    </a:solidFill>
                  </a:tcPr>
                </a:tc>
                <a:tc>
                  <a:txBody>
                    <a:bodyPr/>
                    <a:lstStyle/>
                    <a:p>
                      <a:pPr algn="ctr" fontAlgn="ctr"/>
                      <a:r>
                        <a:rPr lang="fr-BE" sz="1200" b="1" i="0" u="none" strike="noStrike">
                          <a:solidFill>
                            <a:srgbClr val="FFFFFF"/>
                          </a:solidFill>
                          <a:effectLst/>
                          <a:latin typeface="Calibri"/>
                        </a:rPr>
                        <a:t>DI</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366092"/>
                    </a:solidFill>
                  </a:tcPr>
                </a:tc>
                <a:tc>
                  <a:txBody>
                    <a:bodyPr/>
                    <a:lstStyle/>
                    <a:p>
                      <a:pPr algn="l" fontAlgn="b"/>
                      <a:r>
                        <a:rPr lang="fr-BE" sz="1000" b="0" i="0" u="none" strike="noStrike">
                          <a:solidFill>
                            <a:srgbClr val="000000"/>
                          </a:solidFill>
                          <a:effectLst/>
                          <a:latin typeface="Calibri"/>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4BD97"/>
                    </a:solidFill>
                  </a:tcPr>
                </a:tc>
                <a:tc>
                  <a:txBody>
                    <a:bodyPr/>
                    <a:lstStyle/>
                    <a:p>
                      <a:pPr algn="l" fontAlgn="b"/>
                      <a:r>
                        <a:rPr lang="fr-BE" sz="1000" b="0" i="0" u="none" strike="noStrike">
                          <a:solidFill>
                            <a:srgbClr val="000000"/>
                          </a:solidFill>
                          <a:effectLst/>
                          <a:latin typeface="Calibri"/>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4BD97"/>
                    </a:solidFill>
                  </a:tcPr>
                </a:tc>
                <a:tc>
                  <a:txBody>
                    <a:bodyPr/>
                    <a:lstStyle/>
                    <a:p>
                      <a:pPr algn="l" fontAlgn="b"/>
                      <a:r>
                        <a:rPr lang="fr-BE" sz="1000" b="0" i="0" u="none" strike="noStrike">
                          <a:solidFill>
                            <a:srgbClr val="000000"/>
                          </a:solidFill>
                          <a:effectLst/>
                          <a:latin typeface="Calibri"/>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4BD97"/>
                    </a:solidFill>
                  </a:tcPr>
                </a:tc>
                <a:tc>
                  <a:txBody>
                    <a:bodyPr/>
                    <a:lstStyle/>
                    <a:p>
                      <a:pPr algn="ctr" fontAlgn="ctr"/>
                      <a:r>
                        <a:rPr lang="fr-BE" sz="1200" b="1" i="0" u="none" strike="noStrike">
                          <a:solidFill>
                            <a:srgbClr val="000000"/>
                          </a:solidFill>
                          <a:effectLst/>
                          <a:latin typeface="Calibri"/>
                        </a:rPr>
                        <a:t>R</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26B0A"/>
                    </a:solidFill>
                  </a:tcPr>
                </a:tc>
                <a:tc>
                  <a:txBody>
                    <a:bodyPr/>
                    <a:lstStyle/>
                    <a:p>
                      <a:pPr algn="l" fontAlgn="b"/>
                      <a:r>
                        <a:rPr lang="fr-BE" sz="1000" b="0" i="0" u="none" strike="noStrike">
                          <a:solidFill>
                            <a:srgbClr val="000000"/>
                          </a:solidFill>
                          <a:effectLst/>
                          <a:latin typeface="Calibri"/>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BE" sz="1000" b="0" i="0" u="none" strike="noStrike">
                          <a:solidFill>
                            <a:srgbClr val="000000"/>
                          </a:solidFill>
                          <a:effectLst/>
                          <a:latin typeface="Calibri"/>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BE" sz="1000" b="0" i="0" u="none" strike="noStrike">
                          <a:solidFill>
                            <a:srgbClr val="000000"/>
                          </a:solidFill>
                          <a:effectLst/>
                          <a:latin typeface="Calibri"/>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BE" sz="1000" b="0" i="0" u="none" strike="noStrike">
                          <a:solidFill>
                            <a:srgbClr val="000000"/>
                          </a:solidFill>
                          <a:effectLst/>
                          <a:latin typeface="Calibri"/>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BE" sz="1000" b="0" i="0" u="none" strike="noStrike">
                          <a:solidFill>
                            <a:srgbClr val="000000"/>
                          </a:solidFill>
                          <a:effectLst/>
                          <a:latin typeface="Calibri"/>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A9694"/>
                    </a:solidFill>
                  </a:tcPr>
                </a:tc>
              </a:tr>
              <a:tr h="274125">
                <a:tc>
                  <a:txBody>
                    <a:bodyPr/>
                    <a:lstStyle/>
                    <a:p>
                      <a:pPr algn="ctr" fontAlgn="b"/>
                      <a:r>
                        <a:rPr lang="fr-BE" sz="1200" b="1" i="0" u="none" strike="noStrike">
                          <a:solidFill>
                            <a:srgbClr val="000000"/>
                          </a:solidFill>
                          <a:effectLst/>
                          <a:latin typeface="Calibri"/>
                        </a:rPr>
                        <a:t>1</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fr-BE" sz="1200" b="1" i="0" u="none" strike="noStrike" dirty="0">
                          <a:solidFill>
                            <a:srgbClr val="000000"/>
                          </a:solidFill>
                          <a:effectLst/>
                          <a:latin typeface="Calibri"/>
                        </a:rPr>
                        <a:t>4510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BE" sz="1000" b="0" i="0" u="none" strike="noStrike">
                          <a:solidFill>
                            <a:srgbClr val="000000"/>
                          </a:solidFill>
                          <a:effectLst/>
                          <a:latin typeface="Calibri"/>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BE" sz="1000" b="0" i="0" u="none" strike="noStrike">
                          <a:solidFill>
                            <a:srgbClr val="000000"/>
                          </a:solidFill>
                          <a:effectLst/>
                          <a:latin typeface="Calibri"/>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BE" sz="1000" b="0" i="0" u="none" strike="noStrike">
                          <a:solidFill>
                            <a:srgbClr val="000000"/>
                          </a:solidFill>
                          <a:effectLst/>
                          <a:latin typeface="Calibri"/>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BE" sz="1000" b="0" i="0" u="none" strike="noStrike">
                          <a:solidFill>
                            <a:srgbClr val="000000"/>
                          </a:solidFill>
                          <a:effectLst/>
                          <a:latin typeface="Calibri"/>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BE" sz="1000" b="0" i="0" u="none" strike="noStrike">
                          <a:solidFill>
                            <a:srgbClr val="000000"/>
                          </a:solidFill>
                          <a:effectLst/>
                          <a:latin typeface="Calibri"/>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BE" sz="1000" b="0" i="0" u="none" strike="noStrike">
                          <a:solidFill>
                            <a:srgbClr val="000000"/>
                          </a:solidFill>
                          <a:effectLst/>
                          <a:latin typeface="Calibri"/>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BE" sz="1000" b="0" i="0" u="none" strike="noStrike">
                          <a:solidFill>
                            <a:srgbClr val="000000"/>
                          </a:solidFill>
                          <a:effectLst/>
                          <a:latin typeface="Calibri"/>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BE" sz="1000" b="0" i="0" u="none" strike="noStrike">
                          <a:solidFill>
                            <a:srgbClr val="000000"/>
                          </a:solidFill>
                          <a:effectLst/>
                          <a:latin typeface="Calibri"/>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BE" sz="1000" b="0" i="0" u="none" strike="noStrike">
                          <a:solidFill>
                            <a:srgbClr val="000000"/>
                          </a:solidFill>
                          <a:effectLst/>
                          <a:latin typeface="Calibri"/>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BE" sz="1000" b="0" i="0" u="none" strike="noStrike">
                          <a:solidFill>
                            <a:srgbClr val="000000"/>
                          </a:solidFill>
                          <a:effectLst/>
                          <a:latin typeface="Calibri"/>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BE" sz="1000" b="0" i="0" u="none" strike="noStrike">
                          <a:solidFill>
                            <a:srgbClr val="000000"/>
                          </a:solidFill>
                          <a:effectLst/>
                          <a:latin typeface="Calibri"/>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BE" sz="1200" b="1" i="0" u="none" strike="noStrike">
                          <a:solidFill>
                            <a:srgbClr val="000000"/>
                          </a:solidFill>
                          <a:effectLst/>
                          <a:latin typeface="Calibri"/>
                        </a:rPr>
                        <a:t>V</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0000"/>
                    </a:solidFill>
                  </a:tcPr>
                </a:tc>
                <a:tc>
                  <a:txBody>
                    <a:bodyPr/>
                    <a:lstStyle/>
                    <a:p>
                      <a:pPr algn="l" fontAlgn="b"/>
                      <a:r>
                        <a:rPr lang="fr-BE" sz="1000" b="0" i="0" u="none" strike="noStrike">
                          <a:solidFill>
                            <a:srgbClr val="FFFFFF"/>
                          </a:solidFill>
                          <a:effectLst/>
                          <a:latin typeface="Calibri"/>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366092"/>
                    </a:solidFill>
                  </a:tcPr>
                </a:tc>
                <a:tc>
                  <a:txBody>
                    <a:bodyPr/>
                    <a:lstStyle/>
                    <a:p>
                      <a:pPr algn="l" fontAlgn="b"/>
                      <a:r>
                        <a:rPr lang="fr-BE" sz="1000" b="0" i="0" u="none" strike="noStrike">
                          <a:solidFill>
                            <a:srgbClr val="FFFFFF"/>
                          </a:solidFill>
                          <a:effectLst/>
                          <a:latin typeface="Calibri"/>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366092"/>
                    </a:solidFill>
                  </a:tcPr>
                </a:tc>
                <a:tc>
                  <a:txBody>
                    <a:bodyPr/>
                    <a:lstStyle/>
                    <a:p>
                      <a:pPr algn="l" fontAlgn="b"/>
                      <a:r>
                        <a:rPr lang="fr-BE" sz="1000" b="0" i="0" u="none" strike="noStrike">
                          <a:solidFill>
                            <a:srgbClr val="FFFFFF"/>
                          </a:solidFill>
                          <a:effectLst/>
                          <a:latin typeface="Calibri"/>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366092"/>
                    </a:solidFill>
                  </a:tcPr>
                </a:tc>
                <a:tc>
                  <a:txBody>
                    <a:bodyPr/>
                    <a:lstStyle/>
                    <a:p>
                      <a:pPr algn="l" fontAlgn="b"/>
                      <a:r>
                        <a:rPr lang="fr-BE" sz="1000" b="0" i="0" u="none" strike="noStrike">
                          <a:solidFill>
                            <a:srgbClr val="FFFFFF"/>
                          </a:solidFill>
                          <a:effectLst/>
                          <a:latin typeface="Calibri"/>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366092"/>
                    </a:solidFill>
                  </a:tcPr>
                </a:tc>
                <a:tc>
                  <a:txBody>
                    <a:bodyPr/>
                    <a:lstStyle/>
                    <a:p>
                      <a:pPr algn="l" fontAlgn="b"/>
                      <a:r>
                        <a:rPr lang="fr-BE" sz="1000" b="0" i="0" u="none" strike="noStrike">
                          <a:solidFill>
                            <a:srgbClr val="FFFFFF"/>
                          </a:solidFill>
                          <a:effectLst/>
                          <a:latin typeface="Calibri"/>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366092"/>
                    </a:solidFill>
                  </a:tcPr>
                </a:tc>
                <a:tc>
                  <a:txBody>
                    <a:bodyPr/>
                    <a:lstStyle/>
                    <a:p>
                      <a:pPr algn="ctr" fontAlgn="ctr"/>
                      <a:r>
                        <a:rPr lang="fr-BE" sz="1200" b="1" i="0" u="none" strike="noStrike">
                          <a:solidFill>
                            <a:srgbClr val="FFFFFF"/>
                          </a:solidFill>
                          <a:effectLst/>
                          <a:latin typeface="Calibri"/>
                        </a:rPr>
                        <a:t>IF</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366092"/>
                    </a:solidFill>
                  </a:tcPr>
                </a:tc>
                <a:tc>
                  <a:txBody>
                    <a:bodyPr/>
                    <a:lstStyle/>
                    <a:p>
                      <a:pPr algn="l" fontAlgn="b"/>
                      <a:r>
                        <a:rPr lang="fr-BE" sz="1000" b="0" i="0" u="none" strike="noStrike" dirty="0">
                          <a:solidFill>
                            <a:srgbClr val="000000"/>
                          </a:solidFill>
                          <a:effectLst/>
                          <a:latin typeface="Calibri"/>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fr-BE" sz="1000" b="0" i="0" u="none" strike="noStrike" dirty="0">
                          <a:solidFill>
                            <a:srgbClr val="000000"/>
                          </a:solidFill>
                          <a:effectLst/>
                          <a:latin typeface="Calibri"/>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fr-BE" sz="1000" b="0" i="0" u="none" strike="noStrike">
                          <a:solidFill>
                            <a:srgbClr val="000000"/>
                          </a:solidFill>
                          <a:effectLst/>
                          <a:latin typeface="Calibri"/>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fr-BE" sz="1000" b="0" i="0" u="none" strike="noStrike" dirty="0">
                          <a:solidFill>
                            <a:srgbClr val="000000"/>
                          </a:solidFill>
                          <a:effectLst/>
                          <a:latin typeface="Calibri"/>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fr-BE" sz="1000" b="0" i="0" u="none" strike="noStrike">
                          <a:solidFill>
                            <a:srgbClr val="000000"/>
                          </a:solidFill>
                          <a:effectLst/>
                          <a:latin typeface="Calibri"/>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fr-BE" sz="1000" b="0" i="0" u="none" strike="noStrike" dirty="0">
                          <a:solidFill>
                            <a:srgbClr val="000000"/>
                          </a:solidFill>
                          <a:effectLst/>
                          <a:latin typeface="Calibri"/>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fr-BE" sz="1000" b="0" i="0" u="none" strike="noStrike" dirty="0">
                          <a:solidFill>
                            <a:srgbClr val="000000"/>
                          </a:solidFill>
                          <a:effectLst/>
                          <a:latin typeface="Calibri"/>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fr-BE" sz="1000" b="0" i="0" u="none" strike="noStrike" dirty="0">
                          <a:solidFill>
                            <a:srgbClr val="000000"/>
                          </a:solidFill>
                          <a:effectLst/>
                          <a:latin typeface="Calibri"/>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fr-BE" sz="1000" b="0" i="0" u="none" strike="noStrike" dirty="0">
                          <a:solidFill>
                            <a:srgbClr val="000000"/>
                          </a:solidFill>
                          <a:effectLst/>
                          <a:latin typeface="Calibri"/>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ctr" fontAlgn="ctr"/>
                      <a:r>
                        <a:rPr lang="fr-BE" sz="1200" b="1" i="0" u="none" strike="noStrike" dirty="0">
                          <a:solidFill>
                            <a:srgbClr val="000000"/>
                          </a:solidFill>
                          <a:effectLst/>
                          <a:latin typeface="Calibri"/>
                        </a:rPr>
                        <a:t> </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r>
              <a:tr h="274125">
                <a:tc>
                  <a:txBody>
                    <a:bodyPr/>
                    <a:lstStyle/>
                    <a:p>
                      <a:pPr algn="ctr" fontAlgn="b"/>
                      <a:r>
                        <a:rPr lang="fr-BE" sz="1200" b="1" i="0" u="none" strike="noStrike">
                          <a:solidFill>
                            <a:srgbClr val="000000"/>
                          </a:solidFill>
                          <a:effectLst/>
                          <a:latin typeface="Calibri"/>
                        </a:rPr>
                        <a:t>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fr-BE" sz="1200" b="1" i="0" u="none" strike="noStrike" dirty="0">
                          <a:solidFill>
                            <a:srgbClr val="000000"/>
                          </a:solidFill>
                          <a:effectLst/>
                          <a:latin typeface="Calibri"/>
                        </a:rPr>
                        <a:t>9641</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BE" sz="1000" b="0" i="0" u="none" strike="noStrike">
                          <a:solidFill>
                            <a:srgbClr val="000000"/>
                          </a:solidFill>
                          <a:effectLst/>
                          <a:latin typeface="Calibri"/>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BE" sz="1000" b="0" i="0" u="none" strike="noStrike">
                          <a:solidFill>
                            <a:srgbClr val="000000"/>
                          </a:solidFill>
                          <a:effectLst/>
                          <a:latin typeface="Calibri"/>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BE" sz="1000" b="0" i="0" u="none" strike="noStrike">
                          <a:solidFill>
                            <a:srgbClr val="000000"/>
                          </a:solidFill>
                          <a:effectLst/>
                          <a:latin typeface="Calibri"/>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BE" sz="1000" b="0" i="0" u="none" strike="noStrike">
                          <a:solidFill>
                            <a:srgbClr val="000000"/>
                          </a:solidFill>
                          <a:effectLst/>
                          <a:latin typeface="Calibri"/>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BE" sz="1000" b="0" i="0" u="none" strike="noStrike">
                          <a:solidFill>
                            <a:srgbClr val="000000"/>
                          </a:solidFill>
                          <a:effectLst/>
                          <a:latin typeface="Calibri"/>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BE" sz="1000" b="0" i="0" u="none" strike="noStrike">
                          <a:solidFill>
                            <a:srgbClr val="000000"/>
                          </a:solidFill>
                          <a:effectLst/>
                          <a:latin typeface="Calibri"/>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BE" sz="1000" b="0" i="0" u="none" strike="noStrike">
                          <a:solidFill>
                            <a:srgbClr val="000000"/>
                          </a:solidFill>
                          <a:effectLst/>
                          <a:latin typeface="Calibri"/>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BE" sz="1000" b="0" i="0" u="none" strike="noStrike">
                          <a:solidFill>
                            <a:srgbClr val="000000"/>
                          </a:solidFill>
                          <a:effectLst/>
                          <a:latin typeface="Calibri"/>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BE" sz="1000" b="0" i="0" u="none" strike="noStrike">
                          <a:solidFill>
                            <a:srgbClr val="000000"/>
                          </a:solidFill>
                          <a:effectLst/>
                          <a:latin typeface="Calibri"/>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BE" sz="1000" b="0" i="0" u="none" strike="noStrike">
                          <a:solidFill>
                            <a:srgbClr val="000000"/>
                          </a:solidFill>
                          <a:effectLst/>
                          <a:latin typeface="Calibri"/>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BE" sz="1000" b="0" i="0" u="none" strike="noStrike">
                          <a:solidFill>
                            <a:srgbClr val="000000"/>
                          </a:solidFill>
                          <a:effectLst/>
                          <a:latin typeface="Calibri"/>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BE" sz="1000" b="0" i="0" u="none" strike="noStrike">
                          <a:solidFill>
                            <a:srgbClr val="000000"/>
                          </a:solidFill>
                          <a:effectLst/>
                          <a:latin typeface="Calibri"/>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BE" sz="1000" b="0" i="0" u="none" strike="noStrike">
                          <a:solidFill>
                            <a:srgbClr val="000000"/>
                          </a:solidFill>
                          <a:effectLst/>
                          <a:latin typeface="Calibri"/>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BE" sz="1000" b="0" i="0" u="none" strike="noStrike">
                          <a:solidFill>
                            <a:srgbClr val="000000"/>
                          </a:solidFill>
                          <a:effectLst/>
                          <a:latin typeface="Calibri"/>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BE" sz="1200" b="1" i="0" u="none" strike="noStrike">
                          <a:solidFill>
                            <a:srgbClr val="000000"/>
                          </a:solidFill>
                          <a:effectLst/>
                          <a:latin typeface="Calibri"/>
                        </a:rPr>
                        <a:t>V</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0000"/>
                    </a:solidFill>
                  </a:tcPr>
                </a:tc>
                <a:tc>
                  <a:txBody>
                    <a:bodyPr/>
                    <a:lstStyle/>
                    <a:p>
                      <a:pPr algn="l" fontAlgn="b"/>
                      <a:r>
                        <a:rPr lang="fr-BE" sz="1000" b="0" i="0" u="none" strike="noStrike">
                          <a:solidFill>
                            <a:srgbClr val="FFFFFF"/>
                          </a:solidFill>
                          <a:effectLst/>
                          <a:latin typeface="Calibri"/>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366092"/>
                    </a:solidFill>
                  </a:tcPr>
                </a:tc>
                <a:tc>
                  <a:txBody>
                    <a:bodyPr/>
                    <a:lstStyle/>
                    <a:p>
                      <a:pPr algn="l" fontAlgn="b"/>
                      <a:r>
                        <a:rPr lang="fr-BE" sz="1000" b="0" i="0" u="none" strike="noStrike">
                          <a:solidFill>
                            <a:srgbClr val="FFFFFF"/>
                          </a:solidFill>
                          <a:effectLst/>
                          <a:latin typeface="Calibri"/>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366092"/>
                    </a:solidFill>
                  </a:tcPr>
                </a:tc>
                <a:tc>
                  <a:txBody>
                    <a:bodyPr/>
                    <a:lstStyle/>
                    <a:p>
                      <a:pPr algn="l" fontAlgn="b"/>
                      <a:r>
                        <a:rPr lang="fr-BE" sz="1000" b="0" i="0" u="none" strike="noStrike">
                          <a:solidFill>
                            <a:srgbClr val="FFFFFF"/>
                          </a:solidFill>
                          <a:effectLst/>
                          <a:latin typeface="Calibri"/>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366092"/>
                    </a:solidFill>
                  </a:tcPr>
                </a:tc>
                <a:tc>
                  <a:txBody>
                    <a:bodyPr/>
                    <a:lstStyle/>
                    <a:p>
                      <a:pPr algn="l" fontAlgn="b"/>
                      <a:r>
                        <a:rPr lang="fr-BE" sz="1000" b="0" i="0" u="none" strike="noStrike">
                          <a:solidFill>
                            <a:srgbClr val="FFFFFF"/>
                          </a:solidFill>
                          <a:effectLst/>
                          <a:latin typeface="Calibri"/>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366092"/>
                    </a:solidFill>
                  </a:tcPr>
                </a:tc>
                <a:tc>
                  <a:txBody>
                    <a:bodyPr/>
                    <a:lstStyle/>
                    <a:p>
                      <a:pPr algn="ctr" fontAlgn="ctr"/>
                      <a:r>
                        <a:rPr lang="fr-BE" sz="1200" b="1" i="0" u="none" strike="noStrike">
                          <a:solidFill>
                            <a:srgbClr val="FFFFFF"/>
                          </a:solidFill>
                          <a:effectLst/>
                          <a:latin typeface="Calibri"/>
                        </a:rPr>
                        <a:t>IF</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366092"/>
                    </a:solidFill>
                  </a:tcPr>
                </a:tc>
                <a:tc>
                  <a:txBody>
                    <a:bodyPr/>
                    <a:lstStyle/>
                    <a:p>
                      <a:pPr algn="l" fontAlgn="b"/>
                      <a:r>
                        <a:rPr lang="fr-BE" sz="1000" b="0" i="0" u="none" strike="noStrike" dirty="0">
                          <a:solidFill>
                            <a:srgbClr val="000000"/>
                          </a:solidFill>
                          <a:effectLst/>
                          <a:latin typeface="Calibri"/>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fr-BE" sz="1000" b="0" i="0" u="none" strike="noStrike" dirty="0">
                          <a:solidFill>
                            <a:srgbClr val="000000"/>
                          </a:solidFill>
                          <a:effectLst/>
                          <a:latin typeface="Calibri"/>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fr-BE" sz="1000" b="0" i="0" u="none" strike="noStrike" dirty="0">
                          <a:solidFill>
                            <a:srgbClr val="000000"/>
                          </a:solidFill>
                          <a:effectLst/>
                          <a:latin typeface="Calibri"/>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fr-BE" sz="1000" b="0" i="0" u="none" strike="noStrike" dirty="0">
                          <a:solidFill>
                            <a:srgbClr val="000000"/>
                          </a:solidFill>
                          <a:effectLst/>
                          <a:latin typeface="Calibri"/>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fr-BE" sz="1000" b="0" i="0" u="none" strike="noStrike" dirty="0">
                          <a:solidFill>
                            <a:srgbClr val="000000"/>
                          </a:solidFill>
                          <a:effectLst/>
                          <a:latin typeface="Calibri"/>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fr-BE" sz="1000" b="0" i="0" u="none" strike="noStrike" dirty="0">
                          <a:solidFill>
                            <a:srgbClr val="000000"/>
                          </a:solidFill>
                          <a:effectLst/>
                          <a:latin typeface="Calibri"/>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fr-BE" sz="1000" b="0" i="0" u="none" strike="noStrike" dirty="0">
                          <a:solidFill>
                            <a:srgbClr val="000000"/>
                          </a:solidFill>
                          <a:effectLst/>
                          <a:latin typeface="Calibri"/>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fr-BE" sz="1000" b="0" i="0" u="none" strike="noStrike" dirty="0">
                          <a:solidFill>
                            <a:srgbClr val="000000"/>
                          </a:solidFill>
                          <a:effectLst/>
                          <a:latin typeface="Calibri"/>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r>
              <a:tr h="274125">
                <a:tc>
                  <a:txBody>
                    <a:bodyPr/>
                    <a:lstStyle/>
                    <a:p>
                      <a:pPr algn="ctr" fontAlgn="b"/>
                      <a:r>
                        <a:rPr lang="fr-BE" sz="1200" b="1" i="0" u="none" strike="noStrike">
                          <a:solidFill>
                            <a:srgbClr val="000000"/>
                          </a:solidFill>
                          <a:effectLst/>
                          <a:latin typeface="Calibri"/>
                        </a:rPr>
                        <a:t>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fr-BE" sz="1200" b="1" i="0" u="none" strike="noStrike" dirty="0">
                          <a:solidFill>
                            <a:srgbClr val="000000"/>
                          </a:solidFill>
                          <a:effectLst/>
                          <a:latin typeface="Calibri"/>
                        </a:rPr>
                        <a:t>3490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BE" sz="1000" b="0" i="0" u="none" strike="noStrike">
                          <a:solidFill>
                            <a:srgbClr val="000000"/>
                          </a:solidFill>
                          <a:effectLst/>
                          <a:latin typeface="Calibri"/>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BE" sz="1000" b="0" i="0" u="none" strike="noStrike">
                          <a:solidFill>
                            <a:srgbClr val="000000"/>
                          </a:solidFill>
                          <a:effectLst/>
                          <a:latin typeface="Calibri"/>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BE" sz="1000" b="0" i="0" u="none" strike="noStrike">
                          <a:solidFill>
                            <a:srgbClr val="000000"/>
                          </a:solidFill>
                          <a:effectLst/>
                          <a:latin typeface="Calibri"/>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BE" sz="1000" b="0" i="0" u="none" strike="noStrike">
                          <a:solidFill>
                            <a:srgbClr val="000000"/>
                          </a:solidFill>
                          <a:effectLst/>
                          <a:latin typeface="Calibri"/>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BE" sz="1000" b="0" i="0" u="none" strike="noStrike">
                          <a:solidFill>
                            <a:srgbClr val="000000"/>
                          </a:solidFill>
                          <a:effectLst/>
                          <a:latin typeface="Calibri"/>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BE" sz="1000" b="0" i="0" u="none" strike="noStrike">
                          <a:solidFill>
                            <a:srgbClr val="000000"/>
                          </a:solidFill>
                          <a:effectLst/>
                          <a:latin typeface="Calibri"/>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BE" sz="1000" b="0" i="0" u="none" strike="noStrike">
                          <a:solidFill>
                            <a:srgbClr val="000000"/>
                          </a:solidFill>
                          <a:effectLst/>
                          <a:latin typeface="Calibri"/>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BE" sz="1000" b="0" i="0" u="none" strike="noStrike">
                          <a:solidFill>
                            <a:srgbClr val="000000"/>
                          </a:solidFill>
                          <a:effectLst/>
                          <a:latin typeface="Calibri"/>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BE" sz="1000" b="0" i="0" u="none" strike="noStrike">
                          <a:solidFill>
                            <a:srgbClr val="000000"/>
                          </a:solidFill>
                          <a:effectLst/>
                          <a:latin typeface="Calibri"/>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BE" sz="1000" b="0" i="0" u="none" strike="noStrike">
                          <a:solidFill>
                            <a:srgbClr val="000000"/>
                          </a:solidFill>
                          <a:effectLst/>
                          <a:latin typeface="Calibri"/>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BE" sz="1000" b="0" i="0" u="none" strike="noStrike">
                          <a:solidFill>
                            <a:srgbClr val="000000"/>
                          </a:solidFill>
                          <a:effectLst/>
                          <a:latin typeface="Calibri"/>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BE" sz="1000" b="0" i="0" u="none" strike="noStrike">
                          <a:solidFill>
                            <a:srgbClr val="000000"/>
                          </a:solidFill>
                          <a:effectLst/>
                          <a:latin typeface="Calibri"/>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BE" sz="1000" b="0" i="0" u="none" strike="noStrike">
                          <a:solidFill>
                            <a:srgbClr val="000000"/>
                          </a:solidFill>
                          <a:effectLst/>
                          <a:latin typeface="Calibri"/>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BE" sz="1000" b="0" i="0" u="none" strike="noStrike">
                          <a:solidFill>
                            <a:srgbClr val="000000"/>
                          </a:solidFill>
                          <a:effectLst/>
                          <a:latin typeface="Calibri"/>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BE" sz="1000" b="0" i="0" u="none" strike="noStrike">
                          <a:solidFill>
                            <a:srgbClr val="000000"/>
                          </a:solidFill>
                          <a:effectLst/>
                          <a:latin typeface="Calibri"/>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BE" sz="1000" b="0" i="0" u="none" strike="noStrike">
                          <a:solidFill>
                            <a:srgbClr val="000000"/>
                          </a:solidFill>
                          <a:effectLst/>
                          <a:latin typeface="Calibri"/>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BE" sz="1000" b="0" i="0" u="none" strike="noStrike">
                          <a:solidFill>
                            <a:srgbClr val="000000"/>
                          </a:solidFill>
                          <a:effectLst/>
                          <a:latin typeface="Calibri"/>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BE" sz="1000" b="0" i="0" u="none" strike="noStrike">
                          <a:solidFill>
                            <a:srgbClr val="000000"/>
                          </a:solidFill>
                          <a:effectLst/>
                          <a:latin typeface="Calibri"/>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BE" sz="1000" b="0" i="0" u="none" strike="noStrike">
                          <a:solidFill>
                            <a:srgbClr val="000000"/>
                          </a:solidFill>
                          <a:effectLst/>
                          <a:latin typeface="Calibri"/>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BE" sz="1200" b="1" i="0" u="none" strike="noStrike">
                          <a:solidFill>
                            <a:srgbClr val="000000"/>
                          </a:solidFill>
                          <a:effectLst/>
                          <a:latin typeface="Calibri"/>
                        </a:rPr>
                        <a:t>V</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0000"/>
                    </a:solidFill>
                  </a:tcPr>
                </a:tc>
                <a:tc>
                  <a:txBody>
                    <a:bodyPr/>
                    <a:lstStyle/>
                    <a:p>
                      <a:pPr algn="l" fontAlgn="b"/>
                      <a:r>
                        <a:rPr lang="fr-BE" sz="1000" b="0" i="0" u="none" strike="noStrike">
                          <a:solidFill>
                            <a:srgbClr val="FFFFFF"/>
                          </a:solidFill>
                          <a:effectLst/>
                          <a:latin typeface="Calibri"/>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366092"/>
                    </a:solidFill>
                  </a:tcPr>
                </a:tc>
                <a:tc>
                  <a:txBody>
                    <a:bodyPr/>
                    <a:lstStyle/>
                    <a:p>
                      <a:pPr algn="l" fontAlgn="b"/>
                      <a:r>
                        <a:rPr lang="fr-BE" sz="1000" b="0" i="0" u="none" strike="noStrike">
                          <a:solidFill>
                            <a:srgbClr val="FFFFFF"/>
                          </a:solidFill>
                          <a:effectLst/>
                          <a:latin typeface="Calibri"/>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366092"/>
                    </a:solidFill>
                  </a:tcPr>
                </a:tc>
                <a:tc>
                  <a:txBody>
                    <a:bodyPr/>
                    <a:lstStyle/>
                    <a:p>
                      <a:pPr algn="ctr" fontAlgn="ctr"/>
                      <a:r>
                        <a:rPr lang="fr-BE" sz="1200" b="1" i="0" u="none" strike="noStrike">
                          <a:solidFill>
                            <a:srgbClr val="FFFFFF"/>
                          </a:solidFill>
                          <a:effectLst/>
                          <a:latin typeface="Calibri"/>
                        </a:rPr>
                        <a:t>IF</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366092"/>
                    </a:solidFill>
                  </a:tcPr>
                </a:tc>
                <a:tc>
                  <a:txBody>
                    <a:bodyPr/>
                    <a:lstStyle/>
                    <a:p>
                      <a:pPr algn="l" fontAlgn="b"/>
                      <a:r>
                        <a:rPr lang="fr-BE" sz="1000" b="0" i="0" u="none" strike="noStrike" dirty="0">
                          <a:solidFill>
                            <a:srgbClr val="000000"/>
                          </a:solidFill>
                          <a:effectLst/>
                          <a:latin typeface="Calibri"/>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fr-BE" sz="1000" b="0" i="0" u="none" strike="noStrike" dirty="0">
                          <a:solidFill>
                            <a:srgbClr val="000000"/>
                          </a:solidFill>
                          <a:effectLst/>
                          <a:latin typeface="Calibri"/>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fr-BE" sz="1000" b="0" i="0" u="none" strike="noStrike" dirty="0">
                          <a:solidFill>
                            <a:srgbClr val="000000"/>
                          </a:solidFill>
                          <a:effectLst/>
                          <a:latin typeface="Calibri"/>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fr-BE" sz="1000" b="0" i="0" u="none" strike="noStrike" dirty="0">
                          <a:solidFill>
                            <a:srgbClr val="000000"/>
                          </a:solidFill>
                          <a:effectLst/>
                          <a:latin typeface="Calibri"/>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fr-BE" sz="1000" b="0" i="0" u="none" strike="noStrike" dirty="0">
                          <a:solidFill>
                            <a:srgbClr val="000000"/>
                          </a:solidFill>
                          <a:effectLst/>
                          <a:latin typeface="Calibri"/>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r>
              <a:tr h="274125">
                <a:tc>
                  <a:txBody>
                    <a:bodyPr/>
                    <a:lstStyle/>
                    <a:p>
                      <a:pPr algn="ctr" fontAlgn="b"/>
                      <a:r>
                        <a:rPr lang="fr-BE" sz="1200" b="1" i="0" u="none" strike="noStrike">
                          <a:solidFill>
                            <a:srgbClr val="000000"/>
                          </a:solidFill>
                          <a:effectLst/>
                          <a:latin typeface="Calibri"/>
                        </a:rPr>
                        <a:t>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fr-BE" sz="1200" b="1" i="0" u="none" strike="noStrike" dirty="0">
                          <a:solidFill>
                            <a:srgbClr val="000000"/>
                          </a:solidFill>
                          <a:effectLst/>
                          <a:latin typeface="Calibri"/>
                        </a:rPr>
                        <a:t>1893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BE" sz="1000" b="0" i="0" u="none" strike="noStrike">
                          <a:solidFill>
                            <a:srgbClr val="000000"/>
                          </a:solidFill>
                          <a:effectLst/>
                          <a:latin typeface="Calibri"/>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BE" sz="1000" b="0" i="0" u="none" strike="noStrike">
                          <a:solidFill>
                            <a:srgbClr val="000000"/>
                          </a:solidFill>
                          <a:effectLst/>
                          <a:latin typeface="Calibri"/>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BE" sz="1000" b="0" i="0" u="none" strike="noStrike">
                          <a:solidFill>
                            <a:srgbClr val="000000"/>
                          </a:solidFill>
                          <a:effectLst/>
                          <a:latin typeface="Calibri"/>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BE" sz="1000" b="0" i="0" u="none" strike="noStrike">
                          <a:solidFill>
                            <a:srgbClr val="000000"/>
                          </a:solidFill>
                          <a:effectLst/>
                          <a:latin typeface="Calibri"/>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BE" sz="1000" b="0" i="0" u="none" strike="noStrike">
                          <a:solidFill>
                            <a:srgbClr val="000000"/>
                          </a:solidFill>
                          <a:effectLst/>
                          <a:latin typeface="Calibri"/>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BE" sz="1000" b="0" i="0" u="none" strike="noStrike">
                          <a:solidFill>
                            <a:srgbClr val="000000"/>
                          </a:solidFill>
                          <a:effectLst/>
                          <a:latin typeface="Calibri"/>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BE" sz="1000" b="0" i="0" u="none" strike="noStrike">
                          <a:solidFill>
                            <a:srgbClr val="000000"/>
                          </a:solidFill>
                          <a:effectLst/>
                          <a:latin typeface="Calibri"/>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BE" sz="1000" b="0" i="0" u="none" strike="noStrike">
                          <a:solidFill>
                            <a:srgbClr val="000000"/>
                          </a:solidFill>
                          <a:effectLst/>
                          <a:latin typeface="Calibri"/>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BE" sz="1000" b="0" i="0" u="none" strike="noStrike">
                          <a:solidFill>
                            <a:srgbClr val="000000"/>
                          </a:solidFill>
                          <a:effectLst/>
                          <a:latin typeface="Calibri"/>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BE" sz="1000" b="0" i="0" u="none" strike="noStrike">
                          <a:solidFill>
                            <a:srgbClr val="000000"/>
                          </a:solidFill>
                          <a:effectLst/>
                          <a:latin typeface="Calibri"/>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BE" sz="1000" b="0" i="0" u="none" strike="noStrike">
                          <a:solidFill>
                            <a:srgbClr val="000000"/>
                          </a:solidFill>
                          <a:effectLst/>
                          <a:latin typeface="Calibri"/>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BE" sz="1000" b="0" i="0" u="none" strike="noStrike">
                          <a:solidFill>
                            <a:srgbClr val="000000"/>
                          </a:solidFill>
                          <a:effectLst/>
                          <a:latin typeface="Calibri"/>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BE" sz="1000" b="0" i="0" u="none" strike="noStrike">
                          <a:solidFill>
                            <a:srgbClr val="000000"/>
                          </a:solidFill>
                          <a:effectLst/>
                          <a:latin typeface="Calibri"/>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BE" sz="1000" b="0" i="0" u="none" strike="noStrike">
                          <a:solidFill>
                            <a:srgbClr val="000000"/>
                          </a:solidFill>
                          <a:effectLst/>
                          <a:latin typeface="Calibri"/>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BE" sz="1000" b="0" i="0" u="none" strike="noStrike">
                          <a:solidFill>
                            <a:srgbClr val="000000"/>
                          </a:solidFill>
                          <a:effectLst/>
                          <a:latin typeface="Calibri"/>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BE" sz="1000" b="0" i="0" u="none" strike="noStrike">
                          <a:solidFill>
                            <a:srgbClr val="000000"/>
                          </a:solidFill>
                          <a:effectLst/>
                          <a:latin typeface="Calibri"/>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BE" sz="1200" b="1" i="0" u="none" strike="noStrike">
                          <a:solidFill>
                            <a:srgbClr val="000000"/>
                          </a:solidFill>
                          <a:effectLst/>
                          <a:latin typeface="Calibri"/>
                        </a:rPr>
                        <a:t>V</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0000"/>
                    </a:solidFill>
                  </a:tcPr>
                </a:tc>
                <a:tc>
                  <a:txBody>
                    <a:bodyPr/>
                    <a:lstStyle/>
                    <a:p>
                      <a:pPr algn="l" fontAlgn="b"/>
                      <a:r>
                        <a:rPr lang="fr-BE" sz="1000" b="0" i="0" u="none" strike="noStrike">
                          <a:solidFill>
                            <a:srgbClr val="FFFFFF"/>
                          </a:solidFill>
                          <a:effectLst/>
                          <a:latin typeface="Calibri"/>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366092"/>
                    </a:solidFill>
                  </a:tcPr>
                </a:tc>
                <a:tc>
                  <a:txBody>
                    <a:bodyPr/>
                    <a:lstStyle/>
                    <a:p>
                      <a:pPr algn="l" fontAlgn="b"/>
                      <a:r>
                        <a:rPr lang="fr-BE" sz="1000" b="0" i="0" u="none" strike="noStrike">
                          <a:solidFill>
                            <a:srgbClr val="FFFFFF"/>
                          </a:solidFill>
                          <a:effectLst/>
                          <a:latin typeface="Calibri"/>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366092"/>
                    </a:solidFill>
                  </a:tcPr>
                </a:tc>
                <a:tc>
                  <a:txBody>
                    <a:bodyPr/>
                    <a:lstStyle/>
                    <a:p>
                      <a:pPr algn="l" fontAlgn="b"/>
                      <a:r>
                        <a:rPr lang="fr-BE" sz="1000" b="0" i="0" u="none" strike="noStrike">
                          <a:solidFill>
                            <a:srgbClr val="FFFFFF"/>
                          </a:solidFill>
                          <a:effectLst/>
                          <a:latin typeface="Calibri"/>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366092"/>
                    </a:solidFill>
                  </a:tcPr>
                </a:tc>
                <a:tc>
                  <a:txBody>
                    <a:bodyPr/>
                    <a:lstStyle/>
                    <a:p>
                      <a:pPr algn="l" fontAlgn="b"/>
                      <a:r>
                        <a:rPr lang="fr-BE" sz="1000" b="0" i="0" u="none" strike="noStrike">
                          <a:solidFill>
                            <a:srgbClr val="FFFFFF"/>
                          </a:solidFill>
                          <a:effectLst/>
                          <a:latin typeface="Calibri"/>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366092"/>
                    </a:solidFill>
                  </a:tcPr>
                </a:tc>
                <a:tc>
                  <a:txBody>
                    <a:bodyPr/>
                    <a:lstStyle/>
                    <a:p>
                      <a:pPr algn="l" fontAlgn="b"/>
                      <a:r>
                        <a:rPr lang="fr-BE" sz="1000" b="0" i="0" u="none" strike="noStrike">
                          <a:solidFill>
                            <a:srgbClr val="FFFFFF"/>
                          </a:solidFill>
                          <a:effectLst/>
                          <a:latin typeface="Calibri"/>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366092"/>
                    </a:solidFill>
                  </a:tcPr>
                </a:tc>
                <a:tc>
                  <a:txBody>
                    <a:bodyPr/>
                    <a:lstStyle/>
                    <a:p>
                      <a:pPr algn="l" fontAlgn="b"/>
                      <a:r>
                        <a:rPr lang="fr-BE" sz="1000" b="0" i="0" u="none" strike="noStrike">
                          <a:solidFill>
                            <a:srgbClr val="FFFFFF"/>
                          </a:solidFill>
                          <a:effectLst/>
                          <a:latin typeface="Calibri"/>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366092"/>
                    </a:solidFill>
                  </a:tcPr>
                </a:tc>
                <a:tc>
                  <a:txBody>
                    <a:bodyPr/>
                    <a:lstStyle/>
                    <a:p>
                      <a:pPr algn="l" fontAlgn="b"/>
                      <a:r>
                        <a:rPr lang="fr-BE" sz="1000" b="0" i="0" u="none" strike="noStrike">
                          <a:solidFill>
                            <a:srgbClr val="FFFFFF"/>
                          </a:solidFill>
                          <a:effectLst/>
                          <a:latin typeface="Calibri"/>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366092"/>
                    </a:solidFill>
                  </a:tcPr>
                </a:tc>
                <a:tc>
                  <a:txBody>
                    <a:bodyPr/>
                    <a:lstStyle/>
                    <a:p>
                      <a:pPr algn="ctr" fontAlgn="ctr"/>
                      <a:r>
                        <a:rPr lang="fr-BE" sz="1200" b="1" i="0" u="none" strike="noStrike">
                          <a:solidFill>
                            <a:srgbClr val="FFFFFF"/>
                          </a:solidFill>
                          <a:effectLst/>
                          <a:latin typeface="Calibri"/>
                        </a:rPr>
                        <a:t>DI</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366092"/>
                    </a:solidFill>
                  </a:tcPr>
                </a:tc>
                <a:tc>
                  <a:txBody>
                    <a:bodyPr/>
                    <a:lstStyle/>
                    <a:p>
                      <a:pPr algn="l" fontAlgn="b"/>
                      <a:r>
                        <a:rPr lang="fr-BE" sz="1000" b="0" i="0" u="none" strike="noStrike">
                          <a:solidFill>
                            <a:srgbClr val="000000"/>
                          </a:solidFill>
                          <a:effectLst/>
                          <a:latin typeface="Calibri"/>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BE" sz="1000" b="0" i="0" u="none" strike="noStrike" dirty="0">
                          <a:solidFill>
                            <a:srgbClr val="000000"/>
                          </a:solidFill>
                          <a:effectLst/>
                          <a:latin typeface="Calibri"/>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BE" sz="1000" b="0" i="0" u="none" strike="noStrike">
                          <a:solidFill>
                            <a:srgbClr val="000000"/>
                          </a:solidFill>
                          <a:effectLst/>
                          <a:latin typeface="Calibri"/>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A9694"/>
                    </a:solidFill>
                  </a:tcPr>
                </a:tc>
              </a:tr>
              <a:tr h="214800">
                <a:tc>
                  <a:txBody>
                    <a:bodyPr/>
                    <a:lstStyle/>
                    <a:p>
                      <a:pPr algn="l" fontAlgn="b"/>
                      <a:r>
                        <a:rPr lang="fr-BE" sz="1000" b="0" i="0" u="none" strike="noStrike">
                          <a:solidFill>
                            <a:srgbClr val="000000"/>
                          </a:solidFill>
                          <a:effectLst/>
                          <a:latin typeface="Calibri"/>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fr-BE" sz="1000" b="0" i="0" u="none" strike="noStrike" dirty="0">
                          <a:solidFill>
                            <a:srgbClr val="000000"/>
                          </a:solidFill>
                          <a:effectLst/>
                          <a:latin typeface="Calibri"/>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b"/>
                      <a:r>
                        <a:rPr lang="fr-BE" sz="1200" b="1" i="0" u="none" strike="noStrike">
                          <a:solidFill>
                            <a:srgbClr val="000000"/>
                          </a:solidFill>
                          <a:effectLst/>
                          <a:latin typeface="Calibri"/>
                        </a:rPr>
                        <a:t>12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fr-BE" sz="1200" b="1" i="0" u="none" strike="noStrike">
                          <a:solidFill>
                            <a:srgbClr val="000000"/>
                          </a:solidFill>
                          <a:effectLst/>
                          <a:latin typeface="Calibri"/>
                        </a:rPr>
                        <a:t>1</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fr-BE" sz="1200" b="1" i="0" u="none" strike="noStrike">
                          <a:solidFill>
                            <a:srgbClr val="000000"/>
                          </a:solidFill>
                          <a:effectLst/>
                          <a:latin typeface="Calibri"/>
                        </a:rPr>
                        <a:t>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fr-BE" sz="1200" b="1" i="0" u="none" strike="noStrike">
                          <a:solidFill>
                            <a:srgbClr val="000000"/>
                          </a:solidFill>
                          <a:effectLst/>
                          <a:latin typeface="Calibri"/>
                        </a:rPr>
                        <a:t>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fr-BE" sz="1200" b="1" i="0" u="none" strike="noStrike">
                          <a:solidFill>
                            <a:srgbClr val="000000"/>
                          </a:solidFill>
                          <a:effectLst/>
                          <a:latin typeface="Calibri"/>
                        </a:rPr>
                        <a:t>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fr-BE" sz="1200" b="1" i="0" u="none" strike="noStrike">
                          <a:solidFill>
                            <a:srgbClr val="000000"/>
                          </a:solidFill>
                          <a:effectLst/>
                          <a:latin typeface="Calibri"/>
                        </a:rPr>
                        <a:t>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fr-BE" sz="1200" b="1" i="0" u="none" strike="noStrike">
                          <a:solidFill>
                            <a:srgbClr val="000000"/>
                          </a:solidFill>
                          <a:effectLst/>
                          <a:latin typeface="Calibri"/>
                        </a:rPr>
                        <a:t>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fr-BE" sz="1200" b="1" i="0" u="none" strike="noStrike">
                          <a:solidFill>
                            <a:srgbClr val="000000"/>
                          </a:solidFill>
                          <a:effectLst/>
                          <a:latin typeface="Calibri"/>
                        </a:rPr>
                        <a:t>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fr-BE" sz="1200" b="1" i="0" u="none" strike="noStrike">
                          <a:solidFill>
                            <a:srgbClr val="000000"/>
                          </a:solidFill>
                          <a:effectLst/>
                          <a:latin typeface="Calibri"/>
                        </a:rPr>
                        <a:t>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fr-BE" sz="1200" b="1" i="0" u="none" strike="noStrike">
                          <a:solidFill>
                            <a:srgbClr val="000000"/>
                          </a:solidFill>
                          <a:effectLst/>
                          <a:latin typeface="Calibri"/>
                        </a:rPr>
                        <a:t>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fr-BE" sz="1200" b="1" i="0" u="none" strike="noStrike">
                          <a:solidFill>
                            <a:srgbClr val="000000"/>
                          </a:solidFill>
                          <a:effectLst/>
                          <a:latin typeface="Calibri"/>
                        </a:rPr>
                        <a:t>10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fr-BE" sz="1200" b="1" i="0" u="none" strike="noStrike">
                          <a:solidFill>
                            <a:srgbClr val="000000"/>
                          </a:solidFill>
                          <a:effectLst/>
                          <a:latin typeface="Calibri"/>
                        </a:rPr>
                        <a:t>11</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fr-BE" sz="1200" b="1" i="0" u="none" strike="noStrike">
                          <a:solidFill>
                            <a:srgbClr val="000000"/>
                          </a:solidFill>
                          <a:effectLst/>
                          <a:latin typeface="Calibri"/>
                        </a:rPr>
                        <a:t>12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fr-BE" sz="1200" b="1" i="0" u="none" strike="noStrike">
                          <a:solidFill>
                            <a:srgbClr val="000000"/>
                          </a:solidFill>
                          <a:effectLst/>
                          <a:latin typeface="Calibri"/>
                        </a:rPr>
                        <a:t>1</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fr-BE" sz="1200" b="1" i="0" u="none" strike="noStrike">
                          <a:solidFill>
                            <a:srgbClr val="000000"/>
                          </a:solidFill>
                          <a:effectLst/>
                          <a:latin typeface="Calibri"/>
                        </a:rPr>
                        <a:t>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fr-BE" sz="1200" b="1" i="0" u="none" strike="noStrike">
                          <a:solidFill>
                            <a:srgbClr val="000000"/>
                          </a:solidFill>
                          <a:effectLst/>
                          <a:latin typeface="Calibri"/>
                        </a:rPr>
                        <a:t>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fr-BE" sz="1200" b="1" i="0" u="none" strike="noStrike">
                          <a:solidFill>
                            <a:srgbClr val="000000"/>
                          </a:solidFill>
                          <a:effectLst/>
                          <a:latin typeface="Calibri"/>
                        </a:rPr>
                        <a:t>4</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fr-BE" sz="1200" b="1" i="0" u="none" strike="noStrike">
                          <a:solidFill>
                            <a:srgbClr val="000000"/>
                          </a:solidFill>
                          <a:effectLst/>
                          <a:latin typeface="Calibri"/>
                        </a:rPr>
                        <a:t>5</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fr-BE" sz="1200" b="1" i="0" u="none" strike="noStrike">
                          <a:solidFill>
                            <a:srgbClr val="000000"/>
                          </a:solidFill>
                          <a:effectLst/>
                          <a:latin typeface="Calibri"/>
                        </a:rPr>
                        <a:t>6</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fr-BE" sz="1200" b="1" i="0" u="none" strike="noStrike">
                          <a:solidFill>
                            <a:srgbClr val="000000"/>
                          </a:solidFill>
                          <a:effectLst/>
                          <a:latin typeface="Calibri"/>
                        </a:rPr>
                        <a:t>7</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fr-BE" sz="1200" b="1" i="0" u="none" strike="noStrike">
                          <a:solidFill>
                            <a:srgbClr val="000000"/>
                          </a:solidFill>
                          <a:effectLst/>
                          <a:latin typeface="Calibri"/>
                        </a:rPr>
                        <a:t>8</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fr-BE" sz="1200" b="1" i="0" u="none" strike="noStrike">
                          <a:solidFill>
                            <a:srgbClr val="000000"/>
                          </a:solidFill>
                          <a:effectLst/>
                          <a:latin typeface="Calibri"/>
                        </a:rPr>
                        <a:t>9</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fr-BE" sz="1200" b="1" i="0" u="none" strike="noStrike">
                          <a:solidFill>
                            <a:srgbClr val="000000"/>
                          </a:solidFill>
                          <a:effectLst/>
                          <a:latin typeface="Calibri"/>
                        </a:rPr>
                        <a:t>10</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fr-BE" sz="1200" b="1" i="0" u="none" strike="noStrike">
                          <a:solidFill>
                            <a:srgbClr val="000000"/>
                          </a:solidFill>
                          <a:effectLst/>
                          <a:latin typeface="Calibri"/>
                        </a:rPr>
                        <a:t>11</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fr-BE" sz="1200" b="1" i="0" u="none" strike="noStrike">
                          <a:solidFill>
                            <a:srgbClr val="000000"/>
                          </a:solidFill>
                          <a:effectLst/>
                          <a:latin typeface="Calibri"/>
                        </a:rPr>
                        <a:t>12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fr-BE" sz="1200" b="1" i="0" u="none" strike="noStrike">
                          <a:solidFill>
                            <a:srgbClr val="000000"/>
                          </a:solidFill>
                          <a:effectLst/>
                          <a:latin typeface="Calibri"/>
                        </a:rPr>
                        <a:t>1</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fr-BE" sz="1200" b="1" i="0" u="none" strike="noStrike">
                          <a:solidFill>
                            <a:srgbClr val="000000"/>
                          </a:solidFill>
                          <a:effectLst/>
                          <a:latin typeface="Calibri"/>
                        </a:rPr>
                        <a:t>2</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fr-BE" sz="1200" b="1" i="0" u="none" strike="noStrike">
                          <a:solidFill>
                            <a:srgbClr val="000000"/>
                          </a:solidFill>
                          <a:effectLst/>
                          <a:latin typeface="Calibri"/>
                        </a:rPr>
                        <a:t>3</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A9694"/>
                    </a:solidFill>
                  </a:tcPr>
                </a:tc>
              </a:tr>
              <a:tr h="214800">
                <a:tc>
                  <a:txBody>
                    <a:bodyPr/>
                    <a:lstStyle/>
                    <a:p>
                      <a:pPr algn="l" fontAlgn="b"/>
                      <a:r>
                        <a:rPr lang="fr-BE" sz="1000" b="0" i="0" u="none" strike="noStrike">
                          <a:solidFill>
                            <a:srgbClr val="000000"/>
                          </a:solidFill>
                          <a:effectLst/>
                          <a:latin typeface="Calibri"/>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BE" sz="1000" b="0" i="0" u="none" strike="noStrike">
                          <a:solidFill>
                            <a:srgbClr val="000000"/>
                          </a:solidFill>
                          <a:effectLst/>
                          <a:latin typeface="Calibri"/>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BE" sz="1000" b="0" i="0" u="none" strike="noStrike">
                          <a:solidFill>
                            <a:srgbClr val="000000"/>
                          </a:solidFill>
                          <a:effectLst/>
                          <a:latin typeface="Calibri"/>
                        </a:rPr>
                        <a:t> </a:t>
                      </a: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gridSpan="12">
                  <a:txBody>
                    <a:bodyPr/>
                    <a:lstStyle/>
                    <a:p>
                      <a:pPr algn="ctr" fontAlgn="ctr"/>
                      <a:r>
                        <a:rPr lang="fr-BE" sz="1200" b="1" i="0" u="none" strike="noStrike">
                          <a:solidFill>
                            <a:srgbClr val="000000"/>
                          </a:solidFill>
                          <a:effectLst/>
                          <a:latin typeface="Calibri"/>
                        </a:rPr>
                        <a:t>2016</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fr-BE"/>
                    </a:p>
                  </a:txBody>
                  <a:tcPr/>
                </a:tc>
                <a:tc hMerge="1">
                  <a:txBody>
                    <a:bodyPr/>
                    <a:lstStyle/>
                    <a:p>
                      <a:endParaRPr lang="fr-BE"/>
                    </a:p>
                  </a:txBody>
                  <a:tcPr/>
                </a:tc>
                <a:tc hMerge="1">
                  <a:txBody>
                    <a:bodyPr/>
                    <a:lstStyle/>
                    <a:p>
                      <a:endParaRPr lang="fr-BE"/>
                    </a:p>
                  </a:txBody>
                  <a:tcPr/>
                </a:tc>
                <a:tc hMerge="1">
                  <a:txBody>
                    <a:bodyPr/>
                    <a:lstStyle/>
                    <a:p>
                      <a:endParaRPr lang="fr-BE"/>
                    </a:p>
                  </a:txBody>
                  <a:tcPr/>
                </a:tc>
                <a:tc hMerge="1">
                  <a:txBody>
                    <a:bodyPr/>
                    <a:lstStyle/>
                    <a:p>
                      <a:endParaRPr lang="fr-BE"/>
                    </a:p>
                  </a:txBody>
                  <a:tcPr/>
                </a:tc>
                <a:tc hMerge="1">
                  <a:txBody>
                    <a:bodyPr/>
                    <a:lstStyle/>
                    <a:p>
                      <a:endParaRPr lang="fr-BE"/>
                    </a:p>
                  </a:txBody>
                  <a:tcPr/>
                </a:tc>
                <a:tc hMerge="1">
                  <a:txBody>
                    <a:bodyPr/>
                    <a:lstStyle/>
                    <a:p>
                      <a:endParaRPr lang="fr-BE"/>
                    </a:p>
                  </a:txBody>
                  <a:tcPr/>
                </a:tc>
                <a:tc hMerge="1">
                  <a:txBody>
                    <a:bodyPr/>
                    <a:lstStyle/>
                    <a:p>
                      <a:endParaRPr lang="fr-BE"/>
                    </a:p>
                  </a:txBody>
                  <a:tcPr/>
                </a:tc>
                <a:tc hMerge="1">
                  <a:txBody>
                    <a:bodyPr/>
                    <a:lstStyle/>
                    <a:p>
                      <a:endParaRPr lang="fr-BE"/>
                    </a:p>
                  </a:txBody>
                  <a:tcPr/>
                </a:tc>
                <a:tc hMerge="1">
                  <a:txBody>
                    <a:bodyPr/>
                    <a:lstStyle/>
                    <a:p>
                      <a:endParaRPr lang="fr-BE"/>
                    </a:p>
                  </a:txBody>
                  <a:tcPr/>
                </a:tc>
                <a:tc hMerge="1">
                  <a:txBody>
                    <a:bodyPr/>
                    <a:lstStyle/>
                    <a:p>
                      <a:endParaRPr lang="fr-BE"/>
                    </a:p>
                  </a:txBody>
                  <a:tcPr/>
                </a:tc>
                <a:tc gridSpan="12">
                  <a:txBody>
                    <a:bodyPr/>
                    <a:lstStyle/>
                    <a:p>
                      <a:pPr algn="ctr" fontAlgn="ctr"/>
                      <a:r>
                        <a:rPr lang="fr-BE" sz="1200" b="1" i="0" u="none" strike="noStrike" dirty="0">
                          <a:solidFill>
                            <a:srgbClr val="000000"/>
                          </a:solidFill>
                          <a:effectLst/>
                          <a:latin typeface="Calibri"/>
                        </a:rPr>
                        <a:t>2017</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fr-BE"/>
                    </a:p>
                  </a:txBody>
                  <a:tcPr/>
                </a:tc>
                <a:tc hMerge="1">
                  <a:txBody>
                    <a:bodyPr/>
                    <a:lstStyle/>
                    <a:p>
                      <a:endParaRPr lang="fr-BE"/>
                    </a:p>
                  </a:txBody>
                  <a:tcPr/>
                </a:tc>
                <a:tc hMerge="1">
                  <a:txBody>
                    <a:bodyPr/>
                    <a:lstStyle/>
                    <a:p>
                      <a:endParaRPr lang="fr-BE"/>
                    </a:p>
                  </a:txBody>
                  <a:tcPr/>
                </a:tc>
                <a:tc hMerge="1">
                  <a:txBody>
                    <a:bodyPr/>
                    <a:lstStyle/>
                    <a:p>
                      <a:endParaRPr lang="fr-BE"/>
                    </a:p>
                  </a:txBody>
                  <a:tcPr/>
                </a:tc>
                <a:tc hMerge="1">
                  <a:txBody>
                    <a:bodyPr/>
                    <a:lstStyle/>
                    <a:p>
                      <a:endParaRPr lang="fr-BE"/>
                    </a:p>
                  </a:txBody>
                  <a:tcPr/>
                </a:tc>
                <a:tc hMerge="1">
                  <a:txBody>
                    <a:bodyPr/>
                    <a:lstStyle/>
                    <a:p>
                      <a:endParaRPr lang="fr-BE"/>
                    </a:p>
                  </a:txBody>
                  <a:tcPr/>
                </a:tc>
                <a:tc hMerge="1">
                  <a:txBody>
                    <a:bodyPr/>
                    <a:lstStyle/>
                    <a:p>
                      <a:endParaRPr lang="fr-BE"/>
                    </a:p>
                  </a:txBody>
                  <a:tcPr/>
                </a:tc>
                <a:tc hMerge="1">
                  <a:txBody>
                    <a:bodyPr/>
                    <a:lstStyle/>
                    <a:p>
                      <a:endParaRPr lang="fr-BE"/>
                    </a:p>
                  </a:txBody>
                  <a:tcPr/>
                </a:tc>
                <a:tc hMerge="1">
                  <a:txBody>
                    <a:bodyPr/>
                    <a:lstStyle/>
                    <a:p>
                      <a:endParaRPr lang="fr-BE"/>
                    </a:p>
                  </a:txBody>
                  <a:tcPr/>
                </a:tc>
                <a:tc hMerge="1">
                  <a:txBody>
                    <a:bodyPr/>
                    <a:lstStyle/>
                    <a:p>
                      <a:endParaRPr lang="fr-BE"/>
                    </a:p>
                  </a:txBody>
                  <a:tcPr/>
                </a:tc>
                <a:tc hMerge="1">
                  <a:txBody>
                    <a:bodyPr/>
                    <a:lstStyle/>
                    <a:p>
                      <a:endParaRPr lang="fr-BE"/>
                    </a:p>
                  </a:txBody>
                  <a:tcPr/>
                </a:tc>
                <a:tc gridSpan="3">
                  <a:txBody>
                    <a:bodyPr/>
                    <a:lstStyle/>
                    <a:p>
                      <a:pPr algn="ctr" fontAlgn="ctr"/>
                      <a:r>
                        <a:rPr lang="fr-BE" sz="1200" b="1" i="0" u="none" strike="noStrike" dirty="0">
                          <a:solidFill>
                            <a:srgbClr val="000000"/>
                          </a:solidFill>
                          <a:effectLst/>
                          <a:latin typeface="Calibri"/>
                        </a:rPr>
                        <a:t>2018</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fr-BE"/>
                    </a:p>
                  </a:txBody>
                  <a:tcPr/>
                </a:tc>
                <a:tc hMerge="1">
                  <a:txBody>
                    <a:bodyPr/>
                    <a:lstStyle/>
                    <a:p>
                      <a:endParaRPr lang="fr-BE"/>
                    </a:p>
                  </a:txBody>
                  <a:tcPr/>
                </a:tc>
              </a:tr>
            </a:tbl>
          </a:graphicData>
        </a:graphic>
      </p:graphicFrame>
      <p:sp>
        <p:nvSpPr>
          <p:cNvPr id="8" name="ZoneTexte 7"/>
          <p:cNvSpPr txBox="1"/>
          <p:nvPr/>
        </p:nvSpPr>
        <p:spPr>
          <a:xfrm>
            <a:off x="1716088" y="844550"/>
            <a:ext cx="3408362" cy="338138"/>
          </a:xfrm>
          <a:prstGeom prst="rect">
            <a:avLst/>
          </a:prstGeom>
          <a:solidFill>
            <a:schemeClr val="accent1">
              <a:lumMod val="75000"/>
            </a:schemeClr>
          </a:solidFill>
          <a:ln>
            <a:solidFill>
              <a:schemeClr val="tx1"/>
            </a:solidFill>
          </a:ln>
        </p:spPr>
        <p:txBody>
          <a:bodyPr wrap="none">
            <a:spAutoFit/>
          </a:bodyPr>
          <a:lstStyle/>
          <a:p>
            <a:pPr eaLnBrk="1" hangingPunct="1">
              <a:defRPr/>
            </a:pPr>
            <a:r>
              <a:rPr lang="fr-BE" sz="1600" dirty="0">
                <a:solidFill>
                  <a:schemeClr val="bg1"/>
                </a:solidFill>
                <a:latin typeface="+mn-lt"/>
                <a:cs typeface="+mn-cs"/>
              </a:rPr>
              <a:t>Périodes d’attente et de reproduction</a:t>
            </a:r>
          </a:p>
        </p:txBody>
      </p:sp>
      <p:sp>
        <p:nvSpPr>
          <p:cNvPr id="9" name="ZoneTexte 8"/>
          <p:cNvSpPr txBox="1"/>
          <p:nvPr/>
        </p:nvSpPr>
        <p:spPr>
          <a:xfrm>
            <a:off x="5383213" y="844550"/>
            <a:ext cx="1944687" cy="338138"/>
          </a:xfrm>
          <a:prstGeom prst="rect">
            <a:avLst/>
          </a:prstGeom>
          <a:solidFill>
            <a:srgbClr val="FFFF00"/>
          </a:solidFill>
          <a:ln>
            <a:solidFill>
              <a:schemeClr val="tx1"/>
            </a:solidFill>
          </a:ln>
        </p:spPr>
        <p:txBody>
          <a:bodyPr wrap="none">
            <a:spAutoFit/>
          </a:bodyPr>
          <a:lstStyle/>
          <a:p>
            <a:pPr eaLnBrk="1" hangingPunct="1">
              <a:defRPr/>
            </a:pPr>
            <a:r>
              <a:rPr lang="fr-BE" sz="1600" dirty="0">
                <a:latin typeface="+mn-lt"/>
                <a:cs typeface="+mn-cs"/>
              </a:rPr>
              <a:t>Période de gestation </a:t>
            </a:r>
          </a:p>
        </p:txBody>
      </p:sp>
      <p:graphicFrame>
        <p:nvGraphicFramePr>
          <p:cNvPr id="7" name="Tableau 6"/>
          <p:cNvGraphicFramePr>
            <a:graphicFrameLocks noGrp="1"/>
          </p:cNvGraphicFramePr>
          <p:nvPr/>
        </p:nvGraphicFramePr>
        <p:xfrm>
          <a:off x="468313" y="1916113"/>
          <a:ext cx="7835900" cy="1787527"/>
        </p:xfrm>
        <a:graphic>
          <a:graphicData uri="http://schemas.openxmlformats.org/drawingml/2006/table">
            <a:tbl>
              <a:tblPr/>
              <a:tblGrid>
                <a:gridCol w="292100"/>
                <a:gridCol w="431800"/>
                <a:gridCol w="254000"/>
                <a:gridCol w="254000"/>
                <a:gridCol w="254000"/>
                <a:gridCol w="254000"/>
                <a:gridCol w="254000"/>
                <a:gridCol w="254000"/>
                <a:gridCol w="254000"/>
                <a:gridCol w="254000"/>
                <a:gridCol w="254000"/>
                <a:gridCol w="254000"/>
                <a:gridCol w="254000"/>
                <a:gridCol w="254000"/>
                <a:gridCol w="254000"/>
                <a:gridCol w="254000"/>
                <a:gridCol w="254000"/>
                <a:gridCol w="254000"/>
                <a:gridCol w="254000"/>
                <a:gridCol w="254000"/>
                <a:gridCol w="254000"/>
                <a:gridCol w="254000"/>
                <a:gridCol w="254000"/>
                <a:gridCol w="254000"/>
                <a:gridCol w="254000"/>
                <a:gridCol w="254000"/>
                <a:gridCol w="254000"/>
                <a:gridCol w="254000"/>
                <a:gridCol w="254000"/>
                <a:gridCol w="254000"/>
              </a:tblGrid>
              <a:tr h="255361">
                <a:tc>
                  <a:txBody>
                    <a:bodyPr/>
                    <a:lstStyle/>
                    <a:p>
                      <a:pPr algn="ctr" fontAlgn="b"/>
                      <a:r>
                        <a:rPr lang="fr-BE" sz="1200" b="1" i="0" u="none" strike="noStrike" dirty="0">
                          <a:solidFill>
                            <a:srgbClr val="000000"/>
                          </a:solidFill>
                          <a:effectLst/>
                          <a:latin typeface="Calibri"/>
                        </a:rPr>
                        <a:t>1</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fr-BE" sz="1200" b="1" i="0" u="none" strike="noStrike" dirty="0">
                          <a:solidFill>
                            <a:srgbClr val="000000"/>
                          </a:solidFill>
                          <a:effectLst/>
                          <a:latin typeface="Calibri"/>
                        </a:rPr>
                        <a:t>3423</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BE" sz="1000" b="0" i="0" u="none" strike="noStrike" dirty="0">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75000"/>
                      </a:schemeClr>
                    </a:solidFill>
                  </a:tcPr>
                </a:tc>
                <a:tc>
                  <a:txBody>
                    <a:bodyPr/>
                    <a:lstStyle/>
                    <a:p>
                      <a:pPr algn="ctr" fontAlgn="ctr"/>
                      <a:r>
                        <a:rPr lang="fr-BE" sz="1200" b="1" i="0" u="none" strike="noStrike" dirty="0">
                          <a:solidFill>
                            <a:srgbClr val="000000"/>
                          </a:solidFill>
                          <a:effectLst/>
                          <a:latin typeface="Calibri"/>
                        </a:rPr>
                        <a:t> </a:t>
                      </a:r>
                    </a:p>
                  </a:txBody>
                  <a:tcPr marL="9525" marR="9525" marT="952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75000"/>
                      </a:schemeClr>
                    </a:solidFill>
                  </a:tcPr>
                </a:tc>
                <a:tc>
                  <a:txBody>
                    <a:bodyPr/>
                    <a:lstStyle/>
                    <a:p>
                      <a:pPr algn="l" fontAlgn="b"/>
                      <a:r>
                        <a:rPr lang="fr-BE" sz="1000" b="0" i="0" u="none" strike="noStrike" dirty="0">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75000"/>
                      </a:schemeClr>
                    </a:solidFill>
                  </a:tcPr>
                </a:tc>
                <a:tc>
                  <a:txBody>
                    <a:bodyPr/>
                    <a:lstStyle/>
                    <a:p>
                      <a:pPr algn="ctr" fontAlgn="ctr"/>
                      <a:r>
                        <a:rPr lang="fr-BE" sz="1200" b="1" i="0" u="none" strike="noStrike" dirty="0">
                          <a:solidFill>
                            <a:schemeClr val="bg1"/>
                          </a:solidFill>
                          <a:effectLst/>
                          <a:latin typeface="Calibri"/>
                        </a:rPr>
                        <a:t>IF</a:t>
                      </a:r>
                    </a:p>
                  </a:txBody>
                  <a:tcPr marL="9525" marR="9525" marT="952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75000"/>
                      </a:schemeClr>
                    </a:solidFill>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ctr" fontAlgn="ctr"/>
                      <a:r>
                        <a:rPr lang="fr-BE" sz="1200" b="1" i="0" u="none" strike="noStrike">
                          <a:solidFill>
                            <a:srgbClr val="000000"/>
                          </a:solidFill>
                          <a:effectLst/>
                          <a:latin typeface="Calibri"/>
                        </a:rPr>
                        <a:t>V</a:t>
                      </a:r>
                    </a:p>
                  </a:txBody>
                  <a:tcPr marL="9525" marR="9525" marT="952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0000"/>
                    </a:solidFill>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A9694"/>
                    </a:solidFill>
                  </a:tcPr>
                </a:tc>
              </a:tr>
              <a:tr h="255361">
                <a:tc>
                  <a:txBody>
                    <a:bodyPr/>
                    <a:lstStyle/>
                    <a:p>
                      <a:pPr algn="ctr" fontAlgn="b"/>
                      <a:r>
                        <a:rPr lang="fr-BE" sz="1200" b="1" i="0" u="none" strike="noStrike">
                          <a:solidFill>
                            <a:srgbClr val="000000"/>
                          </a:solidFill>
                          <a:effectLst/>
                          <a:latin typeface="Calibri"/>
                        </a:rPr>
                        <a:t>3</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fr-BE" sz="1200" b="1" i="0" u="none" strike="noStrike" dirty="0">
                          <a:solidFill>
                            <a:srgbClr val="000000"/>
                          </a:solidFill>
                          <a:effectLst/>
                          <a:latin typeface="Calibri"/>
                        </a:rPr>
                        <a:t>2589</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BE" sz="1200" b="1" i="0" u="none" strike="noStrike">
                          <a:solidFill>
                            <a:srgbClr val="000000"/>
                          </a:solidFill>
                          <a:effectLst/>
                          <a:latin typeface="Calibri"/>
                        </a:rPr>
                        <a:t>V</a:t>
                      </a:r>
                    </a:p>
                  </a:txBody>
                  <a:tcPr marL="9525" marR="9525" marT="952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0000"/>
                    </a:solidFill>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366092"/>
                    </a:solidFill>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366092"/>
                    </a:solidFill>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366092"/>
                    </a:solidFill>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366092"/>
                    </a:solidFill>
                  </a:tcPr>
                </a:tc>
                <a:tc>
                  <a:txBody>
                    <a:bodyPr/>
                    <a:lstStyle/>
                    <a:p>
                      <a:pPr algn="ctr" fontAlgn="ctr"/>
                      <a:r>
                        <a:rPr lang="fr-BE" sz="1200" b="1" i="0" u="none" strike="noStrike" dirty="0">
                          <a:solidFill>
                            <a:schemeClr val="bg1"/>
                          </a:solidFill>
                          <a:effectLst/>
                          <a:latin typeface="Calibri"/>
                        </a:rPr>
                        <a:t>IF</a:t>
                      </a:r>
                    </a:p>
                  </a:txBody>
                  <a:tcPr marL="9525" marR="9525" marT="952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75000"/>
                      </a:schemeClr>
                    </a:solidFill>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ctr" fontAlgn="ctr"/>
                      <a:r>
                        <a:rPr lang="fr-BE" sz="1200" b="1" i="0" u="none" strike="noStrike">
                          <a:solidFill>
                            <a:srgbClr val="000000"/>
                          </a:solidFill>
                          <a:effectLst/>
                          <a:latin typeface="Calibri"/>
                        </a:rPr>
                        <a:t>V</a:t>
                      </a:r>
                    </a:p>
                  </a:txBody>
                  <a:tcPr marL="9525" marR="9525" marT="952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0000"/>
                    </a:solidFill>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A9694"/>
                    </a:solidFill>
                  </a:tcPr>
                </a:tc>
              </a:tr>
              <a:tr h="255361">
                <a:tc>
                  <a:txBody>
                    <a:bodyPr/>
                    <a:lstStyle/>
                    <a:p>
                      <a:pPr algn="ctr" fontAlgn="b"/>
                      <a:r>
                        <a:rPr lang="fr-BE" sz="1200" b="1" i="0" u="none" strike="noStrike">
                          <a:solidFill>
                            <a:srgbClr val="000000"/>
                          </a:solidFill>
                          <a:effectLst/>
                          <a:latin typeface="Calibri"/>
                        </a:rPr>
                        <a:t>4</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fr-BE" sz="1200" b="1" i="0" u="none" strike="noStrike" dirty="0">
                          <a:solidFill>
                            <a:srgbClr val="000000"/>
                          </a:solidFill>
                          <a:effectLst/>
                          <a:latin typeface="Calibri"/>
                        </a:rPr>
                        <a:t>1278</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BE" sz="1200" b="1" i="0" u="none" strike="noStrike">
                          <a:solidFill>
                            <a:srgbClr val="000000"/>
                          </a:solidFill>
                          <a:effectLst/>
                          <a:latin typeface="Calibri"/>
                        </a:rPr>
                        <a:t>V</a:t>
                      </a:r>
                    </a:p>
                  </a:txBody>
                  <a:tcPr marL="9525" marR="9525" marT="952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0000"/>
                    </a:solidFill>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366092"/>
                    </a:solidFill>
                  </a:tcPr>
                </a:tc>
                <a:tc>
                  <a:txBody>
                    <a:bodyPr/>
                    <a:lstStyle/>
                    <a:p>
                      <a:pPr algn="ctr" fontAlgn="ctr"/>
                      <a:r>
                        <a:rPr lang="fr-BE" sz="1200" b="1" i="0" u="none" strike="noStrike" dirty="0">
                          <a:solidFill>
                            <a:schemeClr val="bg1"/>
                          </a:solidFill>
                          <a:effectLst/>
                          <a:latin typeface="Calibri"/>
                        </a:rPr>
                        <a:t>IF</a:t>
                      </a:r>
                    </a:p>
                  </a:txBody>
                  <a:tcPr marL="9525" marR="9525" marT="952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75000"/>
                      </a:schemeClr>
                    </a:solidFill>
                  </a:tcPr>
                </a:tc>
                <a:tc>
                  <a:txBody>
                    <a:bodyPr/>
                    <a:lstStyle/>
                    <a:p>
                      <a:pPr algn="l" fontAlgn="b"/>
                      <a:r>
                        <a:rPr lang="fr-BE" sz="1000" b="0" i="0" u="none" strike="noStrike" dirty="0">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ctr" fontAlgn="ctr"/>
                      <a:r>
                        <a:rPr lang="fr-BE" sz="1200" b="1" i="0" u="none" strike="noStrike">
                          <a:solidFill>
                            <a:srgbClr val="000000"/>
                          </a:solidFill>
                          <a:effectLst/>
                          <a:latin typeface="Calibri"/>
                        </a:rPr>
                        <a:t>V</a:t>
                      </a:r>
                    </a:p>
                  </a:txBody>
                  <a:tcPr marL="9525" marR="9525" marT="952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0000"/>
                    </a:solidFill>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A9694"/>
                    </a:solidFill>
                  </a:tcPr>
                </a:tc>
              </a:tr>
              <a:tr h="255361">
                <a:tc>
                  <a:txBody>
                    <a:bodyPr/>
                    <a:lstStyle/>
                    <a:p>
                      <a:pPr algn="ctr" fontAlgn="b"/>
                      <a:r>
                        <a:rPr lang="fr-BE" sz="1200" b="1" i="0" u="none" strike="noStrike">
                          <a:solidFill>
                            <a:srgbClr val="000000"/>
                          </a:solidFill>
                          <a:effectLst/>
                          <a:latin typeface="Calibri"/>
                        </a:rPr>
                        <a:t>2</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fr-BE" sz="1200" b="1" i="0" u="none" strike="noStrike" dirty="0">
                          <a:solidFill>
                            <a:srgbClr val="000000"/>
                          </a:solidFill>
                          <a:effectLst/>
                          <a:latin typeface="Calibri"/>
                        </a:rPr>
                        <a:t>5412</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BE" sz="1000" b="0" i="0" u="none" strike="noStrike" dirty="0">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BE" sz="1200" b="1" i="0" u="none" strike="noStrike">
                          <a:solidFill>
                            <a:srgbClr val="000000"/>
                          </a:solidFill>
                          <a:effectLst/>
                          <a:latin typeface="Calibri"/>
                        </a:rPr>
                        <a:t>V</a:t>
                      </a:r>
                    </a:p>
                  </a:txBody>
                  <a:tcPr marL="9525" marR="9525" marT="952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0000"/>
                    </a:solidFill>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366092"/>
                    </a:solidFill>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366092"/>
                    </a:solidFill>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366092"/>
                    </a:solidFill>
                  </a:tcPr>
                </a:tc>
                <a:tc>
                  <a:txBody>
                    <a:bodyPr/>
                    <a:lstStyle/>
                    <a:p>
                      <a:pPr algn="ctr" fontAlgn="ctr"/>
                      <a:r>
                        <a:rPr lang="fr-BE" sz="1200" b="1" i="0" u="none" strike="noStrike" dirty="0">
                          <a:solidFill>
                            <a:schemeClr val="bg1"/>
                          </a:solidFill>
                          <a:effectLst/>
                          <a:latin typeface="Calibri"/>
                        </a:rPr>
                        <a:t>IF</a:t>
                      </a:r>
                    </a:p>
                  </a:txBody>
                  <a:tcPr marL="9525" marR="9525" marT="952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75000"/>
                      </a:schemeClr>
                    </a:solidFill>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ctr" fontAlgn="ctr"/>
                      <a:r>
                        <a:rPr lang="fr-BE" sz="1200" b="1" i="0" u="none" strike="noStrike">
                          <a:solidFill>
                            <a:srgbClr val="000000"/>
                          </a:solidFill>
                          <a:effectLst/>
                          <a:latin typeface="Calibri"/>
                        </a:rPr>
                        <a:t>V</a:t>
                      </a:r>
                    </a:p>
                  </a:txBody>
                  <a:tcPr marL="9525" marR="9525" marT="952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0000"/>
                    </a:solidFill>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A9694"/>
                    </a:solidFill>
                  </a:tcPr>
                </a:tc>
              </a:tr>
              <a:tr h="255361">
                <a:tc>
                  <a:txBody>
                    <a:bodyPr/>
                    <a:lstStyle/>
                    <a:p>
                      <a:pPr algn="ctr" fontAlgn="b"/>
                      <a:r>
                        <a:rPr lang="fr-BE" sz="1200" b="1" i="0" u="none" strike="noStrike">
                          <a:solidFill>
                            <a:srgbClr val="000000"/>
                          </a:solidFill>
                          <a:effectLst/>
                          <a:latin typeface="Calibri"/>
                        </a:rPr>
                        <a:t>4</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fr-BE" sz="1200" b="1" i="0" u="none" strike="noStrike" dirty="0">
                          <a:solidFill>
                            <a:srgbClr val="000000"/>
                          </a:solidFill>
                          <a:effectLst/>
                          <a:latin typeface="Calibri"/>
                        </a:rPr>
                        <a:t>7941</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BE" sz="1000" b="0" i="0" u="none" strike="noStrike" dirty="0">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BE" sz="1200" b="1" i="0" u="none" strike="noStrike">
                          <a:solidFill>
                            <a:srgbClr val="000000"/>
                          </a:solidFill>
                          <a:effectLst/>
                          <a:latin typeface="Calibri"/>
                        </a:rPr>
                        <a:t>V</a:t>
                      </a:r>
                    </a:p>
                  </a:txBody>
                  <a:tcPr marL="9525" marR="9525" marT="952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0000"/>
                    </a:solidFill>
                  </a:tcPr>
                </a:tc>
                <a:tc>
                  <a:txBody>
                    <a:bodyPr/>
                    <a:lstStyle/>
                    <a:p>
                      <a:pPr algn="ctr" fontAlgn="ctr"/>
                      <a:r>
                        <a:rPr lang="fr-BE" sz="1200" b="1" i="0" u="none" strike="noStrike" dirty="0">
                          <a:solidFill>
                            <a:schemeClr val="bg1"/>
                          </a:solidFill>
                          <a:effectLst/>
                          <a:latin typeface="Calibri"/>
                        </a:rPr>
                        <a:t>IF</a:t>
                      </a:r>
                    </a:p>
                  </a:txBody>
                  <a:tcPr marL="9525" marR="9525" marT="952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1">
                        <a:lumMod val="75000"/>
                      </a:schemeClr>
                    </a:solidFill>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fr-BE" sz="1000" b="0" i="0" u="none" strike="noStrike">
                          <a:solidFill>
                            <a:srgbClr val="FF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ctr" fontAlgn="ctr"/>
                      <a:r>
                        <a:rPr lang="fr-BE" sz="1200" b="1" i="0" u="none" strike="noStrike">
                          <a:solidFill>
                            <a:srgbClr val="000000"/>
                          </a:solidFill>
                          <a:effectLst/>
                          <a:latin typeface="Calibri"/>
                        </a:rPr>
                        <a:t>V</a:t>
                      </a:r>
                    </a:p>
                  </a:txBody>
                  <a:tcPr marL="9525" marR="9525" marT="952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0000"/>
                    </a:solidFill>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A9694"/>
                    </a:solidFill>
                  </a:tcPr>
                </a:tc>
              </a:tr>
              <a:tr h="255361">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b"/>
                      <a:r>
                        <a:rPr lang="fr-BE" sz="1200" b="1" i="0" u="none" strike="noStrike">
                          <a:solidFill>
                            <a:srgbClr val="000000"/>
                          </a:solidFill>
                          <a:effectLst/>
                          <a:latin typeface="Calibri"/>
                        </a:rPr>
                        <a:t>12</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fr-BE" sz="1200" b="1" i="0" u="none" strike="noStrike">
                          <a:solidFill>
                            <a:srgbClr val="000000"/>
                          </a:solidFill>
                          <a:effectLst/>
                          <a:latin typeface="Calibri"/>
                        </a:rPr>
                        <a:t>1</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fr-BE" sz="1200" b="1" i="0" u="none" strike="noStrike">
                          <a:solidFill>
                            <a:srgbClr val="000000"/>
                          </a:solidFill>
                          <a:effectLst/>
                          <a:latin typeface="Calibri"/>
                        </a:rPr>
                        <a:t>2</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fr-BE" sz="1200" b="1" i="0" u="none" strike="noStrike">
                          <a:solidFill>
                            <a:srgbClr val="000000"/>
                          </a:solidFill>
                          <a:effectLst/>
                          <a:latin typeface="Calibri"/>
                        </a:rPr>
                        <a:t>3</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fr-BE" sz="1200" b="1" i="0" u="none" strike="noStrike">
                          <a:solidFill>
                            <a:srgbClr val="000000"/>
                          </a:solidFill>
                          <a:effectLst/>
                          <a:latin typeface="Calibri"/>
                        </a:rPr>
                        <a:t>4</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fr-BE" sz="1200" b="1" i="0" u="none" strike="noStrike">
                          <a:solidFill>
                            <a:srgbClr val="000000"/>
                          </a:solidFill>
                          <a:effectLst/>
                          <a:latin typeface="Calibri"/>
                        </a:rPr>
                        <a:t>5</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fr-BE" sz="1200" b="1" i="0" u="none" strike="noStrike">
                          <a:solidFill>
                            <a:srgbClr val="000000"/>
                          </a:solidFill>
                          <a:effectLst/>
                          <a:latin typeface="Calibri"/>
                        </a:rPr>
                        <a:t>6</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fr-BE" sz="1200" b="1" i="0" u="none" strike="noStrike">
                          <a:solidFill>
                            <a:srgbClr val="000000"/>
                          </a:solidFill>
                          <a:effectLst/>
                          <a:latin typeface="Calibri"/>
                        </a:rPr>
                        <a:t>7</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fr-BE" sz="1200" b="1" i="0" u="none" strike="noStrike">
                          <a:solidFill>
                            <a:srgbClr val="000000"/>
                          </a:solidFill>
                          <a:effectLst/>
                          <a:latin typeface="Calibri"/>
                        </a:rPr>
                        <a:t>8</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fr-BE" sz="1200" b="1" i="0" u="none" strike="noStrike">
                          <a:solidFill>
                            <a:srgbClr val="000000"/>
                          </a:solidFill>
                          <a:effectLst/>
                          <a:latin typeface="Calibri"/>
                        </a:rPr>
                        <a:t>9</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fr-BE" sz="1200" b="1" i="0" u="none" strike="noStrike">
                          <a:solidFill>
                            <a:srgbClr val="000000"/>
                          </a:solidFill>
                          <a:effectLst/>
                          <a:latin typeface="Calibri"/>
                        </a:rPr>
                        <a:t>10</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fr-BE" sz="1200" b="1" i="0" u="none" strike="noStrike">
                          <a:solidFill>
                            <a:srgbClr val="000000"/>
                          </a:solidFill>
                          <a:effectLst/>
                          <a:latin typeface="Calibri"/>
                        </a:rPr>
                        <a:t>11</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fr-BE" sz="1200" b="1" i="0" u="none" strike="noStrike">
                          <a:solidFill>
                            <a:srgbClr val="000000"/>
                          </a:solidFill>
                          <a:effectLst/>
                          <a:latin typeface="Calibri"/>
                        </a:rPr>
                        <a:t>12</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fr-BE" sz="1200" b="1" i="0" u="none" strike="noStrike">
                          <a:solidFill>
                            <a:srgbClr val="000000"/>
                          </a:solidFill>
                          <a:effectLst/>
                          <a:latin typeface="Calibri"/>
                        </a:rPr>
                        <a:t>1</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fr-BE" sz="1200" b="1" i="0" u="none" strike="noStrike">
                          <a:solidFill>
                            <a:srgbClr val="000000"/>
                          </a:solidFill>
                          <a:effectLst/>
                          <a:latin typeface="Calibri"/>
                        </a:rPr>
                        <a:t>2</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fr-BE" sz="1200" b="1" i="0" u="none" strike="noStrike">
                          <a:solidFill>
                            <a:srgbClr val="000000"/>
                          </a:solidFill>
                          <a:effectLst/>
                          <a:latin typeface="Calibri"/>
                        </a:rPr>
                        <a:t>3</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fr-BE" sz="1200" b="1" i="0" u="none" strike="noStrike">
                          <a:solidFill>
                            <a:srgbClr val="000000"/>
                          </a:solidFill>
                          <a:effectLst/>
                          <a:latin typeface="Calibri"/>
                        </a:rPr>
                        <a:t>4</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fr-BE" sz="1200" b="1" i="0" u="none" strike="noStrike">
                          <a:solidFill>
                            <a:srgbClr val="000000"/>
                          </a:solidFill>
                          <a:effectLst/>
                          <a:latin typeface="Calibri"/>
                        </a:rPr>
                        <a:t>5</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fr-BE" sz="1200" b="1" i="0" u="none" strike="noStrike">
                          <a:solidFill>
                            <a:srgbClr val="000000"/>
                          </a:solidFill>
                          <a:effectLst/>
                          <a:latin typeface="Calibri"/>
                        </a:rPr>
                        <a:t>6</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fr-BE" sz="1200" b="1" i="0" u="none" strike="noStrike">
                          <a:solidFill>
                            <a:srgbClr val="000000"/>
                          </a:solidFill>
                          <a:effectLst/>
                          <a:latin typeface="Calibri"/>
                        </a:rPr>
                        <a:t>7</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fr-BE" sz="1200" b="1" i="0" u="none" strike="noStrike">
                          <a:solidFill>
                            <a:srgbClr val="000000"/>
                          </a:solidFill>
                          <a:effectLst/>
                          <a:latin typeface="Calibri"/>
                        </a:rPr>
                        <a:t>8</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fr-BE" sz="1200" b="1" i="0" u="none" strike="noStrike">
                          <a:solidFill>
                            <a:srgbClr val="000000"/>
                          </a:solidFill>
                          <a:effectLst/>
                          <a:latin typeface="Calibri"/>
                        </a:rPr>
                        <a:t>9</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fr-BE" sz="1200" b="1" i="0" u="none" strike="noStrike">
                          <a:solidFill>
                            <a:srgbClr val="000000"/>
                          </a:solidFill>
                          <a:effectLst/>
                          <a:latin typeface="Calibri"/>
                        </a:rPr>
                        <a:t>10</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fr-BE" sz="1200" b="1" i="0" u="none" strike="noStrike">
                          <a:solidFill>
                            <a:srgbClr val="000000"/>
                          </a:solidFill>
                          <a:effectLst/>
                          <a:latin typeface="Calibri"/>
                        </a:rPr>
                        <a:t>11</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fr-BE" sz="1200" b="1" i="0" u="none" strike="noStrike">
                          <a:solidFill>
                            <a:srgbClr val="000000"/>
                          </a:solidFill>
                          <a:effectLst/>
                          <a:latin typeface="Calibri"/>
                        </a:rPr>
                        <a:t>12</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fr-BE" sz="1200" b="1" i="0" u="none" strike="noStrike">
                          <a:solidFill>
                            <a:srgbClr val="000000"/>
                          </a:solidFill>
                          <a:effectLst/>
                          <a:latin typeface="Calibri"/>
                        </a:rPr>
                        <a:t>1</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fr-BE" sz="1200" b="1" i="0" u="none" strike="noStrike">
                          <a:solidFill>
                            <a:srgbClr val="000000"/>
                          </a:solidFill>
                          <a:effectLst/>
                          <a:latin typeface="Calibri"/>
                        </a:rPr>
                        <a:t>2</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fr-BE" sz="1200" b="1" i="0" u="none" strike="noStrike">
                          <a:solidFill>
                            <a:srgbClr val="000000"/>
                          </a:solidFill>
                          <a:effectLst/>
                          <a:latin typeface="Calibri"/>
                        </a:rPr>
                        <a:t>3</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A9694"/>
                    </a:solidFill>
                  </a:tcPr>
                </a:tc>
              </a:tr>
              <a:tr h="255361">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BE" sz="1000" b="0" i="0" u="none" strike="noStrike">
                          <a:solidFill>
                            <a:srgbClr val="000000"/>
                          </a:solidFill>
                          <a:effectLst/>
                          <a:latin typeface="Calibri"/>
                        </a:rPr>
                        <a:t> </a:t>
                      </a:r>
                    </a:p>
                  </a:txBody>
                  <a:tcPr marL="9525" marR="9525" marT="9528"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gridSpan="12">
                  <a:txBody>
                    <a:bodyPr/>
                    <a:lstStyle/>
                    <a:p>
                      <a:pPr algn="ctr" fontAlgn="ctr"/>
                      <a:r>
                        <a:rPr lang="fr-BE" sz="1200" b="1" i="0" u="none" strike="noStrike">
                          <a:solidFill>
                            <a:srgbClr val="000000"/>
                          </a:solidFill>
                          <a:effectLst/>
                          <a:latin typeface="Calibri"/>
                        </a:rPr>
                        <a:t>2016</a:t>
                      </a:r>
                    </a:p>
                  </a:txBody>
                  <a:tcPr marL="9525" marR="9525" marT="952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fr-BE"/>
                    </a:p>
                  </a:txBody>
                  <a:tcPr/>
                </a:tc>
                <a:tc hMerge="1">
                  <a:txBody>
                    <a:bodyPr/>
                    <a:lstStyle/>
                    <a:p>
                      <a:endParaRPr lang="fr-BE"/>
                    </a:p>
                  </a:txBody>
                  <a:tcPr/>
                </a:tc>
                <a:tc hMerge="1">
                  <a:txBody>
                    <a:bodyPr/>
                    <a:lstStyle/>
                    <a:p>
                      <a:endParaRPr lang="fr-BE"/>
                    </a:p>
                  </a:txBody>
                  <a:tcPr/>
                </a:tc>
                <a:tc hMerge="1">
                  <a:txBody>
                    <a:bodyPr/>
                    <a:lstStyle/>
                    <a:p>
                      <a:endParaRPr lang="fr-BE"/>
                    </a:p>
                  </a:txBody>
                  <a:tcPr/>
                </a:tc>
                <a:tc hMerge="1">
                  <a:txBody>
                    <a:bodyPr/>
                    <a:lstStyle/>
                    <a:p>
                      <a:endParaRPr lang="fr-BE"/>
                    </a:p>
                  </a:txBody>
                  <a:tcPr/>
                </a:tc>
                <a:tc hMerge="1">
                  <a:txBody>
                    <a:bodyPr/>
                    <a:lstStyle/>
                    <a:p>
                      <a:endParaRPr lang="fr-BE"/>
                    </a:p>
                  </a:txBody>
                  <a:tcPr/>
                </a:tc>
                <a:tc hMerge="1">
                  <a:txBody>
                    <a:bodyPr/>
                    <a:lstStyle/>
                    <a:p>
                      <a:endParaRPr lang="fr-BE"/>
                    </a:p>
                  </a:txBody>
                  <a:tcPr/>
                </a:tc>
                <a:tc hMerge="1">
                  <a:txBody>
                    <a:bodyPr/>
                    <a:lstStyle/>
                    <a:p>
                      <a:endParaRPr lang="fr-BE"/>
                    </a:p>
                  </a:txBody>
                  <a:tcPr/>
                </a:tc>
                <a:tc hMerge="1">
                  <a:txBody>
                    <a:bodyPr/>
                    <a:lstStyle/>
                    <a:p>
                      <a:endParaRPr lang="fr-BE"/>
                    </a:p>
                  </a:txBody>
                  <a:tcPr/>
                </a:tc>
                <a:tc hMerge="1">
                  <a:txBody>
                    <a:bodyPr/>
                    <a:lstStyle/>
                    <a:p>
                      <a:endParaRPr lang="fr-BE"/>
                    </a:p>
                  </a:txBody>
                  <a:tcPr/>
                </a:tc>
                <a:tc hMerge="1">
                  <a:txBody>
                    <a:bodyPr/>
                    <a:lstStyle/>
                    <a:p>
                      <a:endParaRPr lang="fr-BE"/>
                    </a:p>
                  </a:txBody>
                  <a:tcPr/>
                </a:tc>
                <a:tc gridSpan="12">
                  <a:txBody>
                    <a:bodyPr/>
                    <a:lstStyle/>
                    <a:p>
                      <a:pPr algn="ctr" fontAlgn="ctr"/>
                      <a:r>
                        <a:rPr lang="fr-BE" sz="1200" b="1" i="0" u="none" strike="noStrike">
                          <a:solidFill>
                            <a:srgbClr val="000000"/>
                          </a:solidFill>
                          <a:effectLst/>
                          <a:latin typeface="Calibri"/>
                        </a:rPr>
                        <a:t>2017</a:t>
                      </a:r>
                    </a:p>
                  </a:txBody>
                  <a:tcPr marL="9525" marR="9525" marT="952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fr-BE"/>
                    </a:p>
                  </a:txBody>
                  <a:tcPr/>
                </a:tc>
                <a:tc hMerge="1">
                  <a:txBody>
                    <a:bodyPr/>
                    <a:lstStyle/>
                    <a:p>
                      <a:endParaRPr lang="fr-BE"/>
                    </a:p>
                  </a:txBody>
                  <a:tcPr/>
                </a:tc>
                <a:tc hMerge="1">
                  <a:txBody>
                    <a:bodyPr/>
                    <a:lstStyle/>
                    <a:p>
                      <a:endParaRPr lang="fr-BE"/>
                    </a:p>
                  </a:txBody>
                  <a:tcPr/>
                </a:tc>
                <a:tc hMerge="1">
                  <a:txBody>
                    <a:bodyPr/>
                    <a:lstStyle/>
                    <a:p>
                      <a:endParaRPr lang="fr-BE"/>
                    </a:p>
                  </a:txBody>
                  <a:tcPr/>
                </a:tc>
                <a:tc hMerge="1">
                  <a:txBody>
                    <a:bodyPr/>
                    <a:lstStyle/>
                    <a:p>
                      <a:endParaRPr lang="fr-BE"/>
                    </a:p>
                  </a:txBody>
                  <a:tcPr/>
                </a:tc>
                <a:tc hMerge="1">
                  <a:txBody>
                    <a:bodyPr/>
                    <a:lstStyle/>
                    <a:p>
                      <a:endParaRPr lang="fr-BE"/>
                    </a:p>
                  </a:txBody>
                  <a:tcPr/>
                </a:tc>
                <a:tc hMerge="1">
                  <a:txBody>
                    <a:bodyPr/>
                    <a:lstStyle/>
                    <a:p>
                      <a:endParaRPr lang="fr-BE"/>
                    </a:p>
                  </a:txBody>
                  <a:tcPr/>
                </a:tc>
                <a:tc hMerge="1">
                  <a:txBody>
                    <a:bodyPr/>
                    <a:lstStyle/>
                    <a:p>
                      <a:endParaRPr lang="fr-BE"/>
                    </a:p>
                  </a:txBody>
                  <a:tcPr/>
                </a:tc>
                <a:tc hMerge="1">
                  <a:txBody>
                    <a:bodyPr/>
                    <a:lstStyle/>
                    <a:p>
                      <a:endParaRPr lang="fr-BE"/>
                    </a:p>
                  </a:txBody>
                  <a:tcPr/>
                </a:tc>
                <a:tc hMerge="1">
                  <a:txBody>
                    <a:bodyPr/>
                    <a:lstStyle/>
                    <a:p>
                      <a:endParaRPr lang="fr-BE"/>
                    </a:p>
                  </a:txBody>
                  <a:tcPr/>
                </a:tc>
                <a:tc hMerge="1">
                  <a:txBody>
                    <a:bodyPr/>
                    <a:lstStyle/>
                    <a:p>
                      <a:endParaRPr lang="fr-BE"/>
                    </a:p>
                  </a:txBody>
                  <a:tcPr/>
                </a:tc>
                <a:tc gridSpan="3">
                  <a:txBody>
                    <a:bodyPr/>
                    <a:lstStyle/>
                    <a:p>
                      <a:pPr algn="ctr" fontAlgn="ctr"/>
                      <a:r>
                        <a:rPr lang="fr-BE" sz="1200" b="1" i="0" u="none" strike="noStrike" dirty="0">
                          <a:solidFill>
                            <a:srgbClr val="000000"/>
                          </a:solidFill>
                          <a:effectLst/>
                          <a:latin typeface="Calibri"/>
                        </a:rPr>
                        <a:t>2018</a:t>
                      </a:r>
                    </a:p>
                  </a:txBody>
                  <a:tcPr marL="9525" marR="9525" marT="952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fr-BE"/>
                    </a:p>
                  </a:txBody>
                  <a:tcPr/>
                </a:tc>
                <a:tc hMerge="1">
                  <a:txBody>
                    <a:bodyPr/>
                    <a:lstStyle/>
                    <a:p>
                      <a:endParaRPr lang="fr-BE"/>
                    </a:p>
                  </a:txBody>
                  <a:tcPr/>
                </a:tc>
              </a:tr>
            </a:tbl>
          </a:graphicData>
        </a:graphic>
      </p:graphicFrame>
      <p:sp>
        <p:nvSpPr>
          <p:cNvPr id="16" name="Rectangle à coins arrondis 15"/>
          <p:cNvSpPr/>
          <p:nvPr/>
        </p:nvSpPr>
        <p:spPr>
          <a:xfrm>
            <a:off x="395288" y="3860800"/>
            <a:ext cx="7129462" cy="360363"/>
          </a:xfrm>
          <a:prstGeom prst="roundRect">
            <a:avLst/>
          </a:prstGeom>
          <a:solidFill>
            <a:schemeClr val="accent3">
              <a:lumMod val="5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fr-BE" dirty="0"/>
              <a:t>Intervalles entre les IF/DIA de 2017 et les vêlages précédents</a:t>
            </a:r>
          </a:p>
        </p:txBody>
      </p:sp>
      <p:sp>
        <p:nvSpPr>
          <p:cNvPr id="17" name="Rectangle à coins arrondis 16"/>
          <p:cNvSpPr/>
          <p:nvPr/>
        </p:nvSpPr>
        <p:spPr>
          <a:xfrm>
            <a:off x="395288" y="1412875"/>
            <a:ext cx="5616575" cy="360363"/>
          </a:xfrm>
          <a:prstGeom prst="roundRect">
            <a:avLst/>
          </a:prstGeom>
          <a:solidFill>
            <a:schemeClr val="accent3">
              <a:lumMod val="5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fr-BE" dirty="0"/>
              <a:t>Intervalles entre les vêlage de 2017 et les précédents</a:t>
            </a:r>
          </a:p>
        </p:txBody>
      </p:sp>
      <p:sp>
        <p:nvSpPr>
          <p:cNvPr id="18" name="Rectangle 17"/>
          <p:cNvSpPr/>
          <p:nvPr/>
        </p:nvSpPr>
        <p:spPr>
          <a:xfrm>
            <a:off x="4500563" y="4437063"/>
            <a:ext cx="3024187" cy="1944687"/>
          </a:xfrm>
          <a:prstGeom prst="rect">
            <a:avLst/>
          </a:prstGeom>
          <a:noFill/>
          <a:ln w="38100"/>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fr-BE"/>
          </a:p>
        </p:txBody>
      </p:sp>
      <p:sp>
        <p:nvSpPr>
          <p:cNvPr id="19" name="Rectangle 18"/>
          <p:cNvSpPr/>
          <p:nvPr/>
        </p:nvSpPr>
        <p:spPr>
          <a:xfrm>
            <a:off x="1476375" y="4437063"/>
            <a:ext cx="3024188" cy="1944687"/>
          </a:xfrm>
          <a:prstGeom prst="rect">
            <a:avLst/>
          </a:prstGeom>
          <a:noFill/>
          <a:ln w="38100">
            <a:solidFill>
              <a:schemeClr val="accent3">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fr-BE"/>
          </a:p>
        </p:txBody>
      </p:sp>
      <p:sp>
        <p:nvSpPr>
          <p:cNvPr id="20" name="Rectangle 19"/>
          <p:cNvSpPr/>
          <p:nvPr/>
        </p:nvSpPr>
        <p:spPr>
          <a:xfrm>
            <a:off x="4500563" y="1844675"/>
            <a:ext cx="3024187" cy="1944688"/>
          </a:xfrm>
          <a:prstGeom prst="rect">
            <a:avLst/>
          </a:prstGeom>
          <a:noFill/>
          <a:ln w="38100"/>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fr-BE"/>
          </a:p>
        </p:txBody>
      </p:sp>
      <p:sp>
        <p:nvSpPr>
          <p:cNvPr id="21" name="Rectangle 20"/>
          <p:cNvSpPr/>
          <p:nvPr/>
        </p:nvSpPr>
        <p:spPr>
          <a:xfrm>
            <a:off x="1476375" y="1844675"/>
            <a:ext cx="3024188" cy="1944688"/>
          </a:xfrm>
          <a:prstGeom prst="rect">
            <a:avLst/>
          </a:prstGeom>
          <a:noFill/>
          <a:ln w="38100">
            <a:solidFill>
              <a:schemeClr val="accent3">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fr-BE"/>
          </a:p>
        </p:txBody>
      </p:sp>
    </p:spTree>
    <p:extLst>
      <p:ext uri="{BB962C8B-B14F-4D97-AF65-F5344CB8AC3E}">
        <p14:creationId xmlns:p14="http://schemas.microsoft.com/office/powerpoint/2010/main" val="23655939"/>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16"/>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18"/>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1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18" grpId="0" animBg="1"/>
      <p:bldP spid="19" grpId="0" animBg="1"/>
    </p:bld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à coins arrondis 5"/>
          <p:cNvSpPr/>
          <p:nvPr/>
        </p:nvSpPr>
        <p:spPr>
          <a:xfrm>
            <a:off x="1692275" y="173038"/>
            <a:ext cx="5616575" cy="574675"/>
          </a:xfrm>
          <a:prstGeom prst="roundRect">
            <a:avLst/>
          </a:prstGeom>
          <a:solidFill>
            <a:schemeClr val="accent3">
              <a:lumMod val="5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r>
              <a:rPr lang="fr-BE" sz="2000" dirty="0"/>
              <a:t>Evolution de la fécondité dans le troupeau : Comparaison des IV et du VIF/DIA</a:t>
            </a:r>
          </a:p>
        </p:txBody>
      </p:sp>
      <p:sp>
        <p:nvSpPr>
          <p:cNvPr id="8" name="ZoneTexte 7"/>
          <p:cNvSpPr txBox="1"/>
          <p:nvPr/>
        </p:nvSpPr>
        <p:spPr>
          <a:xfrm>
            <a:off x="1716088" y="844550"/>
            <a:ext cx="3408362" cy="338138"/>
          </a:xfrm>
          <a:prstGeom prst="rect">
            <a:avLst/>
          </a:prstGeom>
          <a:solidFill>
            <a:schemeClr val="accent1">
              <a:lumMod val="75000"/>
            </a:schemeClr>
          </a:solidFill>
          <a:ln>
            <a:solidFill>
              <a:schemeClr val="tx1"/>
            </a:solidFill>
          </a:ln>
        </p:spPr>
        <p:txBody>
          <a:bodyPr wrap="none">
            <a:spAutoFit/>
          </a:bodyPr>
          <a:lstStyle/>
          <a:p>
            <a:pPr eaLnBrk="1" hangingPunct="1">
              <a:defRPr/>
            </a:pPr>
            <a:r>
              <a:rPr lang="fr-BE" sz="1600" dirty="0">
                <a:solidFill>
                  <a:schemeClr val="bg1"/>
                </a:solidFill>
                <a:latin typeface="+mn-lt"/>
                <a:cs typeface="+mn-cs"/>
              </a:rPr>
              <a:t>Périodes d’attente et de reproduction</a:t>
            </a:r>
          </a:p>
        </p:txBody>
      </p:sp>
      <p:sp>
        <p:nvSpPr>
          <p:cNvPr id="9" name="ZoneTexte 8"/>
          <p:cNvSpPr txBox="1"/>
          <p:nvPr/>
        </p:nvSpPr>
        <p:spPr>
          <a:xfrm>
            <a:off x="5383213" y="844550"/>
            <a:ext cx="1944687" cy="338138"/>
          </a:xfrm>
          <a:prstGeom prst="rect">
            <a:avLst/>
          </a:prstGeom>
          <a:solidFill>
            <a:srgbClr val="FFFF00"/>
          </a:solidFill>
          <a:ln>
            <a:solidFill>
              <a:schemeClr val="tx1"/>
            </a:solidFill>
          </a:ln>
        </p:spPr>
        <p:txBody>
          <a:bodyPr wrap="none">
            <a:spAutoFit/>
          </a:bodyPr>
          <a:lstStyle/>
          <a:p>
            <a:pPr eaLnBrk="1" hangingPunct="1">
              <a:defRPr/>
            </a:pPr>
            <a:r>
              <a:rPr lang="fr-BE" sz="1600" dirty="0">
                <a:latin typeface="+mn-lt"/>
                <a:cs typeface="+mn-cs"/>
              </a:rPr>
              <a:t>Période de gestation </a:t>
            </a:r>
          </a:p>
        </p:txBody>
      </p:sp>
      <p:sp>
        <p:nvSpPr>
          <p:cNvPr id="16" name="Rectangle à coins arrondis 15"/>
          <p:cNvSpPr/>
          <p:nvPr/>
        </p:nvSpPr>
        <p:spPr>
          <a:xfrm>
            <a:off x="395288" y="3835400"/>
            <a:ext cx="7345362" cy="360363"/>
          </a:xfrm>
          <a:prstGeom prst="roundRect">
            <a:avLst/>
          </a:prstGeom>
          <a:solidFill>
            <a:schemeClr val="accent3">
              <a:lumMod val="5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fr-BE" dirty="0"/>
              <a:t>Intervalle entre les IF/DIA de 2017 et les vêlages précédents : 150 jours</a:t>
            </a:r>
          </a:p>
        </p:txBody>
      </p:sp>
      <p:sp>
        <p:nvSpPr>
          <p:cNvPr id="17" name="Rectangle à coins arrondis 16"/>
          <p:cNvSpPr/>
          <p:nvPr/>
        </p:nvSpPr>
        <p:spPr>
          <a:xfrm>
            <a:off x="395288" y="1412875"/>
            <a:ext cx="6337300" cy="360363"/>
          </a:xfrm>
          <a:prstGeom prst="roundRect">
            <a:avLst/>
          </a:prstGeom>
          <a:solidFill>
            <a:schemeClr val="accent3">
              <a:lumMod val="5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fr-BE" dirty="0"/>
              <a:t>Intervalle entre le vêlages de 2017 et les précédents : 390 jours</a:t>
            </a:r>
          </a:p>
        </p:txBody>
      </p:sp>
      <p:graphicFrame>
        <p:nvGraphicFramePr>
          <p:cNvPr id="3" name="Tableau 2"/>
          <p:cNvGraphicFramePr>
            <a:graphicFrameLocks noGrp="1"/>
          </p:cNvGraphicFramePr>
          <p:nvPr/>
        </p:nvGraphicFramePr>
        <p:xfrm>
          <a:off x="395288" y="1916113"/>
          <a:ext cx="8229596" cy="1773240"/>
        </p:xfrm>
        <a:graphic>
          <a:graphicData uri="http://schemas.openxmlformats.org/drawingml/2006/table">
            <a:tbl>
              <a:tblPr/>
              <a:tblGrid>
                <a:gridCol w="289863"/>
                <a:gridCol w="428494"/>
                <a:gridCol w="252055"/>
                <a:gridCol w="252055"/>
                <a:gridCol w="252055"/>
                <a:gridCol w="252055"/>
                <a:gridCol w="252055"/>
                <a:gridCol w="252055"/>
                <a:gridCol w="252055"/>
                <a:gridCol w="252055"/>
                <a:gridCol w="252055"/>
                <a:gridCol w="252055"/>
                <a:gridCol w="252055"/>
                <a:gridCol w="252055"/>
                <a:gridCol w="252055"/>
                <a:gridCol w="252055"/>
                <a:gridCol w="252055"/>
                <a:gridCol w="252055"/>
                <a:gridCol w="252055"/>
                <a:gridCol w="252055"/>
                <a:gridCol w="252055"/>
                <a:gridCol w="252055"/>
                <a:gridCol w="252055"/>
                <a:gridCol w="252055"/>
                <a:gridCol w="252055"/>
                <a:gridCol w="252055"/>
                <a:gridCol w="237783"/>
                <a:gridCol w="266327"/>
                <a:gridCol w="252055"/>
                <a:gridCol w="252055"/>
                <a:gridCol w="453699"/>
              </a:tblGrid>
              <a:tr h="253320">
                <a:tc>
                  <a:txBody>
                    <a:bodyPr/>
                    <a:lstStyle/>
                    <a:p>
                      <a:pPr algn="ctr" fontAlgn="b"/>
                      <a:r>
                        <a:rPr lang="fr-BE" sz="1200" b="1" i="0" u="none" strike="noStrike" dirty="0">
                          <a:solidFill>
                            <a:srgbClr val="000000"/>
                          </a:solidFill>
                          <a:effectLst/>
                          <a:latin typeface="Calibri"/>
                        </a:rPr>
                        <a:t>1</a:t>
                      </a:r>
                    </a:p>
                  </a:txBody>
                  <a:tcPr marL="9452" marR="9452" marT="945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b"/>
                      <a:r>
                        <a:rPr lang="fr-BE" sz="1200" b="1" i="0" u="none" strike="noStrike">
                          <a:solidFill>
                            <a:srgbClr val="000000"/>
                          </a:solidFill>
                          <a:effectLst/>
                          <a:latin typeface="Calibri"/>
                        </a:rPr>
                        <a:t>3423</a:t>
                      </a:r>
                    </a:p>
                  </a:txBody>
                  <a:tcPr marL="9452" marR="9452" marT="945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BE" sz="1000" b="0" i="0" u="none" strike="noStrike">
                          <a:solidFill>
                            <a:srgbClr val="000000"/>
                          </a:solidFill>
                          <a:effectLst/>
                          <a:latin typeface="Calibri"/>
                        </a:rPr>
                        <a:t> </a:t>
                      </a:r>
                    </a:p>
                  </a:txBody>
                  <a:tcPr marL="9452" marR="9452" marT="945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BE" sz="1200" b="1" i="0" u="none" strike="noStrike">
                          <a:solidFill>
                            <a:srgbClr val="000000"/>
                          </a:solidFill>
                          <a:effectLst/>
                          <a:latin typeface="Calibri"/>
                        </a:rPr>
                        <a:t> </a:t>
                      </a:r>
                    </a:p>
                  </a:txBody>
                  <a:tcPr marL="9452" marR="9452" marT="945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BE" sz="1000" b="0" i="0" u="none" strike="noStrike">
                          <a:solidFill>
                            <a:srgbClr val="000000"/>
                          </a:solidFill>
                          <a:effectLst/>
                          <a:latin typeface="Calibri"/>
                        </a:rPr>
                        <a:t> </a:t>
                      </a:r>
                    </a:p>
                  </a:txBody>
                  <a:tcPr marL="9452" marR="9452" marT="945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BE" sz="1200" b="1" i="0" u="none" strike="noStrike">
                          <a:solidFill>
                            <a:srgbClr val="000000"/>
                          </a:solidFill>
                          <a:effectLst/>
                          <a:latin typeface="Calibri"/>
                        </a:rPr>
                        <a:t>IF</a:t>
                      </a:r>
                    </a:p>
                  </a:txBody>
                  <a:tcPr marL="9452" marR="9452" marT="945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B050"/>
                    </a:solidFill>
                  </a:tcPr>
                </a:tc>
                <a:tc>
                  <a:txBody>
                    <a:bodyPr/>
                    <a:lstStyle/>
                    <a:p>
                      <a:pPr algn="l" fontAlgn="b"/>
                      <a:r>
                        <a:rPr lang="fr-BE" sz="1000" b="0" i="0" u="none" strike="noStrike">
                          <a:solidFill>
                            <a:srgbClr val="000000"/>
                          </a:solidFill>
                          <a:effectLst/>
                          <a:latin typeface="Calibri"/>
                        </a:rPr>
                        <a:t> </a:t>
                      </a:r>
                    </a:p>
                  </a:txBody>
                  <a:tcPr marL="9452" marR="9452" marT="945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fr-BE" sz="1000" b="0" i="0" u="none" strike="noStrike">
                          <a:solidFill>
                            <a:srgbClr val="000000"/>
                          </a:solidFill>
                          <a:effectLst/>
                          <a:latin typeface="Calibri"/>
                        </a:rPr>
                        <a:t> </a:t>
                      </a:r>
                    </a:p>
                  </a:txBody>
                  <a:tcPr marL="9452" marR="9452" marT="945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fr-BE" sz="1000" b="0" i="0" u="none" strike="noStrike">
                          <a:solidFill>
                            <a:srgbClr val="000000"/>
                          </a:solidFill>
                          <a:effectLst/>
                          <a:latin typeface="Calibri"/>
                        </a:rPr>
                        <a:t> </a:t>
                      </a:r>
                    </a:p>
                  </a:txBody>
                  <a:tcPr marL="9452" marR="9452" marT="945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fr-BE" sz="1000" b="0" i="0" u="none" strike="noStrike">
                          <a:solidFill>
                            <a:srgbClr val="000000"/>
                          </a:solidFill>
                          <a:effectLst/>
                          <a:latin typeface="Calibri"/>
                        </a:rPr>
                        <a:t> </a:t>
                      </a:r>
                    </a:p>
                  </a:txBody>
                  <a:tcPr marL="9452" marR="9452" marT="945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fr-BE" sz="1000" b="0" i="0" u="none" strike="noStrike">
                          <a:solidFill>
                            <a:srgbClr val="000000"/>
                          </a:solidFill>
                          <a:effectLst/>
                          <a:latin typeface="Calibri"/>
                        </a:rPr>
                        <a:t> </a:t>
                      </a:r>
                    </a:p>
                  </a:txBody>
                  <a:tcPr marL="9452" marR="9452" marT="945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fr-BE" sz="1000" b="0" i="0" u="none" strike="noStrike">
                          <a:solidFill>
                            <a:srgbClr val="000000"/>
                          </a:solidFill>
                          <a:effectLst/>
                          <a:latin typeface="Calibri"/>
                        </a:rPr>
                        <a:t> </a:t>
                      </a:r>
                    </a:p>
                  </a:txBody>
                  <a:tcPr marL="9452" marR="9452" marT="945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fr-BE" sz="1000" b="0" i="0" u="none" strike="noStrike">
                          <a:solidFill>
                            <a:srgbClr val="000000"/>
                          </a:solidFill>
                          <a:effectLst/>
                          <a:latin typeface="Calibri"/>
                        </a:rPr>
                        <a:t> </a:t>
                      </a:r>
                    </a:p>
                  </a:txBody>
                  <a:tcPr marL="9452" marR="9452" marT="945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fr-BE" sz="1000" b="0" i="0" u="none" strike="noStrike">
                          <a:solidFill>
                            <a:srgbClr val="000000"/>
                          </a:solidFill>
                          <a:effectLst/>
                          <a:latin typeface="Calibri"/>
                        </a:rPr>
                        <a:t> </a:t>
                      </a:r>
                    </a:p>
                  </a:txBody>
                  <a:tcPr marL="9452" marR="9452" marT="945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fr-BE" sz="1000" b="0" i="0" u="none" strike="noStrike">
                          <a:solidFill>
                            <a:srgbClr val="000000"/>
                          </a:solidFill>
                          <a:effectLst/>
                          <a:latin typeface="Calibri"/>
                        </a:rPr>
                        <a:t> </a:t>
                      </a:r>
                    </a:p>
                  </a:txBody>
                  <a:tcPr marL="9452" marR="9452" marT="945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ctr" fontAlgn="ctr"/>
                      <a:r>
                        <a:rPr lang="fr-BE" sz="1200" b="1" i="0" u="none" strike="noStrike">
                          <a:solidFill>
                            <a:srgbClr val="000000"/>
                          </a:solidFill>
                          <a:effectLst/>
                          <a:latin typeface="Calibri"/>
                        </a:rPr>
                        <a:t>V</a:t>
                      </a:r>
                    </a:p>
                  </a:txBody>
                  <a:tcPr marL="9452" marR="9452" marT="945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0000"/>
                    </a:solidFill>
                  </a:tcPr>
                </a:tc>
                <a:tc>
                  <a:txBody>
                    <a:bodyPr/>
                    <a:lstStyle/>
                    <a:p>
                      <a:pPr algn="l" fontAlgn="b"/>
                      <a:r>
                        <a:rPr lang="fr-BE" sz="1000" b="0" i="0" u="none" strike="noStrike">
                          <a:solidFill>
                            <a:srgbClr val="000000"/>
                          </a:solidFill>
                          <a:effectLst/>
                          <a:latin typeface="Calibri"/>
                        </a:rPr>
                        <a:t> </a:t>
                      </a:r>
                    </a:p>
                  </a:txBody>
                  <a:tcPr marL="9452" marR="9452" marT="945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BE" sz="1000" b="0" i="0" u="none" strike="noStrike">
                          <a:solidFill>
                            <a:srgbClr val="000000"/>
                          </a:solidFill>
                          <a:effectLst/>
                          <a:latin typeface="Calibri"/>
                        </a:rPr>
                        <a:t> </a:t>
                      </a:r>
                    </a:p>
                  </a:txBody>
                  <a:tcPr marL="9452" marR="9452" marT="945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BE" sz="1000" b="0" i="0" u="none" strike="noStrike">
                          <a:solidFill>
                            <a:srgbClr val="000000"/>
                          </a:solidFill>
                          <a:effectLst/>
                          <a:latin typeface="Calibri"/>
                        </a:rPr>
                        <a:t> </a:t>
                      </a:r>
                    </a:p>
                  </a:txBody>
                  <a:tcPr marL="9452" marR="9452" marT="945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BE" sz="1000" b="0" i="0" u="none" strike="noStrike">
                          <a:solidFill>
                            <a:srgbClr val="000000"/>
                          </a:solidFill>
                          <a:effectLst/>
                          <a:latin typeface="Calibri"/>
                        </a:rPr>
                        <a:t> </a:t>
                      </a:r>
                    </a:p>
                  </a:txBody>
                  <a:tcPr marL="9452" marR="9452" marT="945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BE" sz="1000" b="0" i="0" u="none" strike="noStrike">
                          <a:solidFill>
                            <a:srgbClr val="000000"/>
                          </a:solidFill>
                          <a:effectLst/>
                          <a:latin typeface="Calibri"/>
                        </a:rPr>
                        <a:t> </a:t>
                      </a:r>
                    </a:p>
                  </a:txBody>
                  <a:tcPr marL="9452" marR="9452" marT="945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BE" sz="1000" b="0" i="0" u="none" strike="noStrike">
                          <a:solidFill>
                            <a:srgbClr val="000000"/>
                          </a:solidFill>
                          <a:effectLst/>
                          <a:latin typeface="Calibri"/>
                        </a:rPr>
                        <a:t> </a:t>
                      </a:r>
                    </a:p>
                  </a:txBody>
                  <a:tcPr marL="9452" marR="9452" marT="945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BE" sz="1000" b="0" i="0" u="none" strike="noStrike">
                          <a:solidFill>
                            <a:srgbClr val="000000"/>
                          </a:solidFill>
                          <a:effectLst/>
                          <a:latin typeface="Calibri"/>
                        </a:rPr>
                        <a:t> </a:t>
                      </a:r>
                    </a:p>
                  </a:txBody>
                  <a:tcPr marL="9452" marR="9452" marT="945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BE" sz="1000" b="0" i="0" u="none" strike="noStrike">
                          <a:solidFill>
                            <a:srgbClr val="000000"/>
                          </a:solidFill>
                          <a:effectLst/>
                          <a:latin typeface="Calibri"/>
                        </a:rPr>
                        <a:t> </a:t>
                      </a:r>
                    </a:p>
                  </a:txBody>
                  <a:tcPr marL="9452" marR="9452" marT="945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BE" sz="1000" b="0" i="0" u="none" strike="noStrike">
                          <a:solidFill>
                            <a:srgbClr val="000000"/>
                          </a:solidFill>
                          <a:effectLst/>
                          <a:latin typeface="Calibri"/>
                        </a:rPr>
                        <a:t> </a:t>
                      </a:r>
                    </a:p>
                  </a:txBody>
                  <a:tcPr marL="9452" marR="9452" marT="945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BE" sz="1000" b="0" i="0" u="none" strike="noStrike">
                          <a:solidFill>
                            <a:srgbClr val="000000"/>
                          </a:solidFill>
                          <a:effectLst/>
                          <a:latin typeface="Calibri"/>
                        </a:rPr>
                        <a:t> </a:t>
                      </a:r>
                    </a:p>
                  </a:txBody>
                  <a:tcPr marL="9452" marR="9452" marT="945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BE" sz="1000" b="0" i="0" u="none" strike="noStrike">
                          <a:solidFill>
                            <a:srgbClr val="000000"/>
                          </a:solidFill>
                          <a:effectLst/>
                          <a:latin typeface="Calibri"/>
                        </a:rPr>
                        <a:t> </a:t>
                      </a:r>
                    </a:p>
                  </a:txBody>
                  <a:tcPr marL="9452" marR="9452" marT="945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BE" sz="1000" b="0" i="0" u="none" strike="noStrike">
                          <a:solidFill>
                            <a:srgbClr val="000000"/>
                          </a:solidFill>
                          <a:effectLst/>
                          <a:latin typeface="Calibri"/>
                        </a:rPr>
                        <a:t> </a:t>
                      </a:r>
                    </a:p>
                  </a:txBody>
                  <a:tcPr marL="9452" marR="9452" marT="945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BE" sz="1000" b="0" i="0" u="none" strike="noStrike">
                          <a:solidFill>
                            <a:srgbClr val="000000"/>
                          </a:solidFill>
                          <a:effectLst/>
                          <a:latin typeface="Calibri"/>
                        </a:rPr>
                        <a:t> </a:t>
                      </a:r>
                    </a:p>
                  </a:txBody>
                  <a:tcPr marL="9452" marR="9452" marT="945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BE" sz="1000" b="0" i="0" u="none" strike="noStrike">
                          <a:solidFill>
                            <a:srgbClr val="000000"/>
                          </a:solidFill>
                          <a:effectLst/>
                          <a:latin typeface="Calibri"/>
                        </a:rPr>
                        <a:t> </a:t>
                      </a:r>
                    </a:p>
                  </a:txBody>
                  <a:tcPr marL="9452" marR="9452" marT="945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A9694"/>
                    </a:solidFill>
                  </a:tcPr>
                </a:tc>
                <a:tc>
                  <a:txBody>
                    <a:bodyPr/>
                    <a:lstStyle/>
                    <a:p>
                      <a:pPr algn="ctr" fontAlgn="b"/>
                      <a:r>
                        <a:rPr lang="fr-BE" sz="1000" b="0" i="0" u="none" strike="noStrike">
                          <a:solidFill>
                            <a:srgbClr val="000000"/>
                          </a:solidFill>
                          <a:effectLst/>
                          <a:latin typeface="Calibri"/>
                        </a:rPr>
                        <a:t> </a:t>
                      </a:r>
                    </a:p>
                  </a:txBody>
                  <a:tcPr marL="9452" marR="9452" marT="945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253320">
                <a:tc>
                  <a:txBody>
                    <a:bodyPr/>
                    <a:lstStyle/>
                    <a:p>
                      <a:pPr algn="ctr" fontAlgn="b"/>
                      <a:r>
                        <a:rPr lang="fr-BE" sz="1200" b="1" i="0" u="none" strike="noStrike">
                          <a:solidFill>
                            <a:srgbClr val="000000"/>
                          </a:solidFill>
                          <a:effectLst/>
                          <a:latin typeface="Calibri"/>
                        </a:rPr>
                        <a:t>3</a:t>
                      </a:r>
                    </a:p>
                  </a:txBody>
                  <a:tcPr marL="9452" marR="9452" marT="945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b"/>
                      <a:r>
                        <a:rPr lang="fr-BE" sz="1200" b="1" i="0" u="none" strike="noStrike">
                          <a:solidFill>
                            <a:srgbClr val="000000"/>
                          </a:solidFill>
                          <a:effectLst/>
                          <a:latin typeface="Calibri"/>
                        </a:rPr>
                        <a:t>2589</a:t>
                      </a:r>
                    </a:p>
                  </a:txBody>
                  <a:tcPr marL="9452" marR="9452" marT="945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BE" sz="1200" b="1" i="0" u="none" strike="noStrike">
                          <a:solidFill>
                            <a:srgbClr val="000000"/>
                          </a:solidFill>
                          <a:effectLst/>
                          <a:latin typeface="Calibri"/>
                        </a:rPr>
                        <a:t>V</a:t>
                      </a:r>
                    </a:p>
                  </a:txBody>
                  <a:tcPr marL="9452" marR="9452" marT="945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0000"/>
                    </a:solidFill>
                  </a:tcPr>
                </a:tc>
                <a:tc>
                  <a:txBody>
                    <a:bodyPr/>
                    <a:lstStyle/>
                    <a:p>
                      <a:pPr algn="l" fontAlgn="b"/>
                      <a:r>
                        <a:rPr lang="fr-BE" sz="1000" b="0" i="0" u="none" strike="noStrike">
                          <a:solidFill>
                            <a:srgbClr val="000000"/>
                          </a:solidFill>
                          <a:effectLst/>
                          <a:latin typeface="Calibri"/>
                        </a:rPr>
                        <a:t> </a:t>
                      </a:r>
                    </a:p>
                  </a:txBody>
                  <a:tcPr marL="9452" marR="9452" marT="945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366092"/>
                    </a:solidFill>
                  </a:tcPr>
                </a:tc>
                <a:tc>
                  <a:txBody>
                    <a:bodyPr/>
                    <a:lstStyle/>
                    <a:p>
                      <a:pPr algn="l" fontAlgn="b"/>
                      <a:r>
                        <a:rPr lang="fr-BE" sz="1000" b="0" i="0" u="none" strike="noStrike">
                          <a:solidFill>
                            <a:srgbClr val="000000"/>
                          </a:solidFill>
                          <a:effectLst/>
                          <a:latin typeface="Calibri"/>
                        </a:rPr>
                        <a:t> </a:t>
                      </a:r>
                    </a:p>
                  </a:txBody>
                  <a:tcPr marL="9452" marR="9452" marT="945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366092"/>
                    </a:solidFill>
                  </a:tcPr>
                </a:tc>
                <a:tc>
                  <a:txBody>
                    <a:bodyPr/>
                    <a:lstStyle/>
                    <a:p>
                      <a:pPr algn="l" fontAlgn="b"/>
                      <a:r>
                        <a:rPr lang="fr-BE" sz="1000" b="0" i="0" u="none" strike="noStrike">
                          <a:solidFill>
                            <a:srgbClr val="000000"/>
                          </a:solidFill>
                          <a:effectLst/>
                          <a:latin typeface="Calibri"/>
                        </a:rPr>
                        <a:t> </a:t>
                      </a:r>
                    </a:p>
                  </a:txBody>
                  <a:tcPr marL="9452" marR="9452" marT="945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366092"/>
                    </a:solidFill>
                  </a:tcPr>
                </a:tc>
                <a:tc>
                  <a:txBody>
                    <a:bodyPr/>
                    <a:lstStyle/>
                    <a:p>
                      <a:pPr algn="l" fontAlgn="b"/>
                      <a:r>
                        <a:rPr lang="fr-BE" sz="1000" b="0" i="0" u="none" strike="noStrike">
                          <a:solidFill>
                            <a:srgbClr val="000000"/>
                          </a:solidFill>
                          <a:effectLst/>
                          <a:latin typeface="Calibri"/>
                        </a:rPr>
                        <a:t> </a:t>
                      </a:r>
                    </a:p>
                  </a:txBody>
                  <a:tcPr marL="9452" marR="9452" marT="945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366092"/>
                    </a:solidFill>
                  </a:tcPr>
                </a:tc>
                <a:tc>
                  <a:txBody>
                    <a:bodyPr/>
                    <a:lstStyle/>
                    <a:p>
                      <a:pPr algn="ctr" fontAlgn="ctr"/>
                      <a:r>
                        <a:rPr lang="fr-BE" sz="1200" b="1" i="0" u="none" strike="noStrike">
                          <a:solidFill>
                            <a:srgbClr val="000000"/>
                          </a:solidFill>
                          <a:effectLst/>
                          <a:latin typeface="Calibri"/>
                        </a:rPr>
                        <a:t>IF</a:t>
                      </a:r>
                    </a:p>
                  </a:txBody>
                  <a:tcPr marL="9452" marR="9452" marT="945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B050"/>
                    </a:solidFill>
                  </a:tcPr>
                </a:tc>
                <a:tc>
                  <a:txBody>
                    <a:bodyPr/>
                    <a:lstStyle/>
                    <a:p>
                      <a:pPr algn="l" fontAlgn="b"/>
                      <a:r>
                        <a:rPr lang="fr-BE" sz="1000" b="0" i="0" u="none" strike="noStrike">
                          <a:solidFill>
                            <a:srgbClr val="000000"/>
                          </a:solidFill>
                          <a:effectLst/>
                          <a:latin typeface="Calibri"/>
                        </a:rPr>
                        <a:t> </a:t>
                      </a:r>
                    </a:p>
                  </a:txBody>
                  <a:tcPr marL="9452" marR="9452" marT="945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fr-BE" sz="1000" b="0" i="0" u="none" strike="noStrike">
                          <a:solidFill>
                            <a:srgbClr val="000000"/>
                          </a:solidFill>
                          <a:effectLst/>
                          <a:latin typeface="Calibri"/>
                        </a:rPr>
                        <a:t> </a:t>
                      </a:r>
                    </a:p>
                  </a:txBody>
                  <a:tcPr marL="9452" marR="9452" marT="945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fr-BE" sz="1000" b="0" i="0" u="none" strike="noStrike">
                          <a:solidFill>
                            <a:srgbClr val="000000"/>
                          </a:solidFill>
                          <a:effectLst/>
                          <a:latin typeface="Calibri"/>
                        </a:rPr>
                        <a:t> </a:t>
                      </a:r>
                    </a:p>
                  </a:txBody>
                  <a:tcPr marL="9452" marR="9452" marT="945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fr-BE" sz="1000" b="0" i="0" u="none" strike="noStrike">
                          <a:solidFill>
                            <a:srgbClr val="000000"/>
                          </a:solidFill>
                          <a:effectLst/>
                          <a:latin typeface="Calibri"/>
                        </a:rPr>
                        <a:t> </a:t>
                      </a:r>
                    </a:p>
                  </a:txBody>
                  <a:tcPr marL="9452" marR="9452" marT="945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fr-BE" sz="1000" b="0" i="0" u="none" strike="noStrike">
                          <a:solidFill>
                            <a:srgbClr val="000000"/>
                          </a:solidFill>
                          <a:effectLst/>
                          <a:latin typeface="Calibri"/>
                        </a:rPr>
                        <a:t> </a:t>
                      </a:r>
                    </a:p>
                  </a:txBody>
                  <a:tcPr marL="9452" marR="9452" marT="945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fr-BE" sz="1000" b="0" i="0" u="none" strike="noStrike">
                          <a:solidFill>
                            <a:srgbClr val="000000"/>
                          </a:solidFill>
                          <a:effectLst/>
                          <a:latin typeface="Calibri"/>
                        </a:rPr>
                        <a:t> </a:t>
                      </a:r>
                    </a:p>
                  </a:txBody>
                  <a:tcPr marL="9452" marR="9452" marT="945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fr-BE" sz="1000" b="0" i="0" u="none" strike="noStrike">
                          <a:solidFill>
                            <a:srgbClr val="000000"/>
                          </a:solidFill>
                          <a:effectLst/>
                          <a:latin typeface="Calibri"/>
                        </a:rPr>
                        <a:t> </a:t>
                      </a:r>
                    </a:p>
                  </a:txBody>
                  <a:tcPr marL="9452" marR="9452" marT="945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fr-BE" sz="1000" b="0" i="0" u="none" strike="noStrike">
                          <a:solidFill>
                            <a:srgbClr val="000000"/>
                          </a:solidFill>
                          <a:effectLst/>
                          <a:latin typeface="Calibri"/>
                        </a:rPr>
                        <a:t> </a:t>
                      </a:r>
                    </a:p>
                  </a:txBody>
                  <a:tcPr marL="9452" marR="9452" marT="945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fr-BE" sz="1000" b="0" i="0" u="none" strike="noStrike">
                          <a:solidFill>
                            <a:srgbClr val="000000"/>
                          </a:solidFill>
                          <a:effectLst/>
                          <a:latin typeface="Calibri"/>
                        </a:rPr>
                        <a:t> </a:t>
                      </a:r>
                    </a:p>
                  </a:txBody>
                  <a:tcPr marL="9452" marR="9452" marT="945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ctr" fontAlgn="ctr"/>
                      <a:r>
                        <a:rPr lang="fr-BE" sz="1200" b="1" i="0" u="none" strike="noStrike">
                          <a:solidFill>
                            <a:srgbClr val="000000"/>
                          </a:solidFill>
                          <a:effectLst/>
                          <a:latin typeface="Calibri"/>
                        </a:rPr>
                        <a:t>V</a:t>
                      </a:r>
                    </a:p>
                  </a:txBody>
                  <a:tcPr marL="9452" marR="9452" marT="945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0000"/>
                    </a:solidFill>
                  </a:tcPr>
                </a:tc>
                <a:tc>
                  <a:txBody>
                    <a:bodyPr/>
                    <a:lstStyle/>
                    <a:p>
                      <a:pPr algn="l" fontAlgn="b"/>
                      <a:r>
                        <a:rPr lang="fr-BE" sz="1000" b="0" i="0" u="none" strike="noStrike">
                          <a:solidFill>
                            <a:srgbClr val="000000"/>
                          </a:solidFill>
                          <a:effectLst/>
                          <a:latin typeface="Calibri"/>
                        </a:rPr>
                        <a:t> </a:t>
                      </a:r>
                    </a:p>
                  </a:txBody>
                  <a:tcPr marL="9452" marR="9452" marT="945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BE" sz="1000" b="0" i="0" u="none" strike="noStrike">
                          <a:solidFill>
                            <a:srgbClr val="000000"/>
                          </a:solidFill>
                          <a:effectLst/>
                          <a:latin typeface="Calibri"/>
                        </a:rPr>
                        <a:t> </a:t>
                      </a:r>
                    </a:p>
                  </a:txBody>
                  <a:tcPr marL="9452" marR="9452" marT="945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BE" sz="1000" b="0" i="0" u="none" strike="noStrike">
                          <a:solidFill>
                            <a:srgbClr val="000000"/>
                          </a:solidFill>
                          <a:effectLst/>
                          <a:latin typeface="Calibri"/>
                        </a:rPr>
                        <a:t> </a:t>
                      </a:r>
                    </a:p>
                  </a:txBody>
                  <a:tcPr marL="9452" marR="9452" marT="945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BE" sz="1000" b="0" i="0" u="none" strike="noStrike">
                          <a:solidFill>
                            <a:srgbClr val="000000"/>
                          </a:solidFill>
                          <a:effectLst/>
                          <a:latin typeface="Calibri"/>
                        </a:rPr>
                        <a:t> </a:t>
                      </a:r>
                    </a:p>
                  </a:txBody>
                  <a:tcPr marL="9452" marR="9452" marT="945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BE" sz="1000" b="0" i="0" u="none" strike="noStrike">
                          <a:solidFill>
                            <a:srgbClr val="000000"/>
                          </a:solidFill>
                          <a:effectLst/>
                          <a:latin typeface="Calibri"/>
                        </a:rPr>
                        <a:t> </a:t>
                      </a:r>
                    </a:p>
                  </a:txBody>
                  <a:tcPr marL="9452" marR="9452" marT="945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BE" sz="1000" b="0" i="0" u="none" strike="noStrike">
                          <a:solidFill>
                            <a:srgbClr val="000000"/>
                          </a:solidFill>
                          <a:effectLst/>
                          <a:latin typeface="Calibri"/>
                        </a:rPr>
                        <a:t> </a:t>
                      </a:r>
                    </a:p>
                  </a:txBody>
                  <a:tcPr marL="9452" marR="9452" marT="945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BE" sz="1000" b="0" i="0" u="none" strike="noStrike">
                          <a:solidFill>
                            <a:srgbClr val="000000"/>
                          </a:solidFill>
                          <a:effectLst/>
                          <a:latin typeface="Calibri"/>
                        </a:rPr>
                        <a:t> </a:t>
                      </a:r>
                    </a:p>
                  </a:txBody>
                  <a:tcPr marL="9452" marR="9452" marT="945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BE" sz="1000" b="0" i="0" u="none" strike="noStrike">
                          <a:solidFill>
                            <a:srgbClr val="000000"/>
                          </a:solidFill>
                          <a:effectLst/>
                          <a:latin typeface="Calibri"/>
                        </a:rPr>
                        <a:t> </a:t>
                      </a:r>
                    </a:p>
                  </a:txBody>
                  <a:tcPr marL="9452" marR="9452" marT="945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BE" sz="1000" b="0" i="0" u="none" strike="noStrike">
                          <a:solidFill>
                            <a:srgbClr val="000000"/>
                          </a:solidFill>
                          <a:effectLst/>
                          <a:latin typeface="Calibri"/>
                        </a:rPr>
                        <a:t> </a:t>
                      </a:r>
                    </a:p>
                  </a:txBody>
                  <a:tcPr marL="9452" marR="9452" marT="945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BE" sz="1000" b="0" i="0" u="none" strike="noStrike">
                          <a:solidFill>
                            <a:srgbClr val="000000"/>
                          </a:solidFill>
                          <a:effectLst/>
                          <a:latin typeface="Calibri"/>
                        </a:rPr>
                        <a:t> </a:t>
                      </a:r>
                    </a:p>
                  </a:txBody>
                  <a:tcPr marL="9452" marR="9452" marT="945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BE" sz="1000" b="0" i="0" u="none" strike="noStrike">
                          <a:solidFill>
                            <a:srgbClr val="000000"/>
                          </a:solidFill>
                          <a:effectLst/>
                          <a:latin typeface="Calibri"/>
                        </a:rPr>
                        <a:t> </a:t>
                      </a:r>
                    </a:p>
                  </a:txBody>
                  <a:tcPr marL="9452" marR="9452" marT="945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BE" sz="1000" b="0" i="0" u="none" strike="noStrike">
                          <a:solidFill>
                            <a:srgbClr val="000000"/>
                          </a:solidFill>
                          <a:effectLst/>
                          <a:latin typeface="Calibri"/>
                        </a:rPr>
                        <a:t> </a:t>
                      </a:r>
                    </a:p>
                  </a:txBody>
                  <a:tcPr marL="9452" marR="9452" marT="945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A9694"/>
                    </a:solidFill>
                  </a:tcPr>
                </a:tc>
                <a:tc>
                  <a:txBody>
                    <a:bodyPr/>
                    <a:lstStyle/>
                    <a:p>
                      <a:pPr algn="ctr" fontAlgn="b"/>
                      <a:r>
                        <a:rPr lang="fr-BE" sz="1200" b="1" i="0" u="none" strike="noStrike">
                          <a:solidFill>
                            <a:srgbClr val="000000"/>
                          </a:solidFill>
                          <a:effectLst/>
                          <a:latin typeface="Calibri"/>
                        </a:rPr>
                        <a:t>450</a:t>
                      </a:r>
                    </a:p>
                  </a:txBody>
                  <a:tcPr marL="9452" marR="9452" marT="945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253320">
                <a:tc>
                  <a:txBody>
                    <a:bodyPr/>
                    <a:lstStyle/>
                    <a:p>
                      <a:pPr algn="ctr" fontAlgn="b"/>
                      <a:r>
                        <a:rPr lang="fr-BE" sz="1200" b="1" i="0" u="none" strike="noStrike">
                          <a:solidFill>
                            <a:srgbClr val="000000"/>
                          </a:solidFill>
                          <a:effectLst/>
                          <a:latin typeface="Calibri"/>
                        </a:rPr>
                        <a:t>4</a:t>
                      </a:r>
                    </a:p>
                  </a:txBody>
                  <a:tcPr marL="9452" marR="9452" marT="945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b"/>
                      <a:r>
                        <a:rPr lang="fr-BE" sz="1200" b="1" i="0" u="none" strike="noStrike">
                          <a:solidFill>
                            <a:srgbClr val="000000"/>
                          </a:solidFill>
                          <a:effectLst/>
                          <a:latin typeface="Calibri"/>
                        </a:rPr>
                        <a:t>1278</a:t>
                      </a:r>
                    </a:p>
                  </a:txBody>
                  <a:tcPr marL="9452" marR="9452" marT="945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BE" sz="1000" b="0" i="0" u="none" strike="noStrike">
                          <a:solidFill>
                            <a:srgbClr val="000000"/>
                          </a:solidFill>
                          <a:effectLst/>
                          <a:latin typeface="Calibri"/>
                        </a:rPr>
                        <a:t> </a:t>
                      </a:r>
                    </a:p>
                  </a:txBody>
                  <a:tcPr marL="9452" marR="9452" marT="945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BE" sz="1000" b="0" i="0" u="none" strike="noStrike">
                          <a:solidFill>
                            <a:srgbClr val="000000"/>
                          </a:solidFill>
                          <a:effectLst/>
                          <a:latin typeface="Calibri"/>
                        </a:rPr>
                        <a:t> </a:t>
                      </a:r>
                    </a:p>
                  </a:txBody>
                  <a:tcPr marL="9452" marR="9452" marT="945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BE" sz="1000" b="0" i="0" u="none" strike="noStrike">
                          <a:solidFill>
                            <a:srgbClr val="000000"/>
                          </a:solidFill>
                          <a:effectLst/>
                          <a:latin typeface="Calibri"/>
                        </a:rPr>
                        <a:t> </a:t>
                      </a:r>
                    </a:p>
                  </a:txBody>
                  <a:tcPr marL="9452" marR="9452" marT="945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BE" sz="1000" b="0" i="0" u="none" strike="noStrike">
                          <a:solidFill>
                            <a:srgbClr val="000000"/>
                          </a:solidFill>
                          <a:effectLst/>
                          <a:latin typeface="Calibri"/>
                        </a:rPr>
                        <a:t> </a:t>
                      </a:r>
                    </a:p>
                  </a:txBody>
                  <a:tcPr marL="9452" marR="9452" marT="945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BE" sz="1000" b="0" i="0" u="none" strike="noStrike">
                          <a:solidFill>
                            <a:srgbClr val="000000"/>
                          </a:solidFill>
                          <a:effectLst/>
                          <a:latin typeface="Calibri"/>
                        </a:rPr>
                        <a:t> </a:t>
                      </a:r>
                    </a:p>
                  </a:txBody>
                  <a:tcPr marL="9452" marR="9452" marT="945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BE" sz="1200" b="1" i="0" u="none" strike="noStrike">
                          <a:solidFill>
                            <a:srgbClr val="000000"/>
                          </a:solidFill>
                          <a:effectLst/>
                          <a:latin typeface="Calibri"/>
                        </a:rPr>
                        <a:t>V</a:t>
                      </a:r>
                    </a:p>
                  </a:txBody>
                  <a:tcPr marL="9452" marR="9452" marT="945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0000"/>
                    </a:solidFill>
                  </a:tcPr>
                </a:tc>
                <a:tc>
                  <a:txBody>
                    <a:bodyPr/>
                    <a:lstStyle/>
                    <a:p>
                      <a:pPr algn="l" fontAlgn="b"/>
                      <a:r>
                        <a:rPr lang="fr-BE" sz="1000" b="0" i="0" u="none" strike="noStrike">
                          <a:solidFill>
                            <a:srgbClr val="000000"/>
                          </a:solidFill>
                          <a:effectLst/>
                          <a:latin typeface="Calibri"/>
                        </a:rPr>
                        <a:t> </a:t>
                      </a:r>
                    </a:p>
                  </a:txBody>
                  <a:tcPr marL="9452" marR="9452" marT="945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366092"/>
                    </a:solidFill>
                  </a:tcPr>
                </a:tc>
                <a:tc>
                  <a:txBody>
                    <a:bodyPr/>
                    <a:lstStyle/>
                    <a:p>
                      <a:pPr algn="ctr" fontAlgn="ctr"/>
                      <a:r>
                        <a:rPr lang="fr-BE" sz="1200" b="1" i="0" u="none" strike="noStrike">
                          <a:solidFill>
                            <a:srgbClr val="000000"/>
                          </a:solidFill>
                          <a:effectLst/>
                          <a:latin typeface="Calibri"/>
                        </a:rPr>
                        <a:t>IF</a:t>
                      </a:r>
                    </a:p>
                  </a:txBody>
                  <a:tcPr marL="9452" marR="9452" marT="945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B050"/>
                    </a:solidFill>
                  </a:tcPr>
                </a:tc>
                <a:tc>
                  <a:txBody>
                    <a:bodyPr/>
                    <a:lstStyle/>
                    <a:p>
                      <a:pPr algn="l" fontAlgn="b"/>
                      <a:r>
                        <a:rPr lang="fr-BE" sz="1000" b="0" i="0" u="none" strike="noStrike">
                          <a:solidFill>
                            <a:srgbClr val="000000"/>
                          </a:solidFill>
                          <a:effectLst/>
                          <a:latin typeface="Calibri"/>
                        </a:rPr>
                        <a:t> </a:t>
                      </a:r>
                    </a:p>
                  </a:txBody>
                  <a:tcPr marL="9452" marR="9452" marT="945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fr-BE" sz="1000" b="0" i="0" u="none" strike="noStrike">
                          <a:solidFill>
                            <a:srgbClr val="000000"/>
                          </a:solidFill>
                          <a:effectLst/>
                          <a:latin typeface="Calibri"/>
                        </a:rPr>
                        <a:t> </a:t>
                      </a:r>
                    </a:p>
                  </a:txBody>
                  <a:tcPr marL="9452" marR="9452" marT="945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fr-BE" sz="1000" b="0" i="0" u="none" strike="noStrike">
                          <a:solidFill>
                            <a:srgbClr val="000000"/>
                          </a:solidFill>
                          <a:effectLst/>
                          <a:latin typeface="Calibri"/>
                        </a:rPr>
                        <a:t> </a:t>
                      </a:r>
                    </a:p>
                  </a:txBody>
                  <a:tcPr marL="9452" marR="9452" marT="945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fr-BE" sz="1000" b="0" i="0" u="none" strike="noStrike">
                          <a:solidFill>
                            <a:srgbClr val="000000"/>
                          </a:solidFill>
                          <a:effectLst/>
                          <a:latin typeface="Calibri"/>
                        </a:rPr>
                        <a:t> </a:t>
                      </a:r>
                    </a:p>
                  </a:txBody>
                  <a:tcPr marL="9452" marR="9452" marT="945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fr-BE" sz="1000" b="0" i="0" u="none" strike="noStrike">
                          <a:solidFill>
                            <a:srgbClr val="000000"/>
                          </a:solidFill>
                          <a:effectLst/>
                          <a:latin typeface="Calibri"/>
                        </a:rPr>
                        <a:t> </a:t>
                      </a:r>
                    </a:p>
                  </a:txBody>
                  <a:tcPr marL="9452" marR="9452" marT="945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fr-BE" sz="1000" b="0" i="0" u="none" strike="noStrike">
                          <a:solidFill>
                            <a:srgbClr val="000000"/>
                          </a:solidFill>
                          <a:effectLst/>
                          <a:latin typeface="Calibri"/>
                        </a:rPr>
                        <a:t> </a:t>
                      </a:r>
                    </a:p>
                  </a:txBody>
                  <a:tcPr marL="9452" marR="9452" marT="945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fr-BE" sz="1000" b="0" i="0" u="none" strike="noStrike">
                          <a:solidFill>
                            <a:srgbClr val="000000"/>
                          </a:solidFill>
                          <a:effectLst/>
                          <a:latin typeface="Calibri"/>
                        </a:rPr>
                        <a:t> </a:t>
                      </a:r>
                    </a:p>
                  </a:txBody>
                  <a:tcPr marL="9452" marR="9452" marT="945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fr-BE" sz="1000" b="0" i="0" u="none" strike="noStrike">
                          <a:solidFill>
                            <a:srgbClr val="000000"/>
                          </a:solidFill>
                          <a:effectLst/>
                          <a:latin typeface="Calibri"/>
                        </a:rPr>
                        <a:t> </a:t>
                      </a:r>
                    </a:p>
                  </a:txBody>
                  <a:tcPr marL="9452" marR="9452" marT="945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fr-BE" sz="1000" b="0" i="0" u="none" strike="noStrike">
                          <a:solidFill>
                            <a:srgbClr val="000000"/>
                          </a:solidFill>
                          <a:effectLst/>
                          <a:latin typeface="Calibri"/>
                        </a:rPr>
                        <a:t> </a:t>
                      </a:r>
                    </a:p>
                  </a:txBody>
                  <a:tcPr marL="9452" marR="9452" marT="945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ctr" fontAlgn="ctr"/>
                      <a:r>
                        <a:rPr lang="fr-BE" sz="1200" b="1" i="0" u="none" strike="noStrike">
                          <a:solidFill>
                            <a:srgbClr val="000000"/>
                          </a:solidFill>
                          <a:effectLst/>
                          <a:latin typeface="Calibri"/>
                        </a:rPr>
                        <a:t>V</a:t>
                      </a:r>
                    </a:p>
                  </a:txBody>
                  <a:tcPr marL="9452" marR="9452" marT="945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0000"/>
                    </a:solidFill>
                  </a:tcPr>
                </a:tc>
                <a:tc>
                  <a:txBody>
                    <a:bodyPr/>
                    <a:lstStyle/>
                    <a:p>
                      <a:pPr algn="l" fontAlgn="b"/>
                      <a:r>
                        <a:rPr lang="fr-BE" sz="1000" b="0" i="0" u="none" strike="noStrike">
                          <a:solidFill>
                            <a:srgbClr val="000000"/>
                          </a:solidFill>
                          <a:effectLst/>
                          <a:latin typeface="Calibri"/>
                        </a:rPr>
                        <a:t> </a:t>
                      </a:r>
                    </a:p>
                  </a:txBody>
                  <a:tcPr marL="9452" marR="9452" marT="945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BE" sz="1000" b="0" i="0" u="none" strike="noStrike">
                          <a:solidFill>
                            <a:srgbClr val="000000"/>
                          </a:solidFill>
                          <a:effectLst/>
                          <a:latin typeface="Calibri"/>
                        </a:rPr>
                        <a:t> </a:t>
                      </a:r>
                    </a:p>
                  </a:txBody>
                  <a:tcPr marL="9452" marR="9452" marT="945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BE" sz="1000" b="0" i="0" u="none" strike="noStrike">
                          <a:solidFill>
                            <a:srgbClr val="000000"/>
                          </a:solidFill>
                          <a:effectLst/>
                          <a:latin typeface="Calibri"/>
                        </a:rPr>
                        <a:t> </a:t>
                      </a:r>
                    </a:p>
                  </a:txBody>
                  <a:tcPr marL="9452" marR="9452" marT="945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BE" sz="1000" b="0" i="0" u="none" strike="noStrike">
                          <a:solidFill>
                            <a:srgbClr val="000000"/>
                          </a:solidFill>
                          <a:effectLst/>
                          <a:latin typeface="Calibri"/>
                        </a:rPr>
                        <a:t> </a:t>
                      </a:r>
                    </a:p>
                  </a:txBody>
                  <a:tcPr marL="9452" marR="9452" marT="945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BE" sz="1000" b="0" i="0" u="none" strike="noStrike">
                          <a:solidFill>
                            <a:srgbClr val="000000"/>
                          </a:solidFill>
                          <a:effectLst/>
                          <a:latin typeface="Calibri"/>
                        </a:rPr>
                        <a:t> </a:t>
                      </a:r>
                    </a:p>
                  </a:txBody>
                  <a:tcPr marL="9452" marR="9452" marT="945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BE" sz="1000" b="0" i="0" u="none" strike="noStrike">
                          <a:solidFill>
                            <a:srgbClr val="000000"/>
                          </a:solidFill>
                          <a:effectLst/>
                          <a:latin typeface="Calibri"/>
                        </a:rPr>
                        <a:t> </a:t>
                      </a:r>
                    </a:p>
                  </a:txBody>
                  <a:tcPr marL="9452" marR="9452" marT="945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BE" sz="1000" b="0" i="0" u="none" strike="noStrike">
                          <a:solidFill>
                            <a:srgbClr val="000000"/>
                          </a:solidFill>
                          <a:effectLst/>
                          <a:latin typeface="Calibri"/>
                        </a:rPr>
                        <a:t> </a:t>
                      </a:r>
                    </a:p>
                  </a:txBody>
                  <a:tcPr marL="9452" marR="9452" marT="945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BE" sz="1000" b="0" i="0" u="none" strike="noStrike">
                          <a:solidFill>
                            <a:srgbClr val="000000"/>
                          </a:solidFill>
                          <a:effectLst/>
                          <a:latin typeface="Calibri"/>
                        </a:rPr>
                        <a:t> </a:t>
                      </a:r>
                    </a:p>
                  </a:txBody>
                  <a:tcPr marL="9452" marR="9452" marT="945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BE" sz="1000" b="0" i="0" u="none" strike="noStrike">
                          <a:solidFill>
                            <a:srgbClr val="000000"/>
                          </a:solidFill>
                          <a:effectLst/>
                          <a:latin typeface="Calibri"/>
                        </a:rPr>
                        <a:t> </a:t>
                      </a:r>
                    </a:p>
                  </a:txBody>
                  <a:tcPr marL="9452" marR="9452" marT="945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BE" sz="1000" b="0" i="0" u="none" strike="noStrike">
                          <a:solidFill>
                            <a:srgbClr val="000000"/>
                          </a:solidFill>
                          <a:effectLst/>
                          <a:latin typeface="Calibri"/>
                        </a:rPr>
                        <a:t> </a:t>
                      </a:r>
                    </a:p>
                  </a:txBody>
                  <a:tcPr marL="9452" marR="9452" marT="945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A9694"/>
                    </a:solidFill>
                  </a:tcPr>
                </a:tc>
                <a:tc>
                  <a:txBody>
                    <a:bodyPr/>
                    <a:lstStyle/>
                    <a:p>
                      <a:pPr algn="ctr" fontAlgn="b"/>
                      <a:r>
                        <a:rPr lang="fr-BE" sz="1200" b="1" i="0" u="none" strike="noStrike">
                          <a:solidFill>
                            <a:srgbClr val="000000"/>
                          </a:solidFill>
                          <a:effectLst/>
                          <a:latin typeface="Calibri"/>
                        </a:rPr>
                        <a:t>365</a:t>
                      </a:r>
                    </a:p>
                  </a:txBody>
                  <a:tcPr marL="9452" marR="9452" marT="945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253320">
                <a:tc>
                  <a:txBody>
                    <a:bodyPr/>
                    <a:lstStyle/>
                    <a:p>
                      <a:pPr algn="ctr" fontAlgn="b"/>
                      <a:r>
                        <a:rPr lang="fr-BE" sz="1200" b="1" i="0" u="none" strike="noStrike">
                          <a:solidFill>
                            <a:srgbClr val="000000"/>
                          </a:solidFill>
                          <a:effectLst/>
                          <a:latin typeface="Calibri"/>
                        </a:rPr>
                        <a:t>2</a:t>
                      </a:r>
                    </a:p>
                  </a:txBody>
                  <a:tcPr marL="9452" marR="9452" marT="945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b"/>
                      <a:r>
                        <a:rPr lang="fr-BE" sz="1200" b="1" i="0" u="none" strike="noStrike">
                          <a:solidFill>
                            <a:srgbClr val="000000"/>
                          </a:solidFill>
                          <a:effectLst/>
                          <a:latin typeface="Calibri"/>
                        </a:rPr>
                        <a:t>5412</a:t>
                      </a:r>
                    </a:p>
                  </a:txBody>
                  <a:tcPr marL="9452" marR="9452" marT="945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BE" sz="1000" b="0" i="0" u="none" strike="noStrike">
                          <a:solidFill>
                            <a:srgbClr val="000000"/>
                          </a:solidFill>
                          <a:effectLst/>
                          <a:latin typeface="Calibri"/>
                        </a:rPr>
                        <a:t> </a:t>
                      </a:r>
                    </a:p>
                  </a:txBody>
                  <a:tcPr marL="9452" marR="9452" marT="945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BE" sz="1000" b="0" i="0" u="none" strike="noStrike">
                          <a:solidFill>
                            <a:srgbClr val="000000"/>
                          </a:solidFill>
                          <a:effectLst/>
                          <a:latin typeface="Calibri"/>
                        </a:rPr>
                        <a:t> </a:t>
                      </a:r>
                    </a:p>
                  </a:txBody>
                  <a:tcPr marL="9452" marR="9452" marT="945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BE" sz="1000" b="0" i="0" u="none" strike="noStrike">
                          <a:solidFill>
                            <a:srgbClr val="000000"/>
                          </a:solidFill>
                          <a:effectLst/>
                          <a:latin typeface="Calibri"/>
                        </a:rPr>
                        <a:t> </a:t>
                      </a:r>
                    </a:p>
                  </a:txBody>
                  <a:tcPr marL="9452" marR="9452" marT="945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BE" sz="1000" b="0" i="0" u="none" strike="noStrike">
                          <a:solidFill>
                            <a:srgbClr val="000000"/>
                          </a:solidFill>
                          <a:effectLst/>
                          <a:latin typeface="Calibri"/>
                        </a:rPr>
                        <a:t> </a:t>
                      </a:r>
                    </a:p>
                  </a:txBody>
                  <a:tcPr marL="9452" marR="9452" marT="945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BE" sz="1000" b="0" i="0" u="none" strike="noStrike">
                          <a:solidFill>
                            <a:srgbClr val="000000"/>
                          </a:solidFill>
                          <a:effectLst/>
                          <a:latin typeface="Calibri"/>
                        </a:rPr>
                        <a:t> </a:t>
                      </a:r>
                    </a:p>
                  </a:txBody>
                  <a:tcPr marL="9452" marR="9452" marT="945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BE" sz="1000" b="0" i="0" u="none" strike="noStrike">
                          <a:solidFill>
                            <a:srgbClr val="000000"/>
                          </a:solidFill>
                          <a:effectLst/>
                          <a:latin typeface="Calibri"/>
                        </a:rPr>
                        <a:t> </a:t>
                      </a:r>
                    </a:p>
                  </a:txBody>
                  <a:tcPr marL="9452" marR="9452" marT="945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BE" sz="1200" b="1" i="0" u="none" strike="noStrike">
                          <a:solidFill>
                            <a:srgbClr val="000000"/>
                          </a:solidFill>
                          <a:effectLst/>
                          <a:latin typeface="Calibri"/>
                        </a:rPr>
                        <a:t>V</a:t>
                      </a:r>
                    </a:p>
                  </a:txBody>
                  <a:tcPr marL="9452" marR="9452" marT="945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0000"/>
                    </a:solidFill>
                  </a:tcPr>
                </a:tc>
                <a:tc>
                  <a:txBody>
                    <a:bodyPr/>
                    <a:lstStyle/>
                    <a:p>
                      <a:pPr algn="l" fontAlgn="b"/>
                      <a:r>
                        <a:rPr lang="fr-BE" sz="1000" b="0" i="0" u="none" strike="noStrike">
                          <a:solidFill>
                            <a:srgbClr val="000000"/>
                          </a:solidFill>
                          <a:effectLst/>
                          <a:latin typeface="Calibri"/>
                        </a:rPr>
                        <a:t> </a:t>
                      </a:r>
                    </a:p>
                  </a:txBody>
                  <a:tcPr marL="9452" marR="9452" marT="945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366092"/>
                    </a:solidFill>
                  </a:tcPr>
                </a:tc>
                <a:tc>
                  <a:txBody>
                    <a:bodyPr/>
                    <a:lstStyle/>
                    <a:p>
                      <a:pPr algn="l" fontAlgn="b"/>
                      <a:r>
                        <a:rPr lang="fr-BE" sz="1000" b="0" i="0" u="none" strike="noStrike">
                          <a:solidFill>
                            <a:srgbClr val="000000"/>
                          </a:solidFill>
                          <a:effectLst/>
                          <a:latin typeface="Calibri"/>
                        </a:rPr>
                        <a:t> </a:t>
                      </a:r>
                    </a:p>
                  </a:txBody>
                  <a:tcPr marL="9452" marR="9452" marT="945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366092"/>
                    </a:solidFill>
                  </a:tcPr>
                </a:tc>
                <a:tc>
                  <a:txBody>
                    <a:bodyPr/>
                    <a:lstStyle/>
                    <a:p>
                      <a:pPr algn="l" fontAlgn="b"/>
                      <a:r>
                        <a:rPr lang="fr-BE" sz="1000" b="0" i="0" u="none" strike="noStrike">
                          <a:solidFill>
                            <a:srgbClr val="000000"/>
                          </a:solidFill>
                          <a:effectLst/>
                          <a:latin typeface="Calibri"/>
                        </a:rPr>
                        <a:t> </a:t>
                      </a:r>
                    </a:p>
                  </a:txBody>
                  <a:tcPr marL="9452" marR="9452" marT="945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366092"/>
                    </a:solidFill>
                  </a:tcPr>
                </a:tc>
                <a:tc>
                  <a:txBody>
                    <a:bodyPr/>
                    <a:lstStyle/>
                    <a:p>
                      <a:pPr algn="ctr" fontAlgn="ctr"/>
                      <a:r>
                        <a:rPr lang="fr-BE" sz="1200" b="1" i="0" u="none" strike="noStrike">
                          <a:solidFill>
                            <a:srgbClr val="000000"/>
                          </a:solidFill>
                          <a:effectLst/>
                          <a:latin typeface="Calibri"/>
                        </a:rPr>
                        <a:t>IF</a:t>
                      </a:r>
                    </a:p>
                  </a:txBody>
                  <a:tcPr marL="9452" marR="9452" marT="945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B050"/>
                    </a:solidFill>
                  </a:tcPr>
                </a:tc>
                <a:tc>
                  <a:txBody>
                    <a:bodyPr/>
                    <a:lstStyle/>
                    <a:p>
                      <a:pPr algn="l" fontAlgn="b"/>
                      <a:r>
                        <a:rPr lang="fr-BE" sz="1000" b="0" i="0" u="none" strike="noStrike">
                          <a:solidFill>
                            <a:srgbClr val="000000"/>
                          </a:solidFill>
                          <a:effectLst/>
                          <a:latin typeface="Calibri"/>
                        </a:rPr>
                        <a:t> </a:t>
                      </a:r>
                    </a:p>
                  </a:txBody>
                  <a:tcPr marL="9452" marR="9452" marT="945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fr-BE" sz="1000" b="0" i="0" u="none" strike="noStrike">
                          <a:solidFill>
                            <a:srgbClr val="000000"/>
                          </a:solidFill>
                          <a:effectLst/>
                          <a:latin typeface="Calibri"/>
                        </a:rPr>
                        <a:t> </a:t>
                      </a:r>
                    </a:p>
                  </a:txBody>
                  <a:tcPr marL="9452" marR="9452" marT="945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fr-BE" sz="1000" b="0" i="0" u="none" strike="noStrike">
                          <a:solidFill>
                            <a:srgbClr val="000000"/>
                          </a:solidFill>
                          <a:effectLst/>
                          <a:latin typeface="Calibri"/>
                        </a:rPr>
                        <a:t> </a:t>
                      </a:r>
                    </a:p>
                  </a:txBody>
                  <a:tcPr marL="9452" marR="9452" marT="945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fr-BE" sz="1000" b="0" i="0" u="none" strike="noStrike">
                          <a:solidFill>
                            <a:srgbClr val="000000"/>
                          </a:solidFill>
                          <a:effectLst/>
                          <a:latin typeface="Calibri"/>
                        </a:rPr>
                        <a:t> </a:t>
                      </a:r>
                    </a:p>
                  </a:txBody>
                  <a:tcPr marL="9452" marR="9452" marT="945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fr-BE" sz="1000" b="0" i="0" u="none" strike="noStrike">
                          <a:solidFill>
                            <a:srgbClr val="000000"/>
                          </a:solidFill>
                          <a:effectLst/>
                          <a:latin typeface="Calibri"/>
                        </a:rPr>
                        <a:t> </a:t>
                      </a:r>
                    </a:p>
                  </a:txBody>
                  <a:tcPr marL="9452" marR="9452" marT="945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fr-BE" sz="1000" b="0" i="0" u="none" strike="noStrike">
                          <a:solidFill>
                            <a:srgbClr val="000000"/>
                          </a:solidFill>
                          <a:effectLst/>
                          <a:latin typeface="Calibri"/>
                        </a:rPr>
                        <a:t> </a:t>
                      </a:r>
                    </a:p>
                  </a:txBody>
                  <a:tcPr marL="9452" marR="9452" marT="945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fr-BE" sz="1000" b="0" i="0" u="none" strike="noStrike">
                          <a:solidFill>
                            <a:srgbClr val="000000"/>
                          </a:solidFill>
                          <a:effectLst/>
                          <a:latin typeface="Calibri"/>
                        </a:rPr>
                        <a:t> </a:t>
                      </a:r>
                    </a:p>
                  </a:txBody>
                  <a:tcPr marL="9452" marR="9452" marT="945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fr-BE" sz="1000" b="0" i="0" u="none" strike="noStrike">
                          <a:solidFill>
                            <a:srgbClr val="000000"/>
                          </a:solidFill>
                          <a:effectLst/>
                          <a:latin typeface="Calibri"/>
                        </a:rPr>
                        <a:t> </a:t>
                      </a:r>
                    </a:p>
                  </a:txBody>
                  <a:tcPr marL="9452" marR="9452" marT="945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fr-BE" sz="1000" b="0" i="0" u="none" strike="noStrike">
                          <a:solidFill>
                            <a:srgbClr val="000000"/>
                          </a:solidFill>
                          <a:effectLst/>
                          <a:latin typeface="Calibri"/>
                        </a:rPr>
                        <a:t> </a:t>
                      </a:r>
                    </a:p>
                  </a:txBody>
                  <a:tcPr marL="9452" marR="9452" marT="945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ctr" fontAlgn="ctr"/>
                      <a:r>
                        <a:rPr lang="fr-BE" sz="1200" b="1" i="0" u="none" strike="noStrike">
                          <a:solidFill>
                            <a:srgbClr val="000000"/>
                          </a:solidFill>
                          <a:effectLst/>
                          <a:latin typeface="Calibri"/>
                        </a:rPr>
                        <a:t>V</a:t>
                      </a:r>
                    </a:p>
                  </a:txBody>
                  <a:tcPr marL="9452" marR="9452" marT="945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0000"/>
                    </a:solidFill>
                  </a:tcPr>
                </a:tc>
                <a:tc>
                  <a:txBody>
                    <a:bodyPr/>
                    <a:lstStyle/>
                    <a:p>
                      <a:pPr algn="l" fontAlgn="b"/>
                      <a:r>
                        <a:rPr lang="fr-BE" sz="1000" b="0" i="0" u="none" strike="noStrike">
                          <a:solidFill>
                            <a:srgbClr val="000000"/>
                          </a:solidFill>
                          <a:effectLst/>
                          <a:latin typeface="Calibri"/>
                        </a:rPr>
                        <a:t> </a:t>
                      </a:r>
                    </a:p>
                  </a:txBody>
                  <a:tcPr marL="9452" marR="9452" marT="945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BE" sz="1000" b="0" i="0" u="none" strike="noStrike">
                          <a:solidFill>
                            <a:srgbClr val="000000"/>
                          </a:solidFill>
                          <a:effectLst/>
                          <a:latin typeface="Calibri"/>
                        </a:rPr>
                        <a:t> </a:t>
                      </a:r>
                    </a:p>
                  </a:txBody>
                  <a:tcPr marL="9452" marR="9452" marT="945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BE" sz="1000" b="0" i="0" u="none" strike="noStrike">
                          <a:solidFill>
                            <a:srgbClr val="000000"/>
                          </a:solidFill>
                          <a:effectLst/>
                          <a:latin typeface="Calibri"/>
                        </a:rPr>
                        <a:t> </a:t>
                      </a:r>
                    </a:p>
                  </a:txBody>
                  <a:tcPr marL="9452" marR="9452" marT="945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BE" sz="1000" b="0" i="0" u="none" strike="noStrike">
                          <a:solidFill>
                            <a:srgbClr val="000000"/>
                          </a:solidFill>
                          <a:effectLst/>
                          <a:latin typeface="Calibri"/>
                        </a:rPr>
                        <a:t> </a:t>
                      </a:r>
                    </a:p>
                  </a:txBody>
                  <a:tcPr marL="9452" marR="9452" marT="945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BE" sz="1000" b="0" i="0" u="none" strike="noStrike">
                          <a:solidFill>
                            <a:srgbClr val="000000"/>
                          </a:solidFill>
                          <a:effectLst/>
                          <a:latin typeface="Calibri"/>
                        </a:rPr>
                        <a:t> </a:t>
                      </a:r>
                    </a:p>
                  </a:txBody>
                  <a:tcPr marL="9452" marR="9452" marT="945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BE" sz="1000" b="0" i="0" u="none" strike="noStrike">
                          <a:solidFill>
                            <a:srgbClr val="000000"/>
                          </a:solidFill>
                          <a:effectLst/>
                          <a:latin typeface="Calibri"/>
                        </a:rPr>
                        <a:t> </a:t>
                      </a:r>
                    </a:p>
                  </a:txBody>
                  <a:tcPr marL="9452" marR="9452" marT="945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BE" sz="1000" b="0" i="0" u="none" strike="noStrike">
                          <a:solidFill>
                            <a:srgbClr val="000000"/>
                          </a:solidFill>
                          <a:effectLst/>
                          <a:latin typeface="Calibri"/>
                        </a:rPr>
                        <a:t> </a:t>
                      </a:r>
                    </a:p>
                  </a:txBody>
                  <a:tcPr marL="9452" marR="9452" marT="945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A9694"/>
                    </a:solidFill>
                  </a:tcPr>
                </a:tc>
                <a:tc>
                  <a:txBody>
                    <a:bodyPr/>
                    <a:lstStyle/>
                    <a:p>
                      <a:pPr algn="ctr" fontAlgn="b"/>
                      <a:r>
                        <a:rPr lang="fr-BE" sz="1200" b="1" i="0" u="none" strike="noStrike">
                          <a:solidFill>
                            <a:srgbClr val="000000"/>
                          </a:solidFill>
                          <a:effectLst/>
                          <a:latin typeface="Calibri"/>
                        </a:rPr>
                        <a:t>420</a:t>
                      </a:r>
                    </a:p>
                  </a:txBody>
                  <a:tcPr marL="9452" marR="9452" marT="945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253320">
                <a:tc>
                  <a:txBody>
                    <a:bodyPr/>
                    <a:lstStyle/>
                    <a:p>
                      <a:pPr algn="ctr" fontAlgn="b"/>
                      <a:r>
                        <a:rPr lang="fr-BE" sz="1200" b="1" i="0" u="none" strike="noStrike">
                          <a:solidFill>
                            <a:srgbClr val="000000"/>
                          </a:solidFill>
                          <a:effectLst/>
                          <a:latin typeface="Calibri"/>
                        </a:rPr>
                        <a:t>4</a:t>
                      </a:r>
                    </a:p>
                  </a:txBody>
                  <a:tcPr marL="9452" marR="9452" marT="945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b"/>
                      <a:r>
                        <a:rPr lang="fr-BE" sz="1200" b="1" i="0" u="none" strike="noStrike">
                          <a:solidFill>
                            <a:srgbClr val="000000"/>
                          </a:solidFill>
                          <a:effectLst/>
                          <a:latin typeface="Calibri"/>
                        </a:rPr>
                        <a:t>7941</a:t>
                      </a:r>
                    </a:p>
                  </a:txBody>
                  <a:tcPr marL="9452" marR="9452" marT="945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BE" sz="1000" b="0" i="0" u="none" strike="noStrike">
                          <a:solidFill>
                            <a:srgbClr val="000000"/>
                          </a:solidFill>
                          <a:effectLst/>
                          <a:latin typeface="Calibri"/>
                        </a:rPr>
                        <a:t> </a:t>
                      </a:r>
                    </a:p>
                  </a:txBody>
                  <a:tcPr marL="9452" marR="9452" marT="945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BE" sz="1000" b="0" i="0" u="none" strike="noStrike">
                          <a:solidFill>
                            <a:srgbClr val="000000"/>
                          </a:solidFill>
                          <a:effectLst/>
                          <a:latin typeface="Calibri"/>
                        </a:rPr>
                        <a:t> </a:t>
                      </a:r>
                    </a:p>
                  </a:txBody>
                  <a:tcPr marL="9452" marR="9452" marT="945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BE" sz="1000" b="0" i="0" u="none" strike="noStrike">
                          <a:solidFill>
                            <a:srgbClr val="000000"/>
                          </a:solidFill>
                          <a:effectLst/>
                          <a:latin typeface="Calibri"/>
                        </a:rPr>
                        <a:t> </a:t>
                      </a:r>
                    </a:p>
                  </a:txBody>
                  <a:tcPr marL="9452" marR="9452" marT="945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BE" sz="1000" b="0" i="0" u="none" strike="noStrike">
                          <a:solidFill>
                            <a:srgbClr val="000000"/>
                          </a:solidFill>
                          <a:effectLst/>
                          <a:latin typeface="Calibri"/>
                        </a:rPr>
                        <a:t> </a:t>
                      </a:r>
                    </a:p>
                  </a:txBody>
                  <a:tcPr marL="9452" marR="9452" marT="945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BE" sz="1000" b="0" i="0" u="none" strike="noStrike">
                          <a:solidFill>
                            <a:srgbClr val="000000"/>
                          </a:solidFill>
                          <a:effectLst/>
                          <a:latin typeface="Calibri"/>
                        </a:rPr>
                        <a:t> </a:t>
                      </a:r>
                    </a:p>
                  </a:txBody>
                  <a:tcPr marL="9452" marR="9452" marT="945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BE" sz="1000" b="0" i="0" u="none" strike="noStrike">
                          <a:solidFill>
                            <a:srgbClr val="000000"/>
                          </a:solidFill>
                          <a:effectLst/>
                          <a:latin typeface="Calibri"/>
                        </a:rPr>
                        <a:t> </a:t>
                      </a:r>
                    </a:p>
                  </a:txBody>
                  <a:tcPr marL="9452" marR="9452" marT="945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BE" sz="1000" b="0" i="0" u="none" strike="noStrike">
                          <a:solidFill>
                            <a:srgbClr val="000000"/>
                          </a:solidFill>
                          <a:effectLst/>
                          <a:latin typeface="Calibri"/>
                        </a:rPr>
                        <a:t> </a:t>
                      </a:r>
                    </a:p>
                  </a:txBody>
                  <a:tcPr marL="9452" marR="9452" marT="945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BE" sz="1000" b="0" i="0" u="none" strike="noStrike">
                          <a:solidFill>
                            <a:srgbClr val="000000"/>
                          </a:solidFill>
                          <a:effectLst/>
                          <a:latin typeface="Calibri"/>
                        </a:rPr>
                        <a:t> </a:t>
                      </a:r>
                    </a:p>
                  </a:txBody>
                  <a:tcPr marL="9452" marR="9452" marT="945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BE" sz="1000" b="0" i="0" u="none" strike="noStrike">
                          <a:solidFill>
                            <a:srgbClr val="000000"/>
                          </a:solidFill>
                          <a:effectLst/>
                          <a:latin typeface="Calibri"/>
                        </a:rPr>
                        <a:t> </a:t>
                      </a:r>
                    </a:p>
                  </a:txBody>
                  <a:tcPr marL="9452" marR="9452" marT="945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BE" sz="1000" b="0" i="0" u="none" strike="noStrike">
                          <a:solidFill>
                            <a:srgbClr val="000000"/>
                          </a:solidFill>
                          <a:effectLst/>
                          <a:latin typeface="Calibri"/>
                        </a:rPr>
                        <a:t> </a:t>
                      </a:r>
                    </a:p>
                  </a:txBody>
                  <a:tcPr marL="9452" marR="9452" marT="945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BE" sz="1000" b="0" i="0" u="none" strike="noStrike">
                          <a:solidFill>
                            <a:srgbClr val="000000"/>
                          </a:solidFill>
                          <a:effectLst/>
                          <a:latin typeface="Calibri"/>
                        </a:rPr>
                        <a:t> </a:t>
                      </a:r>
                    </a:p>
                  </a:txBody>
                  <a:tcPr marL="9452" marR="9452" marT="945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BE" sz="1000" b="0" i="0" u="none" strike="noStrike">
                          <a:solidFill>
                            <a:srgbClr val="000000"/>
                          </a:solidFill>
                          <a:effectLst/>
                          <a:latin typeface="Calibri"/>
                        </a:rPr>
                        <a:t> </a:t>
                      </a:r>
                    </a:p>
                  </a:txBody>
                  <a:tcPr marL="9452" marR="9452" marT="945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BE" sz="1000" b="0" i="0" u="none" strike="noStrike">
                          <a:solidFill>
                            <a:srgbClr val="000000"/>
                          </a:solidFill>
                          <a:effectLst/>
                          <a:latin typeface="Calibri"/>
                        </a:rPr>
                        <a:t> </a:t>
                      </a:r>
                    </a:p>
                  </a:txBody>
                  <a:tcPr marL="9452" marR="9452" marT="945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fr-BE" sz="1200" b="1" i="0" u="none" strike="noStrike">
                          <a:solidFill>
                            <a:srgbClr val="000000"/>
                          </a:solidFill>
                          <a:effectLst/>
                          <a:latin typeface="Calibri"/>
                        </a:rPr>
                        <a:t>V</a:t>
                      </a:r>
                    </a:p>
                  </a:txBody>
                  <a:tcPr marL="9452" marR="9452" marT="945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0000"/>
                    </a:solidFill>
                  </a:tcPr>
                </a:tc>
                <a:tc>
                  <a:txBody>
                    <a:bodyPr/>
                    <a:lstStyle/>
                    <a:p>
                      <a:pPr algn="ctr" fontAlgn="ctr"/>
                      <a:r>
                        <a:rPr lang="fr-BE" sz="1200" b="1" i="0" u="none" strike="noStrike">
                          <a:solidFill>
                            <a:srgbClr val="000000"/>
                          </a:solidFill>
                          <a:effectLst/>
                          <a:latin typeface="Calibri"/>
                        </a:rPr>
                        <a:t>IF</a:t>
                      </a:r>
                    </a:p>
                  </a:txBody>
                  <a:tcPr marL="9452" marR="9452" marT="945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B050"/>
                    </a:solidFill>
                  </a:tcPr>
                </a:tc>
                <a:tc>
                  <a:txBody>
                    <a:bodyPr/>
                    <a:lstStyle/>
                    <a:p>
                      <a:pPr algn="l" fontAlgn="b"/>
                      <a:r>
                        <a:rPr lang="fr-BE" sz="1000" b="0" i="0" u="none" strike="noStrike">
                          <a:solidFill>
                            <a:srgbClr val="000000"/>
                          </a:solidFill>
                          <a:effectLst/>
                          <a:latin typeface="Calibri"/>
                        </a:rPr>
                        <a:t> </a:t>
                      </a:r>
                    </a:p>
                  </a:txBody>
                  <a:tcPr marL="9452" marR="9452" marT="945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fr-BE" sz="1000" b="0" i="0" u="none" strike="noStrike">
                          <a:solidFill>
                            <a:srgbClr val="000000"/>
                          </a:solidFill>
                          <a:effectLst/>
                          <a:latin typeface="Calibri"/>
                        </a:rPr>
                        <a:t> </a:t>
                      </a:r>
                    </a:p>
                  </a:txBody>
                  <a:tcPr marL="9452" marR="9452" marT="945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fr-BE" sz="1000" b="0" i="0" u="none" strike="noStrike">
                          <a:solidFill>
                            <a:srgbClr val="000000"/>
                          </a:solidFill>
                          <a:effectLst/>
                          <a:latin typeface="Calibri"/>
                        </a:rPr>
                        <a:t> </a:t>
                      </a:r>
                    </a:p>
                  </a:txBody>
                  <a:tcPr marL="9452" marR="9452" marT="945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fr-BE" sz="1000" b="0" i="0" u="none" strike="noStrike">
                          <a:solidFill>
                            <a:srgbClr val="000000"/>
                          </a:solidFill>
                          <a:effectLst/>
                          <a:latin typeface="Calibri"/>
                        </a:rPr>
                        <a:t> </a:t>
                      </a:r>
                    </a:p>
                  </a:txBody>
                  <a:tcPr marL="9452" marR="9452" marT="945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fr-BE" sz="1000" b="0" i="0" u="none" strike="noStrike">
                          <a:solidFill>
                            <a:srgbClr val="000000"/>
                          </a:solidFill>
                          <a:effectLst/>
                          <a:latin typeface="Calibri"/>
                        </a:rPr>
                        <a:t> </a:t>
                      </a:r>
                    </a:p>
                  </a:txBody>
                  <a:tcPr marL="9452" marR="9452" marT="945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fr-BE" sz="1000" b="0" i="0" u="none" strike="noStrike">
                          <a:solidFill>
                            <a:srgbClr val="000000"/>
                          </a:solidFill>
                          <a:effectLst/>
                          <a:latin typeface="Calibri"/>
                        </a:rPr>
                        <a:t> </a:t>
                      </a:r>
                    </a:p>
                  </a:txBody>
                  <a:tcPr marL="9452" marR="9452" marT="945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fr-BE" sz="1000" b="0" i="0" u="none" strike="noStrike">
                          <a:solidFill>
                            <a:srgbClr val="000000"/>
                          </a:solidFill>
                          <a:effectLst/>
                          <a:latin typeface="Calibri"/>
                        </a:rPr>
                        <a:t> </a:t>
                      </a:r>
                    </a:p>
                  </a:txBody>
                  <a:tcPr marL="9452" marR="9452" marT="945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fr-BE" sz="1000" b="0" i="0" u="none" strike="noStrike">
                          <a:solidFill>
                            <a:srgbClr val="000000"/>
                          </a:solidFill>
                          <a:effectLst/>
                          <a:latin typeface="Calibri"/>
                        </a:rPr>
                        <a:t> </a:t>
                      </a:r>
                    </a:p>
                  </a:txBody>
                  <a:tcPr marL="9452" marR="9452" marT="945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fr-BE" sz="1000" b="0" i="0" u="none" strike="noStrike">
                          <a:solidFill>
                            <a:srgbClr val="FF0000"/>
                          </a:solidFill>
                          <a:effectLst/>
                          <a:latin typeface="Calibri"/>
                        </a:rPr>
                        <a:t> </a:t>
                      </a:r>
                    </a:p>
                  </a:txBody>
                  <a:tcPr marL="9452" marR="9452" marT="945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ctr" fontAlgn="ctr"/>
                      <a:r>
                        <a:rPr lang="fr-BE" sz="1200" b="1" i="0" u="none" strike="noStrike">
                          <a:solidFill>
                            <a:srgbClr val="000000"/>
                          </a:solidFill>
                          <a:effectLst/>
                          <a:latin typeface="Calibri"/>
                        </a:rPr>
                        <a:t>V</a:t>
                      </a:r>
                    </a:p>
                  </a:txBody>
                  <a:tcPr marL="9452" marR="9452" marT="945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0000"/>
                    </a:solidFill>
                  </a:tcPr>
                </a:tc>
                <a:tc>
                  <a:txBody>
                    <a:bodyPr/>
                    <a:lstStyle/>
                    <a:p>
                      <a:pPr algn="l" fontAlgn="b"/>
                      <a:r>
                        <a:rPr lang="fr-BE" sz="1000" b="0" i="0" u="none" strike="noStrike">
                          <a:solidFill>
                            <a:srgbClr val="000000"/>
                          </a:solidFill>
                          <a:effectLst/>
                          <a:latin typeface="Calibri"/>
                        </a:rPr>
                        <a:t> </a:t>
                      </a:r>
                    </a:p>
                  </a:txBody>
                  <a:tcPr marL="9452" marR="9452" marT="945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BE" sz="1000" b="0" i="0" u="none" strike="noStrike">
                          <a:solidFill>
                            <a:srgbClr val="000000"/>
                          </a:solidFill>
                          <a:effectLst/>
                          <a:latin typeface="Calibri"/>
                        </a:rPr>
                        <a:t> </a:t>
                      </a:r>
                    </a:p>
                  </a:txBody>
                  <a:tcPr marL="9452" marR="9452" marT="945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BE" sz="1000" b="0" i="0" u="none" strike="noStrike">
                          <a:solidFill>
                            <a:srgbClr val="000000"/>
                          </a:solidFill>
                          <a:effectLst/>
                          <a:latin typeface="Calibri"/>
                        </a:rPr>
                        <a:t> </a:t>
                      </a:r>
                    </a:p>
                  </a:txBody>
                  <a:tcPr marL="9452" marR="9452" marT="945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A9694"/>
                    </a:solidFill>
                  </a:tcPr>
                </a:tc>
                <a:tc>
                  <a:txBody>
                    <a:bodyPr/>
                    <a:lstStyle/>
                    <a:p>
                      <a:pPr algn="ctr" fontAlgn="b"/>
                      <a:r>
                        <a:rPr lang="fr-BE" sz="1200" b="1" i="0" u="none" strike="noStrike">
                          <a:solidFill>
                            <a:srgbClr val="000000"/>
                          </a:solidFill>
                          <a:effectLst/>
                          <a:latin typeface="Calibri"/>
                        </a:rPr>
                        <a:t>330</a:t>
                      </a:r>
                    </a:p>
                  </a:txBody>
                  <a:tcPr marL="9452" marR="9452" marT="945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253320">
                <a:tc>
                  <a:txBody>
                    <a:bodyPr/>
                    <a:lstStyle/>
                    <a:p>
                      <a:pPr algn="l" fontAlgn="b"/>
                      <a:r>
                        <a:rPr lang="fr-BE" sz="1000" b="0" i="0" u="none" strike="noStrike">
                          <a:solidFill>
                            <a:srgbClr val="000000"/>
                          </a:solidFill>
                          <a:effectLst/>
                          <a:latin typeface="Calibri"/>
                        </a:rPr>
                        <a:t> </a:t>
                      </a:r>
                    </a:p>
                  </a:txBody>
                  <a:tcPr marL="9452" marR="9452" marT="945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BE" sz="1000" b="0" i="0" u="none" strike="noStrike">
                          <a:solidFill>
                            <a:srgbClr val="000000"/>
                          </a:solidFill>
                          <a:effectLst/>
                          <a:latin typeface="Calibri"/>
                        </a:rPr>
                        <a:t> </a:t>
                      </a:r>
                    </a:p>
                  </a:txBody>
                  <a:tcPr marL="9452" marR="9452" marT="945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b"/>
                      <a:r>
                        <a:rPr lang="fr-BE" sz="1200" b="1" i="0" u="none" strike="noStrike">
                          <a:solidFill>
                            <a:srgbClr val="000000"/>
                          </a:solidFill>
                          <a:effectLst/>
                          <a:latin typeface="Calibri"/>
                        </a:rPr>
                        <a:t>12</a:t>
                      </a:r>
                    </a:p>
                  </a:txBody>
                  <a:tcPr marL="9452" marR="9452" marT="945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fr-BE" sz="1200" b="1" i="0" u="none" strike="noStrike">
                          <a:solidFill>
                            <a:srgbClr val="000000"/>
                          </a:solidFill>
                          <a:effectLst/>
                          <a:latin typeface="Calibri"/>
                        </a:rPr>
                        <a:t>1</a:t>
                      </a:r>
                    </a:p>
                  </a:txBody>
                  <a:tcPr marL="9452" marR="9452" marT="945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fr-BE" sz="1200" b="1" i="0" u="none" strike="noStrike">
                          <a:solidFill>
                            <a:srgbClr val="000000"/>
                          </a:solidFill>
                          <a:effectLst/>
                          <a:latin typeface="Calibri"/>
                        </a:rPr>
                        <a:t>2</a:t>
                      </a:r>
                    </a:p>
                  </a:txBody>
                  <a:tcPr marL="9452" marR="9452" marT="945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fr-BE" sz="1200" b="1" i="0" u="none" strike="noStrike">
                          <a:solidFill>
                            <a:srgbClr val="000000"/>
                          </a:solidFill>
                          <a:effectLst/>
                          <a:latin typeface="Calibri"/>
                        </a:rPr>
                        <a:t>3</a:t>
                      </a:r>
                    </a:p>
                  </a:txBody>
                  <a:tcPr marL="9452" marR="9452" marT="945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fr-BE" sz="1200" b="1" i="0" u="none" strike="noStrike">
                          <a:solidFill>
                            <a:srgbClr val="000000"/>
                          </a:solidFill>
                          <a:effectLst/>
                          <a:latin typeface="Calibri"/>
                        </a:rPr>
                        <a:t>4</a:t>
                      </a:r>
                    </a:p>
                  </a:txBody>
                  <a:tcPr marL="9452" marR="9452" marT="945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fr-BE" sz="1200" b="1" i="0" u="none" strike="noStrike">
                          <a:solidFill>
                            <a:srgbClr val="000000"/>
                          </a:solidFill>
                          <a:effectLst/>
                          <a:latin typeface="Calibri"/>
                        </a:rPr>
                        <a:t>5</a:t>
                      </a:r>
                    </a:p>
                  </a:txBody>
                  <a:tcPr marL="9452" marR="9452" marT="945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fr-BE" sz="1200" b="1" i="0" u="none" strike="noStrike">
                          <a:solidFill>
                            <a:srgbClr val="000000"/>
                          </a:solidFill>
                          <a:effectLst/>
                          <a:latin typeface="Calibri"/>
                        </a:rPr>
                        <a:t>6</a:t>
                      </a:r>
                    </a:p>
                  </a:txBody>
                  <a:tcPr marL="9452" marR="9452" marT="945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fr-BE" sz="1200" b="1" i="0" u="none" strike="noStrike">
                          <a:solidFill>
                            <a:srgbClr val="000000"/>
                          </a:solidFill>
                          <a:effectLst/>
                          <a:latin typeface="Calibri"/>
                        </a:rPr>
                        <a:t>7</a:t>
                      </a:r>
                    </a:p>
                  </a:txBody>
                  <a:tcPr marL="9452" marR="9452" marT="945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fr-BE" sz="1200" b="1" i="0" u="none" strike="noStrike">
                          <a:solidFill>
                            <a:srgbClr val="000000"/>
                          </a:solidFill>
                          <a:effectLst/>
                          <a:latin typeface="Calibri"/>
                        </a:rPr>
                        <a:t>8</a:t>
                      </a:r>
                    </a:p>
                  </a:txBody>
                  <a:tcPr marL="9452" marR="9452" marT="945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fr-BE" sz="1200" b="1" i="0" u="none" strike="noStrike">
                          <a:solidFill>
                            <a:srgbClr val="000000"/>
                          </a:solidFill>
                          <a:effectLst/>
                          <a:latin typeface="Calibri"/>
                        </a:rPr>
                        <a:t>9</a:t>
                      </a:r>
                    </a:p>
                  </a:txBody>
                  <a:tcPr marL="9452" marR="9452" marT="945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fr-BE" sz="1200" b="1" i="0" u="none" strike="noStrike">
                          <a:solidFill>
                            <a:srgbClr val="000000"/>
                          </a:solidFill>
                          <a:effectLst/>
                          <a:latin typeface="Calibri"/>
                        </a:rPr>
                        <a:t>10</a:t>
                      </a:r>
                    </a:p>
                  </a:txBody>
                  <a:tcPr marL="9452" marR="9452" marT="945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fr-BE" sz="1200" b="1" i="0" u="none" strike="noStrike">
                          <a:solidFill>
                            <a:srgbClr val="000000"/>
                          </a:solidFill>
                          <a:effectLst/>
                          <a:latin typeface="Calibri"/>
                        </a:rPr>
                        <a:t>11</a:t>
                      </a:r>
                    </a:p>
                  </a:txBody>
                  <a:tcPr marL="9452" marR="9452" marT="945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fr-BE" sz="1200" b="1" i="0" u="none" strike="noStrike">
                          <a:solidFill>
                            <a:srgbClr val="000000"/>
                          </a:solidFill>
                          <a:effectLst/>
                          <a:latin typeface="Calibri"/>
                        </a:rPr>
                        <a:t>12</a:t>
                      </a:r>
                    </a:p>
                  </a:txBody>
                  <a:tcPr marL="9452" marR="9452" marT="945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fr-BE" sz="1200" b="1" i="0" u="none" strike="noStrike">
                          <a:solidFill>
                            <a:srgbClr val="000000"/>
                          </a:solidFill>
                          <a:effectLst/>
                          <a:latin typeface="Calibri"/>
                        </a:rPr>
                        <a:t>1</a:t>
                      </a:r>
                    </a:p>
                  </a:txBody>
                  <a:tcPr marL="9452" marR="9452" marT="945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fr-BE" sz="1200" b="1" i="0" u="none" strike="noStrike">
                          <a:solidFill>
                            <a:srgbClr val="000000"/>
                          </a:solidFill>
                          <a:effectLst/>
                          <a:latin typeface="Calibri"/>
                        </a:rPr>
                        <a:t>2</a:t>
                      </a:r>
                    </a:p>
                  </a:txBody>
                  <a:tcPr marL="9452" marR="9452" marT="945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fr-BE" sz="1200" b="1" i="0" u="none" strike="noStrike">
                          <a:solidFill>
                            <a:srgbClr val="000000"/>
                          </a:solidFill>
                          <a:effectLst/>
                          <a:latin typeface="Calibri"/>
                        </a:rPr>
                        <a:t>3</a:t>
                      </a:r>
                    </a:p>
                  </a:txBody>
                  <a:tcPr marL="9452" marR="9452" marT="945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fr-BE" sz="1200" b="1" i="0" u="none" strike="noStrike">
                          <a:solidFill>
                            <a:srgbClr val="000000"/>
                          </a:solidFill>
                          <a:effectLst/>
                          <a:latin typeface="Calibri"/>
                        </a:rPr>
                        <a:t>4</a:t>
                      </a:r>
                    </a:p>
                  </a:txBody>
                  <a:tcPr marL="9452" marR="9452" marT="945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fr-BE" sz="1200" b="1" i="0" u="none" strike="noStrike">
                          <a:solidFill>
                            <a:srgbClr val="000000"/>
                          </a:solidFill>
                          <a:effectLst/>
                          <a:latin typeface="Calibri"/>
                        </a:rPr>
                        <a:t>5</a:t>
                      </a:r>
                    </a:p>
                  </a:txBody>
                  <a:tcPr marL="9452" marR="9452" marT="945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fr-BE" sz="1200" b="1" i="0" u="none" strike="noStrike">
                          <a:solidFill>
                            <a:srgbClr val="000000"/>
                          </a:solidFill>
                          <a:effectLst/>
                          <a:latin typeface="Calibri"/>
                        </a:rPr>
                        <a:t>6</a:t>
                      </a:r>
                    </a:p>
                  </a:txBody>
                  <a:tcPr marL="9452" marR="9452" marT="945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fr-BE" sz="1200" b="1" i="0" u="none" strike="noStrike">
                          <a:solidFill>
                            <a:srgbClr val="000000"/>
                          </a:solidFill>
                          <a:effectLst/>
                          <a:latin typeface="Calibri"/>
                        </a:rPr>
                        <a:t>7</a:t>
                      </a:r>
                    </a:p>
                  </a:txBody>
                  <a:tcPr marL="9452" marR="9452" marT="945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fr-BE" sz="1200" b="1" i="0" u="none" strike="noStrike">
                          <a:solidFill>
                            <a:srgbClr val="000000"/>
                          </a:solidFill>
                          <a:effectLst/>
                          <a:latin typeface="Calibri"/>
                        </a:rPr>
                        <a:t>8</a:t>
                      </a:r>
                    </a:p>
                  </a:txBody>
                  <a:tcPr marL="9452" marR="9452" marT="945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fr-BE" sz="1200" b="1" i="0" u="none" strike="noStrike">
                          <a:solidFill>
                            <a:srgbClr val="000000"/>
                          </a:solidFill>
                          <a:effectLst/>
                          <a:latin typeface="Calibri"/>
                        </a:rPr>
                        <a:t>9</a:t>
                      </a:r>
                    </a:p>
                  </a:txBody>
                  <a:tcPr marL="9452" marR="9452" marT="945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fr-BE" sz="1200" b="1" i="0" u="none" strike="noStrike">
                          <a:solidFill>
                            <a:srgbClr val="000000"/>
                          </a:solidFill>
                          <a:effectLst/>
                          <a:latin typeface="Calibri"/>
                        </a:rPr>
                        <a:t>10</a:t>
                      </a:r>
                    </a:p>
                  </a:txBody>
                  <a:tcPr marL="9452" marR="9452" marT="945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fr-BE" sz="1200" b="1" i="0" u="none" strike="noStrike">
                          <a:solidFill>
                            <a:srgbClr val="000000"/>
                          </a:solidFill>
                          <a:effectLst/>
                          <a:latin typeface="Calibri"/>
                        </a:rPr>
                        <a:t>11</a:t>
                      </a:r>
                    </a:p>
                  </a:txBody>
                  <a:tcPr marL="9452" marR="9452" marT="945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fr-BE" sz="1200" b="1" i="0" u="none" strike="noStrike">
                          <a:solidFill>
                            <a:srgbClr val="000000"/>
                          </a:solidFill>
                          <a:effectLst/>
                          <a:latin typeface="Calibri"/>
                        </a:rPr>
                        <a:t>12</a:t>
                      </a:r>
                    </a:p>
                  </a:txBody>
                  <a:tcPr marL="9452" marR="9452" marT="945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fr-BE" sz="1200" b="1" i="0" u="none" strike="noStrike">
                          <a:solidFill>
                            <a:srgbClr val="000000"/>
                          </a:solidFill>
                          <a:effectLst/>
                          <a:latin typeface="Calibri"/>
                        </a:rPr>
                        <a:t>1</a:t>
                      </a:r>
                    </a:p>
                  </a:txBody>
                  <a:tcPr marL="9452" marR="9452" marT="945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fr-BE" sz="1200" b="1" i="0" u="none" strike="noStrike">
                          <a:solidFill>
                            <a:srgbClr val="000000"/>
                          </a:solidFill>
                          <a:effectLst/>
                          <a:latin typeface="Calibri"/>
                        </a:rPr>
                        <a:t>2</a:t>
                      </a:r>
                    </a:p>
                  </a:txBody>
                  <a:tcPr marL="9452" marR="9452" marT="945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b"/>
                      <a:r>
                        <a:rPr lang="fr-BE" sz="1200" b="1" i="0" u="none" strike="noStrike">
                          <a:solidFill>
                            <a:srgbClr val="000000"/>
                          </a:solidFill>
                          <a:effectLst/>
                          <a:latin typeface="Calibri"/>
                        </a:rPr>
                        <a:t>3</a:t>
                      </a:r>
                    </a:p>
                  </a:txBody>
                  <a:tcPr marL="9452" marR="9452" marT="945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A9694"/>
                    </a:solidFill>
                  </a:tcPr>
                </a:tc>
                <a:tc>
                  <a:txBody>
                    <a:bodyPr/>
                    <a:lstStyle/>
                    <a:p>
                      <a:pPr algn="ctr" fontAlgn="b"/>
                      <a:r>
                        <a:rPr lang="fr-BE" sz="1000" b="0" i="0" u="none" strike="noStrike">
                          <a:solidFill>
                            <a:srgbClr val="000000"/>
                          </a:solidFill>
                          <a:effectLst/>
                          <a:latin typeface="Calibri"/>
                        </a:rPr>
                        <a:t> </a:t>
                      </a:r>
                    </a:p>
                  </a:txBody>
                  <a:tcPr marL="9452" marR="9452" marT="945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253320">
                <a:tc>
                  <a:txBody>
                    <a:bodyPr/>
                    <a:lstStyle/>
                    <a:p>
                      <a:pPr algn="l" fontAlgn="b"/>
                      <a:r>
                        <a:rPr lang="fr-BE" sz="1000" b="0" i="0" u="none" strike="noStrike">
                          <a:solidFill>
                            <a:srgbClr val="000000"/>
                          </a:solidFill>
                          <a:effectLst/>
                          <a:latin typeface="Calibri"/>
                        </a:rPr>
                        <a:t> </a:t>
                      </a:r>
                    </a:p>
                  </a:txBody>
                  <a:tcPr marL="9452" marR="9452" marT="945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BE" sz="1000" b="0" i="0" u="none" strike="noStrike">
                          <a:solidFill>
                            <a:srgbClr val="000000"/>
                          </a:solidFill>
                          <a:effectLst/>
                          <a:latin typeface="Calibri"/>
                        </a:rPr>
                        <a:t> </a:t>
                      </a:r>
                    </a:p>
                  </a:txBody>
                  <a:tcPr marL="9452" marR="9452" marT="945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b"/>
                      <a:r>
                        <a:rPr lang="fr-BE" sz="1000" b="0" i="0" u="none" strike="noStrike">
                          <a:solidFill>
                            <a:srgbClr val="000000"/>
                          </a:solidFill>
                          <a:effectLst/>
                          <a:latin typeface="Calibri"/>
                        </a:rPr>
                        <a:t> </a:t>
                      </a:r>
                    </a:p>
                  </a:txBody>
                  <a:tcPr marL="9452" marR="9452" marT="945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gridSpan="12">
                  <a:txBody>
                    <a:bodyPr/>
                    <a:lstStyle/>
                    <a:p>
                      <a:pPr algn="ctr" fontAlgn="ctr"/>
                      <a:r>
                        <a:rPr lang="fr-BE" sz="1200" b="1" i="0" u="none" strike="noStrike">
                          <a:solidFill>
                            <a:srgbClr val="000000"/>
                          </a:solidFill>
                          <a:effectLst/>
                          <a:latin typeface="Calibri"/>
                        </a:rPr>
                        <a:t>2016</a:t>
                      </a:r>
                    </a:p>
                  </a:txBody>
                  <a:tcPr marL="9452" marR="9452" marT="945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fr-BE"/>
                    </a:p>
                  </a:txBody>
                  <a:tcPr/>
                </a:tc>
                <a:tc hMerge="1">
                  <a:txBody>
                    <a:bodyPr/>
                    <a:lstStyle/>
                    <a:p>
                      <a:endParaRPr lang="fr-BE"/>
                    </a:p>
                  </a:txBody>
                  <a:tcPr/>
                </a:tc>
                <a:tc hMerge="1">
                  <a:txBody>
                    <a:bodyPr/>
                    <a:lstStyle/>
                    <a:p>
                      <a:endParaRPr lang="fr-BE"/>
                    </a:p>
                  </a:txBody>
                  <a:tcPr/>
                </a:tc>
                <a:tc hMerge="1">
                  <a:txBody>
                    <a:bodyPr/>
                    <a:lstStyle/>
                    <a:p>
                      <a:endParaRPr lang="fr-BE"/>
                    </a:p>
                  </a:txBody>
                  <a:tcPr/>
                </a:tc>
                <a:tc hMerge="1">
                  <a:txBody>
                    <a:bodyPr/>
                    <a:lstStyle/>
                    <a:p>
                      <a:endParaRPr lang="fr-BE"/>
                    </a:p>
                  </a:txBody>
                  <a:tcPr/>
                </a:tc>
                <a:tc hMerge="1">
                  <a:txBody>
                    <a:bodyPr/>
                    <a:lstStyle/>
                    <a:p>
                      <a:endParaRPr lang="fr-BE"/>
                    </a:p>
                  </a:txBody>
                  <a:tcPr/>
                </a:tc>
                <a:tc hMerge="1">
                  <a:txBody>
                    <a:bodyPr/>
                    <a:lstStyle/>
                    <a:p>
                      <a:endParaRPr lang="fr-BE"/>
                    </a:p>
                  </a:txBody>
                  <a:tcPr/>
                </a:tc>
                <a:tc hMerge="1">
                  <a:txBody>
                    <a:bodyPr/>
                    <a:lstStyle/>
                    <a:p>
                      <a:endParaRPr lang="fr-BE"/>
                    </a:p>
                  </a:txBody>
                  <a:tcPr/>
                </a:tc>
                <a:tc hMerge="1">
                  <a:txBody>
                    <a:bodyPr/>
                    <a:lstStyle/>
                    <a:p>
                      <a:endParaRPr lang="fr-BE"/>
                    </a:p>
                  </a:txBody>
                  <a:tcPr/>
                </a:tc>
                <a:tc hMerge="1">
                  <a:txBody>
                    <a:bodyPr/>
                    <a:lstStyle/>
                    <a:p>
                      <a:endParaRPr lang="fr-BE"/>
                    </a:p>
                  </a:txBody>
                  <a:tcPr/>
                </a:tc>
                <a:tc hMerge="1">
                  <a:txBody>
                    <a:bodyPr/>
                    <a:lstStyle/>
                    <a:p>
                      <a:endParaRPr lang="fr-BE"/>
                    </a:p>
                  </a:txBody>
                  <a:tcPr/>
                </a:tc>
                <a:tc gridSpan="12">
                  <a:txBody>
                    <a:bodyPr/>
                    <a:lstStyle/>
                    <a:p>
                      <a:pPr algn="ctr" fontAlgn="ctr"/>
                      <a:r>
                        <a:rPr lang="fr-BE" sz="1200" b="1" i="0" u="none" strike="noStrike" dirty="0">
                          <a:solidFill>
                            <a:srgbClr val="000000"/>
                          </a:solidFill>
                          <a:effectLst/>
                          <a:latin typeface="Calibri"/>
                        </a:rPr>
                        <a:t>2017</a:t>
                      </a:r>
                    </a:p>
                  </a:txBody>
                  <a:tcPr marL="9452" marR="9452" marT="945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fr-BE"/>
                    </a:p>
                  </a:txBody>
                  <a:tcPr/>
                </a:tc>
                <a:tc hMerge="1">
                  <a:txBody>
                    <a:bodyPr/>
                    <a:lstStyle/>
                    <a:p>
                      <a:endParaRPr lang="fr-BE"/>
                    </a:p>
                  </a:txBody>
                  <a:tcPr/>
                </a:tc>
                <a:tc hMerge="1">
                  <a:txBody>
                    <a:bodyPr/>
                    <a:lstStyle/>
                    <a:p>
                      <a:endParaRPr lang="fr-BE"/>
                    </a:p>
                  </a:txBody>
                  <a:tcPr/>
                </a:tc>
                <a:tc hMerge="1">
                  <a:txBody>
                    <a:bodyPr/>
                    <a:lstStyle/>
                    <a:p>
                      <a:endParaRPr lang="fr-BE"/>
                    </a:p>
                  </a:txBody>
                  <a:tcPr/>
                </a:tc>
                <a:tc hMerge="1">
                  <a:txBody>
                    <a:bodyPr/>
                    <a:lstStyle/>
                    <a:p>
                      <a:endParaRPr lang="fr-BE"/>
                    </a:p>
                  </a:txBody>
                  <a:tcPr/>
                </a:tc>
                <a:tc hMerge="1">
                  <a:txBody>
                    <a:bodyPr/>
                    <a:lstStyle/>
                    <a:p>
                      <a:endParaRPr lang="fr-BE"/>
                    </a:p>
                  </a:txBody>
                  <a:tcPr/>
                </a:tc>
                <a:tc hMerge="1">
                  <a:txBody>
                    <a:bodyPr/>
                    <a:lstStyle/>
                    <a:p>
                      <a:endParaRPr lang="fr-BE"/>
                    </a:p>
                  </a:txBody>
                  <a:tcPr/>
                </a:tc>
                <a:tc hMerge="1">
                  <a:txBody>
                    <a:bodyPr/>
                    <a:lstStyle/>
                    <a:p>
                      <a:endParaRPr lang="fr-BE"/>
                    </a:p>
                  </a:txBody>
                  <a:tcPr/>
                </a:tc>
                <a:tc hMerge="1">
                  <a:txBody>
                    <a:bodyPr/>
                    <a:lstStyle/>
                    <a:p>
                      <a:endParaRPr lang="fr-BE"/>
                    </a:p>
                  </a:txBody>
                  <a:tcPr/>
                </a:tc>
                <a:tc hMerge="1">
                  <a:txBody>
                    <a:bodyPr/>
                    <a:lstStyle/>
                    <a:p>
                      <a:endParaRPr lang="fr-BE"/>
                    </a:p>
                  </a:txBody>
                  <a:tcPr/>
                </a:tc>
                <a:tc hMerge="1">
                  <a:txBody>
                    <a:bodyPr/>
                    <a:lstStyle/>
                    <a:p>
                      <a:endParaRPr lang="fr-BE"/>
                    </a:p>
                  </a:txBody>
                  <a:tcPr/>
                </a:tc>
                <a:tc gridSpan="3">
                  <a:txBody>
                    <a:bodyPr/>
                    <a:lstStyle/>
                    <a:p>
                      <a:pPr algn="ctr" fontAlgn="ctr"/>
                      <a:r>
                        <a:rPr lang="fr-BE" sz="1200" b="1" i="0" u="none" strike="noStrike">
                          <a:solidFill>
                            <a:srgbClr val="000000"/>
                          </a:solidFill>
                          <a:effectLst/>
                          <a:latin typeface="Calibri"/>
                        </a:rPr>
                        <a:t>2018</a:t>
                      </a:r>
                    </a:p>
                  </a:txBody>
                  <a:tcPr marL="9452" marR="9452" marT="945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fr-BE"/>
                    </a:p>
                  </a:txBody>
                  <a:tcPr/>
                </a:tc>
                <a:tc hMerge="1">
                  <a:txBody>
                    <a:bodyPr/>
                    <a:lstStyle/>
                    <a:p>
                      <a:endParaRPr lang="fr-BE"/>
                    </a:p>
                  </a:txBody>
                  <a:tcPr/>
                </a:tc>
                <a:tc>
                  <a:txBody>
                    <a:bodyPr/>
                    <a:lstStyle/>
                    <a:p>
                      <a:pPr algn="ctr" fontAlgn="b"/>
                      <a:r>
                        <a:rPr lang="fr-BE" sz="1200" b="1" i="0" u="none" strike="noStrike" dirty="0">
                          <a:solidFill>
                            <a:srgbClr val="000000"/>
                          </a:solidFill>
                          <a:effectLst/>
                          <a:latin typeface="Calibri"/>
                        </a:rPr>
                        <a:t>390</a:t>
                      </a:r>
                    </a:p>
                  </a:txBody>
                  <a:tcPr marL="9452" marR="9452" marT="9452"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bl>
          </a:graphicData>
        </a:graphic>
      </p:graphicFrame>
      <p:graphicFrame>
        <p:nvGraphicFramePr>
          <p:cNvPr id="13" name="Tableau 12"/>
          <p:cNvGraphicFramePr>
            <a:graphicFrameLocks noGrp="1"/>
          </p:cNvGraphicFramePr>
          <p:nvPr/>
        </p:nvGraphicFramePr>
        <p:xfrm>
          <a:off x="539750" y="4508500"/>
          <a:ext cx="8229596" cy="1390648"/>
        </p:xfrm>
        <a:graphic>
          <a:graphicData uri="http://schemas.openxmlformats.org/drawingml/2006/table">
            <a:tbl>
              <a:tblPr/>
              <a:tblGrid>
                <a:gridCol w="289863"/>
                <a:gridCol w="428494"/>
                <a:gridCol w="252055"/>
                <a:gridCol w="252055"/>
                <a:gridCol w="252055"/>
                <a:gridCol w="252055"/>
                <a:gridCol w="252055"/>
                <a:gridCol w="252055"/>
                <a:gridCol w="252055"/>
                <a:gridCol w="252055"/>
                <a:gridCol w="252055"/>
                <a:gridCol w="252055"/>
                <a:gridCol w="252055"/>
                <a:gridCol w="252055"/>
                <a:gridCol w="252055"/>
                <a:gridCol w="252055"/>
                <a:gridCol w="252055"/>
                <a:gridCol w="252055"/>
                <a:gridCol w="252055"/>
                <a:gridCol w="252055"/>
                <a:gridCol w="252055"/>
                <a:gridCol w="252055"/>
                <a:gridCol w="252055"/>
                <a:gridCol w="252055"/>
                <a:gridCol w="252055"/>
                <a:gridCol w="252055"/>
                <a:gridCol w="252055"/>
                <a:gridCol w="252055"/>
                <a:gridCol w="252055"/>
                <a:gridCol w="252055"/>
                <a:gridCol w="453699"/>
              </a:tblGrid>
              <a:tr h="198664">
                <a:tc>
                  <a:txBody>
                    <a:bodyPr/>
                    <a:lstStyle/>
                    <a:p>
                      <a:pPr algn="ctr" rtl="0" fontAlgn="b"/>
                      <a:r>
                        <a:rPr lang="fr-BE" sz="1200" b="1" i="0" u="none" strike="noStrike">
                          <a:solidFill>
                            <a:srgbClr val="000000"/>
                          </a:solidFill>
                          <a:effectLst/>
                          <a:latin typeface="Calibri"/>
                        </a:rPr>
                        <a:t>5</a:t>
                      </a:r>
                    </a:p>
                  </a:txBody>
                  <a:tcPr marL="9452" marR="9452" marT="94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rtl="0" fontAlgn="b"/>
                      <a:r>
                        <a:rPr lang="fr-BE" sz="1200" b="1" i="0" u="none" strike="noStrike">
                          <a:solidFill>
                            <a:srgbClr val="000000"/>
                          </a:solidFill>
                          <a:effectLst/>
                          <a:latin typeface="Calibri"/>
                        </a:rPr>
                        <a:t>6690</a:t>
                      </a:r>
                    </a:p>
                  </a:txBody>
                  <a:tcPr marL="9452" marR="9452" marT="94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rtl="0" fontAlgn="b"/>
                      <a:r>
                        <a:rPr lang="fr-BE" sz="1000" b="0" i="0" u="none" strike="noStrike">
                          <a:solidFill>
                            <a:srgbClr val="000000"/>
                          </a:solidFill>
                          <a:effectLst/>
                          <a:latin typeface="Calibri"/>
                        </a:rPr>
                        <a:t> </a:t>
                      </a:r>
                    </a:p>
                  </a:txBody>
                  <a:tcPr marL="9452" marR="9452" marT="94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rtl="0" fontAlgn="b"/>
                      <a:r>
                        <a:rPr lang="fr-BE" sz="1000" b="0" i="0" u="none" strike="noStrike">
                          <a:solidFill>
                            <a:srgbClr val="000000"/>
                          </a:solidFill>
                          <a:effectLst/>
                          <a:latin typeface="Calibri"/>
                        </a:rPr>
                        <a:t> </a:t>
                      </a:r>
                    </a:p>
                  </a:txBody>
                  <a:tcPr marL="9452" marR="9452" marT="94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rtl="0" fontAlgn="b"/>
                      <a:r>
                        <a:rPr lang="fr-BE" sz="1000" b="0" i="0" u="none" strike="noStrike">
                          <a:solidFill>
                            <a:srgbClr val="000000"/>
                          </a:solidFill>
                          <a:effectLst/>
                          <a:latin typeface="Calibri"/>
                        </a:rPr>
                        <a:t> </a:t>
                      </a:r>
                    </a:p>
                  </a:txBody>
                  <a:tcPr marL="9452" marR="9452" marT="94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rtl="0" fontAlgn="b"/>
                      <a:r>
                        <a:rPr lang="fr-BE" sz="1000" b="0" i="0" u="none" strike="noStrike">
                          <a:solidFill>
                            <a:srgbClr val="000000"/>
                          </a:solidFill>
                          <a:effectLst/>
                          <a:latin typeface="Calibri"/>
                        </a:rPr>
                        <a:t> </a:t>
                      </a:r>
                    </a:p>
                  </a:txBody>
                  <a:tcPr marL="9452" marR="9452" marT="94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rtl="0" fontAlgn="b"/>
                      <a:r>
                        <a:rPr lang="fr-BE" sz="1000" b="0" i="0" u="none" strike="noStrike">
                          <a:solidFill>
                            <a:srgbClr val="000000"/>
                          </a:solidFill>
                          <a:effectLst/>
                          <a:latin typeface="Calibri"/>
                        </a:rPr>
                        <a:t> </a:t>
                      </a:r>
                    </a:p>
                  </a:txBody>
                  <a:tcPr marL="9452" marR="9452" marT="94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rtl="0" fontAlgn="b"/>
                      <a:r>
                        <a:rPr lang="fr-BE" sz="1000" b="0" i="0" u="none" strike="noStrike">
                          <a:solidFill>
                            <a:srgbClr val="000000"/>
                          </a:solidFill>
                          <a:effectLst/>
                          <a:latin typeface="Calibri"/>
                        </a:rPr>
                        <a:t> </a:t>
                      </a:r>
                    </a:p>
                  </a:txBody>
                  <a:tcPr marL="9452" marR="9452" marT="94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rtl="0" fontAlgn="b"/>
                      <a:r>
                        <a:rPr lang="fr-BE" sz="1000" b="0" i="0" u="none" strike="noStrike">
                          <a:solidFill>
                            <a:srgbClr val="000000"/>
                          </a:solidFill>
                          <a:effectLst/>
                          <a:latin typeface="Calibri"/>
                        </a:rPr>
                        <a:t> </a:t>
                      </a:r>
                    </a:p>
                  </a:txBody>
                  <a:tcPr marL="9452" marR="9452" marT="94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rtl="0" fontAlgn="b"/>
                      <a:r>
                        <a:rPr lang="fr-BE" sz="1000" b="0" i="0" u="none" strike="noStrike">
                          <a:solidFill>
                            <a:srgbClr val="000000"/>
                          </a:solidFill>
                          <a:effectLst/>
                          <a:latin typeface="Calibri"/>
                        </a:rPr>
                        <a:t> </a:t>
                      </a:r>
                    </a:p>
                  </a:txBody>
                  <a:tcPr marL="9452" marR="9452" marT="94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rtl="0" fontAlgn="b"/>
                      <a:r>
                        <a:rPr lang="fr-BE" sz="1000" b="0" i="0" u="none" strike="noStrike">
                          <a:solidFill>
                            <a:srgbClr val="000000"/>
                          </a:solidFill>
                          <a:effectLst/>
                          <a:latin typeface="Calibri"/>
                        </a:rPr>
                        <a:t> </a:t>
                      </a:r>
                    </a:p>
                  </a:txBody>
                  <a:tcPr marL="9452" marR="9452" marT="94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rtl="0" fontAlgn="b"/>
                      <a:r>
                        <a:rPr lang="fr-BE" sz="1000" b="0" i="0" u="none" strike="noStrike">
                          <a:solidFill>
                            <a:srgbClr val="000000"/>
                          </a:solidFill>
                          <a:effectLst/>
                          <a:latin typeface="Calibri"/>
                        </a:rPr>
                        <a:t> </a:t>
                      </a:r>
                    </a:p>
                  </a:txBody>
                  <a:tcPr marL="9452" marR="9452" marT="94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ctr"/>
                      <a:r>
                        <a:rPr lang="fr-BE" sz="1200" b="1" i="0" u="none" strike="noStrike">
                          <a:solidFill>
                            <a:srgbClr val="000000"/>
                          </a:solidFill>
                          <a:effectLst/>
                          <a:latin typeface="Calibri"/>
                        </a:rPr>
                        <a:t>V</a:t>
                      </a:r>
                    </a:p>
                  </a:txBody>
                  <a:tcPr marL="9452" marR="9452" marT="946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0000"/>
                    </a:solidFill>
                  </a:tcPr>
                </a:tc>
                <a:tc>
                  <a:txBody>
                    <a:bodyPr/>
                    <a:lstStyle/>
                    <a:p>
                      <a:pPr algn="l" rtl="0" fontAlgn="b"/>
                      <a:r>
                        <a:rPr lang="fr-BE" sz="1000" b="0" i="0" u="none" strike="noStrike">
                          <a:solidFill>
                            <a:srgbClr val="FFFFFF"/>
                          </a:solidFill>
                          <a:effectLst/>
                          <a:latin typeface="Calibri"/>
                        </a:rPr>
                        <a:t> </a:t>
                      </a:r>
                    </a:p>
                  </a:txBody>
                  <a:tcPr marL="9452" marR="9452" marT="94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366092"/>
                    </a:solidFill>
                  </a:tcPr>
                </a:tc>
                <a:tc>
                  <a:txBody>
                    <a:bodyPr/>
                    <a:lstStyle/>
                    <a:p>
                      <a:pPr algn="l" rtl="0" fontAlgn="b"/>
                      <a:r>
                        <a:rPr lang="fr-BE" sz="1000" b="0" i="0" u="none" strike="noStrike">
                          <a:solidFill>
                            <a:srgbClr val="FFFFFF"/>
                          </a:solidFill>
                          <a:effectLst/>
                          <a:latin typeface="Calibri"/>
                        </a:rPr>
                        <a:t> </a:t>
                      </a:r>
                    </a:p>
                  </a:txBody>
                  <a:tcPr marL="9452" marR="9452" marT="94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366092"/>
                    </a:solidFill>
                  </a:tcPr>
                </a:tc>
                <a:tc>
                  <a:txBody>
                    <a:bodyPr/>
                    <a:lstStyle/>
                    <a:p>
                      <a:pPr algn="l" rtl="0" fontAlgn="b"/>
                      <a:r>
                        <a:rPr lang="fr-BE" sz="1000" b="0" i="0" u="none" strike="noStrike">
                          <a:solidFill>
                            <a:srgbClr val="000000"/>
                          </a:solidFill>
                          <a:effectLst/>
                          <a:latin typeface="Calibri"/>
                        </a:rPr>
                        <a:t> </a:t>
                      </a:r>
                    </a:p>
                  </a:txBody>
                  <a:tcPr marL="9452" marR="9452" marT="94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366092"/>
                    </a:solidFill>
                  </a:tcPr>
                </a:tc>
                <a:tc>
                  <a:txBody>
                    <a:bodyPr/>
                    <a:lstStyle/>
                    <a:p>
                      <a:pPr algn="l" rtl="0" fontAlgn="b"/>
                      <a:r>
                        <a:rPr lang="fr-BE" sz="1000" b="0" i="0" u="none" strike="noStrike">
                          <a:solidFill>
                            <a:srgbClr val="000000"/>
                          </a:solidFill>
                          <a:effectLst/>
                          <a:latin typeface="Calibri"/>
                        </a:rPr>
                        <a:t> </a:t>
                      </a:r>
                    </a:p>
                  </a:txBody>
                  <a:tcPr marL="9452" marR="9452" marT="94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366092"/>
                    </a:solidFill>
                  </a:tcPr>
                </a:tc>
                <a:tc>
                  <a:txBody>
                    <a:bodyPr/>
                    <a:lstStyle/>
                    <a:p>
                      <a:pPr algn="l" rtl="0" fontAlgn="b"/>
                      <a:r>
                        <a:rPr lang="fr-BE" sz="1000" b="0" i="0" u="none" strike="noStrike">
                          <a:solidFill>
                            <a:srgbClr val="000000"/>
                          </a:solidFill>
                          <a:effectLst/>
                          <a:latin typeface="Calibri"/>
                        </a:rPr>
                        <a:t> </a:t>
                      </a:r>
                    </a:p>
                  </a:txBody>
                  <a:tcPr marL="9452" marR="9452" marT="94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366092"/>
                    </a:solidFill>
                  </a:tcPr>
                </a:tc>
                <a:tc>
                  <a:txBody>
                    <a:bodyPr/>
                    <a:lstStyle/>
                    <a:p>
                      <a:pPr algn="l" rtl="0" fontAlgn="b"/>
                      <a:r>
                        <a:rPr lang="fr-BE" sz="1000" b="0" i="0" u="none" strike="noStrike">
                          <a:solidFill>
                            <a:srgbClr val="000000"/>
                          </a:solidFill>
                          <a:effectLst/>
                          <a:latin typeface="Calibri"/>
                        </a:rPr>
                        <a:t> </a:t>
                      </a:r>
                    </a:p>
                  </a:txBody>
                  <a:tcPr marL="9452" marR="9452" marT="94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366092"/>
                    </a:solidFill>
                  </a:tcPr>
                </a:tc>
                <a:tc>
                  <a:txBody>
                    <a:bodyPr/>
                    <a:lstStyle/>
                    <a:p>
                      <a:pPr algn="l" rtl="0" fontAlgn="b"/>
                      <a:r>
                        <a:rPr lang="fr-BE" sz="1000" b="0" i="0" u="none" strike="noStrike">
                          <a:solidFill>
                            <a:srgbClr val="000000"/>
                          </a:solidFill>
                          <a:effectLst/>
                          <a:latin typeface="Calibri"/>
                        </a:rPr>
                        <a:t> </a:t>
                      </a:r>
                    </a:p>
                  </a:txBody>
                  <a:tcPr marL="9452" marR="9452" marT="94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366092"/>
                    </a:solidFill>
                  </a:tcPr>
                </a:tc>
                <a:tc>
                  <a:txBody>
                    <a:bodyPr/>
                    <a:lstStyle/>
                    <a:p>
                      <a:pPr algn="ctr" rtl="0" fontAlgn="ctr"/>
                      <a:r>
                        <a:rPr lang="fr-BE" sz="1200" b="1" i="0" u="none" strike="noStrike">
                          <a:solidFill>
                            <a:srgbClr val="FFFFFF"/>
                          </a:solidFill>
                          <a:effectLst/>
                          <a:latin typeface="Calibri"/>
                        </a:rPr>
                        <a:t>DI</a:t>
                      </a:r>
                    </a:p>
                  </a:txBody>
                  <a:tcPr marL="9452" marR="9452" marT="946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366092"/>
                    </a:solidFill>
                  </a:tcPr>
                </a:tc>
                <a:tc>
                  <a:txBody>
                    <a:bodyPr/>
                    <a:lstStyle/>
                    <a:p>
                      <a:pPr algn="l" rtl="0" fontAlgn="b"/>
                      <a:r>
                        <a:rPr lang="fr-BE" sz="1000" b="0" i="0" u="none" strike="noStrike">
                          <a:solidFill>
                            <a:srgbClr val="000000"/>
                          </a:solidFill>
                          <a:effectLst/>
                          <a:latin typeface="Calibri"/>
                        </a:rPr>
                        <a:t> </a:t>
                      </a:r>
                    </a:p>
                  </a:txBody>
                  <a:tcPr marL="9452" marR="9452" marT="94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4BD97"/>
                    </a:solidFill>
                  </a:tcPr>
                </a:tc>
                <a:tc>
                  <a:txBody>
                    <a:bodyPr/>
                    <a:lstStyle/>
                    <a:p>
                      <a:pPr algn="l" rtl="0" fontAlgn="b"/>
                      <a:r>
                        <a:rPr lang="fr-BE" sz="1000" b="0" i="0" u="none" strike="noStrike">
                          <a:solidFill>
                            <a:srgbClr val="000000"/>
                          </a:solidFill>
                          <a:effectLst/>
                          <a:latin typeface="Calibri"/>
                        </a:rPr>
                        <a:t> </a:t>
                      </a:r>
                    </a:p>
                  </a:txBody>
                  <a:tcPr marL="9452" marR="9452" marT="94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4BD97"/>
                    </a:solidFill>
                  </a:tcPr>
                </a:tc>
                <a:tc>
                  <a:txBody>
                    <a:bodyPr/>
                    <a:lstStyle/>
                    <a:p>
                      <a:pPr algn="l" rtl="0" fontAlgn="b"/>
                      <a:r>
                        <a:rPr lang="fr-BE" sz="1000" b="0" i="0" u="none" strike="noStrike">
                          <a:solidFill>
                            <a:srgbClr val="000000"/>
                          </a:solidFill>
                          <a:effectLst/>
                          <a:latin typeface="Calibri"/>
                        </a:rPr>
                        <a:t> </a:t>
                      </a:r>
                    </a:p>
                  </a:txBody>
                  <a:tcPr marL="9452" marR="9452" marT="94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4BD97"/>
                    </a:solidFill>
                  </a:tcPr>
                </a:tc>
                <a:tc>
                  <a:txBody>
                    <a:bodyPr/>
                    <a:lstStyle/>
                    <a:p>
                      <a:pPr algn="ctr" rtl="0" fontAlgn="ctr"/>
                      <a:r>
                        <a:rPr lang="fr-BE" sz="1200" b="1" i="0" u="none" strike="noStrike">
                          <a:solidFill>
                            <a:srgbClr val="000000"/>
                          </a:solidFill>
                          <a:effectLst/>
                          <a:latin typeface="Calibri"/>
                        </a:rPr>
                        <a:t>R</a:t>
                      </a:r>
                    </a:p>
                  </a:txBody>
                  <a:tcPr marL="9452" marR="9452" marT="946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26B0A"/>
                    </a:solidFill>
                  </a:tcPr>
                </a:tc>
                <a:tc>
                  <a:txBody>
                    <a:bodyPr/>
                    <a:lstStyle/>
                    <a:p>
                      <a:pPr algn="l" rtl="0" fontAlgn="b"/>
                      <a:r>
                        <a:rPr lang="fr-BE" sz="1000" b="0" i="0" u="none" strike="noStrike">
                          <a:solidFill>
                            <a:srgbClr val="000000"/>
                          </a:solidFill>
                          <a:effectLst/>
                          <a:latin typeface="Calibri"/>
                        </a:rPr>
                        <a:t> </a:t>
                      </a:r>
                    </a:p>
                  </a:txBody>
                  <a:tcPr marL="9452" marR="9452" marT="94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rtl="0" fontAlgn="b"/>
                      <a:r>
                        <a:rPr lang="fr-BE" sz="1000" b="0" i="0" u="none" strike="noStrike">
                          <a:solidFill>
                            <a:srgbClr val="000000"/>
                          </a:solidFill>
                          <a:effectLst/>
                          <a:latin typeface="Calibri"/>
                        </a:rPr>
                        <a:t> </a:t>
                      </a:r>
                    </a:p>
                  </a:txBody>
                  <a:tcPr marL="9452" marR="9452" marT="94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rtl="0" fontAlgn="b"/>
                      <a:r>
                        <a:rPr lang="fr-BE" sz="1000" b="0" i="0" u="none" strike="noStrike">
                          <a:solidFill>
                            <a:srgbClr val="000000"/>
                          </a:solidFill>
                          <a:effectLst/>
                          <a:latin typeface="Calibri"/>
                        </a:rPr>
                        <a:t> </a:t>
                      </a:r>
                    </a:p>
                  </a:txBody>
                  <a:tcPr marL="9452" marR="9452" marT="94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rtl="0" fontAlgn="b"/>
                      <a:r>
                        <a:rPr lang="fr-BE" sz="1000" b="0" i="0" u="none" strike="noStrike">
                          <a:solidFill>
                            <a:srgbClr val="000000"/>
                          </a:solidFill>
                          <a:effectLst/>
                          <a:latin typeface="Calibri"/>
                        </a:rPr>
                        <a:t> </a:t>
                      </a:r>
                    </a:p>
                  </a:txBody>
                  <a:tcPr marL="9452" marR="9452" marT="94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rtl="0" fontAlgn="b"/>
                      <a:r>
                        <a:rPr lang="fr-BE" sz="1000" b="0" i="0" u="none" strike="noStrike">
                          <a:solidFill>
                            <a:srgbClr val="000000"/>
                          </a:solidFill>
                          <a:effectLst/>
                          <a:latin typeface="Calibri"/>
                        </a:rPr>
                        <a:t> </a:t>
                      </a:r>
                    </a:p>
                  </a:txBody>
                  <a:tcPr marL="9452" marR="9452" marT="94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A9694"/>
                    </a:solidFill>
                  </a:tcPr>
                </a:tc>
                <a:tc>
                  <a:txBody>
                    <a:bodyPr/>
                    <a:lstStyle/>
                    <a:p>
                      <a:pPr algn="ctr" fontAlgn="b"/>
                      <a:r>
                        <a:rPr lang="fr-BE" sz="1200" b="1" i="0" u="none" strike="noStrike">
                          <a:solidFill>
                            <a:srgbClr val="000000"/>
                          </a:solidFill>
                          <a:effectLst/>
                          <a:latin typeface="Calibri"/>
                        </a:rPr>
                        <a:t>90</a:t>
                      </a:r>
                    </a:p>
                  </a:txBody>
                  <a:tcPr marL="9452" marR="9452" marT="94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198664">
                <a:tc>
                  <a:txBody>
                    <a:bodyPr/>
                    <a:lstStyle/>
                    <a:p>
                      <a:pPr algn="ctr" rtl="0" fontAlgn="b"/>
                      <a:r>
                        <a:rPr lang="fr-BE" sz="1200" b="1" i="0" u="none" strike="noStrike">
                          <a:solidFill>
                            <a:srgbClr val="000000"/>
                          </a:solidFill>
                          <a:effectLst/>
                          <a:latin typeface="Calibri"/>
                        </a:rPr>
                        <a:t>1</a:t>
                      </a:r>
                    </a:p>
                  </a:txBody>
                  <a:tcPr marL="9452" marR="9452" marT="94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rtl="0" fontAlgn="b"/>
                      <a:r>
                        <a:rPr lang="fr-BE" sz="1200" b="1" i="0" u="none" strike="noStrike">
                          <a:solidFill>
                            <a:srgbClr val="000000"/>
                          </a:solidFill>
                          <a:effectLst/>
                          <a:latin typeface="Calibri"/>
                        </a:rPr>
                        <a:t>4510</a:t>
                      </a:r>
                    </a:p>
                  </a:txBody>
                  <a:tcPr marL="9452" marR="9452" marT="94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rtl="0" fontAlgn="b"/>
                      <a:r>
                        <a:rPr lang="fr-BE" sz="1000" b="0" i="0" u="none" strike="noStrike">
                          <a:solidFill>
                            <a:srgbClr val="000000"/>
                          </a:solidFill>
                          <a:effectLst/>
                          <a:latin typeface="Calibri"/>
                        </a:rPr>
                        <a:t> </a:t>
                      </a:r>
                    </a:p>
                  </a:txBody>
                  <a:tcPr marL="9452" marR="9452" marT="94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rtl="0" fontAlgn="b"/>
                      <a:r>
                        <a:rPr lang="fr-BE" sz="1000" b="0" i="0" u="none" strike="noStrike">
                          <a:solidFill>
                            <a:srgbClr val="000000"/>
                          </a:solidFill>
                          <a:effectLst/>
                          <a:latin typeface="Calibri"/>
                        </a:rPr>
                        <a:t> </a:t>
                      </a:r>
                    </a:p>
                  </a:txBody>
                  <a:tcPr marL="9452" marR="9452" marT="94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rtl="0" fontAlgn="b"/>
                      <a:r>
                        <a:rPr lang="fr-BE" sz="1000" b="0" i="0" u="none" strike="noStrike">
                          <a:solidFill>
                            <a:srgbClr val="000000"/>
                          </a:solidFill>
                          <a:effectLst/>
                          <a:latin typeface="Calibri"/>
                        </a:rPr>
                        <a:t> </a:t>
                      </a:r>
                    </a:p>
                  </a:txBody>
                  <a:tcPr marL="9452" marR="9452" marT="94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rtl="0" fontAlgn="b"/>
                      <a:r>
                        <a:rPr lang="fr-BE" sz="1000" b="0" i="0" u="none" strike="noStrike">
                          <a:solidFill>
                            <a:srgbClr val="000000"/>
                          </a:solidFill>
                          <a:effectLst/>
                          <a:latin typeface="Calibri"/>
                        </a:rPr>
                        <a:t> </a:t>
                      </a:r>
                    </a:p>
                  </a:txBody>
                  <a:tcPr marL="9452" marR="9452" marT="94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rtl="0" fontAlgn="b"/>
                      <a:r>
                        <a:rPr lang="fr-BE" sz="1000" b="0" i="0" u="none" strike="noStrike">
                          <a:solidFill>
                            <a:srgbClr val="000000"/>
                          </a:solidFill>
                          <a:effectLst/>
                          <a:latin typeface="Calibri"/>
                        </a:rPr>
                        <a:t> </a:t>
                      </a:r>
                    </a:p>
                  </a:txBody>
                  <a:tcPr marL="9452" marR="9452" marT="94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rtl="0" fontAlgn="b"/>
                      <a:r>
                        <a:rPr lang="fr-BE" sz="1000" b="0" i="0" u="none" strike="noStrike">
                          <a:solidFill>
                            <a:srgbClr val="000000"/>
                          </a:solidFill>
                          <a:effectLst/>
                          <a:latin typeface="Calibri"/>
                        </a:rPr>
                        <a:t> </a:t>
                      </a:r>
                    </a:p>
                  </a:txBody>
                  <a:tcPr marL="9452" marR="9452" marT="94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rtl="0" fontAlgn="b"/>
                      <a:r>
                        <a:rPr lang="fr-BE" sz="1000" b="0" i="0" u="none" strike="noStrike">
                          <a:solidFill>
                            <a:srgbClr val="000000"/>
                          </a:solidFill>
                          <a:effectLst/>
                          <a:latin typeface="Calibri"/>
                        </a:rPr>
                        <a:t> </a:t>
                      </a:r>
                    </a:p>
                  </a:txBody>
                  <a:tcPr marL="9452" marR="9452" marT="94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rtl="0" fontAlgn="b"/>
                      <a:r>
                        <a:rPr lang="fr-BE" sz="1000" b="0" i="0" u="none" strike="noStrike">
                          <a:solidFill>
                            <a:srgbClr val="000000"/>
                          </a:solidFill>
                          <a:effectLst/>
                          <a:latin typeface="Calibri"/>
                        </a:rPr>
                        <a:t> </a:t>
                      </a:r>
                    </a:p>
                  </a:txBody>
                  <a:tcPr marL="9452" marR="9452" marT="94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rtl="0" fontAlgn="b"/>
                      <a:r>
                        <a:rPr lang="fr-BE" sz="1000" b="0" i="0" u="none" strike="noStrike">
                          <a:solidFill>
                            <a:srgbClr val="000000"/>
                          </a:solidFill>
                          <a:effectLst/>
                          <a:latin typeface="Calibri"/>
                        </a:rPr>
                        <a:t> </a:t>
                      </a:r>
                    </a:p>
                  </a:txBody>
                  <a:tcPr marL="9452" marR="9452" marT="94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rtl="0" fontAlgn="b"/>
                      <a:r>
                        <a:rPr lang="fr-BE" sz="1000" b="0" i="0" u="none" strike="noStrike">
                          <a:solidFill>
                            <a:srgbClr val="000000"/>
                          </a:solidFill>
                          <a:effectLst/>
                          <a:latin typeface="Calibri"/>
                        </a:rPr>
                        <a:t> </a:t>
                      </a:r>
                    </a:p>
                  </a:txBody>
                  <a:tcPr marL="9452" marR="9452" marT="94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rtl="0" fontAlgn="b"/>
                      <a:r>
                        <a:rPr lang="fr-BE" sz="1000" b="0" i="0" u="none" strike="noStrike">
                          <a:solidFill>
                            <a:srgbClr val="000000"/>
                          </a:solidFill>
                          <a:effectLst/>
                          <a:latin typeface="Calibri"/>
                        </a:rPr>
                        <a:t> </a:t>
                      </a:r>
                    </a:p>
                  </a:txBody>
                  <a:tcPr marL="9452" marR="9452" marT="94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ctr"/>
                      <a:r>
                        <a:rPr lang="fr-BE" sz="1200" b="1" i="0" u="none" strike="noStrike">
                          <a:solidFill>
                            <a:srgbClr val="000000"/>
                          </a:solidFill>
                          <a:effectLst/>
                          <a:latin typeface="Calibri"/>
                        </a:rPr>
                        <a:t>V</a:t>
                      </a:r>
                    </a:p>
                  </a:txBody>
                  <a:tcPr marL="9452" marR="9452" marT="946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0000"/>
                    </a:solidFill>
                  </a:tcPr>
                </a:tc>
                <a:tc>
                  <a:txBody>
                    <a:bodyPr/>
                    <a:lstStyle/>
                    <a:p>
                      <a:pPr algn="l" rtl="0" fontAlgn="b"/>
                      <a:r>
                        <a:rPr lang="fr-BE" sz="1000" b="0" i="0" u="none" strike="noStrike">
                          <a:solidFill>
                            <a:srgbClr val="FFFFFF"/>
                          </a:solidFill>
                          <a:effectLst/>
                          <a:latin typeface="Calibri"/>
                        </a:rPr>
                        <a:t> </a:t>
                      </a:r>
                    </a:p>
                  </a:txBody>
                  <a:tcPr marL="9452" marR="9452" marT="94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366092"/>
                    </a:solidFill>
                  </a:tcPr>
                </a:tc>
                <a:tc>
                  <a:txBody>
                    <a:bodyPr/>
                    <a:lstStyle/>
                    <a:p>
                      <a:pPr algn="l" rtl="0" fontAlgn="b"/>
                      <a:r>
                        <a:rPr lang="fr-BE" sz="1000" b="0" i="0" u="none" strike="noStrike">
                          <a:solidFill>
                            <a:srgbClr val="FFFFFF"/>
                          </a:solidFill>
                          <a:effectLst/>
                          <a:latin typeface="Calibri"/>
                        </a:rPr>
                        <a:t> </a:t>
                      </a:r>
                    </a:p>
                  </a:txBody>
                  <a:tcPr marL="9452" marR="9452" marT="94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366092"/>
                    </a:solidFill>
                  </a:tcPr>
                </a:tc>
                <a:tc>
                  <a:txBody>
                    <a:bodyPr/>
                    <a:lstStyle/>
                    <a:p>
                      <a:pPr algn="l" rtl="0" fontAlgn="b"/>
                      <a:r>
                        <a:rPr lang="fr-BE" sz="1000" b="0" i="0" u="none" strike="noStrike">
                          <a:solidFill>
                            <a:srgbClr val="FFFFFF"/>
                          </a:solidFill>
                          <a:effectLst/>
                          <a:latin typeface="Calibri"/>
                        </a:rPr>
                        <a:t> </a:t>
                      </a:r>
                    </a:p>
                  </a:txBody>
                  <a:tcPr marL="9452" marR="9452" marT="94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366092"/>
                    </a:solidFill>
                  </a:tcPr>
                </a:tc>
                <a:tc>
                  <a:txBody>
                    <a:bodyPr/>
                    <a:lstStyle/>
                    <a:p>
                      <a:pPr algn="l" rtl="0" fontAlgn="b"/>
                      <a:r>
                        <a:rPr lang="fr-BE" sz="1000" b="0" i="0" u="none" strike="noStrike">
                          <a:solidFill>
                            <a:srgbClr val="FFFFFF"/>
                          </a:solidFill>
                          <a:effectLst/>
                          <a:latin typeface="Calibri"/>
                        </a:rPr>
                        <a:t> </a:t>
                      </a:r>
                    </a:p>
                  </a:txBody>
                  <a:tcPr marL="9452" marR="9452" marT="94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366092"/>
                    </a:solidFill>
                  </a:tcPr>
                </a:tc>
                <a:tc>
                  <a:txBody>
                    <a:bodyPr/>
                    <a:lstStyle/>
                    <a:p>
                      <a:pPr algn="l" rtl="0" fontAlgn="b"/>
                      <a:r>
                        <a:rPr lang="fr-BE" sz="1000" b="0" i="0" u="none" strike="noStrike">
                          <a:solidFill>
                            <a:srgbClr val="FFFFFF"/>
                          </a:solidFill>
                          <a:effectLst/>
                          <a:latin typeface="Calibri"/>
                        </a:rPr>
                        <a:t> </a:t>
                      </a:r>
                    </a:p>
                  </a:txBody>
                  <a:tcPr marL="9452" marR="9452" marT="94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366092"/>
                    </a:solidFill>
                  </a:tcPr>
                </a:tc>
                <a:tc>
                  <a:txBody>
                    <a:bodyPr/>
                    <a:lstStyle/>
                    <a:p>
                      <a:pPr algn="ctr" rtl="0" fontAlgn="ctr"/>
                      <a:r>
                        <a:rPr lang="fr-BE" sz="1200" b="1" i="0" u="none" strike="noStrike">
                          <a:solidFill>
                            <a:srgbClr val="FFFFFF"/>
                          </a:solidFill>
                          <a:effectLst/>
                          <a:latin typeface="Calibri"/>
                        </a:rPr>
                        <a:t>IF</a:t>
                      </a:r>
                    </a:p>
                  </a:txBody>
                  <a:tcPr marL="9452" marR="9452" marT="946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366092"/>
                    </a:solidFill>
                  </a:tcPr>
                </a:tc>
                <a:tc>
                  <a:txBody>
                    <a:bodyPr/>
                    <a:lstStyle/>
                    <a:p>
                      <a:pPr algn="l" rtl="0" fontAlgn="b"/>
                      <a:r>
                        <a:rPr lang="fr-BE" sz="1000" b="0" i="0" u="none" strike="noStrike">
                          <a:solidFill>
                            <a:srgbClr val="000000"/>
                          </a:solidFill>
                          <a:effectLst/>
                          <a:latin typeface="Calibri"/>
                        </a:rPr>
                        <a:t> </a:t>
                      </a:r>
                    </a:p>
                  </a:txBody>
                  <a:tcPr marL="9452" marR="9452" marT="94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rtl="0" fontAlgn="b"/>
                      <a:r>
                        <a:rPr lang="fr-BE" sz="1000" b="0" i="0" u="none" strike="noStrike">
                          <a:solidFill>
                            <a:srgbClr val="000000"/>
                          </a:solidFill>
                          <a:effectLst/>
                          <a:latin typeface="Calibri"/>
                        </a:rPr>
                        <a:t> </a:t>
                      </a:r>
                    </a:p>
                  </a:txBody>
                  <a:tcPr marL="9452" marR="9452" marT="94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rtl="0" fontAlgn="b"/>
                      <a:r>
                        <a:rPr lang="fr-BE" sz="1000" b="0" i="0" u="none" strike="noStrike">
                          <a:solidFill>
                            <a:srgbClr val="000000"/>
                          </a:solidFill>
                          <a:effectLst/>
                          <a:latin typeface="Calibri"/>
                        </a:rPr>
                        <a:t> </a:t>
                      </a:r>
                    </a:p>
                  </a:txBody>
                  <a:tcPr marL="9452" marR="9452" marT="94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rtl="0" fontAlgn="b"/>
                      <a:r>
                        <a:rPr lang="fr-BE" sz="1000" b="0" i="0" u="none" strike="noStrike">
                          <a:solidFill>
                            <a:srgbClr val="000000"/>
                          </a:solidFill>
                          <a:effectLst/>
                          <a:latin typeface="Calibri"/>
                        </a:rPr>
                        <a:t> </a:t>
                      </a:r>
                    </a:p>
                  </a:txBody>
                  <a:tcPr marL="9452" marR="9452" marT="94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rtl="0" fontAlgn="b"/>
                      <a:r>
                        <a:rPr lang="fr-BE" sz="1000" b="0" i="0" u="none" strike="noStrike">
                          <a:solidFill>
                            <a:srgbClr val="000000"/>
                          </a:solidFill>
                          <a:effectLst/>
                          <a:latin typeface="Calibri"/>
                        </a:rPr>
                        <a:t> </a:t>
                      </a:r>
                    </a:p>
                  </a:txBody>
                  <a:tcPr marL="9452" marR="9452" marT="94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rtl="0" fontAlgn="b"/>
                      <a:r>
                        <a:rPr lang="fr-BE" sz="1000" b="0" i="0" u="none" strike="noStrike">
                          <a:solidFill>
                            <a:srgbClr val="000000"/>
                          </a:solidFill>
                          <a:effectLst/>
                          <a:latin typeface="Calibri"/>
                        </a:rPr>
                        <a:t> </a:t>
                      </a:r>
                    </a:p>
                  </a:txBody>
                  <a:tcPr marL="9452" marR="9452" marT="94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rtl="0" fontAlgn="b"/>
                      <a:r>
                        <a:rPr lang="fr-BE" sz="1000" b="0" i="0" u="none" strike="noStrike">
                          <a:solidFill>
                            <a:srgbClr val="000000"/>
                          </a:solidFill>
                          <a:effectLst/>
                          <a:latin typeface="Calibri"/>
                        </a:rPr>
                        <a:t> </a:t>
                      </a:r>
                    </a:p>
                  </a:txBody>
                  <a:tcPr marL="9452" marR="9452" marT="94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rtl="0" fontAlgn="b"/>
                      <a:r>
                        <a:rPr lang="fr-BE" sz="1000" b="0" i="0" u="none" strike="noStrike">
                          <a:solidFill>
                            <a:srgbClr val="000000"/>
                          </a:solidFill>
                          <a:effectLst/>
                          <a:latin typeface="Calibri"/>
                        </a:rPr>
                        <a:t> </a:t>
                      </a:r>
                    </a:p>
                  </a:txBody>
                  <a:tcPr marL="9452" marR="9452" marT="94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rtl="0" fontAlgn="b"/>
                      <a:r>
                        <a:rPr lang="fr-BE" sz="1000" b="0" i="0" u="none" strike="noStrike">
                          <a:solidFill>
                            <a:srgbClr val="000000"/>
                          </a:solidFill>
                          <a:effectLst/>
                          <a:latin typeface="Calibri"/>
                        </a:rPr>
                        <a:t> </a:t>
                      </a:r>
                    </a:p>
                  </a:txBody>
                  <a:tcPr marL="9452" marR="9452" marT="94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ctr" rtl="0" fontAlgn="ctr"/>
                      <a:r>
                        <a:rPr lang="fr-BE" sz="1200" b="1" i="0" u="none" strike="noStrike">
                          <a:solidFill>
                            <a:srgbClr val="000000"/>
                          </a:solidFill>
                          <a:effectLst/>
                          <a:latin typeface="Calibri"/>
                        </a:rPr>
                        <a:t> </a:t>
                      </a:r>
                    </a:p>
                  </a:txBody>
                  <a:tcPr marL="9452" marR="9452" marT="946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ctr" fontAlgn="b"/>
                      <a:r>
                        <a:rPr lang="fr-BE" sz="1200" b="1" i="0" u="none" strike="noStrike">
                          <a:solidFill>
                            <a:srgbClr val="000000"/>
                          </a:solidFill>
                          <a:effectLst/>
                          <a:latin typeface="Calibri"/>
                        </a:rPr>
                        <a:t>180</a:t>
                      </a:r>
                    </a:p>
                  </a:txBody>
                  <a:tcPr marL="9452" marR="9452" marT="94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198664">
                <a:tc>
                  <a:txBody>
                    <a:bodyPr/>
                    <a:lstStyle/>
                    <a:p>
                      <a:pPr algn="ctr" rtl="0" fontAlgn="b"/>
                      <a:r>
                        <a:rPr lang="fr-BE" sz="1200" b="1" i="0" u="none" strike="noStrike">
                          <a:solidFill>
                            <a:srgbClr val="000000"/>
                          </a:solidFill>
                          <a:effectLst/>
                          <a:latin typeface="Calibri"/>
                        </a:rPr>
                        <a:t>4</a:t>
                      </a:r>
                    </a:p>
                  </a:txBody>
                  <a:tcPr marL="9452" marR="9452" marT="94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rtl="0" fontAlgn="b"/>
                      <a:r>
                        <a:rPr lang="fr-BE" sz="1200" b="1" i="0" u="none" strike="noStrike">
                          <a:solidFill>
                            <a:srgbClr val="000000"/>
                          </a:solidFill>
                          <a:effectLst/>
                          <a:latin typeface="Calibri"/>
                        </a:rPr>
                        <a:t>9641</a:t>
                      </a:r>
                    </a:p>
                  </a:txBody>
                  <a:tcPr marL="9452" marR="9452" marT="94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rtl="0" fontAlgn="b"/>
                      <a:r>
                        <a:rPr lang="fr-BE" sz="1000" b="0" i="0" u="none" strike="noStrike">
                          <a:solidFill>
                            <a:srgbClr val="000000"/>
                          </a:solidFill>
                          <a:effectLst/>
                          <a:latin typeface="Calibri"/>
                        </a:rPr>
                        <a:t> </a:t>
                      </a:r>
                    </a:p>
                  </a:txBody>
                  <a:tcPr marL="9452" marR="9452" marT="94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rtl="0" fontAlgn="b"/>
                      <a:r>
                        <a:rPr lang="fr-BE" sz="1000" b="0" i="0" u="none" strike="noStrike">
                          <a:solidFill>
                            <a:srgbClr val="000000"/>
                          </a:solidFill>
                          <a:effectLst/>
                          <a:latin typeface="Calibri"/>
                        </a:rPr>
                        <a:t> </a:t>
                      </a:r>
                    </a:p>
                  </a:txBody>
                  <a:tcPr marL="9452" marR="9452" marT="94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rtl="0" fontAlgn="b"/>
                      <a:r>
                        <a:rPr lang="fr-BE" sz="1000" b="0" i="0" u="none" strike="noStrike">
                          <a:solidFill>
                            <a:srgbClr val="000000"/>
                          </a:solidFill>
                          <a:effectLst/>
                          <a:latin typeface="Calibri"/>
                        </a:rPr>
                        <a:t> </a:t>
                      </a:r>
                    </a:p>
                  </a:txBody>
                  <a:tcPr marL="9452" marR="9452" marT="94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rtl="0" fontAlgn="b"/>
                      <a:r>
                        <a:rPr lang="fr-BE" sz="1000" b="0" i="0" u="none" strike="noStrike">
                          <a:solidFill>
                            <a:srgbClr val="000000"/>
                          </a:solidFill>
                          <a:effectLst/>
                          <a:latin typeface="Calibri"/>
                        </a:rPr>
                        <a:t> </a:t>
                      </a:r>
                    </a:p>
                  </a:txBody>
                  <a:tcPr marL="9452" marR="9452" marT="94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rtl="0" fontAlgn="b"/>
                      <a:r>
                        <a:rPr lang="fr-BE" sz="1000" b="0" i="0" u="none" strike="noStrike">
                          <a:solidFill>
                            <a:srgbClr val="000000"/>
                          </a:solidFill>
                          <a:effectLst/>
                          <a:latin typeface="Calibri"/>
                        </a:rPr>
                        <a:t> </a:t>
                      </a:r>
                    </a:p>
                  </a:txBody>
                  <a:tcPr marL="9452" marR="9452" marT="94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rtl="0" fontAlgn="b"/>
                      <a:r>
                        <a:rPr lang="fr-BE" sz="1000" b="0" i="0" u="none" strike="noStrike">
                          <a:solidFill>
                            <a:srgbClr val="000000"/>
                          </a:solidFill>
                          <a:effectLst/>
                          <a:latin typeface="Calibri"/>
                        </a:rPr>
                        <a:t> </a:t>
                      </a:r>
                    </a:p>
                  </a:txBody>
                  <a:tcPr marL="9452" marR="9452" marT="94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rtl="0" fontAlgn="b"/>
                      <a:r>
                        <a:rPr lang="fr-BE" sz="1000" b="0" i="0" u="none" strike="noStrike">
                          <a:solidFill>
                            <a:srgbClr val="000000"/>
                          </a:solidFill>
                          <a:effectLst/>
                          <a:latin typeface="Calibri"/>
                        </a:rPr>
                        <a:t> </a:t>
                      </a:r>
                    </a:p>
                  </a:txBody>
                  <a:tcPr marL="9452" marR="9452" marT="94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rtl="0" fontAlgn="b"/>
                      <a:r>
                        <a:rPr lang="fr-BE" sz="1000" b="0" i="0" u="none" strike="noStrike">
                          <a:solidFill>
                            <a:srgbClr val="000000"/>
                          </a:solidFill>
                          <a:effectLst/>
                          <a:latin typeface="Calibri"/>
                        </a:rPr>
                        <a:t> </a:t>
                      </a:r>
                    </a:p>
                  </a:txBody>
                  <a:tcPr marL="9452" marR="9452" marT="94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rtl="0" fontAlgn="b"/>
                      <a:r>
                        <a:rPr lang="fr-BE" sz="1000" b="0" i="0" u="none" strike="noStrike">
                          <a:solidFill>
                            <a:srgbClr val="000000"/>
                          </a:solidFill>
                          <a:effectLst/>
                          <a:latin typeface="Calibri"/>
                        </a:rPr>
                        <a:t> </a:t>
                      </a:r>
                    </a:p>
                  </a:txBody>
                  <a:tcPr marL="9452" marR="9452" marT="94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rtl="0" fontAlgn="b"/>
                      <a:r>
                        <a:rPr lang="fr-BE" sz="1000" b="0" i="0" u="none" strike="noStrike">
                          <a:solidFill>
                            <a:srgbClr val="000000"/>
                          </a:solidFill>
                          <a:effectLst/>
                          <a:latin typeface="Calibri"/>
                        </a:rPr>
                        <a:t> </a:t>
                      </a:r>
                    </a:p>
                  </a:txBody>
                  <a:tcPr marL="9452" marR="9452" marT="94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rtl="0" fontAlgn="b"/>
                      <a:r>
                        <a:rPr lang="fr-BE" sz="1000" b="0" i="0" u="none" strike="noStrike">
                          <a:solidFill>
                            <a:srgbClr val="000000"/>
                          </a:solidFill>
                          <a:effectLst/>
                          <a:latin typeface="Calibri"/>
                        </a:rPr>
                        <a:t> </a:t>
                      </a:r>
                    </a:p>
                  </a:txBody>
                  <a:tcPr marL="9452" marR="9452" marT="94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rtl="0" fontAlgn="b"/>
                      <a:r>
                        <a:rPr lang="fr-BE" sz="1000" b="0" i="0" u="none" strike="noStrike">
                          <a:solidFill>
                            <a:srgbClr val="000000"/>
                          </a:solidFill>
                          <a:effectLst/>
                          <a:latin typeface="Calibri"/>
                        </a:rPr>
                        <a:t> </a:t>
                      </a:r>
                    </a:p>
                  </a:txBody>
                  <a:tcPr marL="9452" marR="9452" marT="94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rtl="0" fontAlgn="b"/>
                      <a:r>
                        <a:rPr lang="fr-BE" sz="1000" b="0" i="0" u="none" strike="noStrike">
                          <a:solidFill>
                            <a:srgbClr val="000000"/>
                          </a:solidFill>
                          <a:effectLst/>
                          <a:latin typeface="Calibri"/>
                        </a:rPr>
                        <a:t> </a:t>
                      </a:r>
                    </a:p>
                  </a:txBody>
                  <a:tcPr marL="9452" marR="9452" marT="94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rtl="0" fontAlgn="b"/>
                      <a:r>
                        <a:rPr lang="fr-BE" sz="1000" b="0" i="0" u="none" strike="noStrike">
                          <a:solidFill>
                            <a:srgbClr val="000000"/>
                          </a:solidFill>
                          <a:effectLst/>
                          <a:latin typeface="Calibri"/>
                        </a:rPr>
                        <a:t> </a:t>
                      </a:r>
                    </a:p>
                  </a:txBody>
                  <a:tcPr marL="9452" marR="9452" marT="94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ctr"/>
                      <a:r>
                        <a:rPr lang="fr-BE" sz="1200" b="1" i="0" u="none" strike="noStrike">
                          <a:solidFill>
                            <a:srgbClr val="000000"/>
                          </a:solidFill>
                          <a:effectLst/>
                          <a:latin typeface="Calibri"/>
                        </a:rPr>
                        <a:t>V</a:t>
                      </a:r>
                    </a:p>
                  </a:txBody>
                  <a:tcPr marL="9452" marR="9452" marT="946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0000"/>
                    </a:solidFill>
                  </a:tcPr>
                </a:tc>
                <a:tc>
                  <a:txBody>
                    <a:bodyPr/>
                    <a:lstStyle/>
                    <a:p>
                      <a:pPr algn="l" rtl="0" fontAlgn="b"/>
                      <a:r>
                        <a:rPr lang="fr-BE" sz="1000" b="0" i="0" u="none" strike="noStrike">
                          <a:solidFill>
                            <a:srgbClr val="FFFFFF"/>
                          </a:solidFill>
                          <a:effectLst/>
                          <a:latin typeface="Calibri"/>
                        </a:rPr>
                        <a:t> </a:t>
                      </a:r>
                    </a:p>
                  </a:txBody>
                  <a:tcPr marL="9452" marR="9452" marT="94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366092"/>
                    </a:solidFill>
                  </a:tcPr>
                </a:tc>
                <a:tc>
                  <a:txBody>
                    <a:bodyPr/>
                    <a:lstStyle/>
                    <a:p>
                      <a:pPr algn="l" rtl="0" fontAlgn="b"/>
                      <a:r>
                        <a:rPr lang="fr-BE" sz="1000" b="0" i="0" u="none" strike="noStrike">
                          <a:solidFill>
                            <a:srgbClr val="FFFFFF"/>
                          </a:solidFill>
                          <a:effectLst/>
                          <a:latin typeface="Calibri"/>
                        </a:rPr>
                        <a:t> </a:t>
                      </a:r>
                    </a:p>
                  </a:txBody>
                  <a:tcPr marL="9452" marR="9452" marT="94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366092"/>
                    </a:solidFill>
                  </a:tcPr>
                </a:tc>
                <a:tc>
                  <a:txBody>
                    <a:bodyPr/>
                    <a:lstStyle/>
                    <a:p>
                      <a:pPr algn="l" rtl="0" fontAlgn="b"/>
                      <a:r>
                        <a:rPr lang="fr-BE" sz="1000" b="0" i="0" u="none" strike="noStrike">
                          <a:solidFill>
                            <a:srgbClr val="FFFFFF"/>
                          </a:solidFill>
                          <a:effectLst/>
                          <a:latin typeface="Calibri"/>
                        </a:rPr>
                        <a:t> </a:t>
                      </a:r>
                    </a:p>
                  </a:txBody>
                  <a:tcPr marL="9452" marR="9452" marT="94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366092"/>
                    </a:solidFill>
                  </a:tcPr>
                </a:tc>
                <a:tc>
                  <a:txBody>
                    <a:bodyPr/>
                    <a:lstStyle/>
                    <a:p>
                      <a:pPr algn="l" rtl="0" fontAlgn="b"/>
                      <a:r>
                        <a:rPr lang="fr-BE" sz="1000" b="0" i="0" u="none" strike="noStrike">
                          <a:solidFill>
                            <a:srgbClr val="FFFFFF"/>
                          </a:solidFill>
                          <a:effectLst/>
                          <a:latin typeface="Calibri"/>
                        </a:rPr>
                        <a:t> </a:t>
                      </a:r>
                    </a:p>
                  </a:txBody>
                  <a:tcPr marL="9452" marR="9452" marT="94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366092"/>
                    </a:solidFill>
                  </a:tcPr>
                </a:tc>
                <a:tc>
                  <a:txBody>
                    <a:bodyPr/>
                    <a:lstStyle/>
                    <a:p>
                      <a:pPr algn="ctr" rtl="0" fontAlgn="ctr"/>
                      <a:r>
                        <a:rPr lang="fr-BE" sz="1200" b="1" i="0" u="none" strike="noStrike">
                          <a:solidFill>
                            <a:srgbClr val="FFFFFF"/>
                          </a:solidFill>
                          <a:effectLst/>
                          <a:latin typeface="Calibri"/>
                        </a:rPr>
                        <a:t>IF</a:t>
                      </a:r>
                    </a:p>
                  </a:txBody>
                  <a:tcPr marL="9452" marR="9452" marT="946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366092"/>
                    </a:solidFill>
                  </a:tcPr>
                </a:tc>
                <a:tc>
                  <a:txBody>
                    <a:bodyPr/>
                    <a:lstStyle/>
                    <a:p>
                      <a:pPr algn="l" rtl="0" fontAlgn="b"/>
                      <a:r>
                        <a:rPr lang="fr-BE" sz="1000" b="0" i="0" u="none" strike="noStrike">
                          <a:solidFill>
                            <a:srgbClr val="000000"/>
                          </a:solidFill>
                          <a:effectLst/>
                          <a:latin typeface="Calibri"/>
                        </a:rPr>
                        <a:t> </a:t>
                      </a:r>
                    </a:p>
                  </a:txBody>
                  <a:tcPr marL="9452" marR="9452" marT="94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rtl="0" fontAlgn="b"/>
                      <a:r>
                        <a:rPr lang="fr-BE" sz="1000" b="0" i="0" u="none" strike="noStrike">
                          <a:solidFill>
                            <a:srgbClr val="000000"/>
                          </a:solidFill>
                          <a:effectLst/>
                          <a:latin typeface="Calibri"/>
                        </a:rPr>
                        <a:t> </a:t>
                      </a:r>
                    </a:p>
                  </a:txBody>
                  <a:tcPr marL="9452" marR="9452" marT="94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rtl="0" fontAlgn="b"/>
                      <a:r>
                        <a:rPr lang="fr-BE" sz="1000" b="0" i="0" u="none" strike="noStrike">
                          <a:solidFill>
                            <a:srgbClr val="000000"/>
                          </a:solidFill>
                          <a:effectLst/>
                          <a:latin typeface="Calibri"/>
                        </a:rPr>
                        <a:t> </a:t>
                      </a:r>
                    </a:p>
                  </a:txBody>
                  <a:tcPr marL="9452" marR="9452" marT="94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rtl="0" fontAlgn="b"/>
                      <a:r>
                        <a:rPr lang="fr-BE" sz="1000" b="0" i="0" u="none" strike="noStrike">
                          <a:solidFill>
                            <a:srgbClr val="000000"/>
                          </a:solidFill>
                          <a:effectLst/>
                          <a:latin typeface="Calibri"/>
                        </a:rPr>
                        <a:t> </a:t>
                      </a:r>
                    </a:p>
                  </a:txBody>
                  <a:tcPr marL="9452" marR="9452" marT="94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rtl="0" fontAlgn="b"/>
                      <a:r>
                        <a:rPr lang="fr-BE" sz="1000" b="0" i="0" u="none" strike="noStrike">
                          <a:solidFill>
                            <a:srgbClr val="000000"/>
                          </a:solidFill>
                          <a:effectLst/>
                          <a:latin typeface="Calibri"/>
                        </a:rPr>
                        <a:t> </a:t>
                      </a:r>
                    </a:p>
                  </a:txBody>
                  <a:tcPr marL="9452" marR="9452" marT="94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rtl="0" fontAlgn="b"/>
                      <a:r>
                        <a:rPr lang="fr-BE" sz="1000" b="0" i="0" u="none" strike="noStrike">
                          <a:solidFill>
                            <a:srgbClr val="000000"/>
                          </a:solidFill>
                          <a:effectLst/>
                          <a:latin typeface="Calibri"/>
                        </a:rPr>
                        <a:t> </a:t>
                      </a:r>
                    </a:p>
                  </a:txBody>
                  <a:tcPr marL="9452" marR="9452" marT="94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rtl="0" fontAlgn="b"/>
                      <a:r>
                        <a:rPr lang="fr-BE" sz="1000" b="0" i="0" u="none" strike="noStrike">
                          <a:solidFill>
                            <a:srgbClr val="000000"/>
                          </a:solidFill>
                          <a:effectLst/>
                          <a:latin typeface="Calibri"/>
                        </a:rPr>
                        <a:t> </a:t>
                      </a:r>
                    </a:p>
                  </a:txBody>
                  <a:tcPr marL="9452" marR="9452" marT="94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rtl="0" fontAlgn="b"/>
                      <a:r>
                        <a:rPr lang="fr-BE" sz="1000" b="0" i="0" u="none" strike="noStrike">
                          <a:solidFill>
                            <a:srgbClr val="000000"/>
                          </a:solidFill>
                          <a:effectLst/>
                          <a:latin typeface="Calibri"/>
                        </a:rPr>
                        <a:t> </a:t>
                      </a:r>
                    </a:p>
                  </a:txBody>
                  <a:tcPr marL="9452" marR="9452" marT="94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ctr" fontAlgn="b"/>
                      <a:r>
                        <a:rPr lang="fr-BE" sz="1200" b="1" i="0" u="none" strike="noStrike">
                          <a:solidFill>
                            <a:srgbClr val="000000"/>
                          </a:solidFill>
                          <a:effectLst/>
                          <a:latin typeface="Calibri"/>
                        </a:rPr>
                        <a:t>150</a:t>
                      </a:r>
                    </a:p>
                  </a:txBody>
                  <a:tcPr marL="9452" marR="9452" marT="94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198664">
                <a:tc>
                  <a:txBody>
                    <a:bodyPr/>
                    <a:lstStyle/>
                    <a:p>
                      <a:pPr algn="ctr" rtl="0" fontAlgn="b"/>
                      <a:r>
                        <a:rPr lang="fr-BE" sz="1200" b="1" i="0" u="none" strike="noStrike">
                          <a:solidFill>
                            <a:srgbClr val="000000"/>
                          </a:solidFill>
                          <a:effectLst/>
                          <a:latin typeface="Calibri"/>
                        </a:rPr>
                        <a:t>2</a:t>
                      </a:r>
                    </a:p>
                  </a:txBody>
                  <a:tcPr marL="9452" marR="9452" marT="94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rtl="0" fontAlgn="b"/>
                      <a:r>
                        <a:rPr lang="fr-BE" sz="1200" b="1" i="0" u="none" strike="noStrike">
                          <a:solidFill>
                            <a:srgbClr val="000000"/>
                          </a:solidFill>
                          <a:effectLst/>
                          <a:latin typeface="Calibri"/>
                        </a:rPr>
                        <a:t>3490</a:t>
                      </a:r>
                    </a:p>
                  </a:txBody>
                  <a:tcPr marL="9452" marR="9452" marT="94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rtl="0" fontAlgn="b"/>
                      <a:r>
                        <a:rPr lang="fr-BE" sz="1000" b="0" i="0" u="none" strike="noStrike">
                          <a:solidFill>
                            <a:srgbClr val="000000"/>
                          </a:solidFill>
                          <a:effectLst/>
                          <a:latin typeface="Calibri"/>
                        </a:rPr>
                        <a:t> </a:t>
                      </a:r>
                    </a:p>
                  </a:txBody>
                  <a:tcPr marL="9452" marR="9452" marT="94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rtl="0" fontAlgn="b"/>
                      <a:r>
                        <a:rPr lang="fr-BE" sz="1000" b="0" i="0" u="none" strike="noStrike">
                          <a:solidFill>
                            <a:srgbClr val="000000"/>
                          </a:solidFill>
                          <a:effectLst/>
                          <a:latin typeface="Calibri"/>
                        </a:rPr>
                        <a:t> </a:t>
                      </a:r>
                    </a:p>
                  </a:txBody>
                  <a:tcPr marL="9452" marR="9452" marT="94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rtl="0" fontAlgn="b"/>
                      <a:r>
                        <a:rPr lang="fr-BE" sz="1000" b="0" i="0" u="none" strike="noStrike">
                          <a:solidFill>
                            <a:srgbClr val="000000"/>
                          </a:solidFill>
                          <a:effectLst/>
                          <a:latin typeface="Calibri"/>
                        </a:rPr>
                        <a:t> </a:t>
                      </a:r>
                    </a:p>
                  </a:txBody>
                  <a:tcPr marL="9452" marR="9452" marT="94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rtl="0" fontAlgn="b"/>
                      <a:r>
                        <a:rPr lang="fr-BE" sz="1000" b="0" i="0" u="none" strike="noStrike">
                          <a:solidFill>
                            <a:srgbClr val="000000"/>
                          </a:solidFill>
                          <a:effectLst/>
                          <a:latin typeface="Calibri"/>
                        </a:rPr>
                        <a:t> </a:t>
                      </a:r>
                    </a:p>
                  </a:txBody>
                  <a:tcPr marL="9452" marR="9452" marT="94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rtl="0" fontAlgn="b"/>
                      <a:r>
                        <a:rPr lang="fr-BE" sz="1000" b="0" i="0" u="none" strike="noStrike">
                          <a:solidFill>
                            <a:srgbClr val="000000"/>
                          </a:solidFill>
                          <a:effectLst/>
                          <a:latin typeface="Calibri"/>
                        </a:rPr>
                        <a:t> </a:t>
                      </a:r>
                    </a:p>
                  </a:txBody>
                  <a:tcPr marL="9452" marR="9452" marT="94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rtl="0" fontAlgn="b"/>
                      <a:r>
                        <a:rPr lang="fr-BE" sz="1000" b="0" i="0" u="none" strike="noStrike">
                          <a:solidFill>
                            <a:srgbClr val="000000"/>
                          </a:solidFill>
                          <a:effectLst/>
                          <a:latin typeface="Calibri"/>
                        </a:rPr>
                        <a:t> </a:t>
                      </a:r>
                    </a:p>
                  </a:txBody>
                  <a:tcPr marL="9452" marR="9452" marT="94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rtl="0" fontAlgn="b"/>
                      <a:r>
                        <a:rPr lang="fr-BE" sz="1000" b="0" i="0" u="none" strike="noStrike">
                          <a:solidFill>
                            <a:srgbClr val="000000"/>
                          </a:solidFill>
                          <a:effectLst/>
                          <a:latin typeface="Calibri"/>
                        </a:rPr>
                        <a:t> </a:t>
                      </a:r>
                    </a:p>
                  </a:txBody>
                  <a:tcPr marL="9452" marR="9452" marT="94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rtl="0" fontAlgn="b"/>
                      <a:r>
                        <a:rPr lang="fr-BE" sz="1000" b="0" i="0" u="none" strike="noStrike">
                          <a:solidFill>
                            <a:srgbClr val="000000"/>
                          </a:solidFill>
                          <a:effectLst/>
                          <a:latin typeface="Calibri"/>
                        </a:rPr>
                        <a:t> </a:t>
                      </a:r>
                    </a:p>
                  </a:txBody>
                  <a:tcPr marL="9452" marR="9452" marT="94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rtl="0" fontAlgn="b"/>
                      <a:r>
                        <a:rPr lang="fr-BE" sz="1000" b="0" i="0" u="none" strike="noStrike">
                          <a:solidFill>
                            <a:srgbClr val="000000"/>
                          </a:solidFill>
                          <a:effectLst/>
                          <a:latin typeface="Calibri"/>
                        </a:rPr>
                        <a:t> </a:t>
                      </a:r>
                    </a:p>
                  </a:txBody>
                  <a:tcPr marL="9452" marR="9452" marT="94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rtl="0" fontAlgn="b"/>
                      <a:r>
                        <a:rPr lang="fr-BE" sz="1000" b="0" i="0" u="none" strike="noStrike">
                          <a:solidFill>
                            <a:srgbClr val="000000"/>
                          </a:solidFill>
                          <a:effectLst/>
                          <a:latin typeface="Calibri"/>
                        </a:rPr>
                        <a:t> </a:t>
                      </a:r>
                    </a:p>
                  </a:txBody>
                  <a:tcPr marL="9452" marR="9452" marT="94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rtl="0" fontAlgn="b"/>
                      <a:r>
                        <a:rPr lang="fr-BE" sz="1000" b="0" i="0" u="none" strike="noStrike">
                          <a:solidFill>
                            <a:srgbClr val="000000"/>
                          </a:solidFill>
                          <a:effectLst/>
                          <a:latin typeface="Calibri"/>
                        </a:rPr>
                        <a:t> </a:t>
                      </a:r>
                    </a:p>
                  </a:txBody>
                  <a:tcPr marL="9452" marR="9452" marT="94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rtl="0" fontAlgn="b"/>
                      <a:r>
                        <a:rPr lang="fr-BE" sz="1000" b="0" i="0" u="none" strike="noStrike">
                          <a:solidFill>
                            <a:srgbClr val="000000"/>
                          </a:solidFill>
                          <a:effectLst/>
                          <a:latin typeface="Calibri"/>
                        </a:rPr>
                        <a:t> </a:t>
                      </a:r>
                    </a:p>
                  </a:txBody>
                  <a:tcPr marL="9452" marR="9452" marT="94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rtl="0" fontAlgn="b"/>
                      <a:r>
                        <a:rPr lang="fr-BE" sz="1000" b="0" i="0" u="none" strike="noStrike">
                          <a:solidFill>
                            <a:srgbClr val="000000"/>
                          </a:solidFill>
                          <a:effectLst/>
                          <a:latin typeface="Calibri"/>
                        </a:rPr>
                        <a:t> </a:t>
                      </a:r>
                    </a:p>
                  </a:txBody>
                  <a:tcPr marL="9452" marR="9452" marT="94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rtl="0" fontAlgn="b"/>
                      <a:r>
                        <a:rPr lang="fr-BE" sz="1000" b="0" i="0" u="none" strike="noStrike">
                          <a:solidFill>
                            <a:srgbClr val="000000"/>
                          </a:solidFill>
                          <a:effectLst/>
                          <a:latin typeface="Calibri"/>
                        </a:rPr>
                        <a:t> </a:t>
                      </a:r>
                    </a:p>
                  </a:txBody>
                  <a:tcPr marL="9452" marR="9452" marT="94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rtl="0" fontAlgn="b"/>
                      <a:r>
                        <a:rPr lang="fr-BE" sz="1000" b="0" i="0" u="none" strike="noStrike">
                          <a:solidFill>
                            <a:srgbClr val="000000"/>
                          </a:solidFill>
                          <a:effectLst/>
                          <a:latin typeface="Calibri"/>
                        </a:rPr>
                        <a:t> </a:t>
                      </a:r>
                    </a:p>
                  </a:txBody>
                  <a:tcPr marL="9452" marR="9452" marT="94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rtl="0" fontAlgn="b"/>
                      <a:r>
                        <a:rPr lang="fr-BE" sz="1000" b="0" i="0" u="none" strike="noStrike">
                          <a:solidFill>
                            <a:srgbClr val="000000"/>
                          </a:solidFill>
                          <a:effectLst/>
                          <a:latin typeface="Calibri"/>
                        </a:rPr>
                        <a:t> </a:t>
                      </a:r>
                    </a:p>
                  </a:txBody>
                  <a:tcPr marL="9452" marR="9452" marT="94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rtl="0" fontAlgn="b"/>
                      <a:r>
                        <a:rPr lang="fr-BE" sz="1000" b="0" i="0" u="none" strike="noStrike">
                          <a:solidFill>
                            <a:srgbClr val="000000"/>
                          </a:solidFill>
                          <a:effectLst/>
                          <a:latin typeface="Calibri"/>
                        </a:rPr>
                        <a:t> </a:t>
                      </a:r>
                    </a:p>
                  </a:txBody>
                  <a:tcPr marL="9452" marR="9452" marT="94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rtl="0" fontAlgn="b"/>
                      <a:r>
                        <a:rPr lang="fr-BE" sz="1000" b="0" i="0" u="none" strike="noStrike">
                          <a:solidFill>
                            <a:srgbClr val="000000"/>
                          </a:solidFill>
                          <a:effectLst/>
                          <a:latin typeface="Calibri"/>
                        </a:rPr>
                        <a:t> </a:t>
                      </a:r>
                    </a:p>
                  </a:txBody>
                  <a:tcPr marL="9452" marR="9452" marT="94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rtl="0" fontAlgn="b"/>
                      <a:r>
                        <a:rPr lang="fr-BE" sz="1000" b="0" i="0" u="none" strike="noStrike">
                          <a:solidFill>
                            <a:srgbClr val="000000"/>
                          </a:solidFill>
                          <a:effectLst/>
                          <a:latin typeface="Calibri"/>
                        </a:rPr>
                        <a:t> </a:t>
                      </a:r>
                    </a:p>
                  </a:txBody>
                  <a:tcPr marL="9452" marR="9452" marT="94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ctr"/>
                      <a:r>
                        <a:rPr lang="fr-BE" sz="1200" b="1" i="0" u="none" strike="noStrike">
                          <a:solidFill>
                            <a:srgbClr val="000000"/>
                          </a:solidFill>
                          <a:effectLst/>
                          <a:latin typeface="Calibri"/>
                        </a:rPr>
                        <a:t>V</a:t>
                      </a:r>
                    </a:p>
                  </a:txBody>
                  <a:tcPr marL="9452" marR="9452" marT="946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0000"/>
                    </a:solidFill>
                  </a:tcPr>
                </a:tc>
                <a:tc>
                  <a:txBody>
                    <a:bodyPr/>
                    <a:lstStyle/>
                    <a:p>
                      <a:pPr algn="l" rtl="0" fontAlgn="b"/>
                      <a:r>
                        <a:rPr lang="fr-BE" sz="1000" b="0" i="0" u="none" strike="noStrike">
                          <a:solidFill>
                            <a:srgbClr val="FFFFFF"/>
                          </a:solidFill>
                          <a:effectLst/>
                          <a:latin typeface="Calibri"/>
                        </a:rPr>
                        <a:t> </a:t>
                      </a:r>
                    </a:p>
                  </a:txBody>
                  <a:tcPr marL="9452" marR="9452" marT="94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366092"/>
                    </a:solidFill>
                  </a:tcPr>
                </a:tc>
                <a:tc>
                  <a:txBody>
                    <a:bodyPr/>
                    <a:lstStyle/>
                    <a:p>
                      <a:pPr algn="l" rtl="0" fontAlgn="b"/>
                      <a:r>
                        <a:rPr lang="fr-BE" sz="1000" b="0" i="0" u="none" strike="noStrike">
                          <a:solidFill>
                            <a:srgbClr val="FFFFFF"/>
                          </a:solidFill>
                          <a:effectLst/>
                          <a:latin typeface="Calibri"/>
                        </a:rPr>
                        <a:t> </a:t>
                      </a:r>
                    </a:p>
                  </a:txBody>
                  <a:tcPr marL="9452" marR="9452" marT="94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366092"/>
                    </a:solidFill>
                  </a:tcPr>
                </a:tc>
                <a:tc>
                  <a:txBody>
                    <a:bodyPr/>
                    <a:lstStyle/>
                    <a:p>
                      <a:pPr algn="ctr" rtl="0" fontAlgn="ctr"/>
                      <a:r>
                        <a:rPr lang="fr-BE" sz="1200" b="1" i="0" u="none" strike="noStrike">
                          <a:solidFill>
                            <a:srgbClr val="FFFFFF"/>
                          </a:solidFill>
                          <a:effectLst/>
                          <a:latin typeface="Calibri"/>
                        </a:rPr>
                        <a:t>IF</a:t>
                      </a:r>
                    </a:p>
                  </a:txBody>
                  <a:tcPr marL="9452" marR="9452" marT="946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366092"/>
                    </a:solidFill>
                  </a:tcPr>
                </a:tc>
                <a:tc>
                  <a:txBody>
                    <a:bodyPr/>
                    <a:lstStyle/>
                    <a:p>
                      <a:pPr algn="l" rtl="0" fontAlgn="b"/>
                      <a:r>
                        <a:rPr lang="fr-BE" sz="1000" b="0" i="0" u="none" strike="noStrike">
                          <a:solidFill>
                            <a:srgbClr val="000000"/>
                          </a:solidFill>
                          <a:effectLst/>
                          <a:latin typeface="Calibri"/>
                        </a:rPr>
                        <a:t> </a:t>
                      </a:r>
                    </a:p>
                  </a:txBody>
                  <a:tcPr marL="9452" marR="9452" marT="94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rtl="0" fontAlgn="b"/>
                      <a:r>
                        <a:rPr lang="fr-BE" sz="1000" b="0" i="0" u="none" strike="noStrike">
                          <a:solidFill>
                            <a:srgbClr val="000000"/>
                          </a:solidFill>
                          <a:effectLst/>
                          <a:latin typeface="Calibri"/>
                        </a:rPr>
                        <a:t> </a:t>
                      </a:r>
                    </a:p>
                  </a:txBody>
                  <a:tcPr marL="9452" marR="9452" marT="94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rtl="0" fontAlgn="b"/>
                      <a:r>
                        <a:rPr lang="fr-BE" sz="1000" b="0" i="0" u="none" strike="noStrike">
                          <a:solidFill>
                            <a:srgbClr val="000000"/>
                          </a:solidFill>
                          <a:effectLst/>
                          <a:latin typeface="Calibri"/>
                        </a:rPr>
                        <a:t> </a:t>
                      </a:r>
                    </a:p>
                  </a:txBody>
                  <a:tcPr marL="9452" marR="9452" marT="94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rtl="0" fontAlgn="b"/>
                      <a:r>
                        <a:rPr lang="fr-BE" sz="1000" b="0" i="0" u="none" strike="noStrike">
                          <a:solidFill>
                            <a:srgbClr val="000000"/>
                          </a:solidFill>
                          <a:effectLst/>
                          <a:latin typeface="Calibri"/>
                        </a:rPr>
                        <a:t> </a:t>
                      </a:r>
                    </a:p>
                  </a:txBody>
                  <a:tcPr marL="9452" marR="9452" marT="94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rtl="0" fontAlgn="b"/>
                      <a:r>
                        <a:rPr lang="fr-BE" sz="1000" b="0" i="0" u="none" strike="noStrike">
                          <a:solidFill>
                            <a:srgbClr val="000000"/>
                          </a:solidFill>
                          <a:effectLst/>
                          <a:latin typeface="Calibri"/>
                        </a:rPr>
                        <a:t> </a:t>
                      </a:r>
                    </a:p>
                  </a:txBody>
                  <a:tcPr marL="9452" marR="9452" marT="94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ctr" fontAlgn="b"/>
                      <a:r>
                        <a:rPr lang="fr-BE" sz="1200" b="1" i="0" u="none" strike="noStrike">
                          <a:solidFill>
                            <a:srgbClr val="000000"/>
                          </a:solidFill>
                          <a:effectLst/>
                          <a:latin typeface="Calibri"/>
                        </a:rPr>
                        <a:t>90</a:t>
                      </a:r>
                    </a:p>
                  </a:txBody>
                  <a:tcPr marL="9452" marR="9452" marT="94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198664">
                <a:tc>
                  <a:txBody>
                    <a:bodyPr/>
                    <a:lstStyle/>
                    <a:p>
                      <a:pPr algn="ctr" rtl="0" fontAlgn="b"/>
                      <a:r>
                        <a:rPr lang="fr-BE" sz="1200" b="1" i="0" u="none" strike="noStrike">
                          <a:solidFill>
                            <a:srgbClr val="000000"/>
                          </a:solidFill>
                          <a:effectLst/>
                          <a:latin typeface="Calibri"/>
                        </a:rPr>
                        <a:t>4</a:t>
                      </a:r>
                    </a:p>
                  </a:txBody>
                  <a:tcPr marL="9452" marR="9452" marT="94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rtl="0" fontAlgn="b"/>
                      <a:r>
                        <a:rPr lang="fr-BE" sz="1200" b="1" i="0" u="none" strike="noStrike">
                          <a:solidFill>
                            <a:srgbClr val="000000"/>
                          </a:solidFill>
                          <a:effectLst/>
                          <a:latin typeface="Calibri"/>
                        </a:rPr>
                        <a:t>1893</a:t>
                      </a:r>
                    </a:p>
                  </a:txBody>
                  <a:tcPr marL="9452" marR="9452" marT="94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rtl="0" fontAlgn="b"/>
                      <a:r>
                        <a:rPr lang="fr-BE" sz="1000" b="0" i="0" u="none" strike="noStrike">
                          <a:solidFill>
                            <a:srgbClr val="000000"/>
                          </a:solidFill>
                          <a:effectLst/>
                          <a:latin typeface="Calibri"/>
                        </a:rPr>
                        <a:t> </a:t>
                      </a:r>
                    </a:p>
                  </a:txBody>
                  <a:tcPr marL="9452" marR="9452" marT="94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rtl="0" fontAlgn="b"/>
                      <a:r>
                        <a:rPr lang="fr-BE" sz="1000" b="0" i="0" u="none" strike="noStrike">
                          <a:solidFill>
                            <a:srgbClr val="000000"/>
                          </a:solidFill>
                          <a:effectLst/>
                          <a:latin typeface="Calibri"/>
                        </a:rPr>
                        <a:t> </a:t>
                      </a:r>
                    </a:p>
                  </a:txBody>
                  <a:tcPr marL="9452" marR="9452" marT="94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rtl="0" fontAlgn="b"/>
                      <a:r>
                        <a:rPr lang="fr-BE" sz="1000" b="0" i="0" u="none" strike="noStrike">
                          <a:solidFill>
                            <a:srgbClr val="000000"/>
                          </a:solidFill>
                          <a:effectLst/>
                          <a:latin typeface="Calibri"/>
                        </a:rPr>
                        <a:t> </a:t>
                      </a:r>
                    </a:p>
                  </a:txBody>
                  <a:tcPr marL="9452" marR="9452" marT="94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rtl="0" fontAlgn="b"/>
                      <a:r>
                        <a:rPr lang="fr-BE" sz="1000" b="0" i="0" u="none" strike="noStrike">
                          <a:solidFill>
                            <a:srgbClr val="000000"/>
                          </a:solidFill>
                          <a:effectLst/>
                          <a:latin typeface="Calibri"/>
                        </a:rPr>
                        <a:t> </a:t>
                      </a:r>
                    </a:p>
                  </a:txBody>
                  <a:tcPr marL="9452" marR="9452" marT="94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rtl="0" fontAlgn="b"/>
                      <a:r>
                        <a:rPr lang="fr-BE" sz="1000" b="0" i="0" u="none" strike="noStrike">
                          <a:solidFill>
                            <a:srgbClr val="000000"/>
                          </a:solidFill>
                          <a:effectLst/>
                          <a:latin typeface="Calibri"/>
                        </a:rPr>
                        <a:t> </a:t>
                      </a:r>
                    </a:p>
                  </a:txBody>
                  <a:tcPr marL="9452" marR="9452" marT="94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rtl="0" fontAlgn="b"/>
                      <a:r>
                        <a:rPr lang="fr-BE" sz="1000" b="0" i="0" u="none" strike="noStrike">
                          <a:solidFill>
                            <a:srgbClr val="000000"/>
                          </a:solidFill>
                          <a:effectLst/>
                          <a:latin typeface="Calibri"/>
                        </a:rPr>
                        <a:t> </a:t>
                      </a:r>
                    </a:p>
                  </a:txBody>
                  <a:tcPr marL="9452" marR="9452" marT="94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rtl="0" fontAlgn="b"/>
                      <a:r>
                        <a:rPr lang="fr-BE" sz="1000" b="0" i="0" u="none" strike="noStrike">
                          <a:solidFill>
                            <a:srgbClr val="000000"/>
                          </a:solidFill>
                          <a:effectLst/>
                          <a:latin typeface="Calibri"/>
                        </a:rPr>
                        <a:t> </a:t>
                      </a:r>
                    </a:p>
                  </a:txBody>
                  <a:tcPr marL="9452" marR="9452" marT="94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rtl="0" fontAlgn="b"/>
                      <a:r>
                        <a:rPr lang="fr-BE" sz="1000" b="0" i="0" u="none" strike="noStrike">
                          <a:solidFill>
                            <a:srgbClr val="000000"/>
                          </a:solidFill>
                          <a:effectLst/>
                          <a:latin typeface="Calibri"/>
                        </a:rPr>
                        <a:t> </a:t>
                      </a:r>
                    </a:p>
                  </a:txBody>
                  <a:tcPr marL="9452" marR="9452" marT="94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rtl="0" fontAlgn="b"/>
                      <a:r>
                        <a:rPr lang="fr-BE" sz="1000" b="0" i="0" u="none" strike="noStrike">
                          <a:solidFill>
                            <a:srgbClr val="000000"/>
                          </a:solidFill>
                          <a:effectLst/>
                          <a:latin typeface="Calibri"/>
                        </a:rPr>
                        <a:t> </a:t>
                      </a:r>
                    </a:p>
                  </a:txBody>
                  <a:tcPr marL="9452" marR="9452" marT="94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rtl="0" fontAlgn="b"/>
                      <a:r>
                        <a:rPr lang="fr-BE" sz="1000" b="0" i="0" u="none" strike="noStrike">
                          <a:solidFill>
                            <a:srgbClr val="000000"/>
                          </a:solidFill>
                          <a:effectLst/>
                          <a:latin typeface="Calibri"/>
                        </a:rPr>
                        <a:t> </a:t>
                      </a:r>
                    </a:p>
                  </a:txBody>
                  <a:tcPr marL="9452" marR="9452" marT="94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rtl="0" fontAlgn="b"/>
                      <a:r>
                        <a:rPr lang="fr-BE" sz="1000" b="0" i="0" u="none" strike="noStrike">
                          <a:solidFill>
                            <a:srgbClr val="000000"/>
                          </a:solidFill>
                          <a:effectLst/>
                          <a:latin typeface="Calibri"/>
                        </a:rPr>
                        <a:t> </a:t>
                      </a:r>
                    </a:p>
                  </a:txBody>
                  <a:tcPr marL="9452" marR="9452" marT="94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rtl="0" fontAlgn="b"/>
                      <a:r>
                        <a:rPr lang="fr-BE" sz="1000" b="0" i="0" u="none" strike="noStrike">
                          <a:solidFill>
                            <a:srgbClr val="000000"/>
                          </a:solidFill>
                          <a:effectLst/>
                          <a:latin typeface="Calibri"/>
                        </a:rPr>
                        <a:t> </a:t>
                      </a:r>
                    </a:p>
                  </a:txBody>
                  <a:tcPr marL="9452" marR="9452" marT="94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rtl="0" fontAlgn="b"/>
                      <a:r>
                        <a:rPr lang="fr-BE" sz="1000" b="0" i="0" u="none" strike="noStrike">
                          <a:solidFill>
                            <a:srgbClr val="000000"/>
                          </a:solidFill>
                          <a:effectLst/>
                          <a:latin typeface="Calibri"/>
                        </a:rPr>
                        <a:t> </a:t>
                      </a:r>
                    </a:p>
                  </a:txBody>
                  <a:tcPr marL="9452" marR="9452" marT="94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rtl="0" fontAlgn="b"/>
                      <a:r>
                        <a:rPr lang="fr-BE" sz="1000" b="0" i="0" u="none" strike="noStrike">
                          <a:solidFill>
                            <a:srgbClr val="000000"/>
                          </a:solidFill>
                          <a:effectLst/>
                          <a:latin typeface="Calibri"/>
                        </a:rPr>
                        <a:t> </a:t>
                      </a:r>
                    </a:p>
                  </a:txBody>
                  <a:tcPr marL="9452" marR="9452" marT="94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rtl="0" fontAlgn="b"/>
                      <a:r>
                        <a:rPr lang="fr-BE" sz="1000" b="0" i="0" u="none" strike="noStrike">
                          <a:solidFill>
                            <a:srgbClr val="000000"/>
                          </a:solidFill>
                          <a:effectLst/>
                          <a:latin typeface="Calibri"/>
                        </a:rPr>
                        <a:t> </a:t>
                      </a:r>
                    </a:p>
                  </a:txBody>
                  <a:tcPr marL="9452" marR="9452" marT="94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rtl="0" fontAlgn="b"/>
                      <a:r>
                        <a:rPr lang="fr-BE" sz="1000" b="0" i="0" u="none" strike="noStrike">
                          <a:solidFill>
                            <a:srgbClr val="000000"/>
                          </a:solidFill>
                          <a:effectLst/>
                          <a:latin typeface="Calibri"/>
                        </a:rPr>
                        <a:t> </a:t>
                      </a:r>
                    </a:p>
                  </a:txBody>
                  <a:tcPr marL="9452" marR="9452" marT="94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ctr"/>
                      <a:r>
                        <a:rPr lang="fr-BE" sz="1200" b="1" i="0" u="none" strike="noStrike">
                          <a:solidFill>
                            <a:srgbClr val="000000"/>
                          </a:solidFill>
                          <a:effectLst/>
                          <a:latin typeface="Calibri"/>
                        </a:rPr>
                        <a:t>V</a:t>
                      </a:r>
                    </a:p>
                  </a:txBody>
                  <a:tcPr marL="9452" marR="9452" marT="946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0000"/>
                    </a:solidFill>
                  </a:tcPr>
                </a:tc>
                <a:tc>
                  <a:txBody>
                    <a:bodyPr/>
                    <a:lstStyle/>
                    <a:p>
                      <a:pPr algn="l" rtl="0" fontAlgn="b"/>
                      <a:r>
                        <a:rPr lang="fr-BE" sz="1000" b="0" i="0" u="none" strike="noStrike">
                          <a:solidFill>
                            <a:srgbClr val="FFFFFF"/>
                          </a:solidFill>
                          <a:effectLst/>
                          <a:latin typeface="Calibri"/>
                        </a:rPr>
                        <a:t> </a:t>
                      </a:r>
                    </a:p>
                  </a:txBody>
                  <a:tcPr marL="9452" marR="9452" marT="94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366092"/>
                    </a:solidFill>
                  </a:tcPr>
                </a:tc>
                <a:tc>
                  <a:txBody>
                    <a:bodyPr/>
                    <a:lstStyle/>
                    <a:p>
                      <a:pPr algn="l" rtl="0" fontAlgn="b"/>
                      <a:r>
                        <a:rPr lang="fr-BE" sz="1000" b="0" i="0" u="none" strike="noStrike">
                          <a:solidFill>
                            <a:srgbClr val="FFFFFF"/>
                          </a:solidFill>
                          <a:effectLst/>
                          <a:latin typeface="Calibri"/>
                        </a:rPr>
                        <a:t> </a:t>
                      </a:r>
                    </a:p>
                  </a:txBody>
                  <a:tcPr marL="9452" marR="9452" marT="94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366092"/>
                    </a:solidFill>
                  </a:tcPr>
                </a:tc>
                <a:tc>
                  <a:txBody>
                    <a:bodyPr/>
                    <a:lstStyle/>
                    <a:p>
                      <a:pPr algn="l" rtl="0" fontAlgn="b"/>
                      <a:r>
                        <a:rPr lang="fr-BE" sz="1000" b="0" i="0" u="none" strike="noStrike">
                          <a:solidFill>
                            <a:srgbClr val="FFFFFF"/>
                          </a:solidFill>
                          <a:effectLst/>
                          <a:latin typeface="Calibri"/>
                        </a:rPr>
                        <a:t> </a:t>
                      </a:r>
                    </a:p>
                  </a:txBody>
                  <a:tcPr marL="9452" marR="9452" marT="94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366092"/>
                    </a:solidFill>
                  </a:tcPr>
                </a:tc>
                <a:tc>
                  <a:txBody>
                    <a:bodyPr/>
                    <a:lstStyle/>
                    <a:p>
                      <a:pPr algn="l" rtl="0" fontAlgn="b"/>
                      <a:r>
                        <a:rPr lang="fr-BE" sz="1000" b="0" i="0" u="none" strike="noStrike">
                          <a:solidFill>
                            <a:srgbClr val="FFFFFF"/>
                          </a:solidFill>
                          <a:effectLst/>
                          <a:latin typeface="Calibri"/>
                        </a:rPr>
                        <a:t> </a:t>
                      </a:r>
                    </a:p>
                  </a:txBody>
                  <a:tcPr marL="9452" marR="9452" marT="94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366092"/>
                    </a:solidFill>
                  </a:tcPr>
                </a:tc>
                <a:tc>
                  <a:txBody>
                    <a:bodyPr/>
                    <a:lstStyle/>
                    <a:p>
                      <a:pPr algn="l" rtl="0" fontAlgn="b"/>
                      <a:r>
                        <a:rPr lang="fr-BE" sz="1000" b="0" i="0" u="none" strike="noStrike">
                          <a:solidFill>
                            <a:srgbClr val="FFFFFF"/>
                          </a:solidFill>
                          <a:effectLst/>
                          <a:latin typeface="Calibri"/>
                        </a:rPr>
                        <a:t> </a:t>
                      </a:r>
                    </a:p>
                  </a:txBody>
                  <a:tcPr marL="9452" marR="9452" marT="94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366092"/>
                    </a:solidFill>
                  </a:tcPr>
                </a:tc>
                <a:tc>
                  <a:txBody>
                    <a:bodyPr/>
                    <a:lstStyle/>
                    <a:p>
                      <a:pPr algn="l" rtl="0" fontAlgn="b"/>
                      <a:r>
                        <a:rPr lang="fr-BE" sz="1000" b="0" i="0" u="none" strike="noStrike">
                          <a:solidFill>
                            <a:srgbClr val="FFFFFF"/>
                          </a:solidFill>
                          <a:effectLst/>
                          <a:latin typeface="Calibri"/>
                        </a:rPr>
                        <a:t> </a:t>
                      </a:r>
                    </a:p>
                  </a:txBody>
                  <a:tcPr marL="9452" marR="9452" marT="94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366092"/>
                    </a:solidFill>
                  </a:tcPr>
                </a:tc>
                <a:tc>
                  <a:txBody>
                    <a:bodyPr/>
                    <a:lstStyle/>
                    <a:p>
                      <a:pPr algn="l" rtl="0" fontAlgn="b"/>
                      <a:r>
                        <a:rPr lang="fr-BE" sz="1000" b="0" i="0" u="none" strike="noStrike">
                          <a:solidFill>
                            <a:srgbClr val="FFFFFF"/>
                          </a:solidFill>
                          <a:effectLst/>
                          <a:latin typeface="Calibri"/>
                        </a:rPr>
                        <a:t> </a:t>
                      </a:r>
                    </a:p>
                  </a:txBody>
                  <a:tcPr marL="9452" marR="9452" marT="94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366092"/>
                    </a:solidFill>
                  </a:tcPr>
                </a:tc>
                <a:tc>
                  <a:txBody>
                    <a:bodyPr/>
                    <a:lstStyle/>
                    <a:p>
                      <a:pPr algn="ctr" rtl="0" fontAlgn="ctr"/>
                      <a:r>
                        <a:rPr lang="fr-BE" sz="1200" b="1" i="0" u="none" strike="noStrike">
                          <a:solidFill>
                            <a:srgbClr val="FFFFFF"/>
                          </a:solidFill>
                          <a:effectLst/>
                          <a:latin typeface="Calibri"/>
                        </a:rPr>
                        <a:t>DI</a:t>
                      </a:r>
                    </a:p>
                  </a:txBody>
                  <a:tcPr marL="9452" marR="9452" marT="946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366092"/>
                    </a:solidFill>
                  </a:tcPr>
                </a:tc>
                <a:tc>
                  <a:txBody>
                    <a:bodyPr/>
                    <a:lstStyle/>
                    <a:p>
                      <a:pPr algn="l" rtl="0" fontAlgn="b"/>
                      <a:r>
                        <a:rPr lang="fr-BE" sz="1000" b="0" i="0" u="none" strike="noStrike">
                          <a:solidFill>
                            <a:srgbClr val="000000"/>
                          </a:solidFill>
                          <a:effectLst/>
                          <a:latin typeface="Calibri"/>
                        </a:rPr>
                        <a:t> </a:t>
                      </a:r>
                    </a:p>
                  </a:txBody>
                  <a:tcPr marL="9452" marR="9452" marT="94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rtl="0" fontAlgn="b"/>
                      <a:r>
                        <a:rPr lang="fr-BE" sz="1000" b="0" i="0" u="none" strike="noStrike">
                          <a:solidFill>
                            <a:srgbClr val="000000"/>
                          </a:solidFill>
                          <a:effectLst/>
                          <a:latin typeface="Calibri"/>
                        </a:rPr>
                        <a:t> </a:t>
                      </a:r>
                    </a:p>
                  </a:txBody>
                  <a:tcPr marL="9452" marR="9452" marT="94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rtl="0" fontAlgn="b"/>
                      <a:r>
                        <a:rPr lang="fr-BE" sz="1000" b="0" i="0" u="none" strike="noStrike">
                          <a:solidFill>
                            <a:srgbClr val="000000"/>
                          </a:solidFill>
                          <a:effectLst/>
                          <a:latin typeface="Calibri"/>
                        </a:rPr>
                        <a:t> </a:t>
                      </a:r>
                    </a:p>
                  </a:txBody>
                  <a:tcPr marL="9452" marR="9452" marT="94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A9694"/>
                    </a:solidFill>
                  </a:tcPr>
                </a:tc>
                <a:tc>
                  <a:txBody>
                    <a:bodyPr/>
                    <a:lstStyle/>
                    <a:p>
                      <a:pPr algn="ctr" fontAlgn="b"/>
                      <a:r>
                        <a:rPr lang="fr-BE" sz="1200" b="1" i="0" u="none" strike="noStrike">
                          <a:solidFill>
                            <a:srgbClr val="000000"/>
                          </a:solidFill>
                          <a:effectLst/>
                          <a:latin typeface="Calibri"/>
                        </a:rPr>
                        <a:t>240</a:t>
                      </a:r>
                    </a:p>
                  </a:txBody>
                  <a:tcPr marL="9452" marR="9452" marT="94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198664">
                <a:tc>
                  <a:txBody>
                    <a:bodyPr/>
                    <a:lstStyle/>
                    <a:p>
                      <a:pPr algn="l" rtl="0" fontAlgn="b"/>
                      <a:r>
                        <a:rPr lang="fr-BE" sz="1000" b="0" i="0" u="none" strike="noStrike">
                          <a:solidFill>
                            <a:srgbClr val="000000"/>
                          </a:solidFill>
                          <a:effectLst/>
                          <a:latin typeface="Calibri"/>
                        </a:rPr>
                        <a:t> </a:t>
                      </a:r>
                    </a:p>
                  </a:txBody>
                  <a:tcPr marL="9452" marR="9452" marT="94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rtl="0" fontAlgn="b"/>
                      <a:r>
                        <a:rPr lang="fr-BE" sz="1000" b="0" i="0" u="none" strike="noStrike">
                          <a:solidFill>
                            <a:srgbClr val="000000"/>
                          </a:solidFill>
                          <a:effectLst/>
                          <a:latin typeface="Calibri"/>
                        </a:rPr>
                        <a:t> </a:t>
                      </a:r>
                    </a:p>
                  </a:txBody>
                  <a:tcPr marL="9452" marR="9452" marT="94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rtl="0" fontAlgn="b"/>
                      <a:r>
                        <a:rPr lang="fr-BE" sz="1200" b="1" i="0" u="none" strike="noStrike">
                          <a:solidFill>
                            <a:srgbClr val="000000"/>
                          </a:solidFill>
                          <a:effectLst/>
                          <a:latin typeface="Calibri"/>
                        </a:rPr>
                        <a:t>12</a:t>
                      </a:r>
                    </a:p>
                  </a:txBody>
                  <a:tcPr marL="9452" marR="9452" marT="94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b"/>
                      <a:r>
                        <a:rPr lang="fr-BE" sz="1200" b="1" i="0" u="none" strike="noStrike">
                          <a:solidFill>
                            <a:srgbClr val="000000"/>
                          </a:solidFill>
                          <a:effectLst/>
                          <a:latin typeface="Calibri"/>
                        </a:rPr>
                        <a:t>1</a:t>
                      </a:r>
                    </a:p>
                  </a:txBody>
                  <a:tcPr marL="9452" marR="9452" marT="94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b"/>
                      <a:r>
                        <a:rPr lang="fr-BE" sz="1200" b="1" i="0" u="none" strike="noStrike">
                          <a:solidFill>
                            <a:srgbClr val="000000"/>
                          </a:solidFill>
                          <a:effectLst/>
                          <a:latin typeface="Calibri"/>
                        </a:rPr>
                        <a:t>2</a:t>
                      </a:r>
                    </a:p>
                  </a:txBody>
                  <a:tcPr marL="9452" marR="9452" marT="94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b"/>
                      <a:r>
                        <a:rPr lang="fr-BE" sz="1200" b="1" i="0" u="none" strike="noStrike">
                          <a:solidFill>
                            <a:srgbClr val="000000"/>
                          </a:solidFill>
                          <a:effectLst/>
                          <a:latin typeface="Calibri"/>
                        </a:rPr>
                        <a:t>3</a:t>
                      </a:r>
                    </a:p>
                  </a:txBody>
                  <a:tcPr marL="9452" marR="9452" marT="94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b"/>
                      <a:r>
                        <a:rPr lang="fr-BE" sz="1200" b="1" i="0" u="none" strike="noStrike">
                          <a:solidFill>
                            <a:srgbClr val="000000"/>
                          </a:solidFill>
                          <a:effectLst/>
                          <a:latin typeface="Calibri"/>
                        </a:rPr>
                        <a:t>4</a:t>
                      </a:r>
                    </a:p>
                  </a:txBody>
                  <a:tcPr marL="9452" marR="9452" marT="94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b"/>
                      <a:r>
                        <a:rPr lang="fr-BE" sz="1200" b="1" i="0" u="none" strike="noStrike">
                          <a:solidFill>
                            <a:srgbClr val="000000"/>
                          </a:solidFill>
                          <a:effectLst/>
                          <a:latin typeface="Calibri"/>
                        </a:rPr>
                        <a:t>5</a:t>
                      </a:r>
                    </a:p>
                  </a:txBody>
                  <a:tcPr marL="9452" marR="9452" marT="94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b"/>
                      <a:r>
                        <a:rPr lang="fr-BE" sz="1200" b="1" i="0" u="none" strike="noStrike">
                          <a:solidFill>
                            <a:srgbClr val="000000"/>
                          </a:solidFill>
                          <a:effectLst/>
                          <a:latin typeface="Calibri"/>
                        </a:rPr>
                        <a:t>6</a:t>
                      </a:r>
                    </a:p>
                  </a:txBody>
                  <a:tcPr marL="9452" marR="9452" marT="94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b"/>
                      <a:r>
                        <a:rPr lang="fr-BE" sz="1200" b="1" i="0" u="none" strike="noStrike">
                          <a:solidFill>
                            <a:srgbClr val="000000"/>
                          </a:solidFill>
                          <a:effectLst/>
                          <a:latin typeface="Calibri"/>
                        </a:rPr>
                        <a:t>7</a:t>
                      </a:r>
                    </a:p>
                  </a:txBody>
                  <a:tcPr marL="9452" marR="9452" marT="94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b"/>
                      <a:r>
                        <a:rPr lang="fr-BE" sz="1200" b="1" i="0" u="none" strike="noStrike">
                          <a:solidFill>
                            <a:srgbClr val="000000"/>
                          </a:solidFill>
                          <a:effectLst/>
                          <a:latin typeface="Calibri"/>
                        </a:rPr>
                        <a:t>8</a:t>
                      </a:r>
                    </a:p>
                  </a:txBody>
                  <a:tcPr marL="9452" marR="9452" marT="94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b"/>
                      <a:r>
                        <a:rPr lang="fr-BE" sz="1200" b="1" i="0" u="none" strike="noStrike">
                          <a:solidFill>
                            <a:srgbClr val="000000"/>
                          </a:solidFill>
                          <a:effectLst/>
                          <a:latin typeface="Calibri"/>
                        </a:rPr>
                        <a:t>9</a:t>
                      </a:r>
                    </a:p>
                  </a:txBody>
                  <a:tcPr marL="9452" marR="9452" marT="94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b"/>
                      <a:r>
                        <a:rPr lang="fr-BE" sz="1200" b="1" i="0" u="none" strike="noStrike">
                          <a:solidFill>
                            <a:srgbClr val="000000"/>
                          </a:solidFill>
                          <a:effectLst/>
                          <a:latin typeface="Calibri"/>
                        </a:rPr>
                        <a:t>10</a:t>
                      </a:r>
                    </a:p>
                  </a:txBody>
                  <a:tcPr marL="9452" marR="9452" marT="94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b"/>
                      <a:r>
                        <a:rPr lang="fr-BE" sz="1200" b="1" i="0" u="none" strike="noStrike">
                          <a:solidFill>
                            <a:srgbClr val="000000"/>
                          </a:solidFill>
                          <a:effectLst/>
                          <a:latin typeface="Calibri"/>
                        </a:rPr>
                        <a:t>11</a:t>
                      </a:r>
                    </a:p>
                  </a:txBody>
                  <a:tcPr marL="9452" marR="9452" marT="94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b"/>
                      <a:r>
                        <a:rPr lang="fr-BE" sz="1200" b="1" i="0" u="none" strike="noStrike">
                          <a:solidFill>
                            <a:srgbClr val="000000"/>
                          </a:solidFill>
                          <a:effectLst/>
                          <a:latin typeface="Calibri"/>
                        </a:rPr>
                        <a:t>12</a:t>
                      </a:r>
                    </a:p>
                  </a:txBody>
                  <a:tcPr marL="9452" marR="9452" marT="94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b"/>
                      <a:r>
                        <a:rPr lang="fr-BE" sz="1200" b="1" i="0" u="none" strike="noStrike">
                          <a:solidFill>
                            <a:srgbClr val="000000"/>
                          </a:solidFill>
                          <a:effectLst/>
                          <a:latin typeface="Calibri"/>
                        </a:rPr>
                        <a:t>1</a:t>
                      </a:r>
                    </a:p>
                  </a:txBody>
                  <a:tcPr marL="9452" marR="9452" marT="94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b"/>
                      <a:r>
                        <a:rPr lang="fr-BE" sz="1200" b="1" i="0" u="none" strike="noStrike">
                          <a:solidFill>
                            <a:srgbClr val="000000"/>
                          </a:solidFill>
                          <a:effectLst/>
                          <a:latin typeface="Calibri"/>
                        </a:rPr>
                        <a:t>2</a:t>
                      </a:r>
                    </a:p>
                  </a:txBody>
                  <a:tcPr marL="9452" marR="9452" marT="94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b"/>
                      <a:r>
                        <a:rPr lang="fr-BE" sz="1200" b="1" i="0" u="none" strike="noStrike">
                          <a:solidFill>
                            <a:srgbClr val="000000"/>
                          </a:solidFill>
                          <a:effectLst/>
                          <a:latin typeface="Calibri"/>
                        </a:rPr>
                        <a:t>3</a:t>
                      </a:r>
                    </a:p>
                  </a:txBody>
                  <a:tcPr marL="9452" marR="9452" marT="94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b"/>
                      <a:r>
                        <a:rPr lang="fr-BE" sz="1200" b="1" i="0" u="none" strike="noStrike">
                          <a:solidFill>
                            <a:srgbClr val="000000"/>
                          </a:solidFill>
                          <a:effectLst/>
                          <a:latin typeface="Calibri"/>
                        </a:rPr>
                        <a:t>4</a:t>
                      </a:r>
                    </a:p>
                  </a:txBody>
                  <a:tcPr marL="9452" marR="9452" marT="94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b"/>
                      <a:r>
                        <a:rPr lang="fr-BE" sz="1200" b="1" i="0" u="none" strike="noStrike">
                          <a:solidFill>
                            <a:srgbClr val="000000"/>
                          </a:solidFill>
                          <a:effectLst/>
                          <a:latin typeface="Calibri"/>
                        </a:rPr>
                        <a:t>5</a:t>
                      </a:r>
                    </a:p>
                  </a:txBody>
                  <a:tcPr marL="9452" marR="9452" marT="94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b"/>
                      <a:r>
                        <a:rPr lang="fr-BE" sz="1200" b="1" i="0" u="none" strike="noStrike">
                          <a:solidFill>
                            <a:srgbClr val="000000"/>
                          </a:solidFill>
                          <a:effectLst/>
                          <a:latin typeface="Calibri"/>
                        </a:rPr>
                        <a:t>6</a:t>
                      </a:r>
                    </a:p>
                  </a:txBody>
                  <a:tcPr marL="9452" marR="9452" marT="94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b"/>
                      <a:r>
                        <a:rPr lang="fr-BE" sz="1200" b="1" i="0" u="none" strike="noStrike">
                          <a:solidFill>
                            <a:srgbClr val="000000"/>
                          </a:solidFill>
                          <a:effectLst/>
                          <a:latin typeface="Calibri"/>
                        </a:rPr>
                        <a:t>7</a:t>
                      </a:r>
                    </a:p>
                  </a:txBody>
                  <a:tcPr marL="9452" marR="9452" marT="94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b"/>
                      <a:r>
                        <a:rPr lang="fr-BE" sz="1200" b="1" i="0" u="none" strike="noStrike">
                          <a:solidFill>
                            <a:srgbClr val="000000"/>
                          </a:solidFill>
                          <a:effectLst/>
                          <a:latin typeface="Calibri"/>
                        </a:rPr>
                        <a:t>8</a:t>
                      </a:r>
                    </a:p>
                  </a:txBody>
                  <a:tcPr marL="9452" marR="9452" marT="94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b"/>
                      <a:r>
                        <a:rPr lang="fr-BE" sz="1200" b="1" i="0" u="none" strike="noStrike">
                          <a:solidFill>
                            <a:srgbClr val="000000"/>
                          </a:solidFill>
                          <a:effectLst/>
                          <a:latin typeface="Calibri"/>
                        </a:rPr>
                        <a:t>9</a:t>
                      </a:r>
                    </a:p>
                  </a:txBody>
                  <a:tcPr marL="9452" marR="9452" marT="94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b"/>
                      <a:r>
                        <a:rPr lang="fr-BE" sz="1200" b="1" i="0" u="none" strike="noStrike">
                          <a:solidFill>
                            <a:srgbClr val="000000"/>
                          </a:solidFill>
                          <a:effectLst/>
                          <a:latin typeface="Calibri"/>
                        </a:rPr>
                        <a:t>10</a:t>
                      </a:r>
                    </a:p>
                  </a:txBody>
                  <a:tcPr marL="9452" marR="9452" marT="94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b"/>
                      <a:r>
                        <a:rPr lang="fr-BE" sz="1200" b="1" i="0" u="none" strike="noStrike">
                          <a:solidFill>
                            <a:srgbClr val="000000"/>
                          </a:solidFill>
                          <a:effectLst/>
                          <a:latin typeface="Calibri"/>
                        </a:rPr>
                        <a:t>11</a:t>
                      </a:r>
                    </a:p>
                  </a:txBody>
                  <a:tcPr marL="9452" marR="9452" marT="94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b"/>
                      <a:r>
                        <a:rPr lang="fr-BE" sz="1200" b="1" i="0" u="none" strike="noStrike">
                          <a:solidFill>
                            <a:srgbClr val="000000"/>
                          </a:solidFill>
                          <a:effectLst/>
                          <a:latin typeface="Calibri"/>
                        </a:rPr>
                        <a:t>12</a:t>
                      </a:r>
                    </a:p>
                  </a:txBody>
                  <a:tcPr marL="9452" marR="9452" marT="94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b"/>
                      <a:r>
                        <a:rPr lang="fr-BE" sz="1200" b="1" i="0" u="none" strike="noStrike">
                          <a:solidFill>
                            <a:srgbClr val="000000"/>
                          </a:solidFill>
                          <a:effectLst/>
                          <a:latin typeface="Calibri"/>
                        </a:rPr>
                        <a:t>1</a:t>
                      </a:r>
                    </a:p>
                  </a:txBody>
                  <a:tcPr marL="9452" marR="9452" marT="94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b"/>
                      <a:r>
                        <a:rPr lang="fr-BE" sz="1200" b="1" i="0" u="none" strike="noStrike">
                          <a:solidFill>
                            <a:srgbClr val="000000"/>
                          </a:solidFill>
                          <a:effectLst/>
                          <a:latin typeface="Calibri"/>
                        </a:rPr>
                        <a:t>2</a:t>
                      </a:r>
                    </a:p>
                  </a:txBody>
                  <a:tcPr marL="9452" marR="9452" marT="94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b"/>
                      <a:r>
                        <a:rPr lang="fr-BE" sz="1200" b="1" i="0" u="none" strike="noStrike">
                          <a:solidFill>
                            <a:srgbClr val="000000"/>
                          </a:solidFill>
                          <a:effectLst/>
                          <a:latin typeface="Calibri"/>
                        </a:rPr>
                        <a:t>3</a:t>
                      </a:r>
                    </a:p>
                  </a:txBody>
                  <a:tcPr marL="9452" marR="9452" marT="94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A9694"/>
                    </a:solidFill>
                  </a:tcPr>
                </a:tc>
                <a:tc>
                  <a:txBody>
                    <a:bodyPr/>
                    <a:lstStyle/>
                    <a:p>
                      <a:pPr algn="ctr" fontAlgn="b"/>
                      <a:r>
                        <a:rPr lang="fr-BE" sz="1000" b="0" i="0" u="none" strike="noStrike">
                          <a:solidFill>
                            <a:srgbClr val="000000"/>
                          </a:solidFill>
                          <a:effectLst/>
                          <a:latin typeface="Calibri"/>
                        </a:rPr>
                        <a:t> </a:t>
                      </a:r>
                    </a:p>
                  </a:txBody>
                  <a:tcPr marL="9452" marR="9452" marT="94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198664">
                <a:tc>
                  <a:txBody>
                    <a:bodyPr/>
                    <a:lstStyle/>
                    <a:p>
                      <a:pPr algn="l" rtl="0" fontAlgn="b"/>
                      <a:r>
                        <a:rPr lang="fr-BE" sz="1000" b="0" i="0" u="none" strike="noStrike">
                          <a:solidFill>
                            <a:srgbClr val="000000"/>
                          </a:solidFill>
                          <a:effectLst/>
                          <a:latin typeface="Calibri"/>
                        </a:rPr>
                        <a:t> </a:t>
                      </a:r>
                    </a:p>
                  </a:txBody>
                  <a:tcPr marL="9452" marR="9452" marT="94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rtl="0" fontAlgn="b"/>
                      <a:r>
                        <a:rPr lang="fr-BE" sz="1000" b="0" i="0" u="none" strike="noStrike">
                          <a:solidFill>
                            <a:srgbClr val="000000"/>
                          </a:solidFill>
                          <a:effectLst/>
                          <a:latin typeface="Calibri"/>
                        </a:rPr>
                        <a:t> </a:t>
                      </a:r>
                    </a:p>
                  </a:txBody>
                  <a:tcPr marL="9452" marR="9452" marT="94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rtl="0" fontAlgn="b"/>
                      <a:r>
                        <a:rPr lang="fr-BE" sz="1000" b="0" i="0" u="none" strike="noStrike">
                          <a:solidFill>
                            <a:srgbClr val="000000"/>
                          </a:solidFill>
                          <a:effectLst/>
                          <a:latin typeface="Calibri"/>
                        </a:rPr>
                        <a:t> </a:t>
                      </a:r>
                    </a:p>
                  </a:txBody>
                  <a:tcPr marL="9452" marR="9452" marT="94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gridSpan="12">
                  <a:txBody>
                    <a:bodyPr/>
                    <a:lstStyle/>
                    <a:p>
                      <a:pPr algn="ctr" rtl="0" fontAlgn="ctr"/>
                      <a:r>
                        <a:rPr lang="fr-BE" sz="1200" b="1" i="0" u="none" strike="noStrike">
                          <a:solidFill>
                            <a:srgbClr val="000000"/>
                          </a:solidFill>
                          <a:effectLst/>
                          <a:latin typeface="Calibri"/>
                        </a:rPr>
                        <a:t>2016</a:t>
                      </a:r>
                    </a:p>
                  </a:txBody>
                  <a:tcPr marL="9452" marR="9452" marT="946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fr-BE"/>
                    </a:p>
                  </a:txBody>
                  <a:tcPr/>
                </a:tc>
                <a:tc hMerge="1">
                  <a:txBody>
                    <a:bodyPr/>
                    <a:lstStyle/>
                    <a:p>
                      <a:endParaRPr lang="fr-BE"/>
                    </a:p>
                  </a:txBody>
                  <a:tcPr/>
                </a:tc>
                <a:tc hMerge="1">
                  <a:txBody>
                    <a:bodyPr/>
                    <a:lstStyle/>
                    <a:p>
                      <a:endParaRPr lang="fr-BE"/>
                    </a:p>
                  </a:txBody>
                  <a:tcPr/>
                </a:tc>
                <a:tc hMerge="1">
                  <a:txBody>
                    <a:bodyPr/>
                    <a:lstStyle/>
                    <a:p>
                      <a:endParaRPr lang="fr-BE"/>
                    </a:p>
                  </a:txBody>
                  <a:tcPr/>
                </a:tc>
                <a:tc hMerge="1">
                  <a:txBody>
                    <a:bodyPr/>
                    <a:lstStyle/>
                    <a:p>
                      <a:endParaRPr lang="fr-BE"/>
                    </a:p>
                  </a:txBody>
                  <a:tcPr/>
                </a:tc>
                <a:tc hMerge="1">
                  <a:txBody>
                    <a:bodyPr/>
                    <a:lstStyle/>
                    <a:p>
                      <a:endParaRPr lang="fr-BE"/>
                    </a:p>
                  </a:txBody>
                  <a:tcPr/>
                </a:tc>
                <a:tc hMerge="1">
                  <a:txBody>
                    <a:bodyPr/>
                    <a:lstStyle/>
                    <a:p>
                      <a:endParaRPr lang="fr-BE"/>
                    </a:p>
                  </a:txBody>
                  <a:tcPr/>
                </a:tc>
                <a:tc hMerge="1">
                  <a:txBody>
                    <a:bodyPr/>
                    <a:lstStyle/>
                    <a:p>
                      <a:endParaRPr lang="fr-BE"/>
                    </a:p>
                  </a:txBody>
                  <a:tcPr/>
                </a:tc>
                <a:tc hMerge="1">
                  <a:txBody>
                    <a:bodyPr/>
                    <a:lstStyle/>
                    <a:p>
                      <a:endParaRPr lang="fr-BE"/>
                    </a:p>
                  </a:txBody>
                  <a:tcPr/>
                </a:tc>
                <a:tc hMerge="1">
                  <a:txBody>
                    <a:bodyPr/>
                    <a:lstStyle/>
                    <a:p>
                      <a:endParaRPr lang="fr-BE"/>
                    </a:p>
                  </a:txBody>
                  <a:tcPr/>
                </a:tc>
                <a:tc hMerge="1">
                  <a:txBody>
                    <a:bodyPr/>
                    <a:lstStyle/>
                    <a:p>
                      <a:endParaRPr lang="fr-BE"/>
                    </a:p>
                  </a:txBody>
                  <a:tcPr/>
                </a:tc>
                <a:tc gridSpan="12">
                  <a:txBody>
                    <a:bodyPr/>
                    <a:lstStyle/>
                    <a:p>
                      <a:pPr algn="ctr" rtl="0" fontAlgn="ctr"/>
                      <a:r>
                        <a:rPr lang="fr-BE" sz="1200" b="1" i="0" u="none" strike="noStrike">
                          <a:solidFill>
                            <a:srgbClr val="000000"/>
                          </a:solidFill>
                          <a:effectLst/>
                          <a:latin typeface="Calibri"/>
                        </a:rPr>
                        <a:t>2017</a:t>
                      </a:r>
                    </a:p>
                  </a:txBody>
                  <a:tcPr marL="9452" marR="9452" marT="946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fr-BE"/>
                    </a:p>
                  </a:txBody>
                  <a:tcPr/>
                </a:tc>
                <a:tc hMerge="1">
                  <a:txBody>
                    <a:bodyPr/>
                    <a:lstStyle/>
                    <a:p>
                      <a:endParaRPr lang="fr-BE"/>
                    </a:p>
                  </a:txBody>
                  <a:tcPr/>
                </a:tc>
                <a:tc hMerge="1">
                  <a:txBody>
                    <a:bodyPr/>
                    <a:lstStyle/>
                    <a:p>
                      <a:endParaRPr lang="fr-BE"/>
                    </a:p>
                  </a:txBody>
                  <a:tcPr/>
                </a:tc>
                <a:tc hMerge="1">
                  <a:txBody>
                    <a:bodyPr/>
                    <a:lstStyle/>
                    <a:p>
                      <a:endParaRPr lang="fr-BE"/>
                    </a:p>
                  </a:txBody>
                  <a:tcPr/>
                </a:tc>
                <a:tc hMerge="1">
                  <a:txBody>
                    <a:bodyPr/>
                    <a:lstStyle/>
                    <a:p>
                      <a:endParaRPr lang="fr-BE"/>
                    </a:p>
                  </a:txBody>
                  <a:tcPr/>
                </a:tc>
                <a:tc hMerge="1">
                  <a:txBody>
                    <a:bodyPr/>
                    <a:lstStyle/>
                    <a:p>
                      <a:endParaRPr lang="fr-BE"/>
                    </a:p>
                  </a:txBody>
                  <a:tcPr/>
                </a:tc>
                <a:tc hMerge="1">
                  <a:txBody>
                    <a:bodyPr/>
                    <a:lstStyle/>
                    <a:p>
                      <a:endParaRPr lang="fr-BE"/>
                    </a:p>
                  </a:txBody>
                  <a:tcPr/>
                </a:tc>
                <a:tc hMerge="1">
                  <a:txBody>
                    <a:bodyPr/>
                    <a:lstStyle/>
                    <a:p>
                      <a:endParaRPr lang="fr-BE"/>
                    </a:p>
                  </a:txBody>
                  <a:tcPr/>
                </a:tc>
                <a:tc hMerge="1">
                  <a:txBody>
                    <a:bodyPr/>
                    <a:lstStyle/>
                    <a:p>
                      <a:endParaRPr lang="fr-BE"/>
                    </a:p>
                  </a:txBody>
                  <a:tcPr/>
                </a:tc>
                <a:tc hMerge="1">
                  <a:txBody>
                    <a:bodyPr/>
                    <a:lstStyle/>
                    <a:p>
                      <a:endParaRPr lang="fr-BE"/>
                    </a:p>
                  </a:txBody>
                  <a:tcPr/>
                </a:tc>
                <a:tc hMerge="1">
                  <a:txBody>
                    <a:bodyPr/>
                    <a:lstStyle/>
                    <a:p>
                      <a:endParaRPr lang="fr-BE"/>
                    </a:p>
                  </a:txBody>
                  <a:tcPr/>
                </a:tc>
                <a:tc gridSpan="3">
                  <a:txBody>
                    <a:bodyPr/>
                    <a:lstStyle/>
                    <a:p>
                      <a:pPr algn="ctr" rtl="0" fontAlgn="ctr"/>
                      <a:r>
                        <a:rPr lang="fr-BE" sz="1200" b="1" i="0" u="none" strike="noStrike">
                          <a:solidFill>
                            <a:srgbClr val="000000"/>
                          </a:solidFill>
                          <a:effectLst/>
                          <a:latin typeface="Calibri"/>
                        </a:rPr>
                        <a:t>2018</a:t>
                      </a:r>
                    </a:p>
                  </a:txBody>
                  <a:tcPr marL="9452" marR="9452" marT="946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fr-BE"/>
                    </a:p>
                  </a:txBody>
                  <a:tcPr/>
                </a:tc>
                <a:tc hMerge="1">
                  <a:txBody>
                    <a:bodyPr/>
                    <a:lstStyle/>
                    <a:p>
                      <a:endParaRPr lang="fr-BE"/>
                    </a:p>
                  </a:txBody>
                  <a:tcPr/>
                </a:tc>
                <a:tc>
                  <a:txBody>
                    <a:bodyPr/>
                    <a:lstStyle/>
                    <a:p>
                      <a:pPr algn="ctr" fontAlgn="b"/>
                      <a:r>
                        <a:rPr lang="fr-BE" sz="1200" b="1" i="0" u="none" strike="noStrike" dirty="0">
                          <a:solidFill>
                            <a:srgbClr val="000000"/>
                          </a:solidFill>
                          <a:effectLst/>
                          <a:latin typeface="Calibri"/>
                        </a:rPr>
                        <a:t>150</a:t>
                      </a:r>
                    </a:p>
                  </a:txBody>
                  <a:tcPr marL="9452" marR="9452" marT="946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bl>
          </a:graphicData>
        </a:graphic>
      </p:graphicFrame>
      <p:sp>
        <p:nvSpPr>
          <p:cNvPr id="20" name="Rectangle à coins arrondis 19"/>
          <p:cNvSpPr/>
          <p:nvPr/>
        </p:nvSpPr>
        <p:spPr>
          <a:xfrm>
            <a:off x="1403350" y="6272213"/>
            <a:ext cx="5761038" cy="360362"/>
          </a:xfrm>
          <a:prstGeom prst="roundRect">
            <a:avLst/>
          </a:prstGeom>
          <a:solidFill>
            <a:schemeClr val="accent2">
              <a:lumMod val="5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fr-BE" dirty="0"/>
              <a:t>390 – (150 + 282) = 42 jours de diminution de la fécondité  </a:t>
            </a:r>
          </a:p>
        </p:txBody>
      </p:sp>
      <p:sp>
        <p:nvSpPr>
          <p:cNvPr id="15" name="Flèche droite 14"/>
          <p:cNvSpPr/>
          <p:nvPr/>
        </p:nvSpPr>
        <p:spPr>
          <a:xfrm>
            <a:off x="611188" y="6235700"/>
            <a:ext cx="647700" cy="433388"/>
          </a:xfrm>
          <a:prstGeom prst="rightArrow">
            <a:avLst/>
          </a:prstGeom>
          <a:solidFill>
            <a:schemeClr val="accent2">
              <a:lumMod val="50000"/>
            </a:schemeClr>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fr-BE"/>
          </a:p>
        </p:txBody>
      </p:sp>
      <p:sp>
        <p:nvSpPr>
          <p:cNvPr id="21" name="Ellipse 20"/>
          <p:cNvSpPr/>
          <p:nvPr/>
        </p:nvSpPr>
        <p:spPr>
          <a:xfrm>
            <a:off x="8172450" y="3357563"/>
            <a:ext cx="431800" cy="406400"/>
          </a:xfrm>
          <a:prstGeom prst="ellipse">
            <a:avLst/>
          </a:prstGeom>
          <a:solidFill>
            <a:srgbClr val="FF0000">
              <a:alpha val="33000"/>
            </a:srgbClr>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fr-BE"/>
          </a:p>
        </p:txBody>
      </p:sp>
      <p:sp>
        <p:nvSpPr>
          <p:cNvPr id="23" name="Ellipse 22"/>
          <p:cNvSpPr/>
          <p:nvPr/>
        </p:nvSpPr>
        <p:spPr>
          <a:xfrm>
            <a:off x="8315325" y="5589588"/>
            <a:ext cx="431800" cy="406400"/>
          </a:xfrm>
          <a:prstGeom prst="ellipse">
            <a:avLst/>
          </a:prstGeom>
          <a:solidFill>
            <a:srgbClr val="FF0000">
              <a:alpha val="33000"/>
            </a:srgbClr>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fr-BE"/>
          </a:p>
        </p:txBody>
      </p:sp>
      <p:sp>
        <p:nvSpPr>
          <p:cNvPr id="24" name="Rectangle 23"/>
          <p:cNvSpPr/>
          <p:nvPr/>
        </p:nvSpPr>
        <p:spPr>
          <a:xfrm>
            <a:off x="4500563" y="4437063"/>
            <a:ext cx="3024187" cy="1558925"/>
          </a:xfrm>
          <a:prstGeom prst="rect">
            <a:avLst/>
          </a:prstGeom>
          <a:noFill/>
          <a:ln w="38100"/>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fr-BE"/>
          </a:p>
        </p:txBody>
      </p:sp>
      <p:sp>
        <p:nvSpPr>
          <p:cNvPr id="25" name="Rectangle 24"/>
          <p:cNvSpPr/>
          <p:nvPr/>
        </p:nvSpPr>
        <p:spPr>
          <a:xfrm>
            <a:off x="1476375" y="4437063"/>
            <a:ext cx="3024188" cy="1558925"/>
          </a:xfrm>
          <a:prstGeom prst="rect">
            <a:avLst/>
          </a:prstGeom>
          <a:noFill/>
          <a:ln w="38100">
            <a:solidFill>
              <a:schemeClr val="accent3">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fr-BE"/>
          </a:p>
        </p:txBody>
      </p:sp>
      <p:sp>
        <p:nvSpPr>
          <p:cNvPr id="26" name="Rectangle 25"/>
          <p:cNvSpPr/>
          <p:nvPr/>
        </p:nvSpPr>
        <p:spPr>
          <a:xfrm>
            <a:off x="4427538" y="1844675"/>
            <a:ext cx="3024187" cy="1847850"/>
          </a:xfrm>
          <a:prstGeom prst="rect">
            <a:avLst/>
          </a:prstGeom>
          <a:noFill/>
          <a:ln w="38100"/>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fr-BE"/>
          </a:p>
        </p:txBody>
      </p:sp>
      <p:sp>
        <p:nvSpPr>
          <p:cNvPr id="27" name="Rectangle 26"/>
          <p:cNvSpPr/>
          <p:nvPr/>
        </p:nvSpPr>
        <p:spPr>
          <a:xfrm>
            <a:off x="1403350" y="1844675"/>
            <a:ext cx="3024188" cy="1847850"/>
          </a:xfrm>
          <a:prstGeom prst="rect">
            <a:avLst/>
          </a:prstGeom>
          <a:noFill/>
          <a:ln w="38100">
            <a:solidFill>
              <a:schemeClr val="accent3">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fr-BE"/>
          </a:p>
        </p:txBody>
      </p:sp>
    </p:spTree>
    <p:extLst>
      <p:ext uri="{BB962C8B-B14F-4D97-AF65-F5344CB8AC3E}">
        <p14:creationId xmlns:p14="http://schemas.microsoft.com/office/powerpoint/2010/main" val="24511759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7"/>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3"/>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26"/>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27"/>
                                        </p:tgtEl>
                                        <p:attrNameLst>
                                          <p:attrName>style.visibility</p:attrName>
                                        </p:attrNameLst>
                                      </p:cBhvr>
                                      <p:to>
                                        <p:strVal val="visible"/>
                                      </p:to>
                                    </p:set>
                                  </p:childTnLst>
                                </p:cTn>
                              </p:par>
                            </p:childTnLst>
                          </p:cTn>
                        </p:par>
                      </p:childTnLst>
                    </p:cTn>
                  </p:par>
                  <p:par>
                    <p:cTn id="13" fill="hold" nodeType="clickPar">
                      <p:stCondLst>
                        <p:cond delay="indefinite"/>
                      </p:stCondLst>
                      <p:childTnLst>
                        <p:par>
                          <p:cTn id="14" fill="hold" nodeType="withGroup">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21"/>
                                        </p:tgtEl>
                                        <p:attrNameLst>
                                          <p:attrName>style.visibility</p:attrName>
                                        </p:attrNameLst>
                                      </p:cBhvr>
                                      <p:to>
                                        <p:strVal val="visible"/>
                                      </p:to>
                                    </p:set>
                                  </p:childTnLst>
                                </p:cTn>
                              </p:par>
                            </p:childTnLst>
                          </p:cTn>
                        </p:par>
                      </p:childTnLst>
                    </p:cTn>
                  </p:par>
                  <p:par>
                    <p:cTn id="17" fill="hold" nodeType="clickPar">
                      <p:stCondLst>
                        <p:cond delay="indefinite"/>
                      </p:stCondLst>
                      <p:childTnLst>
                        <p:par>
                          <p:cTn id="18" fill="hold" nodeType="withGroup">
                            <p:stCondLst>
                              <p:cond delay="0"/>
                            </p:stCondLst>
                            <p:childTnLst>
                              <p:par>
                                <p:cTn id="19" presetID="1" presetClass="entr" presetSubtype="0" fill="hold" grpId="0" nodeType="clickEffect">
                                  <p:stCondLst>
                                    <p:cond delay="0"/>
                                  </p:stCondLst>
                                  <p:childTnLst>
                                    <p:set>
                                      <p:cBhvr>
                                        <p:cTn id="20" dur="1" fill="hold">
                                          <p:stCondLst>
                                            <p:cond delay="0"/>
                                          </p:stCondLst>
                                        </p:cTn>
                                        <p:tgtEl>
                                          <p:spTgt spid="16"/>
                                        </p:tgtEl>
                                        <p:attrNameLst>
                                          <p:attrName>style.visibility</p:attrName>
                                        </p:attrNameLst>
                                      </p:cBhvr>
                                      <p:to>
                                        <p:strVal val="visible"/>
                                      </p:to>
                                    </p:set>
                                  </p:childTnLst>
                                </p:cTn>
                              </p:par>
                              <p:par>
                                <p:cTn id="21" presetID="1" presetClass="entr" presetSubtype="0" fill="hold" nodeType="withEffect">
                                  <p:stCondLst>
                                    <p:cond delay="0"/>
                                  </p:stCondLst>
                                  <p:childTnLst>
                                    <p:set>
                                      <p:cBhvr>
                                        <p:cTn id="22" dur="1" fill="hold">
                                          <p:stCondLst>
                                            <p:cond delay="0"/>
                                          </p:stCondLst>
                                        </p:cTn>
                                        <p:tgtEl>
                                          <p:spTgt spid="13"/>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24"/>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25"/>
                                        </p:tgtEl>
                                        <p:attrNameLst>
                                          <p:attrName>style.visibility</p:attrName>
                                        </p:attrNameLst>
                                      </p:cBhvr>
                                      <p:to>
                                        <p:strVal val="visible"/>
                                      </p:to>
                                    </p:set>
                                  </p:childTnLst>
                                </p:cTn>
                              </p:par>
                            </p:childTnLst>
                          </p:cTn>
                        </p:par>
                      </p:childTnLst>
                    </p:cTn>
                  </p:par>
                  <p:par>
                    <p:cTn id="27" fill="hold" nodeType="clickPar">
                      <p:stCondLst>
                        <p:cond delay="indefinite"/>
                      </p:stCondLst>
                      <p:childTnLst>
                        <p:par>
                          <p:cTn id="28" fill="hold" nodeType="withGroup">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23"/>
                                        </p:tgtEl>
                                        <p:attrNameLst>
                                          <p:attrName>style.visibility</p:attrName>
                                        </p:attrNameLst>
                                      </p:cBhvr>
                                      <p:to>
                                        <p:strVal val="visible"/>
                                      </p:to>
                                    </p:set>
                                  </p:childTnLst>
                                </p:cTn>
                              </p:par>
                            </p:childTnLst>
                          </p:cTn>
                        </p:par>
                      </p:childTnLst>
                    </p:cTn>
                  </p:par>
                  <p:par>
                    <p:cTn id="31" fill="hold" nodeType="clickPar">
                      <p:stCondLst>
                        <p:cond delay="indefinite"/>
                      </p:stCondLst>
                      <p:childTnLst>
                        <p:par>
                          <p:cTn id="32" fill="hold" nodeType="withGroup">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15"/>
                                        </p:tgtEl>
                                        <p:attrNameLst>
                                          <p:attrName>style.visibility</p:attrName>
                                        </p:attrNameLst>
                                      </p:cBhvr>
                                      <p:to>
                                        <p:strVal val="visible"/>
                                      </p:to>
                                    </p:set>
                                  </p:childTnLst>
                                </p:cTn>
                              </p:par>
                              <p:par>
                                <p:cTn id="35" presetID="1" presetClass="entr" presetSubtype="0" fill="hold" grpId="0" nodeType="withEffect">
                                  <p:stCondLst>
                                    <p:cond delay="0"/>
                                  </p:stCondLst>
                                  <p:childTnLst>
                                    <p:set>
                                      <p:cBhvr>
                                        <p:cTn id="36" dur="1" fill="hold">
                                          <p:stCondLst>
                                            <p:cond delay="0"/>
                                          </p:stCondLst>
                                        </p:cTn>
                                        <p:tgtEl>
                                          <p:spTgt spid="2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17" grpId="0" animBg="1"/>
      <p:bldP spid="20" grpId="0" animBg="1"/>
      <p:bldP spid="15" grpId="0" animBg="1"/>
      <p:bldP spid="21" grpId="0" animBg="1"/>
      <p:bldP spid="23" grpId="0" animBg="1"/>
      <p:bldP spid="24" grpId="0" animBg="1"/>
      <p:bldP spid="25" grpId="0" animBg="1"/>
      <p:bldP spid="26" grpId="0" animBg="1"/>
      <p:bldP spid="27" grpId="0" animBg="1"/>
    </p:bld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à coins arrondis 5"/>
          <p:cNvSpPr/>
          <p:nvPr/>
        </p:nvSpPr>
        <p:spPr>
          <a:xfrm>
            <a:off x="427038" y="260350"/>
            <a:ext cx="5657850" cy="576263"/>
          </a:xfrm>
          <a:prstGeom prst="roundRect">
            <a:avLst/>
          </a:prstGeom>
          <a:solidFill>
            <a:schemeClr val="tx2">
              <a:lumMod val="5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r>
              <a:rPr lang="fr-BE" sz="2400" dirty="0"/>
              <a:t>Etape 1 : quantification des performances</a:t>
            </a:r>
          </a:p>
        </p:txBody>
      </p:sp>
      <p:sp>
        <p:nvSpPr>
          <p:cNvPr id="14" name="Rectangle à coins arrondis 13"/>
          <p:cNvSpPr/>
          <p:nvPr/>
        </p:nvSpPr>
        <p:spPr>
          <a:xfrm>
            <a:off x="427038" y="908050"/>
            <a:ext cx="5657850" cy="792163"/>
          </a:xfrm>
          <a:prstGeom prst="roundRect">
            <a:avLst/>
          </a:prstGeom>
          <a:solidFill>
            <a:schemeClr val="tx2">
              <a:lumMod val="5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r>
              <a:rPr lang="fr-BE" sz="2400" dirty="0"/>
              <a:t>Etape 2 : comparaison des valeurs observées avec des valeurs de référence</a:t>
            </a:r>
          </a:p>
        </p:txBody>
      </p:sp>
      <p:sp>
        <p:nvSpPr>
          <p:cNvPr id="19" name="Rectangle à coins arrondis 18"/>
          <p:cNvSpPr/>
          <p:nvPr/>
        </p:nvSpPr>
        <p:spPr>
          <a:xfrm>
            <a:off x="1403350" y="1917700"/>
            <a:ext cx="4032250" cy="360363"/>
          </a:xfrm>
          <a:prstGeom prst="roundRect">
            <a:avLst/>
          </a:prstGeom>
          <a:solidFill>
            <a:schemeClr val="accent2">
              <a:lumMod val="5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r>
              <a:rPr lang="fr-BE" dirty="0"/>
              <a:t>A distinguer : objectif, moyenne et seuil </a:t>
            </a:r>
          </a:p>
        </p:txBody>
      </p:sp>
      <p:graphicFrame>
        <p:nvGraphicFramePr>
          <p:cNvPr id="4" name="Tableau 3"/>
          <p:cNvGraphicFramePr>
            <a:graphicFrameLocks noGrp="1"/>
          </p:cNvGraphicFramePr>
          <p:nvPr/>
        </p:nvGraphicFramePr>
        <p:xfrm>
          <a:off x="250825" y="2420938"/>
          <a:ext cx="8208964" cy="2519362"/>
        </p:xfrm>
        <a:graphic>
          <a:graphicData uri="http://schemas.openxmlformats.org/drawingml/2006/table">
            <a:tbl>
              <a:tblPr/>
              <a:tblGrid>
                <a:gridCol w="4029621"/>
                <a:gridCol w="879664"/>
                <a:gridCol w="1099893"/>
                <a:gridCol w="1099893"/>
                <a:gridCol w="1099893"/>
              </a:tblGrid>
              <a:tr h="682327">
                <a:tc>
                  <a:txBody>
                    <a:bodyPr/>
                    <a:lstStyle/>
                    <a:p>
                      <a:pPr algn="l" fontAlgn="b"/>
                      <a:r>
                        <a:rPr lang="fr-BE" sz="2000" b="0" i="0" u="none" strike="noStrike" dirty="0">
                          <a:solidFill>
                            <a:srgbClr val="000000"/>
                          </a:solidFill>
                          <a:effectLst/>
                          <a:latin typeface="+mn-lt"/>
                        </a:rPr>
                        <a:t>Elevages laitiers </a:t>
                      </a:r>
                      <a:r>
                        <a:rPr lang="fr-BE" sz="2000" b="0" i="0" u="none" strike="noStrike" dirty="0" smtClean="0">
                          <a:solidFill>
                            <a:srgbClr val="000000"/>
                          </a:solidFill>
                          <a:effectLst/>
                          <a:latin typeface="+mn-lt"/>
                        </a:rPr>
                        <a:t>wallons </a:t>
                      </a:r>
                    </a:p>
                    <a:p>
                      <a:pPr algn="l" fontAlgn="b"/>
                      <a:r>
                        <a:rPr lang="fr-BE" sz="2000" b="0" i="0" u="none" strike="noStrike" dirty="0" smtClean="0">
                          <a:solidFill>
                            <a:srgbClr val="000000"/>
                          </a:solidFill>
                          <a:effectLst/>
                          <a:latin typeface="+mn-lt"/>
                        </a:rPr>
                        <a:t>(</a:t>
                      </a:r>
                      <a:r>
                        <a:rPr lang="fr-BE" sz="2000" b="0" i="0" u="none" strike="noStrike" dirty="0" err="1" smtClean="0">
                          <a:solidFill>
                            <a:srgbClr val="000000"/>
                          </a:solidFill>
                          <a:effectLst/>
                          <a:latin typeface="+mn-lt"/>
                        </a:rPr>
                        <a:t>Chapaux</a:t>
                      </a:r>
                      <a:r>
                        <a:rPr lang="fr-BE" sz="2000" b="0" i="0" u="none" strike="noStrike" dirty="0" smtClean="0">
                          <a:solidFill>
                            <a:srgbClr val="000000"/>
                          </a:solidFill>
                          <a:effectLst/>
                          <a:latin typeface="+mn-lt"/>
                        </a:rPr>
                        <a:t> et Hanzen 2013)</a:t>
                      </a:r>
                      <a:endParaRPr lang="fr-BE" sz="2000" b="0" i="0" u="none" strike="noStrike" dirty="0">
                        <a:solidFill>
                          <a:srgbClr val="000000"/>
                        </a:solidFill>
                        <a:effectLst/>
                        <a:latin typeface="+mn-lt"/>
                      </a:endParaRPr>
                    </a:p>
                  </a:txBody>
                  <a:tcPr marL="9525" marR="9525" marT="952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A6A6A6"/>
                    </a:solidFill>
                  </a:tcPr>
                </a:tc>
                <a:tc>
                  <a:txBody>
                    <a:bodyPr/>
                    <a:lstStyle/>
                    <a:p>
                      <a:pPr algn="ctr" fontAlgn="b"/>
                      <a:r>
                        <a:rPr lang="fr-BE" sz="2000" b="0" i="0" u="none" strike="noStrike" dirty="0">
                          <a:solidFill>
                            <a:srgbClr val="000000"/>
                          </a:solidFill>
                          <a:effectLst/>
                          <a:latin typeface="+mn-lt"/>
                        </a:rPr>
                        <a:t>IV</a:t>
                      </a:r>
                    </a:p>
                  </a:txBody>
                  <a:tcPr marL="9525" marR="9525" marT="952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948A54"/>
                    </a:solidFill>
                  </a:tcPr>
                </a:tc>
                <a:tc>
                  <a:txBody>
                    <a:bodyPr/>
                    <a:lstStyle/>
                    <a:p>
                      <a:pPr algn="ctr" fontAlgn="b"/>
                      <a:r>
                        <a:rPr lang="fr-BE" sz="2000" b="0" i="0" u="none" strike="noStrike" dirty="0" smtClean="0">
                          <a:solidFill>
                            <a:srgbClr val="000000"/>
                          </a:solidFill>
                          <a:effectLst/>
                          <a:latin typeface="+mn-lt"/>
                        </a:rPr>
                        <a:t>VIF</a:t>
                      </a:r>
                      <a:endParaRPr lang="fr-BE" sz="2000" b="0" i="0" u="none" strike="noStrike" dirty="0">
                        <a:solidFill>
                          <a:srgbClr val="000000"/>
                        </a:solidFill>
                        <a:effectLst/>
                        <a:latin typeface="+mn-lt"/>
                      </a:endParaRPr>
                    </a:p>
                  </a:txBody>
                  <a:tcPr marL="9525" marR="9525" marT="952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948A54"/>
                    </a:solidFill>
                  </a:tcPr>
                </a:tc>
                <a:tc>
                  <a:txBody>
                    <a:bodyPr/>
                    <a:lstStyle/>
                    <a:p>
                      <a:pPr algn="ctr" fontAlgn="b"/>
                      <a:r>
                        <a:rPr lang="fr-BE" sz="2000" b="0" i="0" u="none" strike="noStrike" dirty="0" smtClean="0">
                          <a:solidFill>
                            <a:srgbClr val="000000"/>
                          </a:solidFill>
                          <a:effectLst/>
                          <a:latin typeface="+mn-lt"/>
                        </a:rPr>
                        <a:t>PA</a:t>
                      </a:r>
                      <a:endParaRPr lang="fr-BE" sz="2000" b="0" i="0" u="none" strike="noStrike" dirty="0">
                        <a:solidFill>
                          <a:srgbClr val="000000"/>
                        </a:solidFill>
                        <a:effectLst/>
                        <a:latin typeface="+mn-lt"/>
                      </a:endParaRPr>
                    </a:p>
                  </a:txBody>
                  <a:tcPr marL="9525" marR="9525" marT="952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948A54"/>
                    </a:solidFill>
                  </a:tcPr>
                </a:tc>
                <a:tc>
                  <a:txBody>
                    <a:bodyPr/>
                    <a:lstStyle/>
                    <a:p>
                      <a:pPr algn="ctr" fontAlgn="b"/>
                      <a:r>
                        <a:rPr lang="fr-BE" sz="2000" b="0" i="0" u="none" strike="noStrike" dirty="0" smtClean="0">
                          <a:solidFill>
                            <a:srgbClr val="000000"/>
                          </a:solidFill>
                          <a:effectLst/>
                          <a:latin typeface="+mn-lt"/>
                        </a:rPr>
                        <a:t>PR</a:t>
                      </a:r>
                      <a:endParaRPr lang="fr-BE" sz="2000" b="0" i="0" u="none" strike="noStrike" dirty="0">
                        <a:solidFill>
                          <a:srgbClr val="000000"/>
                        </a:solidFill>
                        <a:effectLst/>
                        <a:latin typeface="+mn-lt"/>
                      </a:endParaRPr>
                    </a:p>
                  </a:txBody>
                  <a:tcPr marL="9525" marR="9525" marT="952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948A54"/>
                    </a:solidFill>
                  </a:tcPr>
                </a:tc>
              </a:tr>
              <a:tr h="367407">
                <a:tc>
                  <a:txBody>
                    <a:bodyPr/>
                    <a:lstStyle/>
                    <a:p>
                      <a:pPr algn="l" fontAlgn="b"/>
                      <a:r>
                        <a:rPr lang="fr-BE" sz="2000" b="0" i="0" u="none" strike="noStrike">
                          <a:solidFill>
                            <a:srgbClr val="FFFFFF"/>
                          </a:solidFill>
                          <a:effectLst/>
                          <a:latin typeface="+mn-lt"/>
                        </a:rPr>
                        <a:t>Valeur objectif  (physiologique)</a:t>
                      </a:r>
                    </a:p>
                  </a:txBody>
                  <a:tcPr marL="9525" marR="9525" marT="952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4F6228"/>
                    </a:solidFill>
                  </a:tcPr>
                </a:tc>
                <a:tc>
                  <a:txBody>
                    <a:bodyPr/>
                    <a:lstStyle/>
                    <a:p>
                      <a:pPr algn="ctr" fontAlgn="b"/>
                      <a:r>
                        <a:rPr lang="fr-BE" sz="2000" b="0" i="0" u="none" strike="noStrike">
                          <a:solidFill>
                            <a:srgbClr val="FFFFFF"/>
                          </a:solidFill>
                          <a:effectLst/>
                          <a:latin typeface="+mn-lt"/>
                        </a:rPr>
                        <a:t>365</a:t>
                      </a:r>
                    </a:p>
                  </a:txBody>
                  <a:tcPr marL="9525" marR="9525" marT="952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4F6228"/>
                    </a:solidFill>
                  </a:tcPr>
                </a:tc>
                <a:tc>
                  <a:txBody>
                    <a:bodyPr/>
                    <a:lstStyle/>
                    <a:p>
                      <a:pPr algn="ctr" fontAlgn="b"/>
                      <a:r>
                        <a:rPr lang="fr-BE" sz="2000" b="0" i="0" u="none" strike="noStrike">
                          <a:solidFill>
                            <a:srgbClr val="FFFFFF"/>
                          </a:solidFill>
                          <a:effectLst/>
                          <a:latin typeface="+mn-lt"/>
                        </a:rPr>
                        <a:t>85</a:t>
                      </a:r>
                    </a:p>
                  </a:txBody>
                  <a:tcPr marL="9525" marR="9525" marT="952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4F6228"/>
                    </a:solidFill>
                  </a:tcPr>
                </a:tc>
                <a:tc>
                  <a:txBody>
                    <a:bodyPr/>
                    <a:lstStyle/>
                    <a:p>
                      <a:pPr algn="ctr" fontAlgn="b"/>
                      <a:r>
                        <a:rPr lang="fr-BE" sz="2000" b="0" i="0" u="none" strike="noStrike" dirty="0" smtClean="0">
                          <a:solidFill>
                            <a:srgbClr val="FFFFFF"/>
                          </a:solidFill>
                          <a:effectLst/>
                          <a:latin typeface="+mn-lt"/>
                        </a:rPr>
                        <a:t>60</a:t>
                      </a:r>
                      <a:endParaRPr lang="fr-BE" sz="2000" b="0" i="0" u="none" strike="noStrike" dirty="0">
                        <a:solidFill>
                          <a:srgbClr val="FFFFFF"/>
                        </a:solidFill>
                        <a:effectLst/>
                        <a:latin typeface="+mn-lt"/>
                      </a:endParaRPr>
                    </a:p>
                  </a:txBody>
                  <a:tcPr marL="9525" marR="9525" marT="952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4F6228"/>
                    </a:solidFill>
                  </a:tcPr>
                </a:tc>
                <a:tc>
                  <a:txBody>
                    <a:bodyPr/>
                    <a:lstStyle/>
                    <a:p>
                      <a:pPr algn="ctr" fontAlgn="b"/>
                      <a:r>
                        <a:rPr lang="fr-BE" sz="2000" b="0" i="0" u="none" strike="noStrike" dirty="0" smtClean="0">
                          <a:solidFill>
                            <a:srgbClr val="FFFFFF"/>
                          </a:solidFill>
                          <a:effectLst/>
                          <a:latin typeface="+mn-lt"/>
                        </a:rPr>
                        <a:t>25</a:t>
                      </a:r>
                      <a:endParaRPr lang="fr-BE" sz="2000" b="0" i="0" u="none" strike="noStrike" dirty="0">
                        <a:solidFill>
                          <a:srgbClr val="FFFFFF"/>
                        </a:solidFill>
                        <a:effectLst/>
                        <a:latin typeface="+mn-lt"/>
                      </a:endParaRPr>
                    </a:p>
                  </a:txBody>
                  <a:tcPr marL="9525" marR="9525" marT="952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4F6228"/>
                    </a:solidFill>
                  </a:tcPr>
                </a:tc>
              </a:tr>
              <a:tr h="367407">
                <a:tc>
                  <a:txBody>
                    <a:bodyPr/>
                    <a:lstStyle/>
                    <a:p>
                      <a:pPr algn="l" fontAlgn="b"/>
                      <a:r>
                        <a:rPr lang="fr-BE" sz="2000" b="0" i="0" u="none" strike="noStrike" dirty="0">
                          <a:solidFill>
                            <a:srgbClr val="FFFFFF"/>
                          </a:solidFill>
                          <a:effectLst/>
                          <a:latin typeface="+mn-lt"/>
                        </a:rPr>
                        <a:t>Valeur moyenne des </a:t>
                      </a:r>
                      <a:r>
                        <a:rPr lang="fr-BE" sz="2000" b="0" i="0" u="none" strike="noStrike" dirty="0" smtClean="0">
                          <a:solidFill>
                            <a:srgbClr val="FFFFFF"/>
                          </a:solidFill>
                          <a:effectLst/>
                          <a:latin typeface="+mn-lt"/>
                        </a:rPr>
                        <a:t>troupeaux (3125)</a:t>
                      </a:r>
                      <a:endParaRPr lang="fr-BE" sz="2000" b="0" i="0" u="none" strike="noStrike" dirty="0">
                        <a:solidFill>
                          <a:srgbClr val="FFFFFF"/>
                        </a:solidFill>
                        <a:effectLst/>
                        <a:latin typeface="+mn-lt"/>
                      </a:endParaRPr>
                    </a:p>
                  </a:txBody>
                  <a:tcPr marL="9525" marR="9525" marT="952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244062"/>
                    </a:solidFill>
                  </a:tcPr>
                </a:tc>
                <a:tc>
                  <a:txBody>
                    <a:bodyPr/>
                    <a:lstStyle/>
                    <a:p>
                      <a:pPr algn="ctr" fontAlgn="b"/>
                      <a:r>
                        <a:rPr lang="fr-BE" sz="2000" b="0" i="0" u="none" strike="noStrike">
                          <a:solidFill>
                            <a:srgbClr val="FFFFFF"/>
                          </a:solidFill>
                          <a:effectLst/>
                          <a:latin typeface="+mn-lt"/>
                        </a:rPr>
                        <a:t>409</a:t>
                      </a:r>
                    </a:p>
                  </a:txBody>
                  <a:tcPr marL="9525" marR="9525" marT="952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244062"/>
                    </a:solidFill>
                  </a:tcPr>
                </a:tc>
                <a:tc>
                  <a:txBody>
                    <a:bodyPr/>
                    <a:lstStyle/>
                    <a:p>
                      <a:pPr algn="ctr" fontAlgn="b"/>
                      <a:r>
                        <a:rPr lang="fr-BE" sz="2000" b="0" i="0" u="none" strike="noStrike" dirty="0">
                          <a:solidFill>
                            <a:srgbClr val="FFFFFF"/>
                          </a:solidFill>
                          <a:effectLst/>
                          <a:latin typeface="+mn-lt"/>
                        </a:rPr>
                        <a:t>127</a:t>
                      </a:r>
                    </a:p>
                  </a:txBody>
                  <a:tcPr marL="9525" marR="9525" marT="952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244062"/>
                    </a:solidFill>
                  </a:tcPr>
                </a:tc>
                <a:tc>
                  <a:txBody>
                    <a:bodyPr/>
                    <a:lstStyle/>
                    <a:p>
                      <a:pPr algn="ctr" fontAlgn="b"/>
                      <a:r>
                        <a:rPr lang="fr-BE" sz="2000" b="0" i="0" u="none" strike="noStrike" dirty="0" smtClean="0">
                          <a:solidFill>
                            <a:srgbClr val="FFFFFF"/>
                          </a:solidFill>
                          <a:effectLst/>
                          <a:latin typeface="+mn-lt"/>
                        </a:rPr>
                        <a:t>89</a:t>
                      </a:r>
                      <a:endParaRPr lang="fr-BE" sz="2000" b="0" i="0" u="none" strike="noStrike" dirty="0">
                        <a:solidFill>
                          <a:srgbClr val="FFFFFF"/>
                        </a:solidFill>
                        <a:effectLst/>
                        <a:latin typeface="+mn-lt"/>
                      </a:endParaRPr>
                    </a:p>
                  </a:txBody>
                  <a:tcPr marL="9525" marR="9525" marT="952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244062"/>
                    </a:solidFill>
                  </a:tcPr>
                </a:tc>
                <a:tc>
                  <a:txBody>
                    <a:bodyPr/>
                    <a:lstStyle/>
                    <a:p>
                      <a:pPr algn="ctr" fontAlgn="b"/>
                      <a:r>
                        <a:rPr lang="fr-BE" sz="2000" b="0" i="0" u="none" strike="noStrike" dirty="0" smtClean="0">
                          <a:solidFill>
                            <a:srgbClr val="FFFFFF"/>
                          </a:solidFill>
                          <a:effectLst/>
                          <a:latin typeface="+mn-lt"/>
                        </a:rPr>
                        <a:t>38</a:t>
                      </a:r>
                      <a:endParaRPr lang="fr-BE" sz="2000" b="0" i="0" u="none" strike="noStrike" dirty="0">
                        <a:solidFill>
                          <a:srgbClr val="FFFFFF"/>
                        </a:solidFill>
                        <a:effectLst/>
                        <a:latin typeface="+mn-lt"/>
                      </a:endParaRPr>
                    </a:p>
                  </a:txBody>
                  <a:tcPr marL="9525" marR="9525" marT="952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244062"/>
                    </a:solidFill>
                  </a:tcPr>
                </a:tc>
              </a:tr>
              <a:tr h="367407">
                <a:tc>
                  <a:txBody>
                    <a:bodyPr/>
                    <a:lstStyle/>
                    <a:p>
                      <a:pPr algn="l" fontAlgn="b"/>
                      <a:r>
                        <a:rPr lang="fr-BE" sz="2000" b="0" i="0" u="none" strike="noStrike" dirty="0">
                          <a:solidFill>
                            <a:srgbClr val="FFFFFF"/>
                          </a:solidFill>
                          <a:effectLst/>
                          <a:latin typeface="+mn-lt"/>
                        </a:rPr>
                        <a:t>Valeur seuil </a:t>
                      </a:r>
                      <a:r>
                        <a:rPr lang="fr-BE" sz="2000" b="0" i="0" u="none" strike="noStrike" dirty="0" smtClean="0">
                          <a:solidFill>
                            <a:srgbClr val="FFFFFF"/>
                          </a:solidFill>
                          <a:effectLst/>
                          <a:latin typeface="+mn-lt"/>
                        </a:rPr>
                        <a:t>des troupeaux (TOP </a:t>
                      </a:r>
                      <a:r>
                        <a:rPr lang="fr-BE" sz="2000" b="0" i="0" u="none" strike="noStrike" dirty="0">
                          <a:solidFill>
                            <a:srgbClr val="FFFFFF"/>
                          </a:solidFill>
                          <a:effectLst/>
                          <a:latin typeface="+mn-lt"/>
                        </a:rPr>
                        <a:t>25 %)</a:t>
                      </a:r>
                    </a:p>
                  </a:txBody>
                  <a:tcPr marL="9525" marR="9525" marT="952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tx2">
                        <a:lumMod val="60000"/>
                        <a:lumOff val="40000"/>
                      </a:schemeClr>
                    </a:solidFill>
                  </a:tcPr>
                </a:tc>
                <a:tc>
                  <a:txBody>
                    <a:bodyPr/>
                    <a:lstStyle/>
                    <a:p>
                      <a:pPr algn="ctr" fontAlgn="b"/>
                      <a:r>
                        <a:rPr lang="fr-BE" sz="2000" b="0" i="0" u="none" strike="noStrike" dirty="0" smtClean="0">
                          <a:solidFill>
                            <a:srgbClr val="FFFFFF"/>
                          </a:solidFill>
                          <a:effectLst/>
                          <a:latin typeface="+mn-lt"/>
                        </a:rPr>
                        <a:t>387</a:t>
                      </a:r>
                      <a:endParaRPr lang="fr-BE" sz="2000" b="0" i="0" u="none" strike="noStrike" dirty="0">
                        <a:solidFill>
                          <a:srgbClr val="FFFFFF"/>
                        </a:solidFill>
                        <a:effectLst/>
                        <a:latin typeface="+mn-lt"/>
                      </a:endParaRPr>
                    </a:p>
                  </a:txBody>
                  <a:tcPr marL="9525" marR="9525" marT="952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tx2">
                        <a:lumMod val="60000"/>
                        <a:lumOff val="40000"/>
                      </a:schemeClr>
                    </a:solidFill>
                  </a:tcPr>
                </a:tc>
                <a:tc>
                  <a:txBody>
                    <a:bodyPr/>
                    <a:lstStyle/>
                    <a:p>
                      <a:pPr algn="ctr" fontAlgn="b"/>
                      <a:r>
                        <a:rPr lang="fr-BE" sz="2000" b="0" i="0" u="none" strike="noStrike" dirty="0">
                          <a:solidFill>
                            <a:srgbClr val="FFFFFF"/>
                          </a:solidFill>
                          <a:effectLst/>
                          <a:latin typeface="+mn-lt"/>
                        </a:rPr>
                        <a:t>106</a:t>
                      </a:r>
                    </a:p>
                  </a:txBody>
                  <a:tcPr marL="9525" marR="9525" marT="952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tx2">
                        <a:lumMod val="60000"/>
                        <a:lumOff val="40000"/>
                      </a:schemeClr>
                    </a:solidFill>
                  </a:tcPr>
                </a:tc>
                <a:tc>
                  <a:txBody>
                    <a:bodyPr/>
                    <a:lstStyle/>
                    <a:p>
                      <a:pPr algn="ctr" fontAlgn="b"/>
                      <a:r>
                        <a:rPr lang="fr-BE" sz="2000" b="0" i="0" u="none" strike="noStrike" dirty="0" smtClean="0">
                          <a:solidFill>
                            <a:srgbClr val="FFFFFF"/>
                          </a:solidFill>
                          <a:effectLst/>
                          <a:latin typeface="+mn-lt"/>
                        </a:rPr>
                        <a:t>80</a:t>
                      </a:r>
                      <a:endParaRPr lang="fr-BE" sz="2000" b="0" i="0" u="none" strike="noStrike" dirty="0">
                        <a:solidFill>
                          <a:srgbClr val="FFFFFF"/>
                        </a:solidFill>
                        <a:effectLst/>
                        <a:latin typeface="+mn-lt"/>
                      </a:endParaRPr>
                    </a:p>
                  </a:txBody>
                  <a:tcPr marL="9525" marR="9525" marT="952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tx2">
                        <a:lumMod val="60000"/>
                        <a:lumOff val="40000"/>
                      </a:schemeClr>
                    </a:solidFill>
                  </a:tcPr>
                </a:tc>
                <a:tc>
                  <a:txBody>
                    <a:bodyPr/>
                    <a:lstStyle/>
                    <a:p>
                      <a:pPr algn="ctr" fontAlgn="b"/>
                      <a:r>
                        <a:rPr lang="fr-BE" sz="2000" b="0" i="0" u="none" strike="noStrike" dirty="0" smtClean="0">
                          <a:solidFill>
                            <a:srgbClr val="FFFFFF"/>
                          </a:solidFill>
                          <a:effectLst/>
                          <a:latin typeface="+mn-lt"/>
                        </a:rPr>
                        <a:t>26</a:t>
                      </a:r>
                      <a:endParaRPr lang="fr-BE" sz="2000" b="0" i="0" u="none" strike="noStrike" dirty="0">
                        <a:solidFill>
                          <a:srgbClr val="FFFFFF"/>
                        </a:solidFill>
                        <a:effectLst/>
                        <a:latin typeface="+mn-lt"/>
                      </a:endParaRPr>
                    </a:p>
                  </a:txBody>
                  <a:tcPr marL="9525" marR="9525" marT="952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tx2">
                        <a:lumMod val="60000"/>
                        <a:lumOff val="40000"/>
                      </a:schemeClr>
                    </a:solidFill>
                  </a:tcPr>
                </a:tc>
              </a:tr>
              <a:tr h="367407">
                <a:tc>
                  <a:txBody>
                    <a:bodyPr/>
                    <a:lstStyle/>
                    <a:p>
                      <a:pPr marL="0" marR="0" indent="0" algn="l" defTabSz="914400" rtl="0" eaLnBrk="1" fontAlgn="b" latinLnBrk="0" hangingPunct="1">
                        <a:lnSpc>
                          <a:spcPct val="100000"/>
                        </a:lnSpc>
                        <a:spcBef>
                          <a:spcPts val="0"/>
                        </a:spcBef>
                        <a:spcAft>
                          <a:spcPts val="0"/>
                        </a:spcAft>
                        <a:buClrTx/>
                        <a:buSzTx/>
                        <a:buFontTx/>
                        <a:buNone/>
                        <a:tabLst/>
                        <a:defRPr/>
                      </a:pPr>
                      <a:r>
                        <a:rPr lang="fr-BE" sz="2000" b="0" i="0" u="none" strike="noStrike" dirty="0" smtClean="0">
                          <a:solidFill>
                            <a:srgbClr val="FFFFFF"/>
                          </a:solidFill>
                          <a:effectLst/>
                          <a:latin typeface="+mn-lt"/>
                        </a:rPr>
                        <a:t>Valeur moyenne des vaches (107.770)</a:t>
                      </a:r>
                      <a:endParaRPr lang="fr-BE" sz="2000" b="0" i="0" u="none" strike="noStrike" dirty="0">
                        <a:solidFill>
                          <a:srgbClr val="FFFFFF"/>
                        </a:solidFill>
                        <a:effectLst/>
                        <a:latin typeface="+mn-lt"/>
                      </a:endParaRPr>
                    </a:p>
                  </a:txBody>
                  <a:tcPr marL="9525" marR="9525" marT="952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26B0A"/>
                    </a:solidFill>
                  </a:tcPr>
                </a:tc>
                <a:tc>
                  <a:txBody>
                    <a:bodyPr/>
                    <a:lstStyle/>
                    <a:p>
                      <a:pPr algn="ctr" fontAlgn="b"/>
                      <a:r>
                        <a:rPr lang="fr-BE" sz="2000" b="0" i="0" u="none" strike="noStrike" dirty="0" smtClean="0">
                          <a:solidFill>
                            <a:srgbClr val="FFFFFF"/>
                          </a:solidFill>
                          <a:effectLst/>
                          <a:latin typeface="+mn-lt"/>
                        </a:rPr>
                        <a:t>409</a:t>
                      </a:r>
                      <a:endParaRPr lang="fr-BE" sz="2000" b="0" i="0" u="none" strike="noStrike" dirty="0">
                        <a:solidFill>
                          <a:srgbClr val="FFFFFF"/>
                        </a:solidFill>
                        <a:effectLst/>
                        <a:latin typeface="+mn-lt"/>
                      </a:endParaRPr>
                    </a:p>
                  </a:txBody>
                  <a:tcPr marL="9525" marR="9525" marT="952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26B0A"/>
                    </a:solidFill>
                  </a:tcPr>
                </a:tc>
                <a:tc>
                  <a:txBody>
                    <a:bodyPr/>
                    <a:lstStyle/>
                    <a:p>
                      <a:pPr algn="ctr" fontAlgn="b"/>
                      <a:r>
                        <a:rPr lang="fr-BE" sz="2000" b="0" i="0" u="none" strike="noStrike" dirty="0" smtClean="0">
                          <a:solidFill>
                            <a:srgbClr val="FFFFFF"/>
                          </a:solidFill>
                          <a:effectLst/>
                          <a:latin typeface="+mn-lt"/>
                        </a:rPr>
                        <a:t>127</a:t>
                      </a:r>
                      <a:endParaRPr lang="fr-BE" sz="2000" b="0" i="0" u="none" strike="noStrike" dirty="0">
                        <a:solidFill>
                          <a:srgbClr val="FFFFFF"/>
                        </a:solidFill>
                        <a:effectLst/>
                        <a:latin typeface="+mn-lt"/>
                      </a:endParaRPr>
                    </a:p>
                  </a:txBody>
                  <a:tcPr marL="9525" marR="9525" marT="952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26B0A"/>
                    </a:solidFill>
                  </a:tcPr>
                </a:tc>
                <a:tc>
                  <a:txBody>
                    <a:bodyPr/>
                    <a:lstStyle/>
                    <a:p>
                      <a:pPr algn="ctr" fontAlgn="b"/>
                      <a:r>
                        <a:rPr lang="fr-BE" sz="2000" b="0" i="0" u="none" strike="noStrike" dirty="0" smtClean="0">
                          <a:solidFill>
                            <a:srgbClr val="FFFFFF"/>
                          </a:solidFill>
                          <a:effectLst/>
                          <a:latin typeface="+mn-lt"/>
                        </a:rPr>
                        <a:t>89</a:t>
                      </a:r>
                      <a:endParaRPr lang="fr-BE" sz="2000" b="0" i="0" u="none" strike="noStrike" dirty="0">
                        <a:solidFill>
                          <a:srgbClr val="FFFFFF"/>
                        </a:solidFill>
                        <a:effectLst/>
                        <a:latin typeface="+mn-lt"/>
                      </a:endParaRPr>
                    </a:p>
                  </a:txBody>
                  <a:tcPr marL="9525" marR="9525" marT="952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26B0A"/>
                    </a:solidFill>
                  </a:tcPr>
                </a:tc>
                <a:tc>
                  <a:txBody>
                    <a:bodyPr/>
                    <a:lstStyle/>
                    <a:p>
                      <a:pPr algn="ctr" fontAlgn="b"/>
                      <a:r>
                        <a:rPr lang="fr-BE" sz="2000" b="0" i="0" u="none" strike="noStrike" dirty="0" smtClean="0">
                          <a:solidFill>
                            <a:srgbClr val="FFFFFF"/>
                          </a:solidFill>
                          <a:effectLst/>
                          <a:latin typeface="+mn-lt"/>
                        </a:rPr>
                        <a:t>38</a:t>
                      </a:r>
                      <a:endParaRPr lang="fr-BE" sz="2000" b="0" i="0" u="none" strike="noStrike" dirty="0">
                        <a:solidFill>
                          <a:srgbClr val="FFFFFF"/>
                        </a:solidFill>
                        <a:effectLst/>
                        <a:latin typeface="+mn-lt"/>
                      </a:endParaRPr>
                    </a:p>
                  </a:txBody>
                  <a:tcPr marL="9525" marR="9525" marT="952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26B0A"/>
                    </a:solidFill>
                  </a:tcPr>
                </a:tc>
              </a:tr>
              <a:tr h="367407">
                <a:tc>
                  <a:txBody>
                    <a:bodyPr/>
                    <a:lstStyle/>
                    <a:p>
                      <a:pPr marL="0" marR="0" indent="0" algn="l" defTabSz="914400" rtl="0" eaLnBrk="1" fontAlgn="b" latinLnBrk="0" hangingPunct="1">
                        <a:lnSpc>
                          <a:spcPct val="100000"/>
                        </a:lnSpc>
                        <a:spcBef>
                          <a:spcPts val="0"/>
                        </a:spcBef>
                        <a:spcAft>
                          <a:spcPts val="0"/>
                        </a:spcAft>
                        <a:buClrTx/>
                        <a:buSzTx/>
                        <a:buFontTx/>
                        <a:buNone/>
                        <a:tabLst/>
                        <a:defRPr/>
                      </a:pPr>
                      <a:r>
                        <a:rPr lang="fr-BE" sz="2000" b="0" i="0" u="none" strike="noStrike" dirty="0" smtClean="0">
                          <a:solidFill>
                            <a:schemeClr val="tx1"/>
                          </a:solidFill>
                          <a:effectLst/>
                          <a:latin typeface="+mn-lt"/>
                        </a:rPr>
                        <a:t>Valeur seuil des vaches (TOP 25 %)</a:t>
                      </a:r>
                      <a:endParaRPr lang="fr-BE" sz="2000" b="0" i="0" u="none" strike="noStrike" dirty="0">
                        <a:solidFill>
                          <a:schemeClr val="tx1"/>
                        </a:solidFill>
                        <a:effectLst/>
                        <a:latin typeface="+mn-lt"/>
                      </a:endParaRPr>
                    </a:p>
                  </a:txBody>
                  <a:tcPr marL="9525" marR="9525" marT="952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6">
                        <a:lumMod val="60000"/>
                        <a:lumOff val="40000"/>
                      </a:schemeClr>
                    </a:solidFill>
                  </a:tcPr>
                </a:tc>
                <a:tc>
                  <a:txBody>
                    <a:bodyPr/>
                    <a:lstStyle/>
                    <a:p>
                      <a:pPr algn="ctr" fontAlgn="b"/>
                      <a:r>
                        <a:rPr lang="fr-BE" sz="2000" b="0" i="0" u="none" strike="noStrike" dirty="0" smtClean="0">
                          <a:solidFill>
                            <a:schemeClr val="tx1"/>
                          </a:solidFill>
                          <a:effectLst/>
                          <a:latin typeface="+mn-lt"/>
                        </a:rPr>
                        <a:t>346</a:t>
                      </a:r>
                      <a:endParaRPr lang="fr-BE" sz="2000" b="0" i="0" u="none" strike="noStrike" dirty="0">
                        <a:solidFill>
                          <a:schemeClr val="tx1"/>
                        </a:solidFill>
                        <a:effectLst/>
                        <a:latin typeface="+mn-lt"/>
                      </a:endParaRPr>
                    </a:p>
                  </a:txBody>
                  <a:tcPr marL="9525" marR="9525" marT="952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6">
                        <a:lumMod val="60000"/>
                        <a:lumOff val="40000"/>
                      </a:schemeClr>
                    </a:solidFill>
                  </a:tcPr>
                </a:tc>
                <a:tc>
                  <a:txBody>
                    <a:bodyPr/>
                    <a:lstStyle/>
                    <a:p>
                      <a:pPr algn="ctr" fontAlgn="b"/>
                      <a:r>
                        <a:rPr lang="fr-BE" sz="2000" b="0" i="0" u="none" strike="noStrike" dirty="0" smtClean="0">
                          <a:solidFill>
                            <a:schemeClr val="tx1"/>
                          </a:solidFill>
                          <a:effectLst/>
                          <a:latin typeface="+mn-lt"/>
                        </a:rPr>
                        <a:t>67</a:t>
                      </a:r>
                      <a:endParaRPr lang="fr-BE" sz="2000" b="0" i="0" u="none" strike="noStrike" dirty="0">
                        <a:solidFill>
                          <a:schemeClr val="tx1"/>
                        </a:solidFill>
                        <a:effectLst/>
                        <a:latin typeface="+mn-lt"/>
                      </a:endParaRPr>
                    </a:p>
                  </a:txBody>
                  <a:tcPr marL="9525" marR="9525" marT="952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6">
                        <a:lumMod val="60000"/>
                        <a:lumOff val="40000"/>
                      </a:schemeClr>
                    </a:solidFill>
                  </a:tcPr>
                </a:tc>
                <a:tc>
                  <a:txBody>
                    <a:bodyPr/>
                    <a:lstStyle/>
                    <a:p>
                      <a:pPr algn="ctr" fontAlgn="b"/>
                      <a:r>
                        <a:rPr lang="fr-BE" sz="2000" b="0" i="0" u="none" strike="noStrike" dirty="0" smtClean="0">
                          <a:solidFill>
                            <a:schemeClr val="tx1"/>
                          </a:solidFill>
                          <a:effectLst/>
                          <a:latin typeface="+mn-lt"/>
                        </a:rPr>
                        <a:t>64</a:t>
                      </a:r>
                      <a:endParaRPr lang="fr-BE" sz="2000" b="0" i="0" u="none" strike="noStrike" dirty="0">
                        <a:solidFill>
                          <a:schemeClr val="tx1"/>
                        </a:solidFill>
                        <a:effectLst/>
                        <a:latin typeface="+mn-lt"/>
                      </a:endParaRPr>
                    </a:p>
                  </a:txBody>
                  <a:tcPr marL="9525" marR="9525" marT="952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6">
                        <a:lumMod val="60000"/>
                        <a:lumOff val="40000"/>
                      </a:schemeClr>
                    </a:solidFill>
                  </a:tcPr>
                </a:tc>
                <a:tc>
                  <a:txBody>
                    <a:bodyPr/>
                    <a:lstStyle/>
                    <a:p>
                      <a:pPr algn="ctr" fontAlgn="b"/>
                      <a:r>
                        <a:rPr lang="fr-BE" sz="2000" b="0" i="0" u="none" strike="noStrike" dirty="0" smtClean="0">
                          <a:solidFill>
                            <a:schemeClr val="tx1"/>
                          </a:solidFill>
                          <a:effectLst/>
                          <a:latin typeface="+mn-lt"/>
                        </a:rPr>
                        <a:t>3</a:t>
                      </a:r>
                      <a:endParaRPr lang="fr-BE" sz="2000" b="0" i="0" u="none" strike="noStrike" dirty="0">
                        <a:solidFill>
                          <a:schemeClr val="tx1"/>
                        </a:solidFill>
                        <a:effectLst/>
                        <a:latin typeface="+mn-lt"/>
                      </a:endParaRPr>
                    </a:p>
                  </a:txBody>
                  <a:tcPr marL="9525" marR="9525" marT="9523"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6">
                        <a:lumMod val="60000"/>
                        <a:lumOff val="40000"/>
                      </a:schemeClr>
                    </a:solidFill>
                  </a:tcPr>
                </a:tc>
              </a:tr>
            </a:tbl>
          </a:graphicData>
        </a:graphic>
      </p:graphicFrame>
      <p:sp>
        <p:nvSpPr>
          <p:cNvPr id="26" name="Flèche droite 25"/>
          <p:cNvSpPr/>
          <p:nvPr/>
        </p:nvSpPr>
        <p:spPr>
          <a:xfrm>
            <a:off x="511175" y="1881188"/>
            <a:ext cx="649288" cy="433387"/>
          </a:xfrm>
          <a:prstGeom prst="rightArrow">
            <a:avLst/>
          </a:prstGeom>
          <a:solidFill>
            <a:schemeClr val="accent2">
              <a:lumMod val="50000"/>
            </a:schemeClr>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BE"/>
          </a:p>
        </p:txBody>
      </p:sp>
      <p:graphicFrame>
        <p:nvGraphicFramePr>
          <p:cNvPr id="12" name="Tableau 11"/>
          <p:cNvGraphicFramePr>
            <a:graphicFrameLocks noGrp="1"/>
          </p:cNvGraphicFramePr>
          <p:nvPr/>
        </p:nvGraphicFramePr>
        <p:xfrm>
          <a:off x="179388" y="5516563"/>
          <a:ext cx="8640761" cy="1000125"/>
        </p:xfrm>
        <a:graphic>
          <a:graphicData uri="http://schemas.openxmlformats.org/drawingml/2006/table">
            <a:tbl>
              <a:tblPr/>
              <a:tblGrid>
                <a:gridCol w="3254672"/>
                <a:gridCol w="646331"/>
                <a:gridCol w="646331"/>
                <a:gridCol w="646331"/>
                <a:gridCol w="3447096"/>
              </a:tblGrid>
              <a:tr h="333375">
                <a:tc>
                  <a:txBody>
                    <a:bodyPr/>
                    <a:lstStyle/>
                    <a:p>
                      <a:pPr algn="l" fontAlgn="b"/>
                      <a:r>
                        <a:rPr lang="fr-BE" sz="2000" b="0" i="0" u="none" strike="noStrike" dirty="0">
                          <a:solidFill>
                            <a:srgbClr val="000000"/>
                          </a:solidFill>
                          <a:effectLst/>
                          <a:latin typeface="Calibri"/>
                        </a:rPr>
                        <a:t>Elevages laitiers </a:t>
                      </a:r>
                      <a:r>
                        <a:rPr lang="fr-BE" sz="2000" b="0" i="0" u="none" strike="noStrike" dirty="0" smtClean="0">
                          <a:solidFill>
                            <a:srgbClr val="000000"/>
                          </a:solidFill>
                          <a:effectLst/>
                          <a:latin typeface="Calibri"/>
                        </a:rPr>
                        <a:t>algériens</a:t>
                      </a:r>
                      <a:endParaRPr lang="fr-BE" sz="2000" b="0" i="0" u="none" strike="noStrike" dirty="0">
                        <a:solidFill>
                          <a:srgbClr val="000000"/>
                        </a:solidFill>
                        <a:effectLst/>
                        <a:latin typeface="Calibri"/>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A6A6A6"/>
                    </a:solidFill>
                  </a:tcPr>
                </a:tc>
                <a:tc>
                  <a:txBody>
                    <a:bodyPr/>
                    <a:lstStyle/>
                    <a:p>
                      <a:pPr algn="ctr" fontAlgn="b"/>
                      <a:r>
                        <a:rPr lang="fr-BE" sz="2000" b="0" i="0" u="none" strike="noStrike" dirty="0" smtClean="0">
                          <a:solidFill>
                            <a:srgbClr val="000000"/>
                          </a:solidFill>
                          <a:effectLst/>
                          <a:latin typeface="Calibri"/>
                        </a:rPr>
                        <a:t>VIF</a:t>
                      </a:r>
                      <a:endParaRPr lang="fr-BE" sz="2000" b="0" i="0" u="none" strike="noStrike" dirty="0">
                        <a:solidFill>
                          <a:srgbClr val="000000"/>
                        </a:solidFill>
                        <a:effectLst/>
                        <a:latin typeface="Calibri"/>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948A54"/>
                    </a:solidFill>
                  </a:tcPr>
                </a:tc>
                <a:tc>
                  <a:txBody>
                    <a:bodyPr/>
                    <a:lstStyle/>
                    <a:p>
                      <a:pPr algn="ctr" fontAlgn="b"/>
                      <a:r>
                        <a:rPr lang="fr-BE" sz="2000" b="0" i="0" u="none" strike="noStrike" dirty="0" smtClean="0">
                          <a:solidFill>
                            <a:srgbClr val="000000"/>
                          </a:solidFill>
                          <a:effectLst/>
                          <a:latin typeface="Calibri"/>
                        </a:rPr>
                        <a:t>PA</a:t>
                      </a:r>
                      <a:endParaRPr lang="fr-BE" sz="2000" b="0" i="0" u="none" strike="noStrike" dirty="0">
                        <a:solidFill>
                          <a:srgbClr val="000000"/>
                        </a:solidFill>
                        <a:effectLst/>
                        <a:latin typeface="Calibri"/>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948A54"/>
                    </a:solidFill>
                  </a:tcPr>
                </a:tc>
                <a:tc>
                  <a:txBody>
                    <a:bodyPr/>
                    <a:lstStyle/>
                    <a:p>
                      <a:pPr algn="ctr" fontAlgn="b"/>
                      <a:r>
                        <a:rPr lang="fr-BE" sz="2000" b="0" i="0" u="none" strike="noStrike" dirty="0" smtClean="0">
                          <a:solidFill>
                            <a:srgbClr val="000000"/>
                          </a:solidFill>
                          <a:effectLst/>
                          <a:latin typeface="Calibri"/>
                        </a:rPr>
                        <a:t>PR</a:t>
                      </a:r>
                      <a:endParaRPr lang="fr-BE" sz="2000" b="0" i="0" u="none" strike="noStrike" dirty="0">
                        <a:solidFill>
                          <a:srgbClr val="000000"/>
                        </a:solidFill>
                        <a:effectLst/>
                        <a:latin typeface="Calibri"/>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948A54"/>
                    </a:solidFill>
                  </a:tcPr>
                </a:tc>
                <a:tc>
                  <a:txBody>
                    <a:bodyPr/>
                    <a:lstStyle/>
                    <a:p>
                      <a:pPr algn="l" fontAlgn="b"/>
                      <a:endParaRPr lang="fr-BE" sz="2000" b="0" i="0" u="none" strike="noStrike">
                        <a:solidFill>
                          <a:srgbClr val="000000"/>
                        </a:solidFill>
                        <a:effectLst/>
                        <a:latin typeface="Calibri"/>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948A54"/>
                    </a:solidFill>
                  </a:tcPr>
                </a:tc>
              </a:tr>
              <a:tr h="333375">
                <a:tc>
                  <a:txBody>
                    <a:bodyPr/>
                    <a:lstStyle/>
                    <a:p>
                      <a:pPr algn="l" fontAlgn="b"/>
                      <a:r>
                        <a:rPr lang="fr-BE" sz="2000" b="0" i="0" u="none" strike="noStrike" dirty="0" smtClean="0">
                          <a:solidFill>
                            <a:srgbClr val="FFFFFF"/>
                          </a:solidFill>
                          <a:effectLst/>
                          <a:latin typeface="Calibri"/>
                        </a:rPr>
                        <a:t>Valeur moyenne des vaches </a:t>
                      </a:r>
                      <a:endParaRPr lang="fr-BE" sz="2000" b="0" i="0" u="none" strike="noStrike" dirty="0">
                        <a:solidFill>
                          <a:srgbClr val="FFFFFF"/>
                        </a:solidFill>
                        <a:effectLst/>
                        <a:latin typeface="Calibri"/>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6">
                        <a:lumMod val="75000"/>
                      </a:schemeClr>
                    </a:solidFill>
                  </a:tcPr>
                </a:tc>
                <a:tc>
                  <a:txBody>
                    <a:bodyPr/>
                    <a:lstStyle/>
                    <a:p>
                      <a:pPr algn="ctr" fontAlgn="b"/>
                      <a:r>
                        <a:rPr lang="fr-BE" sz="2000" b="0" i="0" u="none" strike="noStrike" dirty="0" smtClean="0">
                          <a:solidFill>
                            <a:srgbClr val="FFFFFF"/>
                          </a:solidFill>
                          <a:effectLst/>
                          <a:latin typeface="Calibri"/>
                        </a:rPr>
                        <a:t>151</a:t>
                      </a:r>
                      <a:endParaRPr lang="fr-BE" sz="2000" b="0" i="0" u="none" strike="noStrike" dirty="0">
                        <a:solidFill>
                          <a:srgbClr val="FFFFFF"/>
                        </a:solidFill>
                        <a:effectLst/>
                        <a:latin typeface="Calibri"/>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6">
                        <a:lumMod val="75000"/>
                      </a:schemeClr>
                    </a:solidFill>
                  </a:tcPr>
                </a:tc>
                <a:tc>
                  <a:txBody>
                    <a:bodyPr/>
                    <a:lstStyle/>
                    <a:p>
                      <a:pPr algn="ctr" fontAlgn="b"/>
                      <a:r>
                        <a:rPr lang="fr-BE" sz="2000" b="0" i="0" u="none" strike="noStrike" dirty="0" smtClean="0">
                          <a:solidFill>
                            <a:srgbClr val="FFFFFF"/>
                          </a:solidFill>
                          <a:effectLst/>
                          <a:latin typeface="Calibri"/>
                        </a:rPr>
                        <a:t>109</a:t>
                      </a:r>
                      <a:endParaRPr lang="fr-BE" sz="2000" b="0" i="0" u="none" strike="noStrike" dirty="0">
                        <a:solidFill>
                          <a:srgbClr val="FFFFFF"/>
                        </a:solidFill>
                        <a:effectLst/>
                        <a:latin typeface="Calibri"/>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6">
                        <a:lumMod val="75000"/>
                      </a:schemeClr>
                    </a:solidFill>
                  </a:tcPr>
                </a:tc>
                <a:tc>
                  <a:txBody>
                    <a:bodyPr/>
                    <a:lstStyle/>
                    <a:p>
                      <a:pPr algn="ctr" fontAlgn="b"/>
                      <a:r>
                        <a:rPr lang="fr-BE" sz="2000" b="0" i="0" u="none" strike="noStrike" dirty="0" smtClean="0">
                          <a:solidFill>
                            <a:srgbClr val="FFFFFF"/>
                          </a:solidFill>
                          <a:effectLst/>
                          <a:latin typeface="Calibri"/>
                        </a:rPr>
                        <a:t>42</a:t>
                      </a:r>
                      <a:endParaRPr lang="fr-BE" sz="2000" b="0" i="0" u="none" strike="noStrike" dirty="0">
                        <a:solidFill>
                          <a:srgbClr val="FFFFFF"/>
                        </a:solidFill>
                        <a:effectLst/>
                        <a:latin typeface="Calibri"/>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6">
                        <a:lumMod val="75000"/>
                      </a:schemeClr>
                    </a:solidFill>
                  </a:tcPr>
                </a:tc>
                <a:tc>
                  <a:txBody>
                    <a:bodyPr/>
                    <a:lstStyle/>
                    <a:p>
                      <a:pPr algn="l" fontAlgn="b"/>
                      <a:r>
                        <a:rPr lang="fr-BE" sz="2000" b="0" i="0" u="none" strike="noStrike" dirty="0" err="1" smtClean="0">
                          <a:solidFill>
                            <a:srgbClr val="FFFFFF"/>
                          </a:solidFill>
                          <a:effectLst/>
                          <a:latin typeface="Calibri"/>
                        </a:rPr>
                        <a:t>Kalem</a:t>
                      </a:r>
                      <a:r>
                        <a:rPr lang="fr-BE" sz="2000" b="0" i="0" u="none" strike="noStrike" dirty="0" smtClean="0">
                          <a:solidFill>
                            <a:srgbClr val="FFFFFF"/>
                          </a:solidFill>
                          <a:effectLst/>
                          <a:latin typeface="Calibri"/>
                        </a:rPr>
                        <a:t> 2018  (5625</a:t>
                      </a:r>
                      <a:r>
                        <a:rPr lang="fr-BE" sz="2000" b="0" i="0" u="none" strike="noStrike" baseline="0" dirty="0" smtClean="0">
                          <a:solidFill>
                            <a:srgbClr val="FFFFFF"/>
                          </a:solidFill>
                          <a:effectLst/>
                          <a:latin typeface="Calibri"/>
                        </a:rPr>
                        <a:t> vaches)</a:t>
                      </a:r>
                      <a:endParaRPr lang="fr-BE" sz="2000" b="0" i="0" u="none" strike="noStrike" dirty="0">
                        <a:solidFill>
                          <a:srgbClr val="FFFFFF"/>
                        </a:solidFill>
                        <a:effectLst/>
                        <a:latin typeface="Calibri"/>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6">
                        <a:lumMod val="75000"/>
                      </a:schemeClr>
                    </a:solidFill>
                  </a:tcPr>
                </a:tc>
              </a:tr>
              <a:tr h="333375">
                <a:tc>
                  <a:txBody>
                    <a:bodyPr/>
                    <a:lstStyle/>
                    <a:p>
                      <a:pPr algn="l" fontAlgn="b"/>
                      <a:r>
                        <a:rPr lang="fr-BE" sz="2000" b="0" i="0" u="none" strike="noStrike" dirty="0">
                          <a:solidFill>
                            <a:srgbClr val="FFFFFF"/>
                          </a:solidFill>
                          <a:effectLst/>
                          <a:latin typeface="Calibri"/>
                        </a:rPr>
                        <a:t>Valeur moyenne des </a:t>
                      </a:r>
                      <a:r>
                        <a:rPr lang="fr-BE" sz="2000" b="0" i="0" u="none" strike="noStrike" dirty="0" smtClean="0">
                          <a:solidFill>
                            <a:srgbClr val="FFFFFF"/>
                          </a:solidFill>
                          <a:effectLst/>
                          <a:latin typeface="Calibri"/>
                        </a:rPr>
                        <a:t>vaches </a:t>
                      </a:r>
                      <a:endParaRPr lang="fr-BE" sz="2000" b="0" i="0" u="none" strike="noStrike" dirty="0">
                        <a:solidFill>
                          <a:srgbClr val="FFFFFF"/>
                        </a:solidFill>
                        <a:effectLst/>
                        <a:latin typeface="Calibri"/>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26B0A"/>
                    </a:solidFill>
                  </a:tcPr>
                </a:tc>
                <a:tc>
                  <a:txBody>
                    <a:bodyPr/>
                    <a:lstStyle/>
                    <a:p>
                      <a:pPr algn="ctr" fontAlgn="b"/>
                      <a:r>
                        <a:rPr lang="fr-BE" sz="2000" b="0" i="0" u="none" strike="noStrike" dirty="0" smtClean="0">
                          <a:solidFill>
                            <a:srgbClr val="FFFFFF"/>
                          </a:solidFill>
                          <a:effectLst/>
                          <a:latin typeface="Calibri"/>
                        </a:rPr>
                        <a:t>194</a:t>
                      </a:r>
                      <a:endParaRPr lang="fr-BE" sz="2000" b="0" i="0" u="none" strike="noStrike" dirty="0">
                        <a:solidFill>
                          <a:srgbClr val="FFFFFF"/>
                        </a:solidFill>
                        <a:effectLst/>
                        <a:latin typeface="Calibri"/>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26B0A"/>
                    </a:solidFill>
                  </a:tcPr>
                </a:tc>
                <a:tc>
                  <a:txBody>
                    <a:bodyPr/>
                    <a:lstStyle/>
                    <a:p>
                      <a:pPr algn="ctr" fontAlgn="b"/>
                      <a:r>
                        <a:rPr lang="fr-BE" sz="2000" b="0" i="0" u="none" strike="noStrike" dirty="0" smtClean="0">
                          <a:solidFill>
                            <a:srgbClr val="FFFFFF"/>
                          </a:solidFill>
                          <a:effectLst/>
                          <a:latin typeface="Calibri"/>
                        </a:rPr>
                        <a:t>134</a:t>
                      </a:r>
                      <a:endParaRPr lang="fr-BE" sz="2000" b="0" i="0" u="none" strike="noStrike" dirty="0">
                        <a:solidFill>
                          <a:srgbClr val="FFFFFF"/>
                        </a:solidFill>
                        <a:effectLst/>
                        <a:latin typeface="Calibri"/>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26B0A"/>
                    </a:solidFill>
                  </a:tcPr>
                </a:tc>
                <a:tc>
                  <a:txBody>
                    <a:bodyPr/>
                    <a:lstStyle/>
                    <a:p>
                      <a:pPr algn="ctr" fontAlgn="b"/>
                      <a:r>
                        <a:rPr lang="fr-BE" sz="2000" b="0" i="0" u="none" strike="noStrike" dirty="0" smtClean="0">
                          <a:solidFill>
                            <a:srgbClr val="FFFFFF"/>
                          </a:solidFill>
                          <a:effectLst/>
                          <a:latin typeface="Calibri"/>
                        </a:rPr>
                        <a:t>60</a:t>
                      </a:r>
                      <a:endParaRPr lang="fr-BE" sz="2000" b="0" i="0" u="none" strike="noStrike" dirty="0">
                        <a:solidFill>
                          <a:srgbClr val="FFFFFF"/>
                        </a:solidFill>
                        <a:effectLst/>
                        <a:latin typeface="Calibri"/>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26B0A"/>
                    </a:solidFill>
                  </a:tcPr>
                </a:tc>
                <a:tc>
                  <a:txBody>
                    <a:bodyPr/>
                    <a:lstStyle/>
                    <a:p>
                      <a:pPr algn="l" fontAlgn="b"/>
                      <a:r>
                        <a:rPr lang="fr-BE" sz="2000" b="0" i="0" u="none" strike="noStrike" dirty="0" err="1" smtClean="0">
                          <a:solidFill>
                            <a:srgbClr val="FFFFFF"/>
                          </a:solidFill>
                          <a:effectLst/>
                          <a:latin typeface="Calibri"/>
                        </a:rPr>
                        <a:t>Souames</a:t>
                      </a:r>
                      <a:r>
                        <a:rPr lang="fr-BE" sz="2000" b="0" i="0" u="none" strike="noStrike" dirty="0" smtClean="0">
                          <a:solidFill>
                            <a:srgbClr val="FFFFFF"/>
                          </a:solidFill>
                          <a:effectLst/>
                          <a:latin typeface="Calibri"/>
                        </a:rPr>
                        <a:t> 2014  (1054 </a:t>
                      </a:r>
                      <a:r>
                        <a:rPr lang="fr-BE" sz="2000" b="0" i="0" u="none" strike="noStrike" baseline="0" dirty="0" smtClean="0">
                          <a:solidFill>
                            <a:srgbClr val="FFFFFF"/>
                          </a:solidFill>
                          <a:effectLst/>
                          <a:latin typeface="Calibri"/>
                        </a:rPr>
                        <a:t>vaches)</a:t>
                      </a:r>
                      <a:endParaRPr lang="fr-BE" sz="2000" b="0" i="0" u="none" strike="noStrike" dirty="0">
                        <a:solidFill>
                          <a:srgbClr val="FFFFFF"/>
                        </a:solidFill>
                        <a:effectLst/>
                        <a:latin typeface="Calibri"/>
                      </a:endParaRPr>
                    </a:p>
                  </a:txBody>
                  <a:tcPr marL="9525" marR="9525" marT="9525"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26B0A"/>
                    </a:solidFill>
                  </a:tcPr>
                </a:tc>
              </a:tr>
            </a:tbl>
          </a:graphicData>
        </a:graphic>
      </p:graphicFrame>
    </p:spTree>
    <p:extLst>
      <p:ext uri="{BB962C8B-B14F-4D97-AF65-F5344CB8AC3E}">
        <p14:creationId xmlns:p14="http://schemas.microsoft.com/office/powerpoint/2010/main" val="1503130029"/>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4"/>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26"/>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19"/>
                                        </p:tgtEl>
                                        <p:attrNameLst>
                                          <p:attrName>style.visibility</p:attrName>
                                        </p:attrNameLst>
                                      </p:cBhvr>
                                      <p:to>
                                        <p:strVal val="visible"/>
                                      </p:to>
                                    </p:set>
                                  </p:childTnLst>
                                </p:cTn>
                              </p:par>
                            </p:childTnLst>
                          </p:cTn>
                        </p:par>
                      </p:childTnLst>
                    </p:cTn>
                  </p:par>
                  <p:par>
                    <p:cTn id="13" fill="hold" nodeType="clickPar">
                      <p:stCondLst>
                        <p:cond delay="indefinite"/>
                      </p:stCondLst>
                      <p:childTnLst>
                        <p:par>
                          <p:cTn id="14" fill="hold" nodeType="withGroup">
                            <p:stCondLst>
                              <p:cond delay="0"/>
                            </p:stCondLst>
                            <p:childTnLst>
                              <p:par>
                                <p:cTn id="15" presetID="1" presetClass="entr" presetSubtype="0" fill="hold" nodeType="clickEffect">
                                  <p:stCondLst>
                                    <p:cond delay="0"/>
                                  </p:stCondLst>
                                  <p:childTnLst>
                                    <p:set>
                                      <p:cBhvr>
                                        <p:cTn id="16" dur="1" fill="hold">
                                          <p:stCondLst>
                                            <p:cond delay="0"/>
                                          </p:stCondLst>
                                        </p:cTn>
                                        <p:tgtEl>
                                          <p:spTgt spid="4"/>
                                        </p:tgtEl>
                                        <p:attrNameLst>
                                          <p:attrName>style.visibility</p:attrName>
                                        </p:attrNameLst>
                                      </p:cBhvr>
                                      <p:to>
                                        <p:strVal val="visible"/>
                                      </p:to>
                                    </p:set>
                                  </p:childTnLst>
                                </p:cTn>
                              </p:par>
                            </p:childTnLst>
                          </p:cTn>
                        </p:par>
                      </p:childTnLst>
                    </p:cTn>
                  </p:par>
                  <p:par>
                    <p:cTn id="17" fill="hold" nodeType="clickPar">
                      <p:stCondLst>
                        <p:cond delay="indefinite"/>
                      </p:stCondLst>
                      <p:childTnLst>
                        <p:par>
                          <p:cTn id="18" fill="hold" nodeType="withGroup">
                            <p:stCondLst>
                              <p:cond delay="0"/>
                            </p:stCondLst>
                            <p:childTnLst>
                              <p:par>
                                <p:cTn id="19" presetID="1" presetClass="entr" presetSubtype="0" fill="hold" nodeType="clickEffect">
                                  <p:stCondLst>
                                    <p:cond delay="0"/>
                                  </p:stCondLst>
                                  <p:childTnLst>
                                    <p:set>
                                      <p:cBhvr>
                                        <p:cTn id="20" dur="1" fill="hold">
                                          <p:stCondLst>
                                            <p:cond delay="0"/>
                                          </p:stCondLst>
                                        </p:cTn>
                                        <p:tgtEl>
                                          <p:spTgt spid="1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19" grpId="0" animBg="1"/>
      <p:bldP spid="26" grpId="0" animBg="1"/>
    </p:bld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 name="Rectangle à coins arrondis 17"/>
          <p:cNvSpPr/>
          <p:nvPr/>
        </p:nvSpPr>
        <p:spPr>
          <a:xfrm>
            <a:off x="395288" y="260350"/>
            <a:ext cx="7848600" cy="792163"/>
          </a:xfrm>
          <a:prstGeom prst="roundRect">
            <a:avLst/>
          </a:prstGeom>
          <a:solidFill>
            <a:schemeClr val="tx2">
              <a:lumMod val="5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r>
              <a:rPr lang="fr-BE" sz="2400" dirty="0"/>
              <a:t>Etape 3 : caractérisation de la gravité du problème (ou non)</a:t>
            </a:r>
          </a:p>
        </p:txBody>
      </p:sp>
      <p:sp>
        <p:nvSpPr>
          <p:cNvPr id="25" name="Rectangle à coins arrondis 24"/>
          <p:cNvSpPr/>
          <p:nvPr/>
        </p:nvSpPr>
        <p:spPr>
          <a:xfrm>
            <a:off x="395288" y="2133600"/>
            <a:ext cx="6697662" cy="792163"/>
          </a:xfrm>
          <a:prstGeom prst="roundRect">
            <a:avLst/>
          </a:prstGeom>
          <a:solidFill>
            <a:schemeClr val="tx2">
              <a:lumMod val="5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r>
              <a:rPr lang="fr-BE" sz="2400" dirty="0"/>
              <a:t>Etape 4 : la formulation d’hypothèses bien définies </a:t>
            </a:r>
          </a:p>
        </p:txBody>
      </p:sp>
      <p:sp>
        <p:nvSpPr>
          <p:cNvPr id="27" name="Rectangle à coins arrondis 26"/>
          <p:cNvSpPr/>
          <p:nvPr/>
        </p:nvSpPr>
        <p:spPr>
          <a:xfrm>
            <a:off x="395288" y="1287463"/>
            <a:ext cx="5713412" cy="719137"/>
          </a:xfrm>
          <a:prstGeom prst="roundRect">
            <a:avLst/>
          </a:prstGeom>
          <a:solidFill>
            <a:schemeClr val="bg2">
              <a:lumMod val="75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r>
              <a:rPr lang="fr-BE" sz="2000" dirty="0">
                <a:solidFill>
                  <a:schemeClr val="tx1"/>
                </a:solidFill>
              </a:rPr>
              <a:t>Valeurs différentes selon </a:t>
            </a:r>
          </a:p>
          <a:p>
            <a:pPr>
              <a:defRPr/>
            </a:pPr>
            <a:r>
              <a:rPr lang="fr-BE" sz="2000" dirty="0">
                <a:solidFill>
                  <a:schemeClr val="tx1"/>
                </a:solidFill>
              </a:rPr>
              <a:t>spéculation, environnement, production laitière …</a:t>
            </a:r>
          </a:p>
        </p:txBody>
      </p:sp>
      <p:sp>
        <p:nvSpPr>
          <p:cNvPr id="12" name="Rectangle à coins arrondis 11"/>
          <p:cNvSpPr/>
          <p:nvPr/>
        </p:nvSpPr>
        <p:spPr>
          <a:xfrm>
            <a:off x="368300" y="3124200"/>
            <a:ext cx="8188325" cy="1385888"/>
          </a:xfrm>
          <a:prstGeom prst="roundRect">
            <a:avLst/>
          </a:prstGeom>
          <a:solidFill>
            <a:schemeClr val="tx2">
              <a:lumMod val="5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r>
              <a:rPr lang="fr-BE" sz="2400" dirty="0"/>
              <a:t>Etape 5 : la collecte de données cliniques, zootechniques (PL, ingestion alimentaire), thérapeutiques … selon les méthodes propédeutiques adaptées </a:t>
            </a:r>
          </a:p>
        </p:txBody>
      </p:sp>
      <p:sp>
        <p:nvSpPr>
          <p:cNvPr id="13" name="Rectangle à coins arrondis 12"/>
          <p:cNvSpPr/>
          <p:nvPr/>
        </p:nvSpPr>
        <p:spPr>
          <a:xfrm>
            <a:off x="360363" y="4652963"/>
            <a:ext cx="8188325" cy="792162"/>
          </a:xfrm>
          <a:prstGeom prst="roundRect">
            <a:avLst/>
          </a:prstGeom>
          <a:solidFill>
            <a:schemeClr val="tx2">
              <a:lumMod val="5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r>
              <a:rPr lang="fr-BE" sz="2400" dirty="0"/>
              <a:t>Etape 6 : la quantification de ces données cliniques</a:t>
            </a:r>
          </a:p>
        </p:txBody>
      </p:sp>
      <p:sp>
        <p:nvSpPr>
          <p:cNvPr id="7" name="Rectangle à coins arrondis 6"/>
          <p:cNvSpPr/>
          <p:nvPr/>
        </p:nvSpPr>
        <p:spPr>
          <a:xfrm>
            <a:off x="395288" y="5597525"/>
            <a:ext cx="8188325" cy="792163"/>
          </a:xfrm>
          <a:prstGeom prst="roundRect">
            <a:avLst/>
          </a:prstGeom>
          <a:solidFill>
            <a:schemeClr val="tx2">
              <a:lumMod val="5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r>
              <a:rPr lang="fr-BE" sz="2400" dirty="0"/>
              <a:t>Etape 7 : l’analyse des relations possibles entre le problème et les hypothèses (OR, courbes de survie…)</a:t>
            </a:r>
          </a:p>
        </p:txBody>
      </p:sp>
    </p:spTree>
    <p:extLst>
      <p:ext uri="{BB962C8B-B14F-4D97-AF65-F5344CB8AC3E}">
        <p14:creationId xmlns:p14="http://schemas.microsoft.com/office/powerpoint/2010/main" val="375743359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8"/>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25"/>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27"/>
                                        </p:tgtEl>
                                        <p:attrNameLst>
                                          <p:attrName>style.visibility</p:attrName>
                                        </p:attrNameLst>
                                      </p:cBhvr>
                                      <p:to>
                                        <p:strVal val="visible"/>
                                      </p:to>
                                    </p:set>
                                  </p:childTnLst>
                                </p:cTn>
                              </p:par>
                            </p:childTnLst>
                          </p:cTn>
                        </p:par>
                      </p:childTnLst>
                    </p:cTn>
                  </p:par>
                  <p:par>
                    <p:cTn id="13" fill="hold" nodeType="clickPar">
                      <p:stCondLst>
                        <p:cond delay="indefinite"/>
                      </p:stCondLst>
                      <p:childTnLst>
                        <p:par>
                          <p:cTn id="14" fill="hold" nodeType="withGroup">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12"/>
                                        </p:tgtEl>
                                        <p:attrNameLst>
                                          <p:attrName>style.visibility</p:attrName>
                                        </p:attrNameLst>
                                      </p:cBhvr>
                                      <p:to>
                                        <p:strVal val="visible"/>
                                      </p:to>
                                    </p:set>
                                  </p:childTnLst>
                                </p:cTn>
                              </p:par>
                            </p:childTnLst>
                          </p:cTn>
                        </p:par>
                      </p:childTnLst>
                    </p:cTn>
                  </p:par>
                  <p:par>
                    <p:cTn id="17" fill="hold" nodeType="clickPar">
                      <p:stCondLst>
                        <p:cond delay="indefinite"/>
                      </p:stCondLst>
                      <p:childTnLst>
                        <p:par>
                          <p:cTn id="18" fill="hold" nodeType="withGroup">
                            <p:stCondLst>
                              <p:cond delay="0"/>
                            </p:stCondLst>
                            <p:childTnLst>
                              <p:par>
                                <p:cTn id="19" presetID="1" presetClass="entr" presetSubtype="0" fill="hold" grpId="0" nodeType="clickEffect">
                                  <p:stCondLst>
                                    <p:cond delay="0"/>
                                  </p:stCondLst>
                                  <p:childTnLst>
                                    <p:set>
                                      <p:cBhvr>
                                        <p:cTn id="20" dur="1" fill="hold">
                                          <p:stCondLst>
                                            <p:cond delay="0"/>
                                          </p:stCondLst>
                                        </p:cTn>
                                        <p:tgtEl>
                                          <p:spTgt spid="13"/>
                                        </p:tgtEl>
                                        <p:attrNameLst>
                                          <p:attrName>style.visibility</p:attrName>
                                        </p:attrNameLst>
                                      </p:cBhvr>
                                      <p:to>
                                        <p:strVal val="visible"/>
                                      </p:to>
                                    </p:set>
                                  </p:childTnLst>
                                </p:cTn>
                              </p:par>
                            </p:childTnLst>
                          </p:cTn>
                        </p:par>
                      </p:childTnLst>
                    </p:cTn>
                  </p:par>
                  <p:par>
                    <p:cTn id="21" fill="hold" nodeType="clickPar">
                      <p:stCondLst>
                        <p:cond delay="indefinite"/>
                      </p:stCondLst>
                      <p:childTnLst>
                        <p:par>
                          <p:cTn id="22" fill="hold" nodeType="withGroup">
                            <p:stCondLst>
                              <p:cond delay="0"/>
                            </p:stCondLst>
                            <p:childTnLst>
                              <p:par>
                                <p:cTn id="23" presetID="1" presetClass="entr" presetSubtype="0" fill="hold" grpId="0" nodeType="clickEffect">
                                  <p:stCondLst>
                                    <p:cond delay="0"/>
                                  </p:stCondLst>
                                  <p:childTnLst>
                                    <p:set>
                                      <p:cBhvr>
                                        <p:cTn id="24"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animBg="1"/>
      <p:bldP spid="25" grpId="0" animBg="1"/>
      <p:bldP spid="27" grpId="0" animBg="1"/>
      <p:bldP spid="12" grpId="0" animBg="1"/>
      <p:bldP spid="13" grpId="0" animBg="1"/>
      <p:bldP spid="7" grpId="0" animBg="1"/>
    </p:bld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à coins arrondis 4"/>
          <p:cNvSpPr/>
          <p:nvPr/>
        </p:nvSpPr>
        <p:spPr>
          <a:xfrm>
            <a:off x="539552" y="1484784"/>
            <a:ext cx="8064896" cy="1728192"/>
          </a:xfrm>
          <a:prstGeom prst="roundRect">
            <a:avLst/>
          </a:prstGeom>
          <a:solidFill>
            <a:schemeClr val="tx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BE" sz="3200" dirty="0" smtClean="0">
                <a:solidFill>
                  <a:schemeClr val="bg1"/>
                </a:solidFill>
                <a:latin typeface="Arial Narrow" panose="020B0606020202030204" pitchFamily="34" charset="0"/>
              </a:rPr>
              <a:t>Q8 : l’infécondité est responsable d’infertilité.</a:t>
            </a:r>
          </a:p>
        </p:txBody>
      </p:sp>
      <p:sp>
        <p:nvSpPr>
          <p:cNvPr id="2" name="Rectangle à coins arrondis 1"/>
          <p:cNvSpPr/>
          <p:nvPr/>
        </p:nvSpPr>
        <p:spPr>
          <a:xfrm>
            <a:off x="3635896" y="3645024"/>
            <a:ext cx="1584176" cy="648072"/>
          </a:xfrm>
          <a:prstGeom prst="roundRect">
            <a:avLst/>
          </a:prstGeom>
          <a:solidFill>
            <a:schemeClr val="accent3">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BE" sz="3600" dirty="0" smtClean="0"/>
              <a:t>Vrai</a:t>
            </a:r>
            <a:endParaRPr lang="fr-BE" sz="3600" dirty="0"/>
          </a:p>
        </p:txBody>
      </p:sp>
      <p:sp>
        <p:nvSpPr>
          <p:cNvPr id="4" name="Rectangle à coins arrondis 3"/>
          <p:cNvSpPr/>
          <p:nvPr/>
        </p:nvSpPr>
        <p:spPr>
          <a:xfrm>
            <a:off x="3635896" y="4445496"/>
            <a:ext cx="1584176" cy="648072"/>
          </a:xfrm>
          <a:prstGeom prst="roundRect">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BE" sz="3600" dirty="0" smtClean="0"/>
              <a:t>Faux</a:t>
            </a:r>
            <a:endParaRPr lang="fr-BE" sz="3600" dirty="0"/>
          </a:p>
        </p:txBody>
      </p:sp>
      <p:sp>
        <p:nvSpPr>
          <p:cNvPr id="3" name="Flèche droite 2"/>
          <p:cNvSpPr/>
          <p:nvPr/>
        </p:nvSpPr>
        <p:spPr>
          <a:xfrm>
            <a:off x="2267744" y="4365104"/>
            <a:ext cx="1152128" cy="728464"/>
          </a:xfrm>
          <a:prstGeom prst="rightArrow">
            <a:avLst/>
          </a:prstGeom>
          <a:solidFill>
            <a:schemeClr val="accent2">
              <a:lumMod val="75000"/>
            </a:schemeClr>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Tree>
    <p:extLst>
      <p:ext uri="{BB962C8B-B14F-4D97-AF65-F5344CB8AC3E}">
        <p14:creationId xmlns:p14="http://schemas.microsoft.com/office/powerpoint/2010/main" val="1846299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à coins arrondis 4"/>
          <p:cNvSpPr/>
          <p:nvPr/>
        </p:nvSpPr>
        <p:spPr>
          <a:xfrm>
            <a:off x="539552" y="1484784"/>
            <a:ext cx="8064896" cy="1728192"/>
          </a:xfrm>
          <a:prstGeom prst="roundRect">
            <a:avLst/>
          </a:prstGeom>
          <a:solidFill>
            <a:schemeClr val="tx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BE" sz="3200" dirty="0" smtClean="0">
                <a:solidFill>
                  <a:schemeClr val="bg1"/>
                </a:solidFill>
                <a:latin typeface="Arial Narrow" panose="020B0606020202030204" pitchFamily="34" charset="0"/>
              </a:rPr>
              <a:t>Q9 : normalement, la période d’attente est plus longue que la période de reproduction</a:t>
            </a:r>
          </a:p>
        </p:txBody>
      </p:sp>
      <p:sp>
        <p:nvSpPr>
          <p:cNvPr id="2" name="Rectangle à coins arrondis 1"/>
          <p:cNvSpPr/>
          <p:nvPr/>
        </p:nvSpPr>
        <p:spPr>
          <a:xfrm>
            <a:off x="3635896" y="3645024"/>
            <a:ext cx="1584176" cy="648072"/>
          </a:xfrm>
          <a:prstGeom prst="roundRect">
            <a:avLst/>
          </a:prstGeom>
          <a:solidFill>
            <a:schemeClr val="accent3">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BE" sz="3600" dirty="0" smtClean="0"/>
              <a:t>Vrai</a:t>
            </a:r>
            <a:endParaRPr lang="fr-BE" sz="3600" dirty="0"/>
          </a:p>
        </p:txBody>
      </p:sp>
      <p:sp>
        <p:nvSpPr>
          <p:cNvPr id="4" name="Rectangle à coins arrondis 3"/>
          <p:cNvSpPr/>
          <p:nvPr/>
        </p:nvSpPr>
        <p:spPr>
          <a:xfrm>
            <a:off x="3635896" y="4445496"/>
            <a:ext cx="1584176" cy="648072"/>
          </a:xfrm>
          <a:prstGeom prst="roundRect">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BE" sz="3600" dirty="0" smtClean="0"/>
              <a:t>Faux</a:t>
            </a:r>
            <a:endParaRPr lang="fr-BE" sz="3600" dirty="0"/>
          </a:p>
        </p:txBody>
      </p:sp>
      <p:sp>
        <p:nvSpPr>
          <p:cNvPr id="3" name="Flèche droite 2"/>
          <p:cNvSpPr/>
          <p:nvPr/>
        </p:nvSpPr>
        <p:spPr>
          <a:xfrm>
            <a:off x="2267744" y="3573016"/>
            <a:ext cx="1152128" cy="728464"/>
          </a:xfrm>
          <a:prstGeom prst="rightArrow">
            <a:avLst/>
          </a:prstGeom>
          <a:solidFill>
            <a:schemeClr val="accent2">
              <a:lumMod val="75000"/>
            </a:schemeClr>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Tree>
    <p:extLst>
      <p:ext uri="{BB962C8B-B14F-4D97-AF65-F5344CB8AC3E}">
        <p14:creationId xmlns:p14="http://schemas.microsoft.com/office/powerpoint/2010/main" val="213125755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à coins arrondis 4"/>
          <p:cNvSpPr/>
          <p:nvPr/>
        </p:nvSpPr>
        <p:spPr>
          <a:xfrm>
            <a:off x="467544" y="2420888"/>
            <a:ext cx="7920880" cy="2088232"/>
          </a:xfrm>
          <a:prstGeom prst="roundRect">
            <a:avLst/>
          </a:prstGeom>
          <a:solidFill>
            <a:srgbClr val="80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BE" sz="3600" dirty="0" smtClean="0"/>
              <a:t>4. Les points clés de l’examen clinique </a:t>
            </a:r>
          </a:p>
          <a:p>
            <a:pPr algn="ctr"/>
            <a:r>
              <a:rPr lang="fr-BE" sz="3600" dirty="0"/>
              <a:t>p</a:t>
            </a:r>
            <a:r>
              <a:rPr lang="fr-BE" sz="3600" dirty="0" smtClean="0"/>
              <a:t>our identifier un problème de reproduction</a:t>
            </a:r>
            <a:endParaRPr lang="fr-BE" sz="3600" dirty="0"/>
          </a:p>
        </p:txBody>
      </p:sp>
    </p:spTree>
    <p:extLst>
      <p:ext uri="{BB962C8B-B14F-4D97-AF65-F5344CB8AC3E}">
        <p14:creationId xmlns:p14="http://schemas.microsoft.com/office/powerpoint/2010/main" val="2839002316"/>
      </p:ext>
    </p:extLst>
  </p:cSld>
  <p:clrMapOvr>
    <a:masterClrMapping/>
  </p:clrMapOvr>
  <p:timing>
    <p:tnLst>
      <p:par>
        <p:cTn id="1" dur="indefinite" restart="never" nodeType="tmRoot"/>
      </p:par>
    </p:tn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3"/>
          <p:cNvSpPr txBox="1">
            <a:spLocks noChangeArrowheads="1"/>
          </p:cNvSpPr>
          <p:nvPr/>
        </p:nvSpPr>
        <p:spPr>
          <a:xfrm>
            <a:off x="367114" y="1771873"/>
            <a:ext cx="8049732" cy="2880320"/>
          </a:xfrm>
          <a:prstGeom prst="rect">
            <a:avLst/>
          </a:prstGeom>
        </p:spPr>
        <p:txBody>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12700">
              <a:buFont typeface="Arial Narrow" pitchFamily="34" charset="0"/>
              <a:buNone/>
              <a:defRPr/>
            </a:pPr>
            <a:r>
              <a:rPr lang="fr-FR" sz="2400" dirty="0" smtClean="0"/>
              <a:t>(1) </a:t>
            </a:r>
            <a:r>
              <a:rPr lang="fr-BE" sz="2400" dirty="0" smtClean="0"/>
              <a:t>L’animal est-il gestant et</a:t>
            </a:r>
          </a:p>
          <a:p>
            <a:pPr marL="0" indent="12700">
              <a:buFont typeface="Arial Narrow" pitchFamily="34" charset="0"/>
              <a:buNone/>
              <a:defRPr/>
            </a:pPr>
            <a:r>
              <a:rPr lang="fr-BE" sz="2400" dirty="0" smtClean="0"/>
              <a:t>(2) le cas échéant quel est son stade de gestation ? </a:t>
            </a:r>
          </a:p>
          <a:p>
            <a:pPr marL="0" indent="12700">
              <a:buFont typeface="Arial Narrow" pitchFamily="34" charset="0"/>
              <a:buNone/>
              <a:defRPr/>
            </a:pPr>
            <a:r>
              <a:rPr lang="fr-BE" sz="2400" dirty="0" smtClean="0"/>
              <a:t>(3) Si l’animal n’est pas gestant, est-il cyclé et </a:t>
            </a:r>
          </a:p>
          <a:p>
            <a:pPr marL="0" indent="12700">
              <a:buFont typeface="Arial Narrow" pitchFamily="34" charset="0"/>
              <a:buNone/>
              <a:defRPr/>
            </a:pPr>
            <a:r>
              <a:rPr lang="fr-BE" sz="2400" dirty="0" smtClean="0"/>
              <a:t>(4) le cas échéant à quel stade du cycle se trouve-t-il ? </a:t>
            </a:r>
          </a:p>
          <a:p>
            <a:pPr marL="0" indent="12700">
              <a:buFont typeface="Arial Narrow" pitchFamily="34" charset="0"/>
              <a:buNone/>
              <a:defRPr/>
            </a:pPr>
            <a:r>
              <a:rPr lang="fr-BE" sz="2400" dirty="0" smtClean="0"/>
              <a:t>(5) Si l’animal n’est ni gestant ni cyclé, quelles peuvent </a:t>
            </a:r>
          </a:p>
          <a:p>
            <a:pPr marL="0" indent="12700">
              <a:buFont typeface="Arial Narrow" pitchFamily="34" charset="0"/>
              <a:buNone/>
              <a:defRPr/>
            </a:pPr>
            <a:r>
              <a:rPr lang="fr-BE" sz="2400" dirty="0"/>
              <a:t> </a:t>
            </a:r>
            <a:r>
              <a:rPr lang="fr-BE" sz="2400" dirty="0" smtClean="0"/>
              <a:t>     en être les raisons ? </a:t>
            </a:r>
          </a:p>
        </p:txBody>
      </p:sp>
      <p:sp>
        <p:nvSpPr>
          <p:cNvPr id="4" name="Rectangle à coins arrondis 3"/>
          <p:cNvSpPr/>
          <p:nvPr/>
        </p:nvSpPr>
        <p:spPr>
          <a:xfrm>
            <a:off x="1763688" y="404664"/>
            <a:ext cx="5256584" cy="720080"/>
          </a:xfrm>
          <a:prstGeom prst="roundRect">
            <a:avLst/>
          </a:prstGeom>
          <a:solidFill>
            <a:schemeClr val="accent3">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BE" sz="2800" dirty="0" smtClean="0"/>
              <a:t>Les 5 questions de base</a:t>
            </a:r>
            <a:endParaRPr lang="fr-BE" sz="2800" dirty="0"/>
          </a:p>
        </p:txBody>
      </p:sp>
      <p:sp>
        <p:nvSpPr>
          <p:cNvPr id="5" name="Rectangle à coins arrondis 4"/>
          <p:cNvSpPr/>
          <p:nvPr/>
        </p:nvSpPr>
        <p:spPr>
          <a:xfrm>
            <a:off x="164159" y="1626915"/>
            <a:ext cx="7720209" cy="3170237"/>
          </a:xfrm>
          <a:prstGeom prst="roundRect">
            <a:avLst/>
          </a:prstGeom>
          <a:no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BE"/>
          </a:p>
        </p:txBody>
      </p:sp>
    </p:spTree>
    <p:extLst>
      <p:ext uri="{BB962C8B-B14F-4D97-AF65-F5344CB8AC3E}">
        <p14:creationId xmlns:p14="http://schemas.microsoft.com/office/powerpoint/2010/main" val="956386982"/>
      </p:ext>
    </p:extLst>
  </p:cSld>
  <p:clrMapOvr>
    <a:masterClrMapping/>
  </p:clrMapOvr>
  <p:timing>
    <p:tnLst>
      <p:par>
        <p:cTn id="1" dur="indefinite" restart="never" nodeType="tmRoot"/>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a:xfrm>
            <a:off x="1292225" y="493713"/>
            <a:ext cx="3558538" cy="400110"/>
          </a:xfrm>
          <a:prstGeom prst="rect">
            <a:avLst/>
          </a:prstGeom>
          <a:solidFill>
            <a:schemeClr val="accent5">
              <a:lumMod val="90000"/>
            </a:schemeClr>
          </a:solidFill>
          <a:ln>
            <a:solidFill>
              <a:schemeClr val="tx1">
                <a:lumMod val="95000"/>
                <a:lumOff val="5000"/>
              </a:schemeClr>
            </a:solidFill>
          </a:ln>
        </p:spPr>
        <p:txBody>
          <a:bodyPr wrap="none">
            <a:spAutoFit/>
          </a:bodyPr>
          <a:lstStyle/>
          <a:p>
            <a:pPr>
              <a:defRPr/>
            </a:pPr>
            <a:r>
              <a:rPr lang="fr-FR" altLang="fr-FR" sz="2000" dirty="0" smtClean="0">
                <a:solidFill>
                  <a:schemeClr val="bg1"/>
                </a:solidFill>
                <a:latin typeface="+mn-lt"/>
                <a:cs typeface="+mn-cs"/>
              </a:rPr>
              <a:t>Définir et quantifier </a:t>
            </a:r>
            <a:r>
              <a:rPr lang="fr-FR" altLang="fr-FR" sz="2000" dirty="0">
                <a:solidFill>
                  <a:schemeClr val="bg1"/>
                </a:solidFill>
                <a:latin typeface="+mn-lt"/>
                <a:cs typeface="+mn-cs"/>
              </a:rPr>
              <a:t>le problème</a:t>
            </a:r>
          </a:p>
        </p:txBody>
      </p:sp>
      <p:sp>
        <p:nvSpPr>
          <p:cNvPr id="4" name="Rectangle 3"/>
          <p:cNvSpPr/>
          <p:nvPr/>
        </p:nvSpPr>
        <p:spPr>
          <a:xfrm>
            <a:off x="1268413" y="1365250"/>
            <a:ext cx="2732087" cy="708025"/>
          </a:xfrm>
          <a:prstGeom prst="rect">
            <a:avLst/>
          </a:prstGeom>
          <a:solidFill>
            <a:schemeClr val="accent6">
              <a:lumMod val="75000"/>
            </a:schemeClr>
          </a:solidFill>
          <a:ln>
            <a:solidFill>
              <a:schemeClr val="tx1">
                <a:lumMod val="95000"/>
                <a:lumOff val="5000"/>
              </a:schemeClr>
            </a:solidFill>
          </a:ln>
        </p:spPr>
        <p:txBody>
          <a:bodyPr>
            <a:spAutoFit/>
          </a:bodyPr>
          <a:lstStyle/>
          <a:p>
            <a:pPr algn="ctr">
              <a:defRPr/>
            </a:pPr>
            <a:r>
              <a:rPr lang="fr-FR" altLang="fr-FR" sz="2000" dirty="0">
                <a:latin typeface="+mn-lt"/>
                <a:cs typeface="+mn-cs"/>
              </a:rPr>
              <a:t>Générer des hypothèses  diagnostiques </a:t>
            </a:r>
          </a:p>
        </p:txBody>
      </p:sp>
      <p:sp>
        <p:nvSpPr>
          <p:cNvPr id="5" name="Rectangle 4"/>
          <p:cNvSpPr/>
          <p:nvPr/>
        </p:nvSpPr>
        <p:spPr>
          <a:xfrm>
            <a:off x="4456113" y="2914650"/>
            <a:ext cx="3944937" cy="400050"/>
          </a:xfrm>
          <a:prstGeom prst="rect">
            <a:avLst/>
          </a:prstGeom>
          <a:solidFill>
            <a:schemeClr val="accent6">
              <a:lumMod val="60000"/>
              <a:lumOff val="40000"/>
            </a:schemeClr>
          </a:solidFill>
          <a:ln>
            <a:solidFill>
              <a:schemeClr val="tx1">
                <a:lumMod val="95000"/>
                <a:lumOff val="5000"/>
              </a:schemeClr>
            </a:solidFill>
          </a:ln>
        </p:spPr>
        <p:txBody>
          <a:bodyPr wrap="none">
            <a:spAutoFit/>
          </a:bodyPr>
          <a:lstStyle/>
          <a:p>
            <a:pPr>
              <a:defRPr/>
            </a:pPr>
            <a:r>
              <a:rPr lang="fr-FR" altLang="fr-FR" sz="2000" dirty="0">
                <a:latin typeface="+mn-lt"/>
                <a:cs typeface="+mn-cs"/>
              </a:rPr>
              <a:t>Acquérir des données/informations </a:t>
            </a:r>
          </a:p>
        </p:txBody>
      </p:sp>
      <p:sp>
        <p:nvSpPr>
          <p:cNvPr id="6" name="Rectangle 5"/>
          <p:cNvSpPr/>
          <p:nvPr/>
        </p:nvSpPr>
        <p:spPr>
          <a:xfrm>
            <a:off x="4421188" y="4646613"/>
            <a:ext cx="2222500" cy="708025"/>
          </a:xfrm>
          <a:prstGeom prst="rect">
            <a:avLst/>
          </a:prstGeom>
          <a:solidFill>
            <a:schemeClr val="accent6">
              <a:lumMod val="20000"/>
              <a:lumOff val="80000"/>
            </a:schemeClr>
          </a:solidFill>
          <a:ln>
            <a:solidFill>
              <a:schemeClr val="tx1">
                <a:lumMod val="95000"/>
                <a:lumOff val="5000"/>
              </a:schemeClr>
            </a:solidFill>
          </a:ln>
        </p:spPr>
        <p:txBody>
          <a:bodyPr>
            <a:spAutoFit/>
          </a:bodyPr>
          <a:lstStyle/>
          <a:p>
            <a:pPr>
              <a:defRPr/>
            </a:pPr>
            <a:r>
              <a:rPr lang="fr-FR" altLang="fr-FR" sz="2000" dirty="0">
                <a:latin typeface="+mn-lt"/>
                <a:cs typeface="+mn-cs"/>
              </a:rPr>
              <a:t>Examens cliniques : signes </a:t>
            </a:r>
          </a:p>
        </p:txBody>
      </p:sp>
      <p:sp>
        <p:nvSpPr>
          <p:cNvPr id="7" name="Rectangle 6"/>
          <p:cNvSpPr/>
          <p:nvPr/>
        </p:nvSpPr>
        <p:spPr>
          <a:xfrm>
            <a:off x="1414463" y="2628900"/>
            <a:ext cx="2376487" cy="1014413"/>
          </a:xfrm>
          <a:prstGeom prst="rect">
            <a:avLst/>
          </a:prstGeom>
          <a:solidFill>
            <a:schemeClr val="accent2">
              <a:lumMod val="75000"/>
            </a:schemeClr>
          </a:solidFill>
          <a:ln>
            <a:solidFill>
              <a:schemeClr val="tx1">
                <a:lumMod val="95000"/>
                <a:lumOff val="5000"/>
              </a:schemeClr>
            </a:solidFill>
          </a:ln>
        </p:spPr>
        <p:txBody>
          <a:bodyPr>
            <a:spAutoFit/>
          </a:bodyPr>
          <a:lstStyle/>
          <a:p>
            <a:pPr algn="ctr">
              <a:defRPr/>
            </a:pPr>
            <a:r>
              <a:rPr lang="fr-FR" altLang="fr-FR" sz="2000" dirty="0">
                <a:solidFill>
                  <a:schemeClr val="bg1"/>
                </a:solidFill>
                <a:latin typeface="+mn-lt"/>
                <a:cs typeface="+mn-cs"/>
              </a:rPr>
              <a:t>Sélectionner  des hypothèses  diagnostiques</a:t>
            </a:r>
          </a:p>
        </p:txBody>
      </p:sp>
      <p:sp>
        <p:nvSpPr>
          <p:cNvPr id="8" name="Rectangle 7"/>
          <p:cNvSpPr/>
          <p:nvPr/>
        </p:nvSpPr>
        <p:spPr>
          <a:xfrm>
            <a:off x="4438650" y="5457825"/>
            <a:ext cx="2538413" cy="708025"/>
          </a:xfrm>
          <a:prstGeom prst="rect">
            <a:avLst/>
          </a:prstGeom>
          <a:solidFill>
            <a:schemeClr val="accent6">
              <a:lumMod val="20000"/>
              <a:lumOff val="80000"/>
            </a:schemeClr>
          </a:solidFill>
          <a:ln>
            <a:solidFill>
              <a:schemeClr val="tx1">
                <a:lumMod val="95000"/>
                <a:lumOff val="5000"/>
              </a:schemeClr>
            </a:solidFill>
          </a:ln>
        </p:spPr>
        <p:txBody>
          <a:bodyPr>
            <a:spAutoFit/>
          </a:bodyPr>
          <a:lstStyle/>
          <a:p>
            <a:pPr>
              <a:defRPr/>
            </a:pPr>
            <a:r>
              <a:rPr lang="fr-FR" altLang="fr-FR" sz="2000" dirty="0">
                <a:latin typeface="+mn-lt"/>
                <a:cs typeface="+mn-cs"/>
              </a:rPr>
              <a:t>Examens complémentaires</a:t>
            </a:r>
          </a:p>
        </p:txBody>
      </p:sp>
      <p:sp>
        <p:nvSpPr>
          <p:cNvPr id="9" name="Rectangle 8"/>
          <p:cNvSpPr/>
          <p:nvPr/>
        </p:nvSpPr>
        <p:spPr>
          <a:xfrm>
            <a:off x="539750" y="5611813"/>
            <a:ext cx="1779588" cy="400050"/>
          </a:xfrm>
          <a:prstGeom prst="rect">
            <a:avLst/>
          </a:prstGeom>
          <a:solidFill>
            <a:srgbClr val="FFFF00"/>
          </a:solidFill>
          <a:ln>
            <a:solidFill>
              <a:schemeClr val="tx1">
                <a:lumMod val="95000"/>
                <a:lumOff val="5000"/>
              </a:schemeClr>
            </a:solidFill>
          </a:ln>
        </p:spPr>
        <p:txBody>
          <a:bodyPr wrap="none">
            <a:spAutoFit/>
          </a:bodyPr>
          <a:lstStyle/>
          <a:p>
            <a:pPr>
              <a:defRPr/>
            </a:pPr>
            <a:r>
              <a:rPr lang="fr-FR" altLang="fr-FR" sz="2000" dirty="0">
                <a:latin typeface="+mn-lt"/>
                <a:cs typeface="+mn-cs"/>
              </a:rPr>
              <a:t>Diagnostic final</a:t>
            </a:r>
          </a:p>
        </p:txBody>
      </p:sp>
      <p:sp>
        <p:nvSpPr>
          <p:cNvPr id="10" name="Text Box 46"/>
          <p:cNvSpPr txBox="1">
            <a:spLocks noChangeArrowheads="1"/>
          </p:cNvSpPr>
          <p:nvPr/>
        </p:nvSpPr>
        <p:spPr bwMode="auto">
          <a:xfrm>
            <a:off x="87313" y="509588"/>
            <a:ext cx="314325" cy="400050"/>
          </a:xfrm>
          <a:prstGeom prst="rect">
            <a:avLst/>
          </a:prstGeom>
          <a:solidFill>
            <a:schemeClr val="accent5">
              <a:lumMod val="90000"/>
            </a:schemeClr>
          </a:solidFill>
          <a:ln w="9525">
            <a:solidFill>
              <a:schemeClr val="tx1">
                <a:lumMod val="95000"/>
                <a:lumOff val="5000"/>
              </a:schemeClr>
            </a:solidFill>
            <a:miter lim="800000"/>
            <a:headEnd/>
            <a:tailEnd/>
          </a:ln>
          <a:effectLst/>
        </p:spPr>
        <p:txBody>
          <a:bodyPr wrap="none">
            <a:spAutoFit/>
          </a:bodyPr>
          <a:lstStyle/>
          <a:p>
            <a:pPr>
              <a:defRPr/>
            </a:pPr>
            <a:r>
              <a:rPr lang="fr-FR" altLang="fr-FR" sz="2000" dirty="0">
                <a:latin typeface="+mn-lt"/>
                <a:cs typeface="+mn-cs"/>
              </a:rPr>
              <a:t>1</a:t>
            </a:r>
          </a:p>
        </p:txBody>
      </p:sp>
      <p:sp>
        <p:nvSpPr>
          <p:cNvPr id="11" name="Text Box 46"/>
          <p:cNvSpPr txBox="1">
            <a:spLocks noChangeArrowheads="1"/>
          </p:cNvSpPr>
          <p:nvPr/>
        </p:nvSpPr>
        <p:spPr bwMode="auto">
          <a:xfrm>
            <a:off x="87313" y="1519238"/>
            <a:ext cx="314325" cy="400050"/>
          </a:xfrm>
          <a:prstGeom prst="rect">
            <a:avLst/>
          </a:prstGeom>
          <a:solidFill>
            <a:schemeClr val="accent6">
              <a:lumMod val="75000"/>
            </a:schemeClr>
          </a:solidFill>
          <a:ln w="9525">
            <a:solidFill>
              <a:schemeClr val="tx1">
                <a:lumMod val="95000"/>
                <a:lumOff val="5000"/>
              </a:schemeClr>
            </a:solidFill>
            <a:miter lim="800000"/>
            <a:headEnd/>
            <a:tailEnd/>
          </a:ln>
          <a:effectLst/>
        </p:spPr>
        <p:txBody>
          <a:bodyPr wrap="none">
            <a:spAutoFit/>
          </a:bodyPr>
          <a:lstStyle/>
          <a:p>
            <a:pPr>
              <a:defRPr/>
            </a:pPr>
            <a:r>
              <a:rPr lang="fr-FR" altLang="fr-FR" sz="2000" dirty="0">
                <a:latin typeface="+mn-lt"/>
                <a:cs typeface="+mn-cs"/>
              </a:rPr>
              <a:t>2</a:t>
            </a:r>
          </a:p>
        </p:txBody>
      </p:sp>
      <p:sp>
        <p:nvSpPr>
          <p:cNvPr id="12" name="Text Box 46"/>
          <p:cNvSpPr txBox="1">
            <a:spLocks noChangeArrowheads="1"/>
          </p:cNvSpPr>
          <p:nvPr/>
        </p:nvSpPr>
        <p:spPr bwMode="auto">
          <a:xfrm>
            <a:off x="87313" y="2825750"/>
            <a:ext cx="314325" cy="400050"/>
          </a:xfrm>
          <a:prstGeom prst="rect">
            <a:avLst/>
          </a:prstGeom>
          <a:solidFill>
            <a:schemeClr val="accent2">
              <a:lumMod val="75000"/>
            </a:schemeClr>
          </a:solidFill>
          <a:ln w="9525">
            <a:solidFill>
              <a:schemeClr val="tx1">
                <a:lumMod val="95000"/>
                <a:lumOff val="5000"/>
              </a:schemeClr>
            </a:solidFill>
            <a:miter lim="800000"/>
            <a:headEnd/>
            <a:tailEnd/>
          </a:ln>
          <a:effectLst/>
        </p:spPr>
        <p:txBody>
          <a:bodyPr wrap="none">
            <a:spAutoFit/>
          </a:bodyPr>
          <a:lstStyle/>
          <a:p>
            <a:pPr>
              <a:defRPr/>
            </a:pPr>
            <a:r>
              <a:rPr lang="fr-FR" altLang="fr-FR" sz="2000" dirty="0">
                <a:solidFill>
                  <a:schemeClr val="bg1"/>
                </a:solidFill>
                <a:latin typeface="+mn-lt"/>
                <a:cs typeface="+mn-cs"/>
              </a:rPr>
              <a:t>3</a:t>
            </a:r>
          </a:p>
        </p:txBody>
      </p:sp>
      <p:sp>
        <p:nvSpPr>
          <p:cNvPr id="13" name="Text Box 46"/>
          <p:cNvSpPr txBox="1">
            <a:spLocks noChangeArrowheads="1"/>
          </p:cNvSpPr>
          <p:nvPr/>
        </p:nvSpPr>
        <p:spPr bwMode="auto">
          <a:xfrm>
            <a:off x="4483100" y="2397125"/>
            <a:ext cx="314325" cy="400050"/>
          </a:xfrm>
          <a:prstGeom prst="rect">
            <a:avLst/>
          </a:prstGeom>
          <a:solidFill>
            <a:schemeClr val="accent6">
              <a:lumMod val="60000"/>
              <a:lumOff val="40000"/>
            </a:schemeClr>
          </a:solidFill>
          <a:ln w="9525">
            <a:solidFill>
              <a:schemeClr val="tx1">
                <a:lumMod val="95000"/>
                <a:lumOff val="5000"/>
              </a:schemeClr>
            </a:solidFill>
            <a:miter lim="800000"/>
            <a:headEnd/>
            <a:tailEnd/>
          </a:ln>
        </p:spPr>
        <p:txBody>
          <a:bodyPr wrap="none">
            <a:spAutoFit/>
          </a:bodyPr>
          <a:lstStyle>
            <a:lvl1pPr>
              <a:spcBef>
                <a:spcPct val="20000"/>
              </a:spcBef>
              <a:buClr>
                <a:srgbClr val="FFFFFF"/>
              </a:buClr>
              <a:buFont typeface="Mistral" panose="03090702030407020403" pitchFamily="66" charset="0"/>
              <a:buChar char="●"/>
              <a:defRPr sz="2600">
                <a:solidFill>
                  <a:srgbClr val="FFFFFF"/>
                </a:solidFill>
                <a:latin typeface="Arial Narrow" panose="020B0606020202030204" pitchFamily="34" charset="0"/>
              </a:defRPr>
            </a:lvl1pPr>
            <a:lvl2pPr marL="742950" indent="-285750">
              <a:spcBef>
                <a:spcPct val="20000"/>
              </a:spcBef>
              <a:buClr>
                <a:srgbClr val="FFFFFF"/>
              </a:buClr>
              <a:buFont typeface="Wingdings" panose="05000000000000000000" pitchFamily="2" charset="2"/>
              <a:buChar char="§"/>
              <a:defRPr sz="2400">
                <a:solidFill>
                  <a:srgbClr val="FFFFFF"/>
                </a:solidFill>
                <a:latin typeface="Arial Narrow" panose="020B0606020202030204" pitchFamily="34" charset="0"/>
              </a:defRPr>
            </a:lvl2pPr>
            <a:lvl3pPr marL="1143000" indent="-228600">
              <a:spcBef>
                <a:spcPct val="20000"/>
              </a:spcBef>
              <a:buClr>
                <a:srgbClr val="FFFFFF"/>
              </a:buClr>
              <a:buChar char="•"/>
              <a:defRPr sz="2000">
                <a:solidFill>
                  <a:srgbClr val="FFFFFF"/>
                </a:solidFill>
                <a:latin typeface="Arial Narrow" panose="020B0606020202030204" pitchFamily="34" charset="0"/>
              </a:defRPr>
            </a:lvl3pPr>
            <a:lvl4pPr marL="1600200" indent="-228600">
              <a:spcBef>
                <a:spcPct val="20000"/>
              </a:spcBef>
              <a:buClr>
                <a:srgbClr val="FFFFFF"/>
              </a:buClr>
              <a:buChar char="–"/>
              <a:defRPr sz="2000">
                <a:solidFill>
                  <a:srgbClr val="FFFFFF"/>
                </a:solidFill>
                <a:latin typeface="Times New Roman" panose="02020603050405020304" pitchFamily="18" charset="0"/>
              </a:defRPr>
            </a:lvl4pPr>
            <a:lvl5pPr marL="2057400" indent="-228600">
              <a:spcBef>
                <a:spcPct val="20000"/>
              </a:spcBef>
              <a:buClr>
                <a:srgbClr val="FFFFFF"/>
              </a:buClr>
              <a:buChar char="•"/>
              <a:defRPr sz="2000">
                <a:solidFill>
                  <a:srgbClr val="FFFFFF"/>
                </a:solidFill>
                <a:latin typeface="Times New Roman" panose="02020603050405020304" pitchFamily="18" charset="0"/>
              </a:defRPr>
            </a:lvl5pPr>
            <a:lvl6pPr marL="2514600" indent="-228600" eaLnBrk="0" fontAlgn="base" hangingPunct="0">
              <a:spcBef>
                <a:spcPct val="20000"/>
              </a:spcBef>
              <a:spcAft>
                <a:spcPct val="0"/>
              </a:spcAft>
              <a:buClr>
                <a:srgbClr val="FFFFFF"/>
              </a:buClr>
              <a:buChar char="•"/>
              <a:defRPr sz="2000">
                <a:solidFill>
                  <a:srgbClr val="FFFFFF"/>
                </a:solidFill>
                <a:latin typeface="Times New Roman" panose="02020603050405020304" pitchFamily="18" charset="0"/>
              </a:defRPr>
            </a:lvl6pPr>
            <a:lvl7pPr marL="2971800" indent="-228600" eaLnBrk="0" fontAlgn="base" hangingPunct="0">
              <a:spcBef>
                <a:spcPct val="20000"/>
              </a:spcBef>
              <a:spcAft>
                <a:spcPct val="0"/>
              </a:spcAft>
              <a:buClr>
                <a:srgbClr val="FFFFFF"/>
              </a:buClr>
              <a:buChar char="•"/>
              <a:defRPr sz="2000">
                <a:solidFill>
                  <a:srgbClr val="FFFFFF"/>
                </a:solidFill>
                <a:latin typeface="Times New Roman" panose="02020603050405020304" pitchFamily="18" charset="0"/>
              </a:defRPr>
            </a:lvl7pPr>
            <a:lvl8pPr marL="3429000" indent="-228600" eaLnBrk="0" fontAlgn="base" hangingPunct="0">
              <a:spcBef>
                <a:spcPct val="20000"/>
              </a:spcBef>
              <a:spcAft>
                <a:spcPct val="0"/>
              </a:spcAft>
              <a:buClr>
                <a:srgbClr val="FFFFFF"/>
              </a:buClr>
              <a:buChar char="•"/>
              <a:defRPr sz="2000">
                <a:solidFill>
                  <a:srgbClr val="FFFFFF"/>
                </a:solidFill>
                <a:latin typeface="Times New Roman" panose="02020603050405020304" pitchFamily="18" charset="0"/>
              </a:defRPr>
            </a:lvl8pPr>
            <a:lvl9pPr marL="3886200" indent="-228600" eaLnBrk="0" fontAlgn="base" hangingPunct="0">
              <a:spcBef>
                <a:spcPct val="20000"/>
              </a:spcBef>
              <a:spcAft>
                <a:spcPct val="0"/>
              </a:spcAft>
              <a:buClr>
                <a:srgbClr val="FFFFFF"/>
              </a:buClr>
              <a:buChar char="•"/>
              <a:defRPr sz="2000">
                <a:solidFill>
                  <a:srgbClr val="FFFFFF"/>
                </a:solidFill>
                <a:latin typeface="Times New Roman" panose="02020603050405020304" pitchFamily="18" charset="0"/>
              </a:defRPr>
            </a:lvl9pPr>
          </a:lstStyle>
          <a:p>
            <a:pPr>
              <a:spcBef>
                <a:spcPct val="0"/>
              </a:spcBef>
              <a:buClrTx/>
              <a:buFontTx/>
              <a:buNone/>
              <a:defRPr/>
            </a:pPr>
            <a:r>
              <a:rPr lang="fr-FR" altLang="fr-FR" sz="2000">
                <a:solidFill>
                  <a:schemeClr val="tx1"/>
                </a:solidFill>
                <a:latin typeface="+mn-lt"/>
                <a:cs typeface="+mn-cs"/>
              </a:rPr>
              <a:t>4</a:t>
            </a:r>
          </a:p>
        </p:txBody>
      </p:sp>
      <p:sp>
        <p:nvSpPr>
          <p:cNvPr id="14" name="Rectangle 13"/>
          <p:cNvSpPr/>
          <p:nvPr/>
        </p:nvSpPr>
        <p:spPr>
          <a:xfrm>
            <a:off x="4456113" y="3779838"/>
            <a:ext cx="2838450" cy="708025"/>
          </a:xfrm>
          <a:prstGeom prst="rect">
            <a:avLst/>
          </a:prstGeom>
          <a:solidFill>
            <a:schemeClr val="accent6">
              <a:lumMod val="20000"/>
              <a:lumOff val="80000"/>
            </a:schemeClr>
          </a:solidFill>
          <a:ln>
            <a:solidFill>
              <a:schemeClr val="tx1">
                <a:lumMod val="95000"/>
                <a:lumOff val="5000"/>
              </a:schemeClr>
            </a:solidFill>
          </a:ln>
        </p:spPr>
        <p:txBody>
          <a:bodyPr>
            <a:spAutoFit/>
          </a:bodyPr>
          <a:lstStyle/>
          <a:p>
            <a:pPr>
              <a:defRPr/>
            </a:pPr>
            <a:r>
              <a:rPr lang="fr-FR" altLang="fr-FR" sz="2000" dirty="0">
                <a:latin typeface="+mn-lt"/>
                <a:cs typeface="+mn-cs"/>
              </a:rPr>
              <a:t>Anamnèse  : données zootechniques </a:t>
            </a:r>
          </a:p>
        </p:txBody>
      </p:sp>
      <p:cxnSp>
        <p:nvCxnSpPr>
          <p:cNvPr id="15" name="Connecteur droit avec flèche 14"/>
          <p:cNvCxnSpPr>
            <a:cxnSpLocks noChangeShapeType="1"/>
          </p:cNvCxnSpPr>
          <p:nvPr/>
        </p:nvCxnSpPr>
        <p:spPr bwMode="auto">
          <a:xfrm>
            <a:off x="2574925" y="909638"/>
            <a:ext cx="3" cy="452437"/>
          </a:xfrm>
          <a:prstGeom prst="straightConnector1">
            <a:avLst/>
          </a:prstGeom>
          <a:noFill/>
          <a:ln w="28575" algn="ctr">
            <a:solidFill>
              <a:schemeClr val="tx1">
                <a:lumMod val="95000"/>
                <a:lumOff val="5000"/>
              </a:schemeClr>
            </a:solidFill>
            <a:round/>
            <a:headEnd/>
            <a:tailEnd type="triangle" w="med" len="med"/>
          </a:ln>
          <a:extLst>
            <a:ext uri="{909E8E84-426E-40DD-AFC4-6F175D3DCCD1}">
              <a14:hiddenFill xmlns:a14="http://schemas.microsoft.com/office/drawing/2010/main">
                <a:noFill/>
              </a14:hiddenFill>
            </a:ext>
          </a:extLst>
        </p:spPr>
      </p:cxnSp>
      <p:cxnSp>
        <p:nvCxnSpPr>
          <p:cNvPr id="16" name="Connecteur droit avec flèche 15"/>
          <p:cNvCxnSpPr>
            <a:cxnSpLocks noChangeShapeType="1"/>
          </p:cNvCxnSpPr>
          <p:nvPr/>
        </p:nvCxnSpPr>
        <p:spPr bwMode="auto">
          <a:xfrm>
            <a:off x="2387600" y="2073275"/>
            <a:ext cx="0" cy="558800"/>
          </a:xfrm>
          <a:prstGeom prst="straightConnector1">
            <a:avLst/>
          </a:prstGeom>
          <a:noFill/>
          <a:ln w="28575" algn="ctr">
            <a:solidFill>
              <a:schemeClr val="tx1">
                <a:lumMod val="95000"/>
                <a:lumOff val="5000"/>
              </a:schemeClr>
            </a:solidFill>
            <a:round/>
            <a:headEnd/>
            <a:tailEnd type="triangle" w="med" len="med"/>
          </a:ln>
          <a:extLst>
            <a:ext uri="{909E8E84-426E-40DD-AFC4-6F175D3DCCD1}">
              <a14:hiddenFill xmlns:a14="http://schemas.microsoft.com/office/drawing/2010/main">
                <a:noFill/>
              </a14:hiddenFill>
            </a:ext>
          </a:extLst>
        </p:spPr>
      </p:cxnSp>
      <p:cxnSp>
        <p:nvCxnSpPr>
          <p:cNvPr id="17" name="Connecteur droit avec flèche 16"/>
          <p:cNvCxnSpPr>
            <a:cxnSpLocks noChangeShapeType="1"/>
          </p:cNvCxnSpPr>
          <p:nvPr/>
        </p:nvCxnSpPr>
        <p:spPr bwMode="auto">
          <a:xfrm>
            <a:off x="3792538" y="2963863"/>
            <a:ext cx="663575" cy="0"/>
          </a:xfrm>
          <a:prstGeom prst="straightConnector1">
            <a:avLst/>
          </a:prstGeom>
          <a:noFill/>
          <a:ln w="28575" algn="ctr">
            <a:solidFill>
              <a:schemeClr val="tx1">
                <a:lumMod val="95000"/>
                <a:lumOff val="5000"/>
              </a:schemeClr>
            </a:solidFill>
            <a:round/>
            <a:headEnd/>
            <a:tailEnd type="triangle" w="med" len="med"/>
          </a:ln>
          <a:extLst>
            <a:ext uri="{909E8E84-426E-40DD-AFC4-6F175D3DCCD1}">
              <a14:hiddenFill xmlns:a14="http://schemas.microsoft.com/office/drawing/2010/main">
                <a:noFill/>
              </a14:hiddenFill>
            </a:ext>
          </a:extLst>
        </p:spPr>
      </p:cxnSp>
      <p:cxnSp>
        <p:nvCxnSpPr>
          <p:cNvPr id="18" name="Connecteur droit avec flèche 17"/>
          <p:cNvCxnSpPr/>
          <p:nvPr/>
        </p:nvCxnSpPr>
        <p:spPr bwMode="auto">
          <a:xfrm>
            <a:off x="5148263" y="3336925"/>
            <a:ext cx="0" cy="442913"/>
          </a:xfrm>
          <a:prstGeom prst="straightConnector1">
            <a:avLst/>
          </a:prstGeom>
          <a:solidFill>
            <a:schemeClr val="accent1"/>
          </a:solidFill>
          <a:ln w="28575" cap="flat" cmpd="sng" algn="ctr">
            <a:solidFill>
              <a:schemeClr val="tx1">
                <a:lumMod val="95000"/>
                <a:lumOff val="5000"/>
              </a:schemeClr>
            </a:solidFill>
            <a:prstDash val="solid"/>
            <a:round/>
            <a:headEnd type="none" w="med" len="med"/>
            <a:tailEnd type="triangle" w="med" len="med"/>
          </a:ln>
          <a:effectLst/>
        </p:spPr>
      </p:cxnSp>
      <p:cxnSp>
        <p:nvCxnSpPr>
          <p:cNvPr id="19" name="Connecteur droit 18"/>
          <p:cNvCxnSpPr>
            <a:stCxn id="14" idx="1"/>
          </p:cNvCxnSpPr>
          <p:nvPr/>
        </p:nvCxnSpPr>
        <p:spPr bwMode="auto">
          <a:xfrm flipH="1">
            <a:off x="3543300" y="4133850"/>
            <a:ext cx="912813" cy="0"/>
          </a:xfrm>
          <a:prstGeom prst="line">
            <a:avLst/>
          </a:prstGeom>
          <a:solidFill>
            <a:schemeClr val="accent1"/>
          </a:solidFill>
          <a:ln w="28575" cap="flat" cmpd="sng" algn="ctr">
            <a:solidFill>
              <a:schemeClr val="tx1">
                <a:lumMod val="95000"/>
                <a:lumOff val="5000"/>
              </a:schemeClr>
            </a:solidFill>
            <a:prstDash val="solid"/>
            <a:round/>
            <a:headEnd type="none" w="sm" len="sm"/>
            <a:tailEnd type="none" w="sm" len="sm"/>
          </a:ln>
          <a:effectLst/>
        </p:spPr>
      </p:cxnSp>
      <p:cxnSp>
        <p:nvCxnSpPr>
          <p:cNvPr id="20" name="Connecteur droit avec flèche 19"/>
          <p:cNvCxnSpPr/>
          <p:nvPr/>
        </p:nvCxnSpPr>
        <p:spPr bwMode="auto">
          <a:xfrm flipV="1">
            <a:off x="3525838" y="3643313"/>
            <a:ext cx="0" cy="523875"/>
          </a:xfrm>
          <a:prstGeom prst="straightConnector1">
            <a:avLst/>
          </a:prstGeom>
          <a:solidFill>
            <a:schemeClr val="accent1"/>
          </a:solidFill>
          <a:ln w="28575" cap="flat" cmpd="sng" algn="ctr">
            <a:solidFill>
              <a:schemeClr val="tx1">
                <a:lumMod val="95000"/>
                <a:lumOff val="5000"/>
              </a:schemeClr>
            </a:solidFill>
            <a:prstDash val="solid"/>
            <a:round/>
            <a:headEnd type="none" w="med" len="med"/>
            <a:tailEnd type="triangle" w="med" len="med"/>
          </a:ln>
          <a:effectLst/>
        </p:spPr>
      </p:cxnSp>
      <p:cxnSp>
        <p:nvCxnSpPr>
          <p:cNvPr id="21" name="Connecteur droit 20"/>
          <p:cNvCxnSpPr>
            <a:cxnSpLocks noChangeShapeType="1"/>
          </p:cNvCxnSpPr>
          <p:nvPr/>
        </p:nvCxnSpPr>
        <p:spPr bwMode="auto">
          <a:xfrm flipH="1" flipV="1">
            <a:off x="3005138" y="5000625"/>
            <a:ext cx="1422400" cy="0"/>
          </a:xfrm>
          <a:prstGeom prst="line">
            <a:avLst/>
          </a:prstGeom>
          <a:noFill/>
          <a:ln w="28575" algn="ctr">
            <a:solidFill>
              <a:schemeClr val="tx1">
                <a:lumMod val="95000"/>
                <a:lumOff val="5000"/>
              </a:schemeClr>
            </a:solidFill>
            <a:round/>
            <a:headEnd type="none" w="sm" len="sm"/>
            <a:tailEnd type="none" w="sm" len="sm"/>
          </a:ln>
          <a:extLst>
            <a:ext uri="{909E8E84-426E-40DD-AFC4-6F175D3DCCD1}">
              <a14:hiddenFill xmlns:a14="http://schemas.microsoft.com/office/drawing/2010/main">
                <a:noFill/>
              </a14:hiddenFill>
            </a:ext>
          </a:extLst>
        </p:spPr>
      </p:cxnSp>
      <p:cxnSp>
        <p:nvCxnSpPr>
          <p:cNvPr id="22" name="Connecteur droit avec flèche 21"/>
          <p:cNvCxnSpPr>
            <a:cxnSpLocks noChangeShapeType="1"/>
          </p:cNvCxnSpPr>
          <p:nvPr/>
        </p:nvCxnSpPr>
        <p:spPr bwMode="auto">
          <a:xfrm>
            <a:off x="3792538" y="3106738"/>
            <a:ext cx="663575" cy="0"/>
          </a:xfrm>
          <a:prstGeom prst="straightConnector1">
            <a:avLst/>
          </a:prstGeom>
          <a:noFill/>
          <a:ln w="28575" algn="ctr">
            <a:solidFill>
              <a:schemeClr val="tx1">
                <a:lumMod val="95000"/>
                <a:lumOff val="5000"/>
              </a:schemeClr>
            </a:solidFill>
            <a:round/>
            <a:headEnd/>
            <a:tailEnd type="triangle" w="med" len="med"/>
          </a:ln>
          <a:extLst>
            <a:ext uri="{909E8E84-426E-40DD-AFC4-6F175D3DCCD1}">
              <a14:hiddenFill xmlns:a14="http://schemas.microsoft.com/office/drawing/2010/main">
                <a:noFill/>
              </a14:hiddenFill>
            </a:ext>
          </a:extLst>
        </p:spPr>
      </p:cxnSp>
      <p:cxnSp>
        <p:nvCxnSpPr>
          <p:cNvPr id="23" name="Connecteur droit avec flèche 22"/>
          <p:cNvCxnSpPr>
            <a:cxnSpLocks noChangeShapeType="1"/>
          </p:cNvCxnSpPr>
          <p:nvPr/>
        </p:nvCxnSpPr>
        <p:spPr bwMode="auto">
          <a:xfrm flipV="1">
            <a:off x="2987675" y="3663950"/>
            <a:ext cx="0" cy="1336675"/>
          </a:xfrm>
          <a:prstGeom prst="straightConnector1">
            <a:avLst/>
          </a:prstGeom>
          <a:noFill/>
          <a:ln w="28575" algn="ctr">
            <a:solidFill>
              <a:schemeClr val="tx1">
                <a:lumMod val="95000"/>
                <a:lumOff val="5000"/>
              </a:schemeClr>
            </a:solidFill>
            <a:round/>
            <a:headEnd/>
            <a:tailEnd type="triangle" w="med" len="med"/>
          </a:ln>
          <a:extLst>
            <a:ext uri="{909E8E84-426E-40DD-AFC4-6F175D3DCCD1}">
              <a14:hiddenFill xmlns:a14="http://schemas.microsoft.com/office/drawing/2010/main">
                <a:noFill/>
              </a14:hiddenFill>
            </a:ext>
          </a:extLst>
        </p:spPr>
      </p:cxnSp>
      <p:cxnSp>
        <p:nvCxnSpPr>
          <p:cNvPr id="24" name="Connecteur droit avec flèche 23"/>
          <p:cNvCxnSpPr>
            <a:cxnSpLocks noChangeShapeType="1"/>
          </p:cNvCxnSpPr>
          <p:nvPr/>
        </p:nvCxnSpPr>
        <p:spPr bwMode="auto">
          <a:xfrm>
            <a:off x="3790950" y="3251200"/>
            <a:ext cx="665163" cy="0"/>
          </a:xfrm>
          <a:prstGeom prst="straightConnector1">
            <a:avLst/>
          </a:prstGeom>
          <a:noFill/>
          <a:ln w="28575" algn="ctr">
            <a:solidFill>
              <a:schemeClr val="tx1">
                <a:lumMod val="95000"/>
                <a:lumOff val="5000"/>
              </a:schemeClr>
            </a:solidFill>
            <a:round/>
            <a:headEnd/>
            <a:tailEnd type="triangle" w="med" len="med"/>
          </a:ln>
          <a:extLst>
            <a:ext uri="{909E8E84-426E-40DD-AFC4-6F175D3DCCD1}">
              <a14:hiddenFill xmlns:a14="http://schemas.microsoft.com/office/drawing/2010/main">
                <a:noFill/>
              </a14:hiddenFill>
            </a:ext>
          </a:extLst>
        </p:spPr>
      </p:cxnSp>
      <p:grpSp>
        <p:nvGrpSpPr>
          <p:cNvPr id="25" name="Groupe 24"/>
          <p:cNvGrpSpPr>
            <a:grpSpLocks/>
          </p:cNvGrpSpPr>
          <p:nvPr/>
        </p:nvGrpSpPr>
        <p:grpSpPr bwMode="auto">
          <a:xfrm>
            <a:off x="2574925" y="3663950"/>
            <a:ext cx="1830388" cy="2170113"/>
            <a:chOff x="3461086" y="3605472"/>
            <a:chExt cx="2441270" cy="2169884"/>
          </a:xfrm>
        </p:grpSpPr>
        <p:cxnSp>
          <p:nvCxnSpPr>
            <p:cNvPr id="26" name="Connecteur droit 25"/>
            <p:cNvCxnSpPr>
              <a:cxnSpLocks noChangeShapeType="1"/>
            </p:cNvCxnSpPr>
            <p:nvPr/>
          </p:nvCxnSpPr>
          <p:spPr bwMode="auto">
            <a:xfrm flipH="1" flipV="1">
              <a:off x="3469555" y="5770594"/>
              <a:ext cx="2432801" cy="4762"/>
            </a:xfrm>
            <a:prstGeom prst="line">
              <a:avLst/>
            </a:prstGeom>
            <a:noFill/>
            <a:ln w="28575" algn="ctr">
              <a:solidFill>
                <a:schemeClr val="tx1">
                  <a:lumMod val="95000"/>
                  <a:lumOff val="5000"/>
                </a:schemeClr>
              </a:solidFill>
              <a:round/>
              <a:headEnd type="none" w="sm" len="sm"/>
              <a:tailEnd type="none" w="sm" len="sm"/>
            </a:ln>
            <a:extLst>
              <a:ext uri="{909E8E84-426E-40DD-AFC4-6F175D3DCCD1}">
                <a14:hiddenFill xmlns:a14="http://schemas.microsoft.com/office/drawing/2010/main">
                  <a:noFill/>
                </a14:hiddenFill>
              </a:ext>
            </a:extLst>
          </p:spPr>
        </p:cxnSp>
        <p:cxnSp>
          <p:nvCxnSpPr>
            <p:cNvPr id="27" name="Connecteur droit avec flèche 26"/>
            <p:cNvCxnSpPr>
              <a:cxnSpLocks noChangeShapeType="1"/>
            </p:cNvCxnSpPr>
            <p:nvPr/>
          </p:nvCxnSpPr>
          <p:spPr bwMode="auto">
            <a:xfrm flipH="1" flipV="1">
              <a:off x="3461086" y="3605472"/>
              <a:ext cx="8469" cy="2165122"/>
            </a:xfrm>
            <a:prstGeom prst="straightConnector1">
              <a:avLst/>
            </a:prstGeom>
            <a:noFill/>
            <a:ln w="28575" algn="ctr">
              <a:solidFill>
                <a:schemeClr val="tx1">
                  <a:lumMod val="95000"/>
                  <a:lumOff val="5000"/>
                </a:schemeClr>
              </a:solidFill>
              <a:round/>
              <a:headEnd/>
              <a:tailEnd type="triangle" w="med" len="med"/>
            </a:ln>
            <a:extLst>
              <a:ext uri="{909E8E84-426E-40DD-AFC4-6F175D3DCCD1}">
                <a14:hiddenFill xmlns:a14="http://schemas.microsoft.com/office/drawing/2010/main">
                  <a:noFill/>
                </a14:hiddenFill>
              </a:ext>
            </a:extLst>
          </p:spPr>
        </p:cxnSp>
      </p:grpSp>
      <p:cxnSp>
        <p:nvCxnSpPr>
          <p:cNvPr id="28" name="Connecteur droit avec flèche 27"/>
          <p:cNvCxnSpPr>
            <a:cxnSpLocks noChangeShapeType="1"/>
          </p:cNvCxnSpPr>
          <p:nvPr/>
        </p:nvCxnSpPr>
        <p:spPr bwMode="auto">
          <a:xfrm>
            <a:off x="1793875" y="3643313"/>
            <a:ext cx="0" cy="1968500"/>
          </a:xfrm>
          <a:prstGeom prst="straightConnector1">
            <a:avLst/>
          </a:prstGeom>
          <a:noFill/>
          <a:ln w="28575" algn="ctr">
            <a:solidFill>
              <a:schemeClr val="tx1">
                <a:lumMod val="95000"/>
                <a:lumOff val="5000"/>
              </a:schemeClr>
            </a:solidFill>
            <a:round/>
            <a:headEnd/>
            <a:tailEnd type="triangle" w="med" len="med"/>
          </a:ln>
          <a:extLst>
            <a:ext uri="{909E8E84-426E-40DD-AFC4-6F175D3DCCD1}">
              <a14:hiddenFill xmlns:a14="http://schemas.microsoft.com/office/drawing/2010/main">
                <a:noFill/>
              </a14:hiddenFill>
            </a:ext>
          </a:extLst>
        </p:spPr>
      </p:cxnSp>
      <p:sp>
        <p:nvSpPr>
          <p:cNvPr id="29" name="Text Box 46"/>
          <p:cNvSpPr txBox="1">
            <a:spLocks noChangeArrowheads="1"/>
          </p:cNvSpPr>
          <p:nvPr/>
        </p:nvSpPr>
        <p:spPr bwMode="auto">
          <a:xfrm>
            <a:off x="87313" y="5611813"/>
            <a:ext cx="314325" cy="400050"/>
          </a:xfrm>
          <a:prstGeom prst="rect">
            <a:avLst/>
          </a:prstGeom>
          <a:solidFill>
            <a:srgbClr val="FFFF00"/>
          </a:solidFill>
          <a:ln w="9525">
            <a:solidFill>
              <a:schemeClr val="tx1">
                <a:lumMod val="95000"/>
                <a:lumOff val="5000"/>
              </a:schemeClr>
            </a:solidFill>
            <a:miter lim="800000"/>
            <a:headEnd/>
            <a:tailEnd/>
          </a:ln>
        </p:spPr>
        <p:txBody>
          <a:bodyPr wrap="none">
            <a:spAutoFit/>
          </a:bodyPr>
          <a:lstStyle>
            <a:lvl1pPr>
              <a:spcBef>
                <a:spcPct val="20000"/>
              </a:spcBef>
              <a:buClr>
                <a:srgbClr val="FFFFFF"/>
              </a:buClr>
              <a:buFont typeface="Mistral" panose="03090702030407020403" pitchFamily="66" charset="0"/>
              <a:buChar char="●"/>
              <a:defRPr sz="2600">
                <a:solidFill>
                  <a:srgbClr val="FFFFFF"/>
                </a:solidFill>
                <a:latin typeface="Arial Narrow" panose="020B0606020202030204" pitchFamily="34" charset="0"/>
              </a:defRPr>
            </a:lvl1pPr>
            <a:lvl2pPr marL="742950" indent="-285750">
              <a:spcBef>
                <a:spcPct val="20000"/>
              </a:spcBef>
              <a:buClr>
                <a:srgbClr val="FFFFFF"/>
              </a:buClr>
              <a:buFont typeface="Wingdings" panose="05000000000000000000" pitchFamily="2" charset="2"/>
              <a:buChar char="§"/>
              <a:defRPr sz="2400">
                <a:solidFill>
                  <a:srgbClr val="FFFFFF"/>
                </a:solidFill>
                <a:latin typeface="Arial Narrow" panose="020B0606020202030204" pitchFamily="34" charset="0"/>
              </a:defRPr>
            </a:lvl2pPr>
            <a:lvl3pPr marL="1143000" indent="-228600">
              <a:spcBef>
                <a:spcPct val="20000"/>
              </a:spcBef>
              <a:buClr>
                <a:srgbClr val="FFFFFF"/>
              </a:buClr>
              <a:buChar char="•"/>
              <a:defRPr sz="2000">
                <a:solidFill>
                  <a:srgbClr val="FFFFFF"/>
                </a:solidFill>
                <a:latin typeface="Arial Narrow" panose="020B0606020202030204" pitchFamily="34" charset="0"/>
              </a:defRPr>
            </a:lvl3pPr>
            <a:lvl4pPr marL="1600200" indent="-228600">
              <a:spcBef>
                <a:spcPct val="20000"/>
              </a:spcBef>
              <a:buClr>
                <a:srgbClr val="FFFFFF"/>
              </a:buClr>
              <a:buChar char="–"/>
              <a:defRPr sz="2000">
                <a:solidFill>
                  <a:srgbClr val="FFFFFF"/>
                </a:solidFill>
                <a:latin typeface="Times New Roman" panose="02020603050405020304" pitchFamily="18" charset="0"/>
              </a:defRPr>
            </a:lvl4pPr>
            <a:lvl5pPr marL="2057400" indent="-228600">
              <a:spcBef>
                <a:spcPct val="20000"/>
              </a:spcBef>
              <a:buClr>
                <a:srgbClr val="FFFFFF"/>
              </a:buClr>
              <a:buChar char="•"/>
              <a:defRPr sz="2000">
                <a:solidFill>
                  <a:srgbClr val="FFFFFF"/>
                </a:solidFill>
                <a:latin typeface="Times New Roman" panose="02020603050405020304" pitchFamily="18" charset="0"/>
              </a:defRPr>
            </a:lvl5pPr>
            <a:lvl6pPr marL="2514600" indent="-228600" eaLnBrk="0" fontAlgn="base" hangingPunct="0">
              <a:spcBef>
                <a:spcPct val="20000"/>
              </a:spcBef>
              <a:spcAft>
                <a:spcPct val="0"/>
              </a:spcAft>
              <a:buClr>
                <a:srgbClr val="FFFFFF"/>
              </a:buClr>
              <a:buChar char="•"/>
              <a:defRPr sz="2000">
                <a:solidFill>
                  <a:srgbClr val="FFFFFF"/>
                </a:solidFill>
                <a:latin typeface="Times New Roman" panose="02020603050405020304" pitchFamily="18" charset="0"/>
              </a:defRPr>
            </a:lvl6pPr>
            <a:lvl7pPr marL="2971800" indent="-228600" eaLnBrk="0" fontAlgn="base" hangingPunct="0">
              <a:spcBef>
                <a:spcPct val="20000"/>
              </a:spcBef>
              <a:spcAft>
                <a:spcPct val="0"/>
              </a:spcAft>
              <a:buClr>
                <a:srgbClr val="FFFFFF"/>
              </a:buClr>
              <a:buChar char="•"/>
              <a:defRPr sz="2000">
                <a:solidFill>
                  <a:srgbClr val="FFFFFF"/>
                </a:solidFill>
                <a:latin typeface="Times New Roman" panose="02020603050405020304" pitchFamily="18" charset="0"/>
              </a:defRPr>
            </a:lvl7pPr>
            <a:lvl8pPr marL="3429000" indent="-228600" eaLnBrk="0" fontAlgn="base" hangingPunct="0">
              <a:spcBef>
                <a:spcPct val="20000"/>
              </a:spcBef>
              <a:spcAft>
                <a:spcPct val="0"/>
              </a:spcAft>
              <a:buClr>
                <a:srgbClr val="FFFFFF"/>
              </a:buClr>
              <a:buChar char="•"/>
              <a:defRPr sz="2000">
                <a:solidFill>
                  <a:srgbClr val="FFFFFF"/>
                </a:solidFill>
                <a:latin typeface="Times New Roman" panose="02020603050405020304" pitchFamily="18" charset="0"/>
              </a:defRPr>
            </a:lvl8pPr>
            <a:lvl9pPr marL="3886200" indent="-228600" eaLnBrk="0" fontAlgn="base" hangingPunct="0">
              <a:spcBef>
                <a:spcPct val="20000"/>
              </a:spcBef>
              <a:spcAft>
                <a:spcPct val="0"/>
              </a:spcAft>
              <a:buClr>
                <a:srgbClr val="FFFFFF"/>
              </a:buClr>
              <a:buChar char="•"/>
              <a:defRPr sz="2000">
                <a:solidFill>
                  <a:srgbClr val="FFFFFF"/>
                </a:solidFill>
                <a:latin typeface="Times New Roman" panose="02020603050405020304" pitchFamily="18" charset="0"/>
              </a:defRPr>
            </a:lvl9pPr>
          </a:lstStyle>
          <a:p>
            <a:pPr>
              <a:spcBef>
                <a:spcPct val="0"/>
              </a:spcBef>
              <a:buClrTx/>
              <a:buFontTx/>
              <a:buNone/>
              <a:defRPr/>
            </a:pPr>
            <a:r>
              <a:rPr lang="fr-FR" altLang="fr-FR" sz="2000">
                <a:solidFill>
                  <a:schemeClr val="tx1"/>
                </a:solidFill>
                <a:latin typeface="+mn-lt"/>
                <a:cs typeface="+mn-cs"/>
              </a:rPr>
              <a:t>5</a:t>
            </a:r>
          </a:p>
        </p:txBody>
      </p:sp>
      <p:grpSp>
        <p:nvGrpSpPr>
          <p:cNvPr id="30" name="Groupe 29"/>
          <p:cNvGrpSpPr>
            <a:grpSpLocks/>
          </p:cNvGrpSpPr>
          <p:nvPr/>
        </p:nvGrpSpPr>
        <p:grpSpPr bwMode="auto">
          <a:xfrm>
            <a:off x="6643688" y="3336925"/>
            <a:ext cx="1641475" cy="1679575"/>
            <a:chOff x="7932720" y="3428269"/>
            <a:chExt cx="2188388" cy="1680367"/>
          </a:xfrm>
        </p:grpSpPr>
        <p:cxnSp>
          <p:nvCxnSpPr>
            <p:cNvPr id="31" name="Connecteur droit avec flèche 30"/>
            <p:cNvCxnSpPr>
              <a:cxnSpLocks noChangeShapeType="1"/>
            </p:cNvCxnSpPr>
            <p:nvPr/>
          </p:nvCxnSpPr>
          <p:spPr bwMode="auto">
            <a:xfrm flipH="1">
              <a:off x="7932720" y="5108636"/>
              <a:ext cx="2188388" cy="0"/>
            </a:xfrm>
            <a:prstGeom prst="straightConnector1">
              <a:avLst/>
            </a:prstGeom>
            <a:noFill/>
            <a:ln w="28575" algn="ctr">
              <a:solidFill>
                <a:schemeClr val="tx1">
                  <a:lumMod val="95000"/>
                  <a:lumOff val="5000"/>
                </a:schemeClr>
              </a:solidFill>
              <a:round/>
              <a:headEnd/>
              <a:tailEnd type="triangle" w="med" len="med"/>
            </a:ln>
            <a:extLst>
              <a:ext uri="{909E8E84-426E-40DD-AFC4-6F175D3DCCD1}">
                <a14:hiddenFill xmlns:a14="http://schemas.microsoft.com/office/drawing/2010/main">
                  <a:noFill/>
                </a14:hiddenFill>
              </a:ext>
            </a:extLst>
          </p:spPr>
        </p:cxnSp>
        <p:cxnSp>
          <p:nvCxnSpPr>
            <p:cNvPr id="33" name="Connecteur droit 32"/>
            <p:cNvCxnSpPr/>
            <p:nvPr/>
          </p:nvCxnSpPr>
          <p:spPr>
            <a:xfrm>
              <a:off x="10121108" y="3428269"/>
              <a:ext cx="0" cy="1680367"/>
            </a:xfrm>
            <a:prstGeom prst="line">
              <a:avLst/>
            </a:prstGeom>
            <a:ln w="28575">
              <a:solidFill>
                <a:schemeClr val="tx1">
                  <a:lumMod val="95000"/>
                  <a:lumOff val="5000"/>
                </a:schemeClr>
              </a:solidFill>
            </a:ln>
          </p:spPr>
          <p:style>
            <a:lnRef idx="1">
              <a:schemeClr val="accent1"/>
            </a:lnRef>
            <a:fillRef idx="0">
              <a:schemeClr val="accent1"/>
            </a:fillRef>
            <a:effectRef idx="0">
              <a:schemeClr val="accent1"/>
            </a:effectRef>
            <a:fontRef idx="minor">
              <a:schemeClr val="tx1"/>
            </a:fontRef>
          </p:style>
        </p:cxnSp>
      </p:grpSp>
      <p:grpSp>
        <p:nvGrpSpPr>
          <p:cNvPr id="34" name="Groupe 33"/>
          <p:cNvGrpSpPr>
            <a:grpSpLocks/>
          </p:cNvGrpSpPr>
          <p:nvPr/>
        </p:nvGrpSpPr>
        <p:grpSpPr bwMode="auto">
          <a:xfrm>
            <a:off x="6977063" y="3106743"/>
            <a:ext cx="1773237" cy="2698527"/>
            <a:chOff x="7716999" y="3389073"/>
            <a:chExt cx="2365163" cy="2698289"/>
          </a:xfrm>
        </p:grpSpPr>
        <p:cxnSp>
          <p:nvCxnSpPr>
            <p:cNvPr id="35" name="Connecteur droit avec flèche 34"/>
            <p:cNvCxnSpPr>
              <a:cxnSpLocks noChangeShapeType="1"/>
            </p:cNvCxnSpPr>
            <p:nvPr/>
          </p:nvCxnSpPr>
          <p:spPr bwMode="auto">
            <a:xfrm flipH="1">
              <a:off x="7716999" y="6068314"/>
              <a:ext cx="2365163" cy="19048"/>
            </a:xfrm>
            <a:prstGeom prst="straightConnector1">
              <a:avLst/>
            </a:prstGeom>
            <a:noFill/>
            <a:ln w="28575" algn="ctr">
              <a:solidFill>
                <a:schemeClr val="tx1">
                  <a:lumMod val="95000"/>
                  <a:lumOff val="5000"/>
                </a:schemeClr>
              </a:solidFill>
              <a:round/>
              <a:headEnd/>
              <a:tailEnd type="triangle" w="med" len="med"/>
            </a:ln>
            <a:extLst>
              <a:ext uri="{909E8E84-426E-40DD-AFC4-6F175D3DCCD1}">
                <a14:hiddenFill xmlns:a14="http://schemas.microsoft.com/office/drawing/2010/main">
                  <a:noFill/>
                </a14:hiddenFill>
              </a:ext>
            </a:extLst>
          </p:spPr>
        </p:cxnSp>
        <p:cxnSp>
          <p:nvCxnSpPr>
            <p:cNvPr id="36" name="Connecteur droit 35"/>
            <p:cNvCxnSpPr/>
            <p:nvPr/>
          </p:nvCxnSpPr>
          <p:spPr>
            <a:xfrm>
              <a:off x="9614212" y="3423296"/>
              <a:ext cx="467950" cy="0"/>
            </a:xfrm>
            <a:prstGeom prst="line">
              <a:avLst/>
            </a:prstGeom>
            <a:ln w="28575">
              <a:solidFill>
                <a:schemeClr val="tx1">
                  <a:lumMod val="95000"/>
                  <a:lumOff val="5000"/>
                </a:schemeClr>
              </a:solidFill>
            </a:ln>
          </p:spPr>
          <p:style>
            <a:lnRef idx="1">
              <a:schemeClr val="accent1"/>
            </a:lnRef>
            <a:fillRef idx="0">
              <a:schemeClr val="accent1"/>
            </a:fillRef>
            <a:effectRef idx="0">
              <a:schemeClr val="accent1"/>
            </a:effectRef>
            <a:fontRef idx="minor">
              <a:schemeClr val="tx1"/>
            </a:fontRef>
          </p:style>
        </p:cxnSp>
        <p:cxnSp>
          <p:nvCxnSpPr>
            <p:cNvPr id="37" name="Connecteur droit 36"/>
            <p:cNvCxnSpPr/>
            <p:nvPr/>
          </p:nvCxnSpPr>
          <p:spPr>
            <a:xfrm>
              <a:off x="10082162" y="3389073"/>
              <a:ext cx="0" cy="2684227"/>
            </a:xfrm>
            <a:prstGeom prst="line">
              <a:avLst/>
            </a:prstGeom>
            <a:ln w="28575">
              <a:solidFill>
                <a:schemeClr val="tx1">
                  <a:lumMod val="95000"/>
                  <a:lumOff val="5000"/>
                </a:schemeClr>
              </a:solidFill>
            </a:ln>
          </p:spPr>
          <p:style>
            <a:lnRef idx="1">
              <a:schemeClr val="accent1"/>
            </a:lnRef>
            <a:fillRef idx="0">
              <a:schemeClr val="accent1"/>
            </a:fillRef>
            <a:effectRef idx="0">
              <a:schemeClr val="accent1"/>
            </a:effectRef>
            <a:fontRef idx="minor">
              <a:schemeClr val="tx1"/>
            </a:fontRef>
          </p:style>
        </p:cxnSp>
      </p:grpSp>
      <p:sp>
        <p:nvSpPr>
          <p:cNvPr id="57" name="Rectangle à coins arrondis 56"/>
          <p:cNvSpPr/>
          <p:nvPr/>
        </p:nvSpPr>
        <p:spPr>
          <a:xfrm>
            <a:off x="5148263" y="229376"/>
            <a:ext cx="3746500" cy="898525"/>
          </a:xfrm>
          <a:prstGeom prst="roundRect">
            <a:avLst/>
          </a:prstGeom>
          <a:solidFill>
            <a:schemeClr val="accent3">
              <a:lumMod val="50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Aft>
                <a:spcPts val="0"/>
              </a:spcAft>
              <a:defRPr/>
            </a:pPr>
            <a:r>
              <a:rPr lang="fr-BE" altLang="fr-FR" sz="2200" kern="0" dirty="0"/>
              <a:t>Le raisonnement clinique</a:t>
            </a:r>
          </a:p>
          <a:p>
            <a:pPr algn="ctr" fontAlgn="auto">
              <a:spcAft>
                <a:spcPts val="0"/>
              </a:spcAft>
              <a:defRPr/>
            </a:pPr>
            <a:r>
              <a:rPr lang="fr-BE" altLang="fr-FR" sz="2200" kern="0" dirty="0"/>
              <a:t> en cinq étapes</a:t>
            </a:r>
            <a:endParaRPr lang="fr-BE" sz="2200" dirty="0"/>
          </a:p>
        </p:txBody>
      </p:sp>
    </p:spTree>
    <p:extLst>
      <p:ext uri="{BB962C8B-B14F-4D97-AF65-F5344CB8AC3E}">
        <p14:creationId xmlns:p14="http://schemas.microsoft.com/office/powerpoint/2010/main" val="155297164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0"/>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3"/>
                                        </p:tgtEl>
                                        <p:attrNameLst>
                                          <p:attrName>style.visibility</p:attrName>
                                        </p:attrNameLst>
                                      </p:cBhvr>
                                      <p:to>
                                        <p:strVal val="visible"/>
                                      </p:to>
                                    </p:set>
                                  </p:childTnLst>
                                </p:cTn>
                              </p:par>
                            </p:childTnLst>
                          </p:cTn>
                        </p:par>
                      </p:childTnLst>
                    </p:cTn>
                  </p:par>
                  <p:par>
                    <p:cTn id="9" fill="hold" nodeType="clickPar">
                      <p:stCondLst>
                        <p:cond delay="indefinite"/>
                      </p:stCondLst>
                      <p:childTnLst>
                        <p:par>
                          <p:cTn id="10" fill="hold" nodeType="withGroup">
                            <p:stCondLst>
                              <p:cond delay="0"/>
                            </p:stCondLst>
                            <p:childTnLst>
                              <p:par>
                                <p:cTn id="11" presetID="1" presetClass="entr" presetSubtype="0" fill="hold" nodeType="clickEffect">
                                  <p:stCondLst>
                                    <p:cond delay="0"/>
                                  </p:stCondLst>
                                  <p:childTnLst>
                                    <p:set>
                                      <p:cBhvr>
                                        <p:cTn id="12" dur="1" fill="hold">
                                          <p:stCondLst>
                                            <p:cond delay="0"/>
                                          </p:stCondLst>
                                        </p:cTn>
                                        <p:tgtEl>
                                          <p:spTgt spid="15"/>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11"/>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4"/>
                                        </p:tgtEl>
                                        <p:attrNameLst>
                                          <p:attrName>style.visibility</p:attrName>
                                        </p:attrNameLst>
                                      </p:cBhvr>
                                      <p:to>
                                        <p:strVal val="visible"/>
                                      </p:to>
                                    </p:set>
                                  </p:childTnLst>
                                </p:cTn>
                              </p:par>
                            </p:childTnLst>
                          </p:cTn>
                        </p:par>
                      </p:childTnLst>
                    </p:cTn>
                  </p:par>
                  <p:par>
                    <p:cTn id="17" fill="hold" nodeType="clickPar">
                      <p:stCondLst>
                        <p:cond delay="indefinite"/>
                      </p:stCondLst>
                      <p:childTnLst>
                        <p:par>
                          <p:cTn id="18" fill="hold" nodeType="withGroup">
                            <p:stCondLst>
                              <p:cond delay="0"/>
                            </p:stCondLst>
                            <p:childTnLst>
                              <p:par>
                                <p:cTn id="19" presetID="1" presetClass="entr" presetSubtype="0" fill="hold" grpId="0" nodeType="clickEffect">
                                  <p:stCondLst>
                                    <p:cond delay="0"/>
                                  </p:stCondLst>
                                  <p:childTnLst>
                                    <p:set>
                                      <p:cBhvr>
                                        <p:cTn id="20" dur="1" fill="hold">
                                          <p:stCondLst>
                                            <p:cond delay="0"/>
                                          </p:stCondLst>
                                        </p:cTn>
                                        <p:tgtEl>
                                          <p:spTgt spid="12"/>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7"/>
                                        </p:tgtEl>
                                        <p:attrNameLst>
                                          <p:attrName>style.visibility</p:attrName>
                                        </p:attrNameLst>
                                      </p:cBhvr>
                                      <p:to>
                                        <p:strVal val="visible"/>
                                      </p:to>
                                    </p:set>
                                  </p:childTnLst>
                                </p:cTn>
                              </p:par>
                              <p:par>
                                <p:cTn id="23" presetID="1" presetClass="entr" presetSubtype="0" fill="hold" nodeType="withEffect">
                                  <p:stCondLst>
                                    <p:cond delay="0"/>
                                  </p:stCondLst>
                                  <p:childTnLst>
                                    <p:set>
                                      <p:cBhvr>
                                        <p:cTn id="24" dur="1" fill="hold">
                                          <p:stCondLst>
                                            <p:cond delay="0"/>
                                          </p:stCondLst>
                                        </p:cTn>
                                        <p:tgtEl>
                                          <p:spTgt spid="16"/>
                                        </p:tgtEl>
                                        <p:attrNameLst>
                                          <p:attrName>style.visibility</p:attrName>
                                        </p:attrNameLst>
                                      </p:cBhvr>
                                      <p:to>
                                        <p:strVal val="visible"/>
                                      </p:to>
                                    </p:set>
                                  </p:childTnLst>
                                </p:cTn>
                              </p:par>
                            </p:childTnLst>
                          </p:cTn>
                        </p:par>
                      </p:childTnLst>
                    </p:cTn>
                  </p:par>
                  <p:par>
                    <p:cTn id="25" fill="hold" nodeType="clickPar">
                      <p:stCondLst>
                        <p:cond delay="indefinite"/>
                      </p:stCondLst>
                      <p:childTnLst>
                        <p:par>
                          <p:cTn id="26" fill="hold" nodeType="withGroup">
                            <p:stCondLst>
                              <p:cond delay="0"/>
                            </p:stCondLst>
                            <p:childTnLst>
                              <p:par>
                                <p:cTn id="27" presetID="1" presetClass="entr" presetSubtype="0" fill="hold" nodeType="clickEffect">
                                  <p:stCondLst>
                                    <p:cond delay="0"/>
                                  </p:stCondLst>
                                  <p:childTnLst>
                                    <p:set>
                                      <p:cBhvr>
                                        <p:cTn id="28" dur="1" fill="hold">
                                          <p:stCondLst>
                                            <p:cond delay="0"/>
                                          </p:stCondLst>
                                        </p:cTn>
                                        <p:tgtEl>
                                          <p:spTgt spid="17"/>
                                        </p:tgtEl>
                                        <p:attrNameLst>
                                          <p:attrName>style.visibility</p:attrName>
                                        </p:attrNameLst>
                                      </p:cBhvr>
                                      <p:to>
                                        <p:strVal val="visible"/>
                                      </p:to>
                                    </p:set>
                                  </p:childTnLst>
                                </p:cTn>
                              </p:par>
                              <p:par>
                                <p:cTn id="29" presetID="1" presetClass="entr" presetSubtype="0" fill="hold" grpId="0" nodeType="withEffect">
                                  <p:stCondLst>
                                    <p:cond delay="0"/>
                                  </p:stCondLst>
                                  <p:childTnLst>
                                    <p:set>
                                      <p:cBhvr>
                                        <p:cTn id="30" dur="1" fill="hold">
                                          <p:stCondLst>
                                            <p:cond delay="0"/>
                                          </p:stCondLst>
                                        </p:cTn>
                                        <p:tgtEl>
                                          <p:spTgt spid="13"/>
                                        </p:tgtEl>
                                        <p:attrNameLst>
                                          <p:attrName>style.visibility</p:attrName>
                                        </p:attrNameLst>
                                      </p:cBhvr>
                                      <p:to>
                                        <p:strVal val="visible"/>
                                      </p:to>
                                    </p:set>
                                  </p:childTnLst>
                                </p:cTn>
                              </p:par>
                              <p:par>
                                <p:cTn id="31" presetID="1" presetClass="entr" presetSubtype="0" fill="hold" grpId="0" nodeType="withEffect">
                                  <p:stCondLst>
                                    <p:cond delay="0"/>
                                  </p:stCondLst>
                                  <p:childTnLst>
                                    <p:set>
                                      <p:cBhvr>
                                        <p:cTn id="32" dur="1" fill="hold">
                                          <p:stCondLst>
                                            <p:cond delay="0"/>
                                          </p:stCondLst>
                                        </p:cTn>
                                        <p:tgtEl>
                                          <p:spTgt spid="5"/>
                                        </p:tgtEl>
                                        <p:attrNameLst>
                                          <p:attrName>style.visibility</p:attrName>
                                        </p:attrNameLst>
                                      </p:cBhvr>
                                      <p:to>
                                        <p:strVal val="visible"/>
                                      </p:to>
                                    </p:set>
                                  </p:childTnLst>
                                </p:cTn>
                              </p:par>
                            </p:childTnLst>
                          </p:cTn>
                        </p:par>
                      </p:childTnLst>
                    </p:cTn>
                  </p:par>
                  <p:par>
                    <p:cTn id="33" fill="hold" nodeType="clickPar">
                      <p:stCondLst>
                        <p:cond delay="indefinite"/>
                      </p:stCondLst>
                      <p:childTnLst>
                        <p:par>
                          <p:cTn id="34" fill="hold" nodeType="withGroup">
                            <p:stCondLst>
                              <p:cond delay="0"/>
                            </p:stCondLst>
                            <p:childTnLst>
                              <p:par>
                                <p:cTn id="35" presetID="1" presetClass="entr" presetSubtype="0" fill="hold" nodeType="clickEffect">
                                  <p:stCondLst>
                                    <p:cond delay="0"/>
                                  </p:stCondLst>
                                  <p:childTnLst>
                                    <p:set>
                                      <p:cBhvr>
                                        <p:cTn id="36" dur="1" fill="hold">
                                          <p:stCondLst>
                                            <p:cond delay="0"/>
                                          </p:stCondLst>
                                        </p:cTn>
                                        <p:tgtEl>
                                          <p:spTgt spid="18"/>
                                        </p:tgtEl>
                                        <p:attrNameLst>
                                          <p:attrName>style.visibility</p:attrName>
                                        </p:attrNameLst>
                                      </p:cBhvr>
                                      <p:to>
                                        <p:strVal val="visible"/>
                                      </p:to>
                                    </p:set>
                                  </p:childTnLst>
                                </p:cTn>
                              </p:par>
                              <p:par>
                                <p:cTn id="37" presetID="1" presetClass="entr" presetSubtype="0" fill="hold" grpId="0" nodeType="withEffect">
                                  <p:stCondLst>
                                    <p:cond delay="0"/>
                                  </p:stCondLst>
                                  <p:childTnLst>
                                    <p:set>
                                      <p:cBhvr>
                                        <p:cTn id="38" dur="1" fill="hold">
                                          <p:stCondLst>
                                            <p:cond delay="0"/>
                                          </p:stCondLst>
                                        </p:cTn>
                                        <p:tgtEl>
                                          <p:spTgt spid="14"/>
                                        </p:tgtEl>
                                        <p:attrNameLst>
                                          <p:attrName>style.visibility</p:attrName>
                                        </p:attrNameLst>
                                      </p:cBhvr>
                                      <p:to>
                                        <p:strVal val="visible"/>
                                      </p:to>
                                    </p:set>
                                  </p:childTnLst>
                                </p:cTn>
                              </p:par>
                            </p:childTnLst>
                          </p:cTn>
                        </p:par>
                      </p:childTnLst>
                    </p:cTn>
                  </p:par>
                  <p:par>
                    <p:cTn id="39" fill="hold" nodeType="clickPar">
                      <p:stCondLst>
                        <p:cond delay="indefinite"/>
                      </p:stCondLst>
                      <p:childTnLst>
                        <p:par>
                          <p:cTn id="40" fill="hold" nodeType="withGroup">
                            <p:stCondLst>
                              <p:cond delay="0"/>
                            </p:stCondLst>
                            <p:childTnLst>
                              <p:par>
                                <p:cTn id="41" presetID="1" presetClass="entr" presetSubtype="0" fill="hold" nodeType="clickEffect">
                                  <p:stCondLst>
                                    <p:cond delay="0"/>
                                  </p:stCondLst>
                                  <p:childTnLst>
                                    <p:set>
                                      <p:cBhvr>
                                        <p:cTn id="42" dur="1" fill="hold">
                                          <p:stCondLst>
                                            <p:cond delay="0"/>
                                          </p:stCondLst>
                                        </p:cTn>
                                        <p:tgtEl>
                                          <p:spTgt spid="19"/>
                                        </p:tgtEl>
                                        <p:attrNameLst>
                                          <p:attrName>style.visibility</p:attrName>
                                        </p:attrNameLst>
                                      </p:cBhvr>
                                      <p:to>
                                        <p:strVal val="visible"/>
                                      </p:to>
                                    </p:set>
                                  </p:childTnLst>
                                </p:cTn>
                              </p:par>
                              <p:par>
                                <p:cTn id="43" presetID="1" presetClass="entr" presetSubtype="0" fill="hold" nodeType="withEffect">
                                  <p:stCondLst>
                                    <p:cond delay="0"/>
                                  </p:stCondLst>
                                  <p:childTnLst>
                                    <p:set>
                                      <p:cBhvr>
                                        <p:cTn id="44" dur="1" fill="hold">
                                          <p:stCondLst>
                                            <p:cond delay="0"/>
                                          </p:stCondLst>
                                        </p:cTn>
                                        <p:tgtEl>
                                          <p:spTgt spid="20"/>
                                        </p:tgtEl>
                                        <p:attrNameLst>
                                          <p:attrName>style.visibility</p:attrName>
                                        </p:attrNameLst>
                                      </p:cBhvr>
                                      <p:to>
                                        <p:strVal val="visible"/>
                                      </p:to>
                                    </p:set>
                                  </p:childTnLst>
                                </p:cTn>
                              </p:par>
                            </p:childTnLst>
                          </p:cTn>
                        </p:par>
                      </p:childTnLst>
                    </p:cTn>
                  </p:par>
                  <p:par>
                    <p:cTn id="45" fill="hold" nodeType="clickPar">
                      <p:stCondLst>
                        <p:cond delay="indefinite"/>
                      </p:stCondLst>
                      <p:childTnLst>
                        <p:par>
                          <p:cTn id="46" fill="hold" nodeType="withGroup">
                            <p:stCondLst>
                              <p:cond delay="0"/>
                            </p:stCondLst>
                            <p:childTnLst>
                              <p:par>
                                <p:cTn id="47" presetID="1" presetClass="entr" presetSubtype="0" fill="hold" nodeType="clickEffect">
                                  <p:stCondLst>
                                    <p:cond delay="0"/>
                                  </p:stCondLst>
                                  <p:childTnLst>
                                    <p:set>
                                      <p:cBhvr>
                                        <p:cTn id="48" dur="1" fill="hold">
                                          <p:stCondLst>
                                            <p:cond delay="0"/>
                                          </p:stCondLst>
                                        </p:cTn>
                                        <p:tgtEl>
                                          <p:spTgt spid="22"/>
                                        </p:tgtEl>
                                        <p:attrNameLst>
                                          <p:attrName>style.visibility</p:attrName>
                                        </p:attrNameLst>
                                      </p:cBhvr>
                                      <p:to>
                                        <p:strVal val="visible"/>
                                      </p:to>
                                    </p:set>
                                  </p:childTnLst>
                                </p:cTn>
                              </p:par>
                            </p:childTnLst>
                          </p:cTn>
                        </p:par>
                      </p:childTnLst>
                    </p:cTn>
                  </p:par>
                  <p:par>
                    <p:cTn id="49" fill="hold" nodeType="clickPar">
                      <p:stCondLst>
                        <p:cond delay="indefinite"/>
                      </p:stCondLst>
                      <p:childTnLst>
                        <p:par>
                          <p:cTn id="50" fill="hold" nodeType="withGroup">
                            <p:stCondLst>
                              <p:cond delay="0"/>
                            </p:stCondLst>
                            <p:childTnLst>
                              <p:par>
                                <p:cTn id="51" presetID="1" presetClass="entr" presetSubtype="0" fill="hold" nodeType="clickEffect">
                                  <p:stCondLst>
                                    <p:cond delay="0"/>
                                  </p:stCondLst>
                                  <p:childTnLst>
                                    <p:set>
                                      <p:cBhvr>
                                        <p:cTn id="52" dur="1" fill="hold">
                                          <p:stCondLst>
                                            <p:cond delay="0"/>
                                          </p:stCondLst>
                                        </p:cTn>
                                        <p:tgtEl>
                                          <p:spTgt spid="30"/>
                                        </p:tgtEl>
                                        <p:attrNameLst>
                                          <p:attrName>style.visibility</p:attrName>
                                        </p:attrNameLst>
                                      </p:cBhvr>
                                      <p:to>
                                        <p:strVal val="visible"/>
                                      </p:to>
                                    </p:set>
                                  </p:childTnLst>
                                </p:cTn>
                              </p:par>
                              <p:par>
                                <p:cTn id="53" presetID="1" presetClass="entr" presetSubtype="0" fill="hold" grpId="0" nodeType="withEffect">
                                  <p:stCondLst>
                                    <p:cond delay="0"/>
                                  </p:stCondLst>
                                  <p:childTnLst>
                                    <p:set>
                                      <p:cBhvr>
                                        <p:cTn id="54" dur="1" fill="hold">
                                          <p:stCondLst>
                                            <p:cond delay="0"/>
                                          </p:stCondLst>
                                        </p:cTn>
                                        <p:tgtEl>
                                          <p:spTgt spid="6"/>
                                        </p:tgtEl>
                                        <p:attrNameLst>
                                          <p:attrName>style.visibility</p:attrName>
                                        </p:attrNameLst>
                                      </p:cBhvr>
                                      <p:to>
                                        <p:strVal val="visible"/>
                                      </p:to>
                                    </p:set>
                                  </p:childTnLst>
                                </p:cTn>
                              </p:par>
                            </p:childTnLst>
                          </p:cTn>
                        </p:par>
                      </p:childTnLst>
                    </p:cTn>
                  </p:par>
                  <p:par>
                    <p:cTn id="55" fill="hold" nodeType="clickPar">
                      <p:stCondLst>
                        <p:cond delay="indefinite"/>
                      </p:stCondLst>
                      <p:childTnLst>
                        <p:par>
                          <p:cTn id="56" fill="hold" nodeType="withGroup">
                            <p:stCondLst>
                              <p:cond delay="0"/>
                            </p:stCondLst>
                            <p:childTnLst>
                              <p:par>
                                <p:cTn id="57" presetID="1" presetClass="entr" presetSubtype="0" fill="hold" nodeType="clickEffect">
                                  <p:stCondLst>
                                    <p:cond delay="0"/>
                                  </p:stCondLst>
                                  <p:childTnLst>
                                    <p:set>
                                      <p:cBhvr>
                                        <p:cTn id="58" dur="1" fill="hold">
                                          <p:stCondLst>
                                            <p:cond delay="0"/>
                                          </p:stCondLst>
                                        </p:cTn>
                                        <p:tgtEl>
                                          <p:spTgt spid="21"/>
                                        </p:tgtEl>
                                        <p:attrNameLst>
                                          <p:attrName>style.visibility</p:attrName>
                                        </p:attrNameLst>
                                      </p:cBhvr>
                                      <p:to>
                                        <p:strVal val="visible"/>
                                      </p:to>
                                    </p:set>
                                  </p:childTnLst>
                                </p:cTn>
                              </p:par>
                              <p:par>
                                <p:cTn id="59" presetID="1" presetClass="entr" presetSubtype="0" fill="hold" nodeType="withEffect">
                                  <p:stCondLst>
                                    <p:cond delay="0"/>
                                  </p:stCondLst>
                                  <p:childTnLst>
                                    <p:set>
                                      <p:cBhvr>
                                        <p:cTn id="60" dur="1" fill="hold">
                                          <p:stCondLst>
                                            <p:cond delay="0"/>
                                          </p:stCondLst>
                                        </p:cTn>
                                        <p:tgtEl>
                                          <p:spTgt spid="23"/>
                                        </p:tgtEl>
                                        <p:attrNameLst>
                                          <p:attrName>style.visibility</p:attrName>
                                        </p:attrNameLst>
                                      </p:cBhvr>
                                      <p:to>
                                        <p:strVal val="visible"/>
                                      </p:to>
                                    </p:set>
                                  </p:childTnLst>
                                </p:cTn>
                              </p:par>
                            </p:childTnLst>
                          </p:cTn>
                        </p:par>
                      </p:childTnLst>
                    </p:cTn>
                  </p:par>
                  <p:par>
                    <p:cTn id="61" fill="hold" nodeType="clickPar">
                      <p:stCondLst>
                        <p:cond delay="indefinite"/>
                      </p:stCondLst>
                      <p:childTnLst>
                        <p:par>
                          <p:cTn id="62" fill="hold" nodeType="withGroup">
                            <p:stCondLst>
                              <p:cond delay="0"/>
                            </p:stCondLst>
                            <p:childTnLst>
                              <p:par>
                                <p:cTn id="63" presetID="1" presetClass="entr" presetSubtype="0" fill="hold" nodeType="clickEffect">
                                  <p:stCondLst>
                                    <p:cond delay="0"/>
                                  </p:stCondLst>
                                  <p:childTnLst>
                                    <p:set>
                                      <p:cBhvr>
                                        <p:cTn id="64" dur="1" fill="hold">
                                          <p:stCondLst>
                                            <p:cond delay="0"/>
                                          </p:stCondLst>
                                        </p:cTn>
                                        <p:tgtEl>
                                          <p:spTgt spid="24"/>
                                        </p:tgtEl>
                                        <p:attrNameLst>
                                          <p:attrName>style.visibility</p:attrName>
                                        </p:attrNameLst>
                                      </p:cBhvr>
                                      <p:to>
                                        <p:strVal val="visible"/>
                                      </p:to>
                                    </p:set>
                                  </p:childTnLst>
                                </p:cTn>
                              </p:par>
                            </p:childTnLst>
                          </p:cTn>
                        </p:par>
                      </p:childTnLst>
                    </p:cTn>
                  </p:par>
                  <p:par>
                    <p:cTn id="65" fill="hold" nodeType="clickPar">
                      <p:stCondLst>
                        <p:cond delay="indefinite"/>
                      </p:stCondLst>
                      <p:childTnLst>
                        <p:par>
                          <p:cTn id="66" fill="hold" nodeType="withGroup">
                            <p:stCondLst>
                              <p:cond delay="0"/>
                            </p:stCondLst>
                            <p:childTnLst>
                              <p:par>
                                <p:cTn id="67" presetID="1" presetClass="entr" presetSubtype="0" fill="hold" nodeType="clickEffect">
                                  <p:stCondLst>
                                    <p:cond delay="0"/>
                                  </p:stCondLst>
                                  <p:childTnLst>
                                    <p:set>
                                      <p:cBhvr>
                                        <p:cTn id="68" dur="1" fill="hold">
                                          <p:stCondLst>
                                            <p:cond delay="0"/>
                                          </p:stCondLst>
                                        </p:cTn>
                                        <p:tgtEl>
                                          <p:spTgt spid="34"/>
                                        </p:tgtEl>
                                        <p:attrNameLst>
                                          <p:attrName>style.visibility</p:attrName>
                                        </p:attrNameLst>
                                      </p:cBhvr>
                                      <p:to>
                                        <p:strVal val="visible"/>
                                      </p:to>
                                    </p:set>
                                  </p:childTnLst>
                                </p:cTn>
                              </p:par>
                              <p:par>
                                <p:cTn id="69" presetID="1" presetClass="entr" presetSubtype="0" fill="hold" grpId="0" nodeType="withEffect">
                                  <p:stCondLst>
                                    <p:cond delay="0"/>
                                  </p:stCondLst>
                                  <p:childTnLst>
                                    <p:set>
                                      <p:cBhvr>
                                        <p:cTn id="70" dur="1" fill="hold">
                                          <p:stCondLst>
                                            <p:cond delay="0"/>
                                          </p:stCondLst>
                                        </p:cTn>
                                        <p:tgtEl>
                                          <p:spTgt spid="8"/>
                                        </p:tgtEl>
                                        <p:attrNameLst>
                                          <p:attrName>style.visibility</p:attrName>
                                        </p:attrNameLst>
                                      </p:cBhvr>
                                      <p:to>
                                        <p:strVal val="visible"/>
                                      </p:to>
                                    </p:set>
                                  </p:childTnLst>
                                </p:cTn>
                              </p:par>
                            </p:childTnLst>
                          </p:cTn>
                        </p:par>
                      </p:childTnLst>
                    </p:cTn>
                  </p:par>
                  <p:par>
                    <p:cTn id="71" fill="hold" nodeType="clickPar">
                      <p:stCondLst>
                        <p:cond delay="indefinite"/>
                      </p:stCondLst>
                      <p:childTnLst>
                        <p:par>
                          <p:cTn id="72" fill="hold" nodeType="withGroup">
                            <p:stCondLst>
                              <p:cond delay="0"/>
                            </p:stCondLst>
                            <p:childTnLst>
                              <p:par>
                                <p:cTn id="73" presetID="1" presetClass="entr" presetSubtype="0" fill="hold" nodeType="clickEffect">
                                  <p:stCondLst>
                                    <p:cond delay="0"/>
                                  </p:stCondLst>
                                  <p:childTnLst>
                                    <p:set>
                                      <p:cBhvr>
                                        <p:cTn id="74" dur="1" fill="hold">
                                          <p:stCondLst>
                                            <p:cond delay="0"/>
                                          </p:stCondLst>
                                        </p:cTn>
                                        <p:tgtEl>
                                          <p:spTgt spid="25"/>
                                        </p:tgtEl>
                                        <p:attrNameLst>
                                          <p:attrName>style.visibility</p:attrName>
                                        </p:attrNameLst>
                                      </p:cBhvr>
                                      <p:to>
                                        <p:strVal val="visible"/>
                                      </p:to>
                                    </p:set>
                                  </p:childTnLst>
                                </p:cTn>
                              </p:par>
                            </p:childTnLst>
                          </p:cTn>
                        </p:par>
                      </p:childTnLst>
                    </p:cTn>
                  </p:par>
                  <p:par>
                    <p:cTn id="75" fill="hold" nodeType="clickPar">
                      <p:stCondLst>
                        <p:cond delay="indefinite"/>
                      </p:stCondLst>
                      <p:childTnLst>
                        <p:par>
                          <p:cTn id="76" fill="hold" nodeType="withGroup">
                            <p:stCondLst>
                              <p:cond delay="0"/>
                            </p:stCondLst>
                            <p:childTnLst>
                              <p:par>
                                <p:cTn id="77" presetID="1" presetClass="entr" presetSubtype="0" fill="hold" nodeType="clickEffect">
                                  <p:stCondLst>
                                    <p:cond delay="0"/>
                                  </p:stCondLst>
                                  <p:childTnLst>
                                    <p:set>
                                      <p:cBhvr>
                                        <p:cTn id="78" dur="1" fill="hold">
                                          <p:stCondLst>
                                            <p:cond delay="0"/>
                                          </p:stCondLst>
                                        </p:cTn>
                                        <p:tgtEl>
                                          <p:spTgt spid="28"/>
                                        </p:tgtEl>
                                        <p:attrNameLst>
                                          <p:attrName>style.visibility</p:attrName>
                                        </p:attrNameLst>
                                      </p:cBhvr>
                                      <p:to>
                                        <p:strVal val="visible"/>
                                      </p:to>
                                    </p:set>
                                  </p:childTnLst>
                                </p:cTn>
                              </p:par>
                              <p:par>
                                <p:cTn id="79" presetID="1" presetClass="entr" presetSubtype="0" fill="hold" grpId="0" nodeType="withEffect">
                                  <p:stCondLst>
                                    <p:cond delay="0"/>
                                  </p:stCondLst>
                                  <p:childTnLst>
                                    <p:set>
                                      <p:cBhvr>
                                        <p:cTn id="80" dur="1" fill="hold">
                                          <p:stCondLst>
                                            <p:cond delay="0"/>
                                          </p:stCondLst>
                                        </p:cTn>
                                        <p:tgtEl>
                                          <p:spTgt spid="9"/>
                                        </p:tgtEl>
                                        <p:attrNameLst>
                                          <p:attrName>style.visibility</p:attrName>
                                        </p:attrNameLst>
                                      </p:cBhvr>
                                      <p:to>
                                        <p:strVal val="visible"/>
                                      </p:to>
                                    </p:set>
                                  </p:childTnLst>
                                </p:cTn>
                              </p:par>
                              <p:par>
                                <p:cTn id="81" presetID="1" presetClass="entr" presetSubtype="0" fill="hold" grpId="0" nodeType="withEffect">
                                  <p:stCondLst>
                                    <p:cond delay="0"/>
                                  </p:stCondLst>
                                  <p:childTnLst>
                                    <p:set>
                                      <p:cBhvr>
                                        <p:cTn id="82" dur="1" fill="hold">
                                          <p:stCondLst>
                                            <p:cond delay="0"/>
                                          </p:stCondLst>
                                        </p:cTn>
                                        <p:tgtEl>
                                          <p:spTgt spid="2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4" grpId="0" animBg="1"/>
      <p:bldP spid="5" grpId="0" animBg="1"/>
      <p:bldP spid="6" grpId="0" animBg="1"/>
      <p:bldP spid="7" grpId="0" animBg="1"/>
      <p:bldP spid="8" grpId="0" animBg="1"/>
      <p:bldP spid="9" grpId="0" animBg="1"/>
      <p:bldP spid="10" grpId="0" animBg="1"/>
      <p:bldP spid="11" grpId="0" animBg="1"/>
      <p:bldP spid="12" grpId="0" animBg="1"/>
      <p:bldP spid="13" grpId="0" animBg="1"/>
      <p:bldP spid="14" grpId="0" animBg="1"/>
      <p:bldP spid="29" grpId="0" animBg="1"/>
    </p:bld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194" name="Picture 2"/>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3897558" y="1417859"/>
            <a:ext cx="2618657" cy="1921381"/>
          </a:xfrm>
          <a:prstGeom prst="rect">
            <a:avLst/>
          </a:prstGeom>
          <a:noFill/>
          <a:ln w="9525">
            <a:solidFill>
              <a:schemeClr val="tx1"/>
            </a:solidFill>
            <a:miter lim="800000"/>
            <a:headEnd/>
            <a:tailEnd/>
          </a:ln>
          <a:extLst>
            <a:ext uri="{909E8E84-426E-40DD-AFC4-6F175D3DCCD1}">
              <a14:hiddenFill xmlns:a14="http://schemas.microsoft.com/office/drawing/2010/main">
                <a:solidFill>
                  <a:schemeClr val="accent1"/>
                </a:solidFill>
              </a14:hiddenFill>
            </a:ext>
          </a:extLst>
        </p:spPr>
      </p:pic>
      <p:pic>
        <p:nvPicPr>
          <p:cNvPr id="8196" name="Picture 4"/>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rot="5400000">
            <a:off x="-167068" y="4034949"/>
            <a:ext cx="3355187" cy="214328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8198" name="Picture 6"/>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6536094" y="3933056"/>
            <a:ext cx="2376264" cy="2376264"/>
          </a:xfrm>
          <a:prstGeom prst="rect">
            <a:avLst/>
          </a:prstGeom>
          <a:noFill/>
          <a:ln w="9525">
            <a:solidFill>
              <a:schemeClr val="tx1"/>
            </a:solidFill>
            <a:miter lim="800000"/>
            <a:headEnd/>
            <a:tailEnd/>
          </a:ln>
          <a:extLst>
            <a:ext uri="{909E8E84-426E-40DD-AFC4-6F175D3DCCD1}">
              <a14:hiddenFill xmlns:a14="http://schemas.microsoft.com/office/drawing/2010/main">
                <a:solidFill>
                  <a:schemeClr val="accent1"/>
                </a:solidFill>
              </a14:hiddenFill>
            </a:ext>
          </a:extLst>
        </p:spPr>
      </p:pic>
      <p:pic>
        <p:nvPicPr>
          <p:cNvPr id="8199" name="Picture 7"/>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375280" y="1363588"/>
            <a:ext cx="3322340" cy="1993404"/>
          </a:xfrm>
          <a:prstGeom prst="rect">
            <a:avLst/>
          </a:prstGeom>
          <a:noFill/>
          <a:ln w="9525">
            <a:solidFill>
              <a:schemeClr val="tx1"/>
            </a:solidFill>
            <a:miter lim="800000"/>
            <a:headEnd/>
            <a:tailEnd/>
          </a:ln>
          <a:extLst>
            <a:ext uri="{909E8E84-426E-40DD-AFC4-6F175D3DCCD1}">
              <a14:hiddenFill xmlns:a14="http://schemas.microsoft.com/office/drawing/2010/main">
                <a:solidFill>
                  <a:schemeClr val="accent1"/>
                </a:solidFill>
              </a14:hiddenFill>
            </a:ext>
          </a:extLst>
        </p:spPr>
      </p:pic>
      <p:pic>
        <p:nvPicPr>
          <p:cNvPr id="33" name="Picture 3"/>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6815007" y="869089"/>
            <a:ext cx="2104513" cy="2415895"/>
          </a:xfrm>
          <a:prstGeom prst="rect">
            <a:avLst/>
          </a:prstGeom>
          <a:noFill/>
          <a:ln w="9525">
            <a:solidFill>
              <a:schemeClr val="tx1"/>
            </a:solidFill>
            <a:miter lim="800000"/>
            <a:headEnd/>
            <a:tailEnd/>
          </a:ln>
          <a:extLst>
            <a:ext uri="{909E8E84-426E-40DD-AFC4-6F175D3DCCD1}">
              <a14:hiddenFill xmlns:a14="http://schemas.microsoft.com/office/drawing/2010/main">
                <a:solidFill>
                  <a:schemeClr val="accent1"/>
                </a:solidFill>
              </a14:hiddenFill>
            </a:ext>
          </a:extLst>
        </p:spPr>
      </p:pic>
      <p:sp>
        <p:nvSpPr>
          <p:cNvPr id="26" name="Rectangle à coins arrondis 25"/>
          <p:cNvSpPr/>
          <p:nvPr/>
        </p:nvSpPr>
        <p:spPr>
          <a:xfrm>
            <a:off x="395536" y="116632"/>
            <a:ext cx="6120680" cy="936104"/>
          </a:xfrm>
          <a:prstGeom prst="roundRect">
            <a:avLst/>
          </a:prstGeom>
          <a:solidFill>
            <a:schemeClr val="accent3">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BE" sz="2800" dirty="0" smtClean="0"/>
              <a:t>Quelles seraient la ou les justifications </a:t>
            </a:r>
          </a:p>
          <a:p>
            <a:pPr algn="ctr"/>
            <a:r>
              <a:rPr lang="fr-BE" sz="2800" dirty="0" smtClean="0"/>
              <a:t>de ces outils propédeutiques ? </a:t>
            </a:r>
          </a:p>
        </p:txBody>
      </p:sp>
      <p:pic>
        <p:nvPicPr>
          <p:cNvPr id="11" name="Picture 3"/>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2483768" y="3501008"/>
            <a:ext cx="3914086" cy="1448211"/>
          </a:xfrm>
          <a:prstGeom prst="rect">
            <a:avLst/>
          </a:prstGeom>
          <a:noFill/>
          <a:ln w="9525">
            <a:solidFill>
              <a:schemeClr val="tx1"/>
            </a:solidFill>
            <a:miter lim="800000"/>
            <a:headEnd/>
            <a:tailEnd/>
          </a:ln>
          <a:extLst>
            <a:ext uri="{909E8E84-426E-40DD-AFC4-6F175D3DCCD1}">
              <a14:hiddenFill xmlns:a14="http://schemas.microsoft.com/office/drawing/2010/main">
                <a:solidFill>
                  <a:schemeClr val="accent1"/>
                </a:solidFill>
              </a14:hiddenFill>
            </a:ext>
          </a:extLst>
        </p:spPr>
      </p:pic>
      <p:pic>
        <p:nvPicPr>
          <p:cNvPr id="12" name="Picture 6"/>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2555776" y="5135625"/>
            <a:ext cx="3782621" cy="1303773"/>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Tree>
    <p:extLst>
      <p:ext uri="{BB962C8B-B14F-4D97-AF65-F5344CB8AC3E}">
        <p14:creationId xmlns:p14="http://schemas.microsoft.com/office/powerpoint/2010/main" val="76204455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8199"/>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8194"/>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8198"/>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33"/>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8196"/>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11"/>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nodeType="clickEffect">
                                  <p:stCondLst>
                                    <p:cond delay="0"/>
                                  </p:stCondLst>
                                  <p:childTnLst>
                                    <p:set>
                                      <p:cBhvr>
                                        <p:cTn id="30" dur="1" fill="hold">
                                          <p:stCondLst>
                                            <p:cond delay="0"/>
                                          </p:stCondLst>
                                        </p:cTn>
                                        <p:tgtEl>
                                          <p:spTgt spid="1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755576" y="2636912"/>
            <a:ext cx="2618657" cy="1921381"/>
          </a:xfrm>
          <a:prstGeom prst="rect">
            <a:avLst/>
          </a:prstGeom>
          <a:noFill/>
          <a:ln w="9525">
            <a:solidFill>
              <a:schemeClr val="tx1"/>
            </a:solidFill>
            <a:miter lim="800000"/>
            <a:headEnd/>
            <a:tailEnd/>
          </a:ln>
          <a:extLst>
            <a:ext uri="{909E8E84-426E-40DD-AFC4-6F175D3DCCD1}">
              <a14:hiddenFill xmlns:a14="http://schemas.microsoft.com/office/drawing/2010/main">
                <a:solidFill>
                  <a:schemeClr val="accent1"/>
                </a:solidFill>
              </a14:hiddenFill>
            </a:ext>
          </a:extLst>
        </p:spPr>
      </p:pic>
      <p:sp>
        <p:nvSpPr>
          <p:cNvPr id="4" name="ZoneTexte 3"/>
          <p:cNvSpPr txBox="1"/>
          <p:nvPr/>
        </p:nvSpPr>
        <p:spPr>
          <a:xfrm>
            <a:off x="3563888" y="3120548"/>
            <a:ext cx="5469061" cy="954107"/>
          </a:xfrm>
          <a:prstGeom prst="rect">
            <a:avLst/>
          </a:prstGeom>
          <a:noFill/>
        </p:spPr>
        <p:txBody>
          <a:bodyPr wrap="none" rtlCol="0">
            <a:spAutoFit/>
          </a:bodyPr>
          <a:lstStyle/>
          <a:p>
            <a:r>
              <a:rPr lang="fr-BE" sz="2800" dirty="0" smtClean="0"/>
              <a:t>Une température &gt;39,5°C témoigne </a:t>
            </a:r>
          </a:p>
          <a:p>
            <a:r>
              <a:rPr lang="fr-BE" sz="2800" dirty="0" smtClean="0"/>
              <a:t>d’un état d’hyperthermie</a:t>
            </a:r>
            <a:endParaRPr lang="fr-BE" sz="2800" dirty="0"/>
          </a:p>
        </p:txBody>
      </p:sp>
    </p:spTree>
    <p:extLst>
      <p:ext uri="{BB962C8B-B14F-4D97-AF65-F5344CB8AC3E}">
        <p14:creationId xmlns:p14="http://schemas.microsoft.com/office/powerpoint/2010/main" val="3559245384"/>
      </p:ext>
    </p:extLst>
  </p:cSld>
  <p:clrMapOvr>
    <a:masterClrMapping/>
  </p:clrMapOvr>
  <p:timing>
    <p:tnLst>
      <p:par>
        <p:cTn id="1" dur="indefinite" restart="never" nodeType="tmRoot"/>
      </p:par>
    </p:tn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a:xfrm>
            <a:off x="6286637" y="1124744"/>
            <a:ext cx="2799205" cy="869469"/>
          </a:xfrm>
          <a:prstGeom prst="rect">
            <a:avLst/>
          </a:prstGeom>
          <a:ln>
            <a:solidFill>
              <a:schemeClr val="accent1"/>
            </a:solidFill>
          </a:ln>
        </p:spPr>
        <p:txBody>
          <a:bodyPr wrap="square">
            <a:spAutoFit/>
          </a:bodyPr>
          <a:lstStyle/>
          <a:p>
            <a:pPr algn="just">
              <a:spcAft>
                <a:spcPts val="300"/>
              </a:spcAft>
            </a:pPr>
            <a:r>
              <a:rPr lang="fr-BE" sz="2400" dirty="0" smtClean="0">
                <a:latin typeface="Calibri" panose="020F0502020204030204" pitchFamily="34" charset="0"/>
                <a:ea typeface="Calibri" panose="020F0502020204030204" pitchFamily="34" charset="0"/>
                <a:cs typeface="Times New Roman" panose="02020603050405020304" pitchFamily="18" charset="0"/>
              </a:rPr>
              <a:t>THI </a:t>
            </a:r>
          </a:p>
          <a:p>
            <a:pPr algn="just">
              <a:spcAft>
                <a:spcPts val="300"/>
              </a:spcAft>
            </a:pPr>
            <a:r>
              <a:rPr lang="fr-BE" sz="2400" dirty="0" smtClean="0">
                <a:latin typeface="Calibri" panose="020F0502020204030204" pitchFamily="34" charset="0"/>
                <a:ea typeface="Calibri" panose="020F0502020204030204" pitchFamily="34" charset="0"/>
                <a:cs typeface="Times New Roman" panose="02020603050405020304" pitchFamily="18" charset="0"/>
              </a:rPr>
              <a:t>Valeur normale &lt; 72</a:t>
            </a:r>
          </a:p>
        </p:txBody>
      </p:sp>
      <p:pic>
        <p:nvPicPr>
          <p:cNvPr id="4"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611560" y="404664"/>
            <a:ext cx="5514975" cy="5762625"/>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graphicFrame>
        <p:nvGraphicFramePr>
          <p:cNvPr id="6" name="Tableau 5"/>
          <p:cNvGraphicFramePr>
            <a:graphicFrameLocks noGrp="1"/>
          </p:cNvGraphicFramePr>
          <p:nvPr>
            <p:extLst>
              <p:ext uri="{D42A27DB-BD31-4B8C-83A1-F6EECF244321}">
                <p14:modId xmlns:p14="http://schemas.microsoft.com/office/powerpoint/2010/main" val="3820489541"/>
              </p:ext>
            </p:extLst>
          </p:nvPr>
        </p:nvGraphicFramePr>
        <p:xfrm>
          <a:off x="309259" y="1340768"/>
          <a:ext cx="444500" cy="4714880"/>
        </p:xfrm>
        <a:graphic>
          <a:graphicData uri="http://schemas.openxmlformats.org/drawingml/2006/table">
            <a:tbl>
              <a:tblPr>
                <a:tableStyleId>{5C22544A-7EE6-4342-B048-85BDC9FD1C3A}</a:tableStyleId>
              </a:tblPr>
              <a:tblGrid>
                <a:gridCol w="444500"/>
              </a:tblGrid>
              <a:tr h="235744">
                <a:tc>
                  <a:txBody>
                    <a:bodyPr/>
                    <a:lstStyle/>
                    <a:p>
                      <a:pPr algn="ctr" fontAlgn="b"/>
                      <a:r>
                        <a:rPr lang="fr-BE" sz="1400" u="none" strike="noStrike" dirty="0">
                          <a:solidFill>
                            <a:schemeClr val="bg1"/>
                          </a:solidFill>
                          <a:effectLst/>
                        </a:rPr>
                        <a:t>22,2</a:t>
                      </a:r>
                      <a:endParaRPr lang="fr-BE" sz="1400" b="1" i="0" u="none" strike="noStrike" dirty="0">
                        <a:solidFill>
                          <a:schemeClr val="bg1"/>
                        </a:solidFill>
                        <a:effectLst/>
                        <a:latin typeface="Calibri"/>
                      </a:endParaRPr>
                    </a:p>
                  </a:txBody>
                  <a:tcPr marL="9525" marR="9525" marT="9525" marB="0" anchor="b">
                    <a:solidFill>
                      <a:schemeClr val="accent6">
                        <a:lumMod val="50000"/>
                      </a:schemeClr>
                    </a:solidFill>
                  </a:tcPr>
                </a:tc>
              </a:tr>
              <a:tr h="235744">
                <a:tc>
                  <a:txBody>
                    <a:bodyPr/>
                    <a:lstStyle/>
                    <a:p>
                      <a:pPr algn="ctr" fontAlgn="b"/>
                      <a:r>
                        <a:rPr lang="fr-BE" sz="1400" u="none" strike="noStrike">
                          <a:solidFill>
                            <a:schemeClr val="bg1"/>
                          </a:solidFill>
                          <a:effectLst/>
                        </a:rPr>
                        <a:t>23,3</a:t>
                      </a:r>
                      <a:endParaRPr lang="fr-BE" sz="1400" b="1" i="0" u="none" strike="noStrike">
                        <a:solidFill>
                          <a:schemeClr val="bg1"/>
                        </a:solidFill>
                        <a:effectLst/>
                        <a:latin typeface="Calibri"/>
                      </a:endParaRPr>
                    </a:p>
                  </a:txBody>
                  <a:tcPr marL="9525" marR="9525" marT="9525" marB="0" anchor="b">
                    <a:solidFill>
                      <a:schemeClr val="accent6">
                        <a:lumMod val="50000"/>
                      </a:schemeClr>
                    </a:solidFill>
                  </a:tcPr>
                </a:tc>
              </a:tr>
              <a:tr h="235744">
                <a:tc>
                  <a:txBody>
                    <a:bodyPr/>
                    <a:lstStyle/>
                    <a:p>
                      <a:pPr algn="ctr" fontAlgn="b"/>
                      <a:r>
                        <a:rPr lang="fr-BE" sz="1400" u="none" strike="noStrike">
                          <a:solidFill>
                            <a:schemeClr val="bg1"/>
                          </a:solidFill>
                          <a:effectLst/>
                        </a:rPr>
                        <a:t>24,4</a:t>
                      </a:r>
                      <a:endParaRPr lang="fr-BE" sz="1400" b="1" i="0" u="none" strike="noStrike">
                        <a:solidFill>
                          <a:schemeClr val="bg1"/>
                        </a:solidFill>
                        <a:effectLst/>
                        <a:latin typeface="Calibri"/>
                      </a:endParaRPr>
                    </a:p>
                  </a:txBody>
                  <a:tcPr marL="9525" marR="9525" marT="9525" marB="0" anchor="b">
                    <a:solidFill>
                      <a:schemeClr val="accent6">
                        <a:lumMod val="50000"/>
                      </a:schemeClr>
                    </a:solidFill>
                  </a:tcPr>
                </a:tc>
              </a:tr>
              <a:tr h="235744">
                <a:tc>
                  <a:txBody>
                    <a:bodyPr/>
                    <a:lstStyle/>
                    <a:p>
                      <a:pPr algn="ctr" fontAlgn="b"/>
                      <a:r>
                        <a:rPr lang="fr-BE" sz="1400" u="none" strike="noStrike">
                          <a:solidFill>
                            <a:schemeClr val="bg1"/>
                          </a:solidFill>
                          <a:effectLst/>
                        </a:rPr>
                        <a:t>25,6</a:t>
                      </a:r>
                      <a:endParaRPr lang="fr-BE" sz="1400" b="1" i="0" u="none" strike="noStrike">
                        <a:solidFill>
                          <a:schemeClr val="bg1"/>
                        </a:solidFill>
                        <a:effectLst/>
                        <a:latin typeface="Calibri"/>
                      </a:endParaRPr>
                    </a:p>
                  </a:txBody>
                  <a:tcPr marL="9525" marR="9525" marT="9525" marB="0" anchor="b">
                    <a:solidFill>
                      <a:schemeClr val="accent6">
                        <a:lumMod val="50000"/>
                      </a:schemeClr>
                    </a:solidFill>
                  </a:tcPr>
                </a:tc>
              </a:tr>
              <a:tr h="235744">
                <a:tc>
                  <a:txBody>
                    <a:bodyPr/>
                    <a:lstStyle/>
                    <a:p>
                      <a:pPr algn="ctr" fontAlgn="b"/>
                      <a:r>
                        <a:rPr lang="fr-BE" sz="1400" u="none" strike="noStrike" dirty="0">
                          <a:solidFill>
                            <a:schemeClr val="bg1"/>
                          </a:solidFill>
                          <a:effectLst/>
                        </a:rPr>
                        <a:t>26,7</a:t>
                      </a:r>
                      <a:endParaRPr lang="fr-BE" sz="1400" b="1" i="0" u="none" strike="noStrike" dirty="0">
                        <a:solidFill>
                          <a:schemeClr val="bg1"/>
                        </a:solidFill>
                        <a:effectLst/>
                        <a:latin typeface="Calibri"/>
                      </a:endParaRPr>
                    </a:p>
                  </a:txBody>
                  <a:tcPr marL="9525" marR="9525" marT="9525" marB="0" anchor="b">
                    <a:solidFill>
                      <a:schemeClr val="accent6">
                        <a:lumMod val="50000"/>
                      </a:schemeClr>
                    </a:solidFill>
                  </a:tcPr>
                </a:tc>
              </a:tr>
              <a:tr h="235744">
                <a:tc>
                  <a:txBody>
                    <a:bodyPr/>
                    <a:lstStyle/>
                    <a:p>
                      <a:pPr algn="ctr" fontAlgn="b"/>
                      <a:r>
                        <a:rPr lang="fr-BE" sz="1400" u="none" strike="noStrike">
                          <a:solidFill>
                            <a:schemeClr val="bg1"/>
                          </a:solidFill>
                          <a:effectLst/>
                        </a:rPr>
                        <a:t>27,8</a:t>
                      </a:r>
                      <a:endParaRPr lang="fr-BE" sz="1400" b="1" i="0" u="none" strike="noStrike">
                        <a:solidFill>
                          <a:schemeClr val="bg1"/>
                        </a:solidFill>
                        <a:effectLst/>
                        <a:latin typeface="Calibri"/>
                      </a:endParaRPr>
                    </a:p>
                  </a:txBody>
                  <a:tcPr marL="9525" marR="9525" marT="9525" marB="0" anchor="b">
                    <a:solidFill>
                      <a:schemeClr val="accent6">
                        <a:lumMod val="50000"/>
                      </a:schemeClr>
                    </a:solidFill>
                  </a:tcPr>
                </a:tc>
              </a:tr>
              <a:tr h="235744">
                <a:tc>
                  <a:txBody>
                    <a:bodyPr/>
                    <a:lstStyle/>
                    <a:p>
                      <a:pPr algn="ctr" fontAlgn="b"/>
                      <a:r>
                        <a:rPr lang="fr-BE" sz="1400" u="none" strike="noStrike">
                          <a:solidFill>
                            <a:schemeClr val="bg1"/>
                          </a:solidFill>
                          <a:effectLst/>
                        </a:rPr>
                        <a:t>28,9</a:t>
                      </a:r>
                      <a:endParaRPr lang="fr-BE" sz="1400" b="1" i="0" u="none" strike="noStrike">
                        <a:solidFill>
                          <a:schemeClr val="bg1"/>
                        </a:solidFill>
                        <a:effectLst/>
                        <a:latin typeface="Calibri"/>
                      </a:endParaRPr>
                    </a:p>
                  </a:txBody>
                  <a:tcPr marL="9525" marR="9525" marT="9525" marB="0" anchor="b">
                    <a:solidFill>
                      <a:schemeClr val="accent6">
                        <a:lumMod val="50000"/>
                      </a:schemeClr>
                    </a:solidFill>
                  </a:tcPr>
                </a:tc>
              </a:tr>
              <a:tr h="235744">
                <a:tc>
                  <a:txBody>
                    <a:bodyPr/>
                    <a:lstStyle/>
                    <a:p>
                      <a:pPr algn="ctr" fontAlgn="b"/>
                      <a:r>
                        <a:rPr lang="fr-BE" sz="1400" u="none" strike="noStrike">
                          <a:solidFill>
                            <a:schemeClr val="bg1"/>
                          </a:solidFill>
                          <a:effectLst/>
                        </a:rPr>
                        <a:t>30,0</a:t>
                      </a:r>
                      <a:endParaRPr lang="fr-BE" sz="1400" b="1" i="0" u="none" strike="noStrike">
                        <a:solidFill>
                          <a:schemeClr val="bg1"/>
                        </a:solidFill>
                        <a:effectLst/>
                        <a:latin typeface="Calibri"/>
                      </a:endParaRPr>
                    </a:p>
                  </a:txBody>
                  <a:tcPr marL="9525" marR="9525" marT="9525" marB="0" anchor="b">
                    <a:solidFill>
                      <a:schemeClr val="accent6">
                        <a:lumMod val="50000"/>
                      </a:schemeClr>
                    </a:solidFill>
                  </a:tcPr>
                </a:tc>
              </a:tr>
              <a:tr h="235744">
                <a:tc>
                  <a:txBody>
                    <a:bodyPr/>
                    <a:lstStyle/>
                    <a:p>
                      <a:pPr algn="ctr" fontAlgn="b"/>
                      <a:r>
                        <a:rPr lang="fr-BE" sz="1400" u="none" strike="noStrike">
                          <a:solidFill>
                            <a:schemeClr val="bg1"/>
                          </a:solidFill>
                          <a:effectLst/>
                        </a:rPr>
                        <a:t>31,1</a:t>
                      </a:r>
                      <a:endParaRPr lang="fr-BE" sz="1400" b="1" i="0" u="none" strike="noStrike">
                        <a:solidFill>
                          <a:schemeClr val="bg1"/>
                        </a:solidFill>
                        <a:effectLst/>
                        <a:latin typeface="Calibri"/>
                      </a:endParaRPr>
                    </a:p>
                  </a:txBody>
                  <a:tcPr marL="9525" marR="9525" marT="9525" marB="0" anchor="b">
                    <a:solidFill>
                      <a:schemeClr val="accent6">
                        <a:lumMod val="50000"/>
                      </a:schemeClr>
                    </a:solidFill>
                  </a:tcPr>
                </a:tc>
              </a:tr>
              <a:tr h="235744">
                <a:tc>
                  <a:txBody>
                    <a:bodyPr/>
                    <a:lstStyle/>
                    <a:p>
                      <a:pPr algn="ctr" fontAlgn="b"/>
                      <a:r>
                        <a:rPr lang="fr-BE" sz="1400" u="none" strike="noStrike">
                          <a:solidFill>
                            <a:schemeClr val="bg1"/>
                          </a:solidFill>
                          <a:effectLst/>
                        </a:rPr>
                        <a:t>32,2</a:t>
                      </a:r>
                      <a:endParaRPr lang="fr-BE" sz="1400" b="1" i="0" u="none" strike="noStrike">
                        <a:solidFill>
                          <a:schemeClr val="bg1"/>
                        </a:solidFill>
                        <a:effectLst/>
                        <a:latin typeface="Calibri"/>
                      </a:endParaRPr>
                    </a:p>
                  </a:txBody>
                  <a:tcPr marL="9525" marR="9525" marT="9525" marB="0" anchor="b">
                    <a:solidFill>
                      <a:schemeClr val="accent6">
                        <a:lumMod val="50000"/>
                      </a:schemeClr>
                    </a:solidFill>
                  </a:tcPr>
                </a:tc>
              </a:tr>
              <a:tr h="235744">
                <a:tc>
                  <a:txBody>
                    <a:bodyPr/>
                    <a:lstStyle/>
                    <a:p>
                      <a:pPr algn="ctr" fontAlgn="b"/>
                      <a:r>
                        <a:rPr lang="fr-BE" sz="1400" u="none" strike="noStrike">
                          <a:solidFill>
                            <a:schemeClr val="bg1"/>
                          </a:solidFill>
                          <a:effectLst/>
                        </a:rPr>
                        <a:t>33,3</a:t>
                      </a:r>
                      <a:endParaRPr lang="fr-BE" sz="1400" b="1" i="0" u="none" strike="noStrike">
                        <a:solidFill>
                          <a:schemeClr val="bg1"/>
                        </a:solidFill>
                        <a:effectLst/>
                        <a:latin typeface="Calibri"/>
                      </a:endParaRPr>
                    </a:p>
                  </a:txBody>
                  <a:tcPr marL="9525" marR="9525" marT="9525" marB="0" anchor="b">
                    <a:solidFill>
                      <a:schemeClr val="accent6">
                        <a:lumMod val="50000"/>
                      </a:schemeClr>
                    </a:solidFill>
                  </a:tcPr>
                </a:tc>
              </a:tr>
              <a:tr h="235744">
                <a:tc>
                  <a:txBody>
                    <a:bodyPr/>
                    <a:lstStyle/>
                    <a:p>
                      <a:pPr algn="ctr" fontAlgn="b"/>
                      <a:r>
                        <a:rPr lang="fr-BE" sz="1400" u="none" strike="noStrike">
                          <a:solidFill>
                            <a:schemeClr val="bg1"/>
                          </a:solidFill>
                          <a:effectLst/>
                        </a:rPr>
                        <a:t>34,4</a:t>
                      </a:r>
                      <a:endParaRPr lang="fr-BE" sz="1400" b="1" i="0" u="none" strike="noStrike">
                        <a:solidFill>
                          <a:schemeClr val="bg1"/>
                        </a:solidFill>
                        <a:effectLst/>
                        <a:latin typeface="Calibri"/>
                      </a:endParaRPr>
                    </a:p>
                  </a:txBody>
                  <a:tcPr marL="9525" marR="9525" marT="9525" marB="0" anchor="b">
                    <a:solidFill>
                      <a:schemeClr val="accent6">
                        <a:lumMod val="50000"/>
                      </a:schemeClr>
                    </a:solidFill>
                  </a:tcPr>
                </a:tc>
              </a:tr>
              <a:tr h="235744">
                <a:tc>
                  <a:txBody>
                    <a:bodyPr/>
                    <a:lstStyle/>
                    <a:p>
                      <a:pPr algn="ctr" fontAlgn="b"/>
                      <a:r>
                        <a:rPr lang="fr-BE" sz="1400" u="none" strike="noStrike" dirty="0">
                          <a:solidFill>
                            <a:schemeClr val="bg1"/>
                          </a:solidFill>
                          <a:effectLst/>
                        </a:rPr>
                        <a:t>35,6</a:t>
                      </a:r>
                      <a:endParaRPr lang="fr-BE" sz="1400" b="1" i="0" u="none" strike="noStrike" dirty="0">
                        <a:solidFill>
                          <a:schemeClr val="bg1"/>
                        </a:solidFill>
                        <a:effectLst/>
                        <a:latin typeface="Calibri"/>
                      </a:endParaRPr>
                    </a:p>
                  </a:txBody>
                  <a:tcPr marL="9525" marR="9525" marT="9525" marB="0" anchor="b">
                    <a:solidFill>
                      <a:schemeClr val="accent6">
                        <a:lumMod val="50000"/>
                      </a:schemeClr>
                    </a:solidFill>
                  </a:tcPr>
                </a:tc>
              </a:tr>
              <a:tr h="235744">
                <a:tc>
                  <a:txBody>
                    <a:bodyPr/>
                    <a:lstStyle/>
                    <a:p>
                      <a:pPr algn="ctr" fontAlgn="b"/>
                      <a:r>
                        <a:rPr lang="fr-BE" sz="1400" u="none" strike="noStrike">
                          <a:solidFill>
                            <a:schemeClr val="bg1"/>
                          </a:solidFill>
                          <a:effectLst/>
                        </a:rPr>
                        <a:t>36,7</a:t>
                      </a:r>
                      <a:endParaRPr lang="fr-BE" sz="1400" b="1" i="0" u="none" strike="noStrike">
                        <a:solidFill>
                          <a:schemeClr val="bg1"/>
                        </a:solidFill>
                        <a:effectLst/>
                        <a:latin typeface="Calibri"/>
                      </a:endParaRPr>
                    </a:p>
                  </a:txBody>
                  <a:tcPr marL="9525" marR="9525" marT="9525" marB="0" anchor="b">
                    <a:solidFill>
                      <a:schemeClr val="accent6">
                        <a:lumMod val="50000"/>
                      </a:schemeClr>
                    </a:solidFill>
                  </a:tcPr>
                </a:tc>
              </a:tr>
              <a:tr h="235744">
                <a:tc>
                  <a:txBody>
                    <a:bodyPr/>
                    <a:lstStyle/>
                    <a:p>
                      <a:pPr algn="ctr" fontAlgn="b"/>
                      <a:r>
                        <a:rPr lang="fr-BE" sz="1400" u="none" strike="noStrike">
                          <a:solidFill>
                            <a:schemeClr val="bg1"/>
                          </a:solidFill>
                          <a:effectLst/>
                        </a:rPr>
                        <a:t>37,8</a:t>
                      </a:r>
                      <a:endParaRPr lang="fr-BE" sz="1400" b="1" i="0" u="none" strike="noStrike">
                        <a:solidFill>
                          <a:schemeClr val="bg1"/>
                        </a:solidFill>
                        <a:effectLst/>
                        <a:latin typeface="Calibri"/>
                      </a:endParaRPr>
                    </a:p>
                  </a:txBody>
                  <a:tcPr marL="9525" marR="9525" marT="9525" marB="0" anchor="b">
                    <a:solidFill>
                      <a:schemeClr val="accent6">
                        <a:lumMod val="50000"/>
                      </a:schemeClr>
                    </a:solidFill>
                  </a:tcPr>
                </a:tc>
              </a:tr>
              <a:tr h="235744">
                <a:tc>
                  <a:txBody>
                    <a:bodyPr/>
                    <a:lstStyle/>
                    <a:p>
                      <a:pPr algn="ctr" fontAlgn="b"/>
                      <a:r>
                        <a:rPr lang="fr-BE" sz="1400" u="none" strike="noStrike">
                          <a:solidFill>
                            <a:schemeClr val="bg1"/>
                          </a:solidFill>
                          <a:effectLst/>
                        </a:rPr>
                        <a:t>38,9</a:t>
                      </a:r>
                      <a:endParaRPr lang="fr-BE" sz="1400" b="1" i="0" u="none" strike="noStrike">
                        <a:solidFill>
                          <a:schemeClr val="bg1"/>
                        </a:solidFill>
                        <a:effectLst/>
                        <a:latin typeface="Calibri"/>
                      </a:endParaRPr>
                    </a:p>
                  </a:txBody>
                  <a:tcPr marL="9525" marR="9525" marT="9525" marB="0" anchor="b">
                    <a:solidFill>
                      <a:schemeClr val="accent6">
                        <a:lumMod val="50000"/>
                      </a:schemeClr>
                    </a:solidFill>
                  </a:tcPr>
                </a:tc>
              </a:tr>
              <a:tr h="235744">
                <a:tc>
                  <a:txBody>
                    <a:bodyPr/>
                    <a:lstStyle/>
                    <a:p>
                      <a:pPr algn="ctr" fontAlgn="b"/>
                      <a:r>
                        <a:rPr lang="fr-BE" sz="1400" u="none" strike="noStrike">
                          <a:solidFill>
                            <a:schemeClr val="bg1"/>
                          </a:solidFill>
                          <a:effectLst/>
                        </a:rPr>
                        <a:t>40,0</a:t>
                      </a:r>
                      <a:endParaRPr lang="fr-BE" sz="1400" b="1" i="0" u="none" strike="noStrike">
                        <a:solidFill>
                          <a:schemeClr val="bg1"/>
                        </a:solidFill>
                        <a:effectLst/>
                        <a:latin typeface="Calibri"/>
                      </a:endParaRPr>
                    </a:p>
                  </a:txBody>
                  <a:tcPr marL="9525" marR="9525" marT="9525" marB="0" anchor="b">
                    <a:solidFill>
                      <a:schemeClr val="accent6">
                        <a:lumMod val="50000"/>
                      </a:schemeClr>
                    </a:solidFill>
                  </a:tcPr>
                </a:tc>
              </a:tr>
              <a:tr h="235744">
                <a:tc>
                  <a:txBody>
                    <a:bodyPr/>
                    <a:lstStyle/>
                    <a:p>
                      <a:pPr algn="ctr" fontAlgn="b"/>
                      <a:r>
                        <a:rPr lang="fr-BE" sz="1400" u="none" strike="noStrike">
                          <a:solidFill>
                            <a:schemeClr val="bg1"/>
                          </a:solidFill>
                          <a:effectLst/>
                        </a:rPr>
                        <a:t>41,1</a:t>
                      </a:r>
                      <a:endParaRPr lang="fr-BE" sz="1400" b="1" i="0" u="none" strike="noStrike">
                        <a:solidFill>
                          <a:schemeClr val="bg1"/>
                        </a:solidFill>
                        <a:effectLst/>
                        <a:latin typeface="Calibri"/>
                      </a:endParaRPr>
                    </a:p>
                  </a:txBody>
                  <a:tcPr marL="9525" marR="9525" marT="9525" marB="0" anchor="b">
                    <a:solidFill>
                      <a:schemeClr val="accent6">
                        <a:lumMod val="50000"/>
                      </a:schemeClr>
                    </a:solidFill>
                  </a:tcPr>
                </a:tc>
              </a:tr>
              <a:tr h="235744">
                <a:tc>
                  <a:txBody>
                    <a:bodyPr/>
                    <a:lstStyle/>
                    <a:p>
                      <a:pPr algn="ctr" fontAlgn="b"/>
                      <a:r>
                        <a:rPr lang="fr-BE" sz="1400" u="none" strike="noStrike">
                          <a:solidFill>
                            <a:schemeClr val="bg1"/>
                          </a:solidFill>
                          <a:effectLst/>
                        </a:rPr>
                        <a:t>42,2</a:t>
                      </a:r>
                      <a:endParaRPr lang="fr-BE" sz="1400" b="1" i="0" u="none" strike="noStrike">
                        <a:solidFill>
                          <a:schemeClr val="bg1"/>
                        </a:solidFill>
                        <a:effectLst/>
                        <a:latin typeface="Calibri"/>
                      </a:endParaRPr>
                    </a:p>
                  </a:txBody>
                  <a:tcPr marL="9525" marR="9525" marT="9525" marB="0" anchor="b">
                    <a:solidFill>
                      <a:schemeClr val="accent6">
                        <a:lumMod val="50000"/>
                      </a:schemeClr>
                    </a:solidFill>
                  </a:tcPr>
                </a:tc>
              </a:tr>
              <a:tr h="235744">
                <a:tc>
                  <a:txBody>
                    <a:bodyPr/>
                    <a:lstStyle/>
                    <a:p>
                      <a:pPr algn="ctr" fontAlgn="b"/>
                      <a:r>
                        <a:rPr lang="fr-BE" sz="1400" u="none" strike="noStrike" dirty="0">
                          <a:solidFill>
                            <a:schemeClr val="bg1"/>
                          </a:solidFill>
                          <a:effectLst/>
                        </a:rPr>
                        <a:t>43,3</a:t>
                      </a:r>
                      <a:endParaRPr lang="fr-BE" sz="1400" b="1" i="0" u="none" strike="noStrike" dirty="0">
                        <a:solidFill>
                          <a:schemeClr val="bg1"/>
                        </a:solidFill>
                        <a:effectLst/>
                        <a:latin typeface="Calibri"/>
                      </a:endParaRPr>
                    </a:p>
                  </a:txBody>
                  <a:tcPr marL="9525" marR="9525" marT="9525" marB="0" anchor="b">
                    <a:solidFill>
                      <a:schemeClr val="accent6">
                        <a:lumMod val="50000"/>
                      </a:schemeClr>
                    </a:solidFill>
                  </a:tcPr>
                </a:tc>
              </a:tr>
            </a:tbl>
          </a:graphicData>
        </a:graphic>
      </p:graphicFrame>
    </p:spTree>
    <p:extLst>
      <p:ext uri="{BB962C8B-B14F-4D97-AF65-F5344CB8AC3E}">
        <p14:creationId xmlns:p14="http://schemas.microsoft.com/office/powerpoint/2010/main" val="3597963713"/>
      </p:ext>
    </p:extLst>
  </p:cSld>
  <p:clrMapOvr>
    <a:masterClrMapping/>
  </p:clrMapOvr>
  <p:timing>
    <p:tnLst>
      <p:par>
        <p:cTn id="1" dur="indefinite" restart="never" nodeType="tmRoot"/>
      </p:par>
    </p:tn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434" name="Picture 3" descr="D:\Activités d'enseignements\Ressources\My Cmaps\Chap 03 propédeutique génitale 2015.cmap.jpg"/>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1258888" y="188913"/>
            <a:ext cx="7004050" cy="6521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084619278"/>
      </p:ext>
    </p:extLst>
  </p:cSld>
  <p:clrMapOvr>
    <a:masterClrMapping/>
  </p:clrMapOvr>
  <p:timing>
    <p:tnLst>
      <p:par>
        <p:cTn id="1" dur="indefinite" restart="never" nodeType="tmRoot"/>
      </p:par>
    </p:tn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à coins arrondis 1"/>
          <p:cNvSpPr/>
          <p:nvPr/>
        </p:nvSpPr>
        <p:spPr>
          <a:xfrm>
            <a:off x="395536" y="44624"/>
            <a:ext cx="5256584" cy="720080"/>
          </a:xfrm>
          <a:prstGeom prst="roundRect">
            <a:avLst/>
          </a:prstGeom>
          <a:solidFill>
            <a:schemeClr val="accent3">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BE" sz="2800" b="1" dirty="0" smtClean="0"/>
              <a:t>La palpation des ovaires</a:t>
            </a:r>
          </a:p>
        </p:txBody>
      </p:sp>
      <p:sp>
        <p:nvSpPr>
          <p:cNvPr id="8" name="Rectangle à coins arrondis 7"/>
          <p:cNvSpPr/>
          <p:nvPr/>
        </p:nvSpPr>
        <p:spPr>
          <a:xfrm>
            <a:off x="2627784" y="908721"/>
            <a:ext cx="3215208" cy="1048510"/>
          </a:xfrm>
          <a:prstGeom prst="round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BE" sz="2000" dirty="0">
                <a:solidFill>
                  <a:schemeClr val="tx1"/>
                </a:solidFill>
              </a:rPr>
              <a:t>La préhension des </a:t>
            </a:r>
            <a:r>
              <a:rPr lang="fr-BE" sz="2000" dirty="0" smtClean="0">
                <a:solidFill>
                  <a:schemeClr val="tx1"/>
                </a:solidFill>
              </a:rPr>
              <a:t>ovaires</a:t>
            </a:r>
          </a:p>
          <a:p>
            <a:pPr algn="ctr"/>
            <a:r>
              <a:rPr lang="fr-BE" sz="2000" dirty="0">
                <a:solidFill>
                  <a:schemeClr val="tx1"/>
                </a:solidFill>
              </a:rPr>
              <a:t>e</a:t>
            </a:r>
            <a:r>
              <a:rPr lang="fr-BE" sz="2000" dirty="0" smtClean="0">
                <a:solidFill>
                  <a:schemeClr val="tx1"/>
                </a:solidFill>
              </a:rPr>
              <a:t>ntre deux doigts</a:t>
            </a:r>
            <a:endParaRPr lang="fr-BE" sz="2000" dirty="0">
              <a:solidFill>
                <a:schemeClr val="tx1"/>
              </a:solidFill>
            </a:endParaRPr>
          </a:p>
          <a:p>
            <a:pPr algn="ctr"/>
            <a:r>
              <a:rPr lang="fr-BE" sz="2000" dirty="0">
                <a:solidFill>
                  <a:schemeClr val="tx1"/>
                </a:solidFill>
              </a:rPr>
              <a:t>On palpe avec le pouce</a:t>
            </a:r>
          </a:p>
        </p:txBody>
      </p:sp>
      <p:pic>
        <p:nvPicPr>
          <p:cNvPr id="9" name="Picture 3" descr="3138"/>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6120171" y="353108"/>
            <a:ext cx="2772309" cy="21757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 name="Rectangle à coins arrondis 9"/>
          <p:cNvSpPr/>
          <p:nvPr/>
        </p:nvSpPr>
        <p:spPr>
          <a:xfrm>
            <a:off x="2625360" y="2124591"/>
            <a:ext cx="3215208" cy="800877"/>
          </a:xfrm>
          <a:prstGeom prst="round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BE" sz="2000" dirty="0" smtClean="0">
                <a:solidFill>
                  <a:schemeClr val="tx1"/>
                </a:solidFill>
              </a:rPr>
              <a:t>On évalue et on compare la taille des ovaires</a:t>
            </a:r>
            <a:endParaRPr lang="fr-BE" sz="2000" dirty="0">
              <a:solidFill>
                <a:schemeClr val="tx1"/>
              </a:solidFill>
            </a:endParaRPr>
          </a:p>
        </p:txBody>
      </p:sp>
      <p:sp>
        <p:nvSpPr>
          <p:cNvPr id="37" name="Rectangle à coins arrondis 36"/>
          <p:cNvSpPr/>
          <p:nvPr/>
        </p:nvSpPr>
        <p:spPr>
          <a:xfrm>
            <a:off x="121127" y="1756380"/>
            <a:ext cx="2255676" cy="1764196"/>
          </a:xfrm>
          <a:prstGeom prst="round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fr-BE" sz="2000" dirty="0" smtClean="0">
                <a:solidFill>
                  <a:schemeClr val="tx1"/>
                </a:solidFill>
              </a:rPr>
              <a:t>Le plus gros est le </a:t>
            </a:r>
          </a:p>
          <a:p>
            <a:r>
              <a:rPr lang="fr-BE" sz="2000" dirty="0" smtClean="0">
                <a:solidFill>
                  <a:schemeClr val="tx1"/>
                </a:solidFill>
              </a:rPr>
              <a:t>plus susceptible </a:t>
            </a:r>
          </a:p>
          <a:p>
            <a:r>
              <a:rPr lang="fr-BE" sz="2000" dirty="0" smtClean="0">
                <a:solidFill>
                  <a:schemeClr val="tx1"/>
                </a:solidFill>
              </a:rPr>
              <a:t>de porter </a:t>
            </a:r>
          </a:p>
          <a:p>
            <a:r>
              <a:rPr lang="fr-BE" sz="2000" dirty="0" smtClean="0">
                <a:solidFill>
                  <a:schemeClr val="tx1"/>
                </a:solidFill>
              </a:rPr>
              <a:t>une structure </a:t>
            </a:r>
          </a:p>
          <a:p>
            <a:r>
              <a:rPr lang="fr-BE" sz="2000" dirty="0" smtClean="0">
                <a:solidFill>
                  <a:schemeClr val="tx1"/>
                </a:solidFill>
              </a:rPr>
              <a:t>fonctionnelle</a:t>
            </a:r>
          </a:p>
        </p:txBody>
      </p:sp>
      <p:sp>
        <p:nvSpPr>
          <p:cNvPr id="38" name="Rectangle à coins arrondis 37"/>
          <p:cNvSpPr/>
          <p:nvPr/>
        </p:nvSpPr>
        <p:spPr>
          <a:xfrm>
            <a:off x="2585189" y="3092829"/>
            <a:ext cx="3215208" cy="1014097"/>
          </a:xfrm>
          <a:prstGeom prst="round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BE" sz="2000" dirty="0" smtClean="0">
                <a:solidFill>
                  <a:schemeClr val="tx1"/>
                </a:solidFill>
              </a:rPr>
              <a:t>On évalue la consistance régulière ou irrégulière de la surface des ovaires </a:t>
            </a:r>
            <a:endParaRPr lang="fr-BE" sz="2000" dirty="0">
              <a:solidFill>
                <a:schemeClr val="tx1"/>
              </a:solidFill>
            </a:endParaRPr>
          </a:p>
        </p:txBody>
      </p:sp>
      <p:sp>
        <p:nvSpPr>
          <p:cNvPr id="39" name="Rectangle à coins arrondis 38"/>
          <p:cNvSpPr/>
          <p:nvPr/>
        </p:nvSpPr>
        <p:spPr>
          <a:xfrm>
            <a:off x="1763688" y="4274287"/>
            <a:ext cx="5472607" cy="1184047"/>
          </a:xfrm>
          <a:prstGeom prst="round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BE" sz="2000" dirty="0" smtClean="0">
                <a:solidFill>
                  <a:schemeClr val="tx1"/>
                </a:solidFill>
              </a:rPr>
              <a:t>On évalue la taille de la structure ovarienne </a:t>
            </a:r>
          </a:p>
          <a:p>
            <a:pPr algn="ctr"/>
            <a:r>
              <a:rPr lang="fr-BE" sz="2000" dirty="0" smtClean="0">
                <a:solidFill>
                  <a:schemeClr val="tx1"/>
                </a:solidFill>
              </a:rPr>
              <a:t>Follicule : &gt; 1cm, Corps jaune hémorragique : 1 à 2 cm, Corps jaune : &gt; 2 cm, Kyste : &gt; 2,5 cm</a:t>
            </a:r>
            <a:endParaRPr lang="fr-BE" sz="2000" dirty="0">
              <a:solidFill>
                <a:schemeClr val="tx1"/>
              </a:solidFill>
            </a:endParaRPr>
          </a:p>
        </p:txBody>
      </p:sp>
      <p:sp>
        <p:nvSpPr>
          <p:cNvPr id="40" name="Rectangle à coins arrondis 39"/>
          <p:cNvSpPr/>
          <p:nvPr/>
        </p:nvSpPr>
        <p:spPr>
          <a:xfrm>
            <a:off x="1763689" y="5625694"/>
            <a:ext cx="5472606" cy="971658"/>
          </a:xfrm>
          <a:prstGeom prst="round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BE" sz="2000" dirty="0" smtClean="0">
                <a:solidFill>
                  <a:schemeClr val="tx1"/>
                </a:solidFill>
              </a:rPr>
              <a:t>On évalue la consistance en surface de la structure et son caractère dépressible ou non</a:t>
            </a:r>
            <a:endParaRPr lang="fr-BE" sz="2000" dirty="0">
              <a:solidFill>
                <a:schemeClr val="tx1"/>
              </a:solidFill>
            </a:endParaRPr>
          </a:p>
        </p:txBody>
      </p:sp>
      <p:sp>
        <p:nvSpPr>
          <p:cNvPr id="41" name="Rectangle 40"/>
          <p:cNvSpPr/>
          <p:nvPr/>
        </p:nvSpPr>
        <p:spPr>
          <a:xfrm>
            <a:off x="3779912" y="1957230"/>
            <a:ext cx="1008112" cy="167361"/>
          </a:xfrm>
          <a:prstGeom prst="rect">
            <a:avLst/>
          </a:prstGeom>
          <a:solidFill>
            <a:schemeClr val="bg1">
              <a:lumMod val="50000"/>
            </a:schemeClr>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42" name="Rectangle 41"/>
          <p:cNvSpPr/>
          <p:nvPr/>
        </p:nvSpPr>
        <p:spPr>
          <a:xfrm>
            <a:off x="3779912" y="2925468"/>
            <a:ext cx="1008112" cy="167361"/>
          </a:xfrm>
          <a:prstGeom prst="rect">
            <a:avLst/>
          </a:prstGeom>
          <a:solidFill>
            <a:schemeClr val="bg1">
              <a:lumMod val="50000"/>
            </a:schemeClr>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dirty="0"/>
          </a:p>
        </p:txBody>
      </p:sp>
      <p:sp>
        <p:nvSpPr>
          <p:cNvPr id="43" name="Rectangle 42"/>
          <p:cNvSpPr/>
          <p:nvPr/>
        </p:nvSpPr>
        <p:spPr>
          <a:xfrm>
            <a:off x="3688737" y="4106926"/>
            <a:ext cx="1008112" cy="167361"/>
          </a:xfrm>
          <a:prstGeom prst="rect">
            <a:avLst/>
          </a:prstGeom>
          <a:solidFill>
            <a:schemeClr val="bg1">
              <a:lumMod val="50000"/>
            </a:schemeClr>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44" name="Rectangle 43"/>
          <p:cNvSpPr/>
          <p:nvPr/>
        </p:nvSpPr>
        <p:spPr>
          <a:xfrm>
            <a:off x="3728908" y="5458333"/>
            <a:ext cx="1008112" cy="167361"/>
          </a:xfrm>
          <a:prstGeom prst="rect">
            <a:avLst/>
          </a:prstGeom>
          <a:solidFill>
            <a:schemeClr val="bg1">
              <a:lumMod val="50000"/>
            </a:schemeClr>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45" name="Rectangle 44"/>
          <p:cNvSpPr/>
          <p:nvPr/>
        </p:nvSpPr>
        <p:spPr>
          <a:xfrm>
            <a:off x="2376803" y="2441348"/>
            <a:ext cx="248557" cy="167361"/>
          </a:xfrm>
          <a:prstGeom prst="rect">
            <a:avLst/>
          </a:prstGeom>
          <a:solidFill>
            <a:schemeClr val="bg1">
              <a:lumMod val="50000"/>
            </a:schemeClr>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dirty="0"/>
          </a:p>
        </p:txBody>
      </p:sp>
      <p:sp>
        <p:nvSpPr>
          <p:cNvPr id="46" name="Rectangle 45"/>
          <p:cNvSpPr/>
          <p:nvPr/>
        </p:nvSpPr>
        <p:spPr>
          <a:xfrm>
            <a:off x="5842992" y="1448165"/>
            <a:ext cx="248557" cy="167361"/>
          </a:xfrm>
          <a:prstGeom prst="rect">
            <a:avLst/>
          </a:prstGeom>
          <a:solidFill>
            <a:schemeClr val="bg1">
              <a:lumMod val="50000"/>
            </a:schemeClr>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dirty="0"/>
          </a:p>
        </p:txBody>
      </p:sp>
    </p:spTree>
    <p:extLst>
      <p:ext uri="{BB962C8B-B14F-4D97-AF65-F5344CB8AC3E}">
        <p14:creationId xmlns:p14="http://schemas.microsoft.com/office/powerpoint/2010/main" val="231928305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41"/>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46"/>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9"/>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10"/>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42"/>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45"/>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37"/>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38"/>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43"/>
                                        </p:tgtEl>
                                        <p:attrNameLst>
                                          <p:attrName>style.visibility</p:attrName>
                                        </p:attrNameLst>
                                      </p:cBhvr>
                                      <p:to>
                                        <p:strVal val="visible"/>
                                      </p:to>
                                    </p:set>
                                  </p:childTnLst>
                                </p:cTn>
                              </p:par>
                            </p:childTnLst>
                          </p:cTn>
                        </p:par>
                      </p:childTnLst>
                    </p:cTn>
                  </p:par>
                  <p:par>
                    <p:cTn id="29" fill="hold">
                      <p:stCondLst>
                        <p:cond delay="indefinite"/>
                      </p:stCondLst>
                      <p:childTnLst>
                        <p:par>
                          <p:cTn id="30" fill="hold">
                            <p:stCondLst>
                              <p:cond delay="0"/>
                            </p:stCondLst>
                            <p:childTnLst>
                              <p:par>
                                <p:cTn id="31" presetID="1" presetClass="entr" presetSubtype="0" fill="hold" grpId="0" nodeType="clickEffect">
                                  <p:stCondLst>
                                    <p:cond delay="0"/>
                                  </p:stCondLst>
                                  <p:childTnLst>
                                    <p:set>
                                      <p:cBhvr>
                                        <p:cTn id="32" dur="1" fill="hold">
                                          <p:stCondLst>
                                            <p:cond delay="0"/>
                                          </p:stCondLst>
                                        </p:cTn>
                                        <p:tgtEl>
                                          <p:spTgt spid="39"/>
                                        </p:tgtEl>
                                        <p:attrNameLst>
                                          <p:attrName>style.visibility</p:attrName>
                                        </p:attrNameLst>
                                      </p:cBhvr>
                                      <p:to>
                                        <p:strVal val="visible"/>
                                      </p:to>
                                    </p:set>
                                  </p:childTnLst>
                                </p:cTn>
                              </p:par>
                              <p:par>
                                <p:cTn id="33" presetID="1" presetClass="entr" presetSubtype="0" fill="hold" grpId="0" nodeType="withEffect">
                                  <p:stCondLst>
                                    <p:cond delay="0"/>
                                  </p:stCondLst>
                                  <p:childTnLst>
                                    <p:set>
                                      <p:cBhvr>
                                        <p:cTn id="34" dur="1" fill="hold">
                                          <p:stCondLst>
                                            <p:cond delay="0"/>
                                          </p:stCondLst>
                                        </p:cTn>
                                        <p:tgtEl>
                                          <p:spTgt spid="44"/>
                                        </p:tgtEl>
                                        <p:attrNameLst>
                                          <p:attrName>style.visibility</p:attrName>
                                        </p:attrNameLst>
                                      </p:cBhvr>
                                      <p:to>
                                        <p:strVal val="visible"/>
                                      </p:to>
                                    </p:set>
                                  </p:childTnLst>
                                </p:cTn>
                              </p:par>
                            </p:childTnLst>
                          </p:cTn>
                        </p:par>
                      </p:childTnLst>
                    </p:cTn>
                  </p:par>
                  <p:par>
                    <p:cTn id="35" fill="hold">
                      <p:stCondLst>
                        <p:cond delay="indefinite"/>
                      </p:stCondLst>
                      <p:childTnLst>
                        <p:par>
                          <p:cTn id="36" fill="hold">
                            <p:stCondLst>
                              <p:cond delay="0"/>
                            </p:stCondLst>
                            <p:childTnLst>
                              <p:par>
                                <p:cTn id="37" presetID="1" presetClass="entr" presetSubtype="0" fill="hold" grpId="0" nodeType="clickEffect">
                                  <p:stCondLst>
                                    <p:cond delay="0"/>
                                  </p:stCondLst>
                                  <p:childTnLst>
                                    <p:set>
                                      <p:cBhvr>
                                        <p:cTn id="38" dur="1" fill="hold">
                                          <p:stCondLst>
                                            <p:cond delay="0"/>
                                          </p:stCondLst>
                                        </p:cTn>
                                        <p:tgtEl>
                                          <p:spTgt spid="4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10" grpId="0" animBg="1"/>
      <p:bldP spid="37" grpId="0" animBg="1"/>
      <p:bldP spid="38" grpId="0" animBg="1"/>
      <p:bldP spid="39" grpId="0" animBg="1"/>
      <p:bldP spid="40" grpId="0" animBg="1"/>
      <p:bldP spid="41" grpId="0" animBg="1"/>
      <p:bldP spid="42" grpId="0" animBg="1"/>
      <p:bldP spid="43" grpId="0" animBg="1"/>
      <p:bldP spid="44" grpId="0" animBg="1"/>
      <p:bldP spid="45" grpId="0" animBg="1"/>
      <p:bldP spid="46" grpId="0" animBg="1"/>
    </p:bld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e 1"/>
          <p:cNvGrpSpPr/>
          <p:nvPr/>
        </p:nvGrpSpPr>
        <p:grpSpPr>
          <a:xfrm>
            <a:off x="467167" y="1512445"/>
            <a:ext cx="8425184" cy="4993357"/>
            <a:chOff x="395288" y="1341438"/>
            <a:chExt cx="8280400" cy="4992687"/>
          </a:xfrm>
        </p:grpSpPr>
        <p:pic>
          <p:nvPicPr>
            <p:cNvPr id="3" name="Picture 5"/>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95288" y="1341438"/>
              <a:ext cx="8280400" cy="49926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4" name="Group 27"/>
            <p:cNvGrpSpPr>
              <a:grpSpLocks/>
            </p:cNvGrpSpPr>
            <p:nvPr/>
          </p:nvGrpSpPr>
          <p:grpSpPr bwMode="auto">
            <a:xfrm>
              <a:off x="1619250" y="1484313"/>
              <a:ext cx="6543676" cy="2232025"/>
              <a:chOff x="1020" y="935"/>
              <a:chExt cx="4122" cy="1406"/>
            </a:xfrm>
          </p:grpSpPr>
          <p:sp>
            <p:nvSpPr>
              <p:cNvPr id="20" name="Text Box 6"/>
              <p:cNvSpPr txBox="1">
                <a:spLocks noChangeArrowheads="1"/>
              </p:cNvSpPr>
              <p:nvPr/>
            </p:nvSpPr>
            <p:spPr bwMode="auto">
              <a:xfrm>
                <a:off x="1020" y="1071"/>
                <a:ext cx="464" cy="291"/>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wrap="none">
                <a:spAutoFit/>
              </a:bodyPr>
              <a:lstStyle>
                <a:lvl1pPr>
                  <a:spcBef>
                    <a:spcPct val="20000"/>
                  </a:spcBef>
                  <a:buFont typeface="Arial Narrow" pitchFamily="34" charset="0"/>
                  <a:buChar char="●"/>
                  <a:defRPr sz="2600">
                    <a:solidFill>
                      <a:schemeClr val="tx1"/>
                    </a:solidFill>
                    <a:latin typeface="Arial Narrow" pitchFamily="34" charset="0"/>
                  </a:defRPr>
                </a:lvl1pPr>
                <a:lvl2pPr marL="742950" indent="-285750">
                  <a:spcBef>
                    <a:spcPct val="20000"/>
                  </a:spcBef>
                  <a:buFont typeface="Wingdings" pitchFamily="2" charset="2"/>
                  <a:buChar char="§"/>
                  <a:defRPr sz="2400">
                    <a:solidFill>
                      <a:schemeClr val="tx1"/>
                    </a:solidFill>
                    <a:latin typeface="Arial Narrow" pitchFamily="34" charset="0"/>
                  </a:defRPr>
                </a:lvl2pPr>
                <a:lvl3pPr marL="1143000" indent="-228600">
                  <a:spcBef>
                    <a:spcPct val="20000"/>
                  </a:spcBef>
                  <a:buChar char="•"/>
                  <a:defRPr sz="2000">
                    <a:solidFill>
                      <a:schemeClr val="tx1"/>
                    </a:solidFill>
                    <a:latin typeface="Arial Narrow" pitchFamily="34" charset="0"/>
                  </a:defRPr>
                </a:lvl3pPr>
                <a:lvl4pPr marL="1600200" indent="-228600">
                  <a:spcBef>
                    <a:spcPct val="20000"/>
                  </a:spcBef>
                  <a:buChar char="–"/>
                  <a:defRPr sz="2000">
                    <a:solidFill>
                      <a:schemeClr val="tx1"/>
                    </a:solidFill>
                    <a:latin typeface="Arial Narrow" pitchFamily="34" charset="0"/>
                  </a:defRPr>
                </a:lvl4pPr>
                <a:lvl5pPr marL="2057400" indent="-228600">
                  <a:spcBef>
                    <a:spcPct val="20000"/>
                  </a:spcBef>
                  <a:buChar char="»"/>
                  <a:defRPr sz="2000">
                    <a:solidFill>
                      <a:schemeClr val="tx1"/>
                    </a:solidFill>
                    <a:latin typeface="Arial Narrow" pitchFamily="34" charset="0"/>
                  </a:defRPr>
                </a:lvl5pPr>
                <a:lvl6pPr marL="2514600" indent="-228600" eaLnBrk="0" fontAlgn="base" hangingPunct="0">
                  <a:spcBef>
                    <a:spcPct val="20000"/>
                  </a:spcBef>
                  <a:spcAft>
                    <a:spcPct val="0"/>
                  </a:spcAft>
                  <a:buChar char="»"/>
                  <a:defRPr sz="2000">
                    <a:solidFill>
                      <a:schemeClr val="tx1"/>
                    </a:solidFill>
                    <a:latin typeface="Arial Narrow" pitchFamily="34" charset="0"/>
                  </a:defRPr>
                </a:lvl6pPr>
                <a:lvl7pPr marL="2971800" indent="-228600" eaLnBrk="0" fontAlgn="base" hangingPunct="0">
                  <a:spcBef>
                    <a:spcPct val="20000"/>
                  </a:spcBef>
                  <a:spcAft>
                    <a:spcPct val="0"/>
                  </a:spcAft>
                  <a:buChar char="»"/>
                  <a:defRPr sz="2000">
                    <a:solidFill>
                      <a:schemeClr val="tx1"/>
                    </a:solidFill>
                    <a:latin typeface="Arial Narrow" pitchFamily="34" charset="0"/>
                  </a:defRPr>
                </a:lvl7pPr>
                <a:lvl8pPr marL="3429000" indent="-228600" eaLnBrk="0" fontAlgn="base" hangingPunct="0">
                  <a:spcBef>
                    <a:spcPct val="20000"/>
                  </a:spcBef>
                  <a:spcAft>
                    <a:spcPct val="0"/>
                  </a:spcAft>
                  <a:buChar char="»"/>
                  <a:defRPr sz="2000">
                    <a:solidFill>
                      <a:schemeClr val="tx1"/>
                    </a:solidFill>
                    <a:latin typeface="Arial Narrow" pitchFamily="34" charset="0"/>
                  </a:defRPr>
                </a:lvl8pPr>
                <a:lvl9pPr marL="3886200" indent="-228600" eaLnBrk="0" fontAlgn="base" hangingPunct="0">
                  <a:spcBef>
                    <a:spcPct val="20000"/>
                  </a:spcBef>
                  <a:spcAft>
                    <a:spcPct val="0"/>
                  </a:spcAft>
                  <a:buChar char="»"/>
                  <a:defRPr sz="2000">
                    <a:solidFill>
                      <a:schemeClr val="tx1"/>
                    </a:solidFill>
                    <a:latin typeface="Arial Narrow" pitchFamily="34" charset="0"/>
                  </a:defRPr>
                </a:lvl9pPr>
              </a:lstStyle>
              <a:p>
                <a:pPr eaLnBrk="1" hangingPunct="1">
                  <a:spcBef>
                    <a:spcPct val="0"/>
                  </a:spcBef>
                  <a:buFontTx/>
                  <a:buNone/>
                </a:pPr>
                <a:r>
                  <a:rPr lang="fr-BE" altLang="fr-FR" sz="2400" dirty="0">
                    <a:solidFill>
                      <a:srgbClr val="000000"/>
                    </a:solidFill>
                    <a:latin typeface="+mn-lt"/>
                  </a:rPr>
                  <a:t>Noix</a:t>
                </a:r>
                <a:endParaRPr lang="fr-FR" altLang="fr-FR" sz="2400" dirty="0">
                  <a:solidFill>
                    <a:srgbClr val="000000"/>
                  </a:solidFill>
                  <a:latin typeface="+mn-lt"/>
                </a:endParaRPr>
              </a:p>
            </p:txBody>
          </p:sp>
          <p:sp>
            <p:nvSpPr>
              <p:cNvPr id="21" name="Text Box 7"/>
              <p:cNvSpPr txBox="1">
                <a:spLocks noChangeArrowheads="1"/>
              </p:cNvSpPr>
              <p:nvPr/>
            </p:nvSpPr>
            <p:spPr bwMode="auto">
              <a:xfrm>
                <a:off x="2381" y="1071"/>
                <a:ext cx="575" cy="291"/>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wrap="none">
                <a:spAutoFit/>
              </a:bodyPr>
              <a:lstStyle>
                <a:lvl1pPr>
                  <a:spcBef>
                    <a:spcPct val="20000"/>
                  </a:spcBef>
                  <a:buFont typeface="Arial Narrow" pitchFamily="34" charset="0"/>
                  <a:buChar char="●"/>
                  <a:defRPr sz="2600">
                    <a:solidFill>
                      <a:schemeClr val="tx1"/>
                    </a:solidFill>
                    <a:latin typeface="Arial Narrow" pitchFamily="34" charset="0"/>
                  </a:defRPr>
                </a:lvl1pPr>
                <a:lvl2pPr marL="742950" indent="-285750">
                  <a:spcBef>
                    <a:spcPct val="20000"/>
                  </a:spcBef>
                  <a:buFont typeface="Wingdings" pitchFamily="2" charset="2"/>
                  <a:buChar char="§"/>
                  <a:defRPr sz="2400">
                    <a:solidFill>
                      <a:schemeClr val="tx1"/>
                    </a:solidFill>
                    <a:latin typeface="Arial Narrow" pitchFamily="34" charset="0"/>
                  </a:defRPr>
                </a:lvl2pPr>
                <a:lvl3pPr marL="1143000" indent="-228600">
                  <a:spcBef>
                    <a:spcPct val="20000"/>
                  </a:spcBef>
                  <a:buChar char="•"/>
                  <a:defRPr sz="2000">
                    <a:solidFill>
                      <a:schemeClr val="tx1"/>
                    </a:solidFill>
                    <a:latin typeface="Arial Narrow" pitchFamily="34" charset="0"/>
                  </a:defRPr>
                </a:lvl3pPr>
                <a:lvl4pPr marL="1600200" indent="-228600">
                  <a:spcBef>
                    <a:spcPct val="20000"/>
                  </a:spcBef>
                  <a:buChar char="–"/>
                  <a:defRPr sz="2000">
                    <a:solidFill>
                      <a:schemeClr val="tx1"/>
                    </a:solidFill>
                    <a:latin typeface="Arial Narrow" pitchFamily="34" charset="0"/>
                  </a:defRPr>
                </a:lvl4pPr>
                <a:lvl5pPr marL="2057400" indent="-228600">
                  <a:spcBef>
                    <a:spcPct val="20000"/>
                  </a:spcBef>
                  <a:buChar char="»"/>
                  <a:defRPr sz="2000">
                    <a:solidFill>
                      <a:schemeClr val="tx1"/>
                    </a:solidFill>
                    <a:latin typeface="Arial Narrow" pitchFamily="34" charset="0"/>
                  </a:defRPr>
                </a:lvl5pPr>
                <a:lvl6pPr marL="2514600" indent="-228600" eaLnBrk="0" fontAlgn="base" hangingPunct="0">
                  <a:spcBef>
                    <a:spcPct val="20000"/>
                  </a:spcBef>
                  <a:spcAft>
                    <a:spcPct val="0"/>
                  </a:spcAft>
                  <a:buChar char="»"/>
                  <a:defRPr sz="2000">
                    <a:solidFill>
                      <a:schemeClr val="tx1"/>
                    </a:solidFill>
                    <a:latin typeface="Arial Narrow" pitchFamily="34" charset="0"/>
                  </a:defRPr>
                </a:lvl6pPr>
                <a:lvl7pPr marL="2971800" indent="-228600" eaLnBrk="0" fontAlgn="base" hangingPunct="0">
                  <a:spcBef>
                    <a:spcPct val="20000"/>
                  </a:spcBef>
                  <a:spcAft>
                    <a:spcPct val="0"/>
                  </a:spcAft>
                  <a:buChar char="»"/>
                  <a:defRPr sz="2000">
                    <a:solidFill>
                      <a:schemeClr val="tx1"/>
                    </a:solidFill>
                    <a:latin typeface="Arial Narrow" pitchFamily="34" charset="0"/>
                  </a:defRPr>
                </a:lvl7pPr>
                <a:lvl8pPr marL="3429000" indent="-228600" eaLnBrk="0" fontAlgn="base" hangingPunct="0">
                  <a:spcBef>
                    <a:spcPct val="20000"/>
                  </a:spcBef>
                  <a:spcAft>
                    <a:spcPct val="0"/>
                  </a:spcAft>
                  <a:buChar char="»"/>
                  <a:defRPr sz="2000">
                    <a:solidFill>
                      <a:schemeClr val="tx1"/>
                    </a:solidFill>
                    <a:latin typeface="Arial Narrow" pitchFamily="34" charset="0"/>
                  </a:defRPr>
                </a:lvl8pPr>
                <a:lvl9pPr marL="3886200" indent="-228600" eaLnBrk="0" fontAlgn="base" hangingPunct="0">
                  <a:spcBef>
                    <a:spcPct val="20000"/>
                  </a:spcBef>
                  <a:spcAft>
                    <a:spcPct val="0"/>
                  </a:spcAft>
                  <a:buChar char="»"/>
                  <a:defRPr sz="2000">
                    <a:solidFill>
                      <a:schemeClr val="tx1"/>
                    </a:solidFill>
                    <a:latin typeface="Arial Narrow" pitchFamily="34" charset="0"/>
                  </a:defRPr>
                </a:lvl9pPr>
              </a:lstStyle>
              <a:p>
                <a:pPr eaLnBrk="1" hangingPunct="1">
                  <a:spcBef>
                    <a:spcPct val="0"/>
                  </a:spcBef>
                  <a:buFontTx/>
                  <a:buNone/>
                </a:pPr>
                <a:r>
                  <a:rPr lang="fr-BE" altLang="fr-FR" sz="2400">
                    <a:solidFill>
                      <a:srgbClr val="000000"/>
                    </a:solidFill>
                    <a:latin typeface="+mn-lt"/>
                  </a:rPr>
                  <a:t>Prune</a:t>
                </a:r>
                <a:endParaRPr lang="fr-FR" altLang="fr-FR" sz="2400">
                  <a:solidFill>
                    <a:srgbClr val="000000"/>
                  </a:solidFill>
                  <a:latin typeface="+mn-lt"/>
                </a:endParaRPr>
              </a:p>
            </p:txBody>
          </p:sp>
          <p:sp>
            <p:nvSpPr>
              <p:cNvPr id="22" name="Text Box 8"/>
              <p:cNvSpPr txBox="1">
                <a:spLocks noChangeArrowheads="1"/>
              </p:cNvSpPr>
              <p:nvPr/>
            </p:nvSpPr>
            <p:spPr bwMode="auto">
              <a:xfrm>
                <a:off x="3379" y="1525"/>
                <a:ext cx="767" cy="291"/>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wrap="none">
                <a:spAutoFit/>
              </a:bodyPr>
              <a:lstStyle>
                <a:lvl1pPr>
                  <a:spcBef>
                    <a:spcPct val="20000"/>
                  </a:spcBef>
                  <a:buFont typeface="Arial Narrow" pitchFamily="34" charset="0"/>
                  <a:buChar char="●"/>
                  <a:defRPr sz="2600">
                    <a:solidFill>
                      <a:schemeClr val="tx1"/>
                    </a:solidFill>
                    <a:latin typeface="Arial Narrow" pitchFamily="34" charset="0"/>
                  </a:defRPr>
                </a:lvl1pPr>
                <a:lvl2pPr marL="742950" indent="-285750">
                  <a:spcBef>
                    <a:spcPct val="20000"/>
                  </a:spcBef>
                  <a:buFont typeface="Wingdings" pitchFamily="2" charset="2"/>
                  <a:buChar char="§"/>
                  <a:defRPr sz="2400">
                    <a:solidFill>
                      <a:schemeClr val="tx1"/>
                    </a:solidFill>
                    <a:latin typeface="Arial Narrow" pitchFamily="34" charset="0"/>
                  </a:defRPr>
                </a:lvl2pPr>
                <a:lvl3pPr marL="1143000" indent="-228600">
                  <a:spcBef>
                    <a:spcPct val="20000"/>
                  </a:spcBef>
                  <a:buChar char="•"/>
                  <a:defRPr sz="2000">
                    <a:solidFill>
                      <a:schemeClr val="tx1"/>
                    </a:solidFill>
                    <a:latin typeface="Arial Narrow" pitchFamily="34" charset="0"/>
                  </a:defRPr>
                </a:lvl3pPr>
                <a:lvl4pPr marL="1600200" indent="-228600">
                  <a:spcBef>
                    <a:spcPct val="20000"/>
                  </a:spcBef>
                  <a:buChar char="–"/>
                  <a:defRPr sz="2000">
                    <a:solidFill>
                      <a:schemeClr val="tx1"/>
                    </a:solidFill>
                    <a:latin typeface="Arial Narrow" pitchFamily="34" charset="0"/>
                  </a:defRPr>
                </a:lvl4pPr>
                <a:lvl5pPr marL="2057400" indent="-228600">
                  <a:spcBef>
                    <a:spcPct val="20000"/>
                  </a:spcBef>
                  <a:buChar char="»"/>
                  <a:defRPr sz="2000">
                    <a:solidFill>
                      <a:schemeClr val="tx1"/>
                    </a:solidFill>
                    <a:latin typeface="Arial Narrow" pitchFamily="34" charset="0"/>
                  </a:defRPr>
                </a:lvl5pPr>
                <a:lvl6pPr marL="2514600" indent="-228600" eaLnBrk="0" fontAlgn="base" hangingPunct="0">
                  <a:spcBef>
                    <a:spcPct val="20000"/>
                  </a:spcBef>
                  <a:spcAft>
                    <a:spcPct val="0"/>
                  </a:spcAft>
                  <a:buChar char="»"/>
                  <a:defRPr sz="2000">
                    <a:solidFill>
                      <a:schemeClr val="tx1"/>
                    </a:solidFill>
                    <a:latin typeface="Arial Narrow" pitchFamily="34" charset="0"/>
                  </a:defRPr>
                </a:lvl6pPr>
                <a:lvl7pPr marL="2971800" indent="-228600" eaLnBrk="0" fontAlgn="base" hangingPunct="0">
                  <a:spcBef>
                    <a:spcPct val="20000"/>
                  </a:spcBef>
                  <a:spcAft>
                    <a:spcPct val="0"/>
                  </a:spcAft>
                  <a:buChar char="»"/>
                  <a:defRPr sz="2000">
                    <a:solidFill>
                      <a:schemeClr val="tx1"/>
                    </a:solidFill>
                    <a:latin typeface="Arial Narrow" pitchFamily="34" charset="0"/>
                  </a:defRPr>
                </a:lvl7pPr>
                <a:lvl8pPr marL="3429000" indent="-228600" eaLnBrk="0" fontAlgn="base" hangingPunct="0">
                  <a:spcBef>
                    <a:spcPct val="20000"/>
                  </a:spcBef>
                  <a:spcAft>
                    <a:spcPct val="0"/>
                  </a:spcAft>
                  <a:buChar char="»"/>
                  <a:defRPr sz="2000">
                    <a:solidFill>
                      <a:schemeClr val="tx1"/>
                    </a:solidFill>
                    <a:latin typeface="Arial Narrow" pitchFamily="34" charset="0"/>
                  </a:defRPr>
                </a:lvl8pPr>
                <a:lvl9pPr marL="3886200" indent="-228600" eaLnBrk="0" fontAlgn="base" hangingPunct="0">
                  <a:spcBef>
                    <a:spcPct val="20000"/>
                  </a:spcBef>
                  <a:spcAft>
                    <a:spcPct val="0"/>
                  </a:spcAft>
                  <a:buChar char="»"/>
                  <a:defRPr sz="2000">
                    <a:solidFill>
                      <a:schemeClr val="tx1"/>
                    </a:solidFill>
                    <a:latin typeface="Arial Narrow" pitchFamily="34" charset="0"/>
                  </a:defRPr>
                </a:lvl9pPr>
              </a:lstStyle>
              <a:p>
                <a:pPr eaLnBrk="1" hangingPunct="1">
                  <a:spcBef>
                    <a:spcPct val="0"/>
                  </a:spcBef>
                  <a:buFontTx/>
                  <a:buNone/>
                </a:pPr>
                <a:r>
                  <a:rPr lang="fr-BE" altLang="fr-FR" sz="2400">
                    <a:solidFill>
                      <a:srgbClr val="000000"/>
                    </a:solidFill>
                    <a:latin typeface="+mn-lt"/>
                  </a:rPr>
                  <a:t>Noisette</a:t>
                </a:r>
                <a:endParaRPr lang="fr-FR" altLang="fr-FR" sz="2400">
                  <a:solidFill>
                    <a:srgbClr val="000000"/>
                  </a:solidFill>
                  <a:latin typeface="+mn-lt"/>
                </a:endParaRPr>
              </a:p>
            </p:txBody>
          </p:sp>
          <p:sp>
            <p:nvSpPr>
              <p:cNvPr id="23" name="Text Box 9"/>
              <p:cNvSpPr txBox="1">
                <a:spLocks noChangeArrowheads="1"/>
              </p:cNvSpPr>
              <p:nvPr/>
            </p:nvSpPr>
            <p:spPr bwMode="auto">
              <a:xfrm>
                <a:off x="3787" y="935"/>
                <a:ext cx="1355" cy="291"/>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wrap="none">
                <a:spAutoFit/>
              </a:bodyPr>
              <a:lstStyle>
                <a:lvl1pPr>
                  <a:spcBef>
                    <a:spcPct val="20000"/>
                  </a:spcBef>
                  <a:buFont typeface="Arial Narrow" pitchFamily="34" charset="0"/>
                  <a:buChar char="●"/>
                  <a:defRPr sz="2600">
                    <a:solidFill>
                      <a:schemeClr val="tx1"/>
                    </a:solidFill>
                    <a:latin typeface="Arial Narrow" pitchFamily="34" charset="0"/>
                  </a:defRPr>
                </a:lvl1pPr>
                <a:lvl2pPr marL="742950" indent="-285750">
                  <a:spcBef>
                    <a:spcPct val="20000"/>
                  </a:spcBef>
                  <a:buFont typeface="Wingdings" pitchFamily="2" charset="2"/>
                  <a:buChar char="§"/>
                  <a:defRPr sz="2400">
                    <a:solidFill>
                      <a:schemeClr val="tx1"/>
                    </a:solidFill>
                    <a:latin typeface="Arial Narrow" pitchFamily="34" charset="0"/>
                  </a:defRPr>
                </a:lvl2pPr>
                <a:lvl3pPr marL="1143000" indent="-228600">
                  <a:spcBef>
                    <a:spcPct val="20000"/>
                  </a:spcBef>
                  <a:buChar char="•"/>
                  <a:defRPr sz="2000">
                    <a:solidFill>
                      <a:schemeClr val="tx1"/>
                    </a:solidFill>
                    <a:latin typeface="Arial Narrow" pitchFamily="34" charset="0"/>
                  </a:defRPr>
                </a:lvl3pPr>
                <a:lvl4pPr marL="1600200" indent="-228600">
                  <a:spcBef>
                    <a:spcPct val="20000"/>
                  </a:spcBef>
                  <a:buChar char="–"/>
                  <a:defRPr sz="2000">
                    <a:solidFill>
                      <a:schemeClr val="tx1"/>
                    </a:solidFill>
                    <a:latin typeface="Arial Narrow" pitchFamily="34" charset="0"/>
                  </a:defRPr>
                </a:lvl4pPr>
                <a:lvl5pPr marL="2057400" indent="-228600">
                  <a:spcBef>
                    <a:spcPct val="20000"/>
                  </a:spcBef>
                  <a:buChar char="»"/>
                  <a:defRPr sz="2000">
                    <a:solidFill>
                      <a:schemeClr val="tx1"/>
                    </a:solidFill>
                    <a:latin typeface="Arial Narrow" pitchFamily="34" charset="0"/>
                  </a:defRPr>
                </a:lvl5pPr>
                <a:lvl6pPr marL="2514600" indent="-228600" eaLnBrk="0" fontAlgn="base" hangingPunct="0">
                  <a:spcBef>
                    <a:spcPct val="20000"/>
                  </a:spcBef>
                  <a:spcAft>
                    <a:spcPct val="0"/>
                  </a:spcAft>
                  <a:buChar char="»"/>
                  <a:defRPr sz="2000">
                    <a:solidFill>
                      <a:schemeClr val="tx1"/>
                    </a:solidFill>
                    <a:latin typeface="Arial Narrow" pitchFamily="34" charset="0"/>
                  </a:defRPr>
                </a:lvl6pPr>
                <a:lvl7pPr marL="2971800" indent="-228600" eaLnBrk="0" fontAlgn="base" hangingPunct="0">
                  <a:spcBef>
                    <a:spcPct val="20000"/>
                  </a:spcBef>
                  <a:spcAft>
                    <a:spcPct val="0"/>
                  </a:spcAft>
                  <a:buChar char="»"/>
                  <a:defRPr sz="2000">
                    <a:solidFill>
                      <a:schemeClr val="tx1"/>
                    </a:solidFill>
                    <a:latin typeface="Arial Narrow" pitchFamily="34" charset="0"/>
                  </a:defRPr>
                </a:lvl7pPr>
                <a:lvl8pPr marL="3429000" indent="-228600" eaLnBrk="0" fontAlgn="base" hangingPunct="0">
                  <a:spcBef>
                    <a:spcPct val="20000"/>
                  </a:spcBef>
                  <a:spcAft>
                    <a:spcPct val="0"/>
                  </a:spcAft>
                  <a:buChar char="»"/>
                  <a:defRPr sz="2000">
                    <a:solidFill>
                      <a:schemeClr val="tx1"/>
                    </a:solidFill>
                    <a:latin typeface="Arial Narrow" pitchFamily="34" charset="0"/>
                  </a:defRPr>
                </a:lvl8pPr>
                <a:lvl9pPr marL="3886200" indent="-228600" eaLnBrk="0" fontAlgn="base" hangingPunct="0">
                  <a:spcBef>
                    <a:spcPct val="20000"/>
                  </a:spcBef>
                  <a:spcAft>
                    <a:spcPct val="0"/>
                  </a:spcAft>
                  <a:buChar char="»"/>
                  <a:defRPr sz="2000">
                    <a:solidFill>
                      <a:schemeClr val="tx1"/>
                    </a:solidFill>
                    <a:latin typeface="Arial Narrow" pitchFamily="34" charset="0"/>
                  </a:defRPr>
                </a:lvl9pPr>
              </a:lstStyle>
              <a:p>
                <a:pPr eaLnBrk="1" hangingPunct="1">
                  <a:spcBef>
                    <a:spcPct val="0"/>
                  </a:spcBef>
                  <a:buFontTx/>
                  <a:buNone/>
                </a:pPr>
                <a:r>
                  <a:rPr lang="fr-BE" altLang="fr-FR" sz="2400">
                    <a:solidFill>
                      <a:srgbClr val="000000"/>
                    </a:solidFill>
                    <a:latin typeface="+mn-lt"/>
                  </a:rPr>
                  <a:t>Noyau de prune</a:t>
                </a:r>
                <a:endParaRPr lang="fr-FR" altLang="fr-FR" sz="2400">
                  <a:solidFill>
                    <a:srgbClr val="000000"/>
                  </a:solidFill>
                  <a:latin typeface="+mn-lt"/>
                </a:endParaRPr>
              </a:p>
            </p:txBody>
          </p:sp>
          <p:sp>
            <p:nvSpPr>
              <p:cNvPr id="24" name="Line 10"/>
              <p:cNvSpPr>
                <a:spLocks noChangeShapeType="1"/>
              </p:cNvSpPr>
              <p:nvPr/>
            </p:nvSpPr>
            <p:spPr bwMode="auto">
              <a:xfrm flipV="1">
                <a:off x="1292" y="1434"/>
                <a:ext cx="0" cy="363"/>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endParaRPr lang="fr-BE" sz="2000"/>
              </a:p>
            </p:txBody>
          </p:sp>
          <p:sp>
            <p:nvSpPr>
              <p:cNvPr id="25" name="Line 11"/>
              <p:cNvSpPr>
                <a:spLocks noChangeShapeType="1"/>
              </p:cNvSpPr>
              <p:nvPr/>
            </p:nvSpPr>
            <p:spPr bwMode="auto">
              <a:xfrm flipV="1">
                <a:off x="2699" y="1434"/>
                <a:ext cx="0" cy="545"/>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endParaRPr lang="fr-BE" sz="2000"/>
              </a:p>
            </p:txBody>
          </p:sp>
          <p:sp>
            <p:nvSpPr>
              <p:cNvPr id="26" name="Line 12"/>
              <p:cNvSpPr>
                <a:spLocks noChangeShapeType="1"/>
              </p:cNvSpPr>
              <p:nvPr/>
            </p:nvSpPr>
            <p:spPr bwMode="auto">
              <a:xfrm flipV="1">
                <a:off x="3742" y="1888"/>
                <a:ext cx="0" cy="272"/>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endParaRPr lang="fr-BE" sz="2000"/>
              </a:p>
            </p:txBody>
          </p:sp>
          <p:sp>
            <p:nvSpPr>
              <p:cNvPr id="27" name="Line 13"/>
              <p:cNvSpPr>
                <a:spLocks noChangeShapeType="1"/>
              </p:cNvSpPr>
              <p:nvPr/>
            </p:nvSpPr>
            <p:spPr bwMode="auto">
              <a:xfrm flipV="1">
                <a:off x="4513" y="1298"/>
                <a:ext cx="0" cy="1043"/>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endParaRPr lang="fr-BE" sz="2000"/>
              </a:p>
            </p:txBody>
          </p:sp>
        </p:grpSp>
        <p:grpSp>
          <p:nvGrpSpPr>
            <p:cNvPr id="5" name="Group 28"/>
            <p:cNvGrpSpPr>
              <a:grpSpLocks/>
            </p:cNvGrpSpPr>
            <p:nvPr/>
          </p:nvGrpSpPr>
          <p:grpSpPr bwMode="auto">
            <a:xfrm>
              <a:off x="1116013" y="4292600"/>
              <a:ext cx="7196138" cy="1722438"/>
              <a:chOff x="703" y="2704"/>
              <a:chExt cx="4533" cy="1085"/>
            </a:xfrm>
          </p:grpSpPr>
          <p:sp>
            <p:nvSpPr>
              <p:cNvPr id="12" name="Text Box 14"/>
              <p:cNvSpPr txBox="1">
                <a:spLocks noChangeArrowheads="1"/>
              </p:cNvSpPr>
              <p:nvPr/>
            </p:nvSpPr>
            <p:spPr bwMode="auto">
              <a:xfrm>
                <a:off x="4377" y="2948"/>
                <a:ext cx="859" cy="252"/>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wrap="none">
                <a:spAutoFit/>
              </a:bodyPr>
              <a:lstStyle>
                <a:lvl1pPr>
                  <a:spcBef>
                    <a:spcPct val="20000"/>
                  </a:spcBef>
                  <a:buFont typeface="Arial Narrow" pitchFamily="34" charset="0"/>
                  <a:buChar char="●"/>
                  <a:defRPr sz="2600">
                    <a:solidFill>
                      <a:schemeClr val="tx1"/>
                    </a:solidFill>
                    <a:latin typeface="Arial Narrow" pitchFamily="34" charset="0"/>
                  </a:defRPr>
                </a:lvl1pPr>
                <a:lvl2pPr marL="742950" indent="-285750">
                  <a:spcBef>
                    <a:spcPct val="20000"/>
                  </a:spcBef>
                  <a:buFont typeface="Wingdings" pitchFamily="2" charset="2"/>
                  <a:buChar char="§"/>
                  <a:defRPr sz="2400">
                    <a:solidFill>
                      <a:schemeClr val="tx1"/>
                    </a:solidFill>
                    <a:latin typeface="Arial Narrow" pitchFamily="34" charset="0"/>
                  </a:defRPr>
                </a:lvl2pPr>
                <a:lvl3pPr marL="1143000" indent="-228600">
                  <a:spcBef>
                    <a:spcPct val="20000"/>
                  </a:spcBef>
                  <a:buChar char="•"/>
                  <a:defRPr sz="2000">
                    <a:solidFill>
                      <a:schemeClr val="tx1"/>
                    </a:solidFill>
                    <a:latin typeface="Arial Narrow" pitchFamily="34" charset="0"/>
                  </a:defRPr>
                </a:lvl3pPr>
                <a:lvl4pPr marL="1600200" indent="-228600">
                  <a:spcBef>
                    <a:spcPct val="20000"/>
                  </a:spcBef>
                  <a:buChar char="–"/>
                  <a:defRPr sz="2000">
                    <a:solidFill>
                      <a:schemeClr val="tx1"/>
                    </a:solidFill>
                    <a:latin typeface="Arial Narrow" pitchFamily="34" charset="0"/>
                  </a:defRPr>
                </a:lvl4pPr>
                <a:lvl5pPr marL="2057400" indent="-228600">
                  <a:spcBef>
                    <a:spcPct val="20000"/>
                  </a:spcBef>
                  <a:buChar char="»"/>
                  <a:defRPr sz="2000">
                    <a:solidFill>
                      <a:schemeClr val="tx1"/>
                    </a:solidFill>
                    <a:latin typeface="Arial Narrow" pitchFamily="34" charset="0"/>
                  </a:defRPr>
                </a:lvl5pPr>
                <a:lvl6pPr marL="2514600" indent="-228600" eaLnBrk="0" fontAlgn="base" hangingPunct="0">
                  <a:spcBef>
                    <a:spcPct val="20000"/>
                  </a:spcBef>
                  <a:spcAft>
                    <a:spcPct val="0"/>
                  </a:spcAft>
                  <a:buChar char="»"/>
                  <a:defRPr sz="2000">
                    <a:solidFill>
                      <a:schemeClr val="tx1"/>
                    </a:solidFill>
                    <a:latin typeface="Arial Narrow" pitchFamily="34" charset="0"/>
                  </a:defRPr>
                </a:lvl6pPr>
                <a:lvl7pPr marL="2971800" indent="-228600" eaLnBrk="0" fontAlgn="base" hangingPunct="0">
                  <a:spcBef>
                    <a:spcPct val="20000"/>
                  </a:spcBef>
                  <a:spcAft>
                    <a:spcPct val="0"/>
                  </a:spcAft>
                  <a:buChar char="»"/>
                  <a:defRPr sz="2000">
                    <a:solidFill>
                      <a:schemeClr val="tx1"/>
                    </a:solidFill>
                    <a:latin typeface="Arial Narrow" pitchFamily="34" charset="0"/>
                  </a:defRPr>
                </a:lvl7pPr>
                <a:lvl8pPr marL="3429000" indent="-228600" eaLnBrk="0" fontAlgn="base" hangingPunct="0">
                  <a:spcBef>
                    <a:spcPct val="20000"/>
                  </a:spcBef>
                  <a:spcAft>
                    <a:spcPct val="0"/>
                  </a:spcAft>
                  <a:buChar char="»"/>
                  <a:defRPr sz="2000">
                    <a:solidFill>
                      <a:schemeClr val="tx1"/>
                    </a:solidFill>
                    <a:latin typeface="Arial Narrow" pitchFamily="34" charset="0"/>
                  </a:defRPr>
                </a:lvl8pPr>
                <a:lvl9pPr marL="3886200" indent="-228600" eaLnBrk="0" fontAlgn="base" hangingPunct="0">
                  <a:spcBef>
                    <a:spcPct val="20000"/>
                  </a:spcBef>
                  <a:spcAft>
                    <a:spcPct val="0"/>
                  </a:spcAft>
                  <a:buChar char="»"/>
                  <a:defRPr sz="2000">
                    <a:solidFill>
                      <a:schemeClr val="tx1"/>
                    </a:solidFill>
                    <a:latin typeface="Arial Narrow" pitchFamily="34" charset="0"/>
                  </a:defRPr>
                </a:lvl9pPr>
              </a:lstStyle>
              <a:p>
                <a:pPr eaLnBrk="1" hangingPunct="1">
                  <a:spcBef>
                    <a:spcPct val="0"/>
                  </a:spcBef>
                  <a:buFontTx/>
                  <a:buNone/>
                </a:pPr>
                <a:r>
                  <a:rPr lang="fr-BE" altLang="fr-FR" sz="2000">
                    <a:solidFill>
                      <a:srgbClr val="000000"/>
                    </a:solidFill>
                    <a:latin typeface="+mn-lt"/>
                  </a:rPr>
                  <a:t>15 / 10 mm</a:t>
                </a:r>
                <a:endParaRPr lang="fr-FR" altLang="fr-FR" sz="2000">
                  <a:solidFill>
                    <a:srgbClr val="000000"/>
                  </a:solidFill>
                  <a:latin typeface="+mn-lt"/>
                </a:endParaRPr>
              </a:p>
            </p:txBody>
          </p:sp>
          <p:sp>
            <p:nvSpPr>
              <p:cNvPr id="13" name="Text Box 15"/>
              <p:cNvSpPr txBox="1">
                <a:spLocks noChangeArrowheads="1"/>
              </p:cNvSpPr>
              <p:nvPr/>
            </p:nvSpPr>
            <p:spPr bwMode="auto">
              <a:xfrm>
                <a:off x="3515" y="3537"/>
                <a:ext cx="859" cy="252"/>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wrap="none">
                <a:spAutoFit/>
              </a:bodyPr>
              <a:lstStyle>
                <a:lvl1pPr>
                  <a:spcBef>
                    <a:spcPct val="20000"/>
                  </a:spcBef>
                  <a:buFont typeface="Arial Narrow" pitchFamily="34" charset="0"/>
                  <a:buChar char="●"/>
                  <a:defRPr sz="2600">
                    <a:solidFill>
                      <a:schemeClr val="tx1"/>
                    </a:solidFill>
                    <a:latin typeface="Arial Narrow" pitchFamily="34" charset="0"/>
                  </a:defRPr>
                </a:lvl1pPr>
                <a:lvl2pPr marL="742950" indent="-285750">
                  <a:spcBef>
                    <a:spcPct val="20000"/>
                  </a:spcBef>
                  <a:buFont typeface="Wingdings" pitchFamily="2" charset="2"/>
                  <a:buChar char="§"/>
                  <a:defRPr sz="2400">
                    <a:solidFill>
                      <a:schemeClr val="tx1"/>
                    </a:solidFill>
                    <a:latin typeface="Arial Narrow" pitchFamily="34" charset="0"/>
                  </a:defRPr>
                </a:lvl2pPr>
                <a:lvl3pPr marL="1143000" indent="-228600">
                  <a:spcBef>
                    <a:spcPct val="20000"/>
                  </a:spcBef>
                  <a:buChar char="•"/>
                  <a:defRPr sz="2000">
                    <a:solidFill>
                      <a:schemeClr val="tx1"/>
                    </a:solidFill>
                    <a:latin typeface="Arial Narrow" pitchFamily="34" charset="0"/>
                  </a:defRPr>
                </a:lvl3pPr>
                <a:lvl4pPr marL="1600200" indent="-228600">
                  <a:spcBef>
                    <a:spcPct val="20000"/>
                  </a:spcBef>
                  <a:buChar char="–"/>
                  <a:defRPr sz="2000">
                    <a:solidFill>
                      <a:schemeClr val="tx1"/>
                    </a:solidFill>
                    <a:latin typeface="Arial Narrow" pitchFamily="34" charset="0"/>
                  </a:defRPr>
                </a:lvl4pPr>
                <a:lvl5pPr marL="2057400" indent="-228600">
                  <a:spcBef>
                    <a:spcPct val="20000"/>
                  </a:spcBef>
                  <a:buChar char="»"/>
                  <a:defRPr sz="2000">
                    <a:solidFill>
                      <a:schemeClr val="tx1"/>
                    </a:solidFill>
                    <a:latin typeface="Arial Narrow" pitchFamily="34" charset="0"/>
                  </a:defRPr>
                </a:lvl5pPr>
                <a:lvl6pPr marL="2514600" indent="-228600" eaLnBrk="0" fontAlgn="base" hangingPunct="0">
                  <a:spcBef>
                    <a:spcPct val="20000"/>
                  </a:spcBef>
                  <a:spcAft>
                    <a:spcPct val="0"/>
                  </a:spcAft>
                  <a:buChar char="»"/>
                  <a:defRPr sz="2000">
                    <a:solidFill>
                      <a:schemeClr val="tx1"/>
                    </a:solidFill>
                    <a:latin typeface="Arial Narrow" pitchFamily="34" charset="0"/>
                  </a:defRPr>
                </a:lvl6pPr>
                <a:lvl7pPr marL="2971800" indent="-228600" eaLnBrk="0" fontAlgn="base" hangingPunct="0">
                  <a:spcBef>
                    <a:spcPct val="20000"/>
                  </a:spcBef>
                  <a:spcAft>
                    <a:spcPct val="0"/>
                  </a:spcAft>
                  <a:buChar char="»"/>
                  <a:defRPr sz="2000">
                    <a:solidFill>
                      <a:schemeClr val="tx1"/>
                    </a:solidFill>
                    <a:latin typeface="Arial Narrow" pitchFamily="34" charset="0"/>
                  </a:defRPr>
                </a:lvl7pPr>
                <a:lvl8pPr marL="3429000" indent="-228600" eaLnBrk="0" fontAlgn="base" hangingPunct="0">
                  <a:spcBef>
                    <a:spcPct val="20000"/>
                  </a:spcBef>
                  <a:spcAft>
                    <a:spcPct val="0"/>
                  </a:spcAft>
                  <a:buChar char="»"/>
                  <a:defRPr sz="2000">
                    <a:solidFill>
                      <a:schemeClr val="tx1"/>
                    </a:solidFill>
                    <a:latin typeface="Arial Narrow" pitchFamily="34" charset="0"/>
                  </a:defRPr>
                </a:lvl8pPr>
                <a:lvl9pPr marL="3886200" indent="-228600" eaLnBrk="0" fontAlgn="base" hangingPunct="0">
                  <a:spcBef>
                    <a:spcPct val="20000"/>
                  </a:spcBef>
                  <a:spcAft>
                    <a:spcPct val="0"/>
                  </a:spcAft>
                  <a:buChar char="»"/>
                  <a:defRPr sz="2000">
                    <a:solidFill>
                      <a:schemeClr val="tx1"/>
                    </a:solidFill>
                    <a:latin typeface="Arial Narrow" pitchFamily="34" charset="0"/>
                  </a:defRPr>
                </a:lvl9pPr>
              </a:lstStyle>
              <a:p>
                <a:pPr eaLnBrk="1" hangingPunct="1">
                  <a:spcBef>
                    <a:spcPct val="0"/>
                  </a:spcBef>
                  <a:buFontTx/>
                  <a:buNone/>
                </a:pPr>
                <a:r>
                  <a:rPr lang="fr-BE" altLang="fr-FR" sz="2000">
                    <a:solidFill>
                      <a:srgbClr val="000000"/>
                    </a:solidFill>
                    <a:latin typeface="+mn-lt"/>
                  </a:rPr>
                  <a:t>20 / 15 mm</a:t>
                </a:r>
                <a:endParaRPr lang="fr-FR" altLang="fr-FR" sz="2000">
                  <a:solidFill>
                    <a:srgbClr val="000000"/>
                  </a:solidFill>
                  <a:latin typeface="+mn-lt"/>
                </a:endParaRPr>
              </a:p>
            </p:txBody>
          </p:sp>
          <p:sp>
            <p:nvSpPr>
              <p:cNvPr id="14" name="Text Box 16"/>
              <p:cNvSpPr txBox="1">
                <a:spLocks noChangeArrowheads="1"/>
              </p:cNvSpPr>
              <p:nvPr/>
            </p:nvSpPr>
            <p:spPr bwMode="auto">
              <a:xfrm>
                <a:off x="2472" y="3084"/>
                <a:ext cx="859" cy="252"/>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wrap="none">
                <a:spAutoFit/>
              </a:bodyPr>
              <a:lstStyle>
                <a:lvl1pPr>
                  <a:spcBef>
                    <a:spcPct val="20000"/>
                  </a:spcBef>
                  <a:buFont typeface="Arial Narrow" pitchFamily="34" charset="0"/>
                  <a:buChar char="●"/>
                  <a:defRPr sz="2600">
                    <a:solidFill>
                      <a:schemeClr val="tx1"/>
                    </a:solidFill>
                    <a:latin typeface="Arial Narrow" pitchFamily="34" charset="0"/>
                  </a:defRPr>
                </a:lvl1pPr>
                <a:lvl2pPr marL="742950" indent="-285750">
                  <a:spcBef>
                    <a:spcPct val="20000"/>
                  </a:spcBef>
                  <a:buFont typeface="Wingdings" pitchFamily="2" charset="2"/>
                  <a:buChar char="§"/>
                  <a:defRPr sz="2400">
                    <a:solidFill>
                      <a:schemeClr val="tx1"/>
                    </a:solidFill>
                    <a:latin typeface="Arial Narrow" pitchFamily="34" charset="0"/>
                  </a:defRPr>
                </a:lvl2pPr>
                <a:lvl3pPr marL="1143000" indent="-228600">
                  <a:spcBef>
                    <a:spcPct val="20000"/>
                  </a:spcBef>
                  <a:buChar char="•"/>
                  <a:defRPr sz="2000">
                    <a:solidFill>
                      <a:schemeClr val="tx1"/>
                    </a:solidFill>
                    <a:latin typeface="Arial Narrow" pitchFamily="34" charset="0"/>
                  </a:defRPr>
                </a:lvl3pPr>
                <a:lvl4pPr marL="1600200" indent="-228600">
                  <a:spcBef>
                    <a:spcPct val="20000"/>
                  </a:spcBef>
                  <a:buChar char="–"/>
                  <a:defRPr sz="2000">
                    <a:solidFill>
                      <a:schemeClr val="tx1"/>
                    </a:solidFill>
                    <a:latin typeface="Arial Narrow" pitchFamily="34" charset="0"/>
                  </a:defRPr>
                </a:lvl4pPr>
                <a:lvl5pPr marL="2057400" indent="-228600">
                  <a:spcBef>
                    <a:spcPct val="20000"/>
                  </a:spcBef>
                  <a:buChar char="»"/>
                  <a:defRPr sz="2000">
                    <a:solidFill>
                      <a:schemeClr val="tx1"/>
                    </a:solidFill>
                    <a:latin typeface="Arial Narrow" pitchFamily="34" charset="0"/>
                  </a:defRPr>
                </a:lvl5pPr>
                <a:lvl6pPr marL="2514600" indent="-228600" eaLnBrk="0" fontAlgn="base" hangingPunct="0">
                  <a:spcBef>
                    <a:spcPct val="20000"/>
                  </a:spcBef>
                  <a:spcAft>
                    <a:spcPct val="0"/>
                  </a:spcAft>
                  <a:buChar char="»"/>
                  <a:defRPr sz="2000">
                    <a:solidFill>
                      <a:schemeClr val="tx1"/>
                    </a:solidFill>
                    <a:latin typeface="Arial Narrow" pitchFamily="34" charset="0"/>
                  </a:defRPr>
                </a:lvl6pPr>
                <a:lvl7pPr marL="2971800" indent="-228600" eaLnBrk="0" fontAlgn="base" hangingPunct="0">
                  <a:spcBef>
                    <a:spcPct val="20000"/>
                  </a:spcBef>
                  <a:spcAft>
                    <a:spcPct val="0"/>
                  </a:spcAft>
                  <a:buChar char="»"/>
                  <a:defRPr sz="2000">
                    <a:solidFill>
                      <a:schemeClr val="tx1"/>
                    </a:solidFill>
                    <a:latin typeface="Arial Narrow" pitchFamily="34" charset="0"/>
                  </a:defRPr>
                </a:lvl7pPr>
                <a:lvl8pPr marL="3429000" indent="-228600" eaLnBrk="0" fontAlgn="base" hangingPunct="0">
                  <a:spcBef>
                    <a:spcPct val="20000"/>
                  </a:spcBef>
                  <a:spcAft>
                    <a:spcPct val="0"/>
                  </a:spcAft>
                  <a:buChar char="»"/>
                  <a:defRPr sz="2000">
                    <a:solidFill>
                      <a:schemeClr val="tx1"/>
                    </a:solidFill>
                    <a:latin typeface="Arial Narrow" pitchFamily="34" charset="0"/>
                  </a:defRPr>
                </a:lvl8pPr>
                <a:lvl9pPr marL="3886200" indent="-228600" eaLnBrk="0" fontAlgn="base" hangingPunct="0">
                  <a:spcBef>
                    <a:spcPct val="20000"/>
                  </a:spcBef>
                  <a:spcAft>
                    <a:spcPct val="0"/>
                  </a:spcAft>
                  <a:buChar char="»"/>
                  <a:defRPr sz="2000">
                    <a:solidFill>
                      <a:schemeClr val="tx1"/>
                    </a:solidFill>
                    <a:latin typeface="Arial Narrow" pitchFamily="34" charset="0"/>
                  </a:defRPr>
                </a:lvl9pPr>
              </a:lstStyle>
              <a:p>
                <a:pPr eaLnBrk="1" hangingPunct="1">
                  <a:spcBef>
                    <a:spcPct val="0"/>
                  </a:spcBef>
                  <a:buFontTx/>
                  <a:buNone/>
                </a:pPr>
                <a:r>
                  <a:rPr lang="fr-BE" altLang="fr-FR" sz="2000">
                    <a:solidFill>
                      <a:srgbClr val="000000"/>
                    </a:solidFill>
                    <a:latin typeface="+mn-lt"/>
                  </a:rPr>
                  <a:t>40 / 30 mm</a:t>
                </a:r>
                <a:endParaRPr lang="fr-FR" altLang="fr-FR" sz="2000">
                  <a:solidFill>
                    <a:srgbClr val="000000"/>
                  </a:solidFill>
                  <a:latin typeface="+mn-lt"/>
                </a:endParaRPr>
              </a:p>
            </p:txBody>
          </p:sp>
          <p:sp>
            <p:nvSpPr>
              <p:cNvPr id="15" name="Text Box 17"/>
              <p:cNvSpPr txBox="1">
                <a:spLocks noChangeArrowheads="1"/>
              </p:cNvSpPr>
              <p:nvPr/>
            </p:nvSpPr>
            <p:spPr bwMode="auto">
              <a:xfrm>
                <a:off x="703" y="3084"/>
                <a:ext cx="859" cy="252"/>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wrap="none">
                <a:spAutoFit/>
              </a:bodyPr>
              <a:lstStyle>
                <a:lvl1pPr>
                  <a:spcBef>
                    <a:spcPct val="20000"/>
                  </a:spcBef>
                  <a:buFont typeface="Arial Narrow" pitchFamily="34" charset="0"/>
                  <a:buChar char="●"/>
                  <a:defRPr sz="2600">
                    <a:solidFill>
                      <a:schemeClr val="tx1"/>
                    </a:solidFill>
                    <a:latin typeface="Arial Narrow" pitchFamily="34" charset="0"/>
                  </a:defRPr>
                </a:lvl1pPr>
                <a:lvl2pPr marL="742950" indent="-285750">
                  <a:spcBef>
                    <a:spcPct val="20000"/>
                  </a:spcBef>
                  <a:buFont typeface="Wingdings" pitchFamily="2" charset="2"/>
                  <a:buChar char="§"/>
                  <a:defRPr sz="2400">
                    <a:solidFill>
                      <a:schemeClr val="tx1"/>
                    </a:solidFill>
                    <a:latin typeface="Arial Narrow" pitchFamily="34" charset="0"/>
                  </a:defRPr>
                </a:lvl2pPr>
                <a:lvl3pPr marL="1143000" indent="-228600">
                  <a:spcBef>
                    <a:spcPct val="20000"/>
                  </a:spcBef>
                  <a:buChar char="•"/>
                  <a:defRPr sz="2000">
                    <a:solidFill>
                      <a:schemeClr val="tx1"/>
                    </a:solidFill>
                    <a:latin typeface="Arial Narrow" pitchFamily="34" charset="0"/>
                  </a:defRPr>
                </a:lvl3pPr>
                <a:lvl4pPr marL="1600200" indent="-228600">
                  <a:spcBef>
                    <a:spcPct val="20000"/>
                  </a:spcBef>
                  <a:buChar char="–"/>
                  <a:defRPr sz="2000">
                    <a:solidFill>
                      <a:schemeClr val="tx1"/>
                    </a:solidFill>
                    <a:latin typeface="Arial Narrow" pitchFamily="34" charset="0"/>
                  </a:defRPr>
                </a:lvl4pPr>
                <a:lvl5pPr marL="2057400" indent="-228600">
                  <a:spcBef>
                    <a:spcPct val="20000"/>
                  </a:spcBef>
                  <a:buChar char="»"/>
                  <a:defRPr sz="2000">
                    <a:solidFill>
                      <a:schemeClr val="tx1"/>
                    </a:solidFill>
                    <a:latin typeface="Arial Narrow" pitchFamily="34" charset="0"/>
                  </a:defRPr>
                </a:lvl5pPr>
                <a:lvl6pPr marL="2514600" indent="-228600" eaLnBrk="0" fontAlgn="base" hangingPunct="0">
                  <a:spcBef>
                    <a:spcPct val="20000"/>
                  </a:spcBef>
                  <a:spcAft>
                    <a:spcPct val="0"/>
                  </a:spcAft>
                  <a:buChar char="»"/>
                  <a:defRPr sz="2000">
                    <a:solidFill>
                      <a:schemeClr val="tx1"/>
                    </a:solidFill>
                    <a:latin typeface="Arial Narrow" pitchFamily="34" charset="0"/>
                  </a:defRPr>
                </a:lvl6pPr>
                <a:lvl7pPr marL="2971800" indent="-228600" eaLnBrk="0" fontAlgn="base" hangingPunct="0">
                  <a:spcBef>
                    <a:spcPct val="20000"/>
                  </a:spcBef>
                  <a:spcAft>
                    <a:spcPct val="0"/>
                  </a:spcAft>
                  <a:buChar char="»"/>
                  <a:defRPr sz="2000">
                    <a:solidFill>
                      <a:schemeClr val="tx1"/>
                    </a:solidFill>
                    <a:latin typeface="Arial Narrow" pitchFamily="34" charset="0"/>
                  </a:defRPr>
                </a:lvl7pPr>
                <a:lvl8pPr marL="3429000" indent="-228600" eaLnBrk="0" fontAlgn="base" hangingPunct="0">
                  <a:spcBef>
                    <a:spcPct val="20000"/>
                  </a:spcBef>
                  <a:spcAft>
                    <a:spcPct val="0"/>
                  </a:spcAft>
                  <a:buChar char="»"/>
                  <a:defRPr sz="2000">
                    <a:solidFill>
                      <a:schemeClr val="tx1"/>
                    </a:solidFill>
                    <a:latin typeface="Arial Narrow" pitchFamily="34" charset="0"/>
                  </a:defRPr>
                </a:lvl8pPr>
                <a:lvl9pPr marL="3886200" indent="-228600" eaLnBrk="0" fontAlgn="base" hangingPunct="0">
                  <a:spcBef>
                    <a:spcPct val="20000"/>
                  </a:spcBef>
                  <a:spcAft>
                    <a:spcPct val="0"/>
                  </a:spcAft>
                  <a:buChar char="»"/>
                  <a:defRPr sz="2000">
                    <a:solidFill>
                      <a:schemeClr val="tx1"/>
                    </a:solidFill>
                    <a:latin typeface="Arial Narrow" pitchFamily="34" charset="0"/>
                  </a:defRPr>
                </a:lvl9pPr>
              </a:lstStyle>
              <a:p>
                <a:pPr eaLnBrk="1" hangingPunct="1">
                  <a:spcBef>
                    <a:spcPct val="0"/>
                  </a:spcBef>
                  <a:buFontTx/>
                  <a:buNone/>
                </a:pPr>
                <a:r>
                  <a:rPr lang="fr-BE" altLang="fr-FR" sz="2000">
                    <a:solidFill>
                      <a:srgbClr val="000000"/>
                    </a:solidFill>
                    <a:latin typeface="+mn-lt"/>
                  </a:rPr>
                  <a:t>35 / 30 mm</a:t>
                </a:r>
                <a:endParaRPr lang="fr-FR" altLang="fr-FR" sz="2000">
                  <a:solidFill>
                    <a:srgbClr val="000000"/>
                  </a:solidFill>
                  <a:latin typeface="+mn-lt"/>
                </a:endParaRPr>
              </a:p>
            </p:txBody>
          </p:sp>
          <p:sp>
            <p:nvSpPr>
              <p:cNvPr id="16" name="Line 18"/>
              <p:cNvSpPr>
                <a:spLocks noChangeShapeType="1"/>
              </p:cNvSpPr>
              <p:nvPr/>
            </p:nvSpPr>
            <p:spPr bwMode="auto">
              <a:xfrm>
                <a:off x="1338" y="2840"/>
                <a:ext cx="0" cy="182"/>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endParaRPr lang="fr-BE" sz="2000"/>
              </a:p>
            </p:txBody>
          </p:sp>
          <p:sp>
            <p:nvSpPr>
              <p:cNvPr id="17" name="Line 19"/>
              <p:cNvSpPr>
                <a:spLocks noChangeShapeType="1"/>
              </p:cNvSpPr>
              <p:nvPr/>
            </p:nvSpPr>
            <p:spPr bwMode="auto">
              <a:xfrm>
                <a:off x="2699" y="2795"/>
                <a:ext cx="0" cy="227"/>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endParaRPr lang="fr-BE" sz="2000"/>
              </a:p>
            </p:txBody>
          </p:sp>
          <p:sp>
            <p:nvSpPr>
              <p:cNvPr id="18" name="Line 20"/>
              <p:cNvSpPr>
                <a:spLocks noChangeShapeType="1"/>
              </p:cNvSpPr>
              <p:nvPr/>
            </p:nvSpPr>
            <p:spPr bwMode="auto">
              <a:xfrm>
                <a:off x="3787" y="2750"/>
                <a:ext cx="0" cy="725"/>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endParaRPr lang="fr-BE" sz="2000"/>
              </a:p>
            </p:txBody>
          </p:sp>
          <p:sp>
            <p:nvSpPr>
              <p:cNvPr id="19" name="Line 21"/>
              <p:cNvSpPr>
                <a:spLocks noChangeShapeType="1"/>
              </p:cNvSpPr>
              <p:nvPr/>
            </p:nvSpPr>
            <p:spPr bwMode="auto">
              <a:xfrm>
                <a:off x="4513" y="2704"/>
                <a:ext cx="0" cy="182"/>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endParaRPr lang="fr-BE" sz="2000"/>
              </a:p>
            </p:txBody>
          </p:sp>
        </p:grpSp>
        <p:grpSp>
          <p:nvGrpSpPr>
            <p:cNvPr id="6" name="Group 29"/>
            <p:cNvGrpSpPr>
              <a:grpSpLocks/>
            </p:cNvGrpSpPr>
            <p:nvPr/>
          </p:nvGrpSpPr>
          <p:grpSpPr bwMode="auto">
            <a:xfrm>
              <a:off x="1908175" y="3933825"/>
              <a:ext cx="1484313" cy="2225675"/>
              <a:chOff x="1202" y="2478"/>
              <a:chExt cx="935" cy="1402"/>
            </a:xfrm>
          </p:grpSpPr>
          <p:sp>
            <p:nvSpPr>
              <p:cNvPr id="10" name="Line 22"/>
              <p:cNvSpPr>
                <a:spLocks noChangeShapeType="1"/>
              </p:cNvSpPr>
              <p:nvPr/>
            </p:nvSpPr>
            <p:spPr bwMode="auto">
              <a:xfrm>
                <a:off x="1837" y="2478"/>
                <a:ext cx="0" cy="1088"/>
              </a:xfrm>
              <a:prstGeom prst="line">
                <a:avLst/>
              </a:prstGeom>
              <a:noFill/>
              <a:ln w="9525">
                <a:solidFill>
                  <a:srgbClr val="FFFF00"/>
                </a:solidFill>
                <a:round/>
                <a:headEnd/>
                <a:tailEnd type="triangle" w="med" len="med"/>
              </a:ln>
              <a:extLst>
                <a:ext uri="{909E8E84-426E-40DD-AFC4-6F175D3DCCD1}">
                  <a14:hiddenFill xmlns:a14="http://schemas.microsoft.com/office/drawing/2010/main">
                    <a:noFill/>
                  </a14:hiddenFill>
                </a:ext>
              </a:extLst>
            </p:spPr>
            <p:txBody>
              <a:bodyPr/>
              <a:lstStyle/>
              <a:p>
                <a:endParaRPr lang="fr-BE" sz="2000"/>
              </a:p>
            </p:txBody>
          </p:sp>
          <p:sp>
            <p:nvSpPr>
              <p:cNvPr id="11" name="Text Box 23"/>
              <p:cNvSpPr txBox="1">
                <a:spLocks noChangeArrowheads="1"/>
              </p:cNvSpPr>
              <p:nvPr/>
            </p:nvSpPr>
            <p:spPr bwMode="auto">
              <a:xfrm>
                <a:off x="1202" y="3628"/>
                <a:ext cx="935" cy="252"/>
              </a:xfrm>
              <a:prstGeom prst="rect">
                <a:avLst/>
              </a:prstGeom>
              <a:solidFill>
                <a:srgbClr val="FFFF00"/>
              </a:solidFill>
              <a:ln w="9525">
                <a:solidFill>
                  <a:schemeClr val="tx1"/>
                </a:solidFill>
                <a:miter lim="800000"/>
                <a:headEnd/>
                <a:tailEnd/>
              </a:ln>
            </p:spPr>
            <p:txBody>
              <a:bodyPr wrap="none">
                <a:spAutoFit/>
              </a:bodyPr>
              <a:lstStyle>
                <a:lvl1pPr>
                  <a:spcBef>
                    <a:spcPct val="20000"/>
                  </a:spcBef>
                  <a:buFont typeface="Arial Narrow" pitchFamily="34" charset="0"/>
                  <a:buChar char="●"/>
                  <a:defRPr sz="2600">
                    <a:solidFill>
                      <a:schemeClr val="tx1"/>
                    </a:solidFill>
                    <a:latin typeface="Arial Narrow" pitchFamily="34" charset="0"/>
                  </a:defRPr>
                </a:lvl1pPr>
                <a:lvl2pPr marL="742950" indent="-285750">
                  <a:spcBef>
                    <a:spcPct val="20000"/>
                  </a:spcBef>
                  <a:buFont typeface="Wingdings" pitchFamily="2" charset="2"/>
                  <a:buChar char="§"/>
                  <a:defRPr sz="2400">
                    <a:solidFill>
                      <a:schemeClr val="tx1"/>
                    </a:solidFill>
                    <a:latin typeface="Arial Narrow" pitchFamily="34" charset="0"/>
                  </a:defRPr>
                </a:lvl2pPr>
                <a:lvl3pPr marL="1143000" indent="-228600">
                  <a:spcBef>
                    <a:spcPct val="20000"/>
                  </a:spcBef>
                  <a:buChar char="•"/>
                  <a:defRPr sz="2000">
                    <a:solidFill>
                      <a:schemeClr val="tx1"/>
                    </a:solidFill>
                    <a:latin typeface="Arial Narrow" pitchFamily="34" charset="0"/>
                  </a:defRPr>
                </a:lvl3pPr>
                <a:lvl4pPr marL="1600200" indent="-228600">
                  <a:spcBef>
                    <a:spcPct val="20000"/>
                  </a:spcBef>
                  <a:buChar char="–"/>
                  <a:defRPr sz="2000">
                    <a:solidFill>
                      <a:schemeClr val="tx1"/>
                    </a:solidFill>
                    <a:latin typeface="Arial Narrow" pitchFamily="34" charset="0"/>
                  </a:defRPr>
                </a:lvl4pPr>
                <a:lvl5pPr marL="2057400" indent="-228600">
                  <a:spcBef>
                    <a:spcPct val="20000"/>
                  </a:spcBef>
                  <a:buChar char="»"/>
                  <a:defRPr sz="2000">
                    <a:solidFill>
                      <a:schemeClr val="tx1"/>
                    </a:solidFill>
                    <a:latin typeface="Arial Narrow" pitchFamily="34" charset="0"/>
                  </a:defRPr>
                </a:lvl5pPr>
                <a:lvl6pPr marL="2514600" indent="-228600" eaLnBrk="0" fontAlgn="base" hangingPunct="0">
                  <a:spcBef>
                    <a:spcPct val="20000"/>
                  </a:spcBef>
                  <a:spcAft>
                    <a:spcPct val="0"/>
                  </a:spcAft>
                  <a:buChar char="»"/>
                  <a:defRPr sz="2000">
                    <a:solidFill>
                      <a:schemeClr val="tx1"/>
                    </a:solidFill>
                    <a:latin typeface="Arial Narrow" pitchFamily="34" charset="0"/>
                  </a:defRPr>
                </a:lvl6pPr>
                <a:lvl7pPr marL="2971800" indent="-228600" eaLnBrk="0" fontAlgn="base" hangingPunct="0">
                  <a:spcBef>
                    <a:spcPct val="20000"/>
                  </a:spcBef>
                  <a:spcAft>
                    <a:spcPct val="0"/>
                  </a:spcAft>
                  <a:buChar char="»"/>
                  <a:defRPr sz="2000">
                    <a:solidFill>
                      <a:schemeClr val="tx1"/>
                    </a:solidFill>
                    <a:latin typeface="Arial Narrow" pitchFamily="34" charset="0"/>
                  </a:defRPr>
                </a:lvl7pPr>
                <a:lvl8pPr marL="3429000" indent="-228600" eaLnBrk="0" fontAlgn="base" hangingPunct="0">
                  <a:spcBef>
                    <a:spcPct val="20000"/>
                  </a:spcBef>
                  <a:spcAft>
                    <a:spcPct val="0"/>
                  </a:spcAft>
                  <a:buChar char="»"/>
                  <a:defRPr sz="2000">
                    <a:solidFill>
                      <a:schemeClr val="tx1"/>
                    </a:solidFill>
                    <a:latin typeface="Arial Narrow" pitchFamily="34" charset="0"/>
                  </a:defRPr>
                </a:lvl8pPr>
                <a:lvl9pPr marL="3886200" indent="-228600" eaLnBrk="0" fontAlgn="base" hangingPunct="0">
                  <a:spcBef>
                    <a:spcPct val="20000"/>
                  </a:spcBef>
                  <a:spcAft>
                    <a:spcPct val="0"/>
                  </a:spcAft>
                  <a:buChar char="»"/>
                  <a:defRPr sz="2000">
                    <a:solidFill>
                      <a:schemeClr val="tx1"/>
                    </a:solidFill>
                    <a:latin typeface="Arial Narrow" pitchFamily="34" charset="0"/>
                  </a:defRPr>
                </a:lvl9pPr>
              </a:lstStyle>
              <a:p>
                <a:pPr eaLnBrk="1" hangingPunct="1">
                  <a:spcBef>
                    <a:spcPct val="0"/>
                  </a:spcBef>
                  <a:buFontTx/>
                  <a:buNone/>
                </a:pPr>
                <a:r>
                  <a:rPr lang="fr-BE" altLang="fr-FR" sz="2000" dirty="0">
                    <a:solidFill>
                      <a:schemeClr val="accent1"/>
                    </a:solidFill>
                    <a:latin typeface="+mn-lt"/>
                  </a:rPr>
                  <a:t>S granuleuse</a:t>
                </a:r>
                <a:endParaRPr lang="fr-FR" altLang="fr-FR" sz="2000" dirty="0">
                  <a:solidFill>
                    <a:schemeClr val="accent1"/>
                  </a:solidFill>
                  <a:latin typeface="+mn-lt"/>
                </a:endParaRPr>
              </a:p>
            </p:txBody>
          </p:sp>
        </p:grpSp>
        <p:grpSp>
          <p:nvGrpSpPr>
            <p:cNvPr id="7" name="Group 30"/>
            <p:cNvGrpSpPr>
              <a:grpSpLocks/>
            </p:cNvGrpSpPr>
            <p:nvPr/>
          </p:nvGrpSpPr>
          <p:grpSpPr bwMode="auto">
            <a:xfrm>
              <a:off x="3708400" y="4221163"/>
              <a:ext cx="795338" cy="1912937"/>
              <a:chOff x="2336" y="2659"/>
              <a:chExt cx="501" cy="1205"/>
            </a:xfrm>
          </p:grpSpPr>
          <p:sp>
            <p:nvSpPr>
              <p:cNvPr id="8" name="Text Box 25"/>
              <p:cNvSpPr txBox="1">
                <a:spLocks noChangeArrowheads="1"/>
              </p:cNvSpPr>
              <p:nvPr/>
            </p:nvSpPr>
            <p:spPr bwMode="auto">
              <a:xfrm>
                <a:off x="2336" y="3612"/>
                <a:ext cx="501" cy="252"/>
              </a:xfrm>
              <a:prstGeom prst="rect">
                <a:avLst/>
              </a:prstGeom>
              <a:solidFill>
                <a:srgbClr val="FFFF00"/>
              </a:solidFill>
              <a:ln w="9525">
                <a:solidFill>
                  <a:schemeClr val="tx1"/>
                </a:solidFill>
                <a:miter lim="800000"/>
                <a:headEnd/>
                <a:tailEnd/>
              </a:ln>
            </p:spPr>
            <p:txBody>
              <a:bodyPr wrap="none">
                <a:spAutoFit/>
              </a:bodyPr>
              <a:lstStyle>
                <a:lvl1pPr>
                  <a:spcBef>
                    <a:spcPct val="20000"/>
                  </a:spcBef>
                  <a:buFont typeface="Arial Narrow" pitchFamily="34" charset="0"/>
                  <a:buChar char="●"/>
                  <a:defRPr sz="2600">
                    <a:solidFill>
                      <a:schemeClr val="tx1"/>
                    </a:solidFill>
                    <a:latin typeface="Arial Narrow" pitchFamily="34" charset="0"/>
                  </a:defRPr>
                </a:lvl1pPr>
                <a:lvl2pPr marL="742950" indent="-285750">
                  <a:spcBef>
                    <a:spcPct val="20000"/>
                  </a:spcBef>
                  <a:buFont typeface="Wingdings" pitchFamily="2" charset="2"/>
                  <a:buChar char="§"/>
                  <a:defRPr sz="2400">
                    <a:solidFill>
                      <a:schemeClr val="tx1"/>
                    </a:solidFill>
                    <a:latin typeface="Arial Narrow" pitchFamily="34" charset="0"/>
                  </a:defRPr>
                </a:lvl2pPr>
                <a:lvl3pPr marL="1143000" indent="-228600">
                  <a:spcBef>
                    <a:spcPct val="20000"/>
                  </a:spcBef>
                  <a:buChar char="•"/>
                  <a:defRPr sz="2000">
                    <a:solidFill>
                      <a:schemeClr val="tx1"/>
                    </a:solidFill>
                    <a:latin typeface="Arial Narrow" pitchFamily="34" charset="0"/>
                  </a:defRPr>
                </a:lvl3pPr>
                <a:lvl4pPr marL="1600200" indent="-228600">
                  <a:spcBef>
                    <a:spcPct val="20000"/>
                  </a:spcBef>
                  <a:buChar char="–"/>
                  <a:defRPr sz="2000">
                    <a:solidFill>
                      <a:schemeClr val="tx1"/>
                    </a:solidFill>
                    <a:latin typeface="Arial Narrow" pitchFamily="34" charset="0"/>
                  </a:defRPr>
                </a:lvl4pPr>
                <a:lvl5pPr marL="2057400" indent="-228600">
                  <a:spcBef>
                    <a:spcPct val="20000"/>
                  </a:spcBef>
                  <a:buChar char="»"/>
                  <a:defRPr sz="2000">
                    <a:solidFill>
                      <a:schemeClr val="tx1"/>
                    </a:solidFill>
                    <a:latin typeface="Arial Narrow" pitchFamily="34" charset="0"/>
                  </a:defRPr>
                </a:lvl5pPr>
                <a:lvl6pPr marL="2514600" indent="-228600" eaLnBrk="0" fontAlgn="base" hangingPunct="0">
                  <a:spcBef>
                    <a:spcPct val="20000"/>
                  </a:spcBef>
                  <a:spcAft>
                    <a:spcPct val="0"/>
                  </a:spcAft>
                  <a:buChar char="»"/>
                  <a:defRPr sz="2000">
                    <a:solidFill>
                      <a:schemeClr val="tx1"/>
                    </a:solidFill>
                    <a:latin typeface="Arial Narrow" pitchFamily="34" charset="0"/>
                  </a:defRPr>
                </a:lvl6pPr>
                <a:lvl7pPr marL="2971800" indent="-228600" eaLnBrk="0" fontAlgn="base" hangingPunct="0">
                  <a:spcBef>
                    <a:spcPct val="20000"/>
                  </a:spcBef>
                  <a:spcAft>
                    <a:spcPct val="0"/>
                  </a:spcAft>
                  <a:buChar char="»"/>
                  <a:defRPr sz="2000">
                    <a:solidFill>
                      <a:schemeClr val="tx1"/>
                    </a:solidFill>
                    <a:latin typeface="Arial Narrow" pitchFamily="34" charset="0"/>
                  </a:defRPr>
                </a:lvl7pPr>
                <a:lvl8pPr marL="3429000" indent="-228600" eaLnBrk="0" fontAlgn="base" hangingPunct="0">
                  <a:spcBef>
                    <a:spcPct val="20000"/>
                  </a:spcBef>
                  <a:spcAft>
                    <a:spcPct val="0"/>
                  </a:spcAft>
                  <a:buChar char="»"/>
                  <a:defRPr sz="2000">
                    <a:solidFill>
                      <a:schemeClr val="tx1"/>
                    </a:solidFill>
                    <a:latin typeface="Arial Narrow" pitchFamily="34" charset="0"/>
                  </a:defRPr>
                </a:lvl8pPr>
                <a:lvl9pPr marL="3886200" indent="-228600" eaLnBrk="0" fontAlgn="base" hangingPunct="0">
                  <a:spcBef>
                    <a:spcPct val="20000"/>
                  </a:spcBef>
                  <a:spcAft>
                    <a:spcPct val="0"/>
                  </a:spcAft>
                  <a:buChar char="»"/>
                  <a:defRPr sz="2000">
                    <a:solidFill>
                      <a:schemeClr val="tx1"/>
                    </a:solidFill>
                    <a:latin typeface="Arial Narrow" pitchFamily="34" charset="0"/>
                  </a:defRPr>
                </a:lvl9pPr>
              </a:lstStyle>
              <a:p>
                <a:pPr eaLnBrk="1" hangingPunct="1">
                  <a:spcBef>
                    <a:spcPct val="0"/>
                  </a:spcBef>
                  <a:buFontTx/>
                  <a:buNone/>
                </a:pPr>
                <a:r>
                  <a:rPr lang="fr-BE" altLang="fr-FR" sz="2000">
                    <a:solidFill>
                      <a:schemeClr val="accent1"/>
                    </a:solidFill>
                    <a:latin typeface="+mn-lt"/>
                  </a:rPr>
                  <a:t>S lisse</a:t>
                </a:r>
                <a:endParaRPr lang="fr-FR" altLang="fr-FR" sz="2000">
                  <a:solidFill>
                    <a:schemeClr val="accent1"/>
                  </a:solidFill>
                  <a:latin typeface="+mn-lt"/>
                </a:endParaRPr>
              </a:p>
            </p:txBody>
          </p:sp>
          <p:sp>
            <p:nvSpPr>
              <p:cNvPr id="9" name="Line 26"/>
              <p:cNvSpPr>
                <a:spLocks noChangeShapeType="1"/>
              </p:cNvSpPr>
              <p:nvPr/>
            </p:nvSpPr>
            <p:spPr bwMode="auto">
              <a:xfrm>
                <a:off x="2381" y="2659"/>
                <a:ext cx="0" cy="953"/>
              </a:xfrm>
              <a:prstGeom prst="line">
                <a:avLst/>
              </a:prstGeom>
              <a:noFill/>
              <a:ln w="9525">
                <a:solidFill>
                  <a:srgbClr val="FFFF00"/>
                </a:solidFill>
                <a:round/>
                <a:headEnd/>
                <a:tailEnd type="triangle" w="med" len="med"/>
              </a:ln>
              <a:extLst>
                <a:ext uri="{909E8E84-426E-40DD-AFC4-6F175D3DCCD1}">
                  <a14:hiddenFill xmlns:a14="http://schemas.microsoft.com/office/drawing/2010/main">
                    <a:noFill/>
                  </a14:hiddenFill>
                </a:ext>
              </a:extLst>
            </p:spPr>
            <p:txBody>
              <a:bodyPr/>
              <a:lstStyle/>
              <a:p>
                <a:endParaRPr lang="fr-BE" sz="2000"/>
              </a:p>
            </p:txBody>
          </p:sp>
        </p:grpSp>
      </p:grpSp>
      <p:sp>
        <p:nvSpPr>
          <p:cNvPr id="28" name="Rectangle à coins arrondis 27"/>
          <p:cNvSpPr/>
          <p:nvPr/>
        </p:nvSpPr>
        <p:spPr>
          <a:xfrm>
            <a:off x="2874528" y="323177"/>
            <a:ext cx="3215208" cy="800877"/>
          </a:xfrm>
          <a:prstGeom prst="round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BE" sz="2000" dirty="0" smtClean="0">
                <a:solidFill>
                  <a:schemeClr val="tx1"/>
                </a:solidFill>
              </a:rPr>
              <a:t>On évalue et on compare la taille des ovaires</a:t>
            </a:r>
            <a:endParaRPr lang="fr-BE" sz="2000" dirty="0">
              <a:solidFill>
                <a:schemeClr val="tx1"/>
              </a:solidFill>
            </a:endParaRPr>
          </a:p>
        </p:txBody>
      </p:sp>
    </p:spTree>
    <p:extLst>
      <p:ext uri="{BB962C8B-B14F-4D97-AF65-F5344CB8AC3E}">
        <p14:creationId xmlns:p14="http://schemas.microsoft.com/office/powerpoint/2010/main" val="1232077381"/>
      </p:ext>
    </p:extLst>
  </p:cSld>
  <p:clrMapOvr>
    <a:masterClrMapping/>
  </p:clrMapOvr>
  <p:timing>
    <p:tnLst>
      <p:par>
        <p:cTn id="1" dur="indefinite" restart="never" nodeType="tmRoot"/>
      </p:par>
    </p:tn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ZoneTexte 3"/>
          <p:cNvSpPr txBox="1"/>
          <p:nvPr/>
        </p:nvSpPr>
        <p:spPr>
          <a:xfrm>
            <a:off x="229976" y="6237312"/>
            <a:ext cx="2598771" cy="307777"/>
          </a:xfrm>
          <a:prstGeom prst="rect">
            <a:avLst/>
          </a:prstGeom>
          <a:noFill/>
          <a:ln>
            <a:solidFill>
              <a:schemeClr val="tx1"/>
            </a:solidFill>
          </a:ln>
        </p:spPr>
        <p:txBody>
          <a:bodyPr wrap="square">
            <a:spAutoFit/>
          </a:bodyPr>
          <a:lstStyle/>
          <a:p>
            <a:pPr eaLnBrk="1" hangingPunct="1">
              <a:defRPr/>
            </a:pPr>
            <a:r>
              <a:rPr lang="fr-BE" sz="1400" dirty="0">
                <a:solidFill>
                  <a:srgbClr val="FF0000"/>
                </a:solidFill>
              </a:rPr>
              <a:t>Surface </a:t>
            </a:r>
            <a:r>
              <a:rPr lang="fr-BE" sz="1400" dirty="0" smtClean="0">
                <a:solidFill>
                  <a:srgbClr val="FF0000"/>
                </a:solidFill>
              </a:rPr>
              <a:t>lisse, </a:t>
            </a:r>
            <a:r>
              <a:rPr lang="fr-BE" sz="1400" dirty="0" smtClean="0">
                <a:solidFill>
                  <a:srgbClr val="FF00FF"/>
                </a:solidFill>
              </a:rPr>
              <a:t>Surface granuleuse</a:t>
            </a:r>
          </a:p>
        </p:txBody>
      </p:sp>
      <p:sp>
        <p:nvSpPr>
          <p:cNvPr id="39" name="Ellipse 38"/>
          <p:cNvSpPr/>
          <p:nvPr/>
        </p:nvSpPr>
        <p:spPr>
          <a:xfrm>
            <a:off x="370580" y="1029244"/>
            <a:ext cx="1961708" cy="1213347"/>
          </a:xfrm>
          <a:prstGeom prst="ellipse">
            <a:avLst/>
          </a:prstGeom>
          <a:solidFill>
            <a:schemeClr val="accent3">
              <a:lumMod val="75000"/>
            </a:schemeClr>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83" name="Rectangle à coins arrondis 82"/>
          <p:cNvSpPr/>
          <p:nvPr/>
        </p:nvSpPr>
        <p:spPr>
          <a:xfrm>
            <a:off x="138104" y="107109"/>
            <a:ext cx="3943821" cy="417190"/>
          </a:xfrm>
          <a:prstGeom prst="roundRect">
            <a:avLst/>
          </a:prstGeom>
          <a:solidFill>
            <a:schemeClr val="tx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BE" sz="2400" dirty="0" smtClean="0"/>
              <a:t>La palpation des ovaires</a:t>
            </a:r>
          </a:p>
        </p:txBody>
      </p:sp>
      <p:sp>
        <p:nvSpPr>
          <p:cNvPr id="85" name="Rectangle à coins arrondis 84"/>
          <p:cNvSpPr/>
          <p:nvPr/>
        </p:nvSpPr>
        <p:spPr>
          <a:xfrm>
            <a:off x="95324" y="786557"/>
            <a:ext cx="424706" cy="396044"/>
          </a:xfrm>
          <a:prstGeom prst="roundRect">
            <a:avLst/>
          </a:prstGeom>
          <a:solidFill>
            <a:schemeClr val="tx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BE" sz="2000" dirty="0">
                <a:solidFill>
                  <a:schemeClr val="bg1"/>
                </a:solidFill>
              </a:rPr>
              <a:t>1</a:t>
            </a:r>
            <a:endParaRPr lang="fr-BE" sz="2000" dirty="0" smtClean="0">
              <a:solidFill>
                <a:schemeClr val="bg1"/>
              </a:solidFill>
            </a:endParaRPr>
          </a:p>
        </p:txBody>
      </p:sp>
      <p:sp>
        <p:nvSpPr>
          <p:cNvPr id="88" name="Rectangle à coins arrondis 87"/>
          <p:cNvSpPr/>
          <p:nvPr/>
        </p:nvSpPr>
        <p:spPr>
          <a:xfrm>
            <a:off x="95324" y="4226178"/>
            <a:ext cx="424706" cy="396044"/>
          </a:xfrm>
          <a:prstGeom prst="roundRect">
            <a:avLst/>
          </a:prstGeom>
          <a:solidFill>
            <a:schemeClr val="tx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BE" sz="2000" dirty="0" smtClean="0">
                <a:solidFill>
                  <a:schemeClr val="bg1"/>
                </a:solidFill>
              </a:rPr>
              <a:t>3</a:t>
            </a:r>
          </a:p>
        </p:txBody>
      </p:sp>
      <p:sp>
        <p:nvSpPr>
          <p:cNvPr id="89" name="Rectangle à coins arrondis 88"/>
          <p:cNvSpPr/>
          <p:nvPr/>
        </p:nvSpPr>
        <p:spPr>
          <a:xfrm>
            <a:off x="79639" y="2372871"/>
            <a:ext cx="424706" cy="396044"/>
          </a:xfrm>
          <a:prstGeom prst="roundRect">
            <a:avLst/>
          </a:prstGeom>
          <a:solidFill>
            <a:schemeClr val="tx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BE" sz="2000" dirty="0" smtClean="0">
                <a:solidFill>
                  <a:schemeClr val="bg1"/>
                </a:solidFill>
              </a:rPr>
              <a:t>2</a:t>
            </a:r>
          </a:p>
        </p:txBody>
      </p:sp>
      <p:pic>
        <p:nvPicPr>
          <p:cNvPr id="82" name="Picture 2"/>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2642920" y="896861"/>
            <a:ext cx="2210945" cy="1619412"/>
          </a:xfrm>
          <a:prstGeom prst="rect">
            <a:avLst/>
          </a:prstGeom>
          <a:noFill/>
          <a:ln w="9525">
            <a:solidFill>
              <a:schemeClr val="tx1"/>
            </a:solidFill>
            <a:miter lim="800000"/>
            <a:headEnd/>
            <a:tailEnd/>
          </a:ln>
          <a:extLst>
            <a:ext uri="{909E8E84-426E-40DD-AFC4-6F175D3DCCD1}">
              <a14:hiddenFill xmlns:a14="http://schemas.microsoft.com/office/drawing/2010/main">
                <a:solidFill>
                  <a:schemeClr val="accent1"/>
                </a:solidFill>
              </a14:hiddenFill>
            </a:ext>
          </a:extLst>
        </p:spPr>
      </p:pic>
      <p:sp>
        <p:nvSpPr>
          <p:cNvPr id="2" name="Rectangle à coins arrondis 1"/>
          <p:cNvSpPr/>
          <p:nvPr/>
        </p:nvSpPr>
        <p:spPr>
          <a:xfrm>
            <a:off x="5029150" y="995605"/>
            <a:ext cx="3986259" cy="1333672"/>
          </a:xfrm>
          <a:prstGeom prst="round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fr-BE" dirty="0" smtClean="0">
                <a:solidFill>
                  <a:schemeClr val="tx1">
                    <a:lumMod val="95000"/>
                    <a:lumOff val="5000"/>
                  </a:schemeClr>
                </a:solidFill>
              </a:rPr>
              <a:t>- Ovaires petits et lisses</a:t>
            </a:r>
          </a:p>
          <a:p>
            <a:r>
              <a:rPr lang="fr-BE" dirty="0" smtClean="0">
                <a:solidFill>
                  <a:schemeClr val="tx1">
                    <a:lumMod val="95000"/>
                    <a:lumOff val="5000"/>
                  </a:schemeClr>
                </a:solidFill>
              </a:rPr>
              <a:t>- Absence de recrutement/croissance folliculaire</a:t>
            </a:r>
          </a:p>
          <a:p>
            <a:r>
              <a:rPr lang="fr-BE" dirty="0" smtClean="0">
                <a:solidFill>
                  <a:schemeClr val="tx1">
                    <a:lumMod val="95000"/>
                    <a:lumOff val="5000"/>
                  </a:schemeClr>
                </a:solidFill>
              </a:rPr>
              <a:t>- Etat d’</a:t>
            </a:r>
            <a:r>
              <a:rPr lang="fr-BE" dirty="0" err="1" smtClean="0">
                <a:solidFill>
                  <a:schemeClr val="tx1">
                    <a:lumMod val="95000"/>
                    <a:lumOff val="5000"/>
                  </a:schemeClr>
                </a:solidFill>
              </a:rPr>
              <a:t>anoestrus</a:t>
            </a:r>
            <a:r>
              <a:rPr lang="fr-BE" dirty="0" smtClean="0">
                <a:solidFill>
                  <a:schemeClr val="tx1">
                    <a:lumMod val="95000"/>
                    <a:lumOff val="5000"/>
                  </a:schemeClr>
                </a:solidFill>
              </a:rPr>
              <a:t> de type 1 si bilatéral </a:t>
            </a:r>
            <a:endParaRPr lang="fr-BE" dirty="0">
              <a:solidFill>
                <a:schemeClr val="tx1">
                  <a:lumMod val="95000"/>
                  <a:lumOff val="5000"/>
                </a:schemeClr>
              </a:solidFill>
            </a:endParaRPr>
          </a:p>
        </p:txBody>
      </p:sp>
      <p:grpSp>
        <p:nvGrpSpPr>
          <p:cNvPr id="15" name="Groupe 14"/>
          <p:cNvGrpSpPr/>
          <p:nvPr/>
        </p:nvGrpSpPr>
        <p:grpSpPr>
          <a:xfrm>
            <a:off x="2642920" y="4397781"/>
            <a:ext cx="2247550" cy="1695515"/>
            <a:chOff x="2737882" y="2330615"/>
            <a:chExt cx="2122149" cy="1570954"/>
          </a:xfrm>
        </p:grpSpPr>
        <p:pic>
          <p:nvPicPr>
            <p:cNvPr id="95" name="Picture 2"/>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rot="10800000">
              <a:off x="2737882" y="2330615"/>
              <a:ext cx="2122149" cy="1570954"/>
            </a:xfrm>
            <a:prstGeom prst="rect">
              <a:avLst/>
            </a:prstGeom>
            <a:noFill/>
            <a:ln w="9525">
              <a:solidFill>
                <a:schemeClr val="tx1"/>
              </a:solidFill>
              <a:miter lim="800000"/>
              <a:headEnd/>
              <a:tailEnd/>
            </a:ln>
            <a:extLst>
              <a:ext uri="{909E8E84-426E-40DD-AFC4-6F175D3DCCD1}">
                <a14:hiddenFill xmlns:a14="http://schemas.microsoft.com/office/drawing/2010/main">
                  <a:solidFill>
                    <a:schemeClr val="accent1"/>
                  </a:solidFill>
                </a14:hiddenFill>
              </a:ext>
            </a:extLst>
          </p:spPr>
        </p:pic>
        <p:sp>
          <p:nvSpPr>
            <p:cNvPr id="5" name="Forme libre 4"/>
            <p:cNvSpPr/>
            <p:nvPr/>
          </p:nvSpPr>
          <p:spPr>
            <a:xfrm>
              <a:off x="4048125" y="2779884"/>
              <a:ext cx="495300" cy="487191"/>
            </a:xfrm>
            <a:custGeom>
              <a:avLst/>
              <a:gdLst>
                <a:gd name="connsiteX0" fmla="*/ 161925 w 495300"/>
                <a:gd name="connsiteY0" fmla="*/ 1416 h 487191"/>
                <a:gd name="connsiteX1" fmla="*/ 104775 w 495300"/>
                <a:gd name="connsiteY1" fmla="*/ 10941 h 487191"/>
                <a:gd name="connsiteX2" fmla="*/ 76200 w 495300"/>
                <a:gd name="connsiteY2" fmla="*/ 29991 h 487191"/>
                <a:gd name="connsiteX3" fmla="*/ 9525 w 495300"/>
                <a:gd name="connsiteY3" fmla="*/ 115716 h 487191"/>
                <a:gd name="connsiteX4" fmla="*/ 0 w 495300"/>
                <a:gd name="connsiteY4" fmla="*/ 144291 h 487191"/>
                <a:gd name="connsiteX5" fmla="*/ 9525 w 495300"/>
                <a:gd name="connsiteY5" fmla="*/ 287166 h 487191"/>
                <a:gd name="connsiteX6" fmla="*/ 66675 w 495300"/>
                <a:gd name="connsiteY6" fmla="*/ 401466 h 487191"/>
                <a:gd name="connsiteX7" fmla="*/ 123825 w 495300"/>
                <a:gd name="connsiteY7" fmla="*/ 449091 h 487191"/>
                <a:gd name="connsiteX8" fmla="*/ 180975 w 495300"/>
                <a:gd name="connsiteY8" fmla="*/ 468141 h 487191"/>
                <a:gd name="connsiteX9" fmla="*/ 209550 w 495300"/>
                <a:gd name="connsiteY9" fmla="*/ 477666 h 487191"/>
                <a:gd name="connsiteX10" fmla="*/ 238125 w 495300"/>
                <a:gd name="connsiteY10" fmla="*/ 487191 h 487191"/>
                <a:gd name="connsiteX11" fmla="*/ 419100 w 495300"/>
                <a:gd name="connsiteY11" fmla="*/ 477666 h 487191"/>
                <a:gd name="connsiteX12" fmla="*/ 447675 w 495300"/>
                <a:gd name="connsiteY12" fmla="*/ 458616 h 487191"/>
                <a:gd name="connsiteX13" fmla="*/ 466725 w 495300"/>
                <a:gd name="connsiteY13" fmla="*/ 401466 h 487191"/>
                <a:gd name="connsiteX14" fmla="*/ 476250 w 495300"/>
                <a:gd name="connsiteY14" fmla="*/ 372891 h 487191"/>
                <a:gd name="connsiteX15" fmla="*/ 485775 w 495300"/>
                <a:gd name="connsiteY15" fmla="*/ 344316 h 487191"/>
                <a:gd name="connsiteX16" fmla="*/ 495300 w 495300"/>
                <a:gd name="connsiteY16" fmla="*/ 306216 h 487191"/>
                <a:gd name="connsiteX17" fmla="*/ 485775 w 495300"/>
                <a:gd name="connsiteY17" fmla="*/ 115716 h 487191"/>
                <a:gd name="connsiteX18" fmla="*/ 466725 w 495300"/>
                <a:gd name="connsiteY18" fmla="*/ 87141 h 487191"/>
                <a:gd name="connsiteX19" fmla="*/ 457200 w 495300"/>
                <a:gd name="connsiteY19" fmla="*/ 58566 h 487191"/>
                <a:gd name="connsiteX20" fmla="*/ 371475 w 495300"/>
                <a:gd name="connsiteY20" fmla="*/ 20466 h 487191"/>
                <a:gd name="connsiteX21" fmla="*/ 285750 w 495300"/>
                <a:gd name="connsiteY21" fmla="*/ 1416 h 487191"/>
                <a:gd name="connsiteX22" fmla="*/ 161925 w 495300"/>
                <a:gd name="connsiteY22" fmla="*/ 1416 h 487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95300" h="487191">
                  <a:moveTo>
                    <a:pt x="161925" y="1416"/>
                  </a:moveTo>
                  <a:cubicBezTo>
                    <a:pt x="131763" y="3003"/>
                    <a:pt x="123097" y="4834"/>
                    <a:pt x="104775" y="10941"/>
                  </a:cubicBezTo>
                  <a:cubicBezTo>
                    <a:pt x="93915" y="14561"/>
                    <a:pt x="84994" y="22662"/>
                    <a:pt x="76200" y="29991"/>
                  </a:cubicBezTo>
                  <a:cubicBezTo>
                    <a:pt x="53441" y="48957"/>
                    <a:pt x="17694" y="91208"/>
                    <a:pt x="9525" y="115716"/>
                  </a:cubicBezTo>
                  <a:lnTo>
                    <a:pt x="0" y="144291"/>
                  </a:lnTo>
                  <a:cubicBezTo>
                    <a:pt x="3175" y="191916"/>
                    <a:pt x="2775" y="239915"/>
                    <a:pt x="9525" y="287166"/>
                  </a:cubicBezTo>
                  <a:cubicBezTo>
                    <a:pt x="14690" y="323318"/>
                    <a:pt x="41523" y="376314"/>
                    <a:pt x="66675" y="401466"/>
                  </a:cubicBezTo>
                  <a:cubicBezTo>
                    <a:pt x="84620" y="419411"/>
                    <a:pt x="99955" y="438482"/>
                    <a:pt x="123825" y="449091"/>
                  </a:cubicBezTo>
                  <a:cubicBezTo>
                    <a:pt x="142175" y="457246"/>
                    <a:pt x="161925" y="461791"/>
                    <a:pt x="180975" y="468141"/>
                  </a:cubicBezTo>
                  <a:lnTo>
                    <a:pt x="209550" y="477666"/>
                  </a:lnTo>
                  <a:lnTo>
                    <a:pt x="238125" y="487191"/>
                  </a:lnTo>
                  <a:cubicBezTo>
                    <a:pt x="298450" y="484016"/>
                    <a:pt x="359245" y="485828"/>
                    <a:pt x="419100" y="477666"/>
                  </a:cubicBezTo>
                  <a:cubicBezTo>
                    <a:pt x="430443" y="476119"/>
                    <a:pt x="441608" y="468324"/>
                    <a:pt x="447675" y="458616"/>
                  </a:cubicBezTo>
                  <a:cubicBezTo>
                    <a:pt x="458318" y="441588"/>
                    <a:pt x="460375" y="420516"/>
                    <a:pt x="466725" y="401466"/>
                  </a:cubicBezTo>
                  <a:lnTo>
                    <a:pt x="476250" y="372891"/>
                  </a:lnTo>
                  <a:cubicBezTo>
                    <a:pt x="479425" y="363366"/>
                    <a:pt x="483340" y="354056"/>
                    <a:pt x="485775" y="344316"/>
                  </a:cubicBezTo>
                  <a:lnTo>
                    <a:pt x="495300" y="306216"/>
                  </a:lnTo>
                  <a:cubicBezTo>
                    <a:pt x="492125" y="242716"/>
                    <a:pt x="493998" y="178761"/>
                    <a:pt x="485775" y="115716"/>
                  </a:cubicBezTo>
                  <a:cubicBezTo>
                    <a:pt x="484294" y="104365"/>
                    <a:pt x="471845" y="97380"/>
                    <a:pt x="466725" y="87141"/>
                  </a:cubicBezTo>
                  <a:cubicBezTo>
                    <a:pt x="462235" y="78161"/>
                    <a:pt x="463472" y="66406"/>
                    <a:pt x="457200" y="58566"/>
                  </a:cubicBezTo>
                  <a:cubicBezTo>
                    <a:pt x="440733" y="37983"/>
                    <a:pt x="388938" y="26287"/>
                    <a:pt x="371475" y="20466"/>
                  </a:cubicBezTo>
                  <a:cubicBezTo>
                    <a:pt x="338740" y="9554"/>
                    <a:pt x="325563" y="3511"/>
                    <a:pt x="285750" y="1416"/>
                  </a:cubicBezTo>
                  <a:cubicBezTo>
                    <a:pt x="244532" y="-753"/>
                    <a:pt x="192087" y="-171"/>
                    <a:pt x="161925" y="1416"/>
                  </a:cubicBezTo>
                  <a:close/>
                </a:path>
              </a:pathLst>
            </a:custGeom>
            <a:noFill/>
            <a:ln>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grpSp>
      <p:sp>
        <p:nvSpPr>
          <p:cNvPr id="96" name="Rectangle à coins arrondis 95"/>
          <p:cNvSpPr/>
          <p:nvPr/>
        </p:nvSpPr>
        <p:spPr>
          <a:xfrm>
            <a:off x="5004048" y="2734467"/>
            <a:ext cx="3986259" cy="1491711"/>
          </a:xfrm>
          <a:prstGeom prst="round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285750" indent="-285750">
              <a:buFontTx/>
              <a:buChar char="-"/>
            </a:pPr>
            <a:r>
              <a:rPr lang="fr-BE" dirty="0" smtClean="0">
                <a:solidFill>
                  <a:schemeClr val="tx1">
                    <a:lumMod val="95000"/>
                    <a:lumOff val="5000"/>
                  </a:schemeClr>
                </a:solidFill>
              </a:rPr>
              <a:t>Ovaires granuleux</a:t>
            </a:r>
          </a:p>
          <a:p>
            <a:pPr marL="285750" indent="-285750">
              <a:buFontTx/>
              <a:buChar char="-"/>
            </a:pPr>
            <a:r>
              <a:rPr lang="fr-BE" dirty="0" smtClean="0">
                <a:solidFill>
                  <a:schemeClr val="tx1">
                    <a:lumMod val="95000"/>
                    <a:lumOff val="5000"/>
                  </a:schemeClr>
                </a:solidFill>
              </a:rPr>
              <a:t>Absence </a:t>
            </a:r>
            <a:r>
              <a:rPr lang="fr-BE" dirty="0">
                <a:solidFill>
                  <a:schemeClr val="tx1">
                    <a:lumMod val="95000"/>
                    <a:lumOff val="5000"/>
                  </a:schemeClr>
                </a:solidFill>
              </a:rPr>
              <a:t>de </a:t>
            </a:r>
            <a:r>
              <a:rPr lang="fr-BE" dirty="0" smtClean="0">
                <a:solidFill>
                  <a:schemeClr val="tx1">
                    <a:lumMod val="95000"/>
                    <a:lumOff val="5000"/>
                  </a:schemeClr>
                </a:solidFill>
              </a:rPr>
              <a:t>croissance folliculaire jusqu’au stade de dominance</a:t>
            </a:r>
          </a:p>
          <a:p>
            <a:pPr marL="285750" indent="-285750">
              <a:buFontTx/>
              <a:buChar char="-"/>
            </a:pPr>
            <a:r>
              <a:rPr lang="fr-BE" dirty="0">
                <a:solidFill>
                  <a:schemeClr val="tx1">
                    <a:lumMod val="95000"/>
                    <a:lumOff val="5000"/>
                  </a:schemeClr>
                </a:solidFill>
              </a:rPr>
              <a:t>Etat d’</a:t>
            </a:r>
            <a:r>
              <a:rPr lang="fr-BE" dirty="0" err="1">
                <a:solidFill>
                  <a:schemeClr val="tx1">
                    <a:lumMod val="95000"/>
                    <a:lumOff val="5000"/>
                  </a:schemeClr>
                </a:solidFill>
              </a:rPr>
              <a:t>anoestrus</a:t>
            </a:r>
            <a:r>
              <a:rPr lang="fr-BE" dirty="0">
                <a:solidFill>
                  <a:schemeClr val="tx1">
                    <a:lumMod val="95000"/>
                    <a:lumOff val="5000"/>
                  </a:schemeClr>
                </a:solidFill>
              </a:rPr>
              <a:t> de type 1 si bilatéral</a:t>
            </a:r>
            <a:endParaRPr lang="fr-BE" dirty="0" smtClean="0">
              <a:solidFill>
                <a:schemeClr val="tx1">
                  <a:lumMod val="95000"/>
                  <a:lumOff val="5000"/>
                </a:schemeClr>
              </a:solidFill>
            </a:endParaRPr>
          </a:p>
        </p:txBody>
      </p:sp>
      <p:pic>
        <p:nvPicPr>
          <p:cNvPr id="97" name="Picture 2"/>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2642920" y="2624224"/>
            <a:ext cx="2207862" cy="1615516"/>
          </a:xfrm>
          <a:prstGeom prst="rect">
            <a:avLst/>
          </a:prstGeom>
          <a:noFill/>
          <a:ln w="9525">
            <a:solidFill>
              <a:schemeClr val="tx1"/>
            </a:solidFill>
            <a:miter lim="800000"/>
            <a:headEnd/>
            <a:tailEnd/>
          </a:ln>
          <a:extLst>
            <a:ext uri="{909E8E84-426E-40DD-AFC4-6F175D3DCCD1}">
              <a14:hiddenFill xmlns:a14="http://schemas.microsoft.com/office/drawing/2010/main">
                <a:solidFill>
                  <a:schemeClr val="accent1"/>
                </a:solidFill>
              </a14:hiddenFill>
            </a:ext>
          </a:extLst>
        </p:spPr>
      </p:pic>
      <p:grpSp>
        <p:nvGrpSpPr>
          <p:cNvPr id="26" name="Groupe 25"/>
          <p:cNvGrpSpPr/>
          <p:nvPr/>
        </p:nvGrpSpPr>
        <p:grpSpPr>
          <a:xfrm>
            <a:off x="370580" y="2667038"/>
            <a:ext cx="1927225" cy="1352550"/>
            <a:chOff x="578412" y="2361446"/>
            <a:chExt cx="1927225" cy="1352550"/>
          </a:xfrm>
        </p:grpSpPr>
        <p:grpSp>
          <p:nvGrpSpPr>
            <p:cNvPr id="84" name="Groupe 83"/>
            <p:cNvGrpSpPr/>
            <p:nvPr/>
          </p:nvGrpSpPr>
          <p:grpSpPr>
            <a:xfrm>
              <a:off x="578412" y="2361446"/>
              <a:ext cx="1927225" cy="1352550"/>
              <a:chOff x="447676" y="548680"/>
              <a:chExt cx="1927225" cy="1352550"/>
            </a:xfrm>
          </p:grpSpPr>
          <p:sp>
            <p:nvSpPr>
              <p:cNvPr id="3" name="Forme libre 2"/>
              <p:cNvSpPr/>
              <p:nvPr/>
            </p:nvSpPr>
            <p:spPr>
              <a:xfrm>
                <a:off x="469901" y="564555"/>
                <a:ext cx="1905000" cy="1285875"/>
              </a:xfrm>
              <a:custGeom>
                <a:avLst/>
                <a:gdLst>
                  <a:gd name="connsiteX0" fmla="*/ 315377 w 1906052"/>
                  <a:gd name="connsiteY0" fmla="*/ 152400 h 1285875"/>
                  <a:gd name="connsiteX1" fmla="*/ 382052 w 1906052"/>
                  <a:gd name="connsiteY1" fmla="*/ 104775 h 1285875"/>
                  <a:gd name="connsiteX2" fmla="*/ 410627 w 1906052"/>
                  <a:gd name="connsiteY2" fmla="*/ 95250 h 1285875"/>
                  <a:gd name="connsiteX3" fmla="*/ 486827 w 1906052"/>
                  <a:gd name="connsiteY3" fmla="*/ 85725 h 1285875"/>
                  <a:gd name="connsiteX4" fmla="*/ 515402 w 1906052"/>
                  <a:gd name="connsiteY4" fmla="*/ 66675 h 1285875"/>
                  <a:gd name="connsiteX5" fmla="*/ 534452 w 1906052"/>
                  <a:gd name="connsiteY5" fmla="*/ 38100 h 1285875"/>
                  <a:gd name="connsiteX6" fmla="*/ 601127 w 1906052"/>
                  <a:gd name="connsiteY6" fmla="*/ 28575 h 1285875"/>
                  <a:gd name="connsiteX7" fmla="*/ 734477 w 1906052"/>
                  <a:gd name="connsiteY7" fmla="*/ 19050 h 1285875"/>
                  <a:gd name="connsiteX8" fmla="*/ 791627 w 1906052"/>
                  <a:gd name="connsiteY8" fmla="*/ 9525 h 1285875"/>
                  <a:gd name="connsiteX9" fmla="*/ 820202 w 1906052"/>
                  <a:gd name="connsiteY9" fmla="*/ 0 h 1285875"/>
                  <a:gd name="connsiteX10" fmla="*/ 886877 w 1906052"/>
                  <a:gd name="connsiteY10" fmla="*/ 19050 h 1285875"/>
                  <a:gd name="connsiteX11" fmla="*/ 953552 w 1906052"/>
                  <a:gd name="connsiteY11" fmla="*/ 9525 h 1285875"/>
                  <a:gd name="connsiteX12" fmla="*/ 991652 w 1906052"/>
                  <a:gd name="connsiteY12" fmla="*/ 19050 h 1285875"/>
                  <a:gd name="connsiteX13" fmla="*/ 1067852 w 1906052"/>
                  <a:gd name="connsiteY13" fmla="*/ 28575 h 1285875"/>
                  <a:gd name="connsiteX14" fmla="*/ 1267877 w 1906052"/>
                  <a:gd name="connsiteY14" fmla="*/ 28575 h 1285875"/>
                  <a:gd name="connsiteX15" fmla="*/ 1486952 w 1906052"/>
                  <a:gd name="connsiteY15" fmla="*/ 38100 h 1285875"/>
                  <a:gd name="connsiteX16" fmla="*/ 1515527 w 1906052"/>
                  <a:gd name="connsiteY16" fmla="*/ 57150 h 1285875"/>
                  <a:gd name="connsiteX17" fmla="*/ 1544102 w 1906052"/>
                  <a:gd name="connsiteY17" fmla="*/ 66675 h 1285875"/>
                  <a:gd name="connsiteX18" fmla="*/ 1582202 w 1906052"/>
                  <a:gd name="connsiteY18" fmla="*/ 95250 h 1285875"/>
                  <a:gd name="connsiteX19" fmla="*/ 1620302 w 1906052"/>
                  <a:gd name="connsiteY19" fmla="*/ 114300 h 1285875"/>
                  <a:gd name="connsiteX20" fmla="*/ 1648877 w 1906052"/>
                  <a:gd name="connsiteY20" fmla="*/ 133350 h 1285875"/>
                  <a:gd name="connsiteX21" fmla="*/ 1658402 w 1906052"/>
                  <a:gd name="connsiteY21" fmla="*/ 180975 h 1285875"/>
                  <a:gd name="connsiteX22" fmla="*/ 1686977 w 1906052"/>
                  <a:gd name="connsiteY22" fmla="*/ 200025 h 1285875"/>
                  <a:gd name="connsiteX23" fmla="*/ 1725077 w 1906052"/>
                  <a:gd name="connsiteY23" fmla="*/ 257175 h 1285875"/>
                  <a:gd name="connsiteX24" fmla="*/ 1763177 w 1906052"/>
                  <a:gd name="connsiteY24" fmla="*/ 314325 h 1285875"/>
                  <a:gd name="connsiteX25" fmla="*/ 1782227 w 1906052"/>
                  <a:gd name="connsiteY25" fmla="*/ 342900 h 1285875"/>
                  <a:gd name="connsiteX26" fmla="*/ 1810802 w 1906052"/>
                  <a:gd name="connsiteY26" fmla="*/ 371475 h 1285875"/>
                  <a:gd name="connsiteX27" fmla="*/ 1839377 w 1906052"/>
                  <a:gd name="connsiteY27" fmla="*/ 390525 h 1285875"/>
                  <a:gd name="connsiteX28" fmla="*/ 1877477 w 1906052"/>
                  <a:gd name="connsiteY28" fmla="*/ 419100 h 1285875"/>
                  <a:gd name="connsiteX29" fmla="*/ 1877477 w 1906052"/>
                  <a:gd name="connsiteY29" fmla="*/ 542925 h 1285875"/>
                  <a:gd name="connsiteX30" fmla="*/ 1887002 w 1906052"/>
                  <a:gd name="connsiteY30" fmla="*/ 647700 h 1285875"/>
                  <a:gd name="connsiteX31" fmla="*/ 1906052 w 1906052"/>
                  <a:gd name="connsiteY31" fmla="*/ 704850 h 1285875"/>
                  <a:gd name="connsiteX32" fmla="*/ 1887002 w 1906052"/>
                  <a:gd name="connsiteY32" fmla="*/ 914400 h 1285875"/>
                  <a:gd name="connsiteX33" fmla="*/ 1858427 w 1906052"/>
                  <a:gd name="connsiteY33" fmla="*/ 933450 h 1285875"/>
                  <a:gd name="connsiteX34" fmla="*/ 1763177 w 1906052"/>
                  <a:gd name="connsiteY34" fmla="*/ 990600 h 1285875"/>
                  <a:gd name="connsiteX35" fmla="*/ 1706027 w 1906052"/>
                  <a:gd name="connsiteY35" fmla="*/ 1047750 h 1285875"/>
                  <a:gd name="connsiteX36" fmla="*/ 1648877 w 1906052"/>
                  <a:gd name="connsiteY36" fmla="*/ 1162050 h 1285875"/>
                  <a:gd name="connsiteX37" fmla="*/ 1591727 w 1906052"/>
                  <a:gd name="connsiteY37" fmla="*/ 1219200 h 1285875"/>
                  <a:gd name="connsiteX38" fmla="*/ 1563152 w 1906052"/>
                  <a:gd name="connsiteY38" fmla="*/ 1247775 h 1285875"/>
                  <a:gd name="connsiteX39" fmla="*/ 1353602 w 1906052"/>
                  <a:gd name="connsiteY39" fmla="*/ 1228725 h 1285875"/>
                  <a:gd name="connsiteX40" fmla="*/ 1305977 w 1906052"/>
                  <a:gd name="connsiteY40" fmla="*/ 1209675 h 1285875"/>
                  <a:gd name="connsiteX41" fmla="*/ 1134527 w 1906052"/>
                  <a:gd name="connsiteY41" fmla="*/ 1219200 h 1285875"/>
                  <a:gd name="connsiteX42" fmla="*/ 1096427 w 1906052"/>
                  <a:gd name="connsiteY42" fmla="*/ 1238250 h 1285875"/>
                  <a:gd name="connsiteX43" fmla="*/ 991652 w 1906052"/>
                  <a:gd name="connsiteY43" fmla="*/ 1266825 h 1285875"/>
                  <a:gd name="connsiteX44" fmla="*/ 648752 w 1906052"/>
                  <a:gd name="connsiteY44" fmla="*/ 1276350 h 1285875"/>
                  <a:gd name="connsiteX45" fmla="*/ 620177 w 1906052"/>
                  <a:gd name="connsiteY45" fmla="*/ 1285875 h 1285875"/>
                  <a:gd name="connsiteX46" fmla="*/ 591602 w 1906052"/>
                  <a:gd name="connsiteY46" fmla="*/ 1276350 h 1285875"/>
                  <a:gd name="connsiteX47" fmla="*/ 515402 w 1906052"/>
                  <a:gd name="connsiteY47" fmla="*/ 1219200 h 1285875"/>
                  <a:gd name="connsiteX48" fmla="*/ 486827 w 1906052"/>
                  <a:gd name="connsiteY48" fmla="*/ 1200150 h 1285875"/>
                  <a:gd name="connsiteX49" fmla="*/ 429677 w 1906052"/>
                  <a:gd name="connsiteY49" fmla="*/ 1181100 h 1285875"/>
                  <a:gd name="connsiteX50" fmla="*/ 267752 w 1906052"/>
                  <a:gd name="connsiteY50" fmla="*/ 1162050 h 1285875"/>
                  <a:gd name="connsiteX51" fmla="*/ 239177 w 1906052"/>
                  <a:gd name="connsiteY51" fmla="*/ 1152525 h 1285875"/>
                  <a:gd name="connsiteX52" fmla="*/ 153452 w 1906052"/>
                  <a:gd name="connsiteY52" fmla="*/ 1085850 h 1285875"/>
                  <a:gd name="connsiteX53" fmla="*/ 134402 w 1906052"/>
                  <a:gd name="connsiteY53" fmla="*/ 1057275 h 1285875"/>
                  <a:gd name="connsiteX54" fmla="*/ 115352 w 1906052"/>
                  <a:gd name="connsiteY54" fmla="*/ 981075 h 1285875"/>
                  <a:gd name="connsiteX55" fmla="*/ 105827 w 1906052"/>
                  <a:gd name="connsiteY55" fmla="*/ 952500 h 1285875"/>
                  <a:gd name="connsiteX56" fmla="*/ 96302 w 1906052"/>
                  <a:gd name="connsiteY56" fmla="*/ 876300 h 1285875"/>
                  <a:gd name="connsiteX57" fmla="*/ 86777 w 1906052"/>
                  <a:gd name="connsiteY57" fmla="*/ 847725 h 1285875"/>
                  <a:gd name="connsiteX58" fmla="*/ 20102 w 1906052"/>
                  <a:gd name="connsiteY58" fmla="*/ 742950 h 1285875"/>
                  <a:gd name="connsiteX59" fmla="*/ 29627 w 1906052"/>
                  <a:gd name="connsiteY59" fmla="*/ 533400 h 1285875"/>
                  <a:gd name="connsiteX60" fmla="*/ 86777 w 1906052"/>
                  <a:gd name="connsiteY60" fmla="*/ 476250 h 1285875"/>
                  <a:gd name="connsiteX61" fmla="*/ 105827 w 1906052"/>
                  <a:gd name="connsiteY61" fmla="*/ 447675 h 1285875"/>
                  <a:gd name="connsiteX62" fmla="*/ 124877 w 1906052"/>
                  <a:gd name="connsiteY62" fmla="*/ 323850 h 1285875"/>
                  <a:gd name="connsiteX63" fmla="*/ 134402 w 1906052"/>
                  <a:gd name="connsiteY63" fmla="*/ 276225 h 1285875"/>
                  <a:gd name="connsiteX64" fmla="*/ 143927 w 1906052"/>
                  <a:gd name="connsiteY64" fmla="*/ 247650 h 1285875"/>
                  <a:gd name="connsiteX65" fmla="*/ 191552 w 1906052"/>
                  <a:gd name="connsiteY65" fmla="*/ 228600 h 1285875"/>
                  <a:gd name="connsiteX66" fmla="*/ 305852 w 1906052"/>
                  <a:gd name="connsiteY66" fmla="*/ 209550 h 1285875"/>
                  <a:gd name="connsiteX67" fmla="*/ 315377 w 1906052"/>
                  <a:gd name="connsiteY67" fmla="*/ 161925 h 1285875"/>
                  <a:gd name="connsiteX68" fmla="*/ 334427 w 1906052"/>
                  <a:gd name="connsiteY68" fmla="*/ 104775 h 1285875"/>
                  <a:gd name="connsiteX69" fmla="*/ 343952 w 1906052"/>
                  <a:gd name="connsiteY69" fmla="*/ 123825 h 1285875"/>
                  <a:gd name="connsiteX70" fmla="*/ 315377 w 1906052"/>
                  <a:gd name="connsiteY70" fmla="*/ 152400 h 1285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1906052" h="1285875">
                    <a:moveTo>
                      <a:pt x="315377" y="152400"/>
                    </a:moveTo>
                    <a:cubicBezTo>
                      <a:pt x="321727" y="149225"/>
                      <a:pt x="303583" y="167550"/>
                      <a:pt x="382052" y="104775"/>
                    </a:cubicBezTo>
                    <a:cubicBezTo>
                      <a:pt x="389892" y="98503"/>
                      <a:pt x="400749" y="97046"/>
                      <a:pt x="410627" y="95250"/>
                    </a:cubicBezTo>
                    <a:cubicBezTo>
                      <a:pt x="435812" y="90671"/>
                      <a:pt x="461427" y="88900"/>
                      <a:pt x="486827" y="85725"/>
                    </a:cubicBezTo>
                    <a:cubicBezTo>
                      <a:pt x="496352" y="79375"/>
                      <a:pt x="507307" y="74770"/>
                      <a:pt x="515402" y="66675"/>
                    </a:cubicBezTo>
                    <a:cubicBezTo>
                      <a:pt x="523497" y="58580"/>
                      <a:pt x="523991" y="42749"/>
                      <a:pt x="534452" y="38100"/>
                    </a:cubicBezTo>
                    <a:cubicBezTo>
                      <a:pt x="554968" y="28982"/>
                      <a:pt x="578777" y="30704"/>
                      <a:pt x="601127" y="28575"/>
                    </a:cubicBezTo>
                    <a:cubicBezTo>
                      <a:pt x="645490" y="24350"/>
                      <a:pt x="690027" y="22225"/>
                      <a:pt x="734477" y="19050"/>
                    </a:cubicBezTo>
                    <a:cubicBezTo>
                      <a:pt x="753527" y="15875"/>
                      <a:pt x="772774" y="13715"/>
                      <a:pt x="791627" y="9525"/>
                    </a:cubicBezTo>
                    <a:cubicBezTo>
                      <a:pt x="801428" y="7347"/>
                      <a:pt x="810162" y="0"/>
                      <a:pt x="820202" y="0"/>
                    </a:cubicBezTo>
                    <a:cubicBezTo>
                      <a:pt x="832162" y="0"/>
                      <a:pt x="873402" y="14558"/>
                      <a:pt x="886877" y="19050"/>
                    </a:cubicBezTo>
                    <a:cubicBezTo>
                      <a:pt x="909102" y="15875"/>
                      <a:pt x="931101" y="9525"/>
                      <a:pt x="953552" y="9525"/>
                    </a:cubicBezTo>
                    <a:cubicBezTo>
                      <a:pt x="966643" y="9525"/>
                      <a:pt x="978739" y="16898"/>
                      <a:pt x="991652" y="19050"/>
                    </a:cubicBezTo>
                    <a:cubicBezTo>
                      <a:pt x="1016901" y="23258"/>
                      <a:pt x="1042452" y="25400"/>
                      <a:pt x="1067852" y="28575"/>
                    </a:cubicBezTo>
                    <a:cubicBezTo>
                      <a:pt x="1159652" y="5625"/>
                      <a:pt x="1087737" y="19568"/>
                      <a:pt x="1267877" y="28575"/>
                    </a:cubicBezTo>
                    <a:lnTo>
                      <a:pt x="1486952" y="38100"/>
                    </a:lnTo>
                    <a:cubicBezTo>
                      <a:pt x="1496477" y="44450"/>
                      <a:pt x="1505288" y="52030"/>
                      <a:pt x="1515527" y="57150"/>
                    </a:cubicBezTo>
                    <a:cubicBezTo>
                      <a:pt x="1524507" y="61640"/>
                      <a:pt x="1535385" y="61694"/>
                      <a:pt x="1544102" y="66675"/>
                    </a:cubicBezTo>
                    <a:cubicBezTo>
                      <a:pt x="1557885" y="74551"/>
                      <a:pt x="1568740" y="86836"/>
                      <a:pt x="1582202" y="95250"/>
                    </a:cubicBezTo>
                    <a:cubicBezTo>
                      <a:pt x="1594243" y="102775"/>
                      <a:pt x="1607974" y="107255"/>
                      <a:pt x="1620302" y="114300"/>
                    </a:cubicBezTo>
                    <a:cubicBezTo>
                      <a:pt x="1630241" y="119980"/>
                      <a:pt x="1639352" y="127000"/>
                      <a:pt x="1648877" y="133350"/>
                    </a:cubicBezTo>
                    <a:cubicBezTo>
                      <a:pt x="1652052" y="149225"/>
                      <a:pt x="1650370" y="166919"/>
                      <a:pt x="1658402" y="180975"/>
                    </a:cubicBezTo>
                    <a:cubicBezTo>
                      <a:pt x="1664082" y="190914"/>
                      <a:pt x="1679439" y="191410"/>
                      <a:pt x="1686977" y="200025"/>
                    </a:cubicBezTo>
                    <a:cubicBezTo>
                      <a:pt x="1702054" y="217255"/>
                      <a:pt x="1712377" y="238125"/>
                      <a:pt x="1725077" y="257175"/>
                    </a:cubicBezTo>
                    <a:lnTo>
                      <a:pt x="1763177" y="314325"/>
                    </a:lnTo>
                    <a:cubicBezTo>
                      <a:pt x="1769527" y="323850"/>
                      <a:pt x="1774132" y="334805"/>
                      <a:pt x="1782227" y="342900"/>
                    </a:cubicBezTo>
                    <a:cubicBezTo>
                      <a:pt x="1791752" y="352425"/>
                      <a:pt x="1800454" y="362851"/>
                      <a:pt x="1810802" y="371475"/>
                    </a:cubicBezTo>
                    <a:cubicBezTo>
                      <a:pt x="1819596" y="378804"/>
                      <a:pt x="1830062" y="383871"/>
                      <a:pt x="1839377" y="390525"/>
                    </a:cubicBezTo>
                    <a:cubicBezTo>
                      <a:pt x="1852295" y="399752"/>
                      <a:pt x="1864777" y="409575"/>
                      <a:pt x="1877477" y="419100"/>
                    </a:cubicBezTo>
                    <a:cubicBezTo>
                      <a:pt x="1900404" y="487880"/>
                      <a:pt x="1877477" y="406112"/>
                      <a:pt x="1877477" y="542925"/>
                    </a:cubicBezTo>
                    <a:cubicBezTo>
                      <a:pt x="1877477" y="577994"/>
                      <a:pt x="1880908" y="613165"/>
                      <a:pt x="1887002" y="647700"/>
                    </a:cubicBezTo>
                    <a:cubicBezTo>
                      <a:pt x="1890492" y="667475"/>
                      <a:pt x="1906052" y="704850"/>
                      <a:pt x="1906052" y="704850"/>
                    </a:cubicBezTo>
                    <a:cubicBezTo>
                      <a:pt x="1899702" y="774700"/>
                      <a:pt x="1901307" y="845736"/>
                      <a:pt x="1887002" y="914400"/>
                    </a:cubicBezTo>
                    <a:cubicBezTo>
                      <a:pt x="1884667" y="925607"/>
                      <a:pt x="1868366" y="927770"/>
                      <a:pt x="1858427" y="933450"/>
                    </a:cubicBezTo>
                    <a:cubicBezTo>
                      <a:pt x="1823351" y="953493"/>
                      <a:pt x="1794245" y="959532"/>
                      <a:pt x="1763177" y="990600"/>
                    </a:cubicBezTo>
                    <a:lnTo>
                      <a:pt x="1706027" y="1047750"/>
                    </a:lnTo>
                    <a:cubicBezTo>
                      <a:pt x="1690533" y="1094231"/>
                      <a:pt x="1685806" y="1125121"/>
                      <a:pt x="1648877" y="1162050"/>
                    </a:cubicBezTo>
                    <a:lnTo>
                      <a:pt x="1591727" y="1219200"/>
                    </a:lnTo>
                    <a:lnTo>
                      <a:pt x="1563152" y="1247775"/>
                    </a:lnTo>
                    <a:cubicBezTo>
                      <a:pt x="1524433" y="1245497"/>
                      <a:pt x="1412515" y="1246399"/>
                      <a:pt x="1353602" y="1228725"/>
                    </a:cubicBezTo>
                    <a:cubicBezTo>
                      <a:pt x="1337225" y="1223812"/>
                      <a:pt x="1321852" y="1216025"/>
                      <a:pt x="1305977" y="1209675"/>
                    </a:cubicBezTo>
                    <a:cubicBezTo>
                      <a:pt x="1248827" y="1212850"/>
                      <a:pt x="1191240" y="1211466"/>
                      <a:pt x="1134527" y="1219200"/>
                    </a:cubicBezTo>
                    <a:cubicBezTo>
                      <a:pt x="1120458" y="1221118"/>
                      <a:pt x="1109610" y="1232977"/>
                      <a:pt x="1096427" y="1238250"/>
                    </a:cubicBezTo>
                    <a:cubicBezTo>
                      <a:pt x="1073631" y="1247369"/>
                      <a:pt x="1018888" y="1265496"/>
                      <a:pt x="991652" y="1266825"/>
                    </a:cubicBezTo>
                    <a:cubicBezTo>
                      <a:pt x="877444" y="1272396"/>
                      <a:pt x="763052" y="1273175"/>
                      <a:pt x="648752" y="1276350"/>
                    </a:cubicBezTo>
                    <a:cubicBezTo>
                      <a:pt x="639227" y="1279525"/>
                      <a:pt x="630217" y="1285875"/>
                      <a:pt x="620177" y="1285875"/>
                    </a:cubicBezTo>
                    <a:cubicBezTo>
                      <a:pt x="610137" y="1285875"/>
                      <a:pt x="600073" y="1281740"/>
                      <a:pt x="591602" y="1276350"/>
                    </a:cubicBezTo>
                    <a:cubicBezTo>
                      <a:pt x="564816" y="1259304"/>
                      <a:pt x="541820" y="1236812"/>
                      <a:pt x="515402" y="1219200"/>
                    </a:cubicBezTo>
                    <a:cubicBezTo>
                      <a:pt x="505877" y="1212850"/>
                      <a:pt x="497288" y="1204799"/>
                      <a:pt x="486827" y="1200150"/>
                    </a:cubicBezTo>
                    <a:cubicBezTo>
                      <a:pt x="468477" y="1191995"/>
                      <a:pt x="449675" y="1182918"/>
                      <a:pt x="429677" y="1181100"/>
                    </a:cubicBezTo>
                    <a:cubicBezTo>
                      <a:pt x="376149" y="1176234"/>
                      <a:pt x="320680" y="1173812"/>
                      <a:pt x="267752" y="1162050"/>
                    </a:cubicBezTo>
                    <a:cubicBezTo>
                      <a:pt x="257951" y="1159872"/>
                      <a:pt x="247954" y="1157401"/>
                      <a:pt x="239177" y="1152525"/>
                    </a:cubicBezTo>
                    <a:cubicBezTo>
                      <a:pt x="206217" y="1134214"/>
                      <a:pt x="177390" y="1114575"/>
                      <a:pt x="153452" y="1085850"/>
                    </a:cubicBezTo>
                    <a:cubicBezTo>
                      <a:pt x="146123" y="1077056"/>
                      <a:pt x="139522" y="1067514"/>
                      <a:pt x="134402" y="1057275"/>
                    </a:cubicBezTo>
                    <a:cubicBezTo>
                      <a:pt x="123516" y="1035502"/>
                      <a:pt x="120786" y="1002812"/>
                      <a:pt x="115352" y="981075"/>
                    </a:cubicBezTo>
                    <a:cubicBezTo>
                      <a:pt x="112917" y="971335"/>
                      <a:pt x="109002" y="962025"/>
                      <a:pt x="105827" y="952500"/>
                    </a:cubicBezTo>
                    <a:cubicBezTo>
                      <a:pt x="102652" y="927100"/>
                      <a:pt x="100881" y="901485"/>
                      <a:pt x="96302" y="876300"/>
                    </a:cubicBezTo>
                    <a:cubicBezTo>
                      <a:pt x="94506" y="866422"/>
                      <a:pt x="90932" y="856865"/>
                      <a:pt x="86777" y="847725"/>
                    </a:cubicBezTo>
                    <a:cubicBezTo>
                      <a:pt x="50007" y="766831"/>
                      <a:pt x="65269" y="788117"/>
                      <a:pt x="20102" y="742950"/>
                    </a:cubicBezTo>
                    <a:cubicBezTo>
                      <a:pt x="-5142" y="667218"/>
                      <a:pt x="-11396" y="661596"/>
                      <a:pt x="29627" y="533400"/>
                    </a:cubicBezTo>
                    <a:cubicBezTo>
                      <a:pt x="37838" y="507741"/>
                      <a:pt x="71833" y="498666"/>
                      <a:pt x="86777" y="476250"/>
                    </a:cubicBezTo>
                    <a:lnTo>
                      <a:pt x="105827" y="447675"/>
                    </a:lnTo>
                    <a:cubicBezTo>
                      <a:pt x="127666" y="338479"/>
                      <a:pt x="101811" y="473780"/>
                      <a:pt x="124877" y="323850"/>
                    </a:cubicBezTo>
                    <a:cubicBezTo>
                      <a:pt x="127339" y="307849"/>
                      <a:pt x="130475" y="291931"/>
                      <a:pt x="134402" y="276225"/>
                    </a:cubicBezTo>
                    <a:cubicBezTo>
                      <a:pt x="136837" y="266485"/>
                      <a:pt x="136214" y="254078"/>
                      <a:pt x="143927" y="247650"/>
                    </a:cubicBezTo>
                    <a:cubicBezTo>
                      <a:pt x="157062" y="236704"/>
                      <a:pt x="174909" y="232516"/>
                      <a:pt x="191552" y="228600"/>
                    </a:cubicBezTo>
                    <a:cubicBezTo>
                      <a:pt x="229151" y="219753"/>
                      <a:pt x="305852" y="209550"/>
                      <a:pt x="305852" y="209550"/>
                    </a:cubicBezTo>
                    <a:cubicBezTo>
                      <a:pt x="309027" y="193675"/>
                      <a:pt x="311117" y="177544"/>
                      <a:pt x="315377" y="161925"/>
                    </a:cubicBezTo>
                    <a:cubicBezTo>
                      <a:pt x="320661" y="142552"/>
                      <a:pt x="334427" y="104775"/>
                      <a:pt x="334427" y="104775"/>
                    </a:cubicBezTo>
                    <a:cubicBezTo>
                      <a:pt x="394145" y="119705"/>
                      <a:pt x="375836" y="107883"/>
                      <a:pt x="343952" y="123825"/>
                    </a:cubicBezTo>
                    <a:cubicBezTo>
                      <a:pt x="339936" y="125833"/>
                      <a:pt x="309027" y="155575"/>
                      <a:pt x="315377" y="152400"/>
                    </a:cubicBezTo>
                    <a:close/>
                  </a:path>
                </a:pathLst>
              </a:custGeom>
              <a:solidFill>
                <a:schemeClr val="accent3">
                  <a:lumMod val="75000"/>
                </a:schemeClr>
              </a:solidFill>
              <a:ln w="6350">
                <a:solidFill>
                  <a:schemeClr val="accent4">
                    <a:lumMod val="10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fr-BE" dirty="0">
                  <a:solidFill>
                    <a:srgbClr val="000066"/>
                  </a:solidFill>
                </a:endParaRPr>
              </a:p>
            </p:txBody>
          </p:sp>
          <p:sp>
            <p:nvSpPr>
              <p:cNvPr id="8" name="Forme libre 7"/>
              <p:cNvSpPr/>
              <p:nvPr/>
            </p:nvSpPr>
            <p:spPr>
              <a:xfrm>
                <a:off x="447676" y="558205"/>
                <a:ext cx="1914525" cy="1323975"/>
              </a:xfrm>
              <a:custGeom>
                <a:avLst/>
                <a:gdLst>
                  <a:gd name="connsiteX0" fmla="*/ 1495425 w 1914525"/>
                  <a:gd name="connsiteY0" fmla="*/ 66675 h 1323975"/>
                  <a:gd name="connsiteX1" fmla="*/ 1400175 w 1914525"/>
                  <a:gd name="connsiteY1" fmla="*/ 57150 h 1323975"/>
                  <a:gd name="connsiteX2" fmla="*/ 1333500 w 1914525"/>
                  <a:gd name="connsiteY2" fmla="*/ 47625 h 1323975"/>
                  <a:gd name="connsiteX3" fmla="*/ 1247775 w 1914525"/>
                  <a:gd name="connsiteY3" fmla="*/ 38100 h 1323975"/>
                  <a:gd name="connsiteX4" fmla="*/ 1000125 w 1914525"/>
                  <a:gd name="connsiteY4" fmla="*/ 19050 h 1323975"/>
                  <a:gd name="connsiteX5" fmla="*/ 962025 w 1914525"/>
                  <a:gd name="connsiteY5" fmla="*/ 9525 h 1323975"/>
                  <a:gd name="connsiteX6" fmla="*/ 885825 w 1914525"/>
                  <a:gd name="connsiteY6" fmla="*/ 0 h 1323975"/>
                  <a:gd name="connsiteX7" fmla="*/ 819150 w 1914525"/>
                  <a:gd name="connsiteY7" fmla="*/ 9525 h 1323975"/>
                  <a:gd name="connsiteX8" fmla="*/ 685800 w 1914525"/>
                  <a:gd name="connsiteY8" fmla="*/ 28575 h 1323975"/>
                  <a:gd name="connsiteX9" fmla="*/ 552450 w 1914525"/>
                  <a:gd name="connsiteY9" fmla="*/ 38100 h 1323975"/>
                  <a:gd name="connsiteX10" fmla="*/ 523875 w 1914525"/>
                  <a:gd name="connsiteY10" fmla="*/ 66675 h 1323975"/>
                  <a:gd name="connsiteX11" fmla="*/ 495300 w 1914525"/>
                  <a:gd name="connsiteY11" fmla="*/ 76200 h 1323975"/>
                  <a:gd name="connsiteX12" fmla="*/ 466725 w 1914525"/>
                  <a:gd name="connsiteY12" fmla="*/ 95250 h 1323975"/>
                  <a:gd name="connsiteX13" fmla="*/ 361950 w 1914525"/>
                  <a:gd name="connsiteY13" fmla="*/ 114300 h 1323975"/>
                  <a:gd name="connsiteX14" fmla="*/ 342900 w 1914525"/>
                  <a:gd name="connsiteY14" fmla="*/ 142875 h 1323975"/>
                  <a:gd name="connsiteX15" fmla="*/ 333375 w 1914525"/>
                  <a:gd name="connsiteY15" fmla="*/ 171450 h 1323975"/>
                  <a:gd name="connsiteX16" fmla="*/ 247650 w 1914525"/>
                  <a:gd name="connsiteY16" fmla="*/ 219075 h 1323975"/>
                  <a:gd name="connsiteX17" fmla="*/ 209550 w 1914525"/>
                  <a:gd name="connsiteY17" fmla="*/ 228600 h 1323975"/>
                  <a:gd name="connsiteX18" fmla="*/ 152400 w 1914525"/>
                  <a:gd name="connsiteY18" fmla="*/ 276225 h 1323975"/>
                  <a:gd name="connsiteX19" fmla="*/ 133350 w 1914525"/>
                  <a:gd name="connsiteY19" fmla="*/ 304800 h 1323975"/>
                  <a:gd name="connsiteX20" fmla="*/ 123825 w 1914525"/>
                  <a:gd name="connsiteY20" fmla="*/ 342900 h 1323975"/>
                  <a:gd name="connsiteX21" fmla="*/ 104775 w 1914525"/>
                  <a:gd name="connsiteY21" fmla="*/ 371475 h 1323975"/>
                  <a:gd name="connsiteX22" fmla="*/ 85725 w 1914525"/>
                  <a:gd name="connsiteY22" fmla="*/ 447675 h 1323975"/>
                  <a:gd name="connsiteX23" fmla="*/ 66675 w 1914525"/>
                  <a:gd name="connsiteY23" fmla="*/ 504825 h 1323975"/>
                  <a:gd name="connsiteX24" fmla="*/ 57150 w 1914525"/>
                  <a:gd name="connsiteY24" fmla="*/ 533400 h 1323975"/>
                  <a:gd name="connsiteX25" fmla="*/ 19050 w 1914525"/>
                  <a:gd name="connsiteY25" fmla="*/ 590550 h 1323975"/>
                  <a:gd name="connsiteX26" fmla="*/ 0 w 1914525"/>
                  <a:gd name="connsiteY26" fmla="*/ 619125 h 1323975"/>
                  <a:gd name="connsiteX27" fmla="*/ 28575 w 1914525"/>
                  <a:gd name="connsiteY27" fmla="*/ 723900 h 1323975"/>
                  <a:gd name="connsiteX28" fmla="*/ 57150 w 1914525"/>
                  <a:gd name="connsiteY28" fmla="*/ 762000 h 1323975"/>
                  <a:gd name="connsiteX29" fmla="*/ 66675 w 1914525"/>
                  <a:gd name="connsiteY29" fmla="*/ 857250 h 1323975"/>
                  <a:gd name="connsiteX30" fmla="*/ 104775 w 1914525"/>
                  <a:gd name="connsiteY30" fmla="*/ 942975 h 1323975"/>
                  <a:gd name="connsiteX31" fmla="*/ 114300 w 1914525"/>
                  <a:gd name="connsiteY31" fmla="*/ 971550 h 1323975"/>
                  <a:gd name="connsiteX32" fmla="*/ 152400 w 1914525"/>
                  <a:gd name="connsiteY32" fmla="*/ 1057275 h 1323975"/>
                  <a:gd name="connsiteX33" fmla="*/ 161925 w 1914525"/>
                  <a:gd name="connsiteY33" fmla="*/ 1085850 h 1323975"/>
                  <a:gd name="connsiteX34" fmla="*/ 171450 w 1914525"/>
                  <a:gd name="connsiteY34" fmla="*/ 1114425 h 1323975"/>
                  <a:gd name="connsiteX35" fmla="*/ 209550 w 1914525"/>
                  <a:gd name="connsiteY35" fmla="*/ 1171575 h 1323975"/>
                  <a:gd name="connsiteX36" fmla="*/ 295275 w 1914525"/>
                  <a:gd name="connsiteY36" fmla="*/ 1181100 h 1323975"/>
                  <a:gd name="connsiteX37" fmla="*/ 352425 w 1914525"/>
                  <a:gd name="connsiteY37" fmla="*/ 1200150 h 1323975"/>
                  <a:gd name="connsiteX38" fmla="*/ 428625 w 1914525"/>
                  <a:gd name="connsiteY38" fmla="*/ 1219200 h 1323975"/>
                  <a:gd name="connsiteX39" fmla="*/ 457200 w 1914525"/>
                  <a:gd name="connsiteY39" fmla="*/ 1247775 h 1323975"/>
                  <a:gd name="connsiteX40" fmla="*/ 552450 w 1914525"/>
                  <a:gd name="connsiteY40" fmla="*/ 1304925 h 1323975"/>
                  <a:gd name="connsiteX41" fmla="*/ 609600 w 1914525"/>
                  <a:gd name="connsiteY41" fmla="*/ 1323975 h 1323975"/>
                  <a:gd name="connsiteX42" fmla="*/ 695325 w 1914525"/>
                  <a:gd name="connsiteY42" fmla="*/ 1314450 h 1323975"/>
                  <a:gd name="connsiteX43" fmla="*/ 723900 w 1914525"/>
                  <a:gd name="connsiteY43" fmla="*/ 1304925 h 1323975"/>
                  <a:gd name="connsiteX44" fmla="*/ 762000 w 1914525"/>
                  <a:gd name="connsiteY44" fmla="*/ 1295400 h 1323975"/>
                  <a:gd name="connsiteX45" fmla="*/ 790575 w 1914525"/>
                  <a:gd name="connsiteY45" fmla="*/ 1285875 h 1323975"/>
                  <a:gd name="connsiteX46" fmla="*/ 1123950 w 1914525"/>
                  <a:gd name="connsiteY46" fmla="*/ 1266825 h 1323975"/>
                  <a:gd name="connsiteX47" fmla="*/ 1295400 w 1914525"/>
                  <a:gd name="connsiteY47" fmla="*/ 1266825 h 1323975"/>
                  <a:gd name="connsiteX48" fmla="*/ 1619250 w 1914525"/>
                  <a:gd name="connsiteY48" fmla="*/ 1257300 h 1323975"/>
                  <a:gd name="connsiteX49" fmla="*/ 1676400 w 1914525"/>
                  <a:gd name="connsiteY49" fmla="*/ 1228725 h 1323975"/>
                  <a:gd name="connsiteX50" fmla="*/ 1685925 w 1914525"/>
                  <a:gd name="connsiteY50" fmla="*/ 1200150 h 1323975"/>
                  <a:gd name="connsiteX51" fmla="*/ 1704975 w 1914525"/>
                  <a:gd name="connsiteY51" fmla="*/ 1171575 h 1323975"/>
                  <a:gd name="connsiteX52" fmla="*/ 1714500 w 1914525"/>
                  <a:gd name="connsiteY52" fmla="*/ 1114425 h 1323975"/>
                  <a:gd name="connsiteX53" fmla="*/ 1724025 w 1914525"/>
                  <a:gd name="connsiteY53" fmla="*/ 1085850 h 1323975"/>
                  <a:gd name="connsiteX54" fmla="*/ 1781175 w 1914525"/>
                  <a:gd name="connsiteY54" fmla="*/ 1047750 h 1323975"/>
                  <a:gd name="connsiteX55" fmla="*/ 1809750 w 1914525"/>
                  <a:gd name="connsiteY55" fmla="*/ 1028700 h 1323975"/>
                  <a:gd name="connsiteX56" fmla="*/ 1876425 w 1914525"/>
                  <a:gd name="connsiteY56" fmla="*/ 1000125 h 1323975"/>
                  <a:gd name="connsiteX57" fmla="*/ 1895475 w 1914525"/>
                  <a:gd name="connsiteY57" fmla="*/ 942975 h 1323975"/>
                  <a:gd name="connsiteX58" fmla="*/ 1905000 w 1914525"/>
                  <a:gd name="connsiteY58" fmla="*/ 914400 h 1323975"/>
                  <a:gd name="connsiteX59" fmla="*/ 1914525 w 1914525"/>
                  <a:gd name="connsiteY59" fmla="*/ 876300 h 1323975"/>
                  <a:gd name="connsiteX60" fmla="*/ 1905000 w 1914525"/>
                  <a:gd name="connsiteY60" fmla="*/ 600075 h 1323975"/>
                  <a:gd name="connsiteX61" fmla="*/ 1895475 w 1914525"/>
                  <a:gd name="connsiteY61" fmla="*/ 571500 h 1323975"/>
                  <a:gd name="connsiteX62" fmla="*/ 1866900 w 1914525"/>
                  <a:gd name="connsiteY62" fmla="*/ 542925 h 1323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1914525" h="1323975">
                    <a:moveTo>
                      <a:pt x="1495425" y="66675"/>
                    </a:moveTo>
                    <a:lnTo>
                      <a:pt x="1400175" y="57150"/>
                    </a:lnTo>
                    <a:cubicBezTo>
                      <a:pt x="1377878" y="54527"/>
                      <a:pt x="1355777" y="50410"/>
                      <a:pt x="1333500" y="47625"/>
                    </a:cubicBezTo>
                    <a:cubicBezTo>
                      <a:pt x="1304971" y="44059"/>
                      <a:pt x="1276350" y="41275"/>
                      <a:pt x="1247775" y="38100"/>
                    </a:cubicBezTo>
                    <a:cubicBezTo>
                      <a:pt x="1134262" y="9722"/>
                      <a:pt x="1263230" y="39289"/>
                      <a:pt x="1000125" y="19050"/>
                    </a:cubicBezTo>
                    <a:cubicBezTo>
                      <a:pt x="987073" y="18046"/>
                      <a:pt x="974938" y="11677"/>
                      <a:pt x="962025" y="9525"/>
                    </a:cubicBezTo>
                    <a:cubicBezTo>
                      <a:pt x="936776" y="5317"/>
                      <a:pt x="911225" y="3175"/>
                      <a:pt x="885825" y="0"/>
                    </a:cubicBezTo>
                    <a:lnTo>
                      <a:pt x="819150" y="9525"/>
                    </a:lnTo>
                    <a:cubicBezTo>
                      <a:pt x="758938" y="18788"/>
                      <a:pt x="751756" y="22579"/>
                      <a:pt x="685800" y="28575"/>
                    </a:cubicBezTo>
                    <a:cubicBezTo>
                      <a:pt x="641420" y="32610"/>
                      <a:pt x="596900" y="34925"/>
                      <a:pt x="552450" y="38100"/>
                    </a:cubicBezTo>
                    <a:cubicBezTo>
                      <a:pt x="542925" y="47625"/>
                      <a:pt x="535083" y="59203"/>
                      <a:pt x="523875" y="66675"/>
                    </a:cubicBezTo>
                    <a:cubicBezTo>
                      <a:pt x="515521" y="72244"/>
                      <a:pt x="504280" y="71710"/>
                      <a:pt x="495300" y="76200"/>
                    </a:cubicBezTo>
                    <a:cubicBezTo>
                      <a:pt x="485061" y="81320"/>
                      <a:pt x="477247" y="90741"/>
                      <a:pt x="466725" y="95250"/>
                    </a:cubicBezTo>
                    <a:cubicBezTo>
                      <a:pt x="444270" y="104874"/>
                      <a:pt x="377401" y="112093"/>
                      <a:pt x="361950" y="114300"/>
                    </a:cubicBezTo>
                    <a:cubicBezTo>
                      <a:pt x="355600" y="123825"/>
                      <a:pt x="348020" y="132636"/>
                      <a:pt x="342900" y="142875"/>
                    </a:cubicBezTo>
                    <a:cubicBezTo>
                      <a:pt x="338410" y="151855"/>
                      <a:pt x="340475" y="164350"/>
                      <a:pt x="333375" y="171450"/>
                    </a:cubicBezTo>
                    <a:cubicBezTo>
                      <a:pt x="306086" y="198739"/>
                      <a:pt x="281187" y="209493"/>
                      <a:pt x="247650" y="219075"/>
                    </a:cubicBezTo>
                    <a:cubicBezTo>
                      <a:pt x="235063" y="222671"/>
                      <a:pt x="222250" y="225425"/>
                      <a:pt x="209550" y="228600"/>
                    </a:cubicBezTo>
                    <a:cubicBezTo>
                      <a:pt x="181453" y="247331"/>
                      <a:pt x="175319" y="248723"/>
                      <a:pt x="152400" y="276225"/>
                    </a:cubicBezTo>
                    <a:cubicBezTo>
                      <a:pt x="145071" y="285019"/>
                      <a:pt x="139700" y="295275"/>
                      <a:pt x="133350" y="304800"/>
                    </a:cubicBezTo>
                    <a:cubicBezTo>
                      <a:pt x="130175" y="317500"/>
                      <a:pt x="128982" y="330868"/>
                      <a:pt x="123825" y="342900"/>
                    </a:cubicBezTo>
                    <a:cubicBezTo>
                      <a:pt x="119316" y="353422"/>
                      <a:pt x="108687" y="360717"/>
                      <a:pt x="104775" y="371475"/>
                    </a:cubicBezTo>
                    <a:cubicBezTo>
                      <a:pt x="95828" y="396080"/>
                      <a:pt x="94004" y="422837"/>
                      <a:pt x="85725" y="447675"/>
                    </a:cubicBezTo>
                    <a:lnTo>
                      <a:pt x="66675" y="504825"/>
                    </a:lnTo>
                    <a:cubicBezTo>
                      <a:pt x="63500" y="514350"/>
                      <a:pt x="62719" y="525046"/>
                      <a:pt x="57150" y="533400"/>
                    </a:cubicBezTo>
                    <a:lnTo>
                      <a:pt x="19050" y="590550"/>
                    </a:lnTo>
                    <a:lnTo>
                      <a:pt x="0" y="619125"/>
                    </a:lnTo>
                    <a:cubicBezTo>
                      <a:pt x="4606" y="642154"/>
                      <a:pt x="15392" y="706322"/>
                      <a:pt x="28575" y="723900"/>
                    </a:cubicBezTo>
                    <a:lnTo>
                      <a:pt x="57150" y="762000"/>
                    </a:lnTo>
                    <a:cubicBezTo>
                      <a:pt x="60325" y="793750"/>
                      <a:pt x="60795" y="825888"/>
                      <a:pt x="66675" y="857250"/>
                    </a:cubicBezTo>
                    <a:cubicBezTo>
                      <a:pt x="81419" y="935886"/>
                      <a:pt x="79105" y="891635"/>
                      <a:pt x="104775" y="942975"/>
                    </a:cubicBezTo>
                    <a:cubicBezTo>
                      <a:pt x="109265" y="951955"/>
                      <a:pt x="109810" y="962570"/>
                      <a:pt x="114300" y="971550"/>
                    </a:cubicBezTo>
                    <a:cubicBezTo>
                      <a:pt x="159583" y="1062116"/>
                      <a:pt x="103253" y="909833"/>
                      <a:pt x="152400" y="1057275"/>
                    </a:cubicBezTo>
                    <a:lnTo>
                      <a:pt x="161925" y="1085850"/>
                    </a:lnTo>
                    <a:lnTo>
                      <a:pt x="171450" y="1114425"/>
                    </a:lnTo>
                    <a:cubicBezTo>
                      <a:pt x="178587" y="1135836"/>
                      <a:pt x="182794" y="1162656"/>
                      <a:pt x="209550" y="1171575"/>
                    </a:cubicBezTo>
                    <a:cubicBezTo>
                      <a:pt x="236825" y="1180667"/>
                      <a:pt x="266700" y="1177925"/>
                      <a:pt x="295275" y="1181100"/>
                    </a:cubicBezTo>
                    <a:cubicBezTo>
                      <a:pt x="314325" y="1187450"/>
                      <a:pt x="333117" y="1194633"/>
                      <a:pt x="352425" y="1200150"/>
                    </a:cubicBezTo>
                    <a:cubicBezTo>
                      <a:pt x="377599" y="1207343"/>
                      <a:pt x="428625" y="1219200"/>
                      <a:pt x="428625" y="1219200"/>
                    </a:cubicBezTo>
                    <a:cubicBezTo>
                      <a:pt x="438150" y="1228725"/>
                      <a:pt x="446567" y="1239505"/>
                      <a:pt x="457200" y="1247775"/>
                    </a:cubicBezTo>
                    <a:cubicBezTo>
                      <a:pt x="480878" y="1266191"/>
                      <a:pt x="521957" y="1292728"/>
                      <a:pt x="552450" y="1304925"/>
                    </a:cubicBezTo>
                    <a:cubicBezTo>
                      <a:pt x="571094" y="1312383"/>
                      <a:pt x="609600" y="1323975"/>
                      <a:pt x="609600" y="1323975"/>
                    </a:cubicBezTo>
                    <a:cubicBezTo>
                      <a:pt x="638175" y="1320800"/>
                      <a:pt x="666965" y="1319177"/>
                      <a:pt x="695325" y="1314450"/>
                    </a:cubicBezTo>
                    <a:cubicBezTo>
                      <a:pt x="705229" y="1312799"/>
                      <a:pt x="714246" y="1307683"/>
                      <a:pt x="723900" y="1304925"/>
                    </a:cubicBezTo>
                    <a:cubicBezTo>
                      <a:pt x="736487" y="1301329"/>
                      <a:pt x="749413" y="1298996"/>
                      <a:pt x="762000" y="1295400"/>
                    </a:cubicBezTo>
                    <a:cubicBezTo>
                      <a:pt x="771654" y="1292642"/>
                      <a:pt x="780652" y="1287402"/>
                      <a:pt x="790575" y="1285875"/>
                    </a:cubicBezTo>
                    <a:cubicBezTo>
                      <a:pt x="882433" y="1271743"/>
                      <a:pt x="1059174" y="1269416"/>
                      <a:pt x="1123950" y="1266825"/>
                    </a:cubicBezTo>
                    <a:cubicBezTo>
                      <a:pt x="1217571" y="1243420"/>
                      <a:pt x="1107162" y="1266825"/>
                      <a:pt x="1295400" y="1266825"/>
                    </a:cubicBezTo>
                    <a:cubicBezTo>
                      <a:pt x="1403397" y="1266825"/>
                      <a:pt x="1511300" y="1260475"/>
                      <a:pt x="1619250" y="1257300"/>
                    </a:cubicBezTo>
                    <a:cubicBezTo>
                      <a:pt x="1638074" y="1251025"/>
                      <a:pt x="1662971" y="1245511"/>
                      <a:pt x="1676400" y="1228725"/>
                    </a:cubicBezTo>
                    <a:cubicBezTo>
                      <a:pt x="1682672" y="1220885"/>
                      <a:pt x="1681435" y="1209130"/>
                      <a:pt x="1685925" y="1200150"/>
                    </a:cubicBezTo>
                    <a:cubicBezTo>
                      <a:pt x="1691045" y="1189911"/>
                      <a:pt x="1698625" y="1181100"/>
                      <a:pt x="1704975" y="1171575"/>
                    </a:cubicBezTo>
                    <a:cubicBezTo>
                      <a:pt x="1708150" y="1152525"/>
                      <a:pt x="1710310" y="1133278"/>
                      <a:pt x="1714500" y="1114425"/>
                    </a:cubicBezTo>
                    <a:cubicBezTo>
                      <a:pt x="1716678" y="1104624"/>
                      <a:pt x="1716925" y="1092950"/>
                      <a:pt x="1724025" y="1085850"/>
                    </a:cubicBezTo>
                    <a:cubicBezTo>
                      <a:pt x="1740214" y="1069661"/>
                      <a:pt x="1762125" y="1060450"/>
                      <a:pt x="1781175" y="1047750"/>
                    </a:cubicBezTo>
                    <a:cubicBezTo>
                      <a:pt x="1790700" y="1041400"/>
                      <a:pt x="1798890" y="1032320"/>
                      <a:pt x="1809750" y="1028700"/>
                    </a:cubicBezTo>
                    <a:cubicBezTo>
                      <a:pt x="1851795" y="1014685"/>
                      <a:pt x="1829345" y="1023665"/>
                      <a:pt x="1876425" y="1000125"/>
                    </a:cubicBezTo>
                    <a:lnTo>
                      <a:pt x="1895475" y="942975"/>
                    </a:lnTo>
                    <a:cubicBezTo>
                      <a:pt x="1898650" y="933450"/>
                      <a:pt x="1902565" y="924140"/>
                      <a:pt x="1905000" y="914400"/>
                    </a:cubicBezTo>
                    <a:lnTo>
                      <a:pt x="1914525" y="876300"/>
                    </a:lnTo>
                    <a:cubicBezTo>
                      <a:pt x="1911350" y="784225"/>
                      <a:pt x="1910747" y="692025"/>
                      <a:pt x="1905000" y="600075"/>
                    </a:cubicBezTo>
                    <a:cubicBezTo>
                      <a:pt x="1904374" y="590054"/>
                      <a:pt x="1901044" y="579854"/>
                      <a:pt x="1895475" y="571500"/>
                    </a:cubicBezTo>
                    <a:cubicBezTo>
                      <a:pt x="1888003" y="560292"/>
                      <a:pt x="1866900" y="542925"/>
                      <a:pt x="1866900" y="542925"/>
                    </a:cubicBezTo>
                  </a:path>
                </a:pathLst>
              </a:custGeom>
              <a:noFill/>
              <a:ln w="38100">
                <a:solidFill>
                  <a:srgbClr val="FF00FF"/>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fr-BE"/>
              </a:p>
            </p:txBody>
          </p:sp>
          <p:sp>
            <p:nvSpPr>
              <p:cNvPr id="9" name="Forme libre 8"/>
              <p:cNvSpPr/>
              <p:nvPr/>
            </p:nvSpPr>
            <p:spPr>
              <a:xfrm>
                <a:off x="560388" y="777280"/>
                <a:ext cx="153988" cy="123825"/>
              </a:xfrm>
              <a:custGeom>
                <a:avLst/>
                <a:gdLst>
                  <a:gd name="connsiteX0" fmla="*/ 68312 w 154037"/>
                  <a:gd name="connsiteY0" fmla="*/ 38357 h 124082"/>
                  <a:gd name="connsiteX1" fmla="*/ 20687 w 154037"/>
                  <a:gd name="connsiteY1" fmla="*/ 76457 h 124082"/>
                  <a:gd name="connsiteX2" fmla="*/ 1637 w 154037"/>
                  <a:gd name="connsiteY2" fmla="*/ 105032 h 124082"/>
                  <a:gd name="connsiteX3" fmla="*/ 58787 w 154037"/>
                  <a:gd name="connsiteY3" fmla="*/ 124082 h 124082"/>
                  <a:gd name="connsiteX4" fmla="*/ 144512 w 154037"/>
                  <a:gd name="connsiteY4" fmla="*/ 114557 h 124082"/>
                  <a:gd name="connsiteX5" fmla="*/ 154037 w 154037"/>
                  <a:gd name="connsiteY5" fmla="*/ 85982 h 124082"/>
                  <a:gd name="connsiteX6" fmla="*/ 115937 w 154037"/>
                  <a:gd name="connsiteY6" fmla="*/ 257 h 124082"/>
                  <a:gd name="connsiteX7" fmla="*/ 68312 w 154037"/>
                  <a:gd name="connsiteY7" fmla="*/ 38357 h 124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4037" h="124082">
                    <a:moveTo>
                      <a:pt x="68312" y="38357"/>
                    </a:moveTo>
                    <a:cubicBezTo>
                      <a:pt x="52437" y="51057"/>
                      <a:pt x="35062" y="62082"/>
                      <a:pt x="20687" y="76457"/>
                    </a:cubicBezTo>
                    <a:cubicBezTo>
                      <a:pt x="12592" y="84552"/>
                      <a:pt x="-5514" y="96093"/>
                      <a:pt x="1637" y="105032"/>
                    </a:cubicBezTo>
                    <a:cubicBezTo>
                      <a:pt x="14181" y="120712"/>
                      <a:pt x="58787" y="124082"/>
                      <a:pt x="58787" y="124082"/>
                    </a:cubicBezTo>
                    <a:cubicBezTo>
                      <a:pt x="87362" y="120907"/>
                      <a:pt x="117818" y="125235"/>
                      <a:pt x="144512" y="114557"/>
                    </a:cubicBezTo>
                    <a:cubicBezTo>
                      <a:pt x="153834" y="110828"/>
                      <a:pt x="154037" y="96022"/>
                      <a:pt x="154037" y="85982"/>
                    </a:cubicBezTo>
                    <a:cubicBezTo>
                      <a:pt x="154037" y="46808"/>
                      <a:pt x="149980" y="20683"/>
                      <a:pt x="115937" y="257"/>
                    </a:cubicBezTo>
                    <a:cubicBezTo>
                      <a:pt x="110492" y="-3010"/>
                      <a:pt x="84187" y="25657"/>
                      <a:pt x="68312" y="38357"/>
                    </a:cubicBezTo>
                    <a:close/>
                  </a:path>
                </a:pathLst>
              </a:custGeom>
              <a:solidFill>
                <a:srgbClr val="080808"/>
              </a:solidFill>
              <a:ln w="3175">
                <a:solidFill>
                  <a:srgbClr val="080808"/>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fr-BE"/>
              </a:p>
            </p:txBody>
          </p:sp>
          <p:sp>
            <p:nvSpPr>
              <p:cNvPr id="10" name="Forme libre 9"/>
              <p:cNvSpPr/>
              <p:nvPr/>
            </p:nvSpPr>
            <p:spPr>
              <a:xfrm>
                <a:off x="866776" y="1744068"/>
                <a:ext cx="212725" cy="157162"/>
              </a:xfrm>
              <a:custGeom>
                <a:avLst/>
                <a:gdLst>
                  <a:gd name="connsiteX0" fmla="*/ 48211 w 212863"/>
                  <a:gd name="connsiteY0" fmla="*/ 5301 h 157701"/>
                  <a:gd name="connsiteX1" fmla="*/ 181561 w 212863"/>
                  <a:gd name="connsiteY1" fmla="*/ 14826 h 157701"/>
                  <a:gd name="connsiteX2" fmla="*/ 200611 w 212863"/>
                  <a:gd name="connsiteY2" fmla="*/ 129126 h 157701"/>
                  <a:gd name="connsiteX3" fmla="*/ 133936 w 212863"/>
                  <a:gd name="connsiteY3" fmla="*/ 157701 h 157701"/>
                  <a:gd name="connsiteX4" fmla="*/ 67261 w 212863"/>
                  <a:gd name="connsiteY4" fmla="*/ 138651 h 157701"/>
                  <a:gd name="connsiteX5" fmla="*/ 10111 w 212863"/>
                  <a:gd name="connsiteY5" fmla="*/ 91026 h 157701"/>
                  <a:gd name="connsiteX6" fmla="*/ 586 w 212863"/>
                  <a:gd name="connsiteY6" fmla="*/ 62451 h 157701"/>
                  <a:gd name="connsiteX7" fmla="*/ 10111 w 212863"/>
                  <a:gd name="connsiteY7" fmla="*/ 5301 h 157701"/>
                  <a:gd name="connsiteX8" fmla="*/ 48211 w 212863"/>
                  <a:gd name="connsiteY8" fmla="*/ 5301 h 157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2863" h="157701">
                    <a:moveTo>
                      <a:pt x="48211" y="5301"/>
                    </a:moveTo>
                    <a:cubicBezTo>
                      <a:pt x="76786" y="6889"/>
                      <a:pt x="138182" y="4619"/>
                      <a:pt x="181561" y="14826"/>
                    </a:cubicBezTo>
                    <a:cubicBezTo>
                      <a:pt x="232191" y="26739"/>
                      <a:pt x="207941" y="108968"/>
                      <a:pt x="200611" y="129126"/>
                    </a:cubicBezTo>
                    <a:cubicBezTo>
                      <a:pt x="194033" y="147215"/>
                      <a:pt x="145531" y="154802"/>
                      <a:pt x="133936" y="157701"/>
                    </a:cubicBezTo>
                    <a:cubicBezTo>
                      <a:pt x="121729" y="154649"/>
                      <a:pt x="80926" y="145483"/>
                      <a:pt x="67261" y="138651"/>
                    </a:cubicBezTo>
                    <a:cubicBezTo>
                      <a:pt x="40739" y="125390"/>
                      <a:pt x="31177" y="112092"/>
                      <a:pt x="10111" y="91026"/>
                    </a:cubicBezTo>
                    <a:cubicBezTo>
                      <a:pt x="6936" y="81501"/>
                      <a:pt x="586" y="72491"/>
                      <a:pt x="586" y="62451"/>
                    </a:cubicBezTo>
                    <a:cubicBezTo>
                      <a:pt x="586" y="43138"/>
                      <a:pt x="-3545" y="18957"/>
                      <a:pt x="10111" y="5301"/>
                    </a:cubicBezTo>
                    <a:cubicBezTo>
                      <a:pt x="21202" y="-5790"/>
                      <a:pt x="19636" y="3713"/>
                      <a:pt x="48211" y="5301"/>
                    </a:cubicBezTo>
                    <a:close/>
                  </a:path>
                </a:pathLst>
              </a:custGeom>
              <a:solidFill>
                <a:srgbClr val="080808"/>
              </a:solidFill>
              <a:ln>
                <a:solidFill>
                  <a:srgbClr val="080808"/>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fr-BE"/>
              </a:p>
            </p:txBody>
          </p:sp>
          <p:sp>
            <p:nvSpPr>
              <p:cNvPr id="11" name="Forme libre 10"/>
              <p:cNvSpPr/>
              <p:nvPr/>
            </p:nvSpPr>
            <p:spPr>
              <a:xfrm>
                <a:off x="1998663" y="1661518"/>
                <a:ext cx="144463" cy="144462"/>
              </a:xfrm>
              <a:custGeom>
                <a:avLst/>
                <a:gdLst>
                  <a:gd name="connsiteX0" fmla="*/ 125601 w 144651"/>
                  <a:gd name="connsiteY0" fmla="*/ 2302 h 145177"/>
                  <a:gd name="connsiteX1" fmla="*/ 77976 w 144651"/>
                  <a:gd name="connsiteY1" fmla="*/ 21352 h 145177"/>
                  <a:gd name="connsiteX2" fmla="*/ 20826 w 144651"/>
                  <a:gd name="connsiteY2" fmla="*/ 40402 h 145177"/>
                  <a:gd name="connsiteX3" fmla="*/ 1776 w 144651"/>
                  <a:gd name="connsiteY3" fmla="*/ 68977 h 145177"/>
                  <a:gd name="connsiteX4" fmla="*/ 39876 w 144651"/>
                  <a:gd name="connsiteY4" fmla="*/ 126127 h 145177"/>
                  <a:gd name="connsiteX5" fmla="*/ 87501 w 144651"/>
                  <a:gd name="connsiteY5" fmla="*/ 145177 h 145177"/>
                  <a:gd name="connsiteX6" fmla="*/ 116076 w 144651"/>
                  <a:gd name="connsiteY6" fmla="*/ 135652 h 145177"/>
                  <a:gd name="connsiteX7" fmla="*/ 125601 w 144651"/>
                  <a:gd name="connsiteY7" fmla="*/ 107077 h 145177"/>
                  <a:gd name="connsiteX8" fmla="*/ 144651 w 144651"/>
                  <a:gd name="connsiteY8" fmla="*/ 78502 h 145177"/>
                  <a:gd name="connsiteX9" fmla="*/ 125601 w 144651"/>
                  <a:gd name="connsiteY9" fmla="*/ 2302 h 145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4651" h="145177">
                    <a:moveTo>
                      <a:pt x="125601" y="2302"/>
                    </a:moveTo>
                    <a:cubicBezTo>
                      <a:pt x="114488" y="-7223"/>
                      <a:pt x="94044" y="15509"/>
                      <a:pt x="77976" y="21352"/>
                    </a:cubicBezTo>
                    <a:cubicBezTo>
                      <a:pt x="59105" y="28214"/>
                      <a:pt x="20826" y="40402"/>
                      <a:pt x="20826" y="40402"/>
                    </a:cubicBezTo>
                    <a:cubicBezTo>
                      <a:pt x="14476" y="49927"/>
                      <a:pt x="3196" y="57618"/>
                      <a:pt x="1776" y="68977"/>
                    </a:cubicBezTo>
                    <a:cubicBezTo>
                      <a:pt x="-4924" y="122576"/>
                      <a:pt x="7226" y="113883"/>
                      <a:pt x="39876" y="126127"/>
                    </a:cubicBezTo>
                    <a:cubicBezTo>
                      <a:pt x="55885" y="132130"/>
                      <a:pt x="71626" y="138827"/>
                      <a:pt x="87501" y="145177"/>
                    </a:cubicBezTo>
                    <a:cubicBezTo>
                      <a:pt x="97026" y="142002"/>
                      <a:pt x="108976" y="142752"/>
                      <a:pt x="116076" y="135652"/>
                    </a:cubicBezTo>
                    <a:cubicBezTo>
                      <a:pt x="123176" y="128552"/>
                      <a:pt x="121111" y="116057"/>
                      <a:pt x="125601" y="107077"/>
                    </a:cubicBezTo>
                    <a:cubicBezTo>
                      <a:pt x="130721" y="96838"/>
                      <a:pt x="138301" y="88027"/>
                      <a:pt x="144651" y="78502"/>
                    </a:cubicBezTo>
                    <a:cubicBezTo>
                      <a:pt x="120620" y="42455"/>
                      <a:pt x="136714" y="11827"/>
                      <a:pt x="125601" y="2302"/>
                    </a:cubicBezTo>
                    <a:close/>
                  </a:path>
                </a:pathLst>
              </a:custGeom>
              <a:solidFill>
                <a:srgbClr val="080808"/>
              </a:solidFill>
              <a:ln>
                <a:solidFill>
                  <a:srgbClr val="080808"/>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fr-BE"/>
              </a:p>
            </p:txBody>
          </p:sp>
          <p:sp>
            <p:nvSpPr>
              <p:cNvPr id="12" name="Forme libre 11"/>
              <p:cNvSpPr/>
              <p:nvPr/>
            </p:nvSpPr>
            <p:spPr>
              <a:xfrm>
                <a:off x="1247776" y="548680"/>
                <a:ext cx="209550" cy="133350"/>
              </a:xfrm>
              <a:custGeom>
                <a:avLst/>
                <a:gdLst>
                  <a:gd name="connsiteX0" fmla="*/ 38640 w 210307"/>
                  <a:gd name="connsiteY0" fmla="*/ 29222 h 133997"/>
                  <a:gd name="connsiteX1" fmla="*/ 540 w 210307"/>
                  <a:gd name="connsiteY1" fmla="*/ 76847 h 133997"/>
                  <a:gd name="connsiteX2" fmla="*/ 57690 w 210307"/>
                  <a:gd name="connsiteY2" fmla="*/ 114947 h 133997"/>
                  <a:gd name="connsiteX3" fmla="*/ 114840 w 210307"/>
                  <a:gd name="connsiteY3" fmla="*/ 133997 h 133997"/>
                  <a:gd name="connsiteX4" fmla="*/ 191040 w 210307"/>
                  <a:gd name="connsiteY4" fmla="*/ 114947 h 133997"/>
                  <a:gd name="connsiteX5" fmla="*/ 200565 w 210307"/>
                  <a:gd name="connsiteY5" fmla="*/ 57797 h 133997"/>
                  <a:gd name="connsiteX6" fmla="*/ 171990 w 210307"/>
                  <a:gd name="connsiteY6" fmla="*/ 48272 h 133997"/>
                  <a:gd name="connsiteX7" fmla="*/ 114840 w 210307"/>
                  <a:gd name="connsiteY7" fmla="*/ 647 h 133997"/>
                  <a:gd name="connsiteX8" fmla="*/ 38640 w 210307"/>
                  <a:gd name="connsiteY8" fmla="*/ 29222 h 1339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0307" h="133997">
                    <a:moveTo>
                      <a:pt x="38640" y="29222"/>
                    </a:moveTo>
                    <a:cubicBezTo>
                      <a:pt x="19590" y="41922"/>
                      <a:pt x="-3870" y="57001"/>
                      <a:pt x="540" y="76847"/>
                    </a:cubicBezTo>
                    <a:cubicBezTo>
                      <a:pt x="5507" y="99197"/>
                      <a:pt x="35970" y="107707"/>
                      <a:pt x="57690" y="114947"/>
                    </a:cubicBezTo>
                    <a:lnTo>
                      <a:pt x="114840" y="133997"/>
                    </a:lnTo>
                    <a:cubicBezTo>
                      <a:pt x="140240" y="127647"/>
                      <a:pt x="167622" y="126656"/>
                      <a:pt x="191040" y="114947"/>
                    </a:cubicBezTo>
                    <a:cubicBezTo>
                      <a:pt x="212089" y="104423"/>
                      <a:pt x="216842" y="74074"/>
                      <a:pt x="200565" y="57797"/>
                    </a:cubicBezTo>
                    <a:cubicBezTo>
                      <a:pt x="193465" y="50697"/>
                      <a:pt x="181515" y="51447"/>
                      <a:pt x="171990" y="48272"/>
                    </a:cubicBezTo>
                    <a:cubicBezTo>
                      <a:pt x="163061" y="39343"/>
                      <a:pt x="131048" y="3594"/>
                      <a:pt x="114840" y="647"/>
                    </a:cubicBezTo>
                    <a:cubicBezTo>
                      <a:pt x="89850" y="-3897"/>
                      <a:pt x="57690" y="16522"/>
                      <a:pt x="38640" y="29222"/>
                    </a:cubicBezTo>
                    <a:close/>
                  </a:path>
                </a:pathLst>
              </a:custGeom>
              <a:solidFill>
                <a:srgbClr val="080808"/>
              </a:solidFill>
              <a:ln>
                <a:solidFill>
                  <a:srgbClr val="080808"/>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fr-BE"/>
              </a:p>
            </p:txBody>
          </p:sp>
        </p:grpSp>
        <p:sp>
          <p:nvSpPr>
            <p:cNvPr id="98" name="Forme libre 97"/>
            <p:cNvSpPr/>
            <p:nvPr/>
          </p:nvSpPr>
          <p:spPr>
            <a:xfrm>
              <a:off x="580000" y="2926596"/>
              <a:ext cx="209550" cy="133350"/>
            </a:xfrm>
            <a:custGeom>
              <a:avLst/>
              <a:gdLst>
                <a:gd name="connsiteX0" fmla="*/ 38640 w 210307"/>
                <a:gd name="connsiteY0" fmla="*/ 29222 h 133997"/>
                <a:gd name="connsiteX1" fmla="*/ 540 w 210307"/>
                <a:gd name="connsiteY1" fmla="*/ 76847 h 133997"/>
                <a:gd name="connsiteX2" fmla="*/ 57690 w 210307"/>
                <a:gd name="connsiteY2" fmla="*/ 114947 h 133997"/>
                <a:gd name="connsiteX3" fmla="*/ 114840 w 210307"/>
                <a:gd name="connsiteY3" fmla="*/ 133997 h 133997"/>
                <a:gd name="connsiteX4" fmla="*/ 191040 w 210307"/>
                <a:gd name="connsiteY4" fmla="*/ 114947 h 133997"/>
                <a:gd name="connsiteX5" fmla="*/ 200565 w 210307"/>
                <a:gd name="connsiteY5" fmla="*/ 57797 h 133997"/>
                <a:gd name="connsiteX6" fmla="*/ 171990 w 210307"/>
                <a:gd name="connsiteY6" fmla="*/ 48272 h 133997"/>
                <a:gd name="connsiteX7" fmla="*/ 114840 w 210307"/>
                <a:gd name="connsiteY7" fmla="*/ 647 h 133997"/>
                <a:gd name="connsiteX8" fmla="*/ 38640 w 210307"/>
                <a:gd name="connsiteY8" fmla="*/ 29222 h 1339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0307" h="133997">
                  <a:moveTo>
                    <a:pt x="38640" y="29222"/>
                  </a:moveTo>
                  <a:cubicBezTo>
                    <a:pt x="19590" y="41922"/>
                    <a:pt x="-3870" y="57001"/>
                    <a:pt x="540" y="76847"/>
                  </a:cubicBezTo>
                  <a:cubicBezTo>
                    <a:pt x="5507" y="99197"/>
                    <a:pt x="35970" y="107707"/>
                    <a:pt x="57690" y="114947"/>
                  </a:cubicBezTo>
                  <a:lnTo>
                    <a:pt x="114840" y="133997"/>
                  </a:lnTo>
                  <a:cubicBezTo>
                    <a:pt x="140240" y="127647"/>
                    <a:pt x="167622" y="126656"/>
                    <a:pt x="191040" y="114947"/>
                  </a:cubicBezTo>
                  <a:cubicBezTo>
                    <a:pt x="212089" y="104423"/>
                    <a:pt x="216842" y="74074"/>
                    <a:pt x="200565" y="57797"/>
                  </a:cubicBezTo>
                  <a:cubicBezTo>
                    <a:pt x="193465" y="50697"/>
                    <a:pt x="181515" y="51447"/>
                    <a:pt x="171990" y="48272"/>
                  </a:cubicBezTo>
                  <a:cubicBezTo>
                    <a:pt x="163061" y="39343"/>
                    <a:pt x="131048" y="3594"/>
                    <a:pt x="114840" y="647"/>
                  </a:cubicBezTo>
                  <a:cubicBezTo>
                    <a:pt x="89850" y="-3897"/>
                    <a:pt x="57690" y="16522"/>
                    <a:pt x="38640" y="29222"/>
                  </a:cubicBezTo>
                  <a:close/>
                </a:path>
              </a:pathLst>
            </a:custGeom>
            <a:solidFill>
              <a:srgbClr val="080808"/>
            </a:solidFill>
            <a:ln>
              <a:solidFill>
                <a:srgbClr val="080808"/>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fr-BE"/>
            </a:p>
          </p:txBody>
        </p:sp>
        <p:sp>
          <p:nvSpPr>
            <p:cNvPr id="99" name="Forme libre 98"/>
            <p:cNvSpPr/>
            <p:nvPr/>
          </p:nvSpPr>
          <p:spPr>
            <a:xfrm>
              <a:off x="2213072" y="2785086"/>
              <a:ext cx="209550" cy="133350"/>
            </a:xfrm>
            <a:custGeom>
              <a:avLst/>
              <a:gdLst>
                <a:gd name="connsiteX0" fmla="*/ 38640 w 210307"/>
                <a:gd name="connsiteY0" fmla="*/ 29222 h 133997"/>
                <a:gd name="connsiteX1" fmla="*/ 540 w 210307"/>
                <a:gd name="connsiteY1" fmla="*/ 76847 h 133997"/>
                <a:gd name="connsiteX2" fmla="*/ 57690 w 210307"/>
                <a:gd name="connsiteY2" fmla="*/ 114947 h 133997"/>
                <a:gd name="connsiteX3" fmla="*/ 114840 w 210307"/>
                <a:gd name="connsiteY3" fmla="*/ 133997 h 133997"/>
                <a:gd name="connsiteX4" fmla="*/ 191040 w 210307"/>
                <a:gd name="connsiteY4" fmla="*/ 114947 h 133997"/>
                <a:gd name="connsiteX5" fmla="*/ 200565 w 210307"/>
                <a:gd name="connsiteY5" fmla="*/ 57797 h 133997"/>
                <a:gd name="connsiteX6" fmla="*/ 171990 w 210307"/>
                <a:gd name="connsiteY6" fmla="*/ 48272 h 133997"/>
                <a:gd name="connsiteX7" fmla="*/ 114840 w 210307"/>
                <a:gd name="connsiteY7" fmla="*/ 647 h 133997"/>
                <a:gd name="connsiteX8" fmla="*/ 38640 w 210307"/>
                <a:gd name="connsiteY8" fmla="*/ 29222 h 1339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0307" h="133997">
                  <a:moveTo>
                    <a:pt x="38640" y="29222"/>
                  </a:moveTo>
                  <a:cubicBezTo>
                    <a:pt x="19590" y="41922"/>
                    <a:pt x="-3870" y="57001"/>
                    <a:pt x="540" y="76847"/>
                  </a:cubicBezTo>
                  <a:cubicBezTo>
                    <a:pt x="5507" y="99197"/>
                    <a:pt x="35970" y="107707"/>
                    <a:pt x="57690" y="114947"/>
                  </a:cubicBezTo>
                  <a:lnTo>
                    <a:pt x="114840" y="133997"/>
                  </a:lnTo>
                  <a:cubicBezTo>
                    <a:pt x="140240" y="127647"/>
                    <a:pt x="167622" y="126656"/>
                    <a:pt x="191040" y="114947"/>
                  </a:cubicBezTo>
                  <a:cubicBezTo>
                    <a:pt x="212089" y="104423"/>
                    <a:pt x="216842" y="74074"/>
                    <a:pt x="200565" y="57797"/>
                  </a:cubicBezTo>
                  <a:cubicBezTo>
                    <a:pt x="193465" y="50697"/>
                    <a:pt x="181515" y="51447"/>
                    <a:pt x="171990" y="48272"/>
                  </a:cubicBezTo>
                  <a:cubicBezTo>
                    <a:pt x="163061" y="39343"/>
                    <a:pt x="131048" y="3594"/>
                    <a:pt x="114840" y="647"/>
                  </a:cubicBezTo>
                  <a:cubicBezTo>
                    <a:pt x="89850" y="-3897"/>
                    <a:pt x="57690" y="16522"/>
                    <a:pt x="38640" y="29222"/>
                  </a:cubicBezTo>
                  <a:close/>
                </a:path>
              </a:pathLst>
            </a:custGeom>
            <a:solidFill>
              <a:srgbClr val="080808"/>
            </a:solidFill>
            <a:ln>
              <a:solidFill>
                <a:srgbClr val="080808"/>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fr-BE"/>
            </a:p>
          </p:txBody>
        </p:sp>
        <p:sp>
          <p:nvSpPr>
            <p:cNvPr id="100" name="Forme libre 99"/>
            <p:cNvSpPr/>
            <p:nvPr/>
          </p:nvSpPr>
          <p:spPr>
            <a:xfrm>
              <a:off x="756213" y="3407609"/>
              <a:ext cx="209550" cy="133350"/>
            </a:xfrm>
            <a:custGeom>
              <a:avLst/>
              <a:gdLst>
                <a:gd name="connsiteX0" fmla="*/ 38640 w 210307"/>
                <a:gd name="connsiteY0" fmla="*/ 29222 h 133997"/>
                <a:gd name="connsiteX1" fmla="*/ 540 w 210307"/>
                <a:gd name="connsiteY1" fmla="*/ 76847 h 133997"/>
                <a:gd name="connsiteX2" fmla="*/ 57690 w 210307"/>
                <a:gd name="connsiteY2" fmla="*/ 114947 h 133997"/>
                <a:gd name="connsiteX3" fmla="*/ 114840 w 210307"/>
                <a:gd name="connsiteY3" fmla="*/ 133997 h 133997"/>
                <a:gd name="connsiteX4" fmla="*/ 191040 w 210307"/>
                <a:gd name="connsiteY4" fmla="*/ 114947 h 133997"/>
                <a:gd name="connsiteX5" fmla="*/ 200565 w 210307"/>
                <a:gd name="connsiteY5" fmla="*/ 57797 h 133997"/>
                <a:gd name="connsiteX6" fmla="*/ 171990 w 210307"/>
                <a:gd name="connsiteY6" fmla="*/ 48272 h 133997"/>
                <a:gd name="connsiteX7" fmla="*/ 114840 w 210307"/>
                <a:gd name="connsiteY7" fmla="*/ 647 h 133997"/>
                <a:gd name="connsiteX8" fmla="*/ 38640 w 210307"/>
                <a:gd name="connsiteY8" fmla="*/ 29222 h 1339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0307" h="133997">
                  <a:moveTo>
                    <a:pt x="38640" y="29222"/>
                  </a:moveTo>
                  <a:cubicBezTo>
                    <a:pt x="19590" y="41922"/>
                    <a:pt x="-3870" y="57001"/>
                    <a:pt x="540" y="76847"/>
                  </a:cubicBezTo>
                  <a:cubicBezTo>
                    <a:pt x="5507" y="99197"/>
                    <a:pt x="35970" y="107707"/>
                    <a:pt x="57690" y="114947"/>
                  </a:cubicBezTo>
                  <a:lnTo>
                    <a:pt x="114840" y="133997"/>
                  </a:lnTo>
                  <a:cubicBezTo>
                    <a:pt x="140240" y="127647"/>
                    <a:pt x="167622" y="126656"/>
                    <a:pt x="191040" y="114947"/>
                  </a:cubicBezTo>
                  <a:cubicBezTo>
                    <a:pt x="212089" y="104423"/>
                    <a:pt x="216842" y="74074"/>
                    <a:pt x="200565" y="57797"/>
                  </a:cubicBezTo>
                  <a:cubicBezTo>
                    <a:pt x="193465" y="50697"/>
                    <a:pt x="181515" y="51447"/>
                    <a:pt x="171990" y="48272"/>
                  </a:cubicBezTo>
                  <a:cubicBezTo>
                    <a:pt x="163061" y="39343"/>
                    <a:pt x="131048" y="3594"/>
                    <a:pt x="114840" y="647"/>
                  </a:cubicBezTo>
                  <a:cubicBezTo>
                    <a:pt x="89850" y="-3897"/>
                    <a:pt x="57690" y="16522"/>
                    <a:pt x="38640" y="29222"/>
                  </a:cubicBezTo>
                  <a:close/>
                </a:path>
              </a:pathLst>
            </a:custGeom>
            <a:solidFill>
              <a:srgbClr val="080808"/>
            </a:solidFill>
            <a:ln>
              <a:solidFill>
                <a:srgbClr val="080808"/>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fr-BE"/>
            </a:p>
          </p:txBody>
        </p:sp>
        <p:sp>
          <p:nvSpPr>
            <p:cNvPr id="18" name="Forme libre 17"/>
            <p:cNvSpPr/>
            <p:nvPr/>
          </p:nvSpPr>
          <p:spPr>
            <a:xfrm>
              <a:off x="2085975" y="2428875"/>
              <a:ext cx="381000" cy="371475"/>
            </a:xfrm>
            <a:custGeom>
              <a:avLst/>
              <a:gdLst>
                <a:gd name="connsiteX0" fmla="*/ 0 w 381000"/>
                <a:gd name="connsiteY0" fmla="*/ 0 h 371475"/>
                <a:gd name="connsiteX1" fmla="*/ 85725 w 381000"/>
                <a:gd name="connsiteY1" fmla="*/ 19050 h 371475"/>
                <a:gd name="connsiteX2" fmla="*/ 114300 w 381000"/>
                <a:gd name="connsiteY2" fmla="*/ 38100 h 371475"/>
                <a:gd name="connsiteX3" fmla="*/ 190500 w 381000"/>
                <a:gd name="connsiteY3" fmla="*/ 152400 h 371475"/>
                <a:gd name="connsiteX4" fmla="*/ 228600 w 381000"/>
                <a:gd name="connsiteY4" fmla="*/ 209550 h 371475"/>
                <a:gd name="connsiteX5" fmla="*/ 247650 w 381000"/>
                <a:gd name="connsiteY5" fmla="*/ 238125 h 371475"/>
                <a:gd name="connsiteX6" fmla="*/ 276225 w 381000"/>
                <a:gd name="connsiteY6" fmla="*/ 257175 h 371475"/>
                <a:gd name="connsiteX7" fmla="*/ 295275 w 381000"/>
                <a:gd name="connsiteY7" fmla="*/ 285750 h 371475"/>
                <a:gd name="connsiteX8" fmla="*/ 304800 w 381000"/>
                <a:gd name="connsiteY8" fmla="*/ 314325 h 371475"/>
                <a:gd name="connsiteX9" fmla="*/ 361950 w 381000"/>
                <a:gd name="connsiteY9" fmla="*/ 342900 h 371475"/>
                <a:gd name="connsiteX10" fmla="*/ 381000 w 381000"/>
                <a:gd name="connsiteY10" fmla="*/ 371475 h 371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81000" h="371475">
                  <a:moveTo>
                    <a:pt x="0" y="0"/>
                  </a:moveTo>
                  <a:cubicBezTo>
                    <a:pt x="8476" y="1695"/>
                    <a:pt x="73955" y="14006"/>
                    <a:pt x="85725" y="19050"/>
                  </a:cubicBezTo>
                  <a:cubicBezTo>
                    <a:pt x="96247" y="23559"/>
                    <a:pt x="104775" y="31750"/>
                    <a:pt x="114300" y="38100"/>
                  </a:cubicBezTo>
                  <a:lnTo>
                    <a:pt x="190500" y="152400"/>
                  </a:lnTo>
                  <a:lnTo>
                    <a:pt x="228600" y="209550"/>
                  </a:lnTo>
                  <a:cubicBezTo>
                    <a:pt x="234950" y="219075"/>
                    <a:pt x="238125" y="231775"/>
                    <a:pt x="247650" y="238125"/>
                  </a:cubicBezTo>
                  <a:lnTo>
                    <a:pt x="276225" y="257175"/>
                  </a:lnTo>
                  <a:cubicBezTo>
                    <a:pt x="282575" y="266700"/>
                    <a:pt x="290155" y="275511"/>
                    <a:pt x="295275" y="285750"/>
                  </a:cubicBezTo>
                  <a:cubicBezTo>
                    <a:pt x="299765" y="294730"/>
                    <a:pt x="298528" y="306485"/>
                    <a:pt x="304800" y="314325"/>
                  </a:cubicBezTo>
                  <a:cubicBezTo>
                    <a:pt x="318229" y="331111"/>
                    <a:pt x="343126" y="336625"/>
                    <a:pt x="361950" y="342900"/>
                  </a:cubicBezTo>
                  <a:lnTo>
                    <a:pt x="381000" y="371475"/>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01" name="Forme libre 100"/>
            <p:cNvSpPr/>
            <p:nvPr/>
          </p:nvSpPr>
          <p:spPr>
            <a:xfrm>
              <a:off x="1737194" y="3479880"/>
              <a:ext cx="209550" cy="133350"/>
            </a:xfrm>
            <a:custGeom>
              <a:avLst/>
              <a:gdLst>
                <a:gd name="connsiteX0" fmla="*/ 38640 w 210307"/>
                <a:gd name="connsiteY0" fmla="*/ 29222 h 133997"/>
                <a:gd name="connsiteX1" fmla="*/ 540 w 210307"/>
                <a:gd name="connsiteY1" fmla="*/ 76847 h 133997"/>
                <a:gd name="connsiteX2" fmla="*/ 57690 w 210307"/>
                <a:gd name="connsiteY2" fmla="*/ 114947 h 133997"/>
                <a:gd name="connsiteX3" fmla="*/ 114840 w 210307"/>
                <a:gd name="connsiteY3" fmla="*/ 133997 h 133997"/>
                <a:gd name="connsiteX4" fmla="*/ 191040 w 210307"/>
                <a:gd name="connsiteY4" fmla="*/ 114947 h 133997"/>
                <a:gd name="connsiteX5" fmla="*/ 200565 w 210307"/>
                <a:gd name="connsiteY5" fmla="*/ 57797 h 133997"/>
                <a:gd name="connsiteX6" fmla="*/ 171990 w 210307"/>
                <a:gd name="connsiteY6" fmla="*/ 48272 h 133997"/>
                <a:gd name="connsiteX7" fmla="*/ 114840 w 210307"/>
                <a:gd name="connsiteY7" fmla="*/ 647 h 133997"/>
                <a:gd name="connsiteX8" fmla="*/ 38640 w 210307"/>
                <a:gd name="connsiteY8" fmla="*/ 29222 h 1339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0307" h="133997">
                  <a:moveTo>
                    <a:pt x="38640" y="29222"/>
                  </a:moveTo>
                  <a:cubicBezTo>
                    <a:pt x="19590" y="41922"/>
                    <a:pt x="-3870" y="57001"/>
                    <a:pt x="540" y="76847"/>
                  </a:cubicBezTo>
                  <a:cubicBezTo>
                    <a:pt x="5507" y="99197"/>
                    <a:pt x="35970" y="107707"/>
                    <a:pt x="57690" y="114947"/>
                  </a:cubicBezTo>
                  <a:lnTo>
                    <a:pt x="114840" y="133997"/>
                  </a:lnTo>
                  <a:cubicBezTo>
                    <a:pt x="140240" y="127647"/>
                    <a:pt x="167622" y="126656"/>
                    <a:pt x="191040" y="114947"/>
                  </a:cubicBezTo>
                  <a:cubicBezTo>
                    <a:pt x="212089" y="104423"/>
                    <a:pt x="216842" y="74074"/>
                    <a:pt x="200565" y="57797"/>
                  </a:cubicBezTo>
                  <a:cubicBezTo>
                    <a:pt x="193465" y="50697"/>
                    <a:pt x="181515" y="51447"/>
                    <a:pt x="171990" y="48272"/>
                  </a:cubicBezTo>
                  <a:cubicBezTo>
                    <a:pt x="163061" y="39343"/>
                    <a:pt x="131048" y="3594"/>
                    <a:pt x="114840" y="647"/>
                  </a:cubicBezTo>
                  <a:cubicBezTo>
                    <a:pt x="89850" y="-3897"/>
                    <a:pt x="57690" y="16522"/>
                    <a:pt x="38640" y="29222"/>
                  </a:cubicBezTo>
                  <a:close/>
                </a:path>
              </a:pathLst>
            </a:custGeom>
            <a:solidFill>
              <a:srgbClr val="080808"/>
            </a:solidFill>
            <a:ln>
              <a:solidFill>
                <a:srgbClr val="080808"/>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fr-BE"/>
            </a:p>
          </p:txBody>
        </p:sp>
        <p:sp>
          <p:nvSpPr>
            <p:cNvPr id="102" name="Forme libre 101"/>
            <p:cNvSpPr/>
            <p:nvPr/>
          </p:nvSpPr>
          <p:spPr>
            <a:xfrm>
              <a:off x="2024624" y="2434402"/>
              <a:ext cx="209550" cy="133350"/>
            </a:xfrm>
            <a:custGeom>
              <a:avLst/>
              <a:gdLst>
                <a:gd name="connsiteX0" fmla="*/ 38640 w 210307"/>
                <a:gd name="connsiteY0" fmla="*/ 29222 h 133997"/>
                <a:gd name="connsiteX1" fmla="*/ 540 w 210307"/>
                <a:gd name="connsiteY1" fmla="*/ 76847 h 133997"/>
                <a:gd name="connsiteX2" fmla="*/ 57690 w 210307"/>
                <a:gd name="connsiteY2" fmla="*/ 114947 h 133997"/>
                <a:gd name="connsiteX3" fmla="*/ 114840 w 210307"/>
                <a:gd name="connsiteY3" fmla="*/ 133997 h 133997"/>
                <a:gd name="connsiteX4" fmla="*/ 191040 w 210307"/>
                <a:gd name="connsiteY4" fmla="*/ 114947 h 133997"/>
                <a:gd name="connsiteX5" fmla="*/ 200565 w 210307"/>
                <a:gd name="connsiteY5" fmla="*/ 57797 h 133997"/>
                <a:gd name="connsiteX6" fmla="*/ 171990 w 210307"/>
                <a:gd name="connsiteY6" fmla="*/ 48272 h 133997"/>
                <a:gd name="connsiteX7" fmla="*/ 114840 w 210307"/>
                <a:gd name="connsiteY7" fmla="*/ 647 h 133997"/>
                <a:gd name="connsiteX8" fmla="*/ 38640 w 210307"/>
                <a:gd name="connsiteY8" fmla="*/ 29222 h 1339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0307" h="133997">
                  <a:moveTo>
                    <a:pt x="38640" y="29222"/>
                  </a:moveTo>
                  <a:cubicBezTo>
                    <a:pt x="19590" y="41922"/>
                    <a:pt x="-3870" y="57001"/>
                    <a:pt x="540" y="76847"/>
                  </a:cubicBezTo>
                  <a:cubicBezTo>
                    <a:pt x="5507" y="99197"/>
                    <a:pt x="35970" y="107707"/>
                    <a:pt x="57690" y="114947"/>
                  </a:cubicBezTo>
                  <a:lnTo>
                    <a:pt x="114840" y="133997"/>
                  </a:lnTo>
                  <a:cubicBezTo>
                    <a:pt x="140240" y="127647"/>
                    <a:pt x="167622" y="126656"/>
                    <a:pt x="191040" y="114947"/>
                  </a:cubicBezTo>
                  <a:cubicBezTo>
                    <a:pt x="212089" y="104423"/>
                    <a:pt x="216842" y="74074"/>
                    <a:pt x="200565" y="57797"/>
                  </a:cubicBezTo>
                  <a:cubicBezTo>
                    <a:pt x="193465" y="50697"/>
                    <a:pt x="181515" y="51447"/>
                    <a:pt x="171990" y="48272"/>
                  </a:cubicBezTo>
                  <a:cubicBezTo>
                    <a:pt x="163061" y="39343"/>
                    <a:pt x="131048" y="3594"/>
                    <a:pt x="114840" y="647"/>
                  </a:cubicBezTo>
                  <a:cubicBezTo>
                    <a:pt x="89850" y="-3897"/>
                    <a:pt x="57690" y="16522"/>
                    <a:pt x="38640" y="29222"/>
                  </a:cubicBezTo>
                  <a:close/>
                </a:path>
              </a:pathLst>
            </a:custGeom>
            <a:solidFill>
              <a:srgbClr val="080808"/>
            </a:solidFill>
            <a:ln>
              <a:solidFill>
                <a:srgbClr val="080808"/>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fr-BE"/>
            </a:p>
          </p:txBody>
        </p:sp>
      </p:grpSp>
      <p:grpSp>
        <p:nvGrpSpPr>
          <p:cNvPr id="103" name="Groupe 102"/>
          <p:cNvGrpSpPr/>
          <p:nvPr/>
        </p:nvGrpSpPr>
        <p:grpSpPr>
          <a:xfrm>
            <a:off x="370580" y="4438287"/>
            <a:ext cx="1927225" cy="1352550"/>
            <a:chOff x="447676" y="548680"/>
            <a:chExt cx="1927225" cy="1352550"/>
          </a:xfrm>
        </p:grpSpPr>
        <p:sp>
          <p:nvSpPr>
            <p:cNvPr id="104" name="Forme libre 103"/>
            <p:cNvSpPr/>
            <p:nvPr/>
          </p:nvSpPr>
          <p:spPr>
            <a:xfrm>
              <a:off x="469901" y="564555"/>
              <a:ext cx="1905000" cy="1285875"/>
            </a:xfrm>
            <a:custGeom>
              <a:avLst/>
              <a:gdLst>
                <a:gd name="connsiteX0" fmla="*/ 315377 w 1906052"/>
                <a:gd name="connsiteY0" fmla="*/ 152400 h 1285875"/>
                <a:gd name="connsiteX1" fmla="*/ 382052 w 1906052"/>
                <a:gd name="connsiteY1" fmla="*/ 104775 h 1285875"/>
                <a:gd name="connsiteX2" fmla="*/ 410627 w 1906052"/>
                <a:gd name="connsiteY2" fmla="*/ 95250 h 1285875"/>
                <a:gd name="connsiteX3" fmla="*/ 486827 w 1906052"/>
                <a:gd name="connsiteY3" fmla="*/ 85725 h 1285875"/>
                <a:gd name="connsiteX4" fmla="*/ 515402 w 1906052"/>
                <a:gd name="connsiteY4" fmla="*/ 66675 h 1285875"/>
                <a:gd name="connsiteX5" fmla="*/ 534452 w 1906052"/>
                <a:gd name="connsiteY5" fmla="*/ 38100 h 1285875"/>
                <a:gd name="connsiteX6" fmla="*/ 601127 w 1906052"/>
                <a:gd name="connsiteY6" fmla="*/ 28575 h 1285875"/>
                <a:gd name="connsiteX7" fmla="*/ 734477 w 1906052"/>
                <a:gd name="connsiteY7" fmla="*/ 19050 h 1285875"/>
                <a:gd name="connsiteX8" fmla="*/ 791627 w 1906052"/>
                <a:gd name="connsiteY8" fmla="*/ 9525 h 1285875"/>
                <a:gd name="connsiteX9" fmla="*/ 820202 w 1906052"/>
                <a:gd name="connsiteY9" fmla="*/ 0 h 1285875"/>
                <a:gd name="connsiteX10" fmla="*/ 886877 w 1906052"/>
                <a:gd name="connsiteY10" fmla="*/ 19050 h 1285875"/>
                <a:gd name="connsiteX11" fmla="*/ 953552 w 1906052"/>
                <a:gd name="connsiteY11" fmla="*/ 9525 h 1285875"/>
                <a:gd name="connsiteX12" fmla="*/ 991652 w 1906052"/>
                <a:gd name="connsiteY12" fmla="*/ 19050 h 1285875"/>
                <a:gd name="connsiteX13" fmla="*/ 1067852 w 1906052"/>
                <a:gd name="connsiteY13" fmla="*/ 28575 h 1285875"/>
                <a:gd name="connsiteX14" fmla="*/ 1267877 w 1906052"/>
                <a:gd name="connsiteY14" fmla="*/ 28575 h 1285875"/>
                <a:gd name="connsiteX15" fmla="*/ 1486952 w 1906052"/>
                <a:gd name="connsiteY15" fmla="*/ 38100 h 1285875"/>
                <a:gd name="connsiteX16" fmla="*/ 1515527 w 1906052"/>
                <a:gd name="connsiteY16" fmla="*/ 57150 h 1285875"/>
                <a:gd name="connsiteX17" fmla="*/ 1544102 w 1906052"/>
                <a:gd name="connsiteY17" fmla="*/ 66675 h 1285875"/>
                <a:gd name="connsiteX18" fmla="*/ 1582202 w 1906052"/>
                <a:gd name="connsiteY18" fmla="*/ 95250 h 1285875"/>
                <a:gd name="connsiteX19" fmla="*/ 1620302 w 1906052"/>
                <a:gd name="connsiteY19" fmla="*/ 114300 h 1285875"/>
                <a:gd name="connsiteX20" fmla="*/ 1648877 w 1906052"/>
                <a:gd name="connsiteY20" fmla="*/ 133350 h 1285875"/>
                <a:gd name="connsiteX21" fmla="*/ 1658402 w 1906052"/>
                <a:gd name="connsiteY21" fmla="*/ 180975 h 1285875"/>
                <a:gd name="connsiteX22" fmla="*/ 1686977 w 1906052"/>
                <a:gd name="connsiteY22" fmla="*/ 200025 h 1285875"/>
                <a:gd name="connsiteX23" fmla="*/ 1725077 w 1906052"/>
                <a:gd name="connsiteY23" fmla="*/ 257175 h 1285875"/>
                <a:gd name="connsiteX24" fmla="*/ 1763177 w 1906052"/>
                <a:gd name="connsiteY24" fmla="*/ 314325 h 1285875"/>
                <a:gd name="connsiteX25" fmla="*/ 1782227 w 1906052"/>
                <a:gd name="connsiteY25" fmla="*/ 342900 h 1285875"/>
                <a:gd name="connsiteX26" fmla="*/ 1810802 w 1906052"/>
                <a:gd name="connsiteY26" fmla="*/ 371475 h 1285875"/>
                <a:gd name="connsiteX27" fmla="*/ 1839377 w 1906052"/>
                <a:gd name="connsiteY27" fmla="*/ 390525 h 1285875"/>
                <a:gd name="connsiteX28" fmla="*/ 1877477 w 1906052"/>
                <a:gd name="connsiteY28" fmla="*/ 419100 h 1285875"/>
                <a:gd name="connsiteX29" fmla="*/ 1877477 w 1906052"/>
                <a:gd name="connsiteY29" fmla="*/ 542925 h 1285875"/>
                <a:gd name="connsiteX30" fmla="*/ 1887002 w 1906052"/>
                <a:gd name="connsiteY30" fmla="*/ 647700 h 1285875"/>
                <a:gd name="connsiteX31" fmla="*/ 1906052 w 1906052"/>
                <a:gd name="connsiteY31" fmla="*/ 704850 h 1285875"/>
                <a:gd name="connsiteX32" fmla="*/ 1887002 w 1906052"/>
                <a:gd name="connsiteY32" fmla="*/ 914400 h 1285875"/>
                <a:gd name="connsiteX33" fmla="*/ 1858427 w 1906052"/>
                <a:gd name="connsiteY33" fmla="*/ 933450 h 1285875"/>
                <a:gd name="connsiteX34" fmla="*/ 1763177 w 1906052"/>
                <a:gd name="connsiteY34" fmla="*/ 990600 h 1285875"/>
                <a:gd name="connsiteX35" fmla="*/ 1706027 w 1906052"/>
                <a:gd name="connsiteY35" fmla="*/ 1047750 h 1285875"/>
                <a:gd name="connsiteX36" fmla="*/ 1648877 w 1906052"/>
                <a:gd name="connsiteY36" fmla="*/ 1162050 h 1285875"/>
                <a:gd name="connsiteX37" fmla="*/ 1591727 w 1906052"/>
                <a:gd name="connsiteY37" fmla="*/ 1219200 h 1285875"/>
                <a:gd name="connsiteX38" fmla="*/ 1563152 w 1906052"/>
                <a:gd name="connsiteY38" fmla="*/ 1247775 h 1285875"/>
                <a:gd name="connsiteX39" fmla="*/ 1353602 w 1906052"/>
                <a:gd name="connsiteY39" fmla="*/ 1228725 h 1285875"/>
                <a:gd name="connsiteX40" fmla="*/ 1305977 w 1906052"/>
                <a:gd name="connsiteY40" fmla="*/ 1209675 h 1285875"/>
                <a:gd name="connsiteX41" fmla="*/ 1134527 w 1906052"/>
                <a:gd name="connsiteY41" fmla="*/ 1219200 h 1285875"/>
                <a:gd name="connsiteX42" fmla="*/ 1096427 w 1906052"/>
                <a:gd name="connsiteY42" fmla="*/ 1238250 h 1285875"/>
                <a:gd name="connsiteX43" fmla="*/ 991652 w 1906052"/>
                <a:gd name="connsiteY43" fmla="*/ 1266825 h 1285875"/>
                <a:gd name="connsiteX44" fmla="*/ 648752 w 1906052"/>
                <a:gd name="connsiteY44" fmla="*/ 1276350 h 1285875"/>
                <a:gd name="connsiteX45" fmla="*/ 620177 w 1906052"/>
                <a:gd name="connsiteY45" fmla="*/ 1285875 h 1285875"/>
                <a:gd name="connsiteX46" fmla="*/ 591602 w 1906052"/>
                <a:gd name="connsiteY46" fmla="*/ 1276350 h 1285875"/>
                <a:gd name="connsiteX47" fmla="*/ 515402 w 1906052"/>
                <a:gd name="connsiteY47" fmla="*/ 1219200 h 1285875"/>
                <a:gd name="connsiteX48" fmla="*/ 486827 w 1906052"/>
                <a:gd name="connsiteY48" fmla="*/ 1200150 h 1285875"/>
                <a:gd name="connsiteX49" fmla="*/ 429677 w 1906052"/>
                <a:gd name="connsiteY49" fmla="*/ 1181100 h 1285875"/>
                <a:gd name="connsiteX50" fmla="*/ 267752 w 1906052"/>
                <a:gd name="connsiteY50" fmla="*/ 1162050 h 1285875"/>
                <a:gd name="connsiteX51" fmla="*/ 239177 w 1906052"/>
                <a:gd name="connsiteY51" fmla="*/ 1152525 h 1285875"/>
                <a:gd name="connsiteX52" fmla="*/ 153452 w 1906052"/>
                <a:gd name="connsiteY52" fmla="*/ 1085850 h 1285875"/>
                <a:gd name="connsiteX53" fmla="*/ 134402 w 1906052"/>
                <a:gd name="connsiteY53" fmla="*/ 1057275 h 1285875"/>
                <a:gd name="connsiteX54" fmla="*/ 115352 w 1906052"/>
                <a:gd name="connsiteY54" fmla="*/ 981075 h 1285875"/>
                <a:gd name="connsiteX55" fmla="*/ 105827 w 1906052"/>
                <a:gd name="connsiteY55" fmla="*/ 952500 h 1285875"/>
                <a:gd name="connsiteX56" fmla="*/ 96302 w 1906052"/>
                <a:gd name="connsiteY56" fmla="*/ 876300 h 1285875"/>
                <a:gd name="connsiteX57" fmla="*/ 86777 w 1906052"/>
                <a:gd name="connsiteY57" fmla="*/ 847725 h 1285875"/>
                <a:gd name="connsiteX58" fmla="*/ 20102 w 1906052"/>
                <a:gd name="connsiteY58" fmla="*/ 742950 h 1285875"/>
                <a:gd name="connsiteX59" fmla="*/ 29627 w 1906052"/>
                <a:gd name="connsiteY59" fmla="*/ 533400 h 1285875"/>
                <a:gd name="connsiteX60" fmla="*/ 86777 w 1906052"/>
                <a:gd name="connsiteY60" fmla="*/ 476250 h 1285875"/>
                <a:gd name="connsiteX61" fmla="*/ 105827 w 1906052"/>
                <a:gd name="connsiteY61" fmla="*/ 447675 h 1285875"/>
                <a:gd name="connsiteX62" fmla="*/ 124877 w 1906052"/>
                <a:gd name="connsiteY62" fmla="*/ 323850 h 1285875"/>
                <a:gd name="connsiteX63" fmla="*/ 134402 w 1906052"/>
                <a:gd name="connsiteY63" fmla="*/ 276225 h 1285875"/>
                <a:gd name="connsiteX64" fmla="*/ 143927 w 1906052"/>
                <a:gd name="connsiteY64" fmla="*/ 247650 h 1285875"/>
                <a:gd name="connsiteX65" fmla="*/ 191552 w 1906052"/>
                <a:gd name="connsiteY65" fmla="*/ 228600 h 1285875"/>
                <a:gd name="connsiteX66" fmla="*/ 305852 w 1906052"/>
                <a:gd name="connsiteY66" fmla="*/ 209550 h 1285875"/>
                <a:gd name="connsiteX67" fmla="*/ 315377 w 1906052"/>
                <a:gd name="connsiteY67" fmla="*/ 161925 h 1285875"/>
                <a:gd name="connsiteX68" fmla="*/ 334427 w 1906052"/>
                <a:gd name="connsiteY68" fmla="*/ 104775 h 1285875"/>
                <a:gd name="connsiteX69" fmla="*/ 343952 w 1906052"/>
                <a:gd name="connsiteY69" fmla="*/ 123825 h 1285875"/>
                <a:gd name="connsiteX70" fmla="*/ 315377 w 1906052"/>
                <a:gd name="connsiteY70" fmla="*/ 152400 h 1285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1906052" h="1285875">
                  <a:moveTo>
                    <a:pt x="315377" y="152400"/>
                  </a:moveTo>
                  <a:cubicBezTo>
                    <a:pt x="321727" y="149225"/>
                    <a:pt x="303583" y="167550"/>
                    <a:pt x="382052" y="104775"/>
                  </a:cubicBezTo>
                  <a:cubicBezTo>
                    <a:pt x="389892" y="98503"/>
                    <a:pt x="400749" y="97046"/>
                    <a:pt x="410627" y="95250"/>
                  </a:cubicBezTo>
                  <a:cubicBezTo>
                    <a:pt x="435812" y="90671"/>
                    <a:pt x="461427" y="88900"/>
                    <a:pt x="486827" y="85725"/>
                  </a:cubicBezTo>
                  <a:cubicBezTo>
                    <a:pt x="496352" y="79375"/>
                    <a:pt x="507307" y="74770"/>
                    <a:pt x="515402" y="66675"/>
                  </a:cubicBezTo>
                  <a:cubicBezTo>
                    <a:pt x="523497" y="58580"/>
                    <a:pt x="523991" y="42749"/>
                    <a:pt x="534452" y="38100"/>
                  </a:cubicBezTo>
                  <a:cubicBezTo>
                    <a:pt x="554968" y="28982"/>
                    <a:pt x="578777" y="30704"/>
                    <a:pt x="601127" y="28575"/>
                  </a:cubicBezTo>
                  <a:cubicBezTo>
                    <a:pt x="645490" y="24350"/>
                    <a:pt x="690027" y="22225"/>
                    <a:pt x="734477" y="19050"/>
                  </a:cubicBezTo>
                  <a:cubicBezTo>
                    <a:pt x="753527" y="15875"/>
                    <a:pt x="772774" y="13715"/>
                    <a:pt x="791627" y="9525"/>
                  </a:cubicBezTo>
                  <a:cubicBezTo>
                    <a:pt x="801428" y="7347"/>
                    <a:pt x="810162" y="0"/>
                    <a:pt x="820202" y="0"/>
                  </a:cubicBezTo>
                  <a:cubicBezTo>
                    <a:pt x="832162" y="0"/>
                    <a:pt x="873402" y="14558"/>
                    <a:pt x="886877" y="19050"/>
                  </a:cubicBezTo>
                  <a:cubicBezTo>
                    <a:pt x="909102" y="15875"/>
                    <a:pt x="931101" y="9525"/>
                    <a:pt x="953552" y="9525"/>
                  </a:cubicBezTo>
                  <a:cubicBezTo>
                    <a:pt x="966643" y="9525"/>
                    <a:pt x="978739" y="16898"/>
                    <a:pt x="991652" y="19050"/>
                  </a:cubicBezTo>
                  <a:cubicBezTo>
                    <a:pt x="1016901" y="23258"/>
                    <a:pt x="1042452" y="25400"/>
                    <a:pt x="1067852" y="28575"/>
                  </a:cubicBezTo>
                  <a:cubicBezTo>
                    <a:pt x="1159652" y="5625"/>
                    <a:pt x="1087737" y="19568"/>
                    <a:pt x="1267877" y="28575"/>
                  </a:cubicBezTo>
                  <a:lnTo>
                    <a:pt x="1486952" y="38100"/>
                  </a:lnTo>
                  <a:cubicBezTo>
                    <a:pt x="1496477" y="44450"/>
                    <a:pt x="1505288" y="52030"/>
                    <a:pt x="1515527" y="57150"/>
                  </a:cubicBezTo>
                  <a:cubicBezTo>
                    <a:pt x="1524507" y="61640"/>
                    <a:pt x="1535385" y="61694"/>
                    <a:pt x="1544102" y="66675"/>
                  </a:cubicBezTo>
                  <a:cubicBezTo>
                    <a:pt x="1557885" y="74551"/>
                    <a:pt x="1568740" y="86836"/>
                    <a:pt x="1582202" y="95250"/>
                  </a:cubicBezTo>
                  <a:cubicBezTo>
                    <a:pt x="1594243" y="102775"/>
                    <a:pt x="1607974" y="107255"/>
                    <a:pt x="1620302" y="114300"/>
                  </a:cubicBezTo>
                  <a:cubicBezTo>
                    <a:pt x="1630241" y="119980"/>
                    <a:pt x="1639352" y="127000"/>
                    <a:pt x="1648877" y="133350"/>
                  </a:cubicBezTo>
                  <a:cubicBezTo>
                    <a:pt x="1652052" y="149225"/>
                    <a:pt x="1650370" y="166919"/>
                    <a:pt x="1658402" y="180975"/>
                  </a:cubicBezTo>
                  <a:cubicBezTo>
                    <a:pt x="1664082" y="190914"/>
                    <a:pt x="1679439" y="191410"/>
                    <a:pt x="1686977" y="200025"/>
                  </a:cubicBezTo>
                  <a:cubicBezTo>
                    <a:pt x="1702054" y="217255"/>
                    <a:pt x="1712377" y="238125"/>
                    <a:pt x="1725077" y="257175"/>
                  </a:cubicBezTo>
                  <a:lnTo>
                    <a:pt x="1763177" y="314325"/>
                  </a:lnTo>
                  <a:cubicBezTo>
                    <a:pt x="1769527" y="323850"/>
                    <a:pt x="1774132" y="334805"/>
                    <a:pt x="1782227" y="342900"/>
                  </a:cubicBezTo>
                  <a:cubicBezTo>
                    <a:pt x="1791752" y="352425"/>
                    <a:pt x="1800454" y="362851"/>
                    <a:pt x="1810802" y="371475"/>
                  </a:cubicBezTo>
                  <a:cubicBezTo>
                    <a:pt x="1819596" y="378804"/>
                    <a:pt x="1830062" y="383871"/>
                    <a:pt x="1839377" y="390525"/>
                  </a:cubicBezTo>
                  <a:cubicBezTo>
                    <a:pt x="1852295" y="399752"/>
                    <a:pt x="1864777" y="409575"/>
                    <a:pt x="1877477" y="419100"/>
                  </a:cubicBezTo>
                  <a:cubicBezTo>
                    <a:pt x="1900404" y="487880"/>
                    <a:pt x="1877477" y="406112"/>
                    <a:pt x="1877477" y="542925"/>
                  </a:cubicBezTo>
                  <a:cubicBezTo>
                    <a:pt x="1877477" y="577994"/>
                    <a:pt x="1880908" y="613165"/>
                    <a:pt x="1887002" y="647700"/>
                  </a:cubicBezTo>
                  <a:cubicBezTo>
                    <a:pt x="1890492" y="667475"/>
                    <a:pt x="1906052" y="704850"/>
                    <a:pt x="1906052" y="704850"/>
                  </a:cubicBezTo>
                  <a:cubicBezTo>
                    <a:pt x="1899702" y="774700"/>
                    <a:pt x="1901307" y="845736"/>
                    <a:pt x="1887002" y="914400"/>
                  </a:cubicBezTo>
                  <a:cubicBezTo>
                    <a:pt x="1884667" y="925607"/>
                    <a:pt x="1868366" y="927770"/>
                    <a:pt x="1858427" y="933450"/>
                  </a:cubicBezTo>
                  <a:cubicBezTo>
                    <a:pt x="1823351" y="953493"/>
                    <a:pt x="1794245" y="959532"/>
                    <a:pt x="1763177" y="990600"/>
                  </a:cubicBezTo>
                  <a:lnTo>
                    <a:pt x="1706027" y="1047750"/>
                  </a:lnTo>
                  <a:cubicBezTo>
                    <a:pt x="1690533" y="1094231"/>
                    <a:pt x="1685806" y="1125121"/>
                    <a:pt x="1648877" y="1162050"/>
                  </a:cubicBezTo>
                  <a:lnTo>
                    <a:pt x="1591727" y="1219200"/>
                  </a:lnTo>
                  <a:lnTo>
                    <a:pt x="1563152" y="1247775"/>
                  </a:lnTo>
                  <a:cubicBezTo>
                    <a:pt x="1524433" y="1245497"/>
                    <a:pt x="1412515" y="1246399"/>
                    <a:pt x="1353602" y="1228725"/>
                  </a:cubicBezTo>
                  <a:cubicBezTo>
                    <a:pt x="1337225" y="1223812"/>
                    <a:pt x="1321852" y="1216025"/>
                    <a:pt x="1305977" y="1209675"/>
                  </a:cubicBezTo>
                  <a:cubicBezTo>
                    <a:pt x="1248827" y="1212850"/>
                    <a:pt x="1191240" y="1211466"/>
                    <a:pt x="1134527" y="1219200"/>
                  </a:cubicBezTo>
                  <a:cubicBezTo>
                    <a:pt x="1120458" y="1221118"/>
                    <a:pt x="1109610" y="1232977"/>
                    <a:pt x="1096427" y="1238250"/>
                  </a:cubicBezTo>
                  <a:cubicBezTo>
                    <a:pt x="1073631" y="1247369"/>
                    <a:pt x="1018888" y="1265496"/>
                    <a:pt x="991652" y="1266825"/>
                  </a:cubicBezTo>
                  <a:cubicBezTo>
                    <a:pt x="877444" y="1272396"/>
                    <a:pt x="763052" y="1273175"/>
                    <a:pt x="648752" y="1276350"/>
                  </a:cubicBezTo>
                  <a:cubicBezTo>
                    <a:pt x="639227" y="1279525"/>
                    <a:pt x="630217" y="1285875"/>
                    <a:pt x="620177" y="1285875"/>
                  </a:cubicBezTo>
                  <a:cubicBezTo>
                    <a:pt x="610137" y="1285875"/>
                    <a:pt x="600073" y="1281740"/>
                    <a:pt x="591602" y="1276350"/>
                  </a:cubicBezTo>
                  <a:cubicBezTo>
                    <a:pt x="564816" y="1259304"/>
                    <a:pt x="541820" y="1236812"/>
                    <a:pt x="515402" y="1219200"/>
                  </a:cubicBezTo>
                  <a:cubicBezTo>
                    <a:pt x="505877" y="1212850"/>
                    <a:pt x="497288" y="1204799"/>
                    <a:pt x="486827" y="1200150"/>
                  </a:cubicBezTo>
                  <a:cubicBezTo>
                    <a:pt x="468477" y="1191995"/>
                    <a:pt x="449675" y="1182918"/>
                    <a:pt x="429677" y="1181100"/>
                  </a:cubicBezTo>
                  <a:cubicBezTo>
                    <a:pt x="376149" y="1176234"/>
                    <a:pt x="320680" y="1173812"/>
                    <a:pt x="267752" y="1162050"/>
                  </a:cubicBezTo>
                  <a:cubicBezTo>
                    <a:pt x="257951" y="1159872"/>
                    <a:pt x="247954" y="1157401"/>
                    <a:pt x="239177" y="1152525"/>
                  </a:cubicBezTo>
                  <a:cubicBezTo>
                    <a:pt x="206217" y="1134214"/>
                    <a:pt x="177390" y="1114575"/>
                    <a:pt x="153452" y="1085850"/>
                  </a:cubicBezTo>
                  <a:cubicBezTo>
                    <a:pt x="146123" y="1077056"/>
                    <a:pt x="139522" y="1067514"/>
                    <a:pt x="134402" y="1057275"/>
                  </a:cubicBezTo>
                  <a:cubicBezTo>
                    <a:pt x="123516" y="1035502"/>
                    <a:pt x="120786" y="1002812"/>
                    <a:pt x="115352" y="981075"/>
                  </a:cubicBezTo>
                  <a:cubicBezTo>
                    <a:pt x="112917" y="971335"/>
                    <a:pt x="109002" y="962025"/>
                    <a:pt x="105827" y="952500"/>
                  </a:cubicBezTo>
                  <a:cubicBezTo>
                    <a:pt x="102652" y="927100"/>
                    <a:pt x="100881" y="901485"/>
                    <a:pt x="96302" y="876300"/>
                  </a:cubicBezTo>
                  <a:cubicBezTo>
                    <a:pt x="94506" y="866422"/>
                    <a:pt x="90932" y="856865"/>
                    <a:pt x="86777" y="847725"/>
                  </a:cubicBezTo>
                  <a:cubicBezTo>
                    <a:pt x="50007" y="766831"/>
                    <a:pt x="65269" y="788117"/>
                    <a:pt x="20102" y="742950"/>
                  </a:cubicBezTo>
                  <a:cubicBezTo>
                    <a:pt x="-5142" y="667218"/>
                    <a:pt x="-11396" y="661596"/>
                    <a:pt x="29627" y="533400"/>
                  </a:cubicBezTo>
                  <a:cubicBezTo>
                    <a:pt x="37838" y="507741"/>
                    <a:pt x="71833" y="498666"/>
                    <a:pt x="86777" y="476250"/>
                  </a:cubicBezTo>
                  <a:lnTo>
                    <a:pt x="105827" y="447675"/>
                  </a:lnTo>
                  <a:cubicBezTo>
                    <a:pt x="127666" y="338479"/>
                    <a:pt x="101811" y="473780"/>
                    <a:pt x="124877" y="323850"/>
                  </a:cubicBezTo>
                  <a:cubicBezTo>
                    <a:pt x="127339" y="307849"/>
                    <a:pt x="130475" y="291931"/>
                    <a:pt x="134402" y="276225"/>
                  </a:cubicBezTo>
                  <a:cubicBezTo>
                    <a:pt x="136837" y="266485"/>
                    <a:pt x="136214" y="254078"/>
                    <a:pt x="143927" y="247650"/>
                  </a:cubicBezTo>
                  <a:cubicBezTo>
                    <a:pt x="157062" y="236704"/>
                    <a:pt x="174909" y="232516"/>
                    <a:pt x="191552" y="228600"/>
                  </a:cubicBezTo>
                  <a:cubicBezTo>
                    <a:pt x="229151" y="219753"/>
                    <a:pt x="305852" y="209550"/>
                    <a:pt x="305852" y="209550"/>
                  </a:cubicBezTo>
                  <a:cubicBezTo>
                    <a:pt x="309027" y="193675"/>
                    <a:pt x="311117" y="177544"/>
                    <a:pt x="315377" y="161925"/>
                  </a:cubicBezTo>
                  <a:cubicBezTo>
                    <a:pt x="320661" y="142552"/>
                    <a:pt x="334427" y="104775"/>
                    <a:pt x="334427" y="104775"/>
                  </a:cubicBezTo>
                  <a:cubicBezTo>
                    <a:pt x="394145" y="119705"/>
                    <a:pt x="375836" y="107883"/>
                    <a:pt x="343952" y="123825"/>
                  </a:cubicBezTo>
                  <a:cubicBezTo>
                    <a:pt x="339936" y="125833"/>
                    <a:pt x="309027" y="155575"/>
                    <a:pt x="315377" y="152400"/>
                  </a:cubicBezTo>
                  <a:close/>
                </a:path>
              </a:pathLst>
            </a:custGeom>
            <a:solidFill>
              <a:schemeClr val="accent3">
                <a:lumMod val="75000"/>
              </a:schemeClr>
            </a:solidFill>
            <a:ln w="6350">
              <a:solidFill>
                <a:schemeClr val="accent4">
                  <a:lumMod val="10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fr-BE" dirty="0">
                <a:solidFill>
                  <a:srgbClr val="000066"/>
                </a:solidFill>
              </a:endParaRPr>
            </a:p>
          </p:txBody>
        </p:sp>
        <p:sp>
          <p:nvSpPr>
            <p:cNvPr id="105" name="Forme libre 104"/>
            <p:cNvSpPr/>
            <p:nvPr/>
          </p:nvSpPr>
          <p:spPr>
            <a:xfrm>
              <a:off x="1590676" y="616943"/>
              <a:ext cx="752475" cy="712787"/>
            </a:xfrm>
            <a:custGeom>
              <a:avLst/>
              <a:gdLst>
                <a:gd name="connsiteX0" fmla="*/ 352425 w 752660"/>
                <a:gd name="connsiteY0" fmla="*/ 7650 h 712500"/>
                <a:gd name="connsiteX1" fmla="*/ 438150 w 752660"/>
                <a:gd name="connsiteY1" fmla="*/ 7650 h 712500"/>
                <a:gd name="connsiteX2" fmla="*/ 495300 w 752660"/>
                <a:gd name="connsiteY2" fmla="*/ 26700 h 712500"/>
                <a:gd name="connsiteX3" fmla="*/ 523875 w 752660"/>
                <a:gd name="connsiteY3" fmla="*/ 36225 h 712500"/>
                <a:gd name="connsiteX4" fmla="*/ 609600 w 752660"/>
                <a:gd name="connsiteY4" fmla="*/ 102900 h 712500"/>
                <a:gd name="connsiteX5" fmla="*/ 638175 w 752660"/>
                <a:gd name="connsiteY5" fmla="*/ 121950 h 712500"/>
                <a:gd name="connsiteX6" fmla="*/ 676275 w 752660"/>
                <a:gd name="connsiteY6" fmla="*/ 179100 h 712500"/>
                <a:gd name="connsiteX7" fmla="*/ 695325 w 752660"/>
                <a:gd name="connsiteY7" fmla="*/ 207675 h 712500"/>
                <a:gd name="connsiteX8" fmla="*/ 733425 w 752660"/>
                <a:gd name="connsiteY8" fmla="*/ 264825 h 712500"/>
                <a:gd name="connsiteX9" fmla="*/ 752475 w 752660"/>
                <a:gd name="connsiteY9" fmla="*/ 321975 h 712500"/>
                <a:gd name="connsiteX10" fmla="*/ 733425 w 752660"/>
                <a:gd name="connsiteY10" fmla="*/ 455325 h 712500"/>
                <a:gd name="connsiteX11" fmla="*/ 723900 w 752660"/>
                <a:gd name="connsiteY11" fmla="*/ 483900 h 712500"/>
                <a:gd name="connsiteX12" fmla="*/ 704850 w 752660"/>
                <a:gd name="connsiteY12" fmla="*/ 512475 h 712500"/>
                <a:gd name="connsiteX13" fmla="*/ 695325 w 752660"/>
                <a:gd name="connsiteY13" fmla="*/ 541050 h 712500"/>
                <a:gd name="connsiteX14" fmla="*/ 676275 w 752660"/>
                <a:gd name="connsiteY14" fmla="*/ 569625 h 712500"/>
                <a:gd name="connsiteX15" fmla="*/ 647700 w 752660"/>
                <a:gd name="connsiteY15" fmla="*/ 626775 h 712500"/>
                <a:gd name="connsiteX16" fmla="*/ 619125 w 752660"/>
                <a:gd name="connsiteY16" fmla="*/ 636300 h 712500"/>
                <a:gd name="connsiteX17" fmla="*/ 504825 w 752660"/>
                <a:gd name="connsiteY17" fmla="*/ 693450 h 712500"/>
                <a:gd name="connsiteX18" fmla="*/ 476250 w 752660"/>
                <a:gd name="connsiteY18" fmla="*/ 702975 h 712500"/>
                <a:gd name="connsiteX19" fmla="*/ 447675 w 752660"/>
                <a:gd name="connsiteY19" fmla="*/ 712500 h 712500"/>
                <a:gd name="connsiteX20" fmla="*/ 247650 w 752660"/>
                <a:gd name="connsiteY20" fmla="*/ 702975 h 712500"/>
                <a:gd name="connsiteX21" fmla="*/ 142875 w 752660"/>
                <a:gd name="connsiteY21" fmla="*/ 683925 h 712500"/>
                <a:gd name="connsiteX22" fmla="*/ 114300 w 752660"/>
                <a:gd name="connsiteY22" fmla="*/ 664875 h 712500"/>
                <a:gd name="connsiteX23" fmla="*/ 76200 w 752660"/>
                <a:gd name="connsiteY23" fmla="*/ 617250 h 712500"/>
                <a:gd name="connsiteX24" fmla="*/ 47625 w 752660"/>
                <a:gd name="connsiteY24" fmla="*/ 560100 h 712500"/>
                <a:gd name="connsiteX25" fmla="*/ 28575 w 752660"/>
                <a:gd name="connsiteY25" fmla="*/ 531525 h 712500"/>
                <a:gd name="connsiteX26" fmla="*/ 19050 w 752660"/>
                <a:gd name="connsiteY26" fmla="*/ 493425 h 712500"/>
                <a:gd name="connsiteX27" fmla="*/ 0 w 752660"/>
                <a:gd name="connsiteY27" fmla="*/ 436275 h 712500"/>
                <a:gd name="connsiteX28" fmla="*/ 9525 w 752660"/>
                <a:gd name="connsiteY28" fmla="*/ 245775 h 712500"/>
                <a:gd name="connsiteX29" fmla="*/ 28575 w 752660"/>
                <a:gd name="connsiteY29" fmla="*/ 188625 h 712500"/>
                <a:gd name="connsiteX30" fmla="*/ 57150 w 752660"/>
                <a:gd name="connsiteY30" fmla="*/ 179100 h 712500"/>
                <a:gd name="connsiteX31" fmla="*/ 95250 w 752660"/>
                <a:gd name="connsiteY31" fmla="*/ 121950 h 712500"/>
                <a:gd name="connsiteX32" fmla="*/ 142875 w 752660"/>
                <a:gd name="connsiteY32" fmla="*/ 112425 h 712500"/>
                <a:gd name="connsiteX33" fmla="*/ 219075 w 752660"/>
                <a:gd name="connsiteY33" fmla="*/ 83850 h 712500"/>
                <a:gd name="connsiteX34" fmla="*/ 247650 w 752660"/>
                <a:gd name="connsiteY34" fmla="*/ 64800 h 712500"/>
                <a:gd name="connsiteX35" fmla="*/ 285750 w 752660"/>
                <a:gd name="connsiteY35" fmla="*/ 55275 h 712500"/>
                <a:gd name="connsiteX36" fmla="*/ 314325 w 752660"/>
                <a:gd name="connsiteY36" fmla="*/ 36225 h 712500"/>
                <a:gd name="connsiteX37" fmla="*/ 352425 w 752660"/>
                <a:gd name="connsiteY37" fmla="*/ 7650 h 712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752660" h="712500">
                  <a:moveTo>
                    <a:pt x="352425" y="7650"/>
                  </a:moveTo>
                  <a:cubicBezTo>
                    <a:pt x="373062" y="2888"/>
                    <a:pt x="389725" y="-6878"/>
                    <a:pt x="438150" y="7650"/>
                  </a:cubicBezTo>
                  <a:cubicBezTo>
                    <a:pt x="457384" y="13420"/>
                    <a:pt x="476250" y="20350"/>
                    <a:pt x="495300" y="26700"/>
                  </a:cubicBezTo>
                  <a:lnTo>
                    <a:pt x="523875" y="36225"/>
                  </a:lnTo>
                  <a:cubicBezTo>
                    <a:pt x="568639" y="80989"/>
                    <a:pt x="541242" y="57328"/>
                    <a:pt x="609600" y="102900"/>
                  </a:cubicBezTo>
                  <a:lnTo>
                    <a:pt x="638175" y="121950"/>
                  </a:lnTo>
                  <a:lnTo>
                    <a:pt x="676275" y="179100"/>
                  </a:lnTo>
                  <a:cubicBezTo>
                    <a:pt x="682625" y="188625"/>
                    <a:pt x="691705" y="196815"/>
                    <a:pt x="695325" y="207675"/>
                  </a:cubicBezTo>
                  <a:cubicBezTo>
                    <a:pt x="709110" y="249029"/>
                    <a:pt x="697750" y="229150"/>
                    <a:pt x="733425" y="264825"/>
                  </a:cubicBezTo>
                  <a:cubicBezTo>
                    <a:pt x="739775" y="283875"/>
                    <a:pt x="754473" y="301994"/>
                    <a:pt x="752475" y="321975"/>
                  </a:cubicBezTo>
                  <a:cubicBezTo>
                    <a:pt x="744884" y="397882"/>
                    <a:pt x="749361" y="399549"/>
                    <a:pt x="733425" y="455325"/>
                  </a:cubicBezTo>
                  <a:cubicBezTo>
                    <a:pt x="730667" y="464979"/>
                    <a:pt x="728390" y="474920"/>
                    <a:pt x="723900" y="483900"/>
                  </a:cubicBezTo>
                  <a:cubicBezTo>
                    <a:pt x="718780" y="494139"/>
                    <a:pt x="709970" y="502236"/>
                    <a:pt x="704850" y="512475"/>
                  </a:cubicBezTo>
                  <a:cubicBezTo>
                    <a:pt x="700360" y="521455"/>
                    <a:pt x="699815" y="532070"/>
                    <a:pt x="695325" y="541050"/>
                  </a:cubicBezTo>
                  <a:cubicBezTo>
                    <a:pt x="690205" y="551289"/>
                    <a:pt x="681395" y="559386"/>
                    <a:pt x="676275" y="569625"/>
                  </a:cubicBezTo>
                  <a:cubicBezTo>
                    <a:pt x="664771" y="592632"/>
                    <a:pt x="670448" y="608577"/>
                    <a:pt x="647700" y="626775"/>
                  </a:cubicBezTo>
                  <a:cubicBezTo>
                    <a:pt x="639860" y="633047"/>
                    <a:pt x="627902" y="631424"/>
                    <a:pt x="619125" y="636300"/>
                  </a:cubicBezTo>
                  <a:cubicBezTo>
                    <a:pt x="508338" y="697848"/>
                    <a:pt x="616084" y="656364"/>
                    <a:pt x="504825" y="693450"/>
                  </a:cubicBezTo>
                  <a:lnTo>
                    <a:pt x="476250" y="702975"/>
                  </a:lnTo>
                  <a:lnTo>
                    <a:pt x="447675" y="712500"/>
                  </a:lnTo>
                  <a:cubicBezTo>
                    <a:pt x="381000" y="709325"/>
                    <a:pt x="314242" y="707568"/>
                    <a:pt x="247650" y="702975"/>
                  </a:cubicBezTo>
                  <a:cubicBezTo>
                    <a:pt x="224797" y="701399"/>
                    <a:pt x="170902" y="697938"/>
                    <a:pt x="142875" y="683925"/>
                  </a:cubicBezTo>
                  <a:cubicBezTo>
                    <a:pt x="132636" y="678805"/>
                    <a:pt x="123825" y="671225"/>
                    <a:pt x="114300" y="664875"/>
                  </a:cubicBezTo>
                  <a:cubicBezTo>
                    <a:pt x="95757" y="609245"/>
                    <a:pt x="119284" y="660334"/>
                    <a:pt x="76200" y="617250"/>
                  </a:cubicBezTo>
                  <a:cubicBezTo>
                    <a:pt x="48903" y="589953"/>
                    <a:pt x="63119" y="591088"/>
                    <a:pt x="47625" y="560100"/>
                  </a:cubicBezTo>
                  <a:cubicBezTo>
                    <a:pt x="42505" y="549861"/>
                    <a:pt x="34925" y="541050"/>
                    <a:pt x="28575" y="531525"/>
                  </a:cubicBezTo>
                  <a:cubicBezTo>
                    <a:pt x="25400" y="518825"/>
                    <a:pt x="22812" y="505964"/>
                    <a:pt x="19050" y="493425"/>
                  </a:cubicBezTo>
                  <a:cubicBezTo>
                    <a:pt x="13280" y="474191"/>
                    <a:pt x="0" y="436275"/>
                    <a:pt x="0" y="436275"/>
                  </a:cubicBezTo>
                  <a:cubicBezTo>
                    <a:pt x="3175" y="372775"/>
                    <a:pt x="2237" y="308935"/>
                    <a:pt x="9525" y="245775"/>
                  </a:cubicBezTo>
                  <a:cubicBezTo>
                    <a:pt x="11827" y="225827"/>
                    <a:pt x="9525" y="194975"/>
                    <a:pt x="28575" y="188625"/>
                  </a:cubicBezTo>
                  <a:lnTo>
                    <a:pt x="57150" y="179100"/>
                  </a:lnTo>
                  <a:cubicBezTo>
                    <a:pt x="65617" y="153700"/>
                    <a:pt x="66710" y="136220"/>
                    <a:pt x="95250" y="121950"/>
                  </a:cubicBezTo>
                  <a:cubicBezTo>
                    <a:pt x="109730" y="114710"/>
                    <a:pt x="127000" y="115600"/>
                    <a:pt x="142875" y="112425"/>
                  </a:cubicBezTo>
                  <a:cubicBezTo>
                    <a:pt x="209888" y="67749"/>
                    <a:pt x="124914" y="119160"/>
                    <a:pt x="219075" y="83850"/>
                  </a:cubicBezTo>
                  <a:cubicBezTo>
                    <a:pt x="229794" y="79830"/>
                    <a:pt x="237128" y="69309"/>
                    <a:pt x="247650" y="64800"/>
                  </a:cubicBezTo>
                  <a:cubicBezTo>
                    <a:pt x="259682" y="59643"/>
                    <a:pt x="273050" y="58450"/>
                    <a:pt x="285750" y="55275"/>
                  </a:cubicBezTo>
                  <a:cubicBezTo>
                    <a:pt x="295275" y="48925"/>
                    <a:pt x="304086" y="41345"/>
                    <a:pt x="314325" y="36225"/>
                  </a:cubicBezTo>
                  <a:cubicBezTo>
                    <a:pt x="358105" y="14335"/>
                    <a:pt x="331788" y="12412"/>
                    <a:pt x="352425" y="7650"/>
                  </a:cubicBezTo>
                  <a:close/>
                </a:path>
              </a:pathLst>
            </a:custGeom>
            <a:solidFill>
              <a:srgbClr val="080808"/>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r>
                <a:rPr lang="fr-BE" dirty="0" smtClean="0"/>
                <a:t>F</a:t>
              </a:r>
              <a:endParaRPr lang="fr-BE" dirty="0"/>
            </a:p>
          </p:txBody>
        </p:sp>
        <p:sp>
          <p:nvSpPr>
            <p:cNvPr id="106" name="Forme libre 105"/>
            <p:cNvSpPr/>
            <p:nvPr/>
          </p:nvSpPr>
          <p:spPr>
            <a:xfrm>
              <a:off x="1971676" y="605830"/>
              <a:ext cx="382587" cy="485775"/>
            </a:xfrm>
            <a:custGeom>
              <a:avLst/>
              <a:gdLst>
                <a:gd name="connsiteX0" fmla="*/ 0 w 381751"/>
                <a:gd name="connsiteY0" fmla="*/ 9525 h 485775"/>
                <a:gd name="connsiteX1" fmla="*/ 47625 w 381751"/>
                <a:gd name="connsiteY1" fmla="*/ 0 h 485775"/>
                <a:gd name="connsiteX2" fmla="*/ 142875 w 381751"/>
                <a:gd name="connsiteY2" fmla="*/ 19050 h 485775"/>
                <a:gd name="connsiteX3" fmla="*/ 180975 w 381751"/>
                <a:gd name="connsiteY3" fmla="*/ 47625 h 485775"/>
                <a:gd name="connsiteX4" fmla="*/ 228600 w 381751"/>
                <a:gd name="connsiteY4" fmla="*/ 95250 h 485775"/>
                <a:gd name="connsiteX5" fmla="*/ 247650 w 381751"/>
                <a:gd name="connsiteY5" fmla="*/ 123825 h 485775"/>
                <a:gd name="connsiteX6" fmla="*/ 276225 w 381751"/>
                <a:gd name="connsiteY6" fmla="*/ 142875 h 485775"/>
                <a:gd name="connsiteX7" fmla="*/ 323850 w 381751"/>
                <a:gd name="connsiteY7" fmla="*/ 228600 h 485775"/>
                <a:gd name="connsiteX8" fmla="*/ 371475 w 381751"/>
                <a:gd name="connsiteY8" fmla="*/ 295275 h 485775"/>
                <a:gd name="connsiteX9" fmla="*/ 381000 w 381751"/>
                <a:gd name="connsiteY9" fmla="*/ 485775 h 485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81751" h="485775">
                  <a:moveTo>
                    <a:pt x="0" y="9525"/>
                  </a:moveTo>
                  <a:cubicBezTo>
                    <a:pt x="15875" y="6350"/>
                    <a:pt x="31436" y="0"/>
                    <a:pt x="47625" y="0"/>
                  </a:cubicBezTo>
                  <a:cubicBezTo>
                    <a:pt x="91405" y="0"/>
                    <a:pt x="107686" y="7320"/>
                    <a:pt x="142875" y="19050"/>
                  </a:cubicBezTo>
                  <a:cubicBezTo>
                    <a:pt x="155575" y="28575"/>
                    <a:pt x="169750" y="36400"/>
                    <a:pt x="180975" y="47625"/>
                  </a:cubicBezTo>
                  <a:cubicBezTo>
                    <a:pt x="244475" y="111125"/>
                    <a:pt x="152400" y="44450"/>
                    <a:pt x="228600" y="95250"/>
                  </a:cubicBezTo>
                  <a:cubicBezTo>
                    <a:pt x="234950" y="104775"/>
                    <a:pt x="239555" y="115730"/>
                    <a:pt x="247650" y="123825"/>
                  </a:cubicBezTo>
                  <a:cubicBezTo>
                    <a:pt x="255745" y="131920"/>
                    <a:pt x="268687" y="134260"/>
                    <a:pt x="276225" y="142875"/>
                  </a:cubicBezTo>
                  <a:cubicBezTo>
                    <a:pt x="346301" y="222962"/>
                    <a:pt x="295505" y="171910"/>
                    <a:pt x="323850" y="228600"/>
                  </a:cubicBezTo>
                  <a:cubicBezTo>
                    <a:pt x="330814" y="242528"/>
                    <a:pt x="365003" y="286646"/>
                    <a:pt x="371475" y="295275"/>
                  </a:cubicBezTo>
                  <a:cubicBezTo>
                    <a:pt x="385726" y="409281"/>
                    <a:pt x="381000" y="345877"/>
                    <a:pt x="381000" y="485775"/>
                  </a:cubicBezTo>
                </a:path>
              </a:pathLst>
            </a:custGeom>
            <a:noFill/>
            <a:ln w="571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fr-BE"/>
            </a:p>
          </p:txBody>
        </p:sp>
        <p:sp>
          <p:nvSpPr>
            <p:cNvPr id="107" name="Forme libre 106"/>
            <p:cNvSpPr/>
            <p:nvPr/>
          </p:nvSpPr>
          <p:spPr>
            <a:xfrm>
              <a:off x="447676" y="558205"/>
              <a:ext cx="1914525" cy="1323975"/>
            </a:xfrm>
            <a:custGeom>
              <a:avLst/>
              <a:gdLst>
                <a:gd name="connsiteX0" fmla="*/ 1495425 w 1914525"/>
                <a:gd name="connsiteY0" fmla="*/ 66675 h 1323975"/>
                <a:gd name="connsiteX1" fmla="*/ 1400175 w 1914525"/>
                <a:gd name="connsiteY1" fmla="*/ 57150 h 1323975"/>
                <a:gd name="connsiteX2" fmla="*/ 1333500 w 1914525"/>
                <a:gd name="connsiteY2" fmla="*/ 47625 h 1323975"/>
                <a:gd name="connsiteX3" fmla="*/ 1247775 w 1914525"/>
                <a:gd name="connsiteY3" fmla="*/ 38100 h 1323975"/>
                <a:gd name="connsiteX4" fmla="*/ 1000125 w 1914525"/>
                <a:gd name="connsiteY4" fmla="*/ 19050 h 1323975"/>
                <a:gd name="connsiteX5" fmla="*/ 962025 w 1914525"/>
                <a:gd name="connsiteY5" fmla="*/ 9525 h 1323975"/>
                <a:gd name="connsiteX6" fmla="*/ 885825 w 1914525"/>
                <a:gd name="connsiteY6" fmla="*/ 0 h 1323975"/>
                <a:gd name="connsiteX7" fmla="*/ 819150 w 1914525"/>
                <a:gd name="connsiteY7" fmla="*/ 9525 h 1323975"/>
                <a:gd name="connsiteX8" fmla="*/ 685800 w 1914525"/>
                <a:gd name="connsiteY8" fmla="*/ 28575 h 1323975"/>
                <a:gd name="connsiteX9" fmla="*/ 552450 w 1914525"/>
                <a:gd name="connsiteY9" fmla="*/ 38100 h 1323975"/>
                <a:gd name="connsiteX10" fmla="*/ 523875 w 1914525"/>
                <a:gd name="connsiteY10" fmla="*/ 66675 h 1323975"/>
                <a:gd name="connsiteX11" fmla="*/ 495300 w 1914525"/>
                <a:gd name="connsiteY11" fmla="*/ 76200 h 1323975"/>
                <a:gd name="connsiteX12" fmla="*/ 466725 w 1914525"/>
                <a:gd name="connsiteY12" fmla="*/ 95250 h 1323975"/>
                <a:gd name="connsiteX13" fmla="*/ 361950 w 1914525"/>
                <a:gd name="connsiteY13" fmla="*/ 114300 h 1323975"/>
                <a:gd name="connsiteX14" fmla="*/ 342900 w 1914525"/>
                <a:gd name="connsiteY14" fmla="*/ 142875 h 1323975"/>
                <a:gd name="connsiteX15" fmla="*/ 333375 w 1914525"/>
                <a:gd name="connsiteY15" fmla="*/ 171450 h 1323975"/>
                <a:gd name="connsiteX16" fmla="*/ 247650 w 1914525"/>
                <a:gd name="connsiteY16" fmla="*/ 219075 h 1323975"/>
                <a:gd name="connsiteX17" fmla="*/ 209550 w 1914525"/>
                <a:gd name="connsiteY17" fmla="*/ 228600 h 1323975"/>
                <a:gd name="connsiteX18" fmla="*/ 152400 w 1914525"/>
                <a:gd name="connsiteY18" fmla="*/ 276225 h 1323975"/>
                <a:gd name="connsiteX19" fmla="*/ 133350 w 1914525"/>
                <a:gd name="connsiteY19" fmla="*/ 304800 h 1323975"/>
                <a:gd name="connsiteX20" fmla="*/ 123825 w 1914525"/>
                <a:gd name="connsiteY20" fmla="*/ 342900 h 1323975"/>
                <a:gd name="connsiteX21" fmla="*/ 104775 w 1914525"/>
                <a:gd name="connsiteY21" fmla="*/ 371475 h 1323975"/>
                <a:gd name="connsiteX22" fmla="*/ 85725 w 1914525"/>
                <a:gd name="connsiteY22" fmla="*/ 447675 h 1323975"/>
                <a:gd name="connsiteX23" fmla="*/ 66675 w 1914525"/>
                <a:gd name="connsiteY23" fmla="*/ 504825 h 1323975"/>
                <a:gd name="connsiteX24" fmla="*/ 57150 w 1914525"/>
                <a:gd name="connsiteY24" fmla="*/ 533400 h 1323975"/>
                <a:gd name="connsiteX25" fmla="*/ 19050 w 1914525"/>
                <a:gd name="connsiteY25" fmla="*/ 590550 h 1323975"/>
                <a:gd name="connsiteX26" fmla="*/ 0 w 1914525"/>
                <a:gd name="connsiteY26" fmla="*/ 619125 h 1323975"/>
                <a:gd name="connsiteX27" fmla="*/ 28575 w 1914525"/>
                <a:gd name="connsiteY27" fmla="*/ 723900 h 1323975"/>
                <a:gd name="connsiteX28" fmla="*/ 57150 w 1914525"/>
                <a:gd name="connsiteY28" fmla="*/ 762000 h 1323975"/>
                <a:gd name="connsiteX29" fmla="*/ 66675 w 1914525"/>
                <a:gd name="connsiteY29" fmla="*/ 857250 h 1323975"/>
                <a:gd name="connsiteX30" fmla="*/ 104775 w 1914525"/>
                <a:gd name="connsiteY30" fmla="*/ 942975 h 1323975"/>
                <a:gd name="connsiteX31" fmla="*/ 114300 w 1914525"/>
                <a:gd name="connsiteY31" fmla="*/ 971550 h 1323975"/>
                <a:gd name="connsiteX32" fmla="*/ 152400 w 1914525"/>
                <a:gd name="connsiteY32" fmla="*/ 1057275 h 1323975"/>
                <a:gd name="connsiteX33" fmla="*/ 161925 w 1914525"/>
                <a:gd name="connsiteY33" fmla="*/ 1085850 h 1323975"/>
                <a:gd name="connsiteX34" fmla="*/ 171450 w 1914525"/>
                <a:gd name="connsiteY34" fmla="*/ 1114425 h 1323975"/>
                <a:gd name="connsiteX35" fmla="*/ 209550 w 1914525"/>
                <a:gd name="connsiteY35" fmla="*/ 1171575 h 1323975"/>
                <a:gd name="connsiteX36" fmla="*/ 295275 w 1914525"/>
                <a:gd name="connsiteY36" fmla="*/ 1181100 h 1323975"/>
                <a:gd name="connsiteX37" fmla="*/ 352425 w 1914525"/>
                <a:gd name="connsiteY37" fmla="*/ 1200150 h 1323975"/>
                <a:gd name="connsiteX38" fmla="*/ 428625 w 1914525"/>
                <a:gd name="connsiteY38" fmla="*/ 1219200 h 1323975"/>
                <a:gd name="connsiteX39" fmla="*/ 457200 w 1914525"/>
                <a:gd name="connsiteY39" fmla="*/ 1247775 h 1323975"/>
                <a:gd name="connsiteX40" fmla="*/ 552450 w 1914525"/>
                <a:gd name="connsiteY40" fmla="*/ 1304925 h 1323975"/>
                <a:gd name="connsiteX41" fmla="*/ 609600 w 1914525"/>
                <a:gd name="connsiteY41" fmla="*/ 1323975 h 1323975"/>
                <a:gd name="connsiteX42" fmla="*/ 695325 w 1914525"/>
                <a:gd name="connsiteY42" fmla="*/ 1314450 h 1323975"/>
                <a:gd name="connsiteX43" fmla="*/ 723900 w 1914525"/>
                <a:gd name="connsiteY43" fmla="*/ 1304925 h 1323975"/>
                <a:gd name="connsiteX44" fmla="*/ 762000 w 1914525"/>
                <a:gd name="connsiteY44" fmla="*/ 1295400 h 1323975"/>
                <a:gd name="connsiteX45" fmla="*/ 790575 w 1914525"/>
                <a:gd name="connsiteY45" fmla="*/ 1285875 h 1323975"/>
                <a:gd name="connsiteX46" fmla="*/ 1123950 w 1914525"/>
                <a:gd name="connsiteY46" fmla="*/ 1266825 h 1323975"/>
                <a:gd name="connsiteX47" fmla="*/ 1295400 w 1914525"/>
                <a:gd name="connsiteY47" fmla="*/ 1266825 h 1323975"/>
                <a:gd name="connsiteX48" fmla="*/ 1619250 w 1914525"/>
                <a:gd name="connsiteY48" fmla="*/ 1257300 h 1323975"/>
                <a:gd name="connsiteX49" fmla="*/ 1676400 w 1914525"/>
                <a:gd name="connsiteY49" fmla="*/ 1228725 h 1323975"/>
                <a:gd name="connsiteX50" fmla="*/ 1685925 w 1914525"/>
                <a:gd name="connsiteY50" fmla="*/ 1200150 h 1323975"/>
                <a:gd name="connsiteX51" fmla="*/ 1704975 w 1914525"/>
                <a:gd name="connsiteY51" fmla="*/ 1171575 h 1323975"/>
                <a:gd name="connsiteX52" fmla="*/ 1714500 w 1914525"/>
                <a:gd name="connsiteY52" fmla="*/ 1114425 h 1323975"/>
                <a:gd name="connsiteX53" fmla="*/ 1724025 w 1914525"/>
                <a:gd name="connsiteY53" fmla="*/ 1085850 h 1323975"/>
                <a:gd name="connsiteX54" fmla="*/ 1781175 w 1914525"/>
                <a:gd name="connsiteY54" fmla="*/ 1047750 h 1323975"/>
                <a:gd name="connsiteX55" fmla="*/ 1809750 w 1914525"/>
                <a:gd name="connsiteY55" fmla="*/ 1028700 h 1323975"/>
                <a:gd name="connsiteX56" fmla="*/ 1876425 w 1914525"/>
                <a:gd name="connsiteY56" fmla="*/ 1000125 h 1323975"/>
                <a:gd name="connsiteX57" fmla="*/ 1895475 w 1914525"/>
                <a:gd name="connsiteY57" fmla="*/ 942975 h 1323975"/>
                <a:gd name="connsiteX58" fmla="*/ 1905000 w 1914525"/>
                <a:gd name="connsiteY58" fmla="*/ 914400 h 1323975"/>
                <a:gd name="connsiteX59" fmla="*/ 1914525 w 1914525"/>
                <a:gd name="connsiteY59" fmla="*/ 876300 h 1323975"/>
                <a:gd name="connsiteX60" fmla="*/ 1905000 w 1914525"/>
                <a:gd name="connsiteY60" fmla="*/ 600075 h 1323975"/>
                <a:gd name="connsiteX61" fmla="*/ 1895475 w 1914525"/>
                <a:gd name="connsiteY61" fmla="*/ 571500 h 1323975"/>
                <a:gd name="connsiteX62" fmla="*/ 1866900 w 1914525"/>
                <a:gd name="connsiteY62" fmla="*/ 542925 h 1323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1914525" h="1323975">
                  <a:moveTo>
                    <a:pt x="1495425" y="66675"/>
                  </a:moveTo>
                  <a:lnTo>
                    <a:pt x="1400175" y="57150"/>
                  </a:lnTo>
                  <a:cubicBezTo>
                    <a:pt x="1377878" y="54527"/>
                    <a:pt x="1355777" y="50410"/>
                    <a:pt x="1333500" y="47625"/>
                  </a:cubicBezTo>
                  <a:cubicBezTo>
                    <a:pt x="1304971" y="44059"/>
                    <a:pt x="1276350" y="41275"/>
                    <a:pt x="1247775" y="38100"/>
                  </a:cubicBezTo>
                  <a:cubicBezTo>
                    <a:pt x="1134262" y="9722"/>
                    <a:pt x="1263230" y="39289"/>
                    <a:pt x="1000125" y="19050"/>
                  </a:cubicBezTo>
                  <a:cubicBezTo>
                    <a:pt x="987073" y="18046"/>
                    <a:pt x="974938" y="11677"/>
                    <a:pt x="962025" y="9525"/>
                  </a:cubicBezTo>
                  <a:cubicBezTo>
                    <a:pt x="936776" y="5317"/>
                    <a:pt x="911225" y="3175"/>
                    <a:pt x="885825" y="0"/>
                  </a:cubicBezTo>
                  <a:lnTo>
                    <a:pt x="819150" y="9525"/>
                  </a:lnTo>
                  <a:cubicBezTo>
                    <a:pt x="758938" y="18788"/>
                    <a:pt x="751756" y="22579"/>
                    <a:pt x="685800" y="28575"/>
                  </a:cubicBezTo>
                  <a:cubicBezTo>
                    <a:pt x="641420" y="32610"/>
                    <a:pt x="596900" y="34925"/>
                    <a:pt x="552450" y="38100"/>
                  </a:cubicBezTo>
                  <a:cubicBezTo>
                    <a:pt x="542925" y="47625"/>
                    <a:pt x="535083" y="59203"/>
                    <a:pt x="523875" y="66675"/>
                  </a:cubicBezTo>
                  <a:cubicBezTo>
                    <a:pt x="515521" y="72244"/>
                    <a:pt x="504280" y="71710"/>
                    <a:pt x="495300" y="76200"/>
                  </a:cubicBezTo>
                  <a:cubicBezTo>
                    <a:pt x="485061" y="81320"/>
                    <a:pt x="477247" y="90741"/>
                    <a:pt x="466725" y="95250"/>
                  </a:cubicBezTo>
                  <a:cubicBezTo>
                    <a:pt x="444270" y="104874"/>
                    <a:pt x="377401" y="112093"/>
                    <a:pt x="361950" y="114300"/>
                  </a:cubicBezTo>
                  <a:cubicBezTo>
                    <a:pt x="355600" y="123825"/>
                    <a:pt x="348020" y="132636"/>
                    <a:pt x="342900" y="142875"/>
                  </a:cubicBezTo>
                  <a:cubicBezTo>
                    <a:pt x="338410" y="151855"/>
                    <a:pt x="340475" y="164350"/>
                    <a:pt x="333375" y="171450"/>
                  </a:cubicBezTo>
                  <a:cubicBezTo>
                    <a:pt x="306086" y="198739"/>
                    <a:pt x="281187" y="209493"/>
                    <a:pt x="247650" y="219075"/>
                  </a:cubicBezTo>
                  <a:cubicBezTo>
                    <a:pt x="235063" y="222671"/>
                    <a:pt x="222250" y="225425"/>
                    <a:pt x="209550" y="228600"/>
                  </a:cubicBezTo>
                  <a:cubicBezTo>
                    <a:pt x="181453" y="247331"/>
                    <a:pt x="175319" y="248723"/>
                    <a:pt x="152400" y="276225"/>
                  </a:cubicBezTo>
                  <a:cubicBezTo>
                    <a:pt x="145071" y="285019"/>
                    <a:pt x="139700" y="295275"/>
                    <a:pt x="133350" y="304800"/>
                  </a:cubicBezTo>
                  <a:cubicBezTo>
                    <a:pt x="130175" y="317500"/>
                    <a:pt x="128982" y="330868"/>
                    <a:pt x="123825" y="342900"/>
                  </a:cubicBezTo>
                  <a:cubicBezTo>
                    <a:pt x="119316" y="353422"/>
                    <a:pt x="108687" y="360717"/>
                    <a:pt x="104775" y="371475"/>
                  </a:cubicBezTo>
                  <a:cubicBezTo>
                    <a:pt x="95828" y="396080"/>
                    <a:pt x="94004" y="422837"/>
                    <a:pt x="85725" y="447675"/>
                  </a:cubicBezTo>
                  <a:lnTo>
                    <a:pt x="66675" y="504825"/>
                  </a:lnTo>
                  <a:cubicBezTo>
                    <a:pt x="63500" y="514350"/>
                    <a:pt x="62719" y="525046"/>
                    <a:pt x="57150" y="533400"/>
                  </a:cubicBezTo>
                  <a:lnTo>
                    <a:pt x="19050" y="590550"/>
                  </a:lnTo>
                  <a:lnTo>
                    <a:pt x="0" y="619125"/>
                  </a:lnTo>
                  <a:cubicBezTo>
                    <a:pt x="4606" y="642154"/>
                    <a:pt x="15392" y="706322"/>
                    <a:pt x="28575" y="723900"/>
                  </a:cubicBezTo>
                  <a:lnTo>
                    <a:pt x="57150" y="762000"/>
                  </a:lnTo>
                  <a:cubicBezTo>
                    <a:pt x="60325" y="793750"/>
                    <a:pt x="60795" y="825888"/>
                    <a:pt x="66675" y="857250"/>
                  </a:cubicBezTo>
                  <a:cubicBezTo>
                    <a:pt x="81419" y="935886"/>
                    <a:pt x="79105" y="891635"/>
                    <a:pt x="104775" y="942975"/>
                  </a:cubicBezTo>
                  <a:cubicBezTo>
                    <a:pt x="109265" y="951955"/>
                    <a:pt x="109810" y="962570"/>
                    <a:pt x="114300" y="971550"/>
                  </a:cubicBezTo>
                  <a:cubicBezTo>
                    <a:pt x="159583" y="1062116"/>
                    <a:pt x="103253" y="909833"/>
                    <a:pt x="152400" y="1057275"/>
                  </a:cubicBezTo>
                  <a:lnTo>
                    <a:pt x="161925" y="1085850"/>
                  </a:lnTo>
                  <a:lnTo>
                    <a:pt x="171450" y="1114425"/>
                  </a:lnTo>
                  <a:cubicBezTo>
                    <a:pt x="178587" y="1135836"/>
                    <a:pt x="182794" y="1162656"/>
                    <a:pt x="209550" y="1171575"/>
                  </a:cubicBezTo>
                  <a:cubicBezTo>
                    <a:pt x="236825" y="1180667"/>
                    <a:pt x="266700" y="1177925"/>
                    <a:pt x="295275" y="1181100"/>
                  </a:cubicBezTo>
                  <a:cubicBezTo>
                    <a:pt x="314325" y="1187450"/>
                    <a:pt x="333117" y="1194633"/>
                    <a:pt x="352425" y="1200150"/>
                  </a:cubicBezTo>
                  <a:cubicBezTo>
                    <a:pt x="377599" y="1207343"/>
                    <a:pt x="428625" y="1219200"/>
                    <a:pt x="428625" y="1219200"/>
                  </a:cubicBezTo>
                  <a:cubicBezTo>
                    <a:pt x="438150" y="1228725"/>
                    <a:pt x="446567" y="1239505"/>
                    <a:pt x="457200" y="1247775"/>
                  </a:cubicBezTo>
                  <a:cubicBezTo>
                    <a:pt x="480878" y="1266191"/>
                    <a:pt x="521957" y="1292728"/>
                    <a:pt x="552450" y="1304925"/>
                  </a:cubicBezTo>
                  <a:cubicBezTo>
                    <a:pt x="571094" y="1312383"/>
                    <a:pt x="609600" y="1323975"/>
                    <a:pt x="609600" y="1323975"/>
                  </a:cubicBezTo>
                  <a:cubicBezTo>
                    <a:pt x="638175" y="1320800"/>
                    <a:pt x="666965" y="1319177"/>
                    <a:pt x="695325" y="1314450"/>
                  </a:cubicBezTo>
                  <a:cubicBezTo>
                    <a:pt x="705229" y="1312799"/>
                    <a:pt x="714246" y="1307683"/>
                    <a:pt x="723900" y="1304925"/>
                  </a:cubicBezTo>
                  <a:cubicBezTo>
                    <a:pt x="736487" y="1301329"/>
                    <a:pt x="749413" y="1298996"/>
                    <a:pt x="762000" y="1295400"/>
                  </a:cubicBezTo>
                  <a:cubicBezTo>
                    <a:pt x="771654" y="1292642"/>
                    <a:pt x="780652" y="1287402"/>
                    <a:pt x="790575" y="1285875"/>
                  </a:cubicBezTo>
                  <a:cubicBezTo>
                    <a:pt x="882433" y="1271743"/>
                    <a:pt x="1059174" y="1269416"/>
                    <a:pt x="1123950" y="1266825"/>
                  </a:cubicBezTo>
                  <a:cubicBezTo>
                    <a:pt x="1217571" y="1243420"/>
                    <a:pt x="1107162" y="1266825"/>
                    <a:pt x="1295400" y="1266825"/>
                  </a:cubicBezTo>
                  <a:cubicBezTo>
                    <a:pt x="1403397" y="1266825"/>
                    <a:pt x="1511300" y="1260475"/>
                    <a:pt x="1619250" y="1257300"/>
                  </a:cubicBezTo>
                  <a:cubicBezTo>
                    <a:pt x="1638074" y="1251025"/>
                    <a:pt x="1662971" y="1245511"/>
                    <a:pt x="1676400" y="1228725"/>
                  </a:cubicBezTo>
                  <a:cubicBezTo>
                    <a:pt x="1682672" y="1220885"/>
                    <a:pt x="1681435" y="1209130"/>
                    <a:pt x="1685925" y="1200150"/>
                  </a:cubicBezTo>
                  <a:cubicBezTo>
                    <a:pt x="1691045" y="1189911"/>
                    <a:pt x="1698625" y="1181100"/>
                    <a:pt x="1704975" y="1171575"/>
                  </a:cubicBezTo>
                  <a:cubicBezTo>
                    <a:pt x="1708150" y="1152525"/>
                    <a:pt x="1710310" y="1133278"/>
                    <a:pt x="1714500" y="1114425"/>
                  </a:cubicBezTo>
                  <a:cubicBezTo>
                    <a:pt x="1716678" y="1104624"/>
                    <a:pt x="1716925" y="1092950"/>
                    <a:pt x="1724025" y="1085850"/>
                  </a:cubicBezTo>
                  <a:cubicBezTo>
                    <a:pt x="1740214" y="1069661"/>
                    <a:pt x="1762125" y="1060450"/>
                    <a:pt x="1781175" y="1047750"/>
                  </a:cubicBezTo>
                  <a:cubicBezTo>
                    <a:pt x="1790700" y="1041400"/>
                    <a:pt x="1798890" y="1032320"/>
                    <a:pt x="1809750" y="1028700"/>
                  </a:cubicBezTo>
                  <a:cubicBezTo>
                    <a:pt x="1851795" y="1014685"/>
                    <a:pt x="1829345" y="1023665"/>
                    <a:pt x="1876425" y="1000125"/>
                  </a:cubicBezTo>
                  <a:lnTo>
                    <a:pt x="1895475" y="942975"/>
                  </a:lnTo>
                  <a:cubicBezTo>
                    <a:pt x="1898650" y="933450"/>
                    <a:pt x="1902565" y="924140"/>
                    <a:pt x="1905000" y="914400"/>
                  </a:cubicBezTo>
                  <a:lnTo>
                    <a:pt x="1914525" y="876300"/>
                  </a:lnTo>
                  <a:cubicBezTo>
                    <a:pt x="1911350" y="784225"/>
                    <a:pt x="1910747" y="692025"/>
                    <a:pt x="1905000" y="600075"/>
                  </a:cubicBezTo>
                  <a:cubicBezTo>
                    <a:pt x="1904374" y="590054"/>
                    <a:pt x="1901044" y="579854"/>
                    <a:pt x="1895475" y="571500"/>
                  </a:cubicBezTo>
                  <a:cubicBezTo>
                    <a:pt x="1888003" y="560292"/>
                    <a:pt x="1866900" y="542925"/>
                    <a:pt x="1866900" y="542925"/>
                  </a:cubicBezTo>
                </a:path>
              </a:pathLst>
            </a:custGeom>
            <a:noFill/>
            <a:ln w="38100">
              <a:solidFill>
                <a:srgbClr val="FF00FF"/>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fr-BE"/>
            </a:p>
          </p:txBody>
        </p:sp>
        <p:sp>
          <p:nvSpPr>
            <p:cNvPr id="108" name="Forme libre 107"/>
            <p:cNvSpPr/>
            <p:nvPr/>
          </p:nvSpPr>
          <p:spPr>
            <a:xfrm>
              <a:off x="560388" y="777280"/>
              <a:ext cx="153988" cy="123825"/>
            </a:xfrm>
            <a:custGeom>
              <a:avLst/>
              <a:gdLst>
                <a:gd name="connsiteX0" fmla="*/ 68312 w 154037"/>
                <a:gd name="connsiteY0" fmla="*/ 38357 h 124082"/>
                <a:gd name="connsiteX1" fmla="*/ 20687 w 154037"/>
                <a:gd name="connsiteY1" fmla="*/ 76457 h 124082"/>
                <a:gd name="connsiteX2" fmla="*/ 1637 w 154037"/>
                <a:gd name="connsiteY2" fmla="*/ 105032 h 124082"/>
                <a:gd name="connsiteX3" fmla="*/ 58787 w 154037"/>
                <a:gd name="connsiteY3" fmla="*/ 124082 h 124082"/>
                <a:gd name="connsiteX4" fmla="*/ 144512 w 154037"/>
                <a:gd name="connsiteY4" fmla="*/ 114557 h 124082"/>
                <a:gd name="connsiteX5" fmla="*/ 154037 w 154037"/>
                <a:gd name="connsiteY5" fmla="*/ 85982 h 124082"/>
                <a:gd name="connsiteX6" fmla="*/ 115937 w 154037"/>
                <a:gd name="connsiteY6" fmla="*/ 257 h 124082"/>
                <a:gd name="connsiteX7" fmla="*/ 68312 w 154037"/>
                <a:gd name="connsiteY7" fmla="*/ 38357 h 124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4037" h="124082">
                  <a:moveTo>
                    <a:pt x="68312" y="38357"/>
                  </a:moveTo>
                  <a:cubicBezTo>
                    <a:pt x="52437" y="51057"/>
                    <a:pt x="35062" y="62082"/>
                    <a:pt x="20687" y="76457"/>
                  </a:cubicBezTo>
                  <a:cubicBezTo>
                    <a:pt x="12592" y="84552"/>
                    <a:pt x="-5514" y="96093"/>
                    <a:pt x="1637" y="105032"/>
                  </a:cubicBezTo>
                  <a:cubicBezTo>
                    <a:pt x="14181" y="120712"/>
                    <a:pt x="58787" y="124082"/>
                    <a:pt x="58787" y="124082"/>
                  </a:cubicBezTo>
                  <a:cubicBezTo>
                    <a:pt x="87362" y="120907"/>
                    <a:pt x="117818" y="125235"/>
                    <a:pt x="144512" y="114557"/>
                  </a:cubicBezTo>
                  <a:cubicBezTo>
                    <a:pt x="153834" y="110828"/>
                    <a:pt x="154037" y="96022"/>
                    <a:pt x="154037" y="85982"/>
                  </a:cubicBezTo>
                  <a:cubicBezTo>
                    <a:pt x="154037" y="46808"/>
                    <a:pt x="149980" y="20683"/>
                    <a:pt x="115937" y="257"/>
                  </a:cubicBezTo>
                  <a:cubicBezTo>
                    <a:pt x="110492" y="-3010"/>
                    <a:pt x="84187" y="25657"/>
                    <a:pt x="68312" y="38357"/>
                  </a:cubicBezTo>
                  <a:close/>
                </a:path>
              </a:pathLst>
            </a:custGeom>
            <a:solidFill>
              <a:srgbClr val="080808"/>
            </a:solidFill>
            <a:ln w="3175">
              <a:solidFill>
                <a:srgbClr val="080808"/>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fr-BE"/>
            </a:p>
          </p:txBody>
        </p:sp>
        <p:sp>
          <p:nvSpPr>
            <p:cNvPr id="109" name="Forme libre 108"/>
            <p:cNvSpPr/>
            <p:nvPr/>
          </p:nvSpPr>
          <p:spPr>
            <a:xfrm>
              <a:off x="866776" y="1744068"/>
              <a:ext cx="212725" cy="157162"/>
            </a:xfrm>
            <a:custGeom>
              <a:avLst/>
              <a:gdLst>
                <a:gd name="connsiteX0" fmla="*/ 48211 w 212863"/>
                <a:gd name="connsiteY0" fmla="*/ 5301 h 157701"/>
                <a:gd name="connsiteX1" fmla="*/ 181561 w 212863"/>
                <a:gd name="connsiteY1" fmla="*/ 14826 h 157701"/>
                <a:gd name="connsiteX2" fmla="*/ 200611 w 212863"/>
                <a:gd name="connsiteY2" fmla="*/ 129126 h 157701"/>
                <a:gd name="connsiteX3" fmla="*/ 133936 w 212863"/>
                <a:gd name="connsiteY3" fmla="*/ 157701 h 157701"/>
                <a:gd name="connsiteX4" fmla="*/ 67261 w 212863"/>
                <a:gd name="connsiteY4" fmla="*/ 138651 h 157701"/>
                <a:gd name="connsiteX5" fmla="*/ 10111 w 212863"/>
                <a:gd name="connsiteY5" fmla="*/ 91026 h 157701"/>
                <a:gd name="connsiteX6" fmla="*/ 586 w 212863"/>
                <a:gd name="connsiteY6" fmla="*/ 62451 h 157701"/>
                <a:gd name="connsiteX7" fmla="*/ 10111 w 212863"/>
                <a:gd name="connsiteY7" fmla="*/ 5301 h 157701"/>
                <a:gd name="connsiteX8" fmla="*/ 48211 w 212863"/>
                <a:gd name="connsiteY8" fmla="*/ 5301 h 157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2863" h="157701">
                  <a:moveTo>
                    <a:pt x="48211" y="5301"/>
                  </a:moveTo>
                  <a:cubicBezTo>
                    <a:pt x="76786" y="6889"/>
                    <a:pt x="138182" y="4619"/>
                    <a:pt x="181561" y="14826"/>
                  </a:cubicBezTo>
                  <a:cubicBezTo>
                    <a:pt x="232191" y="26739"/>
                    <a:pt x="207941" y="108968"/>
                    <a:pt x="200611" y="129126"/>
                  </a:cubicBezTo>
                  <a:cubicBezTo>
                    <a:pt x="194033" y="147215"/>
                    <a:pt x="145531" y="154802"/>
                    <a:pt x="133936" y="157701"/>
                  </a:cubicBezTo>
                  <a:cubicBezTo>
                    <a:pt x="121729" y="154649"/>
                    <a:pt x="80926" y="145483"/>
                    <a:pt x="67261" y="138651"/>
                  </a:cubicBezTo>
                  <a:cubicBezTo>
                    <a:pt x="40739" y="125390"/>
                    <a:pt x="31177" y="112092"/>
                    <a:pt x="10111" y="91026"/>
                  </a:cubicBezTo>
                  <a:cubicBezTo>
                    <a:pt x="6936" y="81501"/>
                    <a:pt x="586" y="72491"/>
                    <a:pt x="586" y="62451"/>
                  </a:cubicBezTo>
                  <a:cubicBezTo>
                    <a:pt x="586" y="43138"/>
                    <a:pt x="-3545" y="18957"/>
                    <a:pt x="10111" y="5301"/>
                  </a:cubicBezTo>
                  <a:cubicBezTo>
                    <a:pt x="21202" y="-5790"/>
                    <a:pt x="19636" y="3713"/>
                    <a:pt x="48211" y="5301"/>
                  </a:cubicBezTo>
                  <a:close/>
                </a:path>
              </a:pathLst>
            </a:custGeom>
            <a:solidFill>
              <a:srgbClr val="080808"/>
            </a:solidFill>
            <a:ln>
              <a:solidFill>
                <a:srgbClr val="080808"/>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fr-BE"/>
            </a:p>
          </p:txBody>
        </p:sp>
        <p:sp>
          <p:nvSpPr>
            <p:cNvPr id="110" name="Forme libre 109"/>
            <p:cNvSpPr/>
            <p:nvPr/>
          </p:nvSpPr>
          <p:spPr>
            <a:xfrm>
              <a:off x="1998663" y="1661518"/>
              <a:ext cx="144463" cy="144462"/>
            </a:xfrm>
            <a:custGeom>
              <a:avLst/>
              <a:gdLst>
                <a:gd name="connsiteX0" fmla="*/ 125601 w 144651"/>
                <a:gd name="connsiteY0" fmla="*/ 2302 h 145177"/>
                <a:gd name="connsiteX1" fmla="*/ 77976 w 144651"/>
                <a:gd name="connsiteY1" fmla="*/ 21352 h 145177"/>
                <a:gd name="connsiteX2" fmla="*/ 20826 w 144651"/>
                <a:gd name="connsiteY2" fmla="*/ 40402 h 145177"/>
                <a:gd name="connsiteX3" fmla="*/ 1776 w 144651"/>
                <a:gd name="connsiteY3" fmla="*/ 68977 h 145177"/>
                <a:gd name="connsiteX4" fmla="*/ 39876 w 144651"/>
                <a:gd name="connsiteY4" fmla="*/ 126127 h 145177"/>
                <a:gd name="connsiteX5" fmla="*/ 87501 w 144651"/>
                <a:gd name="connsiteY5" fmla="*/ 145177 h 145177"/>
                <a:gd name="connsiteX6" fmla="*/ 116076 w 144651"/>
                <a:gd name="connsiteY6" fmla="*/ 135652 h 145177"/>
                <a:gd name="connsiteX7" fmla="*/ 125601 w 144651"/>
                <a:gd name="connsiteY7" fmla="*/ 107077 h 145177"/>
                <a:gd name="connsiteX8" fmla="*/ 144651 w 144651"/>
                <a:gd name="connsiteY8" fmla="*/ 78502 h 145177"/>
                <a:gd name="connsiteX9" fmla="*/ 125601 w 144651"/>
                <a:gd name="connsiteY9" fmla="*/ 2302 h 145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4651" h="145177">
                  <a:moveTo>
                    <a:pt x="125601" y="2302"/>
                  </a:moveTo>
                  <a:cubicBezTo>
                    <a:pt x="114488" y="-7223"/>
                    <a:pt x="94044" y="15509"/>
                    <a:pt x="77976" y="21352"/>
                  </a:cubicBezTo>
                  <a:cubicBezTo>
                    <a:pt x="59105" y="28214"/>
                    <a:pt x="20826" y="40402"/>
                    <a:pt x="20826" y="40402"/>
                  </a:cubicBezTo>
                  <a:cubicBezTo>
                    <a:pt x="14476" y="49927"/>
                    <a:pt x="3196" y="57618"/>
                    <a:pt x="1776" y="68977"/>
                  </a:cubicBezTo>
                  <a:cubicBezTo>
                    <a:pt x="-4924" y="122576"/>
                    <a:pt x="7226" y="113883"/>
                    <a:pt x="39876" y="126127"/>
                  </a:cubicBezTo>
                  <a:cubicBezTo>
                    <a:pt x="55885" y="132130"/>
                    <a:pt x="71626" y="138827"/>
                    <a:pt x="87501" y="145177"/>
                  </a:cubicBezTo>
                  <a:cubicBezTo>
                    <a:pt x="97026" y="142002"/>
                    <a:pt x="108976" y="142752"/>
                    <a:pt x="116076" y="135652"/>
                  </a:cubicBezTo>
                  <a:cubicBezTo>
                    <a:pt x="123176" y="128552"/>
                    <a:pt x="121111" y="116057"/>
                    <a:pt x="125601" y="107077"/>
                  </a:cubicBezTo>
                  <a:cubicBezTo>
                    <a:pt x="130721" y="96838"/>
                    <a:pt x="138301" y="88027"/>
                    <a:pt x="144651" y="78502"/>
                  </a:cubicBezTo>
                  <a:cubicBezTo>
                    <a:pt x="120620" y="42455"/>
                    <a:pt x="136714" y="11827"/>
                    <a:pt x="125601" y="2302"/>
                  </a:cubicBezTo>
                  <a:close/>
                </a:path>
              </a:pathLst>
            </a:custGeom>
            <a:solidFill>
              <a:srgbClr val="080808"/>
            </a:solidFill>
            <a:ln>
              <a:solidFill>
                <a:srgbClr val="080808"/>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fr-BE"/>
            </a:p>
          </p:txBody>
        </p:sp>
        <p:sp>
          <p:nvSpPr>
            <p:cNvPr id="111" name="Forme libre 110"/>
            <p:cNvSpPr/>
            <p:nvPr/>
          </p:nvSpPr>
          <p:spPr>
            <a:xfrm>
              <a:off x="1247776" y="548680"/>
              <a:ext cx="209550" cy="133350"/>
            </a:xfrm>
            <a:custGeom>
              <a:avLst/>
              <a:gdLst>
                <a:gd name="connsiteX0" fmla="*/ 38640 w 210307"/>
                <a:gd name="connsiteY0" fmla="*/ 29222 h 133997"/>
                <a:gd name="connsiteX1" fmla="*/ 540 w 210307"/>
                <a:gd name="connsiteY1" fmla="*/ 76847 h 133997"/>
                <a:gd name="connsiteX2" fmla="*/ 57690 w 210307"/>
                <a:gd name="connsiteY2" fmla="*/ 114947 h 133997"/>
                <a:gd name="connsiteX3" fmla="*/ 114840 w 210307"/>
                <a:gd name="connsiteY3" fmla="*/ 133997 h 133997"/>
                <a:gd name="connsiteX4" fmla="*/ 191040 w 210307"/>
                <a:gd name="connsiteY4" fmla="*/ 114947 h 133997"/>
                <a:gd name="connsiteX5" fmla="*/ 200565 w 210307"/>
                <a:gd name="connsiteY5" fmla="*/ 57797 h 133997"/>
                <a:gd name="connsiteX6" fmla="*/ 171990 w 210307"/>
                <a:gd name="connsiteY6" fmla="*/ 48272 h 133997"/>
                <a:gd name="connsiteX7" fmla="*/ 114840 w 210307"/>
                <a:gd name="connsiteY7" fmla="*/ 647 h 133997"/>
                <a:gd name="connsiteX8" fmla="*/ 38640 w 210307"/>
                <a:gd name="connsiteY8" fmla="*/ 29222 h 1339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0307" h="133997">
                  <a:moveTo>
                    <a:pt x="38640" y="29222"/>
                  </a:moveTo>
                  <a:cubicBezTo>
                    <a:pt x="19590" y="41922"/>
                    <a:pt x="-3870" y="57001"/>
                    <a:pt x="540" y="76847"/>
                  </a:cubicBezTo>
                  <a:cubicBezTo>
                    <a:pt x="5507" y="99197"/>
                    <a:pt x="35970" y="107707"/>
                    <a:pt x="57690" y="114947"/>
                  </a:cubicBezTo>
                  <a:lnTo>
                    <a:pt x="114840" y="133997"/>
                  </a:lnTo>
                  <a:cubicBezTo>
                    <a:pt x="140240" y="127647"/>
                    <a:pt x="167622" y="126656"/>
                    <a:pt x="191040" y="114947"/>
                  </a:cubicBezTo>
                  <a:cubicBezTo>
                    <a:pt x="212089" y="104423"/>
                    <a:pt x="216842" y="74074"/>
                    <a:pt x="200565" y="57797"/>
                  </a:cubicBezTo>
                  <a:cubicBezTo>
                    <a:pt x="193465" y="50697"/>
                    <a:pt x="181515" y="51447"/>
                    <a:pt x="171990" y="48272"/>
                  </a:cubicBezTo>
                  <a:cubicBezTo>
                    <a:pt x="163061" y="39343"/>
                    <a:pt x="131048" y="3594"/>
                    <a:pt x="114840" y="647"/>
                  </a:cubicBezTo>
                  <a:cubicBezTo>
                    <a:pt x="89850" y="-3897"/>
                    <a:pt x="57690" y="16522"/>
                    <a:pt x="38640" y="29222"/>
                  </a:cubicBezTo>
                  <a:close/>
                </a:path>
              </a:pathLst>
            </a:custGeom>
            <a:solidFill>
              <a:srgbClr val="080808"/>
            </a:solidFill>
            <a:ln>
              <a:solidFill>
                <a:srgbClr val="080808"/>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fr-BE"/>
            </a:p>
          </p:txBody>
        </p:sp>
      </p:grpSp>
      <p:sp>
        <p:nvSpPr>
          <p:cNvPr id="112" name="Rectangle à coins arrondis 111"/>
          <p:cNvSpPr/>
          <p:nvPr/>
        </p:nvSpPr>
        <p:spPr>
          <a:xfrm>
            <a:off x="5009728" y="4485549"/>
            <a:ext cx="3986259" cy="1683890"/>
          </a:xfrm>
          <a:prstGeom prst="round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285750" indent="-285750">
              <a:buFontTx/>
              <a:buChar char="-"/>
            </a:pPr>
            <a:r>
              <a:rPr lang="fr-BE" dirty="0" smtClean="0">
                <a:solidFill>
                  <a:schemeClr val="tx1">
                    <a:lumMod val="95000"/>
                    <a:lumOff val="5000"/>
                  </a:schemeClr>
                </a:solidFill>
              </a:rPr>
              <a:t>Croissance jusqu’au stade de dominance mais pas d’ovulation</a:t>
            </a:r>
          </a:p>
          <a:p>
            <a:pPr marL="285750" indent="-285750">
              <a:buFontTx/>
              <a:buChar char="-"/>
            </a:pPr>
            <a:r>
              <a:rPr lang="fr-BE" dirty="0" smtClean="0">
                <a:solidFill>
                  <a:schemeClr val="tx1">
                    <a:lumMod val="95000"/>
                    <a:lumOff val="5000"/>
                  </a:schemeClr>
                </a:solidFill>
              </a:rPr>
              <a:t>Follicule palpable (&gt; 1 cm)</a:t>
            </a:r>
          </a:p>
          <a:p>
            <a:pPr marL="285750" indent="-285750">
              <a:buFontTx/>
              <a:buChar char="-"/>
            </a:pPr>
            <a:r>
              <a:rPr lang="fr-BE" dirty="0" smtClean="0">
                <a:solidFill>
                  <a:schemeClr val="tx1">
                    <a:lumMod val="95000"/>
                    <a:lumOff val="5000"/>
                  </a:schemeClr>
                </a:solidFill>
              </a:rPr>
              <a:t>Etat d’</a:t>
            </a:r>
            <a:r>
              <a:rPr lang="fr-BE" dirty="0" err="1" smtClean="0">
                <a:solidFill>
                  <a:schemeClr val="tx1">
                    <a:lumMod val="95000"/>
                    <a:lumOff val="5000"/>
                  </a:schemeClr>
                </a:solidFill>
              </a:rPr>
              <a:t>anoestrus</a:t>
            </a:r>
            <a:r>
              <a:rPr lang="fr-BE" dirty="0" smtClean="0">
                <a:solidFill>
                  <a:schemeClr val="tx1">
                    <a:lumMod val="95000"/>
                    <a:lumOff val="5000"/>
                  </a:schemeClr>
                </a:solidFill>
              </a:rPr>
              <a:t> de type 2 si ovaire </a:t>
            </a:r>
            <a:r>
              <a:rPr lang="fr-BE" dirty="0" err="1">
                <a:solidFill>
                  <a:schemeClr val="tx1">
                    <a:lumMod val="95000"/>
                    <a:lumOff val="5000"/>
                  </a:schemeClr>
                </a:solidFill>
              </a:rPr>
              <a:t>c</a:t>
            </a:r>
            <a:r>
              <a:rPr lang="fr-BE" dirty="0" err="1" smtClean="0">
                <a:solidFill>
                  <a:schemeClr val="tx1">
                    <a:lumMod val="95000"/>
                    <a:lumOff val="5000"/>
                  </a:schemeClr>
                </a:solidFill>
              </a:rPr>
              <a:t>ontralatéral</a:t>
            </a:r>
            <a:r>
              <a:rPr lang="fr-BE" dirty="0" smtClean="0">
                <a:solidFill>
                  <a:schemeClr val="tx1">
                    <a:lumMod val="95000"/>
                    <a:lumOff val="5000"/>
                  </a:schemeClr>
                </a:solidFill>
              </a:rPr>
              <a:t> granuleux ou lisse</a:t>
            </a:r>
          </a:p>
        </p:txBody>
      </p:sp>
      <p:sp>
        <p:nvSpPr>
          <p:cNvPr id="113" name="Rectangle à coins arrondis 112"/>
          <p:cNvSpPr/>
          <p:nvPr/>
        </p:nvSpPr>
        <p:spPr>
          <a:xfrm>
            <a:off x="6430995" y="54104"/>
            <a:ext cx="2651958" cy="586258"/>
          </a:xfrm>
          <a:prstGeom prst="roundRect">
            <a:avLst/>
          </a:prstGeom>
          <a:solidFill>
            <a:schemeClr val="accent6">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fr-BE" sz="1400" b="1" dirty="0" smtClean="0">
                <a:solidFill>
                  <a:schemeClr val="tx1">
                    <a:lumMod val="95000"/>
                    <a:lumOff val="5000"/>
                  </a:schemeClr>
                </a:solidFill>
              </a:rPr>
              <a:t>Photos Manuel </a:t>
            </a:r>
            <a:r>
              <a:rPr lang="fr-BE" sz="1400" b="1" dirty="0">
                <a:solidFill>
                  <a:schemeClr val="tx1">
                    <a:lumMod val="95000"/>
                    <a:lumOff val="5000"/>
                  </a:schemeClr>
                </a:solidFill>
              </a:rPr>
              <a:t>Fernandez Sanchez, </a:t>
            </a:r>
            <a:r>
              <a:rPr lang="fr-BE" sz="1400" b="1" dirty="0" err="1">
                <a:solidFill>
                  <a:schemeClr val="tx1">
                    <a:lumMod val="95000"/>
                    <a:lumOff val="5000"/>
                  </a:schemeClr>
                </a:solidFill>
              </a:rPr>
              <a:t>Ceva</a:t>
            </a:r>
            <a:r>
              <a:rPr lang="fr-BE" sz="1400" b="1" dirty="0">
                <a:solidFill>
                  <a:schemeClr val="tx1">
                    <a:lumMod val="95000"/>
                    <a:lumOff val="5000"/>
                  </a:schemeClr>
                </a:solidFill>
              </a:rPr>
              <a:t> Santé Animale</a:t>
            </a:r>
            <a:endParaRPr lang="fr-BE" sz="1400" dirty="0" smtClean="0">
              <a:solidFill>
                <a:schemeClr val="tx1">
                  <a:lumMod val="95000"/>
                  <a:lumOff val="5000"/>
                </a:schemeClr>
              </a:solidFill>
            </a:endParaRPr>
          </a:p>
        </p:txBody>
      </p:sp>
    </p:spTree>
    <p:extLst>
      <p:ext uri="{BB962C8B-B14F-4D97-AF65-F5344CB8AC3E}">
        <p14:creationId xmlns:p14="http://schemas.microsoft.com/office/powerpoint/2010/main" val="203438947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89"/>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26"/>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97"/>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96"/>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88"/>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103"/>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15"/>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11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8" grpId="0" animBg="1"/>
      <p:bldP spid="89" grpId="0" animBg="1"/>
      <p:bldP spid="96" grpId="0" animBg="1"/>
      <p:bldP spid="112" grpId="0" animBg="1"/>
    </p:bld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Groupe 4"/>
          <p:cNvGrpSpPr/>
          <p:nvPr/>
        </p:nvGrpSpPr>
        <p:grpSpPr>
          <a:xfrm>
            <a:off x="3564706" y="4044478"/>
            <a:ext cx="2442258" cy="1371447"/>
            <a:chOff x="2987824" y="3778190"/>
            <a:chExt cx="2442258" cy="1371447"/>
          </a:xfrm>
        </p:grpSpPr>
        <p:sp>
          <p:nvSpPr>
            <p:cNvPr id="24" name="Flèche vers le bas 23"/>
            <p:cNvSpPr/>
            <p:nvPr/>
          </p:nvSpPr>
          <p:spPr>
            <a:xfrm rot="3572201">
              <a:off x="5084153" y="3752937"/>
              <a:ext cx="320675" cy="371182"/>
            </a:xfrm>
            <a:prstGeom prst="downArrow">
              <a:avLst/>
            </a:prstGeom>
            <a:solidFill>
              <a:srgbClr val="800000"/>
            </a:solidFill>
            <a:ln w="3175">
              <a:solidFill>
                <a:schemeClr val="accent5">
                  <a:lumMod val="10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fr-BE"/>
            </a:p>
          </p:txBody>
        </p:sp>
        <p:grpSp>
          <p:nvGrpSpPr>
            <p:cNvPr id="78" name="Groupe 77"/>
            <p:cNvGrpSpPr/>
            <p:nvPr/>
          </p:nvGrpSpPr>
          <p:grpSpPr>
            <a:xfrm>
              <a:off x="2987824" y="3844712"/>
              <a:ext cx="2220913" cy="1304925"/>
              <a:chOff x="2843808" y="3730327"/>
              <a:chExt cx="2220913" cy="1304925"/>
            </a:xfrm>
          </p:grpSpPr>
          <p:sp>
            <p:nvSpPr>
              <p:cNvPr id="14" name="Forme libre 13"/>
              <p:cNvSpPr/>
              <p:nvPr/>
            </p:nvSpPr>
            <p:spPr>
              <a:xfrm>
                <a:off x="2864446" y="3739852"/>
                <a:ext cx="1906587" cy="1285875"/>
              </a:xfrm>
              <a:custGeom>
                <a:avLst/>
                <a:gdLst>
                  <a:gd name="connsiteX0" fmla="*/ 315377 w 1906052"/>
                  <a:gd name="connsiteY0" fmla="*/ 152400 h 1285875"/>
                  <a:gd name="connsiteX1" fmla="*/ 382052 w 1906052"/>
                  <a:gd name="connsiteY1" fmla="*/ 104775 h 1285875"/>
                  <a:gd name="connsiteX2" fmla="*/ 410627 w 1906052"/>
                  <a:gd name="connsiteY2" fmla="*/ 95250 h 1285875"/>
                  <a:gd name="connsiteX3" fmla="*/ 486827 w 1906052"/>
                  <a:gd name="connsiteY3" fmla="*/ 85725 h 1285875"/>
                  <a:gd name="connsiteX4" fmla="*/ 515402 w 1906052"/>
                  <a:gd name="connsiteY4" fmla="*/ 66675 h 1285875"/>
                  <a:gd name="connsiteX5" fmla="*/ 534452 w 1906052"/>
                  <a:gd name="connsiteY5" fmla="*/ 38100 h 1285875"/>
                  <a:gd name="connsiteX6" fmla="*/ 601127 w 1906052"/>
                  <a:gd name="connsiteY6" fmla="*/ 28575 h 1285875"/>
                  <a:gd name="connsiteX7" fmla="*/ 734477 w 1906052"/>
                  <a:gd name="connsiteY7" fmla="*/ 19050 h 1285875"/>
                  <a:gd name="connsiteX8" fmla="*/ 791627 w 1906052"/>
                  <a:gd name="connsiteY8" fmla="*/ 9525 h 1285875"/>
                  <a:gd name="connsiteX9" fmla="*/ 820202 w 1906052"/>
                  <a:gd name="connsiteY9" fmla="*/ 0 h 1285875"/>
                  <a:gd name="connsiteX10" fmla="*/ 886877 w 1906052"/>
                  <a:gd name="connsiteY10" fmla="*/ 19050 h 1285875"/>
                  <a:gd name="connsiteX11" fmla="*/ 953552 w 1906052"/>
                  <a:gd name="connsiteY11" fmla="*/ 9525 h 1285875"/>
                  <a:gd name="connsiteX12" fmla="*/ 991652 w 1906052"/>
                  <a:gd name="connsiteY12" fmla="*/ 19050 h 1285875"/>
                  <a:gd name="connsiteX13" fmla="*/ 1067852 w 1906052"/>
                  <a:gd name="connsiteY13" fmla="*/ 28575 h 1285875"/>
                  <a:gd name="connsiteX14" fmla="*/ 1267877 w 1906052"/>
                  <a:gd name="connsiteY14" fmla="*/ 28575 h 1285875"/>
                  <a:gd name="connsiteX15" fmla="*/ 1486952 w 1906052"/>
                  <a:gd name="connsiteY15" fmla="*/ 38100 h 1285875"/>
                  <a:gd name="connsiteX16" fmla="*/ 1515527 w 1906052"/>
                  <a:gd name="connsiteY16" fmla="*/ 57150 h 1285875"/>
                  <a:gd name="connsiteX17" fmla="*/ 1544102 w 1906052"/>
                  <a:gd name="connsiteY17" fmla="*/ 66675 h 1285875"/>
                  <a:gd name="connsiteX18" fmla="*/ 1582202 w 1906052"/>
                  <a:gd name="connsiteY18" fmla="*/ 95250 h 1285875"/>
                  <a:gd name="connsiteX19" fmla="*/ 1620302 w 1906052"/>
                  <a:gd name="connsiteY19" fmla="*/ 114300 h 1285875"/>
                  <a:gd name="connsiteX20" fmla="*/ 1648877 w 1906052"/>
                  <a:gd name="connsiteY20" fmla="*/ 133350 h 1285875"/>
                  <a:gd name="connsiteX21" fmla="*/ 1658402 w 1906052"/>
                  <a:gd name="connsiteY21" fmla="*/ 180975 h 1285875"/>
                  <a:gd name="connsiteX22" fmla="*/ 1686977 w 1906052"/>
                  <a:gd name="connsiteY22" fmla="*/ 200025 h 1285875"/>
                  <a:gd name="connsiteX23" fmla="*/ 1725077 w 1906052"/>
                  <a:gd name="connsiteY23" fmla="*/ 257175 h 1285875"/>
                  <a:gd name="connsiteX24" fmla="*/ 1763177 w 1906052"/>
                  <a:gd name="connsiteY24" fmla="*/ 314325 h 1285875"/>
                  <a:gd name="connsiteX25" fmla="*/ 1782227 w 1906052"/>
                  <a:gd name="connsiteY25" fmla="*/ 342900 h 1285875"/>
                  <a:gd name="connsiteX26" fmla="*/ 1810802 w 1906052"/>
                  <a:gd name="connsiteY26" fmla="*/ 371475 h 1285875"/>
                  <a:gd name="connsiteX27" fmla="*/ 1839377 w 1906052"/>
                  <a:gd name="connsiteY27" fmla="*/ 390525 h 1285875"/>
                  <a:gd name="connsiteX28" fmla="*/ 1877477 w 1906052"/>
                  <a:gd name="connsiteY28" fmla="*/ 419100 h 1285875"/>
                  <a:gd name="connsiteX29" fmla="*/ 1877477 w 1906052"/>
                  <a:gd name="connsiteY29" fmla="*/ 542925 h 1285875"/>
                  <a:gd name="connsiteX30" fmla="*/ 1887002 w 1906052"/>
                  <a:gd name="connsiteY30" fmla="*/ 647700 h 1285875"/>
                  <a:gd name="connsiteX31" fmla="*/ 1906052 w 1906052"/>
                  <a:gd name="connsiteY31" fmla="*/ 704850 h 1285875"/>
                  <a:gd name="connsiteX32" fmla="*/ 1887002 w 1906052"/>
                  <a:gd name="connsiteY32" fmla="*/ 914400 h 1285875"/>
                  <a:gd name="connsiteX33" fmla="*/ 1858427 w 1906052"/>
                  <a:gd name="connsiteY33" fmla="*/ 933450 h 1285875"/>
                  <a:gd name="connsiteX34" fmla="*/ 1763177 w 1906052"/>
                  <a:gd name="connsiteY34" fmla="*/ 990600 h 1285875"/>
                  <a:gd name="connsiteX35" fmla="*/ 1706027 w 1906052"/>
                  <a:gd name="connsiteY35" fmla="*/ 1047750 h 1285875"/>
                  <a:gd name="connsiteX36" fmla="*/ 1648877 w 1906052"/>
                  <a:gd name="connsiteY36" fmla="*/ 1162050 h 1285875"/>
                  <a:gd name="connsiteX37" fmla="*/ 1591727 w 1906052"/>
                  <a:gd name="connsiteY37" fmla="*/ 1219200 h 1285875"/>
                  <a:gd name="connsiteX38" fmla="*/ 1563152 w 1906052"/>
                  <a:gd name="connsiteY38" fmla="*/ 1247775 h 1285875"/>
                  <a:gd name="connsiteX39" fmla="*/ 1353602 w 1906052"/>
                  <a:gd name="connsiteY39" fmla="*/ 1228725 h 1285875"/>
                  <a:gd name="connsiteX40" fmla="*/ 1305977 w 1906052"/>
                  <a:gd name="connsiteY40" fmla="*/ 1209675 h 1285875"/>
                  <a:gd name="connsiteX41" fmla="*/ 1134527 w 1906052"/>
                  <a:gd name="connsiteY41" fmla="*/ 1219200 h 1285875"/>
                  <a:gd name="connsiteX42" fmla="*/ 1096427 w 1906052"/>
                  <a:gd name="connsiteY42" fmla="*/ 1238250 h 1285875"/>
                  <a:gd name="connsiteX43" fmla="*/ 991652 w 1906052"/>
                  <a:gd name="connsiteY43" fmla="*/ 1266825 h 1285875"/>
                  <a:gd name="connsiteX44" fmla="*/ 648752 w 1906052"/>
                  <a:gd name="connsiteY44" fmla="*/ 1276350 h 1285875"/>
                  <a:gd name="connsiteX45" fmla="*/ 620177 w 1906052"/>
                  <a:gd name="connsiteY45" fmla="*/ 1285875 h 1285875"/>
                  <a:gd name="connsiteX46" fmla="*/ 591602 w 1906052"/>
                  <a:gd name="connsiteY46" fmla="*/ 1276350 h 1285875"/>
                  <a:gd name="connsiteX47" fmla="*/ 515402 w 1906052"/>
                  <a:gd name="connsiteY47" fmla="*/ 1219200 h 1285875"/>
                  <a:gd name="connsiteX48" fmla="*/ 486827 w 1906052"/>
                  <a:gd name="connsiteY48" fmla="*/ 1200150 h 1285875"/>
                  <a:gd name="connsiteX49" fmla="*/ 429677 w 1906052"/>
                  <a:gd name="connsiteY49" fmla="*/ 1181100 h 1285875"/>
                  <a:gd name="connsiteX50" fmla="*/ 267752 w 1906052"/>
                  <a:gd name="connsiteY50" fmla="*/ 1162050 h 1285875"/>
                  <a:gd name="connsiteX51" fmla="*/ 239177 w 1906052"/>
                  <a:gd name="connsiteY51" fmla="*/ 1152525 h 1285875"/>
                  <a:gd name="connsiteX52" fmla="*/ 153452 w 1906052"/>
                  <a:gd name="connsiteY52" fmla="*/ 1085850 h 1285875"/>
                  <a:gd name="connsiteX53" fmla="*/ 134402 w 1906052"/>
                  <a:gd name="connsiteY53" fmla="*/ 1057275 h 1285875"/>
                  <a:gd name="connsiteX54" fmla="*/ 115352 w 1906052"/>
                  <a:gd name="connsiteY54" fmla="*/ 981075 h 1285875"/>
                  <a:gd name="connsiteX55" fmla="*/ 105827 w 1906052"/>
                  <a:gd name="connsiteY55" fmla="*/ 952500 h 1285875"/>
                  <a:gd name="connsiteX56" fmla="*/ 96302 w 1906052"/>
                  <a:gd name="connsiteY56" fmla="*/ 876300 h 1285875"/>
                  <a:gd name="connsiteX57" fmla="*/ 86777 w 1906052"/>
                  <a:gd name="connsiteY57" fmla="*/ 847725 h 1285875"/>
                  <a:gd name="connsiteX58" fmla="*/ 20102 w 1906052"/>
                  <a:gd name="connsiteY58" fmla="*/ 742950 h 1285875"/>
                  <a:gd name="connsiteX59" fmla="*/ 29627 w 1906052"/>
                  <a:gd name="connsiteY59" fmla="*/ 533400 h 1285875"/>
                  <a:gd name="connsiteX60" fmla="*/ 86777 w 1906052"/>
                  <a:gd name="connsiteY60" fmla="*/ 476250 h 1285875"/>
                  <a:gd name="connsiteX61" fmla="*/ 105827 w 1906052"/>
                  <a:gd name="connsiteY61" fmla="*/ 447675 h 1285875"/>
                  <a:gd name="connsiteX62" fmla="*/ 124877 w 1906052"/>
                  <a:gd name="connsiteY62" fmla="*/ 323850 h 1285875"/>
                  <a:gd name="connsiteX63" fmla="*/ 134402 w 1906052"/>
                  <a:gd name="connsiteY63" fmla="*/ 276225 h 1285875"/>
                  <a:gd name="connsiteX64" fmla="*/ 143927 w 1906052"/>
                  <a:gd name="connsiteY64" fmla="*/ 247650 h 1285875"/>
                  <a:gd name="connsiteX65" fmla="*/ 191552 w 1906052"/>
                  <a:gd name="connsiteY65" fmla="*/ 228600 h 1285875"/>
                  <a:gd name="connsiteX66" fmla="*/ 305852 w 1906052"/>
                  <a:gd name="connsiteY66" fmla="*/ 209550 h 1285875"/>
                  <a:gd name="connsiteX67" fmla="*/ 315377 w 1906052"/>
                  <a:gd name="connsiteY67" fmla="*/ 161925 h 1285875"/>
                  <a:gd name="connsiteX68" fmla="*/ 334427 w 1906052"/>
                  <a:gd name="connsiteY68" fmla="*/ 104775 h 1285875"/>
                  <a:gd name="connsiteX69" fmla="*/ 343952 w 1906052"/>
                  <a:gd name="connsiteY69" fmla="*/ 123825 h 1285875"/>
                  <a:gd name="connsiteX70" fmla="*/ 315377 w 1906052"/>
                  <a:gd name="connsiteY70" fmla="*/ 152400 h 1285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1906052" h="1285875">
                    <a:moveTo>
                      <a:pt x="315377" y="152400"/>
                    </a:moveTo>
                    <a:cubicBezTo>
                      <a:pt x="321727" y="149225"/>
                      <a:pt x="303583" y="167550"/>
                      <a:pt x="382052" y="104775"/>
                    </a:cubicBezTo>
                    <a:cubicBezTo>
                      <a:pt x="389892" y="98503"/>
                      <a:pt x="400749" y="97046"/>
                      <a:pt x="410627" y="95250"/>
                    </a:cubicBezTo>
                    <a:cubicBezTo>
                      <a:pt x="435812" y="90671"/>
                      <a:pt x="461427" y="88900"/>
                      <a:pt x="486827" y="85725"/>
                    </a:cubicBezTo>
                    <a:cubicBezTo>
                      <a:pt x="496352" y="79375"/>
                      <a:pt x="507307" y="74770"/>
                      <a:pt x="515402" y="66675"/>
                    </a:cubicBezTo>
                    <a:cubicBezTo>
                      <a:pt x="523497" y="58580"/>
                      <a:pt x="523991" y="42749"/>
                      <a:pt x="534452" y="38100"/>
                    </a:cubicBezTo>
                    <a:cubicBezTo>
                      <a:pt x="554968" y="28982"/>
                      <a:pt x="578777" y="30704"/>
                      <a:pt x="601127" y="28575"/>
                    </a:cubicBezTo>
                    <a:cubicBezTo>
                      <a:pt x="645490" y="24350"/>
                      <a:pt x="690027" y="22225"/>
                      <a:pt x="734477" y="19050"/>
                    </a:cubicBezTo>
                    <a:cubicBezTo>
                      <a:pt x="753527" y="15875"/>
                      <a:pt x="772774" y="13715"/>
                      <a:pt x="791627" y="9525"/>
                    </a:cubicBezTo>
                    <a:cubicBezTo>
                      <a:pt x="801428" y="7347"/>
                      <a:pt x="810162" y="0"/>
                      <a:pt x="820202" y="0"/>
                    </a:cubicBezTo>
                    <a:cubicBezTo>
                      <a:pt x="832162" y="0"/>
                      <a:pt x="873402" y="14558"/>
                      <a:pt x="886877" y="19050"/>
                    </a:cubicBezTo>
                    <a:cubicBezTo>
                      <a:pt x="909102" y="15875"/>
                      <a:pt x="931101" y="9525"/>
                      <a:pt x="953552" y="9525"/>
                    </a:cubicBezTo>
                    <a:cubicBezTo>
                      <a:pt x="966643" y="9525"/>
                      <a:pt x="978739" y="16898"/>
                      <a:pt x="991652" y="19050"/>
                    </a:cubicBezTo>
                    <a:cubicBezTo>
                      <a:pt x="1016901" y="23258"/>
                      <a:pt x="1042452" y="25400"/>
                      <a:pt x="1067852" y="28575"/>
                    </a:cubicBezTo>
                    <a:cubicBezTo>
                      <a:pt x="1159652" y="5625"/>
                      <a:pt x="1087737" y="19568"/>
                      <a:pt x="1267877" y="28575"/>
                    </a:cubicBezTo>
                    <a:lnTo>
                      <a:pt x="1486952" y="38100"/>
                    </a:lnTo>
                    <a:cubicBezTo>
                      <a:pt x="1496477" y="44450"/>
                      <a:pt x="1505288" y="52030"/>
                      <a:pt x="1515527" y="57150"/>
                    </a:cubicBezTo>
                    <a:cubicBezTo>
                      <a:pt x="1524507" y="61640"/>
                      <a:pt x="1535385" y="61694"/>
                      <a:pt x="1544102" y="66675"/>
                    </a:cubicBezTo>
                    <a:cubicBezTo>
                      <a:pt x="1557885" y="74551"/>
                      <a:pt x="1568740" y="86836"/>
                      <a:pt x="1582202" y="95250"/>
                    </a:cubicBezTo>
                    <a:cubicBezTo>
                      <a:pt x="1594243" y="102775"/>
                      <a:pt x="1607974" y="107255"/>
                      <a:pt x="1620302" y="114300"/>
                    </a:cubicBezTo>
                    <a:cubicBezTo>
                      <a:pt x="1630241" y="119980"/>
                      <a:pt x="1639352" y="127000"/>
                      <a:pt x="1648877" y="133350"/>
                    </a:cubicBezTo>
                    <a:cubicBezTo>
                      <a:pt x="1652052" y="149225"/>
                      <a:pt x="1650370" y="166919"/>
                      <a:pt x="1658402" y="180975"/>
                    </a:cubicBezTo>
                    <a:cubicBezTo>
                      <a:pt x="1664082" y="190914"/>
                      <a:pt x="1679439" y="191410"/>
                      <a:pt x="1686977" y="200025"/>
                    </a:cubicBezTo>
                    <a:cubicBezTo>
                      <a:pt x="1702054" y="217255"/>
                      <a:pt x="1712377" y="238125"/>
                      <a:pt x="1725077" y="257175"/>
                    </a:cubicBezTo>
                    <a:lnTo>
                      <a:pt x="1763177" y="314325"/>
                    </a:lnTo>
                    <a:cubicBezTo>
                      <a:pt x="1769527" y="323850"/>
                      <a:pt x="1774132" y="334805"/>
                      <a:pt x="1782227" y="342900"/>
                    </a:cubicBezTo>
                    <a:cubicBezTo>
                      <a:pt x="1791752" y="352425"/>
                      <a:pt x="1800454" y="362851"/>
                      <a:pt x="1810802" y="371475"/>
                    </a:cubicBezTo>
                    <a:cubicBezTo>
                      <a:pt x="1819596" y="378804"/>
                      <a:pt x="1830062" y="383871"/>
                      <a:pt x="1839377" y="390525"/>
                    </a:cubicBezTo>
                    <a:cubicBezTo>
                      <a:pt x="1852295" y="399752"/>
                      <a:pt x="1864777" y="409575"/>
                      <a:pt x="1877477" y="419100"/>
                    </a:cubicBezTo>
                    <a:cubicBezTo>
                      <a:pt x="1900404" y="487880"/>
                      <a:pt x="1877477" y="406112"/>
                      <a:pt x="1877477" y="542925"/>
                    </a:cubicBezTo>
                    <a:cubicBezTo>
                      <a:pt x="1877477" y="577994"/>
                      <a:pt x="1880908" y="613165"/>
                      <a:pt x="1887002" y="647700"/>
                    </a:cubicBezTo>
                    <a:cubicBezTo>
                      <a:pt x="1890492" y="667475"/>
                      <a:pt x="1906052" y="704850"/>
                      <a:pt x="1906052" y="704850"/>
                    </a:cubicBezTo>
                    <a:cubicBezTo>
                      <a:pt x="1899702" y="774700"/>
                      <a:pt x="1901307" y="845736"/>
                      <a:pt x="1887002" y="914400"/>
                    </a:cubicBezTo>
                    <a:cubicBezTo>
                      <a:pt x="1884667" y="925607"/>
                      <a:pt x="1868366" y="927770"/>
                      <a:pt x="1858427" y="933450"/>
                    </a:cubicBezTo>
                    <a:cubicBezTo>
                      <a:pt x="1823351" y="953493"/>
                      <a:pt x="1794245" y="959532"/>
                      <a:pt x="1763177" y="990600"/>
                    </a:cubicBezTo>
                    <a:lnTo>
                      <a:pt x="1706027" y="1047750"/>
                    </a:lnTo>
                    <a:cubicBezTo>
                      <a:pt x="1690533" y="1094231"/>
                      <a:pt x="1685806" y="1125121"/>
                      <a:pt x="1648877" y="1162050"/>
                    </a:cubicBezTo>
                    <a:lnTo>
                      <a:pt x="1591727" y="1219200"/>
                    </a:lnTo>
                    <a:lnTo>
                      <a:pt x="1563152" y="1247775"/>
                    </a:lnTo>
                    <a:cubicBezTo>
                      <a:pt x="1524433" y="1245497"/>
                      <a:pt x="1412515" y="1246399"/>
                      <a:pt x="1353602" y="1228725"/>
                    </a:cubicBezTo>
                    <a:cubicBezTo>
                      <a:pt x="1337225" y="1223812"/>
                      <a:pt x="1321852" y="1216025"/>
                      <a:pt x="1305977" y="1209675"/>
                    </a:cubicBezTo>
                    <a:cubicBezTo>
                      <a:pt x="1248827" y="1212850"/>
                      <a:pt x="1191240" y="1211466"/>
                      <a:pt x="1134527" y="1219200"/>
                    </a:cubicBezTo>
                    <a:cubicBezTo>
                      <a:pt x="1120458" y="1221118"/>
                      <a:pt x="1109610" y="1232977"/>
                      <a:pt x="1096427" y="1238250"/>
                    </a:cubicBezTo>
                    <a:cubicBezTo>
                      <a:pt x="1073631" y="1247369"/>
                      <a:pt x="1018888" y="1265496"/>
                      <a:pt x="991652" y="1266825"/>
                    </a:cubicBezTo>
                    <a:cubicBezTo>
                      <a:pt x="877444" y="1272396"/>
                      <a:pt x="763052" y="1273175"/>
                      <a:pt x="648752" y="1276350"/>
                    </a:cubicBezTo>
                    <a:cubicBezTo>
                      <a:pt x="639227" y="1279525"/>
                      <a:pt x="630217" y="1285875"/>
                      <a:pt x="620177" y="1285875"/>
                    </a:cubicBezTo>
                    <a:cubicBezTo>
                      <a:pt x="610137" y="1285875"/>
                      <a:pt x="600073" y="1281740"/>
                      <a:pt x="591602" y="1276350"/>
                    </a:cubicBezTo>
                    <a:cubicBezTo>
                      <a:pt x="564816" y="1259304"/>
                      <a:pt x="541820" y="1236812"/>
                      <a:pt x="515402" y="1219200"/>
                    </a:cubicBezTo>
                    <a:cubicBezTo>
                      <a:pt x="505877" y="1212850"/>
                      <a:pt x="497288" y="1204799"/>
                      <a:pt x="486827" y="1200150"/>
                    </a:cubicBezTo>
                    <a:cubicBezTo>
                      <a:pt x="468477" y="1191995"/>
                      <a:pt x="449675" y="1182918"/>
                      <a:pt x="429677" y="1181100"/>
                    </a:cubicBezTo>
                    <a:cubicBezTo>
                      <a:pt x="376149" y="1176234"/>
                      <a:pt x="320680" y="1173812"/>
                      <a:pt x="267752" y="1162050"/>
                    </a:cubicBezTo>
                    <a:cubicBezTo>
                      <a:pt x="257951" y="1159872"/>
                      <a:pt x="247954" y="1157401"/>
                      <a:pt x="239177" y="1152525"/>
                    </a:cubicBezTo>
                    <a:cubicBezTo>
                      <a:pt x="206217" y="1134214"/>
                      <a:pt x="177390" y="1114575"/>
                      <a:pt x="153452" y="1085850"/>
                    </a:cubicBezTo>
                    <a:cubicBezTo>
                      <a:pt x="146123" y="1077056"/>
                      <a:pt x="139522" y="1067514"/>
                      <a:pt x="134402" y="1057275"/>
                    </a:cubicBezTo>
                    <a:cubicBezTo>
                      <a:pt x="123516" y="1035502"/>
                      <a:pt x="120786" y="1002812"/>
                      <a:pt x="115352" y="981075"/>
                    </a:cubicBezTo>
                    <a:cubicBezTo>
                      <a:pt x="112917" y="971335"/>
                      <a:pt x="109002" y="962025"/>
                      <a:pt x="105827" y="952500"/>
                    </a:cubicBezTo>
                    <a:cubicBezTo>
                      <a:pt x="102652" y="927100"/>
                      <a:pt x="100881" y="901485"/>
                      <a:pt x="96302" y="876300"/>
                    </a:cubicBezTo>
                    <a:cubicBezTo>
                      <a:pt x="94506" y="866422"/>
                      <a:pt x="90932" y="856865"/>
                      <a:pt x="86777" y="847725"/>
                    </a:cubicBezTo>
                    <a:cubicBezTo>
                      <a:pt x="50007" y="766831"/>
                      <a:pt x="65269" y="788117"/>
                      <a:pt x="20102" y="742950"/>
                    </a:cubicBezTo>
                    <a:cubicBezTo>
                      <a:pt x="-5142" y="667218"/>
                      <a:pt x="-11396" y="661596"/>
                      <a:pt x="29627" y="533400"/>
                    </a:cubicBezTo>
                    <a:cubicBezTo>
                      <a:pt x="37838" y="507741"/>
                      <a:pt x="71833" y="498666"/>
                      <a:pt x="86777" y="476250"/>
                    </a:cubicBezTo>
                    <a:lnTo>
                      <a:pt x="105827" y="447675"/>
                    </a:lnTo>
                    <a:cubicBezTo>
                      <a:pt x="127666" y="338479"/>
                      <a:pt x="101811" y="473780"/>
                      <a:pt x="124877" y="323850"/>
                    </a:cubicBezTo>
                    <a:cubicBezTo>
                      <a:pt x="127339" y="307849"/>
                      <a:pt x="130475" y="291931"/>
                      <a:pt x="134402" y="276225"/>
                    </a:cubicBezTo>
                    <a:cubicBezTo>
                      <a:pt x="136837" y="266485"/>
                      <a:pt x="136214" y="254078"/>
                      <a:pt x="143927" y="247650"/>
                    </a:cubicBezTo>
                    <a:cubicBezTo>
                      <a:pt x="157062" y="236704"/>
                      <a:pt x="174909" y="232516"/>
                      <a:pt x="191552" y="228600"/>
                    </a:cubicBezTo>
                    <a:cubicBezTo>
                      <a:pt x="229151" y="219753"/>
                      <a:pt x="305852" y="209550"/>
                      <a:pt x="305852" y="209550"/>
                    </a:cubicBezTo>
                    <a:cubicBezTo>
                      <a:pt x="309027" y="193675"/>
                      <a:pt x="311117" y="177544"/>
                      <a:pt x="315377" y="161925"/>
                    </a:cubicBezTo>
                    <a:cubicBezTo>
                      <a:pt x="320661" y="142552"/>
                      <a:pt x="334427" y="104775"/>
                      <a:pt x="334427" y="104775"/>
                    </a:cubicBezTo>
                    <a:cubicBezTo>
                      <a:pt x="394145" y="119705"/>
                      <a:pt x="375836" y="107883"/>
                      <a:pt x="343952" y="123825"/>
                    </a:cubicBezTo>
                    <a:cubicBezTo>
                      <a:pt x="339936" y="125833"/>
                      <a:pt x="309027" y="155575"/>
                      <a:pt x="315377" y="152400"/>
                    </a:cubicBezTo>
                    <a:close/>
                  </a:path>
                </a:pathLst>
              </a:custGeom>
              <a:solidFill>
                <a:schemeClr val="accent3">
                  <a:lumMod val="75000"/>
                </a:schemeClr>
              </a:solidFill>
              <a:ln w="6350">
                <a:solidFill>
                  <a:schemeClr val="accent4">
                    <a:lumMod val="10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fr-BE"/>
              </a:p>
            </p:txBody>
          </p:sp>
          <p:sp>
            <p:nvSpPr>
              <p:cNvPr id="17" name="Forme libre 16"/>
              <p:cNvSpPr/>
              <p:nvPr/>
            </p:nvSpPr>
            <p:spPr>
              <a:xfrm>
                <a:off x="3626446" y="3730327"/>
                <a:ext cx="1438275" cy="1123950"/>
              </a:xfrm>
              <a:custGeom>
                <a:avLst/>
                <a:gdLst>
                  <a:gd name="connsiteX0" fmla="*/ 800100 w 1438275"/>
                  <a:gd name="connsiteY0" fmla="*/ 66675 h 1123950"/>
                  <a:gd name="connsiteX1" fmla="*/ 971550 w 1438275"/>
                  <a:gd name="connsiteY1" fmla="*/ 47625 h 1123950"/>
                  <a:gd name="connsiteX2" fmla="*/ 1028700 w 1438275"/>
                  <a:gd name="connsiteY2" fmla="*/ 28575 h 1123950"/>
                  <a:gd name="connsiteX3" fmla="*/ 1057275 w 1438275"/>
                  <a:gd name="connsiteY3" fmla="*/ 19050 h 1123950"/>
                  <a:gd name="connsiteX4" fmla="*/ 1085850 w 1438275"/>
                  <a:gd name="connsiteY4" fmla="*/ 0 h 1123950"/>
                  <a:gd name="connsiteX5" fmla="*/ 1190625 w 1438275"/>
                  <a:gd name="connsiteY5" fmla="*/ 9525 h 1123950"/>
                  <a:gd name="connsiteX6" fmla="*/ 1209675 w 1438275"/>
                  <a:gd name="connsiteY6" fmla="*/ 47625 h 1123950"/>
                  <a:gd name="connsiteX7" fmla="*/ 1238250 w 1438275"/>
                  <a:gd name="connsiteY7" fmla="*/ 66675 h 1123950"/>
                  <a:gd name="connsiteX8" fmla="*/ 1257300 w 1438275"/>
                  <a:gd name="connsiteY8" fmla="*/ 95250 h 1123950"/>
                  <a:gd name="connsiteX9" fmla="*/ 1266825 w 1438275"/>
                  <a:gd name="connsiteY9" fmla="*/ 123825 h 1123950"/>
                  <a:gd name="connsiteX10" fmla="*/ 1295400 w 1438275"/>
                  <a:gd name="connsiteY10" fmla="*/ 161925 h 1123950"/>
                  <a:gd name="connsiteX11" fmla="*/ 1304925 w 1438275"/>
                  <a:gd name="connsiteY11" fmla="*/ 190500 h 1123950"/>
                  <a:gd name="connsiteX12" fmla="*/ 1371600 w 1438275"/>
                  <a:gd name="connsiteY12" fmla="*/ 276225 h 1123950"/>
                  <a:gd name="connsiteX13" fmla="*/ 1400175 w 1438275"/>
                  <a:gd name="connsiteY13" fmla="*/ 333375 h 1123950"/>
                  <a:gd name="connsiteX14" fmla="*/ 1409700 w 1438275"/>
                  <a:gd name="connsiteY14" fmla="*/ 361950 h 1123950"/>
                  <a:gd name="connsiteX15" fmla="*/ 1438275 w 1438275"/>
                  <a:gd name="connsiteY15" fmla="*/ 419100 h 1123950"/>
                  <a:gd name="connsiteX16" fmla="*/ 1428750 w 1438275"/>
                  <a:gd name="connsiteY16" fmla="*/ 504825 h 1123950"/>
                  <a:gd name="connsiteX17" fmla="*/ 1409700 w 1438275"/>
                  <a:gd name="connsiteY17" fmla="*/ 533400 h 1123950"/>
                  <a:gd name="connsiteX18" fmla="*/ 1352550 w 1438275"/>
                  <a:gd name="connsiteY18" fmla="*/ 590550 h 1123950"/>
                  <a:gd name="connsiteX19" fmla="*/ 1323975 w 1438275"/>
                  <a:gd name="connsiteY19" fmla="*/ 600075 h 1123950"/>
                  <a:gd name="connsiteX20" fmla="*/ 1266825 w 1438275"/>
                  <a:gd name="connsiteY20" fmla="*/ 638175 h 1123950"/>
                  <a:gd name="connsiteX21" fmla="*/ 1257300 w 1438275"/>
                  <a:gd name="connsiteY21" fmla="*/ 666750 h 1123950"/>
                  <a:gd name="connsiteX22" fmla="*/ 1200150 w 1438275"/>
                  <a:gd name="connsiteY22" fmla="*/ 714375 h 1123950"/>
                  <a:gd name="connsiteX23" fmla="*/ 1143000 w 1438275"/>
                  <a:gd name="connsiteY23" fmla="*/ 762000 h 1123950"/>
                  <a:gd name="connsiteX24" fmla="*/ 1095375 w 1438275"/>
                  <a:gd name="connsiteY24" fmla="*/ 857250 h 1123950"/>
                  <a:gd name="connsiteX25" fmla="*/ 1038225 w 1438275"/>
                  <a:gd name="connsiteY25" fmla="*/ 914400 h 1123950"/>
                  <a:gd name="connsiteX26" fmla="*/ 1009650 w 1438275"/>
                  <a:gd name="connsiteY26" fmla="*/ 971550 h 1123950"/>
                  <a:gd name="connsiteX27" fmla="*/ 971550 w 1438275"/>
                  <a:gd name="connsiteY27" fmla="*/ 1000125 h 1123950"/>
                  <a:gd name="connsiteX28" fmla="*/ 942975 w 1438275"/>
                  <a:gd name="connsiteY28" fmla="*/ 1028700 h 1123950"/>
                  <a:gd name="connsiteX29" fmla="*/ 885825 w 1438275"/>
                  <a:gd name="connsiteY29" fmla="*/ 1047750 h 1123950"/>
                  <a:gd name="connsiteX30" fmla="*/ 838200 w 1438275"/>
                  <a:gd name="connsiteY30" fmla="*/ 1057275 h 1123950"/>
                  <a:gd name="connsiteX31" fmla="*/ 733425 w 1438275"/>
                  <a:gd name="connsiteY31" fmla="*/ 1076325 h 1123950"/>
                  <a:gd name="connsiteX32" fmla="*/ 666750 w 1438275"/>
                  <a:gd name="connsiteY32" fmla="*/ 1104900 h 1123950"/>
                  <a:gd name="connsiteX33" fmla="*/ 638175 w 1438275"/>
                  <a:gd name="connsiteY33" fmla="*/ 1123950 h 1123950"/>
                  <a:gd name="connsiteX34" fmla="*/ 438150 w 1438275"/>
                  <a:gd name="connsiteY34" fmla="*/ 1114425 h 1123950"/>
                  <a:gd name="connsiteX35" fmla="*/ 371475 w 1438275"/>
                  <a:gd name="connsiteY35" fmla="*/ 1095375 h 1123950"/>
                  <a:gd name="connsiteX36" fmla="*/ 323850 w 1438275"/>
                  <a:gd name="connsiteY36" fmla="*/ 1085850 h 1123950"/>
                  <a:gd name="connsiteX37" fmla="*/ 180975 w 1438275"/>
                  <a:gd name="connsiteY37" fmla="*/ 1066800 h 1123950"/>
                  <a:gd name="connsiteX38" fmla="*/ 114300 w 1438275"/>
                  <a:gd name="connsiteY38" fmla="*/ 1047750 h 1123950"/>
                  <a:gd name="connsiteX39" fmla="*/ 85725 w 1438275"/>
                  <a:gd name="connsiteY39" fmla="*/ 1028700 h 1123950"/>
                  <a:gd name="connsiteX40" fmla="*/ 66675 w 1438275"/>
                  <a:gd name="connsiteY40" fmla="*/ 1000125 h 1123950"/>
                  <a:gd name="connsiteX41" fmla="*/ 38100 w 1438275"/>
                  <a:gd name="connsiteY41" fmla="*/ 981075 h 1123950"/>
                  <a:gd name="connsiteX42" fmla="*/ 28575 w 1438275"/>
                  <a:gd name="connsiteY42" fmla="*/ 952500 h 1123950"/>
                  <a:gd name="connsiteX43" fmla="*/ 19050 w 1438275"/>
                  <a:gd name="connsiteY43" fmla="*/ 828675 h 1123950"/>
                  <a:gd name="connsiteX44" fmla="*/ 0 w 1438275"/>
                  <a:gd name="connsiteY44" fmla="*/ 771525 h 1123950"/>
                  <a:gd name="connsiteX45" fmla="*/ 9525 w 1438275"/>
                  <a:gd name="connsiteY45" fmla="*/ 600075 h 1123950"/>
                  <a:gd name="connsiteX46" fmla="*/ 19050 w 1438275"/>
                  <a:gd name="connsiteY46" fmla="*/ 571500 h 1123950"/>
                  <a:gd name="connsiteX47" fmla="*/ 57150 w 1438275"/>
                  <a:gd name="connsiteY47" fmla="*/ 514350 h 1123950"/>
                  <a:gd name="connsiteX48" fmla="*/ 85725 w 1438275"/>
                  <a:gd name="connsiteY48" fmla="*/ 476250 h 1123950"/>
                  <a:gd name="connsiteX49" fmla="*/ 114300 w 1438275"/>
                  <a:gd name="connsiteY49" fmla="*/ 447675 h 1123950"/>
                  <a:gd name="connsiteX50" fmla="*/ 152400 w 1438275"/>
                  <a:gd name="connsiteY50" fmla="*/ 390525 h 1123950"/>
                  <a:gd name="connsiteX51" fmla="*/ 180975 w 1438275"/>
                  <a:gd name="connsiteY51" fmla="*/ 304800 h 1123950"/>
                  <a:gd name="connsiteX52" fmla="*/ 190500 w 1438275"/>
                  <a:gd name="connsiteY52" fmla="*/ 276225 h 1123950"/>
                  <a:gd name="connsiteX53" fmla="*/ 219075 w 1438275"/>
                  <a:gd name="connsiteY53" fmla="*/ 257175 h 1123950"/>
                  <a:gd name="connsiteX54" fmla="*/ 238125 w 1438275"/>
                  <a:gd name="connsiteY54" fmla="*/ 228600 h 1123950"/>
                  <a:gd name="connsiteX55" fmla="*/ 266700 w 1438275"/>
                  <a:gd name="connsiteY55" fmla="*/ 219075 h 1123950"/>
                  <a:gd name="connsiteX56" fmla="*/ 304800 w 1438275"/>
                  <a:gd name="connsiteY56" fmla="*/ 200025 h 1123950"/>
                  <a:gd name="connsiteX57" fmla="*/ 333375 w 1438275"/>
                  <a:gd name="connsiteY57" fmla="*/ 171450 h 1123950"/>
                  <a:gd name="connsiteX58" fmla="*/ 371475 w 1438275"/>
                  <a:gd name="connsiteY58" fmla="*/ 161925 h 1123950"/>
                  <a:gd name="connsiteX59" fmla="*/ 571500 w 1438275"/>
                  <a:gd name="connsiteY59" fmla="*/ 133350 h 1123950"/>
                  <a:gd name="connsiteX60" fmla="*/ 628650 w 1438275"/>
                  <a:gd name="connsiteY60" fmla="*/ 114300 h 1123950"/>
                  <a:gd name="connsiteX61" fmla="*/ 666750 w 1438275"/>
                  <a:gd name="connsiteY61" fmla="*/ 104775 h 1123950"/>
                  <a:gd name="connsiteX62" fmla="*/ 723900 w 1438275"/>
                  <a:gd name="connsiteY62" fmla="*/ 85725 h 1123950"/>
                  <a:gd name="connsiteX63" fmla="*/ 771525 w 1438275"/>
                  <a:gd name="connsiteY63" fmla="*/ 76200 h 1123950"/>
                  <a:gd name="connsiteX64" fmla="*/ 800100 w 1438275"/>
                  <a:gd name="connsiteY64" fmla="*/ 66675 h 1123950"/>
                  <a:gd name="connsiteX65" fmla="*/ 800100 w 1438275"/>
                  <a:gd name="connsiteY65" fmla="*/ 66675 h 1123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1438275" h="1123950">
                    <a:moveTo>
                      <a:pt x="800100" y="66675"/>
                    </a:moveTo>
                    <a:cubicBezTo>
                      <a:pt x="828675" y="63500"/>
                      <a:pt x="947955" y="52681"/>
                      <a:pt x="971550" y="47625"/>
                    </a:cubicBezTo>
                    <a:cubicBezTo>
                      <a:pt x="991185" y="43418"/>
                      <a:pt x="1009650" y="34925"/>
                      <a:pt x="1028700" y="28575"/>
                    </a:cubicBezTo>
                    <a:cubicBezTo>
                      <a:pt x="1038225" y="25400"/>
                      <a:pt x="1048921" y="24619"/>
                      <a:pt x="1057275" y="19050"/>
                    </a:cubicBezTo>
                    <a:lnTo>
                      <a:pt x="1085850" y="0"/>
                    </a:lnTo>
                    <a:cubicBezTo>
                      <a:pt x="1120775" y="3175"/>
                      <a:pt x="1157893" y="-3064"/>
                      <a:pt x="1190625" y="9525"/>
                    </a:cubicBezTo>
                    <a:cubicBezTo>
                      <a:pt x="1203878" y="14622"/>
                      <a:pt x="1200585" y="36717"/>
                      <a:pt x="1209675" y="47625"/>
                    </a:cubicBezTo>
                    <a:cubicBezTo>
                      <a:pt x="1217004" y="56419"/>
                      <a:pt x="1228725" y="60325"/>
                      <a:pt x="1238250" y="66675"/>
                    </a:cubicBezTo>
                    <a:cubicBezTo>
                      <a:pt x="1244600" y="76200"/>
                      <a:pt x="1252180" y="85011"/>
                      <a:pt x="1257300" y="95250"/>
                    </a:cubicBezTo>
                    <a:cubicBezTo>
                      <a:pt x="1261790" y="104230"/>
                      <a:pt x="1261844" y="115108"/>
                      <a:pt x="1266825" y="123825"/>
                    </a:cubicBezTo>
                    <a:cubicBezTo>
                      <a:pt x="1274701" y="137608"/>
                      <a:pt x="1285875" y="149225"/>
                      <a:pt x="1295400" y="161925"/>
                    </a:cubicBezTo>
                    <a:cubicBezTo>
                      <a:pt x="1298575" y="171450"/>
                      <a:pt x="1300049" y="181723"/>
                      <a:pt x="1304925" y="190500"/>
                    </a:cubicBezTo>
                    <a:cubicBezTo>
                      <a:pt x="1333408" y="241769"/>
                      <a:pt x="1336890" y="241515"/>
                      <a:pt x="1371600" y="276225"/>
                    </a:cubicBezTo>
                    <a:cubicBezTo>
                      <a:pt x="1395541" y="348049"/>
                      <a:pt x="1363246" y="259517"/>
                      <a:pt x="1400175" y="333375"/>
                    </a:cubicBezTo>
                    <a:cubicBezTo>
                      <a:pt x="1404665" y="342355"/>
                      <a:pt x="1405210" y="352970"/>
                      <a:pt x="1409700" y="361950"/>
                    </a:cubicBezTo>
                    <a:cubicBezTo>
                      <a:pt x="1446629" y="435808"/>
                      <a:pt x="1414334" y="347276"/>
                      <a:pt x="1438275" y="419100"/>
                    </a:cubicBezTo>
                    <a:cubicBezTo>
                      <a:pt x="1435100" y="447675"/>
                      <a:pt x="1435723" y="476933"/>
                      <a:pt x="1428750" y="504825"/>
                    </a:cubicBezTo>
                    <a:cubicBezTo>
                      <a:pt x="1425974" y="515931"/>
                      <a:pt x="1417305" y="524844"/>
                      <a:pt x="1409700" y="533400"/>
                    </a:cubicBezTo>
                    <a:cubicBezTo>
                      <a:pt x="1391802" y="553536"/>
                      <a:pt x="1378108" y="582031"/>
                      <a:pt x="1352550" y="590550"/>
                    </a:cubicBezTo>
                    <a:cubicBezTo>
                      <a:pt x="1343025" y="593725"/>
                      <a:pt x="1332752" y="595199"/>
                      <a:pt x="1323975" y="600075"/>
                    </a:cubicBezTo>
                    <a:cubicBezTo>
                      <a:pt x="1303961" y="611194"/>
                      <a:pt x="1266825" y="638175"/>
                      <a:pt x="1266825" y="638175"/>
                    </a:cubicBezTo>
                    <a:cubicBezTo>
                      <a:pt x="1263650" y="647700"/>
                      <a:pt x="1262869" y="658396"/>
                      <a:pt x="1257300" y="666750"/>
                    </a:cubicBezTo>
                    <a:cubicBezTo>
                      <a:pt x="1236429" y="698056"/>
                      <a:pt x="1226506" y="692411"/>
                      <a:pt x="1200150" y="714375"/>
                    </a:cubicBezTo>
                    <a:cubicBezTo>
                      <a:pt x="1126811" y="775491"/>
                      <a:pt x="1213946" y="714702"/>
                      <a:pt x="1143000" y="762000"/>
                    </a:cubicBezTo>
                    <a:cubicBezTo>
                      <a:pt x="1132245" y="805021"/>
                      <a:pt x="1133176" y="819449"/>
                      <a:pt x="1095375" y="857250"/>
                    </a:cubicBezTo>
                    <a:lnTo>
                      <a:pt x="1038225" y="914400"/>
                    </a:lnTo>
                    <a:cubicBezTo>
                      <a:pt x="1030478" y="937641"/>
                      <a:pt x="1028114" y="953086"/>
                      <a:pt x="1009650" y="971550"/>
                    </a:cubicBezTo>
                    <a:cubicBezTo>
                      <a:pt x="998425" y="982775"/>
                      <a:pt x="983603" y="989794"/>
                      <a:pt x="971550" y="1000125"/>
                    </a:cubicBezTo>
                    <a:cubicBezTo>
                      <a:pt x="961323" y="1008891"/>
                      <a:pt x="954750" y="1022158"/>
                      <a:pt x="942975" y="1028700"/>
                    </a:cubicBezTo>
                    <a:cubicBezTo>
                      <a:pt x="925422" y="1038452"/>
                      <a:pt x="905516" y="1043812"/>
                      <a:pt x="885825" y="1047750"/>
                    </a:cubicBezTo>
                    <a:cubicBezTo>
                      <a:pt x="869950" y="1050925"/>
                      <a:pt x="854169" y="1054613"/>
                      <a:pt x="838200" y="1057275"/>
                    </a:cubicBezTo>
                    <a:cubicBezTo>
                      <a:pt x="773447" y="1068067"/>
                      <a:pt x="784628" y="1061696"/>
                      <a:pt x="733425" y="1076325"/>
                    </a:cubicBezTo>
                    <a:cubicBezTo>
                      <a:pt x="706710" y="1083958"/>
                      <a:pt x="692150" y="1090386"/>
                      <a:pt x="666750" y="1104900"/>
                    </a:cubicBezTo>
                    <a:cubicBezTo>
                      <a:pt x="656811" y="1110580"/>
                      <a:pt x="647700" y="1117600"/>
                      <a:pt x="638175" y="1123950"/>
                    </a:cubicBezTo>
                    <a:cubicBezTo>
                      <a:pt x="571500" y="1120775"/>
                      <a:pt x="504688" y="1119748"/>
                      <a:pt x="438150" y="1114425"/>
                    </a:cubicBezTo>
                    <a:cubicBezTo>
                      <a:pt x="411949" y="1112329"/>
                      <a:pt x="395872" y="1101474"/>
                      <a:pt x="371475" y="1095375"/>
                    </a:cubicBezTo>
                    <a:cubicBezTo>
                      <a:pt x="355769" y="1091448"/>
                      <a:pt x="339897" y="1087990"/>
                      <a:pt x="323850" y="1085850"/>
                    </a:cubicBezTo>
                    <a:cubicBezTo>
                      <a:pt x="209615" y="1070619"/>
                      <a:pt x="261348" y="1084661"/>
                      <a:pt x="180975" y="1066800"/>
                    </a:cubicBezTo>
                    <a:cubicBezTo>
                      <a:pt x="169988" y="1064359"/>
                      <a:pt x="127028" y="1054114"/>
                      <a:pt x="114300" y="1047750"/>
                    </a:cubicBezTo>
                    <a:cubicBezTo>
                      <a:pt x="104061" y="1042630"/>
                      <a:pt x="95250" y="1035050"/>
                      <a:pt x="85725" y="1028700"/>
                    </a:cubicBezTo>
                    <a:cubicBezTo>
                      <a:pt x="79375" y="1019175"/>
                      <a:pt x="74770" y="1008220"/>
                      <a:pt x="66675" y="1000125"/>
                    </a:cubicBezTo>
                    <a:cubicBezTo>
                      <a:pt x="58580" y="992030"/>
                      <a:pt x="45251" y="990014"/>
                      <a:pt x="38100" y="981075"/>
                    </a:cubicBezTo>
                    <a:cubicBezTo>
                      <a:pt x="31828" y="973235"/>
                      <a:pt x="31750" y="962025"/>
                      <a:pt x="28575" y="952500"/>
                    </a:cubicBezTo>
                    <a:cubicBezTo>
                      <a:pt x="25400" y="911225"/>
                      <a:pt x="25506" y="869565"/>
                      <a:pt x="19050" y="828675"/>
                    </a:cubicBezTo>
                    <a:cubicBezTo>
                      <a:pt x="15918" y="808840"/>
                      <a:pt x="0" y="771525"/>
                      <a:pt x="0" y="771525"/>
                    </a:cubicBezTo>
                    <a:cubicBezTo>
                      <a:pt x="3175" y="714375"/>
                      <a:pt x="4098" y="657055"/>
                      <a:pt x="9525" y="600075"/>
                    </a:cubicBezTo>
                    <a:cubicBezTo>
                      <a:pt x="10477" y="590080"/>
                      <a:pt x="14174" y="580277"/>
                      <a:pt x="19050" y="571500"/>
                    </a:cubicBezTo>
                    <a:cubicBezTo>
                      <a:pt x="30169" y="551486"/>
                      <a:pt x="43413" y="532666"/>
                      <a:pt x="57150" y="514350"/>
                    </a:cubicBezTo>
                    <a:cubicBezTo>
                      <a:pt x="66675" y="501650"/>
                      <a:pt x="75394" y="488303"/>
                      <a:pt x="85725" y="476250"/>
                    </a:cubicBezTo>
                    <a:cubicBezTo>
                      <a:pt x="94491" y="466023"/>
                      <a:pt x="106030" y="458308"/>
                      <a:pt x="114300" y="447675"/>
                    </a:cubicBezTo>
                    <a:cubicBezTo>
                      <a:pt x="128356" y="429603"/>
                      <a:pt x="152400" y="390525"/>
                      <a:pt x="152400" y="390525"/>
                    </a:cubicBezTo>
                    <a:cubicBezTo>
                      <a:pt x="170083" y="284425"/>
                      <a:pt x="147492" y="371766"/>
                      <a:pt x="180975" y="304800"/>
                    </a:cubicBezTo>
                    <a:cubicBezTo>
                      <a:pt x="185465" y="295820"/>
                      <a:pt x="184228" y="284065"/>
                      <a:pt x="190500" y="276225"/>
                    </a:cubicBezTo>
                    <a:cubicBezTo>
                      <a:pt x="197651" y="267286"/>
                      <a:pt x="209550" y="263525"/>
                      <a:pt x="219075" y="257175"/>
                    </a:cubicBezTo>
                    <a:cubicBezTo>
                      <a:pt x="225425" y="247650"/>
                      <a:pt x="229186" y="235751"/>
                      <a:pt x="238125" y="228600"/>
                    </a:cubicBezTo>
                    <a:cubicBezTo>
                      <a:pt x="245965" y="222328"/>
                      <a:pt x="257472" y="223030"/>
                      <a:pt x="266700" y="219075"/>
                    </a:cubicBezTo>
                    <a:cubicBezTo>
                      <a:pt x="279751" y="213482"/>
                      <a:pt x="293246" y="208278"/>
                      <a:pt x="304800" y="200025"/>
                    </a:cubicBezTo>
                    <a:cubicBezTo>
                      <a:pt x="315761" y="192195"/>
                      <a:pt x="321679" y="178133"/>
                      <a:pt x="333375" y="171450"/>
                    </a:cubicBezTo>
                    <a:cubicBezTo>
                      <a:pt x="344741" y="164955"/>
                      <a:pt x="358936" y="165687"/>
                      <a:pt x="371475" y="161925"/>
                    </a:cubicBezTo>
                    <a:cubicBezTo>
                      <a:pt x="488539" y="126806"/>
                      <a:pt x="373807" y="146530"/>
                      <a:pt x="571500" y="133350"/>
                    </a:cubicBezTo>
                    <a:cubicBezTo>
                      <a:pt x="590550" y="127000"/>
                      <a:pt x="609169" y="119170"/>
                      <a:pt x="628650" y="114300"/>
                    </a:cubicBezTo>
                    <a:cubicBezTo>
                      <a:pt x="641350" y="111125"/>
                      <a:pt x="654211" y="108537"/>
                      <a:pt x="666750" y="104775"/>
                    </a:cubicBezTo>
                    <a:cubicBezTo>
                      <a:pt x="685984" y="99005"/>
                      <a:pt x="704209" y="89663"/>
                      <a:pt x="723900" y="85725"/>
                    </a:cubicBezTo>
                    <a:cubicBezTo>
                      <a:pt x="739775" y="82550"/>
                      <a:pt x="755819" y="80127"/>
                      <a:pt x="771525" y="76200"/>
                    </a:cubicBezTo>
                    <a:cubicBezTo>
                      <a:pt x="781265" y="73765"/>
                      <a:pt x="790446" y="69433"/>
                      <a:pt x="800100" y="66675"/>
                    </a:cubicBezTo>
                    <a:lnTo>
                      <a:pt x="800100" y="66675"/>
                    </a:lnTo>
                    <a:close/>
                  </a:path>
                </a:pathLst>
              </a:custGeom>
              <a:solidFill>
                <a:srgbClr val="FFFF00"/>
              </a:solidFill>
              <a:ln w="6350">
                <a:solidFill>
                  <a:schemeClr val="accent4">
                    <a:lumMod val="10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r>
                  <a:rPr lang="fr-BE" dirty="0" err="1">
                    <a:solidFill>
                      <a:srgbClr val="000066"/>
                    </a:solidFill>
                  </a:rPr>
                  <a:t>CJ</a:t>
                </a:r>
                <a:endParaRPr lang="fr-BE" dirty="0">
                  <a:solidFill>
                    <a:srgbClr val="000066"/>
                  </a:solidFill>
                </a:endParaRPr>
              </a:p>
            </p:txBody>
          </p:sp>
          <p:sp>
            <p:nvSpPr>
              <p:cNvPr id="30" name="Forme libre 29"/>
              <p:cNvSpPr/>
              <p:nvPr/>
            </p:nvSpPr>
            <p:spPr>
              <a:xfrm>
                <a:off x="4377333" y="3739852"/>
                <a:ext cx="685800" cy="781050"/>
              </a:xfrm>
              <a:custGeom>
                <a:avLst/>
                <a:gdLst>
                  <a:gd name="connsiteX0" fmla="*/ 0 w 685800"/>
                  <a:gd name="connsiteY0" fmla="*/ 66675 h 781050"/>
                  <a:gd name="connsiteX1" fmla="*/ 85725 w 685800"/>
                  <a:gd name="connsiteY1" fmla="*/ 57150 h 781050"/>
                  <a:gd name="connsiteX2" fmla="*/ 142875 w 685800"/>
                  <a:gd name="connsiteY2" fmla="*/ 47625 h 781050"/>
                  <a:gd name="connsiteX3" fmla="*/ 219075 w 685800"/>
                  <a:gd name="connsiteY3" fmla="*/ 38100 h 781050"/>
                  <a:gd name="connsiteX4" fmla="*/ 247650 w 685800"/>
                  <a:gd name="connsiteY4" fmla="*/ 28575 h 781050"/>
                  <a:gd name="connsiteX5" fmla="*/ 352425 w 685800"/>
                  <a:gd name="connsiteY5" fmla="*/ 9525 h 781050"/>
                  <a:gd name="connsiteX6" fmla="*/ 381000 w 685800"/>
                  <a:gd name="connsiteY6" fmla="*/ 0 h 781050"/>
                  <a:gd name="connsiteX7" fmla="*/ 419100 w 685800"/>
                  <a:gd name="connsiteY7" fmla="*/ 9525 h 781050"/>
                  <a:gd name="connsiteX8" fmla="*/ 485775 w 685800"/>
                  <a:gd name="connsiteY8" fmla="*/ 95250 h 781050"/>
                  <a:gd name="connsiteX9" fmla="*/ 495300 w 685800"/>
                  <a:gd name="connsiteY9" fmla="*/ 123825 h 781050"/>
                  <a:gd name="connsiteX10" fmla="*/ 514350 w 685800"/>
                  <a:gd name="connsiteY10" fmla="*/ 152400 h 781050"/>
                  <a:gd name="connsiteX11" fmla="*/ 523875 w 685800"/>
                  <a:gd name="connsiteY11" fmla="*/ 180975 h 781050"/>
                  <a:gd name="connsiteX12" fmla="*/ 552450 w 685800"/>
                  <a:gd name="connsiteY12" fmla="*/ 209550 h 781050"/>
                  <a:gd name="connsiteX13" fmla="*/ 561975 w 685800"/>
                  <a:gd name="connsiteY13" fmla="*/ 238125 h 781050"/>
                  <a:gd name="connsiteX14" fmla="*/ 600075 w 685800"/>
                  <a:gd name="connsiteY14" fmla="*/ 295275 h 781050"/>
                  <a:gd name="connsiteX15" fmla="*/ 619125 w 685800"/>
                  <a:gd name="connsiteY15" fmla="*/ 323850 h 781050"/>
                  <a:gd name="connsiteX16" fmla="*/ 638175 w 685800"/>
                  <a:gd name="connsiteY16" fmla="*/ 352425 h 781050"/>
                  <a:gd name="connsiteX17" fmla="*/ 657225 w 685800"/>
                  <a:gd name="connsiteY17" fmla="*/ 381000 h 781050"/>
                  <a:gd name="connsiteX18" fmla="*/ 685800 w 685800"/>
                  <a:gd name="connsiteY18" fmla="*/ 438150 h 781050"/>
                  <a:gd name="connsiteX19" fmla="*/ 676275 w 685800"/>
                  <a:gd name="connsiteY19" fmla="*/ 504825 h 781050"/>
                  <a:gd name="connsiteX20" fmla="*/ 628650 w 685800"/>
                  <a:gd name="connsiteY20" fmla="*/ 552450 h 781050"/>
                  <a:gd name="connsiteX21" fmla="*/ 600075 w 685800"/>
                  <a:gd name="connsiteY21" fmla="*/ 561975 h 781050"/>
                  <a:gd name="connsiteX22" fmla="*/ 571500 w 685800"/>
                  <a:gd name="connsiteY22" fmla="*/ 581025 h 781050"/>
                  <a:gd name="connsiteX23" fmla="*/ 552450 w 685800"/>
                  <a:gd name="connsiteY23" fmla="*/ 609600 h 781050"/>
                  <a:gd name="connsiteX24" fmla="*/ 523875 w 685800"/>
                  <a:gd name="connsiteY24" fmla="*/ 628650 h 781050"/>
                  <a:gd name="connsiteX25" fmla="*/ 485775 w 685800"/>
                  <a:gd name="connsiteY25" fmla="*/ 685800 h 781050"/>
                  <a:gd name="connsiteX26" fmla="*/ 428625 w 685800"/>
                  <a:gd name="connsiteY26" fmla="*/ 723900 h 781050"/>
                  <a:gd name="connsiteX27" fmla="*/ 390525 w 685800"/>
                  <a:gd name="connsiteY27" fmla="*/ 781050 h 781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685800" h="781050">
                    <a:moveTo>
                      <a:pt x="0" y="66675"/>
                    </a:moveTo>
                    <a:cubicBezTo>
                      <a:pt x="28575" y="63500"/>
                      <a:pt x="57226" y="60950"/>
                      <a:pt x="85725" y="57150"/>
                    </a:cubicBezTo>
                    <a:cubicBezTo>
                      <a:pt x="104868" y="54598"/>
                      <a:pt x="123756" y="50356"/>
                      <a:pt x="142875" y="47625"/>
                    </a:cubicBezTo>
                    <a:cubicBezTo>
                      <a:pt x="168215" y="44005"/>
                      <a:pt x="193675" y="41275"/>
                      <a:pt x="219075" y="38100"/>
                    </a:cubicBezTo>
                    <a:cubicBezTo>
                      <a:pt x="228600" y="34925"/>
                      <a:pt x="237910" y="31010"/>
                      <a:pt x="247650" y="28575"/>
                    </a:cubicBezTo>
                    <a:cubicBezTo>
                      <a:pt x="316987" y="11241"/>
                      <a:pt x="275996" y="26509"/>
                      <a:pt x="352425" y="9525"/>
                    </a:cubicBezTo>
                    <a:cubicBezTo>
                      <a:pt x="362226" y="7347"/>
                      <a:pt x="371475" y="3175"/>
                      <a:pt x="381000" y="0"/>
                    </a:cubicBezTo>
                    <a:cubicBezTo>
                      <a:pt x="393700" y="3175"/>
                      <a:pt x="407734" y="3030"/>
                      <a:pt x="419100" y="9525"/>
                    </a:cubicBezTo>
                    <a:cubicBezTo>
                      <a:pt x="439404" y="21127"/>
                      <a:pt x="481777" y="83256"/>
                      <a:pt x="485775" y="95250"/>
                    </a:cubicBezTo>
                    <a:cubicBezTo>
                      <a:pt x="488950" y="104775"/>
                      <a:pt x="490810" y="114845"/>
                      <a:pt x="495300" y="123825"/>
                    </a:cubicBezTo>
                    <a:cubicBezTo>
                      <a:pt x="500420" y="134064"/>
                      <a:pt x="509230" y="142161"/>
                      <a:pt x="514350" y="152400"/>
                    </a:cubicBezTo>
                    <a:cubicBezTo>
                      <a:pt x="518840" y="161380"/>
                      <a:pt x="518306" y="172621"/>
                      <a:pt x="523875" y="180975"/>
                    </a:cubicBezTo>
                    <a:cubicBezTo>
                      <a:pt x="531347" y="192183"/>
                      <a:pt x="542925" y="200025"/>
                      <a:pt x="552450" y="209550"/>
                    </a:cubicBezTo>
                    <a:cubicBezTo>
                      <a:pt x="555625" y="219075"/>
                      <a:pt x="557099" y="229348"/>
                      <a:pt x="561975" y="238125"/>
                    </a:cubicBezTo>
                    <a:cubicBezTo>
                      <a:pt x="573094" y="258139"/>
                      <a:pt x="587375" y="276225"/>
                      <a:pt x="600075" y="295275"/>
                    </a:cubicBezTo>
                    <a:lnTo>
                      <a:pt x="619125" y="323850"/>
                    </a:lnTo>
                    <a:lnTo>
                      <a:pt x="638175" y="352425"/>
                    </a:lnTo>
                    <a:cubicBezTo>
                      <a:pt x="644525" y="361950"/>
                      <a:pt x="653605" y="370140"/>
                      <a:pt x="657225" y="381000"/>
                    </a:cubicBezTo>
                    <a:cubicBezTo>
                      <a:pt x="670370" y="420435"/>
                      <a:pt x="661181" y="401221"/>
                      <a:pt x="685800" y="438150"/>
                    </a:cubicBezTo>
                    <a:cubicBezTo>
                      <a:pt x="682625" y="460375"/>
                      <a:pt x="682726" y="483321"/>
                      <a:pt x="676275" y="504825"/>
                    </a:cubicBezTo>
                    <a:cubicBezTo>
                      <a:pt x="669551" y="527237"/>
                      <a:pt x="648074" y="542738"/>
                      <a:pt x="628650" y="552450"/>
                    </a:cubicBezTo>
                    <a:cubicBezTo>
                      <a:pt x="619670" y="556940"/>
                      <a:pt x="609055" y="557485"/>
                      <a:pt x="600075" y="561975"/>
                    </a:cubicBezTo>
                    <a:cubicBezTo>
                      <a:pt x="589836" y="567095"/>
                      <a:pt x="581025" y="574675"/>
                      <a:pt x="571500" y="581025"/>
                    </a:cubicBezTo>
                    <a:cubicBezTo>
                      <a:pt x="565150" y="590550"/>
                      <a:pt x="560545" y="601505"/>
                      <a:pt x="552450" y="609600"/>
                    </a:cubicBezTo>
                    <a:cubicBezTo>
                      <a:pt x="544355" y="617695"/>
                      <a:pt x="531413" y="620035"/>
                      <a:pt x="523875" y="628650"/>
                    </a:cubicBezTo>
                    <a:cubicBezTo>
                      <a:pt x="508798" y="645880"/>
                      <a:pt x="504825" y="673100"/>
                      <a:pt x="485775" y="685800"/>
                    </a:cubicBezTo>
                    <a:lnTo>
                      <a:pt x="428625" y="723900"/>
                    </a:lnTo>
                    <a:lnTo>
                      <a:pt x="390525" y="781050"/>
                    </a:ln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fr-BE"/>
              </a:p>
            </p:txBody>
          </p:sp>
          <p:sp>
            <p:nvSpPr>
              <p:cNvPr id="31" name="Forme libre 30"/>
              <p:cNvSpPr/>
              <p:nvPr/>
            </p:nvSpPr>
            <p:spPr>
              <a:xfrm>
                <a:off x="2843808" y="3743027"/>
                <a:ext cx="1912938" cy="1292225"/>
              </a:xfrm>
              <a:custGeom>
                <a:avLst/>
                <a:gdLst>
                  <a:gd name="connsiteX0" fmla="*/ 1524000 w 1912631"/>
                  <a:gd name="connsiteY0" fmla="*/ 73770 h 1292970"/>
                  <a:gd name="connsiteX1" fmla="*/ 1476375 w 1912631"/>
                  <a:gd name="connsiteY1" fmla="*/ 45195 h 1292970"/>
                  <a:gd name="connsiteX2" fmla="*/ 1333500 w 1912631"/>
                  <a:gd name="connsiteY2" fmla="*/ 35670 h 1292970"/>
                  <a:gd name="connsiteX3" fmla="*/ 1238250 w 1912631"/>
                  <a:gd name="connsiteY3" fmla="*/ 26145 h 1292970"/>
                  <a:gd name="connsiteX4" fmla="*/ 742950 w 1912631"/>
                  <a:gd name="connsiteY4" fmla="*/ 26145 h 1292970"/>
                  <a:gd name="connsiteX5" fmla="*/ 666750 w 1912631"/>
                  <a:gd name="connsiteY5" fmla="*/ 45195 h 1292970"/>
                  <a:gd name="connsiteX6" fmla="*/ 619125 w 1912631"/>
                  <a:gd name="connsiteY6" fmla="*/ 54720 h 1292970"/>
                  <a:gd name="connsiteX7" fmla="*/ 561975 w 1912631"/>
                  <a:gd name="connsiteY7" fmla="*/ 73770 h 1292970"/>
                  <a:gd name="connsiteX8" fmla="*/ 485775 w 1912631"/>
                  <a:gd name="connsiteY8" fmla="*/ 92820 h 1292970"/>
                  <a:gd name="connsiteX9" fmla="*/ 457200 w 1912631"/>
                  <a:gd name="connsiteY9" fmla="*/ 102345 h 1292970"/>
                  <a:gd name="connsiteX10" fmla="*/ 400050 w 1912631"/>
                  <a:gd name="connsiteY10" fmla="*/ 111870 h 1292970"/>
                  <a:gd name="connsiteX11" fmla="*/ 352425 w 1912631"/>
                  <a:gd name="connsiteY11" fmla="*/ 149970 h 1292970"/>
                  <a:gd name="connsiteX12" fmla="*/ 266700 w 1912631"/>
                  <a:gd name="connsiteY12" fmla="*/ 216645 h 1292970"/>
                  <a:gd name="connsiteX13" fmla="*/ 190500 w 1912631"/>
                  <a:gd name="connsiteY13" fmla="*/ 235695 h 1292970"/>
                  <a:gd name="connsiteX14" fmla="*/ 142875 w 1912631"/>
                  <a:gd name="connsiteY14" fmla="*/ 302370 h 1292970"/>
                  <a:gd name="connsiteX15" fmla="*/ 114300 w 1912631"/>
                  <a:gd name="connsiteY15" fmla="*/ 359520 h 1292970"/>
                  <a:gd name="connsiteX16" fmla="*/ 95250 w 1912631"/>
                  <a:gd name="connsiteY16" fmla="*/ 445245 h 1292970"/>
                  <a:gd name="connsiteX17" fmla="*/ 76200 w 1912631"/>
                  <a:gd name="connsiteY17" fmla="*/ 473820 h 1292970"/>
                  <a:gd name="connsiteX18" fmla="*/ 66675 w 1912631"/>
                  <a:gd name="connsiteY18" fmla="*/ 502395 h 1292970"/>
                  <a:gd name="connsiteX19" fmla="*/ 47625 w 1912631"/>
                  <a:gd name="connsiteY19" fmla="*/ 530970 h 1292970"/>
                  <a:gd name="connsiteX20" fmla="*/ 0 w 1912631"/>
                  <a:gd name="connsiteY20" fmla="*/ 616695 h 1292970"/>
                  <a:gd name="connsiteX21" fmla="*/ 28575 w 1912631"/>
                  <a:gd name="connsiteY21" fmla="*/ 702420 h 1292970"/>
                  <a:gd name="connsiteX22" fmla="*/ 76200 w 1912631"/>
                  <a:gd name="connsiteY22" fmla="*/ 788145 h 1292970"/>
                  <a:gd name="connsiteX23" fmla="*/ 85725 w 1912631"/>
                  <a:gd name="connsiteY23" fmla="*/ 931020 h 1292970"/>
                  <a:gd name="connsiteX24" fmla="*/ 104775 w 1912631"/>
                  <a:gd name="connsiteY24" fmla="*/ 988170 h 1292970"/>
                  <a:gd name="connsiteX25" fmla="*/ 114300 w 1912631"/>
                  <a:gd name="connsiteY25" fmla="*/ 1016745 h 1292970"/>
                  <a:gd name="connsiteX26" fmla="*/ 152400 w 1912631"/>
                  <a:gd name="connsiteY26" fmla="*/ 1073895 h 1292970"/>
                  <a:gd name="connsiteX27" fmla="*/ 200025 w 1912631"/>
                  <a:gd name="connsiteY27" fmla="*/ 1140570 h 1292970"/>
                  <a:gd name="connsiteX28" fmla="*/ 238125 w 1912631"/>
                  <a:gd name="connsiteY28" fmla="*/ 1169145 h 1292970"/>
                  <a:gd name="connsiteX29" fmla="*/ 409575 w 1912631"/>
                  <a:gd name="connsiteY29" fmla="*/ 1178670 h 1292970"/>
                  <a:gd name="connsiteX30" fmla="*/ 504825 w 1912631"/>
                  <a:gd name="connsiteY30" fmla="*/ 1235820 h 1292970"/>
                  <a:gd name="connsiteX31" fmla="*/ 533400 w 1912631"/>
                  <a:gd name="connsiteY31" fmla="*/ 1254870 h 1292970"/>
                  <a:gd name="connsiteX32" fmla="*/ 590550 w 1912631"/>
                  <a:gd name="connsiteY32" fmla="*/ 1273920 h 1292970"/>
                  <a:gd name="connsiteX33" fmla="*/ 657225 w 1912631"/>
                  <a:gd name="connsiteY33" fmla="*/ 1292970 h 1292970"/>
                  <a:gd name="connsiteX34" fmla="*/ 1019175 w 1912631"/>
                  <a:gd name="connsiteY34" fmla="*/ 1283445 h 1292970"/>
                  <a:gd name="connsiteX35" fmla="*/ 1047750 w 1912631"/>
                  <a:gd name="connsiteY35" fmla="*/ 1273920 h 1292970"/>
                  <a:gd name="connsiteX36" fmla="*/ 1085850 w 1912631"/>
                  <a:gd name="connsiteY36" fmla="*/ 1264395 h 1292970"/>
                  <a:gd name="connsiteX37" fmla="*/ 1143000 w 1912631"/>
                  <a:gd name="connsiteY37" fmla="*/ 1245345 h 1292970"/>
                  <a:gd name="connsiteX38" fmla="*/ 1409700 w 1912631"/>
                  <a:gd name="connsiteY38" fmla="*/ 1264395 h 1292970"/>
                  <a:gd name="connsiteX39" fmla="*/ 1466850 w 1912631"/>
                  <a:gd name="connsiteY39" fmla="*/ 1273920 h 1292970"/>
                  <a:gd name="connsiteX40" fmla="*/ 1609725 w 1912631"/>
                  <a:gd name="connsiteY40" fmla="*/ 1264395 h 1292970"/>
                  <a:gd name="connsiteX41" fmla="*/ 1638300 w 1912631"/>
                  <a:gd name="connsiteY41" fmla="*/ 1245345 h 1292970"/>
                  <a:gd name="connsiteX42" fmla="*/ 1666875 w 1912631"/>
                  <a:gd name="connsiteY42" fmla="*/ 1235820 h 1292970"/>
                  <a:gd name="connsiteX43" fmla="*/ 1743075 w 1912631"/>
                  <a:gd name="connsiteY43" fmla="*/ 1150095 h 1292970"/>
                  <a:gd name="connsiteX44" fmla="*/ 1771650 w 1912631"/>
                  <a:gd name="connsiteY44" fmla="*/ 1054845 h 1292970"/>
                  <a:gd name="connsiteX45" fmla="*/ 1800225 w 1912631"/>
                  <a:gd name="connsiteY45" fmla="*/ 1026270 h 1292970"/>
                  <a:gd name="connsiteX46" fmla="*/ 1857375 w 1912631"/>
                  <a:gd name="connsiteY46" fmla="*/ 959595 h 1292970"/>
                  <a:gd name="connsiteX47" fmla="*/ 1885950 w 1912631"/>
                  <a:gd name="connsiteY47" fmla="*/ 950070 h 1292970"/>
                  <a:gd name="connsiteX48" fmla="*/ 1905000 w 1912631"/>
                  <a:gd name="connsiteY48" fmla="*/ 778620 h 1292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1912631" h="1292970">
                    <a:moveTo>
                      <a:pt x="1524000" y="73770"/>
                    </a:moveTo>
                    <a:cubicBezTo>
                      <a:pt x="1508125" y="64245"/>
                      <a:pt x="1494529" y="48826"/>
                      <a:pt x="1476375" y="45195"/>
                    </a:cubicBezTo>
                    <a:cubicBezTo>
                      <a:pt x="1429571" y="35834"/>
                      <a:pt x="1381079" y="39476"/>
                      <a:pt x="1333500" y="35670"/>
                    </a:cubicBezTo>
                    <a:cubicBezTo>
                      <a:pt x="1301693" y="33125"/>
                      <a:pt x="1270000" y="29320"/>
                      <a:pt x="1238250" y="26145"/>
                    </a:cubicBezTo>
                    <a:cubicBezTo>
                      <a:pt x="1056624" y="-19262"/>
                      <a:pt x="1162521" y="3668"/>
                      <a:pt x="742950" y="26145"/>
                    </a:cubicBezTo>
                    <a:cubicBezTo>
                      <a:pt x="716806" y="27546"/>
                      <a:pt x="692261" y="39308"/>
                      <a:pt x="666750" y="45195"/>
                    </a:cubicBezTo>
                    <a:cubicBezTo>
                      <a:pt x="650975" y="48835"/>
                      <a:pt x="634744" y="50460"/>
                      <a:pt x="619125" y="54720"/>
                    </a:cubicBezTo>
                    <a:cubicBezTo>
                      <a:pt x="599752" y="60004"/>
                      <a:pt x="581456" y="68900"/>
                      <a:pt x="561975" y="73770"/>
                    </a:cubicBezTo>
                    <a:cubicBezTo>
                      <a:pt x="536575" y="80120"/>
                      <a:pt x="510613" y="84541"/>
                      <a:pt x="485775" y="92820"/>
                    </a:cubicBezTo>
                    <a:cubicBezTo>
                      <a:pt x="476250" y="95995"/>
                      <a:pt x="467001" y="100167"/>
                      <a:pt x="457200" y="102345"/>
                    </a:cubicBezTo>
                    <a:cubicBezTo>
                      <a:pt x="438347" y="106535"/>
                      <a:pt x="419100" y="108695"/>
                      <a:pt x="400050" y="111870"/>
                    </a:cubicBezTo>
                    <a:cubicBezTo>
                      <a:pt x="357445" y="175777"/>
                      <a:pt x="407634" y="113164"/>
                      <a:pt x="352425" y="149970"/>
                    </a:cubicBezTo>
                    <a:cubicBezTo>
                      <a:pt x="315904" y="174317"/>
                      <a:pt x="321046" y="205776"/>
                      <a:pt x="266700" y="216645"/>
                    </a:cubicBezTo>
                    <a:cubicBezTo>
                      <a:pt x="209230" y="228139"/>
                      <a:pt x="234434" y="221050"/>
                      <a:pt x="190500" y="235695"/>
                    </a:cubicBezTo>
                    <a:cubicBezTo>
                      <a:pt x="143956" y="282239"/>
                      <a:pt x="176307" y="243864"/>
                      <a:pt x="142875" y="302370"/>
                    </a:cubicBezTo>
                    <a:cubicBezTo>
                      <a:pt x="124193" y="335064"/>
                      <a:pt x="122238" y="323799"/>
                      <a:pt x="114300" y="359520"/>
                    </a:cubicBezTo>
                    <a:cubicBezTo>
                      <a:pt x="108447" y="385860"/>
                      <a:pt x="108115" y="419514"/>
                      <a:pt x="95250" y="445245"/>
                    </a:cubicBezTo>
                    <a:cubicBezTo>
                      <a:pt x="90130" y="455484"/>
                      <a:pt x="81320" y="463581"/>
                      <a:pt x="76200" y="473820"/>
                    </a:cubicBezTo>
                    <a:cubicBezTo>
                      <a:pt x="71710" y="482800"/>
                      <a:pt x="71165" y="493415"/>
                      <a:pt x="66675" y="502395"/>
                    </a:cubicBezTo>
                    <a:cubicBezTo>
                      <a:pt x="61555" y="512634"/>
                      <a:pt x="52274" y="520509"/>
                      <a:pt x="47625" y="530970"/>
                    </a:cubicBezTo>
                    <a:cubicBezTo>
                      <a:pt x="10329" y="614885"/>
                      <a:pt x="52156" y="564539"/>
                      <a:pt x="0" y="616695"/>
                    </a:cubicBezTo>
                    <a:cubicBezTo>
                      <a:pt x="21449" y="745391"/>
                      <a:pt x="-7140" y="622060"/>
                      <a:pt x="28575" y="702420"/>
                    </a:cubicBezTo>
                    <a:cubicBezTo>
                      <a:pt x="65871" y="786335"/>
                      <a:pt x="24044" y="735989"/>
                      <a:pt x="76200" y="788145"/>
                    </a:cubicBezTo>
                    <a:cubicBezTo>
                      <a:pt x="79375" y="835770"/>
                      <a:pt x="78975" y="883769"/>
                      <a:pt x="85725" y="931020"/>
                    </a:cubicBezTo>
                    <a:cubicBezTo>
                      <a:pt x="88565" y="950899"/>
                      <a:pt x="98425" y="969120"/>
                      <a:pt x="104775" y="988170"/>
                    </a:cubicBezTo>
                    <a:cubicBezTo>
                      <a:pt x="107950" y="997695"/>
                      <a:pt x="108731" y="1008391"/>
                      <a:pt x="114300" y="1016745"/>
                    </a:cubicBezTo>
                    <a:cubicBezTo>
                      <a:pt x="127000" y="1035795"/>
                      <a:pt x="142161" y="1053417"/>
                      <a:pt x="152400" y="1073895"/>
                    </a:cubicBezTo>
                    <a:cubicBezTo>
                      <a:pt x="172386" y="1113867"/>
                      <a:pt x="166237" y="1111609"/>
                      <a:pt x="200025" y="1140570"/>
                    </a:cubicBezTo>
                    <a:cubicBezTo>
                      <a:pt x="212078" y="1150901"/>
                      <a:pt x="222506" y="1166305"/>
                      <a:pt x="238125" y="1169145"/>
                    </a:cubicBezTo>
                    <a:cubicBezTo>
                      <a:pt x="294440" y="1179384"/>
                      <a:pt x="352425" y="1175495"/>
                      <a:pt x="409575" y="1178670"/>
                    </a:cubicBezTo>
                    <a:cubicBezTo>
                      <a:pt x="549380" y="1271873"/>
                      <a:pt x="402313" y="1177242"/>
                      <a:pt x="504825" y="1235820"/>
                    </a:cubicBezTo>
                    <a:cubicBezTo>
                      <a:pt x="514764" y="1241500"/>
                      <a:pt x="522939" y="1250221"/>
                      <a:pt x="533400" y="1254870"/>
                    </a:cubicBezTo>
                    <a:cubicBezTo>
                      <a:pt x="551750" y="1263025"/>
                      <a:pt x="571500" y="1267570"/>
                      <a:pt x="590550" y="1273920"/>
                    </a:cubicBezTo>
                    <a:cubicBezTo>
                      <a:pt x="631544" y="1287585"/>
                      <a:pt x="609385" y="1281010"/>
                      <a:pt x="657225" y="1292970"/>
                    </a:cubicBezTo>
                    <a:cubicBezTo>
                      <a:pt x="777875" y="1289795"/>
                      <a:pt x="898627" y="1289325"/>
                      <a:pt x="1019175" y="1283445"/>
                    </a:cubicBezTo>
                    <a:cubicBezTo>
                      <a:pt x="1029203" y="1282956"/>
                      <a:pt x="1038096" y="1276678"/>
                      <a:pt x="1047750" y="1273920"/>
                    </a:cubicBezTo>
                    <a:cubicBezTo>
                      <a:pt x="1060337" y="1270324"/>
                      <a:pt x="1073311" y="1268157"/>
                      <a:pt x="1085850" y="1264395"/>
                    </a:cubicBezTo>
                    <a:cubicBezTo>
                      <a:pt x="1105084" y="1258625"/>
                      <a:pt x="1143000" y="1245345"/>
                      <a:pt x="1143000" y="1245345"/>
                    </a:cubicBezTo>
                    <a:cubicBezTo>
                      <a:pt x="1248019" y="1251179"/>
                      <a:pt x="1312289" y="1252219"/>
                      <a:pt x="1409700" y="1264395"/>
                    </a:cubicBezTo>
                    <a:cubicBezTo>
                      <a:pt x="1428864" y="1266790"/>
                      <a:pt x="1447800" y="1270745"/>
                      <a:pt x="1466850" y="1273920"/>
                    </a:cubicBezTo>
                    <a:cubicBezTo>
                      <a:pt x="1514475" y="1270745"/>
                      <a:pt x="1562644" y="1272242"/>
                      <a:pt x="1609725" y="1264395"/>
                    </a:cubicBezTo>
                    <a:cubicBezTo>
                      <a:pt x="1621017" y="1262513"/>
                      <a:pt x="1628061" y="1250465"/>
                      <a:pt x="1638300" y="1245345"/>
                    </a:cubicBezTo>
                    <a:cubicBezTo>
                      <a:pt x="1647280" y="1240855"/>
                      <a:pt x="1657350" y="1238995"/>
                      <a:pt x="1666875" y="1235820"/>
                    </a:cubicBezTo>
                    <a:cubicBezTo>
                      <a:pt x="1732120" y="1170575"/>
                      <a:pt x="1709081" y="1201086"/>
                      <a:pt x="1743075" y="1150095"/>
                    </a:cubicBezTo>
                    <a:cubicBezTo>
                      <a:pt x="1747392" y="1132828"/>
                      <a:pt x="1763920" y="1062575"/>
                      <a:pt x="1771650" y="1054845"/>
                    </a:cubicBezTo>
                    <a:cubicBezTo>
                      <a:pt x="1781175" y="1045320"/>
                      <a:pt x="1791459" y="1036497"/>
                      <a:pt x="1800225" y="1026270"/>
                    </a:cubicBezTo>
                    <a:cubicBezTo>
                      <a:pt x="1817831" y="1005729"/>
                      <a:pt x="1833740" y="975352"/>
                      <a:pt x="1857375" y="959595"/>
                    </a:cubicBezTo>
                    <a:cubicBezTo>
                      <a:pt x="1865729" y="954026"/>
                      <a:pt x="1876425" y="953245"/>
                      <a:pt x="1885950" y="950070"/>
                    </a:cubicBezTo>
                    <a:cubicBezTo>
                      <a:pt x="1931418" y="881869"/>
                      <a:pt x="1905000" y="932943"/>
                      <a:pt x="1905000" y="778620"/>
                    </a:cubicBezTo>
                  </a:path>
                </a:pathLst>
              </a:custGeom>
              <a:noFill/>
              <a:ln>
                <a:solidFill>
                  <a:srgbClr val="FF00FF"/>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fr-BE"/>
              </a:p>
            </p:txBody>
          </p:sp>
        </p:grpSp>
      </p:grpSp>
      <p:grpSp>
        <p:nvGrpSpPr>
          <p:cNvPr id="76" name="Groupe 75"/>
          <p:cNvGrpSpPr/>
          <p:nvPr/>
        </p:nvGrpSpPr>
        <p:grpSpPr>
          <a:xfrm>
            <a:off x="577180" y="5498926"/>
            <a:ext cx="1906588" cy="1314450"/>
            <a:chOff x="200149" y="5282902"/>
            <a:chExt cx="1906588" cy="1314450"/>
          </a:xfrm>
        </p:grpSpPr>
        <p:sp>
          <p:nvSpPr>
            <p:cNvPr id="19" name="Forme libre 18"/>
            <p:cNvSpPr/>
            <p:nvPr/>
          </p:nvSpPr>
          <p:spPr>
            <a:xfrm>
              <a:off x="200149" y="5282902"/>
              <a:ext cx="1906588" cy="1285875"/>
            </a:xfrm>
            <a:custGeom>
              <a:avLst/>
              <a:gdLst>
                <a:gd name="connsiteX0" fmla="*/ 315377 w 1906052"/>
                <a:gd name="connsiteY0" fmla="*/ 152400 h 1285875"/>
                <a:gd name="connsiteX1" fmla="*/ 382052 w 1906052"/>
                <a:gd name="connsiteY1" fmla="*/ 104775 h 1285875"/>
                <a:gd name="connsiteX2" fmla="*/ 410627 w 1906052"/>
                <a:gd name="connsiteY2" fmla="*/ 95250 h 1285875"/>
                <a:gd name="connsiteX3" fmla="*/ 486827 w 1906052"/>
                <a:gd name="connsiteY3" fmla="*/ 85725 h 1285875"/>
                <a:gd name="connsiteX4" fmla="*/ 515402 w 1906052"/>
                <a:gd name="connsiteY4" fmla="*/ 66675 h 1285875"/>
                <a:gd name="connsiteX5" fmla="*/ 534452 w 1906052"/>
                <a:gd name="connsiteY5" fmla="*/ 38100 h 1285875"/>
                <a:gd name="connsiteX6" fmla="*/ 601127 w 1906052"/>
                <a:gd name="connsiteY6" fmla="*/ 28575 h 1285875"/>
                <a:gd name="connsiteX7" fmla="*/ 734477 w 1906052"/>
                <a:gd name="connsiteY7" fmla="*/ 19050 h 1285875"/>
                <a:gd name="connsiteX8" fmla="*/ 791627 w 1906052"/>
                <a:gd name="connsiteY8" fmla="*/ 9525 h 1285875"/>
                <a:gd name="connsiteX9" fmla="*/ 820202 w 1906052"/>
                <a:gd name="connsiteY9" fmla="*/ 0 h 1285875"/>
                <a:gd name="connsiteX10" fmla="*/ 886877 w 1906052"/>
                <a:gd name="connsiteY10" fmla="*/ 19050 h 1285875"/>
                <a:gd name="connsiteX11" fmla="*/ 953552 w 1906052"/>
                <a:gd name="connsiteY11" fmla="*/ 9525 h 1285875"/>
                <a:gd name="connsiteX12" fmla="*/ 991652 w 1906052"/>
                <a:gd name="connsiteY12" fmla="*/ 19050 h 1285875"/>
                <a:gd name="connsiteX13" fmla="*/ 1067852 w 1906052"/>
                <a:gd name="connsiteY13" fmla="*/ 28575 h 1285875"/>
                <a:gd name="connsiteX14" fmla="*/ 1267877 w 1906052"/>
                <a:gd name="connsiteY14" fmla="*/ 28575 h 1285875"/>
                <a:gd name="connsiteX15" fmla="*/ 1486952 w 1906052"/>
                <a:gd name="connsiteY15" fmla="*/ 38100 h 1285875"/>
                <a:gd name="connsiteX16" fmla="*/ 1515527 w 1906052"/>
                <a:gd name="connsiteY16" fmla="*/ 57150 h 1285875"/>
                <a:gd name="connsiteX17" fmla="*/ 1544102 w 1906052"/>
                <a:gd name="connsiteY17" fmla="*/ 66675 h 1285875"/>
                <a:gd name="connsiteX18" fmla="*/ 1582202 w 1906052"/>
                <a:gd name="connsiteY18" fmla="*/ 95250 h 1285875"/>
                <a:gd name="connsiteX19" fmla="*/ 1620302 w 1906052"/>
                <a:gd name="connsiteY19" fmla="*/ 114300 h 1285875"/>
                <a:gd name="connsiteX20" fmla="*/ 1648877 w 1906052"/>
                <a:gd name="connsiteY20" fmla="*/ 133350 h 1285875"/>
                <a:gd name="connsiteX21" fmla="*/ 1658402 w 1906052"/>
                <a:gd name="connsiteY21" fmla="*/ 180975 h 1285875"/>
                <a:gd name="connsiteX22" fmla="*/ 1686977 w 1906052"/>
                <a:gd name="connsiteY22" fmla="*/ 200025 h 1285875"/>
                <a:gd name="connsiteX23" fmla="*/ 1725077 w 1906052"/>
                <a:gd name="connsiteY23" fmla="*/ 257175 h 1285875"/>
                <a:gd name="connsiteX24" fmla="*/ 1763177 w 1906052"/>
                <a:gd name="connsiteY24" fmla="*/ 314325 h 1285875"/>
                <a:gd name="connsiteX25" fmla="*/ 1782227 w 1906052"/>
                <a:gd name="connsiteY25" fmla="*/ 342900 h 1285875"/>
                <a:gd name="connsiteX26" fmla="*/ 1810802 w 1906052"/>
                <a:gd name="connsiteY26" fmla="*/ 371475 h 1285875"/>
                <a:gd name="connsiteX27" fmla="*/ 1839377 w 1906052"/>
                <a:gd name="connsiteY27" fmla="*/ 390525 h 1285875"/>
                <a:gd name="connsiteX28" fmla="*/ 1877477 w 1906052"/>
                <a:gd name="connsiteY28" fmla="*/ 419100 h 1285875"/>
                <a:gd name="connsiteX29" fmla="*/ 1877477 w 1906052"/>
                <a:gd name="connsiteY29" fmla="*/ 542925 h 1285875"/>
                <a:gd name="connsiteX30" fmla="*/ 1887002 w 1906052"/>
                <a:gd name="connsiteY30" fmla="*/ 647700 h 1285875"/>
                <a:gd name="connsiteX31" fmla="*/ 1906052 w 1906052"/>
                <a:gd name="connsiteY31" fmla="*/ 704850 h 1285875"/>
                <a:gd name="connsiteX32" fmla="*/ 1887002 w 1906052"/>
                <a:gd name="connsiteY32" fmla="*/ 914400 h 1285875"/>
                <a:gd name="connsiteX33" fmla="*/ 1858427 w 1906052"/>
                <a:gd name="connsiteY33" fmla="*/ 933450 h 1285875"/>
                <a:gd name="connsiteX34" fmla="*/ 1763177 w 1906052"/>
                <a:gd name="connsiteY34" fmla="*/ 990600 h 1285875"/>
                <a:gd name="connsiteX35" fmla="*/ 1706027 w 1906052"/>
                <a:gd name="connsiteY35" fmla="*/ 1047750 h 1285875"/>
                <a:gd name="connsiteX36" fmla="*/ 1648877 w 1906052"/>
                <a:gd name="connsiteY36" fmla="*/ 1162050 h 1285875"/>
                <a:gd name="connsiteX37" fmla="*/ 1591727 w 1906052"/>
                <a:gd name="connsiteY37" fmla="*/ 1219200 h 1285875"/>
                <a:gd name="connsiteX38" fmla="*/ 1563152 w 1906052"/>
                <a:gd name="connsiteY38" fmla="*/ 1247775 h 1285875"/>
                <a:gd name="connsiteX39" fmla="*/ 1353602 w 1906052"/>
                <a:gd name="connsiteY39" fmla="*/ 1228725 h 1285875"/>
                <a:gd name="connsiteX40" fmla="*/ 1305977 w 1906052"/>
                <a:gd name="connsiteY40" fmla="*/ 1209675 h 1285875"/>
                <a:gd name="connsiteX41" fmla="*/ 1134527 w 1906052"/>
                <a:gd name="connsiteY41" fmla="*/ 1219200 h 1285875"/>
                <a:gd name="connsiteX42" fmla="*/ 1096427 w 1906052"/>
                <a:gd name="connsiteY42" fmla="*/ 1238250 h 1285875"/>
                <a:gd name="connsiteX43" fmla="*/ 991652 w 1906052"/>
                <a:gd name="connsiteY43" fmla="*/ 1266825 h 1285875"/>
                <a:gd name="connsiteX44" fmla="*/ 648752 w 1906052"/>
                <a:gd name="connsiteY44" fmla="*/ 1276350 h 1285875"/>
                <a:gd name="connsiteX45" fmla="*/ 620177 w 1906052"/>
                <a:gd name="connsiteY45" fmla="*/ 1285875 h 1285875"/>
                <a:gd name="connsiteX46" fmla="*/ 591602 w 1906052"/>
                <a:gd name="connsiteY46" fmla="*/ 1276350 h 1285875"/>
                <a:gd name="connsiteX47" fmla="*/ 515402 w 1906052"/>
                <a:gd name="connsiteY47" fmla="*/ 1219200 h 1285875"/>
                <a:gd name="connsiteX48" fmla="*/ 486827 w 1906052"/>
                <a:gd name="connsiteY48" fmla="*/ 1200150 h 1285875"/>
                <a:gd name="connsiteX49" fmla="*/ 429677 w 1906052"/>
                <a:gd name="connsiteY49" fmla="*/ 1181100 h 1285875"/>
                <a:gd name="connsiteX50" fmla="*/ 267752 w 1906052"/>
                <a:gd name="connsiteY50" fmla="*/ 1162050 h 1285875"/>
                <a:gd name="connsiteX51" fmla="*/ 239177 w 1906052"/>
                <a:gd name="connsiteY51" fmla="*/ 1152525 h 1285875"/>
                <a:gd name="connsiteX52" fmla="*/ 153452 w 1906052"/>
                <a:gd name="connsiteY52" fmla="*/ 1085850 h 1285875"/>
                <a:gd name="connsiteX53" fmla="*/ 134402 w 1906052"/>
                <a:gd name="connsiteY53" fmla="*/ 1057275 h 1285875"/>
                <a:gd name="connsiteX54" fmla="*/ 115352 w 1906052"/>
                <a:gd name="connsiteY54" fmla="*/ 981075 h 1285875"/>
                <a:gd name="connsiteX55" fmla="*/ 105827 w 1906052"/>
                <a:gd name="connsiteY55" fmla="*/ 952500 h 1285875"/>
                <a:gd name="connsiteX56" fmla="*/ 96302 w 1906052"/>
                <a:gd name="connsiteY56" fmla="*/ 876300 h 1285875"/>
                <a:gd name="connsiteX57" fmla="*/ 86777 w 1906052"/>
                <a:gd name="connsiteY57" fmla="*/ 847725 h 1285875"/>
                <a:gd name="connsiteX58" fmla="*/ 20102 w 1906052"/>
                <a:gd name="connsiteY58" fmla="*/ 742950 h 1285875"/>
                <a:gd name="connsiteX59" fmla="*/ 29627 w 1906052"/>
                <a:gd name="connsiteY59" fmla="*/ 533400 h 1285875"/>
                <a:gd name="connsiteX60" fmla="*/ 86777 w 1906052"/>
                <a:gd name="connsiteY60" fmla="*/ 476250 h 1285875"/>
                <a:gd name="connsiteX61" fmla="*/ 105827 w 1906052"/>
                <a:gd name="connsiteY61" fmla="*/ 447675 h 1285875"/>
                <a:gd name="connsiteX62" fmla="*/ 124877 w 1906052"/>
                <a:gd name="connsiteY62" fmla="*/ 323850 h 1285875"/>
                <a:gd name="connsiteX63" fmla="*/ 134402 w 1906052"/>
                <a:gd name="connsiteY63" fmla="*/ 276225 h 1285875"/>
                <a:gd name="connsiteX64" fmla="*/ 143927 w 1906052"/>
                <a:gd name="connsiteY64" fmla="*/ 247650 h 1285875"/>
                <a:gd name="connsiteX65" fmla="*/ 191552 w 1906052"/>
                <a:gd name="connsiteY65" fmla="*/ 228600 h 1285875"/>
                <a:gd name="connsiteX66" fmla="*/ 305852 w 1906052"/>
                <a:gd name="connsiteY66" fmla="*/ 209550 h 1285875"/>
                <a:gd name="connsiteX67" fmla="*/ 315377 w 1906052"/>
                <a:gd name="connsiteY67" fmla="*/ 161925 h 1285875"/>
                <a:gd name="connsiteX68" fmla="*/ 334427 w 1906052"/>
                <a:gd name="connsiteY68" fmla="*/ 104775 h 1285875"/>
                <a:gd name="connsiteX69" fmla="*/ 343952 w 1906052"/>
                <a:gd name="connsiteY69" fmla="*/ 123825 h 1285875"/>
                <a:gd name="connsiteX70" fmla="*/ 315377 w 1906052"/>
                <a:gd name="connsiteY70" fmla="*/ 152400 h 1285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1906052" h="1285875">
                  <a:moveTo>
                    <a:pt x="315377" y="152400"/>
                  </a:moveTo>
                  <a:cubicBezTo>
                    <a:pt x="321727" y="149225"/>
                    <a:pt x="303583" y="167550"/>
                    <a:pt x="382052" y="104775"/>
                  </a:cubicBezTo>
                  <a:cubicBezTo>
                    <a:pt x="389892" y="98503"/>
                    <a:pt x="400749" y="97046"/>
                    <a:pt x="410627" y="95250"/>
                  </a:cubicBezTo>
                  <a:cubicBezTo>
                    <a:pt x="435812" y="90671"/>
                    <a:pt x="461427" y="88900"/>
                    <a:pt x="486827" y="85725"/>
                  </a:cubicBezTo>
                  <a:cubicBezTo>
                    <a:pt x="496352" y="79375"/>
                    <a:pt x="507307" y="74770"/>
                    <a:pt x="515402" y="66675"/>
                  </a:cubicBezTo>
                  <a:cubicBezTo>
                    <a:pt x="523497" y="58580"/>
                    <a:pt x="523991" y="42749"/>
                    <a:pt x="534452" y="38100"/>
                  </a:cubicBezTo>
                  <a:cubicBezTo>
                    <a:pt x="554968" y="28982"/>
                    <a:pt x="578777" y="30704"/>
                    <a:pt x="601127" y="28575"/>
                  </a:cubicBezTo>
                  <a:cubicBezTo>
                    <a:pt x="645490" y="24350"/>
                    <a:pt x="690027" y="22225"/>
                    <a:pt x="734477" y="19050"/>
                  </a:cubicBezTo>
                  <a:cubicBezTo>
                    <a:pt x="753527" y="15875"/>
                    <a:pt x="772774" y="13715"/>
                    <a:pt x="791627" y="9525"/>
                  </a:cubicBezTo>
                  <a:cubicBezTo>
                    <a:pt x="801428" y="7347"/>
                    <a:pt x="810162" y="0"/>
                    <a:pt x="820202" y="0"/>
                  </a:cubicBezTo>
                  <a:cubicBezTo>
                    <a:pt x="832162" y="0"/>
                    <a:pt x="873402" y="14558"/>
                    <a:pt x="886877" y="19050"/>
                  </a:cubicBezTo>
                  <a:cubicBezTo>
                    <a:pt x="909102" y="15875"/>
                    <a:pt x="931101" y="9525"/>
                    <a:pt x="953552" y="9525"/>
                  </a:cubicBezTo>
                  <a:cubicBezTo>
                    <a:pt x="966643" y="9525"/>
                    <a:pt x="978739" y="16898"/>
                    <a:pt x="991652" y="19050"/>
                  </a:cubicBezTo>
                  <a:cubicBezTo>
                    <a:pt x="1016901" y="23258"/>
                    <a:pt x="1042452" y="25400"/>
                    <a:pt x="1067852" y="28575"/>
                  </a:cubicBezTo>
                  <a:cubicBezTo>
                    <a:pt x="1159652" y="5625"/>
                    <a:pt x="1087737" y="19568"/>
                    <a:pt x="1267877" y="28575"/>
                  </a:cubicBezTo>
                  <a:lnTo>
                    <a:pt x="1486952" y="38100"/>
                  </a:lnTo>
                  <a:cubicBezTo>
                    <a:pt x="1496477" y="44450"/>
                    <a:pt x="1505288" y="52030"/>
                    <a:pt x="1515527" y="57150"/>
                  </a:cubicBezTo>
                  <a:cubicBezTo>
                    <a:pt x="1524507" y="61640"/>
                    <a:pt x="1535385" y="61694"/>
                    <a:pt x="1544102" y="66675"/>
                  </a:cubicBezTo>
                  <a:cubicBezTo>
                    <a:pt x="1557885" y="74551"/>
                    <a:pt x="1568740" y="86836"/>
                    <a:pt x="1582202" y="95250"/>
                  </a:cubicBezTo>
                  <a:cubicBezTo>
                    <a:pt x="1594243" y="102775"/>
                    <a:pt x="1607974" y="107255"/>
                    <a:pt x="1620302" y="114300"/>
                  </a:cubicBezTo>
                  <a:cubicBezTo>
                    <a:pt x="1630241" y="119980"/>
                    <a:pt x="1639352" y="127000"/>
                    <a:pt x="1648877" y="133350"/>
                  </a:cubicBezTo>
                  <a:cubicBezTo>
                    <a:pt x="1652052" y="149225"/>
                    <a:pt x="1650370" y="166919"/>
                    <a:pt x="1658402" y="180975"/>
                  </a:cubicBezTo>
                  <a:cubicBezTo>
                    <a:pt x="1664082" y="190914"/>
                    <a:pt x="1679439" y="191410"/>
                    <a:pt x="1686977" y="200025"/>
                  </a:cubicBezTo>
                  <a:cubicBezTo>
                    <a:pt x="1702054" y="217255"/>
                    <a:pt x="1712377" y="238125"/>
                    <a:pt x="1725077" y="257175"/>
                  </a:cubicBezTo>
                  <a:lnTo>
                    <a:pt x="1763177" y="314325"/>
                  </a:lnTo>
                  <a:cubicBezTo>
                    <a:pt x="1769527" y="323850"/>
                    <a:pt x="1774132" y="334805"/>
                    <a:pt x="1782227" y="342900"/>
                  </a:cubicBezTo>
                  <a:cubicBezTo>
                    <a:pt x="1791752" y="352425"/>
                    <a:pt x="1800454" y="362851"/>
                    <a:pt x="1810802" y="371475"/>
                  </a:cubicBezTo>
                  <a:cubicBezTo>
                    <a:pt x="1819596" y="378804"/>
                    <a:pt x="1830062" y="383871"/>
                    <a:pt x="1839377" y="390525"/>
                  </a:cubicBezTo>
                  <a:cubicBezTo>
                    <a:pt x="1852295" y="399752"/>
                    <a:pt x="1864777" y="409575"/>
                    <a:pt x="1877477" y="419100"/>
                  </a:cubicBezTo>
                  <a:cubicBezTo>
                    <a:pt x="1900404" y="487880"/>
                    <a:pt x="1877477" y="406112"/>
                    <a:pt x="1877477" y="542925"/>
                  </a:cubicBezTo>
                  <a:cubicBezTo>
                    <a:pt x="1877477" y="577994"/>
                    <a:pt x="1880908" y="613165"/>
                    <a:pt x="1887002" y="647700"/>
                  </a:cubicBezTo>
                  <a:cubicBezTo>
                    <a:pt x="1890492" y="667475"/>
                    <a:pt x="1906052" y="704850"/>
                    <a:pt x="1906052" y="704850"/>
                  </a:cubicBezTo>
                  <a:cubicBezTo>
                    <a:pt x="1899702" y="774700"/>
                    <a:pt x="1901307" y="845736"/>
                    <a:pt x="1887002" y="914400"/>
                  </a:cubicBezTo>
                  <a:cubicBezTo>
                    <a:pt x="1884667" y="925607"/>
                    <a:pt x="1868366" y="927770"/>
                    <a:pt x="1858427" y="933450"/>
                  </a:cubicBezTo>
                  <a:cubicBezTo>
                    <a:pt x="1823351" y="953493"/>
                    <a:pt x="1794245" y="959532"/>
                    <a:pt x="1763177" y="990600"/>
                  </a:cubicBezTo>
                  <a:lnTo>
                    <a:pt x="1706027" y="1047750"/>
                  </a:lnTo>
                  <a:cubicBezTo>
                    <a:pt x="1690533" y="1094231"/>
                    <a:pt x="1685806" y="1125121"/>
                    <a:pt x="1648877" y="1162050"/>
                  </a:cubicBezTo>
                  <a:lnTo>
                    <a:pt x="1591727" y="1219200"/>
                  </a:lnTo>
                  <a:lnTo>
                    <a:pt x="1563152" y="1247775"/>
                  </a:lnTo>
                  <a:cubicBezTo>
                    <a:pt x="1524433" y="1245497"/>
                    <a:pt x="1412515" y="1246399"/>
                    <a:pt x="1353602" y="1228725"/>
                  </a:cubicBezTo>
                  <a:cubicBezTo>
                    <a:pt x="1337225" y="1223812"/>
                    <a:pt x="1321852" y="1216025"/>
                    <a:pt x="1305977" y="1209675"/>
                  </a:cubicBezTo>
                  <a:cubicBezTo>
                    <a:pt x="1248827" y="1212850"/>
                    <a:pt x="1191240" y="1211466"/>
                    <a:pt x="1134527" y="1219200"/>
                  </a:cubicBezTo>
                  <a:cubicBezTo>
                    <a:pt x="1120458" y="1221118"/>
                    <a:pt x="1109610" y="1232977"/>
                    <a:pt x="1096427" y="1238250"/>
                  </a:cubicBezTo>
                  <a:cubicBezTo>
                    <a:pt x="1073631" y="1247369"/>
                    <a:pt x="1018888" y="1265496"/>
                    <a:pt x="991652" y="1266825"/>
                  </a:cubicBezTo>
                  <a:cubicBezTo>
                    <a:pt x="877444" y="1272396"/>
                    <a:pt x="763052" y="1273175"/>
                    <a:pt x="648752" y="1276350"/>
                  </a:cubicBezTo>
                  <a:cubicBezTo>
                    <a:pt x="639227" y="1279525"/>
                    <a:pt x="630217" y="1285875"/>
                    <a:pt x="620177" y="1285875"/>
                  </a:cubicBezTo>
                  <a:cubicBezTo>
                    <a:pt x="610137" y="1285875"/>
                    <a:pt x="600073" y="1281740"/>
                    <a:pt x="591602" y="1276350"/>
                  </a:cubicBezTo>
                  <a:cubicBezTo>
                    <a:pt x="564816" y="1259304"/>
                    <a:pt x="541820" y="1236812"/>
                    <a:pt x="515402" y="1219200"/>
                  </a:cubicBezTo>
                  <a:cubicBezTo>
                    <a:pt x="505877" y="1212850"/>
                    <a:pt x="497288" y="1204799"/>
                    <a:pt x="486827" y="1200150"/>
                  </a:cubicBezTo>
                  <a:cubicBezTo>
                    <a:pt x="468477" y="1191995"/>
                    <a:pt x="449675" y="1182918"/>
                    <a:pt x="429677" y="1181100"/>
                  </a:cubicBezTo>
                  <a:cubicBezTo>
                    <a:pt x="376149" y="1176234"/>
                    <a:pt x="320680" y="1173812"/>
                    <a:pt x="267752" y="1162050"/>
                  </a:cubicBezTo>
                  <a:cubicBezTo>
                    <a:pt x="257951" y="1159872"/>
                    <a:pt x="247954" y="1157401"/>
                    <a:pt x="239177" y="1152525"/>
                  </a:cubicBezTo>
                  <a:cubicBezTo>
                    <a:pt x="206217" y="1134214"/>
                    <a:pt x="177390" y="1114575"/>
                    <a:pt x="153452" y="1085850"/>
                  </a:cubicBezTo>
                  <a:cubicBezTo>
                    <a:pt x="146123" y="1077056"/>
                    <a:pt x="139522" y="1067514"/>
                    <a:pt x="134402" y="1057275"/>
                  </a:cubicBezTo>
                  <a:cubicBezTo>
                    <a:pt x="123516" y="1035502"/>
                    <a:pt x="120786" y="1002812"/>
                    <a:pt x="115352" y="981075"/>
                  </a:cubicBezTo>
                  <a:cubicBezTo>
                    <a:pt x="112917" y="971335"/>
                    <a:pt x="109002" y="962025"/>
                    <a:pt x="105827" y="952500"/>
                  </a:cubicBezTo>
                  <a:cubicBezTo>
                    <a:pt x="102652" y="927100"/>
                    <a:pt x="100881" y="901485"/>
                    <a:pt x="96302" y="876300"/>
                  </a:cubicBezTo>
                  <a:cubicBezTo>
                    <a:pt x="94506" y="866422"/>
                    <a:pt x="90932" y="856865"/>
                    <a:pt x="86777" y="847725"/>
                  </a:cubicBezTo>
                  <a:cubicBezTo>
                    <a:pt x="50007" y="766831"/>
                    <a:pt x="65269" y="788117"/>
                    <a:pt x="20102" y="742950"/>
                  </a:cubicBezTo>
                  <a:cubicBezTo>
                    <a:pt x="-5142" y="667218"/>
                    <a:pt x="-11396" y="661596"/>
                    <a:pt x="29627" y="533400"/>
                  </a:cubicBezTo>
                  <a:cubicBezTo>
                    <a:pt x="37838" y="507741"/>
                    <a:pt x="71833" y="498666"/>
                    <a:pt x="86777" y="476250"/>
                  </a:cubicBezTo>
                  <a:lnTo>
                    <a:pt x="105827" y="447675"/>
                  </a:lnTo>
                  <a:cubicBezTo>
                    <a:pt x="127666" y="338479"/>
                    <a:pt x="101811" y="473780"/>
                    <a:pt x="124877" y="323850"/>
                  </a:cubicBezTo>
                  <a:cubicBezTo>
                    <a:pt x="127339" y="307849"/>
                    <a:pt x="130475" y="291931"/>
                    <a:pt x="134402" y="276225"/>
                  </a:cubicBezTo>
                  <a:cubicBezTo>
                    <a:pt x="136837" y="266485"/>
                    <a:pt x="136214" y="254078"/>
                    <a:pt x="143927" y="247650"/>
                  </a:cubicBezTo>
                  <a:cubicBezTo>
                    <a:pt x="157062" y="236704"/>
                    <a:pt x="174909" y="232516"/>
                    <a:pt x="191552" y="228600"/>
                  </a:cubicBezTo>
                  <a:cubicBezTo>
                    <a:pt x="229151" y="219753"/>
                    <a:pt x="305852" y="209550"/>
                    <a:pt x="305852" y="209550"/>
                  </a:cubicBezTo>
                  <a:cubicBezTo>
                    <a:pt x="309027" y="193675"/>
                    <a:pt x="311117" y="177544"/>
                    <a:pt x="315377" y="161925"/>
                  </a:cubicBezTo>
                  <a:cubicBezTo>
                    <a:pt x="320661" y="142552"/>
                    <a:pt x="334427" y="104775"/>
                    <a:pt x="334427" y="104775"/>
                  </a:cubicBezTo>
                  <a:cubicBezTo>
                    <a:pt x="394145" y="119705"/>
                    <a:pt x="375836" y="107883"/>
                    <a:pt x="343952" y="123825"/>
                  </a:cubicBezTo>
                  <a:cubicBezTo>
                    <a:pt x="339936" y="125833"/>
                    <a:pt x="309027" y="155575"/>
                    <a:pt x="315377" y="152400"/>
                  </a:cubicBezTo>
                  <a:close/>
                </a:path>
              </a:pathLst>
            </a:custGeom>
            <a:solidFill>
              <a:schemeClr val="accent3">
                <a:lumMod val="75000"/>
              </a:schemeClr>
            </a:solidFill>
            <a:ln w="6350">
              <a:solidFill>
                <a:schemeClr val="accent4">
                  <a:lumMod val="10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fr-BE"/>
            </a:p>
          </p:txBody>
        </p:sp>
        <p:sp>
          <p:nvSpPr>
            <p:cNvPr id="21" name="Forme libre 20"/>
            <p:cNvSpPr/>
            <p:nvPr/>
          </p:nvSpPr>
          <p:spPr>
            <a:xfrm>
              <a:off x="1381249" y="5622627"/>
              <a:ext cx="704850" cy="650875"/>
            </a:xfrm>
            <a:custGeom>
              <a:avLst/>
              <a:gdLst>
                <a:gd name="connsiteX0" fmla="*/ 685800 w 704850"/>
                <a:gd name="connsiteY0" fmla="*/ 126500 h 650375"/>
                <a:gd name="connsiteX1" fmla="*/ 638175 w 704850"/>
                <a:gd name="connsiteY1" fmla="*/ 88400 h 650375"/>
                <a:gd name="connsiteX2" fmla="*/ 609600 w 704850"/>
                <a:gd name="connsiteY2" fmla="*/ 78875 h 650375"/>
                <a:gd name="connsiteX3" fmla="*/ 581025 w 704850"/>
                <a:gd name="connsiteY3" fmla="*/ 50300 h 650375"/>
                <a:gd name="connsiteX4" fmla="*/ 523875 w 704850"/>
                <a:gd name="connsiteY4" fmla="*/ 31250 h 650375"/>
                <a:gd name="connsiteX5" fmla="*/ 381000 w 704850"/>
                <a:gd name="connsiteY5" fmla="*/ 12200 h 650375"/>
                <a:gd name="connsiteX6" fmla="*/ 57150 w 704850"/>
                <a:gd name="connsiteY6" fmla="*/ 40775 h 650375"/>
                <a:gd name="connsiteX7" fmla="*/ 28575 w 704850"/>
                <a:gd name="connsiteY7" fmla="*/ 69350 h 650375"/>
                <a:gd name="connsiteX8" fmla="*/ 9525 w 704850"/>
                <a:gd name="connsiteY8" fmla="*/ 97925 h 650375"/>
                <a:gd name="connsiteX9" fmla="*/ 0 w 704850"/>
                <a:gd name="connsiteY9" fmla="*/ 126500 h 650375"/>
                <a:gd name="connsiteX10" fmla="*/ 9525 w 704850"/>
                <a:gd name="connsiteY10" fmla="*/ 326525 h 650375"/>
                <a:gd name="connsiteX11" fmla="*/ 19050 w 704850"/>
                <a:gd name="connsiteY11" fmla="*/ 355100 h 650375"/>
                <a:gd name="connsiteX12" fmla="*/ 76200 w 704850"/>
                <a:gd name="connsiteY12" fmla="*/ 383675 h 650375"/>
                <a:gd name="connsiteX13" fmla="*/ 104775 w 704850"/>
                <a:gd name="connsiteY13" fmla="*/ 412250 h 650375"/>
                <a:gd name="connsiteX14" fmla="*/ 123825 w 704850"/>
                <a:gd name="connsiteY14" fmla="*/ 450350 h 650375"/>
                <a:gd name="connsiteX15" fmla="*/ 133350 w 704850"/>
                <a:gd name="connsiteY15" fmla="*/ 478925 h 650375"/>
                <a:gd name="connsiteX16" fmla="*/ 161925 w 704850"/>
                <a:gd name="connsiteY16" fmla="*/ 507500 h 650375"/>
                <a:gd name="connsiteX17" fmla="*/ 190500 w 704850"/>
                <a:gd name="connsiteY17" fmla="*/ 517025 h 650375"/>
                <a:gd name="connsiteX18" fmla="*/ 247650 w 704850"/>
                <a:gd name="connsiteY18" fmla="*/ 555125 h 650375"/>
                <a:gd name="connsiteX19" fmla="*/ 276225 w 704850"/>
                <a:gd name="connsiteY19" fmla="*/ 574175 h 650375"/>
                <a:gd name="connsiteX20" fmla="*/ 304800 w 704850"/>
                <a:gd name="connsiteY20" fmla="*/ 602750 h 650375"/>
                <a:gd name="connsiteX21" fmla="*/ 361950 w 704850"/>
                <a:gd name="connsiteY21" fmla="*/ 621800 h 650375"/>
                <a:gd name="connsiteX22" fmla="*/ 419100 w 704850"/>
                <a:gd name="connsiteY22" fmla="*/ 640850 h 650375"/>
                <a:gd name="connsiteX23" fmla="*/ 447675 w 704850"/>
                <a:gd name="connsiteY23" fmla="*/ 650375 h 650375"/>
                <a:gd name="connsiteX24" fmla="*/ 628650 w 704850"/>
                <a:gd name="connsiteY24" fmla="*/ 640850 h 650375"/>
                <a:gd name="connsiteX25" fmla="*/ 657225 w 704850"/>
                <a:gd name="connsiteY25" fmla="*/ 621800 h 650375"/>
                <a:gd name="connsiteX26" fmla="*/ 704850 w 704850"/>
                <a:gd name="connsiteY26" fmla="*/ 536075 h 650375"/>
                <a:gd name="connsiteX27" fmla="*/ 695325 w 704850"/>
                <a:gd name="connsiteY27" fmla="*/ 421775 h 650375"/>
                <a:gd name="connsiteX28" fmla="*/ 685800 w 704850"/>
                <a:gd name="connsiteY28" fmla="*/ 374150 h 650375"/>
                <a:gd name="connsiteX29" fmla="*/ 685800 w 704850"/>
                <a:gd name="connsiteY29" fmla="*/ 126500 h 650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704850" h="650375">
                  <a:moveTo>
                    <a:pt x="685800" y="126500"/>
                  </a:moveTo>
                  <a:cubicBezTo>
                    <a:pt x="677863" y="78875"/>
                    <a:pt x="655415" y="99175"/>
                    <a:pt x="638175" y="88400"/>
                  </a:cubicBezTo>
                  <a:cubicBezTo>
                    <a:pt x="629661" y="83079"/>
                    <a:pt x="617954" y="84444"/>
                    <a:pt x="609600" y="78875"/>
                  </a:cubicBezTo>
                  <a:cubicBezTo>
                    <a:pt x="598392" y="71403"/>
                    <a:pt x="592800" y="56842"/>
                    <a:pt x="581025" y="50300"/>
                  </a:cubicBezTo>
                  <a:cubicBezTo>
                    <a:pt x="563472" y="40548"/>
                    <a:pt x="543356" y="36120"/>
                    <a:pt x="523875" y="31250"/>
                  </a:cubicBezTo>
                  <a:cubicBezTo>
                    <a:pt x="451753" y="13220"/>
                    <a:pt x="498812" y="22910"/>
                    <a:pt x="381000" y="12200"/>
                  </a:cubicBezTo>
                  <a:cubicBezTo>
                    <a:pt x="272072" y="15714"/>
                    <a:pt x="144670" y="-32158"/>
                    <a:pt x="57150" y="40775"/>
                  </a:cubicBezTo>
                  <a:cubicBezTo>
                    <a:pt x="46802" y="49399"/>
                    <a:pt x="37199" y="59002"/>
                    <a:pt x="28575" y="69350"/>
                  </a:cubicBezTo>
                  <a:cubicBezTo>
                    <a:pt x="21246" y="78144"/>
                    <a:pt x="14645" y="87686"/>
                    <a:pt x="9525" y="97925"/>
                  </a:cubicBezTo>
                  <a:cubicBezTo>
                    <a:pt x="5035" y="106905"/>
                    <a:pt x="3175" y="116975"/>
                    <a:pt x="0" y="126500"/>
                  </a:cubicBezTo>
                  <a:cubicBezTo>
                    <a:pt x="3175" y="193175"/>
                    <a:pt x="3982" y="260005"/>
                    <a:pt x="9525" y="326525"/>
                  </a:cubicBezTo>
                  <a:cubicBezTo>
                    <a:pt x="10359" y="336531"/>
                    <a:pt x="12778" y="347260"/>
                    <a:pt x="19050" y="355100"/>
                  </a:cubicBezTo>
                  <a:cubicBezTo>
                    <a:pt x="32479" y="371886"/>
                    <a:pt x="57376" y="377400"/>
                    <a:pt x="76200" y="383675"/>
                  </a:cubicBezTo>
                  <a:cubicBezTo>
                    <a:pt x="85725" y="393200"/>
                    <a:pt x="96945" y="401289"/>
                    <a:pt x="104775" y="412250"/>
                  </a:cubicBezTo>
                  <a:cubicBezTo>
                    <a:pt x="113028" y="423804"/>
                    <a:pt x="118232" y="437299"/>
                    <a:pt x="123825" y="450350"/>
                  </a:cubicBezTo>
                  <a:cubicBezTo>
                    <a:pt x="127780" y="459578"/>
                    <a:pt x="127781" y="470571"/>
                    <a:pt x="133350" y="478925"/>
                  </a:cubicBezTo>
                  <a:cubicBezTo>
                    <a:pt x="140822" y="490133"/>
                    <a:pt x="150717" y="500028"/>
                    <a:pt x="161925" y="507500"/>
                  </a:cubicBezTo>
                  <a:cubicBezTo>
                    <a:pt x="170279" y="513069"/>
                    <a:pt x="180975" y="513850"/>
                    <a:pt x="190500" y="517025"/>
                  </a:cubicBezTo>
                  <a:cubicBezTo>
                    <a:pt x="244669" y="571194"/>
                    <a:pt x="192511" y="527556"/>
                    <a:pt x="247650" y="555125"/>
                  </a:cubicBezTo>
                  <a:cubicBezTo>
                    <a:pt x="257889" y="560245"/>
                    <a:pt x="267431" y="566846"/>
                    <a:pt x="276225" y="574175"/>
                  </a:cubicBezTo>
                  <a:cubicBezTo>
                    <a:pt x="286573" y="582799"/>
                    <a:pt x="293025" y="596208"/>
                    <a:pt x="304800" y="602750"/>
                  </a:cubicBezTo>
                  <a:cubicBezTo>
                    <a:pt x="322353" y="612502"/>
                    <a:pt x="342900" y="615450"/>
                    <a:pt x="361950" y="621800"/>
                  </a:cubicBezTo>
                  <a:lnTo>
                    <a:pt x="419100" y="640850"/>
                  </a:lnTo>
                  <a:lnTo>
                    <a:pt x="447675" y="650375"/>
                  </a:lnTo>
                  <a:cubicBezTo>
                    <a:pt x="508000" y="647200"/>
                    <a:pt x="568795" y="649012"/>
                    <a:pt x="628650" y="640850"/>
                  </a:cubicBezTo>
                  <a:cubicBezTo>
                    <a:pt x="639993" y="639303"/>
                    <a:pt x="649687" y="630415"/>
                    <a:pt x="657225" y="621800"/>
                  </a:cubicBezTo>
                  <a:cubicBezTo>
                    <a:pt x="692496" y="581490"/>
                    <a:pt x="691768" y="575322"/>
                    <a:pt x="704850" y="536075"/>
                  </a:cubicBezTo>
                  <a:cubicBezTo>
                    <a:pt x="701675" y="497975"/>
                    <a:pt x="699792" y="459745"/>
                    <a:pt x="695325" y="421775"/>
                  </a:cubicBezTo>
                  <a:cubicBezTo>
                    <a:pt x="693433" y="405697"/>
                    <a:pt x="686306" y="390331"/>
                    <a:pt x="685800" y="374150"/>
                  </a:cubicBezTo>
                  <a:cubicBezTo>
                    <a:pt x="683122" y="288467"/>
                    <a:pt x="693737" y="174125"/>
                    <a:pt x="685800" y="126500"/>
                  </a:cubicBezTo>
                  <a:close/>
                </a:path>
              </a:pathLst>
            </a:custGeom>
            <a:solidFill>
              <a:srgbClr val="FFFF00"/>
            </a:solidFill>
            <a:ln w="3175">
              <a:solidFill>
                <a:schemeClr val="accent5">
                  <a:lumMod val="10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r>
                <a:rPr lang="fr-BE" dirty="0" err="1">
                  <a:solidFill>
                    <a:srgbClr val="000066"/>
                  </a:solidFill>
                </a:rPr>
                <a:t>CJH</a:t>
              </a:r>
              <a:endParaRPr lang="fr-BE" dirty="0">
                <a:solidFill>
                  <a:srgbClr val="000066"/>
                </a:solidFill>
              </a:endParaRPr>
            </a:p>
          </p:txBody>
        </p:sp>
        <p:sp>
          <p:nvSpPr>
            <p:cNvPr id="33" name="Forme libre 32"/>
            <p:cNvSpPr/>
            <p:nvPr/>
          </p:nvSpPr>
          <p:spPr>
            <a:xfrm>
              <a:off x="200149" y="5292427"/>
              <a:ext cx="1885950" cy="1304925"/>
            </a:xfrm>
            <a:custGeom>
              <a:avLst/>
              <a:gdLst>
                <a:gd name="connsiteX0" fmla="*/ 1847850 w 1885950"/>
                <a:gd name="connsiteY0" fmla="*/ 447675 h 1304925"/>
                <a:gd name="connsiteX1" fmla="*/ 1809750 w 1885950"/>
                <a:gd name="connsiteY1" fmla="*/ 361950 h 1304925"/>
                <a:gd name="connsiteX2" fmla="*/ 1771650 w 1885950"/>
                <a:gd name="connsiteY2" fmla="*/ 352425 h 1304925"/>
                <a:gd name="connsiteX3" fmla="*/ 1743075 w 1885950"/>
                <a:gd name="connsiteY3" fmla="*/ 314325 h 1304925"/>
                <a:gd name="connsiteX4" fmla="*/ 1704975 w 1885950"/>
                <a:gd name="connsiteY4" fmla="*/ 257175 h 1304925"/>
                <a:gd name="connsiteX5" fmla="*/ 1676400 w 1885950"/>
                <a:gd name="connsiteY5" fmla="*/ 238125 h 1304925"/>
                <a:gd name="connsiteX6" fmla="*/ 1628775 w 1885950"/>
                <a:gd name="connsiteY6" fmla="*/ 152400 h 1304925"/>
                <a:gd name="connsiteX7" fmla="*/ 1600200 w 1885950"/>
                <a:gd name="connsiteY7" fmla="*/ 133350 h 1304925"/>
                <a:gd name="connsiteX8" fmla="*/ 1590675 w 1885950"/>
                <a:gd name="connsiteY8" fmla="*/ 104775 h 1304925"/>
                <a:gd name="connsiteX9" fmla="*/ 1514475 w 1885950"/>
                <a:gd name="connsiteY9" fmla="*/ 66675 h 1304925"/>
                <a:gd name="connsiteX10" fmla="*/ 1295400 w 1885950"/>
                <a:gd name="connsiteY10" fmla="*/ 38100 h 1304925"/>
                <a:gd name="connsiteX11" fmla="*/ 1209675 w 1885950"/>
                <a:gd name="connsiteY11" fmla="*/ 19050 h 1304925"/>
                <a:gd name="connsiteX12" fmla="*/ 1181100 w 1885950"/>
                <a:gd name="connsiteY12" fmla="*/ 9525 h 1304925"/>
                <a:gd name="connsiteX13" fmla="*/ 1114425 w 1885950"/>
                <a:gd name="connsiteY13" fmla="*/ 0 h 1304925"/>
                <a:gd name="connsiteX14" fmla="*/ 742950 w 1885950"/>
                <a:gd name="connsiteY14" fmla="*/ 9525 h 1304925"/>
                <a:gd name="connsiteX15" fmla="*/ 714375 w 1885950"/>
                <a:gd name="connsiteY15" fmla="*/ 19050 h 1304925"/>
                <a:gd name="connsiteX16" fmla="*/ 619125 w 1885950"/>
                <a:gd name="connsiteY16" fmla="*/ 38100 h 1304925"/>
                <a:gd name="connsiteX17" fmla="*/ 590550 w 1885950"/>
                <a:gd name="connsiteY17" fmla="*/ 47625 h 1304925"/>
                <a:gd name="connsiteX18" fmla="*/ 552450 w 1885950"/>
                <a:gd name="connsiteY18" fmla="*/ 57150 h 1304925"/>
                <a:gd name="connsiteX19" fmla="*/ 495300 w 1885950"/>
                <a:gd name="connsiteY19" fmla="*/ 76200 h 1304925"/>
                <a:gd name="connsiteX20" fmla="*/ 419100 w 1885950"/>
                <a:gd name="connsiteY20" fmla="*/ 95250 h 1304925"/>
                <a:gd name="connsiteX21" fmla="*/ 390525 w 1885950"/>
                <a:gd name="connsiteY21" fmla="*/ 104775 h 1304925"/>
                <a:gd name="connsiteX22" fmla="*/ 304800 w 1885950"/>
                <a:gd name="connsiteY22" fmla="*/ 171450 h 1304925"/>
                <a:gd name="connsiteX23" fmla="*/ 257175 w 1885950"/>
                <a:gd name="connsiteY23" fmla="*/ 228600 h 1304925"/>
                <a:gd name="connsiteX24" fmla="*/ 180975 w 1885950"/>
                <a:gd name="connsiteY24" fmla="*/ 247650 h 1304925"/>
                <a:gd name="connsiteX25" fmla="*/ 123825 w 1885950"/>
                <a:gd name="connsiteY25" fmla="*/ 276225 h 1304925"/>
                <a:gd name="connsiteX26" fmla="*/ 114300 w 1885950"/>
                <a:gd name="connsiteY26" fmla="*/ 304800 h 1304925"/>
                <a:gd name="connsiteX27" fmla="*/ 95250 w 1885950"/>
                <a:gd name="connsiteY27" fmla="*/ 333375 h 1304925"/>
                <a:gd name="connsiteX28" fmla="*/ 104775 w 1885950"/>
                <a:gd name="connsiteY28" fmla="*/ 381000 h 1304925"/>
                <a:gd name="connsiteX29" fmla="*/ 95250 w 1885950"/>
                <a:gd name="connsiteY29" fmla="*/ 476250 h 1304925"/>
                <a:gd name="connsiteX30" fmla="*/ 9525 w 1885950"/>
                <a:gd name="connsiteY30" fmla="*/ 552450 h 1304925"/>
                <a:gd name="connsiteX31" fmla="*/ 0 w 1885950"/>
                <a:gd name="connsiteY31" fmla="*/ 581025 h 1304925"/>
                <a:gd name="connsiteX32" fmla="*/ 19050 w 1885950"/>
                <a:gd name="connsiteY32" fmla="*/ 685800 h 1304925"/>
                <a:gd name="connsiteX33" fmla="*/ 38100 w 1885950"/>
                <a:gd name="connsiteY33" fmla="*/ 714375 h 1304925"/>
                <a:gd name="connsiteX34" fmla="*/ 57150 w 1885950"/>
                <a:gd name="connsiteY34" fmla="*/ 790575 h 1304925"/>
                <a:gd name="connsiteX35" fmla="*/ 95250 w 1885950"/>
                <a:gd name="connsiteY35" fmla="*/ 847725 h 1304925"/>
                <a:gd name="connsiteX36" fmla="*/ 123825 w 1885950"/>
                <a:gd name="connsiteY36" fmla="*/ 942975 h 1304925"/>
                <a:gd name="connsiteX37" fmla="*/ 133350 w 1885950"/>
                <a:gd name="connsiteY37" fmla="*/ 971550 h 1304925"/>
                <a:gd name="connsiteX38" fmla="*/ 142875 w 1885950"/>
                <a:gd name="connsiteY38" fmla="*/ 1000125 h 1304925"/>
                <a:gd name="connsiteX39" fmla="*/ 161925 w 1885950"/>
                <a:gd name="connsiteY39" fmla="*/ 1038225 h 1304925"/>
                <a:gd name="connsiteX40" fmla="*/ 171450 w 1885950"/>
                <a:gd name="connsiteY40" fmla="*/ 1095375 h 1304925"/>
                <a:gd name="connsiteX41" fmla="*/ 190500 w 1885950"/>
                <a:gd name="connsiteY41" fmla="*/ 1123950 h 1304925"/>
                <a:gd name="connsiteX42" fmla="*/ 219075 w 1885950"/>
                <a:gd name="connsiteY42" fmla="*/ 1152525 h 1304925"/>
                <a:gd name="connsiteX43" fmla="*/ 266700 w 1885950"/>
                <a:gd name="connsiteY43" fmla="*/ 1162050 h 1304925"/>
                <a:gd name="connsiteX44" fmla="*/ 371475 w 1885950"/>
                <a:gd name="connsiteY44" fmla="*/ 1171575 h 1304925"/>
                <a:gd name="connsiteX45" fmla="*/ 428625 w 1885950"/>
                <a:gd name="connsiteY45" fmla="*/ 1190625 h 1304925"/>
                <a:gd name="connsiteX46" fmla="*/ 485775 w 1885950"/>
                <a:gd name="connsiteY46" fmla="*/ 1228725 h 1304925"/>
                <a:gd name="connsiteX47" fmla="*/ 552450 w 1885950"/>
                <a:gd name="connsiteY47" fmla="*/ 1247775 h 1304925"/>
                <a:gd name="connsiteX48" fmla="*/ 609600 w 1885950"/>
                <a:gd name="connsiteY48" fmla="*/ 1285875 h 1304925"/>
                <a:gd name="connsiteX49" fmla="*/ 638175 w 1885950"/>
                <a:gd name="connsiteY49" fmla="*/ 1304925 h 1304925"/>
                <a:gd name="connsiteX50" fmla="*/ 714375 w 1885950"/>
                <a:gd name="connsiteY50" fmla="*/ 1295400 h 1304925"/>
                <a:gd name="connsiteX51" fmla="*/ 733425 w 1885950"/>
                <a:gd name="connsiteY51" fmla="*/ 1266825 h 1304925"/>
                <a:gd name="connsiteX52" fmla="*/ 1104900 w 1885950"/>
                <a:gd name="connsiteY52" fmla="*/ 1238250 h 1304925"/>
                <a:gd name="connsiteX53" fmla="*/ 1162050 w 1885950"/>
                <a:gd name="connsiteY53" fmla="*/ 1219200 h 1304925"/>
                <a:gd name="connsiteX54" fmla="*/ 1371600 w 1885950"/>
                <a:gd name="connsiteY54" fmla="*/ 1238250 h 1304925"/>
                <a:gd name="connsiteX55" fmla="*/ 1400175 w 1885950"/>
                <a:gd name="connsiteY55" fmla="*/ 1247775 h 1304925"/>
                <a:gd name="connsiteX56" fmla="*/ 1571625 w 1885950"/>
                <a:gd name="connsiteY56" fmla="*/ 1228725 h 1304925"/>
                <a:gd name="connsiteX57" fmla="*/ 1600200 w 1885950"/>
                <a:gd name="connsiteY57" fmla="*/ 1200150 h 1304925"/>
                <a:gd name="connsiteX58" fmla="*/ 1657350 w 1885950"/>
                <a:gd name="connsiteY58" fmla="*/ 1162050 h 1304925"/>
                <a:gd name="connsiteX59" fmla="*/ 1733550 w 1885950"/>
                <a:gd name="connsiteY59" fmla="*/ 1066800 h 1304925"/>
                <a:gd name="connsiteX60" fmla="*/ 1790700 w 1885950"/>
                <a:gd name="connsiteY60" fmla="*/ 1047750 h 1304925"/>
                <a:gd name="connsiteX61" fmla="*/ 1838325 w 1885950"/>
                <a:gd name="connsiteY61" fmla="*/ 981075 h 1304925"/>
                <a:gd name="connsiteX62" fmla="*/ 1857375 w 1885950"/>
                <a:gd name="connsiteY62" fmla="*/ 923925 h 1304925"/>
                <a:gd name="connsiteX63" fmla="*/ 1866900 w 1885950"/>
                <a:gd name="connsiteY63" fmla="*/ 647700 h 1304925"/>
                <a:gd name="connsiteX64" fmla="*/ 1876425 w 1885950"/>
                <a:gd name="connsiteY64" fmla="*/ 619125 h 1304925"/>
                <a:gd name="connsiteX65" fmla="*/ 1885950 w 1885950"/>
                <a:gd name="connsiteY65" fmla="*/ 581025 h 1304925"/>
                <a:gd name="connsiteX66" fmla="*/ 1857375 w 1885950"/>
                <a:gd name="connsiteY66" fmla="*/ 457200 h 1304925"/>
                <a:gd name="connsiteX67" fmla="*/ 1847850 w 1885950"/>
                <a:gd name="connsiteY67" fmla="*/ 428625 h 1304925"/>
                <a:gd name="connsiteX68" fmla="*/ 1828800 w 1885950"/>
                <a:gd name="connsiteY68" fmla="*/ 390525 h 1304925"/>
                <a:gd name="connsiteX69" fmla="*/ 1809750 w 1885950"/>
                <a:gd name="connsiteY69" fmla="*/ 361950 h 1304925"/>
                <a:gd name="connsiteX70" fmla="*/ 1800225 w 1885950"/>
                <a:gd name="connsiteY70" fmla="*/ 333375 h 1304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1885950" h="1304925">
                  <a:moveTo>
                    <a:pt x="1847850" y="447675"/>
                  </a:moveTo>
                  <a:cubicBezTo>
                    <a:pt x="1840891" y="405918"/>
                    <a:pt x="1848647" y="384177"/>
                    <a:pt x="1809750" y="361950"/>
                  </a:cubicBezTo>
                  <a:cubicBezTo>
                    <a:pt x="1798384" y="355455"/>
                    <a:pt x="1784350" y="355600"/>
                    <a:pt x="1771650" y="352425"/>
                  </a:cubicBezTo>
                  <a:cubicBezTo>
                    <a:pt x="1762125" y="339725"/>
                    <a:pt x="1752179" y="327330"/>
                    <a:pt x="1743075" y="314325"/>
                  </a:cubicBezTo>
                  <a:cubicBezTo>
                    <a:pt x="1729945" y="295568"/>
                    <a:pt x="1724025" y="269875"/>
                    <a:pt x="1704975" y="257175"/>
                  </a:cubicBezTo>
                  <a:lnTo>
                    <a:pt x="1676400" y="238125"/>
                  </a:lnTo>
                  <a:cubicBezTo>
                    <a:pt x="1666474" y="208348"/>
                    <a:pt x="1656848" y="171115"/>
                    <a:pt x="1628775" y="152400"/>
                  </a:cubicBezTo>
                  <a:lnTo>
                    <a:pt x="1600200" y="133350"/>
                  </a:lnTo>
                  <a:cubicBezTo>
                    <a:pt x="1597025" y="123825"/>
                    <a:pt x="1597103" y="112488"/>
                    <a:pt x="1590675" y="104775"/>
                  </a:cubicBezTo>
                  <a:cubicBezTo>
                    <a:pt x="1562784" y="71306"/>
                    <a:pt x="1550921" y="77609"/>
                    <a:pt x="1514475" y="66675"/>
                  </a:cubicBezTo>
                  <a:cubicBezTo>
                    <a:pt x="1391043" y="29645"/>
                    <a:pt x="1517728" y="51178"/>
                    <a:pt x="1295400" y="38100"/>
                  </a:cubicBezTo>
                  <a:cubicBezTo>
                    <a:pt x="1262664" y="31553"/>
                    <a:pt x="1241062" y="28018"/>
                    <a:pt x="1209675" y="19050"/>
                  </a:cubicBezTo>
                  <a:cubicBezTo>
                    <a:pt x="1200021" y="16292"/>
                    <a:pt x="1190945" y="11494"/>
                    <a:pt x="1181100" y="9525"/>
                  </a:cubicBezTo>
                  <a:cubicBezTo>
                    <a:pt x="1159085" y="5122"/>
                    <a:pt x="1136650" y="3175"/>
                    <a:pt x="1114425" y="0"/>
                  </a:cubicBezTo>
                  <a:cubicBezTo>
                    <a:pt x="990600" y="3175"/>
                    <a:pt x="866675" y="3633"/>
                    <a:pt x="742950" y="9525"/>
                  </a:cubicBezTo>
                  <a:cubicBezTo>
                    <a:pt x="732921" y="10003"/>
                    <a:pt x="724176" y="16872"/>
                    <a:pt x="714375" y="19050"/>
                  </a:cubicBezTo>
                  <a:cubicBezTo>
                    <a:pt x="630173" y="37762"/>
                    <a:pt x="685545" y="19123"/>
                    <a:pt x="619125" y="38100"/>
                  </a:cubicBezTo>
                  <a:cubicBezTo>
                    <a:pt x="609471" y="40858"/>
                    <a:pt x="600204" y="44867"/>
                    <a:pt x="590550" y="47625"/>
                  </a:cubicBezTo>
                  <a:cubicBezTo>
                    <a:pt x="577963" y="51221"/>
                    <a:pt x="564989" y="53388"/>
                    <a:pt x="552450" y="57150"/>
                  </a:cubicBezTo>
                  <a:cubicBezTo>
                    <a:pt x="533216" y="62920"/>
                    <a:pt x="514781" y="71330"/>
                    <a:pt x="495300" y="76200"/>
                  </a:cubicBezTo>
                  <a:cubicBezTo>
                    <a:pt x="469900" y="82550"/>
                    <a:pt x="443938" y="86971"/>
                    <a:pt x="419100" y="95250"/>
                  </a:cubicBezTo>
                  <a:cubicBezTo>
                    <a:pt x="409575" y="98425"/>
                    <a:pt x="399302" y="99899"/>
                    <a:pt x="390525" y="104775"/>
                  </a:cubicBezTo>
                  <a:cubicBezTo>
                    <a:pt x="357565" y="123086"/>
                    <a:pt x="328738" y="142725"/>
                    <a:pt x="304800" y="171450"/>
                  </a:cubicBezTo>
                  <a:cubicBezTo>
                    <a:pt x="282836" y="197806"/>
                    <a:pt x="288481" y="207729"/>
                    <a:pt x="257175" y="228600"/>
                  </a:cubicBezTo>
                  <a:cubicBezTo>
                    <a:pt x="244111" y="237309"/>
                    <a:pt x="188669" y="245726"/>
                    <a:pt x="180975" y="247650"/>
                  </a:cubicBezTo>
                  <a:cubicBezTo>
                    <a:pt x="149427" y="255537"/>
                    <a:pt x="151761" y="257601"/>
                    <a:pt x="123825" y="276225"/>
                  </a:cubicBezTo>
                  <a:cubicBezTo>
                    <a:pt x="120650" y="285750"/>
                    <a:pt x="118790" y="295820"/>
                    <a:pt x="114300" y="304800"/>
                  </a:cubicBezTo>
                  <a:cubicBezTo>
                    <a:pt x="109180" y="315039"/>
                    <a:pt x="96670" y="322016"/>
                    <a:pt x="95250" y="333375"/>
                  </a:cubicBezTo>
                  <a:cubicBezTo>
                    <a:pt x="93242" y="349439"/>
                    <a:pt x="101600" y="365125"/>
                    <a:pt x="104775" y="381000"/>
                  </a:cubicBezTo>
                  <a:cubicBezTo>
                    <a:pt x="101600" y="412750"/>
                    <a:pt x="108039" y="447017"/>
                    <a:pt x="95250" y="476250"/>
                  </a:cubicBezTo>
                  <a:cubicBezTo>
                    <a:pt x="81817" y="506953"/>
                    <a:pt x="38500" y="533133"/>
                    <a:pt x="9525" y="552450"/>
                  </a:cubicBezTo>
                  <a:cubicBezTo>
                    <a:pt x="6350" y="561975"/>
                    <a:pt x="0" y="570985"/>
                    <a:pt x="0" y="581025"/>
                  </a:cubicBezTo>
                  <a:cubicBezTo>
                    <a:pt x="0" y="600725"/>
                    <a:pt x="5655" y="659010"/>
                    <a:pt x="19050" y="685800"/>
                  </a:cubicBezTo>
                  <a:cubicBezTo>
                    <a:pt x="24170" y="696039"/>
                    <a:pt x="31750" y="704850"/>
                    <a:pt x="38100" y="714375"/>
                  </a:cubicBezTo>
                  <a:cubicBezTo>
                    <a:pt x="44450" y="739775"/>
                    <a:pt x="42627" y="768790"/>
                    <a:pt x="57150" y="790575"/>
                  </a:cubicBezTo>
                  <a:lnTo>
                    <a:pt x="95250" y="847725"/>
                  </a:lnTo>
                  <a:cubicBezTo>
                    <a:pt x="109645" y="905306"/>
                    <a:pt x="100635" y="873406"/>
                    <a:pt x="123825" y="942975"/>
                  </a:cubicBezTo>
                  <a:lnTo>
                    <a:pt x="133350" y="971550"/>
                  </a:lnTo>
                  <a:cubicBezTo>
                    <a:pt x="136525" y="981075"/>
                    <a:pt x="138385" y="991145"/>
                    <a:pt x="142875" y="1000125"/>
                  </a:cubicBezTo>
                  <a:lnTo>
                    <a:pt x="161925" y="1038225"/>
                  </a:lnTo>
                  <a:cubicBezTo>
                    <a:pt x="165100" y="1057275"/>
                    <a:pt x="165343" y="1077053"/>
                    <a:pt x="171450" y="1095375"/>
                  </a:cubicBezTo>
                  <a:cubicBezTo>
                    <a:pt x="175070" y="1106235"/>
                    <a:pt x="183171" y="1115156"/>
                    <a:pt x="190500" y="1123950"/>
                  </a:cubicBezTo>
                  <a:cubicBezTo>
                    <a:pt x="199124" y="1134298"/>
                    <a:pt x="207027" y="1146501"/>
                    <a:pt x="219075" y="1152525"/>
                  </a:cubicBezTo>
                  <a:cubicBezTo>
                    <a:pt x="233555" y="1159765"/>
                    <a:pt x="250636" y="1160042"/>
                    <a:pt x="266700" y="1162050"/>
                  </a:cubicBezTo>
                  <a:cubicBezTo>
                    <a:pt x="301498" y="1166400"/>
                    <a:pt x="336550" y="1168400"/>
                    <a:pt x="371475" y="1171575"/>
                  </a:cubicBezTo>
                  <a:cubicBezTo>
                    <a:pt x="390525" y="1177925"/>
                    <a:pt x="411917" y="1179486"/>
                    <a:pt x="428625" y="1190625"/>
                  </a:cubicBezTo>
                  <a:cubicBezTo>
                    <a:pt x="447675" y="1203325"/>
                    <a:pt x="464055" y="1221485"/>
                    <a:pt x="485775" y="1228725"/>
                  </a:cubicBezTo>
                  <a:cubicBezTo>
                    <a:pt x="526769" y="1242390"/>
                    <a:pt x="504610" y="1235815"/>
                    <a:pt x="552450" y="1247775"/>
                  </a:cubicBezTo>
                  <a:lnTo>
                    <a:pt x="609600" y="1285875"/>
                  </a:lnTo>
                  <a:lnTo>
                    <a:pt x="638175" y="1304925"/>
                  </a:lnTo>
                  <a:cubicBezTo>
                    <a:pt x="663575" y="1301750"/>
                    <a:pt x="690608" y="1304907"/>
                    <a:pt x="714375" y="1295400"/>
                  </a:cubicBezTo>
                  <a:cubicBezTo>
                    <a:pt x="725004" y="1291148"/>
                    <a:pt x="722395" y="1269889"/>
                    <a:pt x="733425" y="1266825"/>
                  </a:cubicBezTo>
                  <a:cubicBezTo>
                    <a:pt x="811687" y="1245086"/>
                    <a:pt x="1044083" y="1240894"/>
                    <a:pt x="1104900" y="1238250"/>
                  </a:cubicBezTo>
                  <a:cubicBezTo>
                    <a:pt x="1123950" y="1231900"/>
                    <a:pt x="1142021" y="1217769"/>
                    <a:pt x="1162050" y="1219200"/>
                  </a:cubicBezTo>
                  <a:cubicBezTo>
                    <a:pt x="1320933" y="1230549"/>
                    <a:pt x="1251181" y="1223198"/>
                    <a:pt x="1371600" y="1238250"/>
                  </a:cubicBezTo>
                  <a:cubicBezTo>
                    <a:pt x="1381125" y="1241425"/>
                    <a:pt x="1390135" y="1247775"/>
                    <a:pt x="1400175" y="1247775"/>
                  </a:cubicBezTo>
                  <a:cubicBezTo>
                    <a:pt x="1504752" y="1247775"/>
                    <a:pt x="1502580" y="1245986"/>
                    <a:pt x="1571625" y="1228725"/>
                  </a:cubicBezTo>
                  <a:cubicBezTo>
                    <a:pt x="1581150" y="1219200"/>
                    <a:pt x="1588992" y="1207622"/>
                    <a:pt x="1600200" y="1200150"/>
                  </a:cubicBezTo>
                  <a:cubicBezTo>
                    <a:pt x="1682908" y="1145011"/>
                    <a:pt x="1566193" y="1253207"/>
                    <a:pt x="1657350" y="1162050"/>
                  </a:cubicBezTo>
                  <a:cubicBezTo>
                    <a:pt x="1675543" y="1107471"/>
                    <a:pt x="1668924" y="1088342"/>
                    <a:pt x="1733550" y="1066800"/>
                  </a:cubicBezTo>
                  <a:lnTo>
                    <a:pt x="1790700" y="1047750"/>
                  </a:lnTo>
                  <a:cubicBezTo>
                    <a:pt x="1794538" y="1042633"/>
                    <a:pt x="1833260" y="992471"/>
                    <a:pt x="1838325" y="981075"/>
                  </a:cubicBezTo>
                  <a:cubicBezTo>
                    <a:pt x="1846480" y="962725"/>
                    <a:pt x="1857375" y="923925"/>
                    <a:pt x="1857375" y="923925"/>
                  </a:cubicBezTo>
                  <a:cubicBezTo>
                    <a:pt x="1860550" y="831850"/>
                    <a:pt x="1861153" y="739650"/>
                    <a:pt x="1866900" y="647700"/>
                  </a:cubicBezTo>
                  <a:cubicBezTo>
                    <a:pt x="1867526" y="637679"/>
                    <a:pt x="1873667" y="628779"/>
                    <a:pt x="1876425" y="619125"/>
                  </a:cubicBezTo>
                  <a:cubicBezTo>
                    <a:pt x="1880021" y="606538"/>
                    <a:pt x="1882775" y="593725"/>
                    <a:pt x="1885950" y="581025"/>
                  </a:cubicBezTo>
                  <a:cubicBezTo>
                    <a:pt x="1873585" y="494471"/>
                    <a:pt x="1883525" y="535649"/>
                    <a:pt x="1857375" y="457200"/>
                  </a:cubicBezTo>
                  <a:cubicBezTo>
                    <a:pt x="1854200" y="447675"/>
                    <a:pt x="1852340" y="437605"/>
                    <a:pt x="1847850" y="428625"/>
                  </a:cubicBezTo>
                  <a:cubicBezTo>
                    <a:pt x="1841500" y="415925"/>
                    <a:pt x="1835845" y="402853"/>
                    <a:pt x="1828800" y="390525"/>
                  </a:cubicBezTo>
                  <a:cubicBezTo>
                    <a:pt x="1823120" y="380586"/>
                    <a:pt x="1814870" y="372189"/>
                    <a:pt x="1809750" y="361950"/>
                  </a:cubicBezTo>
                  <a:cubicBezTo>
                    <a:pt x="1805260" y="352970"/>
                    <a:pt x="1800225" y="333375"/>
                    <a:pt x="1800225" y="333375"/>
                  </a:cubicBezTo>
                </a:path>
              </a:pathLst>
            </a:custGeom>
            <a:noFill/>
            <a:ln>
              <a:solidFill>
                <a:srgbClr val="FF00FF"/>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fr-BE"/>
            </a:p>
          </p:txBody>
        </p:sp>
      </p:grpSp>
      <p:grpSp>
        <p:nvGrpSpPr>
          <p:cNvPr id="74" name="Groupe 73"/>
          <p:cNvGrpSpPr/>
          <p:nvPr/>
        </p:nvGrpSpPr>
        <p:grpSpPr>
          <a:xfrm>
            <a:off x="3740770" y="5498926"/>
            <a:ext cx="1911350" cy="1295400"/>
            <a:chOff x="2859683" y="5282902"/>
            <a:chExt cx="1911350" cy="1295400"/>
          </a:xfrm>
        </p:grpSpPr>
        <p:sp>
          <p:nvSpPr>
            <p:cNvPr id="20" name="Forme libre 19"/>
            <p:cNvSpPr/>
            <p:nvPr/>
          </p:nvSpPr>
          <p:spPr>
            <a:xfrm>
              <a:off x="2864446" y="5282902"/>
              <a:ext cx="1906587" cy="1285875"/>
            </a:xfrm>
            <a:custGeom>
              <a:avLst/>
              <a:gdLst>
                <a:gd name="connsiteX0" fmla="*/ 315377 w 1906052"/>
                <a:gd name="connsiteY0" fmla="*/ 152400 h 1285875"/>
                <a:gd name="connsiteX1" fmla="*/ 382052 w 1906052"/>
                <a:gd name="connsiteY1" fmla="*/ 104775 h 1285875"/>
                <a:gd name="connsiteX2" fmla="*/ 410627 w 1906052"/>
                <a:gd name="connsiteY2" fmla="*/ 95250 h 1285875"/>
                <a:gd name="connsiteX3" fmla="*/ 486827 w 1906052"/>
                <a:gd name="connsiteY3" fmla="*/ 85725 h 1285875"/>
                <a:gd name="connsiteX4" fmla="*/ 515402 w 1906052"/>
                <a:gd name="connsiteY4" fmla="*/ 66675 h 1285875"/>
                <a:gd name="connsiteX5" fmla="*/ 534452 w 1906052"/>
                <a:gd name="connsiteY5" fmla="*/ 38100 h 1285875"/>
                <a:gd name="connsiteX6" fmla="*/ 601127 w 1906052"/>
                <a:gd name="connsiteY6" fmla="*/ 28575 h 1285875"/>
                <a:gd name="connsiteX7" fmla="*/ 734477 w 1906052"/>
                <a:gd name="connsiteY7" fmla="*/ 19050 h 1285875"/>
                <a:gd name="connsiteX8" fmla="*/ 791627 w 1906052"/>
                <a:gd name="connsiteY8" fmla="*/ 9525 h 1285875"/>
                <a:gd name="connsiteX9" fmla="*/ 820202 w 1906052"/>
                <a:gd name="connsiteY9" fmla="*/ 0 h 1285875"/>
                <a:gd name="connsiteX10" fmla="*/ 886877 w 1906052"/>
                <a:gd name="connsiteY10" fmla="*/ 19050 h 1285875"/>
                <a:gd name="connsiteX11" fmla="*/ 953552 w 1906052"/>
                <a:gd name="connsiteY11" fmla="*/ 9525 h 1285875"/>
                <a:gd name="connsiteX12" fmla="*/ 991652 w 1906052"/>
                <a:gd name="connsiteY12" fmla="*/ 19050 h 1285875"/>
                <a:gd name="connsiteX13" fmla="*/ 1067852 w 1906052"/>
                <a:gd name="connsiteY13" fmla="*/ 28575 h 1285875"/>
                <a:gd name="connsiteX14" fmla="*/ 1267877 w 1906052"/>
                <a:gd name="connsiteY14" fmla="*/ 28575 h 1285875"/>
                <a:gd name="connsiteX15" fmla="*/ 1486952 w 1906052"/>
                <a:gd name="connsiteY15" fmla="*/ 38100 h 1285875"/>
                <a:gd name="connsiteX16" fmla="*/ 1515527 w 1906052"/>
                <a:gd name="connsiteY16" fmla="*/ 57150 h 1285875"/>
                <a:gd name="connsiteX17" fmla="*/ 1544102 w 1906052"/>
                <a:gd name="connsiteY17" fmla="*/ 66675 h 1285875"/>
                <a:gd name="connsiteX18" fmla="*/ 1582202 w 1906052"/>
                <a:gd name="connsiteY18" fmla="*/ 95250 h 1285875"/>
                <a:gd name="connsiteX19" fmla="*/ 1620302 w 1906052"/>
                <a:gd name="connsiteY19" fmla="*/ 114300 h 1285875"/>
                <a:gd name="connsiteX20" fmla="*/ 1648877 w 1906052"/>
                <a:gd name="connsiteY20" fmla="*/ 133350 h 1285875"/>
                <a:gd name="connsiteX21" fmla="*/ 1658402 w 1906052"/>
                <a:gd name="connsiteY21" fmla="*/ 180975 h 1285875"/>
                <a:gd name="connsiteX22" fmla="*/ 1686977 w 1906052"/>
                <a:gd name="connsiteY22" fmla="*/ 200025 h 1285875"/>
                <a:gd name="connsiteX23" fmla="*/ 1725077 w 1906052"/>
                <a:gd name="connsiteY23" fmla="*/ 257175 h 1285875"/>
                <a:gd name="connsiteX24" fmla="*/ 1763177 w 1906052"/>
                <a:gd name="connsiteY24" fmla="*/ 314325 h 1285875"/>
                <a:gd name="connsiteX25" fmla="*/ 1782227 w 1906052"/>
                <a:gd name="connsiteY25" fmla="*/ 342900 h 1285875"/>
                <a:gd name="connsiteX26" fmla="*/ 1810802 w 1906052"/>
                <a:gd name="connsiteY26" fmla="*/ 371475 h 1285875"/>
                <a:gd name="connsiteX27" fmla="*/ 1839377 w 1906052"/>
                <a:gd name="connsiteY27" fmla="*/ 390525 h 1285875"/>
                <a:gd name="connsiteX28" fmla="*/ 1877477 w 1906052"/>
                <a:gd name="connsiteY28" fmla="*/ 419100 h 1285875"/>
                <a:gd name="connsiteX29" fmla="*/ 1877477 w 1906052"/>
                <a:gd name="connsiteY29" fmla="*/ 542925 h 1285875"/>
                <a:gd name="connsiteX30" fmla="*/ 1887002 w 1906052"/>
                <a:gd name="connsiteY30" fmla="*/ 647700 h 1285875"/>
                <a:gd name="connsiteX31" fmla="*/ 1906052 w 1906052"/>
                <a:gd name="connsiteY31" fmla="*/ 704850 h 1285875"/>
                <a:gd name="connsiteX32" fmla="*/ 1887002 w 1906052"/>
                <a:gd name="connsiteY32" fmla="*/ 914400 h 1285875"/>
                <a:gd name="connsiteX33" fmla="*/ 1858427 w 1906052"/>
                <a:gd name="connsiteY33" fmla="*/ 933450 h 1285875"/>
                <a:gd name="connsiteX34" fmla="*/ 1763177 w 1906052"/>
                <a:gd name="connsiteY34" fmla="*/ 990600 h 1285875"/>
                <a:gd name="connsiteX35" fmla="*/ 1706027 w 1906052"/>
                <a:gd name="connsiteY35" fmla="*/ 1047750 h 1285875"/>
                <a:gd name="connsiteX36" fmla="*/ 1648877 w 1906052"/>
                <a:gd name="connsiteY36" fmla="*/ 1162050 h 1285875"/>
                <a:gd name="connsiteX37" fmla="*/ 1591727 w 1906052"/>
                <a:gd name="connsiteY37" fmla="*/ 1219200 h 1285875"/>
                <a:gd name="connsiteX38" fmla="*/ 1563152 w 1906052"/>
                <a:gd name="connsiteY38" fmla="*/ 1247775 h 1285875"/>
                <a:gd name="connsiteX39" fmla="*/ 1353602 w 1906052"/>
                <a:gd name="connsiteY39" fmla="*/ 1228725 h 1285875"/>
                <a:gd name="connsiteX40" fmla="*/ 1305977 w 1906052"/>
                <a:gd name="connsiteY40" fmla="*/ 1209675 h 1285875"/>
                <a:gd name="connsiteX41" fmla="*/ 1134527 w 1906052"/>
                <a:gd name="connsiteY41" fmla="*/ 1219200 h 1285875"/>
                <a:gd name="connsiteX42" fmla="*/ 1096427 w 1906052"/>
                <a:gd name="connsiteY42" fmla="*/ 1238250 h 1285875"/>
                <a:gd name="connsiteX43" fmla="*/ 991652 w 1906052"/>
                <a:gd name="connsiteY43" fmla="*/ 1266825 h 1285875"/>
                <a:gd name="connsiteX44" fmla="*/ 648752 w 1906052"/>
                <a:gd name="connsiteY44" fmla="*/ 1276350 h 1285875"/>
                <a:gd name="connsiteX45" fmla="*/ 620177 w 1906052"/>
                <a:gd name="connsiteY45" fmla="*/ 1285875 h 1285875"/>
                <a:gd name="connsiteX46" fmla="*/ 591602 w 1906052"/>
                <a:gd name="connsiteY46" fmla="*/ 1276350 h 1285875"/>
                <a:gd name="connsiteX47" fmla="*/ 515402 w 1906052"/>
                <a:gd name="connsiteY47" fmla="*/ 1219200 h 1285875"/>
                <a:gd name="connsiteX48" fmla="*/ 486827 w 1906052"/>
                <a:gd name="connsiteY48" fmla="*/ 1200150 h 1285875"/>
                <a:gd name="connsiteX49" fmla="*/ 429677 w 1906052"/>
                <a:gd name="connsiteY49" fmla="*/ 1181100 h 1285875"/>
                <a:gd name="connsiteX50" fmla="*/ 267752 w 1906052"/>
                <a:gd name="connsiteY50" fmla="*/ 1162050 h 1285875"/>
                <a:gd name="connsiteX51" fmla="*/ 239177 w 1906052"/>
                <a:gd name="connsiteY51" fmla="*/ 1152525 h 1285875"/>
                <a:gd name="connsiteX52" fmla="*/ 153452 w 1906052"/>
                <a:gd name="connsiteY52" fmla="*/ 1085850 h 1285875"/>
                <a:gd name="connsiteX53" fmla="*/ 134402 w 1906052"/>
                <a:gd name="connsiteY53" fmla="*/ 1057275 h 1285875"/>
                <a:gd name="connsiteX54" fmla="*/ 115352 w 1906052"/>
                <a:gd name="connsiteY54" fmla="*/ 981075 h 1285875"/>
                <a:gd name="connsiteX55" fmla="*/ 105827 w 1906052"/>
                <a:gd name="connsiteY55" fmla="*/ 952500 h 1285875"/>
                <a:gd name="connsiteX56" fmla="*/ 96302 w 1906052"/>
                <a:gd name="connsiteY56" fmla="*/ 876300 h 1285875"/>
                <a:gd name="connsiteX57" fmla="*/ 86777 w 1906052"/>
                <a:gd name="connsiteY57" fmla="*/ 847725 h 1285875"/>
                <a:gd name="connsiteX58" fmla="*/ 20102 w 1906052"/>
                <a:gd name="connsiteY58" fmla="*/ 742950 h 1285875"/>
                <a:gd name="connsiteX59" fmla="*/ 29627 w 1906052"/>
                <a:gd name="connsiteY59" fmla="*/ 533400 h 1285875"/>
                <a:gd name="connsiteX60" fmla="*/ 86777 w 1906052"/>
                <a:gd name="connsiteY60" fmla="*/ 476250 h 1285875"/>
                <a:gd name="connsiteX61" fmla="*/ 105827 w 1906052"/>
                <a:gd name="connsiteY61" fmla="*/ 447675 h 1285875"/>
                <a:gd name="connsiteX62" fmla="*/ 124877 w 1906052"/>
                <a:gd name="connsiteY62" fmla="*/ 323850 h 1285875"/>
                <a:gd name="connsiteX63" fmla="*/ 134402 w 1906052"/>
                <a:gd name="connsiteY63" fmla="*/ 276225 h 1285875"/>
                <a:gd name="connsiteX64" fmla="*/ 143927 w 1906052"/>
                <a:gd name="connsiteY64" fmla="*/ 247650 h 1285875"/>
                <a:gd name="connsiteX65" fmla="*/ 191552 w 1906052"/>
                <a:gd name="connsiteY65" fmla="*/ 228600 h 1285875"/>
                <a:gd name="connsiteX66" fmla="*/ 305852 w 1906052"/>
                <a:gd name="connsiteY66" fmla="*/ 209550 h 1285875"/>
                <a:gd name="connsiteX67" fmla="*/ 315377 w 1906052"/>
                <a:gd name="connsiteY67" fmla="*/ 161925 h 1285875"/>
                <a:gd name="connsiteX68" fmla="*/ 334427 w 1906052"/>
                <a:gd name="connsiteY68" fmla="*/ 104775 h 1285875"/>
                <a:gd name="connsiteX69" fmla="*/ 343952 w 1906052"/>
                <a:gd name="connsiteY69" fmla="*/ 123825 h 1285875"/>
                <a:gd name="connsiteX70" fmla="*/ 315377 w 1906052"/>
                <a:gd name="connsiteY70" fmla="*/ 152400 h 1285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1906052" h="1285875">
                  <a:moveTo>
                    <a:pt x="315377" y="152400"/>
                  </a:moveTo>
                  <a:cubicBezTo>
                    <a:pt x="321727" y="149225"/>
                    <a:pt x="303583" y="167550"/>
                    <a:pt x="382052" y="104775"/>
                  </a:cubicBezTo>
                  <a:cubicBezTo>
                    <a:pt x="389892" y="98503"/>
                    <a:pt x="400749" y="97046"/>
                    <a:pt x="410627" y="95250"/>
                  </a:cubicBezTo>
                  <a:cubicBezTo>
                    <a:pt x="435812" y="90671"/>
                    <a:pt x="461427" y="88900"/>
                    <a:pt x="486827" y="85725"/>
                  </a:cubicBezTo>
                  <a:cubicBezTo>
                    <a:pt x="496352" y="79375"/>
                    <a:pt x="507307" y="74770"/>
                    <a:pt x="515402" y="66675"/>
                  </a:cubicBezTo>
                  <a:cubicBezTo>
                    <a:pt x="523497" y="58580"/>
                    <a:pt x="523991" y="42749"/>
                    <a:pt x="534452" y="38100"/>
                  </a:cubicBezTo>
                  <a:cubicBezTo>
                    <a:pt x="554968" y="28982"/>
                    <a:pt x="578777" y="30704"/>
                    <a:pt x="601127" y="28575"/>
                  </a:cubicBezTo>
                  <a:cubicBezTo>
                    <a:pt x="645490" y="24350"/>
                    <a:pt x="690027" y="22225"/>
                    <a:pt x="734477" y="19050"/>
                  </a:cubicBezTo>
                  <a:cubicBezTo>
                    <a:pt x="753527" y="15875"/>
                    <a:pt x="772774" y="13715"/>
                    <a:pt x="791627" y="9525"/>
                  </a:cubicBezTo>
                  <a:cubicBezTo>
                    <a:pt x="801428" y="7347"/>
                    <a:pt x="810162" y="0"/>
                    <a:pt x="820202" y="0"/>
                  </a:cubicBezTo>
                  <a:cubicBezTo>
                    <a:pt x="832162" y="0"/>
                    <a:pt x="873402" y="14558"/>
                    <a:pt x="886877" y="19050"/>
                  </a:cubicBezTo>
                  <a:cubicBezTo>
                    <a:pt x="909102" y="15875"/>
                    <a:pt x="931101" y="9525"/>
                    <a:pt x="953552" y="9525"/>
                  </a:cubicBezTo>
                  <a:cubicBezTo>
                    <a:pt x="966643" y="9525"/>
                    <a:pt x="978739" y="16898"/>
                    <a:pt x="991652" y="19050"/>
                  </a:cubicBezTo>
                  <a:cubicBezTo>
                    <a:pt x="1016901" y="23258"/>
                    <a:pt x="1042452" y="25400"/>
                    <a:pt x="1067852" y="28575"/>
                  </a:cubicBezTo>
                  <a:cubicBezTo>
                    <a:pt x="1159652" y="5625"/>
                    <a:pt x="1087737" y="19568"/>
                    <a:pt x="1267877" y="28575"/>
                  </a:cubicBezTo>
                  <a:lnTo>
                    <a:pt x="1486952" y="38100"/>
                  </a:lnTo>
                  <a:cubicBezTo>
                    <a:pt x="1496477" y="44450"/>
                    <a:pt x="1505288" y="52030"/>
                    <a:pt x="1515527" y="57150"/>
                  </a:cubicBezTo>
                  <a:cubicBezTo>
                    <a:pt x="1524507" y="61640"/>
                    <a:pt x="1535385" y="61694"/>
                    <a:pt x="1544102" y="66675"/>
                  </a:cubicBezTo>
                  <a:cubicBezTo>
                    <a:pt x="1557885" y="74551"/>
                    <a:pt x="1568740" y="86836"/>
                    <a:pt x="1582202" y="95250"/>
                  </a:cubicBezTo>
                  <a:cubicBezTo>
                    <a:pt x="1594243" y="102775"/>
                    <a:pt x="1607974" y="107255"/>
                    <a:pt x="1620302" y="114300"/>
                  </a:cubicBezTo>
                  <a:cubicBezTo>
                    <a:pt x="1630241" y="119980"/>
                    <a:pt x="1639352" y="127000"/>
                    <a:pt x="1648877" y="133350"/>
                  </a:cubicBezTo>
                  <a:cubicBezTo>
                    <a:pt x="1652052" y="149225"/>
                    <a:pt x="1650370" y="166919"/>
                    <a:pt x="1658402" y="180975"/>
                  </a:cubicBezTo>
                  <a:cubicBezTo>
                    <a:pt x="1664082" y="190914"/>
                    <a:pt x="1679439" y="191410"/>
                    <a:pt x="1686977" y="200025"/>
                  </a:cubicBezTo>
                  <a:cubicBezTo>
                    <a:pt x="1702054" y="217255"/>
                    <a:pt x="1712377" y="238125"/>
                    <a:pt x="1725077" y="257175"/>
                  </a:cubicBezTo>
                  <a:lnTo>
                    <a:pt x="1763177" y="314325"/>
                  </a:lnTo>
                  <a:cubicBezTo>
                    <a:pt x="1769527" y="323850"/>
                    <a:pt x="1774132" y="334805"/>
                    <a:pt x="1782227" y="342900"/>
                  </a:cubicBezTo>
                  <a:cubicBezTo>
                    <a:pt x="1791752" y="352425"/>
                    <a:pt x="1800454" y="362851"/>
                    <a:pt x="1810802" y="371475"/>
                  </a:cubicBezTo>
                  <a:cubicBezTo>
                    <a:pt x="1819596" y="378804"/>
                    <a:pt x="1830062" y="383871"/>
                    <a:pt x="1839377" y="390525"/>
                  </a:cubicBezTo>
                  <a:cubicBezTo>
                    <a:pt x="1852295" y="399752"/>
                    <a:pt x="1864777" y="409575"/>
                    <a:pt x="1877477" y="419100"/>
                  </a:cubicBezTo>
                  <a:cubicBezTo>
                    <a:pt x="1900404" y="487880"/>
                    <a:pt x="1877477" y="406112"/>
                    <a:pt x="1877477" y="542925"/>
                  </a:cubicBezTo>
                  <a:cubicBezTo>
                    <a:pt x="1877477" y="577994"/>
                    <a:pt x="1880908" y="613165"/>
                    <a:pt x="1887002" y="647700"/>
                  </a:cubicBezTo>
                  <a:cubicBezTo>
                    <a:pt x="1890492" y="667475"/>
                    <a:pt x="1906052" y="704850"/>
                    <a:pt x="1906052" y="704850"/>
                  </a:cubicBezTo>
                  <a:cubicBezTo>
                    <a:pt x="1899702" y="774700"/>
                    <a:pt x="1901307" y="845736"/>
                    <a:pt x="1887002" y="914400"/>
                  </a:cubicBezTo>
                  <a:cubicBezTo>
                    <a:pt x="1884667" y="925607"/>
                    <a:pt x="1868366" y="927770"/>
                    <a:pt x="1858427" y="933450"/>
                  </a:cubicBezTo>
                  <a:cubicBezTo>
                    <a:pt x="1823351" y="953493"/>
                    <a:pt x="1794245" y="959532"/>
                    <a:pt x="1763177" y="990600"/>
                  </a:cubicBezTo>
                  <a:lnTo>
                    <a:pt x="1706027" y="1047750"/>
                  </a:lnTo>
                  <a:cubicBezTo>
                    <a:pt x="1690533" y="1094231"/>
                    <a:pt x="1685806" y="1125121"/>
                    <a:pt x="1648877" y="1162050"/>
                  </a:cubicBezTo>
                  <a:lnTo>
                    <a:pt x="1591727" y="1219200"/>
                  </a:lnTo>
                  <a:lnTo>
                    <a:pt x="1563152" y="1247775"/>
                  </a:lnTo>
                  <a:cubicBezTo>
                    <a:pt x="1524433" y="1245497"/>
                    <a:pt x="1412515" y="1246399"/>
                    <a:pt x="1353602" y="1228725"/>
                  </a:cubicBezTo>
                  <a:cubicBezTo>
                    <a:pt x="1337225" y="1223812"/>
                    <a:pt x="1321852" y="1216025"/>
                    <a:pt x="1305977" y="1209675"/>
                  </a:cubicBezTo>
                  <a:cubicBezTo>
                    <a:pt x="1248827" y="1212850"/>
                    <a:pt x="1191240" y="1211466"/>
                    <a:pt x="1134527" y="1219200"/>
                  </a:cubicBezTo>
                  <a:cubicBezTo>
                    <a:pt x="1120458" y="1221118"/>
                    <a:pt x="1109610" y="1232977"/>
                    <a:pt x="1096427" y="1238250"/>
                  </a:cubicBezTo>
                  <a:cubicBezTo>
                    <a:pt x="1073631" y="1247369"/>
                    <a:pt x="1018888" y="1265496"/>
                    <a:pt x="991652" y="1266825"/>
                  </a:cubicBezTo>
                  <a:cubicBezTo>
                    <a:pt x="877444" y="1272396"/>
                    <a:pt x="763052" y="1273175"/>
                    <a:pt x="648752" y="1276350"/>
                  </a:cubicBezTo>
                  <a:cubicBezTo>
                    <a:pt x="639227" y="1279525"/>
                    <a:pt x="630217" y="1285875"/>
                    <a:pt x="620177" y="1285875"/>
                  </a:cubicBezTo>
                  <a:cubicBezTo>
                    <a:pt x="610137" y="1285875"/>
                    <a:pt x="600073" y="1281740"/>
                    <a:pt x="591602" y="1276350"/>
                  </a:cubicBezTo>
                  <a:cubicBezTo>
                    <a:pt x="564816" y="1259304"/>
                    <a:pt x="541820" y="1236812"/>
                    <a:pt x="515402" y="1219200"/>
                  </a:cubicBezTo>
                  <a:cubicBezTo>
                    <a:pt x="505877" y="1212850"/>
                    <a:pt x="497288" y="1204799"/>
                    <a:pt x="486827" y="1200150"/>
                  </a:cubicBezTo>
                  <a:cubicBezTo>
                    <a:pt x="468477" y="1191995"/>
                    <a:pt x="449675" y="1182918"/>
                    <a:pt x="429677" y="1181100"/>
                  </a:cubicBezTo>
                  <a:cubicBezTo>
                    <a:pt x="376149" y="1176234"/>
                    <a:pt x="320680" y="1173812"/>
                    <a:pt x="267752" y="1162050"/>
                  </a:cubicBezTo>
                  <a:cubicBezTo>
                    <a:pt x="257951" y="1159872"/>
                    <a:pt x="247954" y="1157401"/>
                    <a:pt x="239177" y="1152525"/>
                  </a:cubicBezTo>
                  <a:cubicBezTo>
                    <a:pt x="206217" y="1134214"/>
                    <a:pt x="177390" y="1114575"/>
                    <a:pt x="153452" y="1085850"/>
                  </a:cubicBezTo>
                  <a:cubicBezTo>
                    <a:pt x="146123" y="1077056"/>
                    <a:pt x="139522" y="1067514"/>
                    <a:pt x="134402" y="1057275"/>
                  </a:cubicBezTo>
                  <a:cubicBezTo>
                    <a:pt x="123516" y="1035502"/>
                    <a:pt x="120786" y="1002812"/>
                    <a:pt x="115352" y="981075"/>
                  </a:cubicBezTo>
                  <a:cubicBezTo>
                    <a:pt x="112917" y="971335"/>
                    <a:pt x="109002" y="962025"/>
                    <a:pt x="105827" y="952500"/>
                  </a:cubicBezTo>
                  <a:cubicBezTo>
                    <a:pt x="102652" y="927100"/>
                    <a:pt x="100881" y="901485"/>
                    <a:pt x="96302" y="876300"/>
                  </a:cubicBezTo>
                  <a:cubicBezTo>
                    <a:pt x="94506" y="866422"/>
                    <a:pt x="90932" y="856865"/>
                    <a:pt x="86777" y="847725"/>
                  </a:cubicBezTo>
                  <a:cubicBezTo>
                    <a:pt x="50007" y="766831"/>
                    <a:pt x="65269" y="788117"/>
                    <a:pt x="20102" y="742950"/>
                  </a:cubicBezTo>
                  <a:cubicBezTo>
                    <a:pt x="-5142" y="667218"/>
                    <a:pt x="-11396" y="661596"/>
                    <a:pt x="29627" y="533400"/>
                  </a:cubicBezTo>
                  <a:cubicBezTo>
                    <a:pt x="37838" y="507741"/>
                    <a:pt x="71833" y="498666"/>
                    <a:pt x="86777" y="476250"/>
                  </a:cubicBezTo>
                  <a:lnTo>
                    <a:pt x="105827" y="447675"/>
                  </a:lnTo>
                  <a:cubicBezTo>
                    <a:pt x="127666" y="338479"/>
                    <a:pt x="101811" y="473780"/>
                    <a:pt x="124877" y="323850"/>
                  </a:cubicBezTo>
                  <a:cubicBezTo>
                    <a:pt x="127339" y="307849"/>
                    <a:pt x="130475" y="291931"/>
                    <a:pt x="134402" y="276225"/>
                  </a:cubicBezTo>
                  <a:cubicBezTo>
                    <a:pt x="136837" y="266485"/>
                    <a:pt x="136214" y="254078"/>
                    <a:pt x="143927" y="247650"/>
                  </a:cubicBezTo>
                  <a:cubicBezTo>
                    <a:pt x="157062" y="236704"/>
                    <a:pt x="174909" y="232516"/>
                    <a:pt x="191552" y="228600"/>
                  </a:cubicBezTo>
                  <a:cubicBezTo>
                    <a:pt x="229151" y="219753"/>
                    <a:pt x="305852" y="209550"/>
                    <a:pt x="305852" y="209550"/>
                  </a:cubicBezTo>
                  <a:cubicBezTo>
                    <a:pt x="309027" y="193675"/>
                    <a:pt x="311117" y="177544"/>
                    <a:pt x="315377" y="161925"/>
                  </a:cubicBezTo>
                  <a:cubicBezTo>
                    <a:pt x="320661" y="142552"/>
                    <a:pt x="334427" y="104775"/>
                    <a:pt x="334427" y="104775"/>
                  </a:cubicBezTo>
                  <a:cubicBezTo>
                    <a:pt x="394145" y="119705"/>
                    <a:pt x="375836" y="107883"/>
                    <a:pt x="343952" y="123825"/>
                  </a:cubicBezTo>
                  <a:cubicBezTo>
                    <a:pt x="339936" y="125833"/>
                    <a:pt x="309027" y="155575"/>
                    <a:pt x="315377" y="152400"/>
                  </a:cubicBezTo>
                  <a:close/>
                </a:path>
              </a:pathLst>
            </a:custGeom>
            <a:solidFill>
              <a:schemeClr val="accent3">
                <a:lumMod val="75000"/>
              </a:schemeClr>
            </a:solidFill>
            <a:ln w="6350">
              <a:solidFill>
                <a:schemeClr val="accent4">
                  <a:lumMod val="10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fr-BE"/>
            </a:p>
          </p:txBody>
        </p:sp>
        <p:sp>
          <p:nvSpPr>
            <p:cNvPr id="22" name="Forme libre 21"/>
            <p:cNvSpPr/>
            <p:nvPr/>
          </p:nvSpPr>
          <p:spPr>
            <a:xfrm>
              <a:off x="3558183" y="5444827"/>
              <a:ext cx="1209675" cy="1085850"/>
            </a:xfrm>
            <a:custGeom>
              <a:avLst/>
              <a:gdLst>
                <a:gd name="connsiteX0" fmla="*/ 1066800 w 1210160"/>
                <a:gd name="connsiteY0" fmla="*/ 133350 h 1085850"/>
                <a:gd name="connsiteX1" fmla="*/ 990600 w 1210160"/>
                <a:gd name="connsiteY1" fmla="*/ 66675 h 1085850"/>
                <a:gd name="connsiteX2" fmla="*/ 952500 w 1210160"/>
                <a:gd name="connsiteY2" fmla="*/ 57150 h 1085850"/>
                <a:gd name="connsiteX3" fmla="*/ 866775 w 1210160"/>
                <a:gd name="connsiteY3" fmla="*/ 28575 h 1085850"/>
                <a:gd name="connsiteX4" fmla="*/ 838200 w 1210160"/>
                <a:gd name="connsiteY4" fmla="*/ 19050 h 1085850"/>
                <a:gd name="connsiteX5" fmla="*/ 742950 w 1210160"/>
                <a:gd name="connsiteY5" fmla="*/ 0 h 1085850"/>
                <a:gd name="connsiteX6" fmla="*/ 457200 w 1210160"/>
                <a:gd name="connsiteY6" fmla="*/ 9525 h 1085850"/>
                <a:gd name="connsiteX7" fmla="*/ 361950 w 1210160"/>
                <a:gd name="connsiteY7" fmla="*/ 38100 h 1085850"/>
                <a:gd name="connsiteX8" fmla="*/ 333375 w 1210160"/>
                <a:gd name="connsiteY8" fmla="*/ 57150 h 1085850"/>
                <a:gd name="connsiteX9" fmla="*/ 285750 w 1210160"/>
                <a:gd name="connsiteY9" fmla="*/ 76200 h 1085850"/>
                <a:gd name="connsiteX10" fmla="*/ 257175 w 1210160"/>
                <a:gd name="connsiteY10" fmla="*/ 85725 h 1085850"/>
                <a:gd name="connsiteX11" fmla="*/ 190500 w 1210160"/>
                <a:gd name="connsiteY11" fmla="*/ 114300 h 1085850"/>
                <a:gd name="connsiteX12" fmla="*/ 171450 w 1210160"/>
                <a:gd name="connsiteY12" fmla="*/ 142875 h 1085850"/>
                <a:gd name="connsiteX13" fmla="*/ 142875 w 1210160"/>
                <a:gd name="connsiteY13" fmla="*/ 152400 h 1085850"/>
                <a:gd name="connsiteX14" fmla="*/ 123825 w 1210160"/>
                <a:gd name="connsiteY14" fmla="*/ 190500 h 1085850"/>
                <a:gd name="connsiteX15" fmla="*/ 114300 w 1210160"/>
                <a:gd name="connsiteY15" fmla="*/ 238125 h 1085850"/>
                <a:gd name="connsiteX16" fmla="*/ 57150 w 1210160"/>
                <a:gd name="connsiteY16" fmla="*/ 285750 h 1085850"/>
                <a:gd name="connsiteX17" fmla="*/ 28575 w 1210160"/>
                <a:gd name="connsiteY17" fmla="*/ 304800 h 1085850"/>
                <a:gd name="connsiteX18" fmla="*/ 9525 w 1210160"/>
                <a:gd name="connsiteY18" fmla="*/ 361950 h 1085850"/>
                <a:gd name="connsiteX19" fmla="*/ 0 w 1210160"/>
                <a:gd name="connsiteY19" fmla="*/ 390525 h 1085850"/>
                <a:gd name="connsiteX20" fmla="*/ 9525 w 1210160"/>
                <a:gd name="connsiteY20" fmla="*/ 542925 h 1085850"/>
                <a:gd name="connsiteX21" fmla="*/ 28575 w 1210160"/>
                <a:gd name="connsiteY21" fmla="*/ 600075 h 1085850"/>
                <a:gd name="connsiteX22" fmla="*/ 57150 w 1210160"/>
                <a:gd name="connsiteY22" fmla="*/ 619125 h 1085850"/>
                <a:gd name="connsiteX23" fmla="*/ 85725 w 1210160"/>
                <a:gd name="connsiteY23" fmla="*/ 676275 h 1085850"/>
                <a:gd name="connsiteX24" fmla="*/ 104775 w 1210160"/>
                <a:gd name="connsiteY24" fmla="*/ 704850 h 1085850"/>
                <a:gd name="connsiteX25" fmla="*/ 114300 w 1210160"/>
                <a:gd name="connsiteY25" fmla="*/ 733425 h 1085850"/>
                <a:gd name="connsiteX26" fmla="*/ 142875 w 1210160"/>
                <a:gd name="connsiteY26" fmla="*/ 752475 h 1085850"/>
                <a:gd name="connsiteX27" fmla="*/ 152400 w 1210160"/>
                <a:gd name="connsiteY27" fmla="*/ 781050 h 1085850"/>
                <a:gd name="connsiteX28" fmla="*/ 238125 w 1210160"/>
                <a:gd name="connsiteY28" fmla="*/ 857250 h 1085850"/>
                <a:gd name="connsiteX29" fmla="*/ 266700 w 1210160"/>
                <a:gd name="connsiteY29" fmla="*/ 866775 h 1085850"/>
                <a:gd name="connsiteX30" fmla="*/ 352425 w 1210160"/>
                <a:gd name="connsiteY30" fmla="*/ 914400 h 1085850"/>
                <a:gd name="connsiteX31" fmla="*/ 381000 w 1210160"/>
                <a:gd name="connsiteY31" fmla="*/ 942975 h 1085850"/>
                <a:gd name="connsiteX32" fmla="*/ 409575 w 1210160"/>
                <a:gd name="connsiteY32" fmla="*/ 952500 h 1085850"/>
                <a:gd name="connsiteX33" fmla="*/ 438150 w 1210160"/>
                <a:gd name="connsiteY33" fmla="*/ 971550 h 1085850"/>
                <a:gd name="connsiteX34" fmla="*/ 466725 w 1210160"/>
                <a:gd name="connsiteY34" fmla="*/ 981075 h 1085850"/>
                <a:gd name="connsiteX35" fmla="*/ 523875 w 1210160"/>
                <a:gd name="connsiteY35" fmla="*/ 1019175 h 1085850"/>
                <a:gd name="connsiteX36" fmla="*/ 600075 w 1210160"/>
                <a:gd name="connsiteY36" fmla="*/ 1038225 h 1085850"/>
                <a:gd name="connsiteX37" fmla="*/ 628650 w 1210160"/>
                <a:gd name="connsiteY37" fmla="*/ 1047750 h 1085850"/>
                <a:gd name="connsiteX38" fmla="*/ 733425 w 1210160"/>
                <a:gd name="connsiteY38" fmla="*/ 1066800 h 1085850"/>
                <a:gd name="connsiteX39" fmla="*/ 790575 w 1210160"/>
                <a:gd name="connsiteY39" fmla="*/ 1085850 h 1085850"/>
                <a:gd name="connsiteX40" fmla="*/ 933450 w 1210160"/>
                <a:gd name="connsiteY40" fmla="*/ 1076325 h 1085850"/>
                <a:gd name="connsiteX41" fmla="*/ 952500 w 1210160"/>
                <a:gd name="connsiteY41" fmla="*/ 1047750 h 1085850"/>
                <a:gd name="connsiteX42" fmla="*/ 981075 w 1210160"/>
                <a:gd name="connsiteY42" fmla="*/ 1028700 h 1085850"/>
                <a:gd name="connsiteX43" fmla="*/ 1009650 w 1210160"/>
                <a:gd name="connsiteY43" fmla="*/ 1000125 h 1085850"/>
                <a:gd name="connsiteX44" fmla="*/ 1095375 w 1210160"/>
                <a:gd name="connsiteY44" fmla="*/ 952500 h 1085850"/>
                <a:gd name="connsiteX45" fmla="*/ 1143000 w 1210160"/>
                <a:gd name="connsiteY45" fmla="*/ 866775 h 1085850"/>
                <a:gd name="connsiteX46" fmla="*/ 1152525 w 1210160"/>
                <a:gd name="connsiteY46" fmla="*/ 781050 h 1085850"/>
                <a:gd name="connsiteX47" fmla="*/ 1171575 w 1210160"/>
                <a:gd name="connsiteY47" fmla="*/ 752475 h 1085850"/>
                <a:gd name="connsiteX48" fmla="*/ 1200150 w 1210160"/>
                <a:gd name="connsiteY48" fmla="*/ 695325 h 1085850"/>
                <a:gd name="connsiteX49" fmla="*/ 1209675 w 1210160"/>
                <a:gd name="connsiteY49" fmla="*/ 638175 h 1085850"/>
                <a:gd name="connsiteX50" fmla="*/ 1200150 w 1210160"/>
                <a:gd name="connsiteY50" fmla="*/ 333375 h 1085850"/>
                <a:gd name="connsiteX51" fmla="*/ 1162050 w 1210160"/>
                <a:gd name="connsiteY51" fmla="*/ 276225 h 1085850"/>
                <a:gd name="connsiteX52" fmla="*/ 1133475 w 1210160"/>
                <a:gd name="connsiteY52" fmla="*/ 219075 h 1085850"/>
                <a:gd name="connsiteX53" fmla="*/ 1123950 w 1210160"/>
                <a:gd name="connsiteY53" fmla="*/ 190500 h 1085850"/>
                <a:gd name="connsiteX54" fmla="*/ 1104900 w 1210160"/>
                <a:gd name="connsiteY54" fmla="*/ 161925 h 1085850"/>
                <a:gd name="connsiteX55" fmla="*/ 1095375 w 1210160"/>
                <a:gd name="connsiteY55" fmla="*/ 133350 h 1085850"/>
                <a:gd name="connsiteX56" fmla="*/ 1038225 w 1210160"/>
                <a:gd name="connsiteY56" fmla="*/ 76200 h 1085850"/>
                <a:gd name="connsiteX57" fmla="*/ 962025 w 1210160"/>
                <a:gd name="connsiteY57" fmla="*/ 66675 h 1085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1210160" h="1085850">
                  <a:moveTo>
                    <a:pt x="1066800" y="133350"/>
                  </a:moveTo>
                  <a:cubicBezTo>
                    <a:pt x="1049695" y="116245"/>
                    <a:pt x="1018165" y="78489"/>
                    <a:pt x="990600" y="66675"/>
                  </a:cubicBezTo>
                  <a:cubicBezTo>
                    <a:pt x="978568" y="61518"/>
                    <a:pt x="965039" y="60912"/>
                    <a:pt x="952500" y="57150"/>
                  </a:cubicBezTo>
                  <a:lnTo>
                    <a:pt x="866775" y="28575"/>
                  </a:lnTo>
                  <a:cubicBezTo>
                    <a:pt x="857250" y="25400"/>
                    <a:pt x="848045" y="21019"/>
                    <a:pt x="838200" y="19050"/>
                  </a:cubicBezTo>
                  <a:lnTo>
                    <a:pt x="742950" y="0"/>
                  </a:lnTo>
                  <a:cubicBezTo>
                    <a:pt x="647700" y="3175"/>
                    <a:pt x="552338" y="3929"/>
                    <a:pt x="457200" y="9525"/>
                  </a:cubicBezTo>
                  <a:cubicBezTo>
                    <a:pt x="442600" y="10384"/>
                    <a:pt x="365589" y="35674"/>
                    <a:pt x="361950" y="38100"/>
                  </a:cubicBezTo>
                  <a:cubicBezTo>
                    <a:pt x="352425" y="44450"/>
                    <a:pt x="343614" y="52030"/>
                    <a:pt x="333375" y="57150"/>
                  </a:cubicBezTo>
                  <a:cubicBezTo>
                    <a:pt x="318082" y="64796"/>
                    <a:pt x="301759" y="70197"/>
                    <a:pt x="285750" y="76200"/>
                  </a:cubicBezTo>
                  <a:cubicBezTo>
                    <a:pt x="276349" y="79725"/>
                    <a:pt x="266155" y="81235"/>
                    <a:pt x="257175" y="85725"/>
                  </a:cubicBezTo>
                  <a:cubicBezTo>
                    <a:pt x="191396" y="118614"/>
                    <a:pt x="269794" y="94476"/>
                    <a:pt x="190500" y="114300"/>
                  </a:cubicBezTo>
                  <a:cubicBezTo>
                    <a:pt x="184150" y="123825"/>
                    <a:pt x="180389" y="135724"/>
                    <a:pt x="171450" y="142875"/>
                  </a:cubicBezTo>
                  <a:cubicBezTo>
                    <a:pt x="163610" y="149147"/>
                    <a:pt x="149975" y="145300"/>
                    <a:pt x="142875" y="152400"/>
                  </a:cubicBezTo>
                  <a:cubicBezTo>
                    <a:pt x="132835" y="162440"/>
                    <a:pt x="130175" y="177800"/>
                    <a:pt x="123825" y="190500"/>
                  </a:cubicBezTo>
                  <a:cubicBezTo>
                    <a:pt x="120650" y="206375"/>
                    <a:pt x="119984" y="222966"/>
                    <a:pt x="114300" y="238125"/>
                  </a:cubicBezTo>
                  <a:cubicBezTo>
                    <a:pt x="101038" y="273490"/>
                    <a:pt x="88540" y="267813"/>
                    <a:pt x="57150" y="285750"/>
                  </a:cubicBezTo>
                  <a:cubicBezTo>
                    <a:pt x="47211" y="291430"/>
                    <a:pt x="38100" y="298450"/>
                    <a:pt x="28575" y="304800"/>
                  </a:cubicBezTo>
                  <a:lnTo>
                    <a:pt x="9525" y="361950"/>
                  </a:lnTo>
                  <a:lnTo>
                    <a:pt x="0" y="390525"/>
                  </a:lnTo>
                  <a:cubicBezTo>
                    <a:pt x="3175" y="441325"/>
                    <a:pt x="2648" y="492493"/>
                    <a:pt x="9525" y="542925"/>
                  </a:cubicBezTo>
                  <a:cubicBezTo>
                    <a:pt x="12238" y="562821"/>
                    <a:pt x="11867" y="588936"/>
                    <a:pt x="28575" y="600075"/>
                  </a:cubicBezTo>
                  <a:lnTo>
                    <a:pt x="57150" y="619125"/>
                  </a:lnTo>
                  <a:cubicBezTo>
                    <a:pt x="111745" y="701017"/>
                    <a:pt x="46290" y="597405"/>
                    <a:pt x="85725" y="676275"/>
                  </a:cubicBezTo>
                  <a:cubicBezTo>
                    <a:pt x="90845" y="686514"/>
                    <a:pt x="99655" y="694611"/>
                    <a:pt x="104775" y="704850"/>
                  </a:cubicBezTo>
                  <a:cubicBezTo>
                    <a:pt x="109265" y="713830"/>
                    <a:pt x="108028" y="725585"/>
                    <a:pt x="114300" y="733425"/>
                  </a:cubicBezTo>
                  <a:cubicBezTo>
                    <a:pt x="121451" y="742364"/>
                    <a:pt x="133350" y="746125"/>
                    <a:pt x="142875" y="752475"/>
                  </a:cubicBezTo>
                  <a:cubicBezTo>
                    <a:pt x="146050" y="762000"/>
                    <a:pt x="146236" y="773125"/>
                    <a:pt x="152400" y="781050"/>
                  </a:cubicBezTo>
                  <a:cubicBezTo>
                    <a:pt x="168464" y="801704"/>
                    <a:pt x="208032" y="842203"/>
                    <a:pt x="238125" y="857250"/>
                  </a:cubicBezTo>
                  <a:cubicBezTo>
                    <a:pt x="247105" y="861740"/>
                    <a:pt x="257923" y="861899"/>
                    <a:pt x="266700" y="866775"/>
                  </a:cubicBezTo>
                  <a:cubicBezTo>
                    <a:pt x="364956" y="921362"/>
                    <a:pt x="287767" y="892847"/>
                    <a:pt x="352425" y="914400"/>
                  </a:cubicBezTo>
                  <a:cubicBezTo>
                    <a:pt x="361950" y="923925"/>
                    <a:pt x="369792" y="935503"/>
                    <a:pt x="381000" y="942975"/>
                  </a:cubicBezTo>
                  <a:cubicBezTo>
                    <a:pt x="389354" y="948544"/>
                    <a:pt x="400595" y="948010"/>
                    <a:pt x="409575" y="952500"/>
                  </a:cubicBezTo>
                  <a:cubicBezTo>
                    <a:pt x="419814" y="957620"/>
                    <a:pt x="427911" y="966430"/>
                    <a:pt x="438150" y="971550"/>
                  </a:cubicBezTo>
                  <a:cubicBezTo>
                    <a:pt x="447130" y="976040"/>
                    <a:pt x="457948" y="976199"/>
                    <a:pt x="466725" y="981075"/>
                  </a:cubicBezTo>
                  <a:cubicBezTo>
                    <a:pt x="486739" y="992194"/>
                    <a:pt x="502155" y="1011935"/>
                    <a:pt x="523875" y="1019175"/>
                  </a:cubicBezTo>
                  <a:cubicBezTo>
                    <a:pt x="589194" y="1040948"/>
                    <a:pt x="508123" y="1015237"/>
                    <a:pt x="600075" y="1038225"/>
                  </a:cubicBezTo>
                  <a:cubicBezTo>
                    <a:pt x="609815" y="1040660"/>
                    <a:pt x="618849" y="1045572"/>
                    <a:pt x="628650" y="1047750"/>
                  </a:cubicBezTo>
                  <a:cubicBezTo>
                    <a:pt x="667858" y="1056463"/>
                    <a:pt x="695289" y="1056399"/>
                    <a:pt x="733425" y="1066800"/>
                  </a:cubicBezTo>
                  <a:cubicBezTo>
                    <a:pt x="752798" y="1072084"/>
                    <a:pt x="790575" y="1085850"/>
                    <a:pt x="790575" y="1085850"/>
                  </a:cubicBezTo>
                  <a:cubicBezTo>
                    <a:pt x="838200" y="1082675"/>
                    <a:pt x="886988" y="1087257"/>
                    <a:pt x="933450" y="1076325"/>
                  </a:cubicBezTo>
                  <a:cubicBezTo>
                    <a:pt x="944593" y="1073703"/>
                    <a:pt x="944405" y="1055845"/>
                    <a:pt x="952500" y="1047750"/>
                  </a:cubicBezTo>
                  <a:cubicBezTo>
                    <a:pt x="960595" y="1039655"/>
                    <a:pt x="972281" y="1036029"/>
                    <a:pt x="981075" y="1028700"/>
                  </a:cubicBezTo>
                  <a:cubicBezTo>
                    <a:pt x="991423" y="1020076"/>
                    <a:pt x="999017" y="1008395"/>
                    <a:pt x="1009650" y="1000125"/>
                  </a:cubicBezTo>
                  <a:cubicBezTo>
                    <a:pt x="1058778" y="961914"/>
                    <a:pt x="1052261" y="966871"/>
                    <a:pt x="1095375" y="952500"/>
                  </a:cubicBezTo>
                  <a:cubicBezTo>
                    <a:pt x="1139044" y="886996"/>
                    <a:pt x="1126235" y="917070"/>
                    <a:pt x="1143000" y="866775"/>
                  </a:cubicBezTo>
                  <a:cubicBezTo>
                    <a:pt x="1146175" y="838200"/>
                    <a:pt x="1145552" y="808942"/>
                    <a:pt x="1152525" y="781050"/>
                  </a:cubicBezTo>
                  <a:cubicBezTo>
                    <a:pt x="1155301" y="769944"/>
                    <a:pt x="1166455" y="762714"/>
                    <a:pt x="1171575" y="752475"/>
                  </a:cubicBezTo>
                  <a:cubicBezTo>
                    <a:pt x="1211010" y="673605"/>
                    <a:pt x="1145555" y="777217"/>
                    <a:pt x="1200150" y="695325"/>
                  </a:cubicBezTo>
                  <a:cubicBezTo>
                    <a:pt x="1203325" y="676275"/>
                    <a:pt x="1209675" y="657488"/>
                    <a:pt x="1209675" y="638175"/>
                  </a:cubicBezTo>
                  <a:cubicBezTo>
                    <a:pt x="1209675" y="536525"/>
                    <a:pt x="1213411" y="434156"/>
                    <a:pt x="1200150" y="333375"/>
                  </a:cubicBezTo>
                  <a:cubicBezTo>
                    <a:pt x="1197163" y="310675"/>
                    <a:pt x="1169290" y="297945"/>
                    <a:pt x="1162050" y="276225"/>
                  </a:cubicBezTo>
                  <a:cubicBezTo>
                    <a:pt x="1138109" y="204401"/>
                    <a:pt x="1170404" y="292933"/>
                    <a:pt x="1133475" y="219075"/>
                  </a:cubicBezTo>
                  <a:cubicBezTo>
                    <a:pt x="1128985" y="210095"/>
                    <a:pt x="1128440" y="199480"/>
                    <a:pt x="1123950" y="190500"/>
                  </a:cubicBezTo>
                  <a:cubicBezTo>
                    <a:pt x="1118830" y="180261"/>
                    <a:pt x="1110020" y="172164"/>
                    <a:pt x="1104900" y="161925"/>
                  </a:cubicBezTo>
                  <a:cubicBezTo>
                    <a:pt x="1100410" y="152945"/>
                    <a:pt x="1101539" y="141275"/>
                    <a:pt x="1095375" y="133350"/>
                  </a:cubicBezTo>
                  <a:cubicBezTo>
                    <a:pt x="1078835" y="112084"/>
                    <a:pt x="1064361" y="82734"/>
                    <a:pt x="1038225" y="76200"/>
                  </a:cubicBezTo>
                  <a:cubicBezTo>
                    <a:pt x="987804" y="63595"/>
                    <a:pt x="1013216" y="66675"/>
                    <a:pt x="962025" y="66675"/>
                  </a:cubicBezTo>
                </a:path>
              </a:pathLst>
            </a:custGeom>
            <a:solidFill>
              <a:srgbClr val="FFFF00"/>
            </a:solidFill>
            <a:ln w="6350">
              <a:solidFill>
                <a:schemeClr val="accent5">
                  <a:lumMod val="10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r>
                <a:rPr lang="fr-BE" dirty="0" err="1">
                  <a:solidFill>
                    <a:srgbClr val="000066"/>
                  </a:solidFill>
                </a:rPr>
                <a:t>CJ</a:t>
              </a:r>
              <a:endParaRPr lang="fr-BE" dirty="0">
                <a:solidFill>
                  <a:srgbClr val="000066"/>
                </a:solidFill>
              </a:endParaRPr>
            </a:p>
          </p:txBody>
        </p:sp>
        <p:sp>
          <p:nvSpPr>
            <p:cNvPr id="28" name="Forme libre 27"/>
            <p:cNvSpPr/>
            <p:nvPr/>
          </p:nvSpPr>
          <p:spPr>
            <a:xfrm>
              <a:off x="4158258" y="5540077"/>
              <a:ext cx="609600" cy="1000125"/>
            </a:xfrm>
            <a:custGeom>
              <a:avLst/>
              <a:gdLst>
                <a:gd name="connsiteX0" fmla="*/ 419100 w 609600"/>
                <a:gd name="connsiteY0" fmla="*/ 0 h 1000125"/>
                <a:gd name="connsiteX1" fmla="*/ 485775 w 609600"/>
                <a:gd name="connsiteY1" fmla="*/ 9525 h 1000125"/>
                <a:gd name="connsiteX2" fmla="*/ 533400 w 609600"/>
                <a:gd name="connsiteY2" fmla="*/ 95250 h 1000125"/>
                <a:gd name="connsiteX3" fmla="*/ 552450 w 609600"/>
                <a:gd name="connsiteY3" fmla="*/ 123825 h 1000125"/>
                <a:gd name="connsiteX4" fmla="*/ 581025 w 609600"/>
                <a:gd name="connsiteY4" fmla="*/ 209550 h 1000125"/>
                <a:gd name="connsiteX5" fmla="*/ 590550 w 609600"/>
                <a:gd name="connsiteY5" fmla="*/ 238125 h 1000125"/>
                <a:gd name="connsiteX6" fmla="*/ 600075 w 609600"/>
                <a:gd name="connsiteY6" fmla="*/ 314325 h 1000125"/>
                <a:gd name="connsiteX7" fmla="*/ 609600 w 609600"/>
                <a:gd name="connsiteY7" fmla="*/ 352425 h 1000125"/>
                <a:gd name="connsiteX8" fmla="*/ 600075 w 609600"/>
                <a:gd name="connsiteY8" fmla="*/ 514350 h 1000125"/>
                <a:gd name="connsiteX9" fmla="*/ 571500 w 609600"/>
                <a:gd name="connsiteY9" fmla="*/ 666750 h 1000125"/>
                <a:gd name="connsiteX10" fmla="*/ 561975 w 609600"/>
                <a:gd name="connsiteY10" fmla="*/ 723900 h 1000125"/>
                <a:gd name="connsiteX11" fmla="*/ 552450 w 609600"/>
                <a:gd name="connsiteY11" fmla="*/ 752475 h 1000125"/>
                <a:gd name="connsiteX12" fmla="*/ 523875 w 609600"/>
                <a:gd name="connsiteY12" fmla="*/ 857250 h 1000125"/>
                <a:gd name="connsiteX13" fmla="*/ 495300 w 609600"/>
                <a:gd name="connsiteY13" fmla="*/ 876300 h 1000125"/>
                <a:gd name="connsiteX14" fmla="*/ 476250 w 609600"/>
                <a:gd name="connsiteY14" fmla="*/ 904875 h 1000125"/>
                <a:gd name="connsiteX15" fmla="*/ 447675 w 609600"/>
                <a:gd name="connsiteY15" fmla="*/ 914400 h 1000125"/>
                <a:gd name="connsiteX16" fmla="*/ 390525 w 609600"/>
                <a:gd name="connsiteY16" fmla="*/ 952500 h 1000125"/>
                <a:gd name="connsiteX17" fmla="*/ 361950 w 609600"/>
                <a:gd name="connsiteY17" fmla="*/ 962025 h 1000125"/>
                <a:gd name="connsiteX18" fmla="*/ 304800 w 609600"/>
                <a:gd name="connsiteY18" fmla="*/ 1000125 h 1000125"/>
                <a:gd name="connsiteX19" fmla="*/ 114300 w 609600"/>
                <a:gd name="connsiteY19" fmla="*/ 990600 h 1000125"/>
                <a:gd name="connsiteX20" fmla="*/ 57150 w 609600"/>
                <a:gd name="connsiteY20" fmla="*/ 971550 h 1000125"/>
                <a:gd name="connsiteX21" fmla="*/ 28575 w 609600"/>
                <a:gd name="connsiteY21" fmla="*/ 962025 h 1000125"/>
                <a:gd name="connsiteX22" fmla="*/ 0 w 609600"/>
                <a:gd name="connsiteY22" fmla="*/ 952500 h 1000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09600" h="1000125">
                  <a:moveTo>
                    <a:pt x="419100" y="0"/>
                  </a:moveTo>
                  <a:cubicBezTo>
                    <a:pt x="441325" y="3175"/>
                    <a:pt x="466834" y="-2528"/>
                    <a:pt x="485775" y="9525"/>
                  </a:cubicBezTo>
                  <a:cubicBezTo>
                    <a:pt x="529823" y="37555"/>
                    <a:pt x="516469" y="61388"/>
                    <a:pt x="533400" y="95250"/>
                  </a:cubicBezTo>
                  <a:cubicBezTo>
                    <a:pt x="538520" y="105489"/>
                    <a:pt x="547801" y="113364"/>
                    <a:pt x="552450" y="123825"/>
                  </a:cubicBezTo>
                  <a:lnTo>
                    <a:pt x="581025" y="209550"/>
                  </a:lnTo>
                  <a:lnTo>
                    <a:pt x="590550" y="238125"/>
                  </a:lnTo>
                  <a:cubicBezTo>
                    <a:pt x="593725" y="263525"/>
                    <a:pt x="595867" y="289076"/>
                    <a:pt x="600075" y="314325"/>
                  </a:cubicBezTo>
                  <a:cubicBezTo>
                    <a:pt x="602227" y="327238"/>
                    <a:pt x="609600" y="339334"/>
                    <a:pt x="609600" y="352425"/>
                  </a:cubicBezTo>
                  <a:cubicBezTo>
                    <a:pt x="609600" y="406493"/>
                    <a:pt x="605639" y="460569"/>
                    <a:pt x="600075" y="514350"/>
                  </a:cubicBezTo>
                  <a:cubicBezTo>
                    <a:pt x="583586" y="673741"/>
                    <a:pt x="588796" y="580272"/>
                    <a:pt x="571500" y="666750"/>
                  </a:cubicBezTo>
                  <a:cubicBezTo>
                    <a:pt x="567712" y="685688"/>
                    <a:pt x="566165" y="705047"/>
                    <a:pt x="561975" y="723900"/>
                  </a:cubicBezTo>
                  <a:cubicBezTo>
                    <a:pt x="559797" y="733701"/>
                    <a:pt x="554885" y="742735"/>
                    <a:pt x="552450" y="752475"/>
                  </a:cubicBezTo>
                  <a:cubicBezTo>
                    <a:pt x="548588" y="767922"/>
                    <a:pt x="536136" y="849076"/>
                    <a:pt x="523875" y="857250"/>
                  </a:cubicBezTo>
                  <a:lnTo>
                    <a:pt x="495300" y="876300"/>
                  </a:lnTo>
                  <a:cubicBezTo>
                    <a:pt x="488950" y="885825"/>
                    <a:pt x="485189" y="897724"/>
                    <a:pt x="476250" y="904875"/>
                  </a:cubicBezTo>
                  <a:cubicBezTo>
                    <a:pt x="468410" y="911147"/>
                    <a:pt x="456452" y="909524"/>
                    <a:pt x="447675" y="914400"/>
                  </a:cubicBezTo>
                  <a:cubicBezTo>
                    <a:pt x="427661" y="925519"/>
                    <a:pt x="412245" y="945260"/>
                    <a:pt x="390525" y="952500"/>
                  </a:cubicBezTo>
                  <a:cubicBezTo>
                    <a:pt x="381000" y="955675"/>
                    <a:pt x="370727" y="957149"/>
                    <a:pt x="361950" y="962025"/>
                  </a:cubicBezTo>
                  <a:cubicBezTo>
                    <a:pt x="341936" y="973144"/>
                    <a:pt x="304800" y="1000125"/>
                    <a:pt x="304800" y="1000125"/>
                  </a:cubicBezTo>
                  <a:cubicBezTo>
                    <a:pt x="241300" y="996950"/>
                    <a:pt x="177460" y="997888"/>
                    <a:pt x="114300" y="990600"/>
                  </a:cubicBezTo>
                  <a:cubicBezTo>
                    <a:pt x="94352" y="988298"/>
                    <a:pt x="76200" y="977900"/>
                    <a:pt x="57150" y="971550"/>
                  </a:cubicBezTo>
                  <a:lnTo>
                    <a:pt x="28575" y="962025"/>
                  </a:lnTo>
                  <a:lnTo>
                    <a:pt x="0" y="952500"/>
                  </a:ln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fr-BE"/>
            </a:p>
          </p:txBody>
        </p:sp>
        <p:sp>
          <p:nvSpPr>
            <p:cNvPr id="34" name="Forme libre 33"/>
            <p:cNvSpPr/>
            <p:nvPr/>
          </p:nvSpPr>
          <p:spPr>
            <a:xfrm>
              <a:off x="2859683" y="5292427"/>
              <a:ext cx="1717675" cy="1285875"/>
            </a:xfrm>
            <a:custGeom>
              <a:avLst/>
              <a:gdLst>
                <a:gd name="connsiteX0" fmla="*/ 1717291 w 1717291"/>
                <a:gd name="connsiteY0" fmla="*/ 209578 h 1285903"/>
                <a:gd name="connsiteX1" fmla="*/ 1669666 w 1717291"/>
                <a:gd name="connsiteY1" fmla="*/ 171478 h 1285903"/>
                <a:gd name="connsiteX2" fmla="*/ 1612516 w 1717291"/>
                <a:gd name="connsiteY2" fmla="*/ 133378 h 1285903"/>
                <a:gd name="connsiteX3" fmla="*/ 1526791 w 1717291"/>
                <a:gd name="connsiteY3" fmla="*/ 66703 h 1285903"/>
                <a:gd name="connsiteX4" fmla="*/ 1422016 w 1717291"/>
                <a:gd name="connsiteY4" fmla="*/ 28603 h 1285903"/>
                <a:gd name="connsiteX5" fmla="*/ 1193416 w 1717291"/>
                <a:gd name="connsiteY5" fmla="*/ 19078 h 1285903"/>
                <a:gd name="connsiteX6" fmla="*/ 1136266 w 1717291"/>
                <a:gd name="connsiteY6" fmla="*/ 9553 h 1285903"/>
                <a:gd name="connsiteX7" fmla="*/ 679066 w 1717291"/>
                <a:gd name="connsiteY7" fmla="*/ 9553 h 1285903"/>
                <a:gd name="connsiteX8" fmla="*/ 640966 w 1717291"/>
                <a:gd name="connsiteY8" fmla="*/ 19078 h 1285903"/>
                <a:gd name="connsiteX9" fmla="*/ 612391 w 1717291"/>
                <a:gd name="connsiteY9" fmla="*/ 28603 h 1285903"/>
                <a:gd name="connsiteX10" fmla="*/ 517141 w 1717291"/>
                <a:gd name="connsiteY10" fmla="*/ 47653 h 1285903"/>
                <a:gd name="connsiteX11" fmla="*/ 459991 w 1717291"/>
                <a:gd name="connsiteY11" fmla="*/ 85753 h 1285903"/>
                <a:gd name="connsiteX12" fmla="*/ 374266 w 1717291"/>
                <a:gd name="connsiteY12" fmla="*/ 104803 h 1285903"/>
                <a:gd name="connsiteX13" fmla="*/ 345691 w 1717291"/>
                <a:gd name="connsiteY13" fmla="*/ 114328 h 1285903"/>
                <a:gd name="connsiteX14" fmla="*/ 317116 w 1717291"/>
                <a:gd name="connsiteY14" fmla="*/ 142903 h 1285903"/>
                <a:gd name="connsiteX15" fmla="*/ 307591 w 1717291"/>
                <a:gd name="connsiteY15" fmla="*/ 181003 h 1285903"/>
                <a:gd name="connsiteX16" fmla="*/ 279016 w 1717291"/>
                <a:gd name="connsiteY16" fmla="*/ 190528 h 1285903"/>
                <a:gd name="connsiteX17" fmla="*/ 240916 w 1717291"/>
                <a:gd name="connsiteY17" fmla="*/ 209578 h 1285903"/>
                <a:gd name="connsiteX18" fmla="*/ 183766 w 1717291"/>
                <a:gd name="connsiteY18" fmla="*/ 247678 h 1285903"/>
                <a:gd name="connsiteX19" fmla="*/ 136141 w 1717291"/>
                <a:gd name="connsiteY19" fmla="*/ 304828 h 1285903"/>
                <a:gd name="connsiteX20" fmla="*/ 88516 w 1717291"/>
                <a:gd name="connsiteY20" fmla="*/ 352453 h 1285903"/>
                <a:gd name="connsiteX21" fmla="*/ 69466 w 1717291"/>
                <a:gd name="connsiteY21" fmla="*/ 466753 h 1285903"/>
                <a:gd name="connsiteX22" fmla="*/ 50416 w 1717291"/>
                <a:gd name="connsiteY22" fmla="*/ 523903 h 1285903"/>
                <a:gd name="connsiteX23" fmla="*/ 21841 w 1717291"/>
                <a:gd name="connsiteY23" fmla="*/ 552478 h 1285903"/>
                <a:gd name="connsiteX24" fmla="*/ 12316 w 1717291"/>
                <a:gd name="connsiteY24" fmla="*/ 733453 h 1285903"/>
                <a:gd name="connsiteX25" fmla="*/ 50416 w 1717291"/>
                <a:gd name="connsiteY25" fmla="*/ 781078 h 1285903"/>
                <a:gd name="connsiteX26" fmla="*/ 69466 w 1717291"/>
                <a:gd name="connsiteY26" fmla="*/ 809653 h 1285903"/>
                <a:gd name="connsiteX27" fmla="*/ 88516 w 1717291"/>
                <a:gd name="connsiteY27" fmla="*/ 876328 h 1285903"/>
                <a:gd name="connsiteX28" fmla="*/ 107566 w 1717291"/>
                <a:gd name="connsiteY28" fmla="*/ 1009678 h 1285903"/>
                <a:gd name="connsiteX29" fmla="*/ 117091 w 1717291"/>
                <a:gd name="connsiteY29" fmla="*/ 1047778 h 1285903"/>
                <a:gd name="connsiteX30" fmla="*/ 145666 w 1717291"/>
                <a:gd name="connsiteY30" fmla="*/ 1076353 h 1285903"/>
                <a:gd name="connsiteX31" fmla="*/ 164716 w 1717291"/>
                <a:gd name="connsiteY31" fmla="*/ 1143028 h 1285903"/>
                <a:gd name="connsiteX32" fmla="*/ 183766 w 1717291"/>
                <a:gd name="connsiteY32" fmla="*/ 1171603 h 1285903"/>
                <a:gd name="connsiteX33" fmla="*/ 326641 w 1717291"/>
                <a:gd name="connsiteY33" fmla="*/ 1181128 h 1285903"/>
                <a:gd name="connsiteX34" fmla="*/ 469516 w 1717291"/>
                <a:gd name="connsiteY34" fmla="*/ 1219228 h 1285903"/>
                <a:gd name="connsiteX35" fmla="*/ 526666 w 1717291"/>
                <a:gd name="connsiteY35" fmla="*/ 1266853 h 1285903"/>
                <a:gd name="connsiteX36" fmla="*/ 583816 w 1717291"/>
                <a:gd name="connsiteY36" fmla="*/ 1285903 h 1285903"/>
                <a:gd name="connsiteX37" fmla="*/ 1069591 w 1717291"/>
                <a:gd name="connsiteY37" fmla="*/ 1257328 h 1285903"/>
                <a:gd name="connsiteX38" fmla="*/ 1117216 w 1717291"/>
                <a:gd name="connsiteY38" fmla="*/ 1247803 h 1285903"/>
                <a:gd name="connsiteX39" fmla="*/ 1221991 w 1717291"/>
                <a:gd name="connsiteY39" fmla="*/ 1228753 h 1285903"/>
                <a:gd name="connsiteX40" fmla="*/ 1317241 w 1717291"/>
                <a:gd name="connsiteY40" fmla="*/ 1209703 h 1285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1717291" h="1285903">
                  <a:moveTo>
                    <a:pt x="1717291" y="209578"/>
                  </a:moveTo>
                  <a:cubicBezTo>
                    <a:pt x="1701416" y="196878"/>
                    <a:pt x="1686108" y="183435"/>
                    <a:pt x="1669666" y="171478"/>
                  </a:cubicBezTo>
                  <a:cubicBezTo>
                    <a:pt x="1651150" y="158012"/>
                    <a:pt x="1628705" y="149567"/>
                    <a:pt x="1612516" y="133378"/>
                  </a:cubicBezTo>
                  <a:cubicBezTo>
                    <a:pt x="1567752" y="88614"/>
                    <a:pt x="1595149" y="112275"/>
                    <a:pt x="1526791" y="66703"/>
                  </a:cubicBezTo>
                  <a:cubicBezTo>
                    <a:pt x="1489156" y="41613"/>
                    <a:pt x="1480220" y="31028"/>
                    <a:pt x="1422016" y="28603"/>
                  </a:cubicBezTo>
                  <a:lnTo>
                    <a:pt x="1193416" y="19078"/>
                  </a:lnTo>
                  <a:cubicBezTo>
                    <a:pt x="1174366" y="15903"/>
                    <a:pt x="1155517" y="11093"/>
                    <a:pt x="1136266" y="9553"/>
                  </a:cubicBezTo>
                  <a:cubicBezTo>
                    <a:pt x="928547" y="-7065"/>
                    <a:pt x="916137" y="1378"/>
                    <a:pt x="679066" y="9553"/>
                  </a:cubicBezTo>
                  <a:cubicBezTo>
                    <a:pt x="666366" y="12728"/>
                    <a:pt x="653553" y="15482"/>
                    <a:pt x="640966" y="19078"/>
                  </a:cubicBezTo>
                  <a:cubicBezTo>
                    <a:pt x="631312" y="21836"/>
                    <a:pt x="622174" y="26345"/>
                    <a:pt x="612391" y="28603"/>
                  </a:cubicBezTo>
                  <a:cubicBezTo>
                    <a:pt x="580841" y="35884"/>
                    <a:pt x="517141" y="47653"/>
                    <a:pt x="517141" y="47653"/>
                  </a:cubicBezTo>
                  <a:cubicBezTo>
                    <a:pt x="498091" y="60353"/>
                    <a:pt x="481711" y="78513"/>
                    <a:pt x="459991" y="85753"/>
                  </a:cubicBezTo>
                  <a:cubicBezTo>
                    <a:pt x="395665" y="107195"/>
                    <a:pt x="474846" y="82452"/>
                    <a:pt x="374266" y="104803"/>
                  </a:cubicBezTo>
                  <a:cubicBezTo>
                    <a:pt x="364465" y="106981"/>
                    <a:pt x="355216" y="111153"/>
                    <a:pt x="345691" y="114328"/>
                  </a:cubicBezTo>
                  <a:cubicBezTo>
                    <a:pt x="336166" y="123853"/>
                    <a:pt x="323799" y="131207"/>
                    <a:pt x="317116" y="142903"/>
                  </a:cubicBezTo>
                  <a:cubicBezTo>
                    <a:pt x="310621" y="154269"/>
                    <a:pt x="315769" y="170781"/>
                    <a:pt x="307591" y="181003"/>
                  </a:cubicBezTo>
                  <a:cubicBezTo>
                    <a:pt x="301319" y="188843"/>
                    <a:pt x="288244" y="186573"/>
                    <a:pt x="279016" y="190528"/>
                  </a:cubicBezTo>
                  <a:cubicBezTo>
                    <a:pt x="265965" y="196121"/>
                    <a:pt x="253092" y="202273"/>
                    <a:pt x="240916" y="209578"/>
                  </a:cubicBezTo>
                  <a:cubicBezTo>
                    <a:pt x="221283" y="221358"/>
                    <a:pt x="183766" y="247678"/>
                    <a:pt x="183766" y="247678"/>
                  </a:cubicBezTo>
                  <a:cubicBezTo>
                    <a:pt x="136468" y="318624"/>
                    <a:pt x="197257" y="231489"/>
                    <a:pt x="136141" y="304828"/>
                  </a:cubicBezTo>
                  <a:cubicBezTo>
                    <a:pt x="96454" y="352453"/>
                    <a:pt x="140904" y="317528"/>
                    <a:pt x="88516" y="352453"/>
                  </a:cubicBezTo>
                  <a:cubicBezTo>
                    <a:pt x="62472" y="430584"/>
                    <a:pt x="101367" y="307247"/>
                    <a:pt x="69466" y="466753"/>
                  </a:cubicBezTo>
                  <a:cubicBezTo>
                    <a:pt x="65528" y="486444"/>
                    <a:pt x="64615" y="509704"/>
                    <a:pt x="50416" y="523903"/>
                  </a:cubicBezTo>
                  <a:lnTo>
                    <a:pt x="21841" y="552478"/>
                  </a:lnTo>
                  <a:cubicBezTo>
                    <a:pt x="-8200" y="642600"/>
                    <a:pt x="-3079" y="602596"/>
                    <a:pt x="12316" y="733453"/>
                  </a:cubicBezTo>
                  <a:cubicBezTo>
                    <a:pt x="17686" y="779097"/>
                    <a:pt x="14476" y="769098"/>
                    <a:pt x="50416" y="781078"/>
                  </a:cubicBezTo>
                  <a:cubicBezTo>
                    <a:pt x="56766" y="790603"/>
                    <a:pt x="64346" y="799414"/>
                    <a:pt x="69466" y="809653"/>
                  </a:cubicBezTo>
                  <a:cubicBezTo>
                    <a:pt x="76298" y="823318"/>
                    <a:pt x="85464" y="864121"/>
                    <a:pt x="88516" y="876328"/>
                  </a:cubicBezTo>
                  <a:cubicBezTo>
                    <a:pt x="103750" y="1043905"/>
                    <a:pt x="85577" y="932716"/>
                    <a:pt x="107566" y="1009678"/>
                  </a:cubicBezTo>
                  <a:cubicBezTo>
                    <a:pt x="111162" y="1022265"/>
                    <a:pt x="110596" y="1036412"/>
                    <a:pt x="117091" y="1047778"/>
                  </a:cubicBezTo>
                  <a:cubicBezTo>
                    <a:pt x="123774" y="1059474"/>
                    <a:pt x="136141" y="1066828"/>
                    <a:pt x="145666" y="1076353"/>
                  </a:cubicBezTo>
                  <a:cubicBezTo>
                    <a:pt x="148718" y="1088560"/>
                    <a:pt x="157884" y="1129363"/>
                    <a:pt x="164716" y="1143028"/>
                  </a:cubicBezTo>
                  <a:cubicBezTo>
                    <a:pt x="169836" y="1153267"/>
                    <a:pt x="172623" y="1168981"/>
                    <a:pt x="183766" y="1171603"/>
                  </a:cubicBezTo>
                  <a:cubicBezTo>
                    <a:pt x="230228" y="1182535"/>
                    <a:pt x="279016" y="1177953"/>
                    <a:pt x="326641" y="1181128"/>
                  </a:cubicBezTo>
                  <a:cubicBezTo>
                    <a:pt x="450681" y="1212138"/>
                    <a:pt x="403684" y="1197284"/>
                    <a:pt x="469516" y="1219228"/>
                  </a:cubicBezTo>
                  <a:cubicBezTo>
                    <a:pt x="487461" y="1237173"/>
                    <a:pt x="502796" y="1256244"/>
                    <a:pt x="526666" y="1266853"/>
                  </a:cubicBezTo>
                  <a:cubicBezTo>
                    <a:pt x="545016" y="1275008"/>
                    <a:pt x="583816" y="1285903"/>
                    <a:pt x="583816" y="1285903"/>
                  </a:cubicBezTo>
                  <a:cubicBezTo>
                    <a:pt x="904289" y="1260265"/>
                    <a:pt x="742371" y="1269913"/>
                    <a:pt x="1069591" y="1257328"/>
                  </a:cubicBezTo>
                  <a:lnTo>
                    <a:pt x="1117216" y="1247803"/>
                  </a:lnTo>
                  <a:cubicBezTo>
                    <a:pt x="1138998" y="1243843"/>
                    <a:pt x="1198463" y="1235170"/>
                    <a:pt x="1221991" y="1228753"/>
                  </a:cubicBezTo>
                  <a:cubicBezTo>
                    <a:pt x="1306567" y="1205687"/>
                    <a:pt x="1249335" y="1209703"/>
                    <a:pt x="1317241" y="1209703"/>
                  </a:cubicBezTo>
                </a:path>
              </a:pathLst>
            </a:custGeom>
            <a:noFill/>
            <a:ln>
              <a:solidFill>
                <a:srgbClr val="FF00FF"/>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fr-BE"/>
            </a:p>
          </p:txBody>
        </p:sp>
      </p:grpSp>
      <p:grpSp>
        <p:nvGrpSpPr>
          <p:cNvPr id="2" name="Groupe 1"/>
          <p:cNvGrpSpPr/>
          <p:nvPr/>
        </p:nvGrpSpPr>
        <p:grpSpPr>
          <a:xfrm>
            <a:off x="437541" y="3991602"/>
            <a:ext cx="2262251" cy="1430018"/>
            <a:chOff x="323528" y="3719619"/>
            <a:chExt cx="2262251" cy="1430018"/>
          </a:xfrm>
        </p:grpSpPr>
        <p:grpSp>
          <p:nvGrpSpPr>
            <p:cNvPr id="77" name="Groupe 76"/>
            <p:cNvGrpSpPr/>
            <p:nvPr/>
          </p:nvGrpSpPr>
          <p:grpSpPr>
            <a:xfrm>
              <a:off x="323528" y="3844712"/>
              <a:ext cx="1927225" cy="1304925"/>
              <a:chOff x="179512" y="3730327"/>
              <a:chExt cx="1927225" cy="1304925"/>
            </a:xfrm>
          </p:grpSpPr>
          <p:sp>
            <p:nvSpPr>
              <p:cNvPr id="13" name="Forme libre 12"/>
              <p:cNvSpPr/>
              <p:nvPr/>
            </p:nvSpPr>
            <p:spPr>
              <a:xfrm>
                <a:off x="179512" y="3730327"/>
                <a:ext cx="1906587" cy="1285875"/>
              </a:xfrm>
              <a:custGeom>
                <a:avLst/>
                <a:gdLst>
                  <a:gd name="connsiteX0" fmla="*/ 315377 w 1906052"/>
                  <a:gd name="connsiteY0" fmla="*/ 152400 h 1285875"/>
                  <a:gd name="connsiteX1" fmla="*/ 382052 w 1906052"/>
                  <a:gd name="connsiteY1" fmla="*/ 104775 h 1285875"/>
                  <a:gd name="connsiteX2" fmla="*/ 410627 w 1906052"/>
                  <a:gd name="connsiteY2" fmla="*/ 95250 h 1285875"/>
                  <a:gd name="connsiteX3" fmla="*/ 486827 w 1906052"/>
                  <a:gd name="connsiteY3" fmla="*/ 85725 h 1285875"/>
                  <a:gd name="connsiteX4" fmla="*/ 515402 w 1906052"/>
                  <a:gd name="connsiteY4" fmla="*/ 66675 h 1285875"/>
                  <a:gd name="connsiteX5" fmla="*/ 534452 w 1906052"/>
                  <a:gd name="connsiteY5" fmla="*/ 38100 h 1285875"/>
                  <a:gd name="connsiteX6" fmla="*/ 601127 w 1906052"/>
                  <a:gd name="connsiteY6" fmla="*/ 28575 h 1285875"/>
                  <a:gd name="connsiteX7" fmla="*/ 734477 w 1906052"/>
                  <a:gd name="connsiteY7" fmla="*/ 19050 h 1285875"/>
                  <a:gd name="connsiteX8" fmla="*/ 791627 w 1906052"/>
                  <a:gd name="connsiteY8" fmla="*/ 9525 h 1285875"/>
                  <a:gd name="connsiteX9" fmla="*/ 820202 w 1906052"/>
                  <a:gd name="connsiteY9" fmla="*/ 0 h 1285875"/>
                  <a:gd name="connsiteX10" fmla="*/ 886877 w 1906052"/>
                  <a:gd name="connsiteY10" fmla="*/ 19050 h 1285875"/>
                  <a:gd name="connsiteX11" fmla="*/ 953552 w 1906052"/>
                  <a:gd name="connsiteY11" fmla="*/ 9525 h 1285875"/>
                  <a:gd name="connsiteX12" fmla="*/ 991652 w 1906052"/>
                  <a:gd name="connsiteY12" fmla="*/ 19050 h 1285875"/>
                  <a:gd name="connsiteX13" fmla="*/ 1067852 w 1906052"/>
                  <a:gd name="connsiteY13" fmla="*/ 28575 h 1285875"/>
                  <a:gd name="connsiteX14" fmla="*/ 1267877 w 1906052"/>
                  <a:gd name="connsiteY14" fmla="*/ 28575 h 1285875"/>
                  <a:gd name="connsiteX15" fmla="*/ 1486952 w 1906052"/>
                  <a:gd name="connsiteY15" fmla="*/ 38100 h 1285875"/>
                  <a:gd name="connsiteX16" fmla="*/ 1515527 w 1906052"/>
                  <a:gd name="connsiteY16" fmla="*/ 57150 h 1285875"/>
                  <a:gd name="connsiteX17" fmla="*/ 1544102 w 1906052"/>
                  <a:gd name="connsiteY17" fmla="*/ 66675 h 1285875"/>
                  <a:gd name="connsiteX18" fmla="*/ 1582202 w 1906052"/>
                  <a:gd name="connsiteY18" fmla="*/ 95250 h 1285875"/>
                  <a:gd name="connsiteX19" fmla="*/ 1620302 w 1906052"/>
                  <a:gd name="connsiteY19" fmla="*/ 114300 h 1285875"/>
                  <a:gd name="connsiteX20" fmla="*/ 1648877 w 1906052"/>
                  <a:gd name="connsiteY20" fmla="*/ 133350 h 1285875"/>
                  <a:gd name="connsiteX21" fmla="*/ 1658402 w 1906052"/>
                  <a:gd name="connsiteY21" fmla="*/ 180975 h 1285875"/>
                  <a:gd name="connsiteX22" fmla="*/ 1686977 w 1906052"/>
                  <a:gd name="connsiteY22" fmla="*/ 200025 h 1285875"/>
                  <a:gd name="connsiteX23" fmla="*/ 1725077 w 1906052"/>
                  <a:gd name="connsiteY23" fmla="*/ 257175 h 1285875"/>
                  <a:gd name="connsiteX24" fmla="*/ 1763177 w 1906052"/>
                  <a:gd name="connsiteY24" fmla="*/ 314325 h 1285875"/>
                  <a:gd name="connsiteX25" fmla="*/ 1782227 w 1906052"/>
                  <a:gd name="connsiteY25" fmla="*/ 342900 h 1285875"/>
                  <a:gd name="connsiteX26" fmla="*/ 1810802 w 1906052"/>
                  <a:gd name="connsiteY26" fmla="*/ 371475 h 1285875"/>
                  <a:gd name="connsiteX27" fmla="*/ 1839377 w 1906052"/>
                  <a:gd name="connsiteY27" fmla="*/ 390525 h 1285875"/>
                  <a:gd name="connsiteX28" fmla="*/ 1877477 w 1906052"/>
                  <a:gd name="connsiteY28" fmla="*/ 419100 h 1285875"/>
                  <a:gd name="connsiteX29" fmla="*/ 1877477 w 1906052"/>
                  <a:gd name="connsiteY29" fmla="*/ 542925 h 1285875"/>
                  <a:gd name="connsiteX30" fmla="*/ 1887002 w 1906052"/>
                  <a:gd name="connsiteY30" fmla="*/ 647700 h 1285875"/>
                  <a:gd name="connsiteX31" fmla="*/ 1906052 w 1906052"/>
                  <a:gd name="connsiteY31" fmla="*/ 704850 h 1285875"/>
                  <a:gd name="connsiteX32" fmla="*/ 1887002 w 1906052"/>
                  <a:gd name="connsiteY32" fmla="*/ 914400 h 1285875"/>
                  <a:gd name="connsiteX33" fmla="*/ 1858427 w 1906052"/>
                  <a:gd name="connsiteY33" fmla="*/ 933450 h 1285875"/>
                  <a:gd name="connsiteX34" fmla="*/ 1763177 w 1906052"/>
                  <a:gd name="connsiteY34" fmla="*/ 990600 h 1285875"/>
                  <a:gd name="connsiteX35" fmla="*/ 1706027 w 1906052"/>
                  <a:gd name="connsiteY35" fmla="*/ 1047750 h 1285875"/>
                  <a:gd name="connsiteX36" fmla="*/ 1648877 w 1906052"/>
                  <a:gd name="connsiteY36" fmla="*/ 1162050 h 1285875"/>
                  <a:gd name="connsiteX37" fmla="*/ 1591727 w 1906052"/>
                  <a:gd name="connsiteY37" fmla="*/ 1219200 h 1285875"/>
                  <a:gd name="connsiteX38" fmla="*/ 1563152 w 1906052"/>
                  <a:gd name="connsiteY38" fmla="*/ 1247775 h 1285875"/>
                  <a:gd name="connsiteX39" fmla="*/ 1353602 w 1906052"/>
                  <a:gd name="connsiteY39" fmla="*/ 1228725 h 1285875"/>
                  <a:gd name="connsiteX40" fmla="*/ 1305977 w 1906052"/>
                  <a:gd name="connsiteY40" fmla="*/ 1209675 h 1285875"/>
                  <a:gd name="connsiteX41" fmla="*/ 1134527 w 1906052"/>
                  <a:gd name="connsiteY41" fmla="*/ 1219200 h 1285875"/>
                  <a:gd name="connsiteX42" fmla="*/ 1096427 w 1906052"/>
                  <a:gd name="connsiteY42" fmla="*/ 1238250 h 1285875"/>
                  <a:gd name="connsiteX43" fmla="*/ 991652 w 1906052"/>
                  <a:gd name="connsiteY43" fmla="*/ 1266825 h 1285875"/>
                  <a:gd name="connsiteX44" fmla="*/ 648752 w 1906052"/>
                  <a:gd name="connsiteY44" fmla="*/ 1276350 h 1285875"/>
                  <a:gd name="connsiteX45" fmla="*/ 620177 w 1906052"/>
                  <a:gd name="connsiteY45" fmla="*/ 1285875 h 1285875"/>
                  <a:gd name="connsiteX46" fmla="*/ 591602 w 1906052"/>
                  <a:gd name="connsiteY46" fmla="*/ 1276350 h 1285875"/>
                  <a:gd name="connsiteX47" fmla="*/ 515402 w 1906052"/>
                  <a:gd name="connsiteY47" fmla="*/ 1219200 h 1285875"/>
                  <a:gd name="connsiteX48" fmla="*/ 486827 w 1906052"/>
                  <a:gd name="connsiteY48" fmla="*/ 1200150 h 1285875"/>
                  <a:gd name="connsiteX49" fmla="*/ 429677 w 1906052"/>
                  <a:gd name="connsiteY49" fmla="*/ 1181100 h 1285875"/>
                  <a:gd name="connsiteX50" fmla="*/ 267752 w 1906052"/>
                  <a:gd name="connsiteY50" fmla="*/ 1162050 h 1285875"/>
                  <a:gd name="connsiteX51" fmla="*/ 239177 w 1906052"/>
                  <a:gd name="connsiteY51" fmla="*/ 1152525 h 1285875"/>
                  <a:gd name="connsiteX52" fmla="*/ 153452 w 1906052"/>
                  <a:gd name="connsiteY52" fmla="*/ 1085850 h 1285875"/>
                  <a:gd name="connsiteX53" fmla="*/ 134402 w 1906052"/>
                  <a:gd name="connsiteY53" fmla="*/ 1057275 h 1285875"/>
                  <a:gd name="connsiteX54" fmla="*/ 115352 w 1906052"/>
                  <a:gd name="connsiteY54" fmla="*/ 981075 h 1285875"/>
                  <a:gd name="connsiteX55" fmla="*/ 105827 w 1906052"/>
                  <a:gd name="connsiteY55" fmla="*/ 952500 h 1285875"/>
                  <a:gd name="connsiteX56" fmla="*/ 96302 w 1906052"/>
                  <a:gd name="connsiteY56" fmla="*/ 876300 h 1285875"/>
                  <a:gd name="connsiteX57" fmla="*/ 86777 w 1906052"/>
                  <a:gd name="connsiteY57" fmla="*/ 847725 h 1285875"/>
                  <a:gd name="connsiteX58" fmla="*/ 20102 w 1906052"/>
                  <a:gd name="connsiteY58" fmla="*/ 742950 h 1285875"/>
                  <a:gd name="connsiteX59" fmla="*/ 29627 w 1906052"/>
                  <a:gd name="connsiteY59" fmla="*/ 533400 h 1285875"/>
                  <a:gd name="connsiteX60" fmla="*/ 86777 w 1906052"/>
                  <a:gd name="connsiteY60" fmla="*/ 476250 h 1285875"/>
                  <a:gd name="connsiteX61" fmla="*/ 105827 w 1906052"/>
                  <a:gd name="connsiteY61" fmla="*/ 447675 h 1285875"/>
                  <a:gd name="connsiteX62" fmla="*/ 124877 w 1906052"/>
                  <a:gd name="connsiteY62" fmla="*/ 323850 h 1285875"/>
                  <a:gd name="connsiteX63" fmla="*/ 134402 w 1906052"/>
                  <a:gd name="connsiteY63" fmla="*/ 276225 h 1285875"/>
                  <a:gd name="connsiteX64" fmla="*/ 143927 w 1906052"/>
                  <a:gd name="connsiteY64" fmla="*/ 247650 h 1285875"/>
                  <a:gd name="connsiteX65" fmla="*/ 191552 w 1906052"/>
                  <a:gd name="connsiteY65" fmla="*/ 228600 h 1285875"/>
                  <a:gd name="connsiteX66" fmla="*/ 305852 w 1906052"/>
                  <a:gd name="connsiteY66" fmla="*/ 209550 h 1285875"/>
                  <a:gd name="connsiteX67" fmla="*/ 315377 w 1906052"/>
                  <a:gd name="connsiteY67" fmla="*/ 161925 h 1285875"/>
                  <a:gd name="connsiteX68" fmla="*/ 334427 w 1906052"/>
                  <a:gd name="connsiteY68" fmla="*/ 104775 h 1285875"/>
                  <a:gd name="connsiteX69" fmla="*/ 343952 w 1906052"/>
                  <a:gd name="connsiteY69" fmla="*/ 123825 h 1285875"/>
                  <a:gd name="connsiteX70" fmla="*/ 315377 w 1906052"/>
                  <a:gd name="connsiteY70" fmla="*/ 152400 h 1285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1906052" h="1285875">
                    <a:moveTo>
                      <a:pt x="315377" y="152400"/>
                    </a:moveTo>
                    <a:cubicBezTo>
                      <a:pt x="321727" y="149225"/>
                      <a:pt x="303583" y="167550"/>
                      <a:pt x="382052" y="104775"/>
                    </a:cubicBezTo>
                    <a:cubicBezTo>
                      <a:pt x="389892" y="98503"/>
                      <a:pt x="400749" y="97046"/>
                      <a:pt x="410627" y="95250"/>
                    </a:cubicBezTo>
                    <a:cubicBezTo>
                      <a:pt x="435812" y="90671"/>
                      <a:pt x="461427" y="88900"/>
                      <a:pt x="486827" y="85725"/>
                    </a:cubicBezTo>
                    <a:cubicBezTo>
                      <a:pt x="496352" y="79375"/>
                      <a:pt x="507307" y="74770"/>
                      <a:pt x="515402" y="66675"/>
                    </a:cubicBezTo>
                    <a:cubicBezTo>
                      <a:pt x="523497" y="58580"/>
                      <a:pt x="523991" y="42749"/>
                      <a:pt x="534452" y="38100"/>
                    </a:cubicBezTo>
                    <a:cubicBezTo>
                      <a:pt x="554968" y="28982"/>
                      <a:pt x="578777" y="30704"/>
                      <a:pt x="601127" y="28575"/>
                    </a:cubicBezTo>
                    <a:cubicBezTo>
                      <a:pt x="645490" y="24350"/>
                      <a:pt x="690027" y="22225"/>
                      <a:pt x="734477" y="19050"/>
                    </a:cubicBezTo>
                    <a:cubicBezTo>
                      <a:pt x="753527" y="15875"/>
                      <a:pt x="772774" y="13715"/>
                      <a:pt x="791627" y="9525"/>
                    </a:cubicBezTo>
                    <a:cubicBezTo>
                      <a:pt x="801428" y="7347"/>
                      <a:pt x="810162" y="0"/>
                      <a:pt x="820202" y="0"/>
                    </a:cubicBezTo>
                    <a:cubicBezTo>
                      <a:pt x="832162" y="0"/>
                      <a:pt x="873402" y="14558"/>
                      <a:pt x="886877" y="19050"/>
                    </a:cubicBezTo>
                    <a:cubicBezTo>
                      <a:pt x="909102" y="15875"/>
                      <a:pt x="931101" y="9525"/>
                      <a:pt x="953552" y="9525"/>
                    </a:cubicBezTo>
                    <a:cubicBezTo>
                      <a:pt x="966643" y="9525"/>
                      <a:pt x="978739" y="16898"/>
                      <a:pt x="991652" y="19050"/>
                    </a:cubicBezTo>
                    <a:cubicBezTo>
                      <a:pt x="1016901" y="23258"/>
                      <a:pt x="1042452" y="25400"/>
                      <a:pt x="1067852" y="28575"/>
                    </a:cubicBezTo>
                    <a:cubicBezTo>
                      <a:pt x="1159652" y="5625"/>
                      <a:pt x="1087737" y="19568"/>
                      <a:pt x="1267877" y="28575"/>
                    </a:cubicBezTo>
                    <a:lnTo>
                      <a:pt x="1486952" y="38100"/>
                    </a:lnTo>
                    <a:cubicBezTo>
                      <a:pt x="1496477" y="44450"/>
                      <a:pt x="1505288" y="52030"/>
                      <a:pt x="1515527" y="57150"/>
                    </a:cubicBezTo>
                    <a:cubicBezTo>
                      <a:pt x="1524507" y="61640"/>
                      <a:pt x="1535385" y="61694"/>
                      <a:pt x="1544102" y="66675"/>
                    </a:cubicBezTo>
                    <a:cubicBezTo>
                      <a:pt x="1557885" y="74551"/>
                      <a:pt x="1568740" y="86836"/>
                      <a:pt x="1582202" y="95250"/>
                    </a:cubicBezTo>
                    <a:cubicBezTo>
                      <a:pt x="1594243" y="102775"/>
                      <a:pt x="1607974" y="107255"/>
                      <a:pt x="1620302" y="114300"/>
                    </a:cubicBezTo>
                    <a:cubicBezTo>
                      <a:pt x="1630241" y="119980"/>
                      <a:pt x="1639352" y="127000"/>
                      <a:pt x="1648877" y="133350"/>
                    </a:cubicBezTo>
                    <a:cubicBezTo>
                      <a:pt x="1652052" y="149225"/>
                      <a:pt x="1650370" y="166919"/>
                      <a:pt x="1658402" y="180975"/>
                    </a:cubicBezTo>
                    <a:cubicBezTo>
                      <a:pt x="1664082" y="190914"/>
                      <a:pt x="1679439" y="191410"/>
                      <a:pt x="1686977" y="200025"/>
                    </a:cubicBezTo>
                    <a:cubicBezTo>
                      <a:pt x="1702054" y="217255"/>
                      <a:pt x="1712377" y="238125"/>
                      <a:pt x="1725077" y="257175"/>
                    </a:cubicBezTo>
                    <a:lnTo>
                      <a:pt x="1763177" y="314325"/>
                    </a:lnTo>
                    <a:cubicBezTo>
                      <a:pt x="1769527" y="323850"/>
                      <a:pt x="1774132" y="334805"/>
                      <a:pt x="1782227" y="342900"/>
                    </a:cubicBezTo>
                    <a:cubicBezTo>
                      <a:pt x="1791752" y="352425"/>
                      <a:pt x="1800454" y="362851"/>
                      <a:pt x="1810802" y="371475"/>
                    </a:cubicBezTo>
                    <a:cubicBezTo>
                      <a:pt x="1819596" y="378804"/>
                      <a:pt x="1830062" y="383871"/>
                      <a:pt x="1839377" y="390525"/>
                    </a:cubicBezTo>
                    <a:cubicBezTo>
                      <a:pt x="1852295" y="399752"/>
                      <a:pt x="1864777" y="409575"/>
                      <a:pt x="1877477" y="419100"/>
                    </a:cubicBezTo>
                    <a:cubicBezTo>
                      <a:pt x="1900404" y="487880"/>
                      <a:pt x="1877477" y="406112"/>
                      <a:pt x="1877477" y="542925"/>
                    </a:cubicBezTo>
                    <a:cubicBezTo>
                      <a:pt x="1877477" y="577994"/>
                      <a:pt x="1880908" y="613165"/>
                      <a:pt x="1887002" y="647700"/>
                    </a:cubicBezTo>
                    <a:cubicBezTo>
                      <a:pt x="1890492" y="667475"/>
                      <a:pt x="1906052" y="704850"/>
                      <a:pt x="1906052" y="704850"/>
                    </a:cubicBezTo>
                    <a:cubicBezTo>
                      <a:pt x="1899702" y="774700"/>
                      <a:pt x="1901307" y="845736"/>
                      <a:pt x="1887002" y="914400"/>
                    </a:cubicBezTo>
                    <a:cubicBezTo>
                      <a:pt x="1884667" y="925607"/>
                      <a:pt x="1868366" y="927770"/>
                      <a:pt x="1858427" y="933450"/>
                    </a:cubicBezTo>
                    <a:cubicBezTo>
                      <a:pt x="1823351" y="953493"/>
                      <a:pt x="1794245" y="959532"/>
                      <a:pt x="1763177" y="990600"/>
                    </a:cubicBezTo>
                    <a:lnTo>
                      <a:pt x="1706027" y="1047750"/>
                    </a:lnTo>
                    <a:cubicBezTo>
                      <a:pt x="1690533" y="1094231"/>
                      <a:pt x="1685806" y="1125121"/>
                      <a:pt x="1648877" y="1162050"/>
                    </a:cubicBezTo>
                    <a:lnTo>
                      <a:pt x="1591727" y="1219200"/>
                    </a:lnTo>
                    <a:lnTo>
                      <a:pt x="1563152" y="1247775"/>
                    </a:lnTo>
                    <a:cubicBezTo>
                      <a:pt x="1524433" y="1245497"/>
                      <a:pt x="1412515" y="1246399"/>
                      <a:pt x="1353602" y="1228725"/>
                    </a:cubicBezTo>
                    <a:cubicBezTo>
                      <a:pt x="1337225" y="1223812"/>
                      <a:pt x="1321852" y="1216025"/>
                      <a:pt x="1305977" y="1209675"/>
                    </a:cubicBezTo>
                    <a:cubicBezTo>
                      <a:pt x="1248827" y="1212850"/>
                      <a:pt x="1191240" y="1211466"/>
                      <a:pt x="1134527" y="1219200"/>
                    </a:cubicBezTo>
                    <a:cubicBezTo>
                      <a:pt x="1120458" y="1221118"/>
                      <a:pt x="1109610" y="1232977"/>
                      <a:pt x="1096427" y="1238250"/>
                    </a:cubicBezTo>
                    <a:cubicBezTo>
                      <a:pt x="1073631" y="1247369"/>
                      <a:pt x="1018888" y="1265496"/>
                      <a:pt x="991652" y="1266825"/>
                    </a:cubicBezTo>
                    <a:cubicBezTo>
                      <a:pt x="877444" y="1272396"/>
                      <a:pt x="763052" y="1273175"/>
                      <a:pt x="648752" y="1276350"/>
                    </a:cubicBezTo>
                    <a:cubicBezTo>
                      <a:pt x="639227" y="1279525"/>
                      <a:pt x="630217" y="1285875"/>
                      <a:pt x="620177" y="1285875"/>
                    </a:cubicBezTo>
                    <a:cubicBezTo>
                      <a:pt x="610137" y="1285875"/>
                      <a:pt x="600073" y="1281740"/>
                      <a:pt x="591602" y="1276350"/>
                    </a:cubicBezTo>
                    <a:cubicBezTo>
                      <a:pt x="564816" y="1259304"/>
                      <a:pt x="541820" y="1236812"/>
                      <a:pt x="515402" y="1219200"/>
                    </a:cubicBezTo>
                    <a:cubicBezTo>
                      <a:pt x="505877" y="1212850"/>
                      <a:pt x="497288" y="1204799"/>
                      <a:pt x="486827" y="1200150"/>
                    </a:cubicBezTo>
                    <a:cubicBezTo>
                      <a:pt x="468477" y="1191995"/>
                      <a:pt x="449675" y="1182918"/>
                      <a:pt x="429677" y="1181100"/>
                    </a:cubicBezTo>
                    <a:cubicBezTo>
                      <a:pt x="376149" y="1176234"/>
                      <a:pt x="320680" y="1173812"/>
                      <a:pt x="267752" y="1162050"/>
                    </a:cubicBezTo>
                    <a:cubicBezTo>
                      <a:pt x="257951" y="1159872"/>
                      <a:pt x="247954" y="1157401"/>
                      <a:pt x="239177" y="1152525"/>
                    </a:cubicBezTo>
                    <a:cubicBezTo>
                      <a:pt x="206217" y="1134214"/>
                      <a:pt x="177390" y="1114575"/>
                      <a:pt x="153452" y="1085850"/>
                    </a:cubicBezTo>
                    <a:cubicBezTo>
                      <a:pt x="146123" y="1077056"/>
                      <a:pt x="139522" y="1067514"/>
                      <a:pt x="134402" y="1057275"/>
                    </a:cubicBezTo>
                    <a:cubicBezTo>
                      <a:pt x="123516" y="1035502"/>
                      <a:pt x="120786" y="1002812"/>
                      <a:pt x="115352" y="981075"/>
                    </a:cubicBezTo>
                    <a:cubicBezTo>
                      <a:pt x="112917" y="971335"/>
                      <a:pt x="109002" y="962025"/>
                      <a:pt x="105827" y="952500"/>
                    </a:cubicBezTo>
                    <a:cubicBezTo>
                      <a:pt x="102652" y="927100"/>
                      <a:pt x="100881" y="901485"/>
                      <a:pt x="96302" y="876300"/>
                    </a:cubicBezTo>
                    <a:cubicBezTo>
                      <a:pt x="94506" y="866422"/>
                      <a:pt x="90932" y="856865"/>
                      <a:pt x="86777" y="847725"/>
                    </a:cubicBezTo>
                    <a:cubicBezTo>
                      <a:pt x="50007" y="766831"/>
                      <a:pt x="65269" y="788117"/>
                      <a:pt x="20102" y="742950"/>
                    </a:cubicBezTo>
                    <a:cubicBezTo>
                      <a:pt x="-5142" y="667218"/>
                      <a:pt x="-11396" y="661596"/>
                      <a:pt x="29627" y="533400"/>
                    </a:cubicBezTo>
                    <a:cubicBezTo>
                      <a:pt x="37838" y="507741"/>
                      <a:pt x="71833" y="498666"/>
                      <a:pt x="86777" y="476250"/>
                    </a:cubicBezTo>
                    <a:lnTo>
                      <a:pt x="105827" y="447675"/>
                    </a:lnTo>
                    <a:cubicBezTo>
                      <a:pt x="127666" y="338479"/>
                      <a:pt x="101811" y="473780"/>
                      <a:pt x="124877" y="323850"/>
                    </a:cubicBezTo>
                    <a:cubicBezTo>
                      <a:pt x="127339" y="307849"/>
                      <a:pt x="130475" y="291931"/>
                      <a:pt x="134402" y="276225"/>
                    </a:cubicBezTo>
                    <a:cubicBezTo>
                      <a:pt x="136837" y="266485"/>
                      <a:pt x="136214" y="254078"/>
                      <a:pt x="143927" y="247650"/>
                    </a:cubicBezTo>
                    <a:cubicBezTo>
                      <a:pt x="157062" y="236704"/>
                      <a:pt x="174909" y="232516"/>
                      <a:pt x="191552" y="228600"/>
                    </a:cubicBezTo>
                    <a:cubicBezTo>
                      <a:pt x="229151" y="219753"/>
                      <a:pt x="305852" y="209550"/>
                      <a:pt x="305852" y="209550"/>
                    </a:cubicBezTo>
                    <a:cubicBezTo>
                      <a:pt x="309027" y="193675"/>
                      <a:pt x="311117" y="177544"/>
                      <a:pt x="315377" y="161925"/>
                    </a:cubicBezTo>
                    <a:cubicBezTo>
                      <a:pt x="320661" y="142552"/>
                      <a:pt x="334427" y="104775"/>
                      <a:pt x="334427" y="104775"/>
                    </a:cubicBezTo>
                    <a:cubicBezTo>
                      <a:pt x="394145" y="119705"/>
                      <a:pt x="375836" y="107883"/>
                      <a:pt x="343952" y="123825"/>
                    </a:cubicBezTo>
                    <a:cubicBezTo>
                      <a:pt x="339936" y="125833"/>
                      <a:pt x="309027" y="155575"/>
                      <a:pt x="315377" y="152400"/>
                    </a:cubicBezTo>
                    <a:close/>
                  </a:path>
                </a:pathLst>
              </a:custGeom>
              <a:solidFill>
                <a:schemeClr val="accent3">
                  <a:lumMod val="75000"/>
                </a:schemeClr>
              </a:solidFill>
              <a:ln w="6350">
                <a:solidFill>
                  <a:schemeClr val="accent4">
                    <a:lumMod val="10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fr-BE" dirty="0">
                  <a:solidFill>
                    <a:srgbClr val="000066"/>
                  </a:solidFill>
                </a:endParaRPr>
              </a:p>
            </p:txBody>
          </p:sp>
          <p:sp>
            <p:nvSpPr>
              <p:cNvPr id="16" name="Forme libre 15"/>
              <p:cNvSpPr/>
              <p:nvPr/>
            </p:nvSpPr>
            <p:spPr>
              <a:xfrm>
                <a:off x="1335212" y="3825577"/>
                <a:ext cx="771525" cy="742950"/>
              </a:xfrm>
              <a:custGeom>
                <a:avLst/>
                <a:gdLst>
                  <a:gd name="connsiteX0" fmla="*/ 628650 w 772088"/>
                  <a:gd name="connsiteY0" fmla="*/ 0 h 742950"/>
                  <a:gd name="connsiteX1" fmla="*/ 666750 w 772088"/>
                  <a:gd name="connsiteY1" fmla="*/ 47625 h 742950"/>
                  <a:gd name="connsiteX2" fmla="*/ 695325 w 772088"/>
                  <a:gd name="connsiteY2" fmla="*/ 76200 h 742950"/>
                  <a:gd name="connsiteX3" fmla="*/ 742950 w 772088"/>
                  <a:gd name="connsiteY3" fmla="*/ 123825 h 742950"/>
                  <a:gd name="connsiteX4" fmla="*/ 762000 w 772088"/>
                  <a:gd name="connsiteY4" fmla="*/ 152400 h 742950"/>
                  <a:gd name="connsiteX5" fmla="*/ 762000 w 772088"/>
                  <a:gd name="connsiteY5" fmla="*/ 266700 h 742950"/>
                  <a:gd name="connsiteX6" fmla="*/ 714375 w 772088"/>
                  <a:gd name="connsiteY6" fmla="*/ 323850 h 742950"/>
                  <a:gd name="connsiteX7" fmla="*/ 695325 w 772088"/>
                  <a:gd name="connsiteY7" fmla="*/ 390525 h 742950"/>
                  <a:gd name="connsiteX8" fmla="*/ 676275 w 772088"/>
                  <a:gd name="connsiteY8" fmla="*/ 419100 h 742950"/>
                  <a:gd name="connsiteX9" fmla="*/ 657225 w 772088"/>
                  <a:gd name="connsiteY9" fmla="*/ 457200 h 742950"/>
                  <a:gd name="connsiteX10" fmla="*/ 647700 w 772088"/>
                  <a:gd name="connsiteY10" fmla="*/ 523875 h 742950"/>
                  <a:gd name="connsiteX11" fmla="*/ 581025 w 772088"/>
                  <a:gd name="connsiteY11" fmla="*/ 600075 h 742950"/>
                  <a:gd name="connsiteX12" fmla="*/ 571500 w 772088"/>
                  <a:gd name="connsiteY12" fmla="*/ 676275 h 742950"/>
                  <a:gd name="connsiteX13" fmla="*/ 542925 w 772088"/>
                  <a:gd name="connsiteY13" fmla="*/ 695325 h 742950"/>
                  <a:gd name="connsiteX14" fmla="*/ 485775 w 772088"/>
                  <a:gd name="connsiteY14" fmla="*/ 742950 h 742950"/>
                  <a:gd name="connsiteX15" fmla="*/ 390525 w 772088"/>
                  <a:gd name="connsiteY15" fmla="*/ 733425 h 742950"/>
                  <a:gd name="connsiteX16" fmla="*/ 123825 w 772088"/>
                  <a:gd name="connsiteY16" fmla="*/ 704850 h 742950"/>
                  <a:gd name="connsiteX17" fmla="*/ 85725 w 772088"/>
                  <a:gd name="connsiteY17" fmla="*/ 619125 h 742950"/>
                  <a:gd name="connsiteX18" fmla="*/ 57150 w 772088"/>
                  <a:gd name="connsiteY18" fmla="*/ 609600 h 742950"/>
                  <a:gd name="connsiteX19" fmla="*/ 28575 w 772088"/>
                  <a:gd name="connsiteY19" fmla="*/ 590550 h 742950"/>
                  <a:gd name="connsiteX20" fmla="*/ 9525 w 772088"/>
                  <a:gd name="connsiteY20" fmla="*/ 533400 h 742950"/>
                  <a:gd name="connsiteX21" fmla="*/ 0 w 772088"/>
                  <a:gd name="connsiteY21" fmla="*/ 504825 h 742950"/>
                  <a:gd name="connsiteX22" fmla="*/ 28575 w 772088"/>
                  <a:gd name="connsiteY22" fmla="*/ 419100 h 742950"/>
                  <a:gd name="connsiteX23" fmla="*/ 47625 w 772088"/>
                  <a:gd name="connsiteY23" fmla="*/ 390525 h 742950"/>
                  <a:gd name="connsiteX24" fmla="*/ 57150 w 772088"/>
                  <a:gd name="connsiteY24" fmla="*/ 361950 h 742950"/>
                  <a:gd name="connsiteX25" fmla="*/ 95250 w 772088"/>
                  <a:gd name="connsiteY25" fmla="*/ 304800 h 742950"/>
                  <a:gd name="connsiteX26" fmla="*/ 114300 w 772088"/>
                  <a:gd name="connsiteY26" fmla="*/ 276225 h 742950"/>
                  <a:gd name="connsiteX27" fmla="*/ 161925 w 772088"/>
                  <a:gd name="connsiteY27" fmla="*/ 190500 h 742950"/>
                  <a:gd name="connsiteX28" fmla="*/ 219075 w 772088"/>
                  <a:gd name="connsiteY28" fmla="*/ 171450 h 742950"/>
                  <a:gd name="connsiteX29" fmla="*/ 247650 w 772088"/>
                  <a:gd name="connsiteY29" fmla="*/ 152400 h 742950"/>
                  <a:gd name="connsiteX30" fmla="*/ 323850 w 772088"/>
                  <a:gd name="connsiteY30" fmla="*/ 133350 h 742950"/>
                  <a:gd name="connsiteX31" fmla="*/ 533400 w 772088"/>
                  <a:gd name="connsiteY31" fmla="*/ 104775 h 742950"/>
                  <a:gd name="connsiteX32" fmla="*/ 561975 w 772088"/>
                  <a:gd name="connsiteY32" fmla="*/ 76200 h 742950"/>
                  <a:gd name="connsiteX33" fmla="*/ 581025 w 772088"/>
                  <a:gd name="connsiteY33" fmla="*/ 47625 h 742950"/>
                  <a:gd name="connsiteX34" fmla="*/ 628650 w 772088"/>
                  <a:gd name="connsiteY34" fmla="*/ 0 h 742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772088" h="742950">
                    <a:moveTo>
                      <a:pt x="628650" y="0"/>
                    </a:moveTo>
                    <a:cubicBezTo>
                      <a:pt x="642937" y="0"/>
                      <a:pt x="653363" y="32325"/>
                      <a:pt x="666750" y="47625"/>
                    </a:cubicBezTo>
                    <a:cubicBezTo>
                      <a:pt x="675620" y="57762"/>
                      <a:pt x="686701" y="65852"/>
                      <a:pt x="695325" y="76200"/>
                    </a:cubicBezTo>
                    <a:cubicBezTo>
                      <a:pt x="735012" y="123825"/>
                      <a:pt x="690563" y="88900"/>
                      <a:pt x="742950" y="123825"/>
                    </a:cubicBezTo>
                    <a:cubicBezTo>
                      <a:pt x="749300" y="133350"/>
                      <a:pt x="757491" y="141878"/>
                      <a:pt x="762000" y="152400"/>
                    </a:cubicBezTo>
                    <a:cubicBezTo>
                      <a:pt x="777986" y="189701"/>
                      <a:pt x="772655" y="227632"/>
                      <a:pt x="762000" y="266700"/>
                    </a:cubicBezTo>
                    <a:cubicBezTo>
                      <a:pt x="757027" y="284934"/>
                      <a:pt x="725688" y="312537"/>
                      <a:pt x="714375" y="323850"/>
                    </a:cubicBezTo>
                    <a:cubicBezTo>
                      <a:pt x="711323" y="336057"/>
                      <a:pt x="702157" y="376860"/>
                      <a:pt x="695325" y="390525"/>
                    </a:cubicBezTo>
                    <a:cubicBezTo>
                      <a:pt x="690205" y="400764"/>
                      <a:pt x="681955" y="409161"/>
                      <a:pt x="676275" y="419100"/>
                    </a:cubicBezTo>
                    <a:cubicBezTo>
                      <a:pt x="669230" y="431428"/>
                      <a:pt x="663575" y="444500"/>
                      <a:pt x="657225" y="457200"/>
                    </a:cubicBezTo>
                    <a:cubicBezTo>
                      <a:pt x="654050" y="479425"/>
                      <a:pt x="655759" y="502921"/>
                      <a:pt x="647700" y="523875"/>
                    </a:cubicBezTo>
                    <a:cubicBezTo>
                      <a:pt x="628541" y="573690"/>
                      <a:pt x="616005" y="576755"/>
                      <a:pt x="581025" y="600075"/>
                    </a:cubicBezTo>
                    <a:cubicBezTo>
                      <a:pt x="577850" y="625475"/>
                      <a:pt x="581007" y="652508"/>
                      <a:pt x="571500" y="676275"/>
                    </a:cubicBezTo>
                    <a:cubicBezTo>
                      <a:pt x="567248" y="686904"/>
                      <a:pt x="551719" y="687996"/>
                      <a:pt x="542925" y="695325"/>
                    </a:cubicBezTo>
                    <a:cubicBezTo>
                      <a:pt x="469586" y="756441"/>
                      <a:pt x="556721" y="695652"/>
                      <a:pt x="485775" y="742950"/>
                    </a:cubicBezTo>
                    <a:cubicBezTo>
                      <a:pt x="454025" y="739775"/>
                      <a:pt x="422381" y="735245"/>
                      <a:pt x="390525" y="733425"/>
                    </a:cubicBezTo>
                    <a:cubicBezTo>
                      <a:pt x="133943" y="718763"/>
                      <a:pt x="219508" y="768639"/>
                      <a:pt x="123825" y="704850"/>
                    </a:cubicBezTo>
                    <a:cubicBezTo>
                      <a:pt x="118004" y="687387"/>
                      <a:pt x="106308" y="635592"/>
                      <a:pt x="85725" y="619125"/>
                    </a:cubicBezTo>
                    <a:cubicBezTo>
                      <a:pt x="77885" y="612853"/>
                      <a:pt x="66130" y="614090"/>
                      <a:pt x="57150" y="609600"/>
                    </a:cubicBezTo>
                    <a:cubicBezTo>
                      <a:pt x="46911" y="604480"/>
                      <a:pt x="38100" y="596900"/>
                      <a:pt x="28575" y="590550"/>
                    </a:cubicBezTo>
                    <a:lnTo>
                      <a:pt x="9525" y="533400"/>
                    </a:lnTo>
                    <a:lnTo>
                      <a:pt x="0" y="504825"/>
                    </a:lnTo>
                    <a:cubicBezTo>
                      <a:pt x="9525" y="476250"/>
                      <a:pt x="11867" y="444162"/>
                      <a:pt x="28575" y="419100"/>
                    </a:cubicBezTo>
                    <a:cubicBezTo>
                      <a:pt x="34925" y="409575"/>
                      <a:pt x="42505" y="400764"/>
                      <a:pt x="47625" y="390525"/>
                    </a:cubicBezTo>
                    <a:cubicBezTo>
                      <a:pt x="52115" y="381545"/>
                      <a:pt x="52274" y="370727"/>
                      <a:pt x="57150" y="361950"/>
                    </a:cubicBezTo>
                    <a:cubicBezTo>
                      <a:pt x="68269" y="341936"/>
                      <a:pt x="82550" y="323850"/>
                      <a:pt x="95250" y="304800"/>
                    </a:cubicBezTo>
                    <a:cubicBezTo>
                      <a:pt x="101600" y="295275"/>
                      <a:pt x="110680" y="287085"/>
                      <a:pt x="114300" y="276225"/>
                    </a:cubicBezTo>
                    <a:cubicBezTo>
                      <a:pt x="126016" y="241076"/>
                      <a:pt x="126928" y="209943"/>
                      <a:pt x="161925" y="190500"/>
                    </a:cubicBezTo>
                    <a:cubicBezTo>
                      <a:pt x="179478" y="180748"/>
                      <a:pt x="202367" y="182589"/>
                      <a:pt x="219075" y="171450"/>
                    </a:cubicBezTo>
                    <a:cubicBezTo>
                      <a:pt x="228600" y="165100"/>
                      <a:pt x="237411" y="157520"/>
                      <a:pt x="247650" y="152400"/>
                    </a:cubicBezTo>
                    <a:cubicBezTo>
                      <a:pt x="270771" y="140840"/>
                      <a:pt x="299939" y="139871"/>
                      <a:pt x="323850" y="133350"/>
                    </a:cubicBezTo>
                    <a:cubicBezTo>
                      <a:pt x="459683" y="96305"/>
                      <a:pt x="283911" y="120368"/>
                      <a:pt x="533400" y="104775"/>
                    </a:cubicBezTo>
                    <a:cubicBezTo>
                      <a:pt x="542925" y="95250"/>
                      <a:pt x="553351" y="86548"/>
                      <a:pt x="561975" y="76200"/>
                    </a:cubicBezTo>
                    <a:cubicBezTo>
                      <a:pt x="569304" y="67406"/>
                      <a:pt x="572930" y="55720"/>
                      <a:pt x="581025" y="47625"/>
                    </a:cubicBezTo>
                    <a:cubicBezTo>
                      <a:pt x="592519" y="36131"/>
                      <a:pt x="614363" y="0"/>
                      <a:pt x="628650" y="0"/>
                    </a:cubicBezTo>
                    <a:close/>
                  </a:path>
                </a:pathLst>
              </a:custGeom>
              <a:solidFill>
                <a:srgbClr val="FFFF00"/>
              </a:solidFill>
              <a:ln w="6350">
                <a:solidFill>
                  <a:schemeClr val="accent4">
                    <a:lumMod val="10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r>
                  <a:rPr lang="fr-BE" dirty="0" err="1">
                    <a:solidFill>
                      <a:srgbClr val="000066"/>
                    </a:solidFill>
                  </a:rPr>
                  <a:t>CJH</a:t>
                </a:r>
                <a:endParaRPr lang="fr-BE" dirty="0">
                  <a:solidFill>
                    <a:srgbClr val="000066"/>
                  </a:solidFill>
                </a:endParaRPr>
              </a:p>
            </p:txBody>
          </p:sp>
          <p:sp>
            <p:nvSpPr>
              <p:cNvPr id="32" name="Forme libre 31"/>
              <p:cNvSpPr/>
              <p:nvPr/>
            </p:nvSpPr>
            <p:spPr>
              <a:xfrm>
                <a:off x="219199" y="3736677"/>
                <a:ext cx="1860550" cy="1298575"/>
              </a:xfrm>
              <a:custGeom>
                <a:avLst/>
                <a:gdLst>
                  <a:gd name="connsiteX0" fmla="*/ 1628825 w 1860127"/>
                  <a:gd name="connsiteY0" fmla="*/ 194301 h 1299201"/>
                  <a:gd name="connsiteX1" fmla="*/ 1581200 w 1860127"/>
                  <a:gd name="connsiteY1" fmla="*/ 165726 h 1299201"/>
                  <a:gd name="connsiteX2" fmla="*/ 1562150 w 1860127"/>
                  <a:gd name="connsiteY2" fmla="*/ 137151 h 1299201"/>
                  <a:gd name="connsiteX3" fmla="*/ 1533575 w 1860127"/>
                  <a:gd name="connsiteY3" fmla="*/ 108576 h 1299201"/>
                  <a:gd name="connsiteX4" fmla="*/ 1514525 w 1860127"/>
                  <a:gd name="connsiteY4" fmla="*/ 80001 h 1299201"/>
                  <a:gd name="connsiteX5" fmla="*/ 1476425 w 1860127"/>
                  <a:gd name="connsiteY5" fmla="*/ 60951 h 1299201"/>
                  <a:gd name="connsiteX6" fmla="*/ 1066850 w 1860127"/>
                  <a:gd name="connsiteY6" fmla="*/ 32376 h 1299201"/>
                  <a:gd name="connsiteX7" fmla="*/ 562025 w 1860127"/>
                  <a:gd name="connsiteY7" fmla="*/ 32376 h 1299201"/>
                  <a:gd name="connsiteX8" fmla="*/ 485825 w 1860127"/>
                  <a:gd name="connsiteY8" fmla="*/ 70476 h 1299201"/>
                  <a:gd name="connsiteX9" fmla="*/ 314375 w 1860127"/>
                  <a:gd name="connsiteY9" fmla="*/ 108576 h 1299201"/>
                  <a:gd name="connsiteX10" fmla="*/ 295325 w 1860127"/>
                  <a:gd name="connsiteY10" fmla="*/ 137151 h 1299201"/>
                  <a:gd name="connsiteX11" fmla="*/ 276275 w 1860127"/>
                  <a:gd name="connsiteY11" fmla="*/ 194301 h 1299201"/>
                  <a:gd name="connsiteX12" fmla="*/ 161975 w 1860127"/>
                  <a:gd name="connsiteY12" fmla="*/ 222876 h 1299201"/>
                  <a:gd name="connsiteX13" fmla="*/ 133400 w 1860127"/>
                  <a:gd name="connsiteY13" fmla="*/ 241926 h 1299201"/>
                  <a:gd name="connsiteX14" fmla="*/ 114350 w 1860127"/>
                  <a:gd name="connsiteY14" fmla="*/ 270501 h 1299201"/>
                  <a:gd name="connsiteX15" fmla="*/ 85775 w 1860127"/>
                  <a:gd name="connsiteY15" fmla="*/ 299076 h 1299201"/>
                  <a:gd name="connsiteX16" fmla="*/ 76250 w 1860127"/>
                  <a:gd name="connsiteY16" fmla="*/ 346701 h 1299201"/>
                  <a:gd name="connsiteX17" fmla="*/ 66725 w 1860127"/>
                  <a:gd name="connsiteY17" fmla="*/ 451476 h 1299201"/>
                  <a:gd name="connsiteX18" fmla="*/ 47675 w 1860127"/>
                  <a:gd name="connsiteY18" fmla="*/ 508626 h 1299201"/>
                  <a:gd name="connsiteX19" fmla="*/ 9575 w 1860127"/>
                  <a:gd name="connsiteY19" fmla="*/ 565776 h 1299201"/>
                  <a:gd name="connsiteX20" fmla="*/ 9575 w 1860127"/>
                  <a:gd name="connsiteY20" fmla="*/ 842001 h 1299201"/>
                  <a:gd name="connsiteX21" fmla="*/ 19100 w 1860127"/>
                  <a:gd name="connsiteY21" fmla="*/ 870576 h 1299201"/>
                  <a:gd name="connsiteX22" fmla="*/ 47675 w 1860127"/>
                  <a:gd name="connsiteY22" fmla="*/ 889626 h 1299201"/>
                  <a:gd name="connsiteX23" fmla="*/ 85775 w 1860127"/>
                  <a:gd name="connsiteY23" fmla="*/ 946776 h 1299201"/>
                  <a:gd name="connsiteX24" fmla="*/ 133400 w 1860127"/>
                  <a:gd name="connsiteY24" fmla="*/ 1089651 h 1299201"/>
                  <a:gd name="connsiteX25" fmla="*/ 161975 w 1860127"/>
                  <a:gd name="connsiteY25" fmla="*/ 1156326 h 1299201"/>
                  <a:gd name="connsiteX26" fmla="*/ 257225 w 1860127"/>
                  <a:gd name="connsiteY26" fmla="*/ 1194426 h 1299201"/>
                  <a:gd name="connsiteX27" fmla="*/ 438200 w 1860127"/>
                  <a:gd name="connsiteY27" fmla="*/ 1203951 h 1299201"/>
                  <a:gd name="connsiteX28" fmla="*/ 523925 w 1860127"/>
                  <a:gd name="connsiteY28" fmla="*/ 1242051 h 1299201"/>
                  <a:gd name="connsiteX29" fmla="*/ 552500 w 1860127"/>
                  <a:gd name="connsiteY29" fmla="*/ 1270626 h 1299201"/>
                  <a:gd name="connsiteX30" fmla="*/ 581075 w 1860127"/>
                  <a:gd name="connsiteY30" fmla="*/ 1280151 h 1299201"/>
                  <a:gd name="connsiteX31" fmla="*/ 609650 w 1860127"/>
                  <a:gd name="connsiteY31" fmla="*/ 1299201 h 1299201"/>
                  <a:gd name="connsiteX32" fmla="*/ 828725 w 1860127"/>
                  <a:gd name="connsiteY32" fmla="*/ 1289676 h 1299201"/>
                  <a:gd name="connsiteX33" fmla="*/ 876350 w 1860127"/>
                  <a:gd name="connsiteY33" fmla="*/ 1280151 h 1299201"/>
                  <a:gd name="connsiteX34" fmla="*/ 943025 w 1860127"/>
                  <a:gd name="connsiteY34" fmla="*/ 1270626 h 1299201"/>
                  <a:gd name="connsiteX35" fmla="*/ 981125 w 1860127"/>
                  <a:gd name="connsiteY35" fmla="*/ 1261101 h 1299201"/>
                  <a:gd name="connsiteX36" fmla="*/ 1047800 w 1860127"/>
                  <a:gd name="connsiteY36" fmla="*/ 1251576 h 1299201"/>
                  <a:gd name="connsiteX37" fmla="*/ 1085900 w 1860127"/>
                  <a:gd name="connsiteY37" fmla="*/ 1232526 h 1299201"/>
                  <a:gd name="connsiteX38" fmla="*/ 1247825 w 1860127"/>
                  <a:gd name="connsiteY38" fmla="*/ 1213476 h 1299201"/>
                  <a:gd name="connsiteX39" fmla="*/ 1400225 w 1860127"/>
                  <a:gd name="connsiteY39" fmla="*/ 1223001 h 1299201"/>
                  <a:gd name="connsiteX40" fmla="*/ 1438325 w 1860127"/>
                  <a:gd name="connsiteY40" fmla="*/ 1232526 h 1299201"/>
                  <a:gd name="connsiteX41" fmla="*/ 1524050 w 1860127"/>
                  <a:gd name="connsiteY41" fmla="*/ 1280151 h 1299201"/>
                  <a:gd name="connsiteX42" fmla="*/ 1590725 w 1860127"/>
                  <a:gd name="connsiteY42" fmla="*/ 1270626 h 1299201"/>
                  <a:gd name="connsiteX43" fmla="*/ 1619300 w 1860127"/>
                  <a:gd name="connsiteY43" fmla="*/ 1213476 h 1299201"/>
                  <a:gd name="connsiteX44" fmla="*/ 1628825 w 1860127"/>
                  <a:gd name="connsiteY44" fmla="*/ 1118226 h 1299201"/>
                  <a:gd name="connsiteX45" fmla="*/ 1638350 w 1860127"/>
                  <a:gd name="connsiteY45" fmla="*/ 1089651 h 1299201"/>
                  <a:gd name="connsiteX46" fmla="*/ 1714550 w 1860127"/>
                  <a:gd name="connsiteY46" fmla="*/ 1022976 h 1299201"/>
                  <a:gd name="connsiteX47" fmla="*/ 1809800 w 1860127"/>
                  <a:gd name="connsiteY47" fmla="*/ 994401 h 1299201"/>
                  <a:gd name="connsiteX48" fmla="*/ 1838375 w 1860127"/>
                  <a:gd name="connsiteY48" fmla="*/ 975351 h 1299201"/>
                  <a:gd name="connsiteX49" fmla="*/ 1847900 w 1860127"/>
                  <a:gd name="connsiteY49" fmla="*/ 765801 h 1299201"/>
                  <a:gd name="connsiteX50" fmla="*/ 1857425 w 1860127"/>
                  <a:gd name="connsiteY50" fmla="*/ 737226 h 1299201"/>
                  <a:gd name="connsiteX51" fmla="*/ 1838375 w 1860127"/>
                  <a:gd name="connsiteY51" fmla="*/ 480051 h 1299201"/>
                  <a:gd name="connsiteX52" fmla="*/ 1847900 w 1860127"/>
                  <a:gd name="connsiteY52" fmla="*/ 441951 h 12992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1860127" h="1299201">
                    <a:moveTo>
                      <a:pt x="1628825" y="194301"/>
                    </a:moveTo>
                    <a:cubicBezTo>
                      <a:pt x="1612950" y="184776"/>
                      <a:pt x="1595256" y="177774"/>
                      <a:pt x="1581200" y="165726"/>
                    </a:cubicBezTo>
                    <a:cubicBezTo>
                      <a:pt x="1572508" y="158276"/>
                      <a:pt x="1569479" y="145945"/>
                      <a:pt x="1562150" y="137151"/>
                    </a:cubicBezTo>
                    <a:cubicBezTo>
                      <a:pt x="1553526" y="126803"/>
                      <a:pt x="1542199" y="118924"/>
                      <a:pt x="1533575" y="108576"/>
                    </a:cubicBezTo>
                    <a:cubicBezTo>
                      <a:pt x="1526246" y="99782"/>
                      <a:pt x="1523319" y="87330"/>
                      <a:pt x="1514525" y="80001"/>
                    </a:cubicBezTo>
                    <a:cubicBezTo>
                      <a:pt x="1503617" y="70911"/>
                      <a:pt x="1489608" y="66224"/>
                      <a:pt x="1476425" y="60951"/>
                    </a:cubicBezTo>
                    <a:cubicBezTo>
                      <a:pt x="1337931" y="5553"/>
                      <a:pt x="1262941" y="37676"/>
                      <a:pt x="1066850" y="32376"/>
                    </a:cubicBezTo>
                    <a:cubicBezTo>
                      <a:pt x="890380" y="-26447"/>
                      <a:pt x="1005003" y="8214"/>
                      <a:pt x="562025" y="32376"/>
                    </a:cubicBezTo>
                    <a:cubicBezTo>
                      <a:pt x="536647" y="33760"/>
                      <a:pt x="506615" y="56616"/>
                      <a:pt x="485825" y="70476"/>
                    </a:cubicBezTo>
                    <a:cubicBezTo>
                      <a:pt x="433936" y="148310"/>
                      <a:pt x="498678" y="67620"/>
                      <a:pt x="314375" y="108576"/>
                    </a:cubicBezTo>
                    <a:cubicBezTo>
                      <a:pt x="303200" y="111059"/>
                      <a:pt x="299974" y="126690"/>
                      <a:pt x="295325" y="137151"/>
                    </a:cubicBezTo>
                    <a:cubicBezTo>
                      <a:pt x="287170" y="155501"/>
                      <a:pt x="292983" y="183162"/>
                      <a:pt x="276275" y="194301"/>
                    </a:cubicBezTo>
                    <a:cubicBezTo>
                      <a:pt x="223778" y="229299"/>
                      <a:pt x="259078" y="212087"/>
                      <a:pt x="161975" y="222876"/>
                    </a:cubicBezTo>
                    <a:cubicBezTo>
                      <a:pt x="152450" y="229226"/>
                      <a:pt x="141495" y="233831"/>
                      <a:pt x="133400" y="241926"/>
                    </a:cubicBezTo>
                    <a:cubicBezTo>
                      <a:pt x="125305" y="250021"/>
                      <a:pt x="121679" y="261707"/>
                      <a:pt x="114350" y="270501"/>
                    </a:cubicBezTo>
                    <a:cubicBezTo>
                      <a:pt x="105726" y="280849"/>
                      <a:pt x="95300" y="289551"/>
                      <a:pt x="85775" y="299076"/>
                    </a:cubicBezTo>
                    <a:cubicBezTo>
                      <a:pt x="82600" y="314951"/>
                      <a:pt x="78258" y="330637"/>
                      <a:pt x="76250" y="346701"/>
                    </a:cubicBezTo>
                    <a:cubicBezTo>
                      <a:pt x="71900" y="381499"/>
                      <a:pt x="72819" y="416941"/>
                      <a:pt x="66725" y="451476"/>
                    </a:cubicBezTo>
                    <a:cubicBezTo>
                      <a:pt x="63235" y="471251"/>
                      <a:pt x="58814" y="491918"/>
                      <a:pt x="47675" y="508626"/>
                    </a:cubicBezTo>
                    <a:lnTo>
                      <a:pt x="9575" y="565776"/>
                    </a:lnTo>
                    <a:cubicBezTo>
                      <a:pt x="1945" y="703109"/>
                      <a:pt x="-7485" y="722579"/>
                      <a:pt x="9575" y="842001"/>
                    </a:cubicBezTo>
                    <a:cubicBezTo>
                      <a:pt x="10995" y="851940"/>
                      <a:pt x="12828" y="862736"/>
                      <a:pt x="19100" y="870576"/>
                    </a:cubicBezTo>
                    <a:cubicBezTo>
                      <a:pt x="26251" y="879515"/>
                      <a:pt x="38150" y="883276"/>
                      <a:pt x="47675" y="889626"/>
                    </a:cubicBezTo>
                    <a:cubicBezTo>
                      <a:pt x="60375" y="908676"/>
                      <a:pt x="78535" y="925056"/>
                      <a:pt x="85775" y="946776"/>
                    </a:cubicBezTo>
                    <a:lnTo>
                      <a:pt x="133400" y="1089651"/>
                    </a:lnTo>
                    <a:cubicBezTo>
                      <a:pt x="139092" y="1106728"/>
                      <a:pt x="150205" y="1144556"/>
                      <a:pt x="161975" y="1156326"/>
                    </a:cubicBezTo>
                    <a:cubicBezTo>
                      <a:pt x="173652" y="1168003"/>
                      <a:pt x="249372" y="1194013"/>
                      <a:pt x="257225" y="1194426"/>
                    </a:cubicBezTo>
                    <a:lnTo>
                      <a:pt x="438200" y="1203951"/>
                    </a:lnTo>
                    <a:cubicBezTo>
                      <a:pt x="479733" y="1217795"/>
                      <a:pt x="493736" y="1216894"/>
                      <a:pt x="523925" y="1242051"/>
                    </a:cubicBezTo>
                    <a:cubicBezTo>
                      <a:pt x="534273" y="1250675"/>
                      <a:pt x="541292" y="1263154"/>
                      <a:pt x="552500" y="1270626"/>
                    </a:cubicBezTo>
                    <a:cubicBezTo>
                      <a:pt x="560854" y="1276195"/>
                      <a:pt x="572095" y="1275661"/>
                      <a:pt x="581075" y="1280151"/>
                    </a:cubicBezTo>
                    <a:cubicBezTo>
                      <a:pt x="591314" y="1285271"/>
                      <a:pt x="600125" y="1292851"/>
                      <a:pt x="609650" y="1299201"/>
                    </a:cubicBezTo>
                    <a:cubicBezTo>
                      <a:pt x="682675" y="1296026"/>
                      <a:pt x="755817" y="1294884"/>
                      <a:pt x="828725" y="1289676"/>
                    </a:cubicBezTo>
                    <a:cubicBezTo>
                      <a:pt x="844873" y="1288523"/>
                      <a:pt x="860381" y="1282813"/>
                      <a:pt x="876350" y="1280151"/>
                    </a:cubicBezTo>
                    <a:cubicBezTo>
                      <a:pt x="898495" y="1276460"/>
                      <a:pt x="920936" y="1274642"/>
                      <a:pt x="943025" y="1270626"/>
                    </a:cubicBezTo>
                    <a:cubicBezTo>
                      <a:pt x="955905" y="1268284"/>
                      <a:pt x="968245" y="1263443"/>
                      <a:pt x="981125" y="1261101"/>
                    </a:cubicBezTo>
                    <a:cubicBezTo>
                      <a:pt x="1003214" y="1257085"/>
                      <a:pt x="1025575" y="1254751"/>
                      <a:pt x="1047800" y="1251576"/>
                    </a:cubicBezTo>
                    <a:cubicBezTo>
                      <a:pt x="1060500" y="1245226"/>
                      <a:pt x="1072849" y="1238119"/>
                      <a:pt x="1085900" y="1232526"/>
                    </a:cubicBezTo>
                    <a:cubicBezTo>
                      <a:pt x="1137858" y="1210258"/>
                      <a:pt x="1188319" y="1217726"/>
                      <a:pt x="1247825" y="1213476"/>
                    </a:cubicBezTo>
                    <a:cubicBezTo>
                      <a:pt x="1298625" y="1216651"/>
                      <a:pt x="1349578" y="1217936"/>
                      <a:pt x="1400225" y="1223001"/>
                    </a:cubicBezTo>
                    <a:cubicBezTo>
                      <a:pt x="1413251" y="1224304"/>
                      <a:pt x="1426616" y="1226672"/>
                      <a:pt x="1438325" y="1232526"/>
                    </a:cubicBezTo>
                    <a:cubicBezTo>
                      <a:pt x="1569333" y="1298030"/>
                      <a:pt x="1445029" y="1253811"/>
                      <a:pt x="1524050" y="1280151"/>
                    </a:cubicBezTo>
                    <a:cubicBezTo>
                      <a:pt x="1546275" y="1276976"/>
                      <a:pt x="1570209" y="1279744"/>
                      <a:pt x="1590725" y="1270626"/>
                    </a:cubicBezTo>
                    <a:cubicBezTo>
                      <a:pt x="1605175" y="1264204"/>
                      <a:pt x="1615074" y="1226155"/>
                      <a:pt x="1619300" y="1213476"/>
                    </a:cubicBezTo>
                    <a:cubicBezTo>
                      <a:pt x="1622475" y="1181726"/>
                      <a:pt x="1623973" y="1149763"/>
                      <a:pt x="1628825" y="1118226"/>
                    </a:cubicBezTo>
                    <a:cubicBezTo>
                      <a:pt x="1630352" y="1108303"/>
                      <a:pt x="1633860" y="1098631"/>
                      <a:pt x="1638350" y="1089651"/>
                    </a:cubicBezTo>
                    <a:cubicBezTo>
                      <a:pt x="1653091" y="1060169"/>
                      <a:pt x="1681893" y="1031140"/>
                      <a:pt x="1714550" y="1022976"/>
                    </a:cubicBezTo>
                    <a:cubicBezTo>
                      <a:pt x="1735848" y="1017651"/>
                      <a:pt x="1795886" y="1003677"/>
                      <a:pt x="1809800" y="994401"/>
                    </a:cubicBezTo>
                    <a:lnTo>
                      <a:pt x="1838375" y="975351"/>
                    </a:lnTo>
                    <a:cubicBezTo>
                      <a:pt x="1841550" y="905501"/>
                      <a:pt x="1842324" y="835500"/>
                      <a:pt x="1847900" y="765801"/>
                    </a:cubicBezTo>
                    <a:cubicBezTo>
                      <a:pt x="1848701" y="755793"/>
                      <a:pt x="1857425" y="747266"/>
                      <a:pt x="1857425" y="737226"/>
                    </a:cubicBezTo>
                    <a:cubicBezTo>
                      <a:pt x="1857425" y="528423"/>
                      <a:pt x="1870708" y="577051"/>
                      <a:pt x="1838375" y="480051"/>
                    </a:cubicBezTo>
                    <a:lnTo>
                      <a:pt x="1847900" y="441951"/>
                    </a:lnTo>
                  </a:path>
                </a:pathLst>
              </a:custGeom>
              <a:noFill/>
              <a:ln>
                <a:solidFill>
                  <a:srgbClr val="FF00FF"/>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fr-BE"/>
              </a:p>
            </p:txBody>
          </p:sp>
        </p:grpSp>
        <p:sp>
          <p:nvSpPr>
            <p:cNvPr id="44" name="Flèche vers le bas 43"/>
            <p:cNvSpPr/>
            <p:nvPr/>
          </p:nvSpPr>
          <p:spPr>
            <a:xfrm rot="3657311">
              <a:off x="2224021" y="3678536"/>
              <a:ext cx="320675" cy="402841"/>
            </a:xfrm>
            <a:prstGeom prst="downArrow">
              <a:avLst/>
            </a:prstGeom>
            <a:solidFill>
              <a:srgbClr val="800000"/>
            </a:solidFill>
            <a:ln w="3175">
              <a:solidFill>
                <a:schemeClr val="accent5">
                  <a:lumMod val="10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fr-BE"/>
            </a:p>
          </p:txBody>
        </p:sp>
      </p:grpSp>
      <p:sp>
        <p:nvSpPr>
          <p:cNvPr id="81" name="Rectangle 80"/>
          <p:cNvSpPr/>
          <p:nvPr/>
        </p:nvSpPr>
        <p:spPr>
          <a:xfrm>
            <a:off x="7648365" y="4661449"/>
            <a:ext cx="480966" cy="369332"/>
          </a:xfrm>
          <a:prstGeom prst="rect">
            <a:avLst/>
          </a:prstGeom>
        </p:spPr>
        <p:txBody>
          <a:bodyPr wrap="none">
            <a:spAutoFit/>
          </a:bodyPr>
          <a:lstStyle/>
          <a:p>
            <a:r>
              <a:rPr lang="fr-BE" dirty="0" err="1" smtClean="0">
                <a:solidFill>
                  <a:schemeClr val="bg1"/>
                </a:solidFill>
              </a:rPr>
              <a:t>CJc</a:t>
            </a:r>
            <a:endParaRPr lang="fr-BE" dirty="0">
              <a:solidFill>
                <a:schemeClr val="bg1"/>
              </a:solidFill>
            </a:endParaRPr>
          </a:p>
        </p:txBody>
      </p:sp>
      <p:sp>
        <p:nvSpPr>
          <p:cNvPr id="86" name="Rectangle à coins arrondis 85"/>
          <p:cNvSpPr/>
          <p:nvPr/>
        </p:nvSpPr>
        <p:spPr>
          <a:xfrm>
            <a:off x="3251994" y="5556086"/>
            <a:ext cx="424706" cy="396044"/>
          </a:xfrm>
          <a:prstGeom prst="roundRect">
            <a:avLst/>
          </a:prstGeom>
          <a:solidFill>
            <a:schemeClr val="tx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BE" sz="2000" dirty="0">
                <a:solidFill>
                  <a:schemeClr val="bg1"/>
                </a:solidFill>
              </a:rPr>
              <a:t>7</a:t>
            </a:r>
            <a:endParaRPr lang="fr-BE" sz="2000" dirty="0" smtClean="0">
              <a:solidFill>
                <a:schemeClr val="bg1"/>
              </a:solidFill>
            </a:endParaRPr>
          </a:p>
        </p:txBody>
      </p:sp>
      <p:sp>
        <p:nvSpPr>
          <p:cNvPr id="87" name="Rectangle à coins arrondis 86"/>
          <p:cNvSpPr/>
          <p:nvPr/>
        </p:nvSpPr>
        <p:spPr>
          <a:xfrm>
            <a:off x="98929" y="5511452"/>
            <a:ext cx="424706" cy="396044"/>
          </a:xfrm>
          <a:prstGeom prst="roundRect">
            <a:avLst/>
          </a:prstGeom>
          <a:solidFill>
            <a:schemeClr val="tx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BE" sz="2000" dirty="0">
                <a:solidFill>
                  <a:schemeClr val="bg1"/>
                </a:solidFill>
              </a:rPr>
              <a:t>5</a:t>
            </a:r>
            <a:endParaRPr lang="fr-BE" sz="2000" dirty="0" smtClean="0">
              <a:solidFill>
                <a:schemeClr val="bg1"/>
              </a:solidFill>
            </a:endParaRPr>
          </a:p>
        </p:txBody>
      </p:sp>
      <p:sp>
        <p:nvSpPr>
          <p:cNvPr id="88" name="Rectangle à coins arrondis 87"/>
          <p:cNvSpPr/>
          <p:nvPr/>
        </p:nvSpPr>
        <p:spPr>
          <a:xfrm>
            <a:off x="59949" y="4020339"/>
            <a:ext cx="424706" cy="396044"/>
          </a:xfrm>
          <a:prstGeom prst="roundRect">
            <a:avLst/>
          </a:prstGeom>
          <a:solidFill>
            <a:schemeClr val="tx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BE" sz="2000" dirty="0">
                <a:solidFill>
                  <a:schemeClr val="bg1"/>
                </a:solidFill>
              </a:rPr>
              <a:t>4</a:t>
            </a:r>
            <a:endParaRPr lang="fr-BE" sz="2000" dirty="0" smtClean="0">
              <a:solidFill>
                <a:schemeClr val="bg1"/>
              </a:solidFill>
            </a:endParaRPr>
          </a:p>
        </p:txBody>
      </p:sp>
      <p:sp>
        <p:nvSpPr>
          <p:cNvPr id="90" name="Rectangle à coins arrondis 89"/>
          <p:cNvSpPr/>
          <p:nvPr/>
        </p:nvSpPr>
        <p:spPr>
          <a:xfrm>
            <a:off x="3155494" y="4055309"/>
            <a:ext cx="424706" cy="396044"/>
          </a:xfrm>
          <a:prstGeom prst="roundRect">
            <a:avLst/>
          </a:prstGeom>
          <a:solidFill>
            <a:schemeClr val="tx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BE" sz="2000" dirty="0">
                <a:solidFill>
                  <a:schemeClr val="bg1"/>
                </a:solidFill>
              </a:rPr>
              <a:t>6</a:t>
            </a:r>
            <a:endParaRPr lang="fr-BE" sz="2000" dirty="0" smtClean="0">
              <a:solidFill>
                <a:schemeClr val="bg1"/>
              </a:solidFill>
            </a:endParaRPr>
          </a:p>
        </p:txBody>
      </p:sp>
      <p:sp>
        <p:nvSpPr>
          <p:cNvPr id="91" name="Rectangle à coins arrondis 90"/>
          <p:cNvSpPr/>
          <p:nvPr/>
        </p:nvSpPr>
        <p:spPr>
          <a:xfrm>
            <a:off x="6352297" y="5631463"/>
            <a:ext cx="424706" cy="396044"/>
          </a:xfrm>
          <a:prstGeom prst="roundRect">
            <a:avLst/>
          </a:prstGeom>
          <a:solidFill>
            <a:schemeClr val="tx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BE" sz="2000" dirty="0">
                <a:solidFill>
                  <a:schemeClr val="bg1"/>
                </a:solidFill>
              </a:rPr>
              <a:t>9</a:t>
            </a:r>
            <a:endParaRPr lang="fr-BE" sz="2000" dirty="0" smtClean="0">
              <a:solidFill>
                <a:schemeClr val="bg1"/>
              </a:solidFill>
            </a:endParaRPr>
          </a:p>
        </p:txBody>
      </p:sp>
      <p:sp>
        <p:nvSpPr>
          <p:cNvPr id="92" name="Rectangle à coins arrondis 91"/>
          <p:cNvSpPr/>
          <p:nvPr/>
        </p:nvSpPr>
        <p:spPr>
          <a:xfrm>
            <a:off x="6127647" y="4191880"/>
            <a:ext cx="424706" cy="396044"/>
          </a:xfrm>
          <a:prstGeom prst="roundRect">
            <a:avLst/>
          </a:prstGeom>
          <a:solidFill>
            <a:schemeClr val="tx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BE" sz="2000" dirty="0">
                <a:solidFill>
                  <a:schemeClr val="bg1"/>
                </a:solidFill>
              </a:rPr>
              <a:t>8</a:t>
            </a:r>
            <a:endParaRPr lang="fr-BE" sz="2000" dirty="0" smtClean="0">
              <a:solidFill>
                <a:schemeClr val="bg1"/>
              </a:solidFill>
            </a:endParaRPr>
          </a:p>
        </p:txBody>
      </p:sp>
      <p:pic>
        <p:nvPicPr>
          <p:cNvPr id="82" name="Picture 2"/>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457101" y="2390907"/>
            <a:ext cx="2160240" cy="1520712"/>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95" name="Picture 3"/>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3567188" y="2419316"/>
            <a:ext cx="2092610" cy="1564223"/>
          </a:xfrm>
          <a:prstGeom prst="rect">
            <a:avLst/>
          </a:prstGeom>
          <a:noFill/>
          <a:ln w="9525">
            <a:solidFill>
              <a:schemeClr val="tx1"/>
            </a:solidFill>
            <a:miter lim="800000"/>
            <a:headEnd/>
            <a:tailEnd/>
          </a:ln>
          <a:extLst>
            <a:ext uri="{909E8E84-426E-40DD-AFC4-6F175D3DCCD1}">
              <a14:hiddenFill xmlns:a14="http://schemas.microsoft.com/office/drawing/2010/main">
                <a:solidFill>
                  <a:schemeClr val="accent1"/>
                </a:solidFill>
              </a14:hiddenFill>
            </a:ext>
          </a:extLst>
        </p:spPr>
      </p:pic>
      <p:grpSp>
        <p:nvGrpSpPr>
          <p:cNvPr id="96" name="Groupe 95"/>
          <p:cNvGrpSpPr/>
          <p:nvPr/>
        </p:nvGrpSpPr>
        <p:grpSpPr>
          <a:xfrm>
            <a:off x="6430994" y="678462"/>
            <a:ext cx="2345358" cy="3241473"/>
            <a:chOff x="178446" y="188640"/>
            <a:chExt cx="3961506" cy="6499016"/>
          </a:xfrm>
        </p:grpSpPr>
        <p:pic>
          <p:nvPicPr>
            <p:cNvPr id="97" name="Picture 3"/>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179512" y="188640"/>
              <a:ext cx="3960440" cy="6499016"/>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98" name="Rectangle 97"/>
            <p:cNvSpPr/>
            <p:nvPr/>
          </p:nvSpPr>
          <p:spPr>
            <a:xfrm>
              <a:off x="178446" y="188640"/>
              <a:ext cx="3961506" cy="344760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grpSp>
      <p:grpSp>
        <p:nvGrpSpPr>
          <p:cNvPr id="15" name="Groupe 14"/>
          <p:cNvGrpSpPr/>
          <p:nvPr/>
        </p:nvGrpSpPr>
        <p:grpSpPr>
          <a:xfrm>
            <a:off x="6583860" y="4112813"/>
            <a:ext cx="2452636" cy="1320738"/>
            <a:chOff x="5868144" y="3836454"/>
            <a:chExt cx="2452636" cy="1320738"/>
          </a:xfrm>
        </p:grpSpPr>
        <p:sp>
          <p:nvSpPr>
            <p:cNvPr id="23" name="Flèche vers le bas 22"/>
            <p:cNvSpPr/>
            <p:nvPr/>
          </p:nvSpPr>
          <p:spPr>
            <a:xfrm rot="3528240">
              <a:off x="7967616" y="3802378"/>
              <a:ext cx="319088" cy="387240"/>
            </a:xfrm>
            <a:prstGeom prst="downArrow">
              <a:avLst/>
            </a:prstGeom>
            <a:solidFill>
              <a:srgbClr val="800000"/>
            </a:solidFill>
            <a:ln w="3175">
              <a:solidFill>
                <a:schemeClr val="accent5">
                  <a:lumMod val="10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fr-BE"/>
            </a:p>
          </p:txBody>
        </p:sp>
        <p:grpSp>
          <p:nvGrpSpPr>
            <p:cNvPr id="99" name="Groupe 98"/>
            <p:cNvGrpSpPr/>
            <p:nvPr/>
          </p:nvGrpSpPr>
          <p:grpSpPr>
            <a:xfrm>
              <a:off x="5868144" y="3844712"/>
              <a:ext cx="2232248" cy="1312480"/>
              <a:chOff x="5724128" y="3709477"/>
              <a:chExt cx="2232248" cy="1312480"/>
            </a:xfrm>
          </p:grpSpPr>
          <p:sp>
            <p:nvSpPr>
              <p:cNvPr id="100" name="Forme libre 99"/>
              <p:cNvSpPr/>
              <p:nvPr/>
            </p:nvSpPr>
            <p:spPr>
              <a:xfrm>
                <a:off x="5744765" y="3726557"/>
                <a:ext cx="1906588" cy="1285875"/>
              </a:xfrm>
              <a:custGeom>
                <a:avLst/>
                <a:gdLst>
                  <a:gd name="connsiteX0" fmla="*/ 315377 w 1906052"/>
                  <a:gd name="connsiteY0" fmla="*/ 152400 h 1285875"/>
                  <a:gd name="connsiteX1" fmla="*/ 382052 w 1906052"/>
                  <a:gd name="connsiteY1" fmla="*/ 104775 h 1285875"/>
                  <a:gd name="connsiteX2" fmla="*/ 410627 w 1906052"/>
                  <a:gd name="connsiteY2" fmla="*/ 95250 h 1285875"/>
                  <a:gd name="connsiteX3" fmla="*/ 486827 w 1906052"/>
                  <a:gd name="connsiteY3" fmla="*/ 85725 h 1285875"/>
                  <a:gd name="connsiteX4" fmla="*/ 515402 w 1906052"/>
                  <a:gd name="connsiteY4" fmla="*/ 66675 h 1285875"/>
                  <a:gd name="connsiteX5" fmla="*/ 534452 w 1906052"/>
                  <a:gd name="connsiteY5" fmla="*/ 38100 h 1285875"/>
                  <a:gd name="connsiteX6" fmla="*/ 601127 w 1906052"/>
                  <a:gd name="connsiteY6" fmla="*/ 28575 h 1285875"/>
                  <a:gd name="connsiteX7" fmla="*/ 734477 w 1906052"/>
                  <a:gd name="connsiteY7" fmla="*/ 19050 h 1285875"/>
                  <a:gd name="connsiteX8" fmla="*/ 791627 w 1906052"/>
                  <a:gd name="connsiteY8" fmla="*/ 9525 h 1285875"/>
                  <a:gd name="connsiteX9" fmla="*/ 820202 w 1906052"/>
                  <a:gd name="connsiteY9" fmla="*/ 0 h 1285875"/>
                  <a:gd name="connsiteX10" fmla="*/ 886877 w 1906052"/>
                  <a:gd name="connsiteY10" fmla="*/ 19050 h 1285875"/>
                  <a:gd name="connsiteX11" fmla="*/ 953552 w 1906052"/>
                  <a:gd name="connsiteY11" fmla="*/ 9525 h 1285875"/>
                  <a:gd name="connsiteX12" fmla="*/ 991652 w 1906052"/>
                  <a:gd name="connsiteY12" fmla="*/ 19050 h 1285875"/>
                  <a:gd name="connsiteX13" fmla="*/ 1067852 w 1906052"/>
                  <a:gd name="connsiteY13" fmla="*/ 28575 h 1285875"/>
                  <a:gd name="connsiteX14" fmla="*/ 1267877 w 1906052"/>
                  <a:gd name="connsiteY14" fmla="*/ 28575 h 1285875"/>
                  <a:gd name="connsiteX15" fmla="*/ 1486952 w 1906052"/>
                  <a:gd name="connsiteY15" fmla="*/ 38100 h 1285875"/>
                  <a:gd name="connsiteX16" fmla="*/ 1515527 w 1906052"/>
                  <a:gd name="connsiteY16" fmla="*/ 57150 h 1285875"/>
                  <a:gd name="connsiteX17" fmla="*/ 1544102 w 1906052"/>
                  <a:gd name="connsiteY17" fmla="*/ 66675 h 1285875"/>
                  <a:gd name="connsiteX18" fmla="*/ 1582202 w 1906052"/>
                  <a:gd name="connsiteY18" fmla="*/ 95250 h 1285875"/>
                  <a:gd name="connsiteX19" fmla="*/ 1620302 w 1906052"/>
                  <a:gd name="connsiteY19" fmla="*/ 114300 h 1285875"/>
                  <a:gd name="connsiteX20" fmla="*/ 1648877 w 1906052"/>
                  <a:gd name="connsiteY20" fmla="*/ 133350 h 1285875"/>
                  <a:gd name="connsiteX21" fmla="*/ 1658402 w 1906052"/>
                  <a:gd name="connsiteY21" fmla="*/ 180975 h 1285875"/>
                  <a:gd name="connsiteX22" fmla="*/ 1686977 w 1906052"/>
                  <a:gd name="connsiteY22" fmla="*/ 200025 h 1285875"/>
                  <a:gd name="connsiteX23" fmla="*/ 1725077 w 1906052"/>
                  <a:gd name="connsiteY23" fmla="*/ 257175 h 1285875"/>
                  <a:gd name="connsiteX24" fmla="*/ 1763177 w 1906052"/>
                  <a:gd name="connsiteY24" fmla="*/ 314325 h 1285875"/>
                  <a:gd name="connsiteX25" fmla="*/ 1782227 w 1906052"/>
                  <a:gd name="connsiteY25" fmla="*/ 342900 h 1285875"/>
                  <a:gd name="connsiteX26" fmla="*/ 1810802 w 1906052"/>
                  <a:gd name="connsiteY26" fmla="*/ 371475 h 1285875"/>
                  <a:gd name="connsiteX27" fmla="*/ 1839377 w 1906052"/>
                  <a:gd name="connsiteY27" fmla="*/ 390525 h 1285875"/>
                  <a:gd name="connsiteX28" fmla="*/ 1877477 w 1906052"/>
                  <a:gd name="connsiteY28" fmla="*/ 419100 h 1285875"/>
                  <a:gd name="connsiteX29" fmla="*/ 1877477 w 1906052"/>
                  <a:gd name="connsiteY29" fmla="*/ 542925 h 1285875"/>
                  <a:gd name="connsiteX30" fmla="*/ 1887002 w 1906052"/>
                  <a:gd name="connsiteY30" fmla="*/ 647700 h 1285875"/>
                  <a:gd name="connsiteX31" fmla="*/ 1906052 w 1906052"/>
                  <a:gd name="connsiteY31" fmla="*/ 704850 h 1285875"/>
                  <a:gd name="connsiteX32" fmla="*/ 1887002 w 1906052"/>
                  <a:gd name="connsiteY32" fmla="*/ 914400 h 1285875"/>
                  <a:gd name="connsiteX33" fmla="*/ 1858427 w 1906052"/>
                  <a:gd name="connsiteY33" fmla="*/ 933450 h 1285875"/>
                  <a:gd name="connsiteX34" fmla="*/ 1763177 w 1906052"/>
                  <a:gd name="connsiteY34" fmla="*/ 990600 h 1285875"/>
                  <a:gd name="connsiteX35" fmla="*/ 1706027 w 1906052"/>
                  <a:gd name="connsiteY35" fmla="*/ 1047750 h 1285875"/>
                  <a:gd name="connsiteX36" fmla="*/ 1648877 w 1906052"/>
                  <a:gd name="connsiteY36" fmla="*/ 1162050 h 1285875"/>
                  <a:gd name="connsiteX37" fmla="*/ 1591727 w 1906052"/>
                  <a:gd name="connsiteY37" fmla="*/ 1219200 h 1285875"/>
                  <a:gd name="connsiteX38" fmla="*/ 1563152 w 1906052"/>
                  <a:gd name="connsiteY38" fmla="*/ 1247775 h 1285875"/>
                  <a:gd name="connsiteX39" fmla="*/ 1353602 w 1906052"/>
                  <a:gd name="connsiteY39" fmla="*/ 1228725 h 1285875"/>
                  <a:gd name="connsiteX40" fmla="*/ 1305977 w 1906052"/>
                  <a:gd name="connsiteY40" fmla="*/ 1209675 h 1285875"/>
                  <a:gd name="connsiteX41" fmla="*/ 1134527 w 1906052"/>
                  <a:gd name="connsiteY41" fmla="*/ 1219200 h 1285875"/>
                  <a:gd name="connsiteX42" fmla="*/ 1096427 w 1906052"/>
                  <a:gd name="connsiteY42" fmla="*/ 1238250 h 1285875"/>
                  <a:gd name="connsiteX43" fmla="*/ 991652 w 1906052"/>
                  <a:gd name="connsiteY43" fmla="*/ 1266825 h 1285875"/>
                  <a:gd name="connsiteX44" fmla="*/ 648752 w 1906052"/>
                  <a:gd name="connsiteY44" fmla="*/ 1276350 h 1285875"/>
                  <a:gd name="connsiteX45" fmla="*/ 620177 w 1906052"/>
                  <a:gd name="connsiteY45" fmla="*/ 1285875 h 1285875"/>
                  <a:gd name="connsiteX46" fmla="*/ 591602 w 1906052"/>
                  <a:gd name="connsiteY46" fmla="*/ 1276350 h 1285875"/>
                  <a:gd name="connsiteX47" fmla="*/ 515402 w 1906052"/>
                  <a:gd name="connsiteY47" fmla="*/ 1219200 h 1285875"/>
                  <a:gd name="connsiteX48" fmla="*/ 486827 w 1906052"/>
                  <a:gd name="connsiteY48" fmla="*/ 1200150 h 1285875"/>
                  <a:gd name="connsiteX49" fmla="*/ 429677 w 1906052"/>
                  <a:gd name="connsiteY49" fmla="*/ 1181100 h 1285875"/>
                  <a:gd name="connsiteX50" fmla="*/ 267752 w 1906052"/>
                  <a:gd name="connsiteY50" fmla="*/ 1162050 h 1285875"/>
                  <a:gd name="connsiteX51" fmla="*/ 239177 w 1906052"/>
                  <a:gd name="connsiteY51" fmla="*/ 1152525 h 1285875"/>
                  <a:gd name="connsiteX52" fmla="*/ 153452 w 1906052"/>
                  <a:gd name="connsiteY52" fmla="*/ 1085850 h 1285875"/>
                  <a:gd name="connsiteX53" fmla="*/ 134402 w 1906052"/>
                  <a:gd name="connsiteY53" fmla="*/ 1057275 h 1285875"/>
                  <a:gd name="connsiteX54" fmla="*/ 115352 w 1906052"/>
                  <a:gd name="connsiteY54" fmla="*/ 981075 h 1285875"/>
                  <a:gd name="connsiteX55" fmla="*/ 105827 w 1906052"/>
                  <a:gd name="connsiteY55" fmla="*/ 952500 h 1285875"/>
                  <a:gd name="connsiteX56" fmla="*/ 96302 w 1906052"/>
                  <a:gd name="connsiteY56" fmla="*/ 876300 h 1285875"/>
                  <a:gd name="connsiteX57" fmla="*/ 86777 w 1906052"/>
                  <a:gd name="connsiteY57" fmla="*/ 847725 h 1285875"/>
                  <a:gd name="connsiteX58" fmla="*/ 20102 w 1906052"/>
                  <a:gd name="connsiteY58" fmla="*/ 742950 h 1285875"/>
                  <a:gd name="connsiteX59" fmla="*/ 29627 w 1906052"/>
                  <a:gd name="connsiteY59" fmla="*/ 533400 h 1285875"/>
                  <a:gd name="connsiteX60" fmla="*/ 86777 w 1906052"/>
                  <a:gd name="connsiteY60" fmla="*/ 476250 h 1285875"/>
                  <a:gd name="connsiteX61" fmla="*/ 105827 w 1906052"/>
                  <a:gd name="connsiteY61" fmla="*/ 447675 h 1285875"/>
                  <a:gd name="connsiteX62" fmla="*/ 124877 w 1906052"/>
                  <a:gd name="connsiteY62" fmla="*/ 323850 h 1285875"/>
                  <a:gd name="connsiteX63" fmla="*/ 134402 w 1906052"/>
                  <a:gd name="connsiteY63" fmla="*/ 276225 h 1285875"/>
                  <a:gd name="connsiteX64" fmla="*/ 143927 w 1906052"/>
                  <a:gd name="connsiteY64" fmla="*/ 247650 h 1285875"/>
                  <a:gd name="connsiteX65" fmla="*/ 191552 w 1906052"/>
                  <a:gd name="connsiteY65" fmla="*/ 228600 h 1285875"/>
                  <a:gd name="connsiteX66" fmla="*/ 305852 w 1906052"/>
                  <a:gd name="connsiteY66" fmla="*/ 209550 h 1285875"/>
                  <a:gd name="connsiteX67" fmla="*/ 315377 w 1906052"/>
                  <a:gd name="connsiteY67" fmla="*/ 161925 h 1285875"/>
                  <a:gd name="connsiteX68" fmla="*/ 334427 w 1906052"/>
                  <a:gd name="connsiteY68" fmla="*/ 104775 h 1285875"/>
                  <a:gd name="connsiteX69" fmla="*/ 343952 w 1906052"/>
                  <a:gd name="connsiteY69" fmla="*/ 123825 h 1285875"/>
                  <a:gd name="connsiteX70" fmla="*/ 315377 w 1906052"/>
                  <a:gd name="connsiteY70" fmla="*/ 152400 h 1285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1906052" h="1285875">
                    <a:moveTo>
                      <a:pt x="315377" y="152400"/>
                    </a:moveTo>
                    <a:cubicBezTo>
                      <a:pt x="321727" y="149225"/>
                      <a:pt x="303583" y="167550"/>
                      <a:pt x="382052" y="104775"/>
                    </a:cubicBezTo>
                    <a:cubicBezTo>
                      <a:pt x="389892" y="98503"/>
                      <a:pt x="400749" y="97046"/>
                      <a:pt x="410627" y="95250"/>
                    </a:cubicBezTo>
                    <a:cubicBezTo>
                      <a:pt x="435812" y="90671"/>
                      <a:pt x="461427" y="88900"/>
                      <a:pt x="486827" y="85725"/>
                    </a:cubicBezTo>
                    <a:cubicBezTo>
                      <a:pt x="496352" y="79375"/>
                      <a:pt x="507307" y="74770"/>
                      <a:pt x="515402" y="66675"/>
                    </a:cubicBezTo>
                    <a:cubicBezTo>
                      <a:pt x="523497" y="58580"/>
                      <a:pt x="523991" y="42749"/>
                      <a:pt x="534452" y="38100"/>
                    </a:cubicBezTo>
                    <a:cubicBezTo>
                      <a:pt x="554968" y="28982"/>
                      <a:pt x="578777" y="30704"/>
                      <a:pt x="601127" y="28575"/>
                    </a:cubicBezTo>
                    <a:cubicBezTo>
                      <a:pt x="645490" y="24350"/>
                      <a:pt x="690027" y="22225"/>
                      <a:pt x="734477" y="19050"/>
                    </a:cubicBezTo>
                    <a:cubicBezTo>
                      <a:pt x="753527" y="15875"/>
                      <a:pt x="772774" y="13715"/>
                      <a:pt x="791627" y="9525"/>
                    </a:cubicBezTo>
                    <a:cubicBezTo>
                      <a:pt x="801428" y="7347"/>
                      <a:pt x="810162" y="0"/>
                      <a:pt x="820202" y="0"/>
                    </a:cubicBezTo>
                    <a:cubicBezTo>
                      <a:pt x="832162" y="0"/>
                      <a:pt x="873402" y="14558"/>
                      <a:pt x="886877" y="19050"/>
                    </a:cubicBezTo>
                    <a:cubicBezTo>
                      <a:pt x="909102" y="15875"/>
                      <a:pt x="931101" y="9525"/>
                      <a:pt x="953552" y="9525"/>
                    </a:cubicBezTo>
                    <a:cubicBezTo>
                      <a:pt x="966643" y="9525"/>
                      <a:pt x="978739" y="16898"/>
                      <a:pt x="991652" y="19050"/>
                    </a:cubicBezTo>
                    <a:cubicBezTo>
                      <a:pt x="1016901" y="23258"/>
                      <a:pt x="1042452" y="25400"/>
                      <a:pt x="1067852" y="28575"/>
                    </a:cubicBezTo>
                    <a:cubicBezTo>
                      <a:pt x="1159652" y="5625"/>
                      <a:pt x="1087737" y="19568"/>
                      <a:pt x="1267877" y="28575"/>
                    </a:cubicBezTo>
                    <a:lnTo>
                      <a:pt x="1486952" y="38100"/>
                    </a:lnTo>
                    <a:cubicBezTo>
                      <a:pt x="1496477" y="44450"/>
                      <a:pt x="1505288" y="52030"/>
                      <a:pt x="1515527" y="57150"/>
                    </a:cubicBezTo>
                    <a:cubicBezTo>
                      <a:pt x="1524507" y="61640"/>
                      <a:pt x="1535385" y="61694"/>
                      <a:pt x="1544102" y="66675"/>
                    </a:cubicBezTo>
                    <a:cubicBezTo>
                      <a:pt x="1557885" y="74551"/>
                      <a:pt x="1568740" y="86836"/>
                      <a:pt x="1582202" y="95250"/>
                    </a:cubicBezTo>
                    <a:cubicBezTo>
                      <a:pt x="1594243" y="102775"/>
                      <a:pt x="1607974" y="107255"/>
                      <a:pt x="1620302" y="114300"/>
                    </a:cubicBezTo>
                    <a:cubicBezTo>
                      <a:pt x="1630241" y="119980"/>
                      <a:pt x="1639352" y="127000"/>
                      <a:pt x="1648877" y="133350"/>
                    </a:cubicBezTo>
                    <a:cubicBezTo>
                      <a:pt x="1652052" y="149225"/>
                      <a:pt x="1650370" y="166919"/>
                      <a:pt x="1658402" y="180975"/>
                    </a:cubicBezTo>
                    <a:cubicBezTo>
                      <a:pt x="1664082" y="190914"/>
                      <a:pt x="1679439" y="191410"/>
                      <a:pt x="1686977" y="200025"/>
                    </a:cubicBezTo>
                    <a:cubicBezTo>
                      <a:pt x="1702054" y="217255"/>
                      <a:pt x="1712377" y="238125"/>
                      <a:pt x="1725077" y="257175"/>
                    </a:cubicBezTo>
                    <a:lnTo>
                      <a:pt x="1763177" y="314325"/>
                    </a:lnTo>
                    <a:cubicBezTo>
                      <a:pt x="1769527" y="323850"/>
                      <a:pt x="1774132" y="334805"/>
                      <a:pt x="1782227" y="342900"/>
                    </a:cubicBezTo>
                    <a:cubicBezTo>
                      <a:pt x="1791752" y="352425"/>
                      <a:pt x="1800454" y="362851"/>
                      <a:pt x="1810802" y="371475"/>
                    </a:cubicBezTo>
                    <a:cubicBezTo>
                      <a:pt x="1819596" y="378804"/>
                      <a:pt x="1830062" y="383871"/>
                      <a:pt x="1839377" y="390525"/>
                    </a:cubicBezTo>
                    <a:cubicBezTo>
                      <a:pt x="1852295" y="399752"/>
                      <a:pt x="1864777" y="409575"/>
                      <a:pt x="1877477" y="419100"/>
                    </a:cubicBezTo>
                    <a:cubicBezTo>
                      <a:pt x="1900404" y="487880"/>
                      <a:pt x="1877477" y="406112"/>
                      <a:pt x="1877477" y="542925"/>
                    </a:cubicBezTo>
                    <a:cubicBezTo>
                      <a:pt x="1877477" y="577994"/>
                      <a:pt x="1880908" y="613165"/>
                      <a:pt x="1887002" y="647700"/>
                    </a:cubicBezTo>
                    <a:cubicBezTo>
                      <a:pt x="1890492" y="667475"/>
                      <a:pt x="1906052" y="704850"/>
                      <a:pt x="1906052" y="704850"/>
                    </a:cubicBezTo>
                    <a:cubicBezTo>
                      <a:pt x="1899702" y="774700"/>
                      <a:pt x="1901307" y="845736"/>
                      <a:pt x="1887002" y="914400"/>
                    </a:cubicBezTo>
                    <a:cubicBezTo>
                      <a:pt x="1884667" y="925607"/>
                      <a:pt x="1868366" y="927770"/>
                      <a:pt x="1858427" y="933450"/>
                    </a:cubicBezTo>
                    <a:cubicBezTo>
                      <a:pt x="1823351" y="953493"/>
                      <a:pt x="1794245" y="959532"/>
                      <a:pt x="1763177" y="990600"/>
                    </a:cubicBezTo>
                    <a:lnTo>
                      <a:pt x="1706027" y="1047750"/>
                    </a:lnTo>
                    <a:cubicBezTo>
                      <a:pt x="1690533" y="1094231"/>
                      <a:pt x="1685806" y="1125121"/>
                      <a:pt x="1648877" y="1162050"/>
                    </a:cubicBezTo>
                    <a:lnTo>
                      <a:pt x="1591727" y="1219200"/>
                    </a:lnTo>
                    <a:lnTo>
                      <a:pt x="1563152" y="1247775"/>
                    </a:lnTo>
                    <a:cubicBezTo>
                      <a:pt x="1524433" y="1245497"/>
                      <a:pt x="1412515" y="1246399"/>
                      <a:pt x="1353602" y="1228725"/>
                    </a:cubicBezTo>
                    <a:cubicBezTo>
                      <a:pt x="1337225" y="1223812"/>
                      <a:pt x="1321852" y="1216025"/>
                      <a:pt x="1305977" y="1209675"/>
                    </a:cubicBezTo>
                    <a:cubicBezTo>
                      <a:pt x="1248827" y="1212850"/>
                      <a:pt x="1191240" y="1211466"/>
                      <a:pt x="1134527" y="1219200"/>
                    </a:cubicBezTo>
                    <a:cubicBezTo>
                      <a:pt x="1120458" y="1221118"/>
                      <a:pt x="1109610" y="1232977"/>
                      <a:pt x="1096427" y="1238250"/>
                    </a:cubicBezTo>
                    <a:cubicBezTo>
                      <a:pt x="1073631" y="1247369"/>
                      <a:pt x="1018888" y="1265496"/>
                      <a:pt x="991652" y="1266825"/>
                    </a:cubicBezTo>
                    <a:cubicBezTo>
                      <a:pt x="877444" y="1272396"/>
                      <a:pt x="763052" y="1273175"/>
                      <a:pt x="648752" y="1276350"/>
                    </a:cubicBezTo>
                    <a:cubicBezTo>
                      <a:pt x="639227" y="1279525"/>
                      <a:pt x="630217" y="1285875"/>
                      <a:pt x="620177" y="1285875"/>
                    </a:cubicBezTo>
                    <a:cubicBezTo>
                      <a:pt x="610137" y="1285875"/>
                      <a:pt x="600073" y="1281740"/>
                      <a:pt x="591602" y="1276350"/>
                    </a:cubicBezTo>
                    <a:cubicBezTo>
                      <a:pt x="564816" y="1259304"/>
                      <a:pt x="541820" y="1236812"/>
                      <a:pt x="515402" y="1219200"/>
                    </a:cubicBezTo>
                    <a:cubicBezTo>
                      <a:pt x="505877" y="1212850"/>
                      <a:pt x="497288" y="1204799"/>
                      <a:pt x="486827" y="1200150"/>
                    </a:cubicBezTo>
                    <a:cubicBezTo>
                      <a:pt x="468477" y="1191995"/>
                      <a:pt x="449675" y="1182918"/>
                      <a:pt x="429677" y="1181100"/>
                    </a:cubicBezTo>
                    <a:cubicBezTo>
                      <a:pt x="376149" y="1176234"/>
                      <a:pt x="320680" y="1173812"/>
                      <a:pt x="267752" y="1162050"/>
                    </a:cubicBezTo>
                    <a:cubicBezTo>
                      <a:pt x="257951" y="1159872"/>
                      <a:pt x="247954" y="1157401"/>
                      <a:pt x="239177" y="1152525"/>
                    </a:cubicBezTo>
                    <a:cubicBezTo>
                      <a:pt x="206217" y="1134214"/>
                      <a:pt x="177390" y="1114575"/>
                      <a:pt x="153452" y="1085850"/>
                    </a:cubicBezTo>
                    <a:cubicBezTo>
                      <a:pt x="146123" y="1077056"/>
                      <a:pt x="139522" y="1067514"/>
                      <a:pt x="134402" y="1057275"/>
                    </a:cubicBezTo>
                    <a:cubicBezTo>
                      <a:pt x="123516" y="1035502"/>
                      <a:pt x="120786" y="1002812"/>
                      <a:pt x="115352" y="981075"/>
                    </a:cubicBezTo>
                    <a:cubicBezTo>
                      <a:pt x="112917" y="971335"/>
                      <a:pt x="109002" y="962025"/>
                      <a:pt x="105827" y="952500"/>
                    </a:cubicBezTo>
                    <a:cubicBezTo>
                      <a:pt x="102652" y="927100"/>
                      <a:pt x="100881" y="901485"/>
                      <a:pt x="96302" y="876300"/>
                    </a:cubicBezTo>
                    <a:cubicBezTo>
                      <a:pt x="94506" y="866422"/>
                      <a:pt x="90932" y="856865"/>
                      <a:pt x="86777" y="847725"/>
                    </a:cubicBezTo>
                    <a:cubicBezTo>
                      <a:pt x="50007" y="766831"/>
                      <a:pt x="65269" y="788117"/>
                      <a:pt x="20102" y="742950"/>
                    </a:cubicBezTo>
                    <a:cubicBezTo>
                      <a:pt x="-5142" y="667218"/>
                      <a:pt x="-11396" y="661596"/>
                      <a:pt x="29627" y="533400"/>
                    </a:cubicBezTo>
                    <a:cubicBezTo>
                      <a:pt x="37838" y="507741"/>
                      <a:pt x="71833" y="498666"/>
                      <a:pt x="86777" y="476250"/>
                    </a:cubicBezTo>
                    <a:lnTo>
                      <a:pt x="105827" y="447675"/>
                    </a:lnTo>
                    <a:cubicBezTo>
                      <a:pt x="127666" y="338479"/>
                      <a:pt x="101811" y="473780"/>
                      <a:pt x="124877" y="323850"/>
                    </a:cubicBezTo>
                    <a:cubicBezTo>
                      <a:pt x="127339" y="307849"/>
                      <a:pt x="130475" y="291931"/>
                      <a:pt x="134402" y="276225"/>
                    </a:cubicBezTo>
                    <a:cubicBezTo>
                      <a:pt x="136837" y="266485"/>
                      <a:pt x="136214" y="254078"/>
                      <a:pt x="143927" y="247650"/>
                    </a:cubicBezTo>
                    <a:cubicBezTo>
                      <a:pt x="157062" y="236704"/>
                      <a:pt x="174909" y="232516"/>
                      <a:pt x="191552" y="228600"/>
                    </a:cubicBezTo>
                    <a:cubicBezTo>
                      <a:pt x="229151" y="219753"/>
                      <a:pt x="305852" y="209550"/>
                      <a:pt x="305852" y="209550"/>
                    </a:cubicBezTo>
                    <a:cubicBezTo>
                      <a:pt x="309027" y="193675"/>
                      <a:pt x="311117" y="177544"/>
                      <a:pt x="315377" y="161925"/>
                    </a:cubicBezTo>
                    <a:cubicBezTo>
                      <a:pt x="320661" y="142552"/>
                      <a:pt x="334427" y="104775"/>
                      <a:pt x="334427" y="104775"/>
                    </a:cubicBezTo>
                    <a:cubicBezTo>
                      <a:pt x="394145" y="119705"/>
                      <a:pt x="375836" y="107883"/>
                      <a:pt x="343952" y="123825"/>
                    </a:cubicBezTo>
                    <a:cubicBezTo>
                      <a:pt x="339936" y="125833"/>
                      <a:pt x="309027" y="155575"/>
                      <a:pt x="315377" y="152400"/>
                    </a:cubicBezTo>
                    <a:close/>
                  </a:path>
                </a:pathLst>
              </a:custGeom>
              <a:solidFill>
                <a:schemeClr val="accent3">
                  <a:lumMod val="75000"/>
                </a:schemeClr>
              </a:solidFill>
              <a:ln w="6350">
                <a:solidFill>
                  <a:schemeClr val="accent4">
                    <a:lumMod val="10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fr-BE"/>
              </a:p>
            </p:txBody>
          </p:sp>
          <p:sp>
            <p:nvSpPr>
              <p:cNvPr id="101" name="Forme libre 100"/>
              <p:cNvSpPr/>
              <p:nvPr/>
            </p:nvSpPr>
            <p:spPr>
              <a:xfrm>
                <a:off x="6518101" y="3709477"/>
                <a:ext cx="1438275" cy="1123950"/>
              </a:xfrm>
              <a:custGeom>
                <a:avLst/>
                <a:gdLst>
                  <a:gd name="connsiteX0" fmla="*/ 800100 w 1438275"/>
                  <a:gd name="connsiteY0" fmla="*/ 66675 h 1123950"/>
                  <a:gd name="connsiteX1" fmla="*/ 971550 w 1438275"/>
                  <a:gd name="connsiteY1" fmla="*/ 47625 h 1123950"/>
                  <a:gd name="connsiteX2" fmla="*/ 1028700 w 1438275"/>
                  <a:gd name="connsiteY2" fmla="*/ 28575 h 1123950"/>
                  <a:gd name="connsiteX3" fmla="*/ 1057275 w 1438275"/>
                  <a:gd name="connsiteY3" fmla="*/ 19050 h 1123950"/>
                  <a:gd name="connsiteX4" fmla="*/ 1085850 w 1438275"/>
                  <a:gd name="connsiteY4" fmla="*/ 0 h 1123950"/>
                  <a:gd name="connsiteX5" fmla="*/ 1190625 w 1438275"/>
                  <a:gd name="connsiteY5" fmla="*/ 9525 h 1123950"/>
                  <a:gd name="connsiteX6" fmla="*/ 1209675 w 1438275"/>
                  <a:gd name="connsiteY6" fmla="*/ 47625 h 1123950"/>
                  <a:gd name="connsiteX7" fmla="*/ 1238250 w 1438275"/>
                  <a:gd name="connsiteY7" fmla="*/ 66675 h 1123950"/>
                  <a:gd name="connsiteX8" fmla="*/ 1257300 w 1438275"/>
                  <a:gd name="connsiteY8" fmla="*/ 95250 h 1123950"/>
                  <a:gd name="connsiteX9" fmla="*/ 1266825 w 1438275"/>
                  <a:gd name="connsiteY9" fmla="*/ 123825 h 1123950"/>
                  <a:gd name="connsiteX10" fmla="*/ 1295400 w 1438275"/>
                  <a:gd name="connsiteY10" fmla="*/ 161925 h 1123950"/>
                  <a:gd name="connsiteX11" fmla="*/ 1304925 w 1438275"/>
                  <a:gd name="connsiteY11" fmla="*/ 190500 h 1123950"/>
                  <a:gd name="connsiteX12" fmla="*/ 1371600 w 1438275"/>
                  <a:gd name="connsiteY12" fmla="*/ 276225 h 1123950"/>
                  <a:gd name="connsiteX13" fmla="*/ 1400175 w 1438275"/>
                  <a:gd name="connsiteY13" fmla="*/ 333375 h 1123950"/>
                  <a:gd name="connsiteX14" fmla="*/ 1409700 w 1438275"/>
                  <a:gd name="connsiteY14" fmla="*/ 361950 h 1123950"/>
                  <a:gd name="connsiteX15" fmla="*/ 1438275 w 1438275"/>
                  <a:gd name="connsiteY15" fmla="*/ 419100 h 1123950"/>
                  <a:gd name="connsiteX16" fmla="*/ 1428750 w 1438275"/>
                  <a:gd name="connsiteY16" fmla="*/ 504825 h 1123950"/>
                  <a:gd name="connsiteX17" fmla="*/ 1409700 w 1438275"/>
                  <a:gd name="connsiteY17" fmla="*/ 533400 h 1123950"/>
                  <a:gd name="connsiteX18" fmla="*/ 1352550 w 1438275"/>
                  <a:gd name="connsiteY18" fmla="*/ 590550 h 1123950"/>
                  <a:gd name="connsiteX19" fmla="*/ 1323975 w 1438275"/>
                  <a:gd name="connsiteY19" fmla="*/ 600075 h 1123950"/>
                  <a:gd name="connsiteX20" fmla="*/ 1266825 w 1438275"/>
                  <a:gd name="connsiteY20" fmla="*/ 638175 h 1123950"/>
                  <a:gd name="connsiteX21" fmla="*/ 1257300 w 1438275"/>
                  <a:gd name="connsiteY21" fmla="*/ 666750 h 1123950"/>
                  <a:gd name="connsiteX22" fmla="*/ 1200150 w 1438275"/>
                  <a:gd name="connsiteY22" fmla="*/ 714375 h 1123950"/>
                  <a:gd name="connsiteX23" fmla="*/ 1143000 w 1438275"/>
                  <a:gd name="connsiteY23" fmla="*/ 762000 h 1123950"/>
                  <a:gd name="connsiteX24" fmla="*/ 1095375 w 1438275"/>
                  <a:gd name="connsiteY24" fmla="*/ 857250 h 1123950"/>
                  <a:gd name="connsiteX25" fmla="*/ 1038225 w 1438275"/>
                  <a:gd name="connsiteY25" fmla="*/ 914400 h 1123950"/>
                  <a:gd name="connsiteX26" fmla="*/ 1009650 w 1438275"/>
                  <a:gd name="connsiteY26" fmla="*/ 971550 h 1123950"/>
                  <a:gd name="connsiteX27" fmla="*/ 971550 w 1438275"/>
                  <a:gd name="connsiteY27" fmla="*/ 1000125 h 1123950"/>
                  <a:gd name="connsiteX28" fmla="*/ 942975 w 1438275"/>
                  <a:gd name="connsiteY28" fmla="*/ 1028700 h 1123950"/>
                  <a:gd name="connsiteX29" fmla="*/ 885825 w 1438275"/>
                  <a:gd name="connsiteY29" fmla="*/ 1047750 h 1123950"/>
                  <a:gd name="connsiteX30" fmla="*/ 838200 w 1438275"/>
                  <a:gd name="connsiteY30" fmla="*/ 1057275 h 1123950"/>
                  <a:gd name="connsiteX31" fmla="*/ 733425 w 1438275"/>
                  <a:gd name="connsiteY31" fmla="*/ 1076325 h 1123950"/>
                  <a:gd name="connsiteX32" fmla="*/ 666750 w 1438275"/>
                  <a:gd name="connsiteY32" fmla="*/ 1104900 h 1123950"/>
                  <a:gd name="connsiteX33" fmla="*/ 638175 w 1438275"/>
                  <a:gd name="connsiteY33" fmla="*/ 1123950 h 1123950"/>
                  <a:gd name="connsiteX34" fmla="*/ 438150 w 1438275"/>
                  <a:gd name="connsiteY34" fmla="*/ 1114425 h 1123950"/>
                  <a:gd name="connsiteX35" fmla="*/ 371475 w 1438275"/>
                  <a:gd name="connsiteY35" fmla="*/ 1095375 h 1123950"/>
                  <a:gd name="connsiteX36" fmla="*/ 323850 w 1438275"/>
                  <a:gd name="connsiteY36" fmla="*/ 1085850 h 1123950"/>
                  <a:gd name="connsiteX37" fmla="*/ 180975 w 1438275"/>
                  <a:gd name="connsiteY37" fmla="*/ 1066800 h 1123950"/>
                  <a:gd name="connsiteX38" fmla="*/ 114300 w 1438275"/>
                  <a:gd name="connsiteY38" fmla="*/ 1047750 h 1123950"/>
                  <a:gd name="connsiteX39" fmla="*/ 85725 w 1438275"/>
                  <a:gd name="connsiteY39" fmla="*/ 1028700 h 1123950"/>
                  <a:gd name="connsiteX40" fmla="*/ 66675 w 1438275"/>
                  <a:gd name="connsiteY40" fmla="*/ 1000125 h 1123950"/>
                  <a:gd name="connsiteX41" fmla="*/ 38100 w 1438275"/>
                  <a:gd name="connsiteY41" fmla="*/ 981075 h 1123950"/>
                  <a:gd name="connsiteX42" fmla="*/ 28575 w 1438275"/>
                  <a:gd name="connsiteY42" fmla="*/ 952500 h 1123950"/>
                  <a:gd name="connsiteX43" fmla="*/ 19050 w 1438275"/>
                  <a:gd name="connsiteY43" fmla="*/ 828675 h 1123950"/>
                  <a:gd name="connsiteX44" fmla="*/ 0 w 1438275"/>
                  <a:gd name="connsiteY44" fmla="*/ 771525 h 1123950"/>
                  <a:gd name="connsiteX45" fmla="*/ 9525 w 1438275"/>
                  <a:gd name="connsiteY45" fmla="*/ 600075 h 1123950"/>
                  <a:gd name="connsiteX46" fmla="*/ 19050 w 1438275"/>
                  <a:gd name="connsiteY46" fmla="*/ 571500 h 1123950"/>
                  <a:gd name="connsiteX47" fmla="*/ 57150 w 1438275"/>
                  <a:gd name="connsiteY47" fmla="*/ 514350 h 1123950"/>
                  <a:gd name="connsiteX48" fmla="*/ 85725 w 1438275"/>
                  <a:gd name="connsiteY48" fmla="*/ 476250 h 1123950"/>
                  <a:gd name="connsiteX49" fmla="*/ 114300 w 1438275"/>
                  <a:gd name="connsiteY49" fmla="*/ 447675 h 1123950"/>
                  <a:gd name="connsiteX50" fmla="*/ 152400 w 1438275"/>
                  <a:gd name="connsiteY50" fmla="*/ 390525 h 1123950"/>
                  <a:gd name="connsiteX51" fmla="*/ 180975 w 1438275"/>
                  <a:gd name="connsiteY51" fmla="*/ 304800 h 1123950"/>
                  <a:gd name="connsiteX52" fmla="*/ 190500 w 1438275"/>
                  <a:gd name="connsiteY52" fmla="*/ 276225 h 1123950"/>
                  <a:gd name="connsiteX53" fmla="*/ 219075 w 1438275"/>
                  <a:gd name="connsiteY53" fmla="*/ 257175 h 1123950"/>
                  <a:gd name="connsiteX54" fmla="*/ 238125 w 1438275"/>
                  <a:gd name="connsiteY54" fmla="*/ 228600 h 1123950"/>
                  <a:gd name="connsiteX55" fmla="*/ 266700 w 1438275"/>
                  <a:gd name="connsiteY55" fmla="*/ 219075 h 1123950"/>
                  <a:gd name="connsiteX56" fmla="*/ 304800 w 1438275"/>
                  <a:gd name="connsiteY56" fmla="*/ 200025 h 1123950"/>
                  <a:gd name="connsiteX57" fmla="*/ 333375 w 1438275"/>
                  <a:gd name="connsiteY57" fmla="*/ 171450 h 1123950"/>
                  <a:gd name="connsiteX58" fmla="*/ 371475 w 1438275"/>
                  <a:gd name="connsiteY58" fmla="*/ 161925 h 1123950"/>
                  <a:gd name="connsiteX59" fmla="*/ 571500 w 1438275"/>
                  <a:gd name="connsiteY59" fmla="*/ 133350 h 1123950"/>
                  <a:gd name="connsiteX60" fmla="*/ 628650 w 1438275"/>
                  <a:gd name="connsiteY60" fmla="*/ 114300 h 1123950"/>
                  <a:gd name="connsiteX61" fmla="*/ 666750 w 1438275"/>
                  <a:gd name="connsiteY61" fmla="*/ 104775 h 1123950"/>
                  <a:gd name="connsiteX62" fmla="*/ 723900 w 1438275"/>
                  <a:gd name="connsiteY62" fmla="*/ 85725 h 1123950"/>
                  <a:gd name="connsiteX63" fmla="*/ 771525 w 1438275"/>
                  <a:gd name="connsiteY63" fmla="*/ 76200 h 1123950"/>
                  <a:gd name="connsiteX64" fmla="*/ 800100 w 1438275"/>
                  <a:gd name="connsiteY64" fmla="*/ 66675 h 1123950"/>
                  <a:gd name="connsiteX65" fmla="*/ 800100 w 1438275"/>
                  <a:gd name="connsiteY65" fmla="*/ 66675 h 1123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1438275" h="1123950">
                    <a:moveTo>
                      <a:pt x="800100" y="66675"/>
                    </a:moveTo>
                    <a:cubicBezTo>
                      <a:pt x="828675" y="63500"/>
                      <a:pt x="947955" y="52681"/>
                      <a:pt x="971550" y="47625"/>
                    </a:cubicBezTo>
                    <a:cubicBezTo>
                      <a:pt x="991185" y="43418"/>
                      <a:pt x="1009650" y="34925"/>
                      <a:pt x="1028700" y="28575"/>
                    </a:cubicBezTo>
                    <a:cubicBezTo>
                      <a:pt x="1038225" y="25400"/>
                      <a:pt x="1048921" y="24619"/>
                      <a:pt x="1057275" y="19050"/>
                    </a:cubicBezTo>
                    <a:lnTo>
                      <a:pt x="1085850" y="0"/>
                    </a:lnTo>
                    <a:cubicBezTo>
                      <a:pt x="1120775" y="3175"/>
                      <a:pt x="1157893" y="-3064"/>
                      <a:pt x="1190625" y="9525"/>
                    </a:cubicBezTo>
                    <a:cubicBezTo>
                      <a:pt x="1203878" y="14622"/>
                      <a:pt x="1200585" y="36717"/>
                      <a:pt x="1209675" y="47625"/>
                    </a:cubicBezTo>
                    <a:cubicBezTo>
                      <a:pt x="1217004" y="56419"/>
                      <a:pt x="1228725" y="60325"/>
                      <a:pt x="1238250" y="66675"/>
                    </a:cubicBezTo>
                    <a:cubicBezTo>
                      <a:pt x="1244600" y="76200"/>
                      <a:pt x="1252180" y="85011"/>
                      <a:pt x="1257300" y="95250"/>
                    </a:cubicBezTo>
                    <a:cubicBezTo>
                      <a:pt x="1261790" y="104230"/>
                      <a:pt x="1261844" y="115108"/>
                      <a:pt x="1266825" y="123825"/>
                    </a:cubicBezTo>
                    <a:cubicBezTo>
                      <a:pt x="1274701" y="137608"/>
                      <a:pt x="1285875" y="149225"/>
                      <a:pt x="1295400" y="161925"/>
                    </a:cubicBezTo>
                    <a:cubicBezTo>
                      <a:pt x="1298575" y="171450"/>
                      <a:pt x="1300049" y="181723"/>
                      <a:pt x="1304925" y="190500"/>
                    </a:cubicBezTo>
                    <a:cubicBezTo>
                      <a:pt x="1333408" y="241769"/>
                      <a:pt x="1336890" y="241515"/>
                      <a:pt x="1371600" y="276225"/>
                    </a:cubicBezTo>
                    <a:cubicBezTo>
                      <a:pt x="1395541" y="348049"/>
                      <a:pt x="1363246" y="259517"/>
                      <a:pt x="1400175" y="333375"/>
                    </a:cubicBezTo>
                    <a:cubicBezTo>
                      <a:pt x="1404665" y="342355"/>
                      <a:pt x="1405210" y="352970"/>
                      <a:pt x="1409700" y="361950"/>
                    </a:cubicBezTo>
                    <a:cubicBezTo>
                      <a:pt x="1446629" y="435808"/>
                      <a:pt x="1414334" y="347276"/>
                      <a:pt x="1438275" y="419100"/>
                    </a:cubicBezTo>
                    <a:cubicBezTo>
                      <a:pt x="1435100" y="447675"/>
                      <a:pt x="1435723" y="476933"/>
                      <a:pt x="1428750" y="504825"/>
                    </a:cubicBezTo>
                    <a:cubicBezTo>
                      <a:pt x="1425974" y="515931"/>
                      <a:pt x="1417305" y="524844"/>
                      <a:pt x="1409700" y="533400"/>
                    </a:cubicBezTo>
                    <a:cubicBezTo>
                      <a:pt x="1391802" y="553536"/>
                      <a:pt x="1378108" y="582031"/>
                      <a:pt x="1352550" y="590550"/>
                    </a:cubicBezTo>
                    <a:cubicBezTo>
                      <a:pt x="1343025" y="593725"/>
                      <a:pt x="1332752" y="595199"/>
                      <a:pt x="1323975" y="600075"/>
                    </a:cubicBezTo>
                    <a:cubicBezTo>
                      <a:pt x="1303961" y="611194"/>
                      <a:pt x="1266825" y="638175"/>
                      <a:pt x="1266825" y="638175"/>
                    </a:cubicBezTo>
                    <a:cubicBezTo>
                      <a:pt x="1263650" y="647700"/>
                      <a:pt x="1262869" y="658396"/>
                      <a:pt x="1257300" y="666750"/>
                    </a:cubicBezTo>
                    <a:cubicBezTo>
                      <a:pt x="1236429" y="698056"/>
                      <a:pt x="1226506" y="692411"/>
                      <a:pt x="1200150" y="714375"/>
                    </a:cubicBezTo>
                    <a:cubicBezTo>
                      <a:pt x="1126811" y="775491"/>
                      <a:pt x="1213946" y="714702"/>
                      <a:pt x="1143000" y="762000"/>
                    </a:cubicBezTo>
                    <a:cubicBezTo>
                      <a:pt x="1132245" y="805021"/>
                      <a:pt x="1133176" y="819449"/>
                      <a:pt x="1095375" y="857250"/>
                    </a:cubicBezTo>
                    <a:lnTo>
                      <a:pt x="1038225" y="914400"/>
                    </a:lnTo>
                    <a:cubicBezTo>
                      <a:pt x="1030478" y="937641"/>
                      <a:pt x="1028114" y="953086"/>
                      <a:pt x="1009650" y="971550"/>
                    </a:cubicBezTo>
                    <a:cubicBezTo>
                      <a:pt x="998425" y="982775"/>
                      <a:pt x="983603" y="989794"/>
                      <a:pt x="971550" y="1000125"/>
                    </a:cubicBezTo>
                    <a:cubicBezTo>
                      <a:pt x="961323" y="1008891"/>
                      <a:pt x="954750" y="1022158"/>
                      <a:pt x="942975" y="1028700"/>
                    </a:cubicBezTo>
                    <a:cubicBezTo>
                      <a:pt x="925422" y="1038452"/>
                      <a:pt x="905516" y="1043812"/>
                      <a:pt x="885825" y="1047750"/>
                    </a:cubicBezTo>
                    <a:cubicBezTo>
                      <a:pt x="869950" y="1050925"/>
                      <a:pt x="854169" y="1054613"/>
                      <a:pt x="838200" y="1057275"/>
                    </a:cubicBezTo>
                    <a:cubicBezTo>
                      <a:pt x="773447" y="1068067"/>
                      <a:pt x="784628" y="1061696"/>
                      <a:pt x="733425" y="1076325"/>
                    </a:cubicBezTo>
                    <a:cubicBezTo>
                      <a:pt x="706710" y="1083958"/>
                      <a:pt x="692150" y="1090386"/>
                      <a:pt x="666750" y="1104900"/>
                    </a:cubicBezTo>
                    <a:cubicBezTo>
                      <a:pt x="656811" y="1110580"/>
                      <a:pt x="647700" y="1117600"/>
                      <a:pt x="638175" y="1123950"/>
                    </a:cubicBezTo>
                    <a:cubicBezTo>
                      <a:pt x="571500" y="1120775"/>
                      <a:pt x="504688" y="1119748"/>
                      <a:pt x="438150" y="1114425"/>
                    </a:cubicBezTo>
                    <a:cubicBezTo>
                      <a:pt x="411949" y="1112329"/>
                      <a:pt x="395872" y="1101474"/>
                      <a:pt x="371475" y="1095375"/>
                    </a:cubicBezTo>
                    <a:cubicBezTo>
                      <a:pt x="355769" y="1091448"/>
                      <a:pt x="339897" y="1087990"/>
                      <a:pt x="323850" y="1085850"/>
                    </a:cubicBezTo>
                    <a:cubicBezTo>
                      <a:pt x="209615" y="1070619"/>
                      <a:pt x="261348" y="1084661"/>
                      <a:pt x="180975" y="1066800"/>
                    </a:cubicBezTo>
                    <a:cubicBezTo>
                      <a:pt x="169988" y="1064359"/>
                      <a:pt x="127028" y="1054114"/>
                      <a:pt x="114300" y="1047750"/>
                    </a:cubicBezTo>
                    <a:cubicBezTo>
                      <a:pt x="104061" y="1042630"/>
                      <a:pt x="95250" y="1035050"/>
                      <a:pt x="85725" y="1028700"/>
                    </a:cubicBezTo>
                    <a:cubicBezTo>
                      <a:pt x="79375" y="1019175"/>
                      <a:pt x="74770" y="1008220"/>
                      <a:pt x="66675" y="1000125"/>
                    </a:cubicBezTo>
                    <a:cubicBezTo>
                      <a:pt x="58580" y="992030"/>
                      <a:pt x="45251" y="990014"/>
                      <a:pt x="38100" y="981075"/>
                    </a:cubicBezTo>
                    <a:cubicBezTo>
                      <a:pt x="31828" y="973235"/>
                      <a:pt x="31750" y="962025"/>
                      <a:pt x="28575" y="952500"/>
                    </a:cubicBezTo>
                    <a:cubicBezTo>
                      <a:pt x="25400" y="911225"/>
                      <a:pt x="25506" y="869565"/>
                      <a:pt x="19050" y="828675"/>
                    </a:cubicBezTo>
                    <a:cubicBezTo>
                      <a:pt x="15918" y="808840"/>
                      <a:pt x="0" y="771525"/>
                      <a:pt x="0" y="771525"/>
                    </a:cubicBezTo>
                    <a:cubicBezTo>
                      <a:pt x="3175" y="714375"/>
                      <a:pt x="4098" y="657055"/>
                      <a:pt x="9525" y="600075"/>
                    </a:cubicBezTo>
                    <a:cubicBezTo>
                      <a:pt x="10477" y="590080"/>
                      <a:pt x="14174" y="580277"/>
                      <a:pt x="19050" y="571500"/>
                    </a:cubicBezTo>
                    <a:cubicBezTo>
                      <a:pt x="30169" y="551486"/>
                      <a:pt x="43413" y="532666"/>
                      <a:pt x="57150" y="514350"/>
                    </a:cubicBezTo>
                    <a:cubicBezTo>
                      <a:pt x="66675" y="501650"/>
                      <a:pt x="75394" y="488303"/>
                      <a:pt x="85725" y="476250"/>
                    </a:cubicBezTo>
                    <a:cubicBezTo>
                      <a:pt x="94491" y="466023"/>
                      <a:pt x="106030" y="458308"/>
                      <a:pt x="114300" y="447675"/>
                    </a:cubicBezTo>
                    <a:cubicBezTo>
                      <a:pt x="128356" y="429603"/>
                      <a:pt x="152400" y="390525"/>
                      <a:pt x="152400" y="390525"/>
                    </a:cubicBezTo>
                    <a:cubicBezTo>
                      <a:pt x="170083" y="284425"/>
                      <a:pt x="147492" y="371766"/>
                      <a:pt x="180975" y="304800"/>
                    </a:cubicBezTo>
                    <a:cubicBezTo>
                      <a:pt x="185465" y="295820"/>
                      <a:pt x="184228" y="284065"/>
                      <a:pt x="190500" y="276225"/>
                    </a:cubicBezTo>
                    <a:cubicBezTo>
                      <a:pt x="197651" y="267286"/>
                      <a:pt x="209550" y="263525"/>
                      <a:pt x="219075" y="257175"/>
                    </a:cubicBezTo>
                    <a:cubicBezTo>
                      <a:pt x="225425" y="247650"/>
                      <a:pt x="229186" y="235751"/>
                      <a:pt x="238125" y="228600"/>
                    </a:cubicBezTo>
                    <a:cubicBezTo>
                      <a:pt x="245965" y="222328"/>
                      <a:pt x="257472" y="223030"/>
                      <a:pt x="266700" y="219075"/>
                    </a:cubicBezTo>
                    <a:cubicBezTo>
                      <a:pt x="279751" y="213482"/>
                      <a:pt x="293246" y="208278"/>
                      <a:pt x="304800" y="200025"/>
                    </a:cubicBezTo>
                    <a:cubicBezTo>
                      <a:pt x="315761" y="192195"/>
                      <a:pt x="321679" y="178133"/>
                      <a:pt x="333375" y="171450"/>
                    </a:cubicBezTo>
                    <a:cubicBezTo>
                      <a:pt x="344741" y="164955"/>
                      <a:pt x="358936" y="165687"/>
                      <a:pt x="371475" y="161925"/>
                    </a:cubicBezTo>
                    <a:cubicBezTo>
                      <a:pt x="488539" y="126806"/>
                      <a:pt x="373807" y="146530"/>
                      <a:pt x="571500" y="133350"/>
                    </a:cubicBezTo>
                    <a:cubicBezTo>
                      <a:pt x="590550" y="127000"/>
                      <a:pt x="609169" y="119170"/>
                      <a:pt x="628650" y="114300"/>
                    </a:cubicBezTo>
                    <a:cubicBezTo>
                      <a:pt x="641350" y="111125"/>
                      <a:pt x="654211" y="108537"/>
                      <a:pt x="666750" y="104775"/>
                    </a:cubicBezTo>
                    <a:cubicBezTo>
                      <a:pt x="685984" y="99005"/>
                      <a:pt x="704209" y="89663"/>
                      <a:pt x="723900" y="85725"/>
                    </a:cubicBezTo>
                    <a:cubicBezTo>
                      <a:pt x="739775" y="82550"/>
                      <a:pt x="755819" y="80127"/>
                      <a:pt x="771525" y="76200"/>
                    </a:cubicBezTo>
                    <a:cubicBezTo>
                      <a:pt x="781265" y="73765"/>
                      <a:pt x="790446" y="69433"/>
                      <a:pt x="800100" y="66675"/>
                    </a:cubicBezTo>
                    <a:lnTo>
                      <a:pt x="800100" y="66675"/>
                    </a:lnTo>
                    <a:close/>
                  </a:path>
                </a:pathLst>
              </a:custGeom>
              <a:solidFill>
                <a:srgbClr val="FFFF00"/>
              </a:solidFill>
              <a:ln w="6350">
                <a:solidFill>
                  <a:schemeClr val="accent4">
                    <a:lumMod val="10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fr-BE" dirty="0">
                  <a:solidFill>
                    <a:srgbClr val="000066"/>
                  </a:solidFill>
                </a:endParaRPr>
              </a:p>
            </p:txBody>
          </p:sp>
          <p:sp>
            <p:nvSpPr>
              <p:cNvPr id="102" name="Forme libre 101"/>
              <p:cNvSpPr/>
              <p:nvPr/>
            </p:nvSpPr>
            <p:spPr>
              <a:xfrm>
                <a:off x="7257653" y="3726557"/>
                <a:ext cx="685800" cy="781050"/>
              </a:xfrm>
              <a:custGeom>
                <a:avLst/>
                <a:gdLst>
                  <a:gd name="connsiteX0" fmla="*/ 0 w 685800"/>
                  <a:gd name="connsiteY0" fmla="*/ 66675 h 781050"/>
                  <a:gd name="connsiteX1" fmla="*/ 85725 w 685800"/>
                  <a:gd name="connsiteY1" fmla="*/ 57150 h 781050"/>
                  <a:gd name="connsiteX2" fmla="*/ 142875 w 685800"/>
                  <a:gd name="connsiteY2" fmla="*/ 47625 h 781050"/>
                  <a:gd name="connsiteX3" fmla="*/ 219075 w 685800"/>
                  <a:gd name="connsiteY3" fmla="*/ 38100 h 781050"/>
                  <a:gd name="connsiteX4" fmla="*/ 247650 w 685800"/>
                  <a:gd name="connsiteY4" fmla="*/ 28575 h 781050"/>
                  <a:gd name="connsiteX5" fmla="*/ 352425 w 685800"/>
                  <a:gd name="connsiteY5" fmla="*/ 9525 h 781050"/>
                  <a:gd name="connsiteX6" fmla="*/ 381000 w 685800"/>
                  <a:gd name="connsiteY6" fmla="*/ 0 h 781050"/>
                  <a:gd name="connsiteX7" fmla="*/ 419100 w 685800"/>
                  <a:gd name="connsiteY7" fmla="*/ 9525 h 781050"/>
                  <a:gd name="connsiteX8" fmla="*/ 485775 w 685800"/>
                  <a:gd name="connsiteY8" fmla="*/ 95250 h 781050"/>
                  <a:gd name="connsiteX9" fmla="*/ 495300 w 685800"/>
                  <a:gd name="connsiteY9" fmla="*/ 123825 h 781050"/>
                  <a:gd name="connsiteX10" fmla="*/ 514350 w 685800"/>
                  <a:gd name="connsiteY10" fmla="*/ 152400 h 781050"/>
                  <a:gd name="connsiteX11" fmla="*/ 523875 w 685800"/>
                  <a:gd name="connsiteY11" fmla="*/ 180975 h 781050"/>
                  <a:gd name="connsiteX12" fmla="*/ 552450 w 685800"/>
                  <a:gd name="connsiteY12" fmla="*/ 209550 h 781050"/>
                  <a:gd name="connsiteX13" fmla="*/ 561975 w 685800"/>
                  <a:gd name="connsiteY13" fmla="*/ 238125 h 781050"/>
                  <a:gd name="connsiteX14" fmla="*/ 600075 w 685800"/>
                  <a:gd name="connsiteY14" fmla="*/ 295275 h 781050"/>
                  <a:gd name="connsiteX15" fmla="*/ 619125 w 685800"/>
                  <a:gd name="connsiteY15" fmla="*/ 323850 h 781050"/>
                  <a:gd name="connsiteX16" fmla="*/ 638175 w 685800"/>
                  <a:gd name="connsiteY16" fmla="*/ 352425 h 781050"/>
                  <a:gd name="connsiteX17" fmla="*/ 657225 w 685800"/>
                  <a:gd name="connsiteY17" fmla="*/ 381000 h 781050"/>
                  <a:gd name="connsiteX18" fmla="*/ 685800 w 685800"/>
                  <a:gd name="connsiteY18" fmla="*/ 438150 h 781050"/>
                  <a:gd name="connsiteX19" fmla="*/ 676275 w 685800"/>
                  <a:gd name="connsiteY19" fmla="*/ 504825 h 781050"/>
                  <a:gd name="connsiteX20" fmla="*/ 628650 w 685800"/>
                  <a:gd name="connsiteY20" fmla="*/ 552450 h 781050"/>
                  <a:gd name="connsiteX21" fmla="*/ 600075 w 685800"/>
                  <a:gd name="connsiteY21" fmla="*/ 561975 h 781050"/>
                  <a:gd name="connsiteX22" fmla="*/ 571500 w 685800"/>
                  <a:gd name="connsiteY22" fmla="*/ 581025 h 781050"/>
                  <a:gd name="connsiteX23" fmla="*/ 552450 w 685800"/>
                  <a:gd name="connsiteY23" fmla="*/ 609600 h 781050"/>
                  <a:gd name="connsiteX24" fmla="*/ 523875 w 685800"/>
                  <a:gd name="connsiteY24" fmla="*/ 628650 h 781050"/>
                  <a:gd name="connsiteX25" fmla="*/ 485775 w 685800"/>
                  <a:gd name="connsiteY25" fmla="*/ 685800 h 781050"/>
                  <a:gd name="connsiteX26" fmla="*/ 428625 w 685800"/>
                  <a:gd name="connsiteY26" fmla="*/ 723900 h 781050"/>
                  <a:gd name="connsiteX27" fmla="*/ 390525 w 685800"/>
                  <a:gd name="connsiteY27" fmla="*/ 781050 h 781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685800" h="781050">
                    <a:moveTo>
                      <a:pt x="0" y="66675"/>
                    </a:moveTo>
                    <a:cubicBezTo>
                      <a:pt x="28575" y="63500"/>
                      <a:pt x="57226" y="60950"/>
                      <a:pt x="85725" y="57150"/>
                    </a:cubicBezTo>
                    <a:cubicBezTo>
                      <a:pt x="104868" y="54598"/>
                      <a:pt x="123756" y="50356"/>
                      <a:pt x="142875" y="47625"/>
                    </a:cubicBezTo>
                    <a:cubicBezTo>
                      <a:pt x="168215" y="44005"/>
                      <a:pt x="193675" y="41275"/>
                      <a:pt x="219075" y="38100"/>
                    </a:cubicBezTo>
                    <a:cubicBezTo>
                      <a:pt x="228600" y="34925"/>
                      <a:pt x="237910" y="31010"/>
                      <a:pt x="247650" y="28575"/>
                    </a:cubicBezTo>
                    <a:cubicBezTo>
                      <a:pt x="316987" y="11241"/>
                      <a:pt x="275996" y="26509"/>
                      <a:pt x="352425" y="9525"/>
                    </a:cubicBezTo>
                    <a:cubicBezTo>
                      <a:pt x="362226" y="7347"/>
                      <a:pt x="371475" y="3175"/>
                      <a:pt x="381000" y="0"/>
                    </a:cubicBezTo>
                    <a:cubicBezTo>
                      <a:pt x="393700" y="3175"/>
                      <a:pt x="407734" y="3030"/>
                      <a:pt x="419100" y="9525"/>
                    </a:cubicBezTo>
                    <a:cubicBezTo>
                      <a:pt x="439404" y="21127"/>
                      <a:pt x="481777" y="83256"/>
                      <a:pt x="485775" y="95250"/>
                    </a:cubicBezTo>
                    <a:cubicBezTo>
                      <a:pt x="488950" y="104775"/>
                      <a:pt x="490810" y="114845"/>
                      <a:pt x="495300" y="123825"/>
                    </a:cubicBezTo>
                    <a:cubicBezTo>
                      <a:pt x="500420" y="134064"/>
                      <a:pt x="509230" y="142161"/>
                      <a:pt x="514350" y="152400"/>
                    </a:cubicBezTo>
                    <a:cubicBezTo>
                      <a:pt x="518840" y="161380"/>
                      <a:pt x="518306" y="172621"/>
                      <a:pt x="523875" y="180975"/>
                    </a:cubicBezTo>
                    <a:cubicBezTo>
                      <a:pt x="531347" y="192183"/>
                      <a:pt x="542925" y="200025"/>
                      <a:pt x="552450" y="209550"/>
                    </a:cubicBezTo>
                    <a:cubicBezTo>
                      <a:pt x="555625" y="219075"/>
                      <a:pt x="557099" y="229348"/>
                      <a:pt x="561975" y="238125"/>
                    </a:cubicBezTo>
                    <a:cubicBezTo>
                      <a:pt x="573094" y="258139"/>
                      <a:pt x="587375" y="276225"/>
                      <a:pt x="600075" y="295275"/>
                    </a:cubicBezTo>
                    <a:lnTo>
                      <a:pt x="619125" y="323850"/>
                    </a:lnTo>
                    <a:lnTo>
                      <a:pt x="638175" y="352425"/>
                    </a:lnTo>
                    <a:cubicBezTo>
                      <a:pt x="644525" y="361950"/>
                      <a:pt x="653605" y="370140"/>
                      <a:pt x="657225" y="381000"/>
                    </a:cubicBezTo>
                    <a:cubicBezTo>
                      <a:pt x="670370" y="420435"/>
                      <a:pt x="661181" y="401221"/>
                      <a:pt x="685800" y="438150"/>
                    </a:cubicBezTo>
                    <a:cubicBezTo>
                      <a:pt x="682625" y="460375"/>
                      <a:pt x="682726" y="483321"/>
                      <a:pt x="676275" y="504825"/>
                    </a:cubicBezTo>
                    <a:cubicBezTo>
                      <a:pt x="669551" y="527237"/>
                      <a:pt x="648074" y="542738"/>
                      <a:pt x="628650" y="552450"/>
                    </a:cubicBezTo>
                    <a:cubicBezTo>
                      <a:pt x="619670" y="556940"/>
                      <a:pt x="609055" y="557485"/>
                      <a:pt x="600075" y="561975"/>
                    </a:cubicBezTo>
                    <a:cubicBezTo>
                      <a:pt x="589836" y="567095"/>
                      <a:pt x="581025" y="574675"/>
                      <a:pt x="571500" y="581025"/>
                    </a:cubicBezTo>
                    <a:cubicBezTo>
                      <a:pt x="565150" y="590550"/>
                      <a:pt x="560545" y="601505"/>
                      <a:pt x="552450" y="609600"/>
                    </a:cubicBezTo>
                    <a:cubicBezTo>
                      <a:pt x="544355" y="617695"/>
                      <a:pt x="531413" y="620035"/>
                      <a:pt x="523875" y="628650"/>
                    </a:cubicBezTo>
                    <a:cubicBezTo>
                      <a:pt x="508798" y="645880"/>
                      <a:pt x="504825" y="673100"/>
                      <a:pt x="485775" y="685800"/>
                    </a:cubicBezTo>
                    <a:lnTo>
                      <a:pt x="428625" y="723900"/>
                    </a:lnTo>
                    <a:lnTo>
                      <a:pt x="390525" y="781050"/>
                    </a:ln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fr-BE"/>
              </a:p>
            </p:txBody>
          </p:sp>
          <p:sp>
            <p:nvSpPr>
              <p:cNvPr id="103" name="Forme libre 102"/>
              <p:cNvSpPr/>
              <p:nvPr/>
            </p:nvSpPr>
            <p:spPr>
              <a:xfrm>
                <a:off x="5724128" y="3729732"/>
                <a:ext cx="1912937" cy="1292225"/>
              </a:xfrm>
              <a:custGeom>
                <a:avLst/>
                <a:gdLst>
                  <a:gd name="connsiteX0" fmla="*/ 1524000 w 1912631"/>
                  <a:gd name="connsiteY0" fmla="*/ 73770 h 1292970"/>
                  <a:gd name="connsiteX1" fmla="*/ 1476375 w 1912631"/>
                  <a:gd name="connsiteY1" fmla="*/ 45195 h 1292970"/>
                  <a:gd name="connsiteX2" fmla="*/ 1333500 w 1912631"/>
                  <a:gd name="connsiteY2" fmla="*/ 35670 h 1292970"/>
                  <a:gd name="connsiteX3" fmla="*/ 1238250 w 1912631"/>
                  <a:gd name="connsiteY3" fmla="*/ 26145 h 1292970"/>
                  <a:gd name="connsiteX4" fmla="*/ 742950 w 1912631"/>
                  <a:gd name="connsiteY4" fmla="*/ 26145 h 1292970"/>
                  <a:gd name="connsiteX5" fmla="*/ 666750 w 1912631"/>
                  <a:gd name="connsiteY5" fmla="*/ 45195 h 1292970"/>
                  <a:gd name="connsiteX6" fmla="*/ 619125 w 1912631"/>
                  <a:gd name="connsiteY6" fmla="*/ 54720 h 1292970"/>
                  <a:gd name="connsiteX7" fmla="*/ 561975 w 1912631"/>
                  <a:gd name="connsiteY7" fmla="*/ 73770 h 1292970"/>
                  <a:gd name="connsiteX8" fmla="*/ 485775 w 1912631"/>
                  <a:gd name="connsiteY8" fmla="*/ 92820 h 1292970"/>
                  <a:gd name="connsiteX9" fmla="*/ 457200 w 1912631"/>
                  <a:gd name="connsiteY9" fmla="*/ 102345 h 1292970"/>
                  <a:gd name="connsiteX10" fmla="*/ 400050 w 1912631"/>
                  <a:gd name="connsiteY10" fmla="*/ 111870 h 1292970"/>
                  <a:gd name="connsiteX11" fmla="*/ 352425 w 1912631"/>
                  <a:gd name="connsiteY11" fmla="*/ 149970 h 1292970"/>
                  <a:gd name="connsiteX12" fmla="*/ 266700 w 1912631"/>
                  <a:gd name="connsiteY12" fmla="*/ 216645 h 1292970"/>
                  <a:gd name="connsiteX13" fmla="*/ 190500 w 1912631"/>
                  <a:gd name="connsiteY13" fmla="*/ 235695 h 1292970"/>
                  <a:gd name="connsiteX14" fmla="*/ 142875 w 1912631"/>
                  <a:gd name="connsiteY14" fmla="*/ 302370 h 1292970"/>
                  <a:gd name="connsiteX15" fmla="*/ 114300 w 1912631"/>
                  <a:gd name="connsiteY15" fmla="*/ 359520 h 1292970"/>
                  <a:gd name="connsiteX16" fmla="*/ 95250 w 1912631"/>
                  <a:gd name="connsiteY16" fmla="*/ 445245 h 1292970"/>
                  <a:gd name="connsiteX17" fmla="*/ 76200 w 1912631"/>
                  <a:gd name="connsiteY17" fmla="*/ 473820 h 1292970"/>
                  <a:gd name="connsiteX18" fmla="*/ 66675 w 1912631"/>
                  <a:gd name="connsiteY18" fmla="*/ 502395 h 1292970"/>
                  <a:gd name="connsiteX19" fmla="*/ 47625 w 1912631"/>
                  <a:gd name="connsiteY19" fmla="*/ 530970 h 1292970"/>
                  <a:gd name="connsiteX20" fmla="*/ 0 w 1912631"/>
                  <a:gd name="connsiteY20" fmla="*/ 616695 h 1292970"/>
                  <a:gd name="connsiteX21" fmla="*/ 28575 w 1912631"/>
                  <a:gd name="connsiteY21" fmla="*/ 702420 h 1292970"/>
                  <a:gd name="connsiteX22" fmla="*/ 76200 w 1912631"/>
                  <a:gd name="connsiteY22" fmla="*/ 788145 h 1292970"/>
                  <a:gd name="connsiteX23" fmla="*/ 85725 w 1912631"/>
                  <a:gd name="connsiteY23" fmla="*/ 931020 h 1292970"/>
                  <a:gd name="connsiteX24" fmla="*/ 104775 w 1912631"/>
                  <a:gd name="connsiteY24" fmla="*/ 988170 h 1292970"/>
                  <a:gd name="connsiteX25" fmla="*/ 114300 w 1912631"/>
                  <a:gd name="connsiteY25" fmla="*/ 1016745 h 1292970"/>
                  <a:gd name="connsiteX26" fmla="*/ 152400 w 1912631"/>
                  <a:gd name="connsiteY26" fmla="*/ 1073895 h 1292970"/>
                  <a:gd name="connsiteX27" fmla="*/ 200025 w 1912631"/>
                  <a:gd name="connsiteY27" fmla="*/ 1140570 h 1292970"/>
                  <a:gd name="connsiteX28" fmla="*/ 238125 w 1912631"/>
                  <a:gd name="connsiteY28" fmla="*/ 1169145 h 1292970"/>
                  <a:gd name="connsiteX29" fmla="*/ 409575 w 1912631"/>
                  <a:gd name="connsiteY29" fmla="*/ 1178670 h 1292970"/>
                  <a:gd name="connsiteX30" fmla="*/ 504825 w 1912631"/>
                  <a:gd name="connsiteY30" fmla="*/ 1235820 h 1292970"/>
                  <a:gd name="connsiteX31" fmla="*/ 533400 w 1912631"/>
                  <a:gd name="connsiteY31" fmla="*/ 1254870 h 1292970"/>
                  <a:gd name="connsiteX32" fmla="*/ 590550 w 1912631"/>
                  <a:gd name="connsiteY32" fmla="*/ 1273920 h 1292970"/>
                  <a:gd name="connsiteX33" fmla="*/ 657225 w 1912631"/>
                  <a:gd name="connsiteY33" fmla="*/ 1292970 h 1292970"/>
                  <a:gd name="connsiteX34" fmla="*/ 1019175 w 1912631"/>
                  <a:gd name="connsiteY34" fmla="*/ 1283445 h 1292970"/>
                  <a:gd name="connsiteX35" fmla="*/ 1047750 w 1912631"/>
                  <a:gd name="connsiteY35" fmla="*/ 1273920 h 1292970"/>
                  <a:gd name="connsiteX36" fmla="*/ 1085850 w 1912631"/>
                  <a:gd name="connsiteY36" fmla="*/ 1264395 h 1292970"/>
                  <a:gd name="connsiteX37" fmla="*/ 1143000 w 1912631"/>
                  <a:gd name="connsiteY37" fmla="*/ 1245345 h 1292970"/>
                  <a:gd name="connsiteX38" fmla="*/ 1409700 w 1912631"/>
                  <a:gd name="connsiteY38" fmla="*/ 1264395 h 1292970"/>
                  <a:gd name="connsiteX39" fmla="*/ 1466850 w 1912631"/>
                  <a:gd name="connsiteY39" fmla="*/ 1273920 h 1292970"/>
                  <a:gd name="connsiteX40" fmla="*/ 1609725 w 1912631"/>
                  <a:gd name="connsiteY40" fmla="*/ 1264395 h 1292970"/>
                  <a:gd name="connsiteX41" fmla="*/ 1638300 w 1912631"/>
                  <a:gd name="connsiteY41" fmla="*/ 1245345 h 1292970"/>
                  <a:gd name="connsiteX42" fmla="*/ 1666875 w 1912631"/>
                  <a:gd name="connsiteY42" fmla="*/ 1235820 h 1292970"/>
                  <a:gd name="connsiteX43" fmla="*/ 1743075 w 1912631"/>
                  <a:gd name="connsiteY43" fmla="*/ 1150095 h 1292970"/>
                  <a:gd name="connsiteX44" fmla="*/ 1771650 w 1912631"/>
                  <a:gd name="connsiteY44" fmla="*/ 1054845 h 1292970"/>
                  <a:gd name="connsiteX45" fmla="*/ 1800225 w 1912631"/>
                  <a:gd name="connsiteY45" fmla="*/ 1026270 h 1292970"/>
                  <a:gd name="connsiteX46" fmla="*/ 1857375 w 1912631"/>
                  <a:gd name="connsiteY46" fmla="*/ 959595 h 1292970"/>
                  <a:gd name="connsiteX47" fmla="*/ 1885950 w 1912631"/>
                  <a:gd name="connsiteY47" fmla="*/ 950070 h 1292970"/>
                  <a:gd name="connsiteX48" fmla="*/ 1905000 w 1912631"/>
                  <a:gd name="connsiteY48" fmla="*/ 778620 h 1292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1912631" h="1292970">
                    <a:moveTo>
                      <a:pt x="1524000" y="73770"/>
                    </a:moveTo>
                    <a:cubicBezTo>
                      <a:pt x="1508125" y="64245"/>
                      <a:pt x="1494529" y="48826"/>
                      <a:pt x="1476375" y="45195"/>
                    </a:cubicBezTo>
                    <a:cubicBezTo>
                      <a:pt x="1429571" y="35834"/>
                      <a:pt x="1381079" y="39476"/>
                      <a:pt x="1333500" y="35670"/>
                    </a:cubicBezTo>
                    <a:cubicBezTo>
                      <a:pt x="1301693" y="33125"/>
                      <a:pt x="1270000" y="29320"/>
                      <a:pt x="1238250" y="26145"/>
                    </a:cubicBezTo>
                    <a:cubicBezTo>
                      <a:pt x="1056624" y="-19262"/>
                      <a:pt x="1162521" y="3668"/>
                      <a:pt x="742950" y="26145"/>
                    </a:cubicBezTo>
                    <a:cubicBezTo>
                      <a:pt x="716806" y="27546"/>
                      <a:pt x="692261" y="39308"/>
                      <a:pt x="666750" y="45195"/>
                    </a:cubicBezTo>
                    <a:cubicBezTo>
                      <a:pt x="650975" y="48835"/>
                      <a:pt x="634744" y="50460"/>
                      <a:pt x="619125" y="54720"/>
                    </a:cubicBezTo>
                    <a:cubicBezTo>
                      <a:pt x="599752" y="60004"/>
                      <a:pt x="581456" y="68900"/>
                      <a:pt x="561975" y="73770"/>
                    </a:cubicBezTo>
                    <a:cubicBezTo>
                      <a:pt x="536575" y="80120"/>
                      <a:pt x="510613" y="84541"/>
                      <a:pt x="485775" y="92820"/>
                    </a:cubicBezTo>
                    <a:cubicBezTo>
                      <a:pt x="476250" y="95995"/>
                      <a:pt x="467001" y="100167"/>
                      <a:pt x="457200" y="102345"/>
                    </a:cubicBezTo>
                    <a:cubicBezTo>
                      <a:pt x="438347" y="106535"/>
                      <a:pt x="419100" y="108695"/>
                      <a:pt x="400050" y="111870"/>
                    </a:cubicBezTo>
                    <a:cubicBezTo>
                      <a:pt x="357445" y="175777"/>
                      <a:pt x="407634" y="113164"/>
                      <a:pt x="352425" y="149970"/>
                    </a:cubicBezTo>
                    <a:cubicBezTo>
                      <a:pt x="315904" y="174317"/>
                      <a:pt x="321046" y="205776"/>
                      <a:pt x="266700" y="216645"/>
                    </a:cubicBezTo>
                    <a:cubicBezTo>
                      <a:pt x="209230" y="228139"/>
                      <a:pt x="234434" y="221050"/>
                      <a:pt x="190500" y="235695"/>
                    </a:cubicBezTo>
                    <a:cubicBezTo>
                      <a:pt x="143956" y="282239"/>
                      <a:pt x="176307" y="243864"/>
                      <a:pt x="142875" y="302370"/>
                    </a:cubicBezTo>
                    <a:cubicBezTo>
                      <a:pt x="124193" y="335064"/>
                      <a:pt x="122238" y="323799"/>
                      <a:pt x="114300" y="359520"/>
                    </a:cubicBezTo>
                    <a:cubicBezTo>
                      <a:pt x="108447" y="385860"/>
                      <a:pt x="108115" y="419514"/>
                      <a:pt x="95250" y="445245"/>
                    </a:cubicBezTo>
                    <a:cubicBezTo>
                      <a:pt x="90130" y="455484"/>
                      <a:pt x="81320" y="463581"/>
                      <a:pt x="76200" y="473820"/>
                    </a:cubicBezTo>
                    <a:cubicBezTo>
                      <a:pt x="71710" y="482800"/>
                      <a:pt x="71165" y="493415"/>
                      <a:pt x="66675" y="502395"/>
                    </a:cubicBezTo>
                    <a:cubicBezTo>
                      <a:pt x="61555" y="512634"/>
                      <a:pt x="52274" y="520509"/>
                      <a:pt x="47625" y="530970"/>
                    </a:cubicBezTo>
                    <a:cubicBezTo>
                      <a:pt x="10329" y="614885"/>
                      <a:pt x="52156" y="564539"/>
                      <a:pt x="0" y="616695"/>
                    </a:cubicBezTo>
                    <a:cubicBezTo>
                      <a:pt x="21449" y="745391"/>
                      <a:pt x="-7140" y="622060"/>
                      <a:pt x="28575" y="702420"/>
                    </a:cubicBezTo>
                    <a:cubicBezTo>
                      <a:pt x="65871" y="786335"/>
                      <a:pt x="24044" y="735989"/>
                      <a:pt x="76200" y="788145"/>
                    </a:cubicBezTo>
                    <a:cubicBezTo>
                      <a:pt x="79375" y="835770"/>
                      <a:pt x="78975" y="883769"/>
                      <a:pt x="85725" y="931020"/>
                    </a:cubicBezTo>
                    <a:cubicBezTo>
                      <a:pt x="88565" y="950899"/>
                      <a:pt x="98425" y="969120"/>
                      <a:pt x="104775" y="988170"/>
                    </a:cubicBezTo>
                    <a:cubicBezTo>
                      <a:pt x="107950" y="997695"/>
                      <a:pt x="108731" y="1008391"/>
                      <a:pt x="114300" y="1016745"/>
                    </a:cubicBezTo>
                    <a:cubicBezTo>
                      <a:pt x="127000" y="1035795"/>
                      <a:pt x="142161" y="1053417"/>
                      <a:pt x="152400" y="1073895"/>
                    </a:cubicBezTo>
                    <a:cubicBezTo>
                      <a:pt x="172386" y="1113867"/>
                      <a:pt x="166237" y="1111609"/>
                      <a:pt x="200025" y="1140570"/>
                    </a:cubicBezTo>
                    <a:cubicBezTo>
                      <a:pt x="212078" y="1150901"/>
                      <a:pt x="222506" y="1166305"/>
                      <a:pt x="238125" y="1169145"/>
                    </a:cubicBezTo>
                    <a:cubicBezTo>
                      <a:pt x="294440" y="1179384"/>
                      <a:pt x="352425" y="1175495"/>
                      <a:pt x="409575" y="1178670"/>
                    </a:cubicBezTo>
                    <a:cubicBezTo>
                      <a:pt x="549380" y="1271873"/>
                      <a:pt x="402313" y="1177242"/>
                      <a:pt x="504825" y="1235820"/>
                    </a:cubicBezTo>
                    <a:cubicBezTo>
                      <a:pt x="514764" y="1241500"/>
                      <a:pt x="522939" y="1250221"/>
                      <a:pt x="533400" y="1254870"/>
                    </a:cubicBezTo>
                    <a:cubicBezTo>
                      <a:pt x="551750" y="1263025"/>
                      <a:pt x="571500" y="1267570"/>
                      <a:pt x="590550" y="1273920"/>
                    </a:cubicBezTo>
                    <a:cubicBezTo>
                      <a:pt x="631544" y="1287585"/>
                      <a:pt x="609385" y="1281010"/>
                      <a:pt x="657225" y="1292970"/>
                    </a:cubicBezTo>
                    <a:cubicBezTo>
                      <a:pt x="777875" y="1289795"/>
                      <a:pt x="898627" y="1289325"/>
                      <a:pt x="1019175" y="1283445"/>
                    </a:cubicBezTo>
                    <a:cubicBezTo>
                      <a:pt x="1029203" y="1282956"/>
                      <a:pt x="1038096" y="1276678"/>
                      <a:pt x="1047750" y="1273920"/>
                    </a:cubicBezTo>
                    <a:cubicBezTo>
                      <a:pt x="1060337" y="1270324"/>
                      <a:pt x="1073311" y="1268157"/>
                      <a:pt x="1085850" y="1264395"/>
                    </a:cubicBezTo>
                    <a:cubicBezTo>
                      <a:pt x="1105084" y="1258625"/>
                      <a:pt x="1143000" y="1245345"/>
                      <a:pt x="1143000" y="1245345"/>
                    </a:cubicBezTo>
                    <a:cubicBezTo>
                      <a:pt x="1248019" y="1251179"/>
                      <a:pt x="1312289" y="1252219"/>
                      <a:pt x="1409700" y="1264395"/>
                    </a:cubicBezTo>
                    <a:cubicBezTo>
                      <a:pt x="1428864" y="1266790"/>
                      <a:pt x="1447800" y="1270745"/>
                      <a:pt x="1466850" y="1273920"/>
                    </a:cubicBezTo>
                    <a:cubicBezTo>
                      <a:pt x="1514475" y="1270745"/>
                      <a:pt x="1562644" y="1272242"/>
                      <a:pt x="1609725" y="1264395"/>
                    </a:cubicBezTo>
                    <a:cubicBezTo>
                      <a:pt x="1621017" y="1262513"/>
                      <a:pt x="1628061" y="1250465"/>
                      <a:pt x="1638300" y="1245345"/>
                    </a:cubicBezTo>
                    <a:cubicBezTo>
                      <a:pt x="1647280" y="1240855"/>
                      <a:pt x="1657350" y="1238995"/>
                      <a:pt x="1666875" y="1235820"/>
                    </a:cubicBezTo>
                    <a:cubicBezTo>
                      <a:pt x="1732120" y="1170575"/>
                      <a:pt x="1709081" y="1201086"/>
                      <a:pt x="1743075" y="1150095"/>
                    </a:cubicBezTo>
                    <a:cubicBezTo>
                      <a:pt x="1747392" y="1132828"/>
                      <a:pt x="1763920" y="1062575"/>
                      <a:pt x="1771650" y="1054845"/>
                    </a:cubicBezTo>
                    <a:cubicBezTo>
                      <a:pt x="1781175" y="1045320"/>
                      <a:pt x="1791459" y="1036497"/>
                      <a:pt x="1800225" y="1026270"/>
                    </a:cubicBezTo>
                    <a:cubicBezTo>
                      <a:pt x="1817831" y="1005729"/>
                      <a:pt x="1833740" y="975352"/>
                      <a:pt x="1857375" y="959595"/>
                    </a:cubicBezTo>
                    <a:cubicBezTo>
                      <a:pt x="1865729" y="954026"/>
                      <a:pt x="1876425" y="953245"/>
                      <a:pt x="1885950" y="950070"/>
                    </a:cubicBezTo>
                    <a:cubicBezTo>
                      <a:pt x="1931418" y="881869"/>
                      <a:pt x="1905000" y="932943"/>
                      <a:pt x="1905000" y="778620"/>
                    </a:cubicBezTo>
                  </a:path>
                </a:pathLst>
              </a:custGeom>
              <a:noFill/>
              <a:ln>
                <a:solidFill>
                  <a:srgbClr val="FF00FF"/>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fr-BE"/>
              </a:p>
            </p:txBody>
          </p:sp>
          <p:sp>
            <p:nvSpPr>
              <p:cNvPr id="104" name="Forme libre 103"/>
              <p:cNvSpPr/>
              <p:nvPr/>
            </p:nvSpPr>
            <p:spPr>
              <a:xfrm>
                <a:off x="6922690" y="4040882"/>
                <a:ext cx="582613" cy="466725"/>
              </a:xfrm>
              <a:custGeom>
                <a:avLst/>
                <a:gdLst>
                  <a:gd name="connsiteX0" fmla="*/ 307349 w 583973"/>
                  <a:gd name="connsiteY0" fmla="*/ 0 h 466725"/>
                  <a:gd name="connsiteX1" fmla="*/ 259724 w 583973"/>
                  <a:gd name="connsiteY1" fmla="*/ 9525 h 466725"/>
                  <a:gd name="connsiteX2" fmla="*/ 231149 w 583973"/>
                  <a:gd name="connsiteY2" fmla="*/ 38100 h 466725"/>
                  <a:gd name="connsiteX3" fmla="*/ 154949 w 583973"/>
                  <a:gd name="connsiteY3" fmla="*/ 47625 h 466725"/>
                  <a:gd name="connsiteX4" fmla="*/ 126374 w 583973"/>
                  <a:gd name="connsiteY4" fmla="*/ 57150 h 466725"/>
                  <a:gd name="connsiteX5" fmla="*/ 107324 w 583973"/>
                  <a:gd name="connsiteY5" fmla="*/ 85725 h 466725"/>
                  <a:gd name="connsiteX6" fmla="*/ 78749 w 583973"/>
                  <a:gd name="connsiteY6" fmla="*/ 104775 h 466725"/>
                  <a:gd name="connsiteX7" fmla="*/ 31124 w 583973"/>
                  <a:gd name="connsiteY7" fmla="*/ 152400 h 466725"/>
                  <a:gd name="connsiteX8" fmla="*/ 2549 w 583973"/>
                  <a:gd name="connsiteY8" fmla="*/ 209550 h 466725"/>
                  <a:gd name="connsiteX9" fmla="*/ 12074 w 583973"/>
                  <a:gd name="connsiteY9" fmla="*/ 381000 h 466725"/>
                  <a:gd name="connsiteX10" fmla="*/ 78749 w 583973"/>
                  <a:gd name="connsiteY10" fmla="*/ 390525 h 466725"/>
                  <a:gd name="connsiteX11" fmla="*/ 126374 w 583973"/>
                  <a:gd name="connsiteY11" fmla="*/ 400050 h 466725"/>
                  <a:gd name="connsiteX12" fmla="*/ 183524 w 583973"/>
                  <a:gd name="connsiteY12" fmla="*/ 419100 h 466725"/>
                  <a:gd name="connsiteX13" fmla="*/ 240674 w 583973"/>
                  <a:gd name="connsiteY13" fmla="*/ 438150 h 466725"/>
                  <a:gd name="connsiteX14" fmla="*/ 269249 w 583973"/>
                  <a:gd name="connsiteY14" fmla="*/ 447675 h 466725"/>
                  <a:gd name="connsiteX15" fmla="*/ 383549 w 583973"/>
                  <a:gd name="connsiteY15" fmla="*/ 466725 h 466725"/>
                  <a:gd name="connsiteX16" fmla="*/ 507374 w 583973"/>
                  <a:gd name="connsiteY16" fmla="*/ 457200 h 466725"/>
                  <a:gd name="connsiteX17" fmla="*/ 545474 w 583973"/>
                  <a:gd name="connsiteY17" fmla="*/ 400050 h 466725"/>
                  <a:gd name="connsiteX18" fmla="*/ 574049 w 583973"/>
                  <a:gd name="connsiteY18" fmla="*/ 381000 h 466725"/>
                  <a:gd name="connsiteX19" fmla="*/ 574049 w 583973"/>
                  <a:gd name="connsiteY19" fmla="*/ 266700 h 466725"/>
                  <a:gd name="connsiteX20" fmla="*/ 583574 w 583973"/>
                  <a:gd name="connsiteY20" fmla="*/ 209550 h 466725"/>
                  <a:gd name="connsiteX21" fmla="*/ 574049 w 583973"/>
                  <a:gd name="connsiteY21" fmla="*/ 95250 h 466725"/>
                  <a:gd name="connsiteX22" fmla="*/ 516899 w 583973"/>
                  <a:gd name="connsiteY22" fmla="*/ 66675 h 466725"/>
                  <a:gd name="connsiteX23" fmla="*/ 488324 w 583973"/>
                  <a:gd name="connsiteY23" fmla="*/ 47625 h 466725"/>
                  <a:gd name="connsiteX24" fmla="*/ 431174 w 583973"/>
                  <a:gd name="connsiteY24" fmla="*/ 28575 h 466725"/>
                  <a:gd name="connsiteX25" fmla="*/ 402599 w 583973"/>
                  <a:gd name="connsiteY25" fmla="*/ 9525 h 466725"/>
                  <a:gd name="connsiteX26" fmla="*/ 307349 w 583973"/>
                  <a:gd name="connsiteY26" fmla="*/ 0 h 466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583973" h="466725">
                    <a:moveTo>
                      <a:pt x="307349" y="0"/>
                    </a:moveTo>
                    <a:cubicBezTo>
                      <a:pt x="283537" y="0"/>
                      <a:pt x="274204" y="2285"/>
                      <a:pt x="259724" y="9525"/>
                    </a:cubicBezTo>
                    <a:cubicBezTo>
                      <a:pt x="247676" y="15549"/>
                      <a:pt x="243808" y="33497"/>
                      <a:pt x="231149" y="38100"/>
                    </a:cubicBezTo>
                    <a:cubicBezTo>
                      <a:pt x="207092" y="46848"/>
                      <a:pt x="180349" y="44450"/>
                      <a:pt x="154949" y="47625"/>
                    </a:cubicBezTo>
                    <a:cubicBezTo>
                      <a:pt x="145424" y="50800"/>
                      <a:pt x="134214" y="50878"/>
                      <a:pt x="126374" y="57150"/>
                    </a:cubicBezTo>
                    <a:cubicBezTo>
                      <a:pt x="117435" y="64301"/>
                      <a:pt x="115419" y="77630"/>
                      <a:pt x="107324" y="85725"/>
                    </a:cubicBezTo>
                    <a:cubicBezTo>
                      <a:pt x="99229" y="93820"/>
                      <a:pt x="88274" y="98425"/>
                      <a:pt x="78749" y="104775"/>
                    </a:cubicBezTo>
                    <a:cubicBezTo>
                      <a:pt x="27949" y="180975"/>
                      <a:pt x="94624" y="88900"/>
                      <a:pt x="31124" y="152400"/>
                    </a:cubicBezTo>
                    <a:cubicBezTo>
                      <a:pt x="12660" y="170864"/>
                      <a:pt x="10296" y="186309"/>
                      <a:pt x="2549" y="209550"/>
                    </a:cubicBezTo>
                    <a:cubicBezTo>
                      <a:pt x="5724" y="266700"/>
                      <a:pt x="-10138" y="328247"/>
                      <a:pt x="12074" y="381000"/>
                    </a:cubicBezTo>
                    <a:cubicBezTo>
                      <a:pt x="20786" y="401691"/>
                      <a:pt x="56604" y="386834"/>
                      <a:pt x="78749" y="390525"/>
                    </a:cubicBezTo>
                    <a:cubicBezTo>
                      <a:pt x="94718" y="393187"/>
                      <a:pt x="110755" y="395790"/>
                      <a:pt x="126374" y="400050"/>
                    </a:cubicBezTo>
                    <a:cubicBezTo>
                      <a:pt x="145747" y="405334"/>
                      <a:pt x="164474" y="412750"/>
                      <a:pt x="183524" y="419100"/>
                    </a:cubicBezTo>
                    <a:lnTo>
                      <a:pt x="240674" y="438150"/>
                    </a:lnTo>
                    <a:cubicBezTo>
                      <a:pt x="250199" y="441325"/>
                      <a:pt x="259310" y="446255"/>
                      <a:pt x="269249" y="447675"/>
                    </a:cubicBezTo>
                    <a:cubicBezTo>
                      <a:pt x="351951" y="459490"/>
                      <a:pt x="313909" y="452797"/>
                      <a:pt x="383549" y="466725"/>
                    </a:cubicBezTo>
                    <a:cubicBezTo>
                      <a:pt x="424824" y="463550"/>
                      <a:pt x="467213" y="467240"/>
                      <a:pt x="507374" y="457200"/>
                    </a:cubicBezTo>
                    <a:cubicBezTo>
                      <a:pt x="548657" y="446879"/>
                      <a:pt x="527509" y="422507"/>
                      <a:pt x="545474" y="400050"/>
                    </a:cubicBezTo>
                    <a:cubicBezTo>
                      <a:pt x="552625" y="391111"/>
                      <a:pt x="564524" y="387350"/>
                      <a:pt x="574049" y="381000"/>
                    </a:cubicBezTo>
                    <a:cubicBezTo>
                      <a:pt x="596379" y="314009"/>
                      <a:pt x="574049" y="394305"/>
                      <a:pt x="574049" y="266700"/>
                    </a:cubicBezTo>
                    <a:cubicBezTo>
                      <a:pt x="574049" y="247387"/>
                      <a:pt x="580399" y="228600"/>
                      <a:pt x="583574" y="209550"/>
                    </a:cubicBezTo>
                    <a:cubicBezTo>
                      <a:pt x="580399" y="171450"/>
                      <a:pt x="584552" y="132011"/>
                      <a:pt x="574049" y="95250"/>
                    </a:cubicBezTo>
                    <a:cubicBezTo>
                      <a:pt x="569499" y="79327"/>
                      <a:pt x="527936" y="72193"/>
                      <a:pt x="516899" y="66675"/>
                    </a:cubicBezTo>
                    <a:cubicBezTo>
                      <a:pt x="506660" y="61555"/>
                      <a:pt x="498785" y="52274"/>
                      <a:pt x="488324" y="47625"/>
                    </a:cubicBezTo>
                    <a:cubicBezTo>
                      <a:pt x="469974" y="39470"/>
                      <a:pt x="447882" y="39714"/>
                      <a:pt x="431174" y="28575"/>
                    </a:cubicBezTo>
                    <a:cubicBezTo>
                      <a:pt x="421649" y="22225"/>
                      <a:pt x="413946" y="11038"/>
                      <a:pt x="402599" y="9525"/>
                    </a:cubicBezTo>
                    <a:cubicBezTo>
                      <a:pt x="364833" y="4490"/>
                      <a:pt x="331161" y="0"/>
                      <a:pt x="307349" y="0"/>
                    </a:cubicBezTo>
                    <a:close/>
                  </a:path>
                </a:pathLst>
              </a:custGeom>
              <a:solidFill>
                <a:schemeClr val="accent4">
                  <a:lumMod val="10000"/>
                </a:schemeClr>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fr-BE"/>
              </a:p>
            </p:txBody>
          </p:sp>
        </p:grpSp>
      </p:grpSp>
      <p:grpSp>
        <p:nvGrpSpPr>
          <p:cNvPr id="105" name="Groupe 104"/>
          <p:cNvGrpSpPr/>
          <p:nvPr/>
        </p:nvGrpSpPr>
        <p:grpSpPr>
          <a:xfrm>
            <a:off x="6837114" y="5498926"/>
            <a:ext cx="1911350" cy="1295400"/>
            <a:chOff x="5740003" y="5269607"/>
            <a:chExt cx="1911350" cy="1295400"/>
          </a:xfrm>
        </p:grpSpPr>
        <p:sp>
          <p:nvSpPr>
            <p:cNvPr id="106" name="Forme libre 105"/>
            <p:cNvSpPr/>
            <p:nvPr/>
          </p:nvSpPr>
          <p:spPr>
            <a:xfrm>
              <a:off x="5744765" y="5269607"/>
              <a:ext cx="1906588" cy="1285875"/>
            </a:xfrm>
            <a:custGeom>
              <a:avLst/>
              <a:gdLst>
                <a:gd name="connsiteX0" fmla="*/ 315377 w 1906052"/>
                <a:gd name="connsiteY0" fmla="*/ 152400 h 1285875"/>
                <a:gd name="connsiteX1" fmla="*/ 382052 w 1906052"/>
                <a:gd name="connsiteY1" fmla="*/ 104775 h 1285875"/>
                <a:gd name="connsiteX2" fmla="*/ 410627 w 1906052"/>
                <a:gd name="connsiteY2" fmla="*/ 95250 h 1285875"/>
                <a:gd name="connsiteX3" fmla="*/ 486827 w 1906052"/>
                <a:gd name="connsiteY3" fmla="*/ 85725 h 1285875"/>
                <a:gd name="connsiteX4" fmla="*/ 515402 w 1906052"/>
                <a:gd name="connsiteY4" fmla="*/ 66675 h 1285875"/>
                <a:gd name="connsiteX5" fmla="*/ 534452 w 1906052"/>
                <a:gd name="connsiteY5" fmla="*/ 38100 h 1285875"/>
                <a:gd name="connsiteX6" fmla="*/ 601127 w 1906052"/>
                <a:gd name="connsiteY6" fmla="*/ 28575 h 1285875"/>
                <a:gd name="connsiteX7" fmla="*/ 734477 w 1906052"/>
                <a:gd name="connsiteY7" fmla="*/ 19050 h 1285875"/>
                <a:gd name="connsiteX8" fmla="*/ 791627 w 1906052"/>
                <a:gd name="connsiteY8" fmla="*/ 9525 h 1285875"/>
                <a:gd name="connsiteX9" fmla="*/ 820202 w 1906052"/>
                <a:gd name="connsiteY9" fmla="*/ 0 h 1285875"/>
                <a:gd name="connsiteX10" fmla="*/ 886877 w 1906052"/>
                <a:gd name="connsiteY10" fmla="*/ 19050 h 1285875"/>
                <a:gd name="connsiteX11" fmla="*/ 953552 w 1906052"/>
                <a:gd name="connsiteY11" fmla="*/ 9525 h 1285875"/>
                <a:gd name="connsiteX12" fmla="*/ 991652 w 1906052"/>
                <a:gd name="connsiteY12" fmla="*/ 19050 h 1285875"/>
                <a:gd name="connsiteX13" fmla="*/ 1067852 w 1906052"/>
                <a:gd name="connsiteY13" fmla="*/ 28575 h 1285875"/>
                <a:gd name="connsiteX14" fmla="*/ 1267877 w 1906052"/>
                <a:gd name="connsiteY14" fmla="*/ 28575 h 1285875"/>
                <a:gd name="connsiteX15" fmla="*/ 1486952 w 1906052"/>
                <a:gd name="connsiteY15" fmla="*/ 38100 h 1285875"/>
                <a:gd name="connsiteX16" fmla="*/ 1515527 w 1906052"/>
                <a:gd name="connsiteY16" fmla="*/ 57150 h 1285875"/>
                <a:gd name="connsiteX17" fmla="*/ 1544102 w 1906052"/>
                <a:gd name="connsiteY17" fmla="*/ 66675 h 1285875"/>
                <a:gd name="connsiteX18" fmla="*/ 1582202 w 1906052"/>
                <a:gd name="connsiteY18" fmla="*/ 95250 h 1285875"/>
                <a:gd name="connsiteX19" fmla="*/ 1620302 w 1906052"/>
                <a:gd name="connsiteY19" fmla="*/ 114300 h 1285875"/>
                <a:gd name="connsiteX20" fmla="*/ 1648877 w 1906052"/>
                <a:gd name="connsiteY20" fmla="*/ 133350 h 1285875"/>
                <a:gd name="connsiteX21" fmla="*/ 1658402 w 1906052"/>
                <a:gd name="connsiteY21" fmla="*/ 180975 h 1285875"/>
                <a:gd name="connsiteX22" fmla="*/ 1686977 w 1906052"/>
                <a:gd name="connsiteY22" fmla="*/ 200025 h 1285875"/>
                <a:gd name="connsiteX23" fmla="*/ 1725077 w 1906052"/>
                <a:gd name="connsiteY23" fmla="*/ 257175 h 1285875"/>
                <a:gd name="connsiteX24" fmla="*/ 1763177 w 1906052"/>
                <a:gd name="connsiteY24" fmla="*/ 314325 h 1285875"/>
                <a:gd name="connsiteX25" fmla="*/ 1782227 w 1906052"/>
                <a:gd name="connsiteY25" fmla="*/ 342900 h 1285875"/>
                <a:gd name="connsiteX26" fmla="*/ 1810802 w 1906052"/>
                <a:gd name="connsiteY26" fmla="*/ 371475 h 1285875"/>
                <a:gd name="connsiteX27" fmla="*/ 1839377 w 1906052"/>
                <a:gd name="connsiteY27" fmla="*/ 390525 h 1285875"/>
                <a:gd name="connsiteX28" fmla="*/ 1877477 w 1906052"/>
                <a:gd name="connsiteY28" fmla="*/ 419100 h 1285875"/>
                <a:gd name="connsiteX29" fmla="*/ 1877477 w 1906052"/>
                <a:gd name="connsiteY29" fmla="*/ 542925 h 1285875"/>
                <a:gd name="connsiteX30" fmla="*/ 1887002 w 1906052"/>
                <a:gd name="connsiteY30" fmla="*/ 647700 h 1285875"/>
                <a:gd name="connsiteX31" fmla="*/ 1906052 w 1906052"/>
                <a:gd name="connsiteY31" fmla="*/ 704850 h 1285875"/>
                <a:gd name="connsiteX32" fmla="*/ 1887002 w 1906052"/>
                <a:gd name="connsiteY32" fmla="*/ 914400 h 1285875"/>
                <a:gd name="connsiteX33" fmla="*/ 1858427 w 1906052"/>
                <a:gd name="connsiteY33" fmla="*/ 933450 h 1285875"/>
                <a:gd name="connsiteX34" fmla="*/ 1763177 w 1906052"/>
                <a:gd name="connsiteY34" fmla="*/ 990600 h 1285875"/>
                <a:gd name="connsiteX35" fmla="*/ 1706027 w 1906052"/>
                <a:gd name="connsiteY35" fmla="*/ 1047750 h 1285875"/>
                <a:gd name="connsiteX36" fmla="*/ 1648877 w 1906052"/>
                <a:gd name="connsiteY36" fmla="*/ 1162050 h 1285875"/>
                <a:gd name="connsiteX37" fmla="*/ 1591727 w 1906052"/>
                <a:gd name="connsiteY37" fmla="*/ 1219200 h 1285875"/>
                <a:gd name="connsiteX38" fmla="*/ 1563152 w 1906052"/>
                <a:gd name="connsiteY38" fmla="*/ 1247775 h 1285875"/>
                <a:gd name="connsiteX39" fmla="*/ 1353602 w 1906052"/>
                <a:gd name="connsiteY39" fmla="*/ 1228725 h 1285875"/>
                <a:gd name="connsiteX40" fmla="*/ 1305977 w 1906052"/>
                <a:gd name="connsiteY40" fmla="*/ 1209675 h 1285875"/>
                <a:gd name="connsiteX41" fmla="*/ 1134527 w 1906052"/>
                <a:gd name="connsiteY41" fmla="*/ 1219200 h 1285875"/>
                <a:gd name="connsiteX42" fmla="*/ 1096427 w 1906052"/>
                <a:gd name="connsiteY42" fmla="*/ 1238250 h 1285875"/>
                <a:gd name="connsiteX43" fmla="*/ 991652 w 1906052"/>
                <a:gd name="connsiteY43" fmla="*/ 1266825 h 1285875"/>
                <a:gd name="connsiteX44" fmla="*/ 648752 w 1906052"/>
                <a:gd name="connsiteY44" fmla="*/ 1276350 h 1285875"/>
                <a:gd name="connsiteX45" fmla="*/ 620177 w 1906052"/>
                <a:gd name="connsiteY45" fmla="*/ 1285875 h 1285875"/>
                <a:gd name="connsiteX46" fmla="*/ 591602 w 1906052"/>
                <a:gd name="connsiteY46" fmla="*/ 1276350 h 1285875"/>
                <a:gd name="connsiteX47" fmla="*/ 515402 w 1906052"/>
                <a:gd name="connsiteY47" fmla="*/ 1219200 h 1285875"/>
                <a:gd name="connsiteX48" fmla="*/ 486827 w 1906052"/>
                <a:gd name="connsiteY48" fmla="*/ 1200150 h 1285875"/>
                <a:gd name="connsiteX49" fmla="*/ 429677 w 1906052"/>
                <a:gd name="connsiteY49" fmla="*/ 1181100 h 1285875"/>
                <a:gd name="connsiteX50" fmla="*/ 267752 w 1906052"/>
                <a:gd name="connsiteY50" fmla="*/ 1162050 h 1285875"/>
                <a:gd name="connsiteX51" fmla="*/ 239177 w 1906052"/>
                <a:gd name="connsiteY51" fmla="*/ 1152525 h 1285875"/>
                <a:gd name="connsiteX52" fmla="*/ 153452 w 1906052"/>
                <a:gd name="connsiteY52" fmla="*/ 1085850 h 1285875"/>
                <a:gd name="connsiteX53" fmla="*/ 134402 w 1906052"/>
                <a:gd name="connsiteY53" fmla="*/ 1057275 h 1285875"/>
                <a:gd name="connsiteX54" fmla="*/ 115352 w 1906052"/>
                <a:gd name="connsiteY54" fmla="*/ 981075 h 1285875"/>
                <a:gd name="connsiteX55" fmla="*/ 105827 w 1906052"/>
                <a:gd name="connsiteY55" fmla="*/ 952500 h 1285875"/>
                <a:gd name="connsiteX56" fmla="*/ 96302 w 1906052"/>
                <a:gd name="connsiteY56" fmla="*/ 876300 h 1285875"/>
                <a:gd name="connsiteX57" fmla="*/ 86777 w 1906052"/>
                <a:gd name="connsiteY57" fmla="*/ 847725 h 1285875"/>
                <a:gd name="connsiteX58" fmla="*/ 20102 w 1906052"/>
                <a:gd name="connsiteY58" fmla="*/ 742950 h 1285875"/>
                <a:gd name="connsiteX59" fmla="*/ 29627 w 1906052"/>
                <a:gd name="connsiteY59" fmla="*/ 533400 h 1285875"/>
                <a:gd name="connsiteX60" fmla="*/ 86777 w 1906052"/>
                <a:gd name="connsiteY60" fmla="*/ 476250 h 1285875"/>
                <a:gd name="connsiteX61" fmla="*/ 105827 w 1906052"/>
                <a:gd name="connsiteY61" fmla="*/ 447675 h 1285875"/>
                <a:gd name="connsiteX62" fmla="*/ 124877 w 1906052"/>
                <a:gd name="connsiteY62" fmla="*/ 323850 h 1285875"/>
                <a:gd name="connsiteX63" fmla="*/ 134402 w 1906052"/>
                <a:gd name="connsiteY63" fmla="*/ 276225 h 1285875"/>
                <a:gd name="connsiteX64" fmla="*/ 143927 w 1906052"/>
                <a:gd name="connsiteY64" fmla="*/ 247650 h 1285875"/>
                <a:gd name="connsiteX65" fmla="*/ 191552 w 1906052"/>
                <a:gd name="connsiteY65" fmla="*/ 228600 h 1285875"/>
                <a:gd name="connsiteX66" fmla="*/ 305852 w 1906052"/>
                <a:gd name="connsiteY66" fmla="*/ 209550 h 1285875"/>
                <a:gd name="connsiteX67" fmla="*/ 315377 w 1906052"/>
                <a:gd name="connsiteY67" fmla="*/ 161925 h 1285875"/>
                <a:gd name="connsiteX68" fmla="*/ 334427 w 1906052"/>
                <a:gd name="connsiteY68" fmla="*/ 104775 h 1285875"/>
                <a:gd name="connsiteX69" fmla="*/ 343952 w 1906052"/>
                <a:gd name="connsiteY69" fmla="*/ 123825 h 1285875"/>
                <a:gd name="connsiteX70" fmla="*/ 315377 w 1906052"/>
                <a:gd name="connsiteY70" fmla="*/ 152400 h 1285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1906052" h="1285875">
                  <a:moveTo>
                    <a:pt x="315377" y="152400"/>
                  </a:moveTo>
                  <a:cubicBezTo>
                    <a:pt x="321727" y="149225"/>
                    <a:pt x="303583" y="167550"/>
                    <a:pt x="382052" y="104775"/>
                  </a:cubicBezTo>
                  <a:cubicBezTo>
                    <a:pt x="389892" y="98503"/>
                    <a:pt x="400749" y="97046"/>
                    <a:pt x="410627" y="95250"/>
                  </a:cubicBezTo>
                  <a:cubicBezTo>
                    <a:pt x="435812" y="90671"/>
                    <a:pt x="461427" y="88900"/>
                    <a:pt x="486827" y="85725"/>
                  </a:cubicBezTo>
                  <a:cubicBezTo>
                    <a:pt x="496352" y="79375"/>
                    <a:pt x="507307" y="74770"/>
                    <a:pt x="515402" y="66675"/>
                  </a:cubicBezTo>
                  <a:cubicBezTo>
                    <a:pt x="523497" y="58580"/>
                    <a:pt x="523991" y="42749"/>
                    <a:pt x="534452" y="38100"/>
                  </a:cubicBezTo>
                  <a:cubicBezTo>
                    <a:pt x="554968" y="28982"/>
                    <a:pt x="578777" y="30704"/>
                    <a:pt x="601127" y="28575"/>
                  </a:cubicBezTo>
                  <a:cubicBezTo>
                    <a:pt x="645490" y="24350"/>
                    <a:pt x="690027" y="22225"/>
                    <a:pt x="734477" y="19050"/>
                  </a:cubicBezTo>
                  <a:cubicBezTo>
                    <a:pt x="753527" y="15875"/>
                    <a:pt x="772774" y="13715"/>
                    <a:pt x="791627" y="9525"/>
                  </a:cubicBezTo>
                  <a:cubicBezTo>
                    <a:pt x="801428" y="7347"/>
                    <a:pt x="810162" y="0"/>
                    <a:pt x="820202" y="0"/>
                  </a:cubicBezTo>
                  <a:cubicBezTo>
                    <a:pt x="832162" y="0"/>
                    <a:pt x="873402" y="14558"/>
                    <a:pt x="886877" y="19050"/>
                  </a:cubicBezTo>
                  <a:cubicBezTo>
                    <a:pt x="909102" y="15875"/>
                    <a:pt x="931101" y="9525"/>
                    <a:pt x="953552" y="9525"/>
                  </a:cubicBezTo>
                  <a:cubicBezTo>
                    <a:pt x="966643" y="9525"/>
                    <a:pt x="978739" y="16898"/>
                    <a:pt x="991652" y="19050"/>
                  </a:cubicBezTo>
                  <a:cubicBezTo>
                    <a:pt x="1016901" y="23258"/>
                    <a:pt x="1042452" y="25400"/>
                    <a:pt x="1067852" y="28575"/>
                  </a:cubicBezTo>
                  <a:cubicBezTo>
                    <a:pt x="1159652" y="5625"/>
                    <a:pt x="1087737" y="19568"/>
                    <a:pt x="1267877" y="28575"/>
                  </a:cubicBezTo>
                  <a:lnTo>
                    <a:pt x="1486952" y="38100"/>
                  </a:lnTo>
                  <a:cubicBezTo>
                    <a:pt x="1496477" y="44450"/>
                    <a:pt x="1505288" y="52030"/>
                    <a:pt x="1515527" y="57150"/>
                  </a:cubicBezTo>
                  <a:cubicBezTo>
                    <a:pt x="1524507" y="61640"/>
                    <a:pt x="1535385" y="61694"/>
                    <a:pt x="1544102" y="66675"/>
                  </a:cubicBezTo>
                  <a:cubicBezTo>
                    <a:pt x="1557885" y="74551"/>
                    <a:pt x="1568740" y="86836"/>
                    <a:pt x="1582202" y="95250"/>
                  </a:cubicBezTo>
                  <a:cubicBezTo>
                    <a:pt x="1594243" y="102775"/>
                    <a:pt x="1607974" y="107255"/>
                    <a:pt x="1620302" y="114300"/>
                  </a:cubicBezTo>
                  <a:cubicBezTo>
                    <a:pt x="1630241" y="119980"/>
                    <a:pt x="1639352" y="127000"/>
                    <a:pt x="1648877" y="133350"/>
                  </a:cubicBezTo>
                  <a:cubicBezTo>
                    <a:pt x="1652052" y="149225"/>
                    <a:pt x="1650370" y="166919"/>
                    <a:pt x="1658402" y="180975"/>
                  </a:cubicBezTo>
                  <a:cubicBezTo>
                    <a:pt x="1664082" y="190914"/>
                    <a:pt x="1679439" y="191410"/>
                    <a:pt x="1686977" y="200025"/>
                  </a:cubicBezTo>
                  <a:cubicBezTo>
                    <a:pt x="1702054" y="217255"/>
                    <a:pt x="1712377" y="238125"/>
                    <a:pt x="1725077" y="257175"/>
                  </a:cubicBezTo>
                  <a:lnTo>
                    <a:pt x="1763177" y="314325"/>
                  </a:lnTo>
                  <a:cubicBezTo>
                    <a:pt x="1769527" y="323850"/>
                    <a:pt x="1774132" y="334805"/>
                    <a:pt x="1782227" y="342900"/>
                  </a:cubicBezTo>
                  <a:cubicBezTo>
                    <a:pt x="1791752" y="352425"/>
                    <a:pt x="1800454" y="362851"/>
                    <a:pt x="1810802" y="371475"/>
                  </a:cubicBezTo>
                  <a:cubicBezTo>
                    <a:pt x="1819596" y="378804"/>
                    <a:pt x="1830062" y="383871"/>
                    <a:pt x="1839377" y="390525"/>
                  </a:cubicBezTo>
                  <a:cubicBezTo>
                    <a:pt x="1852295" y="399752"/>
                    <a:pt x="1864777" y="409575"/>
                    <a:pt x="1877477" y="419100"/>
                  </a:cubicBezTo>
                  <a:cubicBezTo>
                    <a:pt x="1900404" y="487880"/>
                    <a:pt x="1877477" y="406112"/>
                    <a:pt x="1877477" y="542925"/>
                  </a:cubicBezTo>
                  <a:cubicBezTo>
                    <a:pt x="1877477" y="577994"/>
                    <a:pt x="1880908" y="613165"/>
                    <a:pt x="1887002" y="647700"/>
                  </a:cubicBezTo>
                  <a:cubicBezTo>
                    <a:pt x="1890492" y="667475"/>
                    <a:pt x="1906052" y="704850"/>
                    <a:pt x="1906052" y="704850"/>
                  </a:cubicBezTo>
                  <a:cubicBezTo>
                    <a:pt x="1899702" y="774700"/>
                    <a:pt x="1901307" y="845736"/>
                    <a:pt x="1887002" y="914400"/>
                  </a:cubicBezTo>
                  <a:cubicBezTo>
                    <a:pt x="1884667" y="925607"/>
                    <a:pt x="1868366" y="927770"/>
                    <a:pt x="1858427" y="933450"/>
                  </a:cubicBezTo>
                  <a:cubicBezTo>
                    <a:pt x="1823351" y="953493"/>
                    <a:pt x="1794245" y="959532"/>
                    <a:pt x="1763177" y="990600"/>
                  </a:cubicBezTo>
                  <a:lnTo>
                    <a:pt x="1706027" y="1047750"/>
                  </a:lnTo>
                  <a:cubicBezTo>
                    <a:pt x="1690533" y="1094231"/>
                    <a:pt x="1685806" y="1125121"/>
                    <a:pt x="1648877" y="1162050"/>
                  </a:cubicBezTo>
                  <a:lnTo>
                    <a:pt x="1591727" y="1219200"/>
                  </a:lnTo>
                  <a:lnTo>
                    <a:pt x="1563152" y="1247775"/>
                  </a:lnTo>
                  <a:cubicBezTo>
                    <a:pt x="1524433" y="1245497"/>
                    <a:pt x="1412515" y="1246399"/>
                    <a:pt x="1353602" y="1228725"/>
                  </a:cubicBezTo>
                  <a:cubicBezTo>
                    <a:pt x="1337225" y="1223812"/>
                    <a:pt x="1321852" y="1216025"/>
                    <a:pt x="1305977" y="1209675"/>
                  </a:cubicBezTo>
                  <a:cubicBezTo>
                    <a:pt x="1248827" y="1212850"/>
                    <a:pt x="1191240" y="1211466"/>
                    <a:pt x="1134527" y="1219200"/>
                  </a:cubicBezTo>
                  <a:cubicBezTo>
                    <a:pt x="1120458" y="1221118"/>
                    <a:pt x="1109610" y="1232977"/>
                    <a:pt x="1096427" y="1238250"/>
                  </a:cubicBezTo>
                  <a:cubicBezTo>
                    <a:pt x="1073631" y="1247369"/>
                    <a:pt x="1018888" y="1265496"/>
                    <a:pt x="991652" y="1266825"/>
                  </a:cubicBezTo>
                  <a:cubicBezTo>
                    <a:pt x="877444" y="1272396"/>
                    <a:pt x="763052" y="1273175"/>
                    <a:pt x="648752" y="1276350"/>
                  </a:cubicBezTo>
                  <a:cubicBezTo>
                    <a:pt x="639227" y="1279525"/>
                    <a:pt x="630217" y="1285875"/>
                    <a:pt x="620177" y="1285875"/>
                  </a:cubicBezTo>
                  <a:cubicBezTo>
                    <a:pt x="610137" y="1285875"/>
                    <a:pt x="600073" y="1281740"/>
                    <a:pt x="591602" y="1276350"/>
                  </a:cubicBezTo>
                  <a:cubicBezTo>
                    <a:pt x="564816" y="1259304"/>
                    <a:pt x="541820" y="1236812"/>
                    <a:pt x="515402" y="1219200"/>
                  </a:cubicBezTo>
                  <a:cubicBezTo>
                    <a:pt x="505877" y="1212850"/>
                    <a:pt x="497288" y="1204799"/>
                    <a:pt x="486827" y="1200150"/>
                  </a:cubicBezTo>
                  <a:cubicBezTo>
                    <a:pt x="468477" y="1191995"/>
                    <a:pt x="449675" y="1182918"/>
                    <a:pt x="429677" y="1181100"/>
                  </a:cubicBezTo>
                  <a:cubicBezTo>
                    <a:pt x="376149" y="1176234"/>
                    <a:pt x="320680" y="1173812"/>
                    <a:pt x="267752" y="1162050"/>
                  </a:cubicBezTo>
                  <a:cubicBezTo>
                    <a:pt x="257951" y="1159872"/>
                    <a:pt x="247954" y="1157401"/>
                    <a:pt x="239177" y="1152525"/>
                  </a:cubicBezTo>
                  <a:cubicBezTo>
                    <a:pt x="206217" y="1134214"/>
                    <a:pt x="177390" y="1114575"/>
                    <a:pt x="153452" y="1085850"/>
                  </a:cubicBezTo>
                  <a:cubicBezTo>
                    <a:pt x="146123" y="1077056"/>
                    <a:pt x="139522" y="1067514"/>
                    <a:pt x="134402" y="1057275"/>
                  </a:cubicBezTo>
                  <a:cubicBezTo>
                    <a:pt x="123516" y="1035502"/>
                    <a:pt x="120786" y="1002812"/>
                    <a:pt x="115352" y="981075"/>
                  </a:cubicBezTo>
                  <a:cubicBezTo>
                    <a:pt x="112917" y="971335"/>
                    <a:pt x="109002" y="962025"/>
                    <a:pt x="105827" y="952500"/>
                  </a:cubicBezTo>
                  <a:cubicBezTo>
                    <a:pt x="102652" y="927100"/>
                    <a:pt x="100881" y="901485"/>
                    <a:pt x="96302" y="876300"/>
                  </a:cubicBezTo>
                  <a:cubicBezTo>
                    <a:pt x="94506" y="866422"/>
                    <a:pt x="90932" y="856865"/>
                    <a:pt x="86777" y="847725"/>
                  </a:cubicBezTo>
                  <a:cubicBezTo>
                    <a:pt x="50007" y="766831"/>
                    <a:pt x="65269" y="788117"/>
                    <a:pt x="20102" y="742950"/>
                  </a:cubicBezTo>
                  <a:cubicBezTo>
                    <a:pt x="-5142" y="667218"/>
                    <a:pt x="-11396" y="661596"/>
                    <a:pt x="29627" y="533400"/>
                  </a:cubicBezTo>
                  <a:cubicBezTo>
                    <a:pt x="37838" y="507741"/>
                    <a:pt x="71833" y="498666"/>
                    <a:pt x="86777" y="476250"/>
                  </a:cubicBezTo>
                  <a:lnTo>
                    <a:pt x="105827" y="447675"/>
                  </a:lnTo>
                  <a:cubicBezTo>
                    <a:pt x="127666" y="338479"/>
                    <a:pt x="101811" y="473780"/>
                    <a:pt x="124877" y="323850"/>
                  </a:cubicBezTo>
                  <a:cubicBezTo>
                    <a:pt x="127339" y="307849"/>
                    <a:pt x="130475" y="291931"/>
                    <a:pt x="134402" y="276225"/>
                  </a:cubicBezTo>
                  <a:cubicBezTo>
                    <a:pt x="136837" y="266485"/>
                    <a:pt x="136214" y="254078"/>
                    <a:pt x="143927" y="247650"/>
                  </a:cubicBezTo>
                  <a:cubicBezTo>
                    <a:pt x="157062" y="236704"/>
                    <a:pt x="174909" y="232516"/>
                    <a:pt x="191552" y="228600"/>
                  </a:cubicBezTo>
                  <a:cubicBezTo>
                    <a:pt x="229151" y="219753"/>
                    <a:pt x="305852" y="209550"/>
                    <a:pt x="305852" y="209550"/>
                  </a:cubicBezTo>
                  <a:cubicBezTo>
                    <a:pt x="309027" y="193675"/>
                    <a:pt x="311117" y="177544"/>
                    <a:pt x="315377" y="161925"/>
                  </a:cubicBezTo>
                  <a:cubicBezTo>
                    <a:pt x="320661" y="142552"/>
                    <a:pt x="334427" y="104775"/>
                    <a:pt x="334427" y="104775"/>
                  </a:cubicBezTo>
                  <a:cubicBezTo>
                    <a:pt x="394145" y="119705"/>
                    <a:pt x="375836" y="107883"/>
                    <a:pt x="343952" y="123825"/>
                  </a:cubicBezTo>
                  <a:cubicBezTo>
                    <a:pt x="339936" y="125833"/>
                    <a:pt x="309027" y="155575"/>
                    <a:pt x="315377" y="152400"/>
                  </a:cubicBezTo>
                  <a:close/>
                </a:path>
              </a:pathLst>
            </a:custGeom>
            <a:solidFill>
              <a:schemeClr val="accent3">
                <a:lumMod val="75000"/>
              </a:schemeClr>
            </a:solidFill>
            <a:ln w="6350">
              <a:solidFill>
                <a:schemeClr val="accent4">
                  <a:lumMod val="10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fr-BE"/>
            </a:p>
          </p:txBody>
        </p:sp>
        <p:sp>
          <p:nvSpPr>
            <p:cNvPr id="107" name="Forme libre 106"/>
            <p:cNvSpPr/>
            <p:nvPr/>
          </p:nvSpPr>
          <p:spPr>
            <a:xfrm>
              <a:off x="6438503" y="5431532"/>
              <a:ext cx="1209675" cy="1085850"/>
            </a:xfrm>
            <a:custGeom>
              <a:avLst/>
              <a:gdLst>
                <a:gd name="connsiteX0" fmla="*/ 1066800 w 1210160"/>
                <a:gd name="connsiteY0" fmla="*/ 133350 h 1085850"/>
                <a:gd name="connsiteX1" fmla="*/ 990600 w 1210160"/>
                <a:gd name="connsiteY1" fmla="*/ 66675 h 1085850"/>
                <a:gd name="connsiteX2" fmla="*/ 952500 w 1210160"/>
                <a:gd name="connsiteY2" fmla="*/ 57150 h 1085850"/>
                <a:gd name="connsiteX3" fmla="*/ 866775 w 1210160"/>
                <a:gd name="connsiteY3" fmla="*/ 28575 h 1085850"/>
                <a:gd name="connsiteX4" fmla="*/ 838200 w 1210160"/>
                <a:gd name="connsiteY4" fmla="*/ 19050 h 1085850"/>
                <a:gd name="connsiteX5" fmla="*/ 742950 w 1210160"/>
                <a:gd name="connsiteY5" fmla="*/ 0 h 1085850"/>
                <a:gd name="connsiteX6" fmla="*/ 457200 w 1210160"/>
                <a:gd name="connsiteY6" fmla="*/ 9525 h 1085850"/>
                <a:gd name="connsiteX7" fmla="*/ 361950 w 1210160"/>
                <a:gd name="connsiteY7" fmla="*/ 38100 h 1085850"/>
                <a:gd name="connsiteX8" fmla="*/ 333375 w 1210160"/>
                <a:gd name="connsiteY8" fmla="*/ 57150 h 1085850"/>
                <a:gd name="connsiteX9" fmla="*/ 285750 w 1210160"/>
                <a:gd name="connsiteY9" fmla="*/ 76200 h 1085850"/>
                <a:gd name="connsiteX10" fmla="*/ 257175 w 1210160"/>
                <a:gd name="connsiteY10" fmla="*/ 85725 h 1085850"/>
                <a:gd name="connsiteX11" fmla="*/ 190500 w 1210160"/>
                <a:gd name="connsiteY11" fmla="*/ 114300 h 1085850"/>
                <a:gd name="connsiteX12" fmla="*/ 171450 w 1210160"/>
                <a:gd name="connsiteY12" fmla="*/ 142875 h 1085850"/>
                <a:gd name="connsiteX13" fmla="*/ 142875 w 1210160"/>
                <a:gd name="connsiteY13" fmla="*/ 152400 h 1085850"/>
                <a:gd name="connsiteX14" fmla="*/ 123825 w 1210160"/>
                <a:gd name="connsiteY14" fmla="*/ 190500 h 1085850"/>
                <a:gd name="connsiteX15" fmla="*/ 114300 w 1210160"/>
                <a:gd name="connsiteY15" fmla="*/ 238125 h 1085850"/>
                <a:gd name="connsiteX16" fmla="*/ 57150 w 1210160"/>
                <a:gd name="connsiteY16" fmla="*/ 285750 h 1085850"/>
                <a:gd name="connsiteX17" fmla="*/ 28575 w 1210160"/>
                <a:gd name="connsiteY17" fmla="*/ 304800 h 1085850"/>
                <a:gd name="connsiteX18" fmla="*/ 9525 w 1210160"/>
                <a:gd name="connsiteY18" fmla="*/ 361950 h 1085850"/>
                <a:gd name="connsiteX19" fmla="*/ 0 w 1210160"/>
                <a:gd name="connsiteY19" fmla="*/ 390525 h 1085850"/>
                <a:gd name="connsiteX20" fmla="*/ 9525 w 1210160"/>
                <a:gd name="connsiteY20" fmla="*/ 542925 h 1085850"/>
                <a:gd name="connsiteX21" fmla="*/ 28575 w 1210160"/>
                <a:gd name="connsiteY21" fmla="*/ 600075 h 1085850"/>
                <a:gd name="connsiteX22" fmla="*/ 57150 w 1210160"/>
                <a:gd name="connsiteY22" fmla="*/ 619125 h 1085850"/>
                <a:gd name="connsiteX23" fmla="*/ 85725 w 1210160"/>
                <a:gd name="connsiteY23" fmla="*/ 676275 h 1085850"/>
                <a:gd name="connsiteX24" fmla="*/ 104775 w 1210160"/>
                <a:gd name="connsiteY24" fmla="*/ 704850 h 1085850"/>
                <a:gd name="connsiteX25" fmla="*/ 114300 w 1210160"/>
                <a:gd name="connsiteY25" fmla="*/ 733425 h 1085850"/>
                <a:gd name="connsiteX26" fmla="*/ 142875 w 1210160"/>
                <a:gd name="connsiteY26" fmla="*/ 752475 h 1085850"/>
                <a:gd name="connsiteX27" fmla="*/ 152400 w 1210160"/>
                <a:gd name="connsiteY27" fmla="*/ 781050 h 1085850"/>
                <a:gd name="connsiteX28" fmla="*/ 238125 w 1210160"/>
                <a:gd name="connsiteY28" fmla="*/ 857250 h 1085850"/>
                <a:gd name="connsiteX29" fmla="*/ 266700 w 1210160"/>
                <a:gd name="connsiteY29" fmla="*/ 866775 h 1085850"/>
                <a:gd name="connsiteX30" fmla="*/ 352425 w 1210160"/>
                <a:gd name="connsiteY30" fmla="*/ 914400 h 1085850"/>
                <a:gd name="connsiteX31" fmla="*/ 381000 w 1210160"/>
                <a:gd name="connsiteY31" fmla="*/ 942975 h 1085850"/>
                <a:gd name="connsiteX32" fmla="*/ 409575 w 1210160"/>
                <a:gd name="connsiteY32" fmla="*/ 952500 h 1085850"/>
                <a:gd name="connsiteX33" fmla="*/ 438150 w 1210160"/>
                <a:gd name="connsiteY33" fmla="*/ 971550 h 1085850"/>
                <a:gd name="connsiteX34" fmla="*/ 466725 w 1210160"/>
                <a:gd name="connsiteY34" fmla="*/ 981075 h 1085850"/>
                <a:gd name="connsiteX35" fmla="*/ 523875 w 1210160"/>
                <a:gd name="connsiteY35" fmla="*/ 1019175 h 1085850"/>
                <a:gd name="connsiteX36" fmla="*/ 600075 w 1210160"/>
                <a:gd name="connsiteY36" fmla="*/ 1038225 h 1085850"/>
                <a:gd name="connsiteX37" fmla="*/ 628650 w 1210160"/>
                <a:gd name="connsiteY37" fmla="*/ 1047750 h 1085850"/>
                <a:gd name="connsiteX38" fmla="*/ 733425 w 1210160"/>
                <a:gd name="connsiteY38" fmla="*/ 1066800 h 1085850"/>
                <a:gd name="connsiteX39" fmla="*/ 790575 w 1210160"/>
                <a:gd name="connsiteY39" fmla="*/ 1085850 h 1085850"/>
                <a:gd name="connsiteX40" fmla="*/ 933450 w 1210160"/>
                <a:gd name="connsiteY40" fmla="*/ 1076325 h 1085850"/>
                <a:gd name="connsiteX41" fmla="*/ 952500 w 1210160"/>
                <a:gd name="connsiteY41" fmla="*/ 1047750 h 1085850"/>
                <a:gd name="connsiteX42" fmla="*/ 981075 w 1210160"/>
                <a:gd name="connsiteY42" fmla="*/ 1028700 h 1085850"/>
                <a:gd name="connsiteX43" fmla="*/ 1009650 w 1210160"/>
                <a:gd name="connsiteY43" fmla="*/ 1000125 h 1085850"/>
                <a:gd name="connsiteX44" fmla="*/ 1095375 w 1210160"/>
                <a:gd name="connsiteY44" fmla="*/ 952500 h 1085850"/>
                <a:gd name="connsiteX45" fmla="*/ 1143000 w 1210160"/>
                <a:gd name="connsiteY45" fmla="*/ 866775 h 1085850"/>
                <a:gd name="connsiteX46" fmla="*/ 1152525 w 1210160"/>
                <a:gd name="connsiteY46" fmla="*/ 781050 h 1085850"/>
                <a:gd name="connsiteX47" fmla="*/ 1171575 w 1210160"/>
                <a:gd name="connsiteY47" fmla="*/ 752475 h 1085850"/>
                <a:gd name="connsiteX48" fmla="*/ 1200150 w 1210160"/>
                <a:gd name="connsiteY48" fmla="*/ 695325 h 1085850"/>
                <a:gd name="connsiteX49" fmla="*/ 1209675 w 1210160"/>
                <a:gd name="connsiteY49" fmla="*/ 638175 h 1085850"/>
                <a:gd name="connsiteX50" fmla="*/ 1200150 w 1210160"/>
                <a:gd name="connsiteY50" fmla="*/ 333375 h 1085850"/>
                <a:gd name="connsiteX51" fmla="*/ 1162050 w 1210160"/>
                <a:gd name="connsiteY51" fmla="*/ 276225 h 1085850"/>
                <a:gd name="connsiteX52" fmla="*/ 1133475 w 1210160"/>
                <a:gd name="connsiteY52" fmla="*/ 219075 h 1085850"/>
                <a:gd name="connsiteX53" fmla="*/ 1123950 w 1210160"/>
                <a:gd name="connsiteY53" fmla="*/ 190500 h 1085850"/>
                <a:gd name="connsiteX54" fmla="*/ 1104900 w 1210160"/>
                <a:gd name="connsiteY54" fmla="*/ 161925 h 1085850"/>
                <a:gd name="connsiteX55" fmla="*/ 1095375 w 1210160"/>
                <a:gd name="connsiteY55" fmla="*/ 133350 h 1085850"/>
                <a:gd name="connsiteX56" fmla="*/ 1038225 w 1210160"/>
                <a:gd name="connsiteY56" fmla="*/ 76200 h 1085850"/>
                <a:gd name="connsiteX57" fmla="*/ 962025 w 1210160"/>
                <a:gd name="connsiteY57" fmla="*/ 66675 h 1085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1210160" h="1085850">
                  <a:moveTo>
                    <a:pt x="1066800" y="133350"/>
                  </a:moveTo>
                  <a:cubicBezTo>
                    <a:pt x="1049695" y="116245"/>
                    <a:pt x="1018165" y="78489"/>
                    <a:pt x="990600" y="66675"/>
                  </a:cubicBezTo>
                  <a:cubicBezTo>
                    <a:pt x="978568" y="61518"/>
                    <a:pt x="965039" y="60912"/>
                    <a:pt x="952500" y="57150"/>
                  </a:cubicBezTo>
                  <a:lnTo>
                    <a:pt x="866775" y="28575"/>
                  </a:lnTo>
                  <a:cubicBezTo>
                    <a:pt x="857250" y="25400"/>
                    <a:pt x="848045" y="21019"/>
                    <a:pt x="838200" y="19050"/>
                  </a:cubicBezTo>
                  <a:lnTo>
                    <a:pt x="742950" y="0"/>
                  </a:lnTo>
                  <a:cubicBezTo>
                    <a:pt x="647700" y="3175"/>
                    <a:pt x="552338" y="3929"/>
                    <a:pt x="457200" y="9525"/>
                  </a:cubicBezTo>
                  <a:cubicBezTo>
                    <a:pt x="442600" y="10384"/>
                    <a:pt x="365589" y="35674"/>
                    <a:pt x="361950" y="38100"/>
                  </a:cubicBezTo>
                  <a:cubicBezTo>
                    <a:pt x="352425" y="44450"/>
                    <a:pt x="343614" y="52030"/>
                    <a:pt x="333375" y="57150"/>
                  </a:cubicBezTo>
                  <a:cubicBezTo>
                    <a:pt x="318082" y="64796"/>
                    <a:pt x="301759" y="70197"/>
                    <a:pt x="285750" y="76200"/>
                  </a:cubicBezTo>
                  <a:cubicBezTo>
                    <a:pt x="276349" y="79725"/>
                    <a:pt x="266155" y="81235"/>
                    <a:pt x="257175" y="85725"/>
                  </a:cubicBezTo>
                  <a:cubicBezTo>
                    <a:pt x="191396" y="118614"/>
                    <a:pt x="269794" y="94476"/>
                    <a:pt x="190500" y="114300"/>
                  </a:cubicBezTo>
                  <a:cubicBezTo>
                    <a:pt x="184150" y="123825"/>
                    <a:pt x="180389" y="135724"/>
                    <a:pt x="171450" y="142875"/>
                  </a:cubicBezTo>
                  <a:cubicBezTo>
                    <a:pt x="163610" y="149147"/>
                    <a:pt x="149975" y="145300"/>
                    <a:pt x="142875" y="152400"/>
                  </a:cubicBezTo>
                  <a:cubicBezTo>
                    <a:pt x="132835" y="162440"/>
                    <a:pt x="130175" y="177800"/>
                    <a:pt x="123825" y="190500"/>
                  </a:cubicBezTo>
                  <a:cubicBezTo>
                    <a:pt x="120650" y="206375"/>
                    <a:pt x="119984" y="222966"/>
                    <a:pt x="114300" y="238125"/>
                  </a:cubicBezTo>
                  <a:cubicBezTo>
                    <a:pt x="101038" y="273490"/>
                    <a:pt x="88540" y="267813"/>
                    <a:pt x="57150" y="285750"/>
                  </a:cubicBezTo>
                  <a:cubicBezTo>
                    <a:pt x="47211" y="291430"/>
                    <a:pt x="38100" y="298450"/>
                    <a:pt x="28575" y="304800"/>
                  </a:cubicBezTo>
                  <a:lnTo>
                    <a:pt x="9525" y="361950"/>
                  </a:lnTo>
                  <a:lnTo>
                    <a:pt x="0" y="390525"/>
                  </a:lnTo>
                  <a:cubicBezTo>
                    <a:pt x="3175" y="441325"/>
                    <a:pt x="2648" y="492493"/>
                    <a:pt x="9525" y="542925"/>
                  </a:cubicBezTo>
                  <a:cubicBezTo>
                    <a:pt x="12238" y="562821"/>
                    <a:pt x="11867" y="588936"/>
                    <a:pt x="28575" y="600075"/>
                  </a:cubicBezTo>
                  <a:lnTo>
                    <a:pt x="57150" y="619125"/>
                  </a:lnTo>
                  <a:cubicBezTo>
                    <a:pt x="111745" y="701017"/>
                    <a:pt x="46290" y="597405"/>
                    <a:pt x="85725" y="676275"/>
                  </a:cubicBezTo>
                  <a:cubicBezTo>
                    <a:pt x="90845" y="686514"/>
                    <a:pt x="99655" y="694611"/>
                    <a:pt x="104775" y="704850"/>
                  </a:cubicBezTo>
                  <a:cubicBezTo>
                    <a:pt x="109265" y="713830"/>
                    <a:pt x="108028" y="725585"/>
                    <a:pt x="114300" y="733425"/>
                  </a:cubicBezTo>
                  <a:cubicBezTo>
                    <a:pt x="121451" y="742364"/>
                    <a:pt x="133350" y="746125"/>
                    <a:pt x="142875" y="752475"/>
                  </a:cubicBezTo>
                  <a:cubicBezTo>
                    <a:pt x="146050" y="762000"/>
                    <a:pt x="146236" y="773125"/>
                    <a:pt x="152400" y="781050"/>
                  </a:cubicBezTo>
                  <a:cubicBezTo>
                    <a:pt x="168464" y="801704"/>
                    <a:pt x="208032" y="842203"/>
                    <a:pt x="238125" y="857250"/>
                  </a:cubicBezTo>
                  <a:cubicBezTo>
                    <a:pt x="247105" y="861740"/>
                    <a:pt x="257923" y="861899"/>
                    <a:pt x="266700" y="866775"/>
                  </a:cubicBezTo>
                  <a:cubicBezTo>
                    <a:pt x="364956" y="921362"/>
                    <a:pt x="287767" y="892847"/>
                    <a:pt x="352425" y="914400"/>
                  </a:cubicBezTo>
                  <a:cubicBezTo>
                    <a:pt x="361950" y="923925"/>
                    <a:pt x="369792" y="935503"/>
                    <a:pt x="381000" y="942975"/>
                  </a:cubicBezTo>
                  <a:cubicBezTo>
                    <a:pt x="389354" y="948544"/>
                    <a:pt x="400595" y="948010"/>
                    <a:pt x="409575" y="952500"/>
                  </a:cubicBezTo>
                  <a:cubicBezTo>
                    <a:pt x="419814" y="957620"/>
                    <a:pt x="427911" y="966430"/>
                    <a:pt x="438150" y="971550"/>
                  </a:cubicBezTo>
                  <a:cubicBezTo>
                    <a:pt x="447130" y="976040"/>
                    <a:pt x="457948" y="976199"/>
                    <a:pt x="466725" y="981075"/>
                  </a:cubicBezTo>
                  <a:cubicBezTo>
                    <a:pt x="486739" y="992194"/>
                    <a:pt x="502155" y="1011935"/>
                    <a:pt x="523875" y="1019175"/>
                  </a:cubicBezTo>
                  <a:cubicBezTo>
                    <a:pt x="589194" y="1040948"/>
                    <a:pt x="508123" y="1015237"/>
                    <a:pt x="600075" y="1038225"/>
                  </a:cubicBezTo>
                  <a:cubicBezTo>
                    <a:pt x="609815" y="1040660"/>
                    <a:pt x="618849" y="1045572"/>
                    <a:pt x="628650" y="1047750"/>
                  </a:cubicBezTo>
                  <a:cubicBezTo>
                    <a:pt x="667858" y="1056463"/>
                    <a:pt x="695289" y="1056399"/>
                    <a:pt x="733425" y="1066800"/>
                  </a:cubicBezTo>
                  <a:cubicBezTo>
                    <a:pt x="752798" y="1072084"/>
                    <a:pt x="790575" y="1085850"/>
                    <a:pt x="790575" y="1085850"/>
                  </a:cubicBezTo>
                  <a:cubicBezTo>
                    <a:pt x="838200" y="1082675"/>
                    <a:pt x="886988" y="1087257"/>
                    <a:pt x="933450" y="1076325"/>
                  </a:cubicBezTo>
                  <a:cubicBezTo>
                    <a:pt x="944593" y="1073703"/>
                    <a:pt x="944405" y="1055845"/>
                    <a:pt x="952500" y="1047750"/>
                  </a:cubicBezTo>
                  <a:cubicBezTo>
                    <a:pt x="960595" y="1039655"/>
                    <a:pt x="972281" y="1036029"/>
                    <a:pt x="981075" y="1028700"/>
                  </a:cubicBezTo>
                  <a:cubicBezTo>
                    <a:pt x="991423" y="1020076"/>
                    <a:pt x="999017" y="1008395"/>
                    <a:pt x="1009650" y="1000125"/>
                  </a:cubicBezTo>
                  <a:cubicBezTo>
                    <a:pt x="1058778" y="961914"/>
                    <a:pt x="1052261" y="966871"/>
                    <a:pt x="1095375" y="952500"/>
                  </a:cubicBezTo>
                  <a:cubicBezTo>
                    <a:pt x="1139044" y="886996"/>
                    <a:pt x="1126235" y="917070"/>
                    <a:pt x="1143000" y="866775"/>
                  </a:cubicBezTo>
                  <a:cubicBezTo>
                    <a:pt x="1146175" y="838200"/>
                    <a:pt x="1145552" y="808942"/>
                    <a:pt x="1152525" y="781050"/>
                  </a:cubicBezTo>
                  <a:cubicBezTo>
                    <a:pt x="1155301" y="769944"/>
                    <a:pt x="1166455" y="762714"/>
                    <a:pt x="1171575" y="752475"/>
                  </a:cubicBezTo>
                  <a:cubicBezTo>
                    <a:pt x="1211010" y="673605"/>
                    <a:pt x="1145555" y="777217"/>
                    <a:pt x="1200150" y="695325"/>
                  </a:cubicBezTo>
                  <a:cubicBezTo>
                    <a:pt x="1203325" y="676275"/>
                    <a:pt x="1209675" y="657488"/>
                    <a:pt x="1209675" y="638175"/>
                  </a:cubicBezTo>
                  <a:cubicBezTo>
                    <a:pt x="1209675" y="536525"/>
                    <a:pt x="1213411" y="434156"/>
                    <a:pt x="1200150" y="333375"/>
                  </a:cubicBezTo>
                  <a:cubicBezTo>
                    <a:pt x="1197163" y="310675"/>
                    <a:pt x="1169290" y="297945"/>
                    <a:pt x="1162050" y="276225"/>
                  </a:cubicBezTo>
                  <a:cubicBezTo>
                    <a:pt x="1138109" y="204401"/>
                    <a:pt x="1170404" y="292933"/>
                    <a:pt x="1133475" y="219075"/>
                  </a:cubicBezTo>
                  <a:cubicBezTo>
                    <a:pt x="1128985" y="210095"/>
                    <a:pt x="1128440" y="199480"/>
                    <a:pt x="1123950" y="190500"/>
                  </a:cubicBezTo>
                  <a:cubicBezTo>
                    <a:pt x="1118830" y="180261"/>
                    <a:pt x="1110020" y="172164"/>
                    <a:pt x="1104900" y="161925"/>
                  </a:cubicBezTo>
                  <a:cubicBezTo>
                    <a:pt x="1100410" y="152945"/>
                    <a:pt x="1101539" y="141275"/>
                    <a:pt x="1095375" y="133350"/>
                  </a:cubicBezTo>
                  <a:cubicBezTo>
                    <a:pt x="1078835" y="112084"/>
                    <a:pt x="1064361" y="82734"/>
                    <a:pt x="1038225" y="76200"/>
                  </a:cubicBezTo>
                  <a:cubicBezTo>
                    <a:pt x="987804" y="63595"/>
                    <a:pt x="1013216" y="66675"/>
                    <a:pt x="962025" y="66675"/>
                  </a:cubicBezTo>
                </a:path>
              </a:pathLst>
            </a:custGeom>
            <a:solidFill>
              <a:srgbClr val="FFFF00"/>
            </a:solidFill>
            <a:ln w="6350">
              <a:solidFill>
                <a:schemeClr val="accent5">
                  <a:lumMod val="10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fr-BE" dirty="0">
                <a:solidFill>
                  <a:srgbClr val="000066"/>
                </a:solidFill>
              </a:endParaRPr>
            </a:p>
          </p:txBody>
        </p:sp>
        <p:sp>
          <p:nvSpPr>
            <p:cNvPr id="108" name="Forme libre 107"/>
            <p:cNvSpPr/>
            <p:nvPr/>
          </p:nvSpPr>
          <p:spPr>
            <a:xfrm>
              <a:off x="7038578" y="5526782"/>
              <a:ext cx="609600" cy="1000125"/>
            </a:xfrm>
            <a:custGeom>
              <a:avLst/>
              <a:gdLst>
                <a:gd name="connsiteX0" fmla="*/ 419100 w 609600"/>
                <a:gd name="connsiteY0" fmla="*/ 0 h 1000125"/>
                <a:gd name="connsiteX1" fmla="*/ 485775 w 609600"/>
                <a:gd name="connsiteY1" fmla="*/ 9525 h 1000125"/>
                <a:gd name="connsiteX2" fmla="*/ 533400 w 609600"/>
                <a:gd name="connsiteY2" fmla="*/ 95250 h 1000125"/>
                <a:gd name="connsiteX3" fmla="*/ 552450 w 609600"/>
                <a:gd name="connsiteY3" fmla="*/ 123825 h 1000125"/>
                <a:gd name="connsiteX4" fmla="*/ 581025 w 609600"/>
                <a:gd name="connsiteY4" fmla="*/ 209550 h 1000125"/>
                <a:gd name="connsiteX5" fmla="*/ 590550 w 609600"/>
                <a:gd name="connsiteY5" fmla="*/ 238125 h 1000125"/>
                <a:gd name="connsiteX6" fmla="*/ 600075 w 609600"/>
                <a:gd name="connsiteY6" fmla="*/ 314325 h 1000125"/>
                <a:gd name="connsiteX7" fmla="*/ 609600 w 609600"/>
                <a:gd name="connsiteY7" fmla="*/ 352425 h 1000125"/>
                <a:gd name="connsiteX8" fmla="*/ 600075 w 609600"/>
                <a:gd name="connsiteY8" fmla="*/ 514350 h 1000125"/>
                <a:gd name="connsiteX9" fmla="*/ 571500 w 609600"/>
                <a:gd name="connsiteY9" fmla="*/ 666750 h 1000125"/>
                <a:gd name="connsiteX10" fmla="*/ 561975 w 609600"/>
                <a:gd name="connsiteY10" fmla="*/ 723900 h 1000125"/>
                <a:gd name="connsiteX11" fmla="*/ 552450 w 609600"/>
                <a:gd name="connsiteY11" fmla="*/ 752475 h 1000125"/>
                <a:gd name="connsiteX12" fmla="*/ 523875 w 609600"/>
                <a:gd name="connsiteY12" fmla="*/ 857250 h 1000125"/>
                <a:gd name="connsiteX13" fmla="*/ 495300 w 609600"/>
                <a:gd name="connsiteY13" fmla="*/ 876300 h 1000125"/>
                <a:gd name="connsiteX14" fmla="*/ 476250 w 609600"/>
                <a:gd name="connsiteY14" fmla="*/ 904875 h 1000125"/>
                <a:gd name="connsiteX15" fmla="*/ 447675 w 609600"/>
                <a:gd name="connsiteY15" fmla="*/ 914400 h 1000125"/>
                <a:gd name="connsiteX16" fmla="*/ 390525 w 609600"/>
                <a:gd name="connsiteY16" fmla="*/ 952500 h 1000125"/>
                <a:gd name="connsiteX17" fmla="*/ 361950 w 609600"/>
                <a:gd name="connsiteY17" fmla="*/ 962025 h 1000125"/>
                <a:gd name="connsiteX18" fmla="*/ 304800 w 609600"/>
                <a:gd name="connsiteY18" fmla="*/ 1000125 h 1000125"/>
                <a:gd name="connsiteX19" fmla="*/ 114300 w 609600"/>
                <a:gd name="connsiteY19" fmla="*/ 990600 h 1000125"/>
                <a:gd name="connsiteX20" fmla="*/ 57150 w 609600"/>
                <a:gd name="connsiteY20" fmla="*/ 971550 h 1000125"/>
                <a:gd name="connsiteX21" fmla="*/ 28575 w 609600"/>
                <a:gd name="connsiteY21" fmla="*/ 962025 h 1000125"/>
                <a:gd name="connsiteX22" fmla="*/ 0 w 609600"/>
                <a:gd name="connsiteY22" fmla="*/ 952500 h 1000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09600" h="1000125">
                  <a:moveTo>
                    <a:pt x="419100" y="0"/>
                  </a:moveTo>
                  <a:cubicBezTo>
                    <a:pt x="441325" y="3175"/>
                    <a:pt x="466834" y="-2528"/>
                    <a:pt x="485775" y="9525"/>
                  </a:cubicBezTo>
                  <a:cubicBezTo>
                    <a:pt x="529823" y="37555"/>
                    <a:pt x="516469" y="61388"/>
                    <a:pt x="533400" y="95250"/>
                  </a:cubicBezTo>
                  <a:cubicBezTo>
                    <a:pt x="538520" y="105489"/>
                    <a:pt x="547801" y="113364"/>
                    <a:pt x="552450" y="123825"/>
                  </a:cubicBezTo>
                  <a:lnTo>
                    <a:pt x="581025" y="209550"/>
                  </a:lnTo>
                  <a:lnTo>
                    <a:pt x="590550" y="238125"/>
                  </a:lnTo>
                  <a:cubicBezTo>
                    <a:pt x="593725" y="263525"/>
                    <a:pt x="595867" y="289076"/>
                    <a:pt x="600075" y="314325"/>
                  </a:cubicBezTo>
                  <a:cubicBezTo>
                    <a:pt x="602227" y="327238"/>
                    <a:pt x="609600" y="339334"/>
                    <a:pt x="609600" y="352425"/>
                  </a:cubicBezTo>
                  <a:cubicBezTo>
                    <a:pt x="609600" y="406493"/>
                    <a:pt x="605639" y="460569"/>
                    <a:pt x="600075" y="514350"/>
                  </a:cubicBezTo>
                  <a:cubicBezTo>
                    <a:pt x="583586" y="673741"/>
                    <a:pt x="588796" y="580272"/>
                    <a:pt x="571500" y="666750"/>
                  </a:cubicBezTo>
                  <a:cubicBezTo>
                    <a:pt x="567712" y="685688"/>
                    <a:pt x="566165" y="705047"/>
                    <a:pt x="561975" y="723900"/>
                  </a:cubicBezTo>
                  <a:cubicBezTo>
                    <a:pt x="559797" y="733701"/>
                    <a:pt x="554885" y="742735"/>
                    <a:pt x="552450" y="752475"/>
                  </a:cubicBezTo>
                  <a:cubicBezTo>
                    <a:pt x="548588" y="767922"/>
                    <a:pt x="536136" y="849076"/>
                    <a:pt x="523875" y="857250"/>
                  </a:cubicBezTo>
                  <a:lnTo>
                    <a:pt x="495300" y="876300"/>
                  </a:lnTo>
                  <a:cubicBezTo>
                    <a:pt x="488950" y="885825"/>
                    <a:pt x="485189" y="897724"/>
                    <a:pt x="476250" y="904875"/>
                  </a:cubicBezTo>
                  <a:cubicBezTo>
                    <a:pt x="468410" y="911147"/>
                    <a:pt x="456452" y="909524"/>
                    <a:pt x="447675" y="914400"/>
                  </a:cubicBezTo>
                  <a:cubicBezTo>
                    <a:pt x="427661" y="925519"/>
                    <a:pt x="412245" y="945260"/>
                    <a:pt x="390525" y="952500"/>
                  </a:cubicBezTo>
                  <a:cubicBezTo>
                    <a:pt x="381000" y="955675"/>
                    <a:pt x="370727" y="957149"/>
                    <a:pt x="361950" y="962025"/>
                  </a:cubicBezTo>
                  <a:cubicBezTo>
                    <a:pt x="341936" y="973144"/>
                    <a:pt x="304800" y="1000125"/>
                    <a:pt x="304800" y="1000125"/>
                  </a:cubicBezTo>
                  <a:cubicBezTo>
                    <a:pt x="241300" y="996950"/>
                    <a:pt x="177460" y="997888"/>
                    <a:pt x="114300" y="990600"/>
                  </a:cubicBezTo>
                  <a:cubicBezTo>
                    <a:pt x="94352" y="988298"/>
                    <a:pt x="76200" y="977900"/>
                    <a:pt x="57150" y="971550"/>
                  </a:cubicBezTo>
                  <a:lnTo>
                    <a:pt x="28575" y="962025"/>
                  </a:lnTo>
                  <a:lnTo>
                    <a:pt x="0" y="952500"/>
                  </a:ln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fr-BE"/>
            </a:p>
          </p:txBody>
        </p:sp>
        <p:sp>
          <p:nvSpPr>
            <p:cNvPr id="109" name="Forme libre 108"/>
            <p:cNvSpPr/>
            <p:nvPr/>
          </p:nvSpPr>
          <p:spPr>
            <a:xfrm>
              <a:off x="5740003" y="5279132"/>
              <a:ext cx="1717675" cy="1285875"/>
            </a:xfrm>
            <a:custGeom>
              <a:avLst/>
              <a:gdLst>
                <a:gd name="connsiteX0" fmla="*/ 1717291 w 1717291"/>
                <a:gd name="connsiteY0" fmla="*/ 209578 h 1285903"/>
                <a:gd name="connsiteX1" fmla="*/ 1669666 w 1717291"/>
                <a:gd name="connsiteY1" fmla="*/ 171478 h 1285903"/>
                <a:gd name="connsiteX2" fmla="*/ 1612516 w 1717291"/>
                <a:gd name="connsiteY2" fmla="*/ 133378 h 1285903"/>
                <a:gd name="connsiteX3" fmla="*/ 1526791 w 1717291"/>
                <a:gd name="connsiteY3" fmla="*/ 66703 h 1285903"/>
                <a:gd name="connsiteX4" fmla="*/ 1422016 w 1717291"/>
                <a:gd name="connsiteY4" fmla="*/ 28603 h 1285903"/>
                <a:gd name="connsiteX5" fmla="*/ 1193416 w 1717291"/>
                <a:gd name="connsiteY5" fmla="*/ 19078 h 1285903"/>
                <a:gd name="connsiteX6" fmla="*/ 1136266 w 1717291"/>
                <a:gd name="connsiteY6" fmla="*/ 9553 h 1285903"/>
                <a:gd name="connsiteX7" fmla="*/ 679066 w 1717291"/>
                <a:gd name="connsiteY7" fmla="*/ 9553 h 1285903"/>
                <a:gd name="connsiteX8" fmla="*/ 640966 w 1717291"/>
                <a:gd name="connsiteY8" fmla="*/ 19078 h 1285903"/>
                <a:gd name="connsiteX9" fmla="*/ 612391 w 1717291"/>
                <a:gd name="connsiteY9" fmla="*/ 28603 h 1285903"/>
                <a:gd name="connsiteX10" fmla="*/ 517141 w 1717291"/>
                <a:gd name="connsiteY10" fmla="*/ 47653 h 1285903"/>
                <a:gd name="connsiteX11" fmla="*/ 459991 w 1717291"/>
                <a:gd name="connsiteY11" fmla="*/ 85753 h 1285903"/>
                <a:gd name="connsiteX12" fmla="*/ 374266 w 1717291"/>
                <a:gd name="connsiteY12" fmla="*/ 104803 h 1285903"/>
                <a:gd name="connsiteX13" fmla="*/ 345691 w 1717291"/>
                <a:gd name="connsiteY13" fmla="*/ 114328 h 1285903"/>
                <a:gd name="connsiteX14" fmla="*/ 317116 w 1717291"/>
                <a:gd name="connsiteY14" fmla="*/ 142903 h 1285903"/>
                <a:gd name="connsiteX15" fmla="*/ 307591 w 1717291"/>
                <a:gd name="connsiteY15" fmla="*/ 181003 h 1285903"/>
                <a:gd name="connsiteX16" fmla="*/ 279016 w 1717291"/>
                <a:gd name="connsiteY16" fmla="*/ 190528 h 1285903"/>
                <a:gd name="connsiteX17" fmla="*/ 240916 w 1717291"/>
                <a:gd name="connsiteY17" fmla="*/ 209578 h 1285903"/>
                <a:gd name="connsiteX18" fmla="*/ 183766 w 1717291"/>
                <a:gd name="connsiteY18" fmla="*/ 247678 h 1285903"/>
                <a:gd name="connsiteX19" fmla="*/ 136141 w 1717291"/>
                <a:gd name="connsiteY19" fmla="*/ 304828 h 1285903"/>
                <a:gd name="connsiteX20" fmla="*/ 88516 w 1717291"/>
                <a:gd name="connsiteY20" fmla="*/ 352453 h 1285903"/>
                <a:gd name="connsiteX21" fmla="*/ 69466 w 1717291"/>
                <a:gd name="connsiteY21" fmla="*/ 466753 h 1285903"/>
                <a:gd name="connsiteX22" fmla="*/ 50416 w 1717291"/>
                <a:gd name="connsiteY22" fmla="*/ 523903 h 1285903"/>
                <a:gd name="connsiteX23" fmla="*/ 21841 w 1717291"/>
                <a:gd name="connsiteY23" fmla="*/ 552478 h 1285903"/>
                <a:gd name="connsiteX24" fmla="*/ 12316 w 1717291"/>
                <a:gd name="connsiteY24" fmla="*/ 733453 h 1285903"/>
                <a:gd name="connsiteX25" fmla="*/ 50416 w 1717291"/>
                <a:gd name="connsiteY25" fmla="*/ 781078 h 1285903"/>
                <a:gd name="connsiteX26" fmla="*/ 69466 w 1717291"/>
                <a:gd name="connsiteY26" fmla="*/ 809653 h 1285903"/>
                <a:gd name="connsiteX27" fmla="*/ 88516 w 1717291"/>
                <a:gd name="connsiteY27" fmla="*/ 876328 h 1285903"/>
                <a:gd name="connsiteX28" fmla="*/ 107566 w 1717291"/>
                <a:gd name="connsiteY28" fmla="*/ 1009678 h 1285903"/>
                <a:gd name="connsiteX29" fmla="*/ 117091 w 1717291"/>
                <a:gd name="connsiteY29" fmla="*/ 1047778 h 1285903"/>
                <a:gd name="connsiteX30" fmla="*/ 145666 w 1717291"/>
                <a:gd name="connsiteY30" fmla="*/ 1076353 h 1285903"/>
                <a:gd name="connsiteX31" fmla="*/ 164716 w 1717291"/>
                <a:gd name="connsiteY31" fmla="*/ 1143028 h 1285903"/>
                <a:gd name="connsiteX32" fmla="*/ 183766 w 1717291"/>
                <a:gd name="connsiteY32" fmla="*/ 1171603 h 1285903"/>
                <a:gd name="connsiteX33" fmla="*/ 326641 w 1717291"/>
                <a:gd name="connsiteY33" fmla="*/ 1181128 h 1285903"/>
                <a:gd name="connsiteX34" fmla="*/ 469516 w 1717291"/>
                <a:gd name="connsiteY34" fmla="*/ 1219228 h 1285903"/>
                <a:gd name="connsiteX35" fmla="*/ 526666 w 1717291"/>
                <a:gd name="connsiteY35" fmla="*/ 1266853 h 1285903"/>
                <a:gd name="connsiteX36" fmla="*/ 583816 w 1717291"/>
                <a:gd name="connsiteY36" fmla="*/ 1285903 h 1285903"/>
                <a:gd name="connsiteX37" fmla="*/ 1069591 w 1717291"/>
                <a:gd name="connsiteY37" fmla="*/ 1257328 h 1285903"/>
                <a:gd name="connsiteX38" fmla="*/ 1117216 w 1717291"/>
                <a:gd name="connsiteY38" fmla="*/ 1247803 h 1285903"/>
                <a:gd name="connsiteX39" fmla="*/ 1221991 w 1717291"/>
                <a:gd name="connsiteY39" fmla="*/ 1228753 h 1285903"/>
                <a:gd name="connsiteX40" fmla="*/ 1317241 w 1717291"/>
                <a:gd name="connsiteY40" fmla="*/ 1209703 h 1285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1717291" h="1285903">
                  <a:moveTo>
                    <a:pt x="1717291" y="209578"/>
                  </a:moveTo>
                  <a:cubicBezTo>
                    <a:pt x="1701416" y="196878"/>
                    <a:pt x="1686108" y="183435"/>
                    <a:pt x="1669666" y="171478"/>
                  </a:cubicBezTo>
                  <a:cubicBezTo>
                    <a:pt x="1651150" y="158012"/>
                    <a:pt x="1628705" y="149567"/>
                    <a:pt x="1612516" y="133378"/>
                  </a:cubicBezTo>
                  <a:cubicBezTo>
                    <a:pt x="1567752" y="88614"/>
                    <a:pt x="1595149" y="112275"/>
                    <a:pt x="1526791" y="66703"/>
                  </a:cubicBezTo>
                  <a:cubicBezTo>
                    <a:pt x="1489156" y="41613"/>
                    <a:pt x="1480220" y="31028"/>
                    <a:pt x="1422016" y="28603"/>
                  </a:cubicBezTo>
                  <a:lnTo>
                    <a:pt x="1193416" y="19078"/>
                  </a:lnTo>
                  <a:cubicBezTo>
                    <a:pt x="1174366" y="15903"/>
                    <a:pt x="1155517" y="11093"/>
                    <a:pt x="1136266" y="9553"/>
                  </a:cubicBezTo>
                  <a:cubicBezTo>
                    <a:pt x="928547" y="-7065"/>
                    <a:pt x="916137" y="1378"/>
                    <a:pt x="679066" y="9553"/>
                  </a:cubicBezTo>
                  <a:cubicBezTo>
                    <a:pt x="666366" y="12728"/>
                    <a:pt x="653553" y="15482"/>
                    <a:pt x="640966" y="19078"/>
                  </a:cubicBezTo>
                  <a:cubicBezTo>
                    <a:pt x="631312" y="21836"/>
                    <a:pt x="622174" y="26345"/>
                    <a:pt x="612391" y="28603"/>
                  </a:cubicBezTo>
                  <a:cubicBezTo>
                    <a:pt x="580841" y="35884"/>
                    <a:pt x="517141" y="47653"/>
                    <a:pt x="517141" y="47653"/>
                  </a:cubicBezTo>
                  <a:cubicBezTo>
                    <a:pt x="498091" y="60353"/>
                    <a:pt x="481711" y="78513"/>
                    <a:pt x="459991" y="85753"/>
                  </a:cubicBezTo>
                  <a:cubicBezTo>
                    <a:pt x="395665" y="107195"/>
                    <a:pt x="474846" y="82452"/>
                    <a:pt x="374266" y="104803"/>
                  </a:cubicBezTo>
                  <a:cubicBezTo>
                    <a:pt x="364465" y="106981"/>
                    <a:pt x="355216" y="111153"/>
                    <a:pt x="345691" y="114328"/>
                  </a:cubicBezTo>
                  <a:cubicBezTo>
                    <a:pt x="336166" y="123853"/>
                    <a:pt x="323799" y="131207"/>
                    <a:pt x="317116" y="142903"/>
                  </a:cubicBezTo>
                  <a:cubicBezTo>
                    <a:pt x="310621" y="154269"/>
                    <a:pt x="315769" y="170781"/>
                    <a:pt x="307591" y="181003"/>
                  </a:cubicBezTo>
                  <a:cubicBezTo>
                    <a:pt x="301319" y="188843"/>
                    <a:pt x="288244" y="186573"/>
                    <a:pt x="279016" y="190528"/>
                  </a:cubicBezTo>
                  <a:cubicBezTo>
                    <a:pt x="265965" y="196121"/>
                    <a:pt x="253092" y="202273"/>
                    <a:pt x="240916" y="209578"/>
                  </a:cubicBezTo>
                  <a:cubicBezTo>
                    <a:pt x="221283" y="221358"/>
                    <a:pt x="183766" y="247678"/>
                    <a:pt x="183766" y="247678"/>
                  </a:cubicBezTo>
                  <a:cubicBezTo>
                    <a:pt x="136468" y="318624"/>
                    <a:pt x="197257" y="231489"/>
                    <a:pt x="136141" y="304828"/>
                  </a:cubicBezTo>
                  <a:cubicBezTo>
                    <a:pt x="96454" y="352453"/>
                    <a:pt x="140904" y="317528"/>
                    <a:pt x="88516" y="352453"/>
                  </a:cubicBezTo>
                  <a:cubicBezTo>
                    <a:pt x="62472" y="430584"/>
                    <a:pt x="101367" y="307247"/>
                    <a:pt x="69466" y="466753"/>
                  </a:cubicBezTo>
                  <a:cubicBezTo>
                    <a:pt x="65528" y="486444"/>
                    <a:pt x="64615" y="509704"/>
                    <a:pt x="50416" y="523903"/>
                  </a:cubicBezTo>
                  <a:lnTo>
                    <a:pt x="21841" y="552478"/>
                  </a:lnTo>
                  <a:cubicBezTo>
                    <a:pt x="-8200" y="642600"/>
                    <a:pt x="-3079" y="602596"/>
                    <a:pt x="12316" y="733453"/>
                  </a:cubicBezTo>
                  <a:cubicBezTo>
                    <a:pt x="17686" y="779097"/>
                    <a:pt x="14476" y="769098"/>
                    <a:pt x="50416" y="781078"/>
                  </a:cubicBezTo>
                  <a:cubicBezTo>
                    <a:pt x="56766" y="790603"/>
                    <a:pt x="64346" y="799414"/>
                    <a:pt x="69466" y="809653"/>
                  </a:cubicBezTo>
                  <a:cubicBezTo>
                    <a:pt x="76298" y="823318"/>
                    <a:pt x="85464" y="864121"/>
                    <a:pt x="88516" y="876328"/>
                  </a:cubicBezTo>
                  <a:cubicBezTo>
                    <a:pt x="103750" y="1043905"/>
                    <a:pt x="85577" y="932716"/>
                    <a:pt x="107566" y="1009678"/>
                  </a:cubicBezTo>
                  <a:cubicBezTo>
                    <a:pt x="111162" y="1022265"/>
                    <a:pt x="110596" y="1036412"/>
                    <a:pt x="117091" y="1047778"/>
                  </a:cubicBezTo>
                  <a:cubicBezTo>
                    <a:pt x="123774" y="1059474"/>
                    <a:pt x="136141" y="1066828"/>
                    <a:pt x="145666" y="1076353"/>
                  </a:cubicBezTo>
                  <a:cubicBezTo>
                    <a:pt x="148718" y="1088560"/>
                    <a:pt x="157884" y="1129363"/>
                    <a:pt x="164716" y="1143028"/>
                  </a:cubicBezTo>
                  <a:cubicBezTo>
                    <a:pt x="169836" y="1153267"/>
                    <a:pt x="172623" y="1168981"/>
                    <a:pt x="183766" y="1171603"/>
                  </a:cubicBezTo>
                  <a:cubicBezTo>
                    <a:pt x="230228" y="1182535"/>
                    <a:pt x="279016" y="1177953"/>
                    <a:pt x="326641" y="1181128"/>
                  </a:cubicBezTo>
                  <a:cubicBezTo>
                    <a:pt x="450681" y="1212138"/>
                    <a:pt x="403684" y="1197284"/>
                    <a:pt x="469516" y="1219228"/>
                  </a:cubicBezTo>
                  <a:cubicBezTo>
                    <a:pt x="487461" y="1237173"/>
                    <a:pt x="502796" y="1256244"/>
                    <a:pt x="526666" y="1266853"/>
                  </a:cubicBezTo>
                  <a:cubicBezTo>
                    <a:pt x="545016" y="1275008"/>
                    <a:pt x="583816" y="1285903"/>
                    <a:pt x="583816" y="1285903"/>
                  </a:cubicBezTo>
                  <a:cubicBezTo>
                    <a:pt x="904289" y="1260265"/>
                    <a:pt x="742371" y="1269913"/>
                    <a:pt x="1069591" y="1257328"/>
                  </a:cubicBezTo>
                  <a:lnTo>
                    <a:pt x="1117216" y="1247803"/>
                  </a:lnTo>
                  <a:cubicBezTo>
                    <a:pt x="1138998" y="1243843"/>
                    <a:pt x="1198463" y="1235170"/>
                    <a:pt x="1221991" y="1228753"/>
                  </a:cubicBezTo>
                  <a:cubicBezTo>
                    <a:pt x="1306567" y="1205687"/>
                    <a:pt x="1249335" y="1209703"/>
                    <a:pt x="1317241" y="1209703"/>
                  </a:cubicBezTo>
                </a:path>
              </a:pathLst>
            </a:custGeom>
            <a:noFill/>
            <a:ln>
              <a:solidFill>
                <a:srgbClr val="FF00FF"/>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fr-BE"/>
            </a:p>
          </p:txBody>
        </p:sp>
        <p:sp>
          <p:nvSpPr>
            <p:cNvPr id="110" name="Forme libre 109"/>
            <p:cNvSpPr/>
            <p:nvPr/>
          </p:nvSpPr>
          <p:spPr>
            <a:xfrm>
              <a:off x="6913910" y="5742833"/>
              <a:ext cx="457200" cy="377522"/>
            </a:xfrm>
            <a:custGeom>
              <a:avLst/>
              <a:gdLst>
                <a:gd name="connsiteX0" fmla="*/ 124168 w 324193"/>
                <a:gd name="connsiteY0" fmla="*/ 1411 h 258586"/>
                <a:gd name="connsiteX1" fmla="*/ 47968 w 324193"/>
                <a:gd name="connsiteY1" fmla="*/ 20461 h 258586"/>
                <a:gd name="connsiteX2" fmla="*/ 19393 w 324193"/>
                <a:gd name="connsiteY2" fmla="*/ 49036 h 258586"/>
                <a:gd name="connsiteX3" fmla="*/ 343 w 324193"/>
                <a:gd name="connsiteY3" fmla="*/ 106186 h 258586"/>
                <a:gd name="connsiteX4" fmla="*/ 19393 w 324193"/>
                <a:gd name="connsiteY4" fmla="*/ 201436 h 258586"/>
                <a:gd name="connsiteX5" fmla="*/ 47968 w 324193"/>
                <a:gd name="connsiteY5" fmla="*/ 230011 h 258586"/>
                <a:gd name="connsiteX6" fmla="*/ 181318 w 324193"/>
                <a:gd name="connsiteY6" fmla="*/ 258586 h 258586"/>
                <a:gd name="connsiteX7" fmla="*/ 276568 w 324193"/>
                <a:gd name="connsiteY7" fmla="*/ 249061 h 258586"/>
                <a:gd name="connsiteX8" fmla="*/ 305143 w 324193"/>
                <a:gd name="connsiteY8" fmla="*/ 220486 h 258586"/>
                <a:gd name="connsiteX9" fmla="*/ 324193 w 324193"/>
                <a:gd name="connsiteY9" fmla="*/ 134761 h 258586"/>
                <a:gd name="connsiteX10" fmla="*/ 295618 w 324193"/>
                <a:gd name="connsiteY10" fmla="*/ 77611 h 258586"/>
                <a:gd name="connsiteX11" fmla="*/ 238468 w 324193"/>
                <a:gd name="connsiteY11" fmla="*/ 39511 h 258586"/>
                <a:gd name="connsiteX12" fmla="*/ 181318 w 324193"/>
                <a:gd name="connsiteY12" fmla="*/ 1411 h 258586"/>
                <a:gd name="connsiteX13" fmla="*/ 124168 w 324193"/>
                <a:gd name="connsiteY13" fmla="*/ 1411 h 258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24193" h="258586">
                  <a:moveTo>
                    <a:pt x="124168" y="1411"/>
                  </a:moveTo>
                  <a:cubicBezTo>
                    <a:pt x="101943" y="4586"/>
                    <a:pt x="60520" y="12093"/>
                    <a:pt x="47968" y="20461"/>
                  </a:cubicBezTo>
                  <a:cubicBezTo>
                    <a:pt x="36760" y="27933"/>
                    <a:pt x="28918" y="39511"/>
                    <a:pt x="19393" y="49036"/>
                  </a:cubicBezTo>
                  <a:cubicBezTo>
                    <a:pt x="13043" y="68086"/>
                    <a:pt x="-2497" y="86307"/>
                    <a:pt x="343" y="106186"/>
                  </a:cubicBezTo>
                  <a:cubicBezTo>
                    <a:pt x="1150" y="111833"/>
                    <a:pt x="7302" y="183300"/>
                    <a:pt x="19393" y="201436"/>
                  </a:cubicBezTo>
                  <a:cubicBezTo>
                    <a:pt x="26865" y="212644"/>
                    <a:pt x="36193" y="223469"/>
                    <a:pt x="47968" y="230011"/>
                  </a:cubicBezTo>
                  <a:cubicBezTo>
                    <a:pt x="87372" y="251902"/>
                    <a:pt x="138771" y="253268"/>
                    <a:pt x="181318" y="258586"/>
                  </a:cubicBezTo>
                  <a:cubicBezTo>
                    <a:pt x="213068" y="255411"/>
                    <a:pt x="246071" y="258445"/>
                    <a:pt x="276568" y="249061"/>
                  </a:cubicBezTo>
                  <a:cubicBezTo>
                    <a:pt x="289443" y="245100"/>
                    <a:pt x="297671" y="231694"/>
                    <a:pt x="305143" y="220486"/>
                  </a:cubicBezTo>
                  <a:cubicBezTo>
                    <a:pt x="315564" y="204854"/>
                    <a:pt x="323040" y="141676"/>
                    <a:pt x="324193" y="134761"/>
                  </a:cubicBezTo>
                  <a:cubicBezTo>
                    <a:pt x="317399" y="114378"/>
                    <a:pt x="312996" y="92817"/>
                    <a:pt x="295618" y="77611"/>
                  </a:cubicBezTo>
                  <a:cubicBezTo>
                    <a:pt x="278388" y="62534"/>
                    <a:pt x="238468" y="39511"/>
                    <a:pt x="238468" y="39511"/>
                  </a:cubicBezTo>
                  <a:cubicBezTo>
                    <a:pt x="219328" y="10801"/>
                    <a:pt x="222323" y="1411"/>
                    <a:pt x="181318" y="1411"/>
                  </a:cubicBezTo>
                  <a:cubicBezTo>
                    <a:pt x="155720" y="1411"/>
                    <a:pt x="146393" y="-1764"/>
                    <a:pt x="124168" y="1411"/>
                  </a:cubicBezTo>
                  <a:close/>
                </a:path>
              </a:pathLst>
            </a:custGeom>
            <a:solidFill>
              <a:schemeClr val="accent4">
                <a:lumMod val="10000"/>
              </a:schemeClr>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fr-BE"/>
            </a:p>
          </p:txBody>
        </p:sp>
      </p:grpSp>
      <p:sp>
        <p:nvSpPr>
          <p:cNvPr id="111" name="Rectangle à coins arrondis 110"/>
          <p:cNvSpPr/>
          <p:nvPr/>
        </p:nvSpPr>
        <p:spPr>
          <a:xfrm>
            <a:off x="55501" y="689486"/>
            <a:ext cx="3004331" cy="1570238"/>
          </a:xfrm>
          <a:prstGeom prst="round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285750" indent="-285750">
              <a:buFontTx/>
              <a:buChar char="-"/>
            </a:pPr>
            <a:r>
              <a:rPr lang="fr-BE" dirty="0" smtClean="0">
                <a:solidFill>
                  <a:schemeClr val="tx1">
                    <a:lumMod val="95000"/>
                    <a:lumOff val="5000"/>
                  </a:schemeClr>
                </a:solidFill>
              </a:rPr>
              <a:t>CJ </a:t>
            </a:r>
            <a:r>
              <a:rPr lang="fr-BE" dirty="0" err="1" smtClean="0">
                <a:solidFill>
                  <a:schemeClr val="tx1">
                    <a:lumMod val="95000"/>
                    <a:lumOff val="5000"/>
                  </a:schemeClr>
                </a:solidFill>
              </a:rPr>
              <a:t>hemorragique</a:t>
            </a:r>
            <a:r>
              <a:rPr lang="fr-BE" dirty="0" smtClean="0">
                <a:solidFill>
                  <a:schemeClr val="tx1">
                    <a:lumMod val="95000"/>
                    <a:lumOff val="5000"/>
                  </a:schemeClr>
                </a:solidFill>
              </a:rPr>
              <a:t> (&lt; </a:t>
            </a:r>
            <a:r>
              <a:rPr lang="fr-BE" dirty="0">
                <a:solidFill>
                  <a:schemeClr val="tx1">
                    <a:lumMod val="95000"/>
                    <a:lumOff val="5000"/>
                  </a:schemeClr>
                </a:solidFill>
              </a:rPr>
              <a:t>2</a:t>
            </a:r>
            <a:r>
              <a:rPr lang="fr-BE" dirty="0" smtClean="0">
                <a:solidFill>
                  <a:schemeClr val="tx1">
                    <a:lumMod val="95000"/>
                    <a:lumOff val="5000"/>
                  </a:schemeClr>
                </a:solidFill>
              </a:rPr>
              <a:t> cm)</a:t>
            </a:r>
          </a:p>
          <a:p>
            <a:pPr marL="285750" indent="-285750">
              <a:buFontTx/>
              <a:buChar char="-"/>
            </a:pPr>
            <a:r>
              <a:rPr lang="fr-BE" dirty="0" smtClean="0">
                <a:solidFill>
                  <a:schemeClr val="tx1">
                    <a:lumMod val="95000"/>
                    <a:lumOff val="5000"/>
                  </a:schemeClr>
                </a:solidFill>
              </a:rPr>
              <a:t>Intra et </a:t>
            </a:r>
            <a:r>
              <a:rPr lang="fr-BE" dirty="0" err="1" smtClean="0">
                <a:solidFill>
                  <a:schemeClr val="tx1">
                    <a:lumMod val="95000"/>
                    <a:lumOff val="5000"/>
                  </a:schemeClr>
                </a:solidFill>
              </a:rPr>
              <a:t>extracavitaire</a:t>
            </a:r>
            <a:r>
              <a:rPr lang="fr-BE" dirty="0" smtClean="0">
                <a:solidFill>
                  <a:schemeClr val="tx1">
                    <a:lumMod val="95000"/>
                    <a:lumOff val="5000"/>
                  </a:schemeClr>
                </a:solidFill>
              </a:rPr>
              <a:t> (4) ou </a:t>
            </a:r>
            <a:r>
              <a:rPr lang="fr-BE" dirty="0" err="1" smtClean="0">
                <a:solidFill>
                  <a:schemeClr val="tx1">
                    <a:lumMod val="95000"/>
                    <a:lumOff val="5000"/>
                  </a:schemeClr>
                </a:solidFill>
              </a:rPr>
              <a:t>intracavitaire</a:t>
            </a:r>
            <a:r>
              <a:rPr lang="fr-BE" dirty="0" smtClean="0">
                <a:solidFill>
                  <a:schemeClr val="tx1">
                    <a:lumMod val="95000"/>
                    <a:lumOff val="5000"/>
                  </a:schemeClr>
                </a:solidFill>
              </a:rPr>
              <a:t> (5)</a:t>
            </a:r>
          </a:p>
          <a:p>
            <a:pPr marL="285750" indent="-285750">
              <a:buFontTx/>
              <a:buChar char="-"/>
            </a:pPr>
            <a:r>
              <a:rPr lang="fr-BE" dirty="0" err="1" smtClean="0">
                <a:solidFill>
                  <a:schemeClr val="tx1">
                    <a:lumMod val="95000"/>
                    <a:lumOff val="5000"/>
                  </a:schemeClr>
                </a:solidFill>
              </a:rPr>
              <a:t>Metoestrus</a:t>
            </a:r>
            <a:r>
              <a:rPr lang="fr-BE" dirty="0" smtClean="0">
                <a:solidFill>
                  <a:schemeClr val="tx1">
                    <a:lumMod val="95000"/>
                    <a:lumOff val="5000"/>
                  </a:schemeClr>
                </a:solidFill>
              </a:rPr>
              <a:t> (6J)</a:t>
            </a:r>
          </a:p>
          <a:p>
            <a:pPr marL="285750" indent="-285750">
              <a:buFontTx/>
              <a:buChar char="-"/>
            </a:pPr>
            <a:r>
              <a:rPr lang="fr-BE" dirty="0" smtClean="0">
                <a:solidFill>
                  <a:schemeClr val="tx1">
                    <a:lumMod val="95000"/>
                    <a:lumOff val="5000"/>
                  </a:schemeClr>
                </a:solidFill>
              </a:rPr>
              <a:t>Non réceptif à la PGF2a</a:t>
            </a:r>
            <a:endParaRPr lang="fr-BE" dirty="0">
              <a:solidFill>
                <a:schemeClr val="tx1">
                  <a:lumMod val="95000"/>
                  <a:lumOff val="5000"/>
                </a:schemeClr>
              </a:solidFill>
            </a:endParaRPr>
          </a:p>
        </p:txBody>
      </p:sp>
      <p:sp>
        <p:nvSpPr>
          <p:cNvPr id="112" name="Rectangle à coins arrondis 111"/>
          <p:cNvSpPr/>
          <p:nvPr/>
        </p:nvSpPr>
        <p:spPr>
          <a:xfrm>
            <a:off x="3131841" y="417470"/>
            <a:ext cx="3081442" cy="1864860"/>
          </a:xfrm>
          <a:prstGeom prst="round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182563" indent="-182563">
              <a:buFontTx/>
              <a:buChar char="-"/>
            </a:pPr>
            <a:r>
              <a:rPr lang="fr-BE" dirty="0" smtClean="0">
                <a:solidFill>
                  <a:schemeClr val="tx1">
                    <a:lumMod val="95000"/>
                    <a:lumOff val="5000"/>
                  </a:schemeClr>
                </a:solidFill>
              </a:rPr>
              <a:t>CJ de </a:t>
            </a:r>
            <a:r>
              <a:rPr lang="fr-BE" dirty="0" err="1" smtClean="0">
                <a:solidFill>
                  <a:schemeClr val="tx1">
                    <a:lumMod val="95000"/>
                    <a:lumOff val="5000"/>
                  </a:schemeClr>
                </a:solidFill>
              </a:rPr>
              <a:t>dioestrus</a:t>
            </a:r>
            <a:r>
              <a:rPr lang="fr-BE" dirty="0" smtClean="0">
                <a:solidFill>
                  <a:schemeClr val="tx1">
                    <a:lumMod val="95000"/>
                    <a:lumOff val="5000"/>
                  </a:schemeClr>
                </a:solidFill>
              </a:rPr>
              <a:t> (&gt;=2 cm)</a:t>
            </a:r>
          </a:p>
          <a:p>
            <a:pPr marL="182563" indent="-182563">
              <a:buFontTx/>
              <a:buChar char="-"/>
            </a:pPr>
            <a:r>
              <a:rPr lang="fr-BE" dirty="0" smtClean="0">
                <a:solidFill>
                  <a:schemeClr val="tx1">
                    <a:lumMod val="95000"/>
                    <a:lumOff val="5000"/>
                  </a:schemeClr>
                </a:solidFill>
              </a:rPr>
              <a:t>Sensible à la PGF2a</a:t>
            </a:r>
          </a:p>
          <a:p>
            <a:pPr marL="182563" indent="-182563">
              <a:buFontTx/>
              <a:buChar char="-"/>
            </a:pPr>
            <a:r>
              <a:rPr lang="fr-BE" dirty="0" smtClean="0">
                <a:solidFill>
                  <a:schemeClr val="tx1">
                    <a:lumMod val="95000"/>
                    <a:lumOff val="5000"/>
                  </a:schemeClr>
                </a:solidFill>
              </a:rPr>
              <a:t>Intra et </a:t>
            </a:r>
            <a:r>
              <a:rPr lang="fr-BE" dirty="0" err="1" smtClean="0">
                <a:solidFill>
                  <a:schemeClr val="tx1">
                    <a:lumMod val="95000"/>
                    <a:lumOff val="5000"/>
                  </a:schemeClr>
                </a:solidFill>
              </a:rPr>
              <a:t>extracavitaire</a:t>
            </a:r>
            <a:r>
              <a:rPr lang="fr-BE" dirty="0" smtClean="0">
                <a:solidFill>
                  <a:schemeClr val="tx1">
                    <a:lumMod val="95000"/>
                    <a:lumOff val="5000"/>
                  </a:schemeClr>
                </a:solidFill>
              </a:rPr>
              <a:t> (6) ou </a:t>
            </a:r>
            <a:r>
              <a:rPr lang="fr-BE" dirty="0" err="1" smtClean="0">
                <a:solidFill>
                  <a:schemeClr val="tx1">
                    <a:lumMod val="95000"/>
                    <a:lumOff val="5000"/>
                  </a:schemeClr>
                </a:solidFill>
              </a:rPr>
              <a:t>intracavitaire</a:t>
            </a:r>
            <a:r>
              <a:rPr lang="fr-BE" dirty="0" smtClean="0">
                <a:solidFill>
                  <a:schemeClr val="tx1">
                    <a:lumMod val="95000"/>
                    <a:lumOff val="5000"/>
                  </a:schemeClr>
                </a:solidFill>
              </a:rPr>
              <a:t> (7)</a:t>
            </a:r>
          </a:p>
          <a:p>
            <a:pPr marL="182563" indent="-182563">
              <a:buFontTx/>
              <a:buChar char="-"/>
            </a:pPr>
            <a:r>
              <a:rPr lang="fr-BE" dirty="0" smtClean="0">
                <a:solidFill>
                  <a:schemeClr val="tx1">
                    <a:lumMod val="95000"/>
                    <a:lumOff val="5000"/>
                  </a:schemeClr>
                </a:solidFill>
              </a:rPr>
              <a:t>Zone lisse et ferme</a:t>
            </a:r>
          </a:p>
          <a:p>
            <a:pPr marL="182563" indent="-182563">
              <a:buFontTx/>
              <a:buChar char="-"/>
            </a:pPr>
            <a:r>
              <a:rPr lang="fr-BE" dirty="0" smtClean="0">
                <a:solidFill>
                  <a:schemeClr val="tx1">
                    <a:lumMod val="95000"/>
                    <a:lumOff val="5000"/>
                  </a:schemeClr>
                </a:solidFill>
              </a:rPr>
              <a:t>Bouchon de champagne(5)</a:t>
            </a:r>
            <a:endParaRPr lang="fr-BE" dirty="0">
              <a:solidFill>
                <a:schemeClr val="tx1">
                  <a:lumMod val="95000"/>
                  <a:lumOff val="5000"/>
                </a:schemeClr>
              </a:solidFill>
            </a:endParaRPr>
          </a:p>
        </p:txBody>
      </p:sp>
      <p:sp>
        <p:nvSpPr>
          <p:cNvPr id="113" name="Rectangle à coins arrondis 112"/>
          <p:cNvSpPr/>
          <p:nvPr/>
        </p:nvSpPr>
        <p:spPr>
          <a:xfrm>
            <a:off x="6352221" y="763591"/>
            <a:ext cx="2751204" cy="1498239"/>
          </a:xfrm>
          <a:prstGeom prst="round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285750" indent="-285750">
              <a:buFontTx/>
              <a:buChar char="-"/>
            </a:pPr>
            <a:r>
              <a:rPr lang="fr-BE" dirty="0" smtClean="0">
                <a:solidFill>
                  <a:schemeClr val="tx1">
                    <a:lumMod val="95000"/>
                    <a:lumOff val="5000"/>
                  </a:schemeClr>
                </a:solidFill>
              </a:rPr>
              <a:t>CJ cavitaire </a:t>
            </a:r>
          </a:p>
          <a:p>
            <a:pPr marL="285750" indent="-285750">
              <a:buFontTx/>
              <a:buChar char="-"/>
            </a:pPr>
            <a:r>
              <a:rPr lang="fr-BE" dirty="0" smtClean="0">
                <a:solidFill>
                  <a:schemeClr val="tx1">
                    <a:lumMod val="95000"/>
                    <a:lumOff val="5000"/>
                  </a:schemeClr>
                </a:solidFill>
              </a:rPr>
              <a:t>(50 % des cas)</a:t>
            </a:r>
          </a:p>
          <a:p>
            <a:pPr marL="285750" indent="-285750">
              <a:buFontTx/>
              <a:buChar char="-"/>
            </a:pPr>
            <a:r>
              <a:rPr lang="fr-BE" dirty="0" smtClean="0">
                <a:solidFill>
                  <a:schemeClr val="tx1">
                    <a:lumMod val="95000"/>
                    <a:lumOff val="5000"/>
                  </a:schemeClr>
                </a:solidFill>
              </a:rPr>
              <a:t>Idem CJ de </a:t>
            </a:r>
            <a:r>
              <a:rPr lang="fr-BE" dirty="0" err="1" smtClean="0">
                <a:solidFill>
                  <a:schemeClr val="tx1">
                    <a:lumMod val="95000"/>
                    <a:lumOff val="5000"/>
                  </a:schemeClr>
                </a:solidFill>
              </a:rPr>
              <a:t>dioestrus</a:t>
            </a:r>
            <a:endParaRPr lang="fr-BE" dirty="0" smtClean="0">
              <a:solidFill>
                <a:schemeClr val="tx1">
                  <a:lumMod val="95000"/>
                  <a:lumOff val="5000"/>
                </a:schemeClr>
              </a:solidFill>
            </a:endParaRPr>
          </a:p>
          <a:p>
            <a:pPr marL="285750" indent="-285750">
              <a:buFontTx/>
              <a:buChar char="-"/>
            </a:pPr>
            <a:r>
              <a:rPr lang="fr-BE" dirty="0" smtClean="0">
                <a:solidFill>
                  <a:schemeClr val="tx1">
                    <a:lumMod val="95000"/>
                    <a:lumOff val="5000"/>
                  </a:schemeClr>
                </a:solidFill>
              </a:rPr>
              <a:t>Constat échographique</a:t>
            </a:r>
          </a:p>
        </p:txBody>
      </p:sp>
      <p:sp>
        <p:nvSpPr>
          <p:cNvPr id="114" name="Rectangle à coins arrondis 113"/>
          <p:cNvSpPr/>
          <p:nvPr/>
        </p:nvSpPr>
        <p:spPr>
          <a:xfrm>
            <a:off x="6430995" y="54104"/>
            <a:ext cx="2651958" cy="586258"/>
          </a:xfrm>
          <a:prstGeom prst="roundRect">
            <a:avLst/>
          </a:prstGeom>
          <a:solidFill>
            <a:schemeClr val="accent6">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fr-BE" sz="1400" b="1" dirty="0" smtClean="0">
                <a:solidFill>
                  <a:schemeClr val="tx1">
                    <a:lumMod val="95000"/>
                    <a:lumOff val="5000"/>
                  </a:schemeClr>
                </a:solidFill>
              </a:rPr>
              <a:t>Photos Manuel </a:t>
            </a:r>
            <a:r>
              <a:rPr lang="fr-BE" sz="1400" b="1" dirty="0">
                <a:solidFill>
                  <a:schemeClr val="tx1">
                    <a:lumMod val="95000"/>
                    <a:lumOff val="5000"/>
                  </a:schemeClr>
                </a:solidFill>
              </a:rPr>
              <a:t>Fernandez Sanchez, </a:t>
            </a:r>
            <a:r>
              <a:rPr lang="fr-BE" sz="1400" b="1" dirty="0" err="1">
                <a:solidFill>
                  <a:schemeClr val="tx1">
                    <a:lumMod val="95000"/>
                    <a:lumOff val="5000"/>
                  </a:schemeClr>
                </a:solidFill>
              </a:rPr>
              <a:t>Ceva</a:t>
            </a:r>
            <a:r>
              <a:rPr lang="fr-BE" sz="1400" b="1" dirty="0">
                <a:solidFill>
                  <a:schemeClr val="tx1">
                    <a:lumMod val="95000"/>
                    <a:lumOff val="5000"/>
                  </a:schemeClr>
                </a:solidFill>
              </a:rPr>
              <a:t> Santé Animale</a:t>
            </a:r>
            <a:endParaRPr lang="fr-BE" sz="1400" dirty="0" smtClean="0">
              <a:solidFill>
                <a:schemeClr val="tx1">
                  <a:lumMod val="95000"/>
                  <a:lumOff val="5000"/>
                </a:schemeClr>
              </a:solidFill>
            </a:endParaRPr>
          </a:p>
        </p:txBody>
      </p:sp>
      <p:sp>
        <p:nvSpPr>
          <p:cNvPr id="115" name="ZoneTexte 114"/>
          <p:cNvSpPr txBox="1"/>
          <p:nvPr/>
        </p:nvSpPr>
        <p:spPr>
          <a:xfrm>
            <a:off x="220769" y="109693"/>
            <a:ext cx="2598771" cy="307777"/>
          </a:xfrm>
          <a:prstGeom prst="rect">
            <a:avLst/>
          </a:prstGeom>
          <a:noFill/>
          <a:ln>
            <a:solidFill>
              <a:schemeClr val="tx1"/>
            </a:solidFill>
          </a:ln>
        </p:spPr>
        <p:txBody>
          <a:bodyPr wrap="square">
            <a:spAutoFit/>
          </a:bodyPr>
          <a:lstStyle/>
          <a:p>
            <a:pPr eaLnBrk="1" hangingPunct="1">
              <a:defRPr/>
            </a:pPr>
            <a:r>
              <a:rPr lang="fr-BE" sz="1400" dirty="0">
                <a:solidFill>
                  <a:srgbClr val="FF0000"/>
                </a:solidFill>
              </a:rPr>
              <a:t>Surface </a:t>
            </a:r>
            <a:r>
              <a:rPr lang="fr-BE" sz="1400" dirty="0" smtClean="0">
                <a:solidFill>
                  <a:srgbClr val="FF0000"/>
                </a:solidFill>
              </a:rPr>
              <a:t>lisse, </a:t>
            </a:r>
            <a:r>
              <a:rPr lang="fr-BE" sz="1400" dirty="0" smtClean="0">
                <a:solidFill>
                  <a:srgbClr val="FF00FF"/>
                </a:solidFill>
              </a:rPr>
              <a:t>Surface granuleuse</a:t>
            </a:r>
          </a:p>
        </p:txBody>
      </p:sp>
    </p:spTree>
    <p:extLst>
      <p:ext uri="{BB962C8B-B14F-4D97-AF65-F5344CB8AC3E}">
        <p14:creationId xmlns:p14="http://schemas.microsoft.com/office/powerpoint/2010/main" val="214992025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12"/>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95"/>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90"/>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5"/>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86"/>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74"/>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grpId="0" nodeType="clickEffect">
                                  <p:stCondLst>
                                    <p:cond delay="0"/>
                                  </p:stCondLst>
                                  <p:childTnLst>
                                    <p:set>
                                      <p:cBhvr>
                                        <p:cTn id="20" dur="1" fill="hold">
                                          <p:stCondLst>
                                            <p:cond delay="0"/>
                                          </p:stCondLst>
                                        </p:cTn>
                                        <p:tgtEl>
                                          <p:spTgt spid="113"/>
                                        </p:tgtEl>
                                        <p:attrNameLst>
                                          <p:attrName>style.visibility</p:attrName>
                                        </p:attrNameLst>
                                      </p:cBhvr>
                                      <p:to>
                                        <p:strVal val="visible"/>
                                      </p:to>
                                    </p:set>
                                  </p:childTnLst>
                                </p:cTn>
                              </p:par>
                              <p:par>
                                <p:cTn id="21" presetID="1" presetClass="entr" presetSubtype="0" fill="hold" nodeType="withEffect">
                                  <p:stCondLst>
                                    <p:cond delay="0"/>
                                  </p:stCondLst>
                                  <p:childTnLst>
                                    <p:set>
                                      <p:cBhvr>
                                        <p:cTn id="22" dur="1" fill="hold">
                                          <p:stCondLst>
                                            <p:cond delay="0"/>
                                          </p:stCondLst>
                                        </p:cTn>
                                        <p:tgtEl>
                                          <p:spTgt spid="96"/>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92"/>
                                        </p:tgtEl>
                                        <p:attrNameLst>
                                          <p:attrName>style.visibility</p:attrName>
                                        </p:attrNameLst>
                                      </p:cBhvr>
                                      <p:to>
                                        <p:strVal val="visible"/>
                                      </p:to>
                                    </p:set>
                                  </p:childTnLst>
                                </p:cTn>
                              </p:par>
                              <p:par>
                                <p:cTn id="25" presetID="1" presetClass="entr" presetSubtype="0" fill="hold" nodeType="withEffect">
                                  <p:stCondLst>
                                    <p:cond delay="0"/>
                                  </p:stCondLst>
                                  <p:childTnLst>
                                    <p:set>
                                      <p:cBhvr>
                                        <p:cTn id="26" dur="1" fill="hold">
                                          <p:stCondLst>
                                            <p:cond delay="0"/>
                                          </p:stCondLst>
                                        </p:cTn>
                                        <p:tgtEl>
                                          <p:spTgt spid="15"/>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91"/>
                                        </p:tgtEl>
                                        <p:attrNameLst>
                                          <p:attrName>style.visibility</p:attrName>
                                        </p:attrNameLst>
                                      </p:cBhvr>
                                      <p:to>
                                        <p:strVal val="visible"/>
                                      </p:to>
                                    </p:set>
                                  </p:childTnLst>
                                </p:cTn>
                              </p:par>
                              <p:par>
                                <p:cTn id="29" presetID="1" presetClass="entr" presetSubtype="0" fill="hold" nodeType="withEffect">
                                  <p:stCondLst>
                                    <p:cond delay="0"/>
                                  </p:stCondLst>
                                  <p:childTnLst>
                                    <p:set>
                                      <p:cBhvr>
                                        <p:cTn id="30" dur="1" fill="hold">
                                          <p:stCondLst>
                                            <p:cond delay="0"/>
                                          </p:stCondLst>
                                        </p:cTn>
                                        <p:tgtEl>
                                          <p:spTgt spid="10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6" grpId="0" animBg="1"/>
      <p:bldP spid="90" grpId="0" animBg="1"/>
      <p:bldP spid="91" grpId="0" animBg="1"/>
      <p:bldP spid="92" grpId="0" animBg="1"/>
      <p:bldP spid="112" grpId="0" animBg="1"/>
      <p:bldP spid="113" grpId="0" animBg="1"/>
    </p:bld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0" name="Picture 6" descr="0489"/>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4977659" y="3967718"/>
            <a:ext cx="2887163" cy="2338503"/>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pic>
      <p:sp>
        <p:nvSpPr>
          <p:cNvPr id="93" name="Rectangle à coins arrondis 92"/>
          <p:cNvSpPr/>
          <p:nvPr/>
        </p:nvSpPr>
        <p:spPr>
          <a:xfrm>
            <a:off x="469721" y="1817607"/>
            <a:ext cx="511454" cy="396044"/>
          </a:xfrm>
          <a:prstGeom prst="roundRect">
            <a:avLst/>
          </a:prstGeom>
          <a:solidFill>
            <a:schemeClr val="tx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BE" sz="2000" dirty="0" smtClean="0">
                <a:solidFill>
                  <a:schemeClr val="bg1"/>
                </a:solidFill>
              </a:rPr>
              <a:t>10</a:t>
            </a:r>
          </a:p>
        </p:txBody>
      </p:sp>
      <p:pic>
        <p:nvPicPr>
          <p:cNvPr id="68" name="Picture 19" descr="3173"/>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898781" y="3933056"/>
            <a:ext cx="3097155" cy="2322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35" name="Groupe 34"/>
          <p:cNvGrpSpPr/>
          <p:nvPr/>
        </p:nvGrpSpPr>
        <p:grpSpPr>
          <a:xfrm>
            <a:off x="948682" y="2123498"/>
            <a:ext cx="2593912" cy="1695239"/>
            <a:chOff x="3519289" y="6320532"/>
            <a:chExt cx="2052836" cy="1300162"/>
          </a:xfrm>
        </p:grpSpPr>
        <p:sp>
          <p:nvSpPr>
            <p:cNvPr id="36" name="Forme libre 35"/>
            <p:cNvSpPr/>
            <p:nvPr/>
          </p:nvSpPr>
          <p:spPr>
            <a:xfrm>
              <a:off x="3519289" y="6320532"/>
              <a:ext cx="1905000" cy="1285875"/>
            </a:xfrm>
            <a:custGeom>
              <a:avLst/>
              <a:gdLst>
                <a:gd name="connsiteX0" fmla="*/ 315377 w 1906052"/>
                <a:gd name="connsiteY0" fmla="*/ 152400 h 1285875"/>
                <a:gd name="connsiteX1" fmla="*/ 382052 w 1906052"/>
                <a:gd name="connsiteY1" fmla="*/ 104775 h 1285875"/>
                <a:gd name="connsiteX2" fmla="*/ 410627 w 1906052"/>
                <a:gd name="connsiteY2" fmla="*/ 95250 h 1285875"/>
                <a:gd name="connsiteX3" fmla="*/ 486827 w 1906052"/>
                <a:gd name="connsiteY3" fmla="*/ 85725 h 1285875"/>
                <a:gd name="connsiteX4" fmla="*/ 515402 w 1906052"/>
                <a:gd name="connsiteY4" fmla="*/ 66675 h 1285875"/>
                <a:gd name="connsiteX5" fmla="*/ 534452 w 1906052"/>
                <a:gd name="connsiteY5" fmla="*/ 38100 h 1285875"/>
                <a:gd name="connsiteX6" fmla="*/ 601127 w 1906052"/>
                <a:gd name="connsiteY6" fmla="*/ 28575 h 1285875"/>
                <a:gd name="connsiteX7" fmla="*/ 734477 w 1906052"/>
                <a:gd name="connsiteY7" fmla="*/ 19050 h 1285875"/>
                <a:gd name="connsiteX8" fmla="*/ 791627 w 1906052"/>
                <a:gd name="connsiteY8" fmla="*/ 9525 h 1285875"/>
                <a:gd name="connsiteX9" fmla="*/ 820202 w 1906052"/>
                <a:gd name="connsiteY9" fmla="*/ 0 h 1285875"/>
                <a:gd name="connsiteX10" fmla="*/ 886877 w 1906052"/>
                <a:gd name="connsiteY10" fmla="*/ 19050 h 1285875"/>
                <a:gd name="connsiteX11" fmla="*/ 953552 w 1906052"/>
                <a:gd name="connsiteY11" fmla="*/ 9525 h 1285875"/>
                <a:gd name="connsiteX12" fmla="*/ 991652 w 1906052"/>
                <a:gd name="connsiteY12" fmla="*/ 19050 h 1285875"/>
                <a:gd name="connsiteX13" fmla="*/ 1067852 w 1906052"/>
                <a:gd name="connsiteY13" fmla="*/ 28575 h 1285875"/>
                <a:gd name="connsiteX14" fmla="*/ 1267877 w 1906052"/>
                <a:gd name="connsiteY14" fmla="*/ 28575 h 1285875"/>
                <a:gd name="connsiteX15" fmla="*/ 1486952 w 1906052"/>
                <a:gd name="connsiteY15" fmla="*/ 38100 h 1285875"/>
                <a:gd name="connsiteX16" fmla="*/ 1515527 w 1906052"/>
                <a:gd name="connsiteY16" fmla="*/ 57150 h 1285875"/>
                <a:gd name="connsiteX17" fmla="*/ 1544102 w 1906052"/>
                <a:gd name="connsiteY17" fmla="*/ 66675 h 1285875"/>
                <a:gd name="connsiteX18" fmla="*/ 1582202 w 1906052"/>
                <a:gd name="connsiteY18" fmla="*/ 95250 h 1285875"/>
                <a:gd name="connsiteX19" fmla="*/ 1620302 w 1906052"/>
                <a:gd name="connsiteY19" fmla="*/ 114300 h 1285875"/>
                <a:gd name="connsiteX20" fmla="*/ 1648877 w 1906052"/>
                <a:gd name="connsiteY20" fmla="*/ 133350 h 1285875"/>
                <a:gd name="connsiteX21" fmla="*/ 1658402 w 1906052"/>
                <a:gd name="connsiteY21" fmla="*/ 180975 h 1285875"/>
                <a:gd name="connsiteX22" fmla="*/ 1686977 w 1906052"/>
                <a:gd name="connsiteY22" fmla="*/ 200025 h 1285875"/>
                <a:gd name="connsiteX23" fmla="*/ 1725077 w 1906052"/>
                <a:gd name="connsiteY23" fmla="*/ 257175 h 1285875"/>
                <a:gd name="connsiteX24" fmla="*/ 1763177 w 1906052"/>
                <a:gd name="connsiteY24" fmla="*/ 314325 h 1285875"/>
                <a:gd name="connsiteX25" fmla="*/ 1782227 w 1906052"/>
                <a:gd name="connsiteY25" fmla="*/ 342900 h 1285875"/>
                <a:gd name="connsiteX26" fmla="*/ 1810802 w 1906052"/>
                <a:gd name="connsiteY26" fmla="*/ 371475 h 1285875"/>
                <a:gd name="connsiteX27" fmla="*/ 1839377 w 1906052"/>
                <a:gd name="connsiteY27" fmla="*/ 390525 h 1285875"/>
                <a:gd name="connsiteX28" fmla="*/ 1877477 w 1906052"/>
                <a:gd name="connsiteY28" fmla="*/ 419100 h 1285875"/>
                <a:gd name="connsiteX29" fmla="*/ 1877477 w 1906052"/>
                <a:gd name="connsiteY29" fmla="*/ 542925 h 1285875"/>
                <a:gd name="connsiteX30" fmla="*/ 1887002 w 1906052"/>
                <a:gd name="connsiteY30" fmla="*/ 647700 h 1285875"/>
                <a:gd name="connsiteX31" fmla="*/ 1906052 w 1906052"/>
                <a:gd name="connsiteY31" fmla="*/ 704850 h 1285875"/>
                <a:gd name="connsiteX32" fmla="*/ 1887002 w 1906052"/>
                <a:gd name="connsiteY32" fmla="*/ 914400 h 1285875"/>
                <a:gd name="connsiteX33" fmla="*/ 1858427 w 1906052"/>
                <a:gd name="connsiteY33" fmla="*/ 933450 h 1285875"/>
                <a:gd name="connsiteX34" fmla="*/ 1763177 w 1906052"/>
                <a:gd name="connsiteY34" fmla="*/ 990600 h 1285875"/>
                <a:gd name="connsiteX35" fmla="*/ 1706027 w 1906052"/>
                <a:gd name="connsiteY35" fmla="*/ 1047750 h 1285875"/>
                <a:gd name="connsiteX36" fmla="*/ 1648877 w 1906052"/>
                <a:gd name="connsiteY36" fmla="*/ 1162050 h 1285875"/>
                <a:gd name="connsiteX37" fmla="*/ 1591727 w 1906052"/>
                <a:gd name="connsiteY37" fmla="*/ 1219200 h 1285875"/>
                <a:gd name="connsiteX38" fmla="*/ 1563152 w 1906052"/>
                <a:gd name="connsiteY38" fmla="*/ 1247775 h 1285875"/>
                <a:gd name="connsiteX39" fmla="*/ 1353602 w 1906052"/>
                <a:gd name="connsiteY39" fmla="*/ 1228725 h 1285875"/>
                <a:gd name="connsiteX40" fmla="*/ 1305977 w 1906052"/>
                <a:gd name="connsiteY40" fmla="*/ 1209675 h 1285875"/>
                <a:gd name="connsiteX41" fmla="*/ 1134527 w 1906052"/>
                <a:gd name="connsiteY41" fmla="*/ 1219200 h 1285875"/>
                <a:gd name="connsiteX42" fmla="*/ 1096427 w 1906052"/>
                <a:gd name="connsiteY42" fmla="*/ 1238250 h 1285875"/>
                <a:gd name="connsiteX43" fmla="*/ 991652 w 1906052"/>
                <a:gd name="connsiteY43" fmla="*/ 1266825 h 1285875"/>
                <a:gd name="connsiteX44" fmla="*/ 648752 w 1906052"/>
                <a:gd name="connsiteY44" fmla="*/ 1276350 h 1285875"/>
                <a:gd name="connsiteX45" fmla="*/ 620177 w 1906052"/>
                <a:gd name="connsiteY45" fmla="*/ 1285875 h 1285875"/>
                <a:gd name="connsiteX46" fmla="*/ 591602 w 1906052"/>
                <a:gd name="connsiteY46" fmla="*/ 1276350 h 1285875"/>
                <a:gd name="connsiteX47" fmla="*/ 515402 w 1906052"/>
                <a:gd name="connsiteY47" fmla="*/ 1219200 h 1285875"/>
                <a:gd name="connsiteX48" fmla="*/ 486827 w 1906052"/>
                <a:gd name="connsiteY48" fmla="*/ 1200150 h 1285875"/>
                <a:gd name="connsiteX49" fmla="*/ 429677 w 1906052"/>
                <a:gd name="connsiteY49" fmla="*/ 1181100 h 1285875"/>
                <a:gd name="connsiteX50" fmla="*/ 267752 w 1906052"/>
                <a:gd name="connsiteY50" fmla="*/ 1162050 h 1285875"/>
                <a:gd name="connsiteX51" fmla="*/ 239177 w 1906052"/>
                <a:gd name="connsiteY51" fmla="*/ 1152525 h 1285875"/>
                <a:gd name="connsiteX52" fmla="*/ 153452 w 1906052"/>
                <a:gd name="connsiteY52" fmla="*/ 1085850 h 1285875"/>
                <a:gd name="connsiteX53" fmla="*/ 134402 w 1906052"/>
                <a:gd name="connsiteY53" fmla="*/ 1057275 h 1285875"/>
                <a:gd name="connsiteX54" fmla="*/ 115352 w 1906052"/>
                <a:gd name="connsiteY54" fmla="*/ 981075 h 1285875"/>
                <a:gd name="connsiteX55" fmla="*/ 105827 w 1906052"/>
                <a:gd name="connsiteY55" fmla="*/ 952500 h 1285875"/>
                <a:gd name="connsiteX56" fmla="*/ 96302 w 1906052"/>
                <a:gd name="connsiteY56" fmla="*/ 876300 h 1285875"/>
                <a:gd name="connsiteX57" fmla="*/ 86777 w 1906052"/>
                <a:gd name="connsiteY57" fmla="*/ 847725 h 1285875"/>
                <a:gd name="connsiteX58" fmla="*/ 20102 w 1906052"/>
                <a:gd name="connsiteY58" fmla="*/ 742950 h 1285875"/>
                <a:gd name="connsiteX59" fmla="*/ 29627 w 1906052"/>
                <a:gd name="connsiteY59" fmla="*/ 533400 h 1285875"/>
                <a:gd name="connsiteX60" fmla="*/ 86777 w 1906052"/>
                <a:gd name="connsiteY60" fmla="*/ 476250 h 1285875"/>
                <a:gd name="connsiteX61" fmla="*/ 105827 w 1906052"/>
                <a:gd name="connsiteY61" fmla="*/ 447675 h 1285875"/>
                <a:gd name="connsiteX62" fmla="*/ 124877 w 1906052"/>
                <a:gd name="connsiteY62" fmla="*/ 323850 h 1285875"/>
                <a:gd name="connsiteX63" fmla="*/ 134402 w 1906052"/>
                <a:gd name="connsiteY63" fmla="*/ 276225 h 1285875"/>
                <a:gd name="connsiteX64" fmla="*/ 143927 w 1906052"/>
                <a:gd name="connsiteY64" fmla="*/ 247650 h 1285875"/>
                <a:gd name="connsiteX65" fmla="*/ 191552 w 1906052"/>
                <a:gd name="connsiteY65" fmla="*/ 228600 h 1285875"/>
                <a:gd name="connsiteX66" fmla="*/ 305852 w 1906052"/>
                <a:gd name="connsiteY66" fmla="*/ 209550 h 1285875"/>
                <a:gd name="connsiteX67" fmla="*/ 315377 w 1906052"/>
                <a:gd name="connsiteY67" fmla="*/ 161925 h 1285875"/>
                <a:gd name="connsiteX68" fmla="*/ 334427 w 1906052"/>
                <a:gd name="connsiteY68" fmla="*/ 104775 h 1285875"/>
                <a:gd name="connsiteX69" fmla="*/ 343952 w 1906052"/>
                <a:gd name="connsiteY69" fmla="*/ 123825 h 1285875"/>
                <a:gd name="connsiteX70" fmla="*/ 315377 w 1906052"/>
                <a:gd name="connsiteY70" fmla="*/ 152400 h 1285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1906052" h="1285875">
                  <a:moveTo>
                    <a:pt x="315377" y="152400"/>
                  </a:moveTo>
                  <a:cubicBezTo>
                    <a:pt x="321727" y="149225"/>
                    <a:pt x="303583" y="167550"/>
                    <a:pt x="382052" y="104775"/>
                  </a:cubicBezTo>
                  <a:cubicBezTo>
                    <a:pt x="389892" y="98503"/>
                    <a:pt x="400749" y="97046"/>
                    <a:pt x="410627" y="95250"/>
                  </a:cubicBezTo>
                  <a:cubicBezTo>
                    <a:pt x="435812" y="90671"/>
                    <a:pt x="461427" y="88900"/>
                    <a:pt x="486827" y="85725"/>
                  </a:cubicBezTo>
                  <a:cubicBezTo>
                    <a:pt x="496352" y="79375"/>
                    <a:pt x="507307" y="74770"/>
                    <a:pt x="515402" y="66675"/>
                  </a:cubicBezTo>
                  <a:cubicBezTo>
                    <a:pt x="523497" y="58580"/>
                    <a:pt x="523991" y="42749"/>
                    <a:pt x="534452" y="38100"/>
                  </a:cubicBezTo>
                  <a:cubicBezTo>
                    <a:pt x="554968" y="28982"/>
                    <a:pt x="578777" y="30704"/>
                    <a:pt x="601127" y="28575"/>
                  </a:cubicBezTo>
                  <a:cubicBezTo>
                    <a:pt x="645490" y="24350"/>
                    <a:pt x="690027" y="22225"/>
                    <a:pt x="734477" y="19050"/>
                  </a:cubicBezTo>
                  <a:cubicBezTo>
                    <a:pt x="753527" y="15875"/>
                    <a:pt x="772774" y="13715"/>
                    <a:pt x="791627" y="9525"/>
                  </a:cubicBezTo>
                  <a:cubicBezTo>
                    <a:pt x="801428" y="7347"/>
                    <a:pt x="810162" y="0"/>
                    <a:pt x="820202" y="0"/>
                  </a:cubicBezTo>
                  <a:cubicBezTo>
                    <a:pt x="832162" y="0"/>
                    <a:pt x="873402" y="14558"/>
                    <a:pt x="886877" y="19050"/>
                  </a:cubicBezTo>
                  <a:cubicBezTo>
                    <a:pt x="909102" y="15875"/>
                    <a:pt x="931101" y="9525"/>
                    <a:pt x="953552" y="9525"/>
                  </a:cubicBezTo>
                  <a:cubicBezTo>
                    <a:pt x="966643" y="9525"/>
                    <a:pt x="978739" y="16898"/>
                    <a:pt x="991652" y="19050"/>
                  </a:cubicBezTo>
                  <a:cubicBezTo>
                    <a:pt x="1016901" y="23258"/>
                    <a:pt x="1042452" y="25400"/>
                    <a:pt x="1067852" y="28575"/>
                  </a:cubicBezTo>
                  <a:cubicBezTo>
                    <a:pt x="1159652" y="5625"/>
                    <a:pt x="1087737" y="19568"/>
                    <a:pt x="1267877" y="28575"/>
                  </a:cubicBezTo>
                  <a:lnTo>
                    <a:pt x="1486952" y="38100"/>
                  </a:lnTo>
                  <a:cubicBezTo>
                    <a:pt x="1496477" y="44450"/>
                    <a:pt x="1505288" y="52030"/>
                    <a:pt x="1515527" y="57150"/>
                  </a:cubicBezTo>
                  <a:cubicBezTo>
                    <a:pt x="1524507" y="61640"/>
                    <a:pt x="1535385" y="61694"/>
                    <a:pt x="1544102" y="66675"/>
                  </a:cubicBezTo>
                  <a:cubicBezTo>
                    <a:pt x="1557885" y="74551"/>
                    <a:pt x="1568740" y="86836"/>
                    <a:pt x="1582202" y="95250"/>
                  </a:cubicBezTo>
                  <a:cubicBezTo>
                    <a:pt x="1594243" y="102775"/>
                    <a:pt x="1607974" y="107255"/>
                    <a:pt x="1620302" y="114300"/>
                  </a:cubicBezTo>
                  <a:cubicBezTo>
                    <a:pt x="1630241" y="119980"/>
                    <a:pt x="1639352" y="127000"/>
                    <a:pt x="1648877" y="133350"/>
                  </a:cubicBezTo>
                  <a:cubicBezTo>
                    <a:pt x="1652052" y="149225"/>
                    <a:pt x="1650370" y="166919"/>
                    <a:pt x="1658402" y="180975"/>
                  </a:cubicBezTo>
                  <a:cubicBezTo>
                    <a:pt x="1664082" y="190914"/>
                    <a:pt x="1679439" y="191410"/>
                    <a:pt x="1686977" y="200025"/>
                  </a:cubicBezTo>
                  <a:cubicBezTo>
                    <a:pt x="1702054" y="217255"/>
                    <a:pt x="1712377" y="238125"/>
                    <a:pt x="1725077" y="257175"/>
                  </a:cubicBezTo>
                  <a:lnTo>
                    <a:pt x="1763177" y="314325"/>
                  </a:lnTo>
                  <a:cubicBezTo>
                    <a:pt x="1769527" y="323850"/>
                    <a:pt x="1774132" y="334805"/>
                    <a:pt x="1782227" y="342900"/>
                  </a:cubicBezTo>
                  <a:cubicBezTo>
                    <a:pt x="1791752" y="352425"/>
                    <a:pt x="1800454" y="362851"/>
                    <a:pt x="1810802" y="371475"/>
                  </a:cubicBezTo>
                  <a:cubicBezTo>
                    <a:pt x="1819596" y="378804"/>
                    <a:pt x="1830062" y="383871"/>
                    <a:pt x="1839377" y="390525"/>
                  </a:cubicBezTo>
                  <a:cubicBezTo>
                    <a:pt x="1852295" y="399752"/>
                    <a:pt x="1864777" y="409575"/>
                    <a:pt x="1877477" y="419100"/>
                  </a:cubicBezTo>
                  <a:cubicBezTo>
                    <a:pt x="1900404" y="487880"/>
                    <a:pt x="1877477" y="406112"/>
                    <a:pt x="1877477" y="542925"/>
                  </a:cubicBezTo>
                  <a:cubicBezTo>
                    <a:pt x="1877477" y="577994"/>
                    <a:pt x="1880908" y="613165"/>
                    <a:pt x="1887002" y="647700"/>
                  </a:cubicBezTo>
                  <a:cubicBezTo>
                    <a:pt x="1890492" y="667475"/>
                    <a:pt x="1906052" y="704850"/>
                    <a:pt x="1906052" y="704850"/>
                  </a:cubicBezTo>
                  <a:cubicBezTo>
                    <a:pt x="1899702" y="774700"/>
                    <a:pt x="1901307" y="845736"/>
                    <a:pt x="1887002" y="914400"/>
                  </a:cubicBezTo>
                  <a:cubicBezTo>
                    <a:pt x="1884667" y="925607"/>
                    <a:pt x="1868366" y="927770"/>
                    <a:pt x="1858427" y="933450"/>
                  </a:cubicBezTo>
                  <a:cubicBezTo>
                    <a:pt x="1823351" y="953493"/>
                    <a:pt x="1794245" y="959532"/>
                    <a:pt x="1763177" y="990600"/>
                  </a:cubicBezTo>
                  <a:lnTo>
                    <a:pt x="1706027" y="1047750"/>
                  </a:lnTo>
                  <a:cubicBezTo>
                    <a:pt x="1690533" y="1094231"/>
                    <a:pt x="1685806" y="1125121"/>
                    <a:pt x="1648877" y="1162050"/>
                  </a:cubicBezTo>
                  <a:lnTo>
                    <a:pt x="1591727" y="1219200"/>
                  </a:lnTo>
                  <a:lnTo>
                    <a:pt x="1563152" y="1247775"/>
                  </a:lnTo>
                  <a:cubicBezTo>
                    <a:pt x="1524433" y="1245497"/>
                    <a:pt x="1412515" y="1246399"/>
                    <a:pt x="1353602" y="1228725"/>
                  </a:cubicBezTo>
                  <a:cubicBezTo>
                    <a:pt x="1337225" y="1223812"/>
                    <a:pt x="1321852" y="1216025"/>
                    <a:pt x="1305977" y="1209675"/>
                  </a:cubicBezTo>
                  <a:cubicBezTo>
                    <a:pt x="1248827" y="1212850"/>
                    <a:pt x="1191240" y="1211466"/>
                    <a:pt x="1134527" y="1219200"/>
                  </a:cubicBezTo>
                  <a:cubicBezTo>
                    <a:pt x="1120458" y="1221118"/>
                    <a:pt x="1109610" y="1232977"/>
                    <a:pt x="1096427" y="1238250"/>
                  </a:cubicBezTo>
                  <a:cubicBezTo>
                    <a:pt x="1073631" y="1247369"/>
                    <a:pt x="1018888" y="1265496"/>
                    <a:pt x="991652" y="1266825"/>
                  </a:cubicBezTo>
                  <a:cubicBezTo>
                    <a:pt x="877444" y="1272396"/>
                    <a:pt x="763052" y="1273175"/>
                    <a:pt x="648752" y="1276350"/>
                  </a:cubicBezTo>
                  <a:cubicBezTo>
                    <a:pt x="639227" y="1279525"/>
                    <a:pt x="630217" y="1285875"/>
                    <a:pt x="620177" y="1285875"/>
                  </a:cubicBezTo>
                  <a:cubicBezTo>
                    <a:pt x="610137" y="1285875"/>
                    <a:pt x="600073" y="1281740"/>
                    <a:pt x="591602" y="1276350"/>
                  </a:cubicBezTo>
                  <a:cubicBezTo>
                    <a:pt x="564816" y="1259304"/>
                    <a:pt x="541820" y="1236812"/>
                    <a:pt x="515402" y="1219200"/>
                  </a:cubicBezTo>
                  <a:cubicBezTo>
                    <a:pt x="505877" y="1212850"/>
                    <a:pt x="497288" y="1204799"/>
                    <a:pt x="486827" y="1200150"/>
                  </a:cubicBezTo>
                  <a:cubicBezTo>
                    <a:pt x="468477" y="1191995"/>
                    <a:pt x="449675" y="1182918"/>
                    <a:pt x="429677" y="1181100"/>
                  </a:cubicBezTo>
                  <a:cubicBezTo>
                    <a:pt x="376149" y="1176234"/>
                    <a:pt x="320680" y="1173812"/>
                    <a:pt x="267752" y="1162050"/>
                  </a:cubicBezTo>
                  <a:cubicBezTo>
                    <a:pt x="257951" y="1159872"/>
                    <a:pt x="247954" y="1157401"/>
                    <a:pt x="239177" y="1152525"/>
                  </a:cubicBezTo>
                  <a:cubicBezTo>
                    <a:pt x="206217" y="1134214"/>
                    <a:pt x="177390" y="1114575"/>
                    <a:pt x="153452" y="1085850"/>
                  </a:cubicBezTo>
                  <a:cubicBezTo>
                    <a:pt x="146123" y="1077056"/>
                    <a:pt x="139522" y="1067514"/>
                    <a:pt x="134402" y="1057275"/>
                  </a:cubicBezTo>
                  <a:cubicBezTo>
                    <a:pt x="123516" y="1035502"/>
                    <a:pt x="120786" y="1002812"/>
                    <a:pt x="115352" y="981075"/>
                  </a:cubicBezTo>
                  <a:cubicBezTo>
                    <a:pt x="112917" y="971335"/>
                    <a:pt x="109002" y="962025"/>
                    <a:pt x="105827" y="952500"/>
                  </a:cubicBezTo>
                  <a:cubicBezTo>
                    <a:pt x="102652" y="927100"/>
                    <a:pt x="100881" y="901485"/>
                    <a:pt x="96302" y="876300"/>
                  </a:cubicBezTo>
                  <a:cubicBezTo>
                    <a:pt x="94506" y="866422"/>
                    <a:pt x="90932" y="856865"/>
                    <a:pt x="86777" y="847725"/>
                  </a:cubicBezTo>
                  <a:cubicBezTo>
                    <a:pt x="50007" y="766831"/>
                    <a:pt x="65269" y="788117"/>
                    <a:pt x="20102" y="742950"/>
                  </a:cubicBezTo>
                  <a:cubicBezTo>
                    <a:pt x="-5142" y="667218"/>
                    <a:pt x="-11396" y="661596"/>
                    <a:pt x="29627" y="533400"/>
                  </a:cubicBezTo>
                  <a:cubicBezTo>
                    <a:pt x="37838" y="507741"/>
                    <a:pt x="71833" y="498666"/>
                    <a:pt x="86777" y="476250"/>
                  </a:cubicBezTo>
                  <a:lnTo>
                    <a:pt x="105827" y="447675"/>
                  </a:lnTo>
                  <a:cubicBezTo>
                    <a:pt x="127666" y="338479"/>
                    <a:pt x="101811" y="473780"/>
                    <a:pt x="124877" y="323850"/>
                  </a:cubicBezTo>
                  <a:cubicBezTo>
                    <a:pt x="127339" y="307849"/>
                    <a:pt x="130475" y="291931"/>
                    <a:pt x="134402" y="276225"/>
                  </a:cubicBezTo>
                  <a:cubicBezTo>
                    <a:pt x="136837" y="266485"/>
                    <a:pt x="136214" y="254078"/>
                    <a:pt x="143927" y="247650"/>
                  </a:cubicBezTo>
                  <a:cubicBezTo>
                    <a:pt x="157062" y="236704"/>
                    <a:pt x="174909" y="232516"/>
                    <a:pt x="191552" y="228600"/>
                  </a:cubicBezTo>
                  <a:cubicBezTo>
                    <a:pt x="229151" y="219753"/>
                    <a:pt x="305852" y="209550"/>
                    <a:pt x="305852" y="209550"/>
                  </a:cubicBezTo>
                  <a:cubicBezTo>
                    <a:pt x="309027" y="193675"/>
                    <a:pt x="311117" y="177544"/>
                    <a:pt x="315377" y="161925"/>
                  </a:cubicBezTo>
                  <a:cubicBezTo>
                    <a:pt x="320661" y="142552"/>
                    <a:pt x="334427" y="104775"/>
                    <a:pt x="334427" y="104775"/>
                  </a:cubicBezTo>
                  <a:cubicBezTo>
                    <a:pt x="394145" y="119705"/>
                    <a:pt x="375836" y="107883"/>
                    <a:pt x="343952" y="123825"/>
                  </a:cubicBezTo>
                  <a:cubicBezTo>
                    <a:pt x="339936" y="125833"/>
                    <a:pt x="309027" y="155575"/>
                    <a:pt x="315377" y="152400"/>
                  </a:cubicBezTo>
                  <a:close/>
                </a:path>
              </a:pathLst>
            </a:custGeom>
            <a:solidFill>
              <a:schemeClr val="accent3">
                <a:lumMod val="75000"/>
              </a:schemeClr>
            </a:solidFill>
            <a:ln w="6350">
              <a:solidFill>
                <a:schemeClr val="accent4">
                  <a:lumMod val="10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fr-BE" dirty="0">
                <a:solidFill>
                  <a:srgbClr val="000066"/>
                </a:solidFill>
              </a:endParaRPr>
            </a:p>
          </p:txBody>
        </p:sp>
        <p:sp>
          <p:nvSpPr>
            <p:cNvPr id="37" name="Forme libre 36"/>
            <p:cNvSpPr/>
            <p:nvPr/>
          </p:nvSpPr>
          <p:spPr>
            <a:xfrm>
              <a:off x="4283075" y="6325294"/>
              <a:ext cx="1260475" cy="1209675"/>
            </a:xfrm>
            <a:custGeom>
              <a:avLst/>
              <a:gdLst>
                <a:gd name="connsiteX0" fmla="*/ 1193982 w 1261241"/>
                <a:gd name="connsiteY0" fmla="*/ 904875 h 1209675"/>
                <a:gd name="connsiteX1" fmla="*/ 1241607 w 1261241"/>
                <a:gd name="connsiteY1" fmla="*/ 895350 h 1209675"/>
                <a:gd name="connsiteX2" fmla="*/ 1260657 w 1261241"/>
                <a:gd name="connsiteY2" fmla="*/ 866775 h 1209675"/>
                <a:gd name="connsiteX3" fmla="*/ 1251132 w 1261241"/>
                <a:gd name="connsiteY3" fmla="*/ 723900 h 1209675"/>
                <a:gd name="connsiteX4" fmla="*/ 1241607 w 1261241"/>
                <a:gd name="connsiteY4" fmla="*/ 695325 h 1209675"/>
                <a:gd name="connsiteX5" fmla="*/ 1222557 w 1261241"/>
                <a:gd name="connsiteY5" fmla="*/ 619125 h 1209675"/>
                <a:gd name="connsiteX6" fmla="*/ 1213032 w 1261241"/>
                <a:gd name="connsiteY6" fmla="*/ 581025 h 1209675"/>
                <a:gd name="connsiteX7" fmla="*/ 1203507 w 1261241"/>
                <a:gd name="connsiteY7" fmla="*/ 514350 h 1209675"/>
                <a:gd name="connsiteX8" fmla="*/ 1184457 w 1261241"/>
                <a:gd name="connsiteY8" fmla="*/ 457200 h 1209675"/>
                <a:gd name="connsiteX9" fmla="*/ 1174932 w 1261241"/>
                <a:gd name="connsiteY9" fmla="*/ 428625 h 1209675"/>
                <a:gd name="connsiteX10" fmla="*/ 1155882 w 1261241"/>
                <a:gd name="connsiteY10" fmla="*/ 400050 h 1209675"/>
                <a:gd name="connsiteX11" fmla="*/ 1146357 w 1261241"/>
                <a:gd name="connsiteY11" fmla="*/ 371475 h 1209675"/>
                <a:gd name="connsiteX12" fmla="*/ 1108257 w 1261241"/>
                <a:gd name="connsiteY12" fmla="*/ 314325 h 1209675"/>
                <a:gd name="connsiteX13" fmla="*/ 1060632 w 1261241"/>
                <a:gd name="connsiteY13" fmla="*/ 228600 h 1209675"/>
                <a:gd name="connsiteX14" fmla="*/ 1022532 w 1261241"/>
                <a:gd name="connsiteY14" fmla="*/ 171450 h 1209675"/>
                <a:gd name="connsiteX15" fmla="*/ 1003482 w 1261241"/>
                <a:gd name="connsiteY15" fmla="*/ 142875 h 1209675"/>
                <a:gd name="connsiteX16" fmla="*/ 974907 w 1261241"/>
                <a:gd name="connsiteY16" fmla="*/ 123825 h 1209675"/>
                <a:gd name="connsiteX17" fmla="*/ 908232 w 1261241"/>
                <a:gd name="connsiteY17" fmla="*/ 76200 h 1209675"/>
                <a:gd name="connsiteX18" fmla="*/ 870132 w 1261241"/>
                <a:gd name="connsiteY18" fmla="*/ 57150 h 1209675"/>
                <a:gd name="connsiteX19" fmla="*/ 841557 w 1261241"/>
                <a:gd name="connsiteY19" fmla="*/ 47625 h 1209675"/>
                <a:gd name="connsiteX20" fmla="*/ 793932 w 1261241"/>
                <a:gd name="connsiteY20" fmla="*/ 28575 h 1209675"/>
                <a:gd name="connsiteX21" fmla="*/ 689157 w 1261241"/>
                <a:gd name="connsiteY21" fmla="*/ 19050 h 1209675"/>
                <a:gd name="connsiteX22" fmla="*/ 632007 w 1261241"/>
                <a:gd name="connsiteY22" fmla="*/ 9525 h 1209675"/>
                <a:gd name="connsiteX23" fmla="*/ 565332 w 1261241"/>
                <a:gd name="connsiteY23" fmla="*/ 0 h 1209675"/>
                <a:gd name="connsiteX24" fmla="*/ 441507 w 1261241"/>
                <a:gd name="connsiteY24" fmla="*/ 9525 h 1209675"/>
                <a:gd name="connsiteX25" fmla="*/ 384357 w 1261241"/>
                <a:gd name="connsiteY25" fmla="*/ 28575 h 1209675"/>
                <a:gd name="connsiteX26" fmla="*/ 346257 w 1261241"/>
                <a:gd name="connsiteY26" fmla="*/ 38100 h 1209675"/>
                <a:gd name="connsiteX27" fmla="*/ 317682 w 1261241"/>
                <a:gd name="connsiteY27" fmla="*/ 57150 h 1209675"/>
                <a:gd name="connsiteX28" fmla="*/ 260532 w 1261241"/>
                <a:gd name="connsiteY28" fmla="*/ 85725 h 1209675"/>
                <a:gd name="connsiteX29" fmla="*/ 222432 w 1261241"/>
                <a:gd name="connsiteY29" fmla="*/ 114300 h 1209675"/>
                <a:gd name="connsiteX30" fmla="*/ 193857 w 1261241"/>
                <a:gd name="connsiteY30" fmla="*/ 133350 h 1209675"/>
                <a:gd name="connsiteX31" fmla="*/ 136707 w 1261241"/>
                <a:gd name="connsiteY31" fmla="*/ 180975 h 1209675"/>
                <a:gd name="connsiteX32" fmla="*/ 98607 w 1261241"/>
                <a:gd name="connsiteY32" fmla="*/ 238125 h 1209675"/>
                <a:gd name="connsiteX33" fmla="*/ 79557 w 1261241"/>
                <a:gd name="connsiteY33" fmla="*/ 266700 h 1209675"/>
                <a:gd name="connsiteX34" fmla="*/ 50982 w 1261241"/>
                <a:gd name="connsiteY34" fmla="*/ 295275 h 1209675"/>
                <a:gd name="connsiteX35" fmla="*/ 41457 w 1261241"/>
                <a:gd name="connsiteY35" fmla="*/ 323850 h 1209675"/>
                <a:gd name="connsiteX36" fmla="*/ 3357 w 1261241"/>
                <a:gd name="connsiteY36" fmla="*/ 381000 h 1209675"/>
                <a:gd name="connsiteX37" fmla="*/ 31932 w 1261241"/>
                <a:gd name="connsiteY37" fmla="*/ 733425 h 1209675"/>
                <a:gd name="connsiteX38" fmla="*/ 70032 w 1261241"/>
                <a:gd name="connsiteY38" fmla="*/ 800100 h 1209675"/>
                <a:gd name="connsiteX39" fmla="*/ 127182 w 1261241"/>
                <a:gd name="connsiteY39" fmla="*/ 857250 h 1209675"/>
                <a:gd name="connsiteX40" fmla="*/ 165282 w 1261241"/>
                <a:gd name="connsiteY40" fmla="*/ 914400 h 1209675"/>
                <a:gd name="connsiteX41" fmla="*/ 222432 w 1261241"/>
                <a:gd name="connsiteY41" fmla="*/ 962025 h 1209675"/>
                <a:gd name="connsiteX42" fmla="*/ 251007 w 1261241"/>
                <a:gd name="connsiteY42" fmla="*/ 981075 h 1209675"/>
                <a:gd name="connsiteX43" fmla="*/ 346257 w 1261241"/>
                <a:gd name="connsiteY43" fmla="*/ 1047750 h 1209675"/>
                <a:gd name="connsiteX44" fmla="*/ 403407 w 1261241"/>
                <a:gd name="connsiteY44" fmla="*/ 1085850 h 1209675"/>
                <a:gd name="connsiteX45" fmla="*/ 431982 w 1261241"/>
                <a:gd name="connsiteY45" fmla="*/ 1104900 h 1209675"/>
                <a:gd name="connsiteX46" fmla="*/ 489132 w 1261241"/>
                <a:gd name="connsiteY46" fmla="*/ 1133475 h 1209675"/>
                <a:gd name="connsiteX47" fmla="*/ 517707 w 1261241"/>
                <a:gd name="connsiteY47" fmla="*/ 1143000 h 1209675"/>
                <a:gd name="connsiteX48" fmla="*/ 574857 w 1261241"/>
                <a:gd name="connsiteY48" fmla="*/ 1181100 h 1209675"/>
                <a:gd name="connsiteX49" fmla="*/ 603432 w 1261241"/>
                <a:gd name="connsiteY49" fmla="*/ 1200150 h 1209675"/>
                <a:gd name="connsiteX50" fmla="*/ 641532 w 1261241"/>
                <a:gd name="connsiteY50" fmla="*/ 1209675 h 1209675"/>
                <a:gd name="connsiteX51" fmla="*/ 946332 w 1261241"/>
                <a:gd name="connsiteY51" fmla="*/ 1200150 h 1209675"/>
                <a:gd name="connsiteX52" fmla="*/ 974907 w 1261241"/>
                <a:gd name="connsiteY52" fmla="*/ 1190625 h 1209675"/>
                <a:gd name="connsiteX53" fmla="*/ 1070157 w 1261241"/>
                <a:gd name="connsiteY53" fmla="*/ 1162050 h 1209675"/>
                <a:gd name="connsiteX54" fmla="*/ 1127307 w 1261241"/>
                <a:gd name="connsiteY54" fmla="*/ 1123950 h 1209675"/>
                <a:gd name="connsiteX55" fmla="*/ 1155882 w 1261241"/>
                <a:gd name="connsiteY55" fmla="*/ 1104900 h 1209675"/>
                <a:gd name="connsiteX56" fmla="*/ 1193982 w 1261241"/>
                <a:gd name="connsiteY56" fmla="*/ 1047750 h 1209675"/>
                <a:gd name="connsiteX57" fmla="*/ 1213032 w 1261241"/>
                <a:gd name="connsiteY57" fmla="*/ 990600 h 1209675"/>
                <a:gd name="connsiteX58" fmla="*/ 1222557 w 1261241"/>
                <a:gd name="connsiteY58" fmla="*/ 962025 h 1209675"/>
                <a:gd name="connsiteX59" fmla="*/ 1251132 w 1261241"/>
                <a:gd name="connsiteY59" fmla="*/ 904875 h 1209675"/>
                <a:gd name="connsiteX60" fmla="*/ 1260657 w 1261241"/>
                <a:gd name="connsiteY60" fmla="*/ 781050 h 1209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1261241" h="1209675">
                  <a:moveTo>
                    <a:pt x="1193982" y="904875"/>
                  </a:moveTo>
                  <a:cubicBezTo>
                    <a:pt x="1209857" y="901700"/>
                    <a:pt x="1227551" y="903382"/>
                    <a:pt x="1241607" y="895350"/>
                  </a:cubicBezTo>
                  <a:cubicBezTo>
                    <a:pt x="1251546" y="889670"/>
                    <a:pt x="1260022" y="878205"/>
                    <a:pt x="1260657" y="866775"/>
                  </a:cubicBezTo>
                  <a:cubicBezTo>
                    <a:pt x="1263305" y="819118"/>
                    <a:pt x="1256403" y="771339"/>
                    <a:pt x="1251132" y="723900"/>
                  </a:cubicBezTo>
                  <a:cubicBezTo>
                    <a:pt x="1250023" y="713921"/>
                    <a:pt x="1244249" y="705011"/>
                    <a:pt x="1241607" y="695325"/>
                  </a:cubicBezTo>
                  <a:cubicBezTo>
                    <a:pt x="1234718" y="670066"/>
                    <a:pt x="1228907" y="644525"/>
                    <a:pt x="1222557" y="619125"/>
                  </a:cubicBezTo>
                  <a:cubicBezTo>
                    <a:pt x="1219382" y="606425"/>
                    <a:pt x="1214883" y="593984"/>
                    <a:pt x="1213032" y="581025"/>
                  </a:cubicBezTo>
                  <a:cubicBezTo>
                    <a:pt x="1209857" y="558800"/>
                    <a:pt x="1208555" y="536226"/>
                    <a:pt x="1203507" y="514350"/>
                  </a:cubicBezTo>
                  <a:cubicBezTo>
                    <a:pt x="1198992" y="494784"/>
                    <a:pt x="1190807" y="476250"/>
                    <a:pt x="1184457" y="457200"/>
                  </a:cubicBezTo>
                  <a:cubicBezTo>
                    <a:pt x="1181282" y="447675"/>
                    <a:pt x="1180501" y="436979"/>
                    <a:pt x="1174932" y="428625"/>
                  </a:cubicBezTo>
                  <a:cubicBezTo>
                    <a:pt x="1168582" y="419100"/>
                    <a:pt x="1161002" y="410289"/>
                    <a:pt x="1155882" y="400050"/>
                  </a:cubicBezTo>
                  <a:cubicBezTo>
                    <a:pt x="1151392" y="391070"/>
                    <a:pt x="1151233" y="380252"/>
                    <a:pt x="1146357" y="371475"/>
                  </a:cubicBezTo>
                  <a:cubicBezTo>
                    <a:pt x="1135238" y="351461"/>
                    <a:pt x="1115497" y="336045"/>
                    <a:pt x="1108257" y="314325"/>
                  </a:cubicBezTo>
                  <a:cubicBezTo>
                    <a:pt x="1091492" y="264030"/>
                    <a:pt x="1104301" y="294104"/>
                    <a:pt x="1060632" y="228600"/>
                  </a:cubicBezTo>
                  <a:lnTo>
                    <a:pt x="1022532" y="171450"/>
                  </a:lnTo>
                  <a:cubicBezTo>
                    <a:pt x="1016182" y="161925"/>
                    <a:pt x="1013007" y="149225"/>
                    <a:pt x="1003482" y="142875"/>
                  </a:cubicBezTo>
                  <a:cubicBezTo>
                    <a:pt x="993957" y="136525"/>
                    <a:pt x="984222" y="130479"/>
                    <a:pt x="974907" y="123825"/>
                  </a:cubicBezTo>
                  <a:cubicBezTo>
                    <a:pt x="954464" y="109223"/>
                    <a:pt x="930680" y="89027"/>
                    <a:pt x="908232" y="76200"/>
                  </a:cubicBezTo>
                  <a:cubicBezTo>
                    <a:pt x="895904" y="69155"/>
                    <a:pt x="883183" y="62743"/>
                    <a:pt x="870132" y="57150"/>
                  </a:cubicBezTo>
                  <a:cubicBezTo>
                    <a:pt x="860904" y="53195"/>
                    <a:pt x="850958" y="51150"/>
                    <a:pt x="841557" y="47625"/>
                  </a:cubicBezTo>
                  <a:cubicBezTo>
                    <a:pt x="825548" y="41622"/>
                    <a:pt x="810737" y="31726"/>
                    <a:pt x="793932" y="28575"/>
                  </a:cubicBezTo>
                  <a:cubicBezTo>
                    <a:pt x="759464" y="22112"/>
                    <a:pt x="723986" y="23148"/>
                    <a:pt x="689157" y="19050"/>
                  </a:cubicBezTo>
                  <a:cubicBezTo>
                    <a:pt x="669977" y="16793"/>
                    <a:pt x="651095" y="12462"/>
                    <a:pt x="632007" y="9525"/>
                  </a:cubicBezTo>
                  <a:cubicBezTo>
                    <a:pt x="609817" y="6111"/>
                    <a:pt x="587557" y="3175"/>
                    <a:pt x="565332" y="0"/>
                  </a:cubicBezTo>
                  <a:cubicBezTo>
                    <a:pt x="524057" y="3175"/>
                    <a:pt x="482397" y="3069"/>
                    <a:pt x="441507" y="9525"/>
                  </a:cubicBezTo>
                  <a:cubicBezTo>
                    <a:pt x="421672" y="12657"/>
                    <a:pt x="403838" y="23705"/>
                    <a:pt x="384357" y="28575"/>
                  </a:cubicBezTo>
                  <a:lnTo>
                    <a:pt x="346257" y="38100"/>
                  </a:lnTo>
                  <a:cubicBezTo>
                    <a:pt x="336732" y="44450"/>
                    <a:pt x="327921" y="52030"/>
                    <a:pt x="317682" y="57150"/>
                  </a:cubicBezTo>
                  <a:cubicBezTo>
                    <a:pt x="254773" y="88605"/>
                    <a:pt x="324226" y="40229"/>
                    <a:pt x="260532" y="85725"/>
                  </a:cubicBezTo>
                  <a:cubicBezTo>
                    <a:pt x="247614" y="94952"/>
                    <a:pt x="235350" y="105073"/>
                    <a:pt x="222432" y="114300"/>
                  </a:cubicBezTo>
                  <a:cubicBezTo>
                    <a:pt x="213117" y="120954"/>
                    <a:pt x="202651" y="126021"/>
                    <a:pt x="193857" y="133350"/>
                  </a:cubicBezTo>
                  <a:cubicBezTo>
                    <a:pt x="120518" y="194466"/>
                    <a:pt x="207653" y="133677"/>
                    <a:pt x="136707" y="180975"/>
                  </a:cubicBezTo>
                  <a:lnTo>
                    <a:pt x="98607" y="238125"/>
                  </a:lnTo>
                  <a:cubicBezTo>
                    <a:pt x="92257" y="247650"/>
                    <a:pt x="87652" y="258605"/>
                    <a:pt x="79557" y="266700"/>
                  </a:cubicBezTo>
                  <a:lnTo>
                    <a:pt x="50982" y="295275"/>
                  </a:lnTo>
                  <a:cubicBezTo>
                    <a:pt x="47807" y="304800"/>
                    <a:pt x="46333" y="315073"/>
                    <a:pt x="41457" y="323850"/>
                  </a:cubicBezTo>
                  <a:cubicBezTo>
                    <a:pt x="30338" y="343864"/>
                    <a:pt x="3357" y="381000"/>
                    <a:pt x="3357" y="381000"/>
                  </a:cubicBezTo>
                  <a:cubicBezTo>
                    <a:pt x="5042" y="433230"/>
                    <a:pt x="-16528" y="636505"/>
                    <a:pt x="31932" y="733425"/>
                  </a:cubicBezTo>
                  <a:cubicBezTo>
                    <a:pt x="41788" y="753137"/>
                    <a:pt x="54646" y="782790"/>
                    <a:pt x="70032" y="800100"/>
                  </a:cubicBezTo>
                  <a:cubicBezTo>
                    <a:pt x="87930" y="820236"/>
                    <a:pt x="112238" y="834834"/>
                    <a:pt x="127182" y="857250"/>
                  </a:cubicBezTo>
                  <a:cubicBezTo>
                    <a:pt x="139882" y="876300"/>
                    <a:pt x="146232" y="901700"/>
                    <a:pt x="165282" y="914400"/>
                  </a:cubicBezTo>
                  <a:cubicBezTo>
                    <a:pt x="236228" y="961698"/>
                    <a:pt x="149093" y="900909"/>
                    <a:pt x="222432" y="962025"/>
                  </a:cubicBezTo>
                  <a:cubicBezTo>
                    <a:pt x="231226" y="969354"/>
                    <a:pt x="241692" y="974421"/>
                    <a:pt x="251007" y="981075"/>
                  </a:cubicBezTo>
                  <a:cubicBezTo>
                    <a:pt x="349735" y="1051595"/>
                    <a:pt x="214875" y="960162"/>
                    <a:pt x="346257" y="1047750"/>
                  </a:cubicBezTo>
                  <a:lnTo>
                    <a:pt x="403407" y="1085850"/>
                  </a:lnTo>
                  <a:cubicBezTo>
                    <a:pt x="412932" y="1092200"/>
                    <a:pt x="421122" y="1101280"/>
                    <a:pt x="431982" y="1104900"/>
                  </a:cubicBezTo>
                  <a:cubicBezTo>
                    <a:pt x="503806" y="1128841"/>
                    <a:pt x="415274" y="1096546"/>
                    <a:pt x="489132" y="1133475"/>
                  </a:cubicBezTo>
                  <a:cubicBezTo>
                    <a:pt x="498112" y="1137965"/>
                    <a:pt x="508930" y="1138124"/>
                    <a:pt x="517707" y="1143000"/>
                  </a:cubicBezTo>
                  <a:cubicBezTo>
                    <a:pt x="537721" y="1154119"/>
                    <a:pt x="555807" y="1168400"/>
                    <a:pt x="574857" y="1181100"/>
                  </a:cubicBezTo>
                  <a:cubicBezTo>
                    <a:pt x="584382" y="1187450"/>
                    <a:pt x="592326" y="1197374"/>
                    <a:pt x="603432" y="1200150"/>
                  </a:cubicBezTo>
                  <a:lnTo>
                    <a:pt x="641532" y="1209675"/>
                  </a:lnTo>
                  <a:cubicBezTo>
                    <a:pt x="743132" y="1206500"/>
                    <a:pt x="844848" y="1205949"/>
                    <a:pt x="946332" y="1200150"/>
                  </a:cubicBezTo>
                  <a:cubicBezTo>
                    <a:pt x="956356" y="1199577"/>
                    <a:pt x="965253" y="1193383"/>
                    <a:pt x="974907" y="1190625"/>
                  </a:cubicBezTo>
                  <a:cubicBezTo>
                    <a:pt x="998202" y="1183969"/>
                    <a:pt x="1053180" y="1173368"/>
                    <a:pt x="1070157" y="1162050"/>
                  </a:cubicBezTo>
                  <a:lnTo>
                    <a:pt x="1127307" y="1123950"/>
                  </a:lnTo>
                  <a:lnTo>
                    <a:pt x="1155882" y="1104900"/>
                  </a:lnTo>
                  <a:cubicBezTo>
                    <a:pt x="1168582" y="1085850"/>
                    <a:pt x="1186742" y="1069470"/>
                    <a:pt x="1193982" y="1047750"/>
                  </a:cubicBezTo>
                  <a:lnTo>
                    <a:pt x="1213032" y="990600"/>
                  </a:lnTo>
                  <a:cubicBezTo>
                    <a:pt x="1216207" y="981075"/>
                    <a:pt x="1216988" y="970379"/>
                    <a:pt x="1222557" y="962025"/>
                  </a:cubicBezTo>
                  <a:cubicBezTo>
                    <a:pt x="1247176" y="925096"/>
                    <a:pt x="1237987" y="944310"/>
                    <a:pt x="1251132" y="904875"/>
                  </a:cubicBezTo>
                  <a:lnTo>
                    <a:pt x="1260657" y="781050"/>
                  </a:lnTo>
                </a:path>
              </a:pathLst>
            </a:custGeom>
            <a:solidFill>
              <a:srgbClr val="080808"/>
            </a:solidFill>
            <a:ln w="3175">
              <a:solidFill>
                <a:schemeClr val="accent4">
                  <a:lumMod val="10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fr-BE"/>
            </a:p>
          </p:txBody>
        </p:sp>
        <p:sp>
          <p:nvSpPr>
            <p:cNvPr id="38" name="Forme libre 37"/>
            <p:cNvSpPr/>
            <p:nvPr/>
          </p:nvSpPr>
          <p:spPr>
            <a:xfrm>
              <a:off x="3524250" y="6326882"/>
              <a:ext cx="1390650" cy="1293812"/>
            </a:xfrm>
            <a:custGeom>
              <a:avLst/>
              <a:gdLst>
                <a:gd name="connsiteX0" fmla="*/ 1171575 w 1390650"/>
                <a:gd name="connsiteY0" fmla="*/ 17231 h 1293581"/>
                <a:gd name="connsiteX1" fmla="*/ 1104900 w 1390650"/>
                <a:gd name="connsiteY1" fmla="*/ 7706 h 1293581"/>
                <a:gd name="connsiteX2" fmla="*/ 609600 w 1390650"/>
                <a:gd name="connsiteY2" fmla="*/ 26756 h 1293581"/>
                <a:gd name="connsiteX3" fmla="*/ 552450 w 1390650"/>
                <a:gd name="connsiteY3" fmla="*/ 55331 h 1293581"/>
                <a:gd name="connsiteX4" fmla="*/ 485775 w 1390650"/>
                <a:gd name="connsiteY4" fmla="*/ 83906 h 1293581"/>
                <a:gd name="connsiteX5" fmla="*/ 419100 w 1390650"/>
                <a:gd name="connsiteY5" fmla="*/ 122006 h 1293581"/>
                <a:gd name="connsiteX6" fmla="*/ 361950 w 1390650"/>
                <a:gd name="connsiteY6" fmla="*/ 150581 h 1293581"/>
                <a:gd name="connsiteX7" fmla="*/ 314325 w 1390650"/>
                <a:gd name="connsiteY7" fmla="*/ 198206 h 1293581"/>
                <a:gd name="connsiteX8" fmla="*/ 257175 w 1390650"/>
                <a:gd name="connsiteY8" fmla="*/ 217256 h 1293581"/>
                <a:gd name="connsiteX9" fmla="*/ 228600 w 1390650"/>
                <a:gd name="connsiteY9" fmla="*/ 226781 h 1293581"/>
                <a:gd name="connsiteX10" fmla="*/ 171450 w 1390650"/>
                <a:gd name="connsiteY10" fmla="*/ 274406 h 1293581"/>
                <a:gd name="connsiteX11" fmla="*/ 161925 w 1390650"/>
                <a:gd name="connsiteY11" fmla="*/ 302981 h 1293581"/>
                <a:gd name="connsiteX12" fmla="*/ 133350 w 1390650"/>
                <a:gd name="connsiteY12" fmla="*/ 369656 h 1293581"/>
                <a:gd name="connsiteX13" fmla="*/ 104775 w 1390650"/>
                <a:gd name="connsiteY13" fmla="*/ 388706 h 1293581"/>
                <a:gd name="connsiteX14" fmla="*/ 76200 w 1390650"/>
                <a:gd name="connsiteY14" fmla="*/ 445856 h 1293581"/>
                <a:gd name="connsiteX15" fmla="*/ 66675 w 1390650"/>
                <a:gd name="connsiteY15" fmla="*/ 474431 h 1293581"/>
                <a:gd name="connsiteX16" fmla="*/ 28575 w 1390650"/>
                <a:gd name="connsiteY16" fmla="*/ 531581 h 1293581"/>
                <a:gd name="connsiteX17" fmla="*/ 9525 w 1390650"/>
                <a:gd name="connsiteY17" fmla="*/ 560156 h 1293581"/>
                <a:gd name="connsiteX18" fmla="*/ 0 w 1390650"/>
                <a:gd name="connsiteY18" fmla="*/ 588731 h 1293581"/>
                <a:gd name="connsiteX19" fmla="*/ 9525 w 1390650"/>
                <a:gd name="connsiteY19" fmla="*/ 683981 h 1293581"/>
                <a:gd name="connsiteX20" fmla="*/ 38100 w 1390650"/>
                <a:gd name="connsiteY20" fmla="*/ 769706 h 1293581"/>
                <a:gd name="connsiteX21" fmla="*/ 47625 w 1390650"/>
                <a:gd name="connsiteY21" fmla="*/ 798281 h 1293581"/>
                <a:gd name="connsiteX22" fmla="*/ 66675 w 1390650"/>
                <a:gd name="connsiteY22" fmla="*/ 874481 h 1293581"/>
                <a:gd name="connsiteX23" fmla="*/ 85725 w 1390650"/>
                <a:gd name="connsiteY23" fmla="*/ 903056 h 1293581"/>
                <a:gd name="connsiteX24" fmla="*/ 104775 w 1390650"/>
                <a:gd name="connsiteY24" fmla="*/ 960206 h 1293581"/>
                <a:gd name="connsiteX25" fmla="*/ 114300 w 1390650"/>
                <a:gd name="connsiteY25" fmla="*/ 988781 h 1293581"/>
                <a:gd name="connsiteX26" fmla="*/ 142875 w 1390650"/>
                <a:gd name="connsiteY26" fmla="*/ 1017356 h 1293581"/>
                <a:gd name="connsiteX27" fmla="*/ 219075 w 1390650"/>
                <a:gd name="connsiteY27" fmla="*/ 1131656 h 1293581"/>
                <a:gd name="connsiteX28" fmla="*/ 247650 w 1390650"/>
                <a:gd name="connsiteY28" fmla="*/ 1150706 h 1293581"/>
                <a:gd name="connsiteX29" fmla="*/ 304800 w 1390650"/>
                <a:gd name="connsiteY29" fmla="*/ 1160231 h 1293581"/>
                <a:gd name="connsiteX30" fmla="*/ 352425 w 1390650"/>
                <a:gd name="connsiteY30" fmla="*/ 1169756 h 1293581"/>
                <a:gd name="connsiteX31" fmla="*/ 419100 w 1390650"/>
                <a:gd name="connsiteY31" fmla="*/ 1198331 h 1293581"/>
                <a:gd name="connsiteX32" fmla="*/ 447675 w 1390650"/>
                <a:gd name="connsiteY32" fmla="*/ 1207856 h 1293581"/>
                <a:gd name="connsiteX33" fmla="*/ 495300 w 1390650"/>
                <a:gd name="connsiteY33" fmla="*/ 1226906 h 1293581"/>
                <a:gd name="connsiteX34" fmla="*/ 581025 w 1390650"/>
                <a:gd name="connsiteY34" fmla="*/ 1265006 h 1293581"/>
                <a:gd name="connsiteX35" fmla="*/ 638175 w 1390650"/>
                <a:gd name="connsiteY35" fmla="*/ 1284056 h 1293581"/>
                <a:gd name="connsiteX36" fmla="*/ 666750 w 1390650"/>
                <a:gd name="connsiteY36" fmla="*/ 1293581 h 1293581"/>
                <a:gd name="connsiteX37" fmla="*/ 895350 w 1390650"/>
                <a:gd name="connsiteY37" fmla="*/ 1284056 h 1293581"/>
                <a:gd name="connsiteX38" fmla="*/ 990600 w 1390650"/>
                <a:gd name="connsiteY38" fmla="*/ 1265006 h 1293581"/>
                <a:gd name="connsiteX39" fmla="*/ 1057275 w 1390650"/>
                <a:gd name="connsiteY39" fmla="*/ 1255481 h 1293581"/>
                <a:gd name="connsiteX40" fmla="*/ 1219200 w 1390650"/>
                <a:gd name="connsiteY40" fmla="*/ 1245956 h 1293581"/>
                <a:gd name="connsiteX41" fmla="*/ 1247775 w 1390650"/>
                <a:gd name="connsiteY41" fmla="*/ 1236431 h 1293581"/>
                <a:gd name="connsiteX42" fmla="*/ 1323975 w 1390650"/>
                <a:gd name="connsiteY42" fmla="*/ 1226906 h 1293581"/>
                <a:gd name="connsiteX43" fmla="*/ 1390650 w 1390650"/>
                <a:gd name="connsiteY43" fmla="*/ 1179281 h 1293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1390650" h="1293581">
                  <a:moveTo>
                    <a:pt x="1171575" y="17231"/>
                  </a:moveTo>
                  <a:cubicBezTo>
                    <a:pt x="1149350" y="14056"/>
                    <a:pt x="1127351" y="7706"/>
                    <a:pt x="1104900" y="7706"/>
                  </a:cubicBezTo>
                  <a:cubicBezTo>
                    <a:pt x="673803" y="7706"/>
                    <a:pt x="792216" y="-18898"/>
                    <a:pt x="609600" y="26756"/>
                  </a:cubicBezTo>
                  <a:cubicBezTo>
                    <a:pt x="527708" y="81351"/>
                    <a:pt x="631320" y="15896"/>
                    <a:pt x="552450" y="55331"/>
                  </a:cubicBezTo>
                  <a:cubicBezTo>
                    <a:pt x="486671" y="88220"/>
                    <a:pt x="565069" y="64082"/>
                    <a:pt x="485775" y="83906"/>
                  </a:cubicBezTo>
                  <a:cubicBezTo>
                    <a:pt x="416157" y="130318"/>
                    <a:pt x="503693" y="73667"/>
                    <a:pt x="419100" y="122006"/>
                  </a:cubicBezTo>
                  <a:cubicBezTo>
                    <a:pt x="367399" y="151549"/>
                    <a:pt x="414341" y="133117"/>
                    <a:pt x="361950" y="150581"/>
                  </a:cubicBezTo>
                  <a:cubicBezTo>
                    <a:pt x="344571" y="176649"/>
                    <a:pt x="344404" y="184838"/>
                    <a:pt x="314325" y="198206"/>
                  </a:cubicBezTo>
                  <a:cubicBezTo>
                    <a:pt x="295975" y="206361"/>
                    <a:pt x="276225" y="210906"/>
                    <a:pt x="257175" y="217256"/>
                  </a:cubicBezTo>
                  <a:cubicBezTo>
                    <a:pt x="247650" y="220431"/>
                    <a:pt x="236954" y="221212"/>
                    <a:pt x="228600" y="226781"/>
                  </a:cubicBezTo>
                  <a:cubicBezTo>
                    <a:pt x="188817" y="253303"/>
                    <a:pt x="208120" y="237736"/>
                    <a:pt x="171450" y="274406"/>
                  </a:cubicBezTo>
                  <a:cubicBezTo>
                    <a:pt x="168275" y="283931"/>
                    <a:pt x="164683" y="293327"/>
                    <a:pt x="161925" y="302981"/>
                  </a:cubicBezTo>
                  <a:cubicBezTo>
                    <a:pt x="153181" y="333585"/>
                    <a:pt x="156551" y="346455"/>
                    <a:pt x="133350" y="369656"/>
                  </a:cubicBezTo>
                  <a:cubicBezTo>
                    <a:pt x="125255" y="377751"/>
                    <a:pt x="114300" y="382356"/>
                    <a:pt x="104775" y="388706"/>
                  </a:cubicBezTo>
                  <a:cubicBezTo>
                    <a:pt x="80834" y="460530"/>
                    <a:pt x="113129" y="371998"/>
                    <a:pt x="76200" y="445856"/>
                  </a:cubicBezTo>
                  <a:cubicBezTo>
                    <a:pt x="71710" y="454836"/>
                    <a:pt x="71551" y="465654"/>
                    <a:pt x="66675" y="474431"/>
                  </a:cubicBezTo>
                  <a:cubicBezTo>
                    <a:pt x="55556" y="494445"/>
                    <a:pt x="41275" y="512531"/>
                    <a:pt x="28575" y="531581"/>
                  </a:cubicBezTo>
                  <a:cubicBezTo>
                    <a:pt x="22225" y="541106"/>
                    <a:pt x="13145" y="549296"/>
                    <a:pt x="9525" y="560156"/>
                  </a:cubicBezTo>
                  <a:lnTo>
                    <a:pt x="0" y="588731"/>
                  </a:lnTo>
                  <a:cubicBezTo>
                    <a:pt x="3175" y="620481"/>
                    <a:pt x="3645" y="652619"/>
                    <a:pt x="9525" y="683981"/>
                  </a:cubicBezTo>
                  <a:lnTo>
                    <a:pt x="38100" y="769706"/>
                  </a:lnTo>
                  <a:cubicBezTo>
                    <a:pt x="41275" y="779231"/>
                    <a:pt x="45656" y="788436"/>
                    <a:pt x="47625" y="798281"/>
                  </a:cubicBezTo>
                  <a:cubicBezTo>
                    <a:pt x="51248" y="816395"/>
                    <a:pt x="56912" y="854955"/>
                    <a:pt x="66675" y="874481"/>
                  </a:cubicBezTo>
                  <a:cubicBezTo>
                    <a:pt x="71795" y="884720"/>
                    <a:pt x="81076" y="892595"/>
                    <a:pt x="85725" y="903056"/>
                  </a:cubicBezTo>
                  <a:cubicBezTo>
                    <a:pt x="93880" y="921406"/>
                    <a:pt x="98425" y="941156"/>
                    <a:pt x="104775" y="960206"/>
                  </a:cubicBezTo>
                  <a:cubicBezTo>
                    <a:pt x="107950" y="969731"/>
                    <a:pt x="107200" y="981681"/>
                    <a:pt x="114300" y="988781"/>
                  </a:cubicBezTo>
                  <a:lnTo>
                    <a:pt x="142875" y="1017356"/>
                  </a:lnTo>
                  <a:cubicBezTo>
                    <a:pt x="162847" y="1077273"/>
                    <a:pt x="157919" y="1090885"/>
                    <a:pt x="219075" y="1131656"/>
                  </a:cubicBezTo>
                  <a:cubicBezTo>
                    <a:pt x="228600" y="1138006"/>
                    <a:pt x="236790" y="1147086"/>
                    <a:pt x="247650" y="1150706"/>
                  </a:cubicBezTo>
                  <a:cubicBezTo>
                    <a:pt x="265972" y="1156813"/>
                    <a:pt x="285799" y="1156776"/>
                    <a:pt x="304800" y="1160231"/>
                  </a:cubicBezTo>
                  <a:cubicBezTo>
                    <a:pt x="320728" y="1163127"/>
                    <a:pt x="336719" y="1165829"/>
                    <a:pt x="352425" y="1169756"/>
                  </a:cubicBezTo>
                  <a:cubicBezTo>
                    <a:pt x="388166" y="1178691"/>
                    <a:pt x="380936" y="1181975"/>
                    <a:pt x="419100" y="1198331"/>
                  </a:cubicBezTo>
                  <a:cubicBezTo>
                    <a:pt x="428328" y="1202286"/>
                    <a:pt x="438274" y="1204331"/>
                    <a:pt x="447675" y="1207856"/>
                  </a:cubicBezTo>
                  <a:cubicBezTo>
                    <a:pt x="463684" y="1213859"/>
                    <a:pt x="479676" y="1219962"/>
                    <a:pt x="495300" y="1226906"/>
                  </a:cubicBezTo>
                  <a:cubicBezTo>
                    <a:pt x="562676" y="1256851"/>
                    <a:pt x="503379" y="1236771"/>
                    <a:pt x="581025" y="1265006"/>
                  </a:cubicBezTo>
                  <a:cubicBezTo>
                    <a:pt x="599896" y="1271868"/>
                    <a:pt x="619125" y="1277706"/>
                    <a:pt x="638175" y="1284056"/>
                  </a:cubicBezTo>
                  <a:lnTo>
                    <a:pt x="666750" y="1293581"/>
                  </a:lnTo>
                  <a:cubicBezTo>
                    <a:pt x="742950" y="1290406"/>
                    <a:pt x="819242" y="1288966"/>
                    <a:pt x="895350" y="1284056"/>
                  </a:cubicBezTo>
                  <a:cubicBezTo>
                    <a:pt x="1037414" y="1274891"/>
                    <a:pt x="911456" y="1280835"/>
                    <a:pt x="990600" y="1265006"/>
                  </a:cubicBezTo>
                  <a:cubicBezTo>
                    <a:pt x="1012615" y="1260603"/>
                    <a:pt x="1034902" y="1257345"/>
                    <a:pt x="1057275" y="1255481"/>
                  </a:cubicBezTo>
                  <a:cubicBezTo>
                    <a:pt x="1111157" y="1250991"/>
                    <a:pt x="1165225" y="1249131"/>
                    <a:pt x="1219200" y="1245956"/>
                  </a:cubicBezTo>
                  <a:cubicBezTo>
                    <a:pt x="1228725" y="1242781"/>
                    <a:pt x="1237897" y="1238227"/>
                    <a:pt x="1247775" y="1236431"/>
                  </a:cubicBezTo>
                  <a:cubicBezTo>
                    <a:pt x="1272960" y="1231852"/>
                    <a:pt x="1299869" y="1235515"/>
                    <a:pt x="1323975" y="1226906"/>
                  </a:cubicBezTo>
                  <a:cubicBezTo>
                    <a:pt x="1355546" y="1215631"/>
                    <a:pt x="1370685" y="1199246"/>
                    <a:pt x="1390650" y="1179281"/>
                  </a:cubicBezTo>
                </a:path>
              </a:pathLst>
            </a:custGeom>
            <a:noFill/>
            <a:ln w="38100">
              <a:solidFill>
                <a:srgbClr val="FF00FF"/>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fr-BE"/>
            </a:p>
          </p:txBody>
        </p:sp>
        <p:sp>
          <p:nvSpPr>
            <p:cNvPr id="39" name="Forme libre 38"/>
            <p:cNvSpPr/>
            <p:nvPr/>
          </p:nvSpPr>
          <p:spPr>
            <a:xfrm>
              <a:off x="4705350" y="6334819"/>
              <a:ext cx="866775" cy="1219200"/>
            </a:xfrm>
            <a:custGeom>
              <a:avLst/>
              <a:gdLst>
                <a:gd name="connsiteX0" fmla="*/ 0 w 866775"/>
                <a:gd name="connsiteY0" fmla="*/ 19050 h 1219200"/>
                <a:gd name="connsiteX1" fmla="*/ 114300 w 866775"/>
                <a:gd name="connsiteY1" fmla="*/ 0 h 1219200"/>
                <a:gd name="connsiteX2" fmla="*/ 285750 w 866775"/>
                <a:gd name="connsiteY2" fmla="*/ 9525 h 1219200"/>
                <a:gd name="connsiteX3" fmla="*/ 381000 w 866775"/>
                <a:gd name="connsiteY3" fmla="*/ 38100 h 1219200"/>
                <a:gd name="connsiteX4" fmla="*/ 409575 w 866775"/>
                <a:gd name="connsiteY4" fmla="*/ 47625 h 1219200"/>
                <a:gd name="connsiteX5" fmla="*/ 438150 w 866775"/>
                <a:gd name="connsiteY5" fmla="*/ 66675 h 1219200"/>
                <a:gd name="connsiteX6" fmla="*/ 504825 w 866775"/>
                <a:gd name="connsiteY6" fmla="*/ 95250 h 1219200"/>
                <a:gd name="connsiteX7" fmla="*/ 561975 w 866775"/>
                <a:gd name="connsiteY7" fmla="*/ 133350 h 1219200"/>
                <a:gd name="connsiteX8" fmla="*/ 619125 w 866775"/>
                <a:gd name="connsiteY8" fmla="*/ 190500 h 1219200"/>
                <a:gd name="connsiteX9" fmla="*/ 647700 w 866775"/>
                <a:gd name="connsiteY9" fmla="*/ 219075 h 1219200"/>
                <a:gd name="connsiteX10" fmla="*/ 695325 w 866775"/>
                <a:gd name="connsiteY10" fmla="*/ 304800 h 1219200"/>
                <a:gd name="connsiteX11" fmla="*/ 714375 w 866775"/>
                <a:gd name="connsiteY11" fmla="*/ 333375 h 1219200"/>
                <a:gd name="connsiteX12" fmla="*/ 733425 w 866775"/>
                <a:gd name="connsiteY12" fmla="*/ 400050 h 1219200"/>
                <a:gd name="connsiteX13" fmla="*/ 762000 w 866775"/>
                <a:gd name="connsiteY13" fmla="*/ 428625 h 1219200"/>
                <a:gd name="connsiteX14" fmla="*/ 781050 w 866775"/>
                <a:gd name="connsiteY14" fmla="*/ 504825 h 1219200"/>
                <a:gd name="connsiteX15" fmla="*/ 800100 w 866775"/>
                <a:gd name="connsiteY15" fmla="*/ 561975 h 1219200"/>
                <a:gd name="connsiteX16" fmla="*/ 809625 w 866775"/>
                <a:gd name="connsiteY16" fmla="*/ 600075 h 1219200"/>
                <a:gd name="connsiteX17" fmla="*/ 819150 w 866775"/>
                <a:gd name="connsiteY17" fmla="*/ 628650 h 1219200"/>
                <a:gd name="connsiteX18" fmla="*/ 828675 w 866775"/>
                <a:gd name="connsiteY18" fmla="*/ 676275 h 1219200"/>
                <a:gd name="connsiteX19" fmla="*/ 857250 w 866775"/>
                <a:gd name="connsiteY19" fmla="*/ 790575 h 1219200"/>
                <a:gd name="connsiteX20" fmla="*/ 866775 w 866775"/>
                <a:gd name="connsiteY20" fmla="*/ 819150 h 1219200"/>
                <a:gd name="connsiteX21" fmla="*/ 838200 w 866775"/>
                <a:gd name="connsiteY21" fmla="*/ 981075 h 1219200"/>
                <a:gd name="connsiteX22" fmla="*/ 828675 w 866775"/>
                <a:gd name="connsiteY22" fmla="*/ 1009650 h 1219200"/>
                <a:gd name="connsiteX23" fmla="*/ 819150 w 866775"/>
                <a:gd name="connsiteY23" fmla="*/ 1038225 h 1219200"/>
                <a:gd name="connsiteX24" fmla="*/ 790575 w 866775"/>
                <a:gd name="connsiteY24" fmla="*/ 1066800 h 1219200"/>
                <a:gd name="connsiteX25" fmla="*/ 752475 w 866775"/>
                <a:gd name="connsiteY25" fmla="*/ 1123950 h 1219200"/>
                <a:gd name="connsiteX26" fmla="*/ 733425 w 866775"/>
                <a:gd name="connsiteY26" fmla="*/ 1152525 h 1219200"/>
                <a:gd name="connsiteX27" fmla="*/ 676275 w 866775"/>
                <a:gd name="connsiteY27" fmla="*/ 1181100 h 1219200"/>
                <a:gd name="connsiteX28" fmla="*/ 647700 w 866775"/>
                <a:gd name="connsiteY28" fmla="*/ 1190625 h 1219200"/>
                <a:gd name="connsiteX29" fmla="*/ 619125 w 866775"/>
                <a:gd name="connsiteY29" fmla="*/ 1209675 h 1219200"/>
                <a:gd name="connsiteX30" fmla="*/ 561975 w 866775"/>
                <a:gd name="connsiteY30" fmla="*/ 1219200 h 1219200"/>
                <a:gd name="connsiteX31" fmla="*/ 276225 w 866775"/>
                <a:gd name="connsiteY31" fmla="*/ 1209675 h 1219200"/>
                <a:gd name="connsiteX32" fmla="*/ 209550 w 866775"/>
                <a:gd name="connsiteY32" fmla="*/ 1200150 h 1219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866775" h="1219200">
                  <a:moveTo>
                    <a:pt x="0" y="19050"/>
                  </a:moveTo>
                  <a:cubicBezTo>
                    <a:pt x="27042" y="13642"/>
                    <a:pt x="90671" y="0"/>
                    <a:pt x="114300" y="0"/>
                  </a:cubicBezTo>
                  <a:cubicBezTo>
                    <a:pt x="171538" y="0"/>
                    <a:pt x="228600" y="6350"/>
                    <a:pt x="285750" y="9525"/>
                  </a:cubicBezTo>
                  <a:cubicBezTo>
                    <a:pt x="343331" y="23920"/>
                    <a:pt x="311431" y="14910"/>
                    <a:pt x="381000" y="38100"/>
                  </a:cubicBezTo>
                  <a:cubicBezTo>
                    <a:pt x="390525" y="41275"/>
                    <a:pt x="401221" y="42056"/>
                    <a:pt x="409575" y="47625"/>
                  </a:cubicBezTo>
                  <a:cubicBezTo>
                    <a:pt x="419100" y="53975"/>
                    <a:pt x="427911" y="61555"/>
                    <a:pt x="438150" y="66675"/>
                  </a:cubicBezTo>
                  <a:cubicBezTo>
                    <a:pt x="479607" y="87403"/>
                    <a:pt x="458577" y="62216"/>
                    <a:pt x="504825" y="95250"/>
                  </a:cubicBezTo>
                  <a:cubicBezTo>
                    <a:pt x="567255" y="139843"/>
                    <a:pt x="500678" y="112918"/>
                    <a:pt x="561975" y="133350"/>
                  </a:cubicBezTo>
                  <a:lnTo>
                    <a:pt x="619125" y="190500"/>
                  </a:lnTo>
                  <a:lnTo>
                    <a:pt x="647700" y="219075"/>
                  </a:lnTo>
                  <a:cubicBezTo>
                    <a:pt x="664465" y="269370"/>
                    <a:pt x="651656" y="239296"/>
                    <a:pt x="695325" y="304800"/>
                  </a:cubicBezTo>
                  <a:lnTo>
                    <a:pt x="714375" y="333375"/>
                  </a:lnTo>
                  <a:cubicBezTo>
                    <a:pt x="715645" y="338456"/>
                    <a:pt x="727959" y="391851"/>
                    <a:pt x="733425" y="400050"/>
                  </a:cubicBezTo>
                  <a:cubicBezTo>
                    <a:pt x="740897" y="411258"/>
                    <a:pt x="752475" y="419100"/>
                    <a:pt x="762000" y="428625"/>
                  </a:cubicBezTo>
                  <a:cubicBezTo>
                    <a:pt x="790901" y="515328"/>
                    <a:pt x="746568" y="378390"/>
                    <a:pt x="781050" y="504825"/>
                  </a:cubicBezTo>
                  <a:cubicBezTo>
                    <a:pt x="786334" y="524198"/>
                    <a:pt x="795230" y="542494"/>
                    <a:pt x="800100" y="561975"/>
                  </a:cubicBezTo>
                  <a:cubicBezTo>
                    <a:pt x="803275" y="574675"/>
                    <a:pt x="806029" y="587488"/>
                    <a:pt x="809625" y="600075"/>
                  </a:cubicBezTo>
                  <a:cubicBezTo>
                    <a:pt x="812383" y="609729"/>
                    <a:pt x="816715" y="618910"/>
                    <a:pt x="819150" y="628650"/>
                  </a:cubicBezTo>
                  <a:cubicBezTo>
                    <a:pt x="823077" y="644356"/>
                    <a:pt x="825779" y="660347"/>
                    <a:pt x="828675" y="676275"/>
                  </a:cubicBezTo>
                  <a:cubicBezTo>
                    <a:pt x="844066" y="760928"/>
                    <a:pt x="829426" y="707102"/>
                    <a:pt x="857250" y="790575"/>
                  </a:cubicBezTo>
                  <a:lnTo>
                    <a:pt x="866775" y="819150"/>
                  </a:lnTo>
                  <a:cubicBezTo>
                    <a:pt x="855432" y="943923"/>
                    <a:pt x="868340" y="890656"/>
                    <a:pt x="838200" y="981075"/>
                  </a:cubicBezTo>
                  <a:lnTo>
                    <a:pt x="828675" y="1009650"/>
                  </a:lnTo>
                  <a:cubicBezTo>
                    <a:pt x="825500" y="1019175"/>
                    <a:pt x="826250" y="1031125"/>
                    <a:pt x="819150" y="1038225"/>
                  </a:cubicBezTo>
                  <a:cubicBezTo>
                    <a:pt x="809625" y="1047750"/>
                    <a:pt x="798845" y="1056167"/>
                    <a:pt x="790575" y="1066800"/>
                  </a:cubicBezTo>
                  <a:cubicBezTo>
                    <a:pt x="776519" y="1084872"/>
                    <a:pt x="765175" y="1104900"/>
                    <a:pt x="752475" y="1123950"/>
                  </a:cubicBezTo>
                  <a:cubicBezTo>
                    <a:pt x="746125" y="1133475"/>
                    <a:pt x="744285" y="1148905"/>
                    <a:pt x="733425" y="1152525"/>
                  </a:cubicBezTo>
                  <a:cubicBezTo>
                    <a:pt x="661601" y="1176466"/>
                    <a:pt x="750133" y="1144171"/>
                    <a:pt x="676275" y="1181100"/>
                  </a:cubicBezTo>
                  <a:cubicBezTo>
                    <a:pt x="667295" y="1185590"/>
                    <a:pt x="656680" y="1186135"/>
                    <a:pt x="647700" y="1190625"/>
                  </a:cubicBezTo>
                  <a:cubicBezTo>
                    <a:pt x="637461" y="1195745"/>
                    <a:pt x="629985" y="1206055"/>
                    <a:pt x="619125" y="1209675"/>
                  </a:cubicBezTo>
                  <a:cubicBezTo>
                    <a:pt x="600803" y="1215782"/>
                    <a:pt x="581025" y="1216025"/>
                    <a:pt x="561975" y="1219200"/>
                  </a:cubicBezTo>
                  <a:cubicBezTo>
                    <a:pt x="466725" y="1216025"/>
                    <a:pt x="371389" y="1214819"/>
                    <a:pt x="276225" y="1209675"/>
                  </a:cubicBezTo>
                  <a:cubicBezTo>
                    <a:pt x="253807" y="1208463"/>
                    <a:pt x="209550" y="1200150"/>
                    <a:pt x="209550" y="1200150"/>
                  </a:cubicBezTo>
                </a:path>
              </a:pathLst>
            </a:custGeom>
            <a:noFill/>
            <a:ln w="571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fr-BE"/>
            </a:p>
          </p:txBody>
        </p:sp>
        <p:sp>
          <p:nvSpPr>
            <p:cNvPr id="40" name="Rectangle 39"/>
            <p:cNvSpPr/>
            <p:nvPr/>
          </p:nvSpPr>
          <p:spPr>
            <a:xfrm>
              <a:off x="4740275" y="6696769"/>
              <a:ext cx="454025" cy="400050"/>
            </a:xfrm>
            <a:prstGeom prst="rect">
              <a:avLst/>
            </a:prstGeom>
          </p:spPr>
          <p:txBody>
            <a:bodyPr wrap="none">
              <a:spAutoFit/>
            </a:bodyPr>
            <a:lstStyle/>
            <a:p>
              <a:pPr eaLnBrk="1" hangingPunct="1">
                <a:defRPr/>
              </a:pPr>
              <a:r>
                <a:rPr lang="fr-FR" dirty="0">
                  <a:solidFill>
                    <a:schemeClr val="accent3"/>
                  </a:solidFill>
                  <a:latin typeface="+mj-lt"/>
                </a:rPr>
                <a:t>KF</a:t>
              </a:r>
              <a:endParaRPr lang="fr-BE" dirty="0">
                <a:solidFill>
                  <a:schemeClr val="accent3"/>
                </a:solidFill>
                <a:latin typeface="+mj-lt"/>
              </a:endParaRPr>
            </a:p>
          </p:txBody>
        </p:sp>
      </p:grpSp>
      <p:grpSp>
        <p:nvGrpSpPr>
          <p:cNvPr id="41" name="Groupe 40"/>
          <p:cNvGrpSpPr/>
          <p:nvPr/>
        </p:nvGrpSpPr>
        <p:grpSpPr>
          <a:xfrm>
            <a:off x="4912496" y="2029026"/>
            <a:ext cx="2843187" cy="1800970"/>
            <a:chOff x="9991725" y="5961757"/>
            <a:chExt cx="2159000" cy="1304925"/>
          </a:xfrm>
        </p:grpSpPr>
        <p:sp>
          <p:nvSpPr>
            <p:cNvPr id="42" name="Flèche vers le bas 41"/>
            <p:cNvSpPr/>
            <p:nvPr/>
          </p:nvSpPr>
          <p:spPr>
            <a:xfrm rot="16200000">
              <a:off x="10409256" y="6133182"/>
              <a:ext cx="319088" cy="571500"/>
            </a:xfrm>
            <a:prstGeom prst="downArrow">
              <a:avLst/>
            </a:prstGeom>
            <a:solidFill>
              <a:srgbClr val="800000"/>
            </a:solidFill>
            <a:ln w="3175">
              <a:solidFill>
                <a:schemeClr val="accent5">
                  <a:lumMod val="10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fr-BE"/>
            </a:p>
          </p:txBody>
        </p:sp>
        <p:sp>
          <p:nvSpPr>
            <p:cNvPr id="43" name="Forme libre 42"/>
            <p:cNvSpPr/>
            <p:nvPr/>
          </p:nvSpPr>
          <p:spPr>
            <a:xfrm>
              <a:off x="9991725" y="5961757"/>
              <a:ext cx="1906587" cy="1285875"/>
            </a:xfrm>
            <a:custGeom>
              <a:avLst/>
              <a:gdLst>
                <a:gd name="connsiteX0" fmla="*/ 315377 w 1906052"/>
                <a:gd name="connsiteY0" fmla="*/ 152400 h 1285875"/>
                <a:gd name="connsiteX1" fmla="*/ 382052 w 1906052"/>
                <a:gd name="connsiteY1" fmla="*/ 104775 h 1285875"/>
                <a:gd name="connsiteX2" fmla="*/ 410627 w 1906052"/>
                <a:gd name="connsiteY2" fmla="*/ 95250 h 1285875"/>
                <a:gd name="connsiteX3" fmla="*/ 486827 w 1906052"/>
                <a:gd name="connsiteY3" fmla="*/ 85725 h 1285875"/>
                <a:gd name="connsiteX4" fmla="*/ 515402 w 1906052"/>
                <a:gd name="connsiteY4" fmla="*/ 66675 h 1285875"/>
                <a:gd name="connsiteX5" fmla="*/ 534452 w 1906052"/>
                <a:gd name="connsiteY5" fmla="*/ 38100 h 1285875"/>
                <a:gd name="connsiteX6" fmla="*/ 601127 w 1906052"/>
                <a:gd name="connsiteY6" fmla="*/ 28575 h 1285875"/>
                <a:gd name="connsiteX7" fmla="*/ 734477 w 1906052"/>
                <a:gd name="connsiteY7" fmla="*/ 19050 h 1285875"/>
                <a:gd name="connsiteX8" fmla="*/ 791627 w 1906052"/>
                <a:gd name="connsiteY8" fmla="*/ 9525 h 1285875"/>
                <a:gd name="connsiteX9" fmla="*/ 820202 w 1906052"/>
                <a:gd name="connsiteY9" fmla="*/ 0 h 1285875"/>
                <a:gd name="connsiteX10" fmla="*/ 886877 w 1906052"/>
                <a:gd name="connsiteY10" fmla="*/ 19050 h 1285875"/>
                <a:gd name="connsiteX11" fmla="*/ 953552 w 1906052"/>
                <a:gd name="connsiteY11" fmla="*/ 9525 h 1285875"/>
                <a:gd name="connsiteX12" fmla="*/ 991652 w 1906052"/>
                <a:gd name="connsiteY12" fmla="*/ 19050 h 1285875"/>
                <a:gd name="connsiteX13" fmla="*/ 1067852 w 1906052"/>
                <a:gd name="connsiteY13" fmla="*/ 28575 h 1285875"/>
                <a:gd name="connsiteX14" fmla="*/ 1267877 w 1906052"/>
                <a:gd name="connsiteY14" fmla="*/ 28575 h 1285875"/>
                <a:gd name="connsiteX15" fmla="*/ 1486952 w 1906052"/>
                <a:gd name="connsiteY15" fmla="*/ 38100 h 1285875"/>
                <a:gd name="connsiteX16" fmla="*/ 1515527 w 1906052"/>
                <a:gd name="connsiteY16" fmla="*/ 57150 h 1285875"/>
                <a:gd name="connsiteX17" fmla="*/ 1544102 w 1906052"/>
                <a:gd name="connsiteY17" fmla="*/ 66675 h 1285875"/>
                <a:gd name="connsiteX18" fmla="*/ 1582202 w 1906052"/>
                <a:gd name="connsiteY18" fmla="*/ 95250 h 1285875"/>
                <a:gd name="connsiteX19" fmla="*/ 1620302 w 1906052"/>
                <a:gd name="connsiteY19" fmla="*/ 114300 h 1285875"/>
                <a:gd name="connsiteX20" fmla="*/ 1648877 w 1906052"/>
                <a:gd name="connsiteY20" fmla="*/ 133350 h 1285875"/>
                <a:gd name="connsiteX21" fmla="*/ 1658402 w 1906052"/>
                <a:gd name="connsiteY21" fmla="*/ 180975 h 1285875"/>
                <a:gd name="connsiteX22" fmla="*/ 1686977 w 1906052"/>
                <a:gd name="connsiteY22" fmla="*/ 200025 h 1285875"/>
                <a:gd name="connsiteX23" fmla="*/ 1725077 w 1906052"/>
                <a:gd name="connsiteY23" fmla="*/ 257175 h 1285875"/>
                <a:gd name="connsiteX24" fmla="*/ 1763177 w 1906052"/>
                <a:gd name="connsiteY24" fmla="*/ 314325 h 1285875"/>
                <a:gd name="connsiteX25" fmla="*/ 1782227 w 1906052"/>
                <a:gd name="connsiteY25" fmla="*/ 342900 h 1285875"/>
                <a:gd name="connsiteX26" fmla="*/ 1810802 w 1906052"/>
                <a:gd name="connsiteY26" fmla="*/ 371475 h 1285875"/>
                <a:gd name="connsiteX27" fmla="*/ 1839377 w 1906052"/>
                <a:gd name="connsiteY27" fmla="*/ 390525 h 1285875"/>
                <a:gd name="connsiteX28" fmla="*/ 1877477 w 1906052"/>
                <a:gd name="connsiteY28" fmla="*/ 419100 h 1285875"/>
                <a:gd name="connsiteX29" fmla="*/ 1877477 w 1906052"/>
                <a:gd name="connsiteY29" fmla="*/ 542925 h 1285875"/>
                <a:gd name="connsiteX30" fmla="*/ 1887002 w 1906052"/>
                <a:gd name="connsiteY30" fmla="*/ 647700 h 1285875"/>
                <a:gd name="connsiteX31" fmla="*/ 1906052 w 1906052"/>
                <a:gd name="connsiteY31" fmla="*/ 704850 h 1285875"/>
                <a:gd name="connsiteX32" fmla="*/ 1887002 w 1906052"/>
                <a:gd name="connsiteY32" fmla="*/ 914400 h 1285875"/>
                <a:gd name="connsiteX33" fmla="*/ 1858427 w 1906052"/>
                <a:gd name="connsiteY33" fmla="*/ 933450 h 1285875"/>
                <a:gd name="connsiteX34" fmla="*/ 1763177 w 1906052"/>
                <a:gd name="connsiteY34" fmla="*/ 990600 h 1285875"/>
                <a:gd name="connsiteX35" fmla="*/ 1706027 w 1906052"/>
                <a:gd name="connsiteY35" fmla="*/ 1047750 h 1285875"/>
                <a:gd name="connsiteX36" fmla="*/ 1648877 w 1906052"/>
                <a:gd name="connsiteY36" fmla="*/ 1162050 h 1285875"/>
                <a:gd name="connsiteX37" fmla="*/ 1591727 w 1906052"/>
                <a:gd name="connsiteY37" fmla="*/ 1219200 h 1285875"/>
                <a:gd name="connsiteX38" fmla="*/ 1563152 w 1906052"/>
                <a:gd name="connsiteY38" fmla="*/ 1247775 h 1285875"/>
                <a:gd name="connsiteX39" fmla="*/ 1353602 w 1906052"/>
                <a:gd name="connsiteY39" fmla="*/ 1228725 h 1285875"/>
                <a:gd name="connsiteX40" fmla="*/ 1305977 w 1906052"/>
                <a:gd name="connsiteY40" fmla="*/ 1209675 h 1285875"/>
                <a:gd name="connsiteX41" fmla="*/ 1134527 w 1906052"/>
                <a:gd name="connsiteY41" fmla="*/ 1219200 h 1285875"/>
                <a:gd name="connsiteX42" fmla="*/ 1096427 w 1906052"/>
                <a:gd name="connsiteY42" fmla="*/ 1238250 h 1285875"/>
                <a:gd name="connsiteX43" fmla="*/ 991652 w 1906052"/>
                <a:gd name="connsiteY43" fmla="*/ 1266825 h 1285875"/>
                <a:gd name="connsiteX44" fmla="*/ 648752 w 1906052"/>
                <a:gd name="connsiteY44" fmla="*/ 1276350 h 1285875"/>
                <a:gd name="connsiteX45" fmla="*/ 620177 w 1906052"/>
                <a:gd name="connsiteY45" fmla="*/ 1285875 h 1285875"/>
                <a:gd name="connsiteX46" fmla="*/ 591602 w 1906052"/>
                <a:gd name="connsiteY46" fmla="*/ 1276350 h 1285875"/>
                <a:gd name="connsiteX47" fmla="*/ 515402 w 1906052"/>
                <a:gd name="connsiteY47" fmla="*/ 1219200 h 1285875"/>
                <a:gd name="connsiteX48" fmla="*/ 486827 w 1906052"/>
                <a:gd name="connsiteY48" fmla="*/ 1200150 h 1285875"/>
                <a:gd name="connsiteX49" fmla="*/ 429677 w 1906052"/>
                <a:gd name="connsiteY49" fmla="*/ 1181100 h 1285875"/>
                <a:gd name="connsiteX50" fmla="*/ 267752 w 1906052"/>
                <a:gd name="connsiteY50" fmla="*/ 1162050 h 1285875"/>
                <a:gd name="connsiteX51" fmla="*/ 239177 w 1906052"/>
                <a:gd name="connsiteY51" fmla="*/ 1152525 h 1285875"/>
                <a:gd name="connsiteX52" fmla="*/ 153452 w 1906052"/>
                <a:gd name="connsiteY52" fmla="*/ 1085850 h 1285875"/>
                <a:gd name="connsiteX53" fmla="*/ 134402 w 1906052"/>
                <a:gd name="connsiteY53" fmla="*/ 1057275 h 1285875"/>
                <a:gd name="connsiteX54" fmla="*/ 115352 w 1906052"/>
                <a:gd name="connsiteY54" fmla="*/ 981075 h 1285875"/>
                <a:gd name="connsiteX55" fmla="*/ 105827 w 1906052"/>
                <a:gd name="connsiteY55" fmla="*/ 952500 h 1285875"/>
                <a:gd name="connsiteX56" fmla="*/ 96302 w 1906052"/>
                <a:gd name="connsiteY56" fmla="*/ 876300 h 1285875"/>
                <a:gd name="connsiteX57" fmla="*/ 86777 w 1906052"/>
                <a:gd name="connsiteY57" fmla="*/ 847725 h 1285875"/>
                <a:gd name="connsiteX58" fmla="*/ 20102 w 1906052"/>
                <a:gd name="connsiteY58" fmla="*/ 742950 h 1285875"/>
                <a:gd name="connsiteX59" fmla="*/ 29627 w 1906052"/>
                <a:gd name="connsiteY59" fmla="*/ 533400 h 1285875"/>
                <a:gd name="connsiteX60" fmla="*/ 86777 w 1906052"/>
                <a:gd name="connsiteY60" fmla="*/ 476250 h 1285875"/>
                <a:gd name="connsiteX61" fmla="*/ 105827 w 1906052"/>
                <a:gd name="connsiteY61" fmla="*/ 447675 h 1285875"/>
                <a:gd name="connsiteX62" fmla="*/ 124877 w 1906052"/>
                <a:gd name="connsiteY62" fmla="*/ 323850 h 1285875"/>
                <a:gd name="connsiteX63" fmla="*/ 134402 w 1906052"/>
                <a:gd name="connsiteY63" fmla="*/ 276225 h 1285875"/>
                <a:gd name="connsiteX64" fmla="*/ 143927 w 1906052"/>
                <a:gd name="connsiteY64" fmla="*/ 247650 h 1285875"/>
                <a:gd name="connsiteX65" fmla="*/ 191552 w 1906052"/>
                <a:gd name="connsiteY65" fmla="*/ 228600 h 1285875"/>
                <a:gd name="connsiteX66" fmla="*/ 305852 w 1906052"/>
                <a:gd name="connsiteY66" fmla="*/ 209550 h 1285875"/>
                <a:gd name="connsiteX67" fmla="*/ 315377 w 1906052"/>
                <a:gd name="connsiteY67" fmla="*/ 161925 h 1285875"/>
                <a:gd name="connsiteX68" fmla="*/ 334427 w 1906052"/>
                <a:gd name="connsiteY68" fmla="*/ 104775 h 1285875"/>
                <a:gd name="connsiteX69" fmla="*/ 343952 w 1906052"/>
                <a:gd name="connsiteY69" fmla="*/ 123825 h 1285875"/>
                <a:gd name="connsiteX70" fmla="*/ 315377 w 1906052"/>
                <a:gd name="connsiteY70" fmla="*/ 152400 h 1285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1906052" h="1285875">
                  <a:moveTo>
                    <a:pt x="315377" y="152400"/>
                  </a:moveTo>
                  <a:cubicBezTo>
                    <a:pt x="321727" y="149225"/>
                    <a:pt x="303583" y="167550"/>
                    <a:pt x="382052" y="104775"/>
                  </a:cubicBezTo>
                  <a:cubicBezTo>
                    <a:pt x="389892" y="98503"/>
                    <a:pt x="400749" y="97046"/>
                    <a:pt x="410627" y="95250"/>
                  </a:cubicBezTo>
                  <a:cubicBezTo>
                    <a:pt x="435812" y="90671"/>
                    <a:pt x="461427" y="88900"/>
                    <a:pt x="486827" y="85725"/>
                  </a:cubicBezTo>
                  <a:cubicBezTo>
                    <a:pt x="496352" y="79375"/>
                    <a:pt x="507307" y="74770"/>
                    <a:pt x="515402" y="66675"/>
                  </a:cubicBezTo>
                  <a:cubicBezTo>
                    <a:pt x="523497" y="58580"/>
                    <a:pt x="523991" y="42749"/>
                    <a:pt x="534452" y="38100"/>
                  </a:cubicBezTo>
                  <a:cubicBezTo>
                    <a:pt x="554968" y="28982"/>
                    <a:pt x="578777" y="30704"/>
                    <a:pt x="601127" y="28575"/>
                  </a:cubicBezTo>
                  <a:cubicBezTo>
                    <a:pt x="645490" y="24350"/>
                    <a:pt x="690027" y="22225"/>
                    <a:pt x="734477" y="19050"/>
                  </a:cubicBezTo>
                  <a:cubicBezTo>
                    <a:pt x="753527" y="15875"/>
                    <a:pt x="772774" y="13715"/>
                    <a:pt x="791627" y="9525"/>
                  </a:cubicBezTo>
                  <a:cubicBezTo>
                    <a:pt x="801428" y="7347"/>
                    <a:pt x="810162" y="0"/>
                    <a:pt x="820202" y="0"/>
                  </a:cubicBezTo>
                  <a:cubicBezTo>
                    <a:pt x="832162" y="0"/>
                    <a:pt x="873402" y="14558"/>
                    <a:pt x="886877" y="19050"/>
                  </a:cubicBezTo>
                  <a:cubicBezTo>
                    <a:pt x="909102" y="15875"/>
                    <a:pt x="931101" y="9525"/>
                    <a:pt x="953552" y="9525"/>
                  </a:cubicBezTo>
                  <a:cubicBezTo>
                    <a:pt x="966643" y="9525"/>
                    <a:pt x="978739" y="16898"/>
                    <a:pt x="991652" y="19050"/>
                  </a:cubicBezTo>
                  <a:cubicBezTo>
                    <a:pt x="1016901" y="23258"/>
                    <a:pt x="1042452" y="25400"/>
                    <a:pt x="1067852" y="28575"/>
                  </a:cubicBezTo>
                  <a:cubicBezTo>
                    <a:pt x="1159652" y="5625"/>
                    <a:pt x="1087737" y="19568"/>
                    <a:pt x="1267877" y="28575"/>
                  </a:cubicBezTo>
                  <a:lnTo>
                    <a:pt x="1486952" y="38100"/>
                  </a:lnTo>
                  <a:cubicBezTo>
                    <a:pt x="1496477" y="44450"/>
                    <a:pt x="1505288" y="52030"/>
                    <a:pt x="1515527" y="57150"/>
                  </a:cubicBezTo>
                  <a:cubicBezTo>
                    <a:pt x="1524507" y="61640"/>
                    <a:pt x="1535385" y="61694"/>
                    <a:pt x="1544102" y="66675"/>
                  </a:cubicBezTo>
                  <a:cubicBezTo>
                    <a:pt x="1557885" y="74551"/>
                    <a:pt x="1568740" y="86836"/>
                    <a:pt x="1582202" y="95250"/>
                  </a:cubicBezTo>
                  <a:cubicBezTo>
                    <a:pt x="1594243" y="102775"/>
                    <a:pt x="1607974" y="107255"/>
                    <a:pt x="1620302" y="114300"/>
                  </a:cubicBezTo>
                  <a:cubicBezTo>
                    <a:pt x="1630241" y="119980"/>
                    <a:pt x="1639352" y="127000"/>
                    <a:pt x="1648877" y="133350"/>
                  </a:cubicBezTo>
                  <a:cubicBezTo>
                    <a:pt x="1652052" y="149225"/>
                    <a:pt x="1650370" y="166919"/>
                    <a:pt x="1658402" y="180975"/>
                  </a:cubicBezTo>
                  <a:cubicBezTo>
                    <a:pt x="1664082" y="190914"/>
                    <a:pt x="1679439" y="191410"/>
                    <a:pt x="1686977" y="200025"/>
                  </a:cubicBezTo>
                  <a:cubicBezTo>
                    <a:pt x="1702054" y="217255"/>
                    <a:pt x="1712377" y="238125"/>
                    <a:pt x="1725077" y="257175"/>
                  </a:cubicBezTo>
                  <a:lnTo>
                    <a:pt x="1763177" y="314325"/>
                  </a:lnTo>
                  <a:cubicBezTo>
                    <a:pt x="1769527" y="323850"/>
                    <a:pt x="1774132" y="334805"/>
                    <a:pt x="1782227" y="342900"/>
                  </a:cubicBezTo>
                  <a:cubicBezTo>
                    <a:pt x="1791752" y="352425"/>
                    <a:pt x="1800454" y="362851"/>
                    <a:pt x="1810802" y="371475"/>
                  </a:cubicBezTo>
                  <a:cubicBezTo>
                    <a:pt x="1819596" y="378804"/>
                    <a:pt x="1830062" y="383871"/>
                    <a:pt x="1839377" y="390525"/>
                  </a:cubicBezTo>
                  <a:cubicBezTo>
                    <a:pt x="1852295" y="399752"/>
                    <a:pt x="1864777" y="409575"/>
                    <a:pt x="1877477" y="419100"/>
                  </a:cubicBezTo>
                  <a:cubicBezTo>
                    <a:pt x="1900404" y="487880"/>
                    <a:pt x="1877477" y="406112"/>
                    <a:pt x="1877477" y="542925"/>
                  </a:cubicBezTo>
                  <a:cubicBezTo>
                    <a:pt x="1877477" y="577994"/>
                    <a:pt x="1880908" y="613165"/>
                    <a:pt x="1887002" y="647700"/>
                  </a:cubicBezTo>
                  <a:cubicBezTo>
                    <a:pt x="1890492" y="667475"/>
                    <a:pt x="1906052" y="704850"/>
                    <a:pt x="1906052" y="704850"/>
                  </a:cubicBezTo>
                  <a:cubicBezTo>
                    <a:pt x="1899702" y="774700"/>
                    <a:pt x="1901307" y="845736"/>
                    <a:pt x="1887002" y="914400"/>
                  </a:cubicBezTo>
                  <a:cubicBezTo>
                    <a:pt x="1884667" y="925607"/>
                    <a:pt x="1868366" y="927770"/>
                    <a:pt x="1858427" y="933450"/>
                  </a:cubicBezTo>
                  <a:cubicBezTo>
                    <a:pt x="1823351" y="953493"/>
                    <a:pt x="1794245" y="959532"/>
                    <a:pt x="1763177" y="990600"/>
                  </a:cubicBezTo>
                  <a:lnTo>
                    <a:pt x="1706027" y="1047750"/>
                  </a:lnTo>
                  <a:cubicBezTo>
                    <a:pt x="1690533" y="1094231"/>
                    <a:pt x="1685806" y="1125121"/>
                    <a:pt x="1648877" y="1162050"/>
                  </a:cubicBezTo>
                  <a:lnTo>
                    <a:pt x="1591727" y="1219200"/>
                  </a:lnTo>
                  <a:lnTo>
                    <a:pt x="1563152" y="1247775"/>
                  </a:lnTo>
                  <a:cubicBezTo>
                    <a:pt x="1524433" y="1245497"/>
                    <a:pt x="1412515" y="1246399"/>
                    <a:pt x="1353602" y="1228725"/>
                  </a:cubicBezTo>
                  <a:cubicBezTo>
                    <a:pt x="1337225" y="1223812"/>
                    <a:pt x="1321852" y="1216025"/>
                    <a:pt x="1305977" y="1209675"/>
                  </a:cubicBezTo>
                  <a:cubicBezTo>
                    <a:pt x="1248827" y="1212850"/>
                    <a:pt x="1191240" y="1211466"/>
                    <a:pt x="1134527" y="1219200"/>
                  </a:cubicBezTo>
                  <a:cubicBezTo>
                    <a:pt x="1120458" y="1221118"/>
                    <a:pt x="1109610" y="1232977"/>
                    <a:pt x="1096427" y="1238250"/>
                  </a:cubicBezTo>
                  <a:cubicBezTo>
                    <a:pt x="1073631" y="1247369"/>
                    <a:pt x="1018888" y="1265496"/>
                    <a:pt x="991652" y="1266825"/>
                  </a:cubicBezTo>
                  <a:cubicBezTo>
                    <a:pt x="877444" y="1272396"/>
                    <a:pt x="763052" y="1273175"/>
                    <a:pt x="648752" y="1276350"/>
                  </a:cubicBezTo>
                  <a:cubicBezTo>
                    <a:pt x="639227" y="1279525"/>
                    <a:pt x="630217" y="1285875"/>
                    <a:pt x="620177" y="1285875"/>
                  </a:cubicBezTo>
                  <a:cubicBezTo>
                    <a:pt x="610137" y="1285875"/>
                    <a:pt x="600073" y="1281740"/>
                    <a:pt x="591602" y="1276350"/>
                  </a:cubicBezTo>
                  <a:cubicBezTo>
                    <a:pt x="564816" y="1259304"/>
                    <a:pt x="541820" y="1236812"/>
                    <a:pt x="515402" y="1219200"/>
                  </a:cubicBezTo>
                  <a:cubicBezTo>
                    <a:pt x="505877" y="1212850"/>
                    <a:pt x="497288" y="1204799"/>
                    <a:pt x="486827" y="1200150"/>
                  </a:cubicBezTo>
                  <a:cubicBezTo>
                    <a:pt x="468477" y="1191995"/>
                    <a:pt x="449675" y="1182918"/>
                    <a:pt x="429677" y="1181100"/>
                  </a:cubicBezTo>
                  <a:cubicBezTo>
                    <a:pt x="376149" y="1176234"/>
                    <a:pt x="320680" y="1173812"/>
                    <a:pt x="267752" y="1162050"/>
                  </a:cubicBezTo>
                  <a:cubicBezTo>
                    <a:pt x="257951" y="1159872"/>
                    <a:pt x="247954" y="1157401"/>
                    <a:pt x="239177" y="1152525"/>
                  </a:cubicBezTo>
                  <a:cubicBezTo>
                    <a:pt x="206217" y="1134214"/>
                    <a:pt x="177390" y="1114575"/>
                    <a:pt x="153452" y="1085850"/>
                  </a:cubicBezTo>
                  <a:cubicBezTo>
                    <a:pt x="146123" y="1077056"/>
                    <a:pt x="139522" y="1067514"/>
                    <a:pt x="134402" y="1057275"/>
                  </a:cubicBezTo>
                  <a:cubicBezTo>
                    <a:pt x="123516" y="1035502"/>
                    <a:pt x="120786" y="1002812"/>
                    <a:pt x="115352" y="981075"/>
                  </a:cubicBezTo>
                  <a:cubicBezTo>
                    <a:pt x="112917" y="971335"/>
                    <a:pt x="109002" y="962025"/>
                    <a:pt x="105827" y="952500"/>
                  </a:cubicBezTo>
                  <a:cubicBezTo>
                    <a:pt x="102652" y="927100"/>
                    <a:pt x="100881" y="901485"/>
                    <a:pt x="96302" y="876300"/>
                  </a:cubicBezTo>
                  <a:cubicBezTo>
                    <a:pt x="94506" y="866422"/>
                    <a:pt x="90932" y="856865"/>
                    <a:pt x="86777" y="847725"/>
                  </a:cubicBezTo>
                  <a:cubicBezTo>
                    <a:pt x="50007" y="766831"/>
                    <a:pt x="65269" y="788117"/>
                    <a:pt x="20102" y="742950"/>
                  </a:cubicBezTo>
                  <a:cubicBezTo>
                    <a:pt x="-5142" y="667218"/>
                    <a:pt x="-11396" y="661596"/>
                    <a:pt x="29627" y="533400"/>
                  </a:cubicBezTo>
                  <a:cubicBezTo>
                    <a:pt x="37838" y="507741"/>
                    <a:pt x="71833" y="498666"/>
                    <a:pt x="86777" y="476250"/>
                  </a:cubicBezTo>
                  <a:lnTo>
                    <a:pt x="105827" y="447675"/>
                  </a:lnTo>
                  <a:cubicBezTo>
                    <a:pt x="127666" y="338479"/>
                    <a:pt x="101811" y="473780"/>
                    <a:pt x="124877" y="323850"/>
                  </a:cubicBezTo>
                  <a:cubicBezTo>
                    <a:pt x="127339" y="307849"/>
                    <a:pt x="130475" y="291931"/>
                    <a:pt x="134402" y="276225"/>
                  </a:cubicBezTo>
                  <a:cubicBezTo>
                    <a:pt x="136837" y="266485"/>
                    <a:pt x="136214" y="254078"/>
                    <a:pt x="143927" y="247650"/>
                  </a:cubicBezTo>
                  <a:cubicBezTo>
                    <a:pt x="157062" y="236704"/>
                    <a:pt x="174909" y="232516"/>
                    <a:pt x="191552" y="228600"/>
                  </a:cubicBezTo>
                  <a:cubicBezTo>
                    <a:pt x="229151" y="219753"/>
                    <a:pt x="305852" y="209550"/>
                    <a:pt x="305852" y="209550"/>
                  </a:cubicBezTo>
                  <a:cubicBezTo>
                    <a:pt x="309027" y="193675"/>
                    <a:pt x="311117" y="177544"/>
                    <a:pt x="315377" y="161925"/>
                  </a:cubicBezTo>
                  <a:cubicBezTo>
                    <a:pt x="320661" y="142552"/>
                    <a:pt x="334427" y="104775"/>
                    <a:pt x="334427" y="104775"/>
                  </a:cubicBezTo>
                  <a:cubicBezTo>
                    <a:pt x="394145" y="119705"/>
                    <a:pt x="375836" y="107883"/>
                    <a:pt x="343952" y="123825"/>
                  </a:cubicBezTo>
                  <a:cubicBezTo>
                    <a:pt x="339936" y="125833"/>
                    <a:pt x="309027" y="155575"/>
                    <a:pt x="315377" y="152400"/>
                  </a:cubicBezTo>
                  <a:close/>
                </a:path>
              </a:pathLst>
            </a:custGeom>
            <a:solidFill>
              <a:schemeClr val="accent3">
                <a:lumMod val="75000"/>
              </a:schemeClr>
            </a:solidFill>
            <a:ln w="6350">
              <a:solidFill>
                <a:schemeClr val="accent4">
                  <a:lumMod val="10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fr-BE" dirty="0">
                <a:solidFill>
                  <a:srgbClr val="000066"/>
                </a:solidFill>
              </a:endParaRPr>
            </a:p>
          </p:txBody>
        </p:sp>
        <p:sp>
          <p:nvSpPr>
            <p:cNvPr id="44" name="Forme libre 43"/>
            <p:cNvSpPr/>
            <p:nvPr/>
          </p:nvSpPr>
          <p:spPr>
            <a:xfrm>
              <a:off x="10037762" y="5966519"/>
              <a:ext cx="1860550" cy="1300163"/>
            </a:xfrm>
            <a:custGeom>
              <a:avLst/>
              <a:gdLst>
                <a:gd name="connsiteX0" fmla="*/ 1628825 w 1860127"/>
                <a:gd name="connsiteY0" fmla="*/ 194301 h 1299201"/>
                <a:gd name="connsiteX1" fmla="*/ 1581200 w 1860127"/>
                <a:gd name="connsiteY1" fmla="*/ 165726 h 1299201"/>
                <a:gd name="connsiteX2" fmla="*/ 1562150 w 1860127"/>
                <a:gd name="connsiteY2" fmla="*/ 137151 h 1299201"/>
                <a:gd name="connsiteX3" fmla="*/ 1533575 w 1860127"/>
                <a:gd name="connsiteY3" fmla="*/ 108576 h 1299201"/>
                <a:gd name="connsiteX4" fmla="*/ 1514525 w 1860127"/>
                <a:gd name="connsiteY4" fmla="*/ 80001 h 1299201"/>
                <a:gd name="connsiteX5" fmla="*/ 1476425 w 1860127"/>
                <a:gd name="connsiteY5" fmla="*/ 60951 h 1299201"/>
                <a:gd name="connsiteX6" fmla="*/ 1066850 w 1860127"/>
                <a:gd name="connsiteY6" fmla="*/ 32376 h 1299201"/>
                <a:gd name="connsiteX7" fmla="*/ 562025 w 1860127"/>
                <a:gd name="connsiteY7" fmla="*/ 32376 h 1299201"/>
                <a:gd name="connsiteX8" fmla="*/ 485825 w 1860127"/>
                <a:gd name="connsiteY8" fmla="*/ 70476 h 1299201"/>
                <a:gd name="connsiteX9" fmla="*/ 314375 w 1860127"/>
                <a:gd name="connsiteY9" fmla="*/ 108576 h 1299201"/>
                <a:gd name="connsiteX10" fmla="*/ 295325 w 1860127"/>
                <a:gd name="connsiteY10" fmla="*/ 137151 h 1299201"/>
                <a:gd name="connsiteX11" fmla="*/ 276275 w 1860127"/>
                <a:gd name="connsiteY11" fmla="*/ 194301 h 1299201"/>
                <a:gd name="connsiteX12" fmla="*/ 161975 w 1860127"/>
                <a:gd name="connsiteY12" fmla="*/ 222876 h 1299201"/>
                <a:gd name="connsiteX13" fmla="*/ 133400 w 1860127"/>
                <a:gd name="connsiteY13" fmla="*/ 241926 h 1299201"/>
                <a:gd name="connsiteX14" fmla="*/ 114350 w 1860127"/>
                <a:gd name="connsiteY14" fmla="*/ 270501 h 1299201"/>
                <a:gd name="connsiteX15" fmla="*/ 85775 w 1860127"/>
                <a:gd name="connsiteY15" fmla="*/ 299076 h 1299201"/>
                <a:gd name="connsiteX16" fmla="*/ 76250 w 1860127"/>
                <a:gd name="connsiteY16" fmla="*/ 346701 h 1299201"/>
                <a:gd name="connsiteX17" fmla="*/ 66725 w 1860127"/>
                <a:gd name="connsiteY17" fmla="*/ 451476 h 1299201"/>
                <a:gd name="connsiteX18" fmla="*/ 47675 w 1860127"/>
                <a:gd name="connsiteY18" fmla="*/ 508626 h 1299201"/>
                <a:gd name="connsiteX19" fmla="*/ 9575 w 1860127"/>
                <a:gd name="connsiteY19" fmla="*/ 565776 h 1299201"/>
                <a:gd name="connsiteX20" fmla="*/ 9575 w 1860127"/>
                <a:gd name="connsiteY20" fmla="*/ 842001 h 1299201"/>
                <a:gd name="connsiteX21" fmla="*/ 19100 w 1860127"/>
                <a:gd name="connsiteY21" fmla="*/ 870576 h 1299201"/>
                <a:gd name="connsiteX22" fmla="*/ 47675 w 1860127"/>
                <a:gd name="connsiteY22" fmla="*/ 889626 h 1299201"/>
                <a:gd name="connsiteX23" fmla="*/ 85775 w 1860127"/>
                <a:gd name="connsiteY23" fmla="*/ 946776 h 1299201"/>
                <a:gd name="connsiteX24" fmla="*/ 133400 w 1860127"/>
                <a:gd name="connsiteY24" fmla="*/ 1089651 h 1299201"/>
                <a:gd name="connsiteX25" fmla="*/ 161975 w 1860127"/>
                <a:gd name="connsiteY25" fmla="*/ 1156326 h 1299201"/>
                <a:gd name="connsiteX26" fmla="*/ 257225 w 1860127"/>
                <a:gd name="connsiteY26" fmla="*/ 1194426 h 1299201"/>
                <a:gd name="connsiteX27" fmla="*/ 438200 w 1860127"/>
                <a:gd name="connsiteY27" fmla="*/ 1203951 h 1299201"/>
                <a:gd name="connsiteX28" fmla="*/ 523925 w 1860127"/>
                <a:gd name="connsiteY28" fmla="*/ 1242051 h 1299201"/>
                <a:gd name="connsiteX29" fmla="*/ 552500 w 1860127"/>
                <a:gd name="connsiteY29" fmla="*/ 1270626 h 1299201"/>
                <a:gd name="connsiteX30" fmla="*/ 581075 w 1860127"/>
                <a:gd name="connsiteY30" fmla="*/ 1280151 h 1299201"/>
                <a:gd name="connsiteX31" fmla="*/ 609650 w 1860127"/>
                <a:gd name="connsiteY31" fmla="*/ 1299201 h 1299201"/>
                <a:gd name="connsiteX32" fmla="*/ 828725 w 1860127"/>
                <a:gd name="connsiteY32" fmla="*/ 1289676 h 1299201"/>
                <a:gd name="connsiteX33" fmla="*/ 876350 w 1860127"/>
                <a:gd name="connsiteY33" fmla="*/ 1280151 h 1299201"/>
                <a:gd name="connsiteX34" fmla="*/ 943025 w 1860127"/>
                <a:gd name="connsiteY34" fmla="*/ 1270626 h 1299201"/>
                <a:gd name="connsiteX35" fmla="*/ 981125 w 1860127"/>
                <a:gd name="connsiteY35" fmla="*/ 1261101 h 1299201"/>
                <a:gd name="connsiteX36" fmla="*/ 1047800 w 1860127"/>
                <a:gd name="connsiteY36" fmla="*/ 1251576 h 1299201"/>
                <a:gd name="connsiteX37" fmla="*/ 1085900 w 1860127"/>
                <a:gd name="connsiteY37" fmla="*/ 1232526 h 1299201"/>
                <a:gd name="connsiteX38" fmla="*/ 1247825 w 1860127"/>
                <a:gd name="connsiteY38" fmla="*/ 1213476 h 1299201"/>
                <a:gd name="connsiteX39" fmla="*/ 1400225 w 1860127"/>
                <a:gd name="connsiteY39" fmla="*/ 1223001 h 1299201"/>
                <a:gd name="connsiteX40" fmla="*/ 1438325 w 1860127"/>
                <a:gd name="connsiteY40" fmla="*/ 1232526 h 1299201"/>
                <a:gd name="connsiteX41" fmla="*/ 1524050 w 1860127"/>
                <a:gd name="connsiteY41" fmla="*/ 1280151 h 1299201"/>
                <a:gd name="connsiteX42" fmla="*/ 1590725 w 1860127"/>
                <a:gd name="connsiteY42" fmla="*/ 1270626 h 1299201"/>
                <a:gd name="connsiteX43" fmla="*/ 1619300 w 1860127"/>
                <a:gd name="connsiteY43" fmla="*/ 1213476 h 1299201"/>
                <a:gd name="connsiteX44" fmla="*/ 1628825 w 1860127"/>
                <a:gd name="connsiteY44" fmla="*/ 1118226 h 1299201"/>
                <a:gd name="connsiteX45" fmla="*/ 1638350 w 1860127"/>
                <a:gd name="connsiteY45" fmla="*/ 1089651 h 1299201"/>
                <a:gd name="connsiteX46" fmla="*/ 1714550 w 1860127"/>
                <a:gd name="connsiteY46" fmla="*/ 1022976 h 1299201"/>
                <a:gd name="connsiteX47" fmla="*/ 1809800 w 1860127"/>
                <a:gd name="connsiteY47" fmla="*/ 994401 h 1299201"/>
                <a:gd name="connsiteX48" fmla="*/ 1838375 w 1860127"/>
                <a:gd name="connsiteY48" fmla="*/ 975351 h 1299201"/>
                <a:gd name="connsiteX49" fmla="*/ 1847900 w 1860127"/>
                <a:gd name="connsiteY49" fmla="*/ 765801 h 1299201"/>
                <a:gd name="connsiteX50" fmla="*/ 1857425 w 1860127"/>
                <a:gd name="connsiteY50" fmla="*/ 737226 h 1299201"/>
                <a:gd name="connsiteX51" fmla="*/ 1838375 w 1860127"/>
                <a:gd name="connsiteY51" fmla="*/ 480051 h 1299201"/>
                <a:gd name="connsiteX52" fmla="*/ 1847900 w 1860127"/>
                <a:gd name="connsiteY52" fmla="*/ 441951 h 12992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1860127" h="1299201">
                  <a:moveTo>
                    <a:pt x="1628825" y="194301"/>
                  </a:moveTo>
                  <a:cubicBezTo>
                    <a:pt x="1612950" y="184776"/>
                    <a:pt x="1595256" y="177774"/>
                    <a:pt x="1581200" y="165726"/>
                  </a:cubicBezTo>
                  <a:cubicBezTo>
                    <a:pt x="1572508" y="158276"/>
                    <a:pt x="1569479" y="145945"/>
                    <a:pt x="1562150" y="137151"/>
                  </a:cubicBezTo>
                  <a:cubicBezTo>
                    <a:pt x="1553526" y="126803"/>
                    <a:pt x="1542199" y="118924"/>
                    <a:pt x="1533575" y="108576"/>
                  </a:cubicBezTo>
                  <a:cubicBezTo>
                    <a:pt x="1526246" y="99782"/>
                    <a:pt x="1523319" y="87330"/>
                    <a:pt x="1514525" y="80001"/>
                  </a:cubicBezTo>
                  <a:cubicBezTo>
                    <a:pt x="1503617" y="70911"/>
                    <a:pt x="1489608" y="66224"/>
                    <a:pt x="1476425" y="60951"/>
                  </a:cubicBezTo>
                  <a:cubicBezTo>
                    <a:pt x="1337931" y="5553"/>
                    <a:pt x="1262941" y="37676"/>
                    <a:pt x="1066850" y="32376"/>
                  </a:cubicBezTo>
                  <a:cubicBezTo>
                    <a:pt x="890380" y="-26447"/>
                    <a:pt x="1005003" y="8214"/>
                    <a:pt x="562025" y="32376"/>
                  </a:cubicBezTo>
                  <a:cubicBezTo>
                    <a:pt x="536647" y="33760"/>
                    <a:pt x="506615" y="56616"/>
                    <a:pt x="485825" y="70476"/>
                  </a:cubicBezTo>
                  <a:cubicBezTo>
                    <a:pt x="433936" y="148310"/>
                    <a:pt x="498678" y="67620"/>
                    <a:pt x="314375" y="108576"/>
                  </a:cubicBezTo>
                  <a:cubicBezTo>
                    <a:pt x="303200" y="111059"/>
                    <a:pt x="299974" y="126690"/>
                    <a:pt x="295325" y="137151"/>
                  </a:cubicBezTo>
                  <a:cubicBezTo>
                    <a:pt x="287170" y="155501"/>
                    <a:pt x="292983" y="183162"/>
                    <a:pt x="276275" y="194301"/>
                  </a:cubicBezTo>
                  <a:cubicBezTo>
                    <a:pt x="223778" y="229299"/>
                    <a:pt x="259078" y="212087"/>
                    <a:pt x="161975" y="222876"/>
                  </a:cubicBezTo>
                  <a:cubicBezTo>
                    <a:pt x="152450" y="229226"/>
                    <a:pt x="141495" y="233831"/>
                    <a:pt x="133400" y="241926"/>
                  </a:cubicBezTo>
                  <a:cubicBezTo>
                    <a:pt x="125305" y="250021"/>
                    <a:pt x="121679" y="261707"/>
                    <a:pt x="114350" y="270501"/>
                  </a:cubicBezTo>
                  <a:cubicBezTo>
                    <a:pt x="105726" y="280849"/>
                    <a:pt x="95300" y="289551"/>
                    <a:pt x="85775" y="299076"/>
                  </a:cubicBezTo>
                  <a:cubicBezTo>
                    <a:pt x="82600" y="314951"/>
                    <a:pt x="78258" y="330637"/>
                    <a:pt x="76250" y="346701"/>
                  </a:cubicBezTo>
                  <a:cubicBezTo>
                    <a:pt x="71900" y="381499"/>
                    <a:pt x="72819" y="416941"/>
                    <a:pt x="66725" y="451476"/>
                  </a:cubicBezTo>
                  <a:cubicBezTo>
                    <a:pt x="63235" y="471251"/>
                    <a:pt x="58814" y="491918"/>
                    <a:pt x="47675" y="508626"/>
                  </a:cubicBezTo>
                  <a:lnTo>
                    <a:pt x="9575" y="565776"/>
                  </a:lnTo>
                  <a:cubicBezTo>
                    <a:pt x="1945" y="703109"/>
                    <a:pt x="-7485" y="722579"/>
                    <a:pt x="9575" y="842001"/>
                  </a:cubicBezTo>
                  <a:cubicBezTo>
                    <a:pt x="10995" y="851940"/>
                    <a:pt x="12828" y="862736"/>
                    <a:pt x="19100" y="870576"/>
                  </a:cubicBezTo>
                  <a:cubicBezTo>
                    <a:pt x="26251" y="879515"/>
                    <a:pt x="38150" y="883276"/>
                    <a:pt x="47675" y="889626"/>
                  </a:cubicBezTo>
                  <a:cubicBezTo>
                    <a:pt x="60375" y="908676"/>
                    <a:pt x="78535" y="925056"/>
                    <a:pt x="85775" y="946776"/>
                  </a:cubicBezTo>
                  <a:lnTo>
                    <a:pt x="133400" y="1089651"/>
                  </a:lnTo>
                  <a:cubicBezTo>
                    <a:pt x="139092" y="1106728"/>
                    <a:pt x="150205" y="1144556"/>
                    <a:pt x="161975" y="1156326"/>
                  </a:cubicBezTo>
                  <a:cubicBezTo>
                    <a:pt x="173652" y="1168003"/>
                    <a:pt x="249372" y="1194013"/>
                    <a:pt x="257225" y="1194426"/>
                  </a:cubicBezTo>
                  <a:lnTo>
                    <a:pt x="438200" y="1203951"/>
                  </a:lnTo>
                  <a:cubicBezTo>
                    <a:pt x="479733" y="1217795"/>
                    <a:pt x="493736" y="1216894"/>
                    <a:pt x="523925" y="1242051"/>
                  </a:cubicBezTo>
                  <a:cubicBezTo>
                    <a:pt x="534273" y="1250675"/>
                    <a:pt x="541292" y="1263154"/>
                    <a:pt x="552500" y="1270626"/>
                  </a:cubicBezTo>
                  <a:cubicBezTo>
                    <a:pt x="560854" y="1276195"/>
                    <a:pt x="572095" y="1275661"/>
                    <a:pt x="581075" y="1280151"/>
                  </a:cubicBezTo>
                  <a:cubicBezTo>
                    <a:pt x="591314" y="1285271"/>
                    <a:pt x="600125" y="1292851"/>
                    <a:pt x="609650" y="1299201"/>
                  </a:cubicBezTo>
                  <a:cubicBezTo>
                    <a:pt x="682675" y="1296026"/>
                    <a:pt x="755817" y="1294884"/>
                    <a:pt x="828725" y="1289676"/>
                  </a:cubicBezTo>
                  <a:cubicBezTo>
                    <a:pt x="844873" y="1288523"/>
                    <a:pt x="860381" y="1282813"/>
                    <a:pt x="876350" y="1280151"/>
                  </a:cubicBezTo>
                  <a:cubicBezTo>
                    <a:pt x="898495" y="1276460"/>
                    <a:pt x="920936" y="1274642"/>
                    <a:pt x="943025" y="1270626"/>
                  </a:cubicBezTo>
                  <a:cubicBezTo>
                    <a:pt x="955905" y="1268284"/>
                    <a:pt x="968245" y="1263443"/>
                    <a:pt x="981125" y="1261101"/>
                  </a:cubicBezTo>
                  <a:cubicBezTo>
                    <a:pt x="1003214" y="1257085"/>
                    <a:pt x="1025575" y="1254751"/>
                    <a:pt x="1047800" y="1251576"/>
                  </a:cubicBezTo>
                  <a:cubicBezTo>
                    <a:pt x="1060500" y="1245226"/>
                    <a:pt x="1072849" y="1238119"/>
                    <a:pt x="1085900" y="1232526"/>
                  </a:cubicBezTo>
                  <a:cubicBezTo>
                    <a:pt x="1137858" y="1210258"/>
                    <a:pt x="1188319" y="1217726"/>
                    <a:pt x="1247825" y="1213476"/>
                  </a:cubicBezTo>
                  <a:cubicBezTo>
                    <a:pt x="1298625" y="1216651"/>
                    <a:pt x="1349578" y="1217936"/>
                    <a:pt x="1400225" y="1223001"/>
                  </a:cubicBezTo>
                  <a:cubicBezTo>
                    <a:pt x="1413251" y="1224304"/>
                    <a:pt x="1426616" y="1226672"/>
                    <a:pt x="1438325" y="1232526"/>
                  </a:cubicBezTo>
                  <a:cubicBezTo>
                    <a:pt x="1569333" y="1298030"/>
                    <a:pt x="1445029" y="1253811"/>
                    <a:pt x="1524050" y="1280151"/>
                  </a:cubicBezTo>
                  <a:cubicBezTo>
                    <a:pt x="1546275" y="1276976"/>
                    <a:pt x="1570209" y="1279744"/>
                    <a:pt x="1590725" y="1270626"/>
                  </a:cubicBezTo>
                  <a:cubicBezTo>
                    <a:pt x="1605175" y="1264204"/>
                    <a:pt x="1615074" y="1226155"/>
                    <a:pt x="1619300" y="1213476"/>
                  </a:cubicBezTo>
                  <a:cubicBezTo>
                    <a:pt x="1622475" y="1181726"/>
                    <a:pt x="1623973" y="1149763"/>
                    <a:pt x="1628825" y="1118226"/>
                  </a:cubicBezTo>
                  <a:cubicBezTo>
                    <a:pt x="1630352" y="1108303"/>
                    <a:pt x="1633860" y="1098631"/>
                    <a:pt x="1638350" y="1089651"/>
                  </a:cubicBezTo>
                  <a:cubicBezTo>
                    <a:pt x="1653091" y="1060169"/>
                    <a:pt x="1681893" y="1031140"/>
                    <a:pt x="1714550" y="1022976"/>
                  </a:cubicBezTo>
                  <a:cubicBezTo>
                    <a:pt x="1735848" y="1017651"/>
                    <a:pt x="1795886" y="1003677"/>
                    <a:pt x="1809800" y="994401"/>
                  </a:cubicBezTo>
                  <a:lnTo>
                    <a:pt x="1838375" y="975351"/>
                  </a:lnTo>
                  <a:cubicBezTo>
                    <a:pt x="1841550" y="905501"/>
                    <a:pt x="1842324" y="835500"/>
                    <a:pt x="1847900" y="765801"/>
                  </a:cubicBezTo>
                  <a:cubicBezTo>
                    <a:pt x="1848701" y="755793"/>
                    <a:pt x="1857425" y="747266"/>
                    <a:pt x="1857425" y="737226"/>
                  </a:cubicBezTo>
                  <a:cubicBezTo>
                    <a:pt x="1857425" y="528423"/>
                    <a:pt x="1870708" y="577051"/>
                    <a:pt x="1838375" y="480051"/>
                  </a:cubicBezTo>
                  <a:lnTo>
                    <a:pt x="1847900" y="441951"/>
                  </a:lnTo>
                </a:path>
              </a:pathLst>
            </a:custGeom>
            <a:noFill/>
            <a:ln>
              <a:solidFill>
                <a:srgbClr val="FF00FF"/>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fr-BE"/>
            </a:p>
          </p:txBody>
        </p:sp>
        <p:sp>
          <p:nvSpPr>
            <p:cNvPr id="45" name="Forme libre 44"/>
            <p:cNvSpPr/>
            <p:nvPr/>
          </p:nvSpPr>
          <p:spPr>
            <a:xfrm>
              <a:off x="10887075" y="6012557"/>
              <a:ext cx="1262062" cy="1209675"/>
            </a:xfrm>
            <a:custGeom>
              <a:avLst/>
              <a:gdLst>
                <a:gd name="connsiteX0" fmla="*/ 1193982 w 1261241"/>
                <a:gd name="connsiteY0" fmla="*/ 904875 h 1209675"/>
                <a:gd name="connsiteX1" fmla="*/ 1241607 w 1261241"/>
                <a:gd name="connsiteY1" fmla="*/ 895350 h 1209675"/>
                <a:gd name="connsiteX2" fmla="*/ 1260657 w 1261241"/>
                <a:gd name="connsiteY2" fmla="*/ 866775 h 1209675"/>
                <a:gd name="connsiteX3" fmla="*/ 1251132 w 1261241"/>
                <a:gd name="connsiteY3" fmla="*/ 723900 h 1209675"/>
                <a:gd name="connsiteX4" fmla="*/ 1241607 w 1261241"/>
                <a:gd name="connsiteY4" fmla="*/ 695325 h 1209675"/>
                <a:gd name="connsiteX5" fmla="*/ 1222557 w 1261241"/>
                <a:gd name="connsiteY5" fmla="*/ 619125 h 1209675"/>
                <a:gd name="connsiteX6" fmla="*/ 1213032 w 1261241"/>
                <a:gd name="connsiteY6" fmla="*/ 581025 h 1209675"/>
                <a:gd name="connsiteX7" fmla="*/ 1203507 w 1261241"/>
                <a:gd name="connsiteY7" fmla="*/ 514350 h 1209675"/>
                <a:gd name="connsiteX8" fmla="*/ 1184457 w 1261241"/>
                <a:gd name="connsiteY8" fmla="*/ 457200 h 1209675"/>
                <a:gd name="connsiteX9" fmla="*/ 1174932 w 1261241"/>
                <a:gd name="connsiteY9" fmla="*/ 428625 h 1209675"/>
                <a:gd name="connsiteX10" fmla="*/ 1155882 w 1261241"/>
                <a:gd name="connsiteY10" fmla="*/ 400050 h 1209675"/>
                <a:gd name="connsiteX11" fmla="*/ 1146357 w 1261241"/>
                <a:gd name="connsiteY11" fmla="*/ 371475 h 1209675"/>
                <a:gd name="connsiteX12" fmla="*/ 1108257 w 1261241"/>
                <a:gd name="connsiteY12" fmla="*/ 314325 h 1209675"/>
                <a:gd name="connsiteX13" fmla="*/ 1060632 w 1261241"/>
                <a:gd name="connsiteY13" fmla="*/ 228600 h 1209675"/>
                <a:gd name="connsiteX14" fmla="*/ 1022532 w 1261241"/>
                <a:gd name="connsiteY14" fmla="*/ 171450 h 1209675"/>
                <a:gd name="connsiteX15" fmla="*/ 1003482 w 1261241"/>
                <a:gd name="connsiteY15" fmla="*/ 142875 h 1209675"/>
                <a:gd name="connsiteX16" fmla="*/ 974907 w 1261241"/>
                <a:gd name="connsiteY16" fmla="*/ 123825 h 1209675"/>
                <a:gd name="connsiteX17" fmla="*/ 908232 w 1261241"/>
                <a:gd name="connsiteY17" fmla="*/ 76200 h 1209675"/>
                <a:gd name="connsiteX18" fmla="*/ 870132 w 1261241"/>
                <a:gd name="connsiteY18" fmla="*/ 57150 h 1209675"/>
                <a:gd name="connsiteX19" fmla="*/ 841557 w 1261241"/>
                <a:gd name="connsiteY19" fmla="*/ 47625 h 1209675"/>
                <a:gd name="connsiteX20" fmla="*/ 793932 w 1261241"/>
                <a:gd name="connsiteY20" fmla="*/ 28575 h 1209675"/>
                <a:gd name="connsiteX21" fmla="*/ 689157 w 1261241"/>
                <a:gd name="connsiteY21" fmla="*/ 19050 h 1209675"/>
                <a:gd name="connsiteX22" fmla="*/ 632007 w 1261241"/>
                <a:gd name="connsiteY22" fmla="*/ 9525 h 1209675"/>
                <a:gd name="connsiteX23" fmla="*/ 565332 w 1261241"/>
                <a:gd name="connsiteY23" fmla="*/ 0 h 1209675"/>
                <a:gd name="connsiteX24" fmla="*/ 441507 w 1261241"/>
                <a:gd name="connsiteY24" fmla="*/ 9525 h 1209675"/>
                <a:gd name="connsiteX25" fmla="*/ 384357 w 1261241"/>
                <a:gd name="connsiteY25" fmla="*/ 28575 h 1209675"/>
                <a:gd name="connsiteX26" fmla="*/ 346257 w 1261241"/>
                <a:gd name="connsiteY26" fmla="*/ 38100 h 1209675"/>
                <a:gd name="connsiteX27" fmla="*/ 317682 w 1261241"/>
                <a:gd name="connsiteY27" fmla="*/ 57150 h 1209675"/>
                <a:gd name="connsiteX28" fmla="*/ 260532 w 1261241"/>
                <a:gd name="connsiteY28" fmla="*/ 85725 h 1209675"/>
                <a:gd name="connsiteX29" fmla="*/ 222432 w 1261241"/>
                <a:gd name="connsiteY29" fmla="*/ 114300 h 1209675"/>
                <a:gd name="connsiteX30" fmla="*/ 193857 w 1261241"/>
                <a:gd name="connsiteY30" fmla="*/ 133350 h 1209675"/>
                <a:gd name="connsiteX31" fmla="*/ 136707 w 1261241"/>
                <a:gd name="connsiteY31" fmla="*/ 180975 h 1209675"/>
                <a:gd name="connsiteX32" fmla="*/ 98607 w 1261241"/>
                <a:gd name="connsiteY32" fmla="*/ 238125 h 1209675"/>
                <a:gd name="connsiteX33" fmla="*/ 79557 w 1261241"/>
                <a:gd name="connsiteY33" fmla="*/ 266700 h 1209675"/>
                <a:gd name="connsiteX34" fmla="*/ 50982 w 1261241"/>
                <a:gd name="connsiteY34" fmla="*/ 295275 h 1209675"/>
                <a:gd name="connsiteX35" fmla="*/ 41457 w 1261241"/>
                <a:gd name="connsiteY35" fmla="*/ 323850 h 1209675"/>
                <a:gd name="connsiteX36" fmla="*/ 3357 w 1261241"/>
                <a:gd name="connsiteY36" fmla="*/ 381000 h 1209675"/>
                <a:gd name="connsiteX37" fmla="*/ 31932 w 1261241"/>
                <a:gd name="connsiteY37" fmla="*/ 733425 h 1209675"/>
                <a:gd name="connsiteX38" fmla="*/ 70032 w 1261241"/>
                <a:gd name="connsiteY38" fmla="*/ 800100 h 1209675"/>
                <a:gd name="connsiteX39" fmla="*/ 127182 w 1261241"/>
                <a:gd name="connsiteY39" fmla="*/ 857250 h 1209675"/>
                <a:gd name="connsiteX40" fmla="*/ 165282 w 1261241"/>
                <a:gd name="connsiteY40" fmla="*/ 914400 h 1209675"/>
                <a:gd name="connsiteX41" fmla="*/ 222432 w 1261241"/>
                <a:gd name="connsiteY41" fmla="*/ 962025 h 1209675"/>
                <a:gd name="connsiteX42" fmla="*/ 251007 w 1261241"/>
                <a:gd name="connsiteY42" fmla="*/ 981075 h 1209675"/>
                <a:gd name="connsiteX43" fmla="*/ 346257 w 1261241"/>
                <a:gd name="connsiteY43" fmla="*/ 1047750 h 1209675"/>
                <a:gd name="connsiteX44" fmla="*/ 403407 w 1261241"/>
                <a:gd name="connsiteY44" fmla="*/ 1085850 h 1209675"/>
                <a:gd name="connsiteX45" fmla="*/ 431982 w 1261241"/>
                <a:gd name="connsiteY45" fmla="*/ 1104900 h 1209675"/>
                <a:gd name="connsiteX46" fmla="*/ 489132 w 1261241"/>
                <a:gd name="connsiteY46" fmla="*/ 1133475 h 1209675"/>
                <a:gd name="connsiteX47" fmla="*/ 517707 w 1261241"/>
                <a:gd name="connsiteY47" fmla="*/ 1143000 h 1209675"/>
                <a:gd name="connsiteX48" fmla="*/ 574857 w 1261241"/>
                <a:gd name="connsiteY48" fmla="*/ 1181100 h 1209675"/>
                <a:gd name="connsiteX49" fmla="*/ 603432 w 1261241"/>
                <a:gd name="connsiteY49" fmla="*/ 1200150 h 1209675"/>
                <a:gd name="connsiteX50" fmla="*/ 641532 w 1261241"/>
                <a:gd name="connsiteY50" fmla="*/ 1209675 h 1209675"/>
                <a:gd name="connsiteX51" fmla="*/ 946332 w 1261241"/>
                <a:gd name="connsiteY51" fmla="*/ 1200150 h 1209675"/>
                <a:gd name="connsiteX52" fmla="*/ 974907 w 1261241"/>
                <a:gd name="connsiteY52" fmla="*/ 1190625 h 1209675"/>
                <a:gd name="connsiteX53" fmla="*/ 1070157 w 1261241"/>
                <a:gd name="connsiteY53" fmla="*/ 1162050 h 1209675"/>
                <a:gd name="connsiteX54" fmla="*/ 1127307 w 1261241"/>
                <a:gd name="connsiteY54" fmla="*/ 1123950 h 1209675"/>
                <a:gd name="connsiteX55" fmla="*/ 1155882 w 1261241"/>
                <a:gd name="connsiteY55" fmla="*/ 1104900 h 1209675"/>
                <a:gd name="connsiteX56" fmla="*/ 1193982 w 1261241"/>
                <a:gd name="connsiteY56" fmla="*/ 1047750 h 1209675"/>
                <a:gd name="connsiteX57" fmla="*/ 1213032 w 1261241"/>
                <a:gd name="connsiteY57" fmla="*/ 990600 h 1209675"/>
                <a:gd name="connsiteX58" fmla="*/ 1222557 w 1261241"/>
                <a:gd name="connsiteY58" fmla="*/ 962025 h 1209675"/>
                <a:gd name="connsiteX59" fmla="*/ 1251132 w 1261241"/>
                <a:gd name="connsiteY59" fmla="*/ 904875 h 1209675"/>
                <a:gd name="connsiteX60" fmla="*/ 1260657 w 1261241"/>
                <a:gd name="connsiteY60" fmla="*/ 781050 h 1209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1261241" h="1209675">
                  <a:moveTo>
                    <a:pt x="1193982" y="904875"/>
                  </a:moveTo>
                  <a:cubicBezTo>
                    <a:pt x="1209857" y="901700"/>
                    <a:pt x="1227551" y="903382"/>
                    <a:pt x="1241607" y="895350"/>
                  </a:cubicBezTo>
                  <a:cubicBezTo>
                    <a:pt x="1251546" y="889670"/>
                    <a:pt x="1260022" y="878205"/>
                    <a:pt x="1260657" y="866775"/>
                  </a:cubicBezTo>
                  <a:cubicBezTo>
                    <a:pt x="1263305" y="819118"/>
                    <a:pt x="1256403" y="771339"/>
                    <a:pt x="1251132" y="723900"/>
                  </a:cubicBezTo>
                  <a:cubicBezTo>
                    <a:pt x="1250023" y="713921"/>
                    <a:pt x="1244249" y="705011"/>
                    <a:pt x="1241607" y="695325"/>
                  </a:cubicBezTo>
                  <a:cubicBezTo>
                    <a:pt x="1234718" y="670066"/>
                    <a:pt x="1228907" y="644525"/>
                    <a:pt x="1222557" y="619125"/>
                  </a:cubicBezTo>
                  <a:cubicBezTo>
                    <a:pt x="1219382" y="606425"/>
                    <a:pt x="1214883" y="593984"/>
                    <a:pt x="1213032" y="581025"/>
                  </a:cubicBezTo>
                  <a:cubicBezTo>
                    <a:pt x="1209857" y="558800"/>
                    <a:pt x="1208555" y="536226"/>
                    <a:pt x="1203507" y="514350"/>
                  </a:cubicBezTo>
                  <a:cubicBezTo>
                    <a:pt x="1198992" y="494784"/>
                    <a:pt x="1190807" y="476250"/>
                    <a:pt x="1184457" y="457200"/>
                  </a:cubicBezTo>
                  <a:cubicBezTo>
                    <a:pt x="1181282" y="447675"/>
                    <a:pt x="1180501" y="436979"/>
                    <a:pt x="1174932" y="428625"/>
                  </a:cubicBezTo>
                  <a:cubicBezTo>
                    <a:pt x="1168582" y="419100"/>
                    <a:pt x="1161002" y="410289"/>
                    <a:pt x="1155882" y="400050"/>
                  </a:cubicBezTo>
                  <a:cubicBezTo>
                    <a:pt x="1151392" y="391070"/>
                    <a:pt x="1151233" y="380252"/>
                    <a:pt x="1146357" y="371475"/>
                  </a:cubicBezTo>
                  <a:cubicBezTo>
                    <a:pt x="1135238" y="351461"/>
                    <a:pt x="1115497" y="336045"/>
                    <a:pt x="1108257" y="314325"/>
                  </a:cubicBezTo>
                  <a:cubicBezTo>
                    <a:pt x="1091492" y="264030"/>
                    <a:pt x="1104301" y="294104"/>
                    <a:pt x="1060632" y="228600"/>
                  </a:cubicBezTo>
                  <a:lnTo>
                    <a:pt x="1022532" y="171450"/>
                  </a:lnTo>
                  <a:cubicBezTo>
                    <a:pt x="1016182" y="161925"/>
                    <a:pt x="1013007" y="149225"/>
                    <a:pt x="1003482" y="142875"/>
                  </a:cubicBezTo>
                  <a:cubicBezTo>
                    <a:pt x="993957" y="136525"/>
                    <a:pt x="984222" y="130479"/>
                    <a:pt x="974907" y="123825"/>
                  </a:cubicBezTo>
                  <a:cubicBezTo>
                    <a:pt x="954464" y="109223"/>
                    <a:pt x="930680" y="89027"/>
                    <a:pt x="908232" y="76200"/>
                  </a:cubicBezTo>
                  <a:cubicBezTo>
                    <a:pt x="895904" y="69155"/>
                    <a:pt x="883183" y="62743"/>
                    <a:pt x="870132" y="57150"/>
                  </a:cubicBezTo>
                  <a:cubicBezTo>
                    <a:pt x="860904" y="53195"/>
                    <a:pt x="850958" y="51150"/>
                    <a:pt x="841557" y="47625"/>
                  </a:cubicBezTo>
                  <a:cubicBezTo>
                    <a:pt x="825548" y="41622"/>
                    <a:pt x="810737" y="31726"/>
                    <a:pt x="793932" y="28575"/>
                  </a:cubicBezTo>
                  <a:cubicBezTo>
                    <a:pt x="759464" y="22112"/>
                    <a:pt x="723986" y="23148"/>
                    <a:pt x="689157" y="19050"/>
                  </a:cubicBezTo>
                  <a:cubicBezTo>
                    <a:pt x="669977" y="16793"/>
                    <a:pt x="651095" y="12462"/>
                    <a:pt x="632007" y="9525"/>
                  </a:cubicBezTo>
                  <a:cubicBezTo>
                    <a:pt x="609817" y="6111"/>
                    <a:pt x="587557" y="3175"/>
                    <a:pt x="565332" y="0"/>
                  </a:cubicBezTo>
                  <a:cubicBezTo>
                    <a:pt x="524057" y="3175"/>
                    <a:pt x="482397" y="3069"/>
                    <a:pt x="441507" y="9525"/>
                  </a:cubicBezTo>
                  <a:cubicBezTo>
                    <a:pt x="421672" y="12657"/>
                    <a:pt x="403838" y="23705"/>
                    <a:pt x="384357" y="28575"/>
                  </a:cubicBezTo>
                  <a:lnTo>
                    <a:pt x="346257" y="38100"/>
                  </a:lnTo>
                  <a:cubicBezTo>
                    <a:pt x="336732" y="44450"/>
                    <a:pt x="327921" y="52030"/>
                    <a:pt x="317682" y="57150"/>
                  </a:cubicBezTo>
                  <a:cubicBezTo>
                    <a:pt x="254773" y="88605"/>
                    <a:pt x="324226" y="40229"/>
                    <a:pt x="260532" y="85725"/>
                  </a:cubicBezTo>
                  <a:cubicBezTo>
                    <a:pt x="247614" y="94952"/>
                    <a:pt x="235350" y="105073"/>
                    <a:pt x="222432" y="114300"/>
                  </a:cubicBezTo>
                  <a:cubicBezTo>
                    <a:pt x="213117" y="120954"/>
                    <a:pt x="202651" y="126021"/>
                    <a:pt x="193857" y="133350"/>
                  </a:cubicBezTo>
                  <a:cubicBezTo>
                    <a:pt x="120518" y="194466"/>
                    <a:pt x="207653" y="133677"/>
                    <a:pt x="136707" y="180975"/>
                  </a:cubicBezTo>
                  <a:lnTo>
                    <a:pt x="98607" y="238125"/>
                  </a:lnTo>
                  <a:cubicBezTo>
                    <a:pt x="92257" y="247650"/>
                    <a:pt x="87652" y="258605"/>
                    <a:pt x="79557" y="266700"/>
                  </a:cubicBezTo>
                  <a:lnTo>
                    <a:pt x="50982" y="295275"/>
                  </a:lnTo>
                  <a:cubicBezTo>
                    <a:pt x="47807" y="304800"/>
                    <a:pt x="46333" y="315073"/>
                    <a:pt x="41457" y="323850"/>
                  </a:cubicBezTo>
                  <a:cubicBezTo>
                    <a:pt x="30338" y="343864"/>
                    <a:pt x="3357" y="381000"/>
                    <a:pt x="3357" y="381000"/>
                  </a:cubicBezTo>
                  <a:cubicBezTo>
                    <a:pt x="5042" y="433230"/>
                    <a:pt x="-16528" y="636505"/>
                    <a:pt x="31932" y="733425"/>
                  </a:cubicBezTo>
                  <a:cubicBezTo>
                    <a:pt x="41788" y="753137"/>
                    <a:pt x="54646" y="782790"/>
                    <a:pt x="70032" y="800100"/>
                  </a:cubicBezTo>
                  <a:cubicBezTo>
                    <a:pt x="87930" y="820236"/>
                    <a:pt x="112238" y="834834"/>
                    <a:pt x="127182" y="857250"/>
                  </a:cubicBezTo>
                  <a:cubicBezTo>
                    <a:pt x="139882" y="876300"/>
                    <a:pt x="146232" y="901700"/>
                    <a:pt x="165282" y="914400"/>
                  </a:cubicBezTo>
                  <a:cubicBezTo>
                    <a:pt x="236228" y="961698"/>
                    <a:pt x="149093" y="900909"/>
                    <a:pt x="222432" y="962025"/>
                  </a:cubicBezTo>
                  <a:cubicBezTo>
                    <a:pt x="231226" y="969354"/>
                    <a:pt x="241692" y="974421"/>
                    <a:pt x="251007" y="981075"/>
                  </a:cubicBezTo>
                  <a:cubicBezTo>
                    <a:pt x="349735" y="1051595"/>
                    <a:pt x="214875" y="960162"/>
                    <a:pt x="346257" y="1047750"/>
                  </a:cubicBezTo>
                  <a:lnTo>
                    <a:pt x="403407" y="1085850"/>
                  </a:lnTo>
                  <a:cubicBezTo>
                    <a:pt x="412932" y="1092200"/>
                    <a:pt x="421122" y="1101280"/>
                    <a:pt x="431982" y="1104900"/>
                  </a:cubicBezTo>
                  <a:cubicBezTo>
                    <a:pt x="503806" y="1128841"/>
                    <a:pt x="415274" y="1096546"/>
                    <a:pt x="489132" y="1133475"/>
                  </a:cubicBezTo>
                  <a:cubicBezTo>
                    <a:pt x="498112" y="1137965"/>
                    <a:pt x="508930" y="1138124"/>
                    <a:pt x="517707" y="1143000"/>
                  </a:cubicBezTo>
                  <a:cubicBezTo>
                    <a:pt x="537721" y="1154119"/>
                    <a:pt x="555807" y="1168400"/>
                    <a:pt x="574857" y="1181100"/>
                  </a:cubicBezTo>
                  <a:cubicBezTo>
                    <a:pt x="584382" y="1187450"/>
                    <a:pt x="592326" y="1197374"/>
                    <a:pt x="603432" y="1200150"/>
                  </a:cubicBezTo>
                  <a:lnTo>
                    <a:pt x="641532" y="1209675"/>
                  </a:lnTo>
                  <a:cubicBezTo>
                    <a:pt x="743132" y="1206500"/>
                    <a:pt x="844848" y="1205949"/>
                    <a:pt x="946332" y="1200150"/>
                  </a:cubicBezTo>
                  <a:cubicBezTo>
                    <a:pt x="956356" y="1199577"/>
                    <a:pt x="965253" y="1193383"/>
                    <a:pt x="974907" y="1190625"/>
                  </a:cubicBezTo>
                  <a:cubicBezTo>
                    <a:pt x="998202" y="1183969"/>
                    <a:pt x="1053180" y="1173368"/>
                    <a:pt x="1070157" y="1162050"/>
                  </a:cubicBezTo>
                  <a:lnTo>
                    <a:pt x="1127307" y="1123950"/>
                  </a:lnTo>
                  <a:lnTo>
                    <a:pt x="1155882" y="1104900"/>
                  </a:lnTo>
                  <a:cubicBezTo>
                    <a:pt x="1168582" y="1085850"/>
                    <a:pt x="1186742" y="1069470"/>
                    <a:pt x="1193982" y="1047750"/>
                  </a:cubicBezTo>
                  <a:lnTo>
                    <a:pt x="1213032" y="990600"/>
                  </a:lnTo>
                  <a:cubicBezTo>
                    <a:pt x="1216207" y="981075"/>
                    <a:pt x="1216988" y="970379"/>
                    <a:pt x="1222557" y="962025"/>
                  </a:cubicBezTo>
                  <a:cubicBezTo>
                    <a:pt x="1247176" y="925096"/>
                    <a:pt x="1237987" y="944310"/>
                    <a:pt x="1251132" y="904875"/>
                  </a:cubicBezTo>
                  <a:lnTo>
                    <a:pt x="1260657" y="781050"/>
                  </a:lnTo>
                </a:path>
              </a:pathLst>
            </a:custGeom>
            <a:solidFill>
              <a:srgbClr val="FFFF00"/>
            </a:solidFill>
            <a:ln w="3175">
              <a:solidFill>
                <a:schemeClr val="accent4">
                  <a:lumMod val="10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fr-BE"/>
            </a:p>
          </p:txBody>
        </p:sp>
        <p:sp>
          <p:nvSpPr>
            <p:cNvPr id="46" name="Forme libre 45"/>
            <p:cNvSpPr/>
            <p:nvPr/>
          </p:nvSpPr>
          <p:spPr>
            <a:xfrm>
              <a:off x="11283950" y="5976044"/>
              <a:ext cx="866775" cy="1219200"/>
            </a:xfrm>
            <a:custGeom>
              <a:avLst/>
              <a:gdLst>
                <a:gd name="connsiteX0" fmla="*/ 0 w 866775"/>
                <a:gd name="connsiteY0" fmla="*/ 19050 h 1219200"/>
                <a:gd name="connsiteX1" fmla="*/ 114300 w 866775"/>
                <a:gd name="connsiteY1" fmla="*/ 0 h 1219200"/>
                <a:gd name="connsiteX2" fmla="*/ 285750 w 866775"/>
                <a:gd name="connsiteY2" fmla="*/ 9525 h 1219200"/>
                <a:gd name="connsiteX3" fmla="*/ 381000 w 866775"/>
                <a:gd name="connsiteY3" fmla="*/ 38100 h 1219200"/>
                <a:gd name="connsiteX4" fmla="*/ 409575 w 866775"/>
                <a:gd name="connsiteY4" fmla="*/ 47625 h 1219200"/>
                <a:gd name="connsiteX5" fmla="*/ 438150 w 866775"/>
                <a:gd name="connsiteY5" fmla="*/ 66675 h 1219200"/>
                <a:gd name="connsiteX6" fmla="*/ 504825 w 866775"/>
                <a:gd name="connsiteY6" fmla="*/ 95250 h 1219200"/>
                <a:gd name="connsiteX7" fmla="*/ 561975 w 866775"/>
                <a:gd name="connsiteY7" fmla="*/ 133350 h 1219200"/>
                <a:gd name="connsiteX8" fmla="*/ 619125 w 866775"/>
                <a:gd name="connsiteY8" fmla="*/ 190500 h 1219200"/>
                <a:gd name="connsiteX9" fmla="*/ 647700 w 866775"/>
                <a:gd name="connsiteY9" fmla="*/ 219075 h 1219200"/>
                <a:gd name="connsiteX10" fmla="*/ 695325 w 866775"/>
                <a:gd name="connsiteY10" fmla="*/ 304800 h 1219200"/>
                <a:gd name="connsiteX11" fmla="*/ 714375 w 866775"/>
                <a:gd name="connsiteY11" fmla="*/ 333375 h 1219200"/>
                <a:gd name="connsiteX12" fmla="*/ 733425 w 866775"/>
                <a:gd name="connsiteY12" fmla="*/ 400050 h 1219200"/>
                <a:gd name="connsiteX13" fmla="*/ 762000 w 866775"/>
                <a:gd name="connsiteY13" fmla="*/ 428625 h 1219200"/>
                <a:gd name="connsiteX14" fmla="*/ 781050 w 866775"/>
                <a:gd name="connsiteY14" fmla="*/ 504825 h 1219200"/>
                <a:gd name="connsiteX15" fmla="*/ 800100 w 866775"/>
                <a:gd name="connsiteY15" fmla="*/ 561975 h 1219200"/>
                <a:gd name="connsiteX16" fmla="*/ 809625 w 866775"/>
                <a:gd name="connsiteY16" fmla="*/ 600075 h 1219200"/>
                <a:gd name="connsiteX17" fmla="*/ 819150 w 866775"/>
                <a:gd name="connsiteY17" fmla="*/ 628650 h 1219200"/>
                <a:gd name="connsiteX18" fmla="*/ 828675 w 866775"/>
                <a:gd name="connsiteY18" fmla="*/ 676275 h 1219200"/>
                <a:gd name="connsiteX19" fmla="*/ 857250 w 866775"/>
                <a:gd name="connsiteY19" fmla="*/ 790575 h 1219200"/>
                <a:gd name="connsiteX20" fmla="*/ 866775 w 866775"/>
                <a:gd name="connsiteY20" fmla="*/ 819150 h 1219200"/>
                <a:gd name="connsiteX21" fmla="*/ 838200 w 866775"/>
                <a:gd name="connsiteY21" fmla="*/ 981075 h 1219200"/>
                <a:gd name="connsiteX22" fmla="*/ 828675 w 866775"/>
                <a:gd name="connsiteY22" fmla="*/ 1009650 h 1219200"/>
                <a:gd name="connsiteX23" fmla="*/ 819150 w 866775"/>
                <a:gd name="connsiteY23" fmla="*/ 1038225 h 1219200"/>
                <a:gd name="connsiteX24" fmla="*/ 790575 w 866775"/>
                <a:gd name="connsiteY24" fmla="*/ 1066800 h 1219200"/>
                <a:gd name="connsiteX25" fmla="*/ 752475 w 866775"/>
                <a:gd name="connsiteY25" fmla="*/ 1123950 h 1219200"/>
                <a:gd name="connsiteX26" fmla="*/ 733425 w 866775"/>
                <a:gd name="connsiteY26" fmla="*/ 1152525 h 1219200"/>
                <a:gd name="connsiteX27" fmla="*/ 676275 w 866775"/>
                <a:gd name="connsiteY27" fmla="*/ 1181100 h 1219200"/>
                <a:gd name="connsiteX28" fmla="*/ 647700 w 866775"/>
                <a:gd name="connsiteY28" fmla="*/ 1190625 h 1219200"/>
                <a:gd name="connsiteX29" fmla="*/ 619125 w 866775"/>
                <a:gd name="connsiteY29" fmla="*/ 1209675 h 1219200"/>
                <a:gd name="connsiteX30" fmla="*/ 561975 w 866775"/>
                <a:gd name="connsiteY30" fmla="*/ 1219200 h 1219200"/>
                <a:gd name="connsiteX31" fmla="*/ 276225 w 866775"/>
                <a:gd name="connsiteY31" fmla="*/ 1209675 h 1219200"/>
                <a:gd name="connsiteX32" fmla="*/ 209550 w 866775"/>
                <a:gd name="connsiteY32" fmla="*/ 1200150 h 1219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866775" h="1219200">
                  <a:moveTo>
                    <a:pt x="0" y="19050"/>
                  </a:moveTo>
                  <a:cubicBezTo>
                    <a:pt x="27042" y="13642"/>
                    <a:pt x="90671" y="0"/>
                    <a:pt x="114300" y="0"/>
                  </a:cubicBezTo>
                  <a:cubicBezTo>
                    <a:pt x="171538" y="0"/>
                    <a:pt x="228600" y="6350"/>
                    <a:pt x="285750" y="9525"/>
                  </a:cubicBezTo>
                  <a:cubicBezTo>
                    <a:pt x="343331" y="23920"/>
                    <a:pt x="311431" y="14910"/>
                    <a:pt x="381000" y="38100"/>
                  </a:cubicBezTo>
                  <a:cubicBezTo>
                    <a:pt x="390525" y="41275"/>
                    <a:pt x="401221" y="42056"/>
                    <a:pt x="409575" y="47625"/>
                  </a:cubicBezTo>
                  <a:cubicBezTo>
                    <a:pt x="419100" y="53975"/>
                    <a:pt x="427911" y="61555"/>
                    <a:pt x="438150" y="66675"/>
                  </a:cubicBezTo>
                  <a:cubicBezTo>
                    <a:pt x="479607" y="87403"/>
                    <a:pt x="458577" y="62216"/>
                    <a:pt x="504825" y="95250"/>
                  </a:cubicBezTo>
                  <a:cubicBezTo>
                    <a:pt x="567255" y="139843"/>
                    <a:pt x="500678" y="112918"/>
                    <a:pt x="561975" y="133350"/>
                  </a:cubicBezTo>
                  <a:lnTo>
                    <a:pt x="619125" y="190500"/>
                  </a:lnTo>
                  <a:lnTo>
                    <a:pt x="647700" y="219075"/>
                  </a:lnTo>
                  <a:cubicBezTo>
                    <a:pt x="664465" y="269370"/>
                    <a:pt x="651656" y="239296"/>
                    <a:pt x="695325" y="304800"/>
                  </a:cubicBezTo>
                  <a:lnTo>
                    <a:pt x="714375" y="333375"/>
                  </a:lnTo>
                  <a:cubicBezTo>
                    <a:pt x="715645" y="338456"/>
                    <a:pt x="727959" y="391851"/>
                    <a:pt x="733425" y="400050"/>
                  </a:cubicBezTo>
                  <a:cubicBezTo>
                    <a:pt x="740897" y="411258"/>
                    <a:pt x="752475" y="419100"/>
                    <a:pt x="762000" y="428625"/>
                  </a:cubicBezTo>
                  <a:cubicBezTo>
                    <a:pt x="790901" y="515328"/>
                    <a:pt x="746568" y="378390"/>
                    <a:pt x="781050" y="504825"/>
                  </a:cubicBezTo>
                  <a:cubicBezTo>
                    <a:pt x="786334" y="524198"/>
                    <a:pt x="795230" y="542494"/>
                    <a:pt x="800100" y="561975"/>
                  </a:cubicBezTo>
                  <a:cubicBezTo>
                    <a:pt x="803275" y="574675"/>
                    <a:pt x="806029" y="587488"/>
                    <a:pt x="809625" y="600075"/>
                  </a:cubicBezTo>
                  <a:cubicBezTo>
                    <a:pt x="812383" y="609729"/>
                    <a:pt x="816715" y="618910"/>
                    <a:pt x="819150" y="628650"/>
                  </a:cubicBezTo>
                  <a:cubicBezTo>
                    <a:pt x="823077" y="644356"/>
                    <a:pt x="825779" y="660347"/>
                    <a:pt x="828675" y="676275"/>
                  </a:cubicBezTo>
                  <a:cubicBezTo>
                    <a:pt x="844066" y="760928"/>
                    <a:pt x="829426" y="707102"/>
                    <a:pt x="857250" y="790575"/>
                  </a:cubicBezTo>
                  <a:lnTo>
                    <a:pt x="866775" y="819150"/>
                  </a:lnTo>
                  <a:cubicBezTo>
                    <a:pt x="855432" y="943923"/>
                    <a:pt x="868340" y="890656"/>
                    <a:pt x="838200" y="981075"/>
                  </a:cubicBezTo>
                  <a:lnTo>
                    <a:pt x="828675" y="1009650"/>
                  </a:lnTo>
                  <a:cubicBezTo>
                    <a:pt x="825500" y="1019175"/>
                    <a:pt x="826250" y="1031125"/>
                    <a:pt x="819150" y="1038225"/>
                  </a:cubicBezTo>
                  <a:cubicBezTo>
                    <a:pt x="809625" y="1047750"/>
                    <a:pt x="798845" y="1056167"/>
                    <a:pt x="790575" y="1066800"/>
                  </a:cubicBezTo>
                  <a:cubicBezTo>
                    <a:pt x="776519" y="1084872"/>
                    <a:pt x="765175" y="1104900"/>
                    <a:pt x="752475" y="1123950"/>
                  </a:cubicBezTo>
                  <a:cubicBezTo>
                    <a:pt x="746125" y="1133475"/>
                    <a:pt x="744285" y="1148905"/>
                    <a:pt x="733425" y="1152525"/>
                  </a:cubicBezTo>
                  <a:cubicBezTo>
                    <a:pt x="661601" y="1176466"/>
                    <a:pt x="750133" y="1144171"/>
                    <a:pt x="676275" y="1181100"/>
                  </a:cubicBezTo>
                  <a:cubicBezTo>
                    <a:pt x="667295" y="1185590"/>
                    <a:pt x="656680" y="1186135"/>
                    <a:pt x="647700" y="1190625"/>
                  </a:cubicBezTo>
                  <a:cubicBezTo>
                    <a:pt x="637461" y="1195745"/>
                    <a:pt x="629985" y="1206055"/>
                    <a:pt x="619125" y="1209675"/>
                  </a:cubicBezTo>
                  <a:cubicBezTo>
                    <a:pt x="600803" y="1215782"/>
                    <a:pt x="581025" y="1216025"/>
                    <a:pt x="561975" y="1219200"/>
                  </a:cubicBezTo>
                  <a:cubicBezTo>
                    <a:pt x="466725" y="1216025"/>
                    <a:pt x="371389" y="1214819"/>
                    <a:pt x="276225" y="1209675"/>
                  </a:cubicBezTo>
                  <a:cubicBezTo>
                    <a:pt x="253807" y="1208463"/>
                    <a:pt x="209550" y="1200150"/>
                    <a:pt x="209550" y="1200150"/>
                  </a:cubicBezTo>
                </a:path>
              </a:pathLst>
            </a:custGeom>
            <a:noFill/>
            <a:ln w="571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fr-BE"/>
            </a:p>
          </p:txBody>
        </p:sp>
        <p:sp>
          <p:nvSpPr>
            <p:cNvPr id="47" name="Forme libre 46"/>
            <p:cNvSpPr/>
            <p:nvPr/>
          </p:nvSpPr>
          <p:spPr>
            <a:xfrm>
              <a:off x="11020425" y="6179244"/>
              <a:ext cx="1012825" cy="887413"/>
            </a:xfrm>
            <a:custGeom>
              <a:avLst/>
              <a:gdLst>
                <a:gd name="connsiteX0" fmla="*/ 352425 w 1012252"/>
                <a:gd name="connsiteY0" fmla="*/ 10422 h 886722"/>
                <a:gd name="connsiteX1" fmla="*/ 304800 w 1012252"/>
                <a:gd name="connsiteY1" fmla="*/ 897 h 886722"/>
                <a:gd name="connsiteX2" fmla="*/ 247650 w 1012252"/>
                <a:gd name="connsiteY2" fmla="*/ 38997 h 886722"/>
                <a:gd name="connsiteX3" fmla="*/ 190500 w 1012252"/>
                <a:gd name="connsiteY3" fmla="*/ 67572 h 886722"/>
                <a:gd name="connsiteX4" fmla="*/ 161925 w 1012252"/>
                <a:gd name="connsiteY4" fmla="*/ 77097 h 886722"/>
                <a:gd name="connsiteX5" fmla="*/ 133350 w 1012252"/>
                <a:gd name="connsiteY5" fmla="*/ 96147 h 886722"/>
                <a:gd name="connsiteX6" fmla="*/ 76200 w 1012252"/>
                <a:gd name="connsiteY6" fmla="*/ 124722 h 886722"/>
                <a:gd name="connsiteX7" fmla="*/ 47625 w 1012252"/>
                <a:gd name="connsiteY7" fmla="*/ 181872 h 886722"/>
                <a:gd name="connsiteX8" fmla="*/ 19050 w 1012252"/>
                <a:gd name="connsiteY8" fmla="*/ 286647 h 886722"/>
                <a:gd name="connsiteX9" fmla="*/ 0 w 1012252"/>
                <a:gd name="connsiteY9" fmla="*/ 315222 h 886722"/>
                <a:gd name="connsiteX10" fmla="*/ 19050 w 1012252"/>
                <a:gd name="connsiteY10" fmla="*/ 429522 h 886722"/>
                <a:gd name="connsiteX11" fmla="*/ 38100 w 1012252"/>
                <a:gd name="connsiteY11" fmla="*/ 486672 h 886722"/>
                <a:gd name="connsiteX12" fmla="*/ 85725 w 1012252"/>
                <a:gd name="connsiteY12" fmla="*/ 543822 h 886722"/>
                <a:gd name="connsiteX13" fmla="*/ 171450 w 1012252"/>
                <a:gd name="connsiteY13" fmla="*/ 591447 h 886722"/>
                <a:gd name="connsiteX14" fmla="*/ 200025 w 1012252"/>
                <a:gd name="connsiteY14" fmla="*/ 648597 h 886722"/>
                <a:gd name="connsiteX15" fmla="*/ 238125 w 1012252"/>
                <a:gd name="connsiteY15" fmla="*/ 696222 h 886722"/>
                <a:gd name="connsiteX16" fmla="*/ 295275 w 1012252"/>
                <a:gd name="connsiteY16" fmla="*/ 715272 h 886722"/>
                <a:gd name="connsiteX17" fmla="*/ 352425 w 1012252"/>
                <a:gd name="connsiteY17" fmla="*/ 753372 h 886722"/>
                <a:gd name="connsiteX18" fmla="*/ 381000 w 1012252"/>
                <a:gd name="connsiteY18" fmla="*/ 772422 h 886722"/>
                <a:gd name="connsiteX19" fmla="*/ 438150 w 1012252"/>
                <a:gd name="connsiteY19" fmla="*/ 800997 h 886722"/>
                <a:gd name="connsiteX20" fmla="*/ 466725 w 1012252"/>
                <a:gd name="connsiteY20" fmla="*/ 810522 h 886722"/>
                <a:gd name="connsiteX21" fmla="*/ 495300 w 1012252"/>
                <a:gd name="connsiteY21" fmla="*/ 829572 h 886722"/>
                <a:gd name="connsiteX22" fmla="*/ 533400 w 1012252"/>
                <a:gd name="connsiteY22" fmla="*/ 839097 h 886722"/>
                <a:gd name="connsiteX23" fmla="*/ 590550 w 1012252"/>
                <a:gd name="connsiteY23" fmla="*/ 858147 h 886722"/>
                <a:gd name="connsiteX24" fmla="*/ 619125 w 1012252"/>
                <a:gd name="connsiteY24" fmla="*/ 867672 h 886722"/>
                <a:gd name="connsiteX25" fmla="*/ 657225 w 1012252"/>
                <a:gd name="connsiteY25" fmla="*/ 886722 h 886722"/>
                <a:gd name="connsiteX26" fmla="*/ 904875 w 1012252"/>
                <a:gd name="connsiteY26" fmla="*/ 877197 h 886722"/>
                <a:gd name="connsiteX27" fmla="*/ 962025 w 1012252"/>
                <a:gd name="connsiteY27" fmla="*/ 839097 h 886722"/>
                <a:gd name="connsiteX28" fmla="*/ 1000125 w 1012252"/>
                <a:gd name="connsiteY28" fmla="*/ 820047 h 886722"/>
                <a:gd name="connsiteX29" fmla="*/ 1000125 w 1012252"/>
                <a:gd name="connsiteY29" fmla="*/ 562872 h 886722"/>
                <a:gd name="connsiteX30" fmla="*/ 990600 w 1012252"/>
                <a:gd name="connsiteY30" fmla="*/ 534297 h 886722"/>
                <a:gd name="connsiteX31" fmla="*/ 971550 w 1012252"/>
                <a:gd name="connsiteY31" fmla="*/ 458097 h 886722"/>
                <a:gd name="connsiteX32" fmla="*/ 962025 w 1012252"/>
                <a:gd name="connsiteY32" fmla="*/ 429522 h 886722"/>
                <a:gd name="connsiteX33" fmla="*/ 942975 w 1012252"/>
                <a:gd name="connsiteY33" fmla="*/ 400947 h 886722"/>
                <a:gd name="connsiteX34" fmla="*/ 933450 w 1012252"/>
                <a:gd name="connsiteY34" fmla="*/ 362847 h 886722"/>
                <a:gd name="connsiteX35" fmla="*/ 904875 w 1012252"/>
                <a:gd name="connsiteY35" fmla="*/ 267597 h 886722"/>
                <a:gd name="connsiteX36" fmla="*/ 885825 w 1012252"/>
                <a:gd name="connsiteY36" fmla="*/ 181872 h 886722"/>
                <a:gd name="connsiteX37" fmla="*/ 866775 w 1012252"/>
                <a:gd name="connsiteY37" fmla="*/ 153297 h 886722"/>
                <a:gd name="connsiteX38" fmla="*/ 781050 w 1012252"/>
                <a:gd name="connsiteY38" fmla="*/ 86622 h 886722"/>
                <a:gd name="connsiteX39" fmla="*/ 752475 w 1012252"/>
                <a:gd name="connsiteY39" fmla="*/ 67572 h 886722"/>
                <a:gd name="connsiteX40" fmla="*/ 723900 w 1012252"/>
                <a:gd name="connsiteY40" fmla="*/ 48522 h 886722"/>
                <a:gd name="connsiteX41" fmla="*/ 666750 w 1012252"/>
                <a:gd name="connsiteY41" fmla="*/ 29472 h 886722"/>
                <a:gd name="connsiteX42" fmla="*/ 638175 w 1012252"/>
                <a:gd name="connsiteY42" fmla="*/ 19947 h 886722"/>
                <a:gd name="connsiteX43" fmla="*/ 590550 w 1012252"/>
                <a:gd name="connsiteY43" fmla="*/ 10422 h 886722"/>
                <a:gd name="connsiteX44" fmla="*/ 352425 w 1012252"/>
                <a:gd name="connsiteY44" fmla="*/ 10422 h 886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1012252" h="886722">
                  <a:moveTo>
                    <a:pt x="352425" y="10422"/>
                  </a:moveTo>
                  <a:cubicBezTo>
                    <a:pt x="304800" y="8835"/>
                    <a:pt x="320419" y="-3363"/>
                    <a:pt x="304800" y="897"/>
                  </a:cubicBezTo>
                  <a:cubicBezTo>
                    <a:pt x="282711" y="6921"/>
                    <a:pt x="269370" y="31757"/>
                    <a:pt x="247650" y="38997"/>
                  </a:cubicBezTo>
                  <a:cubicBezTo>
                    <a:pt x="175826" y="62938"/>
                    <a:pt x="264358" y="30643"/>
                    <a:pt x="190500" y="67572"/>
                  </a:cubicBezTo>
                  <a:cubicBezTo>
                    <a:pt x="181520" y="72062"/>
                    <a:pt x="170905" y="72607"/>
                    <a:pt x="161925" y="77097"/>
                  </a:cubicBezTo>
                  <a:cubicBezTo>
                    <a:pt x="151686" y="82217"/>
                    <a:pt x="143589" y="91027"/>
                    <a:pt x="133350" y="96147"/>
                  </a:cubicBezTo>
                  <a:cubicBezTo>
                    <a:pt x="54480" y="135582"/>
                    <a:pt x="158092" y="70127"/>
                    <a:pt x="76200" y="124722"/>
                  </a:cubicBezTo>
                  <a:cubicBezTo>
                    <a:pt x="57576" y="152658"/>
                    <a:pt x="55512" y="150324"/>
                    <a:pt x="47625" y="181872"/>
                  </a:cubicBezTo>
                  <a:cubicBezTo>
                    <a:pt x="40468" y="210499"/>
                    <a:pt x="35397" y="262126"/>
                    <a:pt x="19050" y="286647"/>
                  </a:cubicBezTo>
                  <a:lnTo>
                    <a:pt x="0" y="315222"/>
                  </a:lnTo>
                  <a:cubicBezTo>
                    <a:pt x="4089" y="343843"/>
                    <a:pt x="10693" y="398881"/>
                    <a:pt x="19050" y="429522"/>
                  </a:cubicBezTo>
                  <a:cubicBezTo>
                    <a:pt x="24334" y="448895"/>
                    <a:pt x="26961" y="469964"/>
                    <a:pt x="38100" y="486672"/>
                  </a:cubicBezTo>
                  <a:cubicBezTo>
                    <a:pt x="55033" y="512072"/>
                    <a:pt x="60338" y="524077"/>
                    <a:pt x="85725" y="543822"/>
                  </a:cubicBezTo>
                  <a:cubicBezTo>
                    <a:pt x="134853" y="582033"/>
                    <a:pt x="128336" y="577076"/>
                    <a:pt x="171450" y="591447"/>
                  </a:cubicBezTo>
                  <a:cubicBezTo>
                    <a:pt x="195391" y="663271"/>
                    <a:pt x="163096" y="574739"/>
                    <a:pt x="200025" y="648597"/>
                  </a:cubicBezTo>
                  <a:cubicBezTo>
                    <a:pt x="216993" y="682534"/>
                    <a:pt x="196837" y="677872"/>
                    <a:pt x="238125" y="696222"/>
                  </a:cubicBezTo>
                  <a:cubicBezTo>
                    <a:pt x="256475" y="704377"/>
                    <a:pt x="278567" y="704133"/>
                    <a:pt x="295275" y="715272"/>
                  </a:cubicBezTo>
                  <a:lnTo>
                    <a:pt x="352425" y="753372"/>
                  </a:lnTo>
                  <a:cubicBezTo>
                    <a:pt x="361950" y="759722"/>
                    <a:pt x="370140" y="768802"/>
                    <a:pt x="381000" y="772422"/>
                  </a:cubicBezTo>
                  <a:cubicBezTo>
                    <a:pt x="452824" y="796363"/>
                    <a:pt x="364292" y="764068"/>
                    <a:pt x="438150" y="800997"/>
                  </a:cubicBezTo>
                  <a:cubicBezTo>
                    <a:pt x="447130" y="805487"/>
                    <a:pt x="457745" y="806032"/>
                    <a:pt x="466725" y="810522"/>
                  </a:cubicBezTo>
                  <a:cubicBezTo>
                    <a:pt x="476964" y="815642"/>
                    <a:pt x="484778" y="825063"/>
                    <a:pt x="495300" y="829572"/>
                  </a:cubicBezTo>
                  <a:cubicBezTo>
                    <a:pt x="507332" y="834729"/>
                    <a:pt x="520861" y="835335"/>
                    <a:pt x="533400" y="839097"/>
                  </a:cubicBezTo>
                  <a:cubicBezTo>
                    <a:pt x="552634" y="844867"/>
                    <a:pt x="571500" y="851797"/>
                    <a:pt x="590550" y="858147"/>
                  </a:cubicBezTo>
                  <a:cubicBezTo>
                    <a:pt x="600075" y="861322"/>
                    <a:pt x="610145" y="863182"/>
                    <a:pt x="619125" y="867672"/>
                  </a:cubicBezTo>
                  <a:lnTo>
                    <a:pt x="657225" y="886722"/>
                  </a:lnTo>
                  <a:cubicBezTo>
                    <a:pt x="739775" y="883547"/>
                    <a:pt x="823254" y="889950"/>
                    <a:pt x="904875" y="877197"/>
                  </a:cubicBezTo>
                  <a:cubicBezTo>
                    <a:pt x="927496" y="873663"/>
                    <a:pt x="941547" y="849336"/>
                    <a:pt x="962025" y="839097"/>
                  </a:cubicBezTo>
                  <a:lnTo>
                    <a:pt x="1000125" y="820047"/>
                  </a:lnTo>
                  <a:cubicBezTo>
                    <a:pt x="1016914" y="702522"/>
                    <a:pt x="1015663" y="741554"/>
                    <a:pt x="1000125" y="562872"/>
                  </a:cubicBezTo>
                  <a:cubicBezTo>
                    <a:pt x="999255" y="552870"/>
                    <a:pt x="993242" y="543983"/>
                    <a:pt x="990600" y="534297"/>
                  </a:cubicBezTo>
                  <a:cubicBezTo>
                    <a:pt x="983711" y="509038"/>
                    <a:pt x="979829" y="482935"/>
                    <a:pt x="971550" y="458097"/>
                  </a:cubicBezTo>
                  <a:cubicBezTo>
                    <a:pt x="968375" y="448572"/>
                    <a:pt x="966515" y="438502"/>
                    <a:pt x="962025" y="429522"/>
                  </a:cubicBezTo>
                  <a:cubicBezTo>
                    <a:pt x="956905" y="419283"/>
                    <a:pt x="949325" y="410472"/>
                    <a:pt x="942975" y="400947"/>
                  </a:cubicBezTo>
                  <a:cubicBezTo>
                    <a:pt x="939800" y="388247"/>
                    <a:pt x="937212" y="375386"/>
                    <a:pt x="933450" y="362847"/>
                  </a:cubicBezTo>
                  <a:cubicBezTo>
                    <a:pt x="913098" y="295007"/>
                    <a:pt x="917420" y="324051"/>
                    <a:pt x="904875" y="267597"/>
                  </a:cubicBezTo>
                  <a:cubicBezTo>
                    <a:pt x="902789" y="258208"/>
                    <a:pt x="891186" y="194380"/>
                    <a:pt x="885825" y="181872"/>
                  </a:cubicBezTo>
                  <a:cubicBezTo>
                    <a:pt x="881316" y="171350"/>
                    <a:pt x="874104" y="162091"/>
                    <a:pt x="866775" y="153297"/>
                  </a:cubicBezTo>
                  <a:cubicBezTo>
                    <a:pt x="838797" y="119724"/>
                    <a:pt x="820876" y="113173"/>
                    <a:pt x="781050" y="86622"/>
                  </a:cubicBezTo>
                  <a:lnTo>
                    <a:pt x="752475" y="67572"/>
                  </a:lnTo>
                  <a:cubicBezTo>
                    <a:pt x="742950" y="61222"/>
                    <a:pt x="734760" y="52142"/>
                    <a:pt x="723900" y="48522"/>
                  </a:cubicBezTo>
                  <a:lnTo>
                    <a:pt x="666750" y="29472"/>
                  </a:lnTo>
                  <a:cubicBezTo>
                    <a:pt x="657225" y="26297"/>
                    <a:pt x="648020" y="21916"/>
                    <a:pt x="638175" y="19947"/>
                  </a:cubicBezTo>
                  <a:lnTo>
                    <a:pt x="590550" y="10422"/>
                  </a:lnTo>
                  <a:cubicBezTo>
                    <a:pt x="327029" y="20182"/>
                    <a:pt x="400050" y="12009"/>
                    <a:pt x="352425" y="10422"/>
                  </a:cubicBezTo>
                  <a:close/>
                </a:path>
              </a:pathLst>
            </a:custGeom>
            <a:solidFill>
              <a:schemeClr val="accent4">
                <a:lumMod val="10000"/>
              </a:schemeClr>
            </a:solidFill>
            <a:ln w="3175">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fr-BE"/>
            </a:p>
          </p:txBody>
        </p:sp>
        <p:sp>
          <p:nvSpPr>
            <p:cNvPr id="48" name="Rectangle 47"/>
            <p:cNvSpPr/>
            <p:nvPr/>
          </p:nvSpPr>
          <p:spPr>
            <a:xfrm>
              <a:off x="11280775" y="6385619"/>
              <a:ext cx="571500" cy="400050"/>
            </a:xfrm>
            <a:prstGeom prst="rect">
              <a:avLst/>
            </a:prstGeom>
          </p:spPr>
          <p:txBody>
            <a:bodyPr wrap="none">
              <a:spAutoFit/>
            </a:bodyPr>
            <a:lstStyle/>
            <a:p>
              <a:pPr eaLnBrk="1" hangingPunct="1">
                <a:defRPr/>
              </a:pPr>
              <a:r>
                <a:rPr lang="fr-FR" dirty="0" err="1">
                  <a:solidFill>
                    <a:schemeClr val="accent3"/>
                  </a:solidFill>
                  <a:latin typeface="+mj-lt"/>
                </a:rPr>
                <a:t>KFL</a:t>
              </a:r>
              <a:endParaRPr lang="fr-BE" dirty="0">
                <a:solidFill>
                  <a:schemeClr val="accent3"/>
                </a:solidFill>
                <a:latin typeface="+mj-lt"/>
              </a:endParaRPr>
            </a:p>
          </p:txBody>
        </p:sp>
      </p:grpSp>
      <p:sp>
        <p:nvSpPr>
          <p:cNvPr id="49" name="Rectangle à coins arrondis 48"/>
          <p:cNvSpPr/>
          <p:nvPr/>
        </p:nvSpPr>
        <p:spPr>
          <a:xfrm>
            <a:off x="4283968" y="2213651"/>
            <a:ext cx="511454" cy="396044"/>
          </a:xfrm>
          <a:prstGeom prst="roundRect">
            <a:avLst/>
          </a:prstGeom>
          <a:solidFill>
            <a:schemeClr val="tx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BE" sz="2000" dirty="0" smtClean="0">
                <a:solidFill>
                  <a:schemeClr val="bg1"/>
                </a:solidFill>
              </a:rPr>
              <a:t>11</a:t>
            </a:r>
          </a:p>
        </p:txBody>
      </p:sp>
      <p:sp>
        <p:nvSpPr>
          <p:cNvPr id="51" name="Rectangle à coins arrondis 50"/>
          <p:cNvSpPr/>
          <p:nvPr/>
        </p:nvSpPr>
        <p:spPr>
          <a:xfrm>
            <a:off x="918916" y="173499"/>
            <a:ext cx="2745334" cy="1570238"/>
          </a:xfrm>
          <a:prstGeom prst="round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fr-BE" b="1" dirty="0" smtClean="0">
                <a:solidFill>
                  <a:schemeClr val="tx1">
                    <a:lumMod val="95000"/>
                    <a:lumOff val="5000"/>
                  </a:schemeClr>
                </a:solidFill>
              </a:rPr>
              <a:t>Kyste folliculaire </a:t>
            </a:r>
          </a:p>
          <a:p>
            <a:r>
              <a:rPr lang="fr-BE" altLang="fr-FR" dirty="0" smtClean="0">
                <a:solidFill>
                  <a:schemeClr val="tx1">
                    <a:lumMod val="95000"/>
                    <a:lumOff val="5000"/>
                  </a:schemeClr>
                </a:solidFill>
              </a:rPr>
              <a:t>- Diamètre &gt; </a:t>
            </a:r>
            <a:r>
              <a:rPr lang="fr-BE" altLang="fr-FR" dirty="0">
                <a:solidFill>
                  <a:schemeClr val="tx1">
                    <a:lumMod val="95000"/>
                    <a:lumOff val="5000"/>
                  </a:schemeClr>
                </a:solidFill>
              </a:rPr>
              <a:t>24 mm</a:t>
            </a:r>
          </a:p>
          <a:p>
            <a:r>
              <a:rPr lang="fr-BE" altLang="fr-FR" dirty="0">
                <a:solidFill>
                  <a:schemeClr val="tx1">
                    <a:lumMod val="95000"/>
                    <a:lumOff val="5000"/>
                  </a:schemeClr>
                </a:solidFill>
              </a:rPr>
              <a:t>(31 ± 4 mm à </a:t>
            </a:r>
            <a:r>
              <a:rPr lang="fr-BE" altLang="fr-FR" dirty="0" smtClean="0">
                <a:solidFill>
                  <a:schemeClr val="tx1">
                    <a:lumMod val="95000"/>
                    <a:lumOff val="5000"/>
                  </a:schemeClr>
                </a:solidFill>
              </a:rPr>
              <a:t>33 </a:t>
            </a:r>
            <a:r>
              <a:rPr lang="fr-BE" altLang="fr-FR" dirty="0">
                <a:solidFill>
                  <a:schemeClr val="tx1">
                    <a:lumMod val="95000"/>
                    <a:lumOff val="5000"/>
                  </a:schemeClr>
                </a:solidFill>
              </a:rPr>
              <a:t>± 7 mm)</a:t>
            </a:r>
          </a:p>
          <a:p>
            <a:r>
              <a:rPr lang="fr-BE" dirty="0" smtClean="0">
                <a:solidFill>
                  <a:schemeClr val="tx1">
                    <a:lumMod val="95000"/>
                    <a:lumOff val="5000"/>
                  </a:schemeClr>
                </a:solidFill>
              </a:rPr>
              <a:t>- Paroi </a:t>
            </a:r>
            <a:r>
              <a:rPr lang="fr-BE" dirty="0">
                <a:solidFill>
                  <a:schemeClr val="tx1">
                    <a:lumMod val="95000"/>
                    <a:lumOff val="5000"/>
                  </a:schemeClr>
                </a:solidFill>
              </a:rPr>
              <a:t>&lt; </a:t>
            </a:r>
            <a:r>
              <a:rPr lang="fr-BE" dirty="0" smtClean="0">
                <a:solidFill>
                  <a:schemeClr val="tx1">
                    <a:lumMod val="95000"/>
                    <a:lumOff val="5000"/>
                  </a:schemeClr>
                </a:solidFill>
              </a:rPr>
              <a:t>3mm</a:t>
            </a:r>
          </a:p>
          <a:p>
            <a:r>
              <a:rPr lang="fr-BE" dirty="0" smtClean="0">
                <a:solidFill>
                  <a:schemeClr val="tx1">
                    <a:lumMod val="95000"/>
                    <a:lumOff val="5000"/>
                  </a:schemeClr>
                </a:solidFill>
              </a:rPr>
              <a:t>(Gascon et Hanzen)</a:t>
            </a:r>
          </a:p>
        </p:txBody>
      </p:sp>
      <p:sp>
        <p:nvSpPr>
          <p:cNvPr id="52" name="Rectangle à coins arrondis 51"/>
          <p:cNvSpPr/>
          <p:nvPr/>
        </p:nvSpPr>
        <p:spPr>
          <a:xfrm>
            <a:off x="4804625" y="111128"/>
            <a:ext cx="3233232" cy="1770922"/>
          </a:xfrm>
          <a:prstGeom prst="round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fr-BE" b="1" dirty="0" smtClean="0">
                <a:solidFill>
                  <a:schemeClr val="tx1">
                    <a:lumMod val="95000"/>
                    <a:lumOff val="5000"/>
                  </a:schemeClr>
                </a:solidFill>
              </a:rPr>
              <a:t>Kyste folliculaire </a:t>
            </a:r>
            <a:r>
              <a:rPr lang="fr-BE" b="1" dirty="0" err="1" smtClean="0">
                <a:solidFill>
                  <a:schemeClr val="tx1">
                    <a:lumMod val="95000"/>
                    <a:lumOff val="5000"/>
                  </a:schemeClr>
                </a:solidFill>
              </a:rPr>
              <a:t>lutéinisé</a:t>
            </a:r>
            <a:endParaRPr lang="fr-BE" b="1" dirty="0" smtClean="0">
              <a:solidFill>
                <a:schemeClr val="tx1">
                  <a:lumMod val="95000"/>
                  <a:lumOff val="5000"/>
                </a:schemeClr>
              </a:solidFill>
            </a:endParaRPr>
          </a:p>
          <a:p>
            <a:pPr>
              <a:spcBef>
                <a:spcPct val="0"/>
              </a:spcBef>
            </a:pPr>
            <a:r>
              <a:rPr lang="fr-BE" altLang="fr-FR" dirty="0" smtClean="0">
                <a:solidFill>
                  <a:schemeClr val="tx1">
                    <a:lumMod val="95000"/>
                    <a:lumOff val="5000"/>
                  </a:schemeClr>
                </a:solidFill>
              </a:rPr>
              <a:t>- Diamètre &gt; </a:t>
            </a:r>
            <a:r>
              <a:rPr lang="fr-BE" altLang="fr-FR" dirty="0">
                <a:solidFill>
                  <a:schemeClr val="tx1">
                    <a:lumMod val="95000"/>
                    <a:lumOff val="5000"/>
                  </a:schemeClr>
                </a:solidFill>
              </a:rPr>
              <a:t>24 </a:t>
            </a:r>
            <a:r>
              <a:rPr lang="fr-BE" altLang="fr-FR" dirty="0" smtClean="0">
                <a:solidFill>
                  <a:schemeClr val="tx1">
                    <a:lumMod val="95000"/>
                    <a:lumOff val="5000"/>
                  </a:schemeClr>
                </a:solidFill>
              </a:rPr>
              <a:t>mm </a:t>
            </a:r>
          </a:p>
          <a:p>
            <a:pPr>
              <a:spcBef>
                <a:spcPct val="0"/>
              </a:spcBef>
            </a:pPr>
            <a:r>
              <a:rPr lang="fr-BE" altLang="fr-FR" dirty="0" smtClean="0">
                <a:solidFill>
                  <a:schemeClr val="tx1">
                    <a:lumMod val="95000"/>
                    <a:lumOff val="5000"/>
                  </a:schemeClr>
                </a:solidFill>
              </a:rPr>
              <a:t>(</a:t>
            </a:r>
            <a:r>
              <a:rPr lang="fr-BE" altLang="fr-FR" dirty="0">
                <a:solidFill>
                  <a:schemeClr val="tx1">
                    <a:lumMod val="95000"/>
                    <a:lumOff val="5000"/>
                  </a:schemeClr>
                </a:solidFill>
              </a:rPr>
              <a:t>35 ± 7 mm à </a:t>
            </a:r>
            <a:r>
              <a:rPr lang="fr-BE" altLang="fr-FR" dirty="0" smtClean="0">
                <a:solidFill>
                  <a:schemeClr val="tx1">
                    <a:lumMod val="95000"/>
                    <a:lumOff val="5000"/>
                  </a:schemeClr>
                </a:solidFill>
              </a:rPr>
              <a:t>39 </a:t>
            </a:r>
            <a:r>
              <a:rPr lang="fr-BE" altLang="fr-FR" dirty="0">
                <a:solidFill>
                  <a:schemeClr val="tx1">
                    <a:lumMod val="95000"/>
                    <a:lumOff val="5000"/>
                  </a:schemeClr>
                </a:solidFill>
              </a:rPr>
              <a:t>± 9 mm)</a:t>
            </a:r>
          </a:p>
          <a:p>
            <a:pPr>
              <a:spcBef>
                <a:spcPct val="0"/>
              </a:spcBef>
            </a:pPr>
            <a:r>
              <a:rPr lang="fr-BE" altLang="fr-FR" dirty="0" smtClean="0">
                <a:solidFill>
                  <a:schemeClr val="tx1">
                    <a:lumMod val="95000"/>
                    <a:lumOff val="5000"/>
                  </a:schemeClr>
                </a:solidFill>
              </a:rPr>
              <a:t>- Paroi </a:t>
            </a:r>
            <a:r>
              <a:rPr lang="fr-BE" altLang="fr-FR" dirty="0">
                <a:solidFill>
                  <a:schemeClr val="tx1">
                    <a:lumMod val="95000"/>
                    <a:lumOff val="5000"/>
                  </a:schemeClr>
                </a:solidFill>
              </a:rPr>
              <a:t>3 à 9 mm</a:t>
            </a:r>
          </a:p>
          <a:p>
            <a:pPr>
              <a:spcBef>
                <a:spcPct val="0"/>
              </a:spcBef>
            </a:pPr>
            <a:r>
              <a:rPr lang="fr-BE" altLang="fr-FR" dirty="0" smtClean="0">
                <a:solidFill>
                  <a:schemeClr val="tx1">
                    <a:lumMod val="95000"/>
                    <a:lumOff val="5000"/>
                  </a:schemeClr>
                </a:solidFill>
              </a:rPr>
              <a:t>- Cavité </a:t>
            </a:r>
            <a:r>
              <a:rPr lang="fr-BE" altLang="fr-FR" dirty="0">
                <a:solidFill>
                  <a:schemeClr val="tx1">
                    <a:lumMod val="95000"/>
                    <a:lumOff val="5000"/>
                  </a:schemeClr>
                </a:solidFill>
              </a:rPr>
              <a:t>24 à 49 </a:t>
            </a:r>
            <a:r>
              <a:rPr lang="fr-BE" altLang="fr-FR" dirty="0" smtClean="0">
                <a:solidFill>
                  <a:schemeClr val="tx1">
                    <a:lumMod val="95000"/>
                    <a:lumOff val="5000"/>
                  </a:schemeClr>
                </a:solidFill>
              </a:rPr>
              <a:t>mm</a:t>
            </a:r>
            <a:endParaRPr lang="fr-BE" b="1" dirty="0" smtClean="0">
              <a:solidFill>
                <a:schemeClr val="tx1">
                  <a:lumMod val="95000"/>
                  <a:lumOff val="5000"/>
                </a:schemeClr>
              </a:solidFill>
            </a:endParaRPr>
          </a:p>
          <a:p>
            <a:r>
              <a:rPr lang="fr-BE" dirty="0" smtClean="0">
                <a:solidFill>
                  <a:schemeClr val="tx1">
                    <a:lumMod val="95000"/>
                    <a:lumOff val="5000"/>
                  </a:schemeClr>
                </a:solidFill>
              </a:rPr>
              <a:t>(Gascon et Hanzen)</a:t>
            </a:r>
          </a:p>
        </p:txBody>
      </p:sp>
      <p:sp>
        <p:nvSpPr>
          <p:cNvPr id="53" name="Rectangle à coins arrondis 52"/>
          <p:cNvSpPr/>
          <p:nvPr/>
        </p:nvSpPr>
        <p:spPr>
          <a:xfrm>
            <a:off x="7645936" y="6470235"/>
            <a:ext cx="1381365" cy="350560"/>
          </a:xfrm>
          <a:prstGeom prst="roundRect">
            <a:avLst/>
          </a:prstGeom>
          <a:solidFill>
            <a:schemeClr val="accent6">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fr-BE" sz="1400" b="1" dirty="0" smtClean="0">
                <a:solidFill>
                  <a:schemeClr val="tx1">
                    <a:lumMod val="95000"/>
                    <a:lumOff val="5000"/>
                  </a:schemeClr>
                </a:solidFill>
              </a:rPr>
              <a:t>Photos Hanzen</a:t>
            </a:r>
            <a:endParaRPr lang="fr-BE" sz="1400" dirty="0" smtClean="0">
              <a:solidFill>
                <a:schemeClr val="tx1">
                  <a:lumMod val="95000"/>
                  <a:lumOff val="5000"/>
                </a:schemeClr>
              </a:solidFill>
            </a:endParaRPr>
          </a:p>
        </p:txBody>
      </p:sp>
    </p:spTree>
    <p:extLst>
      <p:ext uri="{BB962C8B-B14F-4D97-AF65-F5344CB8AC3E}">
        <p14:creationId xmlns:p14="http://schemas.microsoft.com/office/powerpoint/2010/main" val="343452814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9"/>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52"/>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41"/>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7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 grpId="0" animBg="1"/>
      <p:bldP spid="52" grpId="0" animBg="1"/>
    </p:bld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à coins arrondis 1"/>
          <p:cNvSpPr/>
          <p:nvPr/>
        </p:nvSpPr>
        <p:spPr>
          <a:xfrm>
            <a:off x="159382" y="116632"/>
            <a:ext cx="6242862" cy="648071"/>
          </a:xfrm>
          <a:prstGeom prst="roundRect">
            <a:avLst/>
          </a:prstGeom>
          <a:solidFill>
            <a:schemeClr val="tx2">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fr-BE" sz="2400" dirty="0" smtClean="0"/>
              <a:t>Paramètres de palpation du vagin et de l’utérus </a:t>
            </a:r>
          </a:p>
        </p:txBody>
      </p:sp>
      <p:sp>
        <p:nvSpPr>
          <p:cNvPr id="4" name="Rectangle à coins arrondis 3"/>
          <p:cNvSpPr/>
          <p:nvPr/>
        </p:nvSpPr>
        <p:spPr>
          <a:xfrm>
            <a:off x="252906" y="983953"/>
            <a:ext cx="998667" cy="480663"/>
          </a:xfrm>
          <a:prstGeom prst="roundRect">
            <a:avLst/>
          </a:prstGeom>
          <a:solidFill>
            <a:schemeClr val="accent6">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fr-BE" sz="2000" dirty="0" smtClean="0"/>
              <a:t>Vagin</a:t>
            </a:r>
          </a:p>
        </p:txBody>
      </p:sp>
      <p:sp>
        <p:nvSpPr>
          <p:cNvPr id="5" name="Rectangle à coins arrondis 4"/>
          <p:cNvSpPr/>
          <p:nvPr/>
        </p:nvSpPr>
        <p:spPr>
          <a:xfrm>
            <a:off x="264593" y="1580185"/>
            <a:ext cx="846191" cy="480663"/>
          </a:xfrm>
          <a:prstGeom prst="roundRect">
            <a:avLst/>
          </a:prstGeom>
          <a:solidFill>
            <a:schemeClr val="accent3">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fr-BE" sz="2000" dirty="0" smtClean="0"/>
              <a:t>Col </a:t>
            </a:r>
          </a:p>
        </p:txBody>
      </p:sp>
      <p:sp>
        <p:nvSpPr>
          <p:cNvPr id="6" name="Rectangle à coins arrondis 5"/>
          <p:cNvSpPr/>
          <p:nvPr/>
        </p:nvSpPr>
        <p:spPr>
          <a:xfrm>
            <a:off x="2064793" y="980728"/>
            <a:ext cx="1494005" cy="480663"/>
          </a:xfrm>
          <a:prstGeom prst="roundRect">
            <a:avLst/>
          </a:prstGeom>
          <a:solidFill>
            <a:schemeClr val="accent6">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fr-BE" sz="2000" dirty="0" smtClean="0"/>
              <a:t>Distension</a:t>
            </a:r>
          </a:p>
        </p:txBody>
      </p:sp>
      <p:sp>
        <p:nvSpPr>
          <p:cNvPr id="7" name="Rectangle à coins arrondis 6"/>
          <p:cNvSpPr/>
          <p:nvPr/>
        </p:nvSpPr>
        <p:spPr>
          <a:xfrm>
            <a:off x="2068241" y="1567392"/>
            <a:ext cx="1282458" cy="480663"/>
          </a:xfrm>
          <a:prstGeom prst="roundRect">
            <a:avLst/>
          </a:prstGeom>
          <a:solidFill>
            <a:schemeClr val="accent3">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fr-BE" sz="2000" dirty="0" smtClean="0"/>
              <a:t>Diamètre </a:t>
            </a:r>
          </a:p>
        </p:txBody>
      </p:sp>
      <p:sp>
        <p:nvSpPr>
          <p:cNvPr id="8" name="Rectangle à coins arrondis 7"/>
          <p:cNvSpPr/>
          <p:nvPr/>
        </p:nvSpPr>
        <p:spPr>
          <a:xfrm>
            <a:off x="2064793" y="2154056"/>
            <a:ext cx="1282458" cy="480663"/>
          </a:xfrm>
          <a:prstGeom prst="roundRect">
            <a:avLst/>
          </a:prstGeom>
          <a:solidFill>
            <a:schemeClr val="accent3">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fr-BE" sz="2000" dirty="0" smtClean="0"/>
              <a:t>Position </a:t>
            </a:r>
          </a:p>
        </p:txBody>
      </p:sp>
      <p:sp>
        <p:nvSpPr>
          <p:cNvPr id="9" name="Rectangle à coins arrondis 8"/>
          <p:cNvSpPr/>
          <p:nvPr/>
        </p:nvSpPr>
        <p:spPr>
          <a:xfrm>
            <a:off x="264593" y="2780928"/>
            <a:ext cx="1133977" cy="480663"/>
          </a:xfrm>
          <a:prstGeom prst="roundRect">
            <a:avLst/>
          </a:prstGeom>
          <a:solidFill>
            <a:schemeClr val="accent2">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fr-BE" sz="2000" dirty="0" smtClean="0"/>
              <a:t>Cornes </a:t>
            </a:r>
          </a:p>
        </p:txBody>
      </p:sp>
      <p:sp>
        <p:nvSpPr>
          <p:cNvPr id="12" name="Rectangle à coins arrondis 11"/>
          <p:cNvSpPr/>
          <p:nvPr/>
        </p:nvSpPr>
        <p:spPr>
          <a:xfrm>
            <a:off x="2064793" y="3914048"/>
            <a:ext cx="1705553" cy="480663"/>
          </a:xfrm>
          <a:prstGeom prst="roundRect">
            <a:avLst/>
          </a:prstGeom>
          <a:solidFill>
            <a:schemeClr val="accent2">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fr-BE" sz="2000" dirty="0" smtClean="0"/>
              <a:t>Consistance </a:t>
            </a:r>
          </a:p>
        </p:txBody>
      </p:sp>
      <p:sp>
        <p:nvSpPr>
          <p:cNvPr id="13" name="Rectangle à coins arrondis 12"/>
          <p:cNvSpPr/>
          <p:nvPr/>
        </p:nvSpPr>
        <p:spPr>
          <a:xfrm>
            <a:off x="5233145" y="980728"/>
            <a:ext cx="1264476" cy="480663"/>
          </a:xfrm>
          <a:prstGeom prst="round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fr-BE" sz="2000" dirty="0" smtClean="0">
                <a:solidFill>
                  <a:schemeClr val="tx1"/>
                </a:solidFill>
              </a:rPr>
              <a:t>Oui/Non</a:t>
            </a:r>
          </a:p>
        </p:txBody>
      </p:sp>
      <p:sp>
        <p:nvSpPr>
          <p:cNvPr id="14" name="Rectangle à coins arrondis 13"/>
          <p:cNvSpPr/>
          <p:nvPr/>
        </p:nvSpPr>
        <p:spPr>
          <a:xfrm>
            <a:off x="5233145" y="1564545"/>
            <a:ext cx="2463246" cy="480663"/>
          </a:xfrm>
          <a:prstGeom prst="round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fr-BE" sz="2000" dirty="0" smtClean="0">
                <a:solidFill>
                  <a:schemeClr val="tx1"/>
                </a:solidFill>
              </a:rPr>
              <a:t>&lt; 5, 5 à 10, &gt; 10 cm</a:t>
            </a:r>
          </a:p>
        </p:txBody>
      </p:sp>
      <p:sp>
        <p:nvSpPr>
          <p:cNvPr id="15" name="Rectangle à coins arrondis 14"/>
          <p:cNvSpPr/>
          <p:nvPr/>
        </p:nvSpPr>
        <p:spPr>
          <a:xfrm>
            <a:off x="5242816" y="2148362"/>
            <a:ext cx="3721672" cy="480663"/>
          </a:xfrm>
          <a:prstGeom prst="round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fr-BE" sz="2000" dirty="0" smtClean="0">
                <a:solidFill>
                  <a:schemeClr val="tx1"/>
                </a:solidFill>
              </a:rPr>
              <a:t>Pelvienne, pubienne, abdominale</a:t>
            </a:r>
          </a:p>
        </p:txBody>
      </p:sp>
      <p:sp>
        <p:nvSpPr>
          <p:cNvPr id="16" name="Rectangle à coins arrondis 15"/>
          <p:cNvSpPr/>
          <p:nvPr/>
        </p:nvSpPr>
        <p:spPr>
          <a:xfrm>
            <a:off x="5233145" y="3899813"/>
            <a:ext cx="3066737" cy="480663"/>
          </a:xfrm>
          <a:prstGeom prst="round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fr-BE" sz="2000" dirty="0" smtClean="0">
                <a:solidFill>
                  <a:schemeClr val="tx1"/>
                </a:solidFill>
              </a:rPr>
              <a:t>Flasque, Ferme, Tonique</a:t>
            </a:r>
          </a:p>
        </p:txBody>
      </p:sp>
      <p:sp>
        <p:nvSpPr>
          <p:cNvPr id="17" name="Rectangle à coins arrondis 16"/>
          <p:cNvSpPr/>
          <p:nvPr/>
        </p:nvSpPr>
        <p:spPr>
          <a:xfrm>
            <a:off x="2064793" y="3327384"/>
            <a:ext cx="1410318" cy="480663"/>
          </a:xfrm>
          <a:prstGeom prst="roundRect">
            <a:avLst/>
          </a:prstGeom>
          <a:solidFill>
            <a:schemeClr val="accent2">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fr-BE" sz="2000" dirty="0" smtClean="0"/>
              <a:t>Diamètre </a:t>
            </a:r>
          </a:p>
        </p:txBody>
      </p:sp>
      <p:sp>
        <p:nvSpPr>
          <p:cNvPr id="18" name="Rectangle à coins arrondis 17"/>
          <p:cNvSpPr/>
          <p:nvPr/>
        </p:nvSpPr>
        <p:spPr>
          <a:xfrm>
            <a:off x="2064793" y="2740720"/>
            <a:ext cx="1410318" cy="480663"/>
          </a:xfrm>
          <a:prstGeom prst="roundRect">
            <a:avLst/>
          </a:prstGeom>
          <a:solidFill>
            <a:schemeClr val="accent2">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fr-BE" sz="2000" dirty="0" smtClean="0"/>
              <a:t>Symétrie</a:t>
            </a:r>
          </a:p>
        </p:txBody>
      </p:sp>
      <p:sp>
        <p:nvSpPr>
          <p:cNvPr id="19" name="Rectangle à coins arrondis 18"/>
          <p:cNvSpPr/>
          <p:nvPr/>
        </p:nvSpPr>
        <p:spPr>
          <a:xfrm>
            <a:off x="5233145" y="2732179"/>
            <a:ext cx="1226779" cy="480663"/>
          </a:xfrm>
          <a:prstGeom prst="round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fr-BE" sz="2000" dirty="0" smtClean="0">
                <a:solidFill>
                  <a:schemeClr val="tx1"/>
                </a:solidFill>
              </a:rPr>
              <a:t>Oui/Non</a:t>
            </a:r>
          </a:p>
        </p:txBody>
      </p:sp>
      <p:sp>
        <p:nvSpPr>
          <p:cNvPr id="20" name="Rectangle à coins arrondis 19"/>
          <p:cNvSpPr/>
          <p:nvPr/>
        </p:nvSpPr>
        <p:spPr>
          <a:xfrm>
            <a:off x="5233146" y="3315996"/>
            <a:ext cx="2465678" cy="480663"/>
          </a:xfrm>
          <a:prstGeom prst="round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fr-BE" sz="2000" dirty="0" smtClean="0">
                <a:solidFill>
                  <a:schemeClr val="tx1"/>
                </a:solidFill>
              </a:rPr>
              <a:t>&lt; 5, 5 à 10, &gt; 10 cm</a:t>
            </a:r>
          </a:p>
        </p:txBody>
      </p:sp>
      <p:sp>
        <p:nvSpPr>
          <p:cNvPr id="21" name="Rectangle à coins arrondis 20"/>
          <p:cNvSpPr/>
          <p:nvPr/>
        </p:nvSpPr>
        <p:spPr>
          <a:xfrm>
            <a:off x="144304" y="5085184"/>
            <a:ext cx="1768620" cy="480663"/>
          </a:xfrm>
          <a:prstGeom prst="roundRect">
            <a:avLst/>
          </a:prstGeom>
          <a:solidFill>
            <a:schemeClr val="tx2">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fr-BE" sz="2000" dirty="0" smtClean="0"/>
              <a:t>Ecoulement</a:t>
            </a:r>
          </a:p>
        </p:txBody>
      </p:sp>
      <p:sp>
        <p:nvSpPr>
          <p:cNvPr id="22" name="Rectangle à coins arrondis 21"/>
          <p:cNvSpPr/>
          <p:nvPr/>
        </p:nvSpPr>
        <p:spPr>
          <a:xfrm>
            <a:off x="2064793" y="5087376"/>
            <a:ext cx="1410318" cy="480663"/>
          </a:xfrm>
          <a:prstGeom prst="roundRect">
            <a:avLst/>
          </a:prstGeom>
          <a:solidFill>
            <a:schemeClr val="tx2">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fr-BE" sz="2000" dirty="0" smtClean="0"/>
              <a:t>Présence </a:t>
            </a:r>
          </a:p>
        </p:txBody>
      </p:sp>
      <p:sp>
        <p:nvSpPr>
          <p:cNvPr id="23" name="Rectangle à coins arrondis 22"/>
          <p:cNvSpPr/>
          <p:nvPr/>
        </p:nvSpPr>
        <p:spPr>
          <a:xfrm>
            <a:off x="2128723" y="5674040"/>
            <a:ext cx="1282458" cy="480663"/>
          </a:xfrm>
          <a:prstGeom prst="roundRect">
            <a:avLst/>
          </a:prstGeom>
          <a:solidFill>
            <a:schemeClr val="tx2">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fr-BE" sz="2000" dirty="0" smtClean="0"/>
              <a:t>Nature </a:t>
            </a:r>
          </a:p>
        </p:txBody>
      </p:sp>
      <p:sp>
        <p:nvSpPr>
          <p:cNvPr id="24" name="Rectangle à coins arrondis 23"/>
          <p:cNvSpPr/>
          <p:nvPr/>
        </p:nvSpPr>
        <p:spPr>
          <a:xfrm>
            <a:off x="5233145" y="5067447"/>
            <a:ext cx="1402108" cy="480663"/>
          </a:xfrm>
          <a:prstGeom prst="round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fr-BE" sz="2000" dirty="0" smtClean="0">
                <a:solidFill>
                  <a:schemeClr val="tx1"/>
                </a:solidFill>
              </a:rPr>
              <a:t>Oui/Non</a:t>
            </a:r>
          </a:p>
        </p:txBody>
      </p:sp>
      <p:sp>
        <p:nvSpPr>
          <p:cNvPr id="25" name="Rectangle à coins arrondis 24"/>
          <p:cNvSpPr/>
          <p:nvPr/>
        </p:nvSpPr>
        <p:spPr>
          <a:xfrm>
            <a:off x="5233145" y="5651264"/>
            <a:ext cx="2295872" cy="480663"/>
          </a:xfrm>
          <a:prstGeom prst="round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fr-BE" sz="2000" dirty="0" smtClean="0">
                <a:solidFill>
                  <a:schemeClr val="tx1"/>
                </a:solidFill>
              </a:rPr>
              <a:t>M, MS, MF, MP, P</a:t>
            </a:r>
          </a:p>
        </p:txBody>
      </p:sp>
      <p:sp>
        <p:nvSpPr>
          <p:cNvPr id="26" name="Rectangle à coins arrondis 25"/>
          <p:cNvSpPr/>
          <p:nvPr/>
        </p:nvSpPr>
        <p:spPr>
          <a:xfrm>
            <a:off x="133268" y="6260705"/>
            <a:ext cx="1768620" cy="480663"/>
          </a:xfrm>
          <a:prstGeom prst="roundRect">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fr-BE" sz="2000" dirty="0" smtClean="0"/>
              <a:t>Artère utérine </a:t>
            </a:r>
          </a:p>
        </p:txBody>
      </p:sp>
      <p:sp>
        <p:nvSpPr>
          <p:cNvPr id="27" name="Rectangle à coins arrondis 26"/>
          <p:cNvSpPr/>
          <p:nvPr/>
        </p:nvSpPr>
        <p:spPr>
          <a:xfrm>
            <a:off x="2128723" y="6260705"/>
            <a:ext cx="1282458" cy="480663"/>
          </a:xfrm>
          <a:prstGeom prst="roundRect">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fr-BE" sz="2000" dirty="0" err="1" smtClean="0"/>
              <a:t>Thrill</a:t>
            </a:r>
            <a:endParaRPr lang="fr-BE" sz="2000" dirty="0" smtClean="0"/>
          </a:p>
        </p:txBody>
      </p:sp>
      <p:sp>
        <p:nvSpPr>
          <p:cNvPr id="28" name="Rectangle à coins arrondis 27"/>
          <p:cNvSpPr/>
          <p:nvPr/>
        </p:nvSpPr>
        <p:spPr>
          <a:xfrm>
            <a:off x="5256277" y="6235079"/>
            <a:ext cx="1402108" cy="480663"/>
          </a:xfrm>
          <a:prstGeom prst="round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fr-BE" sz="2000" dirty="0" smtClean="0">
                <a:solidFill>
                  <a:schemeClr val="tx1"/>
                </a:solidFill>
              </a:rPr>
              <a:t>Oui/Non</a:t>
            </a:r>
          </a:p>
        </p:txBody>
      </p:sp>
      <p:sp>
        <p:nvSpPr>
          <p:cNvPr id="29" name="Rectangle à coins arrondis 28"/>
          <p:cNvSpPr/>
          <p:nvPr/>
        </p:nvSpPr>
        <p:spPr>
          <a:xfrm>
            <a:off x="2064793" y="4500712"/>
            <a:ext cx="2723231" cy="480663"/>
          </a:xfrm>
          <a:prstGeom prst="roundRect">
            <a:avLst/>
          </a:prstGeom>
          <a:solidFill>
            <a:schemeClr val="accent2">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fr-BE" sz="2000" dirty="0" err="1" smtClean="0"/>
              <a:t>Adhér</a:t>
            </a:r>
            <a:r>
              <a:rPr lang="fr-BE" sz="2000" dirty="0" smtClean="0"/>
              <a:t>/Bride/ Cicatrices</a:t>
            </a:r>
          </a:p>
        </p:txBody>
      </p:sp>
      <p:sp>
        <p:nvSpPr>
          <p:cNvPr id="30" name="Rectangle à coins arrondis 29"/>
          <p:cNvSpPr/>
          <p:nvPr/>
        </p:nvSpPr>
        <p:spPr>
          <a:xfrm>
            <a:off x="5256277" y="4483630"/>
            <a:ext cx="3066737" cy="480663"/>
          </a:xfrm>
          <a:prstGeom prst="round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fr-BE" sz="2000" dirty="0" smtClean="0">
                <a:solidFill>
                  <a:schemeClr val="tx1"/>
                </a:solidFill>
              </a:rPr>
              <a:t>Oui/Non ; </a:t>
            </a:r>
            <a:r>
              <a:rPr lang="fr-BE" sz="2000" dirty="0">
                <a:solidFill>
                  <a:schemeClr val="tx1"/>
                </a:solidFill>
              </a:rPr>
              <a:t>0</a:t>
            </a:r>
            <a:r>
              <a:rPr lang="fr-BE" sz="2000" dirty="0" smtClean="0">
                <a:solidFill>
                  <a:schemeClr val="tx1"/>
                </a:solidFill>
              </a:rPr>
              <a:t>,1,2,3</a:t>
            </a:r>
          </a:p>
        </p:txBody>
      </p:sp>
    </p:spTree>
    <p:extLst>
      <p:ext uri="{BB962C8B-B14F-4D97-AF65-F5344CB8AC3E}">
        <p14:creationId xmlns:p14="http://schemas.microsoft.com/office/powerpoint/2010/main" val="318699282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13"/>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7"/>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14"/>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8"/>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15"/>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18"/>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19"/>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17"/>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12"/>
                                        </p:tgtEl>
                                        <p:attrNameLst>
                                          <p:attrName>style.visibility</p:attrName>
                                        </p:attrNameLst>
                                      </p:cBhvr>
                                      <p:to>
                                        <p:strVal val="visible"/>
                                      </p:to>
                                    </p:set>
                                  </p:childTnLst>
                                </p:cTn>
                              </p:par>
                              <p:par>
                                <p:cTn id="29" presetID="1" presetClass="entr" presetSubtype="0" fill="hold" grpId="0" nodeType="withEffect">
                                  <p:stCondLst>
                                    <p:cond delay="0"/>
                                  </p:stCondLst>
                                  <p:childTnLst>
                                    <p:set>
                                      <p:cBhvr>
                                        <p:cTn id="30" dur="1" fill="hold">
                                          <p:stCondLst>
                                            <p:cond delay="0"/>
                                          </p:stCondLst>
                                        </p:cTn>
                                        <p:tgtEl>
                                          <p:spTgt spid="20"/>
                                        </p:tgtEl>
                                        <p:attrNameLst>
                                          <p:attrName>style.visibility</p:attrName>
                                        </p:attrNameLst>
                                      </p:cBhvr>
                                      <p:to>
                                        <p:strVal val="visible"/>
                                      </p:to>
                                    </p:set>
                                  </p:childTnLst>
                                </p:cTn>
                              </p:par>
                              <p:par>
                                <p:cTn id="31" presetID="1" presetClass="entr" presetSubtype="0" fill="hold" grpId="0" nodeType="withEffect">
                                  <p:stCondLst>
                                    <p:cond delay="0"/>
                                  </p:stCondLst>
                                  <p:childTnLst>
                                    <p:set>
                                      <p:cBhvr>
                                        <p:cTn id="32" dur="1" fill="hold">
                                          <p:stCondLst>
                                            <p:cond delay="0"/>
                                          </p:stCondLst>
                                        </p:cTn>
                                        <p:tgtEl>
                                          <p:spTgt spid="16"/>
                                        </p:tgtEl>
                                        <p:attrNameLst>
                                          <p:attrName>style.visibility</p:attrName>
                                        </p:attrNameLst>
                                      </p:cBhvr>
                                      <p:to>
                                        <p:strVal val="visible"/>
                                      </p:to>
                                    </p:set>
                                  </p:childTnLst>
                                </p:cTn>
                              </p:par>
                            </p:childTnLst>
                          </p:cTn>
                        </p:par>
                      </p:childTnLst>
                    </p:cTn>
                  </p:par>
                  <p:par>
                    <p:cTn id="33" fill="hold">
                      <p:stCondLst>
                        <p:cond delay="indefinite"/>
                      </p:stCondLst>
                      <p:childTnLst>
                        <p:par>
                          <p:cTn id="34" fill="hold">
                            <p:stCondLst>
                              <p:cond delay="0"/>
                            </p:stCondLst>
                            <p:childTnLst>
                              <p:par>
                                <p:cTn id="35" presetID="1" presetClass="entr" presetSubtype="0" fill="hold" grpId="0" nodeType="clickEffect">
                                  <p:stCondLst>
                                    <p:cond delay="0"/>
                                  </p:stCondLst>
                                  <p:childTnLst>
                                    <p:set>
                                      <p:cBhvr>
                                        <p:cTn id="36" dur="1" fill="hold">
                                          <p:stCondLst>
                                            <p:cond delay="0"/>
                                          </p:stCondLst>
                                        </p:cTn>
                                        <p:tgtEl>
                                          <p:spTgt spid="22"/>
                                        </p:tgtEl>
                                        <p:attrNameLst>
                                          <p:attrName>style.visibility</p:attrName>
                                        </p:attrNameLst>
                                      </p:cBhvr>
                                      <p:to>
                                        <p:strVal val="visible"/>
                                      </p:to>
                                    </p:set>
                                  </p:childTnLst>
                                </p:cTn>
                              </p:par>
                              <p:par>
                                <p:cTn id="37" presetID="1" presetClass="entr" presetSubtype="0" fill="hold" grpId="0" nodeType="withEffect">
                                  <p:stCondLst>
                                    <p:cond delay="0"/>
                                  </p:stCondLst>
                                  <p:childTnLst>
                                    <p:set>
                                      <p:cBhvr>
                                        <p:cTn id="38" dur="1" fill="hold">
                                          <p:stCondLst>
                                            <p:cond delay="0"/>
                                          </p:stCondLst>
                                        </p:cTn>
                                        <p:tgtEl>
                                          <p:spTgt spid="24"/>
                                        </p:tgtEl>
                                        <p:attrNameLst>
                                          <p:attrName>style.visibility</p:attrName>
                                        </p:attrNameLst>
                                      </p:cBhvr>
                                      <p:to>
                                        <p:strVal val="visible"/>
                                      </p:to>
                                    </p:set>
                                  </p:childTnLst>
                                </p:cTn>
                              </p:par>
                              <p:par>
                                <p:cTn id="39" presetID="1" presetClass="entr" presetSubtype="0" fill="hold" grpId="0" nodeType="withEffect">
                                  <p:stCondLst>
                                    <p:cond delay="0"/>
                                  </p:stCondLst>
                                  <p:childTnLst>
                                    <p:set>
                                      <p:cBhvr>
                                        <p:cTn id="40" dur="1" fill="hold">
                                          <p:stCondLst>
                                            <p:cond delay="0"/>
                                          </p:stCondLst>
                                        </p:cTn>
                                        <p:tgtEl>
                                          <p:spTgt spid="23"/>
                                        </p:tgtEl>
                                        <p:attrNameLst>
                                          <p:attrName>style.visibility</p:attrName>
                                        </p:attrNameLst>
                                      </p:cBhvr>
                                      <p:to>
                                        <p:strVal val="visible"/>
                                      </p:to>
                                    </p:set>
                                  </p:childTnLst>
                                </p:cTn>
                              </p:par>
                              <p:par>
                                <p:cTn id="41" presetID="1" presetClass="entr" presetSubtype="0" fill="hold" grpId="0" nodeType="withEffect">
                                  <p:stCondLst>
                                    <p:cond delay="0"/>
                                  </p:stCondLst>
                                  <p:childTnLst>
                                    <p:set>
                                      <p:cBhvr>
                                        <p:cTn id="42" dur="1" fill="hold">
                                          <p:stCondLst>
                                            <p:cond delay="0"/>
                                          </p:stCondLst>
                                        </p:cTn>
                                        <p:tgtEl>
                                          <p:spTgt spid="25"/>
                                        </p:tgtEl>
                                        <p:attrNameLst>
                                          <p:attrName>style.visibility</p:attrName>
                                        </p:attrNameLst>
                                      </p:cBhvr>
                                      <p:to>
                                        <p:strVal val="visible"/>
                                      </p:to>
                                    </p:set>
                                  </p:childTnLst>
                                </p:cTn>
                              </p:par>
                              <p:par>
                                <p:cTn id="43" presetID="1" presetClass="entr" presetSubtype="0" fill="hold" grpId="0" nodeType="withEffect">
                                  <p:stCondLst>
                                    <p:cond delay="0"/>
                                  </p:stCondLst>
                                  <p:childTnLst>
                                    <p:set>
                                      <p:cBhvr>
                                        <p:cTn id="44" dur="1" fill="hold">
                                          <p:stCondLst>
                                            <p:cond delay="0"/>
                                          </p:stCondLst>
                                        </p:cTn>
                                        <p:tgtEl>
                                          <p:spTgt spid="29"/>
                                        </p:tgtEl>
                                        <p:attrNameLst>
                                          <p:attrName>style.visibility</p:attrName>
                                        </p:attrNameLst>
                                      </p:cBhvr>
                                      <p:to>
                                        <p:strVal val="visible"/>
                                      </p:to>
                                    </p:set>
                                  </p:childTnLst>
                                </p:cTn>
                              </p:par>
                              <p:par>
                                <p:cTn id="45" presetID="1" presetClass="entr" presetSubtype="0" fill="hold" grpId="0" nodeType="withEffect">
                                  <p:stCondLst>
                                    <p:cond delay="0"/>
                                  </p:stCondLst>
                                  <p:childTnLst>
                                    <p:set>
                                      <p:cBhvr>
                                        <p:cTn id="46" dur="1" fill="hold">
                                          <p:stCondLst>
                                            <p:cond delay="0"/>
                                          </p:stCondLst>
                                        </p:cTn>
                                        <p:tgtEl>
                                          <p:spTgt spid="30"/>
                                        </p:tgtEl>
                                        <p:attrNameLst>
                                          <p:attrName>style.visibility</p:attrName>
                                        </p:attrNameLst>
                                      </p:cBhvr>
                                      <p:to>
                                        <p:strVal val="visible"/>
                                      </p:to>
                                    </p:set>
                                  </p:childTnLst>
                                </p:cTn>
                              </p:par>
                            </p:childTnLst>
                          </p:cTn>
                        </p:par>
                      </p:childTnLst>
                    </p:cTn>
                  </p:par>
                  <p:par>
                    <p:cTn id="47" fill="hold">
                      <p:stCondLst>
                        <p:cond delay="indefinite"/>
                      </p:stCondLst>
                      <p:childTnLst>
                        <p:par>
                          <p:cTn id="48" fill="hold">
                            <p:stCondLst>
                              <p:cond delay="0"/>
                            </p:stCondLst>
                            <p:childTnLst>
                              <p:par>
                                <p:cTn id="49" presetID="1" presetClass="entr" presetSubtype="0" fill="hold" grpId="0" nodeType="clickEffect">
                                  <p:stCondLst>
                                    <p:cond delay="0"/>
                                  </p:stCondLst>
                                  <p:childTnLst>
                                    <p:set>
                                      <p:cBhvr>
                                        <p:cTn id="50" dur="1" fill="hold">
                                          <p:stCondLst>
                                            <p:cond delay="0"/>
                                          </p:stCondLst>
                                        </p:cTn>
                                        <p:tgtEl>
                                          <p:spTgt spid="27"/>
                                        </p:tgtEl>
                                        <p:attrNameLst>
                                          <p:attrName>style.visibility</p:attrName>
                                        </p:attrNameLst>
                                      </p:cBhvr>
                                      <p:to>
                                        <p:strVal val="visible"/>
                                      </p:to>
                                    </p:set>
                                  </p:childTnLst>
                                </p:cTn>
                              </p:par>
                              <p:par>
                                <p:cTn id="51" presetID="1" presetClass="entr" presetSubtype="0" fill="hold" grpId="0" nodeType="withEffect">
                                  <p:stCondLst>
                                    <p:cond delay="0"/>
                                  </p:stCondLst>
                                  <p:childTnLst>
                                    <p:set>
                                      <p:cBhvr>
                                        <p:cTn id="52" dur="1" fill="hold">
                                          <p:stCondLst>
                                            <p:cond delay="0"/>
                                          </p:stCondLst>
                                        </p:cTn>
                                        <p:tgtEl>
                                          <p:spTgt spid="2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12" grpId="0" animBg="1"/>
      <p:bldP spid="13" grpId="0" animBg="1"/>
      <p:bldP spid="14" grpId="0" animBg="1"/>
      <p:bldP spid="15" grpId="0" animBg="1"/>
      <p:bldP spid="16" grpId="0" animBg="1"/>
      <p:bldP spid="17" grpId="0" animBg="1"/>
      <p:bldP spid="18" grpId="0" animBg="1"/>
      <p:bldP spid="19" grpId="0" animBg="1"/>
      <p:bldP spid="20" grpId="0" animBg="1"/>
      <p:bldP spid="22" grpId="0" animBg="1"/>
      <p:bldP spid="23" grpId="0" animBg="1"/>
      <p:bldP spid="24" grpId="0" animBg="1"/>
      <p:bldP spid="25" grpId="0" animBg="1"/>
      <p:bldP spid="27" grpId="0" animBg="1"/>
      <p:bldP spid="28" grpId="0" animBg="1"/>
      <p:bldP spid="29" grpId="0" animBg="1"/>
      <p:bldP spid="30" grpId="0" animBg="1"/>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à coins arrondis 4"/>
          <p:cNvSpPr/>
          <p:nvPr/>
        </p:nvSpPr>
        <p:spPr>
          <a:xfrm>
            <a:off x="1043608" y="2420888"/>
            <a:ext cx="7344816" cy="1512168"/>
          </a:xfrm>
          <a:prstGeom prst="roundRect">
            <a:avLst/>
          </a:prstGeom>
          <a:solidFill>
            <a:srgbClr val="80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BE" sz="3600" dirty="0" smtClean="0"/>
              <a:t>2. Commençons par l’anatomie et la physiologie</a:t>
            </a:r>
            <a:endParaRPr lang="fr-BE" sz="3600" dirty="0"/>
          </a:p>
        </p:txBody>
      </p:sp>
    </p:spTree>
    <p:extLst>
      <p:ext uri="{BB962C8B-B14F-4D97-AF65-F5344CB8AC3E}">
        <p14:creationId xmlns:p14="http://schemas.microsoft.com/office/powerpoint/2010/main" val="1848702552"/>
      </p:ext>
    </p:extLst>
  </p:cSld>
  <p:clrMapOvr>
    <a:masterClrMapping/>
  </p:clrMapOvr>
  <p:timing>
    <p:tnLst>
      <p:par>
        <p:cTn id="1" dur="indefinite" restart="never" nodeType="tmRoot"/>
      </p:par>
    </p:tn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8674" name="Picture 2" descr="D:\2 ACTIVITES ENSEIGNEMENTS\Ressources\Facebook Theriogenology\Young 2017 score du tractus génital english.jp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617196994"/>
      </p:ext>
    </p:extLst>
  </p:cSld>
  <p:clrMapOvr>
    <a:masterClrMapping/>
  </p:clrMapOvr>
  <p:timing>
    <p:tnLst>
      <p:par>
        <p:cTn id="1" dur="indefinite" restart="never" nodeType="tmRoot"/>
      </p:par>
    </p:tn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587" name="Rectangle 4"/>
          <p:cNvSpPr>
            <a:spLocks noChangeArrowheads="1"/>
          </p:cNvSpPr>
          <p:nvPr/>
        </p:nvSpPr>
        <p:spPr bwMode="auto">
          <a:xfrm>
            <a:off x="827088" y="3808933"/>
            <a:ext cx="4394200" cy="360363"/>
          </a:xfrm>
          <a:prstGeom prst="rect">
            <a:avLst/>
          </a:prstGeom>
          <a:solidFill>
            <a:schemeClr val="accent3">
              <a:lumMod val="50000"/>
            </a:schemeClr>
          </a:solidFill>
          <a:ln w="12700">
            <a:solidFill>
              <a:schemeClr val="tx1"/>
            </a:solidFill>
            <a:miter lim="800000"/>
            <a:headEnd type="none" w="sm" len="sm"/>
            <a:tailEnd type="none" w="sm" len="sm"/>
          </a:ln>
        </p:spPr>
        <p:txBody>
          <a:bodyPr wrap="none" anchor="ctr"/>
          <a:lstStyle>
            <a:lvl1pPr>
              <a:spcBef>
                <a:spcPct val="20000"/>
              </a:spcBef>
              <a:buClr>
                <a:schemeClr val="tx1"/>
              </a:buClr>
              <a:buFont typeface="Mistral" pitchFamily="66" charset="0"/>
              <a:buChar char="●"/>
              <a:defRPr sz="2600">
                <a:solidFill>
                  <a:schemeClr val="tx1"/>
                </a:solidFill>
                <a:latin typeface="Arial Narrow" pitchFamily="34" charset="0"/>
              </a:defRPr>
            </a:lvl1pPr>
            <a:lvl2pPr marL="742950" indent="-285750">
              <a:spcBef>
                <a:spcPct val="20000"/>
              </a:spcBef>
              <a:buClr>
                <a:schemeClr val="tx1"/>
              </a:buClr>
              <a:buFont typeface="Wingdings" pitchFamily="2" charset="2"/>
              <a:buChar char="§"/>
              <a:defRPr sz="2400">
                <a:solidFill>
                  <a:schemeClr val="tx1"/>
                </a:solidFill>
                <a:latin typeface="Arial Narrow" pitchFamily="34" charset="0"/>
              </a:defRPr>
            </a:lvl2pPr>
            <a:lvl3pPr marL="1143000" indent="-228600">
              <a:spcBef>
                <a:spcPct val="20000"/>
              </a:spcBef>
              <a:buClr>
                <a:schemeClr val="tx1"/>
              </a:buClr>
              <a:buChar char="•"/>
              <a:defRPr sz="2000">
                <a:solidFill>
                  <a:schemeClr val="tx1"/>
                </a:solidFill>
                <a:latin typeface="Comic Sans MS" pitchFamily="66" charset="0"/>
              </a:defRPr>
            </a:lvl3pPr>
            <a:lvl4pPr marL="1600200" indent="-228600">
              <a:spcBef>
                <a:spcPct val="20000"/>
              </a:spcBef>
              <a:buClr>
                <a:schemeClr val="tx1"/>
              </a:buClr>
              <a:buChar char="–"/>
              <a:defRPr b="1">
                <a:solidFill>
                  <a:schemeClr val="tx1"/>
                </a:solidFill>
                <a:latin typeface="Century Gothic" pitchFamily="34" charset="0"/>
              </a:defRPr>
            </a:lvl4pPr>
            <a:lvl5pPr marL="2057400" indent="-228600">
              <a:spcBef>
                <a:spcPct val="20000"/>
              </a:spcBef>
              <a:buClr>
                <a:schemeClr val="tx1"/>
              </a:buClr>
              <a:buChar char="»"/>
              <a:defRPr sz="2000" b="1">
                <a:solidFill>
                  <a:schemeClr val="tx1"/>
                </a:solidFill>
                <a:latin typeface="Times New Roman" pitchFamily="18" charset="0"/>
              </a:defRPr>
            </a:lvl5pPr>
            <a:lvl6pPr marL="2514600" indent="-228600" eaLnBrk="0" fontAlgn="base" hangingPunct="0">
              <a:spcBef>
                <a:spcPct val="20000"/>
              </a:spcBef>
              <a:spcAft>
                <a:spcPct val="0"/>
              </a:spcAft>
              <a:buClr>
                <a:schemeClr val="tx1"/>
              </a:buClr>
              <a:buChar char="»"/>
              <a:defRPr sz="2000" b="1">
                <a:solidFill>
                  <a:schemeClr val="tx1"/>
                </a:solidFill>
                <a:latin typeface="Times New Roman" pitchFamily="18" charset="0"/>
              </a:defRPr>
            </a:lvl6pPr>
            <a:lvl7pPr marL="2971800" indent="-228600" eaLnBrk="0" fontAlgn="base" hangingPunct="0">
              <a:spcBef>
                <a:spcPct val="20000"/>
              </a:spcBef>
              <a:spcAft>
                <a:spcPct val="0"/>
              </a:spcAft>
              <a:buClr>
                <a:schemeClr val="tx1"/>
              </a:buClr>
              <a:buChar char="»"/>
              <a:defRPr sz="2000" b="1">
                <a:solidFill>
                  <a:schemeClr val="tx1"/>
                </a:solidFill>
                <a:latin typeface="Times New Roman" pitchFamily="18" charset="0"/>
              </a:defRPr>
            </a:lvl7pPr>
            <a:lvl8pPr marL="3429000" indent="-228600" eaLnBrk="0" fontAlgn="base" hangingPunct="0">
              <a:spcBef>
                <a:spcPct val="20000"/>
              </a:spcBef>
              <a:spcAft>
                <a:spcPct val="0"/>
              </a:spcAft>
              <a:buClr>
                <a:schemeClr val="tx1"/>
              </a:buClr>
              <a:buChar char="»"/>
              <a:defRPr sz="2000" b="1">
                <a:solidFill>
                  <a:schemeClr val="tx1"/>
                </a:solidFill>
                <a:latin typeface="Times New Roman" pitchFamily="18" charset="0"/>
              </a:defRPr>
            </a:lvl8pPr>
            <a:lvl9pPr marL="3886200" indent="-228600" eaLnBrk="0" fontAlgn="base" hangingPunct="0">
              <a:spcBef>
                <a:spcPct val="20000"/>
              </a:spcBef>
              <a:spcAft>
                <a:spcPct val="0"/>
              </a:spcAft>
              <a:buClr>
                <a:schemeClr val="tx1"/>
              </a:buClr>
              <a:buChar char="»"/>
              <a:defRPr sz="2000" b="1">
                <a:solidFill>
                  <a:schemeClr val="tx1"/>
                </a:solidFill>
                <a:latin typeface="Times New Roman" pitchFamily="18" charset="0"/>
              </a:defRPr>
            </a:lvl9pPr>
          </a:lstStyle>
          <a:p>
            <a:pPr algn="ctr" eaLnBrk="1" hangingPunct="1">
              <a:spcBef>
                <a:spcPct val="0"/>
              </a:spcBef>
              <a:buClrTx/>
              <a:buFontTx/>
              <a:buNone/>
            </a:pPr>
            <a:r>
              <a:rPr lang="fr-BE" altLang="fr-FR" sz="2000">
                <a:solidFill>
                  <a:schemeClr val="bg1"/>
                </a:solidFill>
                <a:latin typeface="+mn-lt"/>
              </a:rPr>
              <a:t>PA</a:t>
            </a:r>
            <a:endParaRPr lang="fr-FR" altLang="fr-FR" sz="2000">
              <a:solidFill>
                <a:schemeClr val="bg1"/>
              </a:solidFill>
              <a:latin typeface="+mn-lt"/>
            </a:endParaRPr>
          </a:p>
        </p:txBody>
      </p:sp>
      <p:sp>
        <p:nvSpPr>
          <p:cNvPr id="67588" name="Rectangle 5"/>
          <p:cNvSpPr>
            <a:spLocks noChangeArrowheads="1"/>
          </p:cNvSpPr>
          <p:nvPr/>
        </p:nvSpPr>
        <p:spPr bwMode="auto">
          <a:xfrm>
            <a:off x="107505" y="3808933"/>
            <a:ext cx="719584" cy="360363"/>
          </a:xfrm>
          <a:prstGeom prst="rect">
            <a:avLst/>
          </a:prstGeom>
          <a:solidFill>
            <a:srgbClr val="FF0066"/>
          </a:solidFill>
          <a:ln w="12700">
            <a:solidFill>
              <a:schemeClr val="tx1"/>
            </a:solidFill>
            <a:miter lim="800000"/>
            <a:headEnd type="none" w="sm" len="sm"/>
            <a:tailEnd type="none" w="sm" len="sm"/>
          </a:ln>
        </p:spPr>
        <p:txBody>
          <a:bodyPr wrap="none" anchor="ctr"/>
          <a:lstStyle>
            <a:lvl1pPr>
              <a:spcBef>
                <a:spcPct val="20000"/>
              </a:spcBef>
              <a:buClr>
                <a:schemeClr val="tx1"/>
              </a:buClr>
              <a:buFont typeface="Mistral" pitchFamily="66" charset="0"/>
              <a:buChar char="●"/>
              <a:defRPr sz="2600">
                <a:solidFill>
                  <a:schemeClr val="tx1"/>
                </a:solidFill>
                <a:latin typeface="Arial Narrow" pitchFamily="34" charset="0"/>
              </a:defRPr>
            </a:lvl1pPr>
            <a:lvl2pPr marL="742950" indent="-285750">
              <a:spcBef>
                <a:spcPct val="20000"/>
              </a:spcBef>
              <a:buClr>
                <a:schemeClr val="tx1"/>
              </a:buClr>
              <a:buFont typeface="Wingdings" pitchFamily="2" charset="2"/>
              <a:buChar char="§"/>
              <a:defRPr sz="2400">
                <a:solidFill>
                  <a:schemeClr val="tx1"/>
                </a:solidFill>
                <a:latin typeface="Arial Narrow" pitchFamily="34" charset="0"/>
              </a:defRPr>
            </a:lvl2pPr>
            <a:lvl3pPr marL="1143000" indent="-228600">
              <a:spcBef>
                <a:spcPct val="20000"/>
              </a:spcBef>
              <a:buClr>
                <a:schemeClr val="tx1"/>
              </a:buClr>
              <a:buChar char="•"/>
              <a:defRPr sz="2000">
                <a:solidFill>
                  <a:schemeClr val="tx1"/>
                </a:solidFill>
                <a:latin typeface="Comic Sans MS" pitchFamily="66" charset="0"/>
              </a:defRPr>
            </a:lvl3pPr>
            <a:lvl4pPr marL="1600200" indent="-228600">
              <a:spcBef>
                <a:spcPct val="20000"/>
              </a:spcBef>
              <a:buClr>
                <a:schemeClr val="tx1"/>
              </a:buClr>
              <a:buChar char="–"/>
              <a:defRPr b="1">
                <a:solidFill>
                  <a:schemeClr val="tx1"/>
                </a:solidFill>
                <a:latin typeface="Century Gothic" pitchFamily="34" charset="0"/>
              </a:defRPr>
            </a:lvl4pPr>
            <a:lvl5pPr marL="2057400" indent="-228600">
              <a:spcBef>
                <a:spcPct val="20000"/>
              </a:spcBef>
              <a:buClr>
                <a:schemeClr val="tx1"/>
              </a:buClr>
              <a:buChar char="»"/>
              <a:defRPr sz="2000" b="1">
                <a:solidFill>
                  <a:schemeClr val="tx1"/>
                </a:solidFill>
                <a:latin typeface="Times New Roman" pitchFamily="18" charset="0"/>
              </a:defRPr>
            </a:lvl5pPr>
            <a:lvl6pPr marL="2514600" indent="-228600" eaLnBrk="0" fontAlgn="base" hangingPunct="0">
              <a:spcBef>
                <a:spcPct val="20000"/>
              </a:spcBef>
              <a:spcAft>
                <a:spcPct val="0"/>
              </a:spcAft>
              <a:buClr>
                <a:schemeClr val="tx1"/>
              </a:buClr>
              <a:buChar char="»"/>
              <a:defRPr sz="2000" b="1">
                <a:solidFill>
                  <a:schemeClr val="tx1"/>
                </a:solidFill>
                <a:latin typeface="Times New Roman" pitchFamily="18" charset="0"/>
              </a:defRPr>
            </a:lvl6pPr>
            <a:lvl7pPr marL="2971800" indent="-228600" eaLnBrk="0" fontAlgn="base" hangingPunct="0">
              <a:spcBef>
                <a:spcPct val="20000"/>
              </a:spcBef>
              <a:spcAft>
                <a:spcPct val="0"/>
              </a:spcAft>
              <a:buClr>
                <a:schemeClr val="tx1"/>
              </a:buClr>
              <a:buChar char="»"/>
              <a:defRPr sz="2000" b="1">
                <a:solidFill>
                  <a:schemeClr val="tx1"/>
                </a:solidFill>
                <a:latin typeface="Times New Roman" pitchFamily="18" charset="0"/>
              </a:defRPr>
            </a:lvl7pPr>
            <a:lvl8pPr marL="3429000" indent="-228600" eaLnBrk="0" fontAlgn="base" hangingPunct="0">
              <a:spcBef>
                <a:spcPct val="20000"/>
              </a:spcBef>
              <a:spcAft>
                <a:spcPct val="0"/>
              </a:spcAft>
              <a:buClr>
                <a:schemeClr val="tx1"/>
              </a:buClr>
              <a:buChar char="»"/>
              <a:defRPr sz="2000" b="1">
                <a:solidFill>
                  <a:schemeClr val="tx1"/>
                </a:solidFill>
                <a:latin typeface="Times New Roman" pitchFamily="18" charset="0"/>
              </a:defRPr>
            </a:lvl8pPr>
            <a:lvl9pPr marL="3886200" indent="-228600" eaLnBrk="0" fontAlgn="base" hangingPunct="0">
              <a:spcBef>
                <a:spcPct val="20000"/>
              </a:spcBef>
              <a:spcAft>
                <a:spcPct val="0"/>
              </a:spcAft>
              <a:buClr>
                <a:schemeClr val="tx1"/>
              </a:buClr>
              <a:buChar char="»"/>
              <a:defRPr sz="2000" b="1">
                <a:solidFill>
                  <a:schemeClr val="tx1"/>
                </a:solidFill>
                <a:latin typeface="Times New Roman" pitchFamily="18" charset="0"/>
              </a:defRPr>
            </a:lvl9pPr>
          </a:lstStyle>
          <a:p>
            <a:pPr>
              <a:spcBef>
                <a:spcPct val="0"/>
              </a:spcBef>
              <a:buClrTx/>
              <a:buFontTx/>
              <a:buNone/>
            </a:pPr>
            <a:r>
              <a:rPr lang="nl-NL" altLang="fr-FR" sz="2000" dirty="0" err="1" smtClean="0">
                <a:solidFill>
                  <a:schemeClr val="bg1"/>
                </a:solidFill>
                <a:latin typeface="+mn-lt"/>
              </a:rPr>
              <a:t>Naiss</a:t>
            </a:r>
            <a:endParaRPr lang="nl-NL" altLang="fr-FR" sz="2000" dirty="0">
              <a:solidFill>
                <a:schemeClr val="bg1"/>
              </a:solidFill>
              <a:latin typeface="+mn-lt"/>
            </a:endParaRPr>
          </a:p>
        </p:txBody>
      </p:sp>
      <p:sp>
        <p:nvSpPr>
          <p:cNvPr id="67589" name="Rectangle 6"/>
          <p:cNvSpPr>
            <a:spLocks noChangeArrowheads="1"/>
          </p:cNvSpPr>
          <p:nvPr/>
        </p:nvSpPr>
        <p:spPr bwMode="auto">
          <a:xfrm>
            <a:off x="5219700" y="3808933"/>
            <a:ext cx="1657350" cy="360363"/>
          </a:xfrm>
          <a:prstGeom prst="rect">
            <a:avLst/>
          </a:prstGeom>
          <a:solidFill>
            <a:schemeClr val="tx2">
              <a:lumMod val="50000"/>
            </a:schemeClr>
          </a:solidFill>
          <a:ln w="12700">
            <a:solidFill>
              <a:schemeClr val="tx1"/>
            </a:solidFill>
            <a:miter lim="800000"/>
            <a:headEnd type="none" w="sm" len="sm"/>
            <a:tailEnd type="none" w="sm" len="sm"/>
          </a:ln>
        </p:spPr>
        <p:txBody>
          <a:bodyPr wrap="none" anchor="ctr"/>
          <a:lstStyle>
            <a:lvl1pPr>
              <a:spcBef>
                <a:spcPct val="20000"/>
              </a:spcBef>
              <a:buClr>
                <a:schemeClr val="tx1"/>
              </a:buClr>
              <a:buFont typeface="Mistral" pitchFamily="66" charset="0"/>
              <a:buChar char="●"/>
              <a:defRPr sz="2600">
                <a:solidFill>
                  <a:schemeClr val="tx1"/>
                </a:solidFill>
                <a:latin typeface="Arial Narrow" pitchFamily="34" charset="0"/>
              </a:defRPr>
            </a:lvl1pPr>
            <a:lvl2pPr marL="742950" indent="-285750">
              <a:spcBef>
                <a:spcPct val="20000"/>
              </a:spcBef>
              <a:buClr>
                <a:schemeClr val="tx1"/>
              </a:buClr>
              <a:buFont typeface="Wingdings" pitchFamily="2" charset="2"/>
              <a:buChar char="§"/>
              <a:defRPr sz="2400">
                <a:solidFill>
                  <a:schemeClr val="tx1"/>
                </a:solidFill>
                <a:latin typeface="Arial Narrow" pitchFamily="34" charset="0"/>
              </a:defRPr>
            </a:lvl2pPr>
            <a:lvl3pPr marL="1143000" indent="-228600">
              <a:spcBef>
                <a:spcPct val="20000"/>
              </a:spcBef>
              <a:buClr>
                <a:schemeClr val="tx1"/>
              </a:buClr>
              <a:buChar char="•"/>
              <a:defRPr sz="2000">
                <a:solidFill>
                  <a:schemeClr val="tx1"/>
                </a:solidFill>
                <a:latin typeface="Comic Sans MS" pitchFamily="66" charset="0"/>
              </a:defRPr>
            </a:lvl3pPr>
            <a:lvl4pPr marL="1600200" indent="-228600">
              <a:spcBef>
                <a:spcPct val="20000"/>
              </a:spcBef>
              <a:buClr>
                <a:schemeClr val="tx1"/>
              </a:buClr>
              <a:buChar char="–"/>
              <a:defRPr b="1">
                <a:solidFill>
                  <a:schemeClr val="tx1"/>
                </a:solidFill>
                <a:latin typeface="Century Gothic" pitchFamily="34" charset="0"/>
              </a:defRPr>
            </a:lvl4pPr>
            <a:lvl5pPr marL="2057400" indent="-228600">
              <a:spcBef>
                <a:spcPct val="20000"/>
              </a:spcBef>
              <a:buClr>
                <a:schemeClr val="tx1"/>
              </a:buClr>
              <a:buChar char="»"/>
              <a:defRPr sz="2000" b="1">
                <a:solidFill>
                  <a:schemeClr val="tx1"/>
                </a:solidFill>
                <a:latin typeface="Times New Roman" pitchFamily="18" charset="0"/>
              </a:defRPr>
            </a:lvl5pPr>
            <a:lvl6pPr marL="2514600" indent="-228600" eaLnBrk="0" fontAlgn="base" hangingPunct="0">
              <a:spcBef>
                <a:spcPct val="20000"/>
              </a:spcBef>
              <a:spcAft>
                <a:spcPct val="0"/>
              </a:spcAft>
              <a:buClr>
                <a:schemeClr val="tx1"/>
              </a:buClr>
              <a:buChar char="»"/>
              <a:defRPr sz="2000" b="1">
                <a:solidFill>
                  <a:schemeClr val="tx1"/>
                </a:solidFill>
                <a:latin typeface="Times New Roman" pitchFamily="18" charset="0"/>
              </a:defRPr>
            </a:lvl6pPr>
            <a:lvl7pPr marL="2971800" indent="-228600" eaLnBrk="0" fontAlgn="base" hangingPunct="0">
              <a:spcBef>
                <a:spcPct val="20000"/>
              </a:spcBef>
              <a:spcAft>
                <a:spcPct val="0"/>
              </a:spcAft>
              <a:buClr>
                <a:schemeClr val="tx1"/>
              </a:buClr>
              <a:buChar char="»"/>
              <a:defRPr sz="2000" b="1">
                <a:solidFill>
                  <a:schemeClr val="tx1"/>
                </a:solidFill>
                <a:latin typeface="Times New Roman" pitchFamily="18" charset="0"/>
              </a:defRPr>
            </a:lvl7pPr>
            <a:lvl8pPr marL="3429000" indent="-228600" eaLnBrk="0" fontAlgn="base" hangingPunct="0">
              <a:spcBef>
                <a:spcPct val="20000"/>
              </a:spcBef>
              <a:spcAft>
                <a:spcPct val="0"/>
              </a:spcAft>
              <a:buClr>
                <a:schemeClr val="tx1"/>
              </a:buClr>
              <a:buChar char="»"/>
              <a:defRPr sz="2000" b="1">
                <a:solidFill>
                  <a:schemeClr val="tx1"/>
                </a:solidFill>
                <a:latin typeface="Times New Roman" pitchFamily="18" charset="0"/>
              </a:defRPr>
            </a:lvl8pPr>
            <a:lvl9pPr marL="3886200" indent="-228600" eaLnBrk="0" fontAlgn="base" hangingPunct="0">
              <a:spcBef>
                <a:spcPct val="20000"/>
              </a:spcBef>
              <a:spcAft>
                <a:spcPct val="0"/>
              </a:spcAft>
              <a:buClr>
                <a:schemeClr val="tx1"/>
              </a:buClr>
              <a:buChar char="»"/>
              <a:defRPr sz="2000" b="1">
                <a:solidFill>
                  <a:schemeClr val="tx1"/>
                </a:solidFill>
                <a:latin typeface="Times New Roman" pitchFamily="18" charset="0"/>
              </a:defRPr>
            </a:lvl9pPr>
          </a:lstStyle>
          <a:p>
            <a:pPr algn="ctr" eaLnBrk="1" hangingPunct="1">
              <a:spcBef>
                <a:spcPct val="0"/>
              </a:spcBef>
              <a:buClrTx/>
              <a:buFontTx/>
              <a:buNone/>
            </a:pPr>
            <a:r>
              <a:rPr lang="fr-BE" altLang="fr-FR" sz="2000">
                <a:solidFill>
                  <a:schemeClr val="bg1"/>
                </a:solidFill>
                <a:latin typeface="+mn-lt"/>
              </a:rPr>
              <a:t>PR</a:t>
            </a:r>
            <a:endParaRPr lang="fr-FR" altLang="fr-FR" sz="2000">
              <a:solidFill>
                <a:schemeClr val="bg1"/>
              </a:solidFill>
              <a:latin typeface="+mn-lt"/>
            </a:endParaRPr>
          </a:p>
        </p:txBody>
      </p:sp>
      <p:sp>
        <p:nvSpPr>
          <p:cNvPr id="67590" name="Rectangle 7"/>
          <p:cNvSpPr>
            <a:spLocks noChangeArrowheads="1"/>
          </p:cNvSpPr>
          <p:nvPr/>
        </p:nvSpPr>
        <p:spPr bwMode="auto">
          <a:xfrm>
            <a:off x="6877050" y="3808933"/>
            <a:ext cx="1943100" cy="360363"/>
          </a:xfrm>
          <a:prstGeom prst="rect">
            <a:avLst/>
          </a:prstGeom>
          <a:solidFill>
            <a:srgbClr val="FFFF00"/>
          </a:solidFill>
          <a:ln w="12700">
            <a:solidFill>
              <a:schemeClr val="tx1"/>
            </a:solidFill>
            <a:miter lim="800000"/>
            <a:headEnd type="none" w="sm" len="sm"/>
            <a:tailEnd type="none" w="sm" len="sm"/>
          </a:ln>
        </p:spPr>
        <p:txBody>
          <a:bodyPr wrap="none" anchor="ctr"/>
          <a:lstStyle>
            <a:lvl1pPr>
              <a:spcBef>
                <a:spcPct val="20000"/>
              </a:spcBef>
              <a:buClr>
                <a:schemeClr val="tx1"/>
              </a:buClr>
              <a:buFont typeface="Mistral" pitchFamily="66" charset="0"/>
              <a:buChar char="●"/>
              <a:defRPr sz="2600">
                <a:solidFill>
                  <a:schemeClr val="tx1"/>
                </a:solidFill>
                <a:latin typeface="Arial Narrow" pitchFamily="34" charset="0"/>
              </a:defRPr>
            </a:lvl1pPr>
            <a:lvl2pPr marL="742950" indent="-285750">
              <a:spcBef>
                <a:spcPct val="20000"/>
              </a:spcBef>
              <a:buClr>
                <a:schemeClr val="tx1"/>
              </a:buClr>
              <a:buFont typeface="Wingdings" pitchFamily="2" charset="2"/>
              <a:buChar char="§"/>
              <a:defRPr sz="2400">
                <a:solidFill>
                  <a:schemeClr val="tx1"/>
                </a:solidFill>
                <a:latin typeface="Arial Narrow" pitchFamily="34" charset="0"/>
              </a:defRPr>
            </a:lvl2pPr>
            <a:lvl3pPr marL="1143000" indent="-228600">
              <a:spcBef>
                <a:spcPct val="20000"/>
              </a:spcBef>
              <a:buClr>
                <a:schemeClr val="tx1"/>
              </a:buClr>
              <a:buChar char="•"/>
              <a:defRPr sz="2000">
                <a:solidFill>
                  <a:schemeClr val="tx1"/>
                </a:solidFill>
                <a:latin typeface="Comic Sans MS" pitchFamily="66" charset="0"/>
              </a:defRPr>
            </a:lvl3pPr>
            <a:lvl4pPr marL="1600200" indent="-228600">
              <a:spcBef>
                <a:spcPct val="20000"/>
              </a:spcBef>
              <a:buClr>
                <a:schemeClr val="tx1"/>
              </a:buClr>
              <a:buChar char="–"/>
              <a:defRPr b="1">
                <a:solidFill>
                  <a:schemeClr val="tx1"/>
                </a:solidFill>
                <a:latin typeface="Century Gothic" pitchFamily="34" charset="0"/>
              </a:defRPr>
            </a:lvl4pPr>
            <a:lvl5pPr marL="2057400" indent="-228600">
              <a:spcBef>
                <a:spcPct val="20000"/>
              </a:spcBef>
              <a:buClr>
                <a:schemeClr val="tx1"/>
              </a:buClr>
              <a:buChar char="»"/>
              <a:defRPr sz="2000" b="1">
                <a:solidFill>
                  <a:schemeClr val="tx1"/>
                </a:solidFill>
                <a:latin typeface="Times New Roman" pitchFamily="18" charset="0"/>
              </a:defRPr>
            </a:lvl5pPr>
            <a:lvl6pPr marL="2514600" indent="-228600" eaLnBrk="0" fontAlgn="base" hangingPunct="0">
              <a:spcBef>
                <a:spcPct val="20000"/>
              </a:spcBef>
              <a:spcAft>
                <a:spcPct val="0"/>
              </a:spcAft>
              <a:buClr>
                <a:schemeClr val="tx1"/>
              </a:buClr>
              <a:buChar char="»"/>
              <a:defRPr sz="2000" b="1">
                <a:solidFill>
                  <a:schemeClr val="tx1"/>
                </a:solidFill>
                <a:latin typeface="Times New Roman" pitchFamily="18" charset="0"/>
              </a:defRPr>
            </a:lvl6pPr>
            <a:lvl7pPr marL="2971800" indent="-228600" eaLnBrk="0" fontAlgn="base" hangingPunct="0">
              <a:spcBef>
                <a:spcPct val="20000"/>
              </a:spcBef>
              <a:spcAft>
                <a:spcPct val="0"/>
              </a:spcAft>
              <a:buClr>
                <a:schemeClr val="tx1"/>
              </a:buClr>
              <a:buChar char="»"/>
              <a:defRPr sz="2000" b="1">
                <a:solidFill>
                  <a:schemeClr val="tx1"/>
                </a:solidFill>
                <a:latin typeface="Times New Roman" pitchFamily="18" charset="0"/>
              </a:defRPr>
            </a:lvl7pPr>
            <a:lvl8pPr marL="3429000" indent="-228600" eaLnBrk="0" fontAlgn="base" hangingPunct="0">
              <a:spcBef>
                <a:spcPct val="20000"/>
              </a:spcBef>
              <a:spcAft>
                <a:spcPct val="0"/>
              </a:spcAft>
              <a:buClr>
                <a:schemeClr val="tx1"/>
              </a:buClr>
              <a:buChar char="»"/>
              <a:defRPr sz="2000" b="1">
                <a:solidFill>
                  <a:schemeClr val="tx1"/>
                </a:solidFill>
                <a:latin typeface="Times New Roman" pitchFamily="18" charset="0"/>
              </a:defRPr>
            </a:lvl8pPr>
            <a:lvl9pPr marL="3886200" indent="-228600" eaLnBrk="0" fontAlgn="base" hangingPunct="0">
              <a:spcBef>
                <a:spcPct val="20000"/>
              </a:spcBef>
              <a:spcAft>
                <a:spcPct val="0"/>
              </a:spcAft>
              <a:buClr>
                <a:schemeClr val="tx1"/>
              </a:buClr>
              <a:buChar char="»"/>
              <a:defRPr sz="2000" b="1">
                <a:solidFill>
                  <a:schemeClr val="tx1"/>
                </a:solidFill>
                <a:latin typeface="Times New Roman" pitchFamily="18" charset="0"/>
              </a:defRPr>
            </a:lvl9pPr>
          </a:lstStyle>
          <a:p>
            <a:pPr algn="ctr" eaLnBrk="1" hangingPunct="1">
              <a:spcBef>
                <a:spcPct val="0"/>
              </a:spcBef>
              <a:buClrTx/>
              <a:buFontTx/>
              <a:buNone/>
            </a:pPr>
            <a:r>
              <a:rPr lang="fr-BE" altLang="fr-FR" sz="2000">
                <a:latin typeface="+mn-lt"/>
              </a:rPr>
              <a:t>GEST</a:t>
            </a:r>
            <a:endParaRPr lang="fr-FR" altLang="fr-FR" sz="2000">
              <a:latin typeface="+mn-lt"/>
            </a:endParaRPr>
          </a:p>
        </p:txBody>
      </p:sp>
      <p:sp>
        <p:nvSpPr>
          <p:cNvPr id="741393" name="Rectangle 17"/>
          <p:cNvSpPr>
            <a:spLocks noChangeArrowheads="1"/>
          </p:cNvSpPr>
          <p:nvPr/>
        </p:nvSpPr>
        <p:spPr bwMode="auto">
          <a:xfrm>
            <a:off x="4139952" y="4582214"/>
            <a:ext cx="1273426" cy="1015663"/>
          </a:xfrm>
          <a:prstGeom prst="rect">
            <a:avLst/>
          </a:prstGeom>
          <a:solidFill>
            <a:srgbClr val="990000"/>
          </a:solidFill>
          <a:ln w="9525" algn="ctr">
            <a:solidFill>
              <a:schemeClr val="tx1"/>
            </a:solidFill>
            <a:miter lim="800000"/>
            <a:headEnd/>
            <a:tailEnd/>
          </a:ln>
        </p:spPr>
        <p:txBody>
          <a:bodyPr wrap="none" anchor="ctr">
            <a:spAutoFit/>
          </a:bodyPr>
          <a:lstStyle>
            <a:lvl1pPr>
              <a:spcBef>
                <a:spcPct val="20000"/>
              </a:spcBef>
              <a:buClr>
                <a:schemeClr val="tx1"/>
              </a:buClr>
              <a:buFont typeface="Mistral" pitchFamily="66" charset="0"/>
              <a:buChar char="●"/>
              <a:defRPr sz="2600">
                <a:solidFill>
                  <a:schemeClr val="tx1"/>
                </a:solidFill>
                <a:latin typeface="Arial Narrow" pitchFamily="34" charset="0"/>
              </a:defRPr>
            </a:lvl1pPr>
            <a:lvl2pPr marL="742950" indent="-285750">
              <a:spcBef>
                <a:spcPct val="20000"/>
              </a:spcBef>
              <a:buClr>
                <a:schemeClr val="tx1"/>
              </a:buClr>
              <a:buFont typeface="Wingdings" pitchFamily="2" charset="2"/>
              <a:buChar char="§"/>
              <a:defRPr sz="2400">
                <a:solidFill>
                  <a:schemeClr val="tx1"/>
                </a:solidFill>
                <a:latin typeface="Arial Narrow" pitchFamily="34" charset="0"/>
              </a:defRPr>
            </a:lvl2pPr>
            <a:lvl3pPr marL="1143000" indent="-228600">
              <a:spcBef>
                <a:spcPct val="20000"/>
              </a:spcBef>
              <a:buClr>
                <a:schemeClr val="tx1"/>
              </a:buClr>
              <a:buChar char="•"/>
              <a:defRPr sz="2000">
                <a:solidFill>
                  <a:schemeClr val="tx1"/>
                </a:solidFill>
                <a:latin typeface="Comic Sans MS" pitchFamily="66" charset="0"/>
              </a:defRPr>
            </a:lvl3pPr>
            <a:lvl4pPr marL="1600200" indent="-228600">
              <a:spcBef>
                <a:spcPct val="20000"/>
              </a:spcBef>
              <a:buClr>
                <a:schemeClr val="tx1"/>
              </a:buClr>
              <a:buChar char="–"/>
              <a:defRPr b="1">
                <a:solidFill>
                  <a:schemeClr val="tx1"/>
                </a:solidFill>
                <a:latin typeface="Century Gothic" pitchFamily="34" charset="0"/>
              </a:defRPr>
            </a:lvl4pPr>
            <a:lvl5pPr marL="2057400" indent="-228600">
              <a:spcBef>
                <a:spcPct val="20000"/>
              </a:spcBef>
              <a:buClr>
                <a:schemeClr val="tx1"/>
              </a:buClr>
              <a:buChar char="»"/>
              <a:defRPr sz="2000" b="1">
                <a:solidFill>
                  <a:schemeClr val="tx1"/>
                </a:solidFill>
                <a:latin typeface="Times New Roman" pitchFamily="18" charset="0"/>
              </a:defRPr>
            </a:lvl5pPr>
            <a:lvl6pPr marL="2514600" indent="-228600" eaLnBrk="0" fontAlgn="base" hangingPunct="0">
              <a:spcBef>
                <a:spcPct val="20000"/>
              </a:spcBef>
              <a:spcAft>
                <a:spcPct val="0"/>
              </a:spcAft>
              <a:buClr>
                <a:schemeClr val="tx1"/>
              </a:buClr>
              <a:buChar char="»"/>
              <a:defRPr sz="2000" b="1">
                <a:solidFill>
                  <a:schemeClr val="tx1"/>
                </a:solidFill>
                <a:latin typeface="Times New Roman" pitchFamily="18" charset="0"/>
              </a:defRPr>
            </a:lvl6pPr>
            <a:lvl7pPr marL="2971800" indent="-228600" eaLnBrk="0" fontAlgn="base" hangingPunct="0">
              <a:spcBef>
                <a:spcPct val="20000"/>
              </a:spcBef>
              <a:spcAft>
                <a:spcPct val="0"/>
              </a:spcAft>
              <a:buClr>
                <a:schemeClr val="tx1"/>
              </a:buClr>
              <a:buChar char="»"/>
              <a:defRPr sz="2000" b="1">
                <a:solidFill>
                  <a:schemeClr val="tx1"/>
                </a:solidFill>
                <a:latin typeface="Times New Roman" pitchFamily="18" charset="0"/>
              </a:defRPr>
            </a:lvl7pPr>
            <a:lvl8pPr marL="3429000" indent="-228600" eaLnBrk="0" fontAlgn="base" hangingPunct="0">
              <a:spcBef>
                <a:spcPct val="20000"/>
              </a:spcBef>
              <a:spcAft>
                <a:spcPct val="0"/>
              </a:spcAft>
              <a:buClr>
                <a:schemeClr val="tx1"/>
              </a:buClr>
              <a:buChar char="»"/>
              <a:defRPr sz="2000" b="1">
                <a:solidFill>
                  <a:schemeClr val="tx1"/>
                </a:solidFill>
                <a:latin typeface="Times New Roman" pitchFamily="18" charset="0"/>
              </a:defRPr>
            </a:lvl8pPr>
            <a:lvl9pPr marL="3886200" indent="-228600" eaLnBrk="0" fontAlgn="base" hangingPunct="0">
              <a:spcBef>
                <a:spcPct val="20000"/>
              </a:spcBef>
              <a:spcAft>
                <a:spcPct val="0"/>
              </a:spcAft>
              <a:buClr>
                <a:schemeClr val="tx1"/>
              </a:buClr>
              <a:buChar char="»"/>
              <a:defRPr sz="2000" b="1">
                <a:solidFill>
                  <a:schemeClr val="tx1"/>
                </a:solidFill>
                <a:latin typeface="Times New Roman" pitchFamily="18" charset="0"/>
              </a:defRPr>
            </a:lvl9pPr>
          </a:lstStyle>
          <a:p>
            <a:pPr eaLnBrk="1" hangingPunct="1">
              <a:spcBef>
                <a:spcPct val="0"/>
              </a:spcBef>
              <a:buClrTx/>
              <a:buFontTx/>
              <a:buNone/>
            </a:pPr>
            <a:r>
              <a:rPr lang="fr-BE" altLang="fr-FR" sz="2000" dirty="0">
                <a:solidFill>
                  <a:schemeClr val="bg1"/>
                </a:solidFill>
                <a:latin typeface="+mn-lt"/>
              </a:rPr>
              <a:t>Dépistage </a:t>
            </a:r>
          </a:p>
          <a:p>
            <a:pPr eaLnBrk="1" hangingPunct="1">
              <a:spcBef>
                <a:spcPct val="0"/>
              </a:spcBef>
              <a:buClrTx/>
              <a:buFontTx/>
              <a:buNone/>
            </a:pPr>
            <a:r>
              <a:rPr lang="fr-BE" altLang="fr-FR" sz="2000" dirty="0">
                <a:solidFill>
                  <a:schemeClr val="bg1"/>
                </a:solidFill>
                <a:latin typeface="+mn-lt"/>
              </a:rPr>
              <a:t>anoestrus </a:t>
            </a:r>
          </a:p>
          <a:p>
            <a:pPr eaLnBrk="1" hangingPunct="1">
              <a:spcBef>
                <a:spcPct val="0"/>
              </a:spcBef>
              <a:buClrTx/>
              <a:buFontTx/>
              <a:buNone/>
            </a:pPr>
            <a:r>
              <a:rPr lang="fr-BE" altLang="fr-FR" sz="2000" dirty="0">
                <a:solidFill>
                  <a:schemeClr val="bg1"/>
                </a:solidFill>
                <a:latin typeface="+mn-lt"/>
              </a:rPr>
              <a:t>14 mois</a:t>
            </a:r>
            <a:r>
              <a:rPr lang="fr-FR" altLang="fr-FR" sz="2000" dirty="0">
                <a:solidFill>
                  <a:schemeClr val="bg1"/>
                </a:solidFill>
                <a:latin typeface="+mn-lt"/>
              </a:rPr>
              <a:t> </a:t>
            </a:r>
          </a:p>
        </p:txBody>
      </p:sp>
      <p:sp>
        <p:nvSpPr>
          <p:cNvPr id="741396" name="Rectangle 20"/>
          <p:cNvSpPr>
            <a:spLocks noChangeArrowheads="1"/>
          </p:cNvSpPr>
          <p:nvPr/>
        </p:nvSpPr>
        <p:spPr bwMode="auto">
          <a:xfrm>
            <a:off x="6329322" y="4582214"/>
            <a:ext cx="1267014" cy="1015663"/>
          </a:xfrm>
          <a:prstGeom prst="rect">
            <a:avLst/>
          </a:prstGeom>
          <a:solidFill>
            <a:srgbClr val="990000"/>
          </a:solidFill>
          <a:ln w="9525" algn="ctr">
            <a:solidFill>
              <a:schemeClr val="tx1"/>
            </a:solidFill>
            <a:miter lim="800000"/>
            <a:headEnd/>
            <a:tailEnd/>
          </a:ln>
        </p:spPr>
        <p:txBody>
          <a:bodyPr wrap="none" anchor="ctr">
            <a:spAutoFit/>
          </a:bodyPr>
          <a:lstStyle>
            <a:lvl1pPr>
              <a:spcBef>
                <a:spcPct val="20000"/>
              </a:spcBef>
              <a:buClr>
                <a:schemeClr val="tx1"/>
              </a:buClr>
              <a:buFont typeface="Mistral" pitchFamily="66" charset="0"/>
              <a:buChar char="●"/>
              <a:defRPr sz="2600">
                <a:solidFill>
                  <a:schemeClr val="tx1"/>
                </a:solidFill>
                <a:latin typeface="Arial Narrow" pitchFamily="34" charset="0"/>
              </a:defRPr>
            </a:lvl1pPr>
            <a:lvl2pPr marL="742950" indent="-285750">
              <a:spcBef>
                <a:spcPct val="20000"/>
              </a:spcBef>
              <a:buClr>
                <a:schemeClr val="tx1"/>
              </a:buClr>
              <a:buFont typeface="Wingdings" pitchFamily="2" charset="2"/>
              <a:buChar char="§"/>
              <a:defRPr sz="2400">
                <a:solidFill>
                  <a:schemeClr val="tx1"/>
                </a:solidFill>
                <a:latin typeface="Arial Narrow" pitchFamily="34" charset="0"/>
              </a:defRPr>
            </a:lvl2pPr>
            <a:lvl3pPr marL="1143000" indent="-228600">
              <a:spcBef>
                <a:spcPct val="20000"/>
              </a:spcBef>
              <a:buClr>
                <a:schemeClr val="tx1"/>
              </a:buClr>
              <a:buChar char="•"/>
              <a:defRPr sz="2000">
                <a:solidFill>
                  <a:schemeClr val="tx1"/>
                </a:solidFill>
                <a:latin typeface="Comic Sans MS" pitchFamily="66" charset="0"/>
              </a:defRPr>
            </a:lvl3pPr>
            <a:lvl4pPr marL="1600200" indent="-228600">
              <a:spcBef>
                <a:spcPct val="20000"/>
              </a:spcBef>
              <a:buClr>
                <a:schemeClr val="tx1"/>
              </a:buClr>
              <a:buChar char="–"/>
              <a:defRPr b="1">
                <a:solidFill>
                  <a:schemeClr val="tx1"/>
                </a:solidFill>
                <a:latin typeface="Century Gothic" pitchFamily="34" charset="0"/>
              </a:defRPr>
            </a:lvl4pPr>
            <a:lvl5pPr marL="2057400" indent="-228600">
              <a:spcBef>
                <a:spcPct val="20000"/>
              </a:spcBef>
              <a:buClr>
                <a:schemeClr val="tx1"/>
              </a:buClr>
              <a:buChar char="»"/>
              <a:defRPr sz="2000" b="1">
                <a:solidFill>
                  <a:schemeClr val="tx1"/>
                </a:solidFill>
                <a:latin typeface="Times New Roman" pitchFamily="18" charset="0"/>
              </a:defRPr>
            </a:lvl5pPr>
            <a:lvl6pPr marL="2514600" indent="-228600" eaLnBrk="0" fontAlgn="base" hangingPunct="0">
              <a:spcBef>
                <a:spcPct val="20000"/>
              </a:spcBef>
              <a:spcAft>
                <a:spcPct val="0"/>
              </a:spcAft>
              <a:buClr>
                <a:schemeClr val="tx1"/>
              </a:buClr>
              <a:buChar char="»"/>
              <a:defRPr sz="2000" b="1">
                <a:solidFill>
                  <a:schemeClr val="tx1"/>
                </a:solidFill>
                <a:latin typeface="Times New Roman" pitchFamily="18" charset="0"/>
              </a:defRPr>
            </a:lvl6pPr>
            <a:lvl7pPr marL="2971800" indent="-228600" eaLnBrk="0" fontAlgn="base" hangingPunct="0">
              <a:spcBef>
                <a:spcPct val="20000"/>
              </a:spcBef>
              <a:spcAft>
                <a:spcPct val="0"/>
              </a:spcAft>
              <a:buClr>
                <a:schemeClr val="tx1"/>
              </a:buClr>
              <a:buChar char="»"/>
              <a:defRPr sz="2000" b="1">
                <a:solidFill>
                  <a:schemeClr val="tx1"/>
                </a:solidFill>
                <a:latin typeface="Times New Roman" pitchFamily="18" charset="0"/>
              </a:defRPr>
            </a:lvl7pPr>
            <a:lvl8pPr marL="3429000" indent="-228600" eaLnBrk="0" fontAlgn="base" hangingPunct="0">
              <a:spcBef>
                <a:spcPct val="20000"/>
              </a:spcBef>
              <a:spcAft>
                <a:spcPct val="0"/>
              </a:spcAft>
              <a:buClr>
                <a:schemeClr val="tx1"/>
              </a:buClr>
              <a:buChar char="»"/>
              <a:defRPr sz="2000" b="1">
                <a:solidFill>
                  <a:schemeClr val="tx1"/>
                </a:solidFill>
                <a:latin typeface="Times New Roman" pitchFamily="18" charset="0"/>
              </a:defRPr>
            </a:lvl8pPr>
            <a:lvl9pPr marL="3886200" indent="-228600" eaLnBrk="0" fontAlgn="base" hangingPunct="0">
              <a:spcBef>
                <a:spcPct val="20000"/>
              </a:spcBef>
              <a:spcAft>
                <a:spcPct val="0"/>
              </a:spcAft>
              <a:buClr>
                <a:schemeClr val="tx1"/>
              </a:buClr>
              <a:buChar char="»"/>
              <a:defRPr sz="2000" b="1">
                <a:solidFill>
                  <a:schemeClr val="tx1"/>
                </a:solidFill>
                <a:latin typeface="Times New Roman" pitchFamily="18" charset="0"/>
              </a:defRPr>
            </a:lvl9pPr>
          </a:lstStyle>
          <a:p>
            <a:pPr algn="ctr" eaLnBrk="1" hangingPunct="1">
              <a:spcBef>
                <a:spcPct val="0"/>
              </a:spcBef>
              <a:buClrTx/>
              <a:buFontTx/>
              <a:buNone/>
            </a:pPr>
            <a:r>
              <a:rPr lang="fr-BE" altLang="fr-FR" sz="2000">
                <a:solidFill>
                  <a:schemeClr val="bg1"/>
                </a:solidFill>
                <a:latin typeface="+mn-lt"/>
              </a:rPr>
              <a:t>Diagnostic</a:t>
            </a:r>
          </a:p>
          <a:p>
            <a:pPr algn="ctr" eaLnBrk="1" hangingPunct="1">
              <a:spcBef>
                <a:spcPct val="0"/>
              </a:spcBef>
              <a:buClrTx/>
              <a:buFontTx/>
              <a:buNone/>
            </a:pPr>
            <a:r>
              <a:rPr lang="fr-BE" altLang="fr-FR" sz="2000">
                <a:solidFill>
                  <a:schemeClr val="bg1"/>
                </a:solidFill>
                <a:latin typeface="+mn-lt"/>
              </a:rPr>
              <a:t>précoce </a:t>
            </a:r>
          </a:p>
          <a:p>
            <a:pPr algn="ctr" eaLnBrk="1" hangingPunct="1">
              <a:spcBef>
                <a:spcPct val="0"/>
              </a:spcBef>
              <a:buClrTx/>
              <a:buFontTx/>
              <a:buNone/>
            </a:pPr>
            <a:r>
              <a:rPr lang="fr-BE" altLang="fr-FR" sz="2000">
                <a:solidFill>
                  <a:schemeClr val="bg1"/>
                </a:solidFill>
                <a:latin typeface="+mn-lt"/>
              </a:rPr>
              <a:t>25-35</a:t>
            </a:r>
            <a:endParaRPr lang="fr-FR" altLang="fr-FR" sz="2000">
              <a:solidFill>
                <a:schemeClr val="bg1"/>
              </a:solidFill>
              <a:latin typeface="+mn-lt"/>
            </a:endParaRPr>
          </a:p>
        </p:txBody>
      </p:sp>
      <p:sp>
        <p:nvSpPr>
          <p:cNvPr id="741401" name="Rectangle 25"/>
          <p:cNvSpPr>
            <a:spLocks noChangeArrowheads="1"/>
          </p:cNvSpPr>
          <p:nvPr/>
        </p:nvSpPr>
        <p:spPr bwMode="auto">
          <a:xfrm>
            <a:off x="5456705" y="2891991"/>
            <a:ext cx="2403543" cy="400110"/>
          </a:xfrm>
          <a:prstGeom prst="rect">
            <a:avLst/>
          </a:prstGeom>
          <a:solidFill>
            <a:srgbClr val="990000"/>
          </a:solidFill>
          <a:ln w="9525" algn="ctr">
            <a:solidFill>
              <a:schemeClr val="tx1"/>
            </a:solidFill>
            <a:miter lim="800000"/>
            <a:headEnd/>
            <a:tailEnd/>
          </a:ln>
        </p:spPr>
        <p:txBody>
          <a:bodyPr wrap="none" anchor="ctr">
            <a:spAutoFit/>
          </a:bodyPr>
          <a:lstStyle>
            <a:lvl1pPr>
              <a:spcBef>
                <a:spcPct val="20000"/>
              </a:spcBef>
              <a:buClr>
                <a:schemeClr val="tx1"/>
              </a:buClr>
              <a:buFont typeface="Mistral" pitchFamily="66" charset="0"/>
              <a:buChar char="●"/>
              <a:defRPr sz="2600">
                <a:solidFill>
                  <a:schemeClr val="tx1"/>
                </a:solidFill>
                <a:latin typeface="Arial Narrow" pitchFamily="34" charset="0"/>
              </a:defRPr>
            </a:lvl1pPr>
            <a:lvl2pPr marL="742950" indent="-285750">
              <a:spcBef>
                <a:spcPct val="20000"/>
              </a:spcBef>
              <a:buClr>
                <a:schemeClr val="tx1"/>
              </a:buClr>
              <a:buFont typeface="Wingdings" pitchFamily="2" charset="2"/>
              <a:buChar char="§"/>
              <a:defRPr sz="2400">
                <a:solidFill>
                  <a:schemeClr val="tx1"/>
                </a:solidFill>
                <a:latin typeface="Arial Narrow" pitchFamily="34" charset="0"/>
              </a:defRPr>
            </a:lvl2pPr>
            <a:lvl3pPr marL="1143000" indent="-228600">
              <a:spcBef>
                <a:spcPct val="20000"/>
              </a:spcBef>
              <a:buClr>
                <a:schemeClr val="tx1"/>
              </a:buClr>
              <a:buChar char="•"/>
              <a:defRPr sz="2000">
                <a:solidFill>
                  <a:schemeClr val="tx1"/>
                </a:solidFill>
                <a:latin typeface="Comic Sans MS" pitchFamily="66" charset="0"/>
              </a:defRPr>
            </a:lvl3pPr>
            <a:lvl4pPr marL="1600200" indent="-228600">
              <a:spcBef>
                <a:spcPct val="20000"/>
              </a:spcBef>
              <a:buClr>
                <a:schemeClr val="tx1"/>
              </a:buClr>
              <a:buChar char="–"/>
              <a:defRPr b="1">
                <a:solidFill>
                  <a:schemeClr val="tx1"/>
                </a:solidFill>
                <a:latin typeface="Century Gothic" pitchFamily="34" charset="0"/>
              </a:defRPr>
            </a:lvl4pPr>
            <a:lvl5pPr marL="2057400" indent="-228600">
              <a:spcBef>
                <a:spcPct val="20000"/>
              </a:spcBef>
              <a:buClr>
                <a:schemeClr val="tx1"/>
              </a:buClr>
              <a:buChar char="»"/>
              <a:defRPr sz="2000" b="1">
                <a:solidFill>
                  <a:schemeClr val="tx1"/>
                </a:solidFill>
                <a:latin typeface="Times New Roman" pitchFamily="18" charset="0"/>
              </a:defRPr>
            </a:lvl5pPr>
            <a:lvl6pPr marL="2514600" indent="-228600" eaLnBrk="0" fontAlgn="base" hangingPunct="0">
              <a:spcBef>
                <a:spcPct val="20000"/>
              </a:spcBef>
              <a:spcAft>
                <a:spcPct val="0"/>
              </a:spcAft>
              <a:buClr>
                <a:schemeClr val="tx1"/>
              </a:buClr>
              <a:buChar char="»"/>
              <a:defRPr sz="2000" b="1">
                <a:solidFill>
                  <a:schemeClr val="tx1"/>
                </a:solidFill>
                <a:latin typeface="Times New Roman" pitchFamily="18" charset="0"/>
              </a:defRPr>
            </a:lvl6pPr>
            <a:lvl7pPr marL="2971800" indent="-228600" eaLnBrk="0" fontAlgn="base" hangingPunct="0">
              <a:spcBef>
                <a:spcPct val="20000"/>
              </a:spcBef>
              <a:spcAft>
                <a:spcPct val="0"/>
              </a:spcAft>
              <a:buClr>
                <a:schemeClr val="tx1"/>
              </a:buClr>
              <a:buChar char="»"/>
              <a:defRPr sz="2000" b="1">
                <a:solidFill>
                  <a:schemeClr val="tx1"/>
                </a:solidFill>
                <a:latin typeface="Times New Roman" pitchFamily="18" charset="0"/>
              </a:defRPr>
            </a:lvl7pPr>
            <a:lvl8pPr marL="3429000" indent="-228600" eaLnBrk="0" fontAlgn="base" hangingPunct="0">
              <a:spcBef>
                <a:spcPct val="20000"/>
              </a:spcBef>
              <a:spcAft>
                <a:spcPct val="0"/>
              </a:spcAft>
              <a:buClr>
                <a:schemeClr val="tx1"/>
              </a:buClr>
              <a:buChar char="»"/>
              <a:defRPr sz="2000" b="1">
                <a:solidFill>
                  <a:schemeClr val="tx1"/>
                </a:solidFill>
                <a:latin typeface="Times New Roman" pitchFamily="18" charset="0"/>
              </a:defRPr>
            </a:lvl8pPr>
            <a:lvl9pPr marL="3886200" indent="-228600" eaLnBrk="0" fontAlgn="base" hangingPunct="0">
              <a:spcBef>
                <a:spcPct val="20000"/>
              </a:spcBef>
              <a:spcAft>
                <a:spcPct val="0"/>
              </a:spcAft>
              <a:buClr>
                <a:schemeClr val="tx1"/>
              </a:buClr>
              <a:buChar char="»"/>
              <a:defRPr sz="2000" b="1">
                <a:solidFill>
                  <a:schemeClr val="tx1"/>
                </a:solidFill>
                <a:latin typeface="Times New Roman" pitchFamily="18" charset="0"/>
              </a:defRPr>
            </a:lvl9pPr>
          </a:lstStyle>
          <a:p>
            <a:pPr eaLnBrk="1" hangingPunct="1">
              <a:spcBef>
                <a:spcPct val="0"/>
              </a:spcBef>
              <a:buClrTx/>
              <a:buFontTx/>
              <a:buNone/>
            </a:pPr>
            <a:r>
              <a:rPr lang="fr-BE" altLang="fr-FR" sz="2000">
                <a:solidFill>
                  <a:schemeClr val="bg1"/>
                </a:solidFill>
                <a:latin typeface="+mn-lt"/>
              </a:rPr>
              <a:t>Examen des infertiles</a:t>
            </a:r>
            <a:endParaRPr lang="fr-FR" altLang="fr-FR" sz="2000">
              <a:solidFill>
                <a:schemeClr val="bg1"/>
              </a:solidFill>
              <a:latin typeface="+mn-lt"/>
            </a:endParaRPr>
          </a:p>
        </p:txBody>
      </p:sp>
      <p:sp>
        <p:nvSpPr>
          <p:cNvPr id="741403" name="Rectangle 27"/>
          <p:cNvSpPr>
            <a:spLocks noChangeArrowheads="1"/>
          </p:cNvSpPr>
          <p:nvPr/>
        </p:nvSpPr>
        <p:spPr bwMode="auto">
          <a:xfrm>
            <a:off x="7769482" y="4582214"/>
            <a:ext cx="1267014" cy="1015663"/>
          </a:xfrm>
          <a:prstGeom prst="rect">
            <a:avLst/>
          </a:prstGeom>
          <a:solidFill>
            <a:srgbClr val="990000"/>
          </a:solidFill>
          <a:ln w="9525" algn="ctr">
            <a:solidFill>
              <a:schemeClr val="tx1"/>
            </a:solidFill>
            <a:miter lim="800000"/>
            <a:headEnd/>
            <a:tailEnd/>
          </a:ln>
        </p:spPr>
        <p:txBody>
          <a:bodyPr wrap="none" anchor="ctr">
            <a:spAutoFit/>
          </a:bodyPr>
          <a:lstStyle>
            <a:lvl1pPr>
              <a:spcBef>
                <a:spcPct val="20000"/>
              </a:spcBef>
              <a:buClr>
                <a:schemeClr val="tx1"/>
              </a:buClr>
              <a:buFont typeface="Mistral" pitchFamily="66" charset="0"/>
              <a:buChar char="●"/>
              <a:defRPr sz="2600">
                <a:solidFill>
                  <a:schemeClr val="tx1"/>
                </a:solidFill>
                <a:latin typeface="Arial Narrow" pitchFamily="34" charset="0"/>
              </a:defRPr>
            </a:lvl1pPr>
            <a:lvl2pPr marL="742950" indent="-285750">
              <a:spcBef>
                <a:spcPct val="20000"/>
              </a:spcBef>
              <a:buClr>
                <a:schemeClr val="tx1"/>
              </a:buClr>
              <a:buFont typeface="Wingdings" pitchFamily="2" charset="2"/>
              <a:buChar char="§"/>
              <a:defRPr sz="2400">
                <a:solidFill>
                  <a:schemeClr val="tx1"/>
                </a:solidFill>
                <a:latin typeface="Arial Narrow" pitchFamily="34" charset="0"/>
              </a:defRPr>
            </a:lvl2pPr>
            <a:lvl3pPr marL="1143000" indent="-228600">
              <a:spcBef>
                <a:spcPct val="20000"/>
              </a:spcBef>
              <a:buClr>
                <a:schemeClr val="tx1"/>
              </a:buClr>
              <a:buChar char="•"/>
              <a:defRPr sz="2000">
                <a:solidFill>
                  <a:schemeClr val="tx1"/>
                </a:solidFill>
                <a:latin typeface="Comic Sans MS" pitchFamily="66" charset="0"/>
              </a:defRPr>
            </a:lvl3pPr>
            <a:lvl4pPr marL="1600200" indent="-228600">
              <a:spcBef>
                <a:spcPct val="20000"/>
              </a:spcBef>
              <a:buClr>
                <a:schemeClr val="tx1"/>
              </a:buClr>
              <a:buChar char="–"/>
              <a:defRPr b="1">
                <a:solidFill>
                  <a:schemeClr val="tx1"/>
                </a:solidFill>
                <a:latin typeface="Century Gothic" pitchFamily="34" charset="0"/>
              </a:defRPr>
            </a:lvl4pPr>
            <a:lvl5pPr marL="2057400" indent="-228600">
              <a:spcBef>
                <a:spcPct val="20000"/>
              </a:spcBef>
              <a:buClr>
                <a:schemeClr val="tx1"/>
              </a:buClr>
              <a:buChar char="»"/>
              <a:defRPr sz="2000" b="1">
                <a:solidFill>
                  <a:schemeClr val="tx1"/>
                </a:solidFill>
                <a:latin typeface="Times New Roman" pitchFamily="18" charset="0"/>
              </a:defRPr>
            </a:lvl5pPr>
            <a:lvl6pPr marL="2514600" indent="-228600" eaLnBrk="0" fontAlgn="base" hangingPunct="0">
              <a:spcBef>
                <a:spcPct val="20000"/>
              </a:spcBef>
              <a:spcAft>
                <a:spcPct val="0"/>
              </a:spcAft>
              <a:buClr>
                <a:schemeClr val="tx1"/>
              </a:buClr>
              <a:buChar char="»"/>
              <a:defRPr sz="2000" b="1">
                <a:solidFill>
                  <a:schemeClr val="tx1"/>
                </a:solidFill>
                <a:latin typeface="Times New Roman" pitchFamily="18" charset="0"/>
              </a:defRPr>
            </a:lvl6pPr>
            <a:lvl7pPr marL="2971800" indent="-228600" eaLnBrk="0" fontAlgn="base" hangingPunct="0">
              <a:spcBef>
                <a:spcPct val="20000"/>
              </a:spcBef>
              <a:spcAft>
                <a:spcPct val="0"/>
              </a:spcAft>
              <a:buClr>
                <a:schemeClr val="tx1"/>
              </a:buClr>
              <a:buChar char="»"/>
              <a:defRPr sz="2000" b="1">
                <a:solidFill>
                  <a:schemeClr val="tx1"/>
                </a:solidFill>
                <a:latin typeface="Times New Roman" pitchFamily="18" charset="0"/>
              </a:defRPr>
            </a:lvl7pPr>
            <a:lvl8pPr marL="3429000" indent="-228600" eaLnBrk="0" fontAlgn="base" hangingPunct="0">
              <a:spcBef>
                <a:spcPct val="20000"/>
              </a:spcBef>
              <a:spcAft>
                <a:spcPct val="0"/>
              </a:spcAft>
              <a:buClr>
                <a:schemeClr val="tx1"/>
              </a:buClr>
              <a:buChar char="»"/>
              <a:defRPr sz="2000" b="1">
                <a:solidFill>
                  <a:schemeClr val="tx1"/>
                </a:solidFill>
                <a:latin typeface="Times New Roman" pitchFamily="18" charset="0"/>
              </a:defRPr>
            </a:lvl8pPr>
            <a:lvl9pPr marL="3886200" indent="-228600" eaLnBrk="0" fontAlgn="base" hangingPunct="0">
              <a:spcBef>
                <a:spcPct val="20000"/>
              </a:spcBef>
              <a:spcAft>
                <a:spcPct val="0"/>
              </a:spcAft>
              <a:buClr>
                <a:schemeClr val="tx1"/>
              </a:buClr>
              <a:buChar char="»"/>
              <a:defRPr sz="2000" b="1">
                <a:solidFill>
                  <a:schemeClr val="tx1"/>
                </a:solidFill>
                <a:latin typeface="Times New Roman" pitchFamily="18" charset="0"/>
              </a:defRPr>
            </a:lvl9pPr>
          </a:lstStyle>
          <a:p>
            <a:pPr algn="ctr" eaLnBrk="1" hangingPunct="1">
              <a:spcBef>
                <a:spcPct val="0"/>
              </a:spcBef>
              <a:buClrTx/>
              <a:buFontTx/>
              <a:buNone/>
            </a:pPr>
            <a:r>
              <a:rPr lang="fr-BE" altLang="fr-FR" sz="2000">
                <a:solidFill>
                  <a:schemeClr val="bg1"/>
                </a:solidFill>
                <a:latin typeface="+mn-lt"/>
              </a:rPr>
              <a:t>Diagnostic</a:t>
            </a:r>
          </a:p>
          <a:p>
            <a:pPr algn="ctr" eaLnBrk="1" hangingPunct="1">
              <a:spcBef>
                <a:spcPct val="0"/>
              </a:spcBef>
              <a:buClrTx/>
              <a:buFontTx/>
              <a:buNone/>
            </a:pPr>
            <a:r>
              <a:rPr lang="fr-BE" altLang="fr-FR" sz="2000">
                <a:solidFill>
                  <a:schemeClr val="bg1"/>
                </a:solidFill>
                <a:latin typeface="+mn-lt"/>
              </a:rPr>
              <a:t>tardif </a:t>
            </a:r>
          </a:p>
          <a:p>
            <a:pPr algn="ctr" eaLnBrk="1" hangingPunct="1">
              <a:spcBef>
                <a:spcPct val="0"/>
              </a:spcBef>
              <a:buClrTx/>
              <a:buFontTx/>
              <a:buNone/>
            </a:pPr>
            <a:r>
              <a:rPr lang="fr-BE" altLang="fr-FR" sz="2000">
                <a:solidFill>
                  <a:schemeClr val="bg1"/>
                </a:solidFill>
                <a:latin typeface="+mn-lt"/>
              </a:rPr>
              <a:t>50-80</a:t>
            </a:r>
            <a:endParaRPr lang="fr-FR" altLang="fr-FR" sz="2000">
              <a:solidFill>
                <a:schemeClr val="bg1"/>
              </a:solidFill>
              <a:latin typeface="+mn-lt"/>
            </a:endParaRPr>
          </a:p>
        </p:txBody>
      </p:sp>
      <p:sp>
        <p:nvSpPr>
          <p:cNvPr id="67603" name="Line 43"/>
          <p:cNvSpPr>
            <a:spLocks noChangeShapeType="1"/>
          </p:cNvSpPr>
          <p:nvPr/>
        </p:nvSpPr>
        <p:spPr bwMode="auto">
          <a:xfrm>
            <a:off x="2627313" y="3448571"/>
            <a:ext cx="0"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fr-BE" sz="2000"/>
          </a:p>
        </p:txBody>
      </p:sp>
      <p:sp>
        <p:nvSpPr>
          <p:cNvPr id="741422" name="Line 46"/>
          <p:cNvSpPr>
            <a:spLocks noChangeShapeType="1"/>
          </p:cNvSpPr>
          <p:nvPr/>
        </p:nvSpPr>
        <p:spPr bwMode="auto">
          <a:xfrm flipV="1">
            <a:off x="6300192" y="3304901"/>
            <a:ext cx="0" cy="504031"/>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fr-BE" sz="2000"/>
          </a:p>
        </p:txBody>
      </p:sp>
      <p:sp>
        <p:nvSpPr>
          <p:cNvPr id="741439" name="Line 63"/>
          <p:cNvSpPr>
            <a:spLocks noChangeShapeType="1"/>
          </p:cNvSpPr>
          <p:nvPr/>
        </p:nvSpPr>
        <p:spPr bwMode="auto">
          <a:xfrm>
            <a:off x="7092280" y="4169297"/>
            <a:ext cx="0" cy="431800"/>
          </a:xfrm>
          <a:prstGeom prst="line">
            <a:avLst/>
          </a:prstGeom>
          <a:noFill/>
          <a:ln w="9525">
            <a:solidFill>
              <a:schemeClr val="tx1"/>
            </a:solidFill>
            <a:round/>
            <a:headEnd type="none" w="med" len="med"/>
            <a:tailEnd type="triangle" w="med" len="med"/>
          </a:ln>
          <a:extLst>
            <a:ext uri="{909E8E84-426E-40DD-AFC4-6F175D3DCCD1}">
              <a14:hiddenFill xmlns:a14="http://schemas.microsoft.com/office/drawing/2010/main">
                <a:noFill/>
              </a14:hiddenFill>
            </a:ext>
          </a:extLst>
        </p:spPr>
        <p:txBody>
          <a:bodyPr/>
          <a:lstStyle/>
          <a:p>
            <a:endParaRPr lang="fr-BE" sz="2000"/>
          </a:p>
        </p:txBody>
      </p:sp>
      <p:sp>
        <p:nvSpPr>
          <p:cNvPr id="741440" name="Line 64"/>
          <p:cNvSpPr>
            <a:spLocks noChangeShapeType="1"/>
          </p:cNvSpPr>
          <p:nvPr/>
        </p:nvSpPr>
        <p:spPr bwMode="auto">
          <a:xfrm>
            <a:off x="8259833" y="4133579"/>
            <a:ext cx="0" cy="451474"/>
          </a:xfrm>
          <a:prstGeom prst="line">
            <a:avLst/>
          </a:prstGeom>
          <a:noFill/>
          <a:ln w="9525">
            <a:solidFill>
              <a:schemeClr val="tx1"/>
            </a:solidFill>
            <a:round/>
            <a:headEnd type="none" w="med" len="med"/>
            <a:tailEnd type="triangle" w="med" len="med"/>
          </a:ln>
          <a:extLst>
            <a:ext uri="{909E8E84-426E-40DD-AFC4-6F175D3DCCD1}">
              <a14:hiddenFill xmlns:a14="http://schemas.microsoft.com/office/drawing/2010/main">
                <a:noFill/>
              </a14:hiddenFill>
            </a:ext>
          </a:extLst>
        </p:spPr>
        <p:txBody>
          <a:bodyPr/>
          <a:lstStyle/>
          <a:p>
            <a:endParaRPr lang="fr-BE" sz="2000"/>
          </a:p>
        </p:txBody>
      </p:sp>
      <p:sp>
        <p:nvSpPr>
          <p:cNvPr id="741444" name="Line 68"/>
          <p:cNvSpPr>
            <a:spLocks noChangeShapeType="1"/>
          </p:cNvSpPr>
          <p:nvPr/>
        </p:nvSpPr>
        <p:spPr bwMode="auto">
          <a:xfrm>
            <a:off x="8532813" y="5032896"/>
            <a:ext cx="21590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fr-BE" sz="2000"/>
          </a:p>
        </p:txBody>
      </p:sp>
      <p:sp>
        <p:nvSpPr>
          <p:cNvPr id="741456" name="Line 80"/>
          <p:cNvSpPr>
            <a:spLocks noChangeShapeType="1"/>
          </p:cNvSpPr>
          <p:nvPr/>
        </p:nvSpPr>
        <p:spPr bwMode="auto">
          <a:xfrm>
            <a:off x="7307263" y="5104333"/>
            <a:ext cx="217487"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fr-BE" sz="2000"/>
          </a:p>
        </p:txBody>
      </p:sp>
      <p:sp>
        <p:nvSpPr>
          <p:cNvPr id="741475" name="Rectangle 99"/>
          <p:cNvSpPr>
            <a:spLocks noChangeArrowheads="1"/>
          </p:cNvSpPr>
          <p:nvPr/>
        </p:nvSpPr>
        <p:spPr bwMode="auto">
          <a:xfrm>
            <a:off x="595942" y="1761922"/>
            <a:ext cx="1815818" cy="707886"/>
          </a:xfrm>
          <a:prstGeom prst="rect">
            <a:avLst/>
          </a:prstGeom>
          <a:solidFill>
            <a:schemeClr val="accent5">
              <a:lumMod val="60000"/>
              <a:lumOff val="40000"/>
            </a:schemeClr>
          </a:solidFill>
          <a:ln w="9525" algn="ctr">
            <a:solidFill>
              <a:schemeClr val="tx1"/>
            </a:solidFill>
            <a:miter lim="800000"/>
            <a:headEnd/>
            <a:tailEnd/>
          </a:ln>
        </p:spPr>
        <p:txBody>
          <a:bodyPr wrap="none" anchor="ctr">
            <a:spAutoFit/>
          </a:bodyPr>
          <a:lstStyle/>
          <a:p>
            <a:pPr algn="ctr" eaLnBrk="1" hangingPunct="1">
              <a:defRPr/>
            </a:pPr>
            <a:r>
              <a:rPr lang="fr-BE" sz="2000"/>
              <a:t>Suivi</a:t>
            </a:r>
          </a:p>
          <a:p>
            <a:pPr algn="ctr" eaLnBrk="1" hangingPunct="1">
              <a:defRPr/>
            </a:pPr>
            <a:r>
              <a:rPr lang="fr-BE" sz="2000"/>
              <a:t>néonatalogique</a:t>
            </a:r>
            <a:endParaRPr lang="fr-FR" sz="2000"/>
          </a:p>
        </p:txBody>
      </p:sp>
      <p:sp>
        <p:nvSpPr>
          <p:cNvPr id="741476" name="Rectangle 100"/>
          <p:cNvSpPr>
            <a:spLocks noChangeArrowheads="1"/>
          </p:cNvSpPr>
          <p:nvPr/>
        </p:nvSpPr>
        <p:spPr bwMode="auto">
          <a:xfrm>
            <a:off x="2005251" y="2596991"/>
            <a:ext cx="1270605" cy="707886"/>
          </a:xfrm>
          <a:prstGeom prst="rect">
            <a:avLst/>
          </a:prstGeom>
          <a:solidFill>
            <a:schemeClr val="accent5">
              <a:lumMod val="60000"/>
              <a:lumOff val="40000"/>
            </a:schemeClr>
          </a:solidFill>
          <a:ln w="9525" algn="ctr">
            <a:solidFill>
              <a:schemeClr val="tx1"/>
            </a:solidFill>
            <a:miter lim="800000"/>
            <a:headEnd/>
            <a:tailEnd/>
          </a:ln>
        </p:spPr>
        <p:txBody>
          <a:bodyPr wrap="none" anchor="ctr">
            <a:spAutoFit/>
          </a:bodyPr>
          <a:lstStyle/>
          <a:p>
            <a:pPr algn="ctr" eaLnBrk="1" hangingPunct="1">
              <a:defRPr/>
            </a:pPr>
            <a:r>
              <a:rPr lang="fr-BE" sz="2000"/>
              <a:t>Suivi</a:t>
            </a:r>
          </a:p>
          <a:p>
            <a:pPr algn="ctr" eaLnBrk="1" hangingPunct="1">
              <a:defRPr/>
            </a:pPr>
            <a:r>
              <a:rPr lang="fr-BE" sz="2000"/>
              <a:t>croissance</a:t>
            </a:r>
            <a:endParaRPr lang="fr-FR" sz="2000"/>
          </a:p>
        </p:txBody>
      </p:sp>
      <p:sp>
        <p:nvSpPr>
          <p:cNvPr id="741477" name="Rectangle 101"/>
          <p:cNvSpPr>
            <a:spLocks noChangeArrowheads="1"/>
          </p:cNvSpPr>
          <p:nvPr/>
        </p:nvSpPr>
        <p:spPr bwMode="auto">
          <a:xfrm>
            <a:off x="3679136" y="2596991"/>
            <a:ext cx="1468928" cy="707886"/>
          </a:xfrm>
          <a:prstGeom prst="rect">
            <a:avLst/>
          </a:prstGeom>
          <a:solidFill>
            <a:schemeClr val="accent5">
              <a:lumMod val="60000"/>
              <a:lumOff val="40000"/>
            </a:schemeClr>
          </a:solidFill>
          <a:ln w="9525" algn="ctr">
            <a:solidFill>
              <a:schemeClr val="tx1"/>
            </a:solidFill>
            <a:miter lim="800000"/>
            <a:headEnd/>
            <a:tailEnd/>
          </a:ln>
        </p:spPr>
        <p:txBody>
          <a:bodyPr wrap="none" anchor="ctr">
            <a:spAutoFit/>
          </a:bodyPr>
          <a:lstStyle/>
          <a:p>
            <a:pPr algn="ctr" eaLnBrk="1" hangingPunct="1">
              <a:defRPr/>
            </a:pPr>
            <a:r>
              <a:rPr lang="fr-BE" sz="2000"/>
              <a:t>Suivi</a:t>
            </a:r>
          </a:p>
          <a:p>
            <a:pPr algn="ctr" eaLnBrk="1" hangingPunct="1">
              <a:defRPr/>
            </a:pPr>
            <a:r>
              <a:rPr lang="fr-BE" sz="2000"/>
              <a:t>vaccinations</a:t>
            </a:r>
            <a:endParaRPr lang="fr-FR" sz="2000"/>
          </a:p>
        </p:txBody>
      </p:sp>
      <p:sp>
        <p:nvSpPr>
          <p:cNvPr id="741478" name="Rectangle 102"/>
          <p:cNvSpPr>
            <a:spLocks noChangeArrowheads="1"/>
          </p:cNvSpPr>
          <p:nvPr/>
        </p:nvSpPr>
        <p:spPr bwMode="auto">
          <a:xfrm>
            <a:off x="2627313" y="1785010"/>
            <a:ext cx="1693349" cy="707886"/>
          </a:xfrm>
          <a:prstGeom prst="rect">
            <a:avLst/>
          </a:prstGeom>
          <a:solidFill>
            <a:schemeClr val="accent5">
              <a:lumMod val="60000"/>
              <a:lumOff val="40000"/>
            </a:schemeClr>
          </a:solidFill>
          <a:ln w="9525" algn="ctr">
            <a:solidFill>
              <a:schemeClr val="tx1"/>
            </a:solidFill>
            <a:miter lim="800000"/>
            <a:headEnd/>
            <a:tailEnd/>
          </a:ln>
        </p:spPr>
        <p:txBody>
          <a:bodyPr wrap="none" anchor="ctr">
            <a:spAutoFit/>
          </a:bodyPr>
          <a:lstStyle/>
          <a:p>
            <a:pPr algn="ctr" eaLnBrk="1" hangingPunct="1">
              <a:defRPr/>
            </a:pPr>
            <a:r>
              <a:rPr lang="fr-BE" sz="2000" dirty="0"/>
              <a:t>Suivi</a:t>
            </a:r>
          </a:p>
          <a:p>
            <a:pPr algn="ctr" eaLnBrk="1" hangingPunct="1">
              <a:defRPr/>
            </a:pPr>
            <a:r>
              <a:rPr lang="fr-BE" sz="2000" dirty="0"/>
              <a:t>antiparasitaire</a:t>
            </a:r>
            <a:endParaRPr lang="fr-FR" sz="2000" dirty="0"/>
          </a:p>
        </p:txBody>
      </p:sp>
      <p:sp>
        <p:nvSpPr>
          <p:cNvPr id="741479" name="Line 103"/>
          <p:cNvSpPr>
            <a:spLocks noChangeShapeType="1"/>
          </p:cNvSpPr>
          <p:nvPr/>
        </p:nvSpPr>
        <p:spPr bwMode="auto">
          <a:xfrm flipV="1">
            <a:off x="827584" y="2440508"/>
            <a:ext cx="0" cy="1368425"/>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fr-BE" sz="2000"/>
          </a:p>
        </p:txBody>
      </p:sp>
      <p:sp>
        <p:nvSpPr>
          <p:cNvPr id="741480" name="Line 104"/>
          <p:cNvSpPr>
            <a:spLocks noChangeShapeType="1"/>
          </p:cNvSpPr>
          <p:nvPr/>
        </p:nvSpPr>
        <p:spPr bwMode="auto">
          <a:xfrm flipV="1">
            <a:off x="2627313" y="3304901"/>
            <a:ext cx="0" cy="504031"/>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fr-BE" sz="2000"/>
          </a:p>
        </p:txBody>
      </p:sp>
      <p:sp>
        <p:nvSpPr>
          <p:cNvPr id="741481" name="Line 105"/>
          <p:cNvSpPr>
            <a:spLocks noChangeShapeType="1"/>
          </p:cNvSpPr>
          <p:nvPr/>
        </p:nvSpPr>
        <p:spPr bwMode="auto">
          <a:xfrm flipH="1" flipV="1">
            <a:off x="3473987" y="2469808"/>
            <a:ext cx="17893" cy="1339124"/>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fr-BE" sz="2000"/>
          </a:p>
        </p:txBody>
      </p:sp>
      <p:sp>
        <p:nvSpPr>
          <p:cNvPr id="741482" name="Line 106"/>
          <p:cNvSpPr>
            <a:spLocks noChangeShapeType="1"/>
          </p:cNvSpPr>
          <p:nvPr/>
        </p:nvSpPr>
        <p:spPr bwMode="auto">
          <a:xfrm flipV="1">
            <a:off x="4427984" y="3292101"/>
            <a:ext cx="0" cy="516832"/>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fr-BE" sz="2000"/>
          </a:p>
        </p:txBody>
      </p:sp>
      <p:sp>
        <p:nvSpPr>
          <p:cNvPr id="741487" name="Line 111"/>
          <p:cNvSpPr>
            <a:spLocks noChangeShapeType="1"/>
          </p:cNvSpPr>
          <p:nvPr/>
        </p:nvSpPr>
        <p:spPr bwMode="auto">
          <a:xfrm>
            <a:off x="5219700" y="4169296"/>
            <a:ext cx="0" cy="43180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fr-BE" sz="2000"/>
          </a:p>
        </p:txBody>
      </p:sp>
      <p:sp>
        <p:nvSpPr>
          <p:cNvPr id="61" name="Rectangle à coins arrondis 60"/>
          <p:cNvSpPr/>
          <p:nvPr/>
        </p:nvSpPr>
        <p:spPr>
          <a:xfrm>
            <a:off x="197359" y="260648"/>
            <a:ext cx="8461250" cy="648072"/>
          </a:xfrm>
          <a:prstGeom prst="roundRect">
            <a:avLst/>
          </a:prstGeom>
          <a:solidFill>
            <a:schemeClr val="tx2">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BE" sz="2400" dirty="0" smtClean="0"/>
              <a:t>Les moments clés de l’examen d’une génisse</a:t>
            </a:r>
          </a:p>
        </p:txBody>
      </p:sp>
    </p:spTree>
    <p:extLst>
      <p:ext uri="{BB962C8B-B14F-4D97-AF65-F5344CB8AC3E}">
        <p14:creationId xmlns:p14="http://schemas.microsoft.com/office/powerpoint/2010/main" val="275442548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41479"/>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741475"/>
                                        </p:tgtEl>
                                        <p:attrNameLst>
                                          <p:attrName>style.visibility</p:attrName>
                                        </p:attrNameLst>
                                      </p:cBhvr>
                                      <p:to>
                                        <p:strVal val="visible"/>
                                      </p:to>
                                    </p:set>
                                  </p:childTnLst>
                                </p:cTn>
                              </p:par>
                            </p:childTnLst>
                          </p:cTn>
                        </p:par>
                      </p:childTnLst>
                    </p:cTn>
                  </p:par>
                  <p:par>
                    <p:cTn id="9" fill="hold" nodeType="clickPar">
                      <p:stCondLst>
                        <p:cond delay="indefinite"/>
                      </p:stCondLst>
                      <p:childTnLst>
                        <p:par>
                          <p:cTn id="10" fill="hold" nodeType="withGroup">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741480"/>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741476"/>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741481"/>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741478"/>
                                        </p:tgtEl>
                                        <p:attrNameLst>
                                          <p:attrName>style.visibility</p:attrName>
                                        </p:attrNameLst>
                                      </p:cBhvr>
                                      <p:to>
                                        <p:strVal val="visible"/>
                                      </p:to>
                                    </p:set>
                                  </p:childTnLst>
                                </p:cTn>
                              </p:par>
                            </p:childTnLst>
                          </p:cTn>
                        </p:par>
                      </p:childTnLst>
                    </p:cTn>
                  </p:par>
                  <p:par>
                    <p:cTn id="21" fill="hold" nodeType="clickPar">
                      <p:stCondLst>
                        <p:cond delay="indefinite"/>
                      </p:stCondLst>
                      <p:childTnLst>
                        <p:par>
                          <p:cTn id="22" fill="hold" nodeType="withGroup">
                            <p:stCondLst>
                              <p:cond delay="0"/>
                            </p:stCondLst>
                            <p:childTnLst>
                              <p:par>
                                <p:cTn id="23" presetID="1" presetClass="entr" presetSubtype="0" fill="hold" grpId="0" nodeType="clickEffect">
                                  <p:stCondLst>
                                    <p:cond delay="0"/>
                                  </p:stCondLst>
                                  <p:childTnLst>
                                    <p:set>
                                      <p:cBhvr>
                                        <p:cTn id="24" dur="1" fill="hold">
                                          <p:stCondLst>
                                            <p:cond delay="0"/>
                                          </p:stCondLst>
                                        </p:cTn>
                                        <p:tgtEl>
                                          <p:spTgt spid="741477"/>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741482"/>
                                        </p:tgtEl>
                                        <p:attrNameLst>
                                          <p:attrName>style.visibility</p:attrName>
                                        </p:attrNameLst>
                                      </p:cBhvr>
                                      <p:to>
                                        <p:strVal val="visible"/>
                                      </p:to>
                                    </p:set>
                                  </p:childTnLst>
                                </p:cTn>
                              </p:par>
                            </p:childTnLst>
                          </p:cTn>
                        </p:par>
                      </p:childTnLst>
                    </p:cTn>
                  </p:par>
                  <p:par>
                    <p:cTn id="27" fill="hold" nodeType="clickPar">
                      <p:stCondLst>
                        <p:cond delay="indefinite"/>
                      </p:stCondLst>
                      <p:childTnLst>
                        <p:par>
                          <p:cTn id="28" fill="hold" nodeType="withGroup">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741487"/>
                                        </p:tgtEl>
                                        <p:attrNameLst>
                                          <p:attrName>style.visibility</p:attrName>
                                        </p:attrNameLst>
                                      </p:cBhvr>
                                      <p:to>
                                        <p:strVal val="visible"/>
                                      </p:to>
                                    </p:set>
                                  </p:childTnLst>
                                </p:cTn>
                              </p:par>
                              <p:par>
                                <p:cTn id="31" presetID="1" presetClass="entr" presetSubtype="0" fill="hold" grpId="0" nodeType="withEffect">
                                  <p:stCondLst>
                                    <p:cond delay="0"/>
                                  </p:stCondLst>
                                  <p:childTnLst>
                                    <p:set>
                                      <p:cBhvr>
                                        <p:cTn id="32" dur="1" fill="hold">
                                          <p:stCondLst>
                                            <p:cond delay="0"/>
                                          </p:stCondLst>
                                        </p:cTn>
                                        <p:tgtEl>
                                          <p:spTgt spid="741393"/>
                                        </p:tgtEl>
                                        <p:attrNameLst>
                                          <p:attrName>style.visibility</p:attrName>
                                        </p:attrNameLst>
                                      </p:cBhvr>
                                      <p:to>
                                        <p:strVal val="visible"/>
                                      </p:to>
                                    </p:set>
                                  </p:childTnLst>
                                </p:cTn>
                              </p:par>
                            </p:childTnLst>
                          </p:cTn>
                        </p:par>
                      </p:childTnLst>
                    </p:cTn>
                  </p:par>
                  <p:par>
                    <p:cTn id="33" fill="hold" nodeType="clickPar">
                      <p:stCondLst>
                        <p:cond delay="indefinite"/>
                      </p:stCondLst>
                      <p:childTnLst>
                        <p:par>
                          <p:cTn id="34" fill="hold" nodeType="withGroup">
                            <p:stCondLst>
                              <p:cond delay="0"/>
                            </p:stCondLst>
                            <p:childTnLst>
                              <p:par>
                                <p:cTn id="35" presetID="1" presetClass="entr" presetSubtype="0" fill="hold" grpId="0" nodeType="clickEffect">
                                  <p:stCondLst>
                                    <p:cond delay="0"/>
                                  </p:stCondLst>
                                  <p:childTnLst>
                                    <p:set>
                                      <p:cBhvr>
                                        <p:cTn id="36" dur="1" fill="hold">
                                          <p:stCondLst>
                                            <p:cond delay="0"/>
                                          </p:stCondLst>
                                        </p:cTn>
                                        <p:tgtEl>
                                          <p:spTgt spid="741422"/>
                                        </p:tgtEl>
                                        <p:attrNameLst>
                                          <p:attrName>style.visibility</p:attrName>
                                        </p:attrNameLst>
                                      </p:cBhvr>
                                      <p:to>
                                        <p:strVal val="visible"/>
                                      </p:to>
                                    </p:set>
                                  </p:childTnLst>
                                </p:cTn>
                              </p:par>
                              <p:par>
                                <p:cTn id="37" presetID="1" presetClass="entr" presetSubtype="0" fill="hold" grpId="0" nodeType="withEffect">
                                  <p:stCondLst>
                                    <p:cond delay="0"/>
                                  </p:stCondLst>
                                  <p:childTnLst>
                                    <p:set>
                                      <p:cBhvr>
                                        <p:cTn id="38" dur="1" fill="hold">
                                          <p:stCondLst>
                                            <p:cond delay="0"/>
                                          </p:stCondLst>
                                        </p:cTn>
                                        <p:tgtEl>
                                          <p:spTgt spid="741401"/>
                                        </p:tgtEl>
                                        <p:attrNameLst>
                                          <p:attrName>style.visibility</p:attrName>
                                        </p:attrNameLst>
                                      </p:cBhvr>
                                      <p:to>
                                        <p:strVal val="visible"/>
                                      </p:to>
                                    </p:set>
                                  </p:childTnLst>
                                </p:cTn>
                              </p:par>
                            </p:childTnLst>
                          </p:cTn>
                        </p:par>
                      </p:childTnLst>
                    </p:cTn>
                  </p:par>
                  <p:par>
                    <p:cTn id="39" fill="hold" nodeType="clickPar">
                      <p:stCondLst>
                        <p:cond delay="indefinite"/>
                      </p:stCondLst>
                      <p:childTnLst>
                        <p:par>
                          <p:cTn id="40" fill="hold" nodeType="withGroup">
                            <p:stCondLst>
                              <p:cond delay="0"/>
                            </p:stCondLst>
                            <p:childTnLst>
                              <p:par>
                                <p:cTn id="41" presetID="1" presetClass="entr" presetSubtype="0" fill="hold" grpId="0" nodeType="clickEffect">
                                  <p:stCondLst>
                                    <p:cond delay="0"/>
                                  </p:stCondLst>
                                  <p:childTnLst>
                                    <p:set>
                                      <p:cBhvr>
                                        <p:cTn id="42" dur="1" fill="hold">
                                          <p:stCondLst>
                                            <p:cond delay="0"/>
                                          </p:stCondLst>
                                        </p:cTn>
                                        <p:tgtEl>
                                          <p:spTgt spid="741439"/>
                                        </p:tgtEl>
                                        <p:attrNameLst>
                                          <p:attrName>style.visibility</p:attrName>
                                        </p:attrNameLst>
                                      </p:cBhvr>
                                      <p:to>
                                        <p:strVal val="visible"/>
                                      </p:to>
                                    </p:set>
                                  </p:childTnLst>
                                </p:cTn>
                              </p:par>
                              <p:par>
                                <p:cTn id="43" presetID="1" presetClass="entr" presetSubtype="0" fill="hold" grpId="0" nodeType="withEffect">
                                  <p:stCondLst>
                                    <p:cond delay="0"/>
                                  </p:stCondLst>
                                  <p:childTnLst>
                                    <p:set>
                                      <p:cBhvr>
                                        <p:cTn id="44" dur="1" fill="hold">
                                          <p:stCondLst>
                                            <p:cond delay="0"/>
                                          </p:stCondLst>
                                        </p:cTn>
                                        <p:tgtEl>
                                          <p:spTgt spid="741396"/>
                                        </p:tgtEl>
                                        <p:attrNameLst>
                                          <p:attrName>style.visibility</p:attrName>
                                        </p:attrNameLst>
                                      </p:cBhvr>
                                      <p:to>
                                        <p:strVal val="visible"/>
                                      </p:to>
                                    </p:set>
                                  </p:childTnLst>
                                </p:cTn>
                              </p:par>
                            </p:childTnLst>
                          </p:cTn>
                        </p:par>
                      </p:childTnLst>
                    </p:cTn>
                  </p:par>
                  <p:par>
                    <p:cTn id="45" fill="hold" nodeType="clickPar">
                      <p:stCondLst>
                        <p:cond delay="indefinite"/>
                      </p:stCondLst>
                      <p:childTnLst>
                        <p:par>
                          <p:cTn id="46" fill="hold" nodeType="withGroup">
                            <p:stCondLst>
                              <p:cond delay="0"/>
                            </p:stCondLst>
                            <p:childTnLst>
                              <p:par>
                                <p:cTn id="47" presetID="1" presetClass="entr" presetSubtype="0" fill="hold" grpId="0" nodeType="clickEffect">
                                  <p:stCondLst>
                                    <p:cond delay="0"/>
                                  </p:stCondLst>
                                  <p:childTnLst>
                                    <p:set>
                                      <p:cBhvr>
                                        <p:cTn id="48" dur="1" fill="hold">
                                          <p:stCondLst>
                                            <p:cond delay="0"/>
                                          </p:stCondLst>
                                        </p:cTn>
                                        <p:tgtEl>
                                          <p:spTgt spid="741440"/>
                                        </p:tgtEl>
                                        <p:attrNameLst>
                                          <p:attrName>style.visibility</p:attrName>
                                        </p:attrNameLst>
                                      </p:cBhvr>
                                      <p:to>
                                        <p:strVal val="visible"/>
                                      </p:to>
                                    </p:set>
                                  </p:childTnLst>
                                </p:cTn>
                              </p:par>
                              <p:par>
                                <p:cTn id="49" presetID="1" presetClass="entr" presetSubtype="0" fill="hold" grpId="0" nodeType="withEffect">
                                  <p:stCondLst>
                                    <p:cond delay="0"/>
                                  </p:stCondLst>
                                  <p:childTnLst>
                                    <p:set>
                                      <p:cBhvr>
                                        <p:cTn id="50" dur="1" fill="hold">
                                          <p:stCondLst>
                                            <p:cond delay="0"/>
                                          </p:stCondLst>
                                        </p:cTn>
                                        <p:tgtEl>
                                          <p:spTgt spid="741403"/>
                                        </p:tgtEl>
                                        <p:attrNameLst>
                                          <p:attrName>style.visibility</p:attrName>
                                        </p:attrNameLst>
                                      </p:cBhvr>
                                      <p:to>
                                        <p:strVal val="visible"/>
                                      </p:to>
                                    </p:set>
                                  </p:childTnLst>
                                </p:cTn>
                              </p:par>
                            </p:childTnLst>
                          </p:cTn>
                        </p:par>
                      </p:childTnLst>
                    </p:cTn>
                  </p:par>
                  <p:par>
                    <p:cTn id="51" fill="hold" nodeType="clickPar">
                      <p:stCondLst>
                        <p:cond delay="indefinite"/>
                      </p:stCondLst>
                      <p:childTnLst>
                        <p:par>
                          <p:cTn id="52" fill="hold" nodeType="withGroup">
                            <p:stCondLst>
                              <p:cond delay="0"/>
                            </p:stCondLst>
                            <p:childTnLst>
                              <p:par>
                                <p:cTn id="53" presetID="1" presetClass="entr" presetSubtype="0" fill="hold" grpId="0" nodeType="clickEffect">
                                  <p:stCondLst>
                                    <p:cond delay="0"/>
                                  </p:stCondLst>
                                  <p:childTnLst>
                                    <p:set>
                                      <p:cBhvr>
                                        <p:cTn id="54" dur="1" fill="hold">
                                          <p:stCondLst>
                                            <p:cond delay="0"/>
                                          </p:stCondLst>
                                        </p:cTn>
                                        <p:tgtEl>
                                          <p:spTgt spid="741444"/>
                                        </p:tgtEl>
                                        <p:attrNameLst>
                                          <p:attrName>style.visibility</p:attrName>
                                        </p:attrNameLst>
                                      </p:cBhvr>
                                      <p:to>
                                        <p:strVal val="visible"/>
                                      </p:to>
                                    </p:set>
                                  </p:childTnLst>
                                </p:cTn>
                              </p:par>
                            </p:childTnLst>
                          </p:cTn>
                        </p:par>
                      </p:childTnLst>
                    </p:cTn>
                  </p:par>
                  <p:par>
                    <p:cTn id="55" fill="hold" nodeType="clickPar">
                      <p:stCondLst>
                        <p:cond delay="indefinite"/>
                      </p:stCondLst>
                      <p:childTnLst>
                        <p:par>
                          <p:cTn id="56" fill="hold" nodeType="withGroup">
                            <p:stCondLst>
                              <p:cond delay="0"/>
                            </p:stCondLst>
                            <p:childTnLst>
                              <p:par>
                                <p:cTn id="57" presetID="1" presetClass="entr" presetSubtype="0" fill="hold" grpId="0" nodeType="clickEffect">
                                  <p:stCondLst>
                                    <p:cond delay="0"/>
                                  </p:stCondLst>
                                  <p:childTnLst>
                                    <p:set>
                                      <p:cBhvr>
                                        <p:cTn id="58" dur="1" fill="hold">
                                          <p:stCondLst>
                                            <p:cond delay="0"/>
                                          </p:stCondLst>
                                        </p:cTn>
                                        <p:tgtEl>
                                          <p:spTgt spid="74145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41393" grpId="0" animBg="1"/>
      <p:bldP spid="741396" grpId="0" animBg="1"/>
      <p:bldP spid="741401" grpId="0" animBg="1"/>
      <p:bldP spid="741403" grpId="0" animBg="1"/>
      <p:bldP spid="741422" grpId="0" animBg="1"/>
      <p:bldP spid="741439" grpId="0" animBg="1"/>
      <p:bldP spid="741440" grpId="0" animBg="1"/>
      <p:bldP spid="741444" grpId="0" animBg="1"/>
      <p:bldP spid="741456" grpId="0" animBg="1"/>
      <p:bldP spid="741475" grpId="0" animBg="1"/>
      <p:bldP spid="741476" grpId="0" animBg="1"/>
      <p:bldP spid="741477" grpId="0" animBg="1"/>
      <p:bldP spid="741478" grpId="0" animBg="1"/>
      <p:bldP spid="741479" grpId="0" animBg="1"/>
      <p:bldP spid="741480" grpId="0" animBg="1"/>
      <p:bldP spid="741481" grpId="0" animBg="1"/>
      <p:bldP spid="741482" grpId="0" animBg="1"/>
      <p:bldP spid="741487" grpId="0" animBg="1"/>
    </p:bld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8611" name="Rectangle 3"/>
          <p:cNvSpPr>
            <a:spLocks noChangeArrowheads="1"/>
          </p:cNvSpPr>
          <p:nvPr/>
        </p:nvSpPr>
        <p:spPr bwMode="auto">
          <a:xfrm>
            <a:off x="973138" y="3948949"/>
            <a:ext cx="1439862" cy="360363"/>
          </a:xfrm>
          <a:prstGeom prst="rect">
            <a:avLst/>
          </a:prstGeom>
          <a:solidFill>
            <a:srgbClr val="FFFF00"/>
          </a:solidFill>
          <a:ln w="12700">
            <a:solidFill>
              <a:schemeClr val="tx1"/>
            </a:solidFill>
            <a:miter lim="800000"/>
            <a:headEnd type="none" w="sm" len="sm"/>
            <a:tailEnd type="none" w="sm" len="sm"/>
          </a:ln>
        </p:spPr>
        <p:txBody>
          <a:bodyPr wrap="none" anchor="ctr"/>
          <a:lstStyle>
            <a:lvl1pPr>
              <a:spcBef>
                <a:spcPct val="20000"/>
              </a:spcBef>
              <a:buClr>
                <a:schemeClr val="tx1"/>
              </a:buClr>
              <a:buFont typeface="Mistral" pitchFamily="66" charset="0"/>
              <a:buChar char="●"/>
              <a:defRPr sz="2600">
                <a:solidFill>
                  <a:schemeClr val="tx1"/>
                </a:solidFill>
                <a:latin typeface="Arial Narrow" pitchFamily="34" charset="0"/>
              </a:defRPr>
            </a:lvl1pPr>
            <a:lvl2pPr marL="742950" indent="-285750">
              <a:spcBef>
                <a:spcPct val="20000"/>
              </a:spcBef>
              <a:buClr>
                <a:schemeClr val="tx1"/>
              </a:buClr>
              <a:buFont typeface="Wingdings" pitchFamily="2" charset="2"/>
              <a:buChar char="§"/>
              <a:defRPr sz="2400">
                <a:solidFill>
                  <a:schemeClr val="tx1"/>
                </a:solidFill>
                <a:latin typeface="Arial Narrow" pitchFamily="34" charset="0"/>
              </a:defRPr>
            </a:lvl2pPr>
            <a:lvl3pPr marL="1143000" indent="-228600">
              <a:spcBef>
                <a:spcPct val="20000"/>
              </a:spcBef>
              <a:buClr>
                <a:schemeClr val="tx1"/>
              </a:buClr>
              <a:buChar char="•"/>
              <a:defRPr sz="2000">
                <a:solidFill>
                  <a:schemeClr val="tx1"/>
                </a:solidFill>
                <a:latin typeface="Comic Sans MS" pitchFamily="66" charset="0"/>
              </a:defRPr>
            </a:lvl3pPr>
            <a:lvl4pPr marL="1600200" indent="-228600">
              <a:spcBef>
                <a:spcPct val="20000"/>
              </a:spcBef>
              <a:buClr>
                <a:schemeClr val="tx1"/>
              </a:buClr>
              <a:buChar char="–"/>
              <a:defRPr b="1">
                <a:solidFill>
                  <a:schemeClr val="tx1"/>
                </a:solidFill>
                <a:latin typeface="Century Gothic" pitchFamily="34" charset="0"/>
              </a:defRPr>
            </a:lvl4pPr>
            <a:lvl5pPr marL="2057400" indent="-228600">
              <a:spcBef>
                <a:spcPct val="20000"/>
              </a:spcBef>
              <a:buClr>
                <a:schemeClr val="tx1"/>
              </a:buClr>
              <a:buChar char="»"/>
              <a:defRPr sz="2000" b="1">
                <a:solidFill>
                  <a:schemeClr val="tx1"/>
                </a:solidFill>
                <a:latin typeface="Times New Roman" pitchFamily="18" charset="0"/>
              </a:defRPr>
            </a:lvl5pPr>
            <a:lvl6pPr marL="2514600" indent="-228600" eaLnBrk="0" fontAlgn="base" hangingPunct="0">
              <a:spcBef>
                <a:spcPct val="20000"/>
              </a:spcBef>
              <a:spcAft>
                <a:spcPct val="0"/>
              </a:spcAft>
              <a:buClr>
                <a:schemeClr val="tx1"/>
              </a:buClr>
              <a:buChar char="»"/>
              <a:defRPr sz="2000" b="1">
                <a:solidFill>
                  <a:schemeClr val="tx1"/>
                </a:solidFill>
                <a:latin typeface="Times New Roman" pitchFamily="18" charset="0"/>
              </a:defRPr>
            </a:lvl6pPr>
            <a:lvl7pPr marL="2971800" indent="-228600" eaLnBrk="0" fontAlgn="base" hangingPunct="0">
              <a:spcBef>
                <a:spcPct val="20000"/>
              </a:spcBef>
              <a:spcAft>
                <a:spcPct val="0"/>
              </a:spcAft>
              <a:buClr>
                <a:schemeClr val="tx1"/>
              </a:buClr>
              <a:buChar char="»"/>
              <a:defRPr sz="2000" b="1">
                <a:solidFill>
                  <a:schemeClr val="tx1"/>
                </a:solidFill>
                <a:latin typeface="Times New Roman" pitchFamily="18" charset="0"/>
              </a:defRPr>
            </a:lvl7pPr>
            <a:lvl8pPr marL="3429000" indent="-228600" eaLnBrk="0" fontAlgn="base" hangingPunct="0">
              <a:spcBef>
                <a:spcPct val="20000"/>
              </a:spcBef>
              <a:spcAft>
                <a:spcPct val="0"/>
              </a:spcAft>
              <a:buClr>
                <a:schemeClr val="tx1"/>
              </a:buClr>
              <a:buChar char="»"/>
              <a:defRPr sz="2000" b="1">
                <a:solidFill>
                  <a:schemeClr val="tx1"/>
                </a:solidFill>
                <a:latin typeface="Times New Roman" pitchFamily="18" charset="0"/>
              </a:defRPr>
            </a:lvl8pPr>
            <a:lvl9pPr marL="3886200" indent="-228600" eaLnBrk="0" fontAlgn="base" hangingPunct="0">
              <a:spcBef>
                <a:spcPct val="20000"/>
              </a:spcBef>
              <a:spcAft>
                <a:spcPct val="0"/>
              </a:spcAft>
              <a:buClr>
                <a:schemeClr val="tx1"/>
              </a:buClr>
              <a:buChar char="»"/>
              <a:defRPr sz="2000" b="1">
                <a:solidFill>
                  <a:schemeClr val="tx1"/>
                </a:solidFill>
                <a:latin typeface="Times New Roman" pitchFamily="18" charset="0"/>
              </a:defRPr>
            </a:lvl9pPr>
          </a:lstStyle>
          <a:p>
            <a:pPr algn="ctr" eaLnBrk="1" hangingPunct="1">
              <a:spcBef>
                <a:spcPct val="0"/>
              </a:spcBef>
              <a:buClrTx/>
              <a:buFontTx/>
              <a:buNone/>
            </a:pPr>
            <a:r>
              <a:rPr lang="fr-BE" altLang="fr-FR" sz="2000">
                <a:solidFill>
                  <a:schemeClr val="tx2"/>
                </a:solidFill>
                <a:latin typeface="+mn-lt"/>
              </a:rPr>
              <a:t>GEST</a:t>
            </a:r>
            <a:endParaRPr lang="fr-FR" altLang="fr-FR" sz="2000">
              <a:solidFill>
                <a:schemeClr val="tx2"/>
              </a:solidFill>
              <a:latin typeface="+mn-lt"/>
            </a:endParaRPr>
          </a:p>
        </p:txBody>
      </p:sp>
      <p:sp>
        <p:nvSpPr>
          <p:cNvPr id="68612" name="Rectangle 4"/>
          <p:cNvSpPr>
            <a:spLocks noChangeArrowheads="1"/>
          </p:cNvSpPr>
          <p:nvPr/>
        </p:nvSpPr>
        <p:spPr bwMode="auto">
          <a:xfrm>
            <a:off x="2628900" y="3948949"/>
            <a:ext cx="2592388" cy="360363"/>
          </a:xfrm>
          <a:prstGeom prst="rect">
            <a:avLst/>
          </a:prstGeom>
          <a:solidFill>
            <a:srgbClr val="008000"/>
          </a:solidFill>
          <a:ln w="12700">
            <a:solidFill>
              <a:schemeClr val="tx1"/>
            </a:solidFill>
            <a:miter lim="800000"/>
            <a:headEnd type="none" w="sm" len="sm"/>
            <a:tailEnd type="none" w="sm" len="sm"/>
          </a:ln>
        </p:spPr>
        <p:txBody>
          <a:bodyPr wrap="none" anchor="ctr"/>
          <a:lstStyle>
            <a:lvl1pPr>
              <a:spcBef>
                <a:spcPct val="20000"/>
              </a:spcBef>
              <a:buClr>
                <a:schemeClr val="tx1"/>
              </a:buClr>
              <a:buFont typeface="Mistral" pitchFamily="66" charset="0"/>
              <a:buChar char="●"/>
              <a:defRPr sz="2600">
                <a:solidFill>
                  <a:schemeClr val="tx1"/>
                </a:solidFill>
                <a:latin typeface="Arial Narrow" pitchFamily="34" charset="0"/>
              </a:defRPr>
            </a:lvl1pPr>
            <a:lvl2pPr marL="742950" indent="-285750">
              <a:spcBef>
                <a:spcPct val="20000"/>
              </a:spcBef>
              <a:buClr>
                <a:schemeClr val="tx1"/>
              </a:buClr>
              <a:buFont typeface="Wingdings" pitchFamily="2" charset="2"/>
              <a:buChar char="§"/>
              <a:defRPr sz="2400">
                <a:solidFill>
                  <a:schemeClr val="tx1"/>
                </a:solidFill>
                <a:latin typeface="Arial Narrow" pitchFamily="34" charset="0"/>
              </a:defRPr>
            </a:lvl2pPr>
            <a:lvl3pPr marL="1143000" indent="-228600">
              <a:spcBef>
                <a:spcPct val="20000"/>
              </a:spcBef>
              <a:buClr>
                <a:schemeClr val="tx1"/>
              </a:buClr>
              <a:buChar char="•"/>
              <a:defRPr sz="2000">
                <a:solidFill>
                  <a:schemeClr val="tx1"/>
                </a:solidFill>
                <a:latin typeface="Comic Sans MS" pitchFamily="66" charset="0"/>
              </a:defRPr>
            </a:lvl3pPr>
            <a:lvl4pPr marL="1600200" indent="-228600">
              <a:spcBef>
                <a:spcPct val="20000"/>
              </a:spcBef>
              <a:buClr>
                <a:schemeClr val="tx1"/>
              </a:buClr>
              <a:buChar char="–"/>
              <a:defRPr b="1">
                <a:solidFill>
                  <a:schemeClr val="tx1"/>
                </a:solidFill>
                <a:latin typeface="Century Gothic" pitchFamily="34" charset="0"/>
              </a:defRPr>
            </a:lvl4pPr>
            <a:lvl5pPr marL="2057400" indent="-228600">
              <a:spcBef>
                <a:spcPct val="20000"/>
              </a:spcBef>
              <a:buClr>
                <a:schemeClr val="tx1"/>
              </a:buClr>
              <a:buChar char="»"/>
              <a:defRPr sz="2000" b="1">
                <a:solidFill>
                  <a:schemeClr val="tx1"/>
                </a:solidFill>
                <a:latin typeface="Times New Roman" pitchFamily="18" charset="0"/>
              </a:defRPr>
            </a:lvl5pPr>
            <a:lvl6pPr marL="2514600" indent="-228600" eaLnBrk="0" fontAlgn="base" hangingPunct="0">
              <a:spcBef>
                <a:spcPct val="20000"/>
              </a:spcBef>
              <a:spcAft>
                <a:spcPct val="0"/>
              </a:spcAft>
              <a:buClr>
                <a:schemeClr val="tx1"/>
              </a:buClr>
              <a:buChar char="»"/>
              <a:defRPr sz="2000" b="1">
                <a:solidFill>
                  <a:schemeClr val="tx1"/>
                </a:solidFill>
                <a:latin typeface="Times New Roman" pitchFamily="18" charset="0"/>
              </a:defRPr>
            </a:lvl6pPr>
            <a:lvl7pPr marL="2971800" indent="-228600" eaLnBrk="0" fontAlgn="base" hangingPunct="0">
              <a:spcBef>
                <a:spcPct val="20000"/>
              </a:spcBef>
              <a:spcAft>
                <a:spcPct val="0"/>
              </a:spcAft>
              <a:buClr>
                <a:schemeClr val="tx1"/>
              </a:buClr>
              <a:buChar char="»"/>
              <a:defRPr sz="2000" b="1">
                <a:solidFill>
                  <a:schemeClr val="tx1"/>
                </a:solidFill>
                <a:latin typeface="Times New Roman" pitchFamily="18" charset="0"/>
              </a:defRPr>
            </a:lvl7pPr>
            <a:lvl8pPr marL="3429000" indent="-228600" eaLnBrk="0" fontAlgn="base" hangingPunct="0">
              <a:spcBef>
                <a:spcPct val="20000"/>
              </a:spcBef>
              <a:spcAft>
                <a:spcPct val="0"/>
              </a:spcAft>
              <a:buClr>
                <a:schemeClr val="tx1"/>
              </a:buClr>
              <a:buChar char="»"/>
              <a:defRPr sz="2000" b="1">
                <a:solidFill>
                  <a:schemeClr val="tx1"/>
                </a:solidFill>
                <a:latin typeface="Times New Roman" pitchFamily="18" charset="0"/>
              </a:defRPr>
            </a:lvl8pPr>
            <a:lvl9pPr marL="3886200" indent="-228600" eaLnBrk="0" fontAlgn="base" hangingPunct="0">
              <a:spcBef>
                <a:spcPct val="20000"/>
              </a:spcBef>
              <a:spcAft>
                <a:spcPct val="0"/>
              </a:spcAft>
              <a:buClr>
                <a:schemeClr val="tx1"/>
              </a:buClr>
              <a:buChar char="»"/>
              <a:defRPr sz="2000" b="1">
                <a:solidFill>
                  <a:schemeClr val="tx1"/>
                </a:solidFill>
                <a:latin typeface="Times New Roman" pitchFamily="18" charset="0"/>
              </a:defRPr>
            </a:lvl9pPr>
          </a:lstStyle>
          <a:p>
            <a:pPr algn="ctr" eaLnBrk="1" hangingPunct="1">
              <a:spcBef>
                <a:spcPct val="0"/>
              </a:spcBef>
              <a:buClrTx/>
              <a:buFontTx/>
              <a:buNone/>
            </a:pPr>
            <a:r>
              <a:rPr lang="fr-BE" altLang="fr-FR" sz="2000">
                <a:solidFill>
                  <a:schemeClr val="bg1"/>
                </a:solidFill>
                <a:latin typeface="+mn-lt"/>
              </a:rPr>
              <a:t>PA</a:t>
            </a:r>
            <a:endParaRPr lang="fr-FR" altLang="fr-FR" sz="2000">
              <a:solidFill>
                <a:schemeClr val="bg1"/>
              </a:solidFill>
              <a:latin typeface="+mn-lt"/>
            </a:endParaRPr>
          </a:p>
        </p:txBody>
      </p:sp>
      <p:sp>
        <p:nvSpPr>
          <p:cNvPr id="68613" name="Rectangle 5"/>
          <p:cNvSpPr>
            <a:spLocks noChangeArrowheads="1"/>
          </p:cNvSpPr>
          <p:nvPr/>
        </p:nvSpPr>
        <p:spPr bwMode="auto">
          <a:xfrm>
            <a:off x="2411413" y="3588587"/>
            <a:ext cx="217487" cy="720725"/>
          </a:xfrm>
          <a:prstGeom prst="rect">
            <a:avLst/>
          </a:prstGeom>
          <a:solidFill>
            <a:srgbClr val="FF0066"/>
          </a:solidFill>
          <a:ln w="12700">
            <a:solidFill>
              <a:schemeClr val="tx1"/>
            </a:solidFill>
            <a:miter lim="800000"/>
            <a:headEnd type="none" w="sm" len="sm"/>
            <a:tailEnd type="none" w="sm" len="sm"/>
          </a:ln>
        </p:spPr>
        <p:txBody>
          <a:bodyPr wrap="none" anchor="ctr"/>
          <a:lstStyle>
            <a:lvl1pPr>
              <a:spcBef>
                <a:spcPct val="20000"/>
              </a:spcBef>
              <a:buClr>
                <a:schemeClr val="tx1"/>
              </a:buClr>
              <a:buFont typeface="Mistral" pitchFamily="66" charset="0"/>
              <a:buChar char="●"/>
              <a:defRPr sz="2600">
                <a:solidFill>
                  <a:schemeClr val="tx1"/>
                </a:solidFill>
                <a:latin typeface="Arial Narrow" pitchFamily="34" charset="0"/>
              </a:defRPr>
            </a:lvl1pPr>
            <a:lvl2pPr marL="742950" indent="-285750">
              <a:spcBef>
                <a:spcPct val="20000"/>
              </a:spcBef>
              <a:buClr>
                <a:schemeClr val="tx1"/>
              </a:buClr>
              <a:buFont typeface="Wingdings" pitchFamily="2" charset="2"/>
              <a:buChar char="§"/>
              <a:defRPr sz="2400">
                <a:solidFill>
                  <a:schemeClr val="tx1"/>
                </a:solidFill>
                <a:latin typeface="Arial Narrow" pitchFamily="34" charset="0"/>
              </a:defRPr>
            </a:lvl2pPr>
            <a:lvl3pPr marL="1143000" indent="-228600">
              <a:spcBef>
                <a:spcPct val="20000"/>
              </a:spcBef>
              <a:buClr>
                <a:schemeClr val="tx1"/>
              </a:buClr>
              <a:buChar char="•"/>
              <a:defRPr sz="2000">
                <a:solidFill>
                  <a:schemeClr val="tx1"/>
                </a:solidFill>
                <a:latin typeface="Comic Sans MS" pitchFamily="66" charset="0"/>
              </a:defRPr>
            </a:lvl3pPr>
            <a:lvl4pPr marL="1600200" indent="-228600">
              <a:spcBef>
                <a:spcPct val="20000"/>
              </a:spcBef>
              <a:buClr>
                <a:schemeClr val="tx1"/>
              </a:buClr>
              <a:buChar char="–"/>
              <a:defRPr b="1">
                <a:solidFill>
                  <a:schemeClr val="tx1"/>
                </a:solidFill>
                <a:latin typeface="Century Gothic" pitchFamily="34" charset="0"/>
              </a:defRPr>
            </a:lvl4pPr>
            <a:lvl5pPr marL="2057400" indent="-228600">
              <a:spcBef>
                <a:spcPct val="20000"/>
              </a:spcBef>
              <a:buClr>
                <a:schemeClr val="tx1"/>
              </a:buClr>
              <a:buChar char="»"/>
              <a:defRPr sz="2000" b="1">
                <a:solidFill>
                  <a:schemeClr val="tx1"/>
                </a:solidFill>
                <a:latin typeface="Times New Roman" pitchFamily="18" charset="0"/>
              </a:defRPr>
            </a:lvl5pPr>
            <a:lvl6pPr marL="2514600" indent="-228600" eaLnBrk="0" fontAlgn="base" hangingPunct="0">
              <a:spcBef>
                <a:spcPct val="20000"/>
              </a:spcBef>
              <a:spcAft>
                <a:spcPct val="0"/>
              </a:spcAft>
              <a:buClr>
                <a:schemeClr val="tx1"/>
              </a:buClr>
              <a:buChar char="»"/>
              <a:defRPr sz="2000" b="1">
                <a:solidFill>
                  <a:schemeClr val="tx1"/>
                </a:solidFill>
                <a:latin typeface="Times New Roman" pitchFamily="18" charset="0"/>
              </a:defRPr>
            </a:lvl6pPr>
            <a:lvl7pPr marL="2971800" indent="-228600" eaLnBrk="0" fontAlgn="base" hangingPunct="0">
              <a:spcBef>
                <a:spcPct val="20000"/>
              </a:spcBef>
              <a:spcAft>
                <a:spcPct val="0"/>
              </a:spcAft>
              <a:buClr>
                <a:schemeClr val="tx1"/>
              </a:buClr>
              <a:buChar char="»"/>
              <a:defRPr sz="2000" b="1">
                <a:solidFill>
                  <a:schemeClr val="tx1"/>
                </a:solidFill>
                <a:latin typeface="Times New Roman" pitchFamily="18" charset="0"/>
              </a:defRPr>
            </a:lvl7pPr>
            <a:lvl8pPr marL="3429000" indent="-228600" eaLnBrk="0" fontAlgn="base" hangingPunct="0">
              <a:spcBef>
                <a:spcPct val="20000"/>
              </a:spcBef>
              <a:spcAft>
                <a:spcPct val="0"/>
              </a:spcAft>
              <a:buClr>
                <a:schemeClr val="tx1"/>
              </a:buClr>
              <a:buChar char="»"/>
              <a:defRPr sz="2000" b="1">
                <a:solidFill>
                  <a:schemeClr val="tx1"/>
                </a:solidFill>
                <a:latin typeface="Times New Roman" pitchFamily="18" charset="0"/>
              </a:defRPr>
            </a:lvl8pPr>
            <a:lvl9pPr marL="3886200" indent="-228600" eaLnBrk="0" fontAlgn="base" hangingPunct="0">
              <a:spcBef>
                <a:spcPct val="20000"/>
              </a:spcBef>
              <a:spcAft>
                <a:spcPct val="0"/>
              </a:spcAft>
              <a:buClr>
                <a:schemeClr val="tx1"/>
              </a:buClr>
              <a:buChar char="»"/>
              <a:defRPr sz="2000" b="1">
                <a:solidFill>
                  <a:schemeClr val="tx1"/>
                </a:solidFill>
                <a:latin typeface="Times New Roman" pitchFamily="18" charset="0"/>
              </a:defRPr>
            </a:lvl9pPr>
          </a:lstStyle>
          <a:p>
            <a:pPr>
              <a:spcBef>
                <a:spcPct val="0"/>
              </a:spcBef>
              <a:buClrTx/>
              <a:buFontTx/>
              <a:buNone/>
            </a:pPr>
            <a:endParaRPr lang="nl-NL" altLang="fr-FR" sz="2000">
              <a:solidFill>
                <a:schemeClr val="tx2"/>
              </a:solidFill>
              <a:latin typeface="+mn-lt"/>
            </a:endParaRPr>
          </a:p>
        </p:txBody>
      </p:sp>
      <p:sp>
        <p:nvSpPr>
          <p:cNvPr id="68614" name="Rectangle 7"/>
          <p:cNvSpPr>
            <a:spLocks noChangeArrowheads="1"/>
          </p:cNvSpPr>
          <p:nvPr/>
        </p:nvSpPr>
        <p:spPr bwMode="auto">
          <a:xfrm>
            <a:off x="6877050" y="3948949"/>
            <a:ext cx="1943100" cy="360363"/>
          </a:xfrm>
          <a:prstGeom prst="rect">
            <a:avLst/>
          </a:prstGeom>
          <a:solidFill>
            <a:srgbClr val="FFFF00"/>
          </a:solidFill>
          <a:ln w="12700">
            <a:solidFill>
              <a:schemeClr val="tx1"/>
            </a:solidFill>
            <a:miter lim="800000"/>
            <a:headEnd type="none" w="sm" len="sm"/>
            <a:tailEnd type="none" w="sm" len="sm"/>
          </a:ln>
        </p:spPr>
        <p:txBody>
          <a:bodyPr wrap="none" anchor="ctr"/>
          <a:lstStyle>
            <a:lvl1pPr>
              <a:spcBef>
                <a:spcPct val="20000"/>
              </a:spcBef>
              <a:buClr>
                <a:schemeClr val="tx1"/>
              </a:buClr>
              <a:buFont typeface="Mistral" pitchFamily="66" charset="0"/>
              <a:buChar char="●"/>
              <a:defRPr sz="2600">
                <a:solidFill>
                  <a:schemeClr val="tx1"/>
                </a:solidFill>
                <a:latin typeface="Arial Narrow" pitchFamily="34" charset="0"/>
              </a:defRPr>
            </a:lvl1pPr>
            <a:lvl2pPr marL="742950" indent="-285750">
              <a:spcBef>
                <a:spcPct val="20000"/>
              </a:spcBef>
              <a:buClr>
                <a:schemeClr val="tx1"/>
              </a:buClr>
              <a:buFont typeface="Wingdings" pitchFamily="2" charset="2"/>
              <a:buChar char="§"/>
              <a:defRPr sz="2400">
                <a:solidFill>
                  <a:schemeClr val="tx1"/>
                </a:solidFill>
                <a:latin typeface="Arial Narrow" pitchFamily="34" charset="0"/>
              </a:defRPr>
            </a:lvl2pPr>
            <a:lvl3pPr marL="1143000" indent="-228600">
              <a:spcBef>
                <a:spcPct val="20000"/>
              </a:spcBef>
              <a:buClr>
                <a:schemeClr val="tx1"/>
              </a:buClr>
              <a:buChar char="•"/>
              <a:defRPr sz="2000">
                <a:solidFill>
                  <a:schemeClr val="tx1"/>
                </a:solidFill>
                <a:latin typeface="Comic Sans MS" pitchFamily="66" charset="0"/>
              </a:defRPr>
            </a:lvl3pPr>
            <a:lvl4pPr marL="1600200" indent="-228600">
              <a:spcBef>
                <a:spcPct val="20000"/>
              </a:spcBef>
              <a:buClr>
                <a:schemeClr val="tx1"/>
              </a:buClr>
              <a:buChar char="–"/>
              <a:defRPr b="1">
                <a:solidFill>
                  <a:schemeClr val="tx1"/>
                </a:solidFill>
                <a:latin typeface="Century Gothic" pitchFamily="34" charset="0"/>
              </a:defRPr>
            </a:lvl4pPr>
            <a:lvl5pPr marL="2057400" indent="-228600">
              <a:spcBef>
                <a:spcPct val="20000"/>
              </a:spcBef>
              <a:buClr>
                <a:schemeClr val="tx1"/>
              </a:buClr>
              <a:buChar char="»"/>
              <a:defRPr sz="2000" b="1">
                <a:solidFill>
                  <a:schemeClr val="tx1"/>
                </a:solidFill>
                <a:latin typeface="Times New Roman" pitchFamily="18" charset="0"/>
              </a:defRPr>
            </a:lvl5pPr>
            <a:lvl6pPr marL="2514600" indent="-228600" eaLnBrk="0" fontAlgn="base" hangingPunct="0">
              <a:spcBef>
                <a:spcPct val="20000"/>
              </a:spcBef>
              <a:spcAft>
                <a:spcPct val="0"/>
              </a:spcAft>
              <a:buClr>
                <a:schemeClr val="tx1"/>
              </a:buClr>
              <a:buChar char="»"/>
              <a:defRPr sz="2000" b="1">
                <a:solidFill>
                  <a:schemeClr val="tx1"/>
                </a:solidFill>
                <a:latin typeface="Times New Roman" pitchFamily="18" charset="0"/>
              </a:defRPr>
            </a:lvl6pPr>
            <a:lvl7pPr marL="2971800" indent="-228600" eaLnBrk="0" fontAlgn="base" hangingPunct="0">
              <a:spcBef>
                <a:spcPct val="20000"/>
              </a:spcBef>
              <a:spcAft>
                <a:spcPct val="0"/>
              </a:spcAft>
              <a:buClr>
                <a:schemeClr val="tx1"/>
              </a:buClr>
              <a:buChar char="»"/>
              <a:defRPr sz="2000" b="1">
                <a:solidFill>
                  <a:schemeClr val="tx1"/>
                </a:solidFill>
                <a:latin typeface="Times New Roman" pitchFamily="18" charset="0"/>
              </a:defRPr>
            </a:lvl7pPr>
            <a:lvl8pPr marL="3429000" indent="-228600" eaLnBrk="0" fontAlgn="base" hangingPunct="0">
              <a:spcBef>
                <a:spcPct val="20000"/>
              </a:spcBef>
              <a:spcAft>
                <a:spcPct val="0"/>
              </a:spcAft>
              <a:buClr>
                <a:schemeClr val="tx1"/>
              </a:buClr>
              <a:buChar char="»"/>
              <a:defRPr sz="2000" b="1">
                <a:solidFill>
                  <a:schemeClr val="tx1"/>
                </a:solidFill>
                <a:latin typeface="Times New Roman" pitchFamily="18" charset="0"/>
              </a:defRPr>
            </a:lvl8pPr>
            <a:lvl9pPr marL="3886200" indent="-228600" eaLnBrk="0" fontAlgn="base" hangingPunct="0">
              <a:spcBef>
                <a:spcPct val="20000"/>
              </a:spcBef>
              <a:spcAft>
                <a:spcPct val="0"/>
              </a:spcAft>
              <a:buClr>
                <a:schemeClr val="tx1"/>
              </a:buClr>
              <a:buChar char="»"/>
              <a:defRPr sz="2000" b="1">
                <a:solidFill>
                  <a:schemeClr val="tx1"/>
                </a:solidFill>
                <a:latin typeface="Times New Roman" pitchFamily="18" charset="0"/>
              </a:defRPr>
            </a:lvl9pPr>
          </a:lstStyle>
          <a:p>
            <a:pPr algn="ctr" eaLnBrk="1" hangingPunct="1">
              <a:spcBef>
                <a:spcPct val="0"/>
              </a:spcBef>
              <a:buClrTx/>
              <a:buFontTx/>
              <a:buNone/>
            </a:pPr>
            <a:r>
              <a:rPr lang="fr-BE" altLang="fr-FR" sz="2000">
                <a:solidFill>
                  <a:schemeClr val="tx2"/>
                </a:solidFill>
                <a:latin typeface="+mn-lt"/>
              </a:rPr>
              <a:t>GEST</a:t>
            </a:r>
            <a:endParaRPr lang="fr-FR" altLang="fr-FR" sz="2000">
              <a:solidFill>
                <a:schemeClr val="tx2"/>
              </a:solidFill>
              <a:latin typeface="+mn-lt"/>
            </a:endParaRPr>
          </a:p>
        </p:txBody>
      </p:sp>
      <p:sp>
        <p:nvSpPr>
          <p:cNvPr id="68615" name="Rectangle 8"/>
          <p:cNvSpPr>
            <a:spLocks noChangeArrowheads="1"/>
          </p:cNvSpPr>
          <p:nvPr/>
        </p:nvSpPr>
        <p:spPr bwMode="auto">
          <a:xfrm>
            <a:off x="2628900" y="3588587"/>
            <a:ext cx="1582738" cy="360362"/>
          </a:xfrm>
          <a:prstGeom prst="rect">
            <a:avLst/>
          </a:prstGeom>
          <a:solidFill>
            <a:srgbClr val="800080"/>
          </a:solidFill>
          <a:ln w="12700">
            <a:solidFill>
              <a:schemeClr val="tx1"/>
            </a:solidFill>
            <a:miter lim="800000"/>
            <a:headEnd type="none" w="sm" len="sm"/>
            <a:tailEnd type="none" w="sm" len="sm"/>
          </a:ln>
        </p:spPr>
        <p:txBody>
          <a:bodyPr wrap="none" anchor="ctr"/>
          <a:lstStyle>
            <a:lvl1pPr>
              <a:spcBef>
                <a:spcPct val="20000"/>
              </a:spcBef>
              <a:buClr>
                <a:schemeClr val="tx1"/>
              </a:buClr>
              <a:buFont typeface="Mistral" pitchFamily="66" charset="0"/>
              <a:buChar char="●"/>
              <a:defRPr sz="2600">
                <a:solidFill>
                  <a:schemeClr val="tx1"/>
                </a:solidFill>
                <a:latin typeface="Arial Narrow" pitchFamily="34" charset="0"/>
              </a:defRPr>
            </a:lvl1pPr>
            <a:lvl2pPr marL="742950" indent="-285750">
              <a:spcBef>
                <a:spcPct val="20000"/>
              </a:spcBef>
              <a:buClr>
                <a:schemeClr val="tx1"/>
              </a:buClr>
              <a:buFont typeface="Wingdings" pitchFamily="2" charset="2"/>
              <a:buChar char="§"/>
              <a:defRPr sz="2400">
                <a:solidFill>
                  <a:schemeClr val="tx1"/>
                </a:solidFill>
                <a:latin typeface="Arial Narrow" pitchFamily="34" charset="0"/>
              </a:defRPr>
            </a:lvl2pPr>
            <a:lvl3pPr marL="1143000" indent="-228600">
              <a:spcBef>
                <a:spcPct val="20000"/>
              </a:spcBef>
              <a:buClr>
                <a:schemeClr val="tx1"/>
              </a:buClr>
              <a:buChar char="•"/>
              <a:defRPr sz="2000">
                <a:solidFill>
                  <a:schemeClr val="tx1"/>
                </a:solidFill>
                <a:latin typeface="Comic Sans MS" pitchFamily="66" charset="0"/>
              </a:defRPr>
            </a:lvl3pPr>
            <a:lvl4pPr marL="1600200" indent="-228600">
              <a:spcBef>
                <a:spcPct val="20000"/>
              </a:spcBef>
              <a:buClr>
                <a:schemeClr val="tx1"/>
              </a:buClr>
              <a:buChar char="–"/>
              <a:defRPr b="1">
                <a:solidFill>
                  <a:schemeClr val="tx1"/>
                </a:solidFill>
                <a:latin typeface="Century Gothic" pitchFamily="34" charset="0"/>
              </a:defRPr>
            </a:lvl4pPr>
            <a:lvl5pPr marL="2057400" indent="-228600">
              <a:spcBef>
                <a:spcPct val="20000"/>
              </a:spcBef>
              <a:buClr>
                <a:schemeClr val="tx1"/>
              </a:buClr>
              <a:buChar char="»"/>
              <a:defRPr sz="2000" b="1">
                <a:solidFill>
                  <a:schemeClr val="tx1"/>
                </a:solidFill>
                <a:latin typeface="Times New Roman" pitchFamily="18" charset="0"/>
              </a:defRPr>
            </a:lvl5pPr>
            <a:lvl6pPr marL="2514600" indent="-228600" eaLnBrk="0" fontAlgn="base" hangingPunct="0">
              <a:spcBef>
                <a:spcPct val="20000"/>
              </a:spcBef>
              <a:spcAft>
                <a:spcPct val="0"/>
              </a:spcAft>
              <a:buClr>
                <a:schemeClr val="tx1"/>
              </a:buClr>
              <a:buChar char="»"/>
              <a:defRPr sz="2000" b="1">
                <a:solidFill>
                  <a:schemeClr val="tx1"/>
                </a:solidFill>
                <a:latin typeface="Times New Roman" pitchFamily="18" charset="0"/>
              </a:defRPr>
            </a:lvl6pPr>
            <a:lvl7pPr marL="2971800" indent="-228600" eaLnBrk="0" fontAlgn="base" hangingPunct="0">
              <a:spcBef>
                <a:spcPct val="20000"/>
              </a:spcBef>
              <a:spcAft>
                <a:spcPct val="0"/>
              </a:spcAft>
              <a:buClr>
                <a:schemeClr val="tx1"/>
              </a:buClr>
              <a:buChar char="»"/>
              <a:defRPr sz="2000" b="1">
                <a:solidFill>
                  <a:schemeClr val="tx1"/>
                </a:solidFill>
                <a:latin typeface="Times New Roman" pitchFamily="18" charset="0"/>
              </a:defRPr>
            </a:lvl7pPr>
            <a:lvl8pPr marL="3429000" indent="-228600" eaLnBrk="0" fontAlgn="base" hangingPunct="0">
              <a:spcBef>
                <a:spcPct val="20000"/>
              </a:spcBef>
              <a:spcAft>
                <a:spcPct val="0"/>
              </a:spcAft>
              <a:buClr>
                <a:schemeClr val="tx1"/>
              </a:buClr>
              <a:buChar char="»"/>
              <a:defRPr sz="2000" b="1">
                <a:solidFill>
                  <a:schemeClr val="tx1"/>
                </a:solidFill>
                <a:latin typeface="Times New Roman" pitchFamily="18" charset="0"/>
              </a:defRPr>
            </a:lvl8pPr>
            <a:lvl9pPr marL="3886200" indent="-228600" eaLnBrk="0" fontAlgn="base" hangingPunct="0">
              <a:spcBef>
                <a:spcPct val="20000"/>
              </a:spcBef>
              <a:spcAft>
                <a:spcPct val="0"/>
              </a:spcAft>
              <a:buClr>
                <a:schemeClr val="tx1"/>
              </a:buClr>
              <a:buChar char="»"/>
              <a:defRPr sz="2000" b="1">
                <a:solidFill>
                  <a:schemeClr val="tx1"/>
                </a:solidFill>
                <a:latin typeface="Times New Roman" pitchFamily="18" charset="0"/>
              </a:defRPr>
            </a:lvl9pPr>
          </a:lstStyle>
          <a:p>
            <a:pPr algn="ctr" eaLnBrk="1" hangingPunct="1">
              <a:spcBef>
                <a:spcPct val="0"/>
              </a:spcBef>
              <a:buClrTx/>
              <a:buFontTx/>
              <a:buNone/>
            </a:pPr>
            <a:r>
              <a:rPr lang="fr-BE" altLang="fr-FR" sz="2000" dirty="0" smtClean="0">
                <a:solidFill>
                  <a:schemeClr val="bg1"/>
                </a:solidFill>
                <a:latin typeface="+mn-lt"/>
              </a:rPr>
              <a:t>Involution</a:t>
            </a:r>
            <a:endParaRPr lang="fr-FR" altLang="fr-FR" sz="2000" dirty="0">
              <a:solidFill>
                <a:schemeClr val="bg1"/>
              </a:solidFill>
              <a:latin typeface="+mn-lt"/>
            </a:endParaRPr>
          </a:p>
        </p:txBody>
      </p:sp>
      <p:sp>
        <p:nvSpPr>
          <p:cNvPr id="68616" name="Rectangle 9"/>
          <p:cNvSpPr>
            <a:spLocks noChangeArrowheads="1"/>
          </p:cNvSpPr>
          <p:nvPr/>
        </p:nvSpPr>
        <p:spPr bwMode="auto">
          <a:xfrm>
            <a:off x="971550" y="3588587"/>
            <a:ext cx="1439863" cy="360362"/>
          </a:xfrm>
          <a:prstGeom prst="rect">
            <a:avLst/>
          </a:prstGeom>
          <a:solidFill>
            <a:schemeClr val="bg1"/>
          </a:solidFill>
          <a:ln w="12700">
            <a:solidFill>
              <a:schemeClr val="tx1"/>
            </a:solidFill>
            <a:miter lim="800000"/>
            <a:headEnd type="none" w="sm" len="sm"/>
            <a:tailEnd type="none" w="sm" len="sm"/>
          </a:ln>
        </p:spPr>
        <p:txBody>
          <a:bodyPr wrap="none" anchor="ctr"/>
          <a:lstStyle>
            <a:lvl1pPr>
              <a:spcBef>
                <a:spcPct val="20000"/>
              </a:spcBef>
              <a:buClr>
                <a:schemeClr val="tx1"/>
              </a:buClr>
              <a:buFont typeface="Mistral" pitchFamily="66" charset="0"/>
              <a:buChar char="●"/>
              <a:defRPr sz="2600">
                <a:solidFill>
                  <a:schemeClr val="tx1"/>
                </a:solidFill>
                <a:latin typeface="Arial Narrow" pitchFamily="34" charset="0"/>
              </a:defRPr>
            </a:lvl1pPr>
            <a:lvl2pPr marL="742950" indent="-285750">
              <a:spcBef>
                <a:spcPct val="20000"/>
              </a:spcBef>
              <a:buClr>
                <a:schemeClr val="tx1"/>
              </a:buClr>
              <a:buFont typeface="Wingdings" pitchFamily="2" charset="2"/>
              <a:buChar char="§"/>
              <a:defRPr sz="2400">
                <a:solidFill>
                  <a:schemeClr val="tx1"/>
                </a:solidFill>
                <a:latin typeface="Arial Narrow" pitchFamily="34" charset="0"/>
              </a:defRPr>
            </a:lvl2pPr>
            <a:lvl3pPr marL="1143000" indent="-228600">
              <a:spcBef>
                <a:spcPct val="20000"/>
              </a:spcBef>
              <a:buClr>
                <a:schemeClr val="tx1"/>
              </a:buClr>
              <a:buChar char="•"/>
              <a:defRPr sz="2000">
                <a:solidFill>
                  <a:schemeClr val="tx1"/>
                </a:solidFill>
                <a:latin typeface="Comic Sans MS" pitchFamily="66" charset="0"/>
              </a:defRPr>
            </a:lvl3pPr>
            <a:lvl4pPr marL="1600200" indent="-228600">
              <a:spcBef>
                <a:spcPct val="20000"/>
              </a:spcBef>
              <a:buClr>
                <a:schemeClr val="tx1"/>
              </a:buClr>
              <a:buChar char="–"/>
              <a:defRPr b="1">
                <a:solidFill>
                  <a:schemeClr val="tx1"/>
                </a:solidFill>
                <a:latin typeface="Century Gothic" pitchFamily="34" charset="0"/>
              </a:defRPr>
            </a:lvl4pPr>
            <a:lvl5pPr marL="2057400" indent="-228600">
              <a:spcBef>
                <a:spcPct val="20000"/>
              </a:spcBef>
              <a:buClr>
                <a:schemeClr val="tx1"/>
              </a:buClr>
              <a:buChar char="»"/>
              <a:defRPr sz="2000" b="1">
                <a:solidFill>
                  <a:schemeClr val="tx1"/>
                </a:solidFill>
                <a:latin typeface="Times New Roman" pitchFamily="18" charset="0"/>
              </a:defRPr>
            </a:lvl5pPr>
            <a:lvl6pPr marL="2514600" indent="-228600" eaLnBrk="0" fontAlgn="base" hangingPunct="0">
              <a:spcBef>
                <a:spcPct val="20000"/>
              </a:spcBef>
              <a:spcAft>
                <a:spcPct val="0"/>
              </a:spcAft>
              <a:buClr>
                <a:schemeClr val="tx1"/>
              </a:buClr>
              <a:buChar char="»"/>
              <a:defRPr sz="2000" b="1">
                <a:solidFill>
                  <a:schemeClr val="tx1"/>
                </a:solidFill>
                <a:latin typeface="Times New Roman" pitchFamily="18" charset="0"/>
              </a:defRPr>
            </a:lvl6pPr>
            <a:lvl7pPr marL="2971800" indent="-228600" eaLnBrk="0" fontAlgn="base" hangingPunct="0">
              <a:spcBef>
                <a:spcPct val="20000"/>
              </a:spcBef>
              <a:spcAft>
                <a:spcPct val="0"/>
              </a:spcAft>
              <a:buClr>
                <a:schemeClr val="tx1"/>
              </a:buClr>
              <a:buChar char="»"/>
              <a:defRPr sz="2000" b="1">
                <a:solidFill>
                  <a:schemeClr val="tx1"/>
                </a:solidFill>
                <a:latin typeface="Times New Roman" pitchFamily="18" charset="0"/>
              </a:defRPr>
            </a:lvl7pPr>
            <a:lvl8pPr marL="3429000" indent="-228600" eaLnBrk="0" fontAlgn="base" hangingPunct="0">
              <a:spcBef>
                <a:spcPct val="20000"/>
              </a:spcBef>
              <a:spcAft>
                <a:spcPct val="0"/>
              </a:spcAft>
              <a:buClr>
                <a:schemeClr val="tx1"/>
              </a:buClr>
              <a:buChar char="»"/>
              <a:defRPr sz="2000" b="1">
                <a:solidFill>
                  <a:schemeClr val="tx1"/>
                </a:solidFill>
                <a:latin typeface="Times New Roman" pitchFamily="18" charset="0"/>
              </a:defRPr>
            </a:lvl8pPr>
            <a:lvl9pPr marL="3886200" indent="-228600" eaLnBrk="0" fontAlgn="base" hangingPunct="0">
              <a:spcBef>
                <a:spcPct val="20000"/>
              </a:spcBef>
              <a:spcAft>
                <a:spcPct val="0"/>
              </a:spcAft>
              <a:buClr>
                <a:schemeClr val="tx1"/>
              </a:buClr>
              <a:buChar char="»"/>
              <a:defRPr sz="2000" b="1">
                <a:solidFill>
                  <a:schemeClr val="tx1"/>
                </a:solidFill>
                <a:latin typeface="Times New Roman" pitchFamily="18" charset="0"/>
              </a:defRPr>
            </a:lvl9pPr>
          </a:lstStyle>
          <a:p>
            <a:pPr algn="ctr" eaLnBrk="1" hangingPunct="1">
              <a:spcBef>
                <a:spcPct val="0"/>
              </a:spcBef>
              <a:buClrTx/>
              <a:buFontTx/>
              <a:buNone/>
            </a:pPr>
            <a:r>
              <a:rPr lang="fr-BE" altLang="fr-FR" sz="2000">
                <a:solidFill>
                  <a:schemeClr val="tx2"/>
                </a:solidFill>
                <a:latin typeface="+mn-lt"/>
              </a:rPr>
              <a:t>TAR</a:t>
            </a:r>
            <a:endParaRPr lang="fr-FR" altLang="fr-FR" sz="2000">
              <a:solidFill>
                <a:schemeClr val="tx2"/>
              </a:solidFill>
              <a:latin typeface="+mn-lt"/>
            </a:endParaRPr>
          </a:p>
        </p:txBody>
      </p:sp>
      <p:sp>
        <p:nvSpPr>
          <p:cNvPr id="742413" name="Rectangle 13"/>
          <p:cNvSpPr>
            <a:spLocks noChangeArrowheads="1"/>
          </p:cNvSpPr>
          <p:nvPr/>
        </p:nvSpPr>
        <p:spPr bwMode="auto">
          <a:xfrm>
            <a:off x="3348665" y="2141198"/>
            <a:ext cx="1574918" cy="1015663"/>
          </a:xfrm>
          <a:prstGeom prst="rect">
            <a:avLst/>
          </a:prstGeom>
          <a:solidFill>
            <a:srgbClr val="990000"/>
          </a:solidFill>
          <a:ln w="9525" algn="ctr">
            <a:solidFill>
              <a:schemeClr val="tx1"/>
            </a:solidFill>
            <a:miter lim="800000"/>
            <a:headEnd/>
            <a:tailEnd/>
          </a:ln>
        </p:spPr>
        <p:txBody>
          <a:bodyPr wrap="none" anchor="ctr">
            <a:spAutoFit/>
          </a:bodyPr>
          <a:lstStyle>
            <a:lvl1pPr>
              <a:spcBef>
                <a:spcPct val="20000"/>
              </a:spcBef>
              <a:buClr>
                <a:schemeClr val="tx1"/>
              </a:buClr>
              <a:buFont typeface="Mistral" pitchFamily="66" charset="0"/>
              <a:buChar char="●"/>
              <a:defRPr sz="2600">
                <a:solidFill>
                  <a:schemeClr val="tx1"/>
                </a:solidFill>
                <a:latin typeface="Arial Narrow" pitchFamily="34" charset="0"/>
              </a:defRPr>
            </a:lvl1pPr>
            <a:lvl2pPr marL="742950" indent="-285750">
              <a:spcBef>
                <a:spcPct val="20000"/>
              </a:spcBef>
              <a:buClr>
                <a:schemeClr val="tx1"/>
              </a:buClr>
              <a:buFont typeface="Wingdings" pitchFamily="2" charset="2"/>
              <a:buChar char="§"/>
              <a:defRPr sz="2400">
                <a:solidFill>
                  <a:schemeClr val="tx1"/>
                </a:solidFill>
                <a:latin typeface="Arial Narrow" pitchFamily="34" charset="0"/>
              </a:defRPr>
            </a:lvl2pPr>
            <a:lvl3pPr marL="1143000" indent="-228600">
              <a:spcBef>
                <a:spcPct val="20000"/>
              </a:spcBef>
              <a:buClr>
                <a:schemeClr val="tx1"/>
              </a:buClr>
              <a:buChar char="•"/>
              <a:defRPr sz="2000">
                <a:solidFill>
                  <a:schemeClr val="tx1"/>
                </a:solidFill>
                <a:latin typeface="Comic Sans MS" pitchFamily="66" charset="0"/>
              </a:defRPr>
            </a:lvl3pPr>
            <a:lvl4pPr marL="1600200" indent="-228600">
              <a:spcBef>
                <a:spcPct val="20000"/>
              </a:spcBef>
              <a:buClr>
                <a:schemeClr val="tx1"/>
              </a:buClr>
              <a:buChar char="–"/>
              <a:defRPr b="1">
                <a:solidFill>
                  <a:schemeClr val="tx1"/>
                </a:solidFill>
                <a:latin typeface="Century Gothic" pitchFamily="34" charset="0"/>
              </a:defRPr>
            </a:lvl4pPr>
            <a:lvl5pPr marL="2057400" indent="-228600">
              <a:spcBef>
                <a:spcPct val="20000"/>
              </a:spcBef>
              <a:buClr>
                <a:schemeClr val="tx1"/>
              </a:buClr>
              <a:buChar char="»"/>
              <a:defRPr sz="2000" b="1">
                <a:solidFill>
                  <a:schemeClr val="tx1"/>
                </a:solidFill>
                <a:latin typeface="Times New Roman" pitchFamily="18" charset="0"/>
              </a:defRPr>
            </a:lvl5pPr>
            <a:lvl6pPr marL="2514600" indent="-228600" eaLnBrk="0" fontAlgn="base" hangingPunct="0">
              <a:spcBef>
                <a:spcPct val="20000"/>
              </a:spcBef>
              <a:spcAft>
                <a:spcPct val="0"/>
              </a:spcAft>
              <a:buClr>
                <a:schemeClr val="tx1"/>
              </a:buClr>
              <a:buChar char="»"/>
              <a:defRPr sz="2000" b="1">
                <a:solidFill>
                  <a:schemeClr val="tx1"/>
                </a:solidFill>
                <a:latin typeface="Times New Roman" pitchFamily="18" charset="0"/>
              </a:defRPr>
            </a:lvl6pPr>
            <a:lvl7pPr marL="2971800" indent="-228600" eaLnBrk="0" fontAlgn="base" hangingPunct="0">
              <a:spcBef>
                <a:spcPct val="20000"/>
              </a:spcBef>
              <a:spcAft>
                <a:spcPct val="0"/>
              </a:spcAft>
              <a:buClr>
                <a:schemeClr val="tx1"/>
              </a:buClr>
              <a:buChar char="»"/>
              <a:defRPr sz="2000" b="1">
                <a:solidFill>
                  <a:schemeClr val="tx1"/>
                </a:solidFill>
                <a:latin typeface="Times New Roman" pitchFamily="18" charset="0"/>
              </a:defRPr>
            </a:lvl7pPr>
            <a:lvl8pPr marL="3429000" indent="-228600" eaLnBrk="0" fontAlgn="base" hangingPunct="0">
              <a:spcBef>
                <a:spcPct val="20000"/>
              </a:spcBef>
              <a:spcAft>
                <a:spcPct val="0"/>
              </a:spcAft>
              <a:buClr>
                <a:schemeClr val="tx1"/>
              </a:buClr>
              <a:buChar char="»"/>
              <a:defRPr sz="2000" b="1">
                <a:solidFill>
                  <a:schemeClr val="tx1"/>
                </a:solidFill>
                <a:latin typeface="Times New Roman" pitchFamily="18" charset="0"/>
              </a:defRPr>
            </a:lvl8pPr>
            <a:lvl9pPr marL="3886200" indent="-228600" eaLnBrk="0" fontAlgn="base" hangingPunct="0">
              <a:spcBef>
                <a:spcPct val="20000"/>
              </a:spcBef>
              <a:spcAft>
                <a:spcPct val="0"/>
              </a:spcAft>
              <a:buClr>
                <a:schemeClr val="tx1"/>
              </a:buClr>
              <a:buChar char="»"/>
              <a:defRPr sz="2000" b="1">
                <a:solidFill>
                  <a:schemeClr val="tx1"/>
                </a:solidFill>
                <a:latin typeface="Times New Roman" pitchFamily="18" charset="0"/>
              </a:defRPr>
            </a:lvl9pPr>
          </a:lstStyle>
          <a:p>
            <a:pPr algn="ctr" eaLnBrk="1" hangingPunct="1">
              <a:spcBef>
                <a:spcPct val="0"/>
              </a:spcBef>
              <a:buClrTx/>
              <a:buFontTx/>
              <a:buNone/>
            </a:pPr>
            <a:r>
              <a:rPr lang="fr-BE" altLang="fr-FR" sz="2000" dirty="0" smtClean="0">
                <a:solidFill>
                  <a:schemeClr val="bg1"/>
                </a:solidFill>
                <a:latin typeface="+mn-lt"/>
              </a:rPr>
              <a:t>Contrôle</a:t>
            </a:r>
          </a:p>
          <a:p>
            <a:pPr algn="ctr" eaLnBrk="1" hangingPunct="1">
              <a:spcBef>
                <a:spcPct val="0"/>
              </a:spcBef>
              <a:buClrTx/>
              <a:buFontTx/>
              <a:buNone/>
            </a:pPr>
            <a:r>
              <a:rPr lang="fr-BE" altLang="fr-FR" sz="2000" dirty="0">
                <a:solidFill>
                  <a:schemeClr val="bg1"/>
                </a:solidFill>
                <a:latin typeface="+mn-lt"/>
              </a:rPr>
              <a:t>d</a:t>
            </a:r>
            <a:r>
              <a:rPr lang="fr-BE" altLang="fr-FR" sz="2000" dirty="0" smtClean="0">
                <a:solidFill>
                  <a:schemeClr val="bg1"/>
                </a:solidFill>
                <a:latin typeface="+mn-lt"/>
              </a:rPr>
              <a:t>’involution</a:t>
            </a:r>
          </a:p>
          <a:p>
            <a:pPr algn="ctr" eaLnBrk="1" hangingPunct="1">
              <a:spcBef>
                <a:spcPct val="0"/>
              </a:spcBef>
              <a:buClrTx/>
              <a:buFontTx/>
              <a:buNone/>
            </a:pPr>
            <a:r>
              <a:rPr lang="fr-BE" altLang="fr-FR" sz="2000" dirty="0" smtClean="0">
                <a:solidFill>
                  <a:schemeClr val="bg1"/>
                </a:solidFill>
                <a:latin typeface="+mn-lt"/>
              </a:rPr>
              <a:t>20 à 50 jours</a:t>
            </a:r>
            <a:r>
              <a:rPr lang="fr-FR" altLang="fr-FR" sz="2000" dirty="0" smtClean="0">
                <a:solidFill>
                  <a:schemeClr val="bg1"/>
                </a:solidFill>
                <a:latin typeface="+mn-lt"/>
              </a:rPr>
              <a:t> </a:t>
            </a:r>
            <a:endParaRPr lang="fr-FR" altLang="fr-FR" sz="2000" dirty="0">
              <a:solidFill>
                <a:schemeClr val="bg1"/>
              </a:solidFill>
              <a:latin typeface="+mn-lt"/>
            </a:endParaRPr>
          </a:p>
        </p:txBody>
      </p:sp>
      <p:sp>
        <p:nvSpPr>
          <p:cNvPr id="742417" name="Rectangle 17"/>
          <p:cNvSpPr>
            <a:spLocks noChangeArrowheads="1"/>
          </p:cNvSpPr>
          <p:nvPr/>
        </p:nvSpPr>
        <p:spPr bwMode="auto">
          <a:xfrm>
            <a:off x="4139952" y="4805494"/>
            <a:ext cx="1273426" cy="1015663"/>
          </a:xfrm>
          <a:prstGeom prst="rect">
            <a:avLst/>
          </a:prstGeom>
          <a:solidFill>
            <a:srgbClr val="990000"/>
          </a:solidFill>
          <a:ln w="9525" algn="ctr">
            <a:solidFill>
              <a:schemeClr val="tx1"/>
            </a:solidFill>
            <a:miter lim="800000"/>
            <a:headEnd/>
            <a:tailEnd/>
          </a:ln>
        </p:spPr>
        <p:txBody>
          <a:bodyPr wrap="none" anchor="ctr">
            <a:spAutoFit/>
          </a:bodyPr>
          <a:lstStyle>
            <a:lvl1pPr>
              <a:spcBef>
                <a:spcPct val="20000"/>
              </a:spcBef>
              <a:buClr>
                <a:schemeClr val="tx1"/>
              </a:buClr>
              <a:buFont typeface="Mistral" pitchFamily="66" charset="0"/>
              <a:buChar char="●"/>
              <a:defRPr sz="2600">
                <a:solidFill>
                  <a:schemeClr val="tx1"/>
                </a:solidFill>
                <a:latin typeface="Arial Narrow" pitchFamily="34" charset="0"/>
              </a:defRPr>
            </a:lvl1pPr>
            <a:lvl2pPr marL="742950" indent="-285750">
              <a:spcBef>
                <a:spcPct val="20000"/>
              </a:spcBef>
              <a:buClr>
                <a:schemeClr val="tx1"/>
              </a:buClr>
              <a:buFont typeface="Wingdings" pitchFamily="2" charset="2"/>
              <a:buChar char="§"/>
              <a:defRPr sz="2400">
                <a:solidFill>
                  <a:schemeClr val="tx1"/>
                </a:solidFill>
                <a:latin typeface="Arial Narrow" pitchFamily="34" charset="0"/>
              </a:defRPr>
            </a:lvl2pPr>
            <a:lvl3pPr marL="1143000" indent="-228600">
              <a:spcBef>
                <a:spcPct val="20000"/>
              </a:spcBef>
              <a:buClr>
                <a:schemeClr val="tx1"/>
              </a:buClr>
              <a:buChar char="•"/>
              <a:defRPr sz="2000">
                <a:solidFill>
                  <a:schemeClr val="tx1"/>
                </a:solidFill>
                <a:latin typeface="Comic Sans MS" pitchFamily="66" charset="0"/>
              </a:defRPr>
            </a:lvl3pPr>
            <a:lvl4pPr marL="1600200" indent="-228600">
              <a:spcBef>
                <a:spcPct val="20000"/>
              </a:spcBef>
              <a:buClr>
                <a:schemeClr val="tx1"/>
              </a:buClr>
              <a:buChar char="–"/>
              <a:defRPr b="1">
                <a:solidFill>
                  <a:schemeClr val="tx1"/>
                </a:solidFill>
                <a:latin typeface="Century Gothic" pitchFamily="34" charset="0"/>
              </a:defRPr>
            </a:lvl4pPr>
            <a:lvl5pPr marL="2057400" indent="-228600">
              <a:spcBef>
                <a:spcPct val="20000"/>
              </a:spcBef>
              <a:buClr>
                <a:schemeClr val="tx1"/>
              </a:buClr>
              <a:buChar char="»"/>
              <a:defRPr sz="2000" b="1">
                <a:solidFill>
                  <a:schemeClr val="tx1"/>
                </a:solidFill>
                <a:latin typeface="Times New Roman" pitchFamily="18" charset="0"/>
              </a:defRPr>
            </a:lvl5pPr>
            <a:lvl6pPr marL="2514600" indent="-228600" eaLnBrk="0" fontAlgn="base" hangingPunct="0">
              <a:spcBef>
                <a:spcPct val="20000"/>
              </a:spcBef>
              <a:spcAft>
                <a:spcPct val="0"/>
              </a:spcAft>
              <a:buClr>
                <a:schemeClr val="tx1"/>
              </a:buClr>
              <a:buChar char="»"/>
              <a:defRPr sz="2000" b="1">
                <a:solidFill>
                  <a:schemeClr val="tx1"/>
                </a:solidFill>
                <a:latin typeface="Times New Roman" pitchFamily="18" charset="0"/>
              </a:defRPr>
            </a:lvl6pPr>
            <a:lvl7pPr marL="2971800" indent="-228600" eaLnBrk="0" fontAlgn="base" hangingPunct="0">
              <a:spcBef>
                <a:spcPct val="20000"/>
              </a:spcBef>
              <a:spcAft>
                <a:spcPct val="0"/>
              </a:spcAft>
              <a:buClr>
                <a:schemeClr val="tx1"/>
              </a:buClr>
              <a:buChar char="»"/>
              <a:defRPr sz="2000" b="1">
                <a:solidFill>
                  <a:schemeClr val="tx1"/>
                </a:solidFill>
                <a:latin typeface="Times New Roman" pitchFamily="18" charset="0"/>
              </a:defRPr>
            </a:lvl7pPr>
            <a:lvl8pPr marL="3429000" indent="-228600" eaLnBrk="0" fontAlgn="base" hangingPunct="0">
              <a:spcBef>
                <a:spcPct val="20000"/>
              </a:spcBef>
              <a:spcAft>
                <a:spcPct val="0"/>
              </a:spcAft>
              <a:buClr>
                <a:schemeClr val="tx1"/>
              </a:buClr>
              <a:buChar char="»"/>
              <a:defRPr sz="2000" b="1">
                <a:solidFill>
                  <a:schemeClr val="tx1"/>
                </a:solidFill>
                <a:latin typeface="Times New Roman" pitchFamily="18" charset="0"/>
              </a:defRPr>
            </a:lvl8pPr>
            <a:lvl9pPr marL="3886200" indent="-228600" eaLnBrk="0" fontAlgn="base" hangingPunct="0">
              <a:spcBef>
                <a:spcPct val="20000"/>
              </a:spcBef>
              <a:spcAft>
                <a:spcPct val="0"/>
              </a:spcAft>
              <a:buClr>
                <a:schemeClr val="tx1"/>
              </a:buClr>
              <a:buChar char="»"/>
              <a:defRPr sz="2000" b="1">
                <a:solidFill>
                  <a:schemeClr val="tx1"/>
                </a:solidFill>
                <a:latin typeface="Times New Roman" pitchFamily="18" charset="0"/>
              </a:defRPr>
            </a:lvl9pPr>
          </a:lstStyle>
          <a:p>
            <a:pPr eaLnBrk="1" hangingPunct="1">
              <a:spcBef>
                <a:spcPct val="0"/>
              </a:spcBef>
              <a:buClrTx/>
              <a:buFontTx/>
              <a:buNone/>
            </a:pPr>
            <a:r>
              <a:rPr lang="fr-BE" altLang="fr-FR" sz="2000">
                <a:solidFill>
                  <a:schemeClr val="bg1"/>
                </a:solidFill>
                <a:latin typeface="+mn-lt"/>
              </a:rPr>
              <a:t>Dépistage </a:t>
            </a:r>
          </a:p>
          <a:p>
            <a:pPr eaLnBrk="1" hangingPunct="1">
              <a:spcBef>
                <a:spcPct val="0"/>
              </a:spcBef>
              <a:buClrTx/>
              <a:buFontTx/>
              <a:buNone/>
            </a:pPr>
            <a:r>
              <a:rPr lang="fr-BE" altLang="fr-FR" sz="2000">
                <a:solidFill>
                  <a:schemeClr val="bg1"/>
                </a:solidFill>
                <a:latin typeface="+mn-lt"/>
              </a:rPr>
              <a:t>anoestrus </a:t>
            </a:r>
          </a:p>
          <a:p>
            <a:pPr eaLnBrk="1" hangingPunct="1">
              <a:spcBef>
                <a:spcPct val="0"/>
              </a:spcBef>
              <a:buClrTx/>
              <a:buFontTx/>
              <a:buNone/>
            </a:pPr>
            <a:r>
              <a:rPr lang="fr-BE" altLang="fr-FR" sz="2000">
                <a:solidFill>
                  <a:schemeClr val="bg1"/>
                </a:solidFill>
                <a:latin typeface="+mn-lt"/>
              </a:rPr>
              <a:t>50-60</a:t>
            </a:r>
            <a:r>
              <a:rPr lang="fr-FR" altLang="fr-FR" sz="2000">
                <a:solidFill>
                  <a:schemeClr val="bg1"/>
                </a:solidFill>
                <a:latin typeface="+mn-lt"/>
              </a:rPr>
              <a:t> </a:t>
            </a:r>
          </a:p>
        </p:txBody>
      </p:sp>
      <p:sp>
        <p:nvSpPr>
          <p:cNvPr id="742420" name="Rectangle 20"/>
          <p:cNvSpPr>
            <a:spLocks noChangeArrowheads="1"/>
          </p:cNvSpPr>
          <p:nvPr/>
        </p:nvSpPr>
        <p:spPr bwMode="auto">
          <a:xfrm>
            <a:off x="5940425" y="4805494"/>
            <a:ext cx="1267014" cy="1015663"/>
          </a:xfrm>
          <a:prstGeom prst="rect">
            <a:avLst/>
          </a:prstGeom>
          <a:solidFill>
            <a:srgbClr val="990000"/>
          </a:solidFill>
          <a:ln w="9525" algn="ctr">
            <a:solidFill>
              <a:schemeClr val="tx1"/>
            </a:solidFill>
            <a:miter lim="800000"/>
            <a:headEnd/>
            <a:tailEnd/>
          </a:ln>
        </p:spPr>
        <p:txBody>
          <a:bodyPr wrap="none" anchor="ctr">
            <a:spAutoFit/>
          </a:bodyPr>
          <a:lstStyle>
            <a:lvl1pPr>
              <a:spcBef>
                <a:spcPct val="20000"/>
              </a:spcBef>
              <a:buClr>
                <a:schemeClr val="tx1"/>
              </a:buClr>
              <a:buFont typeface="Mistral" pitchFamily="66" charset="0"/>
              <a:buChar char="●"/>
              <a:defRPr sz="2600">
                <a:solidFill>
                  <a:schemeClr val="tx1"/>
                </a:solidFill>
                <a:latin typeface="Arial Narrow" pitchFamily="34" charset="0"/>
              </a:defRPr>
            </a:lvl1pPr>
            <a:lvl2pPr marL="742950" indent="-285750">
              <a:spcBef>
                <a:spcPct val="20000"/>
              </a:spcBef>
              <a:buClr>
                <a:schemeClr val="tx1"/>
              </a:buClr>
              <a:buFont typeface="Wingdings" pitchFamily="2" charset="2"/>
              <a:buChar char="§"/>
              <a:defRPr sz="2400">
                <a:solidFill>
                  <a:schemeClr val="tx1"/>
                </a:solidFill>
                <a:latin typeface="Arial Narrow" pitchFamily="34" charset="0"/>
              </a:defRPr>
            </a:lvl2pPr>
            <a:lvl3pPr marL="1143000" indent="-228600">
              <a:spcBef>
                <a:spcPct val="20000"/>
              </a:spcBef>
              <a:buClr>
                <a:schemeClr val="tx1"/>
              </a:buClr>
              <a:buChar char="•"/>
              <a:defRPr sz="2000">
                <a:solidFill>
                  <a:schemeClr val="tx1"/>
                </a:solidFill>
                <a:latin typeface="Comic Sans MS" pitchFamily="66" charset="0"/>
              </a:defRPr>
            </a:lvl3pPr>
            <a:lvl4pPr marL="1600200" indent="-228600">
              <a:spcBef>
                <a:spcPct val="20000"/>
              </a:spcBef>
              <a:buClr>
                <a:schemeClr val="tx1"/>
              </a:buClr>
              <a:buChar char="–"/>
              <a:defRPr b="1">
                <a:solidFill>
                  <a:schemeClr val="tx1"/>
                </a:solidFill>
                <a:latin typeface="Century Gothic" pitchFamily="34" charset="0"/>
              </a:defRPr>
            </a:lvl4pPr>
            <a:lvl5pPr marL="2057400" indent="-228600">
              <a:spcBef>
                <a:spcPct val="20000"/>
              </a:spcBef>
              <a:buClr>
                <a:schemeClr val="tx1"/>
              </a:buClr>
              <a:buChar char="»"/>
              <a:defRPr sz="2000" b="1">
                <a:solidFill>
                  <a:schemeClr val="tx1"/>
                </a:solidFill>
                <a:latin typeface="Times New Roman" pitchFamily="18" charset="0"/>
              </a:defRPr>
            </a:lvl5pPr>
            <a:lvl6pPr marL="2514600" indent="-228600" eaLnBrk="0" fontAlgn="base" hangingPunct="0">
              <a:spcBef>
                <a:spcPct val="20000"/>
              </a:spcBef>
              <a:spcAft>
                <a:spcPct val="0"/>
              </a:spcAft>
              <a:buClr>
                <a:schemeClr val="tx1"/>
              </a:buClr>
              <a:buChar char="»"/>
              <a:defRPr sz="2000" b="1">
                <a:solidFill>
                  <a:schemeClr val="tx1"/>
                </a:solidFill>
                <a:latin typeface="Times New Roman" pitchFamily="18" charset="0"/>
              </a:defRPr>
            </a:lvl6pPr>
            <a:lvl7pPr marL="2971800" indent="-228600" eaLnBrk="0" fontAlgn="base" hangingPunct="0">
              <a:spcBef>
                <a:spcPct val="20000"/>
              </a:spcBef>
              <a:spcAft>
                <a:spcPct val="0"/>
              </a:spcAft>
              <a:buClr>
                <a:schemeClr val="tx1"/>
              </a:buClr>
              <a:buChar char="»"/>
              <a:defRPr sz="2000" b="1">
                <a:solidFill>
                  <a:schemeClr val="tx1"/>
                </a:solidFill>
                <a:latin typeface="Times New Roman" pitchFamily="18" charset="0"/>
              </a:defRPr>
            </a:lvl7pPr>
            <a:lvl8pPr marL="3429000" indent="-228600" eaLnBrk="0" fontAlgn="base" hangingPunct="0">
              <a:spcBef>
                <a:spcPct val="20000"/>
              </a:spcBef>
              <a:spcAft>
                <a:spcPct val="0"/>
              </a:spcAft>
              <a:buClr>
                <a:schemeClr val="tx1"/>
              </a:buClr>
              <a:buChar char="»"/>
              <a:defRPr sz="2000" b="1">
                <a:solidFill>
                  <a:schemeClr val="tx1"/>
                </a:solidFill>
                <a:latin typeface="Times New Roman" pitchFamily="18" charset="0"/>
              </a:defRPr>
            </a:lvl8pPr>
            <a:lvl9pPr marL="3886200" indent="-228600" eaLnBrk="0" fontAlgn="base" hangingPunct="0">
              <a:spcBef>
                <a:spcPct val="20000"/>
              </a:spcBef>
              <a:spcAft>
                <a:spcPct val="0"/>
              </a:spcAft>
              <a:buClr>
                <a:schemeClr val="tx1"/>
              </a:buClr>
              <a:buChar char="»"/>
              <a:defRPr sz="2000" b="1">
                <a:solidFill>
                  <a:schemeClr val="tx1"/>
                </a:solidFill>
                <a:latin typeface="Times New Roman" pitchFamily="18" charset="0"/>
              </a:defRPr>
            </a:lvl9pPr>
          </a:lstStyle>
          <a:p>
            <a:pPr eaLnBrk="1" hangingPunct="1">
              <a:spcBef>
                <a:spcPct val="0"/>
              </a:spcBef>
              <a:buClrTx/>
              <a:buFontTx/>
              <a:buNone/>
            </a:pPr>
            <a:r>
              <a:rPr lang="fr-BE" altLang="fr-FR" sz="2000">
                <a:solidFill>
                  <a:schemeClr val="bg1"/>
                </a:solidFill>
                <a:latin typeface="+mn-lt"/>
              </a:rPr>
              <a:t>Diagnostic</a:t>
            </a:r>
          </a:p>
          <a:p>
            <a:pPr eaLnBrk="1" hangingPunct="1">
              <a:spcBef>
                <a:spcPct val="0"/>
              </a:spcBef>
              <a:buClrTx/>
              <a:buFontTx/>
              <a:buNone/>
            </a:pPr>
            <a:r>
              <a:rPr lang="fr-BE" altLang="fr-FR" sz="2000">
                <a:solidFill>
                  <a:schemeClr val="bg1"/>
                </a:solidFill>
                <a:latin typeface="+mn-lt"/>
              </a:rPr>
              <a:t>précoce </a:t>
            </a:r>
          </a:p>
          <a:p>
            <a:pPr eaLnBrk="1" hangingPunct="1">
              <a:spcBef>
                <a:spcPct val="0"/>
              </a:spcBef>
              <a:buClrTx/>
              <a:buFontTx/>
              <a:buNone/>
            </a:pPr>
            <a:r>
              <a:rPr lang="fr-BE" altLang="fr-FR" sz="2000">
                <a:solidFill>
                  <a:schemeClr val="bg1"/>
                </a:solidFill>
                <a:latin typeface="+mn-lt"/>
              </a:rPr>
              <a:t>25-60</a:t>
            </a:r>
            <a:endParaRPr lang="fr-FR" altLang="fr-FR" sz="2000">
              <a:solidFill>
                <a:schemeClr val="bg1"/>
              </a:solidFill>
              <a:latin typeface="+mn-lt"/>
            </a:endParaRPr>
          </a:p>
        </p:txBody>
      </p:sp>
      <p:sp>
        <p:nvSpPr>
          <p:cNvPr id="742425" name="Rectangle 25"/>
          <p:cNvSpPr>
            <a:spLocks noChangeArrowheads="1"/>
          </p:cNvSpPr>
          <p:nvPr/>
        </p:nvSpPr>
        <p:spPr bwMode="auto">
          <a:xfrm>
            <a:off x="5580112" y="2765392"/>
            <a:ext cx="2403543" cy="400110"/>
          </a:xfrm>
          <a:prstGeom prst="rect">
            <a:avLst/>
          </a:prstGeom>
          <a:solidFill>
            <a:srgbClr val="990000"/>
          </a:solidFill>
          <a:ln w="9525" algn="ctr">
            <a:solidFill>
              <a:schemeClr val="tx1"/>
            </a:solidFill>
            <a:miter lim="800000"/>
            <a:headEnd/>
            <a:tailEnd/>
          </a:ln>
        </p:spPr>
        <p:txBody>
          <a:bodyPr wrap="none" anchor="ctr">
            <a:spAutoFit/>
          </a:bodyPr>
          <a:lstStyle>
            <a:lvl1pPr>
              <a:spcBef>
                <a:spcPct val="20000"/>
              </a:spcBef>
              <a:buClr>
                <a:schemeClr val="tx1"/>
              </a:buClr>
              <a:buFont typeface="Mistral" pitchFamily="66" charset="0"/>
              <a:buChar char="●"/>
              <a:defRPr sz="2600">
                <a:solidFill>
                  <a:schemeClr val="tx1"/>
                </a:solidFill>
                <a:latin typeface="Arial Narrow" pitchFamily="34" charset="0"/>
              </a:defRPr>
            </a:lvl1pPr>
            <a:lvl2pPr marL="742950" indent="-285750">
              <a:spcBef>
                <a:spcPct val="20000"/>
              </a:spcBef>
              <a:buClr>
                <a:schemeClr val="tx1"/>
              </a:buClr>
              <a:buFont typeface="Wingdings" pitchFamily="2" charset="2"/>
              <a:buChar char="§"/>
              <a:defRPr sz="2400">
                <a:solidFill>
                  <a:schemeClr val="tx1"/>
                </a:solidFill>
                <a:latin typeface="Arial Narrow" pitchFamily="34" charset="0"/>
              </a:defRPr>
            </a:lvl2pPr>
            <a:lvl3pPr marL="1143000" indent="-228600">
              <a:spcBef>
                <a:spcPct val="20000"/>
              </a:spcBef>
              <a:buClr>
                <a:schemeClr val="tx1"/>
              </a:buClr>
              <a:buChar char="•"/>
              <a:defRPr sz="2000">
                <a:solidFill>
                  <a:schemeClr val="tx1"/>
                </a:solidFill>
                <a:latin typeface="Comic Sans MS" pitchFamily="66" charset="0"/>
              </a:defRPr>
            </a:lvl3pPr>
            <a:lvl4pPr marL="1600200" indent="-228600">
              <a:spcBef>
                <a:spcPct val="20000"/>
              </a:spcBef>
              <a:buClr>
                <a:schemeClr val="tx1"/>
              </a:buClr>
              <a:buChar char="–"/>
              <a:defRPr b="1">
                <a:solidFill>
                  <a:schemeClr val="tx1"/>
                </a:solidFill>
                <a:latin typeface="Century Gothic" pitchFamily="34" charset="0"/>
              </a:defRPr>
            </a:lvl4pPr>
            <a:lvl5pPr marL="2057400" indent="-228600">
              <a:spcBef>
                <a:spcPct val="20000"/>
              </a:spcBef>
              <a:buClr>
                <a:schemeClr val="tx1"/>
              </a:buClr>
              <a:buChar char="»"/>
              <a:defRPr sz="2000" b="1">
                <a:solidFill>
                  <a:schemeClr val="tx1"/>
                </a:solidFill>
                <a:latin typeface="Times New Roman" pitchFamily="18" charset="0"/>
              </a:defRPr>
            </a:lvl5pPr>
            <a:lvl6pPr marL="2514600" indent="-228600" eaLnBrk="0" fontAlgn="base" hangingPunct="0">
              <a:spcBef>
                <a:spcPct val="20000"/>
              </a:spcBef>
              <a:spcAft>
                <a:spcPct val="0"/>
              </a:spcAft>
              <a:buClr>
                <a:schemeClr val="tx1"/>
              </a:buClr>
              <a:buChar char="»"/>
              <a:defRPr sz="2000" b="1">
                <a:solidFill>
                  <a:schemeClr val="tx1"/>
                </a:solidFill>
                <a:latin typeface="Times New Roman" pitchFamily="18" charset="0"/>
              </a:defRPr>
            </a:lvl6pPr>
            <a:lvl7pPr marL="2971800" indent="-228600" eaLnBrk="0" fontAlgn="base" hangingPunct="0">
              <a:spcBef>
                <a:spcPct val="20000"/>
              </a:spcBef>
              <a:spcAft>
                <a:spcPct val="0"/>
              </a:spcAft>
              <a:buClr>
                <a:schemeClr val="tx1"/>
              </a:buClr>
              <a:buChar char="»"/>
              <a:defRPr sz="2000" b="1">
                <a:solidFill>
                  <a:schemeClr val="tx1"/>
                </a:solidFill>
                <a:latin typeface="Times New Roman" pitchFamily="18" charset="0"/>
              </a:defRPr>
            </a:lvl7pPr>
            <a:lvl8pPr marL="3429000" indent="-228600" eaLnBrk="0" fontAlgn="base" hangingPunct="0">
              <a:spcBef>
                <a:spcPct val="20000"/>
              </a:spcBef>
              <a:spcAft>
                <a:spcPct val="0"/>
              </a:spcAft>
              <a:buClr>
                <a:schemeClr val="tx1"/>
              </a:buClr>
              <a:buChar char="»"/>
              <a:defRPr sz="2000" b="1">
                <a:solidFill>
                  <a:schemeClr val="tx1"/>
                </a:solidFill>
                <a:latin typeface="Times New Roman" pitchFamily="18" charset="0"/>
              </a:defRPr>
            </a:lvl8pPr>
            <a:lvl9pPr marL="3886200" indent="-228600" eaLnBrk="0" fontAlgn="base" hangingPunct="0">
              <a:spcBef>
                <a:spcPct val="20000"/>
              </a:spcBef>
              <a:spcAft>
                <a:spcPct val="0"/>
              </a:spcAft>
              <a:buClr>
                <a:schemeClr val="tx1"/>
              </a:buClr>
              <a:buChar char="»"/>
              <a:defRPr sz="2000" b="1">
                <a:solidFill>
                  <a:schemeClr val="tx1"/>
                </a:solidFill>
                <a:latin typeface="Times New Roman" pitchFamily="18" charset="0"/>
              </a:defRPr>
            </a:lvl9pPr>
          </a:lstStyle>
          <a:p>
            <a:pPr eaLnBrk="1" hangingPunct="1">
              <a:spcBef>
                <a:spcPct val="0"/>
              </a:spcBef>
              <a:buClrTx/>
              <a:buFontTx/>
              <a:buNone/>
            </a:pPr>
            <a:r>
              <a:rPr lang="fr-BE" altLang="fr-FR" sz="2000">
                <a:solidFill>
                  <a:schemeClr val="bg1"/>
                </a:solidFill>
                <a:latin typeface="+mn-lt"/>
              </a:rPr>
              <a:t>Examen des infertiles</a:t>
            </a:r>
            <a:endParaRPr lang="fr-FR" altLang="fr-FR" sz="2000">
              <a:solidFill>
                <a:schemeClr val="bg1"/>
              </a:solidFill>
              <a:latin typeface="+mn-lt"/>
            </a:endParaRPr>
          </a:p>
        </p:txBody>
      </p:sp>
      <p:sp>
        <p:nvSpPr>
          <p:cNvPr id="742426" name="Rectangle 26"/>
          <p:cNvSpPr>
            <a:spLocks noChangeArrowheads="1"/>
          </p:cNvSpPr>
          <p:nvPr/>
        </p:nvSpPr>
        <p:spPr bwMode="auto">
          <a:xfrm>
            <a:off x="1278221" y="1274365"/>
            <a:ext cx="2990242" cy="707886"/>
          </a:xfrm>
          <a:prstGeom prst="rect">
            <a:avLst/>
          </a:prstGeom>
          <a:noFill/>
          <a:ln w="9525" algn="ctr">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spAutoFit/>
          </a:bodyPr>
          <a:lstStyle>
            <a:lvl1pPr>
              <a:spcBef>
                <a:spcPct val="20000"/>
              </a:spcBef>
              <a:buClr>
                <a:schemeClr val="tx1"/>
              </a:buClr>
              <a:buFont typeface="Mistral" pitchFamily="66" charset="0"/>
              <a:buChar char="●"/>
              <a:defRPr sz="2600">
                <a:solidFill>
                  <a:schemeClr val="tx1"/>
                </a:solidFill>
                <a:latin typeface="Arial Narrow" pitchFamily="34" charset="0"/>
              </a:defRPr>
            </a:lvl1pPr>
            <a:lvl2pPr marL="742950" indent="-285750">
              <a:spcBef>
                <a:spcPct val="20000"/>
              </a:spcBef>
              <a:buClr>
                <a:schemeClr val="tx1"/>
              </a:buClr>
              <a:buFont typeface="Wingdings" pitchFamily="2" charset="2"/>
              <a:buChar char="§"/>
              <a:defRPr sz="2400">
                <a:solidFill>
                  <a:schemeClr val="tx1"/>
                </a:solidFill>
                <a:latin typeface="Arial Narrow" pitchFamily="34" charset="0"/>
              </a:defRPr>
            </a:lvl2pPr>
            <a:lvl3pPr marL="1143000" indent="-228600">
              <a:spcBef>
                <a:spcPct val="20000"/>
              </a:spcBef>
              <a:buClr>
                <a:schemeClr val="tx1"/>
              </a:buClr>
              <a:buChar char="•"/>
              <a:defRPr sz="2000">
                <a:solidFill>
                  <a:schemeClr val="tx1"/>
                </a:solidFill>
                <a:latin typeface="Comic Sans MS" pitchFamily="66" charset="0"/>
              </a:defRPr>
            </a:lvl3pPr>
            <a:lvl4pPr marL="1600200" indent="-228600">
              <a:spcBef>
                <a:spcPct val="20000"/>
              </a:spcBef>
              <a:buClr>
                <a:schemeClr val="tx1"/>
              </a:buClr>
              <a:buChar char="–"/>
              <a:defRPr b="1">
                <a:solidFill>
                  <a:schemeClr val="tx1"/>
                </a:solidFill>
                <a:latin typeface="Century Gothic" pitchFamily="34" charset="0"/>
              </a:defRPr>
            </a:lvl4pPr>
            <a:lvl5pPr marL="2057400" indent="-228600">
              <a:spcBef>
                <a:spcPct val="20000"/>
              </a:spcBef>
              <a:buClr>
                <a:schemeClr val="tx1"/>
              </a:buClr>
              <a:buChar char="»"/>
              <a:defRPr sz="2000" b="1">
                <a:solidFill>
                  <a:schemeClr val="tx1"/>
                </a:solidFill>
                <a:latin typeface="Times New Roman" pitchFamily="18" charset="0"/>
              </a:defRPr>
            </a:lvl5pPr>
            <a:lvl6pPr marL="2514600" indent="-228600" eaLnBrk="0" fontAlgn="base" hangingPunct="0">
              <a:spcBef>
                <a:spcPct val="20000"/>
              </a:spcBef>
              <a:spcAft>
                <a:spcPct val="0"/>
              </a:spcAft>
              <a:buClr>
                <a:schemeClr val="tx1"/>
              </a:buClr>
              <a:buChar char="»"/>
              <a:defRPr sz="2000" b="1">
                <a:solidFill>
                  <a:schemeClr val="tx1"/>
                </a:solidFill>
                <a:latin typeface="Times New Roman" pitchFamily="18" charset="0"/>
              </a:defRPr>
            </a:lvl6pPr>
            <a:lvl7pPr marL="2971800" indent="-228600" eaLnBrk="0" fontAlgn="base" hangingPunct="0">
              <a:spcBef>
                <a:spcPct val="20000"/>
              </a:spcBef>
              <a:spcAft>
                <a:spcPct val="0"/>
              </a:spcAft>
              <a:buClr>
                <a:schemeClr val="tx1"/>
              </a:buClr>
              <a:buChar char="»"/>
              <a:defRPr sz="2000" b="1">
                <a:solidFill>
                  <a:schemeClr val="tx1"/>
                </a:solidFill>
                <a:latin typeface="Times New Roman" pitchFamily="18" charset="0"/>
              </a:defRPr>
            </a:lvl7pPr>
            <a:lvl8pPr marL="3429000" indent="-228600" eaLnBrk="0" fontAlgn="base" hangingPunct="0">
              <a:spcBef>
                <a:spcPct val="20000"/>
              </a:spcBef>
              <a:spcAft>
                <a:spcPct val="0"/>
              </a:spcAft>
              <a:buClr>
                <a:schemeClr val="tx1"/>
              </a:buClr>
              <a:buChar char="»"/>
              <a:defRPr sz="2000" b="1">
                <a:solidFill>
                  <a:schemeClr val="tx1"/>
                </a:solidFill>
                <a:latin typeface="Times New Roman" pitchFamily="18" charset="0"/>
              </a:defRPr>
            </a:lvl8pPr>
            <a:lvl9pPr marL="3886200" indent="-228600" eaLnBrk="0" fontAlgn="base" hangingPunct="0">
              <a:spcBef>
                <a:spcPct val="20000"/>
              </a:spcBef>
              <a:spcAft>
                <a:spcPct val="0"/>
              </a:spcAft>
              <a:buClr>
                <a:schemeClr val="tx1"/>
              </a:buClr>
              <a:buChar char="»"/>
              <a:defRPr sz="2000" b="1">
                <a:solidFill>
                  <a:schemeClr val="tx1"/>
                </a:solidFill>
                <a:latin typeface="Times New Roman" pitchFamily="18" charset="0"/>
              </a:defRPr>
            </a:lvl9pPr>
          </a:lstStyle>
          <a:p>
            <a:pPr eaLnBrk="1" hangingPunct="1">
              <a:spcBef>
                <a:spcPct val="0"/>
              </a:spcBef>
              <a:buClrTx/>
              <a:buFontTx/>
              <a:buNone/>
            </a:pPr>
            <a:r>
              <a:rPr lang="fr-BE" altLang="fr-FR" sz="2000">
                <a:solidFill>
                  <a:schemeClr val="tx2"/>
                </a:solidFill>
                <a:latin typeface="+mn-lt"/>
              </a:rPr>
              <a:t>Suivis thérapeutiques</a:t>
            </a:r>
          </a:p>
          <a:p>
            <a:pPr eaLnBrk="1" hangingPunct="1">
              <a:spcBef>
                <a:spcPct val="0"/>
              </a:spcBef>
              <a:buClrTx/>
              <a:buFontTx/>
              <a:buNone/>
            </a:pPr>
            <a:r>
              <a:rPr lang="fr-BE" altLang="fr-FR" sz="2000">
                <a:solidFill>
                  <a:schemeClr val="tx2"/>
                </a:solidFill>
                <a:latin typeface="+mn-lt"/>
              </a:rPr>
              <a:t>individuels FV, RP, MA , DC</a:t>
            </a:r>
            <a:r>
              <a:rPr lang="fr-FR" altLang="fr-FR" sz="2000">
                <a:solidFill>
                  <a:schemeClr val="tx2"/>
                </a:solidFill>
                <a:latin typeface="+mn-lt"/>
              </a:rPr>
              <a:t> </a:t>
            </a:r>
          </a:p>
        </p:txBody>
      </p:sp>
      <p:sp>
        <p:nvSpPr>
          <p:cNvPr id="742427" name="Rectangle 27"/>
          <p:cNvSpPr>
            <a:spLocks noChangeArrowheads="1"/>
          </p:cNvSpPr>
          <p:nvPr/>
        </p:nvSpPr>
        <p:spPr bwMode="auto">
          <a:xfrm>
            <a:off x="7596188" y="4805494"/>
            <a:ext cx="1267014" cy="1015663"/>
          </a:xfrm>
          <a:prstGeom prst="rect">
            <a:avLst/>
          </a:prstGeom>
          <a:solidFill>
            <a:srgbClr val="990000"/>
          </a:solidFill>
          <a:ln w="9525" algn="ctr">
            <a:solidFill>
              <a:schemeClr val="tx1"/>
            </a:solidFill>
            <a:miter lim="800000"/>
            <a:headEnd/>
            <a:tailEnd/>
          </a:ln>
        </p:spPr>
        <p:txBody>
          <a:bodyPr wrap="none" anchor="ctr">
            <a:spAutoFit/>
          </a:bodyPr>
          <a:lstStyle>
            <a:lvl1pPr>
              <a:spcBef>
                <a:spcPct val="20000"/>
              </a:spcBef>
              <a:buClr>
                <a:schemeClr val="tx1"/>
              </a:buClr>
              <a:buFont typeface="Mistral" pitchFamily="66" charset="0"/>
              <a:buChar char="●"/>
              <a:defRPr sz="2600">
                <a:solidFill>
                  <a:schemeClr val="tx1"/>
                </a:solidFill>
                <a:latin typeface="Arial Narrow" pitchFamily="34" charset="0"/>
              </a:defRPr>
            </a:lvl1pPr>
            <a:lvl2pPr marL="742950" indent="-285750">
              <a:spcBef>
                <a:spcPct val="20000"/>
              </a:spcBef>
              <a:buClr>
                <a:schemeClr val="tx1"/>
              </a:buClr>
              <a:buFont typeface="Wingdings" pitchFamily="2" charset="2"/>
              <a:buChar char="§"/>
              <a:defRPr sz="2400">
                <a:solidFill>
                  <a:schemeClr val="tx1"/>
                </a:solidFill>
                <a:latin typeface="Arial Narrow" pitchFamily="34" charset="0"/>
              </a:defRPr>
            </a:lvl2pPr>
            <a:lvl3pPr marL="1143000" indent="-228600">
              <a:spcBef>
                <a:spcPct val="20000"/>
              </a:spcBef>
              <a:buClr>
                <a:schemeClr val="tx1"/>
              </a:buClr>
              <a:buChar char="•"/>
              <a:defRPr sz="2000">
                <a:solidFill>
                  <a:schemeClr val="tx1"/>
                </a:solidFill>
                <a:latin typeface="Comic Sans MS" pitchFamily="66" charset="0"/>
              </a:defRPr>
            </a:lvl3pPr>
            <a:lvl4pPr marL="1600200" indent="-228600">
              <a:spcBef>
                <a:spcPct val="20000"/>
              </a:spcBef>
              <a:buClr>
                <a:schemeClr val="tx1"/>
              </a:buClr>
              <a:buChar char="–"/>
              <a:defRPr b="1">
                <a:solidFill>
                  <a:schemeClr val="tx1"/>
                </a:solidFill>
                <a:latin typeface="Century Gothic" pitchFamily="34" charset="0"/>
              </a:defRPr>
            </a:lvl4pPr>
            <a:lvl5pPr marL="2057400" indent="-228600">
              <a:spcBef>
                <a:spcPct val="20000"/>
              </a:spcBef>
              <a:buClr>
                <a:schemeClr val="tx1"/>
              </a:buClr>
              <a:buChar char="»"/>
              <a:defRPr sz="2000" b="1">
                <a:solidFill>
                  <a:schemeClr val="tx1"/>
                </a:solidFill>
                <a:latin typeface="Times New Roman" pitchFamily="18" charset="0"/>
              </a:defRPr>
            </a:lvl5pPr>
            <a:lvl6pPr marL="2514600" indent="-228600" eaLnBrk="0" fontAlgn="base" hangingPunct="0">
              <a:spcBef>
                <a:spcPct val="20000"/>
              </a:spcBef>
              <a:spcAft>
                <a:spcPct val="0"/>
              </a:spcAft>
              <a:buClr>
                <a:schemeClr val="tx1"/>
              </a:buClr>
              <a:buChar char="»"/>
              <a:defRPr sz="2000" b="1">
                <a:solidFill>
                  <a:schemeClr val="tx1"/>
                </a:solidFill>
                <a:latin typeface="Times New Roman" pitchFamily="18" charset="0"/>
              </a:defRPr>
            </a:lvl6pPr>
            <a:lvl7pPr marL="2971800" indent="-228600" eaLnBrk="0" fontAlgn="base" hangingPunct="0">
              <a:spcBef>
                <a:spcPct val="20000"/>
              </a:spcBef>
              <a:spcAft>
                <a:spcPct val="0"/>
              </a:spcAft>
              <a:buClr>
                <a:schemeClr val="tx1"/>
              </a:buClr>
              <a:buChar char="»"/>
              <a:defRPr sz="2000" b="1">
                <a:solidFill>
                  <a:schemeClr val="tx1"/>
                </a:solidFill>
                <a:latin typeface="Times New Roman" pitchFamily="18" charset="0"/>
              </a:defRPr>
            </a:lvl7pPr>
            <a:lvl8pPr marL="3429000" indent="-228600" eaLnBrk="0" fontAlgn="base" hangingPunct="0">
              <a:spcBef>
                <a:spcPct val="20000"/>
              </a:spcBef>
              <a:spcAft>
                <a:spcPct val="0"/>
              </a:spcAft>
              <a:buClr>
                <a:schemeClr val="tx1"/>
              </a:buClr>
              <a:buChar char="»"/>
              <a:defRPr sz="2000" b="1">
                <a:solidFill>
                  <a:schemeClr val="tx1"/>
                </a:solidFill>
                <a:latin typeface="Times New Roman" pitchFamily="18" charset="0"/>
              </a:defRPr>
            </a:lvl8pPr>
            <a:lvl9pPr marL="3886200" indent="-228600" eaLnBrk="0" fontAlgn="base" hangingPunct="0">
              <a:spcBef>
                <a:spcPct val="20000"/>
              </a:spcBef>
              <a:spcAft>
                <a:spcPct val="0"/>
              </a:spcAft>
              <a:buClr>
                <a:schemeClr val="tx1"/>
              </a:buClr>
              <a:buChar char="»"/>
              <a:defRPr sz="2000" b="1">
                <a:solidFill>
                  <a:schemeClr val="tx1"/>
                </a:solidFill>
                <a:latin typeface="Times New Roman" pitchFamily="18" charset="0"/>
              </a:defRPr>
            </a:lvl9pPr>
          </a:lstStyle>
          <a:p>
            <a:pPr eaLnBrk="1" hangingPunct="1">
              <a:spcBef>
                <a:spcPct val="0"/>
              </a:spcBef>
              <a:buClrTx/>
              <a:buFontTx/>
              <a:buNone/>
            </a:pPr>
            <a:r>
              <a:rPr lang="fr-BE" altLang="fr-FR" sz="2000">
                <a:solidFill>
                  <a:schemeClr val="bg1"/>
                </a:solidFill>
                <a:latin typeface="+mn-lt"/>
              </a:rPr>
              <a:t>Diagnostic</a:t>
            </a:r>
          </a:p>
          <a:p>
            <a:pPr eaLnBrk="1" hangingPunct="1">
              <a:spcBef>
                <a:spcPct val="0"/>
              </a:spcBef>
              <a:buClrTx/>
              <a:buFontTx/>
              <a:buNone/>
            </a:pPr>
            <a:r>
              <a:rPr lang="fr-BE" altLang="fr-FR" sz="2000">
                <a:solidFill>
                  <a:schemeClr val="bg1"/>
                </a:solidFill>
                <a:latin typeface="+mn-lt"/>
              </a:rPr>
              <a:t>tardif </a:t>
            </a:r>
          </a:p>
          <a:p>
            <a:pPr eaLnBrk="1" hangingPunct="1">
              <a:spcBef>
                <a:spcPct val="0"/>
              </a:spcBef>
              <a:buClrTx/>
              <a:buFontTx/>
              <a:buNone/>
            </a:pPr>
            <a:r>
              <a:rPr lang="fr-BE" altLang="fr-FR" sz="2000">
                <a:solidFill>
                  <a:schemeClr val="bg1"/>
                </a:solidFill>
                <a:latin typeface="+mn-lt"/>
              </a:rPr>
              <a:t>60-80</a:t>
            </a:r>
            <a:endParaRPr lang="fr-FR" altLang="fr-FR" sz="2000">
              <a:solidFill>
                <a:schemeClr val="bg1"/>
              </a:solidFill>
              <a:latin typeface="+mn-lt"/>
            </a:endParaRPr>
          </a:p>
        </p:txBody>
      </p:sp>
      <p:sp>
        <p:nvSpPr>
          <p:cNvPr id="68637" name="Rectangle 30"/>
          <p:cNvSpPr>
            <a:spLocks noChangeArrowheads="1"/>
          </p:cNvSpPr>
          <p:nvPr/>
        </p:nvSpPr>
        <p:spPr bwMode="auto">
          <a:xfrm>
            <a:off x="1693863" y="4309312"/>
            <a:ext cx="1727200" cy="360362"/>
          </a:xfrm>
          <a:prstGeom prst="rect">
            <a:avLst/>
          </a:prstGeom>
          <a:solidFill>
            <a:srgbClr val="FFCCCC"/>
          </a:solidFill>
          <a:ln w="12700">
            <a:solidFill>
              <a:schemeClr val="tx1"/>
            </a:solidFill>
            <a:miter lim="800000"/>
            <a:headEnd type="none" w="sm" len="sm"/>
            <a:tailEnd type="none" w="sm" len="sm"/>
          </a:ln>
        </p:spPr>
        <p:txBody>
          <a:bodyPr wrap="none" anchor="ctr"/>
          <a:lstStyle>
            <a:lvl1pPr>
              <a:spcBef>
                <a:spcPct val="20000"/>
              </a:spcBef>
              <a:buClr>
                <a:schemeClr val="tx1"/>
              </a:buClr>
              <a:buFont typeface="Mistral" pitchFamily="66" charset="0"/>
              <a:buChar char="●"/>
              <a:defRPr sz="2600">
                <a:solidFill>
                  <a:schemeClr val="tx1"/>
                </a:solidFill>
                <a:latin typeface="Arial Narrow" pitchFamily="34" charset="0"/>
              </a:defRPr>
            </a:lvl1pPr>
            <a:lvl2pPr marL="742950" indent="-285750">
              <a:spcBef>
                <a:spcPct val="20000"/>
              </a:spcBef>
              <a:buClr>
                <a:schemeClr val="tx1"/>
              </a:buClr>
              <a:buFont typeface="Wingdings" pitchFamily="2" charset="2"/>
              <a:buChar char="§"/>
              <a:defRPr sz="2400">
                <a:solidFill>
                  <a:schemeClr val="tx1"/>
                </a:solidFill>
                <a:latin typeface="Arial Narrow" pitchFamily="34" charset="0"/>
              </a:defRPr>
            </a:lvl2pPr>
            <a:lvl3pPr marL="1143000" indent="-228600">
              <a:spcBef>
                <a:spcPct val="20000"/>
              </a:spcBef>
              <a:buClr>
                <a:schemeClr val="tx1"/>
              </a:buClr>
              <a:buChar char="•"/>
              <a:defRPr sz="2000">
                <a:solidFill>
                  <a:schemeClr val="tx1"/>
                </a:solidFill>
                <a:latin typeface="Comic Sans MS" pitchFamily="66" charset="0"/>
              </a:defRPr>
            </a:lvl3pPr>
            <a:lvl4pPr marL="1600200" indent="-228600">
              <a:spcBef>
                <a:spcPct val="20000"/>
              </a:spcBef>
              <a:buClr>
                <a:schemeClr val="tx1"/>
              </a:buClr>
              <a:buChar char="–"/>
              <a:defRPr b="1">
                <a:solidFill>
                  <a:schemeClr val="tx1"/>
                </a:solidFill>
                <a:latin typeface="Century Gothic" pitchFamily="34" charset="0"/>
              </a:defRPr>
            </a:lvl4pPr>
            <a:lvl5pPr marL="2057400" indent="-228600">
              <a:spcBef>
                <a:spcPct val="20000"/>
              </a:spcBef>
              <a:buClr>
                <a:schemeClr val="tx1"/>
              </a:buClr>
              <a:buChar char="»"/>
              <a:defRPr sz="2000" b="1">
                <a:solidFill>
                  <a:schemeClr val="tx1"/>
                </a:solidFill>
                <a:latin typeface="Times New Roman" pitchFamily="18" charset="0"/>
              </a:defRPr>
            </a:lvl5pPr>
            <a:lvl6pPr marL="2514600" indent="-228600" eaLnBrk="0" fontAlgn="base" hangingPunct="0">
              <a:spcBef>
                <a:spcPct val="20000"/>
              </a:spcBef>
              <a:spcAft>
                <a:spcPct val="0"/>
              </a:spcAft>
              <a:buClr>
                <a:schemeClr val="tx1"/>
              </a:buClr>
              <a:buChar char="»"/>
              <a:defRPr sz="2000" b="1">
                <a:solidFill>
                  <a:schemeClr val="tx1"/>
                </a:solidFill>
                <a:latin typeface="Times New Roman" pitchFamily="18" charset="0"/>
              </a:defRPr>
            </a:lvl6pPr>
            <a:lvl7pPr marL="2971800" indent="-228600" eaLnBrk="0" fontAlgn="base" hangingPunct="0">
              <a:spcBef>
                <a:spcPct val="20000"/>
              </a:spcBef>
              <a:spcAft>
                <a:spcPct val="0"/>
              </a:spcAft>
              <a:buClr>
                <a:schemeClr val="tx1"/>
              </a:buClr>
              <a:buChar char="»"/>
              <a:defRPr sz="2000" b="1">
                <a:solidFill>
                  <a:schemeClr val="tx1"/>
                </a:solidFill>
                <a:latin typeface="Times New Roman" pitchFamily="18" charset="0"/>
              </a:defRPr>
            </a:lvl7pPr>
            <a:lvl8pPr marL="3429000" indent="-228600" eaLnBrk="0" fontAlgn="base" hangingPunct="0">
              <a:spcBef>
                <a:spcPct val="20000"/>
              </a:spcBef>
              <a:spcAft>
                <a:spcPct val="0"/>
              </a:spcAft>
              <a:buClr>
                <a:schemeClr val="tx1"/>
              </a:buClr>
              <a:buChar char="»"/>
              <a:defRPr sz="2000" b="1">
                <a:solidFill>
                  <a:schemeClr val="tx1"/>
                </a:solidFill>
                <a:latin typeface="Times New Roman" pitchFamily="18" charset="0"/>
              </a:defRPr>
            </a:lvl8pPr>
            <a:lvl9pPr marL="3886200" indent="-228600" eaLnBrk="0" fontAlgn="base" hangingPunct="0">
              <a:spcBef>
                <a:spcPct val="20000"/>
              </a:spcBef>
              <a:spcAft>
                <a:spcPct val="0"/>
              </a:spcAft>
              <a:buClr>
                <a:schemeClr val="tx1"/>
              </a:buClr>
              <a:buChar char="»"/>
              <a:defRPr sz="2000" b="1">
                <a:solidFill>
                  <a:schemeClr val="tx1"/>
                </a:solidFill>
                <a:latin typeface="Times New Roman" pitchFamily="18" charset="0"/>
              </a:defRPr>
            </a:lvl9pPr>
          </a:lstStyle>
          <a:p>
            <a:pPr algn="ctr" eaLnBrk="1" hangingPunct="1">
              <a:spcBef>
                <a:spcPct val="0"/>
              </a:spcBef>
              <a:buClrTx/>
              <a:buFontTx/>
              <a:buNone/>
            </a:pPr>
            <a:r>
              <a:rPr lang="fr-BE" altLang="fr-FR" sz="2000" dirty="0" smtClean="0">
                <a:solidFill>
                  <a:schemeClr val="tx2"/>
                </a:solidFill>
                <a:latin typeface="+mn-lt"/>
              </a:rPr>
              <a:t>Transition</a:t>
            </a:r>
            <a:endParaRPr lang="fr-FR" altLang="fr-FR" sz="2000" dirty="0">
              <a:solidFill>
                <a:schemeClr val="tx2"/>
              </a:solidFill>
              <a:latin typeface="+mn-lt"/>
            </a:endParaRPr>
          </a:p>
        </p:txBody>
      </p:sp>
      <p:sp>
        <p:nvSpPr>
          <p:cNvPr id="742433" name="Line 33"/>
          <p:cNvSpPr>
            <a:spLocks noChangeShapeType="1"/>
          </p:cNvSpPr>
          <p:nvPr/>
        </p:nvSpPr>
        <p:spPr bwMode="auto">
          <a:xfrm flipV="1">
            <a:off x="3851275" y="3156787"/>
            <a:ext cx="0" cy="431800"/>
          </a:xfrm>
          <a:prstGeom prst="line">
            <a:avLst/>
          </a:prstGeom>
          <a:noFill/>
          <a:ln w="9525">
            <a:solidFill>
              <a:schemeClr val="tx1"/>
            </a:solidFill>
            <a:round/>
            <a:headEnd type="none" w="med" len="med"/>
            <a:tailEnd type="triangle" w="med" len="med"/>
          </a:ln>
          <a:extLst>
            <a:ext uri="{909E8E84-426E-40DD-AFC4-6F175D3DCCD1}">
              <a14:hiddenFill xmlns:a14="http://schemas.microsoft.com/office/drawing/2010/main">
                <a:noFill/>
              </a14:hiddenFill>
            </a:ext>
          </a:extLst>
        </p:spPr>
        <p:txBody>
          <a:bodyPr/>
          <a:lstStyle/>
          <a:p>
            <a:endParaRPr lang="fr-BE" sz="2000"/>
          </a:p>
        </p:txBody>
      </p:sp>
      <p:sp>
        <p:nvSpPr>
          <p:cNvPr id="68650" name="Line 43"/>
          <p:cNvSpPr>
            <a:spLocks noChangeShapeType="1"/>
          </p:cNvSpPr>
          <p:nvPr/>
        </p:nvSpPr>
        <p:spPr bwMode="auto">
          <a:xfrm>
            <a:off x="2627313" y="3588587"/>
            <a:ext cx="0"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fr-BE" sz="2000"/>
          </a:p>
        </p:txBody>
      </p:sp>
      <p:sp>
        <p:nvSpPr>
          <p:cNvPr id="742444" name="Line 44"/>
          <p:cNvSpPr>
            <a:spLocks noChangeShapeType="1"/>
          </p:cNvSpPr>
          <p:nvPr/>
        </p:nvSpPr>
        <p:spPr bwMode="auto">
          <a:xfrm flipV="1">
            <a:off x="2627313" y="2004732"/>
            <a:ext cx="0" cy="1583854"/>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fr-BE" sz="2000"/>
          </a:p>
        </p:txBody>
      </p:sp>
      <p:sp>
        <p:nvSpPr>
          <p:cNvPr id="742446" name="Line 46"/>
          <p:cNvSpPr>
            <a:spLocks noChangeShapeType="1"/>
          </p:cNvSpPr>
          <p:nvPr/>
        </p:nvSpPr>
        <p:spPr bwMode="auto">
          <a:xfrm flipV="1">
            <a:off x="6948488" y="3165502"/>
            <a:ext cx="0" cy="783447"/>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fr-BE" sz="2000"/>
          </a:p>
        </p:txBody>
      </p:sp>
      <p:sp>
        <p:nvSpPr>
          <p:cNvPr id="742447" name="Line 47"/>
          <p:cNvSpPr>
            <a:spLocks noChangeShapeType="1"/>
          </p:cNvSpPr>
          <p:nvPr/>
        </p:nvSpPr>
        <p:spPr bwMode="auto">
          <a:xfrm>
            <a:off x="5219700" y="4309312"/>
            <a:ext cx="0" cy="503237"/>
          </a:xfrm>
          <a:prstGeom prst="line">
            <a:avLst/>
          </a:prstGeom>
          <a:noFill/>
          <a:ln w="9525">
            <a:solidFill>
              <a:schemeClr val="tx1"/>
            </a:solidFill>
            <a:round/>
            <a:headEnd type="none" w="med" len="med"/>
            <a:tailEnd type="triangle" w="med" len="med"/>
          </a:ln>
          <a:extLst>
            <a:ext uri="{909E8E84-426E-40DD-AFC4-6F175D3DCCD1}">
              <a14:hiddenFill xmlns:a14="http://schemas.microsoft.com/office/drawing/2010/main">
                <a:noFill/>
              </a14:hiddenFill>
            </a:ext>
          </a:extLst>
        </p:spPr>
        <p:txBody>
          <a:bodyPr/>
          <a:lstStyle/>
          <a:p>
            <a:endParaRPr lang="fr-BE" sz="2000"/>
          </a:p>
        </p:txBody>
      </p:sp>
      <p:sp>
        <p:nvSpPr>
          <p:cNvPr id="742463" name="Line 63"/>
          <p:cNvSpPr>
            <a:spLocks noChangeShapeType="1"/>
          </p:cNvSpPr>
          <p:nvPr/>
        </p:nvSpPr>
        <p:spPr bwMode="auto">
          <a:xfrm>
            <a:off x="6659563" y="4309312"/>
            <a:ext cx="0" cy="503237"/>
          </a:xfrm>
          <a:prstGeom prst="line">
            <a:avLst/>
          </a:prstGeom>
          <a:noFill/>
          <a:ln w="9525">
            <a:solidFill>
              <a:schemeClr val="tx1"/>
            </a:solidFill>
            <a:round/>
            <a:headEnd type="none" w="med" len="med"/>
            <a:tailEnd type="triangle" w="med" len="med"/>
          </a:ln>
          <a:extLst>
            <a:ext uri="{909E8E84-426E-40DD-AFC4-6F175D3DCCD1}">
              <a14:hiddenFill xmlns:a14="http://schemas.microsoft.com/office/drawing/2010/main">
                <a:noFill/>
              </a14:hiddenFill>
            </a:ext>
          </a:extLst>
        </p:spPr>
        <p:txBody>
          <a:bodyPr/>
          <a:lstStyle/>
          <a:p>
            <a:endParaRPr lang="fr-BE" sz="2000"/>
          </a:p>
        </p:txBody>
      </p:sp>
      <p:sp>
        <p:nvSpPr>
          <p:cNvPr id="742464" name="Line 64"/>
          <p:cNvSpPr>
            <a:spLocks noChangeShapeType="1"/>
          </p:cNvSpPr>
          <p:nvPr/>
        </p:nvSpPr>
        <p:spPr bwMode="auto">
          <a:xfrm>
            <a:off x="7812088" y="4309312"/>
            <a:ext cx="0" cy="503237"/>
          </a:xfrm>
          <a:prstGeom prst="line">
            <a:avLst/>
          </a:prstGeom>
          <a:noFill/>
          <a:ln w="9525">
            <a:solidFill>
              <a:schemeClr val="tx1"/>
            </a:solidFill>
            <a:round/>
            <a:headEnd type="none" w="med" len="med"/>
            <a:tailEnd type="triangle" w="med" len="med"/>
          </a:ln>
          <a:extLst>
            <a:ext uri="{909E8E84-426E-40DD-AFC4-6F175D3DCCD1}">
              <a14:hiddenFill xmlns:a14="http://schemas.microsoft.com/office/drawing/2010/main">
                <a:noFill/>
              </a14:hiddenFill>
            </a:ext>
          </a:extLst>
        </p:spPr>
        <p:txBody>
          <a:bodyPr/>
          <a:lstStyle/>
          <a:p>
            <a:endParaRPr lang="fr-BE" sz="2000"/>
          </a:p>
        </p:txBody>
      </p:sp>
      <p:sp>
        <p:nvSpPr>
          <p:cNvPr id="68697" name="Text Box 94"/>
          <p:cNvSpPr txBox="1">
            <a:spLocks noChangeArrowheads="1"/>
          </p:cNvSpPr>
          <p:nvPr/>
        </p:nvSpPr>
        <p:spPr bwMode="auto">
          <a:xfrm>
            <a:off x="2354094" y="3769562"/>
            <a:ext cx="330540" cy="400110"/>
          </a:xfrm>
          <a:prstGeom prst="rect">
            <a:avLst/>
          </a:prstGeom>
          <a:noFill/>
          <a:ln w="9525" algn="ctr">
            <a:noFill/>
            <a:miter lim="800000"/>
            <a:headEnd/>
            <a:tailEnd/>
          </a:ln>
          <a:extLst>
            <a:ext uri="{909E8E84-426E-40DD-AFC4-6F175D3DCCD1}">
              <a14:hiddenFill xmlns:a14="http://schemas.microsoft.com/office/drawing/2010/main">
                <a:solidFill>
                  <a:srgbClr val="FFFFFF"/>
                </a:solidFill>
              </a14:hiddenFill>
            </a:ext>
          </a:extLst>
        </p:spPr>
        <p:txBody>
          <a:bodyPr wrap="none">
            <a:spAutoFit/>
          </a:bodyPr>
          <a:lstStyle>
            <a:lvl1pPr>
              <a:spcBef>
                <a:spcPct val="20000"/>
              </a:spcBef>
              <a:buClr>
                <a:schemeClr val="tx1"/>
              </a:buClr>
              <a:buFont typeface="Mistral" pitchFamily="66" charset="0"/>
              <a:buChar char="●"/>
              <a:defRPr sz="2600">
                <a:solidFill>
                  <a:schemeClr val="tx1"/>
                </a:solidFill>
                <a:latin typeface="Arial Narrow" pitchFamily="34" charset="0"/>
              </a:defRPr>
            </a:lvl1pPr>
            <a:lvl2pPr marL="742950" indent="-285750">
              <a:spcBef>
                <a:spcPct val="20000"/>
              </a:spcBef>
              <a:buClr>
                <a:schemeClr val="tx1"/>
              </a:buClr>
              <a:buFont typeface="Wingdings" pitchFamily="2" charset="2"/>
              <a:buChar char="§"/>
              <a:defRPr sz="2400">
                <a:solidFill>
                  <a:schemeClr val="tx1"/>
                </a:solidFill>
                <a:latin typeface="Arial Narrow" pitchFamily="34" charset="0"/>
              </a:defRPr>
            </a:lvl2pPr>
            <a:lvl3pPr marL="1143000" indent="-228600">
              <a:spcBef>
                <a:spcPct val="20000"/>
              </a:spcBef>
              <a:buClr>
                <a:schemeClr val="tx1"/>
              </a:buClr>
              <a:buChar char="•"/>
              <a:defRPr sz="2000">
                <a:solidFill>
                  <a:schemeClr val="tx1"/>
                </a:solidFill>
                <a:latin typeface="Comic Sans MS" pitchFamily="66" charset="0"/>
              </a:defRPr>
            </a:lvl3pPr>
            <a:lvl4pPr marL="1600200" indent="-228600">
              <a:spcBef>
                <a:spcPct val="20000"/>
              </a:spcBef>
              <a:buClr>
                <a:schemeClr val="tx1"/>
              </a:buClr>
              <a:buChar char="–"/>
              <a:defRPr b="1">
                <a:solidFill>
                  <a:schemeClr val="tx1"/>
                </a:solidFill>
                <a:latin typeface="Century Gothic" pitchFamily="34" charset="0"/>
              </a:defRPr>
            </a:lvl4pPr>
            <a:lvl5pPr marL="2057400" indent="-228600">
              <a:spcBef>
                <a:spcPct val="20000"/>
              </a:spcBef>
              <a:buClr>
                <a:schemeClr val="tx1"/>
              </a:buClr>
              <a:buChar char="»"/>
              <a:defRPr sz="2000" b="1">
                <a:solidFill>
                  <a:schemeClr val="tx1"/>
                </a:solidFill>
                <a:latin typeface="Times New Roman" pitchFamily="18" charset="0"/>
              </a:defRPr>
            </a:lvl5pPr>
            <a:lvl6pPr marL="2514600" indent="-228600" eaLnBrk="0" fontAlgn="base" hangingPunct="0">
              <a:spcBef>
                <a:spcPct val="20000"/>
              </a:spcBef>
              <a:spcAft>
                <a:spcPct val="0"/>
              </a:spcAft>
              <a:buClr>
                <a:schemeClr val="tx1"/>
              </a:buClr>
              <a:buChar char="»"/>
              <a:defRPr sz="2000" b="1">
                <a:solidFill>
                  <a:schemeClr val="tx1"/>
                </a:solidFill>
                <a:latin typeface="Times New Roman" pitchFamily="18" charset="0"/>
              </a:defRPr>
            </a:lvl6pPr>
            <a:lvl7pPr marL="2971800" indent="-228600" eaLnBrk="0" fontAlgn="base" hangingPunct="0">
              <a:spcBef>
                <a:spcPct val="20000"/>
              </a:spcBef>
              <a:spcAft>
                <a:spcPct val="0"/>
              </a:spcAft>
              <a:buClr>
                <a:schemeClr val="tx1"/>
              </a:buClr>
              <a:buChar char="»"/>
              <a:defRPr sz="2000" b="1">
                <a:solidFill>
                  <a:schemeClr val="tx1"/>
                </a:solidFill>
                <a:latin typeface="Times New Roman" pitchFamily="18" charset="0"/>
              </a:defRPr>
            </a:lvl7pPr>
            <a:lvl8pPr marL="3429000" indent="-228600" eaLnBrk="0" fontAlgn="base" hangingPunct="0">
              <a:spcBef>
                <a:spcPct val="20000"/>
              </a:spcBef>
              <a:spcAft>
                <a:spcPct val="0"/>
              </a:spcAft>
              <a:buClr>
                <a:schemeClr val="tx1"/>
              </a:buClr>
              <a:buChar char="»"/>
              <a:defRPr sz="2000" b="1">
                <a:solidFill>
                  <a:schemeClr val="tx1"/>
                </a:solidFill>
                <a:latin typeface="Times New Roman" pitchFamily="18" charset="0"/>
              </a:defRPr>
            </a:lvl8pPr>
            <a:lvl9pPr marL="3886200" indent="-228600" eaLnBrk="0" fontAlgn="base" hangingPunct="0">
              <a:spcBef>
                <a:spcPct val="20000"/>
              </a:spcBef>
              <a:spcAft>
                <a:spcPct val="0"/>
              </a:spcAft>
              <a:buClr>
                <a:schemeClr val="tx1"/>
              </a:buClr>
              <a:buChar char="»"/>
              <a:defRPr sz="2000" b="1">
                <a:solidFill>
                  <a:schemeClr val="tx1"/>
                </a:solidFill>
                <a:latin typeface="Times New Roman" pitchFamily="18" charset="0"/>
              </a:defRPr>
            </a:lvl9pPr>
          </a:lstStyle>
          <a:p>
            <a:pPr algn="ctr">
              <a:spcBef>
                <a:spcPct val="0"/>
              </a:spcBef>
              <a:buClrTx/>
              <a:buFontTx/>
              <a:buNone/>
            </a:pPr>
            <a:r>
              <a:rPr lang="fr-BE" altLang="fr-FR" sz="2000">
                <a:solidFill>
                  <a:schemeClr val="tx2"/>
                </a:solidFill>
                <a:latin typeface="+mn-lt"/>
              </a:rPr>
              <a:t>V</a:t>
            </a:r>
            <a:endParaRPr lang="fr-FR" altLang="fr-FR" sz="2000">
              <a:solidFill>
                <a:schemeClr val="tx2"/>
              </a:solidFill>
              <a:latin typeface="+mn-lt"/>
            </a:endParaRPr>
          </a:p>
        </p:txBody>
      </p:sp>
      <p:grpSp>
        <p:nvGrpSpPr>
          <p:cNvPr id="2" name="Group 95"/>
          <p:cNvGrpSpPr>
            <a:grpSpLocks/>
          </p:cNvGrpSpPr>
          <p:nvPr/>
        </p:nvGrpSpPr>
        <p:grpSpPr bwMode="auto">
          <a:xfrm>
            <a:off x="2519364" y="6125295"/>
            <a:ext cx="6408737" cy="400049"/>
            <a:chOff x="1519" y="3685"/>
            <a:chExt cx="4038" cy="252"/>
          </a:xfrm>
        </p:grpSpPr>
        <p:sp>
          <p:nvSpPr>
            <p:cNvPr id="68700" name="Rectangle 96"/>
            <p:cNvSpPr>
              <a:spLocks noChangeArrowheads="1"/>
            </p:cNvSpPr>
            <p:nvPr/>
          </p:nvSpPr>
          <p:spPr bwMode="auto">
            <a:xfrm>
              <a:off x="2699" y="3685"/>
              <a:ext cx="1275" cy="252"/>
            </a:xfrm>
            <a:prstGeom prst="rect">
              <a:avLst/>
            </a:prstGeom>
            <a:solidFill>
              <a:srgbClr val="FF0066"/>
            </a:solidFill>
            <a:ln w="9525" algn="ctr">
              <a:solidFill>
                <a:schemeClr val="tx1"/>
              </a:solidFill>
              <a:miter lim="800000"/>
              <a:headEnd/>
              <a:tailEnd/>
            </a:ln>
          </p:spPr>
          <p:txBody>
            <a:bodyPr wrap="none" anchor="ctr">
              <a:spAutoFit/>
            </a:bodyPr>
            <a:lstStyle>
              <a:lvl1pPr>
                <a:spcBef>
                  <a:spcPct val="20000"/>
                </a:spcBef>
                <a:buClr>
                  <a:schemeClr val="tx1"/>
                </a:buClr>
                <a:buFont typeface="Mistral" pitchFamily="66" charset="0"/>
                <a:buChar char="●"/>
                <a:defRPr sz="2600">
                  <a:solidFill>
                    <a:schemeClr val="tx1"/>
                  </a:solidFill>
                  <a:latin typeface="Arial Narrow" pitchFamily="34" charset="0"/>
                </a:defRPr>
              </a:lvl1pPr>
              <a:lvl2pPr marL="742950" indent="-285750">
                <a:spcBef>
                  <a:spcPct val="20000"/>
                </a:spcBef>
                <a:buClr>
                  <a:schemeClr val="tx1"/>
                </a:buClr>
                <a:buFont typeface="Wingdings" pitchFamily="2" charset="2"/>
                <a:buChar char="§"/>
                <a:defRPr sz="2400">
                  <a:solidFill>
                    <a:schemeClr val="tx1"/>
                  </a:solidFill>
                  <a:latin typeface="Arial Narrow" pitchFamily="34" charset="0"/>
                </a:defRPr>
              </a:lvl2pPr>
              <a:lvl3pPr marL="1143000" indent="-228600">
                <a:spcBef>
                  <a:spcPct val="20000"/>
                </a:spcBef>
                <a:buClr>
                  <a:schemeClr val="tx1"/>
                </a:buClr>
                <a:buChar char="•"/>
                <a:defRPr sz="2000">
                  <a:solidFill>
                    <a:schemeClr val="tx1"/>
                  </a:solidFill>
                  <a:latin typeface="Comic Sans MS" pitchFamily="66" charset="0"/>
                </a:defRPr>
              </a:lvl3pPr>
              <a:lvl4pPr marL="1600200" indent="-228600">
                <a:spcBef>
                  <a:spcPct val="20000"/>
                </a:spcBef>
                <a:buClr>
                  <a:schemeClr val="tx1"/>
                </a:buClr>
                <a:buChar char="–"/>
                <a:defRPr b="1">
                  <a:solidFill>
                    <a:schemeClr val="tx1"/>
                  </a:solidFill>
                  <a:latin typeface="Century Gothic" pitchFamily="34" charset="0"/>
                </a:defRPr>
              </a:lvl4pPr>
              <a:lvl5pPr marL="2057400" indent="-228600">
                <a:spcBef>
                  <a:spcPct val="20000"/>
                </a:spcBef>
                <a:buClr>
                  <a:schemeClr val="tx1"/>
                </a:buClr>
                <a:buChar char="»"/>
                <a:defRPr sz="2000" b="1">
                  <a:solidFill>
                    <a:schemeClr val="tx1"/>
                  </a:solidFill>
                  <a:latin typeface="Times New Roman" pitchFamily="18" charset="0"/>
                </a:defRPr>
              </a:lvl5pPr>
              <a:lvl6pPr marL="2514600" indent="-228600" eaLnBrk="0" fontAlgn="base" hangingPunct="0">
                <a:spcBef>
                  <a:spcPct val="20000"/>
                </a:spcBef>
                <a:spcAft>
                  <a:spcPct val="0"/>
                </a:spcAft>
                <a:buClr>
                  <a:schemeClr val="tx1"/>
                </a:buClr>
                <a:buChar char="»"/>
                <a:defRPr sz="2000" b="1">
                  <a:solidFill>
                    <a:schemeClr val="tx1"/>
                  </a:solidFill>
                  <a:latin typeface="Times New Roman" pitchFamily="18" charset="0"/>
                </a:defRPr>
              </a:lvl6pPr>
              <a:lvl7pPr marL="2971800" indent="-228600" eaLnBrk="0" fontAlgn="base" hangingPunct="0">
                <a:spcBef>
                  <a:spcPct val="20000"/>
                </a:spcBef>
                <a:spcAft>
                  <a:spcPct val="0"/>
                </a:spcAft>
                <a:buClr>
                  <a:schemeClr val="tx1"/>
                </a:buClr>
                <a:buChar char="»"/>
                <a:defRPr sz="2000" b="1">
                  <a:solidFill>
                    <a:schemeClr val="tx1"/>
                  </a:solidFill>
                  <a:latin typeface="Times New Roman" pitchFamily="18" charset="0"/>
                </a:defRPr>
              </a:lvl7pPr>
              <a:lvl8pPr marL="3429000" indent="-228600" eaLnBrk="0" fontAlgn="base" hangingPunct="0">
                <a:spcBef>
                  <a:spcPct val="20000"/>
                </a:spcBef>
                <a:spcAft>
                  <a:spcPct val="0"/>
                </a:spcAft>
                <a:buClr>
                  <a:schemeClr val="tx1"/>
                </a:buClr>
                <a:buChar char="»"/>
                <a:defRPr sz="2000" b="1">
                  <a:solidFill>
                    <a:schemeClr val="tx1"/>
                  </a:solidFill>
                  <a:latin typeface="Times New Roman" pitchFamily="18" charset="0"/>
                </a:defRPr>
              </a:lvl8pPr>
              <a:lvl9pPr marL="3886200" indent="-228600" eaLnBrk="0" fontAlgn="base" hangingPunct="0">
                <a:spcBef>
                  <a:spcPct val="20000"/>
                </a:spcBef>
                <a:spcAft>
                  <a:spcPct val="0"/>
                </a:spcAft>
                <a:buClr>
                  <a:schemeClr val="tx1"/>
                </a:buClr>
                <a:buChar char="»"/>
                <a:defRPr sz="2000" b="1">
                  <a:solidFill>
                    <a:schemeClr val="tx1"/>
                  </a:solidFill>
                  <a:latin typeface="Times New Roman" pitchFamily="18" charset="0"/>
                </a:defRPr>
              </a:lvl9pPr>
            </a:lstStyle>
            <a:p>
              <a:pPr eaLnBrk="1" hangingPunct="1">
                <a:spcBef>
                  <a:spcPct val="0"/>
                </a:spcBef>
                <a:buClrTx/>
                <a:buFontTx/>
                <a:buNone/>
              </a:pPr>
              <a:r>
                <a:rPr lang="fr-BE" altLang="fr-FR" sz="2000">
                  <a:latin typeface="+mn-lt"/>
                </a:rPr>
                <a:t>Santé mammaire</a:t>
              </a:r>
              <a:r>
                <a:rPr lang="fr-FR" altLang="fr-FR" sz="2000">
                  <a:latin typeface="+mn-lt"/>
                </a:rPr>
                <a:t> </a:t>
              </a:r>
            </a:p>
          </p:txBody>
        </p:sp>
        <p:sp>
          <p:nvSpPr>
            <p:cNvPr id="68701" name="Line 97"/>
            <p:cNvSpPr>
              <a:spLocks noChangeShapeType="1"/>
            </p:cNvSpPr>
            <p:nvPr/>
          </p:nvSpPr>
          <p:spPr bwMode="auto">
            <a:xfrm>
              <a:off x="3974" y="3793"/>
              <a:ext cx="1583"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fr-BE" sz="2000"/>
            </a:p>
          </p:txBody>
        </p:sp>
        <p:sp>
          <p:nvSpPr>
            <p:cNvPr id="68702" name="Line 98"/>
            <p:cNvSpPr>
              <a:spLocks noChangeShapeType="1"/>
            </p:cNvSpPr>
            <p:nvPr/>
          </p:nvSpPr>
          <p:spPr bwMode="auto">
            <a:xfrm flipH="1">
              <a:off x="1519" y="3811"/>
              <a:ext cx="1180"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fr-BE" sz="2000"/>
            </a:p>
          </p:txBody>
        </p:sp>
      </p:grpSp>
      <p:sp>
        <p:nvSpPr>
          <p:cNvPr id="68699" name="Rectangle 6"/>
          <p:cNvSpPr>
            <a:spLocks noChangeArrowheads="1"/>
          </p:cNvSpPr>
          <p:nvPr/>
        </p:nvSpPr>
        <p:spPr bwMode="auto">
          <a:xfrm>
            <a:off x="5219700" y="3948949"/>
            <a:ext cx="1873250" cy="360363"/>
          </a:xfrm>
          <a:prstGeom prst="rect">
            <a:avLst/>
          </a:prstGeom>
          <a:solidFill>
            <a:schemeClr val="tx2">
              <a:lumMod val="75000"/>
            </a:schemeClr>
          </a:solidFill>
          <a:ln w="12700">
            <a:solidFill>
              <a:schemeClr val="tx1"/>
            </a:solidFill>
            <a:miter lim="800000"/>
            <a:headEnd type="none" w="sm" len="sm"/>
            <a:tailEnd type="none" w="sm" len="sm"/>
          </a:ln>
        </p:spPr>
        <p:txBody>
          <a:bodyPr wrap="none" anchor="ctr"/>
          <a:lstStyle>
            <a:lvl1pPr>
              <a:spcBef>
                <a:spcPct val="20000"/>
              </a:spcBef>
              <a:buClr>
                <a:schemeClr val="tx1"/>
              </a:buClr>
              <a:buFont typeface="Mistral" pitchFamily="66" charset="0"/>
              <a:buChar char="●"/>
              <a:defRPr sz="2600">
                <a:solidFill>
                  <a:schemeClr val="tx1"/>
                </a:solidFill>
                <a:latin typeface="Arial Narrow" pitchFamily="34" charset="0"/>
              </a:defRPr>
            </a:lvl1pPr>
            <a:lvl2pPr marL="742950" indent="-285750">
              <a:spcBef>
                <a:spcPct val="20000"/>
              </a:spcBef>
              <a:buClr>
                <a:schemeClr val="tx1"/>
              </a:buClr>
              <a:buFont typeface="Wingdings" pitchFamily="2" charset="2"/>
              <a:buChar char="§"/>
              <a:defRPr sz="2400">
                <a:solidFill>
                  <a:schemeClr val="tx1"/>
                </a:solidFill>
                <a:latin typeface="Arial Narrow" pitchFamily="34" charset="0"/>
              </a:defRPr>
            </a:lvl2pPr>
            <a:lvl3pPr marL="1143000" indent="-228600">
              <a:spcBef>
                <a:spcPct val="20000"/>
              </a:spcBef>
              <a:buClr>
                <a:schemeClr val="tx1"/>
              </a:buClr>
              <a:buChar char="•"/>
              <a:defRPr sz="2000">
                <a:solidFill>
                  <a:schemeClr val="tx1"/>
                </a:solidFill>
                <a:latin typeface="Comic Sans MS" pitchFamily="66" charset="0"/>
              </a:defRPr>
            </a:lvl3pPr>
            <a:lvl4pPr marL="1600200" indent="-228600">
              <a:spcBef>
                <a:spcPct val="20000"/>
              </a:spcBef>
              <a:buClr>
                <a:schemeClr val="tx1"/>
              </a:buClr>
              <a:buChar char="–"/>
              <a:defRPr b="1">
                <a:solidFill>
                  <a:schemeClr val="tx1"/>
                </a:solidFill>
                <a:latin typeface="Century Gothic" pitchFamily="34" charset="0"/>
              </a:defRPr>
            </a:lvl4pPr>
            <a:lvl5pPr marL="2057400" indent="-228600">
              <a:spcBef>
                <a:spcPct val="20000"/>
              </a:spcBef>
              <a:buClr>
                <a:schemeClr val="tx1"/>
              </a:buClr>
              <a:buChar char="»"/>
              <a:defRPr sz="2000" b="1">
                <a:solidFill>
                  <a:schemeClr val="tx1"/>
                </a:solidFill>
                <a:latin typeface="Times New Roman" pitchFamily="18" charset="0"/>
              </a:defRPr>
            </a:lvl5pPr>
            <a:lvl6pPr marL="2514600" indent="-228600" eaLnBrk="0" fontAlgn="base" hangingPunct="0">
              <a:spcBef>
                <a:spcPct val="20000"/>
              </a:spcBef>
              <a:spcAft>
                <a:spcPct val="0"/>
              </a:spcAft>
              <a:buClr>
                <a:schemeClr val="tx1"/>
              </a:buClr>
              <a:buChar char="»"/>
              <a:defRPr sz="2000" b="1">
                <a:solidFill>
                  <a:schemeClr val="tx1"/>
                </a:solidFill>
                <a:latin typeface="Times New Roman" pitchFamily="18" charset="0"/>
              </a:defRPr>
            </a:lvl6pPr>
            <a:lvl7pPr marL="2971800" indent="-228600" eaLnBrk="0" fontAlgn="base" hangingPunct="0">
              <a:spcBef>
                <a:spcPct val="20000"/>
              </a:spcBef>
              <a:spcAft>
                <a:spcPct val="0"/>
              </a:spcAft>
              <a:buClr>
                <a:schemeClr val="tx1"/>
              </a:buClr>
              <a:buChar char="»"/>
              <a:defRPr sz="2000" b="1">
                <a:solidFill>
                  <a:schemeClr val="tx1"/>
                </a:solidFill>
                <a:latin typeface="Times New Roman" pitchFamily="18" charset="0"/>
              </a:defRPr>
            </a:lvl7pPr>
            <a:lvl8pPr marL="3429000" indent="-228600" eaLnBrk="0" fontAlgn="base" hangingPunct="0">
              <a:spcBef>
                <a:spcPct val="20000"/>
              </a:spcBef>
              <a:spcAft>
                <a:spcPct val="0"/>
              </a:spcAft>
              <a:buClr>
                <a:schemeClr val="tx1"/>
              </a:buClr>
              <a:buChar char="»"/>
              <a:defRPr sz="2000" b="1">
                <a:solidFill>
                  <a:schemeClr val="tx1"/>
                </a:solidFill>
                <a:latin typeface="Times New Roman" pitchFamily="18" charset="0"/>
              </a:defRPr>
            </a:lvl8pPr>
            <a:lvl9pPr marL="3886200" indent="-228600" eaLnBrk="0" fontAlgn="base" hangingPunct="0">
              <a:spcBef>
                <a:spcPct val="20000"/>
              </a:spcBef>
              <a:spcAft>
                <a:spcPct val="0"/>
              </a:spcAft>
              <a:buClr>
                <a:schemeClr val="tx1"/>
              </a:buClr>
              <a:buChar char="»"/>
              <a:defRPr sz="2000" b="1">
                <a:solidFill>
                  <a:schemeClr val="tx1"/>
                </a:solidFill>
                <a:latin typeface="Times New Roman" pitchFamily="18" charset="0"/>
              </a:defRPr>
            </a:lvl9pPr>
          </a:lstStyle>
          <a:p>
            <a:pPr algn="ctr" eaLnBrk="1" hangingPunct="1">
              <a:spcBef>
                <a:spcPct val="0"/>
              </a:spcBef>
              <a:buClrTx/>
              <a:buFontTx/>
              <a:buNone/>
            </a:pPr>
            <a:r>
              <a:rPr lang="fr-BE" altLang="fr-FR" sz="2000">
                <a:solidFill>
                  <a:schemeClr val="bg1"/>
                </a:solidFill>
                <a:latin typeface="+mn-lt"/>
              </a:rPr>
              <a:t>PR</a:t>
            </a:r>
            <a:endParaRPr lang="fr-FR" altLang="fr-FR" sz="2000">
              <a:solidFill>
                <a:schemeClr val="bg1"/>
              </a:solidFill>
              <a:latin typeface="+mn-lt"/>
            </a:endParaRPr>
          </a:p>
        </p:txBody>
      </p:sp>
      <p:sp>
        <p:nvSpPr>
          <p:cNvPr id="95" name="Rectangle à coins arrondis 94"/>
          <p:cNvSpPr/>
          <p:nvPr/>
        </p:nvSpPr>
        <p:spPr>
          <a:xfrm>
            <a:off x="245805" y="303827"/>
            <a:ext cx="8461250" cy="648072"/>
          </a:xfrm>
          <a:prstGeom prst="roundRect">
            <a:avLst/>
          </a:prstGeom>
          <a:solidFill>
            <a:schemeClr val="tx2">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BE" sz="2400" dirty="0" smtClean="0"/>
              <a:t>Les moments clés de l’examen d’une vache</a:t>
            </a:r>
          </a:p>
        </p:txBody>
      </p:sp>
    </p:spTree>
    <p:extLst>
      <p:ext uri="{BB962C8B-B14F-4D97-AF65-F5344CB8AC3E}">
        <p14:creationId xmlns:p14="http://schemas.microsoft.com/office/powerpoint/2010/main" val="249393846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42433"/>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742413"/>
                                        </p:tgtEl>
                                        <p:attrNameLst>
                                          <p:attrName>style.visibility</p:attrName>
                                        </p:attrNameLst>
                                      </p:cBhvr>
                                      <p:to>
                                        <p:strVal val="visible"/>
                                      </p:to>
                                    </p:set>
                                  </p:childTnLst>
                                </p:cTn>
                              </p:par>
                            </p:childTnLst>
                          </p:cTn>
                        </p:par>
                      </p:childTnLst>
                    </p:cTn>
                  </p:par>
                  <p:par>
                    <p:cTn id="9" fill="hold" nodeType="clickPar">
                      <p:stCondLst>
                        <p:cond delay="indefinite"/>
                      </p:stCondLst>
                      <p:childTnLst>
                        <p:par>
                          <p:cTn id="10" fill="hold" nodeType="withGroup">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742447"/>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742417"/>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742425"/>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742446"/>
                                        </p:tgtEl>
                                        <p:attrNameLst>
                                          <p:attrName>style.visibility</p:attrName>
                                        </p:attrNameLst>
                                      </p:cBhvr>
                                      <p:to>
                                        <p:strVal val="visible"/>
                                      </p:to>
                                    </p:set>
                                  </p:childTnLst>
                                </p:cTn>
                              </p:par>
                            </p:childTnLst>
                          </p:cTn>
                        </p:par>
                      </p:childTnLst>
                    </p:cTn>
                  </p:par>
                  <p:par>
                    <p:cTn id="21" fill="hold" nodeType="clickPar">
                      <p:stCondLst>
                        <p:cond delay="indefinite"/>
                      </p:stCondLst>
                      <p:childTnLst>
                        <p:par>
                          <p:cTn id="22" fill="hold" nodeType="withGroup">
                            <p:stCondLst>
                              <p:cond delay="0"/>
                            </p:stCondLst>
                            <p:childTnLst>
                              <p:par>
                                <p:cTn id="23" presetID="1" presetClass="entr" presetSubtype="0" fill="hold" grpId="0" nodeType="clickEffect">
                                  <p:stCondLst>
                                    <p:cond delay="0"/>
                                  </p:stCondLst>
                                  <p:childTnLst>
                                    <p:set>
                                      <p:cBhvr>
                                        <p:cTn id="24" dur="1" fill="hold">
                                          <p:stCondLst>
                                            <p:cond delay="0"/>
                                          </p:stCondLst>
                                        </p:cTn>
                                        <p:tgtEl>
                                          <p:spTgt spid="742463"/>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742420"/>
                                        </p:tgtEl>
                                        <p:attrNameLst>
                                          <p:attrName>style.visibility</p:attrName>
                                        </p:attrNameLst>
                                      </p:cBhvr>
                                      <p:to>
                                        <p:strVal val="visible"/>
                                      </p:to>
                                    </p:set>
                                  </p:childTnLst>
                                </p:cTn>
                              </p:par>
                            </p:childTnLst>
                          </p:cTn>
                        </p:par>
                      </p:childTnLst>
                    </p:cTn>
                  </p:par>
                  <p:par>
                    <p:cTn id="27" fill="hold" nodeType="clickPar">
                      <p:stCondLst>
                        <p:cond delay="indefinite"/>
                      </p:stCondLst>
                      <p:childTnLst>
                        <p:par>
                          <p:cTn id="28" fill="hold" nodeType="withGroup">
                            <p:stCondLst>
                              <p:cond delay="0"/>
                            </p:stCondLst>
                            <p:childTnLst>
                              <p:par>
                                <p:cTn id="29" presetID="1" presetClass="entr" presetSubtype="0" fill="hold" grpId="1" nodeType="clickEffect">
                                  <p:stCondLst>
                                    <p:cond delay="0"/>
                                  </p:stCondLst>
                                  <p:childTnLst>
                                    <p:set>
                                      <p:cBhvr>
                                        <p:cTn id="30" dur="1" fill="hold">
                                          <p:stCondLst>
                                            <p:cond delay="0"/>
                                          </p:stCondLst>
                                        </p:cTn>
                                        <p:tgtEl>
                                          <p:spTgt spid="742463"/>
                                        </p:tgtEl>
                                        <p:attrNameLst>
                                          <p:attrName>style.visibility</p:attrName>
                                        </p:attrNameLst>
                                      </p:cBhvr>
                                      <p:to>
                                        <p:strVal val="visible"/>
                                      </p:to>
                                    </p:set>
                                  </p:childTnLst>
                                </p:cTn>
                              </p:par>
                              <p:par>
                                <p:cTn id="31" presetID="1" presetClass="entr" presetSubtype="0" fill="hold" grpId="1" nodeType="withEffect">
                                  <p:stCondLst>
                                    <p:cond delay="0"/>
                                  </p:stCondLst>
                                  <p:childTnLst>
                                    <p:set>
                                      <p:cBhvr>
                                        <p:cTn id="32" dur="1" fill="hold">
                                          <p:stCondLst>
                                            <p:cond delay="0"/>
                                          </p:stCondLst>
                                        </p:cTn>
                                        <p:tgtEl>
                                          <p:spTgt spid="742420"/>
                                        </p:tgtEl>
                                        <p:attrNameLst>
                                          <p:attrName>style.visibility</p:attrName>
                                        </p:attrNameLst>
                                      </p:cBhvr>
                                      <p:to>
                                        <p:strVal val="visible"/>
                                      </p:to>
                                    </p:set>
                                  </p:childTnLst>
                                </p:cTn>
                              </p:par>
                            </p:childTnLst>
                          </p:cTn>
                        </p:par>
                      </p:childTnLst>
                    </p:cTn>
                  </p:par>
                  <p:par>
                    <p:cTn id="33" fill="hold" nodeType="clickPar">
                      <p:stCondLst>
                        <p:cond delay="indefinite"/>
                      </p:stCondLst>
                      <p:childTnLst>
                        <p:par>
                          <p:cTn id="34" fill="hold" nodeType="withGroup">
                            <p:stCondLst>
                              <p:cond delay="0"/>
                            </p:stCondLst>
                            <p:childTnLst>
                              <p:par>
                                <p:cTn id="35" presetID="1" presetClass="entr" presetSubtype="0" fill="hold" grpId="0" nodeType="clickEffect">
                                  <p:stCondLst>
                                    <p:cond delay="0"/>
                                  </p:stCondLst>
                                  <p:childTnLst>
                                    <p:set>
                                      <p:cBhvr>
                                        <p:cTn id="36" dur="1" fill="hold">
                                          <p:stCondLst>
                                            <p:cond delay="0"/>
                                          </p:stCondLst>
                                        </p:cTn>
                                        <p:tgtEl>
                                          <p:spTgt spid="742464"/>
                                        </p:tgtEl>
                                        <p:attrNameLst>
                                          <p:attrName>style.visibility</p:attrName>
                                        </p:attrNameLst>
                                      </p:cBhvr>
                                      <p:to>
                                        <p:strVal val="visible"/>
                                      </p:to>
                                    </p:set>
                                  </p:childTnLst>
                                </p:cTn>
                              </p:par>
                              <p:par>
                                <p:cTn id="37" presetID="1" presetClass="entr" presetSubtype="0" fill="hold" grpId="0" nodeType="withEffect">
                                  <p:stCondLst>
                                    <p:cond delay="0"/>
                                  </p:stCondLst>
                                  <p:childTnLst>
                                    <p:set>
                                      <p:cBhvr>
                                        <p:cTn id="38" dur="1" fill="hold">
                                          <p:stCondLst>
                                            <p:cond delay="0"/>
                                          </p:stCondLst>
                                        </p:cTn>
                                        <p:tgtEl>
                                          <p:spTgt spid="742427"/>
                                        </p:tgtEl>
                                        <p:attrNameLst>
                                          <p:attrName>style.visibility</p:attrName>
                                        </p:attrNameLst>
                                      </p:cBhvr>
                                      <p:to>
                                        <p:strVal val="visible"/>
                                      </p:to>
                                    </p:set>
                                  </p:childTnLst>
                                </p:cTn>
                              </p:par>
                              <p:par>
                                <p:cTn id="39" presetID="1" presetClass="entr" presetSubtype="0" fill="hold" grpId="0" nodeType="withEffect">
                                  <p:stCondLst>
                                    <p:cond delay="0"/>
                                  </p:stCondLst>
                                  <p:childTnLst>
                                    <p:set>
                                      <p:cBhvr>
                                        <p:cTn id="40" dur="1" fill="hold">
                                          <p:stCondLst>
                                            <p:cond delay="0"/>
                                          </p:stCondLst>
                                        </p:cTn>
                                        <p:tgtEl>
                                          <p:spTgt spid="742444"/>
                                        </p:tgtEl>
                                        <p:attrNameLst>
                                          <p:attrName>style.visibility</p:attrName>
                                        </p:attrNameLst>
                                      </p:cBhvr>
                                      <p:to>
                                        <p:strVal val="visible"/>
                                      </p:to>
                                    </p:set>
                                  </p:childTnLst>
                                </p:cTn>
                              </p:par>
                              <p:par>
                                <p:cTn id="41" presetID="1" presetClass="entr" presetSubtype="0" fill="hold" grpId="0" nodeType="withEffect">
                                  <p:stCondLst>
                                    <p:cond delay="0"/>
                                  </p:stCondLst>
                                  <p:childTnLst>
                                    <p:set>
                                      <p:cBhvr>
                                        <p:cTn id="42" dur="1" fill="hold">
                                          <p:stCondLst>
                                            <p:cond delay="0"/>
                                          </p:stCondLst>
                                        </p:cTn>
                                        <p:tgtEl>
                                          <p:spTgt spid="742426"/>
                                        </p:tgtEl>
                                        <p:attrNameLst>
                                          <p:attrName>style.visibility</p:attrName>
                                        </p:attrNameLst>
                                      </p:cBhvr>
                                      <p:to>
                                        <p:strVal val="visible"/>
                                      </p:to>
                                    </p:set>
                                  </p:childTnLst>
                                </p:cTn>
                              </p:par>
                            </p:childTnLst>
                          </p:cTn>
                        </p:par>
                      </p:childTnLst>
                    </p:cTn>
                  </p:par>
                  <p:par>
                    <p:cTn id="43" fill="hold" nodeType="clickPar">
                      <p:stCondLst>
                        <p:cond delay="indefinite"/>
                      </p:stCondLst>
                      <p:childTnLst>
                        <p:par>
                          <p:cTn id="44" fill="hold" nodeType="withGroup">
                            <p:stCondLst>
                              <p:cond delay="0"/>
                            </p:stCondLst>
                            <p:childTnLst>
                              <p:par>
                                <p:cTn id="45" presetID="1" presetClass="entr" presetSubtype="0" fill="hold" nodeType="clickEffect">
                                  <p:stCondLst>
                                    <p:cond delay="0"/>
                                  </p:stCondLst>
                                  <p:childTnLst>
                                    <p:set>
                                      <p:cBhvr>
                                        <p:cTn id="46" dur="1" fill="hold">
                                          <p:stCondLst>
                                            <p:cond delay="0"/>
                                          </p:stCondLst>
                                        </p:cTn>
                                        <p:tgtEl>
                                          <p:spTgt spid="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42413" grpId="0" animBg="1"/>
      <p:bldP spid="742417" grpId="0" animBg="1"/>
      <p:bldP spid="742420" grpId="0" animBg="1"/>
      <p:bldP spid="742420" grpId="1" animBg="1"/>
      <p:bldP spid="742425" grpId="0" animBg="1"/>
      <p:bldP spid="742426" grpId="0" animBg="1"/>
      <p:bldP spid="742427" grpId="0" animBg="1"/>
      <p:bldP spid="742433" grpId="0" animBg="1"/>
      <p:bldP spid="742444" grpId="0" animBg="1"/>
      <p:bldP spid="742446" grpId="0" animBg="1"/>
      <p:bldP spid="742447" grpId="0" animBg="1"/>
      <p:bldP spid="742463" grpId="0" animBg="1"/>
      <p:bldP spid="742463" grpId="1" animBg="1"/>
      <p:bldP spid="742464" grpId="0" animBg="1"/>
    </p:bld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à coins arrondis 4"/>
          <p:cNvSpPr/>
          <p:nvPr/>
        </p:nvSpPr>
        <p:spPr>
          <a:xfrm>
            <a:off x="539552" y="1484784"/>
            <a:ext cx="8064896" cy="1728192"/>
          </a:xfrm>
          <a:prstGeom prst="roundRect">
            <a:avLst/>
          </a:prstGeom>
          <a:solidFill>
            <a:schemeClr val="tx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BE" sz="3200" dirty="0" smtClean="0">
                <a:solidFill>
                  <a:schemeClr val="bg1"/>
                </a:solidFill>
                <a:latin typeface="Arial Narrow" panose="020B0606020202030204" pitchFamily="34" charset="0"/>
              </a:rPr>
              <a:t>Q10 : A la palpation, un follicule de plus d’1 cm est dépressible et le corps jaune est ferme.</a:t>
            </a:r>
          </a:p>
        </p:txBody>
      </p:sp>
      <p:sp>
        <p:nvSpPr>
          <p:cNvPr id="2" name="Rectangle à coins arrondis 1"/>
          <p:cNvSpPr/>
          <p:nvPr/>
        </p:nvSpPr>
        <p:spPr>
          <a:xfrm>
            <a:off x="3635896" y="3645024"/>
            <a:ext cx="1584176" cy="648072"/>
          </a:xfrm>
          <a:prstGeom prst="roundRect">
            <a:avLst/>
          </a:prstGeom>
          <a:solidFill>
            <a:schemeClr val="accent3">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BE" sz="3600" dirty="0" smtClean="0"/>
              <a:t>Vrai</a:t>
            </a:r>
            <a:endParaRPr lang="fr-BE" sz="3600" dirty="0"/>
          </a:p>
        </p:txBody>
      </p:sp>
      <p:sp>
        <p:nvSpPr>
          <p:cNvPr id="4" name="Rectangle à coins arrondis 3"/>
          <p:cNvSpPr/>
          <p:nvPr/>
        </p:nvSpPr>
        <p:spPr>
          <a:xfrm>
            <a:off x="3635896" y="4445496"/>
            <a:ext cx="1584176" cy="648072"/>
          </a:xfrm>
          <a:prstGeom prst="roundRect">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BE" sz="3600" dirty="0" smtClean="0"/>
              <a:t>Faux</a:t>
            </a:r>
            <a:endParaRPr lang="fr-BE" sz="3600" dirty="0"/>
          </a:p>
        </p:txBody>
      </p:sp>
      <p:sp>
        <p:nvSpPr>
          <p:cNvPr id="3" name="Flèche droite 2"/>
          <p:cNvSpPr/>
          <p:nvPr/>
        </p:nvSpPr>
        <p:spPr>
          <a:xfrm>
            <a:off x="2267744" y="3573016"/>
            <a:ext cx="1152128" cy="728464"/>
          </a:xfrm>
          <a:prstGeom prst="rightArrow">
            <a:avLst/>
          </a:prstGeom>
          <a:solidFill>
            <a:schemeClr val="accent2">
              <a:lumMod val="75000"/>
            </a:schemeClr>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Tree>
    <p:extLst>
      <p:ext uri="{BB962C8B-B14F-4D97-AF65-F5344CB8AC3E}">
        <p14:creationId xmlns:p14="http://schemas.microsoft.com/office/powerpoint/2010/main" val="338308419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à coins arrondis 4"/>
          <p:cNvSpPr/>
          <p:nvPr/>
        </p:nvSpPr>
        <p:spPr>
          <a:xfrm>
            <a:off x="539552" y="1484784"/>
            <a:ext cx="8280920" cy="1728192"/>
          </a:xfrm>
          <a:prstGeom prst="roundRect">
            <a:avLst/>
          </a:prstGeom>
          <a:solidFill>
            <a:schemeClr val="tx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BE" sz="3200" dirty="0" smtClean="0">
                <a:solidFill>
                  <a:schemeClr val="bg1"/>
                </a:solidFill>
                <a:latin typeface="Arial Narrow" panose="020B0606020202030204" pitchFamily="34" charset="0"/>
              </a:rPr>
              <a:t>Q11 : Le </a:t>
            </a:r>
            <a:r>
              <a:rPr lang="fr-BE" sz="3200" dirty="0" err="1" smtClean="0">
                <a:solidFill>
                  <a:schemeClr val="bg1"/>
                </a:solidFill>
                <a:latin typeface="Arial Narrow" panose="020B0606020202030204" pitchFamily="34" charset="0"/>
              </a:rPr>
              <a:t>thrill</a:t>
            </a:r>
            <a:r>
              <a:rPr lang="fr-BE" sz="3200" dirty="0" smtClean="0">
                <a:solidFill>
                  <a:schemeClr val="bg1"/>
                </a:solidFill>
                <a:latin typeface="Arial Narrow" panose="020B0606020202030204" pitchFamily="34" charset="0"/>
              </a:rPr>
              <a:t> se palpe au niveau de l’artère vaginale</a:t>
            </a:r>
          </a:p>
        </p:txBody>
      </p:sp>
      <p:sp>
        <p:nvSpPr>
          <p:cNvPr id="2" name="Rectangle à coins arrondis 1"/>
          <p:cNvSpPr/>
          <p:nvPr/>
        </p:nvSpPr>
        <p:spPr>
          <a:xfrm>
            <a:off x="3635896" y="3645024"/>
            <a:ext cx="1584176" cy="648072"/>
          </a:xfrm>
          <a:prstGeom prst="roundRect">
            <a:avLst/>
          </a:prstGeom>
          <a:solidFill>
            <a:schemeClr val="accent3">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BE" sz="3600" dirty="0" smtClean="0"/>
              <a:t>Vrai</a:t>
            </a:r>
            <a:endParaRPr lang="fr-BE" sz="3600" dirty="0"/>
          </a:p>
        </p:txBody>
      </p:sp>
      <p:sp>
        <p:nvSpPr>
          <p:cNvPr id="4" name="Rectangle à coins arrondis 3"/>
          <p:cNvSpPr/>
          <p:nvPr/>
        </p:nvSpPr>
        <p:spPr>
          <a:xfrm>
            <a:off x="3635896" y="4445496"/>
            <a:ext cx="1584176" cy="648072"/>
          </a:xfrm>
          <a:prstGeom prst="roundRect">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BE" sz="3600" dirty="0" smtClean="0"/>
              <a:t>Faux</a:t>
            </a:r>
            <a:endParaRPr lang="fr-BE" sz="3600" dirty="0"/>
          </a:p>
        </p:txBody>
      </p:sp>
      <p:sp>
        <p:nvSpPr>
          <p:cNvPr id="3" name="Flèche droite 2"/>
          <p:cNvSpPr/>
          <p:nvPr/>
        </p:nvSpPr>
        <p:spPr>
          <a:xfrm>
            <a:off x="2267744" y="4365104"/>
            <a:ext cx="1152128" cy="728464"/>
          </a:xfrm>
          <a:prstGeom prst="rightArrow">
            <a:avLst/>
          </a:prstGeom>
          <a:solidFill>
            <a:schemeClr val="accent2">
              <a:lumMod val="75000"/>
            </a:schemeClr>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Tree>
    <p:extLst>
      <p:ext uri="{BB962C8B-B14F-4D97-AF65-F5344CB8AC3E}">
        <p14:creationId xmlns:p14="http://schemas.microsoft.com/office/powerpoint/2010/main" val="26206736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à coins arrondis 4"/>
          <p:cNvSpPr/>
          <p:nvPr/>
        </p:nvSpPr>
        <p:spPr>
          <a:xfrm>
            <a:off x="539552" y="1484784"/>
            <a:ext cx="8280920" cy="1728192"/>
          </a:xfrm>
          <a:prstGeom prst="roundRect">
            <a:avLst/>
          </a:prstGeom>
          <a:solidFill>
            <a:schemeClr val="tx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BE" sz="3200" dirty="0" smtClean="0">
                <a:solidFill>
                  <a:schemeClr val="bg1"/>
                </a:solidFill>
                <a:latin typeface="Arial Narrow" panose="020B0606020202030204" pitchFamily="34" charset="0"/>
              </a:rPr>
              <a:t>Q12 : une consistance flasque des cornes utérines prouve que l’animal est en </a:t>
            </a:r>
            <a:r>
              <a:rPr lang="fr-BE" sz="3200" dirty="0" err="1" smtClean="0">
                <a:solidFill>
                  <a:schemeClr val="bg1"/>
                </a:solidFill>
                <a:latin typeface="Arial Narrow" panose="020B0606020202030204" pitchFamily="34" charset="0"/>
              </a:rPr>
              <a:t>oestrus</a:t>
            </a:r>
            <a:endParaRPr lang="fr-BE" sz="3200" dirty="0" smtClean="0">
              <a:solidFill>
                <a:schemeClr val="bg1"/>
              </a:solidFill>
              <a:latin typeface="Arial Narrow" panose="020B0606020202030204" pitchFamily="34" charset="0"/>
            </a:endParaRPr>
          </a:p>
        </p:txBody>
      </p:sp>
      <p:sp>
        <p:nvSpPr>
          <p:cNvPr id="2" name="Rectangle à coins arrondis 1"/>
          <p:cNvSpPr/>
          <p:nvPr/>
        </p:nvSpPr>
        <p:spPr>
          <a:xfrm>
            <a:off x="3635896" y="3645024"/>
            <a:ext cx="1584176" cy="648072"/>
          </a:xfrm>
          <a:prstGeom prst="roundRect">
            <a:avLst/>
          </a:prstGeom>
          <a:solidFill>
            <a:schemeClr val="accent3">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BE" sz="3600" dirty="0" smtClean="0"/>
              <a:t>Vrai</a:t>
            </a:r>
            <a:endParaRPr lang="fr-BE" sz="3600" dirty="0"/>
          </a:p>
        </p:txBody>
      </p:sp>
      <p:sp>
        <p:nvSpPr>
          <p:cNvPr id="4" name="Rectangle à coins arrondis 3"/>
          <p:cNvSpPr/>
          <p:nvPr/>
        </p:nvSpPr>
        <p:spPr>
          <a:xfrm>
            <a:off x="3635896" y="4445496"/>
            <a:ext cx="1584176" cy="648072"/>
          </a:xfrm>
          <a:prstGeom prst="roundRect">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BE" sz="3600" dirty="0" smtClean="0"/>
              <a:t>Faux</a:t>
            </a:r>
            <a:endParaRPr lang="fr-BE" sz="3600" dirty="0"/>
          </a:p>
        </p:txBody>
      </p:sp>
      <p:sp>
        <p:nvSpPr>
          <p:cNvPr id="3" name="Flèche droite 2"/>
          <p:cNvSpPr/>
          <p:nvPr/>
        </p:nvSpPr>
        <p:spPr>
          <a:xfrm>
            <a:off x="2267744" y="4365104"/>
            <a:ext cx="1152128" cy="728464"/>
          </a:xfrm>
          <a:prstGeom prst="rightArrow">
            <a:avLst/>
          </a:prstGeom>
          <a:solidFill>
            <a:schemeClr val="accent2">
              <a:lumMod val="75000"/>
            </a:schemeClr>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Tree>
    <p:extLst>
      <p:ext uri="{BB962C8B-B14F-4D97-AF65-F5344CB8AC3E}">
        <p14:creationId xmlns:p14="http://schemas.microsoft.com/office/powerpoint/2010/main" val="341757040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à coins arrondis 4"/>
          <p:cNvSpPr/>
          <p:nvPr/>
        </p:nvSpPr>
        <p:spPr>
          <a:xfrm>
            <a:off x="539552" y="1484784"/>
            <a:ext cx="8280920" cy="1728192"/>
          </a:xfrm>
          <a:prstGeom prst="roundRect">
            <a:avLst/>
          </a:prstGeom>
          <a:solidFill>
            <a:schemeClr val="tx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BE" sz="3200" dirty="0" smtClean="0">
                <a:solidFill>
                  <a:schemeClr val="bg1"/>
                </a:solidFill>
                <a:latin typeface="Arial Narrow" panose="020B0606020202030204" pitchFamily="34" charset="0"/>
              </a:rPr>
              <a:t>Q13 : l’hyperthermie se définit chez la vache par une température corporelle supérieure à 39,5°C</a:t>
            </a:r>
          </a:p>
        </p:txBody>
      </p:sp>
      <p:sp>
        <p:nvSpPr>
          <p:cNvPr id="2" name="Rectangle à coins arrondis 1"/>
          <p:cNvSpPr/>
          <p:nvPr/>
        </p:nvSpPr>
        <p:spPr>
          <a:xfrm>
            <a:off x="3635896" y="3645024"/>
            <a:ext cx="1584176" cy="648072"/>
          </a:xfrm>
          <a:prstGeom prst="roundRect">
            <a:avLst/>
          </a:prstGeom>
          <a:solidFill>
            <a:schemeClr val="accent3">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BE" sz="3600" dirty="0" smtClean="0"/>
              <a:t>Vrai</a:t>
            </a:r>
            <a:endParaRPr lang="fr-BE" sz="3600" dirty="0"/>
          </a:p>
        </p:txBody>
      </p:sp>
      <p:sp>
        <p:nvSpPr>
          <p:cNvPr id="4" name="Rectangle à coins arrondis 3"/>
          <p:cNvSpPr/>
          <p:nvPr/>
        </p:nvSpPr>
        <p:spPr>
          <a:xfrm>
            <a:off x="3635896" y="4445496"/>
            <a:ext cx="1584176" cy="648072"/>
          </a:xfrm>
          <a:prstGeom prst="roundRect">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BE" sz="3600" dirty="0" smtClean="0"/>
              <a:t>Faux</a:t>
            </a:r>
            <a:endParaRPr lang="fr-BE" sz="3600" dirty="0"/>
          </a:p>
        </p:txBody>
      </p:sp>
      <p:sp>
        <p:nvSpPr>
          <p:cNvPr id="3" name="Flèche droite 2"/>
          <p:cNvSpPr/>
          <p:nvPr/>
        </p:nvSpPr>
        <p:spPr>
          <a:xfrm>
            <a:off x="2339752" y="3560578"/>
            <a:ext cx="1152128" cy="728464"/>
          </a:xfrm>
          <a:prstGeom prst="rightArrow">
            <a:avLst/>
          </a:prstGeom>
          <a:solidFill>
            <a:schemeClr val="accent2">
              <a:lumMod val="75000"/>
            </a:schemeClr>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Tree>
    <p:extLst>
      <p:ext uri="{BB962C8B-B14F-4D97-AF65-F5344CB8AC3E}">
        <p14:creationId xmlns:p14="http://schemas.microsoft.com/office/powerpoint/2010/main" val="280249812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à coins arrondis 4"/>
          <p:cNvSpPr/>
          <p:nvPr/>
        </p:nvSpPr>
        <p:spPr>
          <a:xfrm>
            <a:off x="1056979" y="1988840"/>
            <a:ext cx="7344816" cy="2088232"/>
          </a:xfrm>
          <a:prstGeom prst="roundRect">
            <a:avLst/>
          </a:prstGeom>
          <a:solidFill>
            <a:srgbClr val="80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BE" sz="3600" dirty="0" smtClean="0"/>
              <a:t>5. L’insémination artificielle : quand et comment ?  </a:t>
            </a:r>
            <a:endParaRPr lang="fr-BE" sz="3600" dirty="0"/>
          </a:p>
        </p:txBody>
      </p:sp>
    </p:spTree>
    <p:extLst>
      <p:ext uri="{BB962C8B-B14F-4D97-AF65-F5344CB8AC3E}">
        <p14:creationId xmlns:p14="http://schemas.microsoft.com/office/powerpoint/2010/main" val="2751301993"/>
      </p:ext>
    </p:extLst>
  </p:cSld>
  <p:clrMapOvr>
    <a:masterClrMapping/>
  </p:clrMapOvr>
  <p:timing>
    <p:tnLst>
      <p:par>
        <p:cTn id="1" dur="indefinite" restart="never" nodeType="tmRoot"/>
      </p:par>
    </p:tn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2" name="Line 2"/>
          <p:cNvSpPr>
            <a:spLocks noChangeShapeType="1"/>
          </p:cNvSpPr>
          <p:nvPr/>
        </p:nvSpPr>
        <p:spPr bwMode="auto">
          <a:xfrm>
            <a:off x="500063" y="1782763"/>
            <a:ext cx="806450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12700">
                <a:solidFill>
                  <a:srgbClr val="000000"/>
                </a:solidFill>
                <a:round/>
                <a:headEnd/>
                <a:tailEnd/>
              </a14:hiddenLine>
            </a:ext>
          </a:extLst>
        </p:spPr>
        <p:txBody>
          <a:bodyPr wrap="none" anchor="ctr"/>
          <a:lstStyle/>
          <a:p>
            <a:endParaRPr lang="fr-BE"/>
          </a:p>
        </p:txBody>
      </p:sp>
      <p:sp>
        <p:nvSpPr>
          <p:cNvPr id="15363" name="Line 3"/>
          <p:cNvSpPr>
            <a:spLocks noChangeShapeType="1"/>
          </p:cNvSpPr>
          <p:nvPr/>
        </p:nvSpPr>
        <p:spPr bwMode="auto">
          <a:xfrm>
            <a:off x="500063" y="3459163"/>
            <a:ext cx="7993062"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12700">
                <a:solidFill>
                  <a:srgbClr val="000000"/>
                </a:solidFill>
                <a:round/>
                <a:headEnd/>
                <a:tailEnd/>
              </a14:hiddenLine>
            </a:ext>
          </a:extLst>
        </p:spPr>
        <p:txBody>
          <a:bodyPr wrap="none" anchor="ctr"/>
          <a:lstStyle/>
          <a:p>
            <a:endParaRPr lang="fr-BE"/>
          </a:p>
        </p:txBody>
      </p:sp>
      <p:sp>
        <p:nvSpPr>
          <p:cNvPr id="15364" name="Line 7"/>
          <p:cNvSpPr>
            <a:spLocks noChangeShapeType="1"/>
          </p:cNvSpPr>
          <p:nvPr/>
        </p:nvSpPr>
        <p:spPr bwMode="auto">
          <a:xfrm>
            <a:off x="500063" y="2544763"/>
            <a:ext cx="806450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12700">
                <a:solidFill>
                  <a:srgbClr val="000000"/>
                </a:solidFill>
                <a:round/>
                <a:headEnd/>
                <a:tailEnd/>
              </a14:hiddenLine>
            </a:ext>
          </a:extLst>
        </p:spPr>
        <p:txBody>
          <a:bodyPr wrap="none" anchor="ctr"/>
          <a:lstStyle/>
          <a:p>
            <a:endParaRPr lang="fr-BE"/>
          </a:p>
        </p:txBody>
      </p:sp>
      <p:graphicFrame>
        <p:nvGraphicFramePr>
          <p:cNvPr id="15365" name="Object 8"/>
          <p:cNvGraphicFramePr>
            <a:graphicFrameLocks noChangeAspect="1"/>
          </p:cNvGraphicFramePr>
          <p:nvPr/>
        </p:nvGraphicFramePr>
        <p:xfrm>
          <a:off x="250825" y="1058863"/>
          <a:ext cx="8551863" cy="5683250"/>
        </p:xfrm>
        <a:graphic>
          <a:graphicData uri="http://schemas.openxmlformats.org/presentationml/2006/ole">
            <mc:AlternateContent xmlns:mc="http://schemas.openxmlformats.org/markup-compatibility/2006">
              <mc:Choice xmlns:v="urn:schemas-microsoft-com:vml" Requires="v">
                <p:oleObj spid="_x0000_s18456" name="Graphique" r:id="rId6" imgW="9086732" imgH="4676670" progId="Excel.Chart.8">
                  <p:embed/>
                </p:oleObj>
              </mc:Choice>
              <mc:Fallback>
                <p:oleObj name="Graphique" r:id="rId6" imgW="9086732" imgH="4676670" progId="Excel.Chart.8">
                  <p:embed/>
                  <p:pic>
                    <p:nvPicPr>
                      <p:cNvPr id="0" name=""/>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250825" y="1058863"/>
                        <a:ext cx="8551863" cy="5683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8" name="Rectangle 12"/>
          <p:cNvSpPr txBox="1">
            <a:spLocks noChangeArrowheads="1"/>
          </p:cNvSpPr>
          <p:nvPr/>
        </p:nvSpPr>
        <p:spPr bwMode="auto">
          <a:xfrm>
            <a:off x="683568" y="266700"/>
            <a:ext cx="8119120" cy="1584325"/>
          </a:xfrm>
          <a:prstGeom prst="rect">
            <a:avLst/>
          </a:prstGeom>
          <a:solidFill>
            <a:srgbClr val="A50021"/>
          </a:solidFill>
          <a:ln>
            <a:solidFill>
              <a:schemeClr val="tx2"/>
            </a:solidFill>
          </a:ln>
        </p:spPr>
        <p:txBody>
          <a:bodyPr anchor="ctr"/>
          <a:lstStyle>
            <a:lvl1pPr algn="l" rtl="0" eaLnBrk="0" fontAlgn="base" hangingPunct="0">
              <a:spcBef>
                <a:spcPct val="0"/>
              </a:spcBef>
              <a:spcAft>
                <a:spcPct val="0"/>
              </a:spcAft>
              <a:buClr>
                <a:schemeClr val="bg1"/>
              </a:buClr>
              <a:defRPr sz="2600">
                <a:solidFill>
                  <a:srgbClr val="000099"/>
                </a:solidFill>
                <a:latin typeface="+mj-lt"/>
                <a:ea typeface="+mj-ea"/>
                <a:cs typeface="+mj-cs"/>
              </a:defRPr>
            </a:lvl1pPr>
            <a:lvl2pPr algn="l" rtl="0" eaLnBrk="0" fontAlgn="base" hangingPunct="0">
              <a:spcBef>
                <a:spcPct val="0"/>
              </a:spcBef>
              <a:spcAft>
                <a:spcPct val="0"/>
              </a:spcAft>
              <a:buClr>
                <a:schemeClr val="bg1"/>
              </a:buClr>
              <a:defRPr sz="2600">
                <a:solidFill>
                  <a:srgbClr val="000099"/>
                </a:solidFill>
                <a:latin typeface="Arial Narrow" pitchFamily="34" charset="0"/>
              </a:defRPr>
            </a:lvl2pPr>
            <a:lvl3pPr algn="l" rtl="0" eaLnBrk="0" fontAlgn="base" hangingPunct="0">
              <a:spcBef>
                <a:spcPct val="0"/>
              </a:spcBef>
              <a:spcAft>
                <a:spcPct val="0"/>
              </a:spcAft>
              <a:buClr>
                <a:schemeClr val="bg1"/>
              </a:buClr>
              <a:defRPr sz="2600">
                <a:solidFill>
                  <a:srgbClr val="000099"/>
                </a:solidFill>
                <a:latin typeface="Arial Narrow" pitchFamily="34" charset="0"/>
              </a:defRPr>
            </a:lvl3pPr>
            <a:lvl4pPr algn="l" rtl="0" eaLnBrk="0" fontAlgn="base" hangingPunct="0">
              <a:spcBef>
                <a:spcPct val="0"/>
              </a:spcBef>
              <a:spcAft>
                <a:spcPct val="0"/>
              </a:spcAft>
              <a:buClr>
                <a:schemeClr val="bg1"/>
              </a:buClr>
              <a:defRPr sz="2600">
                <a:solidFill>
                  <a:srgbClr val="000099"/>
                </a:solidFill>
                <a:latin typeface="Arial Narrow" pitchFamily="34" charset="0"/>
              </a:defRPr>
            </a:lvl4pPr>
            <a:lvl5pPr algn="l" rtl="0" eaLnBrk="0" fontAlgn="base" hangingPunct="0">
              <a:spcBef>
                <a:spcPct val="0"/>
              </a:spcBef>
              <a:spcAft>
                <a:spcPct val="0"/>
              </a:spcAft>
              <a:buClr>
                <a:schemeClr val="bg1"/>
              </a:buClr>
              <a:defRPr sz="2600">
                <a:solidFill>
                  <a:srgbClr val="000099"/>
                </a:solidFill>
                <a:latin typeface="Arial Narrow" pitchFamily="34" charset="0"/>
              </a:defRPr>
            </a:lvl5pPr>
            <a:lvl6pPr marL="457200" algn="l" rtl="0" fontAlgn="base">
              <a:spcBef>
                <a:spcPct val="0"/>
              </a:spcBef>
              <a:spcAft>
                <a:spcPct val="0"/>
              </a:spcAft>
              <a:buClr>
                <a:schemeClr val="bg1"/>
              </a:buClr>
              <a:defRPr sz="2600">
                <a:solidFill>
                  <a:schemeClr val="bg1"/>
                </a:solidFill>
                <a:latin typeface="Arial Narrow" pitchFamily="34" charset="0"/>
              </a:defRPr>
            </a:lvl6pPr>
            <a:lvl7pPr marL="914400" algn="l" rtl="0" fontAlgn="base">
              <a:spcBef>
                <a:spcPct val="0"/>
              </a:spcBef>
              <a:spcAft>
                <a:spcPct val="0"/>
              </a:spcAft>
              <a:buClr>
                <a:schemeClr val="bg1"/>
              </a:buClr>
              <a:defRPr sz="2600">
                <a:solidFill>
                  <a:schemeClr val="bg1"/>
                </a:solidFill>
                <a:latin typeface="Arial Narrow" pitchFamily="34" charset="0"/>
              </a:defRPr>
            </a:lvl7pPr>
            <a:lvl8pPr marL="1371600" algn="l" rtl="0" fontAlgn="base">
              <a:spcBef>
                <a:spcPct val="0"/>
              </a:spcBef>
              <a:spcAft>
                <a:spcPct val="0"/>
              </a:spcAft>
              <a:buClr>
                <a:schemeClr val="bg1"/>
              </a:buClr>
              <a:defRPr sz="2600">
                <a:solidFill>
                  <a:schemeClr val="bg1"/>
                </a:solidFill>
                <a:latin typeface="Arial Narrow" pitchFamily="34" charset="0"/>
              </a:defRPr>
            </a:lvl8pPr>
            <a:lvl9pPr marL="1828800" algn="l" rtl="0" fontAlgn="base">
              <a:spcBef>
                <a:spcPct val="0"/>
              </a:spcBef>
              <a:spcAft>
                <a:spcPct val="0"/>
              </a:spcAft>
              <a:buClr>
                <a:schemeClr val="bg1"/>
              </a:buClr>
              <a:defRPr sz="2600">
                <a:solidFill>
                  <a:schemeClr val="bg1"/>
                </a:solidFill>
                <a:latin typeface="Arial Narrow" pitchFamily="34" charset="0"/>
              </a:defRPr>
            </a:lvl9pPr>
          </a:lstStyle>
          <a:p>
            <a:pPr eaLnBrk="1" hangingPunct="1">
              <a:defRPr/>
            </a:pPr>
            <a:r>
              <a:rPr lang="fr-FR" sz="2000" kern="0" dirty="0">
                <a:solidFill>
                  <a:schemeClr val="bg1"/>
                </a:solidFill>
              </a:rPr>
              <a:t>DATA 2010 </a:t>
            </a:r>
            <a:r>
              <a:rPr lang="fr-FR" sz="2000" kern="0" dirty="0" smtClean="0">
                <a:solidFill>
                  <a:schemeClr val="bg1"/>
                </a:solidFill>
              </a:rPr>
              <a:t>: </a:t>
            </a:r>
            <a:r>
              <a:rPr lang="fr-FR" sz="2000" kern="0" dirty="0" smtClean="0">
                <a:solidFill>
                  <a:schemeClr val="bg1"/>
                </a:solidFill>
                <a:hlinkClick r:id="rId8"/>
              </a:rPr>
              <a:t>http</a:t>
            </a:r>
            <a:r>
              <a:rPr lang="fr-FR" sz="2000" kern="0" dirty="0">
                <a:solidFill>
                  <a:schemeClr val="bg1"/>
                </a:solidFill>
                <a:hlinkClick r:id="rId8"/>
              </a:rPr>
              <a:t>://</a:t>
            </a:r>
            <a:r>
              <a:rPr lang="fr-FR" sz="2000" kern="0" dirty="0" smtClean="0">
                <a:solidFill>
                  <a:schemeClr val="bg1"/>
                </a:solidFill>
                <a:hlinkClick r:id="rId8"/>
              </a:rPr>
              <a:t>www.unceia.fr/upload/1_2_2208.pdf</a:t>
            </a:r>
            <a:endParaRPr lang="fr-FR" sz="2000" kern="0" dirty="0" smtClean="0">
              <a:solidFill>
                <a:schemeClr val="bg1"/>
              </a:solidFill>
            </a:endParaRPr>
          </a:p>
          <a:p>
            <a:pPr eaLnBrk="1" hangingPunct="1">
              <a:defRPr/>
            </a:pPr>
            <a:r>
              <a:rPr lang="fr-FR" sz="2000" kern="0" dirty="0" smtClean="0">
                <a:solidFill>
                  <a:schemeClr val="bg1"/>
                </a:solidFill>
              </a:rPr>
              <a:t>Génisses laitières : 34,9 % (44,2 % en 2009)</a:t>
            </a:r>
          </a:p>
          <a:p>
            <a:pPr eaLnBrk="1" hangingPunct="1">
              <a:defRPr/>
            </a:pPr>
            <a:r>
              <a:rPr lang="fr-FR" sz="2000" kern="0" dirty="0" smtClean="0">
                <a:solidFill>
                  <a:schemeClr val="bg1"/>
                </a:solidFill>
              </a:rPr>
              <a:t>Vaches laitières : 60,1 % (59 % en 2009)  (UNCEIA)</a:t>
            </a:r>
          </a:p>
          <a:p>
            <a:pPr eaLnBrk="1" hangingPunct="1">
              <a:defRPr/>
            </a:pPr>
            <a:r>
              <a:rPr lang="fr-FR" sz="2000" kern="0" dirty="0" smtClean="0">
                <a:solidFill>
                  <a:schemeClr val="bg1"/>
                </a:solidFill>
              </a:rPr>
              <a:t>Génisses à viande : 25 %</a:t>
            </a:r>
          </a:p>
          <a:p>
            <a:pPr eaLnBrk="1" hangingPunct="1">
              <a:defRPr/>
            </a:pPr>
            <a:r>
              <a:rPr lang="fr-FR" sz="2000" kern="0" dirty="0" smtClean="0">
                <a:solidFill>
                  <a:schemeClr val="bg1"/>
                </a:solidFill>
              </a:rPr>
              <a:t>Vaches à viande : 6-7 %</a:t>
            </a:r>
          </a:p>
        </p:txBody>
      </p:sp>
    </p:spTree>
    <p:custDataLst>
      <p:tags r:id="rId2"/>
    </p:custDataLst>
    <p:extLst>
      <p:ext uri="{BB962C8B-B14F-4D97-AF65-F5344CB8AC3E}">
        <p14:creationId xmlns:p14="http://schemas.microsoft.com/office/powerpoint/2010/main" val="89116882"/>
      </p:ext>
    </p:extLst>
  </p:cSld>
  <p:clrMapOvr>
    <a:masterClrMapping/>
  </p:clrMapOvr>
  <p:transition/>
  <p:timing>
    <p:tnLst>
      <p:par>
        <p:cTn id="1" dur="indefinite" restart="never" nodeType="tmRoot"/>
      </p:par>
    </p:tn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410" name="Picture 5" descr="D:\Activités d'enseignements\Ressources\My Cmaps\Chap 29 insemination artificielle 2015.jp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12713" y="798513"/>
            <a:ext cx="8996362" cy="5006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ustDataLst>
      <p:tags r:id="rId1"/>
    </p:custDataLst>
    <p:extLst>
      <p:ext uri="{BB962C8B-B14F-4D97-AF65-F5344CB8AC3E}">
        <p14:creationId xmlns:p14="http://schemas.microsoft.com/office/powerpoint/2010/main" val="4151125165"/>
      </p:ext>
    </p:extLst>
  </p:cSld>
  <p:clrMapOvr>
    <a:masterClrMapping/>
  </p:clrMapOvr>
  <p:timing>
    <p:tnLst>
      <p:par>
        <p:cTn id="1" dur="indefinite" restart="never" nodeType="tmRoot"/>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oupe 3"/>
          <p:cNvGrpSpPr/>
          <p:nvPr/>
        </p:nvGrpSpPr>
        <p:grpSpPr>
          <a:xfrm>
            <a:off x="-5655" y="188640"/>
            <a:ext cx="5634230" cy="3888432"/>
            <a:chOff x="35496" y="1268760"/>
            <a:chExt cx="5634230" cy="3888432"/>
          </a:xfrm>
        </p:grpSpPr>
        <p:pic>
          <p:nvPicPr>
            <p:cNvPr id="1026" name="Picture 2"/>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35496" y="1268760"/>
              <a:ext cx="5634230" cy="3888432"/>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2" name="Rectangle 1"/>
            <p:cNvSpPr/>
            <p:nvPr/>
          </p:nvSpPr>
          <p:spPr>
            <a:xfrm>
              <a:off x="4716016" y="1412776"/>
              <a:ext cx="881702" cy="144016"/>
            </a:xfrm>
            <a:prstGeom prst="rect">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grpSp>
      <p:pic>
        <p:nvPicPr>
          <p:cNvPr id="6" name="Picture 6" descr="3117"/>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5138916" y="196612"/>
            <a:ext cx="3744416" cy="5392628"/>
          </a:xfrm>
          <a:prstGeom prst="rect">
            <a:avLst/>
          </a:prstGeom>
          <a:noFill/>
          <a:ln w="9525">
            <a:solidFill>
              <a:schemeClr val="accent1"/>
            </a:solidFill>
            <a:miter lim="800000"/>
            <a:headEnd/>
            <a:tailEnd/>
          </a:ln>
          <a:extLst>
            <a:ext uri="{909E8E84-426E-40DD-AFC4-6F175D3DCCD1}">
              <a14:hiddenFill xmlns:a14="http://schemas.microsoft.com/office/drawing/2010/main">
                <a:solidFill>
                  <a:srgbClr val="FFFFFF"/>
                </a:solidFill>
              </a14:hiddenFill>
            </a:ext>
          </a:extLst>
        </p:spPr>
      </p:pic>
      <p:sp>
        <p:nvSpPr>
          <p:cNvPr id="7" name="ZoneTexte 6"/>
          <p:cNvSpPr txBox="1"/>
          <p:nvPr/>
        </p:nvSpPr>
        <p:spPr>
          <a:xfrm>
            <a:off x="112937" y="4653136"/>
            <a:ext cx="3090911" cy="338554"/>
          </a:xfrm>
          <a:prstGeom prst="rect">
            <a:avLst/>
          </a:prstGeom>
          <a:solidFill>
            <a:schemeClr val="accent3">
              <a:lumMod val="60000"/>
              <a:lumOff val="40000"/>
            </a:schemeClr>
          </a:solidFill>
          <a:ln>
            <a:solidFill>
              <a:schemeClr val="tx1"/>
            </a:solidFill>
          </a:ln>
        </p:spPr>
        <p:txBody>
          <a:bodyPr wrap="none" rtlCol="0">
            <a:spAutoFit/>
          </a:bodyPr>
          <a:lstStyle/>
          <a:p>
            <a:pPr algn="ctr"/>
            <a:r>
              <a:rPr lang="fr-BE" sz="1600" dirty="0" smtClean="0">
                <a:latin typeface="Verdana" panose="020B0604030504040204" pitchFamily="34" charset="0"/>
                <a:ea typeface="Verdana" panose="020B0604030504040204" pitchFamily="34" charset="0"/>
                <a:cs typeface="Verdana" panose="020B0604030504040204" pitchFamily="34" charset="0"/>
              </a:rPr>
              <a:t>Cornes utérines (Lg 40 cm) </a:t>
            </a:r>
            <a:endParaRPr lang="fr-BE" sz="1600" dirty="0">
              <a:latin typeface="Verdana" panose="020B0604030504040204" pitchFamily="34" charset="0"/>
              <a:ea typeface="Verdana" panose="020B0604030504040204" pitchFamily="34" charset="0"/>
              <a:cs typeface="Verdana" panose="020B0604030504040204" pitchFamily="34" charset="0"/>
            </a:endParaRPr>
          </a:p>
        </p:txBody>
      </p:sp>
      <p:sp>
        <p:nvSpPr>
          <p:cNvPr id="9" name="Forme libre 8"/>
          <p:cNvSpPr/>
          <p:nvPr/>
        </p:nvSpPr>
        <p:spPr>
          <a:xfrm>
            <a:off x="813680" y="1886190"/>
            <a:ext cx="1039699" cy="893309"/>
          </a:xfrm>
          <a:custGeom>
            <a:avLst/>
            <a:gdLst>
              <a:gd name="connsiteX0" fmla="*/ 720722 w 1039699"/>
              <a:gd name="connsiteY0" fmla="*/ 32071 h 893309"/>
              <a:gd name="connsiteX1" fmla="*/ 667560 w 1039699"/>
              <a:gd name="connsiteY1" fmla="*/ 174 h 893309"/>
              <a:gd name="connsiteX2" fmla="*/ 603764 w 1039699"/>
              <a:gd name="connsiteY2" fmla="*/ 21439 h 893309"/>
              <a:gd name="connsiteX3" fmla="*/ 508071 w 1039699"/>
              <a:gd name="connsiteY3" fmla="*/ 53337 h 893309"/>
              <a:gd name="connsiteX4" fmla="*/ 444276 w 1039699"/>
              <a:gd name="connsiteY4" fmla="*/ 74602 h 893309"/>
              <a:gd name="connsiteX5" fmla="*/ 380481 w 1039699"/>
              <a:gd name="connsiteY5" fmla="*/ 117132 h 893309"/>
              <a:gd name="connsiteX6" fmla="*/ 348583 w 1039699"/>
              <a:gd name="connsiteY6" fmla="*/ 138397 h 893309"/>
              <a:gd name="connsiteX7" fmla="*/ 295420 w 1039699"/>
              <a:gd name="connsiteY7" fmla="*/ 191560 h 893309"/>
              <a:gd name="connsiteX8" fmla="*/ 252890 w 1039699"/>
              <a:gd name="connsiteY8" fmla="*/ 244723 h 893309"/>
              <a:gd name="connsiteX9" fmla="*/ 189095 w 1039699"/>
              <a:gd name="connsiteY9" fmla="*/ 287253 h 893309"/>
              <a:gd name="connsiteX10" fmla="*/ 157197 w 1039699"/>
              <a:gd name="connsiteY10" fmla="*/ 308518 h 893309"/>
              <a:gd name="connsiteX11" fmla="*/ 93402 w 1039699"/>
              <a:gd name="connsiteY11" fmla="*/ 361681 h 893309"/>
              <a:gd name="connsiteX12" fmla="*/ 40239 w 1039699"/>
              <a:gd name="connsiteY12" fmla="*/ 404211 h 893309"/>
              <a:gd name="connsiteX13" fmla="*/ 8341 w 1039699"/>
              <a:gd name="connsiteY13" fmla="*/ 468006 h 893309"/>
              <a:gd name="connsiteX14" fmla="*/ 40239 w 1039699"/>
              <a:gd name="connsiteY14" fmla="*/ 744453 h 893309"/>
              <a:gd name="connsiteX15" fmla="*/ 72136 w 1039699"/>
              <a:gd name="connsiteY15" fmla="*/ 765718 h 893309"/>
              <a:gd name="connsiteX16" fmla="*/ 125299 w 1039699"/>
              <a:gd name="connsiteY16" fmla="*/ 818881 h 893309"/>
              <a:gd name="connsiteX17" fmla="*/ 295420 w 1039699"/>
              <a:gd name="connsiteY17" fmla="*/ 829513 h 893309"/>
              <a:gd name="connsiteX18" fmla="*/ 423011 w 1039699"/>
              <a:gd name="connsiteY18" fmla="*/ 872043 h 893309"/>
              <a:gd name="connsiteX19" fmla="*/ 454909 w 1039699"/>
              <a:gd name="connsiteY19" fmla="*/ 882676 h 893309"/>
              <a:gd name="connsiteX20" fmla="*/ 486806 w 1039699"/>
              <a:gd name="connsiteY20" fmla="*/ 893309 h 893309"/>
              <a:gd name="connsiteX21" fmla="*/ 603764 w 1039699"/>
              <a:gd name="connsiteY21" fmla="*/ 882676 h 893309"/>
              <a:gd name="connsiteX22" fmla="*/ 635662 w 1039699"/>
              <a:gd name="connsiteY22" fmla="*/ 861411 h 893309"/>
              <a:gd name="connsiteX23" fmla="*/ 678192 w 1039699"/>
              <a:gd name="connsiteY23" fmla="*/ 829513 h 893309"/>
              <a:gd name="connsiteX24" fmla="*/ 710090 w 1039699"/>
              <a:gd name="connsiteY24" fmla="*/ 808248 h 893309"/>
              <a:gd name="connsiteX25" fmla="*/ 741988 w 1039699"/>
              <a:gd name="connsiteY25" fmla="*/ 776350 h 893309"/>
              <a:gd name="connsiteX26" fmla="*/ 827048 w 1039699"/>
              <a:gd name="connsiteY26" fmla="*/ 744453 h 893309"/>
              <a:gd name="connsiteX27" fmla="*/ 890843 w 1039699"/>
              <a:gd name="connsiteY27" fmla="*/ 701923 h 893309"/>
              <a:gd name="connsiteX28" fmla="*/ 912109 w 1039699"/>
              <a:gd name="connsiteY28" fmla="*/ 680657 h 893309"/>
              <a:gd name="connsiteX29" fmla="*/ 954639 w 1039699"/>
              <a:gd name="connsiteY29" fmla="*/ 659392 h 893309"/>
              <a:gd name="connsiteX30" fmla="*/ 997169 w 1039699"/>
              <a:gd name="connsiteY30" fmla="*/ 616862 h 893309"/>
              <a:gd name="connsiteX31" fmla="*/ 1039699 w 1039699"/>
              <a:gd name="connsiteY31" fmla="*/ 553067 h 893309"/>
              <a:gd name="connsiteX32" fmla="*/ 1007802 w 1039699"/>
              <a:gd name="connsiteY32" fmla="*/ 393578 h 893309"/>
              <a:gd name="connsiteX33" fmla="*/ 975904 w 1039699"/>
              <a:gd name="connsiteY33" fmla="*/ 372313 h 893309"/>
              <a:gd name="connsiteX34" fmla="*/ 944006 w 1039699"/>
              <a:gd name="connsiteY34" fmla="*/ 319150 h 893309"/>
              <a:gd name="connsiteX35" fmla="*/ 912109 w 1039699"/>
              <a:gd name="connsiteY35" fmla="*/ 244723 h 893309"/>
              <a:gd name="connsiteX36" fmla="*/ 890843 w 1039699"/>
              <a:gd name="connsiteY36" fmla="*/ 212825 h 893309"/>
              <a:gd name="connsiteX37" fmla="*/ 869578 w 1039699"/>
              <a:gd name="connsiteY37" fmla="*/ 149030 h 893309"/>
              <a:gd name="connsiteX38" fmla="*/ 858946 w 1039699"/>
              <a:gd name="connsiteY38" fmla="*/ 117132 h 893309"/>
              <a:gd name="connsiteX39" fmla="*/ 848313 w 1039699"/>
              <a:gd name="connsiteY39" fmla="*/ 85234 h 893309"/>
              <a:gd name="connsiteX40" fmla="*/ 773885 w 1039699"/>
              <a:gd name="connsiteY40" fmla="*/ 10806 h 893309"/>
              <a:gd name="connsiteX41" fmla="*/ 646295 w 1039699"/>
              <a:gd name="connsiteY41" fmla="*/ 10806 h 893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039699" h="893309">
                <a:moveTo>
                  <a:pt x="720722" y="32071"/>
                </a:moveTo>
                <a:cubicBezTo>
                  <a:pt x="703001" y="21439"/>
                  <a:pt x="688141" y="2045"/>
                  <a:pt x="667560" y="174"/>
                </a:cubicBezTo>
                <a:cubicBezTo>
                  <a:pt x="645236" y="-1855"/>
                  <a:pt x="625029" y="14351"/>
                  <a:pt x="603764" y="21439"/>
                </a:cubicBezTo>
                <a:lnTo>
                  <a:pt x="508071" y="53337"/>
                </a:lnTo>
                <a:cubicBezTo>
                  <a:pt x="508067" y="53338"/>
                  <a:pt x="444279" y="74600"/>
                  <a:pt x="444276" y="74602"/>
                </a:cubicBezTo>
                <a:lnTo>
                  <a:pt x="380481" y="117132"/>
                </a:lnTo>
                <a:lnTo>
                  <a:pt x="348583" y="138397"/>
                </a:lnTo>
                <a:cubicBezTo>
                  <a:pt x="291879" y="223454"/>
                  <a:pt x="366301" y="120680"/>
                  <a:pt x="295420" y="191560"/>
                </a:cubicBezTo>
                <a:cubicBezTo>
                  <a:pt x="253571" y="233408"/>
                  <a:pt x="294976" y="213158"/>
                  <a:pt x="252890" y="244723"/>
                </a:cubicBezTo>
                <a:cubicBezTo>
                  <a:pt x="232444" y="260058"/>
                  <a:pt x="210360" y="273076"/>
                  <a:pt x="189095" y="287253"/>
                </a:cubicBezTo>
                <a:cubicBezTo>
                  <a:pt x="178462" y="294341"/>
                  <a:pt x="166233" y="299482"/>
                  <a:pt x="157197" y="308518"/>
                </a:cubicBezTo>
                <a:cubicBezTo>
                  <a:pt x="81432" y="384283"/>
                  <a:pt x="167411" y="302474"/>
                  <a:pt x="93402" y="361681"/>
                </a:cubicBezTo>
                <a:cubicBezTo>
                  <a:pt x="17650" y="422282"/>
                  <a:pt x="138413" y="338761"/>
                  <a:pt x="40239" y="404211"/>
                </a:cubicBezTo>
                <a:cubicBezTo>
                  <a:pt x="29489" y="420337"/>
                  <a:pt x="8341" y="445998"/>
                  <a:pt x="8341" y="468006"/>
                </a:cubicBezTo>
                <a:cubicBezTo>
                  <a:pt x="8341" y="501751"/>
                  <a:pt x="-24533" y="679680"/>
                  <a:pt x="40239" y="744453"/>
                </a:cubicBezTo>
                <a:cubicBezTo>
                  <a:pt x="49275" y="753489"/>
                  <a:pt x="62519" y="757303"/>
                  <a:pt x="72136" y="765718"/>
                </a:cubicBezTo>
                <a:cubicBezTo>
                  <a:pt x="90996" y="782221"/>
                  <a:pt x="100287" y="817318"/>
                  <a:pt x="125299" y="818881"/>
                </a:cubicBezTo>
                <a:lnTo>
                  <a:pt x="295420" y="829513"/>
                </a:lnTo>
                <a:lnTo>
                  <a:pt x="423011" y="872043"/>
                </a:lnTo>
                <a:lnTo>
                  <a:pt x="454909" y="882676"/>
                </a:lnTo>
                <a:lnTo>
                  <a:pt x="486806" y="893309"/>
                </a:lnTo>
                <a:cubicBezTo>
                  <a:pt x="525792" y="889765"/>
                  <a:pt x="565486" y="890878"/>
                  <a:pt x="603764" y="882676"/>
                </a:cubicBezTo>
                <a:cubicBezTo>
                  <a:pt x="616259" y="879998"/>
                  <a:pt x="625263" y="868839"/>
                  <a:pt x="635662" y="861411"/>
                </a:cubicBezTo>
                <a:cubicBezTo>
                  <a:pt x="650082" y="851111"/>
                  <a:pt x="663772" y="839813"/>
                  <a:pt x="678192" y="829513"/>
                </a:cubicBezTo>
                <a:cubicBezTo>
                  <a:pt x="688591" y="822085"/>
                  <a:pt x="700273" y="816429"/>
                  <a:pt x="710090" y="808248"/>
                </a:cubicBezTo>
                <a:cubicBezTo>
                  <a:pt x="721642" y="798622"/>
                  <a:pt x="729752" y="785090"/>
                  <a:pt x="741988" y="776350"/>
                </a:cubicBezTo>
                <a:cubicBezTo>
                  <a:pt x="771927" y="754965"/>
                  <a:pt x="792800" y="753015"/>
                  <a:pt x="827048" y="744453"/>
                </a:cubicBezTo>
                <a:cubicBezTo>
                  <a:pt x="848313" y="730276"/>
                  <a:pt x="872771" y="719995"/>
                  <a:pt x="890843" y="701923"/>
                </a:cubicBezTo>
                <a:cubicBezTo>
                  <a:pt x="897932" y="694834"/>
                  <a:pt x="903768" y="686218"/>
                  <a:pt x="912109" y="680657"/>
                </a:cubicBezTo>
                <a:cubicBezTo>
                  <a:pt x="925297" y="671865"/>
                  <a:pt x="940462" y="666480"/>
                  <a:pt x="954639" y="659392"/>
                </a:cubicBezTo>
                <a:cubicBezTo>
                  <a:pt x="982990" y="574335"/>
                  <a:pt x="940463" y="673568"/>
                  <a:pt x="997169" y="616862"/>
                </a:cubicBezTo>
                <a:cubicBezTo>
                  <a:pt x="1015241" y="598790"/>
                  <a:pt x="1039699" y="553067"/>
                  <a:pt x="1039699" y="553067"/>
                </a:cubicBezTo>
                <a:cubicBezTo>
                  <a:pt x="1034828" y="494607"/>
                  <a:pt x="1050697" y="436473"/>
                  <a:pt x="1007802" y="393578"/>
                </a:cubicBezTo>
                <a:cubicBezTo>
                  <a:pt x="998766" y="384542"/>
                  <a:pt x="986537" y="379401"/>
                  <a:pt x="975904" y="372313"/>
                </a:cubicBezTo>
                <a:cubicBezTo>
                  <a:pt x="951222" y="298271"/>
                  <a:pt x="982927" y="377532"/>
                  <a:pt x="944006" y="319150"/>
                </a:cubicBezTo>
                <a:cubicBezTo>
                  <a:pt x="899748" y="252762"/>
                  <a:pt x="940467" y="301438"/>
                  <a:pt x="912109" y="244723"/>
                </a:cubicBezTo>
                <a:cubicBezTo>
                  <a:pt x="906394" y="233293"/>
                  <a:pt x="897932" y="223458"/>
                  <a:pt x="890843" y="212825"/>
                </a:cubicBezTo>
                <a:lnTo>
                  <a:pt x="869578" y="149030"/>
                </a:lnTo>
                <a:lnTo>
                  <a:pt x="858946" y="117132"/>
                </a:lnTo>
                <a:lnTo>
                  <a:pt x="848313" y="85234"/>
                </a:lnTo>
                <a:cubicBezTo>
                  <a:pt x="836724" y="50467"/>
                  <a:pt x="830758" y="10806"/>
                  <a:pt x="773885" y="10806"/>
                </a:cubicBezTo>
                <a:lnTo>
                  <a:pt x="646295" y="10806"/>
                </a:lnTo>
              </a:path>
            </a:pathLst>
          </a:custGeom>
          <a:noFill/>
          <a:ln>
            <a:solidFill>
              <a:srgbClr val="FFFF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0" name="Forme libre 9"/>
          <p:cNvSpPr/>
          <p:nvPr/>
        </p:nvSpPr>
        <p:spPr>
          <a:xfrm>
            <a:off x="3735342" y="2184075"/>
            <a:ext cx="765544" cy="1084521"/>
          </a:xfrm>
          <a:custGeom>
            <a:avLst/>
            <a:gdLst>
              <a:gd name="connsiteX0" fmla="*/ 191386 w 765544"/>
              <a:gd name="connsiteY0" fmla="*/ 21265 h 1084521"/>
              <a:gd name="connsiteX1" fmla="*/ 159488 w 765544"/>
              <a:gd name="connsiteY1" fmla="*/ 74428 h 1084521"/>
              <a:gd name="connsiteX2" fmla="*/ 148856 w 765544"/>
              <a:gd name="connsiteY2" fmla="*/ 106326 h 1084521"/>
              <a:gd name="connsiteX3" fmla="*/ 116958 w 765544"/>
              <a:gd name="connsiteY3" fmla="*/ 127591 h 1084521"/>
              <a:gd name="connsiteX4" fmla="*/ 95693 w 765544"/>
              <a:gd name="connsiteY4" fmla="*/ 202019 h 1084521"/>
              <a:gd name="connsiteX5" fmla="*/ 74428 w 765544"/>
              <a:gd name="connsiteY5" fmla="*/ 233917 h 1084521"/>
              <a:gd name="connsiteX6" fmla="*/ 42530 w 765544"/>
              <a:gd name="connsiteY6" fmla="*/ 297712 h 1084521"/>
              <a:gd name="connsiteX7" fmla="*/ 21265 w 765544"/>
              <a:gd name="connsiteY7" fmla="*/ 382772 h 1084521"/>
              <a:gd name="connsiteX8" fmla="*/ 10633 w 765544"/>
              <a:gd name="connsiteY8" fmla="*/ 499731 h 1084521"/>
              <a:gd name="connsiteX9" fmla="*/ 0 w 765544"/>
              <a:gd name="connsiteY9" fmla="*/ 552893 h 1084521"/>
              <a:gd name="connsiteX10" fmla="*/ 10633 w 765544"/>
              <a:gd name="connsiteY10" fmla="*/ 712382 h 1084521"/>
              <a:gd name="connsiteX11" fmla="*/ 42530 w 765544"/>
              <a:gd name="connsiteY11" fmla="*/ 765545 h 1084521"/>
              <a:gd name="connsiteX12" fmla="*/ 85060 w 765544"/>
              <a:gd name="connsiteY12" fmla="*/ 829340 h 1084521"/>
              <a:gd name="connsiteX13" fmla="*/ 138223 w 765544"/>
              <a:gd name="connsiteY13" fmla="*/ 925033 h 1084521"/>
              <a:gd name="connsiteX14" fmla="*/ 170121 w 765544"/>
              <a:gd name="connsiteY14" fmla="*/ 946298 h 1084521"/>
              <a:gd name="connsiteX15" fmla="*/ 233916 w 765544"/>
              <a:gd name="connsiteY15" fmla="*/ 988828 h 1084521"/>
              <a:gd name="connsiteX16" fmla="*/ 265814 w 765544"/>
              <a:gd name="connsiteY16" fmla="*/ 1031358 h 1084521"/>
              <a:gd name="connsiteX17" fmla="*/ 287079 w 765544"/>
              <a:gd name="connsiteY17" fmla="*/ 1063256 h 1084521"/>
              <a:gd name="connsiteX18" fmla="*/ 318977 w 765544"/>
              <a:gd name="connsiteY18" fmla="*/ 1084521 h 1084521"/>
              <a:gd name="connsiteX19" fmla="*/ 637954 w 765544"/>
              <a:gd name="connsiteY19" fmla="*/ 1063256 h 1084521"/>
              <a:gd name="connsiteX20" fmla="*/ 669851 w 765544"/>
              <a:gd name="connsiteY20" fmla="*/ 1052624 h 1084521"/>
              <a:gd name="connsiteX21" fmla="*/ 733647 w 765544"/>
              <a:gd name="connsiteY21" fmla="*/ 1010093 h 1084521"/>
              <a:gd name="connsiteX22" fmla="*/ 754912 w 765544"/>
              <a:gd name="connsiteY22" fmla="*/ 946298 h 1084521"/>
              <a:gd name="connsiteX23" fmla="*/ 765544 w 765544"/>
              <a:gd name="connsiteY23" fmla="*/ 914400 h 1084521"/>
              <a:gd name="connsiteX24" fmla="*/ 744279 w 765544"/>
              <a:gd name="connsiteY24" fmla="*/ 786810 h 1084521"/>
              <a:gd name="connsiteX25" fmla="*/ 723014 w 765544"/>
              <a:gd name="connsiteY25" fmla="*/ 754912 h 1084521"/>
              <a:gd name="connsiteX26" fmla="*/ 701749 w 765544"/>
              <a:gd name="connsiteY26" fmla="*/ 669852 h 1084521"/>
              <a:gd name="connsiteX27" fmla="*/ 691116 w 765544"/>
              <a:gd name="connsiteY27" fmla="*/ 637954 h 1084521"/>
              <a:gd name="connsiteX28" fmla="*/ 669851 w 765544"/>
              <a:gd name="connsiteY28" fmla="*/ 552893 h 1084521"/>
              <a:gd name="connsiteX29" fmla="*/ 637954 w 765544"/>
              <a:gd name="connsiteY29" fmla="*/ 531628 h 1084521"/>
              <a:gd name="connsiteX30" fmla="*/ 606056 w 765544"/>
              <a:gd name="connsiteY30" fmla="*/ 467833 h 1084521"/>
              <a:gd name="connsiteX31" fmla="*/ 552893 w 765544"/>
              <a:gd name="connsiteY31" fmla="*/ 393405 h 1084521"/>
              <a:gd name="connsiteX32" fmla="*/ 510363 w 765544"/>
              <a:gd name="connsiteY32" fmla="*/ 329610 h 1084521"/>
              <a:gd name="connsiteX33" fmla="*/ 457200 w 765544"/>
              <a:gd name="connsiteY33" fmla="*/ 265814 h 1084521"/>
              <a:gd name="connsiteX34" fmla="*/ 446567 w 765544"/>
              <a:gd name="connsiteY34" fmla="*/ 233917 h 1084521"/>
              <a:gd name="connsiteX35" fmla="*/ 414670 w 765544"/>
              <a:gd name="connsiteY35" fmla="*/ 212652 h 1084521"/>
              <a:gd name="connsiteX36" fmla="*/ 393405 w 765544"/>
              <a:gd name="connsiteY36" fmla="*/ 191386 h 1084521"/>
              <a:gd name="connsiteX37" fmla="*/ 382772 w 765544"/>
              <a:gd name="connsiteY37" fmla="*/ 148856 h 1084521"/>
              <a:gd name="connsiteX38" fmla="*/ 361507 w 765544"/>
              <a:gd name="connsiteY38" fmla="*/ 63796 h 1084521"/>
              <a:gd name="connsiteX39" fmla="*/ 308344 w 765544"/>
              <a:gd name="connsiteY39" fmla="*/ 0 h 1084521"/>
              <a:gd name="connsiteX40" fmla="*/ 265814 w 765544"/>
              <a:gd name="connsiteY40" fmla="*/ 10633 h 1084521"/>
              <a:gd name="connsiteX41" fmla="*/ 233916 w 765544"/>
              <a:gd name="connsiteY41" fmla="*/ 31898 h 1084521"/>
              <a:gd name="connsiteX42" fmla="*/ 191386 w 765544"/>
              <a:gd name="connsiteY42" fmla="*/ 21265 h 10845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765544" h="1084521">
                <a:moveTo>
                  <a:pt x="191386" y="21265"/>
                </a:moveTo>
                <a:cubicBezTo>
                  <a:pt x="178981" y="28353"/>
                  <a:pt x="168730" y="55944"/>
                  <a:pt x="159488" y="74428"/>
                </a:cubicBezTo>
                <a:cubicBezTo>
                  <a:pt x="154476" y="84453"/>
                  <a:pt x="155857" y="97574"/>
                  <a:pt x="148856" y="106326"/>
                </a:cubicBezTo>
                <a:cubicBezTo>
                  <a:pt x="140873" y="116305"/>
                  <a:pt x="127591" y="120503"/>
                  <a:pt x="116958" y="127591"/>
                </a:cubicBezTo>
                <a:cubicBezTo>
                  <a:pt x="113550" y="141223"/>
                  <a:pt x="103322" y="186762"/>
                  <a:pt x="95693" y="202019"/>
                </a:cubicBezTo>
                <a:cubicBezTo>
                  <a:pt x="89978" y="213449"/>
                  <a:pt x="80143" y="222487"/>
                  <a:pt x="74428" y="233917"/>
                </a:cubicBezTo>
                <a:cubicBezTo>
                  <a:pt x="30407" y="321958"/>
                  <a:pt x="103473" y="206296"/>
                  <a:pt x="42530" y="297712"/>
                </a:cubicBezTo>
                <a:cubicBezTo>
                  <a:pt x="30959" y="332428"/>
                  <a:pt x="26396" y="341721"/>
                  <a:pt x="21265" y="382772"/>
                </a:cubicBezTo>
                <a:cubicBezTo>
                  <a:pt x="16409" y="421617"/>
                  <a:pt x="15489" y="460886"/>
                  <a:pt x="10633" y="499731"/>
                </a:cubicBezTo>
                <a:cubicBezTo>
                  <a:pt x="8392" y="517663"/>
                  <a:pt x="3544" y="535172"/>
                  <a:pt x="0" y="552893"/>
                </a:cubicBezTo>
                <a:cubicBezTo>
                  <a:pt x="3544" y="606056"/>
                  <a:pt x="4749" y="659427"/>
                  <a:pt x="10633" y="712382"/>
                </a:cubicBezTo>
                <a:cubicBezTo>
                  <a:pt x="15052" y="752156"/>
                  <a:pt x="21733" y="737815"/>
                  <a:pt x="42530" y="765545"/>
                </a:cubicBezTo>
                <a:cubicBezTo>
                  <a:pt x="57864" y="785991"/>
                  <a:pt x="76978" y="805094"/>
                  <a:pt x="85060" y="829340"/>
                </a:cubicBezTo>
                <a:cubicBezTo>
                  <a:pt x="96140" y="862579"/>
                  <a:pt x="106886" y="904142"/>
                  <a:pt x="138223" y="925033"/>
                </a:cubicBezTo>
                <a:cubicBezTo>
                  <a:pt x="148856" y="932121"/>
                  <a:pt x="160304" y="938117"/>
                  <a:pt x="170121" y="946298"/>
                </a:cubicBezTo>
                <a:cubicBezTo>
                  <a:pt x="223218" y="990546"/>
                  <a:pt x="177860" y="970143"/>
                  <a:pt x="233916" y="988828"/>
                </a:cubicBezTo>
                <a:cubicBezTo>
                  <a:pt x="244549" y="1003005"/>
                  <a:pt x="255514" y="1016938"/>
                  <a:pt x="265814" y="1031358"/>
                </a:cubicBezTo>
                <a:cubicBezTo>
                  <a:pt x="273242" y="1041757"/>
                  <a:pt x="278043" y="1054220"/>
                  <a:pt x="287079" y="1063256"/>
                </a:cubicBezTo>
                <a:cubicBezTo>
                  <a:pt x="296115" y="1072292"/>
                  <a:pt x="308344" y="1077433"/>
                  <a:pt x="318977" y="1084521"/>
                </a:cubicBezTo>
                <a:cubicBezTo>
                  <a:pt x="404111" y="1080820"/>
                  <a:pt x="539407" y="1082965"/>
                  <a:pt x="637954" y="1063256"/>
                </a:cubicBezTo>
                <a:cubicBezTo>
                  <a:pt x="648944" y="1061058"/>
                  <a:pt x="659219" y="1056168"/>
                  <a:pt x="669851" y="1052624"/>
                </a:cubicBezTo>
                <a:cubicBezTo>
                  <a:pt x="691116" y="1038447"/>
                  <a:pt x="725565" y="1034339"/>
                  <a:pt x="733647" y="1010093"/>
                </a:cubicBezTo>
                <a:lnTo>
                  <a:pt x="754912" y="946298"/>
                </a:lnTo>
                <a:lnTo>
                  <a:pt x="765544" y="914400"/>
                </a:lnTo>
                <a:cubicBezTo>
                  <a:pt x="762174" y="884071"/>
                  <a:pt x="762093" y="822438"/>
                  <a:pt x="744279" y="786810"/>
                </a:cubicBezTo>
                <a:cubicBezTo>
                  <a:pt x="738564" y="775380"/>
                  <a:pt x="730102" y="765545"/>
                  <a:pt x="723014" y="754912"/>
                </a:cubicBezTo>
                <a:cubicBezTo>
                  <a:pt x="715926" y="726559"/>
                  <a:pt x="710991" y="697578"/>
                  <a:pt x="701749" y="669852"/>
                </a:cubicBezTo>
                <a:cubicBezTo>
                  <a:pt x="698205" y="659219"/>
                  <a:pt x="694065" y="648767"/>
                  <a:pt x="691116" y="637954"/>
                </a:cubicBezTo>
                <a:cubicBezTo>
                  <a:pt x="683426" y="609758"/>
                  <a:pt x="694169" y="569105"/>
                  <a:pt x="669851" y="552893"/>
                </a:cubicBezTo>
                <a:lnTo>
                  <a:pt x="637954" y="531628"/>
                </a:lnTo>
                <a:cubicBezTo>
                  <a:pt x="577018" y="440230"/>
                  <a:pt x="650069" y="555861"/>
                  <a:pt x="606056" y="467833"/>
                </a:cubicBezTo>
                <a:cubicBezTo>
                  <a:pt x="598281" y="452283"/>
                  <a:pt x="560120" y="403040"/>
                  <a:pt x="552893" y="393405"/>
                </a:cubicBezTo>
                <a:cubicBezTo>
                  <a:pt x="534206" y="337347"/>
                  <a:pt x="554610" y="382707"/>
                  <a:pt x="510363" y="329610"/>
                </a:cubicBezTo>
                <a:cubicBezTo>
                  <a:pt x="436349" y="240792"/>
                  <a:pt x="550389" y="359003"/>
                  <a:pt x="457200" y="265814"/>
                </a:cubicBezTo>
                <a:cubicBezTo>
                  <a:pt x="453656" y="255182"/>
                  <a:pt x="453568" y="242669"/>
                  <a:pt x="446567" y="233917"/>
                </a:cubicBezTo>
                <a:cubicBezTo>
                  <a:pt x="438584" y="223939"/>
                  <a:pt x="424648" y="220635"/>
                  <a:pt x="414670" y="212652"/>
                </a:cubicBezTo>
                <a:cubicBezTo>
                  <a:pt x="406842" y="206390"/>
                  <a:pt x="400493" y="198475"/>
                  <a:pt x="393405" y="191386"/>
                </a:cubicBezTo>
                <a:cubicBezTo>
                  <a:pt x="389861" y="177209"/>
                  <a:pt x="385942" y="163121"/>
                  <a:pt x="382772" y="148856"/>
                </a:cubicBezTo>
                <a:cubicBezTo>
                  <a:pt x="377917" y="127010"/>
                  <a:pt x="372909" y="86600"/>
                  <a:pt x="361507" y="63796"/>
                </a:cubicBezTo>
                <a:cubicBezTo>
                  <a:pt x="346703" y="34188"/>
                  <a:pt x="331861" y="23517"/>
                  <a:pt x="308344" y="0"/>
                </a:cubicBezTo>
                <a:cubicBezTo>
                  <a:pt x="294167" y="3544"/>
                  <a:pt x="279245" y="4877"/>
                  <a:pt x="265814" y="10633"/>
                </a:cubicBezTo>
                <a:cubicBezTo>
                  <a:pt x="254068" y="15667"/>
                  <a:pt x="245346" y="26183"/>
                  <a:pt x="233916" y="31898"/>
                </a:cubicBezTo>
                <a:cubicBezTo>
                  <a:pt x="208167" y="44773"/>
                  <a:pt x="203791" y="14177"/>
                  <a:pt x="191386" y="21265"/>
                </a:cubicBezTo>
                <a:close/>
              </a:path>
            </a:pathLst>
          </a:custGeom>
          <a:noFill/>
          <a:ln>
            <a:solidFill>
              <a:srgbClr val="FFFF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1" name="Forme libre 10"/>
          <p:cNvSpPr/>
          <p:nvPr/>
        </p:nvSpPr>
        <p:spPr>
          <a:xfrm>
            <a:off x="4317186" y="2090911"/>
            <a:ext cx="481416" cy="901239"/>
          </a:xfrm>
          <a:custGeom>
            <a:avLst/>
            <a:gdLst>
              <a:gd name="connsiteX0" fmla="*/ 268761 w 481416"/>
              <a:gd name="connsiteY0" fmla="*/ 901239 h 901239"/>
              <a:gd name="connsiteX1" fmla="*/ 321923 w 481416"/>
              <a:gd name="connsiteY1" fmla="*/ 879974 h 901239"/>
              <a:gd name="connsiteX2" fmla="*/ 364454 w 481416"/>
              <a:gd name="connsiteY2" fmla="*/ 869341 h 901239"/>
              <a:gd name="connsiteX3" fmla="*/ 396351 w 481416"/>
              <a:gd name="connsiteY3" fmla="*/ 837443 h 901239"/>
              <a:gd name="connsiteX4" fmla="*/ 417616 w 481416"/>
              <a:gd name="connsiteY4" fmla="*/ 773648 h 901239"/>
              <a:gd name="connsiteX5" fmla="*/ 428249 w 481416"/>
              <a:gd name="connsiteY5" fmla="*/ 741750 h 901239"/>
              <a:gd name="connsiteX6" fmla="*/ 417616 w 481416"/>
              <a:gd name="connsiteY6" fmla="*/ 635425 h 901239"/>
              <a:gd name="connsiteX7" fmla="*/ 396351 w 481416"/>
              <a:gd name="connsiteY7" fmla="*/ 603527 h 901239"/>
              <a:gd name="connsiteX8" fmla="*/ 406984 w 481416"/>
              <a:gd name="connsiteY8" fmla="*/ 412141 h 901239"/>
              <a:gd name="connsiteX9" fmla="*/ 417616 w 481416"/>
              <a:gd name="connsiteY9" fmla="*/ 369611 h 901239"/>
              <a:gd name="connsiteX10" fmla="*/ 438882 w 481416"/>
              <a:gd name="connsiteY10" fmla="*/ 348346 h 901239"/>
              <a:gd name="connsiteX11" fmla="*/ 460147 w 481416"/>
              <a:gd name="connsiteY11" fmla="*/ 316448 h 901239"/>
              <a:gd name="connsiteX12" fmla="*/ 470779 w 481416"/>
              <a:gd name="connsiteY12" fmla="*/ 125062 h 901239"/>
              <a:gd name="connsiteX13" fmla="*/ 449514 w 481416"/>
              <a:gd name="connsiteY13" fmla="*/ 93164 h 901239"/>
              <a:gd name="connsiteX14" fmla="*/ 385719 w 481416"/>
              <a:gd name="connsiteY14" fmla="*/ 50634 h 901239"/>
              <a:gd name="connsiteX15" fmla="*/ 353821 w 481416"/>
              <a:gd name="connsiteY15" fmla="*/ 40002 h 901239"/>
              <a:gd name="connsiteX16" fmla="*/ 45477 w 481416"/>
              <a:gd name="connsiteY16" fmla="*/ 29369 h 901239"/>
              <a:gd name="connsiteX17" fmla="*/ 2947 w 481416"/>
              <a:gd name="connsiteY17" fmla="*/ 40002 h 901239"/>
              <a:gd name="connsiteX18" fmla="*/ 109272 w 481416"/>
              <a:gd name="connsiteY18" fmla="*/ 18736 h 901239"/>
              <a:gd name="connsiteX19" fmla="*/ 332556 w 481416"/>
              <a:gd name="connsiteY19" fmla="*/ 29369 h 901239"/>
              <a:gd name="connsiteX20" fmla="*/ 375086 w 481416"/>
              <a:gd name="connsiteY20" fmla="*/ 61267 h 901239"/>
              <a:gd name="connsiteX21" fmla="*/ 438882 w 481416"/>
              <a:gd name="connsiteY21" fmla="*/ 93164 h 901239"/>
              <a:gd name="connsiteX22" fmla="*/ 470779 w 481416"/>
              <a:gd name="connsiteY22" fmla="*/ 114429 h 901239"/>
              <a:gd name="connsiteX23" fmla="*/ 460147 w 481416"/>
              <a:gd name="connsiteY23" fmla="*/ 146327 h 901239"/>
              <a:gd name="connsiteX24" fmla="*/ 438882 w 481416"/>
              <a:gd name="connsiteY24" fmla="*/ 284550 h 901239"/>
              <a:gd name="connsiteX25" fmla="*/ 428249 w 481416"/>
              <a:gd name="connsiteY25" fmla="*/ 327081 h 901239"/>
              <a:gd name="connsiteX26" fmla="*/ 406984 w 481416"/>
              <a:gd name="connsiteY26" fmla="*/ 390876 h 901239"/>
              <a:gd name="connsiteX27" fmla="*/ 396351 w 481416"/>
              <a:gd name="connsiteY27" fmla="*/ 422774 h 901239"/>
              <a:gd name="connsiteX28" fmla="*/ 396351 w 481416"/>
              <a:gd name="connsiteY28" fmla="*/ 635425 h 901239"/>
              <a:gd name="connsiteX29" fmla="*/ 428249 w 481416"/>
              <a:gd name="connsiteY29" fmla="*/ 667322 h 901239"/>
              <a:gd name="connsiteX30" fmla="*/ 375086 w 481416"/>
              <a:gd name="connsiteY30" fmla="*/ 848076 h 901239"/>
              <a:gd name="connsiteX31" fmla="*/ 311291 w 481416"/>
              <a:gd name="connsiteY31" fmla="*/ 869341 h 901239"/>
              <a:gd name="connsiteX32" fmla="*/ 268761 w 481416"/>
              <a:gd name="connsiteY32" fmla="*/ 901239 h 901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481416" h="901239">
                <a:moveTo>
                  <a:pt x="268761" y="901239"/>
                </a:moveTo>
                <a:cubicBezTo>
                  <a:pt x="286482" y="894151"/>
                  <a:pt x="303817" y="886010"/>
                  <a:pt x="321923" y="879974"/>
                </a:cubicBezTo>
                <a:cubicBezTo>
                  <a:pt x="335786" y="875353"/>
                  <a:pt x="351766" y="876591"/>
                  <a:pt x="364454" y="869341"/>
                </a:cubicBezTo>
                <a:cubicBezTo>
                  <a:pt x="377509" y="861881"/>
                  <a:pt x="385719" y="848076"/>
                  <a:pt x="396351" y="837443"/>
                </a:cubicBezTo>
                <a:lnTo>
                  <a:pt x="417616" y="773648"/>
                </a:lnTo>
                <a:lnTo>
                  <a:pt x="428249" y="741750"/>
                </a:lnTo>
                <a:cubicBezTo>
                  <a:pt x="424705" y="706308"/>
                  <a:pt x="425625" y="670131"/>
                  <a:pt x="417616" y="635425"/>
                </a:cubicBezTo>
                <a:cubicBezTo>
                  <a:pt x="414743" y="622973"/>
                  <a:pt x="396959" y="616291"/>
                  <a:pt x="396351" y="603527"/>
                </a:cubicBezTo>
                <a:cubicBezTo>
                  <a:pt x="393312" y="539706"/>
                  <a:pt x="401199" y="475772"/>
                  <a:pt x="406984" y="412141"/>
                </a:cubicBezTo>
                <a:cubicBezTo>
                  <a:pt x="408307" y="397588"/>
                  <a:pt x="411081" y="382681"/>
                  <a:pt x="417616" y="369611"/>
                </a:cubicBezTo>
                <a:cubicBezTo>
                  <a:pt x="422099" y="360645"/>
                  <a:pt x="432620" y="356174"/>
                  <a:pt x="438882" y="348346"/>
                </a:cubicBezTo>
                <a:cubicBezTo>
                  <a:pt x="446865" y="338367"/>
                  <a:pt x="453059" y="327081"/>
                  <a:pt x="460147" y="316448"/>
                </a:cubicBezTo>
                <a:cubicBezTo>
                  <a:pt x="473143" y="238474"/>
                  <a:pt x="494407" y="195947"/>
                  <a:pt x="470779" y="125062"/>
                </a:cubicBezTo>
                <a:cubicBezTo>
                  <a:pt x="466738" y="112939"/>
                  <a:pt x="459131" y="101579"/>
                  <a:pt x="449514" y="93164"/>
                </a:cubicBezTo>
                <a:cubicBezTo>
                  <a:pt x="430280" y="76334"/>
                  <a:pt x="409965" y="58715"/>
                  <a:pt x="385719" y="50634"/>
                </a:cubicBezTo>
                <a:lnTo>
                  <a:pt x="353821" y="40002"/>
                </a:lnTo>
                <a:cubicBezTo>
                  <a:pt x="246736" y="-31390"/>
                  <a:pt x="323569" y="10829"/>
                  <a:pt x="45477" y="29369"/>
                </a:cubicBezTo>
                <a:cubicBezTo>
                  <a:pt x="30896" y="30341"/>
                  <a:pt x="-11467" y="42404"/>
                  <a:pt x="2947" y="40002"/>
                </a:cubicBezTo>
                <a:cubicBezTo>
                  <a:pt x="38599" y="34060"/>
                  <a:pt x="73830" y="25825"/>
                  <a:pt x="109272" y="18736"/>
                </a:cubicBezTo>
                <a:cubicBezTo>
                  <a:pt x="183700" y="22280"/>
                  <a:pt x="258980" y="17597"/>
                  <a:pt x="332556" y="29369"/>
                </a:cubicBezTo>
                <a:cubicBezTo>
                  <a:pt x="350054" y="32169"/>
                  <a:pt x="360666" y="50967"/>
                  <a:pt x="375086" y="61267"/>
                </a:cubicBezTo>
                <a:cubicBezTo>
                  <a:pt x="411155" y="87031"/>
                  <a:pt x="399381" y="79998"/>
                  <a:pt x="438882" y="93164"/>
                </a:cubicBezTo>
                <a:cubicBezTo>
                  <a:pt x="449514" y="100252"/>
                  <a:pt x="466033" y="102564"/>
                  <a:pt x="470779" y="114429"/>
                </a:cubicBezTo>
                <a:cubicBezTo>
                  <a:pt x="474941" y="124835"/>
                  <a:pt x="462578" y="135386"/>
                  <a:pt x="460147" y="146327"/>
                </a:cubicBezTo>
                <a:cubicBezTo>
                  <a:pt x="449863" y="192607"/>
                  <a:pt x="447368" y="237878"/>
                  <a:pt x="438882" y="284550"/>
                </a:cubicBezTo>
                <a:cubicBezTo>
                  <a:pt x="436268" y="298928"/>
                  <a:pt x="432448" y="313084"/>
                  <a:pt x="428249" y="327081"/>
                </a:cubicBezTo>
                <a:cubicBezTo>
                  <a:pt x="421808" y="348551"/>
                  <a:pt x="414072" y="369611"/>
                  <a:pt x="406984" y="390876"/>
                </a:cubicBezTo>
                <a:lnTo>
                  <a:pt x="396351" y="422774"/>
                </a:lnTo>
                <a:cubicBezTo>
                  <a:pt x="390631" y="485692"/>
                  <a:pt x="374987" y="571332"/>
                  <a:pt x="396351" y="635425"/>
                </a:cubicBezTo>
                <a:cubicBezTo>
                  <a:pt x="401106" y="649690"/>
                  <a:pt x="417616" y="656690"/>
                  <a:pt x="428249" y="667322"/>
                </a:cubicBezTo>
                <a:cubicBezTo>
                  <a:pt x="426066" y="691338"/>
                  <a:pt x="432304" y="829003"/>
                  <a:pt x="375086" y="848076"/>
                </a:cubicBezTo>
                <a:lnTo>
                  <a:pt x="311291" y="869341"/>
                </a:lnTo>
                <a:lnTo>
                  <a:pt x="268761" y="901239"/>
                </a:lnTo>
                <a:close/>
              </a:path>
            </a:pathLst>
          </a:custGeom>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4" name="Forme libre 13"/>
          <p:cNvSpPr/>
          <p:nvPr/>
        </p:nvSpPr>
        <p:spPr>
          <a:xfrm>
            <a:off x="287549" y="1663080"/>
            <a:ext cx="1314955" cy="319933"/>
          </a:xfrm>
          <a:custGeom>
            <a:avLst/>
            <a:gdLst>
              <a:gd name="connsiteX0" fmla="*/ 2844 w 1314955"/>
              <a:gd name="connsiteY0" fmla="*/ 265814 h 319933"/>
              <a:gd name="connsiteX1" fmla="*/ 119802 w 1314955"/>
              <a:gd name="connsiteY1" fmla="*/ 308344 h 319933"/>
              <a:gd name="connsiteX2" fmla="*/ 151700 w 1314955"/>
              <a:gd name="connsiteY2" fmla="*/ 318977 h 319933"/>
              <a:gd name="connsiteX3" fmla="*/ 268658 w 1314955"/>
              <a:gd name="connsiteY3" fmla="*/ 308344 h 319933"/>
              <a:gd name="connsiteX4" fmla="*/ 332453 w 1314955"/>
              <a:gd name="connsiteY4" fmla="*/ 276447 h 319933"/>
              <a:gd name="connsiteX5" fmla="*/ 353719 w 1314955"/>
              <a:gd name="connsiteY5" fmla="*/ 255181 h 319933"/>
              <a:gd name="connsiteX6" fmla="*/ 385616 w 1314955"/>
              <a:gd name="connsiteY6" fmla="*/ 233916 h 319933"/>
              <a:gd name="connsiteX7" fmla="*/ 428147 w 1314955"/>
              <a:gd name="connsiteY7" fmla="*/ 180753 h 319933"/>
              <a:gd name="connsiteX8" fmla="*/ 449412 w 1314955"/>
              <a:gd name="connsiteY8" fmla="*/ 148856 h 319933"/>
              <a:gd name="connsiteX9" fmla="*/ 513207 w 1314955"/>
              <a:gd name="connsiteY9" fmla="*/ 106326 h 319933"/>
              <a:gd name="connsiteX10" fmla="*/ 545105 w 1314955"/>
              <a:gd name="connsiteY10" fmla="*/ 85060 h 319933"/>
              <a:gd name="connsiteX11" fmla="*/ 577002 w 1314955"/>
              <a:gd name="connsiteY11" fmla="*/ 63795 h 319933"/>
              <a:gd name="connsiteX12" fmla="*/ 651430 w 1314955"/>
              <a:gd name="connsiteY12" fmla="*/ 106326 h 319933"/>
              <a:gd name="connsiteX13" fmla="*/ 715226 w 1314955"/>
              <a:gd name="connsiteY13" fmla="*/ 127591 h 319933"/>
              <a:gd name="connsiteX14" fmla="*/ 917244 w 1314955"/>
              <a:gd name="connsiteY14" fmla="*/ 116958 h 319933"/>
              <a:gd name="connsiteX15" fmla="*/ 959774 w 1314955"/>
              <a:gd name="connsiteY15" fmla="*/ 63795 h 319933"/>
              <a:gd name="connsiteX16" fmla="*/ 981040 w 1314955"/>
              <a:gd name="connsiteY16" fmla="*/ 31898 h 319933"/>
              <a:gd name="connsiteX17" fmla="*/ 1044835 w 1314955"/>
              <a:gd name="connsiteY17" fmla="*/ 0 h 319933"/>
              <a:gd name="connsiteX18" fmla="*/ 1214956 w 1314955"/>
              <a:gd name="connsiteY18" fmla="*/ 10633 h 319933"/>
              <a:gd name="connsiteX19" fmla="*/ 1246853 w 1314955"/>
              <a:gd name="connsiteY19" fmla="*/ 42530 h 319933"/>
              <a:gd name="connsiteX20" fmla="*/ 1278751 w 1314955"/>
              <a:gd name="connsiteY20" fmla="*/ 63795 h 319933"/>
              <a:gd name="connsiteX21" fmla="*/ 1289384 w 1314955"/>
              <a:gd name="connsiteY21" fmla="*/ 170121 h 319933"/>
              <a:gd name="connsiteX22" fmla="*/ 1257486 w 1314955"/>
              <a:gd name="connsiteY22" fmla="*/ 74428 h 319933"/>
              <a:gd name="connsiteX23" fmla="*/ 1193691 w 1314955"/>
              <a:gd name="connsiteY23" fmla="*/ 21265 h 319933"/>
              <a:gd name="connsiteX24" fmla="*/ 1140528 w 1314955"/>
              <a:gd name="connsiteY24" fmla="*/ 10633 h 319933"/>
              <a:gd name="connsiteX25" fmla="*/ 1012937 w 1314955"/>
              <a:gd name="connsiteY25" fmla="*/ 21265 h 319933"/>
              <a:gd name="connsiteX26" fmla="*/ 981040 w 1314955"/>
              <a:gd name="connsiteY26" fmla="*/ 85060 h 319933"/>
              <a:gd name="connsiteX27" fmla="*/ 885347 w 1314955"/>
              <a:gd name="connsiteY27" fmla="*/ 116958 h 319933"/>
              <a:gd name="connsiteX28" fmla="*/ 608900 w 1314955"/>
              <a:gd name="connsiteY28" fmla="*/ 106326 h 319933"/>
              <a:gd name="connsiteX29" fmla="*/ 545105 w 1314955"/>
              <a:gd name="connsiteY29" fmla="*/ 85060 h 319933"/>
              <a:gd name="connsiteX30" fmla="*/ 481309 w 1314955"/>
              <a:gd name="connsiteY30" fmla="*/ 95693 h 319933"/>
              <a:gd name="connsiteX31" fmla="*/ 460044 w 1314955"/>
              <a:gd name="connsiteY31" fmla="*/ 127591 h 319933"/>
              <a:gd name="connsiteX32" fmla="*/ 428147 w 1314955"/>
              <a:gd name="connsiteY32" fmla="*/ 159488 h 319933"/>
              <a:gd name="connsiteX33" fmla="*/ 353719 w 1314955"/>
              <a:gd name="connsiteY33" fmla="*/ 255181 h 319933"/>
              <a:gd name="connsiteX34" fmla="*/ 289923 w 1314955"/>
              <a:gd name="connsiteY34" fmla="*/ 276447 h 319933"/>
              <a:gd name="connsiteX35" fmla="*/ 258026 w 1314955"/>
              <a:gd name="connsiteY35" fmla="*/ 287079 h 319933"/>
              <a:gd name="connsiteX36" fmla="*/ 236760 w 1314955"/>
              <a:gd name="connsiteY36" fmla="*/ 308344 h 319933"/>
              <a:gd name="connsiteX37" fmla="*/ 56007 w 1314955"/>
              <a:gd name="connsiteY37" fmla="*/ 308344 h 319933"/>
              <a:gd name="connsiteX38" fmla="*/ 24109 w 1314955"/>
              <a:gd name="connsiteY38" fmla="*/ 287079 h 319933"/>
              <a:gd name="connsiteX39" fmla="*/ 2844 w 1314955"/>
              <a:gd name="connsiteY39" fmla="*/ 265814 h 319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314955" h="319933">
                <a:moveTo>
                  <a:pt x="2844" y="265814"/>
                </a:moveTo>
                <a:cubicBezTo>
                  <a:pt x="76823" y="295405"/>
                  <a:pt x="37896" y="281042"/>
                  <a:pt x="119802" y="308344"/>
                </a:cubicBezTo>
                <a:lnTo>
                  <a:pt x="151700" y="318977"/>
                </a:lnTo>
                <a:cubicBezTo>
                  <a:pt x="190686" y="315433"/>
                  <a:pt x="229905" y="313880"/>
                  <a:pt x="268658" y="308344"/>
                </a:cubicBezTo>
                <a:cubicBezTo>
                  <a:pt x="292585" y="304926"/>
                  <a:pt x="314141" y="291097"/>
                  <a:pt x="332453" y="276447"/>
                </a:cubicBezTo>
                <a:cubicBezTo>
                  <a:pt x="340281" y="270184"/>
                  <a:pt x="345891" y="261444"/>
                  <a:pt x="353719" y="255181"/>
                </a:cubicBezTo>
                <a:cubicBezTo>
                  <a:pt x="363697" y="247198"/>
                  <a:pt x="374984" y="241004"/>
                  <a:pt x="385616" y="233916"/>
                </a:cubicBezTo>
                <a:cubicBezTo>
                  <a:pt x="451065" y="135744"/>
                  <a:pt x="367545" y="256505"/>
                  <a:pt x="428147" y="180753"/>
                </a:cubicBezTo>
                <a:cubicBezTo>
                  <a:pt x="436130" y="170775"/>
                  <a:pt x="439795" y="157271"/>
                  <a:pt x="449412" y="148856"/>
                </a:cubicBezTo>
                <a:cubicBezTo>
                  <a:pt x="468646" y="132026"/>
                  <a:pt x="491942" y="120503"/>
                  <a:pt x="513207" y="106326"/>
                </a:cubicBezTo>
                <a:lnTo>
                  <a:pt x="545105" y="85060"/>
                </a:lnTo>
                <a:lnTo>
                  <a:pt x="577002" y="63795"/>
                </a:lnTo>
                <a:cubicBezTo>
                  <a:pt x="693822" y="93001"/>
                  <a:pt x="547770" y="48737"/>
                  <a:pt x="651430" y="106326"/>
                </a:cubicBezTo>
                <a:cubicBezTo>
                  <a:pt x="671025" y="117212"/>
                  <a:pt x="715226" y="127591"/>
                  <a:pt x="715226" y="127591"/>
                </a:cubicBezTo>
                <a:cubicBezTo>
                  <a:pt x="782565" y="124047"/>
                  <a:pt x="850430" y="126069"/>
                  <a:pt x="917244" y="116958"/>
                </a:cubicBezTo>
                <a:cubicBezTo>
                  <a:pt x="955716" y="111712"/>
                  <a:pt x="947514" y="88314"/>
                  <a:pt x="959774" y="63795"/>
                </a:cubicBezTo>
                <a:cubicBezTo>
                  <a:pt x="965489" y="52365"/>
                  <a:pt x="972004" y="40934"/>
                  <a:pt x="981040" y="31898"/>
                </a:cubicBezTo>
                <a:cubicBezTo>
                  <a:pt x="1001652" y="11286"/>
                  <a:pt x="1018891" y="8648"/>
                  <a:pt x="1044835" y="0"/>
                </a:cubicBezTo>
                <a:cubicBezTo>
                  <a:pt x="1101542" y="3544"/>
                  <a:pt x="1159357" y="-1072"/>
                  <a:pt x="1214956" y="10633"/>
                </a:cubicBezTo>
                <a:cubicBezTo>
                  <a:pt x="1229670" y="13731"/>
                  <a:pt x="1235302" y="32904"/>
                  <a:pt x="1246853" y="42530"/>
                </a:cubicBezTo>
                <a:cubicBezTo>
                  <a:pt x="1256670" y="50711"/>
                  <a:pt x="1268118" y="56707"/>
                  <a:pt x="1278751" y="63795"/>
                </a:cubicBezTo>
                <a:cubicBezTo>
                  <a:pt x="1290852" y="81947"/>
                  <a:pt x="1347058" y="150895"/>
                  <a:pt x="1289384" y="170121"/>
                </a:cubicBezTo>
                <a:cubicBezTo>
                  <a:pt x="1273437" y="175437"/>
                  <a:pt x="1270776" y="87718"/>
                  <a:pt x="1257486" y="74428"/>
                </a:cubicBezTo>
                <a:cubicBezTo>
                  <a:pt x="1240940" y="57882"/>
                  <a:pt x="1217374" y="30146"/>
                  <a:pt x="1193691" y="21265"/>
                </a:cubicBezTo>
                <a:cubicBezTo>
                  <a:pt x="1176770" y="14920"/>
                  <a:pt x="1158249" y="14177"/>
                  <a:pt x="1140528" y="10633"/>
                </a:cubicBezTo>
                <a:cubicBezTo>
                  <a:pt x="1097998" y="14177"/>
                  <a:pt x="1053973" y="9541"/>
                  <a:pt x="1012937" y="21265"/>
                </a:cubicBezTo>
                <a:cubicBezTo>
                  <a:pt x="993466" y="26828"/>
                  <a:pt x="988687" y="72315"/>
                  <a:pt x="981040" y="85060"/>
                </a:cubicBezTo>
                <a:cubicBezTo>
                  <a:pt x="959110" y="121610"/>
                  <a:pt x="927059" y="110999"/>
                  <a:pt x="885347" y="116958"/>
                </a:cubicBezTo>
                <a:cubicBezTo>
                  <a:pt x="793198" y="113414"/>
                  <a:pt x="700715" y="114934"/>
                  <a:pt x="608900" y="106326"/>
                </a:cubicBezTo>
                <a:cubicBezTo>
                  <a:pt x="586582" y="104234"/>
                  <a:pt x="545105" y="85060"/>
                  <a:pt x="545105" y="85060"/>
                </a:cubicBezTo>
                <a:cubicBezTo>
                  <a:pt x="523840" y="88604"/>
                  <a:pt x="500592" y="86052"/>
                  <a:pt x="481309" y="95693"/>
                </a:cubicBezTo>
                <a:cubicBezTo>
                  <a:pt x="469879" y="101408"/>
                  <a:pt x="468225" y="117774"/>
                  <a:pt x="460044" y="127591"/>
                </a:cubicBezTo>
                <a:cubicBezTo>
                  <a:pt x="450418" y="139142"/>
                  <a:pt x="437378" y="147619"/>
                  <a:pt x="428147" y="159488"/>
                </a:cubicBezTo>
                <a:cubicBezTo>
                  <a:pt x="414045" y="177619"/>
                  <a:pt x="382055" y="239439"/>
                  <a:pt x="353719" y="255181"/>
                </a:cubicBezTo>
                <a:cubicBezTo>
                  <a:pt x="334124" y="266067"/>
                  <a:pt x="311188" y="269358"/>
                  <a:pt x="289923" y="276447"/>
                </a:cubicBezTo>
                <a:lnTo>
                  <a:pt x="258026" y="287079"/>
                </a:lnTo>
                <a:cubicBezTo>
                  <a:pt x="250937" y="294167"/>
                  <a:pt x="245726" y="303861"/>
                  <a:pt x="236760" y="308344"/>
                </a:cubicBezTo>
                <a:cubicBezTo>
                  <a:pt x="187254" y="333097"/>
                  <a:pt x="89094" y="310889"/>
                  <a:pt x="56007" y="308344"/>
                </a:cubicBezTo>
                <a:cubicBezTo>
                  <a:pt x="45374" y="301256"/>
                  <a:pt x="35539" y="292794"/>
                  <a:pt x="24109" y="287079"/>
                </a:cubicBezTo>
                <a:cubicBezTo>
                  <a:pt x="14085" y="282067"/>
                  <a:pt x="-7788" y="276447"/>
                  <a:pt x="2844" y="265814"/>
                </a:cubicBezTo>
                <a:close/>
              </a:path>
            </a:pathLst>
          </a:custGeom>
          <a:ln>
            <a:solidFill>
              <a:schemeClr val="tx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21" name="ZoneTexte 20"/>
          <p:cNvSpPr txBox="1"/>
          <p:nvPr/>
        </p:nvSpPr>
        <p:spPr>
          <a:xfrm>
            <a:off x="2744709" y="4221088"/>
            <a:ext cx="2043315" cy="338554"/>
          </a:xfrm>
          <a:prstGeom prst="rect">
            <a:avLst/>
          </a:prstGeom>
          <a:solidFill>
            <a:srgbClr val="FFFF00"/>
          </a:solidFill>
          <a:ln>
            <a:solidFill>
              <a:schemeClr val="tx1"/>
            </a:solidFill>
          </a:ln>
        </p:spPr>
        <p:txBody>
          <a:bodyPr wrap="none" rtlCol="0">
            <a:spAutoFit/>
          </a:bodyPr>
          <a:lstStyle/>
          <a:p>
            <a:pPr algn="ctr"/>
            <a:r>
              <a:rPr lang="fr-BE" sz="1600" dirty="0" smtClean="0">
                <a:latin typeface="Verdana" panose="020B0604030504040204" pitchFamily="34" charset="0"/>
                <a:ea typeface="Verdana" panose="020B0604030504040204" pitchFamily="34" charset="0"/>
                <a:cs typeface="Verdana" panose="020B0604030504040204" pitchFamily="34" charset="0"/>
              </a:rPr>
              <a:t>Ovaires (Lg 4 cm)</a:t>
            </a:r>
            <a:endParaRPr lang="fr-BE" sz="1600" dirty="0">
              <a:latin typeface="Verdana" panose="020B0604030504040204" pitchFamily="34" charset="0"/>
              <a:ea typeface="Verdana" panose="020B0604030504040204" pitchFamily="34" charset="0"/>
              <a:cs typeface="Verdana" panose="020B0604030504040204" pitchFamily="34" charset="0"/>
            </a:endParaRPr>
          </a:p>
        </p:txBody>
      </p:sp>
      <p:sp>
        <p:nvSpPr>
          <p:cNvPr id="26" name="ZoneTexte 25"/>
          <p:cNvSpPr txBox="1"/>
          <p:nvPr/>
        </p:nvSpPr>
        <p:spPr>
          <a:xfrm>
            <a:off x="107504" y="5085184"/>
            <a:ext cx="2536272" cy="338554"/>
          </a:xfrm>
          <a:prstGeom prst="rect">
            <a:avLst/>
          </a:prstGeom>
          <a:solidFill>
            <a:schemeClr val="accent1">
              <a:lumMod val="75000"/>
            </a:schemeClr>
          </a:solidFill>
          <a:ln>
            <a:solidFill>
              <a:schemeClr val="tx1"/>
            </a:solidFill>
          </a:ln>
        </p:spPr>
        <p:txBody>
          <a:bodyPr wrap="none" rtlCol="0">
            <a:spAutoFit/>
          </a:bodyPr>
          <a:lstStyle/>
          <a:p>
            <a:pPr algn="ctr"/>
            <a:r>
              <a:rPr lang="fr-BE" sz="1600" dirty="0" smtClean="0">
                <a:solidFill>
                  <a:schemeClr val="bg2"/>
                </a:solidFill>
                <a:latin typeface="Verdana" panose="020B0604030504040204" pitchFamily="34" charset="0"/>
                <a:ea typeface="Verdana" panose="020B0604030504040204" pitchFamily="34" charset="0"/>
                <a:cs typeface="Verdana" panose="020B0604030504040204" pitchFamily="34" charset="0"/>
              </a:rPr>
              <a:t>Corps utérin (Lg 3 cm)</a:t>
            </a:r>
            <a:endParaRPr lang="fr-BE" sz="1600" dirty="0">
              <a:solidFill>
                <a:schemeClr val="bg2"/>
              </a:solidFill>
              <a:latin typeface="Verdana" panose="020B0604030504040204" pitchFamily="34" charset="0"/>
              <a:ea typeface="Verdana" panose="020B0604030504040204" pitchFamily="34" charset="0"/>
              <a:cs typeface="Verdana" panose="020B0604030504040204" pitchFamily="34" charset="0"/>
            </a:endParaRPr>
          </a:p>
        </p:txBody>
      </p:sp>
      <p:sp>
        <p:nvSpPr>
          <p:cNvPr id="25" name="Forme libre 24"/>
          <p:cNvSpPr/>
          <p:nvPr/>
        </p:nvSpPr>
        <p:spPr>
          <a:xfrm>
            <a:off x="2193621" y="2811396"/>
            <a:ext cx="1364114" cy="1184418"/>
          </a:xfrm>
          <a:custGeom>
            <a:avLst/>
            <a:gdLst>
              <a:gd name="connsiteX0" fmla="*/ 754912 w 1364114"/>
              <a:gd name="connsiteY0" fmla="*/ 1169582 h 1184418"/>
              <a:gd name="connsiteX1" fmla="*/ 457200 w 1364114"/>
              <a:gd name="connsiteY1" fmla="*/ 1169582 h 1184418"/>
              <a:gd name="connsiteX2" fmla="*/ 382772 w 1364114"/>
              <a:gd name="connsiteY2" fmla="*/ 1127051 h 1184418"/>
              <a:gd name="connsiteX3" fmla="*/ 350875 w 1364114"/>
              <a:gd name="connsiteY3" fmla="*/ 1116419 h 1184418"/>
              <a:gd name="connsiteX4" fmla="*/ 329609 w 1364114"/>
              <a:gd name="connsiteY4" fmla="*/ 1095154 h 1184418"/>
              <a:gd name="connsiteX5" fmla="*/ 308344 w 1364114"/>
              <a:gd name="connsiteY5" fmla="*/ 1063256 h 1184418"/>
              <a:gd name="connsiteX6" fmla="*/ 276447 w 1364114"/>
              <a:gd name="connsiteY6" fmla="*/ 1041991 h 1184418"/>
              <a:gd name="connsiteX7" fmla="*/ 223284 w 1364114"/>
              <a:gd name="connsiteY7" fmla="*/ 978196 h 1184418"/>
              <a:gd name="connsiteX8" fmla="*/ 180754 w 1364114"/>
              <a:gd name="connsiteY8" fmla="*/ 946298 h 1184418"/>
              <a:gd name="connsiteX9" fmla="*/ 116958 w 1364114"/>
              <a:gd name="connsiteY9" fmla="*/ 882503 h 1184418"/>
              <a:gd name="connsiteX10" fmla="*/ 95693 w 1364114"/>
              <a:gd name="connsiteY10" fmla="*/ 850605 h 1184418"/>
              <a:gd name="connsiteX11" fmla="*/ 10633 w 1364114"/>
              <a:gd name="connsiteY11" fmla="*/ 754912 h 1184418"/>
              <a:gd name="connsiteX12" fmla="*/ 0 w 1364114"/>
              <a:gd name="connsiteY12" fmla="*/ 723014 h 1184418"/>
              <a:gd name="connsiteX13" fmla="*/ 10633 w 1364114"/>
              <a:gd name="connsiteY13" fmla="*/ 531628 h 1184418"/>
              <a:gd name="connsiteX14" fmla="*/ 21265 w 1364114"/>
              <a:gd name="connsiteY14" fmla="*/ 489098 h 1184418"/>
              <a:gd name="connsiteX15" fmla="*/ 42530 w 1364114"/>
              <a:gd name="connsiteY15" fmla="*/ 425303 h 1184418"/>
              <a:gd name="connsiteX16" fmla="*/ 53163 w 1364114"/>
              <a:gd name="connsiteY16" fmla="*/ 393405 h 1184418"/>
              <a:gd name="connsiteX17" fmla="*/ 74428 w 1364114"/>
              <a:gd name="connsiteY17" fmla="*/ 361507 h 1184418"/>
              <a:gd name="connsiteX18" fmla="*/ 95693 w 1364114"/>
              <a:gd name="connsiteY18" fmla="*/ 276447 h 1184418"/>
              <a:gd name="connsiteX19" fmla="*/ 116958 w 1364114"/>
              <a:gd name="connsiteY19" fmla="*/ 212651 h 1184418"/>
              <a:gd name="connsiteX20" fmla="*/ 127591 w 1364114"/>
              <a:gd name="connsiteY20" fmla="*/ 159489 h 1184418"/>
              <a:gd name="connsiteX21" fmla="*/ 148856 w 1364114"/>
              <a:gd name="connsiteY21" fmla="*/ 95693 h 1184418"/>
              <a:gd name="connsiteX22" fmla="*/ 202019 w 1364114"/>
              <a:gd name="connsiteY22" fmla="*/ 0 h 1184418"/>
              <a:gd name="connsiteX23" fmla="*/ 425302 w 1364114"/>
              <a:gd name="connsiteY23" fmla="*/ 10633 h 1184418"/>
              <a:gd name="connsiteX24" fmla="*/ 499730 w 1364114"/>
              <a:gd name="connsiteY24" fmla="*/ 31898 h 1184418"/>
              <a:gd name="connsiteX25" fmla="*/ 574158 w 1364114"/>
              <a:gd name="connsiteY25" fmla="*/ 53163 h 1184418"/>
              <a:gd name="connsiteX26" fmla="*/ 999461 w 1364114"/>
              <a:gd name="connsiteY26" fmla="*/ 42531 h 1184418"/>
              <a:gd name="connsiteX27" fmla="*/ 1158949 w 1364114"/>
              <a:gd name="connsiteY27" fmla="*/ 21265 h 1184418"/>
              <a:gd name="connsiteX28" fmla="*/ 1233377 w 1364114"/>
              <a:gd name="connsiteY28" fmla="*/ 10633 h 1184418"/>
              <a:gd name="connsiteX29" fmla="*/ 1297172 w 1364114"/>
              <a:gd name="connsiteY29" fmla="*/ 21265 h 1184418"/>
              <a:gd name="connsiteX30" fmla="*/ 1350335 w 1364114"/>
              <a:gd name="connsiteY30" fmla="*/ 74428 h 1184418"/>
              <a:gd name="connsiteX31" fmla="*/ 1350335 w 1364114"/>
              <a:gd name="connsiteY31" fmla="*/ 180754 h 1184418"/>
              <a:gd name="connsiteX32" fmla="*/ 1286540 w 1364114"/>
              <a:gd name="connsiteY32" fmla="*/ 233917 h 1184418"/>
              <a:gd name="connsiteX33" fmla="*/ 1233377 w 1364114"/>
              <a:gd name="connsiteY33" fmla="*/ 297712 h 1184418"/>
              <a:gd name="connsiteX34" fmla="*/ 1244009 w 1364114"/>
              <a:gd name="connsiteY34" fmla="*/ 606056 h 1184418"/>
              <a:gd name="connsiteX35" fmla="*/ 1254642 w 1364114"/>
              <a:gd name="connsiteY35" fmla="*/ 637954 h 1184418"/>
              <a:gd name="connsiteX36" fmla="*/ 1275907 w 1364114"/>
              <a:gd name="connsiteY36" fmla="*/ 669851 h 1184418"/>
              <a:gd name="connsiteX37" fmla="*/ 1286540 w 1364114"/>
              <a:gd name="connsiteY37" fmla="*/ 712382 h 1184418"/>
              <a:gd name="connsiteX38" fmla="*/ 1307805 w 1364114"/>
              <a:gd name="connsiteY38" fmla="*/ 776177 h 1184418"/>
              <a:gd name="connsiteX39" fmla="*/ 1286540 w 1364114"/>
              <a:gd name="connsiteY39" fmla="*/ 882503 h 1184418"/>
              <a:gd name="connsiteX40" fmla="*/ 1265275 w 1364114"/>
              <a:gd name="connsiteY40" fmla="*/ 914400 h 1184418"/>
              <a:gd name="connsiteX41" fmla="*/ 1233377 w 1364114"/>
              <a:gd name="connsiteY41" fmla="*/ 925033 h 1184418"/>
              <a:gd name="connsiteX42" fmla="*/ 1158949 w 1364114"/>
              <a:gd name="connsiteY42" fmla="*/ 935665 h 1184418"/>
              <a:gd name="connsiteX43" fmla="*/ 1041991 w 1364114"/>
              <a:gd name="connsiteY43" fmla="*/ 946298 h 1184418"/>
              <a:gd name="connsiteX44" fmla="*/ 978195 w 1364114"/>
              <a:gd name="connsiteY44" fmla="*/ 967563 h 1184418"/>
              <a:gd name="connsiteX45" fmla="*/ 903768 w 1364114"/>
              <a:gd name="connsiteY45" fmla="*/ 999461 h 1184418"/>
              <a:gd name="connsiteX46" fmla="*/ 893135 w 1364114"/>
              <a:gd name="connsiteY46" fmla="*/ 1031358 h 1184418"/>
              <a:gd name="connsiteX47" fmla="*/ 850605 w 1364114"/>
              <a:gd name="connsiteY47" fmla="*/ 1084521 h 11844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1364114" h="1184418">
                <a:moveTo>
                  <a:pt x="754912" y="1169582"/>
                </a:moveTo>
                <a:cubicBezTo>
                  <a:pt x="629719" y="1187466"/>
                  <a:pt x="637137" y="1191174"/>
                  <a:pt x="457200" y="1169582"/>
                </a:cubicBezTo>
                <a:cubicBezTo>
                  <a:pt x="432671" y="1166639"/>
                  <a:pt x="404129" y="1137730"/>
                  <a:pt x="382772" y="1127051"/>
                </a:cubicBezTo>
                <a:cubicBezTo>
                  <a:pt x="372748" y="1122039"/>
                  <a:pt x="361507" y="1119963"/>
                  <a:pt x="350875" y="1116419"/>
                </a:cubicBezTo>
                <a:cubicBezTo>
                  <a:pt x="343786" y="1109331"/>
                  <a:pt x="335871" y="1102982"/>
                  <a:pt x="329609" y="1095154"/>
                </a:cubicBezTo>
                <a:cubicBezTo>
                  <a:pt x="321626" y="1085175"/>
                  <a:pt x="317380" y="1072292"/>
                  <a:pt x="308344" y="1063256"/>
                </a:cubicBezTo>
                <a:cubicBezTo>
                  <a:pt x="299308" y="1054220"/>
                  <a:pt x="287079" y="1049079"/>
                  <a:pt x="276447" y="1041991"/>
                </a:cubicBezTo>
                <a:cubicBezTo>
                  <a:pt x="254571" y="1009178"/>
                  <a:pt x="255120" y="1005485"/>
                  <a:pt x="223284" y="978196"/>
                </a:cubicBezTo>
                <a:cubicBezTo>
                  <a:pt x="209829" y="966663"/>
                  <a:pt x="193926" y="958153"/>
                  <a:pt x="180754" y="946298"/>
                </a:cubicBezTo>
                <a:cubicBezTo>
                  <a:pt x="158401" y="926180"/>
                  <a:pt x="133640" y="907526"/>
                  <a:pt x="116958" y="882503"/>
                </a:cubicBezTo>
                <a:cubicBezTo>
                  <a:pt x="109870" y="871870"/>
                  <a:pt x="104183" y="860156"/>
                  <a:pt x="95693" y="850605"/>
                </a:cubicBezTo>
                <a:cubicBezTo>
                  <a:pt x="63485" y="814370"/>
                  <a:pt x="31318" y="796282"/>
                  <a:pt x="10633" y="754912"/>
                </a:cubicBezTo>
                <a:cubicBezTo>
                  <a:pt x="5621" y="744887"/>
                  <a:pt x="3544" y="733647"/>
                  <a:pt x="0" y="723014"/>
                </a:cubicBezTo>
                <a:cubicBezTo>
                  <a:pt x="3544" y="659219"/>
                  <a:pt x="4848" y="595259"/>
                  <a:pt x="10633" y="531628"/>
                </a:cubicBezTo>
                <a:cubicBezTo>
                  <a:pt x="11956" y="517075"/>
                  <a:pt x="17066" y="503095"/>
                  <a:pt x="21265" y="489098"/>
                </a:cubicBezTo>
                <a:cubicBezTo>
                  <a:pt x="27706" y="467628"/>
                  <a:pt x="35442" y="446568"/>
                  <a:pt x="42530" y="425303"/>
                </a:cubicBezTo>
                <a:cubicBezTo>
                  <a:pt x="46074" y="414670"/>
                  <a:pt x="46946" y="402731"/>
                  <a:pt x="53163" y="393405"/>
                </a:cubicBezTo>
                <a:lnTo>
                  <a:pt x="74428" y="361507"/>
                </a:lnTo>
                <a:cubicBezTo>
                  <a:pt x="81516" y="333154"/>
                  <a:pt x="86451" y="304173"/>
                  <a:pt x="95693" y="276447"/>
                </a:cubicBezTo>
                <a:cubicBezTo>
                  <a:pt x="102781" y="255182"/>
                  <a:pt x="112562" y="234631"/>
                  <a:pt x="116958" y="212651"/>
                </a:cubicBezTo>
                <a:cubicBezTo>
                  <a:pt x="120502" y="194930"/>
                  <a:pt x="122836" y="176924"/>
                  <a:pt x="127591" y="159489"/>
                </a:cubicBezTo>
                <a:cubicBezTo>
                  <a:pt x="133489" y="137863"/>
                  <a:pt x="143419" y="117439"/>
                  <a:pt x="148856" y="95693"/>
                </a:cubicBezTo>
                <a:cubicBezTo>
                  <a:pt x="172839" y="-240"/>
                  <a:pt x="142395" y="19875"/>
                  <a:pt x="202019" y="0"/>
                </a:cubicBezTo>
                <a:cubicBezTo>
                  <a:pt x="276447" y="3544"/>
                  <a:pt x="351027" y="4691"/>
                  <a:pt x="425302" y="10633"/>
                </a:cubicBezTo>
                <a:cubicBezTo>
                  <a:pt x="446489" y="12328"/>
                  <a:pt x="478678" y="25582"/>
                  <a:pt x="499730" y="31898"/>
                </a:cubicBezTo>
                <a:cubicBezTo>
                  <a:pt x="524444" y="39312"/>
                  <a:pt x="549349" y="46075"/>
                  <a:pt x="574158" y="53163"/>
                </a:cubicBezTo>
                <a:lnTo>
                  <a:pt x="999461" y="42531"/>
                </a:lnTo>
                <a:cubicBezTo>
                  <a:pt x="1110582" y="38086"/>
                  <a:pt x="1077550" y="34831"/>
                  <a:pt x="1158949" y="21265"/>
                </a:cubicBezTo>
                <a:cubicBezTo>
                  <a:pt x="1183669" y="17145"/>
                  <a:pt x="1208568" y="14177"/>
                  <a:pt x="1233377" y="10633"/>
                </a:cubicBezTo>
                <a:cubicBezTo>
                  <a:pt x="1254642" y="14177"/>
                  <a:pt x="1278246" y="10942"/>
                  <a:pt x="1297172" y="21265"/>
                </a:cubicBezTo>
                <a:cubicBezTo>
                  <a:pt x="1319173" y="33266"/>
                  <a:pt x="1350335" y="74428"/>
                  <a:pt x="1350335" y="74428"/>
                </a:cubicBezTo>
                <a:cubicBezTo>
                  <a:pt x="1364423" y="116690"/>
                  <a:pt x="1372549" y="125219"/>
                  <a:pt x="1350335" y="180754"/>
                </a:cubicBezTo>
                <a:cubicBezTo>
                  <a:pt x="1341018" y="204046"/>
                  <a:pt x="1304079" y="219301"/>
                  <a:pt x="1286540" y="233917"/>
                </a:cubicBezTo>
                <a:cubicBezTo>
                  <a:pt x="1255837" y="259503"/>
                  <a:pt x="1254288" y="266345"/>
                  <a:pt x="1233377" y="297712"/>
                </a:cubicBezTo>
                <a:cubicBezTo>
                  <a:pt x="1236921" y="400493"/>
                  <a:pt x="1237594" y="503414"/>
                  <a:pt x="1244009" y="606056"/>
                </a:cubicBezTo>
                <a:cubicBezTo>
                  <a:pt x="1244708" y="617242"/>
                  <a:pt x="1249630" y="627929"/>
                  <a:pt x="1254642" y="637954"/>
                </a:cubicBezTo>
                <a:cubicBezTo>
                  <a:pt x="1260357" y="649383"/>
                  <a:pt x="1268819" y="659219"/>
                  <a:pt x="1275907" y="669851"/>
                </a:cubicBezTo>
                <a:cubicBezTo>
                  <a:pt x="1279451" y="684028"/>
                  <a:pt x="1282341" y="698385"/>
                  <a:pt x="1286540" y="712382"/>
                </a:cubicBezTo>
                <a:cubicBezTo>
                  <a:pt x="1292981" y="733852"/>
                  <a:pt x="1307805" y="776177"/>
                  <a:pt x="1307805" y="776177"/>
                </a:cubicBezTo>
                <a:cubicBezTo>
                  <a:pt x="1303887" y="803598"/>
                  <a:pt x="1301384" y="852814"/>
                  <a:pt x="1286540" y="882503"/>
                </a:cubicBezTo>
                <a:cubicBezTo>
                  <a:pt x="1280825" y="893933"/>
                  <a:pt x="1275253" y="906417"/>
                  <a:pt x="1265275" y="914400"/>
                </a:cubicBezTo>
                <a:cubicBezTo>
                  <a:pt x="1256523" y="921401"/>
                  <a:pt x="1244367" y="922835"/>
                  <a:pt x="1233377" y="925033"/>
                </a:cubicBezTo>
                <a:cubicBezTo>
                  <a:pt x="1208802" y="929948"/>
                  <a:pt x="1183857" y="932897"/>
                  <a:pt x="1158949" y="935665"/>
                </a:cubicBezTo>
                <a:cubicBezTo>
                  <a:pt x="1120042" y="939988"/>
                  <a:pt x="1080977" y="942754"/>
                  <a:pt x="1041991" y="946298"/>
                </a:cubicBezTo>
                <a:cubicBezTo>
                  <a:pt x="1020726" y="953386"/>
                  <a:pt x="996846" y="955129"/>
                  <a:pt x="978195" y="967563"/>
                </a:cubicBezTo>
                <a:cubicBezTo>
                  <a:pt x="934139" y="996934"/>
                  <a:pt x="958695" y="985729"/>
                  <a:pt x="903768" y="999461"/>
                </a:cubicBezTo>
                <a:cubicBezTo>
                  <a:pt x="900224" y="1010093"/>
                  <a:pt x="898147" y="1021334"/>
                  <a:pt x="893135" y="1031358"/>
                </a:cubicBezTo>
                <a:cubicBezTo>
                  <a:pt x="879721" y="1058185"/>
                  <a:pt x="870385" y="1064741"/>
                  <a:pt x="850605" y="1084521"/>
                </a:cubicBezTo>
              </a:path>
            </a:pathLst>
          </a:custGeom>
          <a:noFill/>
          <a:ln w="28575">
            <a:solidFill>
              <a:srgbClr val="FF000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31" name="Forme libre 30"/>
          <p:cNvSpPr/>
          <p:nvPr/>
        </p:nvSpPr>
        <p:spPr>
          <a:xfrm>
            <a:off x="2076661" y="2290620"/>
            <a:ext cx="1480096" cy="511025"/>
          </a:xfrm>
          <a:custGeom>
            <a:avLst/>
            <a:gdLst>
              <a:gd name="connsiteX0" fmla="*/ 1297174 w 1480096"/>
              <a:gd name="connsiteY0" fmla="*/ 488879 h 511025"/>
              <a:gd name="connsiteX1" fmla="*/ 1244011 w 1480096"/>
              <a:gd name="connsiteY1" fmla="*/ 478246 h 511025"/>
              <a:gd name="connsiteX2" fmla="*/ 1020728 w 1480096"/>
              <a:gd name="connsiteY2" fmla="*/ 499511 h 511025"/>
              <a:gd name="connsiteX3" fmla="*/ 903769 w 1480096"/>
              <a:gd name="connsiteY3" fmla="*/ 499511 h 511025"/>
              <a:gd name="connsiteX4" fmla="*/ 712383 w 1480096"/>
              <a:gd name="connsiteY4" fmla="*/ 488879 h 511025"/>
              <a:gd name="connsiteX5" fmla="*/ 478467 w 1480096"/>
              <a:gd name="connsiteY5" fmla="*/ 467613 h 511025"/>
              <a:gd name="connsiteX6" fmla="*/ 425304 w 1480096"/>
              <a:gd name="connsiteY6" fmla="*/ 456981 h 511025"/>
              <a:gd name="connsiteX7" fmla="*/ 361509 w 1480096"/>
              <a:gd name="connsiteY7" fmla="*/ 435716 h 511025"/>
              <a:gd name="connsiteX8" fmla="*/ 159490 w 1480096"/>
              <a:gd name="connsiteY8" fmla="*/ 435716 h 511025"/>
              <a:gd name="connsiteX9" fmla="*/ 127593 w 1480096"/>
              <a:gd name="connsiteY9" fmla="*/ 414451 h 511025"/>
              <a:gd name="connsiteX10" fmla="*/ 106328 w 1480096"/>
              <a:gd name="connsiteY10" fmla="*/ 382553 h 511025"/>
              <a:gd name="connsiteX11" fmla="*/ 53165 w 1480096"/>
              <a:gd name="connsiteY11" fmla="*/ 329390 h 511025"/>
              <a:gd name="connsiteX12" fmla="*/ 10635 w 1480096"/>
              <a:gd name="connsiteY12" fmla="*/ 244330 h 511025"/>
              <a:gd name="connsiteX13" fmla="*/ 10635 w 1480096"/>
              <a:gd name="connsiteY13" fmla="*/ 138004 h 511025"/>
              <a:gd name="connsiteX14" fmla="*/ 31900 w 1480096"/>
              <a:gd name="connsiteY14" fmla="*/ 106107 h 511025"/>
              <a:gd name="connsiteX15" fmla="*/ 95695 w 1480096"/>
              <a:gd name="connsiteY15" fmla="*/ 84841 h 511025"/>
              <a:gd name="connsiteX16" fmla="*/ 127593 w 1480096"/>
              <a:gd name="connsiteY16" fmla="*/ 74209 h 511025"/>
              <a:gd name="connsiteX17" fmla="*/ 435937 w 1480096"/>
              <a:gd name="connsiteY17" fmla="*/ 52944 h 511025"/>
              <a:gd name="connsiteX18" fmla="*/ 882504 w 1480096"/>
              <a:gd name="connsiteY18" fmla="*/ 42311 h 511025"/>
              <a:gd name="connsiteX19" fmla="*/ 999462 w 1480096"/>
              <a:gd name="connsiteY19" fmla="*/ 74209 h 511025"/>
              <a:gd name="connsiteX20" fmla="*/ 1105788 w 1480096"/>
              <a:gd name="connsiteY20" fmla="*/ 84841 h 511025"/>
              <a:gd name="connsiteX21" fmla="*/ 1169583 w 1480096"/>
              <a:gd name="connsiteY21" fmla="*/ 95474 h 511025"/>
              <a:gd name="connsiteX22" fmla="*/ 1424765 w 1480096"/>
              <a:gd name="connsiteY22" fmla="*/ 106107 h 511025"/>
              <a:gd name="connsiteX23" fmla="*/ 1477928 w 1480096"/>
              <a:gd name="connsiteY23" fmla="*/ 116739 h 511025"/>
              <a:gd name="connsiteX24" fmla="*/ 1456662 w 1480096"/>
              <a:gd name="connsiteY24" fmla="*/ 201800 h 511025"/>
              <a:gd name="connsiteX25" fmla="*/ 1424765 w 1480096"/>
              <a:gd name="connsiteY25" fmla="*/ 265595 h 511025"/>
              <a:gd name="connsiteX26" fmla="*/ 1414132 w 1480096"/>
              <a:gd name="connsiteY26" fmla="*/ 308125 h 511025"/>
              <a:gd name="connsiteX27" fmla="*/ 1403500 w 1480096"/>
              <a:gd name="connsiteY27" fmla="*/ 361288 h 511025"/>
              <a:gd name="connsiteX28" fmla="*/ 1382235 w 1480096"/>
              <a:gd name="connsiteY28" fmla="*/ 403818 h 511025"/>
              <a:gd name="connsiteX29" fmla="*/ 1371602 w 1480096"/>
              <a:gd name="connsiteY29" fmla="*/ 435716 h 511025"/>
              <a:gd name="connsiteX30" fmla="*/ 1329072 w 1480096"/>
              <a:gd name="connsiteY30" fmla="*/ 488879 h 511025"/>
              <a:gd name="connsiteX31" fmla="*/ 1297174 w 1480096"/>
              <a:gd name="connsiteY31" fmla="*/ 488879 h 511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480096" h="511025">
                <a:moveTo>
                  <a:pt x="1297174" y="488879"/>
                </a:moveTo>
                <a:cubicBezTo>
                  <a:pt x="1279453" y="485335"/>
                  <a:pt x="1262083" y="478246"/>
                  <a:pt x="1244011" y="478246"/>
                </a:cubicBezTo>
                <a:cubicBezTo>
                  <a:pt x="1204130" y="478246"/>
                  <a:pt x="1068828" y="494167"/>
                  <a:pt x="1020728" y="499511"/>
                </a:cubicBezTo>
                <a:cubicBezTo>
                  <a:pt x="957301" y="520654"/>
                  <a:pt x="1011224" y="507777"/>
                  <a:pt x="903769" y="499511"/>
                </a:cubicBezTo>
                <a:cubicBezTo>
                  <a:pt x="840064" y="494611"/>
                  <a:pt x="776178" y="492423"/>
                  <a:pt x="712383" y="488879"/>
                </a:cubicBezTo>
                <a:cubicBezTo>
                  <a:pt x="559224" y="463351"/>
                  <a:pt x="757919" y="494227"/>
                  <a:pt x="478467" y="467613"/>
                </a:cubicBezTo>
                <a:cubicBezTo>
                  <a:pt x="460476" y="465900"/>
                  <a:pt x="442739" y="461736"/>
                  <a:pt x="425304" y="456981"/>
                </a:cubicBezTo>
                <a:cubicBezTo>
                  <a:pt x="403679" y="451083"/>
                  <a:pt x="361509" y="435716"/>
                  <a:pt x="361509" y="435716"/>
                </a:cubicBezTo>
                <a:cubicBezTo>
                  <a:pt x="304631" y="439778"/>
                  <a:pt x="221469" y="458958"/>
                  <a:pt x="159490" y="435716"/>
                </a:cubicBezTo>
                <a:cubicBezTo>
                  <a:pt x="147525" y="431229"/>
                  <a:pt x="138225" y="421539"/>
                  <a:pt x="127593" y="414451"/>
                </a:cubicBezTo>
                <a:cubicBezTo>
                  <a:pt x="120505" y="403818"/>
                  <a:pt x="115364" y="391589"/>
                  <a:pt x="106328" y="382553"/>
                </a:cubicBezTo>
                <a:cubicBezTo>
                  <a:pt x="58125" y="334350"/>
                  <a:pt x="87190" y="391770"/>
                  <a:pt x="53165" y="329390"/>
                </a:cubicBezTo>
                <a:cubicBezTo>
                  <a:pt x="37985" y="301561"/>
                  <a:pt x="10635" y="244330"/>
                  <a:pt x="10635" y="244330"/>
                </a:cubicBezTo>
                <a:cubicBezTo>
                  <a:pt x="2280" y="194199"/>
                  <a:pt x="-8399" y="182416"/>
                  <a:pt x="10635" y="138004"/>
                </a:cubicBezTo>
                <a:cubicBezTo>
                  <a:pt x="15669" y="126259"/>
                  <a:pt x="21064" y="112880"/>
                  <a:pt x="31900" y="106107"/>
                </a:cubicBezTo>
                <a:cubicBezTo>
                  <a:pt x="50908" y="94227"/>
                  <a:pt x="74430" y="91929"/>
                  <a:pt x="95695" y="84841"/>
                </a:cubicBezTo>
                <a:lnTo>
                  <a:pt x="127593" y="74209"/>
                </a:lnTo>
                <a:cubicBezTo>
                  <a:pt x="246983" y="34412"/>
                  <a:pt x="148221" y="64009"/>
                  <a:pt x="435937" y="52944"/>
                </a:cubicBezTo>
                <a:cubicBezTo>
                  <a:pt x="580817" y="-43641"/>
                  <a:pt x="477407" y="16454"/>
                  <a:pt x="882504" y="42311"/>
                </a:cubicBezTo>
                <a:cubicBezTo>
                  <a:pt x="1090088" y="55561"/>
                  <a:pt x="897024" y="58449"/>
                  <a:pt x="999462" y="74209"/>
                </a:cubicBezTo>
                <a:cubicBezTo>
                  <a:pt x="1034667" y="79625"/>
                  <a:pt x="1070444" y="80423"/>
                  <a:pt x="1105788" y="84841"/>
                </a:cubicBezTo>
                <a:cubicBezTo>
                  <a:pt x="1127180" y="87515"/>
                  <a:pt x="1148072" y="94040"/>
                  <a:pt x="1169583" y="95474"/>
                </a:cubicBezTo>
                <a:cubicBezTo>
                  <a:pt x="1254529" y="101137"/>
                  <a:pt x="1339704" y="102563"/>
                  <a:pt x="1424765" y="106107"/>
                </a:cubicBezTo>
                <a:cubicBezTo>
                  <a:pt x="1442486" y="109651"/>
                  <a:pt x="1472213" y="99594"/>
                  <a:pt x="1477928" y="116739"/>
                </a:cubicBezTo>
                <a:cubicBezTo>
                  <a:pt x="1487170" y="144466"/>
                  <a:pt x="1464352" y="173603"/>
                  <a:pt x="1456662" y="201800"/>
                </a:cubicBezTo>
                <a:cubicBezTo>
                  <a:pt x="1446503" y="239049"/>
                  <a:pt x="1447100" y="232092"/>
                  <a:pt x="1424765" y="265595"/>
                </a:cubicBezTo>
                <a:cubicBezTo>
                  <a:pt x="1421221" y="279772"/>
                  <a:pt x="1417302" y="293860"/>
                  <a:pt x="1414132" y="308125"/>
                </a:cubicBezTo>
                <a:cubicBezTo>
                  <a:pt x="1410212" y="325767"/>
                  <a:pt x="1409215" y="344143"/>
                  <a:pt x="1403500" y="361288"/>
                </a:cubicBezTo>
                <a:cubicBezTo>
                  <a:pt x="1398488" y="376325"/>
                  <a:pt x="1388479" y="389250"/>
                  <a:pt x="1382235" y="403818"/>
                </a:cubicBezTo>
                <a:cubicBezTo>
                  <a:pt x="1377820" y="414120"/>
                  <a:pt x="1376614" y="425691"/>
                  <a:pt x="1371602" y="435716"/>
                </a:cubicBezTo>
                <a:cubicBezTo>
                  <a:pt x="1358190" y="462540"/>
                  <a:pt x="1348850" y="469100"/>
                  <a:pt x="1329072" y="488879"/>
                </a:cubicBezTo>
                <a:lnTo>
                  <a:pt x="1297174" y="488879"/>
                </a:lnTo>
                <a:close/>
              </a:path>
            </a:pathLst>
          </a:custGeom>
          <a:noFill/>
          <a:ln>
            <a:solidFill>
              <a:schemeClr val="tx2">
                <a:lumMod val="75000"/>
              </a:schemeClr>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32" name="Forme libre 31"/>
          <p:cNvSpPr/>
          <p:nvPr/>
        </p:nvSpPr>
        <p:spPr>
          <a:xfrm>
            <a:off x="2682719" y="334010"/>
            <a:ext cx="1945758" cy="1943407"/>
          </a:xfrm>
          <a:custGeom>
            <a:avLst/>
            <a:gdLst>
              <a:gd name="connsiteX0" fmla="*/ 871870 w 1945758"/>
              <a:gd name="connsiteY0" fmla="*/ 1913861 h 1943407"/>
              <a:gd name="connsiteX1" fmla="*/ 574158 w 1945758"/>
              <a:gd name="connsiteY1" fmla="*/ 1935126 h 1943407"/>
              <a:gd name="connsiteX2" fmla="*/ 510363 w 1945758"/>
              <a:gd name="connsiteY2" fmla="*/ 1913861 h 1943407"/>
              <a:gd name="connsiteX3" fmla="*/ 297711 w 1945758"/>
              <a:gd name="connsiteY3" fmla="*/ 1892596 h 1943407"/>
              <a:gd name="connsiteX4" fmla="*/ 244549 w 1945758"/>
              <a:gd name="connsiteY4" fmla="*/ 1881963 h 1943407"/>
              <a:gd name="connsiteX5" fmla="*/ 127590 w 1945758"/>
              <a:gd name="connsiteY5" fmla="*/ 1860698 h 1943407"/>
              <a:gd name="connsiteX6" fmla="*/ 85060 w 1945758"/>
              <a:gd name="connsiteY6" fmla="*/ 1839433 h 1943407"/>
              <a:gd name="connsiteX7" fmla="*/ 31897 w 1945758"/>
              <a:gd name="connsiteY7" fmla="*/ 1775637 h 1943407"/>
              <a:gd name="connsiteX8" fmla="*/ 21265 w 1945758"/>
              <a:gd name="connsiteY8" fmla="*/ 1743740 h 1943407"/>
              <a:gd name="connsiteX9" fmla="*/ 0 w 1945758"/>
              <a:gd name="connsiteY9" fmla="*/ 1669312 h 1943407"/>
              <a:gd name="connsiteX10" fmla="*/ 21265 w 1945758"/>
              <a:gd name="connsiteY10" fmla="*/ 1435396 h 1943407"/>
              <a:gd name="connsiteX11" fmla="*/ 31897 w 1945758"/>
              <a:gd name="connsiteY11" fmla="*/ 1392865 h 1943407"/>
              <a:gd name="connsiteX12" fmla="*/ 53163 w 1945758"/>
              <a:gd name="connsiteY12" fmla="*/ 1360968 h 1943407"/>
              <a:gd name="connsiteX13" fmla="*/ 74428 w 1945758"/>
              <a:gd name="connsiteY13" fmla="*/ 1297172 h 1943407"/>
              <a:gd name="connsiteX14" fmla="*/ 85060 w 1945758"/>
              <a:gd name="connsiteY14" fmla="*/ 1265275 h 1943407"/>
              <a:gd name="connsiteX15" fmla="*/ 106325 w 1945758"/>
              <a:gd name="connsiteY15" fmla="*/ 1180214 h 1943407"/>
              <a:gd name="connsiteX16" fmla="*/ 116958 w 1945758"/>
              <a:gd name="connsiteY16" fmla="*/ 744279 h 1943407"/>
              <a:gd name="connsiteX17" fmla="*/ 138223 w 1945758"/>
              <a:gd name="connsiteY17" fmla="*/ 680484 h 1943407"/>
              <a:gd name="connsiteX18" fmla="*/ 148856 w 1945758"/>
              <a:gd name="connsiteY18" fmla="*/ 637954 h 1943407"/>
              <a:gd name="connsiteX19" fmla="*/ 170121 w 1945758"/>
              <a:gd name="connsiteY19" fmla="*/ 574158 h 1943407"/>
              <a:gd name="connsiteX20" fmla="*/ 202018 w 1945758"/>
              <a:gd name="connsiteY20" fmla="*/ 435935 h 1943407"/>
              <a:gd name="connsiteX21" fmla="*/ 212651 w 1945758"/>
              <a:gd name="connsiteY21" fmla="*/ 404037 h 1943407"/>
              <a:gd name="connsiteX22" fmla="*/ 223283 w 1945758"/>
              <a:gd name="connsiteY22" fmla="*/ 372140 h 1943407"/>
              <a:gd name="connsiteX23" fmla="*/ 244549 w 1945758"/>
              <a:gd name="connsiteY23" fmla="*/ 350875 h 1943407"/>
              <a:gd name="connsiteX24" fmla="*/ 287079 w 1945758"/>
              <a:gd name="connsiteY24" fmla="*/ 276447 h 1943407"/>
              <a:gd name="connsiteX25" fmla="*/ 361507 w 1945758"/>
              <a:gd name="connsiteY25" fmla="*/ 180754 h 1943407"/>
              <a:gd name="connsiteX26" fmla="*/ 404037 w 1945758"/>
              <a:gd name="connsiteY26" fmla="*/ 116958 h 1943407"/>
              <a:gd name="connsiteX27" fmla="*/ 446567 w 1945758"/>
              <a:gd name="connsiteY27" fmla="*/ 106326 h 1943407"/>
              <a:gd name="connsiteX28" fmla="*/ 489097 w 1945758"/>
              <a:gd name="connsiteY28" fmla="*/ 85061 h 1943407"/>
              <a:gd name="connsiteX29" fmla="*/ 574158 w 1945758"/>
              <a:gd name="connsiteY29" fmla="*/ 63796 h 1943407"/>
              <a:gd name="connsiteX30" fmla="*/ 606056 w 1945758"/>
              <a:gd name="connsiteY30" fmla="*/ 42530 h 1943407"/>
              <a:gd name="connsiteX31" fmla="*/ 733646 w 1945758"/>
              <a:gd name="connsiteY31" fmla="*/ 10633 h 1943407"/>
              <a:gd name="connsiteX32" fmla="*/ 786809 w 1945758"/>
              <a:gd name="connsiteY32" fmla="*/ 0 h 1943407"/>
              <a:gd name="connsiteX33" fmla="*/ 935665 w 1945758"/>
              <a:gd name="connsiteY33" fmla="*/ 21265 h 1943407"/>
              <a:gd name="connsiteX34" fmla="*/ 999460 w 1945758"/>
              <a:gd name="connsiteY34" fmla="*/ 31898 h 1943407"/>
              <a:gd name="connsiteX35" fmla="*/ 1063256 w 1945758"/>
              <a:gd name="connsiteY35" fmla="*/ 53163 h 1943407"/>
              <a:gd name="connsiteX36" fmla="*/ 1095153 w 1945758"/>
              <a:gd name="connsiteY36" fmla="*/ 63796 h 1943407"/>
              <a:gd name="connsiteX37" fmla="*/ 1180214 w 1945758"/>
              <a:gd name="connsiteY37" fmla="*/ 85061 h 1943407"/>
              <a:gd name="connsiteX38" fmla="*/ 1212111 w 1945758"/>
              <a:gd name="connsiteY38" fmla="*/ 95693 h 1943407"/>
              <a:gd name="connsiteX39" fmla="*/ 1286539 w 1945758"/>
              <a:gd name="connsiteY39" fmla="*/ 116958 h 1943407"/>
              <a:gd name="connsiteX40" fmla="*/ 1318437 w 1945758"/>
              <a:gd name="connsiteY40" fmla="*/ 138223 h 1943407"/>
              <a:gd name="connsiteX41" fmla="*/ 1339702 w 1945758"/>
              <a:gd name="connsiteY41" fmla="*/ 159489 h 1943407"/>
              <a:gd name="connsiteX42" fmla="*/ 1371600 w 1945758"/>
              <a:gd name="connsiteY42" fmla="*/ 170121 h 1943407"/>
              <a:gd name="connsiteX43" fmla="*/ 1446028 w 1945758"/>
              <a:gd name="connsiteY43" fmla="*/ 212651 h 1943407"/>
              <a:gd name="connsiteX44" fmla="*/ 1467293 w 1945758"/>
              <a:gd name="connsiteY44" fmla="*/ 233917 h 1943407"/>
              <a:gd name="connsiteX45" fmla="*/ 1499190 w 1945758"/>
              <a:gd name="connsiteY45" fmla="*/ 255182 h 1943407"/>
              <a:gd name="connsiteX46" fmla="*/ 1520456 w 1945758"/>
              <a:gd name="connsiteY46" fmla="*/ 276447 h 1943407"/>
              <a:gd name="connsiteX47" fmla="*/ 1552353 w 1945758"/>
              <a:gd name="connsiteY47" fmla="*/ 297712 h 1943407"/>
              <a:gd name="connsiteX48" fmla="*/ 1584251 w 1945758"/>
              <a:gd name="connsiteY48" fmla="*/ 329610 h 1943407"/>
              <a:gd name="connsiteX49" fmla="*/ 1616149 w 1945758"/>
              <a:gd name="connsiteY49" fmla="*/ 350875 h 1943407"/>
              <a:gd name="connsiteX50" fmla="*/ 1648046 w 1945758"/>
              <a:gd name="connsiteY50" fmla="*/ 382772 h 1943407"/>
              <a:gd name="connsiteX51" fmla="*/ 1669311 w 1945758"/>
              <a:gd name="connsiteY51" fmla="*/ 414670 h 1943407"/>
              <a:gd name="connsiteX52" fmla="*/ 1711842 w 1945758"/>
              <a:gd name="connsiteY52" fmla="*/ 425303 h 1943407"/>
              <a:gd name="connsiteX53" fmla="*/ 1743739 w 1945758"/>
              <a:gd name="connsiteY53" fmla="*/ 457200 h 1943407"/>
              <a:gd name="connsiteX54" fmla="*/ 1786270 w 1945758"/>
              <a:gd name="connsiteY54" fmla="*/ 510363 h 1943407"/>
              <a:gd name="connsiteX55" fmla="*/ 1818167 w 1945758"/>
              <a:gd name="connsiteY55" fmla="*/ 574158 h 1943407"/>
              <a:gd name="connsiteX56" fmla="*/ 1850065 w 1945758"/>
              <a:gd name="connsiteY56" fmla="*/ 637954 h 1943407"/>
              <a:gd name="connsiteX57" fmla="*/ 1881963 w 1945758"/>
              <a:gd name="connsiteY57" fmla="*/ 701749 h 1943407"/>
              <a:gd name="connsiteX58" fmla="*/ 1903228 w 1945758"/>
              <a:gd name="connsiteY58" fmla="*/ 776177 h 1943407"/>
              <a:gd name="connsiteX59" fmla="*/ 1913860 w 1945758"/>
              <a:gd name="connsiteY59" fmla="*/ 808075 h 1943407"/>
              <a:gd name="connsiteX60" fmla="*/ 1924493 w 1945758"/>
              <a:gd name="connsiteY60" fmla="*/ 861237 h 1943407"/>
              <a:gd name="connsiteX61" fmla="*/ 1935125 w 1945758"/>
              <a:gd name="connsiteY61" fmla="*/ 893135 h 1943407"/>
              <a:gd name="connsiteX62" fmla="*/ 1945758 w 1945758"/>
              <a:gd name="connsiteY62" fmla="*/ 946298 h 1943407"/>
              <a:gd name="connsiteX63" fmla="*/ 1935125 w 1945758"/>
              <a:gd name="connsiteY63" fmla="*/ 1212112 h 1943407"/>
              <a:gd name="connsiteX64" fmla="*/ 1903228 w 1945758"/>
              <a:gd name="connsiteY64" fmla="*/ 1307805 h 1943407"/>
              <a:gd name="connsiteX65" fmla="*/ 1881963 w 1945758"/>
              <a:gd name="connsiteY65" fmla="*/ 1392865 h 1943407"/>
              <a:gd name="connsiteX66" fmla="*/ 1871330 w 1945758"/>
              <a:gd name="connsiteY66" fmla="*/ 1435396 h 1943407"/>
              <a:gd name="connsiteX67" fmla="*/ 1860697 w 1945758"/>
              <a:gd name="connsiteY67" fmla="*/ 1467293 h 1943407"/>
              <a:gd name="connsiteX68" fmla="*/ 1818167 w 1945758"/>
              <a:gd name="connsiteY68" fmla="*/ 1584251 h 1943407"/>
              <a:gd name="connsiteX69" fmla="*/ 1796902 w 1945758"/>
              <a:gd name="connsiteY69" fmla="*/ 1658679 h 1943407"/>
              <a:gd name="connsiteX70" fmla="*/ 1775637 w 1945758"/>
              <a:gd name="connsiteY70" fmla="*/ 1690577 h 1943407"/>
              <a:gd name="connsiteX71" fmla="*/ 1743739 w 1945758"/>
              <a:gd name="connsiteY71" fmla="*/ 1722475 h 1943407"/>
              <a:gd name="connsiteX72" fmla="*/ 1701209 w 1945758"/>
              <a:gd name="connsiteY72" fmla="*/ 1733107 h 1943407"/>
              <a:gd name="connsiteX73" fmla="*/ 1509823 w 1945758"/>
              <a:gd name="connsiteY73" fmla="*/ 1722475 h 1943407"/>
              <a:gd name="connsiteX74" fmla="*/ 1477925 w 1945758"/>
              <a:gd name="connsiteY74" fmla="*/ 1690577 h 1943407"/>
              <a:gd name="connsiteX75" fmla="*/ 1446028 w 1945758"/>
              <a:gd name="connsiteY75" fmla="*/ 1679944 h 1943407"/>
              <a:gd name="connsiteX76" fmla="*/ 1403497 w 1945758"/>
              <a:gd name="connsiteY76" fmla="*/ 1626782 h 1943407"/>
              <a:gd name="connsiteX77" fmla="*/ 1339702 w 1945758"/>
              <a:gd name="connsiteY77" fmla="*/ 1541721 h 1943407"/>
              <a:gd name="connsiteX78" fmla="*/ 1339702 w 1945758"/>
              <a:gd name="connsiteY78" fmla="*/ 1371600 h 1943407"/>
              <a:gd name="connsiteX79" fmla="*/ 1350335 w 1945758"/>
              <a:gd name="connsiteY79" fmla="*/ 1339703 h 1943407"/>
              <a:gd name="connsiteX80" fmla="*/ 1371600 w 1945758"/>
              <a:gd name="connsiteY80" fmla="*/ 1318437 h 1943407"/>
              <a:gd name="connsiteX81" fmla="*/ 1382232 w 1945758"/>
              <a:gd name="connsiteY81" fmla="*/ 1286540 h 1943407"/>
              <a:gd name="connsiteX82" fmla="*/ 1403497 w 1945758"/>
              <a:gd name="connsiteY82" fmla="*/ 1254642 h 1943407"/>
              <a:gd name="connsiteX83" fmla="*/ 1414130 w 1945758"/>
              <a:gd name="connsiteY83" fmla="*/ 1201479 h 1943407"/>
              <a:gd name="connsiteX84" fmla="*/ 1424763 w 1945758"/>
              <a:gd name="connsiteY84" fmla="*/ 1169582 h 1943407"/>
              <a:gd name="connsiteX85" fmla="*/ 1371600 w 1945758"/>
              <a:gd name="connsiteY85" fmla="*/ 882503 h 1943407"/>
              <a:gd name="connsiteX86" fmla="*/ 1350335 w 1945758"/>
              <a:gd name="connsiteY86" fmla="*/ 861237 h 1943407"/>
              <a:gd name="connsiteX87" fmla="*/ 1307804 w 1945758"/>
              <a:gd name="connsiteY87" fmla="*/ 808075 h 1943407"/>
              <a:gd name="connsiteX88" fmla="*/ 1244009 w 1945758"/>
              <a:gd name="connsiteY88" fmla="*/ 786810 h 1943407"/>
              <a:gd name="connsiteX89" fmla="*/ 1212111 w 1945758"/>
              <a:gd name="connsiteY89" fmla="*/ 776177 h 1943407"/>
              <a:gd name="connsiteX90" fmla="*/ 1105786 w 1945758"/>
              <a:gd name="connsiteY90" fmla="*/ 786810 h 1943407"/>
              <a:gd name="connsiteX91" fmla="*/ 1095153 w 1945758"/>
              <a:gd name="connsiteY91" fmla="*/ 818707 h 1943407"/>
              <a:gd name="connsiteX92" fmla="*/ 1084521 w 1945758"/>
              <a:gd name="connsiteY92" fmla="*/ 882503 h 1943407"/>
              <a:gd name="connsiteX93" fmla="*/ 1073888 w 1945758"/>
              <a:gd name="connsiteY93" fmla="*/ 1010093 h 1943407"/>
              <a:gd name="connsiteX94" fmla="*/ 1041990 w 1945758"/>
              <a:gd name="connsiteY94" fmla="*/ 1105786 h 1943407"/>
              <a:gd name="connsiteX95" fmla="*/ 1010093 w 1945758"/>
              <a:gd name="connsiteY95" fmla="*/ 1201479 h 1943407"/>
              <a:gd name="connsiteX96" fmla="*/ 999460 w 1945758"/>
              <a:gd name="connsiteY96" fmla="*/ 1233377 h 1943407"/>
              <a:gd name="connsiteX97" fmla="*/ 988828 w 1945758"/>
              <a:gd name="connsiteY97" fmla="*/ 1286540 h 1943407"/>
              <a:gd name="connsiteX98" fmla="*/ 967563 w 1945758"/>
              <a:gd name="connsiteY98" fmla="*/ 1467293 h 1943407"/>
              <a:gd name="connsiteX99" fmla="*/ 946297 w 1945758"/>
              <a:gd name="connsiteY99" fmla="*/ 1499191 h 1943407"/>
              <a:gd name="connsiteX100" fmla="*/ 935665 w 1945758"/>
              <a:gd name="connsiteY100" fmla="*/ 1531089 h 1943407"/>
              <a:gd name="connsiteX101" fmla="*/ 914400 w 1945758"/>
              <a:gd name="connsiteY101" fmla="*/ 1616149 h 1943407"/>
              <a:gd name="connsiteX102" fmla="*/ 903767 w 1945758"/>
              <a:gd name="connsiteY102" fmla="*/ 1648047 h 1943407"/>
              <a:gd name="connsiteX103" fmla="*/ 903767 w 1945758"/>
              <a:gd name="connsiteY103" fmla="*/ 1892596 h 1943407"/>
              <a:gd name="connsiteX104" fmla="*/ 871870 w 1945758"/>
              <a:gd name="connsiteY104" fmla="*/ 1913861 h 1943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Lst>
            <a:rect l="l" t="t" r="r" b="b"/>
            <a:pathLst>
              <a:path w="1945758" h="1943407">
                <a:moveTo>
                  <a:pt x="871870" y="1913861"/>
                </a:moveTo>
                <a:cubicBezTo>
                  <a:pt x="816935" y="1920949"/>
                  <a:pt x="816744" y="1960221"/>
                  <a:pt x="574158" y="1935126"/>
                </a:cubicBezTo>
                <a:cubicBezTo>
                  <a:pt x="551862" y="1932820"/>
                  <a:pt x="532686" y="1915890"/>
                  <a:pt x="510363" y="1913861"/>
                </a:cubicBezTo>
                <a:cubicBezTo>
                  <a:pt x="461799" y="1909446"/>
                  <a:pt x="350036" y="1900071"/>
                  <a:pt x="297711" y="1892596"/>
                </a:cubicBezTo>
                <a:cubicBezTo>
                  <a:pt x="279821" y="1890040"/>
                  <a:pt x="262329" y="1885196"/>
                  <a:pt x="244549" y="1881963"/>
                </a:cubicBezTo>
                <a:cubicBezTo>
                  <a:pt x="94826" y="1854739"/>
                  <a:pt x="258980" y="1886975"/>
                  <a:pt x="127590" y="1860698"/>
                </a:cubicBezTo>
                <a:cubicBezTo>
                  <a:pt x="113413" y="1853610"/>
                  <a:pt x="97958" y="1848646"/>
                  <a:pt x="85060" y="1839433"/>
                </a:cubicBezTo>
                <a:cubicBezTo>
                  <a:pt x="59014" y="1820828"/>
                  <a:pt x="48852" y="1801069"/>
                  <a:pt x="31897" y="1775637"/>
                </a:cubicBezTo>
                <a:cubicBezTo>
                  <a:pt x="28353" y="1765005"/>
                  <a:pt x="24344" y="1754516"/>
                  <a:pt x="21265" y="1743740"/>
                </a:cubicBezTo>
                <a:cubicBezTo>
                  <a:pt x="-5439" y="1650276"/>
                  <a:pt x="25494" y="1745798"/>
                  <a:pt x="0" y="1669312"/>
                </a:cubicBezTo>
                <a:cubicBezTo>
                  <a:pt x="8693" y="1521517"/>
                  <a:pt x="-307" y="1532471"/>
                  <a:pt x="21265" y="1435396"/>
                </a:cubicBezTo>
                <a:cubicBezTo>
                  <a:pt x="24435" y="1421131"/>
                  <a:pt x="26141" y="1406297"/>
                  <a:pt x="31897" y="1392865"/>
                </a:cubicBezTo>
                <a:cubicBezTo>
                  <a:pt x="36931" y="1381120"/>
                  <a:pt x="46074" y="1371600"/>
                  <a:pt x="53163" y="1360968"/>
                </a:cubicBezTo>
                <a:lnTo>
                  <a:pt x="74428" y="1297172"/>
                </a:lnTo>
                <a:cubicBezTo>
                  <a:pt x="77972" y="1286540"/>
                  <a:pt x="82342" y="1276148"/>
                  <a:pt x="85060" y="1265275"/>
                </a:cubicBezTo>
                <a:lnTo>
                  <a:pt x="106325" y="1180214"/>
                </a:lnTo>
                <a:cubicBezTo>
                  <a:pt x="109869" y="1034902"/>
                  <a:pt x="107699" y="889339"/>
                  <a:pt x="116958" y="744279"/>
                </a:cubicBezTo>
                <a:cubicBezTo>
                  <a:pt x="118386" y="721909"/>
                  <a:pt x="132786" y="702230"/>
                  <a:pt x="138223" y="680484"/>
                </a:cubicBezTo>
                <a:cubicBezTo>
                  <a:pt x="141767" y="666307"/>
                  <a:pt x="144657" y="651951"/>
                  <a:pt x="148856" y="637954"/>
                </a:cubicBezTo>
                <a:cubicBezTo>
                  <a:pt x="155297" y="616484"/>
                  <a:pt x="170121" y="574158"/>
                  <a:pt x="170121" y="574158"/>
                </a:cubicBezTo>
                <a:cubicBezTo>
                  <a:pt x="183923" y="477542"/>
                  <a:pt x="172828" y="523504"/>
                  <a:pt x="202018" y="435935"/>
                </a:cubicBezTo>
                <a:lnTo>
                  <a:pt x="212651" y="404037"/>
                </a:lnTo>
                <a:cubicBezTo>
                  <a:pt x="216195" y="393405"/>
                  <a:pt x="215358" y="380065"/>
                  <a:pt x="223283" y="372140"/>
                </a:cubicBezTo>
                <a:lnTo>
                  <a:pt x="244549" y="350875"/>
                </a:lnTo>
                <a:cubicBezTo>
                  <a:pt x="263148" y="276474"/>
                  <a:pt x="240402" y="336460"/>
                  <a:pt x="287079" y="276447"/>
                </a:cubicBezTo>
                <a:cubicBezTo>
                  <a:pt x="376103" y="161987"/>
                  <a:pt x="289089" y="253169"/>
                  <a:pt x="361507" y="180754"/>
                </a:cubicBezTo>
                <a:cubicBezTo>
                  <a:pt x="371656" y="150305"/>
                  <a:pt x="371241" y="135698"/>
                  <a:pt x="404037" y="116958"/>
                </a:cubicBezTo>
                <a:cubicBezTo>
                  <a:pt x="416725" y="109708"/>
                  <a:pt x="432390" y="109870"/>
                  <a:pt x="446567" y="106326"/>
                </a:cubicBezTo>
                <a:cubicBezTo>
                  <a:pt x="460744" y="99238"/>
                  <a:pt x="474529" y="91305"/>
                  <a:pt x="489097" y="85061"/>
                </a:cubicBezTo>
                <a:cubicBezTo>
                  <a:pt x="517708" y="72799"/>
                  <a:pt x="542949" y="70037"/>
                  <a:pt x="574158" y="63796"/>
                </a:cubicBezTo>
                <a:cubicBezTo>
                  <a:pt x="584791" y="56707"/>
                  <a:pt x="594378" y="47720"/>
                  <a:pt x="606056" y="42530"/>
                </a:cubicBezTo>
                <a:cubicBezTo>
                  <a:pt x="659814" y="18637"/>
                  <a:pt x="677064" y="20921"/>
                  <a:pt x="733646" y="10633"/>
                </a:cubicBezTo>
                <a:cubicBezTo>
                  <a:pt x="751426" y="7400"/>
                  <a:pt x="769088" y="3544"/>
                  <a:pt x="786809" y="0"/>
                </a:cubicBezTo>
                <a:lnTo>
                  <a:pt x="935665" y="21265"/>
                </a:lnTo>
                <a:cubicBezTo>
                  <a:pt x="956985" y="24463"/>
                  <a:pt x="978545" y="26669"/>
                  <a:pt x="999460" y="31898"/>
                </a:cubicBezTo>
                <a:cubicBezTo>
                  <a:pt x="1021206" y="37335"/>
                  <a:pt x="1041991" y="46074"/>
                  <a:pt x="1063256" y="53163"/>
                </a:cubicBezTo>
                <a:cubicBezTo>
                  <a:pt x="1073888" y="56707"/>
                  <a:pt x="1084280" y="61078"/>
                  <a:pt x="1095153" y="63796"/>
                </a:cubicBezTo>
                <a:cubicBezTo>
                  <a:pt x="1123507" y="70884"/>
                  <a:pt x="1152487" y="75819"/>
                  <a:pt x="1180214" y="85061"/>
                </a:cubicBezTo>
                <a:cubicBezTo>
                  <a:pt x="1190846" y="88605"/>
                  <a:pt x="1201335" y="92614"/>
                  <a:pt x="1212111" y="95693"/>
                </a:cubicBezTo>
                <a:cubicBezTo>
                  <a:pt x="1305566" y="122394"/>
                  <a:pt x="1210062" y="91466"/>
                  <a:pt x="1286539" y="116958"/>
                </a:cubicBezTo>
                <a:cubicBezTo>
                  <a:pt x="1297172" y="124046"/>
                  <a:pt x="1308458" y="130240"/>
                  <a:pt x="1318437" y="138223"/>
                </a:cubicBezTo>
                <a:cubicBezTo>
                  <a:pt x="1326265" y="144485"/>
                  <a:pt x="1331106" y="154331"/>
                  <a:pt x="1339702" y="159489"/>
                </a:cubicBezTo>
                <a:cubicBezTo>
                  <a:pt x="1349313" y="165255"/>
                  <a:pt x="1360967" y="166577"/>
                  <a:pt x="1371600" y="170121"/>
                </a:cubicBezTo>
                <a:cubicBezTo>
                  <a:pt x="1443217" y="241740"/>
                  <a:pt x="1360350" y="169812"/>
                  <a:pt x="1446028" y="212651"/>
                </a:cubicBezTo>
                <a:cubicBezTo>
                  <a:pt x="1454994" y="217134"/>
                  <a:pt x="1459465" y="227655"/>
                  <a:pt x="1467293" y="233917"/>
                </a:cubicBezTo>
                <a:cubicBezTo>
                  <a:pt x="1477271" y="241900"/>
                  <a:pt x="1489212" y="247199"/>
                  <a:pt x="1499190" y="255182"/>
                </a:cubicBezTo>
                <a:cubicBezTo>
                  <a:pt x="1507018" y="261444"/>
                  <a:pt x="1512628" y="270185"/>
                  <a:pt x="1520456" y="276447"/>
                </a:cubicBezTo>
                <a:cubicBezTo>
                  <a:pt x="1530434" y="284430"/>
                  <a:pt x="1542536" y="289531"/>
                  <a:pt x="1552353" y="297712"/>
                </a:cubicBezTo>
                <a:cubicBezTo>
                  <a:pt x="1563905" y="307338"/>
                  <a:pt x="1572699" y="319984"/>
                  <a:pt x="1584251" y="329610"/>
                </a:cubicBezTo>
                <a:cubicBezTo>
                  <a:pt x="1594068" y="337791"/>
                  <a:pt x="1606332" y="342694"/>
                  <a:pt x="1616149" y="350875"/>
                </a:cubicBezTo>
                <a:cubicBezTo>
                  <a:pt x="1627700" y="360501"/>
                  <a:pt x="1638420" y="371221"/>
                  <a:pt x="1648046" y="382772"/>
                </a:cubicBezTo>
                <a:cubicBezTo>
                  <a:pt x="1656227" y="392589"/>
                  <a:pt x="1658678" y="407582"/>
                  <a:pt x="1669311" y="414670"/>
                </a:cubicBezTo>
                <a:cubicBezTo>
                  <a:pt x="1681470" y="422776"/>
                  <a:pt x="1697665" y="421759"/>
                  <a:pt x="1711842" y="425303"/>
                </a:cubicBezTo>
                <a:cubicBezTo>
                  <a:pt x="1722474" y="435935"/>
                  <a:pt x="1734113" y="445649"/>
                  <a:pt x="1743739" y="457200"/>
                </a:cubicBezTo>
                <a:cubicBezTo>
                  <a:pt x="1810793" y="537666"/>
                  <a:pt x="1724410" y="448506"/>
                  <a:pt x="1786270" y="510363"/>
                </a:cubicBezTo>
                <a:cubicBezTo>
                  <a:pt x="1812992" y="590533"/>
                  <a:pt x="1776947" y="491720"/>
                  <a:pt x="1818167" y="574158"/>
                </a:cubicBezTo>
                <a:cubicBezTo>
                  <a:pt x="1862191" y="662204"/>
                  <a:pt x="1789120" y="546534"/>
                  <a:pt x="1850065" y="637954"/>
                </a:cubicBezTo>
                <a:cubicBezTo>
                  <a:pt x="1876789" y="718130"/>
                  <a:pt x="1840739" y="619300"/>
                  <a:pt x="1881963" y="701749"/>
                </a:cubicBezTo>
                <a:cubicBezTo>
                  <a:pt x="1890457" y="718738"/>
                  <a:pt x="1898688" y="760288"/>
                  <a:pt x="1903228" y="776177"/>
                </a:cubicBezTo>
                <a:cubicBezTo>
                  <a:pt x="1906307" y="786954"/>
                  <a:pt x="1911142" y="797202"/>
                  <a:pt x="1913860" y="808075"/>
                </a:cubicBezTo>
                <a:cubicBezTo>
                  <a:pt x="1918243" y="825607"/>
                  <a:pt x="1920110" y="843705"/>
                  <a:pt x="1924493" y="861237"/>
                </a:cubicBezTo>
                <a:cubicBezTo>
                  <a:pt x="1927211" y="872110"/>
                  <a:pt x="1932407" y="882262"/>
                  <a:pt x="1935125" y="893135"/>
                </a:cubicBezTo>
                <a:cubicBezTo>
                  <a:pt x="1939508" y="910667"/>
                  <a:pt x="1942214" y="928577"/>
                  <a:pt x="1945758" y="946298"/>
                </a:cubicBezTo>
                <a:cubicBezTo>
                  <a:pt x="1942214" y="1034903"/>
                  <a:pt x="1943667" y="1123849"/>
                  <a:pt x="1935125" y="1212112"/>
                </a:cubicBezTo>
                <a:cubicBezTo>
                  <a:pt x="1933448" y="1229445"/>
                  <a:pt x="1909382" y="1283189"/>
                  <a:pt x="1903228" y="1307805"/>
                </a:cubicBezTo>
                <a:lnTo>
                  <a:pt x="1881963" y="1392865"/>
                </a:lnTo>
                <a:cubicBezTo>
                  <a:pt x="1878419" y="1407042"/>
                  <a:pt x="1875951" y="1421533"/>
                  <a:pt x="1871330" y="1435396"/>
                </a:cubicBezTo>
                <a:cubicBezTo>
                  <a:pt x="1867786" y="1446028"/>
                  <a:pt x="1863646" y="1456480"/>
                  <a:pt x="1860697" y="1467293"/>
                </a:cubicBezTo>
                <a:cubicBezTo>
                  <a:pt x="1832583" y="1570375"/>
                  <a:pt x="1857283" y="1525577"/>
                  <a:pt x="1818167" y="1584251"/>
                </a:cubicBezTo>
                <a:cubicBezTo>
                  <a:pt x="1814759" y="1597885"/>
                  <a:pt x="1804532" y="1643420"/>
                  <a:pt x="1796902" y="1658679"/>
                </a:cubicBezTo>
                <a:cubicBezTo>
                  <a:pt x="1791187" y="1670109"/>
                  <a:pt x="1783818" y="1680760"/>
                  <a:pt x="1775637" y="1690577"/>
                </a:cubicBezTo>
                <a:cubicBezTo>
                  <a:pt x="1766011" y="1702129"/>
                  <a:pt x="1756795" y="1715015"/>
                  <a:pt x="1743739" y="1722475"/>
                </a:cubicBezTo>
                <a:cubicBezTo>
                  <a:pt x="1731051" y="1729725"/>
                  <a:pt x="1715386" y="1729563"/>
                  <a:pt x="1701209" y="1733107"/>
                </a:cubicBezTo>
                <a:cubicBezTo>
                  <a:pt x="1637414" y="1729563"/>
                  <a:pt x="1572588" y="1734430"/>
                  <a:pt x="1509823" y="1722475"/>
                </a:cubicBezTo>
                <a:cubicBezTo>
                  <a:pt x="1495052" y="1719661"/>
                  <a:pt x="1490436" y="1698918"/>
                  <a:pt x="1477925" y="1690577"/>
                </a:cubicBezTo>
                <a:cubicBezTo>
                  <a:pt x="1468600" y="1684360"/>
                  <a:pt x="1456660" y="1683488"/>
                  <a:pt x="1446028" y="1679944"/>
                </a:cubicBezTo>
                <a:cubicBezTo>
                  <a:pt x="1380566" y="1581753"/>
                  <a:pt x="1464109" y="1702547"/>
                  <a:pt x="1403497" y="1626782"/>
                </a:cubicBezTo>
                <a:cubicBezTo>
                  <a:pt x="1381357" y="1599107"/>
                  <a:pt x="1339702" y="1541721"/>
                  <a:pt x="1339702" y="1541721"/>
                </a:cubicBezTo>
                <a:cubicBezTo>
                  <a:pt x="1323281" y="1459612"/>
                  <a:pt x="1323344" y="1486105"/>
                  <a:pt x="1339702" y="1371600"/>
                </a:cubicBezTo>
                <a:cubicBezTo>
                  <a:pt x="1341287" y="1360505"/>
                  <a:pt x="1344569" y="1349313"/>
                  <a:pt x="1350335" y="1339703"/>
                </a:cubicBezTo>
                <a:cubicBezTo>
                  <a:pt x="1355493" y="1331107"/>
                  <a:pt x="1364512" y="1325526"/>
                  <a:pt x="1371600" y="1318437"/>
                </a:cubicBezTo>
                <a:cubicBezTo>
                  <a:pt x="1375144" y="1307805"/>
                  <a:pt x="1377220" y="1296564"/>
                  <a:pt x="1382232" y="1286540"/>
                </a:cubicBezTo>
                <a:cubicBezTo>
                  <a:pt x="1387947" y="1275110"/>
                  <a:pt x="1399010" y="1266607"/>
                  <a:pt x="1403497" y="1254642"/>
                </a:cubicBezTo>
                <a:cubicBezTo>
                  <a:pt x="1409843" y="1237721"/>
                  <a:pt x="1409747" y="1219011"/>
                  <a:pt x="1414130" y="1201479"/>
                </a:cubicBezTo>
                <a:cubicBezTo>
                  <a:pt x="1416848" y="1190606"/>
                  <a:pt x="1421219" y="1180214"/>
                  <a:pt x="1424763" y="1169582"/>
                </a:cubicBezTo>
                <a:cubicBezTo>
                  <a:pt x="1419026" y="1049120"/>
                  <a:pt x="1453366" y="964272"/>
                  <a:pt x="1371600" y="882503"/>
                </a:cubicBezTo>
                <a:cubicBezTo>
                  <a:pt x="1364512" y="875414"/>
                  <a:pt x="1356597" y="869065"/>
                  <a:pt x="1350335" y="861237"/>
                </a:cubicBezTo>
                <a:cubicBezTo>
                  <a:pt x="1340317" y="848714"/>
                  <a:pt x="1324921" y="816633"/>
                  <a:pt x="1307804" y="808075"/>
                </a:cubicBezTo>
                <a:cubicBezTo>
                  <a:pt x="1287755" y="798051"/>
                  <a:pt x="1265274" y="793898"/>
                  <a:pt x="1244009" y="786810"/>
                </a:cubicBezTo>
                <a:lnTo>
                  <a:pt x="1212111" y="776177"/>
                </a:lnTo>
                <a:cubicBezTo>
                  <a:pt x="1176669" y="779721"/>
                  <a:pt x="1139260" y="774638"/>
                  <a:pt x="1105786" y="786810"/>
                </a:cubicBezTo>
                <a:cubicBezTo>
                  <a:pt x="1095253" y="790640"/>
                  <a:pt x="1097584" y="807766"/>
                  <a:pt x="1095153" y="818707"/>
                </a:cubicBezTo>
                <a:cubicBezTo>
                  <a:pt x="1090476" y="839752"/>
                  <a:pt x="1086902" y="861076"/>
                  <a:pt x="1084521" y="882503"/>
                </a:cubicBezTo>
                <a:cubicBezTo>
                  <a:pt x="1079808" y="924919"/>
                  <a:pt x="1080904" y="967996"/>
                  <a:pt x="1073888" y="1010093"/>
                </a:cubicBezTo>
                <a:cubicBezTo>
                  <a:pt x="1073885" y="1010109"/>
                  <a:pt x="1047309" y="1089829"/>
                  <a:pt x="1041990" y="1105786"/>
                </a:cubicBezTo>
                <a:lnTo>
                  <a:pt x="1010093" y="1201479"/>
                </a:lnTo>
                <a:cubicBezTo>
                  <a:pt x="1006549" y="1212112"/>
                  <a:pt x="1001658" y="1222387"/>
                  <a:pt x="999460" y="1233377"/>
                </a:cubicBezTo>
                <a:lnTo>
                  <a:pt x="988828" y="1286540"/>
                </a:lnTo>
                <a:cubicBezTo>
                  <a:pt x="987867" y="1299032"/>
                  <a:pt x="985989" y="1424299"/>
                  <a:pt x="967563" y="1467293"/>
                </a:cubicBezTo>
                <a:cubicBezTo>
                  <a:pt x="962529" y="1479039"/>
                  <a:pt x="953386" y="1488558"/>
                  <a:pt x="946297" y="1499191"/>
                </a:cubicBezTo>
                <a:cubicBezTo>
                  <a:pt x="942753" y="1509824"/>
                  <a:pt x="938614" y="1520276"/>
                  <a:pt x="935665" y="1531089"/>
                </a:cubicBezTo>
                <a:cubicBezTo>
                  <a:pt x="927975" y="1559285"/>
                  <a:pt x="923642" y="1588423"/>
                  <a:pt x="914400" y="1616149"/>
                </a:cubicBezTo>
                <a:lnTo>
                  <a:pt x="903767" y="1648047"/>
                </a:lnTo>
                <a:cubicBezTo>
                  <a:pt x="910802" y="1760607"/>
                  <a:pt x="924712" y="1798343"/>
                  <a:pt x="903767" y="1892596"/>
                </a:cubicBezTo>
                <a:cubicBezTo>
                  <a:pt x="902048" y="1900332"/>
                  <a:pt x="926805" y="1906773"/>
                  <a:pt x="871870" y="1913861"/>
                </a:cubicBezTo>
                <a:close/>
              </a:path>
            </a:pathLst>
          </a:custGeom>
          <a:noFill/>
          <a:ln>
            <a:solidFill>
              <a:srgbClr val="00B05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34" name="Forme libre 33"/>
          <p:cNvSpPr/>
          <p:nvPr/>
        </p:nvSpPr>
        <p:spPr>
          <a:xfrm>
            <a:off x="109341" y="365908"/>
            <a:ext cx="2732866" cy="2030903"/>
          </a:xfrm>
          <a:custGeom>
            <a:avLst/>
            <a:gdLst>
              <a:gd name="connsiteX0" fmla="*/ 1956689 w 2732866"/>
              <a:gd name="connsiteY0" fmla="*/ 2030819 h 2030903"/>
              <a:gd name="connsiteX1" fmla="*/ 1871629 w 2732866"/>
              <a:gd name="connsiteY1" fmla="*/ 1956391 h 2030903"/>
              <a:gd name="connsiteX2" fmla="*/ 1850364 w 2732866"/>
              <a:gd name="connsiteY2" fmla="*/ 1924493 h 2030903"/>
              <a:gd name="connsiteX3" fmla="*/ 1786568 w 2732866"/>
              <a:gd name="connsiteY3" fmla="*/ 1860698 h 2030903"/>
              <a:gd name="connsiteX4" fmla="*/ 1765303 w 2732866"/>
              <a:gd name="connsiteY4" fmla="*/ 1839432 h 2030903"/>
              <a:gd name="connsiteX5" fmla="*/ 1744038 w 2732866"/>
              <a:gd name="connsiteY5" fmla="*/ 1807535 h 2030903"/>
              <a:gd name="connsiteX6" fmla="*/ 1669610 w 2732866"/>
              <a:gd name="connsiteY6" fmla="*/ 1722474 h 2030903"/>
              <a:gd name="connsiteX7" fmla="*/ 1637713 w 2732866"/>
              <a:gd name="connsiteY7" fmla="*/ 1658679 h 2030903"/>
              <a:gd name="connsiteX8" fmla="*/ 1627080 w 2732866"/>
              <a:gd name="connsiteY8" fmla="*/ 1626781 h 2030903"/>
              <a:gd name="connsiteX9" fmla="*/ 1605815 w 2732866"/>
              <a:gd name="connsiteY9" fmla="*/ 1594884 h 2030903"/>
              <a:gd name="connsiteX10" fmla="*/ 1573917 w 2732866"/>
              <a:gd name="connsiteY10" fmla="*/ 1531088 h 2030903"/>
              <a:gd name="connsiteX11" fmla="*/ 1552652 w 2732866"/>
              <a:gd name="connsiteY11" fmla="*/ 1435395 h 2030903"/>
              <a:gd name="connsiteX12" fmla="*/ 1531387 w 2732866"/>
              <a:gd name="connsiteY12" fmla="*/ 1371600 h 2030903"/>
              <a:gd name="connsiteX13" fmla="*/ 1520755 w 2732866"/>
              <a:gd name="connsiteY13" fmla="*/ 1339702 h 2030903"/>
              <a:gd name="connsiteX14" fmla="*/ 1446327 w 2732866"/>
              <a:gd name="connsiteY14" fmla="*/ 967563 h 2030903"/>
              <a:gd name="connsiteX15" fmla="*/ 1414429 w 2732866"/>
              <a:gd name="connsiteY15" fmla="*/ 956930 h 2030903"/>
              <a:gd name="connsiteX16" fmla="*/ 1382531 w 2732866"/>
              <a:gd name="connsiteY16" fmla="*/ 967563 h 2030903"/>
              <a:gd name="connsiteX17" fmla="*/ 1318736 w 2732866"/>
              <a:gd name="connsiteY17" fmla="*/ 999460 h 2030903"/>
              <a:gd name="connsiteX18" fmla="*/ 1137982 w 2732866"/>
              <a:gd name="connsiteY18" fmla="*/ 1010093 h 2030903"/>
              <a:gd name="connsiteX19" fmla="*/ 765843 w 2732866"/>
              <a:gd name="connsiteY19" fmla="*/ 1031358 h 2030903"/>
              <a:gd name="connsiteX20" fmla="*/ 702048 w 2732866"/>
              <a:gd name="connsiteY20" fmla="*/ 1063256 h 2030903"/>
              <a:gd name="connsiteX21" fmla="*/ 680782 w 2732866"/>
              <a:gd name="connsiteY21" fmla="*/ 1084521 h 2030903"/>
              <a:gd name="connsiteX22" fmla="*/ 648885 w 2732866"/>
              <a:gd name="connsiteY22" fmla="*/ 1095153 h 2030903"/>
              <a:gd name="connsiteX23" fmla="*/ 627620 w 2732866"/>
              <a:gd name="connsiteY23" fmla="*/ 1116419 h 2030903"/>
              <a:gd name="connsiteX24" fmla="*/ 574457 w 2732866"/>
              <a:gd name="connsiteY24" fmla="*/ 1127051 h 2030903"/>
              <a:gd name="connsiteX25" fmla="*/ 510661 w 2732866"/>
              <a:gd name="connsiteY25" fmla="*/ 1148316 h 2030903"/>
              <a:gd name="connsiteX26" fmla="*/ 478764 w 2732866"/>
              <a:gd name="connsiteY26" fmla="*/ 1158949 h 2030903"/>
              <a:gd name="connsiteX27" fmla="*/ 436234 w 2732866"/>
              <a:gd name="connsiteY27" fmla="*/ 1222744 h 2030903"/>
              <a:gd name="connsiteX28" fmla="*/ 425601 w 2732866"/>
              <a:gd name="connsiteY28" fmla="*/ 1275907 h 2030903"/>
              <a:gd name="connsiteX29" fmla="*/ 393703 w 2732866"/>
              <a:gd name="connsiteY29" fmla="*/ 1307805 h 2030903"/>
              <a:gd name="connsiteX30" fmla="*/ 340541 w 2732866"/>
              <a:gd name="connsiteY30" fmla="*/ 1360967 h 2030903"/>
              <a:gd name="connsiteX31" fmla="*/ 255480 w 2732866"/>
              <a:gd name="connsiteY31" fmla="*/ 1371600 h 2030903"/>
              <a:gd name="connsiteX32" fmla="*/ 149155 w 2732866"/>
              <a:gd name="connsiteY32" fmla="*/ 1360967 h 2030903"/>
              <a:gd name="connsiteX33" fmla="*/ 106624 w 2732866"/>
              <a:gd name="connsiteY33" fmla="*/ 1297172 h 2030903"/>
              <a:gd name="connsiteX34" fmla="*/ 74727 w 2732866"/>
              <a:gd name="connsiteY34" fmla="*/ 1275907 h 2030903"/>
              <a:gd name="connsiteX35" fmla="*/ 42829 w 2732866"/>
              <a:gd name="connsiteY35" fmla="*/ 1169581 h 2030903"/>
              <a:gd name="connsiteX36" fmla="*/ 21564 w 2732866"/>
              <a:gd name="connsiteY36" fmla="*/ 1127051 h 2030903"/>
              <a:gd name="connsiteX37" fmla="*/ 10931 w 2732866"/>
              <a:gd name="connsiteY37" fmla="*/ 1020725 h 2030903"/>
              <a:gd name="connsiteX38" fmla="*/ 299 w 2732866"/>
              <a:gd name="connsiteY38" fmla="*/ 978195 h 2030903"/>
              <a:gd name="connsiteX39" fmla="*/ 85359 w 2732866"/>
              <a:gd name="connsiteY39" fmla="*/ 829339 h 2030903"/>
              <a:gd name="connsiteX40" fmla="*/ 117257 w 2732866"/>
              <a:gd name="connsiteY40" fmla="*/ 808074 h 2030903"/>
              <a:gd name="connsiteX41" fmla="*/ 149155 w 2732866"/>
              <a:gd name="connsiteY41" fmla="*/ 776177 h 2030903"/>
              <a:gd name="connsiteX42" fmla="*/ 181052 w 2732866"/>
              <a:gd name="connsiteY42" fmla="*/ 765544 h 2030903"/>
              <a:gd name="connsiteX43" fmla="*/ 276745 w 2732866"/>
              <a:gd name="connsiteY43" fmla="*/ 712381 h 2030903"/>
              <a:gd name="connsiteX44" fmla="*/ 308643 w 2732866"/>
              <a:gd name="connsiteY44" fmla="*/ 680484 h 2030903"/>
              <a:gd name="connsiteX45" fmla="*/ 351173 w 2732866"/>
              <a:gd name="connsiteY45" fmla="*/ 669851 h 2030903"/>
              <a:gd name="connsiteX46" fmla="*/ 521294 w 2732866"/>
              <a:gd name="connsiteY46" fmla="*/ 680484 h 2030903"/>
              <a:gd name="connsiteX47" fmla="*/ 553192 w 2732866"/>
              <a:gd name="connsiteY47" fmla="*/ 691116 h 2030903"/>
              <a:gd name="connsiteX48" fmla="*/ 606355 w 2732866"/>
              <a:gd name="connsiteY48" fmla="*/ 701749 h 2030903"/>
              <a:gd name="connsiteX49" fmla="*/ 648885 w 2732866"/>
              <a:gd name="connsiteY49" fmla="*/ 723014 h 2030903"/>
              <a:gd name="connsiteX50" fmla="*/ 829638 w 2732866"/>
              <a:gd name="connsiteY50" fmla="*/ 712381 h 2030903"/>
              <a:gd name="connsiteX51" fmla="*/ 882801 w 2732866"/>
              <a:gd name="connsiteY51" fmla="*/ 659219 h 2030903"/>
              <a:gd name="connsiteX52" fmla="*/ 893434 w 2732866"/>
              <a:gd name="connsiteY52" fmla="*/ 627321 h 2030903"/>
              <a:gd name="connsiteX53" fmla="*/ 957229 w 2732866"/>
              <a:gd name="connsiteY53" fmla="*/ 606056 h 2030903"/>
              <a:gd name="connsiteX54" fmla="*/ 1148615 w 2732866"/>
              <a:gd name="connsiteY54" fmla="*/ 584791 h 2030903"/>
              <a:gd name="connsiteX55" fmla="*/ 1212410 w 2732866"/>
              <a:gd name="connsiteY55" fmla="*/ 542260 h 2030903"/>
              <a:gd name="connsiteX56" fmla="*/ 1244308 w 2732866"/>
              <a:gd name="connsiteY56" fmla="*/ 520995 h 2030903"/>
              <a:gd name="connsiteX57" fmla="*/ 1276206 w 2732866"/>
              <a:gd name="connsiteY57" fmla="*/ 467832 h 2030903"/>
              <a:gd name="connsiteX58" fmla="*/ 1297471 w 2732866"/>
              <a:gd name="connsiteY58" fmla="*/ 435935 h 2030903"/>
              <a:gd name="connsiteX59" fmla="*/ 1350634 w 2732866"/>
              <a:gd name="connsiteY59" fmla="*/ 382772 h 2030903"/>
              <a:gd name="connsiteX60" fmla="*/ 1382531 w 2732866"/>
              <a:gd name="connsiteY60" fmla="*/ 340242 h 2030903"/>
              <a:gd name="connsiteX61" fmla="*/ 1446327 w 2732866"/>
              <a:gd name="connsiteY61" fmla="*/ 287079 h 2030903"/>
              <a:gd name="connsiteX62" fmla="*/ 1467592 w 2732866"/>
              <a:gd name="connsiteY62" fmla="*/ 255181 h 2030903"/>
              <a:gd name="connsiteX63" fmla="*/ 1531387 w 2732866"/>
              <a:gd name="connsiteY63" fmla="*/ 202019 h 2030903"/>
              <a:gd name="connsiteX64" fmla="*/ 1552652 w 2732866"/>
              <a:gd name="connsiteY64" fmla="*/ 180753 h 2030903"/>
              <a:gd name="connsiteX65" fmla="*/ 1616448 w 2732866"/>
              <a:gd name="connsiteY65" fmla="*/ 148856 h 2030903"/>
              <a:gd name="connsiteX66" fmla="*/ 1648345 w 2732866"/>
              <a:gd name="connsiteY66" fmla="*/ 127591 h 2030903"/>
              <a:gd name="connsiteX67" fmla="*/ 1754671 w 2732866"/>
              <a:gd name="connsiteY67" fmla="*/ 106325 h 2030903"/>
              <a:gd name="connsiteX68" fmla="*/ 1892894 w 2732866"/>
              <a:gd name="connsiteY68" fmla="*/ 74428 h 2030903"/>
              <a:gd name="connsiteX69" fmla="*/ 1956689 w 2732866"/>
              <a:gd name="connsiteY69" fmla="*/ 53163 h 2030903"/>
              <a:gd name="connsiteX70" fmla="*/ 1999220 w 2732866"/>
              <a:gd name="connsiteY70" fmla="*/ 31898 h 2030903"/>
              <a:gd name="connsiteX71" fmla="*/ 2094913 w 2732866"/>
              <a:gd name="connsiteY71" fmla="*/ 21265 h 2030903"/>
              <a:gd name="connsiteX72" fmla="*/ 2413889 w 2732866"/>
              <a:gd name="connsiteY72" fmla="*/ 10632 h 2030903"/>
              <a:gd name="connsiteX73" fmla="*/ 2445787 w 2732866"/>
              <a:gd name="connsiteY73" fmla="*/ 0 h 2030903"/>
              <a:gd name="connsiteX74" fmla="*/ 2626541 w 2732866"/>
              <a:gd name="connsiteY74" fmla="*/ 10632 h 2030903"/>
              <a:gd name="connsiteX75" fmla="*/ 2647806 w 2732866"/>
              <a:gd name="connsiteY75" fmla="*/ 31898 h 2030903"/>
              <a:gd name="connsiteX76" fmla="*/ 2722234 w 2732866"/>
              <a:gd name="connsiteY76" fmla="*/ 127591 h 2030903"/>
              <a:gd name="connsiteX77" fmla="*/ 2732866 w 2732866"/>
              <a:gd name="connsiteY77" fmla="*/ 159488 h 2030903"/>
              <a:gd name="connsiteX78" fmla="*/ 2700968 w 2732866"/>
              <a:gd name="connsiteY78" fmla="*/ 287079 h 2030903"/>
              <a:gd name="connsiteX79" fmla="*/ 2679703 w 2732866"/>
              <a:gd name="connsiteY79" fmla="*/ 350874 h 2030903"/>
              <a:gd name="connsiteX80" fmla="*/ 2658438 w 2732866"/>
              <a:gd name="connsiteY80" fmla="*/ 382772 h 2030903"/>
              <a:gd name="connsiteX81" fmla="*/ 2647806 w 2732866"/>
              <a:gd name="connsiteY81" fmla="*/ 425302 h 2030903"/>
              <a:gd name="connsiteX82" fmla="*/ 2626541 w 2732866"/>
              <a:gd name="connsiteY82" fmla="*/ 489098 h 2030903"/>
              <a:gd name="connsiteX83" fmla="*/ 2605275 w 2732866"/>
              <a:gd name="connsiteY83" fmla="*/ 584791 h 2030903"/>
              <a:gd name="connsiteX84" fmla="*/ 2594643 w 2732866"/>
              <a:gd name="connsiteY84" fmla="*/ 723014 h 2030903"/>
              <a:gd name="connsiteX85" fmla="*/ 2562745 w 2732866"/>
              <a:gd name="connsiteY85" fmla="*/ 839972 h 2030903"/>
              <a:gd name="connsiteX86" fmla="*/ 2552113 w 2732866"/>
              <a:gd name="connsiteY86" fmla="*/ 882502 h 2030903"/>
              <a:gd name="connsiteX87" fmla="*/ 2541480 w 2732866"/>
              <a:gd name="connsiteY87" fmla="*/ 1127051 h 2030903"/>
              <a:gd name="connsiteX88" fmla="*/ 2530848 w 2732866"/>
              <a:gd name="connsiteY88" fmla="*/ 1244009 h 2030903"/>
              <a:gd name="connsiteX89" fmla="*/ 2509582 w 2732866"/>
              <a:gd name="connsiteY89" fmla="*/ 1584251 h 2030903"/>
              <a:gd name="connsiteX90" fmla="*/ 2520215 w 2732866"/>
              <a:gd name="connsiteY90" fmla="*/ 1786270 h 2030903"/>
              <a:gd name="connsiteX91" fmla="*/ 2541480 w 2732866"/>
              <a:gd name="connsiteY91" fmla="*/ 1850065 h 2030903"/>
              <a:gd name="connsiteX92" fmla="*/ 2530848 w 2732866"/>
              <a:gd name="connsiteY92" fmla="*/ 1881963 h 2030903"/>
              <a:gd name="connsiteX93" fmla="*/ 2467052 w 2732866"/>
              <a:gd name="connsiteY93" fmla="*/ 1913860 h 2030903"/>
              <a:gd name="connsiteX94" fmla="*/ 2084280 w 2732866"/>
              <a:gd name="connsiteY94" fmla="*/ 1924493 h 2030903"/>
              <a:gd name="connsiteX95" fmla="*/ 1988587 w 2732866"/>
              <a:gd name="connsiteY95" fmla="*/ 1967023 h 2030903"/>
              <a:gd name="connsiteX96" fmla="*/ 1956689 w 2732866"/>
              <a:gd name="connsiteY96" fmla="*/ 2030819 h 2030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2732866" h="2030903">
                <a:moveTo>
                  <a:pt x="1956689" y="2030819"/>
                </a:moveTo>
                <a:cubicBezTo>
                  <a:pt x="1937196" y="2029047"/>
                  <a:pt x="1895597" y="1985152"/>
                  <a:pt x="1871629" y="1956391"/>
                </a:cubicBezTo>
                <a:cubicBezTo>
                  <a:pt x="1863448" y="1946574"/>
                  <a:pt x="1858854" y="1934044"/>
                  <a:pt x="1850364" y="1924493"/>
                </a:cubicBezTo>
                <a:cubicBezTo>
                  <a:pt x="1830384" y="1902016"/>
                  <a:pt x="1807833" y="1881963"/>
                  <a:pt x="1786568" y="1860698"/>
                </a:cubicBezTo>
                <a:cubicBezTo>
                  <a:pt x="1779479" y="1853609"/>
                  <a:pt x="1770864" y="1847773"/>
                  <a:pt x="1765303" y="1839432"/>
                </a:cubicBezTo>
                <a:cubicBezTo>
                  <a:pt x="1758215" y="1828800"/>
                  <a:pt x="1752453" y="1817152"/>
                  <a:pt x="1744038" y="1807535"/>
                </a:cubicBezTo>
                <a:cubicBezTo>
                  <a:pt x="1656963" y="1708021"/>
                  <a:pt x="1717461" y="1794251"/>
                  <a:pt x="1669610" y="1722474"/>
                </a:cubicBezTo>
                <a:cubicBezTo>
                  <a:pt x="1642888" y="1642304"/>
                  <a:pt x="1678934" y="1741120"/>
                  <a:pt x="1637713" y="1658679"/>
                </a:cubicBezTo>
                <a:cubicBezTo>
                  <a:pt x="1632701" y="1648654"/>
                  <a:pt x="1632092" y="1636806"/>
                  <a:pt x="1627080" y="1626781"/>
                </a:cubicBezTo>
                <a:cubicBezTo>
                  <a:pt x="1621365" y="1615352"/>
                  <a:pt x="1611530" y="1606313"/>
                  <a:pt x="1605815" y="1594884"/>
                </a:cubicBezTo>
                <a:cubicBezTo>
                  <a:pt x="1561791" y="1506838"/>
                  <a:pt x="1634862" y="1622508"/>
                  <a:pt x="1573917" y="1531088"/>
                </a:cubicBezTo>
                <a:cubicBezTo>
                  <a:pt x="1543496" y="1439823"/>
                  <a:pt x="1590080" y="1585105"/>
                  <a:pt x="1552652" y="1435395"/>
                </a:cubicBezTo>
                <a:cubicBezTo>
                  <a:pt x="1547215" y="1413649"/>
                  <a:pt x="1538475" y="1392865"/>
                  <a:pt x="1531387" y="1371600"/>
                </a:cubicBezTo>
                <a:lnTo>
                  <a:pt x="1520755" y="1339702"/>
                </a:lnTo>
                <a:cubicBezTo>
                  <a:pt x="1516557" y="1209562"/>
                  <a:pt x="1599899" y="1018755"/>
                  <a:pt x="1446327" y="967563"/>
                </a:cubicBezTo>
                <a:lnTo>
                  <a:pt x="1414429" y="956930"/>
                </a:lnTo>
                <a:cubicBezTo>
                  <a:pt x="1403796" y="960474"/>
                  <a:pt x="1392556" y="962551"/>
                  <a:pt x="1382531" y="967563"/>
                </a:cubicBezTo>
                <a:cubicBezTo>
                  <a:pt x="1353407" y="982125"/>
                  <a:pt x="1352145" y="996119"/>
                  <a:pt x="1318736" y="999460"/>
                </a:cubicBezTo>
                <a:cubicBezTo>
                  <a:pt x="1258680" y="1005466"/>
                  <a:pt x="1198233" y="1006549"/>
                  <a:pt x="1137982" y="1010093"/>
                </a:cubicBezTo>
                <a:cubicBezTo>
                  <a:pt x="982448" y="1048975"/>
                  <a:pt x="1157894" y="1008295"/>
                  <a:pt x="765843" y="1031358"/>
                </a:cubicBezTo>
                <a:cubicBezTo>
                  <a:pt x="744630" y="1032606"/>
                  <a:pt x="717266" y="1051082"/>
                  <a:pt x="702048" y="1063256"/>
                </a:cubicBezTo>
                <a:cubicBezTo>
                  <a:pt x="694220" y="1069518"/>
                  <a:pt x="689378" y="1079363"/>
                  <a:pt x="680782" y="1084521"/>
                </a:cubicBezTo>
                <a:cubicBezTo>
                  <a:pt x="671172" y="1090287"/>
                  <a:pt x="659517" y="1091609"/>
                  <a:pt x="648885" y="1095153"/>
                </a:cubicBezTo>
                <a:cubicBezTo>
                  <a:pt x="641797" y="1102242"/>
                  <a:pt x="636834" y="1112470"/>
                  <a:pt x="627620" y="1116419"/>
                </a:cubicBezTo>
                <a:cubicBezTo>
                  <a:pt x="611009" y="1123538"/>
                  <a:pt x="591892" y="1122296"/>
                  <a:pt x="574457" y="1127051"/>
                </a:cubicBezTo>
                <a:cubicBezTo>
                  <a:pt x="552831" y="1132949"/>
                  <a:pt x="531926" y="1141227"/>
                  <a:pt x="510661" y="1148316"/>
                </a:cubicBezTo>
                <a:lnTo>
                  <a:pt x="478764" y="1158949"/>
                </a:lnTo>
                <a:cubicBezTo>
                  <a:pt x="464587" y="1180214"/>
                  <a:pt x="441246" y="1197683"/>
                  <a:pt x="436234" y="1222744"/>
                </a:cubicBezTo>
                <a:cubicBezTo>
                  <a:pt x="432690" y="1240465"/>
                  <a:pt x="433683" y="1259743"/>
                  <a:pt x="425601" y="1275907"/>
                </a:cubicBezTo>
                <a:cubicBezTo>
                  <a:pt x="418876" y="1289356"/>
                  <a:pt x="403329" y="1296253"/>
                  <a:pt x="393703" y="1307805"/>
                </a:cubicBezTo>
                <a:cubicBezTo>
                  <a:pt x="374245" y="1331154"/>
                  <a:pt x="374175" y="1351794"/>
                  <a:pt x="340541" y="1360967"/>
                </a:cubicBezTo>
                <a:cubicBezTo>
                  <a:pt x="312974" y="1368485"/>
                  <a:pt x="283834" y="1368056"/>
                  <a:pt x="255480" y="1371600"/>
                </a:cubicBezTo>
                <a:cubicBezTo>
                  <a:pt x="220038" y="1368056"/>
                  <a:pt x="183710" y="1369606"/>
                  <a:pt x="149155" y="1360967"/>
                </a:cubicBezTo>
                <a:cubicBezTo>
                  <a:pt x="128603" y="1355829"/>
                  <a:pt x="113522" y="1305450"/>
                  <a:pt x="106624" y="1297172"/>
                </a:cubicBezTo>
                <a:cubicBezTo>
                  <a:pt x="98443" y="1287355"/>
                  <a:pt x="85359" y="1282995"/>
                  <a:pt x="74727" y="1275907"/>
                </a:cubicBezTo>
                <a:cubicBezTo>
                  <a:pt x="67096" y="1245385"/>
                  <a:pt x="55770" y="1195463"/>
                  <a:pt x="42829" y="1169581"/>
                </a:cubicBezTo>
                <a:lnTo>
                  <a:pt x="21564" y="1127051"/>
                </a:lnTo>
                <a:cubicBezTo>
                  <a:pt x="18020" y="1091609"/>
                  <a:pt x="15968" y="1055986"/>
                  <a:pt x="10931" y="1020725"/>
                </a:cubicBezTo>
                <a:cubicBezTo>
                  <a:pt x="8864" y="1006259"/>
                  <a:pt x="-1923" y="992638"/>
                  <a:pt x="299" y="978195"/>
                </a:cubicBezTo>
                <a:cubicBezTo>
                  <a:pt x="10330" y="912996"/>
                  <a:pt x="30626" y="865827"/>
                  <a:pt x="85359" y="829339"/>
                </a:cubicBezTo>
                <a:cubicBezTo>
                  <a:pt x="95992" y="822251"/>
                  <a:pt x="107440" y="816255"/>
                  <a:pt x="117257" y="808074"/>
                </a:cubicBezTo>
                <a:cubicBezTo>
                  <a:pt x="128809" y="798448"/>
                  <a:pt x="136644" y="784518"/>
                  <a:pt x="149155" y="776177"/>
                </a:cubicBezTo>
                <a:cubicBezTo>
                  <a:pt x="158480" y="769960"/>
                  <a:pt x="171255" y="770987"/>
                  <a:pt x="181052" y="765544"/>
                </a:cubicBezTo>
                <a:cubicBezTo>
                  <a:pt x="290733" y="704610"/>
                  <a:pt x="204570" y="736441"/>
                  <a:pt x="276745" y="712381"/>
                </a:cubicBezTo>
                <a:cubicBezTo>
                  <a:pt x="287378" y="701749"/>
                  <a:pt x="295588" y="687944"/>
                  <a:pt x="308643" y="680484"/>
                </a:cubicBezTo>
                <a:cubicBezTo>
                  <a:pt x="321331" y="673234"/>
                  <a:pt x="336560" y="669851"/>
                  <a:pt x="351173" y="669851"/>
                </a:cubicBezTo>
                <a:cubicBezTo>
                  <a:pt x="407991" y="669851"/>
                  <a:pt x="464587" y="676940"/>
                  <a:pt x="521294" y="680484"/>
                </a:cubicBezTo>
                <a:cubicBezTo>
                  <a:pt x="531927" y="684028"/>
                  <a:pt x="542319" y="688398"/>
                  <a:pt x="553192" y="691116"/>
                </a:cubicBezTo>
                <a:cubicBezTo>
                  <a:pt x="570724" y="695499"/>
                  <a:pt x="589210" y="696034"/>
                  <a:pt x="606355" y="701749"/>
                </a:cubicBezTo>
                <a:cubicBezTo>
                  <a:pt x="621392" y="706761"/>
                  <a:pt x="634708" y="715926"/>
                  <a:pt x="648885" y="723014"/>
                </a:cubicBezTo>
                <a:cubicBezTo>
                  <a:pt x="709136" y="719470"/>
                  <a:pt x="769951" y="721334"/>
                  <a:pt x="829638" y="712381"/>
                </a:cubicBezTo>
                <a:cubicBezTo>
                  <a:pt x="852627" y="708933"/>
                  <a:pt x="873988" y="676844"/>
                  <a:pt x="882801" y="659219"/>
                </a:cubicBezTo>
                <a:cubicBezTo>
                  <a:pt x="887813" y="649194"/>
                  <a:pt x="884314" y="633835"/>
                  <a:pt x="893434" y="627321"/>
                </a:cubicBezTo>
                <a:cubicBezTo>
                  <a:pt x="911674" y="614292"/>
                  <a:pt x="935964" y="613144"/>
                  <a:pt x="957229" y="606056"/>
                </a:cubicBezTo>
                <a:cubicBezTo>
                  <a:pt x="1039675" y="578574"/>
                  <a:pt x="977934" y="596169"/>
                  <a:pt x="1148615" y="584791"/>
                </a:cubicBezTo>
                <a:lnTo>
                  <a:pt x="1212410" y="542260"/>
                </a:lnTo>
                <a:lnTo>
                  <a:pt x="1244308" y="520995"/>
                </a:lnTo>
                <a:cubicBezTo>
                  <a:pt x="1262773" y="465603"/>
                  <a:pt x="1242846" y="509532"/>
                  <a:pt x="1276206" y="467832"/>
                </a:cubicBezTo>
                <a:cubicBezTo>
                  <a:pt x="1284189" y="457854"/>
                  <a:pt x="1289056" y="445552"/>
                  <a:pt x="1297471" y="435935"/>
                </a:cubicBezTo>
                <a:cubicBezTo>
                  <a:pt x="1313974" y="417075"/>
                  <a:pt x="1335597" y="402821"/>
                  <a:pt x="1350634" y="382772"/>
                </a:cubicBezTo>
                <a:cubicBezTo>
                  <a:pt x="1361266" y="368595"/>
                  <a:pt x="1370001" y="352772"/>
                  <a:pt x="1382531" y="340242"/>
                </a:cubicBezTo>
                <a:cubicBezTo>
                  <a:pt x="1466169" y="256604"/>
                  <a:pt x="1359233" y="391593"/>
                  <a:pt x="1446327" y="287079"/>
                </a:cubicBezTo>
                <a:cubicBezTo>
                  <a:pt x="1454508" y="277262"/>
                  <a:pt x="1459411" y="264998"/>
                  <a:pt x="1467592" y="255181"/>
                </a:cubicBezTo>
                <a:cubicBezTo>
                  <a:pt x="1505478" y="209717"/>
                  <a:pt x="1489567" y="235475"/>
                  <a:pt x="1531387" y="202019"/>
                </a:cubicBezTo>
                <a:cubicBezTo>
                  <a:pt x="1539215" y="195757"/>
                  <a:pt x="1544824" y="187015"/>
                  <a:pt x="1552652" y="180753"/>
                </a:cubicBezTo>
                <a:cubicBezTo>
                  <a:pt x="1582096" y="157197"/>
                  <a:pt x="1582758" y="160085"/>
                  <a:pt x="1616448" y="148856"/>
                </a:cubicBezTo>
                <a:cubicBezTo>
                  <a:pt x="1627080" y="141768"/>
                  <a:pt x="1636600" y="132625"/>
                  <a:pt x="1648345" y="127591"/>
                </a:cubicBezTo>
                <a:cubicBezTo>
                  <a:pt x="1673086" y="116988"/>
                  <a:pt x="1733561" y="111602"/>
                  <a:pt x="1754671" y="106325"/>
                </a:cubicBezTo>
                <a:cubicBezTo>
                  <a:pt x="1910343" y="67407"/>
                  <a:pt x="1720135" y="99107"/>
                  <a:pt x="1892894" y="74428"/>
                </a:cubicBezTo>
                <a:cubicBezTo>
                  <a:pt x="1914159" y="67340"/>
                  <a:pt x="1936640" y="63187"/>
                  <a:pt x="1956689" y="53163"/>
                </a:cubicBezTo>
                <a:cubicBezTo>
                  <a:pt x="1970866" y="46075"/>
                  <a:pt x="1983776" y="35462"/>
                  <a:pt x="1999220" y="31898"/>
                </a:cubicBezTo>
                <a:cubicBezTo>
                  <a:pt x="2030492" y="24681"/>
                  <a:pt x="2062861" y="22909"/>
                  <a:pt x="2094913" y="21265"/>
                </a:cubicBezTo>
                <a:cubicBezTo>
                  <a:pt x="2201158" y="15816"/>
                  <a:pt x="2307564" y="14176"/>
                  <a:pt x="2413889" y="10632"/>
                </a:cubicBezTo>
                <a:cubicBezTo>
                  <a:pt x="2424522" y="7088"/>
                  <a:pt x="2434579" y="0"/>
                  <a:pt x="2445787" y="0"/>
                </a:cubicBezTo>
                <a:cubicBezTo>
                  <a:pt x="2506142" y="0"/>
                  <a:pt x="2566924" y="1219"/>
                  <a:pt x="2626541" y="10632"/>
                </a:cubicBezTo>
                <a:cubicBezTo>
                  <a:pt x="2636443" y="12195"/>
                  <a:pt x="2641791" y="23878"/>
                  <a:pt x="2647806" y="31898"/>
                </a:cubicBezTo>
                <a:cubicBezTo>
                  <a:pt x="2724109" y="133636"/>
                  <a:pt x="2657301" y="62658"/>
                  <a:pt x="2722234" y="127591"/>
                </a:cubicBezTo>
                <a:cubicBezTo>
                  <a:pt x="2725778" y="138223"/>
                  <a:pt x="2732866" y="148281"/>
                  <a:pt x="2732866" y="159488"/>
                </a:cubicBezTo>
                <a:cubicBezTo>
                  <a:pt x="2732866" y="202447"/>
                  <a:pt x="2714166" y="247486"/>
                  <a:pt x="2700968" y="287079"/>
                </a:cubicBezTo>
                <a:cubicBezTo>
                  <a:pt x="2700966" y="287084"/>
                  <a:pt x="2679707" y="350869"/>
                  <a:pt x="2679703" y="350874"/>
                </a:cubicBezTo>
                <a:lnTo>
                  <a:pt x="2658438" y="382772"/>
                </a:lnTo>
                <a:cubicBezTo>
                  <a:pt x="2654894" y="396949"/>
                  <a:pt x="2652005" y="411305"/>
                  <a:pt x="2647806" y="425302"/>
                </a:cubicBezTo>
                <a:cubicBezTo>
                  <a:pt x="2641365" y="446772"/>
                  <a:pt x="2631978" y="467352"/>
                  <a:pt x="2626541" y="489098"/>
                </a:cubicBezTo>
                <a:cubicBezTo>
                  <a:pt x="2611525" y="549160"/>
                  <a:pt x="2618774" y="517299"/>
                  <a:pt x="2605275" y="584791"/>
                </a:cubicBezTo>
                <a:cubicBezTo>
                  <a:pt x="2601731" y="630865"/>
                  <a:pt x="2599746" y="677086"/>
                  <a:pt x="2594643" y="723014"/>
                </a:cubicBezTo>
                <a:cubicBezTo>
                  <a:pt x="2587287" y="789220"/>
                  <a:pt x="2580208" y="770118"/>
                  <a:pt x="2562745" y="839972"/>
                </a:cubicBezTo>
                <a:lnTo>
                  <a:pt x="2552113" y="882502"/>
                </a:lnTo>
                <a:cubicBezTo>
                  <a:pt x="2548569" y="964018"/>
                  <a:pt x="2546271" y="1045598"/>
                  <a:pt x="2541480" y="1127051"/>
                </a:cubicBezTo>
                <a:cubicBezTo>
                  <a:pt x="2539181" y="1166130"/>
                  <a:pt x="2532803" y="1204911"/>
                  <a:pt x="2530848" y="1244009"/>
                </a:cubicBezTo>
                <a:cubicBezTo>
                  <a:pt x="2513996" y="1581052"/>
                  <a:pt x="2553373" y="1452881"/>
                  <a:pt x="2509582" y="1584251"/>
                </a:cubicBezTo>
                <a:cubicBezTo>
                  <a:pt x="2513126" y="1651591"/>
                  <a:pt x="2512181" y="1719317"/>
                  <a:pt x="2520215" y="1786270"/>
                </a:cubicBezTo>
                <a:cubicBezTo>
                  <a:pt x="2522886" y="1808526"/>
                  <a:pt x="2541480" y="1850065"/>
                  <a:pt x="2541480" y="1850065"/>
                </a:cubicBezTo>
                <a:cubicBezTo>
                  <a:pt x="2537936" y="1860698"/>
                  <a:pt x="2537849" y="1873211"/>
                  <a:pt x="2530848" y="1881963"/>
                </a:cubicBezTo>
                <a:cubicBezTo>
                  <a:pt x="2521495" y="1893655"/>
                  <a:pt x="2483121" y="1913036"/>
                  <a:pt x="2467052" y="1913860"/>
                </a:cubicBezTo>
                <a:cubicBezTo>
                  <a:pt x="2339580" y="1920397"/>
                  <a:pt x="2211871" y="1920949"/>
                  <a:pt x="2084280" y="1924493"/>
                </a:cubicBezTo>
                <a:cubicBezTo>
                  <a:pt x="2008362" y="1949799"/>
                  <a:pt x="2039136" y="1933324"/>
                  <a:pt x="1988587" y="1967023"/>
                </a:cubicBezTo>
                <a:cubicBezTo>
                  <a:pt x="1975449" y="2006440"/>
                  <a:pt x="1976182" y="2032591"/>
                  <a:pt x="1956689" y="2030819"/>
                </a:cubicBezTo>
                <a:close/>
              </a:path>
            </a:pathLst>
          </a:custGeom>
          <a:noFill/>
          <a:ln>
            <a:solidFill>
              <a:srgbClr val="00B05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38" name="ZoneTexte 37"/>
          <p:cNvSpPr txBox="1"/>
          <p:nvPr/>
        </p:nvSpPr>
        <p:spPr>
          <a:xfrm>
            <a:off x="106321" y="5517232"/>
            <a:ext cx="2305439" cy="338554"/>
          </a:xfrm>
          <a:prstGeom prst="rect">
            <a:avLst/>
          </a:prstGeom>
          <a:solidFill>
            <a:srgbClr val="FF0000"/>
          </a:solidFill>
          <a:ln>
            <a:solidFill>
              <a:schemeClr val="tx1"/>
            </a:solidFill>
          </a:ln>
        </p:spPr>
        <p:txBody>
          <a:bodyPr wrap="none" rtlCol="0">
            <a:spAutoFit/>
          </a:bodyPr>
          <a:lstStyle/>
          <a:p>
            <a:pPr algn="ctr"/>
            <a:r>
              <a:rPr lang="fr-BE" sz="1600" dirty="0" smtClean="0">
                <a:solidFill>
                  <a:schemeClr val="bg2"/>
                </a:solidFill>
                <a:latin typeface="Verdana" panose="020B0604030504040204" pitchFamily="34" charset="0"/>
                <a:ea typeface="Verdana" panose="020B0604030504040204" pitchFamily="34" charset="0"/>
                <a:cs typeface="Verdana" panose="020B0604030504040204" pitchFamily="34" charset="0"/>
              </a:rPr>
              <a:t>Col utérin (Lg 10 cm</a:t>
            </a:r>
            <a:endParaRPr lang="fr-BE" sz="1600" dirty="0">
              <a:solidFill>
                <a:schemeClr val="bg2"/>
              </a:solidFill>
              <a:latin typeface="Verdana" panose="020B0604030504040204" pitchFamily="34" charset="0"/>
              <a:ea typeface="Verdana" panose="020B0604030504040204" pitchFamily="34" charset="0"/>
              <a:cs typeface="Verdana" panose="020B0604030504040204" pitchFamily="34" charset="0"/>
            </a:endParaRPr>
          </a:p>
        </p:txBody>
      </p:sp>
      <p:sp>
        <p:nvSpPr>
          <p:cNvPr id="39" name="ZoneTexte 38"/>
          <p:cNvSpPr txBox="1"/>
          <p:nvPr/>
        </p:nvSpPr>
        <p:spPr>
          <a:xfrm>
            <a:off x="112937" y="4221088"/>
            <a:ext cx="2439707" cy="338554"/>
          </a:xfrm>
          <a:prstGeom prst="rect">
            <a:avLst/>
          </a:prstGeom>
          <a:solidFill>
            <a:srgbClr val="00B0F0"/>
          </a:solidFill>
          <a:ln>
            <a:solidFill>
              <a:schemeClr val="tx1"/>
            </a:solidFill>
          </a:ln>
        </p:spPr>
        <p:txBody>
          <a:bodyPr wrap="none" rtlCol="0">
            <a:spAutoFit/>
          </a:bodyPr>
          <a:lstStyle/>
          <a:p>
            <a:pPr algn="ctr"/>
            <a:r>
              <a:rPr lang="fr-BE" sz="1600" dirty="0" smtClean="0">
                <a:latin typeface="Verdana" panose="020B0604030504040204" pitchFamily="34" charset="0"/>
                <a:ea typeface="Verdana" panose="020B0604030504040204" pitchFamily="34" charset="0"/>
                <a:cs typeface="Verdana" panose="020B0604030504040204" pitchFamily="34" charset="0"/>
              </a:rPr>
              <a:t>Oviductes (LG 30 cm)</a:t>
            </a:r>
            <a:endParaRPr lang="fr-BE" sz="1600" dirty="0">
              <a:latin typeface="Verdana" panose="020B0604030504040204" pitchFamily="34" charset="0"/>
              <a:ea typeface="Verdana" panose="020B0604030504040204" pitchFamily="34" charset="0"/>
              <a:cs typeface="Verdana" panose="020B0604030504040204" pitchFamily="34" charset="0"/>
            </a:endParaRPr>
          </a:p>
        </p:txBody>
      </p:sp>
      <p:sp>
        <p:nvSpPr>
          <p:cNvPr id="37" name="Forme libre 36"/>
          <p:cNvSpPr/>
          <p:nvPr/>
        </p:nvSpPr>
        <p:spPr>
          <a:xfrm>
            <a:off x="6716919" y="1482277"/>
            <a:ext cx="711769" cy="397579"/>
          </a:xfrm>
          <a:custGeom>
            <a:avLst/>
            <a:gdLst>
              <a:gd name="connsiteX0" fmla="*/ 2858 w 711769"/>
              <a:gd name="connsiteY0" fmla="*/ 63795 h 397579"/>
              <a:gd name="connsiteX1" fmla="*/ 98551 w 711769"/>
              <a:gd name="connsiteY1" fmla="*/ 74428 h 397579"/>
              <a:gd name="connsiteX2" fmla="*/ 172979 w 711769"/>
              <a:gd name="connsiteY2" fmla="*/ 106325 h 397579"/>
              <a:gd name="connsiteX3" fmla="*/ 438793 w 711769"/>
              <a:gd name="connsiteY3" fmla="*/ 85060 h 397579"/>
              <a:gd name="connsiteX4" fmla="*/ 470690 w 711769"/>
              <a:gd name="connsiteY4" fmla="*/ 63795 h 397579"/>
              <a:gd name="connsiteX5" fmla="*/ 545118 w 711769"/>
              <a:gd name="connsiteY5" fmla="*/ 53163 h 397579"/>
              <a:gd name="connsiteX6" fmla="*/ 704607 w 711769"/>
              <a:gd name="connsiteY6" fmla="*/ 42530 h 397579"/>
              <a:gd name="connsiteX7" fmla="*/ 662076 w 711769"/>
              <a:gd name="connsiteY7" fmla="*/ 255181 h 397579"/>
              <a:gd name="connsiteX8" fmla="*/ 619546 w 711769"/>
              <a:gd name="connsiteY8" fmla="*/ 276446 h 397579"/>
              <a:gd name="connsiteX9" fmla="*/ 555751 w 711769"/>
              <a:gd name="connsiteY9" fmla="*/ 308344 h 397579"/>
              <a:gd name="connsiteX10" fmla="*/ 523853 w 711769"/>
              <a:gd name="connsiteY10" fmla="*/ 329609 h 397579"/>
              <a:gd name="connsiteX11" fmla="*/ 460058 w 711769"/>
              <a:gd name="connsiteY11" fmla="*/ 350874 h 397579"/>
              <a:gd name="connsiteX12" fmla="*/ 364365 w 711769"/>
              <a:gd name="connsiteY12" fmla="*/ 372139 h 397579"/>
              <a:gd name="connsiteX13" fmla="*/ 109183 w 711769"/>
              <a:gd name="connsiteY13" fmla="*/ 382772 h 397579"/>
              <a:gd name="connsiteX14" fmla="*/ 56021 w 711769"/>
              <a:gd name="connsiteY14" fmla="*/ 372139 h 397579"/>
              <a:gd name="connsiteX15" fmla="*/ 24123 w 711769"/>
              <a:gd name="connsiteY15" fmla="*/ 350874 h 397579"/>
              <a:gd name="connsiteX16" fmla="*/ 2858 w 711769"/>
              <a:gd name="connsiteY16" fmla="*/ 318977 h 397579"/>
              <a:gd name="connsiteX17" fmla="*/ 2858 w 711769"/>
              <a:gd name="connsiteY17" fmla="*/ 0 h 397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11769" h="397579">
                <a:moveTo>
                  <a:pt x="2858" y="63795"/>
                </a:moveTo>
                <a:cubicBezTo>
                  <a:pt x="34756" y="67339"/>
                  <a:pt x="66894" y="69152"/>
                  <a:pt x="98551" y="74428"/>
                </a:cubicBezTo>
                <a:cubicBezTo>
                  <a:pt x="122019" y="78339"/>
                  <a:pt x="153611" y="96641"/>
                  <a:pt x="172979" y="106325"/>
                </a:cubicBezTo>
                <a:cubicBezTo>
                  <a:pt x="178168" y="105954"/>
                  <a:pt x="416082" y="89927"/>
                  <a:pt x="438793" y="85060"/>
                </a:cubicBezTo>
                <a:cubicBezTo>
                  <a:pt x="451288" y="82383"/>
                  <a:pt x="458450" y="67467"/>
                  <a:pt x="470690" y="63795"/>
                </a:cubicBezTo>
                <a:cubicBezTo>
                  <a:pt x="494694" y="56594"/>
                  <a:pt x="520309" y="56707"/>
                  <a:pt x="545118" y="53163"/>
                </a:cubicBezTo>
                <a:cubicBezTo>
                  <a:pt x="639361" y="21749"/>
                  <a:pt x="586635" y="29423"/>
                  <a:pt x="704607" y="42530"/>
                </a:cubicBezTo>
                <a:cubicBezTo>
                  <a:pt x="695589" y="204845"/>
                  <a:pt x="746672" y="206841"/>
                  <a:pt x="662076" y="255181"/>
                </a:cubicBezTo>
                <a:cubicBezTo>
                  <a:pt x="648314" y="263045"/>
                  <a:pt x="633723" y="269358"/>
                  <a:pt x="619546" y="276446"/>
                </a:cubicBezTo>
                <a:cubicBezTo>
                  <a:pt x="576747" y="319247"/>
                  <a:pt x="624335" y="278952"/>
                  <a:pt x="555751" y="308344"/>
                </a:cubicBezTo>
                <a:cubicBezTo>
                  <a:pt x="544005" y="313378"/>
                  <a:pt x="535530" y="324419"/>
                  <a:pt x="523853" y="329609"/>
                </a:cubicBezTo>
                <a:cubicBezTo>
                  <a:pt x="503370" y="338713"/>
                  <a:pt x="481323" y="343786"/>
                  <a:pt x="460058" y="350874"/>
                </a:cubicBezTo>
                <a:cubicBezTo>
                  <a:pt x="407706" y="368325"/>
                  <a:pt x="439220" y="359664"/>
                  <a:pt x="364365" y="372139"/>
                </a:cubicBezTo>
                <a:cubicBezTo>
                  <a:pt x="239954" y="413611"/>
                  <a:pt x="322950" y="394648"/>
                  <a:pt x="109183" y="382772"/>
                </a:cubicBezTo>
                <a:cubicBezTo>
                  <a:pt x="91462" y="379228"/>
                  <a:pt x="72942" y="378484"/>
                  <a:pt x="56021" y="372139"/>
                </a:cubicBezTo>
                <a:cubicBezTo>
                  <a:pt x="44056" y="367652"/>
                  <a:pt x="33159" y="359910"/>
                  <a:pt x="24123" y="350874"/>
                </a:cubicBezTo>
                <a:cubicBezTo>
                  <a:pt x="15087" y="341838"/>
                  <a:pt x="3631" y="331732"/>
                  <a:pt x="2858" y="318977"/>
                </a:cubicBezTo>
                <a:cubicBezTo>
                  <a:pt x="-3574" y="212846"/>
                  <a:pt x="2858" y="106326"/>
                  <a:pt x="2858" y="0"/>
                </a:cubicBezTo>
              </a:path>
            </a:pathLst>
          </a:custGeom>
          <a:solidFill>
            <a:schemeClr val="accent1">
              <a:lumMod val="75000"/>
            </a:schemeClr>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40" name="Forme libre 39"/>
          <p:cNvSpPr/>
          <p:nvPr/>
        </p:nvSpPr>
        <p:spPr>
          <a:xfrm>
            <a:off x="6644193" y="1822519"/>
            <a:ext cx="798598" cy="712381"/>
          </a:xfrm>
          <a:custGeom>
            <a:avLst/>
            <a:gdLst>
              <a:gd name="connsiteX0" fmla="*/ 75584 w 798598"/>
              <a:gd name="connsiteY0" fmla="*/ 42530 h 712381"/>
              <a:gd name="connsiteX1" fmla="*/ 181909 w 798598"/>
              <a:gd name="connsiteY1" fmla="*/ 63795 h 712381"/>
              <a:gd name="connsiteX2" fmla="*/ 245705 w 798598"/>
              <a:gd name="connsiteY2" fmla="*/ 85060 h 712381"/>
              <a:gd name="connsiteX3" fmla="*/ 543416 w 798598"/>
              <a:gd name="connsiteY3" fmla="*/ 63795 h 712381"/>
              <a:gd name="connsiteX4" fmla="*/ 575314 w 798598"/>
              <a:gd name="connsiteY4" fmla="*/ 53163 h 712381"/>
              <a:gd name="connsiteX5" fmla="*/ 607212 w 798598"/>
              <a:gd name="connsiteY5" fmla="*/ 31897 h 712381"/>
              <a:gd name="connsiteX6" fmla="*/ 681640 w 798598"/>
              <a:gd name="connsiteY6" fmla="*/ 10632 h 712381"/>
              <a:gd name="connsiteX7" fmla="*/ 713537 w 798598"/>
              <a:gd name="connsiteY7" fmla="*/ 0 h 712381"/>
              <a:gd name="connsiteX8" fmla="*/ 777333 w 798598"/>
              <a:gd name="connsiteY8" fmla="*/ 10632 h 712381"/>
              <a:gd name="connsiteX9" fmla="*/ 787965 w 798598"/>
              <a:gd name="connsiteY9" fmla="*/ 53163 h 712381"/>
              <a:gd name="connsiteX10" fmla="*/ 798598 w 798598"/>
              <a:gd name="connsiteY10" fmla="*/ 85060 h 712381"/>
              <a:gd name="connsiteX11" fmla="*/ 787965 w 798598"/>
              <a:gd name="connsiteY11" fmla="*/ 233916 h 712381"/>
              <a:gd name="connsiteX12" fmla="*/ 777333 w 798598"/>
              <a:gd name="connsiteY12" fmla="*/ 265814 h 712381"/>
              <a:gd name="connsiteX13" fmla="*/ 756067 w 798598"/>
              <a:gd name="connsiteY13" fmla="*/ 510363 h 712381"/>
              <a:gd name="connsiteX14" fmla="*/ 745435 w 798598"/>
              <a:gd name="connsiteY14" fmla="*/ 648586 h 712381"/>
              <a:gd name="connsiteX15" fmla="*/ 681640 w 798598"/>
              <a:gd name="connsiteY15" fmla="*/ 680483 h 712381"/>
              <a:gd name="connsiteX16" fmla="*/ 554049 w 798598"/>
              <a:gd name="connsiteY16" fmla="*/ 701749 h 712381"/>
              <a:gd name="connsiteX17" fmla="*/ 511519 w 798598"/>
              <a:gd name="connsiteY17" fmla="*/ 712381 h 712381"/>
              <a:gd name="connsiteX18" fmla="*/ 150012 w 798598"/>
              <a:gd name="connsiteY18" fmla="*/ 701749 h 712381"/>
              <a:gd name="connsiteX19" fmla="*/ 43686 w 798598"/>
              <a:gd name="connsiteY19" fmla="*/ 659218 h 712381"/>
              <a:gd name="connsiteX20" fmla="*/ 1156 w 798598"/>
              <a:gd name="connsiteY20" fmla="*/ 595423 h 712381"/>
              <a:gd name="connsiteX21" fmla="*/ 22421 w 798598"/>
              <a:gd name="connsiteY21" fmla="*/ 531628 h 712381"/>
              <a:gd name="connsiteX22" fmla="*/ 33054 w 798598"/>
              <a:gd name="connsiteY22" fmla="*/ 499730 h 712381"/>
              <a:gd name="connsiteX23" fmla="*/ 54319 w 798598"/>
              <a:gd name="connsiteY23" fmla="*/ 63795 h 712381"/>
              <a:gd name="connsiteX24" fmla="*/ 75584 w 798598"/>
              <a:gd name="connsiteY24" fmla="*/ 42530 h 7123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798598" h="712381">
                <a:moveTo>
                  <a:pt x="75584" y="42530"/>
                </a:moveTo>
                <a:cubicBezTo>
                  <a:pt x="111026" y="49618"/>
                  <a:pt x="147620" y="52366"/>
                  <a:pt x="181909" y="63795"/>
                </a:cubicBezTo>
                <a:lnTo>
                  <a:pt x="245705" y="85060"/>
                </a:lnTo>
                <a:cubicBezTo>
                  <a:pt x="362774" y="79970"/>
                  <a:pt x="442479" y="89029"/>
                  <a:pt x="543416" y="63795"/>
                </a:cubicBezTo>
                <a:cubicBezTo>
                  <a:pt x="554289" y="61077"/>
                  <a:pt x="564681" y="56707"/>
                  <a:pt x="575314" y="53163"/>
                </a:cubicBezTo>
                <a:cubicBezTo>
                  <a:pt x="585947" y="46074"/>
                  <a:pt x="595782" y="37612"/>
                  <a:pt x="607212" y="31897"/>
                </a:cubicBezTo>
                <a:cubicBezTo>
                  <a:pt x="624203" y="23401"/>
                  <a:pt x="665749" y="15172"/>
                  <a:pt x="681640" y="10632"/>
                </a:cubicBezTo>
                <a:cubicBezTo>
                  <a:pt x="692416" y="7553"/>
                  <a:pt x="702905" y="3544"/>
                  <a:pt x="713537" y="0"/>
                </a:cubicBezTo>
                <a:cubicBezTo>
                  <a:pt x="734802" y="3544"/>
                  <a:pt x="759790" y="-1899"/>
                  <a:pt x="777333" y="10632"/>
                </a:cubicBezTo>
                <a:cubicBezTo>
                  <a:pt x="789224" y="19126"/>
                  <a:pt x="783950" y="39112"/>
                  <a:pt x="787965" y="53163"/>
                </a:cubicBezTo>
                <a:cubicBezTo>
                  <a:pt x="791044" y="63939"/>
                  <a:pt x="795054" y="74428"/>
                  <a:pt x="798598" y="85060"/>
                </a:cubicBezTo>
                <a:cubicBezTo>
                  <a:pt x="795054" y="134679"/>
                  <a:pt x="793777" y="184512"/>
                  <a:pt x="787965" y="233916"/>
                </a:cubicBezTo>
                <a:cubicBezTo>
                  <a:pt x="786655" y="245047"/>
                  <a:pt x="778618" y="254680"/>
                  <a:pt x="777333" y="265814"/>
                </a:cubicBezTo>
                <a:cubicBezTo>
                  <a:pt x="767954" y="347099"/>
                  <a:pt x="762862" y="428822"/>
                  <a:pt x="756067" y="510363"/>
                </a:cubicBezTo>
                <a:cubicBezTo>
                  <a:pt x="752229" y="556414"/>
                  <a:pt x="757342" y="603936"/>
                  <a:pt x="745435" y="648586"/>
                </a:cubicBezTo>
                <a:cubicBezTo>
                  <a:pt x="741723" y="662508"/>
                  <a:pt x="692762" y="677703"/>
                  <a:pt x="681640" y="680483"/>
                </a:cubicBezTo>
                <a:cubicBezTo>
                  <a:pt x="622866" y="695176"/>
                  <a:pt x="620069" y="689745"/>
                  <a:pt x="554049" y="701749"/>
                </a:cubicBezTo>
                <a:cubicBezTo>
                  <a:pt x="539672" y="704363"/>
                  <a:pt x="525696" y="708837"/>
                  <a:pt x="511519" y="712381"/>
                </a:cubicBezTo>
                <a:cubicBezTo>
                  <a:pt x="391017" y="708837"/>
                  <a:pt x="270229" y="710765"/>
                  <a:pt x="150012" y="701749"/>
                </a:cubicBezTo>
                <a:cubicBezTo>
                  <a:pt x="119099" y="699431"/>
                  <a:pt x="72381" y="673566"/>
                  <a:pt x="43686" y="659218"/>
                </a:cubicBezTo>
                <a:cubicBezTo>
                  <a:pt x="29509" y="637953"/>
                  <a:pt x="-6926" y="619669"/>
                  <a:pt x="1156" y="595423"/>
                </a:cubicBezTo>
                <a:lnTo>
                  <a:pt x="22421" y="531628"/>
                </a:lnTo>
                <a:lnTo>
                  <a:pt x="33054" y="499730"/>
                </a:lnTo>
                <a:cubicBezTo>
                  <a:pt x="34970" y="426920"/>
                  <a:pt x="1830" y="195018"/>
                  <a:pt x="54319" y="63795"/>
                </a:cubicBezTo>
                <a:cubicBezTo>
                  <a:pt x="57262" y="56437"/>
                  <a:pt x="61407" y="49618"/>
                  <a:pt x="75584" y="42530"/>
                </a:cubicBezTo>
                <a:close/>
              </a:path>
            </a:pathLst>
          </a:custGeom>
          <a:solidFill>
            <a:srgbClr val="FF0000"/>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41" name="Forme libre 40"/>
          <p:cNvSpPr/>
          <p:nvPr/>
        </p:nvSpPr>
        <p:spPr>
          <a:xfrm>
            <a:off x="7030228" y="514714"/>
            <a:ext cx="1369493" cy="1095154"/>
          </a:xfrm>
          <a:custGeom>
            <a:avLst/>
            <a:gdLst>
              <a:gd name="connsiteX0" fmla="*/ 423195 w 1369493"/>
              <a:gd name="connsiteY0" fmla="*/ 956930 h 1095154"/>
              <a:gd name="connsiteX1" fmla="*/ 338135 w 1369493"/>
              <a:gd name="connsiteY1" fmla="*/ 967563 h 1095154"/>
              <a:gd name="connsiteX2" fmla="*/ 274339 w 1369493"/>
              <a:gd name="connsiteY2" fmla="*/ 988828 h 1095154"/>
              <a:gd name="connsiteX3" fmla="*/ 8525 w 1369493"/>
              <a:gd name="connsiteY3" fmla="*/ 978195 h 1095154"/>
              <a:gd name="connsiteX4" fmla="*/ 19158 w 1369493"/>
              <a:gd name="connsiteY4" fmla="*/ 903768 h 1095154"/>
              <a:gd name="connsiteX5" fmla="*/ 29791 w 1369493"/>
              <a:gd name="connsiteY5" fmla="*/ 457200 h 1095154"/>
              <a:gd name="connsiteX6" fmla="*/ 51056 w 1369493"/>
              <a:gd name="connsiteY6" fmla="*/ 350875 h 1095154"/>
              <a:gd name="connsiteX7" fmla="*/ 61688 w 1369493"/>
              <a:gd name="connsiteY7" fmla="*/ 159488 h 1095154"/>
              <a:gd name="connsiteX8" fmla="*/ 125484 w 1369493"/>
              <a:gd name="connsiteY8" fmla="*/ 95693 h 1095154"/>
              <a:gd name="connsiteX9" fmla="*/ 189279 w 1369493"/>
              <a:gd name="connsiteY9" fmla="*/ 42530 h 1095154"/>
              <a:gd name="connsiteX10" fmla="*/ 253074 w 1369493"/>
              <a:gd name="connsiteY10" fmla="*/ 21265 h 1095154"/>
              <a:gd name="connsiteX11" fmla="*/ 401930 w 1369493"/>
              <a:gd name="connsiteY11" fmla="*/ 0 h 1095154"/>
              <a:gd name="connsiteX12" fmla="*/ 529521 w 1369493"/>
              <a:gd name="connsiteY12" fmla="*/ 10633 h 1095154"/>
              <a:gd name="connsiteX13" fmla="*/ 561419 w 1369493"/>
              <a:gd name="connsiteY13" fmla="*/ 42530 h 1095154"/>
              <a:gd name="connsiteX14" fmla="*/ 625214 w 1369493"/>
              <a:gd name="connsiteY14" fmla="*/ 85061 h 1095154"/>
              <a:gd name="connsiteX15" fmla="*/ 689009 w 1369493"/>
              <a:gd name="connsiteY15" fmla="*/ 138223 h 1095154"/>
              <a:gd name="connsiteX16" fmla="*/ 720907 w 1369493"/>
              <a:gd name="connsiteY16" fmla="*/ 170121 h 1095154"/>
              <a:gd name="connsiteX17" fmla="*/ 816600 w 1369493"/>
              <a:gd name="connsiteY17" fmla="*/ 223284 h 1095154"/>
              <a:gd name="connsiteX18" fmla="*/ 901660 w 1369493"/>
              <a:gd name="connsiteY18" fmla="*/ 308344 h 1095154"/>
              <a:gd name="connsiteX19" fmla="*/ 965456 w 1369493"/>
              <a:gd name="connsiteY19" fmla="*/ 361507 h 1095154"/>
              <a:gd name="connsiteX20" fmla="*/ 997353 w 1369493"/>
              <a:gd name="connsiteY20" fmla="*/ 372140 h 1095154"/>
              <a:gd name="connsiteX21" fmla="*/ 1039884 w 1369493"/>
              <a:gd name="connsiteY21" fmla="*/ 425302 h 1095154"/>
              <a:gd name="connsiteX22" fmla="*/ 1093046 w 1369493"/>
              <a:gd name="connsiteY22" fmla="*/ 467833 h 1095154"/>
              <a:gd name="connsiteX23" fmla="*/ 1156842 w 1369493"/>
              <a:gd name="connsiteY23" fmla="*/ 510363 h 1095154"/>
              <a:gd name="connsiteX24" fmla="*/ 1210005 w 1369493"/>
              <a:gd name="connsiteY24" fmla="*/ 584791 h 1095154"/>
              <a:gd name="connsiteX25" fmla="*/ 1231270 w 1369493"/>
              <a:gd name="connsiteY25" fmla="*/ 616688 h 1095154"/>
              <a:gd name="connsiteX26" fmla="*/ 1295065 w 1369493"/>
              <a:gd name="connsiteY26" fmla="*/ 659219 h 1095154"/>
              <a:gd name="connsiteX27" fmla="*/ 1337595 w 1369493"/>
              <a:gd name="connsiteY27" fmla="*/ 723014 h 1095154"/>
              <a:gd name="connsiteX28" fmla="*/ 1358860 w 1369493"/>
              <a:gd name="connsiteY28" fmla="*/ 797442 h 1095154"/>
              <a:gd name="connsiteX29" fmla="*/ 1369493 w 1369493"/>
              <a:gd name="connsiteY29" fmla="*/ 829340 h 1095154"/>
              <a:gd name="connsiteX30" fmla="*/ 1358860 w 1369493"/>
              <a:gd name="connsiteY30" fmla="*/ 925033 h 1095154"/>
              <a:gd name="connsiteX31" fmla="*/ 1348228 w 1369493"/>
              <a:gd name="connsiteY31" fmla="*/ 978195 h 1095154"/>
              <a:gd name="connsiteX32" fmla="*/ 1263167 w 1369493"/>
              <a:gd name="connsiteY32" fmla="*/ 1052623 h 1095154"/>
              <a:gd name="connsiteX33" fmla="*/ 1241902 w 1369493"/>
              <a:gd name="connsiteY33" fmla="*/ 1084521 h 1095154"/>
              <a:gd name="connsiteX34" fmla="*/ 1210005 w 1369493"/>
              <a:gd name="connsiteY34" fmla="*/ 1095154 h 1095154"/>
              <a:gd name="connsiteX35" fmla="*/ 1071781 w 1369493"/>
              <a:gd name="connsiteY35" fmla="*/ 1084521 h 1095154"/>
              <a:gd name="connsiteX36" fmla="*/ 965456 w 1369493"/>
              <a:gd name="connsiteY36" fmla="*/ 1073888 h 1095154"/>
              <a:gd name="connsiteX37" fmla="*/ 869763 w 1369493"/>
              <a:gd name="connsiteY37" fmla="*/ 999461 h 1095154"/>
              <a:gd name="connsiteX38" fmla="*/ 891028 w 1369493"/>
              <a:gd name="connsiteY38" fmla="*/ 978195 h 1095154"/>
              <a:gd name="connsiteX39" fmla="*/ 933558 w 1369493"/>
              <a:gd name="connsiteY39" fmla="*/ 967563 h 1095154"/>
              <a:gd name="connsiteX40" fmla="*/ 965456 w 1369493"/>
              <a:gd name="connsiteY40" fmla="*/ 956930 h 1095154"/>
              <a:gd name="connsiteX41" fmla="*/ 997353 w 1369493"/>
              <a:gd name="connsiteY41" fmla="*/ 925033 h 1095154"/>
              <a:gd name="connsiteX42" fmla="*/ 954823 w 1369493"/>
              <a:gd name="connsiteY42" fmla="*/ 808075 h 1095154"/>
              <a:gd name="connsiteX43" fmla="*/ 933558 w 1369493"/>
              <a:gd name="connsiteY43" fmla="*/ 776177 h 1095154"/>
              <a:gd name="connsiteX44" fmla="*/ 869763 w 1369493"/>
              <a:gd name="connsiteY44" fmla="*/ 733647 h 1095154"/>
              <a:gd name="connsiteX45" fmla="*/ 816600 w 1369493"/>
              <a:gd name="connsiteY45" fmla="*/ 691116 h 1095154"/>
              <a:gd name="connsiteX46" fmla="*/ 784702 w 1369493"/>
              <a:gd name="connsiteY46" fmla="*/ 680484 h 1095154"/>
              <a:gd name="connsiteX47" fmla="*/ 699642 w 1369493"/>
              <a:gd name="connsiteY47" fmla="*/ 616688 h 1095154"/>
              <a:gd name="connsiteX48" fmla="*/ 678377 w 1369493"/>
              <a:gd name="connsiteY48" fmla="*/ 584791 h 1095154"/>
              <a:gd name="connsiteX49" fmla="*/ 646479 w 1369493"/>
              <a:gd name="connsiteY49" fmla="*/ 574158 h 1095154"/>
              <a:gd name="connsiteX50" fmla="*/ 614581 w 1369493"/>
              <a:gd name="connsiteY50" fmla="*/ 552893 h 1095154"/>
              <a:gd name="connsiteX51" fmla="*/ 550786 w 1369493"/>
              <a:gd name="connsiteY51" fmla="*/ 531628 h 1095154"/>
              <a:gd name="connsiteX52" fmla="*/ 486991 w 1369493"/>
              <a:gd name="connsiteY52" fmla="*/ 584791 h 1095154"/>
              <a:gd name="connsiteX53" fmla="*/ 476358 w 1369493"/>
              <a:gd name="connsiteY53" fmla="*/ 616688 h 1095154"/>
              <a:gd name="connsiteX54" fmla="*/ 465725 w 1369493"/>
              <a:gd name="connsiteY54" fmla="*/ 723014 h 1095154"/>
              <a:gd name="connsiteX55" fmla="*/ 444460 w 1369493"/>
              <a:gd name="connsiteY55" fmla="*/ 786809 h 1095154"/>
              <a:gd name="connsiteX56" fmla="*/ 423195 w 1369493"/>
              <a:gd name="connsiteY56" fmla="*/ 850605 h 1095154"/>
              <a:gd name="connsiteX57" fmla="*/ 412563 w 1369493"/>
              <a:gd name="connsiteY57" fmla="*/ 882502 h 1095154"/>
              <a:gd name="connsiteX58" fmla="*/ 401930 w 1369493"/>
              <a:gd name="connsiteY58" fmla="*/ 946298 h 1095154"/>
              <a:gd name="connsiteX59" fmla="*/ 370032 w 1369493"/>
              <a:gd name="connsiteY59" fmla="*/ 956930 h 1095154"/>
              <a:gd name="connsiteX60" fmla="*/ 306237 w 1369493"/>
              <a:gd name="connsiteY60" fmla="*/ 956930 h 1095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1369493" h="1095154">
                <a:moveTo>
                  <a:pt x="423195" y="956930"/>
                </a:moveTo>
                <a:cubicBezTo>
                  <a:pt x="394842" y="960474"/>
                  <a:pt x="366075" y="961576"/>
                  <a:pt x="338135" y="967563"/>
                </a:cubicBezTo>
                <a:cubicBezTo>
                  <a:pt x="316217" y="972260"/>
                  <a:pt x="274339" y="988828"/>
                  <a:pt x="274339" y="988828"/>
                </a:cubicBezTo>
                <a:cubicBezTo>
                  <a:pt x="185734" y="985284"/>
                  <a:pt x="92650" y="1006237"/>
                  <a:pt x="8525" y="978195"/>
                </a:cubicBezTo>
                <a:cubicBezTo>
                  <a:pt x="-15250" y="970270"/>
                  <a:pt x="18136" y="928808"/>
                  <a:pt x="19158" y="903768"/>
                </a:cubicBezTo>
                <a:cubicBezTo>
                  <a:pt x="25231" y="754994"/>
                  <a:pt x="21215" y="605851"/>
                  <a:pt x="29791" y="457200"/>
                </a:cubicBezTo>
                <a:cubicBezTo>
                  <a:pt x="31873" y="421116"/>
                  <a:pt x="51056" y="350875"/>
                  <a:pt x="51056" y="350875"/>
                </a:cubicBezTo>
                <a:cubicBezTo>
                  <a:pt x="54600" y="287079"/>
                  <a:pt x="43798" y="220826"/>
                  <a:pt x="61688" y="159488"/>
                </a:cubicBezTo>
                <a:cubicBezTo>
                  <a:pt x="70109" y="130617"/>
                  <a:pt x="104219" y="116958"/>
                  <a:pt x="125484" y="95693"/>
                </a:cubicBezTo>
                <a:cubicBezTo>
                  <a:pt x="145518" y="75659"/>
                  <a:pt x="162631" y="54374"/>
                  <a:pt x="189279" y="42530"/>
                </a:cubicBezTo>
                <a:cubicBezTo>
                  <a:pt x="209762" y="33426"/>
                  <a:pt x="231809" y="28353"/>
                  <a:pt x="253074" y="21265"/>
                </a:cubicBezTo>
                <a:cubicBezTo>
                  <a:pt x="322106" y="-1745"/>
                  <a:pt x="273824" y="11646"/>
                  <a:pt x="401930" y="0"/>
                </a:cubicBezTo>
                <a:cubicBezTo>
                  <a:pt x="444460" y="3544"/>
                  <a:pt x="488284" y="-363"/>
                  <a:pt x="529521" y="10633"/>
                </a:cubicBezTo>
                <a:cubicBezTo>
                  <a:pt x="544050" y="14507"/>
                  <a:pt x="549550" y="33298"/>
                  <a:pt x="561419" y="42530"/>
                </a:cubicBezTo>
                <a:cubicBezTo>
                  <a:pt x="581593" y="58221"/>
                  <a:pt x="607142" y="66989"/>
                  <a:pt x="625214" y="85061"/>
                </a:cubicBezTo>
                <a:cubicBezTo>
                  <a:pt x="718415" y="178259"/>
                  <a:pt x="600183" y="64201"/>
                  <a:pt x="689009" y="138223"/>
                </a:cubicBezTo>
                <a:cubicBezTo>
                  <a:pt x="700561" y="147849"/>
                  <a:pt x="709038" y="160889"/>
                  <a:pt x="720907" y="170121"/>
                </a:cubicBezTo>
                <a:cubicBezTo>
                  <a:pt x="775747" y="212774"/>
                  <a:pt x="768473" y="207241"/>
                  <a:pt x="816600" y="223284"/>
                </a:cubicBezTo>
                <a:lnTo>
                  <a:pt x="901660" y="308344"/>
                </a:lnTo>
                <a:cubicBezTo>
                  <a:pt x="925177" y="331861"/>
                  <a:pt x="935848" y="346703"/>
                  <a:pt x="965456" y="361507"/>
                </a:cubicBezTo>
                <a:cubicBezTo>
                  <a:pt x="975480" y="366519"/>
                  <a:pt x="986721" y="368596"/>
                  <a:pt x="997353" y="372140"/>
                </a:cubicBezTo>
                <a:cubicBezTo>
                  <a:pt x="1048692" y="423476"/>
                  <a:pt x="986243" y="358250"/>
                  <a:pt x="1039884" y="425302"/>
                </a:cubicBezTo>
                <a:cubicBezTo>
                  <a:pt x="1062705" y="453829"/>
                  <a:pt x="1062342" y="443270"/>
                  <a:pt x="1093046" y="467833"/>
                </a:cubicBezTo>
                <a:cubicBezTo>
                  <a:pt x="1147165" y="511128"/>
                  <a:pt x="1071122" y="467503"/>
                  <a:pt x="1156842" y="510363"/>
                </a:cubicBezTo>
                <a:cubicBezTo>
                  <a:pt x="1206948" y="585524"/>
                  <a:pt x="1144076" y="492491"/>
                  <a:pt x="1210005" y="584791"/>
                </a:cubicBezTo>
                <a:cubicBezTo>
                  <a:pt x="1217432" y="595189"/>
                  <a:pt x="1221653" y="608273"/>
                  <a:pt x="1231270" y="616688"/>
                </a:cubicBezTo>
                <a:cubicBezTo>
                  <a:pt x="1250504" y="633518"/>
                  <a:pt x="1295065" y="659219"/>
                  <a:pt x="1295065" y="659219"/>
                </a:cubicBezTo>
                <a:cubicBezTo>
                  <a:pt x="1309242" y="680484"/>
                  <a:pt x="1329513" y="698768"/>
                  <a:pt x="1337595" y="723014"/>
                </a:cubicBezTo>
                <a:cubicBezTo>
                  <a:pt x="1363089" y="799495"/>
                  <a:pt x="1332158" y="703986"/>
                  <a:pt x="1358860" y="797442"/>
                </a:cubicBezTo>
                <a:cubicBezTo>
                  <a:pt x="1361939" y="808219"/>
                  <a:pt x="1365949" y="818707"/>
                  <a:pt x="1369493" y="829340"/>
                </a:cubicBezTo>
                <a:cubicBezTo>
                  <a:pt x="1365949" y="861238"/>
                  <a:pt x="1363399" y="893262"/>
                  <a:pt x="1358860" y="925033"/>
                </a:cubicBezTo>
                <a:cubicBezTo>
                  <a:pt x="1356304" y="942923"/>
                  <a:pt x="1357526" y="962699"/>
                  <a:pt x="1348228" y="978195"/>
                </a:cubicBezTo>
                <a:cubicBezTo>
                  <a:pt x="1327495" y="1012751"/>
                  <a:pt x="1294774" y="1031552"/>
                  <a:pt x="1263167" y="1052623"/>
                </a:cubicBezTo>
                <a:cubicBezTo>
                  <a:pt x="1256079" y="1063256"/>
                  <a:pt x="1251880" y="1076538"/>
                  <a:pt x="1241902" y="1084521"/>
                </a:cubicBezTo>
                <a:cubicBezTo>
                  <a:pt x="1233150" y="1091522"/>
                  <a:pt x="1221213" y="1095154"/>
                  <a:pt x="1210005" y="1095154"/>
                </a:cubicBezTo>
                <a:cubicBezTo>
                  <a:pt x="1163794" y="1095154"/>
                  <a:pt x="1117818" y="1088524"/>
                  <a:pt x="1071781" y="1084521"/>
                </a:cubicBezTo>
                <a:cubicBezTo>
                  <a:pt x="1036296" y="1081435"/>
                  <a:pt x="1000898" y="1077432"/>
                  <a:pt x="965456" y="1073888"/>
                </a:cubicBezTo>
                <a:cubicBezTo>
                  <a:pt x="870371" y="1026346"/>
                  <a:pt x="890419" y="1061432"/>
                  <a:pt x="869763" y="999461"/>
                </a:cubicBezTo>
                <a:cubicBezTo>
                  <a:pt x="876851" y="992372"/>
                  <a:pt x="882062" y="982678"/>
                  <a:pt x="891028" y="978195"/>
                </a:cubicBezTo>
                <a:cubicBezTo>
                  <a:pt x="904098" y="971660"/>
                  <a:pt x="919507" y="971577"/>
                  <a:pt x="933558" y="967563"/>
                </a:cubicBezTo>
                <a:cubicBezTo>
                  <a:pt x="944335" y="964484"/>
                  <a:pt x="954823" y="960474"/>
                  <a:pt x="965456" y="956930"/>
                </a:cubicBezTo>
                <a:cubicBezTo>
                  <a:pt x="976088" y="946298"/>
                  <a:pt x="994663" y="939827"/>
                  <a:pt x="997353" y="925033"/>
                </a:cubicBezTo>
                <a:cubicBezTo>
                  <a:pt x="1012993" y="839011"/>
                  <a:pt x="992120" y="852831"/>
                  <a:pt x="954823" y="808075"/>
                </a:cubicBezTo>
                <a:cubicBezTo>
                  <a:pt x="946642" y="798258"/>
                  <a:pt x="943175" y="784592"/>
                  <a:pt x="933558" y="776177"/>
                </a:cubicBezTo>
                <a:cubicBezTo>
                  <a:pt x="914324" y="759347"/>
                  <a:pt x="887834" y="751719"/>
                  <a:pt x="869763" y="733647"/>
                </a:cubicBezTo>
                <a:cubicBezTo>
                  <a:pt x="849983" y="713866"/>
                  <a:pt x="843427" y="704529"/>
                  <a:pt x="816600" y="691116"/>
                </a:cubicBezTo>
                <a:cubicBezTo>
                  <a:pt x="806575" y="686104"/>
                  <a:pt x="795335" y="684028"/>
                  <a:pt x="784702" y="680484"/>
                </a:cubicBezTo>
                <a:cubicBezTo>
                  <a:pt x="755539" y="661042"/>
                  <a:pt x="722123" y="644789"/>
                  <a:pt x="699642" y="616688"/>
                </a:cubicBezTo>
                <a:cubicBezTo>
                  <a:pt x="691659" y="606710"/>
                  <a:pt x="688355" y="592774"/>
                  <a:pt x="678377" y="584791"/>
                </a:cubicBezTo>
                <a:cubicBezTo>
                  <a:pt x="669625" y="577790"/>
                  <a:pt x="656504" y="579170"/>
                  <a:pt x="646479" y="574158"/>
                </a:cubicBezTo>
                <a:cubicBezTo>
                  <a:pt x="635049" y="568443"/>
                  <a:pt x="626258" y="558083"/>
                  <a:pt x="614581" y="552893"/>
                </a:cubicBezTo>
                <a:cubicBezTo>
                  <a:pt x="594098" y="543789"/>
                  <a:pt x="550786" y="531628"/>
                  <a:pt x="550786" y="531628"/>
                </a:cubicBezTo>
                <a:cubicBezTo>
                  <a:pt x="527247" y="547320"/>
                  <a:pt x="503366" y="560229"/>
                  <a:pt x="486991" y="584791"/>
                </a:cubicBezTo>
                <a:cubicBezTo>
                  <a:pt x="480774" y="594116"/>
                  <a:pt x="479902" y="606056"/>
                  <a:pt x="476358" y="616688"/>
                </a:cubicBezTo>
                <a:cubicBezTo>
                  <a:pt x="472814" y="652130"/>
                  <a:pt x="472289" y="688005"/>
                  <a:pt x="465725" y="723014"/>
                </a:cubicBezTo>
                <a:cubicBezTo>
                  <a:pt x="461594" y="745045"/>
                  <a:pt x="451548" y="765544"/>
                  <a:pt x="444460" y="786809"/>
                </a:cubicBezTo>
                <a:lnTo>
                  <a:pt x="423195" y="850605"/>
                </a:lnTo>
                <a:cubicBezTo>
                  <a:pt x="419651" y="861237"/>
                  <a:pt x="414406" y="871447"/>
                  <a:pt x="412563" y="882502"/>
                </a:cubicBezTo>
                <a:cubicBezTo>
                  <a:pt x="409019" y="903767"/>
                  <a:pt x="412626" y="927580"/>
                  <a:pt x="401930" y="946298"/>
                </a:cubicBezTo>
                <a:cubicBezTo>
                  <a:pt x="396369" y="956029"/>
                  <a:pt x="381171" y="955692"/>
                  <a:pt x="370032" y="956930"/>
                </a:cubicBezTo>
                <a:cubicBezTo>
                  <a:pt x="348897" y="959278"/>
                  <a:pt x="327502" y="956930"/>
                  <a:pt x="306237" y="956930"/>
                </a:cubicBezTo>
              </a:path>
            </a:pathLst>
          </a:custGeom>
          <a:solidFill>
            <a:schemeClr val="accent3">
              <a:lumMod val="60000"/>
              <a:lumOff val="40000"/>
            </a:schemeClr>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42" name="Forme libre 41"/>
          <p:cNvSpPr/>
          <p:nvPr/>
        </p:nvSpPr>
        <p:spPr>
          <a:xfrm>
            <a:off x="5794744" y="567877"/>
            <a:ext cx="1233425" cy="988828"/>
          </a:xfrm>
          <a:custGeom>
            <a:avLst/>
            <a:gdLst>
              <a:gd name="connsiteX0" fmla="*/ 1212112 w 1233425"/>
              <a:gd name="connsiteY0" fmla="*/ 903767 h 988828"/>
              <a:gd name="connsiteX1" fmla="*/ 1233377 w 1233425"/>
              <a:gd name="connsiteY1" fmla="*/ 850605 h 988828"/>
              <a:gd name="connsiteX2" fmla="*/ 1212112 w 1233425"/>
              <a:gd name="connsiteY2" fmla="*/ 776177 h 988828"/>
              <a:gd name="connsiteX3" fmla="*/ 1190847 w 1233425"/>
              <a:gd name="connsiteY3" fmla="*/ 382772 h 988828"/>
              <a:gd name="connsiteX4" fmla="*/ 1158949 w 1233425"/>
              <a:gd name="connsiteY4" fmla="*/ 180753 h 988828"/>
              <a:gd name="connsiteX5" fmla="*/ 1116419 w 1233425"/>
              <a:gd name="connsiteY5" fmla="*/ 116958 h 988828"/>
              <a:gd name="connsiteX6" fmla="*/ 1095154 w 1233425"/>
              <a:gd name="connsiteY6" fmla="*/ 74428 h 988828"/>
              <a:gd name="connsiteX7" fmla="*/ 1031358 w 1233425"/>
              <a:gd name="connsiteY7" fmla="*/ 42530 h 988828"/>
              <a:gd name="connsiteX8" fmla="*/ 999461 w 1233425"/>
              <a:gd name="connsiteY8" fmla="*/ 21265 h 988828"/>
              <a:gd name="connsiteX9" fmla="*/ 956930 w 1233425"/>
              <a:gd name="connsiteY9" fmla="*/ 0 h 988828"/>
              <a:gd name="connsiteX10" fmla="*/ 797442 w 1233425"/>
              <a:gd name="connsiteY10" fmla="*/ 10632 h 988828"/>
              <a:gd name="connsiteX11" fmla="*/ 648586 w 1233425"/>
              <a:gd name="connsiteY11" fmla="*/ 42530 h 988828"/>
              <a:gd name="connsiteX12" fmla="*/ 542261 w 1233425"/>
              <a:gd name="connsiteY12" fmla="*/ 74428 h 988828"/>
              <a:gd name="connsiteX13" fmla="*/ 510363 w 1233425"/>
              <a:gd name="connsiteY13" fmla="*/ 85060 h 988828"/>
              <a:gd name="connsiteX14" fmla="*/ 478465 w 1233425"/>
              <a:gd name="connsiteY14" fmla="*/ 106325 h 988828"/>
              <a:gd name="connsiteX15" fmla="*/ 446568 w 1233425"/>
              <a:gd name="connsiteY15" fmla="*/ 116958 h 988828"/>
              <a:gd name="connsiteX16" fmla="*/ 393405 w 1233425"/>
              <a:gd name="connsiteY16" fmla="*/ 159488 h 988828"/>
              <a:gd name="connsiteX17" fmla="*/ 297712 w 1233425"/>
              <a:gd name="connsiteY17" fmla="*/ 212651 h 988828"/>
              <a:gd name="connsiteX18" fmla="*/ 265814 w 1233425"/>
              <a:gd name="connsiteY18" fmla="*/ 223284 h 988828"/>
              <a:gd name="connsiteX19" fmla="*/ 233916 w 1233425"/>
              <a:gd name="connsiteY19" fmla="*/ 233916 h 988828"/>
              <a:gd name="connsiteX20" fmla="*/ 191386 w 1233425"/>
              <a:gd name="connsiteY20" fmla="*/ 329609 h 988828"/>
              <a:gd name="connsiteX21" fmla="*/ 148856 w 1233425"/>
              <a:gd name="connsiteY21" fmla="*/ 393405 h 988828"/>
              <a:gd name="connsiteX22" fmla="*/ 85061 w 1233425"/>
              <a:gd name="connsiteY22" fmla="*/ 489098 h 988828"/>
              <a:gd name="connsiteX23" fmla="*/ 63796 w 1233425"/>
              <a:gd name="connsiteY23" fmla="*/ 520995 h 988828"/>
              <a:gd name="connsiteX24" fmla="*/ 42530 w 1233425"/>
              <a:gd name="connsiteY24" fmla="*/ 542260 h 988828"/>
              <a:gd name="connsiteX25" fmla="*/ 0 w 1233425"/>
              <a:gd name="connsiteY25" fmla="*/ 606056 h 988828"/>
              <a:gd name="connsiteX26" fmla="*/ 10633 w 1233425"/>
              <a:gd name="connsiteY26" fmla="*/ 893135 h 988828"/>
              <a:gd name="connsiteX27" fmla="*/ 42530 w 1233425"/>
              <a:gd name="connsiteY27" fmla="*/ 903767 h 988828"/>
              <a:gd name="connsiteX28" fmla="*/ 148856 w 1233425"/>
              <a:gd name="connsiteY28" fmla="*/ 935665 h 988828"/>
              <a:gd name="connsiteX29" fmla="*/ 212651 w 1233425"/>
              <a:gd name="connsiteY29" fmla="*/ 956930 h 988828"/>
              <a:gd name="connsiteX30" fmla="*/ 276447 w 1233425"/>
              <a:gd name="connsiteY30" fmla="*/ 988828 h 988828"/>
              <a:gd name="connsiteX31" fmla="*/ 276447 w 1233425"/>
              <a:gd name="connsiteY31" fmla="*/ 914400 h 988828"/>
              <a:gd name="connsiteX32" fmla="*/ 244549 w 1233425"/>
              <a:gd name="connsiteY32" fmla="*/ 903767 h 988828"/>
              <a:gd name="connsiteX33" fmla="*/ 244549 w 1233425"/>
              <a:gd name="connsiteY33" fmla="*/ 754912 h 988828"/>
              <a:gd name="connsiteX34" fmla="*/ 255182 w 1233425"/>
              <a:gd name="connsiteY34" fmla="*/ 723014 h 988828"/>
              <a:gd name="connsiteX35" fmla="*/ 287079 w 1233425"/>
              <a:gd name="connsiteY35" fmla="*/ 691116 h 988828"/>
              <a:gd name="connsiteX36" fmla="*/ 340242 w 1233425"/>
              <a:gd name="connsiteY36" fmla="*/ 648586 h 988828"/>
              <a:gd name="connsiteX37" fmla="*/ 425303 w 1233425"/>
              <a:gd name="connsiteY37" fmla="*/ 574158 h 988828"/>
              <a:gd name="connsiteX38" fmla="*/ 446568 w 1233425"/>
              <a:gd name="connsiteY38" fmla="*/ 542260 h 988828"/>
              <a:gd name="connsiteX39" fmla="*/ 478465 w 1233425"/>
              <a:gd name="connsiteY39" fmla="*/ 510363 h 988828"/>
              <a:gd name="connsiteX40" fmla="*/ 499730 w 1233425"/>
              <a:gd name="connsiteY40" fmla="*/ 478465 h 988828"/>
              <a:gd name="connsiteX41" fmla="*/ 584791 w 1233425"/>
              <a:gd name="connsiteY41" fmla="*/ 414670 h 988828"/>
              <a:gd name="connsiteX42" fmla="*/ 648586 w 1233425"/>
              <a:gd name="connsiteY42" fmla="*/ 393405 h 988828"/>
              <a:gd name="connsiteX43" fmla="*/ 680484 w 1233425"/>
              <a:gd name="connsiteY43" fmla="*/ 382772 h 988828"/>
              <a:gd name="connsiteX44" fmla="*/ 723014 w 1233425"/>
              <a:gd name="connsiteY44" fmla="*/ 372139 h 988828"/>
              <a:gd name="connsiteX45" fmla="*/ 839972 w 1233425"/>
              <a:gd name="connsiteY45" fmla="*/ 382772 h 988828"/>
              <a:gd name="connsiteX46" fmla="*/ 882503 w 1233425"/>
              <a:gd name="connsiteY46" fmla="*/ 425302 h 988828"/>
              <a:gd name="connsiteX47" fmla="*/ 925033 w 1233425"/>
              <a:gd name="connsiteY47" fmla="*/ 489098 h 988828"/>
              <a:gd name="connsiteX48" fmla="*/ 925033 w 1233425"/>
              <a:gd name="connsiteY48" fmla="*/ 637953 h 988828"/>
              <a:gd name="connsiteX49" fmla="*/ 903768 w 1233425"/>
              <a:gd name="connsiteY49" fmla="*/ 701749 h 988828"/>
              <a:gd name="connsiteX50" fmla="*/ 893135 w 1233425"/>
              <a:gd name="connsiteY50" fmla="*/ 733646 h 988828"/>
              <a:gd name="connsiteX51" fmla="*/ 903768 w 1233425"/>
              <a:gd name="connsiteY51" fmla="*/ 935665 h 988828"/>
              <a:gd name="connsiteX52" fmla="*/ 967563 w 1233425"/>
              <a:gd name="connsiteY52" fmla="*/ 956930 h 988828"/>
              <a:gd name="connsiteX53" fmla="*/ 999461 w 1233425"/>
              <a:gd name="connsiteY53" fmla="*/ 967563 h 988828"/>
              <a:gd name="connsiteX54" fmla="*/ 1031358 w 1233425"/>
              <a:gd name="connsiteY54" fmla="*/ 978195 h 988828"/>
              <a:gd name="connsiteX55" fmla="*/ 1212112 w 1233425"/>
              <a:gd name="connsiteY55" fmla="*/ 903767 h 988828"/>
              <a:gd name="connsiteX56" fmla="*/ 1212112 w 1233425"/>
              <a:gd name="connsiteY56" fmla="*/ 903767 h 9888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1233425" h="988828">
                <a:moveTo>
                  <a:pt x="1212112" y="903767"/>
                </a:moveTo>
                <a:cubicBezTo>
                  <a:pt x="1219200" y="886046"/>
                  <a:pt x="1231269" y="869574"/>
                  <a:pt x="1233377" y="850605"/>
                </a:cubicBezTo>
                <a:cubicBezTo>
                  <a:pt x="1234489" y="840593"/>
                  <a:pt x="1216272" y="788659"/>
                  <a:pt x="1212112" y="776177"/>
                </a:cubicBezTo>
                <a:cubicBezTo>
                  <a:pt x="1185916" y="409444"/>
                  <a:pt x="1219631" y="900896"/>
                  <a:pt x="1190847" y="382772"/>
                </a:cubicBezTo>
                <a:cubicBezTo>
                  <a:pt x="1188962" y="348849"/>
                  <a:pt x="1189749" y="226953"/>
                  <a:pt x="1158949" y="180753"/>
                </a:cubicBezTo>
                <a:cubicBezTo>
                  <a:pt x="1144772" y="159488"/>
                  <a:pt x="1127849" y="139817"/>
                  <a:pt x="1116419" y="116958"/>
                </a:cubicBezTo>
                <a:cubicBezTo>
                  <a:pt x="1109331" y="102781"/>
                  <a:pt x="1105301" y="86604"/>
                  <a:pt x="1095154" y="74428"/>
                </a:cubicBezTo>
                <a:cubicBezTo>
                  <a:pt x="1073389" y="48311"/>
                  <a:pt x="1058312" y="56007"/>
                  <a:pt x="1031358" y="42530"/>
                </a:cubicBezTo>
                <a:cubicBezTo>
                  <a:pt x="1019929" y="36815"/>
                  <a:pt x="1010556" y="27605"/>
                  <a:pt x="999461" y="21265"/>
                </a:cubicBezTo>
                <a:cubicBezTo>
                  <a:pt x="985699" y="13401"/>
                  <a:pt x="971107" y="7088"/>
                  <a:pt x="956930" y="0"/>
                </a:cubicBezTo>
                <a:cubicBezTo>
                  <a:pt x="903767" y="3544"/>
                  <a:pt x="850483" y="5581"/>
                  <a:pt x="797442" y="10632"/>
                </a:cubicBezTo>
                <a:cubicBezTo>
                  <a:pt x="747574" y="15381"/>
                  <a:pt x="696598" y="30527"/>
                  <a:pt x="648586" y="42530"/>
                </a:cubicBezTo>
                <a:cubicBezTo>
                  <a:pt x="584313" y="58598"/>
                  <a:pt x="619914" y="48544"/>
                  <a:pt x="542261" y="74428"/>
                </a:cubicBezTo>
                <a:lnTo>
                  <a:pt x="510363" y="85060"/>
                </a:lnTo>
                <a:cubicBezTo>
                  <a:pt x="499730" y="92148"/>
                  <a:pt x="489895" y="100610"/>
                  <a:pt x="478465" y="106325"/>
                </a:cubicBezTo>
                <a:cubicBezTo>
                  <a:pt x="468441" y="111337"/>
                  <a:pt x="455320" y="109957"/>
                  <a:pt x="446568" y="116958"/>
                </a:cubicBezTo>
                <a:cubicBezTo>
                  <a:pt x="377868" y="171920"/>
                  <a:pt x="473577" y="132766"/>
                  <a:pt x="393405" y="159488"/>
                </a:cubicBezTo>
                <a:cubicBezTo>
                  <a:pt x="345657" y="207236"/>
                  <a:pt x="375773" y="186631"/>
                  <a:pt x="297712" y="212651"/>
                </a:cubicBezTo>
                <a:lnTo>
                  <a:pt x="265814" y="223284"/>
                </a:lnTo>
                <a:lnTo>
                  <a:pt x="233916" y="233916"/>
                </a:lnTo>
                <a:cubicBezTo>
                  <a:pt x="208610" y="309835"/>
                  <a:pt x="225085" y="279061"/>
                  <a:pt x="191386" y="329609"/>
                </a:cubicBezTo>
                <a:cubicBezTo>
                  <a:pt x="171053" y="390613"/>
                  <a:pt x="195315" y="333671"/>
                  <a:pt x="148856" y="393405"/>
                </a:cubicBezTo>
                <a:cubicBezTo>
                  <a:pt x="148848" y="393415"/>
                  <a:pt x="95697" y="473144"/>
                  <a:pt x="85061" y="489098"/>
                </a:cubicBezTo>
                <a:cubicBezTo>
                  <a:pt x="77973" y="499730"/>
                  <a:pt x="72832" y="511959"/>
                  <a:pt x="63796" y="520995"/>
                </a:cubicBezTo>
                <a:cubicBezTo>
                  <a:pt x="56707" y="528083"/>
                  <a:pt x="48545" y="534240"/>
                  <a:pt x="42530" y="542260"/>
                </a:cubicBezTo>
                <a:cubicBezTo>
                  <a:pt x="27195" y="562706"/>
                  <a:pt x="0" y="606056"/>
                  <a:pt x="0" y="606056"/>
                </a:cubicBezTo>
                <a:cubicBezTo>
                  <a:pt x="3544" y="701749"/>
                  <a:pt x="-2909" y="798339"/>
                  <a:pt x="10633" y="893135"/>
                </a:cubicBezTo>
                <a:cubicBezTo>
                  <a:pt x="12218" y="904230"/>
                  <a:pt x="32506" y="898755"/>
                  <a:pt x="42530" y="903767"/>
                </a:cubicBezTo>
                <a:cubicBezTo>
                  <a:pt x="119898" y="942450"/>
                  <a:pt x="13499" y="916328"/>
                  <a:pt x="148856" y="935665"/>
                </a:cubicBezTo>
                <a:cubicBezTo>
                  <a:pt x="170121" y="942753"/>
                  <a:pt x="194000" y="944496"/>
                  <a:pt x="212651" y="956930"/>
                </a:cubicBezTo>
                <a:cubicBezTo>
                  <a:pt x="253875" y="984412"/>
                  <a:pt x="232426" y="974154"/>
                  <a:pt x="276447" y="988828"/>
                </a:cubicBezTo>
                <a:cubicBezTo>
                  <a:pt x="285074" y="962945"/>
                  <a:pt x="298436" y="941886"/>
                  <a:pt x="276447" y="914400"/>
                </a:cubicBezTo>
                <a:cubicBezTo>
                  <a:pt x="269446" y="905648"/>
                  <a:pt x="255182" y="907311"/>
                  <a:pt x="244549" y="903767"/>
                </a:cubicBezTo>
                <a:cubicBezTo>
                  <a:pt x="222870" y="838734"/>
                  <a:pt x="228242" y="869055"/>
                  <a:pt x="244549" y="754912"/>
                </a:cubicBezTo>
                <a:cubicBezTo>
                  <a:pt x="246134" y="743817"/>
                  <a:pt x="248965" y="732340"/>
                  <a:pt x="255182" y="723014"/>
                </a:cubicBezTo>
                <a:cubicBezTo>
                  <a:pt x="263523" y="710503"/>
                  <a:pt x="277453" y="702668"/>
                  <a:pt x="287079" y="691116"/>
                </a:cubicBezTo>
                <a:cubicBezTo>
                  <a:pt x="324073" y="646722"/>
                  <a:pt x="287878" y="666040"/>
                  <a:pt x="340242" y="648586"/>
                </a:cubicBezTo>
                <a:cubicBezTo>
                  <a:pt x="373963" y="626106"/>
                  <a:pt x="400424" y="611478"/>
                  <a:pt x="425303" y="574158"/>
                </a:cubicBezTo>
                <a:cubicBezTo>
                  <a:pt x="432391" y="563525"/>
                  <a:pt x="438387" y="552077"/>
                  <a:pt x="446568" y="542260"/>
                </a:cubicBezTo>
                <a:cubicBezTo>
                  <a:pt x="456194" y="530709"/>
                  <a:pt x="468839" y="521914"/>
                  <a:pt x="478465" y="510363"/>
                </a:cubicBezTo>
                <a:cubicBezTo>
                  <a:pt x="486646" y="500546"/>
                  <a:pt x="490232" y="487014"/>
                  <a:pt x="499730" y="478465"/>
                </a:cubicBezTo>
                <a:cubicBezTo>
                  <a:pt x="526074" y="454756"/>
                  <a:pt x="551168" y="425878"/>
                  <a:pt x="584791" y="414670"/>
                </a:cubicBezTo>
                <a:lnTo>
                  <a:pt x="648586" y="393405"/>
                </a:lnTo>
                <a:cubicBezTo>
                  <a:pt x="659219" y="389861"/>
                  <a:pt x="669611" y="385490"/>
                  <a:pt x="680484" y="382772"/>
                </a:cubicBezTo>
                <a:lnTo>
                  <a:pt x="723014" y="372139"/>
                </a:lnTo>
                <a:cubicBezTo>
                  <a:pt x="762000" y="375683"/>
                  <a:pt x="802834" y="370393"/>
                  <a:pt x="839972" y="382772"/>
                </a:cubicBezTo>
                <a:cubicBezTo>
                  <a:pt x="858992" y="389112"/>
                  <a:pt x="869978" y="409646"/>
                  <a:pt x="882503" y="425302"/>
                </a:cubicBezTo>
                <a:cubicBezTo>
                  <a:pt x="898469" y="445259"/>
                  <a:pt x="925033" y="489098"/>
                  <a:pt x="925033" y="489098"/>
                </a:cubicBezTo>
                <a:cubicBezTo>
                  <a:pt x="945992" y="551977"/>
                  <a:pt x="943847" y="531337"/>
                  <a:pt x="925033" y="637953"/>
                </a:cubicBezTo>
                <a:cubicBezTo>
                  <a:pt x="921138" y="660028"/>
                  <a:pt x="910857" y="680484"/>
                  <a:pt x="903768" y="701749"/>
                </a:cubicBezTo>
                <a:lnTo>
                  <a:pt x="893135" y="733646"/>
                </a:lnTo>
                <a:cubicBezTo>
                  <a:pt x="896679" y="800986"/>
                  <a:pt x="882444" y="871693"/>
                  <a:pt x="903768" y="935665"/>
                </a:cubicBezTo>
                <a:cubicBezTo>
                  <a:pt x="910856" y="956930"/>
                  <a:pt x="946298" y="949842"/>
                  <a:pt x="967563" y="956930"/>
                </a:cubicBezTo>
                <a:lnTo>
                  <a:pt x="999461" y="967563"/>
                </a:lnTo>
                <a:lnTo>
                  <a:pt x="1031358" y="978195"/>
                </a:lnTo>
                <a:cubicBezTo>
                  <a:pt x="1122618" y="972111"/>
                  <a:pt x="1212112" y="1015569"/>
                  <a:pt x="1212112" y="903767"/>
                </a:cubicBezTo>
                <a:lnTo>
                  <a:pt x="1212112" y="903767"/>
                </a:lnTo>
                <a:close/>
              </a:path>
            </a:pathLst>
          </a:custGeom>
          <a:solidFill>
            <a:schemeClr val="accent3">
              <a:lumMod val="60000"/>
              <a:lumOff val="40000"/>
            </a:schemeClr>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43" name="Forme libre 42"/>
          <p:cNvSpPr/>
          <p:nvPr/>
        </p:nvSpPr>
        <p:spPr>
          <a:xfrm>
            <a:off x="5632295" y="1608939"/>
            <a:ext cx="364468" cy="202947"/>
          </a:xfrm>
          <a:custGeom>
            <a:avLst/>
            <a:gdLst>
              <a:gd name="connsiteX0" fmla="*/ 130552 w 364468"/>
              <a:gd name="connsiteY0" fmla="*/ 43459 h 202947"/>
              <a:gd name="connsiteX1" fmla="*/ 77389 w 364468"/>
              <a:gd name="connsiteY1" fmla="*/ 22194 h 202947"/>
              <a:gd name="connsiteX2" fmla="*/ 13593 w 364468"/>
              <a:gd name="connsiteY2" fmla="*/ 64724 h 202947"/>
              <a:gd name="connsiteX3" fmla="*/ 13593 w 364468"/>
              <a:gd name="connsiteY3" fmla="*/ 160417 h 202947"/>
              <a:gd name="connsiteX4" fmla="*/ 45491 w 364468"/>
              <a:gd name="connsiteY4" fmla="*/ 171050 h 202947"/>
              <a:gd name="connsiteX5" fmla="*/ 98654 w 364468"/>
              <a:gd name="connsiteY5" fmla="*/ 181682 h 202947"/>
              <a:gd name="connsiteX6" fmla="*/ 130552 w 364468"/>
              <a:gd name="connsiteY6" fmla="*/ 192315 h 202947"/>
              <a:gd name="connsiteX7" fmla="*/ 173082 w 364468"/>
              <a:gd name="connsiteY7" fmla="*/ 202947 h 202947"/>
              <a:gd name="connsiteX8" fmla="*/ 311305 w 364468"/>
              <a:gd name="connsiteY8" fmla="*/ 171050 h 202947"/>
              <a:gd name="connsiteX9" fmla="*/ 364468 w 364468"/>
              <a:gd name="connsiteY9" fmla="*/ 117887 h 202947"/>
              <a:gd name="connsiteX10" fmla="*/ 321938 w 364468"/>
              <a:gd name="connsiteY10" fmla="*/ 64724 h 202947"/>
              <a:gd name="connsiteX11" fmla="*/ 268775 w 364468"/>
              <a:gd name="connsiteY11" fmla="*/ 22194 h 202947"/>
              <a:gd name="connsiteX12" fmla="*/ 183714 w 364468"/>
              <a:gd name="connsiteY12" fmla="*/ 929 h 202947"/>
              <a:gd name="connsiteX13" fmla="*/ 56124 w 364468"/>
              <a:gd name="connsiteY13" fmla="*/ 32826 h 202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64468" h="202947">
                <a:moveTo>
                  <a:pt x="130552" y="43459"/>
                </a:moveTo>
                <a:cubicBezTo>
                  <a:pt x="112831" y="36371"/>
                  <a:pt x="96167" y="18780"/>
                  <a:pt x="77389" y="22194"/>
                </a:cubicBezTo>
                <a:cubicBezTo>
                  <a:pt x="52244" y="26766"/>
                  <a:pt x="13593" y="64724"/>
                  <a:pt x="13593" y="64724"/>
                </a:cubicBezTo>
                <a:cubicBezTo>
                  <a:pt x="1947" y="99665"/>
                  <a:pt x="-10043" y="119054"/>
                  <a:pt x="13593" y="160417"/>
                </a:cubicBezTo>
                <a:cubicBezTo>
                  <a:pt x="19154" y="170148"/>
                  <a:pt x="34618" y="168332"/>
                  <a:pt x="45491" y="171050"/>
                </a:cubicBezTo>
                <a:cubicBezTo>
                  <a:pt x="63023" y="175433"/>
                  <a:pt x="81122" y="177299"/>
                  <a:pt x="98654" y="181682"/>
                </a:cubicBezTo>
                <a:cubicBezTo>
                  <a:pt x="109527" y="184400"/>
                  <a:pt x="119775" y="189236"/>
                  <a:pt x="130552" y="192315"/>
                </a:cubicBezTo>
                <a:cubicBezTo>
                  <a:pt x="144603" y="196329"/>
                  <a:pt x="158905" y="199403"/>
                  <a:pt x="173082" y="202947"/>
                </a:cubicBezTo>
                <a:cubicBezTo>
                  <a:pt x="224428" y="197242"/>
                  <a:pt x="269751" y="203370"/>
                  <a:pt x="311305" y="171050"/>
                </a:cubicBezTo>
                <a:cubicBezTo>
                  <a:pt x="331087" y="155664"/>
                  <a:pt x="364468" y="117887"/>
                  <a:pt x="364468" y="117887"/>
                </a:cubicBezTo>
                <a:cubicBezTo>
                  <a:pt x="347603" y="67293"/>
                  <a:pt x="365659" y="99700"/>
                  <a:pt x="321938" y="64724"/>
                </a:cubicBezTo>
                <a:cubicBezTo>
                  <a:pt x="288976" y="38354"/>
                  <a:pt x="312404" y="44009"/>
                  <a:pt x="268775" y="22194"/>
                </a:cubicBezTo>
                <a:cubicBezTo>
                  <a:pt x="246976" y="11294"/>
                  <a:pt x="203939" y="4974"/>
                  <a:pt x="183714" y="929"/>
                </a:cubicBezTo>
                <a:cubicBezTo>
                  <a:pt x="58864" y="12278"/>
                  <a:pt x="84262" y="-23453"/>
                  <a:pt x="56124" y="32826"/>
                </a:cubicBezTo>
              </a:path>
            </a:pathLst>
          </a:custGeom>
          <a:solidFill>
            <a:srgbClr val="FFFF00"/>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44" name="Forme libre 43"/>
          <p:cNvSpPr/>
          <p:nvPr/>
        </p:nvSpPr>
        <p:spPr>
          <a:xfrm>
            <a:off x="7983378" y="1673663"/>
            <a:ext cx="390530" cy="245885"/>
          </a:xfrm>
          <a:custGeom>
            <a:avLst/>
            <a:gdLst>
              <a:gd name="connsiteX0" fmla="*/ 320650 w 390530"/>
              <a:gd name="connsiteY0" fmla="*/ 74428 h 245885"/>
              <a:gd name="connsiteX1" fmla="*/ 193059 w 390530"/>
              <a:gd name="connsiteY1" fmla="*/ 63795 h 245885"/>
              <a:gd name="connsiteX2" fmla="*/ 129264 w 390530"/>
              <a:gd name="connsiteY2" fmla="*/ 21265 h 245885"/>
              <a:gd name="connsiteX3" fmla="*/ 97366 w 390530"/>
              <a:gd name="connsiteY3" fmla="*/ 10632 h 245885"/>
              <a:gd name="connsiteX4" fmla="*/ 12306 w 390530"/>
              <a:gd name="connsiteY4" fmla="*/ 21265 h 245885"/>
              <a:gd name="connsiteX5" fmla="*/ 22938 w 390530"/>
              <a:gd name="connsiteY5" fmla="*/ 116958 h 245885"/>
              <a:gd name="connsiteX6" fmla="*/ 129264 w 390530"/>
              <a:gd name="connsiteY6" fmla="*/ 170121 h 245885"/>
              <a:gd name="connsiteX7" fmla="*/ 161162 w 390530"/>
              <a:gd name="connsiteY7" fmla="*/ 180753 h 245885"/>
              <a:gd name="connsiteX8" fmla="*/ 193059 w 390530"/>
              <a:gd name="connsiteY8" fmla="*/ 202019 h 245885"/>
              <a:gd name="connsiteX9" fmla="*/ 288752 w 390530"/>
              <a:gd name="connsiteY9" fmla="*/ 244549 h 245885"/>
              <a:gd name="connsiteX10" fmla="*/ 384445 w 390530"/>
              <a:gd name="connsiteY10" fmla="*/ 233916 h 245885"/>
              <a:gd name="connsiteX11" fmla="*/ 373813 w 390530"/>
              <a:gd name="connsiteY11" fmla="*/ 170121 h 245885"/>
              <a:gd name="connsiteX12" fmla="*/ 310017 w 390530"/>
              <a:gd name="connsiteY12" fmla="*/ 85060 h 245885"/>
              <a:gd name="connsiteX13" fmla="*/ 278120 w 390530"/>
              <a:gd name="connsiteY13" fmla="*/ 63795 h 245885"/>
              <a:gd name="connsiteX14" fmla="*/ 118631 w 390530"/>
              <a:gd name="connsiteY14" fmla="*/ 31898 h 245885"/>
              <a:gd name="connsiteX15" fmla="*/ 33571 w 390530"/>
              <a:gd name="connsiteY15" fmla="*/ 0 h 245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90530" h="245885">
                <a:moveTo>
                  <a:pt x="320650" y="74428"/>
                </a:moveTo>
                <a:cubicBezTo>
                  <a:pt x="278120" y="70884"/>
                  <a:pt x="234180" y="75217"/>
                  <a:pt x="193059" y="63795"/>
                </a:cubicBezTo>
                <a:cubicBezTo>
                  <a:pt x="168434" y="56955"/>
                  <a:pt x="153510" y="29347"/>
                  <a:pt x="129264" y="21265"/>
                </a:cubicBezTo>
                <a:lnTo>
                  <a:pt x="97366" y="10632"/>
                </a:lnTo>
                <a:cubicBezTo>
                  <a:pt x="69013" y="14176"/>
                  <a:pt x="37284" y="7388"/>
                  <a:pt x="12306" y="21265"/>
                </a:cubicBezTo>
                <a:cubicBezTo>
                  <a:pt x="-17515" y="37832"/>
                  <a:pt x="15261" y="108321"/>
                  <a:pt x="22938" y="116958"/>
                </a:cubicBezTo>
                <a:cubicBezTo>
                  <a:pt x="62422" y="161377"/>
                  <a:pt x="82792" y="156843"/>
                  <a:pt x="129264" y="170121"/>
                </a:cubicBezTo>
                <a:cubicBezTo>
                  <a:pt x="140041" y="173200"/>
                  <a:pt x="150529" y="177209"/>
                  <a:pt x="161162" y="180753"/>
                </a:cubicBezTo>
                <a:cubicBezTo>
                  <a:pt x="171794" y="187842"/>
                  <a:pt x="181382" y="196829"/>
                  <a:pt x="193059" y="202019"/>
                </a:cubicBezTo>
                <a:cubicBezTo>
                  <a:pt x="306941" y="252634"/>
                  <a:pt x="216562" y="196422"/>
                  <a:pt x="288752" y="244549"/>
                </a:cubicBezTo>
                <a:cubicBezTo>
                  <a:pt x="320650" y="241005"/>
                  <a:pt x="360292" y="255050"/>
                  <a:pt x="384445" y="233916"/>
                </a:cubicBezTo>
                <a:cubicBezTo>
                  <a:pt x="400669" y="219720"/>
                  <a:pt x="380008" y="190770"/>
                  <a:pt x="373813" y="170121"/>
                </a:cubicBezTo>
                <a:cubicBezTo>
                  <a:pt x="364008" y="137437"/>
                  <a:pt x="337918" y="103661"/>
                  <a:pt x="310017" y="85060"/>
                </a:cubicBezTo>
                <a:cubicBezTo>
                  <a:pt x="299385" y="77972"/>
                  <a:pt x="289797" y="68985"/>
                  <a:pt x="278120" y="63795"/>
                </a:cubicBezTo>
                <a:cubicBezTo>
                  <a:pt x="215292" y="35872"/>
                  <a:pt x="191624" y="40008"/>
                  <a:pt x="118631" y="31898"/>
                </a:cubicBezTo>
                <a:cubicBezTo>
                  <a:pt x="47318" y="8126"/>
                  <a:pt x="74885" y="20656"/>
                  <a:pt x="33571" y="0"/>
                </a:cubicBezTo>
              </a:path>
            </a:pathLst>
          </a:custGeom>
          <a:solidFill>
            <a:srgbClr val="FFFF00"/>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45" name="Forme libre 44"/>
          <p:cNvSpPr/>
          <p:nvPr/>
        </p:nvSpPr>
        <p:spPr>
          <a:xfrm>
            <a:off x="7825563" y="1564635"/>
            <a:ext cx="893135" cy="502433"/>
          </a:xfrm>
          <a:custGeom>
            <a:avLst/>
            <a:gdLst>
              <a:gd name="connsiteX0" fmla="*/ 31897 w 893135"/>
              <a:gd name="connsiteY0" fmla="*/ 2702 h 502433"/>
              <a:gd name="connsiteX1" fmla="*/ 85060 w 893135"/>
              <a:gd name="connsiteY1" fmla="*/ 13335 h 502433"/>
              <a:gd name="connsiteX2" fmla="*/ 148856 w 893135"/>
              <a:gd name="connsiteY2" fmla="*/ 77130 h 502433"/>
              <a:gd name="connsiteX3" fmla="*/ 212651 w 893135"/>
              <a:gd name="connsiteY3" fmla="*/ 98395 h 502433"/>
              <a:gd name="connsiteX4" fmla="*/ 393404 w 893135"/>
              <a:gd name="connsiteY4" fmla="*/ 119660 h 502433"/>
              <a:gd name="connsiteX5" fmla="*/ 446567 w 893135"/>
              <a:gd name="connsiteY5" fmla="*/ 130293 h 502433"/>
              <a:gd name="connsiteX6" fmla="*/ 637953 w 893135"/>
              <a:gd name="connsiteY6" fmla="*/ 151558 h 502433"/>
              <a:gd name="connsiteX7" fmla="*/ 733646 w 893135"/>
              <a:gd name="connsiteY7" fmla="*/ 183456 h 502433"/>
              <a:gd name="connsiteX8" fmla="*/ 765544 w 893135"/>
              <a:gd name="connsiteY8" fmla="*/ 194088 h 502433"/>
              <a:gd name="connsiteX9" fmla="*/ 808074 w 893135"/>
              <a:gd name="connsiteY9" fmla="*/ 204721 h 502433"/>
              <a:gd name="connsiteX10" fmla="*/ 871870 w 893135"/>
              <a:gd name="connsiteY10" fmla="*/ 257884 h 502433"/>
              <a:gd name="connsiteX11" fmla="*/ 893135 w 893135"/>
              <a:gd name="connsiteY11" fmla="*/ 332312 h 502433"/>
              <a:gd name="connsiteX12" fmla="*/ 871870 w 893135"/>
              <a:gd name="connsiteY12" fmla="*/ 481167 h 502433"/>
              <a:gd name="connsiteX13" fmla="*/ 850604 w 893135"/>
              <a:gd name="connsiteY13" fmla="*/ 502433 h 502433"/>
              <a:gd name="connsiteX14" fmla="*/ 712381 w 893135"/>
              <a:gd name="connsiteY14" fmla="*/ 470535 h 502433"/>
              <a:gd name="connsiteX15" fmla="*/ 723014 w 893135"/>
              <a:gd name="connsiteY15" fmla="*/ 353577 h 502433"/>
              <a:gd name="connsiteX16" fmla="*/ 744279 w 893135"/>
              <a:gd name="connsiteY16" fmla="*/ 321679 h 502433"/>
              <a:gd name="connsiteX17" fmla="*/ 733646 w 893135"/>
              <a:gd name="connsiteY17" fmla="*/ 289781 h 502433"/>
              <a:gd name="connsiteX18" fmla="*/ 701749 w 893135"/>
              <a:gd name="connsiteY18" fmla="*/ 257884 h 502433"/>
              <a:gd name="connsiteX19" fmla="*/ 595423 w 893135"/>
              <a:gd name="connsiteY19" fmla="*/ 225986 h 502433"/>
              <a:gd name="connsiteX20" fmla="*/ 542260 w 893135"/>
              <a:gd name="connsiteY20" fmla="*/ 204721 h 502433"/>
              <a:gd name="connsiteX21" fmla="*/ 478465 w 893135"/>
              <a:gd name="connsiteY21" fmla="*/ 183456 h 502433"/>
              <a:gd name="connsiteX22" fmla="*/ 414670 w 893135"/>
              <a:gd name="connsiteY22" fmla="*/ 162191 h 502433"/>
              <a:gd name="connsiteX23" fmla="*/ 372139 w 893135"/>
              <a:gd name="connsiteY23" fmla="*/ 151558 h 502433"/>
              <a:gd name="connsiteX24" fmla="*/ 308344 w 893135"/>
              <a:gd name="connsiteY24" fmla="*/ 130293 h 502433"/>
              <a:gd name="connsiteX25" fmla="*/ 265814 w 893135"/>
              <a:gd name="connsiteY25" fmla="*/ 109028 h 502433"/>
              <a:gd name="connsiteX26" fmla="*/ 159488 w 893135"/>
              <a:gd name="connsiteY26" fmla="*/ 98395 h 502433"/>
              <a:gd name="connsiteX27" fmla="*/ 63795 w 893135"/>
              <a:gd name="connsiteY27" fmla="*/ 77130 h 502433"/>
              <a:gd name="connsiteX28" fmla="*/ 0 w 893135"/>
              <a:gd name="connsiteY28" fmla="*/ 55865 h 502433"/>
              <a:gd name="connsiteX29" fmla="*/ 31897 w 893135"/>
              <a:gd name="connsiteY29" fmla="*/ 2702 h 502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893135" h="502433">
                <a:moveTo>
                  <a:pt x="31897" y="2702"/>
                </a:moveTo>
                <a:cubicBezTo>
                  <a:pt x="46074" y="-4386"/>
                  <a:pt x="69813" y="3633"/>
                  <a:pt x="85060" y="13335"/>
                </a:cubicBezTo>
                <a:cubicBezTo>
                  <a:pt x="110432" y="29481"/>
                  <a:pt x="120326" y="67620"/>
                  <a:pt x="148856" y="77130"/>
                </a:cubicBezTo>
                <a:lnTo>
                  <a:pt x="212651" y="98395"/>
                </a:lnTo>
                <a:cubicBezTo>
                  <a:pt x="291743" y="124759"/>
                  <a:pt x="233360" y="108229"/>
                  <a:pt x="393404" y="119660"/>
                </a:cubicBezTo>
                <a:cubicBezTo>
                  <a:pt x="411125" y="123204"/>
                  <a:pt x="428585" y="128495"/>
                  <a:pt x="446567" y="130293"/>
                </a:cubicBezTo>
                <a:cubicBezTo>
                  <a:pt x="641623" y="149799"/>
                  <a:pt x="550380" y="122368"/>
                  <a:pt x="637953" y="151558"/>
                </a:cubicBezTo>
                <a:cubicBezTo>
                  <a:pt x="693449" y="188555"/>
                  <a:pt x="647697" y="164356"/>
                  <a:pt x="733646" y="183456"/>
                </a:cubicBezTo>
                <a:cubicBezTo>
                  <a:pt x="744587" y="185887"/>
                  <a:pt x="754767" y="191009"/>
                  <a:pt x="765544" y="194088"/>
                </a:cubicBezTo>
                <a:cubicBezTo>
                  <a:pt x="779595" y="198102"/>
                  <a:pt x="793897" y="201177"/>
                  <a:pt x="808074" y="204721"/>
                </a:cubicBezTo>
                <a:cubicBezTo>
                  <a:pt x="831612" y="220412"/>
                  <a:pt x="855496" y="233323"/>
                  <a:pt x="871870" y="257884"/>
                </a:cubicBezTo>
                <a:cubicBezTo>
                  <a:pt x="877970" y="267034"/>
                  <a:pt x="891718" y="326644"/>
                  <a:pt x="893135" y="332312"/>
                </a:cubicBezTo>
                <a:cubicBezTo>
                  <a:pt x="892971" y="334116"/>
                  <a:pt x="891593" y="448295"/>
                  <a:pt x="871870" y="481167"/>
                </a:cubicBezTo>
                <a:cubicBezTo>
                  <a:pt x="866712" y="489763"/>
                  <a:pt x="857693" y="495344"/>
                  <a:pt x="850604" y="502433"/>
                </a:cubicBezTo>
                <a:cubicBezTo>
                  <a:pt x="844303" y="501533"/>
                  <a:pt x="719169" y="488184"/>
                  <a:pt x="712381" y="470535"/>
                </a:cubicBezTo>
                <a:cubicBezTo>
                  <a:pt x="698328" y="433998"/>
                  <a:pt x="714812" y="391855"/>
                  <a:pt x="723014" y="353577"/>
                </a:cubicBezTo>
                <a:cubicBezTo>
                  <a:pt x="725692" y="341082"/>
                  <a:pt x="737191" y="332312"/>
                  <a:pt x="744279" y="321679"/>
                </a:cubicBezTo>
                <a:cubicBezTo>
                  <a:pt x="740735" y="311046"/>
                  <a:pt x="739863" y="299106"/>
                  <a:pt x="733646" y="289781"/>
                </a:cubicBezTo>
                <a:cubicBezTo>
                  <a:pt x="725305" y="277270"/>
                  <a:pt x="714893" y="265186"/>
                  <a:pt x="701749" y="257884"/>
                </a:cubicBezTo>
                <a:cubicBezTo>
                  <a:pt x="664780" y="237346"/>
                  <a:pt x="633173" y="238569"/>
                  <a:pt x="595423" y="225986"/>
                </a:cubicBezTo>
                <a:cubicBezTo>
                  <a:pt x="577316" y="219950"/>
                  <a:pt x="560197" y="211244"/>
                  <a:pt x="542260" y="204721"/>
                </a:cubicBezTo>
                <a:cubicBezTo>
                  <a:pt x="521194" y="197061"/>
                  <a:pt x="499730" y="190544"/>
                  <a:pt x="478465" y="183456"/>
                </a:cubicBezTo>
                <a:cubicBezTo>
                  <a:pt x="478455" y="183453"/>
                  <a:pt x="414681" y="162194"/>
                  <a:pt x="414670" y="162191"/>
                </a:cubicBezTo>
                <a:cubicBezTo>
                  <a:pt x="400493" y="158647"/>
                  <a:pt x="386136" y="155757"/>
                  <a:pt x="372139" y="151558"/>
                </a:cubicBezTo>
                <a:cubicBezTo>
                  <a:pt x="350669" y="145117"/>
                  <a:pt x="328393" y="140317"/>
                  <a:pt x="308344" y="130293"/>
                </a:cubicBezTo>
                <a:cubicBezTo>
                  <a:pt x="294167" y="123205"/>
                  <a:pt x="281312" y="112349"/>
                  <a:pt x="265814" y="109028"/>
                </a:cubicBezTo>
                <a:cubicBezTo>
                  <a:pt x="230986" y="101565"/>
                  <a:pt x="194930" y="101939"/>
                  <a:pt x="159488" y="98395"/>
                </a:cubicBezTo>
                <a:cubicBezTo>
                  <a:pt x="127590" y="91307"/>
                  <a:pt x="95367" y="85549"/>
                  <a:pt x="63795" y="77130"/>
                </a:cubicBezTo>
                <a:cubicBezTo>
                  <a:pt x="42137" y="71354"/>
                  <a:pt x="0" y="55865"/>
                  <a:pt x="0" y="55865"/>
                </a:cubicBezTo>
                <a:cubicBezTo>
                  <a:pt x="11133" y="-22072"/>
                  <a:pt x="17720" y="9790"/>
                  <a:pt x="31897" y="2702"/>
                </a:cubicBezTo>
                <a:close/>
              </a:path>
            </a:pathLst>
          </a:custGeom>
          <a:solidFill>
            <a:schemeClr val="accent5">
              <a:lumMod val="60000"/>
              <a:lumOff val="40000"/>
            </a:schemeClr>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46" name="Forme libre 45"/>
          <p:cNvSpPr/>
          <p:nvPr/>
        </p:nvSpPr>
        <p:spPr>
          <a:xfrm>
            <a:off x="5316242" y="1482277"/>
            <a:ext cx="786846" cy="318977"/>
          </a:xfrm>
          <a:custGeom>
            <a:avLst/>
            <a:gdLst>
              <a:gd name="connsiteX0" fmla="*/ 786846 w 786846"/>
              <a:gd name="connsiteY0" fmla="*/ 31898 h 318977"/>
              <a:gd name="connsiteX1" fmla="*/ 776214 w 786846"/>
              <a:gd name="connsiteY1" fmla="*/ 106325 h 318977"/>
              <a:gd name="connsiteX2" fmla="*/ 733684 w 786846"/>
              <a:gd name="connsiteY2" fmla="*/ 95693 h 318977"/>
              <a:gd name="connsiteX3" fmla="*/ 669888 w 786846"/>
              <a:gd name="connsiteY3" fmla="*/ 53163 h 318977"/>
              <a:gd name="connsiteX4" fmla="*/ 425339 w 786846"/>
              <a:gd name="connsiteY4" fmla="*/ 42530 h 318977"/>
              <a:gd name="connsiteX5" fmla="*/ 382809 w 786846"/>
              <a:gd name="connsiteY5" fmla="*/ 31898 h 318977"/>
              <a:gd name="connsiteX6" fmla="*/ 350911 w 786846"/>
              <a:gd name="connsiteY6" fmla="*/ 21265 h 318977"/>
              <a:gd name="connsiteX7" fmla="*/ 265851 w 786846"/>
              <a:gd name="connsiteY7" fmla="*/ 0 h 318977"/>
              <a:gd name="connsiteX8" fmla="*/ 95730 w 786846"/>
              <a:gd name="connsiteY8" fmla="*/ 10632 h 318977"/>
              <a:gd name="connsiteX9" fmla="*/ 74465 w 786846"/>
              <a:gd name="connsiteY9" fmla="*/ 31898 h 318977"/>
              <a:gd name="connsiteX10" fmla="*/ 42567 w 786846"/>
              <a:gd name="connsiteY10" fmla="*/ 53163 h 318977"/>
              <a:gd name="connsiteX11" fmla="*/ 10670 w 786846"/>
              <a:gd name="connsiteY11" fmla="*/ 170121 h 318977"/>
              <a:gd name="connsiteX12" fmla="*/ 21302 w 786846"/>
              <a:gd name="connsiteY12" fmla="*/ 287079 h 318977"/>
              <a:gd name="connsiteX13" fmla="*/ 63832 w 786846"/>
              <a:gd name="connsiteY13" fmla="*/ 297712 h 318977"/>
              <a:gd name="connsiteX14" fmla="*/ 138260 w 786846"/>
              <a:gd name="connsiteY14" fmla="*/ 318977 h 318977"/>
              <a:gd name="connsiteX15" fmla="*/ 276484 w 786846"/>
              <a:gd name="connsiteY15" fmla="*/ 308344 h 318977"/>
              <a:gd name="connsiteX16" fmla="*/ 265851 w 786846"/>
              <a:gd name="connsiteY16" fmla="*/ 265814 h 318977"/>
              <a:gd name="connsiteX17" fmla="*/ 212688 w 786846"/>
              <a:gd name="connsiteY17" fmla="*/ 223284 h 318977"/>
              <a:gd name="connsiteX18" fmla="*/ 191423 w 786846"/>
              <a:gd name="connsiteY18" fmla="*/ 202018 h 318977"/>
              <a:gd name="connsiteX19" fmla="*/ 159525 w 786846"/>
              <a:gd name="connsiteY19" fmla="*/ 191386 h 318977"/>
              <a:gd name="connsiteX20" fmla="*/ 170158 w 786846"/>
              <a:gd name="connsiteY20" fmla="*/ 127591 h 318977"/>
              <a:gd name="connsiteX21" fmla="*/ 202056 w 786846"/>
              <a:gd name="connsiteY21" fmla="*/ 116958 h 318977"/>
              <a:gd name="connsiteX22" fmla="*/ 414707 w 786846"/>
              <a:gd name="connsiteY22" fmla="*/ 106325 h 318977"/>
              <a:gd name="connsiteX23" fmla="*/ 669888 w 786846"/>
              <a:gd name="connsiteY23" fmla="*/ 116958 h 318977"/>
              <a:gd name="connsiteX24" fmla="*/ 701786 w 786846"/>
              <a:gd name="connsiteY24" fmla="*/ 127591 h 318977"/>
              <a:gd name="connsiteX25" fmla="*/ 786846 w 786846"/>
              <a:gd name="connsiteY25" fmla="*/ 106325 h 318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786846" h="318977">
                <a:moveTo>
                  <a:pt x="786846" y="31898"/>
                </a:moveTo>
                <a:cubicBezTo>
                  <a:pt x="783302" y="56707"/>
                  <a:pt x="792257" y="87073"/>
                  <a:pt x="776214" y="106325"/>
                </a:cubicBezTo>
                <a:cubicBezTo>
                  <a:pt x="766859" y="117551"/>
                  <a:pt x="746754" y="102228"/>
                  <a:pt x="733684" y="95693"/>
                </a:cubicBezTo>
                <a:cubicBezTo>
                  <a:pt x="710824" y="84263"/>
                  <a:pt x="695422" y="54273"/>
                  <a:pt x="669888" y="53163"/>
                </a:cubicBezTo>
                <a:lnTo>
                  <a:pt x="425339" y="42530"/>
                </a:lnTo>
                <a:cubicBezTo>
                  <a:pt x="411162" y="38986"/>
                  <a:pt x="396860" y="35912"/>
                  <a:pt x="382809" y="31898"/>
                </a:cubicBezTo>
                <a:cubicBezTo>
                  <a:pt x="372032" y="28819"/>
                  <a:pt x="361784" y="23983"/>
                  <a:pt x="350911" y="21265"/>
                </a:cubicBezTo>
                <a:lnTo>
                  <a:pt x="265851" y="0"/>
                </a:lnTo>
                <a:cubicBezTo>
                  <a:pt x="209144" y="3544"/>
                  <a:pt x="151775" y="1291"/>
                  <a:pt x="95730" y="10632"/>
                </a:cubicBezTo>
                <a:cubicBezTo>
                  <a:pt x="85842" y="12280"/>
                  <a:pt x="82293" y="25636"/>
                  <a:pt x="74465" y="31898"/>
                </a:cubicBezTo>
                <a:cubicBezTo>
                  <a:pt x="64486" y="39881"/>
                  <a:pt x="53200" y="46075"/>
                  <a:pt x="42567" y="53163"/>
                </a:cubicBezTo>
                <a:cubicBezTo>
                  <a:pt x="-9988" y="131995"/>
                  <a:pt x="-4975" y="91897"/>
                  <a:pt x="10670" y="170121"/>
                </a:cubicBezTo>
                <a:cubicBezTo>
                  <a:pt x="14214" y="209107"/>
                  <a:pt x="6246" y="250943"/>
                  <a:pt x="21302" y="287079"/>
                </a:cubicBezTo>
                <a:cubicBezTo>
                  <a:pt x="26922" y="300568"/>
                  <a:pt x="49781" y="293698"/>
                  <a:pt x="63832" y="297712"/>
                </a:cubicBezTo>
                <a:cubicBezTo>
                  <a:pt x="170607" y="328219"/>
                  <a:pt x="5305" y="285737"/>
                  <a:pt x="138260" y="318977"/>
                </a:cubicBezTo>
                <a:lnTo>
                  <a:pt x="276484" y="308344"/>
                </a:lnTo>
                <a:cubicBezTo>
                  <a:pt x="289973" y="302724"/>
                  <a:pt x="271607" y="279245"/>
                  <a:pt x="265851" y="265814"/>
                </a:cubicBezTo>
                <a:cubicBezTo>
                  <a:pt x="249819" y="228407"/>
                  <a:pt x="246667" y="234610"/>
                  <a:pt x="212688" y="223284"/>
                </a:cubicBezTo>
                <a:cubicBezTo>
                  <a:pt x="205600" y="216195"/>
                  <a:pt x="200019" y="207176"/>
                  <a:pt x="191423" y="202018"/>
                </a:cubicBezTo>
                <a:cubicBezTo>
                  <a:pt x="181812" y="196252"/>
                  <a:pt x="162604" y="202163"/>
                  <a:pt x="159525" y="191386"/>
                </a:cubicBezTo>
                <a:cubicBezTo>
                  <a:pt x="153602" y="170657"/>
                  <a:pt x="159462" y="146309"/>
                  <a:pt x="170158" y="127591"/>
                </a:cubicBezTo>
                <a:cubicBezTo>
                  <a:pt x="175719" y="117860"/>
                  <a:pt x="190890" y="117929"/>
                  <a:pt x="202056" y="116958"/>
                </a:cubicBezTo>
                <a:cubicBezTo>
                  <a:pt x="272761" y="110809"/>
                  <a:pt x="343823" y="109869"/>
                  <a:pt x="414707" y="106325"/>
                </a:cubicBezTo>
                <a:cubicBezTo>
                  <a:pt x="499767" y="109869"/>
                  <a:pt x="584986" y="110669"/>
                  <a:pt x="669888" y="116958"/>
                </a:cubicBezTo>
                <a:cubicBezTo>
                  <a:pt x="681065" y="117786"/>
                  <a:pt x="690624" y="128606"/>
                  <a:pt x="701786" y="127591"/>
                </a:cubicBezTo>
                <a:cubicBezTo>
                  <a:pt x="730892" y="124945"/>
                  <a:pt x="786846" y="106325"/>
                  <a:pt x="786846" y="106325"/>
                </a:cubicBezTo>
              </a:path>
            </a:pathLst>
          </a:custGeom>
          <a:solidFill>
            <a:schemeClr val="accent5">
              <a:lumMod val="60000"/>
              <a:lumOff val="40000"/>
            </a:schemeClr>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47" name="Forme libre 46"/>
          <p:cNvSpPr/>
          <p:nvPr/>
        </p:nvSpPr>
        <p:spPr>
          <a:xfrm>
            <a:off x="6539023" y="2545533"/>
            <a:ext cx="967563" cy="1449445"/>
          </a:xfrm>
          <a:custGeom>
            <a:avLst/>
            <a:gdLst>
              <a:gd name="connsiteX0" fmla="*/ 138224 w 967563"/>
              <a:gd name="connsiteY0" fmla="*/ 0 h 1449445"/>
              <a:gd name="connsiteX1" fmla="*/ 223284 w 967563"/>
              <a:gd name="connsiteY1" fmla="*/ 21265 h 1449445"/>
              <a:gd name="connsiteX2" fmla="*/ 255182 w 967563"/>
              <a:gd name="connsiteY2" fmla="*/ 31897 h 1449445"/>
              <a:gd name="connsiteX3" fmla="*/ 350875 w 967563"/>
              <a:gd name="connsiteY3" fmla="*/ 53162 h 1449445"/>
              <a:gd name="connsiteX4" fmla="*/ 435935 w 967563"/>
              <a:gd name="connsiteY4" fmla="*/ 42530 h 1449445"/>
              <a:gd name="connsiteX5" fmla="*/ 637954 w 967563"/>
              <a:gd name="connsiteY5" fmla="*/ 21265 h 1449445"/>
              <a:gd name="connsiteX6" fmla="*/ 871870 w 967563"/>
              <a:gd name="connsiteY6" fmla="*/ 31897 h 1449445"/>
              <a:gd name="connsiteX7" fmla="*/ 914400 w 967563"/>
              <a:gd name="connsiteY7" fmla="*/ 74428 h 1449445"/>
              <a:gd name="connsiteX8" fmla="*/ 925033 w 967563"/>
              <a:gd name="connsiteY8" fmla="*/ 499730 h 1449445"/>
              <a:gd name="connsiteX9" fmla="*/ 914400 w 967563"/>
              <a:gd name="connsiteY9" fmla="*/ 606056 h 1449445"/>
              <a:gd name="connsiteX10" fmla="*/ 893135 w 967563"/>
              <a:gd name="connsiteY10" fmla="*/ 637953 h 1449445"/>
              <a:gd name="connsiteX11" fmla="*/ 925033 w 967563"/>
              <a:gd name="connsiteY11" fmla="*/ 786809 h 1449445"/>
              <a:gd name="connsiteX12" fmla="*/ 935665 w 967563"/>
              <a:gd name="connsiteY12" fmla="*/ 818707 h 1449445"/>
              <a:gd name="connsiteX13" fmla="*/ 967563 w 967563"/>
              <a:gd name="connsiteY13" fmla="*/ 1020725 h 1449445"/>
              <a:gd name="connsiteX14" fmla="*/ 956930 w 967563"/>
              <a:gd name="connsiteY14" fmla="*/ 1180214 h 1449445"/>
              <a:gd name="connsiteX15" fmla="*/ 914400 w 967563"/>
              <a:gd name="connsiteY15" fmla="*/ 1244009 h 1449445"/>
              <a:gd name="connsiteX16" fmla="*/ 893135 w 967563"/>
              <a:gd name="connsiteY16" fmla="*/ 1275907 h 1449445"/>
              <a:gd name="connsiteX17" fmla="*/ 882503 w 967563"/>
              <a:gd name="connsiteY17" fmla="*/ 1307804 h 1449445"/>
              <a:gd name="connsiteX18" fmla="*/ 808075 w 967563"/>
              <a:gd name="connsiteY18" fmla="*/ 1360967 h 1449445"/>
              <a:gd name="connsiteX19" fmla="*/ 191386 w 967563"/>
              <a:gd name="connsiteY19" fmla="*/ 1382232 h 1449445"/>
              <a:gd name="connsiteX20" fmla="*/ 127591 w 967563"/>
              <a:gd name="connsiteY20" fmla="*/ 1360967 h 1449445"/>
              <a:gd name="connsiteX21" fmla="*/ 10633 w 967563"/>
              <a:gd name="connsiteY21" fmla="*/ 1339702 h 1449445"/>
              <a:gd name="connsiteX22" fmla="*/ 0 w 967563"/>
              <a:gd name="connsiteY22" fmla="*/ 1297172 h 1449445"/>
              <a:gd name="connsiteX23" fmla="*/ 10633 w 967563"/>
              <a:gd name="connsiteY23" fmla="*/ 1158949 h 1449445"/>
              <a:gd name="connsiteX24" fmla="*/ 21265 w 967563"/>
              <a:gd name="connsiteY24" fmla="*/ 1127051 h 1449445"/>
              <a:gd name="connsiteX25" fmla="*/ 31898 w 967563"/>
              <a:gd name="connsiteY25" fmla="*/ 1073888 h 1449445"/>
              <a:gd name="connsiteX26" fmla="*/ 42530 w 967563"/>
              <a:gd name="connsiteY26" fmla="*/ 744279 h 1449445"/>
              <a:gd name="connsiteX27" fmla="*/ 53163 w 967563"/>
              <a:gd name="connsiteY27" fmla="*/ 712381 h 1449445"/>
              <a:gd name="connsiteX28" fmla="*/ 85061 w 967563"/>
              <a:gd name="connsiteY28" fmla="*/ 499730 h 1449445"/>
              <a:gd name="connsiteX29" fmla="*/ 95693 w 967563"/>
              <a:gd name="connsiteY29" fmla="*/ 329609 h 1449445"/>
              <a:gd name="connsiteX30" fmla="*/ 106326 w 967563"/>
              <a:gd name="connsiteY30" fmla="*/ 116958 h 1449445"/>
              <a:gd name="connsiteX31" fmla="*/ 116958 w 967563"/>
              <a:gd name="connsiteY31" fmla="*/ 74428 h 1449445"/>
              <a:gd name="connsiteX32" fmla="*/ 138224 w 967563"/>
              <a:gd name="connsiteY32" fmla="*/ 10632 h 1449445"/>
              <a:gd name="connsiteX33" fmla="*/ 138224 w 967563"/>
              <a:gd name="connsiteY33" fmla="*/ 0 h 1449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967563" h="1449445">
                <a:moveTo>
                  <a:pt x="138224" y="0"/>
                </a:moveTo>
                <a:cubicBezTo>
                  <a:pt x="166577" y="7088"/>
                  <a:pt x="195088" y="13575"/>
                  <a:pt x="223284" y="21265"/>
                </a:cubicBezTo>
                <a:cubicBezTo>
                  <a:pt x="234097" y="24214"/>
                  <a:pt x="244241" y="29466"/>
                  <a:pt x="255182" y="31897"/>
                </a:cubicBezTo>
                <a:cubicBezTo>
                  <a:pt x="367458" y="56847"/>
                  <a:pt x="279068" y="29228"/>
                  <a:pt x="350875" y="53162"/>
                </a:cubicBezTo>
                <a:cubicBezTo>
                  <a:pt x="379228" y="49618"/>
                  <a:pt x="407490" y="45239"/>
                  <a:pt x="435935" y="42530"/>
                </a:cubicBezTo>
                <a:cubicBezTo>
                  <a:pt x="636604" y="23419"/>
                  <a:pt x="509471" y="42677"/>
                  <a:pt x="637954" y="21265"/>
                </a:cubicBezTo>
                <a:cubicBezTo>
                  <a:pt x="715926" y="24809"/>
                  <a:pt x="795222" y="17157"/>
                  <a:pt x="871870" y="31897"/>
                </a:cubicBezTo>
                <a:cubicBezTo>
                  <a:pt x="891558" y="35683"/>
                  <a:pt x="912136" y="54507"/>
                  <a:pt x="914400" y="74428"/>
                </a:cubicBezTo>
                <a:cubicBezTo>
                  <a:pt x="930412" y="215333"/>
                  <a:pt x="921489" y="357963"/>
                  <a:pt x="925033" y="499730"/>
                </a:cubicBezTo>
                <a:cubicBezTo>
                  <a:pt x="921489" y="535172"/>
                  <a:pt x="922409" y="571349"/>
                  <a:pt x="914400" y="606056"/>
                </a:cubicBezTo>
                <a:cubicBezTo>
                  <a:pt x="911527" y="618507"/>
                  <a:pt x="894292" y="625227"/>
                  <a:pt x="893135" y="637953"/>
                </a:cubicBezTo>
                <a:cubicBezTo>
                  <a:pt x="888345" y="690647"/>
                  <a:pt x="909012" y="738744"/>
                  <a:pt x="925033" y="786809"/>
                </a:cubicBezTo>
                <a:cubicBezTo>
                  <a:pt x="928577" y="797442"/>
                  <a:pt x="933467" y="807717"/>
                  <a:pt x="935665" y="818707"/>
                </a:cubicBezTo>
                <a:cubicBezTo>
                  <a:pt x="963224" y="956503"/>
                  <a:pt x="952938" y="889110"/>
                  <a:pt x="967563" y="1020725"/>
                </a:cubicBezTo>
                <a:cubicBezTo>
                  <a:pt x="964019" y="1073888"/>
                  <a:pt x="969271" y="1128382"/>
                  <a:pt x="956930" y="1180214"/>
                </a:cubicBezTo>
                <a:cubicBezTo>
                  <a:pt x="951010" y="1205076"/>
                  <a:pt x="928577" y="1222744"/>
                  <a:pt x="914400" y="1244009"/>
                </a:cubicBezTo>
                <a:lnTo>
                  <a:pt x="893135" y="1275907"/>
                </a:lnTo>
                <a:cubicBezTo>
                  <a:pt x="889591" y="1286539"/>
                  <a:pt x="889017" y="1298684"/>
                  <a:pt x="882503" y="1307804"/>
                </a:cubicBezTo>
                <a:cubicBezTo>
                  <a:pt x="850968" y="1351953"/>
                  <a:pt x="848416" y="1347520"/>
                  <a:pt x="808075" y="1360967"/>
                </a:cubicBezTo>
                <a:cubicBezTo>
                  <a:pt x="639684" y="1529358"/>
                  <a:pt x="773489" y="1410860"/>
                  <a:pt x="191386" y="1382232"/>
                </a:cubicBezTo>
                <a:cubicBezTo>
                  <a:pt x="168998" y="1381131"/>
                  <a:pt x="149781" y="1364137"/>
                  <a:pt x="127591" y="1360967"/>
                </a:cubicBezTo>
                <a:cubicBezTo>
                  <a:pt x="38697" y="1348269"/>
                  <a:pt x="77476" y="1356413"/>
                  <a:pt x="10633" y="1339702"/>
                </a:cubicBezTo>
                <a:cubicBezTo>
                  <a:pt x="7089" y="1325525"/>
                  <a:pt x="0" y="1311785"/>
                  <a:pt x="0" y="1297172"/>
                </a:cubicBezTo>
                <a:cubicBezTo>
                  <a:pt x="0" y="1250962"/>
                  <a:pt x="4901" y="1204803"/>
                  <a:pt x="10633" y="1158949"/>
                </a:cubicBezTo>
                <a:cubicBezTo>
                  <a:pt x="12023" y="1147828"/>
                  <a:pt x="18547" y="1137924"/>
                  <a:pt x="21265" y="1127051"/>
                </a:cubicBezTo>
                <a:cubicBezTo>
                  <a:pt x="25648" y="1109519"/>
                  <a:pt x="28354" y="1091609"/>
                  <a:pt x="31898" y="1073888"/>
                </a:cubicBezTo>
                <a:cubicBezTo>
                  <a:pt x="35442" y="964018"/>
                  <a:pt x="36075" y="854016"/>
                  <a:pt x="42530" y="744279"/>
                </a:cubicBezTo>
                <a:cubicBezTo>
                  <a:pt x="43188" y="733090"/>
                  <a:pt x="51853" y="723512"/>
                  <a:pt x="53163" y="712381"/>
                </a:cubicBezTo>
                <a:cubicBezTo>
                  <a:pt x="77623" y="504476"/>
                  <a:pt x="42554" y="627250"/>
                  <a:pt x="85061" y="499730"/>
                </a:cubicBezTo>
                <a:cubicBezTo>
                  <a:pt x="88605" y="443023"/>
                  <a:pt x="92541" y="386339"/>
                  <a:pt x="95693" y="329609"/>
                </a:cubicBezTo>
                <a:cubicBezTo>
                  <a:pt x="99630" y="258746"/>
                  <a:pt x="100432" y="187685"/>
                  <a:pt x="106326" y="116958"/>
                </a:cubicBezTo>
                <a:cubicBezTo>
                  <a:pt x="107540" y="102396"/>
                  <a:pt x="112759" y="88425"/>
                  <a:pt x="116958" y="74428"/>
                </a:cubicBezTo>
                <a:cubicBezTo>
                  <a:pt x="123399" y="52958"/>
                  <a:pt x="138224" y="33048"/>
                  <a:pt x="138224" y="10632"/>
                </a:cubicBezTo>
                <a:lnTo>
                  <a:pt x="138224" y="0"/>
                </a:lnTo>
                <a:close/>
              </a:path>
            </a:pathLst>
          </a:custGeom>
          <a:solidFill>
            <a:srgbClr val="7030A0"/>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48" name="Forme libre 47"/>
          <p:cNvSpPr/>
          <p:nvPr/>
        </p:nvSpPr>
        <p:spPr>
          <a:xfrm>
            <a:off x="6347637" y="3949030"/>
            <a:ext cx="1297172" cy="1158949"/>
          </a:xfrm>
          <a:custGeom>
            <a:avLst/>
            <a:gdLst>
              <a:gd name="connsiteX0" fmla="*/ 233916 w 1297172"/>
              <a:gd name="connsiteY0" fmla="*/ 10633 h 1158949"/>
              <a:gd name="connsiteX1" fmla="*/ 287079 w 1297172"/>
              <a:gd name="connsiteY1" fmla="*/ 0 h 1158949"/>
              <a:gd name="connsiteX2" fmla="*/ 329610 w 1297172"/>
              <a:gd name="connsiteY2" fmla="*/ 10633 h 1158949"/>
              <a:gd name="connsiteX3" fmla="*/ 446568 w 1297172"/>
              <a:gd name="connsiteY3" fmla="*/ 31898 h 1158949"/>
              <a:gd name="connsiteX4" fmla="*/ 478465 w 1297172"/>
              <a:gd name="connsiteY4" fmla="*/ 42531 h 1158949"/>
              <a:gd name="connsiteX5" fmla="*/ 563526 w 1297172"/>
              <a:gd name="connsiteY5" fmla="*/ 53163 h 1158949"/>
              <a:gd name="connsiteX6" fmla="*/ 637954 w 1297172"/>
              <a:gd name="connsiteY6" fmla="*/ 74428 h 1158949"/>
              <a:gd name="connsiteX7" fmla="*/ 669851 w 1297172"/>
              <a:gd name="connsiteY7" fmla="*/ 85061 h 1158949"/>
              <a:gd name="connsiteX8" fmla="*/ 967563 w 1297172"/>
              <a:gd name="connsiteY8" fmla="*/ 74428 h 1158949"/>
              <a:gd name="connsiteX9" fmla="*/ 1041991 w 1297172"/>
              <a:gd name="connsiteY9" fmla="*/ 74428 h 1158949"/>
              <a:gd name="connsiteX10" fmla="*/ 1073889 w 1297172"/>
              <a:gd name="connsiteY10" fmla="*/ 106326 h 1158949"/>
              <a:gd name="connsiteX11" fmla="*/ 1084521 w 1297172"/>
              <a:gd name="connsiteY11" fmla="*/ 170121 h 1158949"/>
              <a:gd name="connsiteX12" fmla="*/ 1116419 w 1297172"/>
              <a:gd name="connsiteY12" fmla="*/ 255182 h 1158949"/>
              <a:gd name="connsiteX13" fmla="*/ 1127051 w 1297172"/>
              <a:gd name="connsiteY13" fmla="*/ 297712 h 1158949"/>
              <a:gd name="connsiteX14" fmla="*/ 1148316 w 1297172"/>
              <a:gd name="connsiteY14" fmla="*/ 329610 h 1158949"/>
              <a:gd name="connsiteX15" fmla="*/ 1158949 w 1297172"/>
              <a:gd name="connsiteY15" fmla="*/ 361507 h 1158949"/>
              <a:gd name="connsiteX16" fmla="*/ 1190847 w 1297172"/>
              <a:gd name="connsiteY16" fmla="*/ 393405 h 1158949"/>
              <a:gd name="connsiteX17" fmla="*/ 1212112 w 1297172"/>
              <a:gd name="connsiteY17" fmla="*/ 425303 h 1158949"/>
              <a:gd name="connsiteX18" fmla="*/ 1254642 w 1297172"/>
              <a:gd name="connsiteY18" fmla="*/ 499731 h 1158949"/>
              <a:gd name="connsiteX19" fmla="*/ 1265275 w 1297172"/>
              <a:gd name="connsiteY19" fmla="*/ 542261 h 1158949"/>
              <a:gd name="connsiteX20" fmla="*/ 1286540 w 1297172"/>
              <a:gd name="connsiteY20" fmla="*/ 606056 h 1158949"/>
              <a:gd name="connsiteX21" fmla="*/ 1297172 w 1297172"/>
              <a:gd name="connsiteY21" fmla="*/ 637954 h 1158949"/>
              <a:gd name="connsiteX22" fmla="*/ 1275907 w 1297172"/>
              <a:gd name="connsiteY22" fmla="*/ 691117 h 1158949"/>
              <a:gd name="connsiteX23" fmla="*/ 1180214 w 1297172"/>
              <a:gd name="connsiteY23" fmla="*/ 723014 h 1158949"/>
              <a:gd name="connsiteX24" fmla="*/ 1105786 w 1297172"/>
              <a:gd name="connsiteY24" fmla="*/ 744279 h 1158949"/>
              <a:gd name="connsiteX25" fmla="*/ 1073889 w 1297172"/>
              <a:gd name="connsiteY25" fmla="*/ 754912 h 1158949"/>
              <a:gd name="connsiteX26" fmla="*/ 1020726 w 1297172"/>
              <a:gd name="connsiteY26" fmla="*/ 786810 h 1158949"/>
              <a:gd name="connsiteX27" fmla="*/ 956930 w 1297172"/>
              <a:gd name="connsiteY27" fmla="*/ 839972 h 1158949"/>
              <a:gd name="connsiteX28" fmla="*/ 893135 w 1297172"/>
              <a:gd name="connsiteY28" fmla="*/ 871870 h 1158949"/>
              <a:gd name="connsiteX29" fmla="*/ 829340 w 1297172"/>
              <a:gd name="connsiteY29" fmla="*/ 935665 h 1158949"/>
              <a:gd name="connsiteX30" fmla="*/ 797442 w 1297172"/>
              <a:gd name="connsiteY30" fmla="*/ 999461 h 1158949"/>
              <a:gd name="connsiteX31" fmla="*/ 786810 w 1297172"/>
              <a:gd name="connsiteY31" fmla="*/ 1031359 h 1158949"/>
              <a:gd name="connsiteX32" fmla="*/ 723014 w 1297172"/>
              <a:gd name="connsiteY32" fmla="*/ 1137684 h 1158949"/>
              <a:gd name="connsiteX33" fmla="*/ 691116 w 1297172"/>
              <a:gd name="connsiteY33" fmla="*/ 1158949 h 1158949"/>
              <a:gd name="connsiteX34" fmla="*/ 595423 w 1297172"/>
              <a:gd name="connsiteY34" fmla="*/ 1137684 h 1158949"/>
              <a:gd name="connsiteX35" fmla="*/ 563526 w 1297172"/>
              <a:gd name="connsiteY35" fmla="*/ 1105786 h 1158949"/>
              <a:gd name="connsiteX36" fmla="*/ 499730 w 1297172"/>
              <a:gd name="connsiteY36" fmla="*/ 1084521 h 1158949"/>
              <a:gd name="connsiteX37" fmla="*/ 435935 w 1297172"/>
              <a:gd name="connsiteY37" fmla="*/ 1041991 h 1158949"/>
              <a:gd name="connsiteX38" fmla="*/ 393405 w 1297172"/>
              <a:gd name="connsiteY38" fmla="*/ 1010093 h 1158949"/>
              <a:gd name="connsiteX39" fmla="*/ 361507 w 1297172"/>
              <a:gd name="connsiteY39" fmla="*/ 988828 h 1158949"/>
              <a:gd name="connsiteX40" fmla="*/ 308344 w 1297172"/>
              <a:gd name="connsiteY40" fmla="*/ 925033 h 1158949"/>
              <a:gd name="connsiteX41" fmla="*/ 276447 w 1297172"/>
              <a:gd name="connsiteY41" fmla="*/ 914400 h 1158949"/>
              <a:gd name="connsiteX42" fmla="*/ 212651 w 1297172"/>
              <a:gd name="connsiteY42" fmla="*/ 871870 h 1158949"/>
              <a:gd name="connsiteX43" fmla="*/ 191386 w 1297172"/>
              <a:gd name="connsiteY43" fmla="*/ 839972 h 1158949"/>
              <a:gd name="connsiteX44" fmla="*/ 127591 w 1297172"/>
              <a:gd name="connsiteY44" fmla="*/ 797442 h 1158949"/>
              <a:gd name="connsiteX45" fmla="*/ 95693 w 1297172"/>
              <a:gd name="connsiteY45" fmla="*/ 765545 h 1158949"/>
              <a:gd name="connsiteX46" fmla="*/ 85061 w 1297172"/>
              <a:gd name="connsiteY46" fmla="*/ 733647 h 1158949"/>
              <a:gd name="connsiteX47" fmla="*/ 31898 w 1297172"/>
              <a:gd name="connsiteY47" fmla="*/ 669852 h 1158949"/>
              <a:gd name="connsiteX48" fmla="*/ 0 w 1297172"/>
              <a:gd name="connsiteY48" fmla="*/ 606056 h 1158949"/>
              <a:gd name="connsiteX49" fmla="*/ 10633 w 1297172"/>
              <a:gd name="connsiteY49" fmla="*/ 563526 h 1158949"/>
              <a:gd name="connsiteX50" fmla="*/ 42530 w 1297172"/>
              <a:gd name="connsiteY50" fmla="*/ 542261 h 1158949"/>
              <a:gd name="connsiteX51" fmla="*/ 138223 w 1297172"/>
              <a:gd name="connsiteY51" fmla="*/ 457200 h 1158949"/>
              <a:gd name="connsiteX52" fmla="*/ 148856 w 1297172"/>
              <a:gd name="connsiteY52" fmla="*/ 425303 h 1158949"/>
              <a:gd name="connsiteX53" fmla="*/ 180754 w 1297172"/>
              <a:gd name="connsiteY53" fmla="*/ 393405 h 1158949"/>
              <a:gd name="connsiteX54" fmla="*/ 202019 w 1297172"/>
              <a:gd name="connsiteY54" fmla="*/ 361507 h 1158949"/>
              <a:gd name="connsiteX55" fmla="*/ 212651 w 1297172"/>
              <a:gd name="connsiteY55" fmla="*/ 318977 h 1158949"/>
              <a:gd name="connsiteX56" fmla="*/ 233916 w 1297172"/>
              <a:gd name="connsiteY56" fmla="*/ 276447 h 1158949"/>
              <a:gd name="connsiteX57" fmla="*/ 244549 w 1297172"/>
              <a:gd name="connsiteY57" fmla="*/ 212652 h 1158949"/>
              <a:gd name="connsiteX58" fmla="*/ 255182 w 1297172"/>
              <a:gd name="connsiteY58" fmla="*/ 159489 h 1158949"/>
              <a:gd name="connsiteX59" fmla="*/ 244549 w 1297172"/>
              <a:gd name="connsiteY59" fmla="*/ 74428 h 1158949"/>
              <a:gd name="connsiteX60" fmla="*/ 233916 w 1297172"/>
              <a:gd name="connsiteY60" fmla="*/ 42531 h 1158949"/>
              <a:gd name="connsiteX61" fmla="*/ 233916 w 1297172"/>
              <a:gd name="connsiteY61" fmla="*/ 10633 h 1158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1297172" h="1158949">
                <a:moveTo>
                  <a:pt x="233916" y="10633"/>
                </a:moveTo>
                <a:cubicBezTo>
                  <a:pt x="242777" y="3544"/>
                  <a:pt x="269007" y="0"/>
                  <a:pt x="287079" y="0"/>
                </a:cubicBezTo>
                <a:cubicBezTo>
                  <a:pt x="301692" y="0"/>
                  <a:pt x="315280" y="7767"/>
                  <a:pt x="329610" y="10633"/>
                </a:cubicBezTo>
                <a:cubicBezTo>
                  <a:pt x="377020" y="20115"/>
                  <a:pt x="400944" y="20491"/>
                  <a:pt x="446568" y="31898"/>
                </a:cubicBezTo>
                <a:cubicBezTo>
                  <a:pt x="457441" y="34616"/>
                  <a:pt x="467438" y="40526"/>
                  <a:pt x="478465" y="42531"/>
                </a:cubicBezTo>
                <a:cubicBezTo>
                  <a:pt x="506578" y="47643"/>
                  <a:pt x="535172" y="49619"/>
                  <a:pt x="563526" y="53163"/>
                </a:cubicBezTo>
                <a:cubicBezTo>
                  <a:pt x="640003" y="78657"/>
                  <a:pt x="544499" y="47727"/>
                  <a:pt x="637954" y="74428"/>
                </a:cubicBezTo>
                <a:cubicBezTo>
                  <a:pt x="648730" y="77507"/>
                  <a:pt x="659219" y="81517"/>
                  <a:pt x="669851" y="85061"/>
                </a:cubicBezTo>
                <a:cubicBezTo>
                  <a:pt x="769088" y="81517"/>
                  <a:pt x="868468" y="80821"/>
                  <a:pt x="967563" y="74428"/>
                </a:cubicBezTo>
                <a:cubicBezTo>
                  <a:pt x="1052435" y="68952"/>
                  <a:pt x="937594" y="48330"/>
                  <a:pt x="1041991" y="74428"/>
                </a:cubicBezTo>
                <a:cubicBezTo>
                  <a:pt x="1052624" y="85061"/>
                  <a:pt x="1067782" y="92585"/>
                  <a:pt x="1073889" y="106326"/>
                </a:cubicBezTo>
                <a:cubicBezTo>
                  <a:pt x="1082645" y="126026"/>
                  <a:pt x="1079844" y="149076"/>
                  <a:pt x="1084521" y="170121"/>
                </a:cubicBezTo>
                <a:cubicBezTo>
                  <a:pt x="1089497" y="192513"/>
                  <a:pt x="1110903" y="238635"/>
                  <a:pt x="1116419" y="255182"/>
                </a:cubicBezTo>
                <a:cubicBezTo>
                  <a:pt x="1121040" y="269045"/>
                  <a:pt x="1121295" y="284281"/>
                  <a:pt x="1127051" y="297712"/>
                </a:cubicBezTo>
                <a:cubicBezTo>
                  <a:pt x="1132085" y="309458"/>
                  <a:pt x="1142601" y="318180"/>
                  <a:pt x="1148316" y="329610"/>
                </a:cubicBezTo>
                <a:cubicBezTo>
                  <a:pt x="1153328" y="339634"/>
                  <a:pt x="1152732" y="352182"/>
                  <a:pt x="1158949" y="361507"/>
                </a:cubicBezTo>
                <a:cubicBezTo>
                  <a:pt x="1167290" y="374018"/>
                  <a:pt x="1181221" y="381853"/>
                  <a:pt x="1190847" y="393405"/>
                </a:cubicBezTo>
                <a:cubicBezTo>
                  <a:pt x="1199028" y="403222"/>
                  <a:pt x="1205024" y="414670"/>
                  <a:pt x="1212112" y="425303"/>
                </a:cubicBezTo>
                <a:cubicBezTo>
                  <a:pt x="1244629" y="522857"/>
                  <a:pt x="1190276" y="371000"/>
                  <a:pt x="1254642" y="499731"/>
                </a:cubicBezTo>
                <a:cubicBezTo>
                  <a:pt x="1261177" y="512801"/>
                  <a:pt x="1261076" y="528264"/>
                  <a:pt x="1265275" y="542261"/>
                </a:cubicBezTo>
                <a:cubicBezTo>
                  <a:pt x="1271716" y="563731"/>
                  <a:pt x="1279452" y="584791"/>
                  <a:pt x="1286540" y="606056"/>
                </a:cubicBezTo>
                <a:lnTo>
                  <a:pt x="1297172" y="637954"/>
                </a:lnTo>
                <a:cubicBezTo>
                  <a:pt x="1290084" y="655675"/>
                  <a:pt x="1287000" y="675586"/>
                  <a:pt x="1275907" y="691117"/>
                </a:cubicBezTo>
                <a:cubicBezTo>
                  <a:pt x="1255703" y="719402"/>
                  <a:pt x="1206624" y="718613"/>
                  <a:pt x="1180214" y="723014"/>
                </a:cubicBezTo>
                <a:cubicBezTo>
                  <a:pt x="1103727" y="748510"/>
                  <a:pt x="1199250" y="717575"/>
                  <a:pt x="1105786" y="744279"/>
                </a:cubicBezTo>
                <a:cubicBezTo>
                  <a:pt x="1095010" y="747358"/>
                  <a:pt x="1084521" y="751368"/>
                  <a:pt x="1073889" y="754912"/>
                </a:cubicBezTo>
                <a:cubicBezTo>
                  <a:pt x="1007658" y="821140"/>
                  <a:pt x="1103544" y="731598"/>
                  <a:pt x="1020726" y="786810"/>
                </a:cubicBezTo>
                <a:cubicBezTo>
                  <a:pt x="950180" y="833841"/>
                  <a:pt x="1026505" y="805184"/>
                  <a:pt x="956930" y="839972"/>
                </a:cubicBezTo>
                <a:cubicBezTo>
                  <a:pt x="914706" y="861084"/>
                  <a:pt x="932310" y="837048"/>
                  <a:pt x="893135" y="871870"/>
                </a:cubicBezTo>
                <a:cubicBezTo>
                  <a:pt x="870658" y="891850"/>
                  <a:pt x="829340" y="935665"/>
                  <a:pt x="829340" y="935665"/>
                </a:cubicBezTo>
                <a:cubicBezTo>
                  <a:pt x="802611" y="1015849"/>
                  <a:pt x="838668" y="917006"/>
                  <a:pt x="797442" y="999461"/>
                </a:cubicBezTo>
                <a:cubicBezTo>
                  <a:pt x="792430" y="1009486"/>
                  <a:pt x="791225" y="1021057"/>
                  <a:pt x="786810" y="1031359"/>
                </a:cubicBezTo>
                <a:cubicBezTo>
                  <a:pt x="776569" y="1055254"/>
                  <a:pt x="738128" y="1127608"/>
                  <a:pt x="723014" y="1137684"/>
                </a:cubicBezTo>
                <a:lnTo>
                  <a:pt x="691116" y="1158949"/>
                </a:lnTo>
                <a:cubicBezTo>
                  <a:pt x="687900" y="1158306"/>
                  <a:pt x="603510" y="1142305"/>
                  <a:pt x="595423" y="1137684"/>
                </a:cubicBezTo>
                <a:cubicBezTo>
                  <a:pt x="582368" y="1130224"/>
                  <a:pt x="576670" y="1113088"/>
                  <a:pt x="563526" y="1105786"/>
                </a:cubicBezTo>
                <a:cubicBezTo>
                  <a:pt x="543931" y="1094900"/>
                  <a:pt x="499730" y="1084521"/>
                  <a:pt x="499730" y="1084521"/>
                </a:cubicBezTo>
                <a:cubicBezTo>
                  <a:pt x="425501" y="1010292"/>
                  <a:pt x="507744" y="1083026"/>
                  <a:pt x="435935" y="1041991"/>
                </a:cubicBezTo>
                <a:cubicBezTo>
                  <a:pt x="420549" y="1033199"/>
                  <a:pt x="407825" y="1020393"/>
                  <a:pt x="393405" y="1010093"/>
                </a:cubicBezTo>
                <a:cubicBezTo>
                  <a:pt x="383006" y="1002665"/>
                  <a:pt x="372140" y="995916"/>
                  <a:pt x="361507" y="988828"/>
                </a:cubicBezTo>
                <a:cubicBezTo>
                  <a:pt x="356177" y="981722"/>
                  <a:pt x="323709" y="934252"/>
                  <a:pt x="308344" y="925033"/>
                </a:cubicBezTo>
                <a:cubicBezTo>
                  <a:pt x="298734" y="919267"/>
                  <a:pt x="286244" y="919843"/>
                  <a:pt x="276447" y="914400"/>
                </a:cubicBezTo>
                <a:cubicBezTo>
                  <a:pt x="254106" y="901988"/>
                  <a:pt x="212651" y="871870"/>
                  <a:pt x="212651" y="871870"/>
                </a:cubicBezTo>
                <a:cubicBezTo>
                  <a:pt x="205563" y="861237"/>
                  <a:pt x="201003" y="848387"/>
                  <a:pt x="191386" y="839972"/>
                </a:cubicBezTo>
                <a:cubicBezTo>
                  <a:pt x="172152" y="823142"/>
                  <a:pt x="145663" y="815513"/>
                  <a:pt x="127591" y="797442"/>
                </a:cubicBezTo>
                <a:lnTo>
                  <a:pt x="95693" y="765545"/>
                </a:lnTo>
                <a:cubicBezTo>
                  <a:pt x="92149" y="754912"/>
                  <a:pt x="91278" y="742972"/>
                  <a:pt x="85061" y="733647"/>
                </a:cubicBezTo>
                <a:cubicBezTo>
                  <a:pt x="38029" y="663097"/>
                  <a:pt x="66687" y="739428"/>
                  <a:pt x="31898" y="669852"/>
                </a:cubicBezTo>
                <a:cubicBezTo>
                  <a:pt x="-12126" y="581806"/>
                  <a:pt x="60945" y="697476"/>
                  <a:pt x="0" y="606056"/>
                </a:cubicBezTo>
                <a:cubicBezTo>
                  <a:pt x="3544" y="591879"/>
                  <a:pt x="2527" y="575685"/>
                  <a:pt x="10633" y="563526"/>
                </a:cubicBezTo>
                <a:cubicBezTo>
                  <a:pt x="17721" y="552894"/>
                  <a:pt x="32979" y="550751"/>
                  <a:pt x="42530" y="542261"/>
                </a:cubicBezTo>
                <a:cubicBezTo>
                  <a:pt x="151777" y="445152"/>
                  <a:pt x="65830" y="505462"/>
                  <a:pt x="138223" y="457200"/>
                </a:cubicBezTo>
                <a:cubicBezTo>
                  <a:pt x="141767" y="446568"/>
                  <a:pt x="142639" y="434628"/>
                  <a:pt x="148856" y="425303"/>
                </a:cubicBezTo>
                <a:cubicBezTo>
                  <a:pt x="157197" y="412792"/>
                  <a:pt x="171128" y="404957"/>
                  <a:pt x="180754" y="393405"/>
                </a:cubicBezTo>
                <a:cubicBezTo>
                  <a:pt x="188935" y="383588"/>
                  <a:pt x="194931" y="372140"/>
                  <a:pt x="202019" y="361507"/>
                </a:cubicBezTo>
                <a:cubicBezTo>
                  <a:pt x="205563" y="347330"/>
                  <a:pt x="207520" y="332660"/>
                  <a:pt x="212651" y="318977"/>
                </a:cubicBezTo>
                <a:cubicBezTo>
                  <a:pt x="218216" y="304136"/>
                  <a:pt x="229361" y="291629"/>
                  <a:pt x="233916" y="276447"/>
                </a:cubicBezTo>
                <a:cubicBezTo>
                  <a:pt x="240111" y="255798"/>
                  <a:pt x="240692" y="233863"/>
                  <a:pt x="244549" y="212652"/>
                </a:cubicBezTo>
                <a:cubicBezTo>
                  <a:pt x="247782" y="194872"/>
                  <a:pt x="251638" y="177210"/>
                  <a:pt x="255182" y="159489"/>
                </a:cubicBezTo>
                <a:cubicBezTo>
                  <a:pt x="251638" y="131135"/>
                  <a:pt x="249661" y="102541"/>
                  <a:pt x="244549" y="74428"/>
                </a:cubicBezTo>
                <a:cubicBezTo>
                  <a:pt x="242544" y="63401"/>
                  <a:pt x="235306" y="53652"/>
                  <a:pt x="233916" y="42531"/>
                </a:cubicBezTo>
                <a:cubicBezTo>
                  <a:pt x="231718" y="24947"/>
                  <a:pt x="225055" y="17722"/>
                  <a:pt x="233916" y="10633"/>
                </a:cubicBezTo>
                <a:close/>
              </a:path>
            </a:pathLst>
          </a:custGeom>
          <a:solidFill>
            <a:schemeClr val="bg2">
              <a:lumMod val="75000"/>
            </a:schemeClr>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50" name="ZoneTexte 49"/>
          <p:cNvSpPr txBox="1"/>
          <p:nvPr/>
        </p:nvSpPr>
        <p:spPr>
          <a:xfrm>
            <a:off x="5008208" y="6284059"/>
            <a:ext cx="3813480" cy="400110"/>
          </a:xfrm>
          <a:prstGeom prst="rect">
            <a:avLst/>
          </a:prstGeom>
          <a:solidFill>
            <a:schemeClr val="accent6">
              <a:lumMod val="75000"/>
            </a:schemeClr>
          </a:solidFill>
          <a:ln>
            <a:solidFill>
              <a:schemeClr val="tx1"/>
            </a:solidFill>
          </a:ln>
        </p:spPr>
        <p:txBody>
          <a:bodyPr wrap="none" rtlCol="0">
            <a:spAutoFit/>
          </a:bodyPr>
          <a:lstStyle/>
          <a:p>
            <a:r>
              <a:rPr lang="fr-BE" sz="2000" dirty="0" smtClean="0">
                <a:latin typeface="Verdana" panose="020B0604030504040204" pitchFamily="34" charset="0"/>
                <a:ea typeface="Verdana" panose="020B0604030504040204" pitchFamily="34" charset="0"/>
                <a:cs typeface="Verdana" panose="020B0604030504040204" pitchFamily="34" charset="0"/>
              </a:rPr>
              <a:t>Anatomie du TG de la vache</a:t>
            </a:r>
            <a:endParaRPr lang="fr-BE" sz="2000" dirty="0">
              <a:latin typeface="Verdana" panose="020B0604030504040204" pitchFamily="34" charset="0"/>
              <a:ea typeface="Verdana" panose="020B0604030504040204" pitchFamily="34" charset="0"/>
              <a:cs typeface="Verdana" panose="020B0604030504040204" pitchFamily="34" charset="0"/>
            </a:endParaRPr>
          </a:p>
        </p:txBody>
      </p:sp>
      <p:sp>
        <p:nvSpPr>
          <p:cNvPr id="51" name="ZoneTexte 50"/>
          <p:cNvSpPr txBox="1"/>
          <p:nvPr/>
        </p:nvSpPr>
        <p:spPr>
          <a:xfrm>
            <a:off x="109341" y="5949280"/>
            <a:ext cx="2969852" cy="338554"/>
          </a:xfrm>
          <a:prstGeom prst="rect">
            <a:avLst/>
          </a:prstGeom>
          <a:solidFill>
            <a:srgbClr val="7030A0"/>
          </a:solidFill>
          <a:ln>
            <a:solidFill>
              <a:schemeClr val="tx1"/>
            </a:solidFill>
          </a:ln>
        </p:spPr>
        <p:txBody>
          <a:bodyPr wrap="none" rtlCol="0">
            <a:spAutoFit/>
          </a:bodyPr>
          <a:lstStyle/>
          <a:p>
            <a:pPr algn="ctr"/>
            <a:r>
              <a:rPr lang="fr-BE" sz="1600" dirty="0" smtClean="0">
                <a:solidFill>
                  <a:schemeClr val="bg2"/>
                </a:solidFill>
                <a:latin typeface="Verdana" panose="020B0604030504040204" pitchFamily="34" charset="0"/>
                <a:ea typeface="Verdana" panose="020B0604030504040204" pitchFamily="34" charset="0"/>
                <a:cs typeface="Verdana" panose="020B0604030504040204" pitchFamily="34" charset="0"/>
              </a:rPr>
              <a:t>Cavité vaginale (Lg 30 cm)</a:t>
            </a:r>
            <a:endParaRPr lang="fr-BE" sz="1600" dirty="0">
              <a:solidFill>
                <a:schemeClr val="bg2"/>
              </a:solidFill>
              <a:latin typeface="Verdana" panose="020B0604030504040204" pitchFamily="34" charset="0"/>
              <a:ea typeface="Verdana" panose="020B0604030504040204" pitchFamily="34" charset="0"/>
              <a:cs typeface="Verdana" panose="020B0604030504040204" pitchFamily="34" charset="0"/>
            </a:endParaRPr>
          </a:p>
        </p:txBody>
      </p:sp>
      <p:sp>
        <p:nvSpPr>
          <p:cNvPr id="52" name="ZoneTexte 51"/>
          <p:cNvSpPr txBox="1"/>
          <p:nvPr/>
        </p:nvSpPr>
        <p:spPr>
          <a:xfrm>
            <a:off x="112937" y="6402814"/>
            <a:ext cx="2928174" cy="338554"/>
          </a:xfrm>
          <a:prstGeom prst="rect">
            <a:avLst/>
          </a:prstGeom>
          <a:solidFill>
            <a:schemeClr val="bg2">
              <a:lumMod val="75000"/>
            </a:schemeClr>
          </a:solidFill>
          <a:ln>
            <a:solidFill>
              <a:schemeClr val="tx1"/>
            </a:solidFill>
          </a:ln>
        </p:spPr>
        <p:txBody>
          <a:bodyPr wrap="none" rtlCol="0">
            <a:spAutoFit/>
          </a:bodyPr>
          <a:lstStyle/>
          <a:p>
            <a:pPr algn="ctr"/>
            <a:r>
              <a:rPr lang="fr-BE" sz="1600" dirty="0" smtClean="0">
                <a:latin typeface="Verdana" panose="020B0604030504040204" pitchFamily="34" charset="0"/>
                <a:ea typeface="Verdana" panose="020B0604030504040204" pitchFamily="34" charset="0"/>
                <a:cs typeface="Verdana" panose="020B0604030504040204" pitchFamily="34" charset="0"/>
              </a:rPr>
              <a:t>Cavité vulvaire (Lg 10 cm)</a:t>
            </a:r>
            <a:endParaRPr lang="fr-BE" sz="1600" dirty="0">
              <a:latin typeface="Verdana" panose="020B0604030504040204" pitchFamily="34" charset="0"/>
              <a:ea typeface="Verdana" panose="020B0604030504040204" pitchFamily="34" charset="0"/>
              <a:cs typeface="Verdana" panose="020B0604030504040204" pitchFamily="34" charset="0"/>
            </a:endParaRPr>
          </a:p>
        </p:txBody>
      </p:sp>
      <p:sp>
        <p:nvSpPr>
          <p:cNvPr id="3" name="Rectangle 2"/>
          <p:cNvSpPr/>
          <p:nvPr/>
        </p:nvSpPr>
        <p:spPr>
          <a:xfrm>
            <a:off x="7506585" y="1953242"/>
            <a:ext cx="1279517" cy="461665"/>
          </a:xfrm>
          <a:prstGeom prst="rect">
            <a:avLst/>
          </a:prstGeom>
          <a:solidFill>
            <a:schemeClr val="accent2">
              <a:lumMod val="60000"/>
              <a:lumOff val="40000"/>
            </a:schemeClr>
          </a:solidFill>
          <a:ln>
            <a:solidFill>
              <a:schemeClr val="tx1"/>
            </a:solidFill>
          </a:ln>
        </p:spPr>
        <p:txBody>
          <a:bodyPr wrap="none">
            <a:spAutoFit/>
          </a:bodyPr>
          <a:lstStyle/>
          <a:p>
            <a:r>
              <a:rPr lang="fr-BE" sz="2400" dirty="0" smtClean="0">
                <a:ea typeface="Verdana" panose="020B0604030504040204" pitchFamily="34" charset="0"/>
                <a:cs typeface="Verdana" panose="020B0604030504040204" pitchFamily="34" charset="0"/>
              </a:rPr>
              <a:t>Ø &lt; 5 cm</a:t>
            </a:r>
            <a:endParaRPr lang="fr-BE" sz="2400" dirty="0"/>
          </a:p>
        </p:txBody>
      </p:sp>
      <p:sp>
        <p:nvSpPr>
          <p:cNvPr id="33" name="Rectangle 32"/>
          <p:cNvSpPr/>
          <p:nvPr/>
        </p:nvSpPr>
        <p:spPr>
          <a:xfrm>
            <a:off x="7506586" y="476672"/>
            <a:ext cx="1279517" cy="461665"/>
          </a:xfrm>
          <a:prstGeom prst="rect">
            <a:avLst/>
          </a:prstGeom>
          <a:solidFill>
            <a:schemeClr val="accent2">
              <a:lumMod val="60000"/>
              <a:lumOff val="40000"/>
            </a:schemeClr>
          </a:solidFill>
          <a:ln>
            <a:solidFill>
              <a:schemeClr val="tx1"/>
            </a:solidFill>
          </a:ln>
        </p:spPr>
        <p:txBody>
          <a:bodyPr wrap="none">
            <a:spAutoFit/>
          </a:bodyPr>
          <a:lstStyle/>
          <a:p>
            <a:r>
              <a:rPr lang="fr-BE" sz="2400" dirty="0" smtClean="0">
                <a:ea typeface="Verdana" panose="020B0604030504040204" pitchFamily="34" charset="0"/>
                <a:cs typeface="Verdana" panose="020B0604030504040204" pitchFamily="34" charset="0"/>
              </a:rPr>
              <a:t>Ø &lt; 5 cm</a:t>
            </a:r>
            <a:endParaRPr lang="fr-BE" sz="2400" dirty="0"/>
          </a:p>
        </p:txBody>
      </p:sp>
      <p:sp>
        <p:nvSpPr>
          <p:cNvPr id="35" name="Rectangle 34"/>
          <p:cNvSpPr/>
          <p:nvPr/>
        </p:nvSpPr>
        <p:spPr>
          <a:xfrm>
            <a:off x="2675463" y="2304067"/>
            <a:ext cx="439544" cy="461665"/>
          </a:xfrm>
          <a:prstGeom prst="rect">
            <a:avLst/>
          </a:prstGeom>
          <a:solidFill>
            <a:schemeClr val="accent2">
              <a:lumMod val="60000"/>
              <a:lumOff val="40000"/>
            </a:schemeClr>
          </a:solidFill>
          <a:ln>
            <a:solidFill>
              <a:schemeClr val="tx1"/>
            </a:solidFill>
          </a:ln>
        </p:spPr>
        <p:txBody>
          <a:bodyPr wrap="none">
            <a:spAutoFit/>
          </a:bodyPr>
          <a:lstStyle/>
          <a:p>
            <a:r>
              <a:rPr lang="fr-BE" sz="2400" dirty="0" smtClean="0">
                <a:ea typeface="Verdana" panose="020B0604030504040204" pitchFamily="34" charset="0"/>
                <a:cs typeface="Verdana" panose="020B0604030504040204" pitchFamily="34" charset="0"/>
              </a:rPr>
              <a:t>IA</a:t>
            </a:r>
            <a:endParaRPr lang="fr-BE" sz="2400" dirty="0"/>
          </a:p>
        </p:txBody>
      </p:sp>
    </p:spTree>
    <p:extLst>
      <p:ext uri="{BB962C8B-B14F-4D97-AF65-F5344CB8AC3E}">
        <p14:creationId xmlns:p14="http://schemas.microsoft.com/office/powerpoint/2010/main" val="375459297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1"/>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10"/>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9"/>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43"/>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44"/>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11"/>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14"/>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39"/>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46"/>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45"/>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7"/>
                                        </p:tgtEl>
                                        <p:attrNameLst>
                                          <p:attrName>style.visibility</p:attrName>
                                        </p:attrNameLst>
                                      </p:cBhvr>
                                      <p:to>
                                        <p:strVal val="visible"/>
                                      </p:to>
                                    </p:set>
                                  </p:childTnLst>
                                </p:cTn>
                              </p:par>
                              <p:par>
                                <p:cTn id="31" presetID="1" presetClass="entr" presetSubtype="0" fill="hold" grpId="0" nodeType="withEffect">
                                  <p:stCondLst>
                                    <p:cond delay="0"/>
                                  </p:stCondLst>
                                  <p:childTnLst>
                                    <p:set>
                                      <p:cBhvr>
                                        <p:cTn id="32" dur="1" fill="hold">
                                          <p:stCondLst>
                                            <p:cond delay="0"/>
                                          </p:stCondLst>
                                        </p:cTn>
                                        <p:tgtEl>
                                          <p:spTgt spid="34"/>
                                        </p:tgtEl>
                                        <p:attrNameLst>
                                          <p:attrName>style.visibility</p:attrName>
                                        </p:attrNameLst>
                                      </p:cBhvr>
                                      <p:to>
                                        <p:strVal val="visible"/>
                                      </p:to>
                                    </p:set>
                                  </p:childTnLst>
                                </p:cTn>
                              </p:par>
                              <p:par>
                                <p:cTn id="33" presetID="1" presetClass="entr" presetSubtype="0" fill="hold" grpId="0" nodeType="withEffect">
                                  <p:stCondLst>
                                    <p:cond delay="0"/>
                                  </p:stCondLst>
                                  <p:childTnLst>
                                    <p:set>
                                      <p:cBhvr>
                                        <p:cTn id="34" dur="1" fill="hold">
                                          <p:stCondLst>
                                            <p:cond delay="0"/>
                                          </p:stCondLst>
                                        </p:cTn>
                                        <p:tgtEl>
                                          <p:spTgt spid="32"/>
                                        </p:tgtEl>
                                        <p:attrNameLst>
                                          <p:attrName>style.visibility</p:attrName>
                                        </p:attrNameLst>
                                      </p:cBhvr>
                                      <p:to>
                                        <p:strVal val="visible"/>
                                      </p:to>
                                    </p:set>
                                  </p:childTnLst>
                                </p:cTn>
                              </p:par>
                              <p:par>
                                <p:cTn id="35" presetID="1" presetClass="entr" presetSubtype="0" fill="hold" grpId="0" nodeType="withEffect">
                                  <p:stCondLst>
                                    <p:cond delay="0"/>
                                  </p:stCondLst>
                                  <p:childTnLst>
                                    <p:set>
                                      <p:cBhvr>
                                        <p:cTn id="36" dur="1" fill="hold">
                                          <p:stCondLst>
                                            <p:cond delay="0"/>
                                          </p:stCondLst>
                                        </p:cTn>
                                        <p:tgtEl>
                                          <p:spTgt spid="42"/>
                                        </p:tgtEl>
                                        <p:attrNameLst>
                                          <p:attrName>style.visibility</p:attrName>
                                        </p:attrNameLst>
                                      </p:cBhvr>
                                      <p:to>
                                        <p:strVal val="visible"/>
                                      </p:to>
                                    </p:set>
                                  </p:childTnLst>
                                </p:cTn>
                              </p:par>
                              <p:par>
                                <p:cTn id="37" presetID="1" presetClass="entr" presetSubtype="0" fill="hold" grpId="0" nodeType="withEffect">
                                  <p:stCondLst>
                                    <p:cond delay="0"/>
                                  </p:stCondLst>
                                  <p:childTnLst>
                                    <p:set>
                                      <p:cBhvr>
                                        <p:cTn id="38" dur="1" fill="hold">
                                          <p:stCondLst>
                                            <p:cond delay="0"/>
                                          </p:stCondLst>
                                        </p:cTn>
                                        <p:tgtEl>
                                          <p:spTgt spid="41"/>
                                        </p:tgtEl>
                                        <p:attrNameLst>
                                          <p:attrName>style.visibility</p:attrName>
                                        </p:attrNameLst>
                                      </p:cBhvr>
                                      <p:to>
                                        <p:strVal val="visible"/>
                                      </p:to>
                                    </p:set>
                                  </p:childTnLst>
                                </p:cTn>
                              </p:par>
                            </p:childTnLst>
                          </p:cTn>
                        </p:par>
                      </p:childTnLst>
                    </p:cTn>
                  </p:par>
                  <p:par>
                    <p:cTn id="39" fill="hold">
                      <p:stCondLst>
                        <p:cond delay="indefinite"/>
                      </p:stCondLst>
                      <p:childTnLst>
                        <p:par>
                          <p:cTn id="40" fill="hold">
                            <p:stCondLst>
                              <p:cond delay="0"/>
                            </p:stCondLst>
                            <p:childTnLst>
                              <p:par>
                                <p:cTn id="41" presetID="1" presetClass="entr" presetSubtype="0" fill="hold" grpId="0" nodeType="clickEffect">
                                  <p:stCondLst>
                                    <p:cond delay="0"/>
                                  </p:stCondLst>
                                  <p:childTnLst>
                                    <p:set>
                                      <p:cBhvr>
                                        <p:cTn id="42" dur="1" fill="hold">
                                          <p:stCondLst>
                                            <p:cond delay="0"/>
                                          </p:stCondLst>
                                        </p:cTn>
                                        <p:tgtEl>
                                          <p:spTgt spid="31"/>
                                        </p:tgtEl>
                                        <p:attrNameLst>
                                          <p:attrName>style.visibility</p:attrName>
                                        </p:attrNameLst>
                                      </p:cBhvr>
                                      <p:to>
                                        <p:strVal val="visible"/>
                                      </p:to>
                                    </p:set>
                                  </p:childTnLst>
                                </p:cTn>
                              </p:par>
                              <p:par>
                                <p:cTn id="43" presetID="1" presetClass="entr" presetSubtype="0" fill="hold" grpId="0" nodeType="withEffect">
                                  <p:stCondLst>
                                    <p:cond delay="0"/>
                                  </p:stCondLst>
                                  <p:childTnLst>
                                    <p:set>
                                      <p:cBhvr>
                                        <p:cTn id="44" dur="1" fill="hold">
                                          <p:stCondLst>
                                            <p:cond delay="0"/>
                                          </p:stCondLst>
                                        </p:cTn>
                                        <p:tgtEl>
                                          <p:spTgt spid="37"/>
                                        </p:tgtEl>
                                        <p:attrNameLst>
                                          <p:attrName>style.visibility</p:attrName>
                                        </p:attrNameLst>
                                      </p:cBhvr>
                                      <p:to>
                                        <p:strVal val="visible"/>
                                      </p:to>
                                    </p:set>
                                  </p:childTnLst>
                                </p:cTn>
                              </p:par>
                              <p:par>
                                <p:cTn id="45" presetID="1" presetClass="entr" presetSubtype="0" fill="hold" grpId="0" nodeType="withEffect">
                                  <p:stCondLst>
                                    <p:cond delay="0"/>
                                  </p:stCondLst>
                                  <p:childTnLst>
                                    <p:set>
                                      <p:cBhvr>
                                        <p:cTn id="46" dur="1" fill="hold">
                                          <p:stCondLst>
                                            <p:cond delay="0"/>
                                          </p:stCondLst>
                                        </p:cTn>
                                        <p:tgtEl>
                                          <p:spTgt spid="26"/>
                                        </p:tgtEl>
                                        <p:attrNameLst>
                                          <p:attrName>style.visibility</p:attrName>
                                        </p:attrNameLst>
                                      </p:cBhvr>
                                      <p:to>
                                        <p:strVal val="visible"/>
                                      </p:to>
                                    </p:set>
                                  </p:childTnLst>
                                </p:cTn>
                              </p:par>
                            </p:childTnLst>
                          </p:cTn>
                        </p:par>
                      </p:childTnLst>
                    </p:cTn>
                  </p:par>
                  <p:par>
                    <p:cTn id="47" fill="hold">
                      <p:stCondLst>
                        <p:cond delay="indefinite"/>
                      </p:stCondLst>
                      <p:childTnLst>
                        <p:par>
                          <p:cTn id="48" fill="hold">
                            <p:stCondLst>
                              <p:cond delay="0"/>
                            </p:stCondLst>
                            <p:childTnLst>
                              <p:par>
                                <p:cTn id="49" presetID="1" presetClass="entr" presetSubtype="0" fill="hold" grpId="0" nodeType="clickEffect">
                                  <p:stCondLst>
                                    <p:cond delay="0"/>
                                  </p:stCondLst>
                                  <p:childTnLst>
                                    <p:set>
                                      <p:cBhvr>
                                        <p:cTn id="50" dur="1" fill="hold">
                                          <p:stCondLst>
                                            <p:cond delay="0"/>
                                          </p:stCondLst>
                                        </p:cTn>
                                        <p:tgtEl>
                                          <p:spTgt spid="25"/>
                                        </p:tgtEl>
                                        <p:attrNameLst>
                                          <p:attrName>style.visibility</p:attrName>
                                        </p:attrNameLst>
                                      </p:cBhvr>
                                      <p:to>
                                        <p:strVal val="visible"/>
                                      </p:to>
                                    </p:set>
                                  </p:childTnLst>
                                </p:cTn>
                              </p:par>
                              <p:par>
                                <p:cTn id="51" presetID="1" presetClass="entr" presetSubtype="0" fill="hold" grpId="0" nodeType="withEffect">
                                  <p:stCondLst>
                                    <p:cond delay="0"/>
                                  </p:stCondLst>
                                  <p:childTnLst>
                                    <p:set>
                                      <p:cBhvr>
                                        <p:cTn id="52" dur="1" fill="hold">
                                          <p:stCondLst>
                                            <p:cond delay="0"/>
                                          </p:stCondLst>
                                        </p:cTn>
                                        <p:tgtEl>
                                          <p:spTgt spid="38"/>
                                        </p:tgtEl>
                                        <p:attrNameLst>
                                          <p:attrName>style.visibility</p:attrName>
                                        </p:attrNameLst>
                                      </p:cBhvr>
                                      <p:to>
                                        <p:strVal val="visible"/>
                                      </p:to>
                                    </p:set>
                                  </p:childTnLst>
                                </p:cTn>
                              </p:par>
                              <p:par>
                                <p:cTn id="53" presetID="1" presetClass="entr" presetSubtype="0" fill="hold" grpId="0" nodeType="withEffect">
                                  <p:stCondLst>
                                    <p:cond delay="0"/>
                                  </p:stCondLst>
                                  <p:childTnLst>
                                    <p:set>
                                      <p:cBhvr>
                                        <p:cTn id="54" dur="1" fill="hold">
                                          <p:stCondLst>
                                            <p:cond delay="0"/>
                                          </p:stCondLst>
                                        </p:cTn>
                                        <p:tgtEl>
                                          <p:spTgt spid="40"/>
                                        </p:tgtEl>
                                        <p:attrNameLst>
                                          <p:attrName>style.visibility</p:attrName>
                                        </p:attrNameLst>
                                      </p:cBhvr>
                                      <p:to>
                                        <p:strVal val="visible"/>
                                      </p:to>
                                    </p:set>
                                  </p:childTnLst>
                                </p:cTn>
                              </p:par>
                            </p:childTnLst>
                          </p:cTn>
                        </p:par>
                      </p:childTnLst>
                    </p:cTn>
                  </p:par>
                  <p:par>
                    <p:cTn id="55" fill="hold">
                      <p:stCondLst>
                        <p:cond delay="indefinite"/>
                      </p:stCondLst>
                      <p:childTnLst>
                        <p:par>
                          <p:cTn id="56" fill="hold">
                            <p:stCondLst>
                              <p:cond delay="0"/>
                            </p:stCondLst>
                            <p:childTnLst>
                              <p:par>
                                <p:cTn id="57" presetID="1" presetClass="entr" presetSubtype="0" fill="hold" grpId="0" nodeType="clickEffect">
                                  <p:stCondLst>
                                    <p:cond delay="0"/>
                                  </p:stCondLst>
                                  <p:childTnLst>
                                    <p:set>
                                      <p:cBhvr>
                                        <p:cTn id="58" dur="1" fill="hold">
                                          <p:stCondLst>
                                            <p:cond delay="0"/>
                                          </p:stCondLst>
                                        </p:cTn>
                                        <p:tgtEl>
                                          <p:spTgt spid="51"/>
                                        </p:tgtEl>
                                        <p:attrNameLst>
                                          <p:attrName>style.visibility</p:attrName>
                                        </p:attrNameLst>
                                      </p:cBhvr>
                                      <p:to>
                                        <p:strVal val="visible"/>
                                      </p:to>
                                    </p:set>
                                  </p:childTnLst>
                                </p:cTn>
                              </p:par>
                              <p:par>
                                <p:cTn id="59" presetID="1" presetClass="entr" presetSubtype="0" fill="hold" grpId="0" nodeType="withEffect">
                                  <p:stCondLst>
                                    <p:cond delay="0"/>
                                  </p:stCondLst>
                                  <p:childTnLst>
                                    <p:set>
                                      <p:cBhvr>
                                        <p:cTn id="60" dur="1" fill="hold">
                                          <p:stCondLst>
                                            <p:cond delay="0"/>
                                          </p:stCondLst>
                                        </p:cTn>
                                        <p:tgtEl>
                                          <p:spTgt spid="47"/>
                                        </p:tgtEl>
                                        <p:attrNameLst>
                                          <p:attrName>style.visibility</p:attrName>
                                        </p:attrNameLst>
                                      </p:cBhvr>
                                      <p:to>
                                        <p:strVal val="visible"/>
                                      </p:to>
                                    </p:set>
                                  </p:childTnLst>
                                </p:cTn>
                              </p:par>
                            </p:childTnLst>
                          </p:cTn>
                        </p:par>
                      </p:childTnLst>
                    </p:cTn>
                  </p:par>
                  <p:par>
                    <p:cTn id="61" fill="hold">
                      <p:stCondLst>
                        <p:cond delay="indefinite"/>
                      </p:stCondLst>
                      <p:childTnLst>
                        <p:par>
                          <p:cTn id="62" fill="hold">
                            <p:stCondLst>
                              <p:cond delay="0"/>
                            </p:stCondLst>
                            <p:childTnLst>
                              <p:par>
                                <p:cTn id="63" presetID="1" presetClass="entr" presetSubtype="0" fill="hold" grpId="0" nodeType="clickEffect">
                                  <p:stCondLst>
                                    <p:cond delay="0"/>
                                  </p:stCondLst>
                                  <p:childTnLst>
                                    <p:set>
                                      <p:cBhvr>
                                        <p:cTn id="64" dur="1" fill="hold">
                                          <p:stCondLst>
                                            <p:cond delay="0"/>
                                          </p:stCondLst>
                                        </p:cTn>
                                        <p:tgtEl>
                                          <p:spTgt spid="52"/>
                                        </p:tgtEl>
                                        <p:attrNameLst>
                                          <p:attrName>style.visibility</p:attrName>
                                        </p:attrNameLst>
                                      </p:cBhvr>
                                      <p:to>
                                        <p:strVal val="visible"/>
                                      </p:to>
                                    </p:set>
                                  </p:childTnLst>
                                </p:cTn>
                              </p:par>
                              <p:par>
                                <p:cTn id="65" presetID="1" presetClass="entr" presetSubtype="0" fill="hold" grpId="0" nodeType="withEffect">
                                  <p:stCondLst>
                                    <p:cond delay="0"/>
                                  </p:stCondLst>
                                  <p:childTnLst>
                                    <p:set>
                                      <p:cBhvr>
                                        <p:cTn id="66" dur="1" fill="hold">
                                          <p:stCondLst>
                                            <p:cond delay="0"/>
                                          </p:stCondLst>
                                        </p:cTn>
                                        <p:tgtEl>
                                          <p:spTgt spid="48"/>
                                        </p:tgtEl>
                                        <p:attrNameLst>
                                          <p:attrName>style.visibility</p:attrName>
                                        </p:attrNameLst>
                                      </p:cBhvr>
                                      <p:to>
                                        <p:strVal val="visible"/>
                                      </p:to>
                                    </p:set>
                                  </p:childTnLst>
                                </p:cTn>
                              </p:par>
                            </p:childTnLst>
                          </p:cTn>
                        </p:par>
                      </p:childTnLst>
                    </p:cTn>
                  </p:par>
                  <p:par>
                    <p:cTn id="67" fill="hold">
                      <p:stCondLst>
                        <p:cond delay="indefinite"/>
                      </p:stCondLst>
                      <p:childTnLst>
                        <p:par>
                          <p:cTn id="68" fill="hold">
                            <p:stCondLst>
                              <p:cond delay="0"/>
                            </p:stCondLst>
                            <p:childTnLst>
                              <p:par>
                                <p:cTn id="69" presetID="1" presetClass="entr" presetSubtype="0" fill="hold" grpId="0" nodeType="clickEffect">
                                  <p:stCondLst>
                                    <p:cond delay="0"/>
                                  </p:stCondLst>
                                  <p:childTnLst>
                                    <p:set>
                                      <p:cBhvr>
                                        <p:cTn id="70" dur="1" fill="hold">
                                          <p:stCondLst>
                                            <p:cond delay="0"/>
                                          </p:stCondLst>
                                        </p:cTn>
                                        <p:tgtEl>
                                          <p:spTgt spid="35"/>
                                        </p:tgtEl>
                                        <p:attrNameLst>
                                          <p:attrName>style.visibility</p:attrName>
                                        </p:attrNameLst>
                                      </p:cBhvr>
                                      <p:to>
                                        <p:strVal val="visible"/>
                                      </p:to>
                                    </p:set>
                                  </p:childTnLst>
                                </p:cTn>
                              </p:par>
                            </p:childTnLst>
                          </p:cTn>
                        </p:par>
                      </p:childTnLst>
                    </p:cTn>
                  </p:par>
                  <p:par>
                    <p:cTn id="71" fill="hold">
                      <p:stCondLst>
                        <p:cond delay="indefinite"/>
                      </p:stCondLst>
                      <p:childTnLst>
                        <p:par>
                          <p:cTn id="72" fill="hold">
                            <p:stCondLst>
                              <p:cond delay="0"/>
                            </p:stCondLst>
                            <p:childTnLst>
                              <p:par>
                                <p:cTn id="73" presetID="1" presetClass="entr" presetSubtype="0" fill="hold" grpId="0" nodeType="clickEffect">
                                  <p:stCondLst>
                                    <p:cond delay="0"/>
                                  </p:stCondLst>
                                  <p:childTnLst>
                                    <p:set>
                                      <p:cBhvr>
                                        <p:cTn id="74" dur="1" fill="hold">
                                          <p:stCondLst>
                                            <p:cond delay="0"/>
                                          </p:stCondLst>
                                        </p:cTn>
                                        <p:tgtEl>
                                          <p:spTgt spid="33"/>
                                        </p:tgtEl>
                                        <p:attrNameLst>
                                          <p:attrName>style.visibility</p:attrName>
                                        </p:attrNameLst>
                                      </p:cBhvr>
                                      <p:to>
                                        <p:strVal val="visible"/>
                                      </p:to>
                                    </p:set>
                                  </p:childTnLst>
                                </p:cTn>
                              </p:par>
                              <p:par>
                                <p:cTn id="75" presetID="1" presetClass="entr" presetSubtype="0" fill="hold" grpId="0" nodeType="withEffect">
                                  <p:stCondLst>
                                    <p:cond delay="0"/>
                                  </p:stCondLst>
                                  <p:childTnLst>
                                    <p:set>
                                      <p:cBhvr>
                                        <p:cTn id="76"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9" grpId="0" animBg="1"/>
      <p:bldP spid="10" grpId="0" animBg="1"/>
      <p:bldP spid="11" grpId="0" animBg="1"/>
      <p:bldP spid="14" grpId="0" animBg="1"/>
      <p:bldP spid="21" grpId="0" animBg="1"/>
      <p:bldP spid="26" grpId="0" animBg="1"/>
      <p:bldP spid="25" grpId="0" animBg="1"/>
      <p:bldP spid="31" grpId="0" animBg="1"/>
      <p:bldP spid="32" grpId="0" animBg="1"/>
      <p:bldP spid="34" grpId="0" animBg="1"/>
      <p:bldP spid="38" grpId="0" animBg="1"/>
      <p:bldP spid="39" grpId="0" animBg="1"/>
      <p:bldP spid="37" grpId="0" animBg="1"/>
      <p:bldP spid="40" grpId="0" animBg="1"/>
      <p:bldP spid="41" grpId="0" animBg="1"/>
      <p:bldP spid="42" grpId="0" animBg="1"/>
      <p:bldP spid="43" grpId="0" animBg="1"/>
      <p:bldP spid="44" grpId="0" animBg="1"/>
      <p:bldP spid="45" grpId="0" animBg="1"/>
      <p:bldP spid="46" grpId="0" animBg="1"/>
      <p:bldP spid="47" grpId="0" animBg="1"/>
      <p:bldP spid="48" grpId="0" animBg="1"/>
      <p:bldP spid="51" grpId="0" animBg="1"/>
      <p:bldP spid="52" grpId="0" animBg="1"/>
      <p:bldP spid="3" grpId="0" animBg="1"/>
      <p:bldP spid="33" grpId="0" animBg="1"/>
      <p:bldP spid="35" grpId="0" animBg="1"/>
    </p:bld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1" name="Rectangle 2"/>
          <p:cNvSpPr>
            <a:spLocks noGrp="1" noChangeArrowheads="1"/>
          </p:cNvSpPr>
          <p:nvPr>
            <p:ph type="title" idx="4294967295"/>
          </p:nvPr>
        </p:nvSpPr>
        <p:spPr>
          <a:xfrm>
            <a:off x="457200" y="274638"/>
            <a:ext cx="7931224" cy="842962"/>
          </a:xfrm>
          <a:solidFill>
            <a:srgbClr val="800000"/>
          </a:solidFill>
          <a:ln>
            <a:solidFill>
              <a:schemeClr val="tx2"/>
            </a:solidFill>
          </a:ln>
        </p:spPr>
        <p:txBody>
          <a:bodyPr>
            <a:noAutofit/>
          </a:bodyPr>
          <a:lstStyle/>
          <a:p>
            <a:pPr>
              <a:defRPr/>
            </a:pPr>
            <a:r>
              <a:rPr lang="fr-FR" sz="2600" dirty="0" smtClean="0">
                <a:solidFill>
                  <a:schemeClr val="bg1"/>
                </a:solidFill>
              </a:rPr>
              <a:t>1. Un sperme de qualité : le prélèvement (vagin artificiel)</a:t>
            </a:r>
          </a:p>
        </p:txBody>
      </p:sp>
      <p:pic>
        <p:nvPicPr>
          <p:cNvPr id="18435" name="Picture 6" descr="auto0"/>
          <p:cNvPicPr>
            <a:picLocks noGrp="1" noChangeAspect="1" noChangeArrowheads="1"/>
          </p:cNvPicPr>
          <p:nvPr>
            <p:ph sz="half" idx="4294967295"/>
          </p:nvPr>
        </p:nvPicPr>
        <p:blipFill>
          <a:blip r:embed="rId4">
            <a:extLst>
              <a:ext uri="{28A0092B-C50C-407E-A947-70E740481C1C}">
                <a14:useLocalDpi xmlns:a14="http://schemas.microsoft.com/office/drawing/2010/main" val="0"/>
              </a:ext>
            </a:extLst>
          </a:blip>
          <a:srcRect/>
          <a:stretch>
            <a:fillRect/>
          </a:stretch>
        </p:blipFill>
        <p:spPr>
          <a:xfrm>
            <a:off x="468313" y="1628775"/>
            <a:ext cx="4192587" cy="4824413"/>
          </a:xfrm>
          <a:noFill/>
        </p:spPr>
      </p:pic>
      <p:pic>
        <p:nvPicPr>
          <p:cNvPr id="18436" name="Picture 3"/>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4932363" y="1628775"/>
            <a:ext cx="3744912" cy="2441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18437" name="Object 1024"/>
          <p:cNvGraphicFramePr>
            <a:graphicFrameLocks/>
          </p:cNvGraphicFramePr>
          <p:nvPr/>
        </p:nvGraphicFramePr>
        <p:xfrm>
          <a:off x="5003800" y="4581525"/>
          <a:ext cx="3816350" cy="1800225"/>
        </p:xfrm>
        <a:graphic>
          <a:graphicData uri="http://schemas.openxmlformats.org/presentationml/2006/ole">
            <mc:AlternateContent xmlns:mc="http://schemas.openxmlformats.org/markup-compatibility/2006">
              <mc:Choice xmlns:v="urn:schemas-microsoft-com:vml" Requires="v">
                <p:oleObj spid="_x0000_s19480" name="QuickTime Picture" r:id="rId6" imgW="6124006" imgH="2720764" progId="ViewerFrameClass">
                  <p:embed/>
                </p:oleObj>
              </mc:Choice>
              <mc:Fallback>
                <p:oleObj name="QuickTime Picture" r:id="rId6" imgW="6124006" imgH="2720764" progId="ViewerFrameClass">
                  <p:embed/>
                  <p:pic>
                    <p:nvPicPr>
                      <p:cNvPr id="0" name=""/>
                      <p:cNvPicPr>
                        <a:picLocks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5003800" y="4581525"/>
                        <a:ext cx="3816350" cy="1800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Tree>
    <p:custDataLst>
      <p:tags r:id="rId2"/>
    </p:custDataLst>
    <p:extLst>
      <p:ext uri="{BB962C8B-B14F-4D97-AF65-F5344CB8AC3E}">
        <p14:creationId xmlns:p14="http://schemas.microsoft.com/office/powerpoint/2010/main" val="2356864505"/>
      </p:ext>
    </p:extLst>
  </p:cSld>
  <p:clrMapOvr>
    <a:masterClrMapping/>
  </p:clrMapOvr>
  <p:timing>
    <p:tnLst>
      <p:par>
        <p:cTn id="1" dur="indefinite" restart="never" nodeType="tmRoot"/>
      </p:par>
    </p:tn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22" name="Rectangle 2"/>
          <p:cNvSpPr>
            <a:spLocks noGrp="1" noChangeArrowheads="1"/>
          </p:cNvSpPr>
          <p:nvPr>
            <p:ph type="title" idx="4294967295"/>
          </p:nvPr>
        </p:nvSpPr>
        <p:spPr>
          <a:xfrm>
            <a:off x="467544" y="159048"/>
            <a:ext cx="8229600" cy="848124"/>
          </a:xfrm>
          <a:solidFill>
            <a:srgbClr val="800000"/>
          </a:solidFill>
          <a:ln>
            <a:solidFill>
              <a:schemeClr val="tx2"/>
            </a:solidFill>
          </a:ln>
        </p:spPr>
        <p:txBody>
          <a:bodyPr>
            <a:normAutofit/>
          </a:bodyPr>
          <a:lstStyle/>
          <a:p>
            <a:pPr>
              <a:defRPr/>
            </a:pPr>
            <a:r>
              <a:rPr lang="fr-FR" sz="2600" dirty="0" smtClean="0">
                <a:solidFill>
                  <a:schemeClr val="bg1"/>
                </a:solidFill>
              </a:rPr>
              <a:t>Un sperme de qualité : l’examen macro et microscopique </a:t>
            </a:r>
          </a:p>
        </p:txBody>
      </p:sp>
      <p:pic>
        <p:nvPicPr>
          <p:cNvPr id="19459" name="Picture 4" descr="dia0396"/>
          <p:cNvPicPr>
            <a:picLocks noChangeAspect="1" noChangeArrowheads="1"/>
          </p:cNvPicPr>
          <p:nvPr/>
        </p:nvPicPr>
        <p:blipFill>
          <a:blip r:embed="rId3">
            <a:lum bright="14000"/>
            <a:extLst>
              <a:ext uri="{28A0092B-C50C-407E-A947-70E740481C1C}">
                <a14:useLocalDpi xmlns:a14="http://schemas.microsoft.com/office/drawing/2010/main" val="0"/>
              </a:ext>
            </a:extLst>
          </a:blip>
          <a:srcRect/>
          <a:stretch>
            <a:fillRect/>
          </a:stretch>
        </p:blipFill>
        <p:spPr bwMode="auto">
          <a:xfrm>
            <a:off x="323529" y="1194497"/>
            <a:ext cx="4104456" cy="27171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9460" name="Picture 4" descr="male35"/>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076056" y="1279525"/>
            <a:ext cx="3384550" cy="25384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9461" name="Picture 5"/>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2484438" y="4005263"/>
            <a:ext cx="3889375" cy="2535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ustDataLst>
      <p:tags r:id="rId1"/>
    </p:custDataLst>
    <p:extLst>
      <p:ext uri="{BB962C8B-B14F-4D97-AF65-F5344CB8AC3E}">
        <p14:creationId xmlns:p14="http://schemas.microsoft.com/office/powerpoint/2010/main" val="261978740"/>
      </p:ext>
    </p:extLst>
  </p:cSld>
  <p:clrMapOvr>
    <a:masterClrMapping/>
  </p:clrMapOvr>
  <p:timing>
    <p:tnLst>
      <p:par>
        <p:cTn id="1" dur="indefinite" restart="never" nodeType="tmRoot"/>
      </p:par>
    </p:tnLst>
  </p:timing>
</p:sld>
</file>

<file path=ppt/slides/slide72.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3794" name="Rectangle 2"/>
          <p:cNvSpPr>
            <a:spLocks noGrp="1" noChangeArrowheads="1"/>
          </p:cNvSpPr>
          <p:nvPr>
            <p:ph type="title"/>
          </p:nvPr>
        </p:nvSpPr>
        <p:spPr>
          <a:xfrm>
            <a:off x="457200" y="274639"/>
            <a:ext cx="8002588" cy="562074"/>
          </a:xfrm>
        </p:spPr>
        <p:txBody>
          <a:bodyPr>
            <a:normAutofit/>
          </a:bodyPr>
          <a:lstStyle/>
          <a:p>
            <a:pPr>
              <a:defRPr/>
            </a:pPr>
            <a:r>
              <a:rPr lang="fr-FR" sz="2400" dirty="0" smtClean="0">
                <a:latin typeface="+mn-lt"/>
              </a:rPr>
              <a:t>Un sperme de qualité : conservation et conditionnement</a:t>
            </a:r>
          </a:p>
        </p:txBody>
      </p:sp>
      <p:sp>
        <p:nvSpPr>
          <p:cNvPr id="22531" name="Rectangle 6"/>
          <p:cNvSpPr>
            <a:spLocks noGrp="1" noChangeArrowheads="1"/>
          </p:cNvSpPr>
          <p:nvPr>
            <p:ph type="body" idx="1"/>
          </p:nvPr>
        </p:nvSpPr>
        <p:spPr>
          <a:xfrm>
            <a:off x="457200" y="1052737"/>
            <a:ext cx="8291513" cy="5400452"/>
          </a:xfrm>
        </p:spPr>
        <p:txBody>
          <a:bodyPr>
            <a:noAutofit/>
          </a:bodyPr>
          <a:lstStyle/>
          <a:p>
            <a:pPr>
              <a:lnSpc>
                <a:spcPct val="90000"/>
              </a:lnSpc>
            </a:pPr>
            <a:r>
              <a:rPr lang="fr-FR" altLang="fr-FR" sz="2200" dirty="0">
                <a:latin typeface="+mn-lt"/>
              </a:rPr>
              <a:t>Milieux de </a:t>
            </a:r>
            <a:r>
              <a:rPr lang="fr-FR" altLang="fr-FR" sz="2200" dirty="0" smtClean="0">
                <a:latin typeface="+mn-lt"/>
              </a:rPr>
              <a:t>dilution (8 à 10 milliards par éjaculat)  </a:t>
            </a:r>
          </a:p>
          <a:p>
            <a:pPr lvl="1">
              <a:lnSpc>
                <a:spcPct val="90000"/>
              </a:lnSpc>
            </a:pPr>
            <a:r>
              <a:rPr lang="fr-FR" altLang="fr-FR" sz="2000" dirty="0" smtClean="0">
                <a:latin typeface="+mn-lt"/>
              </a:rPr>
              <a:t>lait </a:t>
            </a:r>
            <a:r>
              <a:rPr lang="fr-FR" altLang="fr-FR" sz="2000" dirty="0">
                <a:latin typeface="+mn-lt"/>
              </a:rPr>
              <a:t>(</a:t>
            </a:r>
            <a:r>
              <a:rPr lang="fr-FR" altLang="fr-FR" sz="2000" dirty="0" err="1">
                <a:latin typeface="+mn-lt"/>
              </a:rPr>
              <a:t>isotonicité</a:t>
            </a:r>
            <a:r>
              <a:rPr lang="fr-FR" altLang="fr-FR" sz="2000" dirty="0">
                <a:latin typeface="+mn-lt"/>
              </a:rPr>
              <a:t>, apports énergétiques) , </a:t>
            </a:r>
            <a:endParaRPr lang="fr-FR" altLang="fr-FR" sz="2000" dirty="0" smtClean="0">
              <a:latin typeface="+mn-lt"/>
            </a:endParaRPr>
          </a:p>
          <a:p>
            <a:pPr lvl="1">
              <a:lnSpc>
                <a:spcPct val="90000"/>
              </a:lnSpc>
            </a:pPr>
            <a:r>
              <a:rPr lang="fr-FR" altLang="fr-FR" sz="2000" dirty="0" smtClean="0">
                <a:latin typeface="+mn-lt"/>
              </a:rPr>
              <a:t>jaune </a:t>
            </a:r>
            <a:r>
              <a:rPr lang="fr-FR" altLang="fr-FR" sz="2000" dirty="0">
                <a:latin typeface="+mn-lt"/>
              </a:rPr>
              <a:t>d’œuf (protection des spermatozoïdes) (absence de Salmonella) </a:t>
            </a:r>
            <a:r>
              <a:rPr lang="fr-FR" altLang="fr-FR" sz="2000" dirty="0" smtClean="0">
                <a:latin typeface="+mn-lt"/>
              </a:rPr>
              <a:t>,</a:t>
            </a:r>
          </a:p>
          <a:p>
            <a:pPr lvl="1">
              <a:lnSpc>
                <a:spcPct val="90000"/>
              </a:lnSpc>
            </a:pPr>
            <a:r>
              <a:rPr lang="fr-FR" altLang="fr-FR" sz="2000" dirty="0" smtClean="0">
                <a:latin typeface="+mn-lt"/>
              </a:rPr>
              <a:t>antibiotiques </a:t>
            </a:r>
            <a:r>
              <a:rPr lang="fr-FR" altLang="fr-FR" sz="2000" dirty="0">
                <a:latin typeface="+mn-lt"/>
              </a:rPr>
              <a:t>(streptomycine, pénicilline, </a:t>
            </a:r>
            <a:r>
              <a:rPr lang="fr-FR" altLang="fr-FR" sz="2000" dirty="0" err="1">
                <a:latin typeface="+mn-lt"/>
              </a:rPr>
              <a:t>lincomycine</a:t>
            </a:r>
            <a:r>
              <a:rPr lang="fr-FR" altLang="fr-FR" sz="2000" dirty="0">
                <a:latin typeface="+mn-lt"/>
              </a:rPr>
              <a:t>, </a:t>
            </a:r>
            <a:r>
              <a:rPr lang="fr-FR" altLang="fr-FR" sz="2000" dirty="0" err="1" smtClean="0">
                <a:latin typeface="+mn-lt"/>
              </a:rPr>
              <a:t>spectinomycine</a:t>
            </a:r>
            <a:r>
              <a:rPr lang="fr-FR" altLang="fr-FR" sz="2000" dirty="0" smtClean="0">
                <a:latin typeface="+mn-lt"/>
              </a:rPr>
              <a:t>)</a:t>
            </a:r>
          </a:p>
          <a:p>
            <a:pPr lvl="1">
              <a:lnSpc>
                <a:spcPct val="90000"/>
              </a:lnSpc>
            </a:pPr>
            <a:r>
              <a:rPr lang="fr-FR" altLang="fr-FR" sz="2000" dirty="0" smtClean="0">
                <a:latin typeface="+mn-lt"/>
              </a:rPr>
              <a:t>glycérol </a:t>
            </a:r>
            <a:r>
              <a:rPr lang="fr-FR" altLang="fr-FR" sz="2000" dirty="0">
                <a:latin typeface="+mn-lt"/>
              </a:rPr>
              <a:t>(congélation)</a:t>
            </a:r>
          </a:p>
          <a:p>
            <a:pPr>
              <a:lnSpc>
                <a:spcPct val="90000"/>
              </a:lnSpc>
              <a:buFontTx/>
              <a:buChar char="•"/>
            </a:pPr>
            <a:r>
              <a:rPr lang="fr-FR" altLang="fr-FR" sz="2200" dirty="0" smtClean="0">
                <a:latin typeface="+mn-lt"/>
              </a:rPr>
              <a:t>Conditionnement : les paillettes </a:t>
            </a:r>
          </a:p>
          <a:p>
            <a:pPr lvl="1">
              <a:lnSpc>
                <a:spcPct val="90000"/>
              </a:lnSpc>
            </a:pPr>
            <a:r>
              <a:rPr lang="fr-FR" altLang="fr-FR" sz="2000" dirty="0" smtClean="0">
                <a:solidFill>
                  <a:srgbClr val="FF0000"/>
                </a:solidFill>
                <a:latin typeface="+mn-lt"/>
              </a:rPr>
              <a:t>133 mm de long</a:t>
            </a:r>
          </a:p>
          <a:p>
            <a:pPr lvl="1">
              <a:lnSpc>
                <a:spcPct val="90000"/>
              </a:lnSpc>
            </a:pPr>
            <a:r>
              <a:rPr lang="fr-FR" altLang="fr-FR" sz="2000" dirty="0" smtClean="0">
                <a:solidFill>
                  <a:srgbClr val="FF0000"/>
                </a:solidFill>
                <a:latin typeface="+mn-lt"/>
              </a:rPr>
              <a:t>volume de 1.2 ml : grosse paillette</a:t>
            </a:r>
          </a:p>
          <a:p>
            <a:pPr lvl="1">
              <a:lnSpc>
                <a:spcPct val="90000"/>
              </a:lnSpc>
            </a:pPr>
            <a:r>
              <a:rPr lang="fr-FR" altLang="fr-FR" sz="2000" dirty="0" smtClean="0">
                <a:solidFill>
                  <a:srgbClr val="FF0000"/>
                </a:solidFill>
                <a:latin typeface="+mn-lt"/>
              </a:rPr>
              <a:t>volume de 0.5 ml : paillette moyenne</a:t>
            </a:r>
          </a:p>
          <a:p>
            <a:pPr lvl="1">
              <a:lnSpc>
                <a:spcPct val="90000"/>
              </a:lnSpc>
            </a:pPr>
            <a:r>
              <a:rPr lang="fr-FR" altLang="fr-FR" sz="2000" dirty="0" smtClean="0">
                <a:solidFill>
                  <a:srgbClr val="FF0000"/>
                </a:solidFill>
                <a:latin typeface="+mn-lt"/>
              </a:rPr>
              <a:t>volume de 0.25 ml : </a:t>
            </a:r>
            <a:r>
              <a:rPr lang="fr-FR" altLang="fr-FR" sz="2000" dirty="0" err="1" smtClean="0">
                <a:solidFill>
                  <a:srgbClr val="FF0000"/>
                </a:solidFill>
                <a:latin typeface="+mn-lt"/>
              </a:rPr>
              <a:t>minipaillette</a:t>
            </a:r>
            <a:r>
              <a:rPr lang="fr-FR" altLang="fr-FR" sz="2000" dirty="0" smtClean="0">
                <a:solidFill>
                  <a:srgbClr val="FF0000"/>
                </a:solidFill>
                <a:latin typeface="+mn-lt"/>
              </a:rPr>
              <a:t> (10 à 12 millions de </a:t>
            </a:r>
            <a:r>
              <a:rPr lang="fr-FR" altLang="fr-FR" sz="2000" dirty="0" err="1" smtClean="0">
                <a:solidFill>
                  <a:srgbClr val="FF0000"/>
                </a:solidFill>
                <a:latin typeface="+mn-lt"/>
              </a:rPr>
              <a:t>spz</a:t>
            </a:r>
            <a:r>
              <a:rPr lang="fr-FR" altLang="fr-FR" sz="2000" dirty="0" smtClean="0">
                <a:solidFill>
                  <a:srgbClr val="FF0000"/>
                </a:solidFill>
                <a:latin typeface="+mn-lt"/>
              </a:rPr>
              <a:t>)</a:t>
            </a:r>
          </a:p>
          <a:p>
            <a:pPr>
              <a:lnSpc>
                <a:spcPct val="90000"/>
              </a:lnSpc>
            </a:pPr>
            <a:r>
              <a:rPr lang="fr-FR" altLang="fr-FR" sz="2200" dirty="0" smtClean="0">
                <a:latin typeface="+mn-lt"/>
              </a:rPr>
              <a:t>Conservation : N liquide</a:t>
            </a:r>
          </a:p>
          <a:p>
            <a:pPr lvl="1">
              <a:lnSpc>
                <a:spcPct val="90000"/>
              </a:lnSpc>
            </a:pPr>
            <a:endParaRPr lang="fr-FR" altLang="fr-FR" sz="2000" u="sng" dirty="0" smtClean="0">
              <a:solidFill>
                <a:srgbClr val="FF0000"/>
              </a:solidFill>
              <a:latin typeface="+mn-lt"/>
            </a:endParaRPr>
          </a:p>
        </p:txBody>
      </p:sp>
      <p:pic>
        <p:nvPicPr>
          <p:cNvPr id="5" name="Picture 6"/>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rot="5400000">
            <a:off x="6420103" y="4101177"/>
            <a:ext cx="1798180" cy="2758082"/>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pic>
      <p:pic>
        <p:nvPicPr>
          <p:cNvPr id="6" name="Picture 3" descr="dia1073"/>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971600" y="4970136"/>
            <a:ext cx="2355111" cy="17712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ustDataLst>
      <p:tags r:id="rId1"/>
    </p:custDataLst>
    <p:extLst>
      <p:ext uri="{BB962C8B-B14F-4D97-AF65-F5344CB8AC3E}">
        <p14:creationId xmlns:p14="http://schemas.microsoft.com/office/powerpoint/2010/main" val="875108777"/>
      </p:ext>
    </p:extLst>
  </p:cSld>
  <p:clrMapOvr>
    <a:masterClrMapping/>
  </p:clrMapOvr>
  <p:timing>
    <p:tnLst>
      <p:par>
        <p:cTn id="1" dur="indefinite" restart="never" nodeType="tmRoot"/>
      </p:par>
    </p:tn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Espace réservé du numéro de diapositive 2"/>
          <p:cNvSpPr>
            <a:spLocks noGrp="1"/>
          </p:cNvSpPr>
          <p:nvPr>
            <p:ph type="sldNum" sz="quarter" idx="10"/>
          </p:nvPr>
        </p:nvSpPr>
        <p:spPr/>
        <p:txBody>
          <a:bodyPr/>
          <a:lstStyle/>
          <a:p>
            <a:pPr>
              <a:defRPr/>
            </a:pPr>
            <a:r>
              <a:rPr lang="fr-BE">
                <a:latin typeface="+mn-lt"/>
              </a:rPr>
              <a:t>Prof. Ch. Hanzen -L’insémination artificielle chez les ruminants</a:t>
            </a:r>
          </a:p>
        </p:txBody>
      </p:sp>
      <p:pic>
        <p:nvPicPr>
          <p:cNvPr id="29699" name="Picture 2" descr="PistoletIAbovin"/>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95288" y="1052513"/>
            <a:ext cx="8382000" cy="21066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9700" name="Picture 3" descr="dia1053"/>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39750" y="3357563"/>
            <a:ext cx="3970338" cy="2989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9701" name="Picture 4" descr="dia119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716463" y="3429000"/>
            <a:ext cx="3887787" cy="2924175"/>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pic>
      <p:sp>
        <p:nvSpPr>
          <p:cNvPr id="29702" name="Rectangle 5"/>
          <p:cNvSpPr>
            <a:spLocks noGrp="1" noChangeArrowheads="1"/>
          </p:cNvSpPr>
          <p:nvPr>
            <p:ph type="title"/>
          </p:nvPr>
        </p:nvSpPr>
        <p:spPr>
          <a:xfrm>
            <a:off x="457200" y="274638"/>
            <a:ext cx="5051425" cy="561975"/>
          </a:xfrm>
          <a:solidFill>
            <a:srgbClr val="A50021"/>
          </a:solidFill>
          <a:ln>
            <a:solidFill>
              <a:schemeClr val="tx1"/>
            </a:solidFill>
            <a:miter lim="800000"/>
            <a:headEnd/>
            <a:tailEnd/>
          </a:ln>
        </p:spPr>
        <p:txBody>
          <a:bodyPr>
            <a:normAutofit/>
          </a:bodyPr>
          <a:lstStyle/>
          <a:p>
            <a:pPr eaLnBrk="1" hangingPunct="1"/>
            <a:r>
              <a:rPr lang="fr-BE" altLang="fr-FR" sz="2400" dirty="0" smtClean="0">
                <a:solidFill>
                  <a:schemeClr val="bg1"/>
                </a:solidFill>
              </a:rPr>
              <a:t>pistolet d’insémination et paillette</a:t>
            </a:r>
            <a:endParaRPr lang="fr-FR" altLang="fr-FR" sz="2400" dirty="0" smtClean="0">
              <a:solidFill>
                <a:schemeClr val="bg1"/>
              </a:solidFill>
            </a:endParaRPr>
          </a:p>
        </p:txBody>
      </p:sp>
    </p:spTree>
    <p:custDataLst>
      <p:tags r:id="rId1"/>
    </p:custDataLst>
    <p:extLst>
      <p:ext uri="{BB962C8B-B14F-4D97-AF65-F5344CB8AC3E}">
        <p14:creationId xmlns:p14="http://schemas.microsoft.com/office/powerpoint/2010/main" val="4105975807"/>
      </p:ext>
    </p:extLst>
  </p:cSld>
  <p:clrMapOvr>
    <a:masterClrMapping/>
  </p:clrMapOvr>
  <p:timing>
    <p:tnLst>
      <p:par>
        <p:cTn id="1" dur="indefinite" restart="never" nodeType="tmRoot"/>
      </p:par>
    </p:tn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795" name="Text Box 2"/>
          <p:cNvSpPr txBox="1">
            <a:spLocks noChangeArrowheads="1"/>
          </p:cNvSpPr>
          <p:nvPr/>
        </p:nvSpPr>
        <p:spPr bwMode="auto">
          <a:xfrm>
            <a:off x="8243888" y="6308725"/>
            <a:ext cx="1841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bg1"/>
              </a:buClr>
              <a:buFont typeface="Mistral" panose="03090702030407020403" pitchFamily="66" charset="0"/>
              <a:buChar char="●"/>
              <a:defRPr sz="2600">
                <a:solidFill>
                  <a:schemeClr val="bg1"/>
                </a:solidFill>
                <a:latin typeface="Arial Narrow" panose="020B0606020202030204" pitchFamily="34" charset="0"/>
              </a:defRPr>
            </a:lvl1pPr>
            <a:lvl2pPr marL="742950" indent="-285750">
              <a:spcBef>
                <a:spcPct val="20000"/>
              </a:spcBef>
              <a:buClr>
                <a:schemeClr val="bg1"/>
              </a:buClr>
              <a:buFont typeface="Wingdings" panose="05000000000000000000" pitchFamily="2" charset="2"/>
              <a:buChar char="§"/>
              <a:defRPr sz="2400">
                <a:solidFill>
                  <a:schemeClr val="bg1"/>
                </a:solidFill>
                <a:latin typeface="Arial Narrow" panose="020B0606020202030204" pitchFamily="34" charset="0"/>
              </a:defRPr>
            </a:lvl2pPr>
            <a:lvl3pPr marL="1143000" indent="-228600">
              <a:spcBef>
                <a:spcPct val="20000"/>
              </a:spcBef>
              <a:buClr>
                <a:schemeClr val="bg1"/>
              </a:buClr>
              <a:buChar char="•"/>
              <a:defRPr sz="2000">
                <a:solidFill>
                  <a:schemeClr val="bg1"/>
                </a:solidFill>
                <a:latin typeface="Arial Narrow" panose="020B0606020202030204" pitchFamily="34" charset="0"/>
              </a:defRPr>
            </a:lvl3pPr>
            <a:lvl4pPr marL="1600200" indent="-228600">
              <a:spcBef>
                <a:spcPct val="20000"/>
              </a:spcBef>
              <a:buClr>
                <a:schemeClr val="bg1"/>
              </a:buClr>
              <a:buChar char="–"/>
              <a:defRPr sz="2000">
                <a:solidFill>
                  <a:schemeClr val="bg1"/>
                </a:solidFill>
                <a:latin typeface="Arial" panose="020B0604020202020204" pitchFamily="34" charset="0"/>
              </a:defRPr>
            </a:lvl4pPr>
            <a:lvl5pPr marL="2057400" indent="-228600">
              <a:spcBef>
                <a:spcPct val="20000"/>
              </a:spcBef>
              <a:buClr>
                <a:schemeClr val="bg1"/>
              </a:buClr>
              <a:buChar char="»"/>
              <a:defRPr sz="2000">
                <a:solidFill>
                  <a:schemeClr val="bg1"/>
                </a:solidFill>
                <a:latin typeface="Arial" panose="020B0604020202020204" pitchFamily="34" charset="0"/>
              </a:defRPr>
            </a:lvl5pPr>
            <a:lvl6pPr marL="2514600" indent="-228600" eaLnBrk="0" fontAlgn="base" hangingPunct="0">
              <a:spcBef>
                <a:spcPct val="20000"/>
              </a:spcBef>
              <a:spcAft>
                <a:spcPct val="0"/>
              </a:spcAft>
              <a:buClr>
                <a:schemeClr val="bg1"/>
              </a:buClr>
              <a:buChar char="»"/>
              <a:defRPr sz="2000">
                <a:solidFill>
                  <a:schemeClr val="bg1"/>
                </a:solidFill>
                <a:latin typeface="Arial" panose="020B0604020202020204" pitchFamily="34" charset="0"/>
              </a:defRPr>
            </a:lvl6pPr>
            <a:lvl7pPr marL="2971800" indent="-228600" eaLnBrk="0" fontAlgn="base" hangingPunct="0">
              <a:spcBef>
                <a:spcPct val="20000"/>
              </a:spcBef>
              <a:spcAft>
                <a:spcPct val="0"/>
              </a:spcAft>
              <a:buClr>
                <a:schemeClr val="bg1"/>
              </a:buClr>
              <a:buChar char="»"/>
              <a:defRPr sz="2000">
                <a:solidFill>
                  <a:schemeClr val="bg1"/>
                </a:solidFill>
                <a:latin typeface="Arial" panose="020B0604020202020204" pitchFamily="34" charset="0"/>
              </a:defRPr>
            </a:lvl7pPr>
            <a:lvl8pPr marL="3429000" indent="-228600" eaLnBrk="0" fontAlgn="base" hangingPunct="0">
              <a:spcBef>
                <a:spcPct val="20000"/>
              </a:spcBef>
              <a:spcAft>
                <a:spcPct val="0"/>
              </a:spcAft>
              <a:buClr>
                <a:schemeClr val="bg1"/>
              </a:buClr>
              <a:buChar char="»"/>
              <a:defRPr sz="2000">
                <a:solidFill>
                  <a:schemeClr val="bg1"/>
                </a:solidFill>
                <a:latin typeface="Arial" panose="020B0604020202020204" pitchFamily="34" charset="0"/>
              </a:defRPr>
            </a:lvl8pPr>
            <a:lvl9pPr marL="3886200" indent="-228600" eaLnBrk="0" fontAlgn="base" hangingPunct="0">
              <a:spcBef>
                <a:spcPct val="20000"/>
              </a:spcBef>
              <a:spcAft>
                <a:spcPct val="0"/>
              </a:spcAft>
              <a:buClr>
                <a:schemeClr val="bg1"/>
              </a:buClr>
              <a:buChar char="»"/>
              <a:defRPr sz="2000">
                <a:solidFill>
                  <a:schemeClr val="bg1"/>
                </a:solidFill>
                <a:latin typeface="Arial" panose="020B0604020202020204" pitchFamily="34" charset="0"/>
              </a:defRPr>
            </a:lvl9pPr>
          </a:lstStyle>
          <a:p>
            <a:pPr>
              <a:spcBef>
                <a:spcPct val="0"/>
              </a:spcBef>
              <a:buClrTx/>
              <a:buFontTx/>
              <a:buNone/>
            </a:pPr>
            <a:endParaRPr lang="fr-BE" altLang="fr-FR" sz="1600">
              <a:solidFill>
                <a:srgbClr val="FFFF00"/>
              </a:solidFill>
              <a:latin typeface="Comic Sans MS" panose="030F0702030302020204" pitchFamily="66" charset="0"/>
            </a:endParaRPr>
          </a:p>
        </p:txBody>
      </p:sp>
      <p:pic>
        <p:nvPicPr>
          <p:cNvPr id="33796" name="Picture 3" descr="dia107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50825" y="1628775"/>
            <a:ext cx="3816350" cy="2870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3797" name="Picture 4" descr="dia1149"/>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500563" y="404813"/>
            <a:ext cx="3816350" cy="2873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3798" name="Picture 5" descr="dia1066"/>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500563" y="3500438"/>
            <a:ext cx="3744912" cy="281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3799" name="Rectangle 6"/>
          <p:cNvSpPr>
            <a:spLocks noGrp="1" noChangeArrowheads="1"/>
          </p:cNvSpPr>
          <p:nvPr>
            <p:ph type="title"/>
          </p:nvPr>
        </p:nvSpPr>
        <p:spPr>
          <a:xfrm>
            <a:off x="457200" y="274638"/>
            <a:ext cx="3394075" cy="511175"/>
          </a:xfrm>
          <a:solidFill>
            <a:srgbClr val="A50021"/>
          </a:solidFill>
          <a:ln>
            <a:solidFill>
              <a:schemeClr val="tx2"/>
            </a:solidFill>
            <a:miter lim="800000"/>
            <a:headEnd/>
            <a:tailEnd/>
          </a:ln>
        </p:spPr>
        <p:txBody>
          <a:bodyPr>
            <a:normAutofit/>
          </a:bodyPr>
          <a:lstStyle/>
          <a:p>
            <a:pPr eaLnBrk="1" hangingPunct="1"/>
            <a:r>
              <a:rPr lang="fr-BE" altLang="fr-FR" sz="2400" dirty="0" smtClean="0">
                <a:solidFill>
                  <a:schemeClr val="bg1"/>
                </a:solidFill>
              </a:rPr>
              <a:t>préparation de la paillette</a:t>
            </a:r>
            <a:endParaRPr lang="fr-FR" altLang="fr-FR" sz="2400" dirty="0" smtClean="0">
              <a:solidFill>
                <a:schemeClr val="bg1"/>
              </a:solidFill>
            </a:endParaRPr>
          </a:p>
        </p:txBody>
      </p:sp>
    </p:spTree>
    <p:custDataLst>
      <p:tags r:id="rId1"/>
    </p:custDataLst>
    <p:extLst>
      <p:ext uri="{BB962C8B-B14F-4D97-AF65-F5344CB8AC3E}">
        <p14:creationId xmlns:p14="http://schemas.microsoft.com/office/powerpoint/2010/main" val="1917742161"/>
      </p:ext>
    </p:extLst>
  </p:cSld>
  <p:clrMapOvr>
    <a:masterClrMapping/>
  </p:clrMapOvr>
  <p:timing>
    <p:tnLst>
      <p:par>
        <p:cTn id="1" dur="indefinite" restart="never" nodeType="tmRoot"/>
      </p:par>
    </p:tnLst>
  </p:timing>
</p:sld>
</file>

<file path=ppt/slides/slide7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5" name="Espace réservé du numéro de diapositive 3"/>
          <p:cNvSpPr>
            <a:spLocks noGrp="1"/>
          </p:cNvSpPr>
          <p:nvPr>
            <p:ph type="sldNum" sz="quarter" idx="4294967295"/>
          </p:nvPr>
        </p:nvSpPr>
        <p:spPr/>
        <p:txBody>
          <a:bodyPr/>
          <a:lstStyle/>
          <a:p>
            <a:pPr>
              <a:defRPr/>
            </a:pPr>
            <a:r>
              <a:rPr lang="fr-BE">
                <a:latin typeface="+mn-lt"/>
              </a:rPr>
              <a:t>Année 2010-2011 Prof. Ch. Hanzen -L’insémination artificielle chez les ruminants</a:t>
            </a:r>
          </a:p>
        </p:txBody>
      </p:sp>
      <p:sp>
        <p:nvSpPr>
          <p:cNvPr id="34819" name="Rectangle 4"/>
          <p:cNvSpPr>
            <a:spLocks noGrp="1" noChangeArrowheads="1"/>
          </p:cNvSpPr>
          <p:nvPr>
            <p:ph type="title"/>
          </p:nvPr>
        </p:nvSpPr>
        <p:spPr>
          <a:xfrm>
            <a:off x="457200" y="274638"/>
            <a:ext cx="5554663" cy="706437"/>
          </a:xfrm>
          <a:solidFill>
            <a:srgbClr val="C00000"/>
          </a:solidFill>
          <a:ln>
            <a:miter lim="800000"/>
            <a:headEnd/>
            <a:tailEnd/>
          </a:ln>
        </p:spPr>
        <p:txBody>
          <a:bodyPr/>
          <a:lstStyle/>
          <a:p>
            <a:pPr eaLnBrk="1" hangingPunct="1"/>
            <a:r>
              <a:rPr lang="fr-BE" altLang="fr-FR" dirty="0" smtClean="0">
                <a:solidFill>
                  <a:schemeClr val="bg1"/>
                </a:solidFill>
              </a:rPr>
              <a:t>A l’endroit anatomique approprié</a:t>
            </a:r>
            <a:endParaRPr lang="fr-FR" altLang="fr-FR" dirty="0" smtClean="0">
              <a:solidFill>
                <a:schemeClr val="bg1"/>
              </a:solidFill>
            </a:endParaRPr>
          </a:p>
        </p:txBody>
      </p:sp>
      <p:sp>
        <p:nvSpPr>
          <p:cNvPr id="34820" name="Rectangle 5"/>
          <p:cNvSpPr>
            <a:spLocks noGrp="1" noChangeArrowheads="1"/>
          </p:cNvSpPr>
          <p:nvPr>
            <p:ph type="body" idx="1"/>
          </p:nvPr>
        </p:nvSpPr>
        <p:spPr>
          <a:xfrm>
            <a:off x="179388" y="1125538"/>
            <a:ext cx="4679950" cy="3240087"/>
          </a:xfrm>
        </p:spPr>
        <p:txBody>
          <a:bodyPr>
            <a:normAutofit fontScale="92500"/>
          </a:bodyPr>
          <a:lstStyle/>
          <a:p>
            <a:pPr eaLnBrk="1" hangingPunct="1"/>
            <a:r>
              <a:rPr lang="fr-FR" altLang="fr-FR" smtClean="0"/>
              <a:t>Insémination artificielle </a:t>
            </a:r>
          </a:p>
          <a:p>
            <a:pPr lvl="1" eaLnBrk="1" hangingPunct="1"/>
            <a:r>
              <a:rPr lang="fr-FR" altLang="fr-FR" smtClean="0"/>
              <a:t>via un spéculum</a:t>
            </a:r>
          </a:p>
          <a:p>
            <a:pPr lvl="1" eaLnBrk="1" hangingPunct="1"/>
            <a:r>
              <a:rPr lang="fr-FR" altLang="fr-FR" smtClean="0"/>
              <a:t>« transrectale » </a:t>
            </a:r>
          </a:p>
          <a:p>
            <a:pPr eaLnBrk="1" hangingPunct="1"/>
            <a:r>
              <a:rPr lang="fr-FR" altLang="fr-FR" smtClean="0"/>
              <a:t>Insémination artificielle</a:t>
            </a:r>
          </a:p>
          <a:p>
            <a:pPr lvl="1" eaLnBrk="1" hangingPunct="1"/>
            <a:r>
              <a:rPr lang="fr-FR" altLang="fr-FR" smtClean="0"/>
              <a:t>au niveau du corps utérin</a:t>
            </a:r>
          </a:p>
          <a:p>
            <a:pPr lvl="1" eaLnBrk="1" hangingPunct="1"/>
            <a:r>
              <a:rPr lang="fr-FR" altLang="fr-FR" smtClean="0"/>
              <a:t>au niveau de la corne ispilatérale</a:t>
            </a:r>
          </a:p>
          <a:p>
            <a:pPr lvl="1" eaLnBrk="1" hangingPunct="1"/>
            <a:r>
              <a:rPr lang="fr-FR" altLang="fr-FR" smtClean="0"/>
              <a:t>Insémination profonde (U.Gent)</a:t>
            </a:r>
          </a:p>
          <a:p>
            <a:pPr eaLnBrk="1" hangingPunct="1"/>
            <a:endParaRPr lang="fr-FR" altLang="fr-FR" smtClean="0"/>
          </a:p>
        </p:txBody>
      </p:sp>
      <p:pic>
        <p:nvPicPr>
          <p:cNvPr id="34821" name="Picture 4098" descr="utero-c-i-c2"/>
          <p:cNvPicPr>
            <a:picLocks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331913" y="4508500"/>
            <a:ext cx="1295400" cy="2130425"/>
          </a:xfrm>
          <a:prstGeom prst="rect">
            <a:avLst/>
          </a:prstGeom>
          <a:noFill/>
          <a:ln w="15875">
            <a:solidFill>
              <a:schemeClr val="tx2"/>
            </a:solidFill>
            <a:miter lim="800000"/>
            <a:headEnd/>
            <a:tailEnd/>
          </a:ln>
          <a:effectLst>
            <a:outerShdw dist="107763" dir="2700000" algn="ctr" rotWithShape="0">
              <a:schemeClr val="tx2"/>
            </a:outerShdw>
          </a:effectLst>
          <a:extLst>
            <a:ext uri="{909E8E84-426E-40DD-AFC4-6F175D3DCCD1}">
              <a14:hiddenFill xmlns:a14="http://schemas.microsoft.com/office/drawing/2010/main">
                <a:solidFill>
                  <a:srgbClr val="FFFFFF"/>
                </a:solidFill>
              </a14:hiddenFill>
            </a:ext>
          </a:extLst>
        </p:spPr>
      </p:pic>
      <p:pic>
        <p:nvPicPr>
          <p:cNvPr id="34822" name="Picture 4098" descr="utero-c-i-c2"/>
          <p:cNvPicPr>
            <a:picLocks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4197350" y="4524375"/>
            <a:ext cx="1296988" cy="2132013"/>
          </a:xfrm>
          <a:prstGeom prst="rect">
            <a:avLst/>
          </a:prstGeom>
          <a:noFill/>
          <a:ln w="15875">
            <a:solidFill>
              <a:schemeClr val="tx2"/>
            </a:solidFill>
            <a:miter lim="800000"/>
            <a:headEnd/>
            <a:tailEnd/>
          </a:ln>
          <a:effectLst>
            <a:outerShdw dist="107763" dir="2700000" algn="ctr" rotWithShape="0">
              <a:schemeClr val="tx2"/>
            </a:outerShdw>
          </a:effectLst>
          <a:extLst>
            <a:ext uri="{909E8E84-426E-40DD-AFC4-6F175D3DCCD1}">
              <a14:hiddenFill xmlns:a14="http://schemas.microsoft.com/office/drawing/2010/main">
                <a:solidFill>
                  <a:srgbClr val="FFFFFF"/>
                </a:solidFill>
              </a14:hiddenFill>
            </a:ext>
          </a:extLst>
        </p:spPr>
      </p:pic>
      <p:pic>
        <p:nvPicPr>
          <p:cNvPr id="34823" name="Picture 4098" descr="utero-c-i-c2"/>
          <p:cNvPicPr>
            <a:picLocks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6516688" y="4508500"/>
            <a:ext cx="1295400" cy="2130425"/>
          </a:xfrm>
          <a:prstGeom prst="rect">
            <a:avLst/>
          </a:prstGeom>
          <a:noFill/>
          <a:ln w="15875">
            <a:solidFill>
              <a:schemeClr val="tx2"/>
            </a:solidFill>
            <a:miter lim="800000"/>
            <a:headEnd/>
            <a:tailEnd/>
          </a:ln>
          <a:effectLst>
            <a:outerShdw dist="107763" dir="2700000" algn="ctr" rotWithShape="0">
              <a:schemeClr val="tx2"/>
            </a:outerShdw>
          </a:effectLst>
          <a:extLst>
            <a:ext uri="{909E8E84-426E-40DD-AFC4-6F175D3DCCD1}">
              <a14:hiddenFill xmlns:a14="http://schemas.microsoft.com/office/drawing/2010/main">
                <a:solidFill>
                  <a:srgbClr val="FFFFFF"/>
                </a:solidFill>
              </a14:hiddenFill>
            </a:ext>
          </a:extLst>
        </p:spPr>
      </p:pic>
      <p:sp>
        <p:nvSpPr>
          <p:cNvPr id="34824" name="Forme libre 1"/>
          <p:cNvSpPr>
            <a:spLocks/>
          </p:cNvSpPr>
          <p:nvPr/>
        </p:nvSpPr>
        <p:spPr bwMode="auto">
          <a:xfrm>
            <a:off x="6761163" y="5081588"/>
            <a:ext cx="187325" cy="292100"/>
          </a:xfrm>
          <a:custGeom>
            <a:avLst/>
            <a:gdLst>
              <a:gd name="T0" fmla="*/ 1316 w 222508"/>
              <a:gd name="T1" fmla="*/ 11186 h 363923"/>
              <a:gd name="T2" fmla="*/ 8720 w 222508"/>
              <a:gd name="T3" fmla="*/ 25087 h 363923"/>
              <a:gd name="T4" fmla="*/ 12423 w 222508"/>
              <a:gd name="T5" fmla="*/ 33428 h 363923"/>
              <a:gd name="T6" fmla="*/ 23531 w 222508"/>
              <a:gd name="T7" fmla="*/ 50110 h 363923"/>
              <a:gd name="T8" fmla="*/ 30936 w 222508"/>
              <a:gd name="T9" fmla="*/ 72352 h 363923"/>
              <a:gd name="T10" fmla="*/ 45746 w 222508"/>
              <a:gd name="T11" fmla="*/ 89034 h 363923"/>
              <a:gd name="T12" fmla="*/ 53151 w 222508"/>
              <a:gd name="T13" fmla="*/ 97374 h 363923"/>
              <a:gd name="T14" fmla="*/ 71663 w 222508"/>
              <a:gd name="T15" fmla="*/ 94594 h 363923"/>
              <a:gd name="T16" fmla="*/ 79069 w 222508"/>
              <a:gd name="T17" fmla="*/ 86254 h 363923"/>
              <a:gd name="T18" fmla="*/ 67961 w 222508"/>
              <a:gd name="T19" fmla="*/ 61230 h 363923"/>
              <a:gd name="T20" fmla="*/ 56853 w 222508"/>
              <a:gd name="T21" fmla="*/ 55670 h 363923"/>
              <a:gd name="T22" fmla="*/ 49448 w 222508"/>
              <a:gd name="T23" fmla="*/ 38988 h 363923"/>
              <a:gd name="T24" fmla="*/ 38341 w 222508"/>
              <a:gd name="T25" fmla="*/ 22307 h 363923"/>
              <a:gd name="T26" fmla="*/ 27233 w 222508"/>
              <a:gd name="T27" fmla="*/ 13966 h 363923"/>
              <a:gd name="T28" fmla="*/ 23531 w 222508"/>
              <a:gd name="T29" fmla="*/ 5625 h 363923"/>
              <a:gd name="T30" fmla="*/ 1316 w 222508"/>
              <a:gd name="T31" fmla="*/ 2845 h 363923"/>
              <a:gd name="T32" fmla="*/ 1316 w 222508"/>
              <a:gd name="T33" fmla="*/ 11186 h 3639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22508" h="363923">
                <a:moveTo>
                  <a:pt x="3692" y="41805"/>
                </a:moveTo>
                <a:cubicBezTo>
                  <a:pt x="7156" y="55660"/>
                  <a:pt x="17925" y="76295"/>
                  <a:pt x="24474" y="93760"/>
                </a:cubicBezTo>
                <a:cubicBezTo>
                  <a:pt x="28320" y="104015"/>
                  <a:pt x="29967" y="115136"/>
                  <a:pt x="34865" y="124932"/>
                </a:cubicBezTo>
                <a:cubicBezTo>
                  <a:pt x="60260" y="175724"/>
                  <a:pt x="52978" y="135044"/>
                  <a:pt x="66037" y="187278"/>
                </a:cubicBezTo>
                <a:cubicBezTo>
                  <a:pt x="70224" y="204027"/>
                  <a:pt x="76023" y="250972"/>
                  <a:pt x="86819" y="270405"/>
                </a:cubicBezTo>
                <a:cubicBezTo>
                  <a:pt x="98949" y="292239"/>
                  <a:pt x="114528" y="311969"/>
                  <a:pt x="128383" y="332751"/>
                </a:cubicBezTo>
                <a:lnTo>
                  <a:pt x="149165" y="363923"/>
                </a:lnTo>
                <a:cubicBezTo>
                  <a:pt x="166483" y="360459"/>
                  <a:pt x="185785" y="362294"/>
                  <a:pt x="201119" y="353532"/>
                </a:cubicBezTo>
                <a:cubicBezTo>
                  <a:pt x="211962" y="347336"/>
                  <a:pt x="220522" y="334772"/>
                  <a:pt x="221901" y="322360"/>
                </a:cubicBezTo>
                <a:cubicBezTo>
                  <a:pt x="225384" y="291010"/>
                  <a:pt x="213756" y="251870"/>
                  <a:pt x="190728" y="228842"/>
                </a:cubicBezTo>
                <a:cubicBezTo>
                  <a:pt x="181897" y="220011"/>
                  <a:pt x="169946" y="214987"/>
                  <a:pt x="159555" y="208060"/>
                </a:cubicBezTo>
                <a:lnTo>
                  <a:pt x="138774" y="145714"/>
                </a:lnTo>
                <a:cubicBezTo>
                  <a:pt x="128361" y="114473"/>
                  <a:pt x="129981" y="110225"/>
                  <a:pt x="107601" y="83369"/>
                </a:cubicBezTo>
                <a:cubicBezTo>
                  <a:pt x="98193" y="72080"/>
                  <a:pt x="86819" y="62587"/>
                  <a:pt x="76428" y="52196"/>
                </a:cubicBezTo>
                <a:cubicBezTo>
                  <a:pt x="72964" y="41805"/>
                  <a:pt x="72879" y="29576"/>
                  <a:pt x="66037" y="21023"/>
                </a:cubicBezTo>
                <a:cubicBezTo>
                  <a:pt x="47721" y="-1872"/>
                  <a:pt x="27443" y="-7181"/>
                  <a:pt x="3692" y="10632"/>
                </a:cubicBezTo>
                <a:cubicBezTo>
                  <a:pt x="-2504" y="15279"/>
                  <a:pt x="228" y="27950"/>
                  <a:pt x="3692" y="41805"/>
                </a:cubicBezTo>
                <a:close/>
              </a:path>
            </a:pathLst>
          </a:custGeom>
          <a:solidFill>
            <a:srgbClr val="FFFF00"/>
          </a:solidFill>
          <a:ln w="9525" cap="flat" cmpd="sng" algn="ctr">
            <a:solidFill>
              <a:schemeClr val="tx1"/>
            </a:solidFill>
            <a:prstDash val="solid"/>
            <a:round/>
            <a:headEnd type="none" w="med" len="med"/>
            <a:tailEnd type="none" w="med" len="med"/>
          </a:ln>
        </p:spPr>
        <p:txBody>
          <a:bodyPr/>
          <a:lstStyle/>
          <a:p>
            <a:endParaRPr lang="fr-BE"/>
          </a:p>
        </p:txBody>
      </p:sp>
      <p:sp>
        <p:nvSpPr>
          <p:cNvPr id="34825" name="Ellipse 3"/>
          <p:cNvSpPr>
            <a:spLocks noChangeArrowheads="1"/>
          </p:cNvSpPr>
          <p:nvPr/>
        </p:nvSpPr>
        <p:spPr bwMode="auto">
          <a:xfrm>
            <a:off x="4716463" y="5661025"/>
            <a:ext cx="215900" cy="215900"/>
          </a:xfrm>
          <a:prstGeom prst="ellipse">
            <a:avLst/>
          </a:prstGeom>
          <a:solidFill>
            <a:srgbClr val="FFFF00"/>
          </a:solidFill>
          <a:ln w="9525" algn="ctr">
            <a:solidFill>
              <a:schemeClr val="tx1"/>
            </a:solidFill>
            <a:round/>
            <a:headEnd/>
            <a:tailEnd/>
          </a:ln>
        </p:spPr>
        <p:txBody>
          <a:bodyPr/>
          <a:lstStyle>
            <a:lvl1pPr>
              <a:spcBef>
                <a:spcPct val="20000"/>
              </a:spcBef>
              <a:buClr>
                <a:schemeClr val="bg1"/>
              </a:buClr>
              <a:buFont typeface="Mistral" panose="03090702030407020403" pitchFamily="66" charset="0"/>
              <a:buChar char="●"/>
              <a:defRPr sz="2600">
                <a:solidFill>
                  <a:schemeClr val="bg1"/>
                </a:solidFill>
                <a:latin typeface="Arial Narrow" panose="020B0606020202030204" pitchFamily="34" charset="0"/>
              </a:defRPr>
            </a:lvl1pPr>
            <a:lvl2pPr marL="742950" indent="-285750">
              <a:spcBef>
                <a:spcPct val="20000"/>
              </a:spcBef>
              <a:buClr>
                <a:schemeClr val="bg1"/>
              </a:buClr>
              <a:buFont typeface="Wingdings" panose="05000000000000000000" pitchFamily="2" charset="2"/>
              <a:buChar char="§"/>
              <a:defRPr sz="2400">
                <a:solidFill>
                  <a:schemeClr val="bg1"/>
                </a:solidFill>
                <a:latin typeface="Arial Narrow" panose="020B0606020202030204" pitchFamily="34" charset="0"/>
              </a:defRPr>
            </a:lvl2pPr>
            <a:lvl3pPr marL="1143000" indent="-228600">
              <a:spcBef>
                <a:spcPct val="20000"/>
              </a:spcBef>
              <a:buClr>
                <a:schemeClr val="bg1"/>
              </a:buClr>
              <a:buChar char="•"/>
              <a:defRPr sz="2000">
                <a:solidFill>
                  <a:schemeClr val="bg1"/>
                </a:solidFill>
                <a:latin typeface="Arial Narrow" panose="020B0606020202030204" pitchFamily="34" charset="0"/>
              </a:defRPr>
            </a:lvl3pPr>
            <a:lvl4pPr marL="1600200" indent="-228600">
              <a:spcBef>
                <a:spcPct val="20000"/>
              </a:spcBef>
              <a:buClr>
                <a:schemeClr val="bg1"/>
              </a:buClr>
              <a:buChar char="–"/>
              <a:defRPr sz="2000">
                <a:solidFill>
                  <a:schemeClr val="bg1"/>
                </a:solidFill>
                <a:latin typeface="Arial" panose="020B0604020202020204" pitchFamily="34" charset="0"/>
              </a:defRPr>
            </a:lvl4pPr>
            <a:lvl5pPr marL="2057400" indent="-228600">
              <a:spcBef>
                <a:spcPct val="20000"/>
              </a:spcBef>
              <a:buClr>
                <a:schemeClr val="bg1"/>
              </a:buClr>
              <a:buChar char="»"/>
              <a:defRPr sz="2000">
                <a:solidFill>
                  <a:schemeClr val="bg1"/>
                </a:solidFill>
                <a:latin typeface="Arial" panose="020B0604020202020204" pitchFamily="34" charset="0"/>
              </a:defRPr>
            </a:lvl5pPr>
            <a:lvl6pPr marL="2514600" indent="-228600" eaLnBrk="0" fontAlgn="base" hangingPunct="0">
              <a:spcBef>
                <a:spcPct val="20000"/>
              </a:spcBef>
              <a:spcAft>
                <a:spcPct val="0"/>
              </a:spcAft>
              <a:buClr>
                <a:schemeClr val="bg1"/>
              </a:buClr>
              <a:buChar char="»"/>
              <a:defRPr sz="2000">
                <a:solidFill>
                  <a:schemeClr val="bg1"/>
                </a:solidFill>
                <a:latin typeface="Arial" panose="020B0604020202020204" pitchFamily="34" charset="0"/>
              </a:defRPr>
            </a:lvl6pPr>
            <a:lvl7pPr marL="2971800" indent="-228600" eaLnBrk="0" fontAlgn="base" hangingPunct="0">
              <a:spcBef>
                <a:spcPct val="20000"/>
              </a:spcBef>
              <a:spcAft>
                <a:spcPct val="0"/>
              </a:spcAft>
              <a:buClr>
                <a:schemeClr val="bg1"/>
              </a:buClr>
              <a:buChar char="»"/>
              <a:defRPr sz="2000">
                <a:solidFill>
                  <a:schemeClr val="bg1"/>
                </a:solidFill>
                <a:latin typeface="Arial" panose="020B0604020202020204" pitchFamily="34" charset="0"/>
              </a:defRPr>
            </a:lvl7pPr>
            <a:lvl8pPr marL="3429000" indent="-228600" eaLnBrk="0" fontAlgn="base" hangingPunct="0">
              <a:spcBef>
                <a:spcPct val="20000"/>
              </a:spcBef>
              <a:spcAft>
                <a:spcPct val="0"/>
              </a:spcAft>
              <a:buClr>
                <a:schemeClr val="bg1"/>
              </a:buClr>
              <a:buChar char="»"/>
              <a:defRPr sz="2000">
                <a:solidFill>
                  <a:schemeClr val="bg1"/>
                </a:solidFill>
                <a:latin typeface="Arial" panose="020B0604020202020204" pitchFamily="34" charset="0"/>
              </a:defRPr>
            </a:lvl8pPr>
            <a:lvl9pPr marL="3886200" indent="-228600" eaLnBrk="0" fontAlgn="base" hangingPunct="0">
              <a:spcBef>
                <a:spcPct val="20000"/>
              </a:spcBef>
              <a:spcAft>
                <a:spcPct val="0"/>
              </a:spcAft>
              <a:buClr>
                <a:schemeClr val="bg1"/>
              </a:buClr>
              <a:buChar char="»"/>
              <a:defRPr sz="2000">
                <a:solidFill>
                  <a:schemeClr val="bg1"/>
                </a:solidFill>
                <a:latin typeface="Arial" panose="020B0604020202020204" pitchFamily="34" charset="0"/>
              </a:defRPr>
            </a:lvl9pPr>
          </a:lstStyle>
          <a:p>
            <a:pPr>
              <a:spcBef>
                <a:spcPct val="0"/>
              </a:spcBef>
              <a:buClrTx/>
              <a:buFontTx/>
              <a:buNone/>
            </a:pPr>
            <a:endParaRPr lang="fr-BE" altLang="fr-FR" sz="2400">
              <a:solidFill>
                <a:schemeClr val="tx1"/>
              </a:solidFill>
              <a:latin typeface="Times New Roman" panose="02020603050405020304" pitchFamily="18" charset="0"/>
            </a:endParaRPr>
          </a:p>
        </p:txBody>
      </p:sp>
      <p:sp>
        <p:nvSpPr>
          <p:cNvPr id="34826" name="Ellipse 13"/>
          <p:cNvSpPr>
            <a:spLocks noChangeArrowheads="1"/>
          </p:cNvSpPr>
          <p:nvPr/>
        </p:nvSpPr>
        <p:spPr bwMode="auto">
          <a:xfrm>
            <a:off x="1763713" y="5516563"/>
            <a:ext cx="138112" cy="180975"/>
          </a:xfrm>
          <a:prstGeom prst="ellipse">
            <a:avLst/>
          </a:prstGeom>
          <a:solidFill>
            <a:srgbClr val="FFFF00"/>
          </a:solidFill>
          <a:ln w="9525" algn="ctr">
            <a:solidFill>
              <a:schemeClr val="tx1"/>
            </a:solidFill>
            <a:round/>
            <a:headEnd/>
            <a:tailEnd/>
          </a:ln>
        </p:spPr>
        <p:txBody>
          <a:bodyPr/>
          <a:lstStyle>
            <a:lvl1pPr>
              <a:spcBef>
                <a:spcPct val="20000"/>
              </a:spcBef>
              <a:buClr>
                <a:schemeClr val="bg1"/>
              </a:buClr>
              <a:buFont typeface="Mistral" panose="03090702030407020403" pitchFamily="66" charset="0"/>
              <a:buChar char="●"/>
              <a:defRPr sz="2600">
                <a:solidFill>
                  <a:schemeClr val="bg1"/>
                </a:solidFill>
                <a:latin typeface="Arial Narrow" panose="020B0606020202030204" pitchFamily="34" charset="0"/>
              </a:defRPr>
            </a:lvl1pPr>
            <a:lvl2pPr marL="742950" indent="-285750">
              <a:spcBef>
                <a:spcPct val="20000"/>
              </a:spcBef>
              <a:buClr>
                <a:schemeClr val="bg1"/>
              </a:buClr>
              <a:buFont typeface="Wingdings" panose="05000000000000000000" pitchFamily="2" charset="2"/>
              <a:buChar char="§"/>
              <a:defRPr sz="2400">
                <a:solidFill>
                  <a:schemeClr val="bg1"/>
                </a:solidFill>
                <a:latin typeface="Arial Narrow" panose="020B0606020202030204" pitchFamily="34" charset="0"/>
              </a:defRPr>
            </a:lvl2pPr>
            <a:lvl3pPr marL="1143000" indent="-228600">
              <a:spcBef>
                <a:spcPct val="20000"/>
              </a:spcBef>
              <a:buClr>
                <a:schemeClr val="bg1"/>
              </a:buClr>
              <a:buChar char="•"/>
              <a:defRPr sz="2000">
                <a:solidFill>
                  <a:schemeClr val="bg1"/>
                </a:solidFill>
                <a:latin typeface="Arial Narrow" panose="020B0606020202030204" pitchFamily="34" charset="0"/>
              </a:defRPr>
            </a:lvl3pPr>
            <a:lvl4pPr marL="1600200" indent="-228600">
              <a:spcBef>
                <a:spcPct val="20000"/>
              </a:spcBef>
              <a:buClr>
                <a:schemeClr val="bg1"/>
              </a:buClr>
              <a:buChar char="–"/>
              <a:defRPr sz="2000">
                <a:solidFill>
                  <a:schemeClr val="bg1"/>
                </a:solidFill>
                <a:latin typeface="Arial" panose="020B0604020202020204" pitchFamily="34" charset="0"/>
              </a:defRPr>
            </a:lvl4pPr>
            <a:lvl5pPr marL="2057400" indent="-228600">
              <a:spcBef>
                <a:spcPct val="20000"/>
              </a:spcBef>
              <a:buClr>
                <a:schemeClr val="bg1"/>
              </a:buClr>
              <a:buChar char="»"/>
              <a:defRPr sz="2000">
                <a:solidFill>
                  <a:schemeClr val="bg1"/>
                </a:solidFill>
                <a:latin typeface="Arial" panose="020B0604020202020204" pitchFamily="34" charset="0"/>
              </a:defRPr>
            </a:lvl5pPr>
            <a:lvl6pPr marL="2514600" indent="-228600" eaLnBrk="0" fontAlgn="base" hangingPunct="0">
              <a:spcBef>
                <a:spcPct val="20000"/>
              </a:spcBef>
              <a:spcAft>
                <a:spcPct val="0"/>
              </a:spcAft>
              <a:buClr>
                <a:schemeClr val="bg1"/>
              </a:buClr>
              <a:buChar char="»"/>
              <a:defRPr sz="2000">
                <a:solidFill>
                  <a:schemeClr val="bg1"/>
                </a:solidFill>
                <a:latin typeface="Arial" panose="020B0604020202020204" pitchFamily="34" charset="0"/>
              </a:defRPr>
            </a:lvl6pPr>
            <a:lvl7pPr marL="2971800" indent="-228600" eaLnBrk="0" fontAlgn="base" hangingPunct="0">
              <a:spcBef>
                <a:spcPct val="20000"/>
              </a:spcBef>
              <a:spcAft>
                <a:spcPct val="0"/>
              </a:spcAft>
              <a:buClr>
                <a:schemeClr val="bg1"/>
              </a:buClr>
              <a:buChar char="»"/>
              <a:defRPr sz="2000">
                <a:solidFill>
                  <a:schemeClr val="bg1"/>
                </a:solidFill>
                <a:latin typeface="Arial" panose="020B0604020202020204" pitchFamily="34" charset="0"/>
              </a:defRPr>
            </a:lvl7pPr>
            <a:lvl8pPr marL="3429000" indent="-228600" eaLnBrk="0" fontAlgn="base" hangingPunct="0">
              <a:spcBef>
                <a:spcPct val="20000"/>
              </a:spcBef>
              <a:spcAft>
                <a:spcPct val="0"/>
              </a:spcAft>
              <a:buClr>
                <a:schemeClr val="bg1"/>
              </a:buClr>
              <a:buChar char="»"/>
              <a:defRPr sz="2000">
                <a:solidFill>
                  <a:schemeClr val="bg1"/>
                </a:solidFill>
                <a:latin typeface="Arial" panose="020B0604020202020204" pitchFamily="34" charset="0"/>
              </a:defRPr>
            </a:lvl8pPr>
            <a:lvl9pPr marL="3886200" indent="-228600" eaLnBrk="0" fontAlgn="base" hangingPunct="0">
              <a:spcBef>
                <a:spcPct val="20000"/>
              </a:spcBef>
              <a:spcAft>
                <a:spcPct val="0"/>
              </a:spcAft>
              <a:buClr>
                <a:schemeClr val="bg1"/>
              </a:buClr>
              <a:buChar char="»"/>
              <a:defRPr sz="2000">
                <a:solidFill>
                  <a:schemeClr val="bg1"/>
                </a:solidFill>
                <a:latin typeface="Arial" panose="020B0604020202020204" pitchFamily="34" charset="0"/>
              </a:defRPr>
            </a:lvl9pPr>
          </a:lstStyle>
          <a:p>
            <a:pPr>
              <a:spcBef>
                <a:spcPct val="0"/>
              </a:spcBef>
              <a:buClrTx/>
              <a:buFontTx/>
              <a:buNone/>
            </a:pPr>
            <a:endParaRPr lang="fr-BE" altLang="fr-FR" sz="2400">
              <a:solidFill>
                <a:schemeClr val="tx1"/>
              </a:solidFill>
              <a:latin typeface="Times New Roman" panose="02020603050405020304" pitchFamily="18" charset="0"/>
            </a:endParaRPr>
          </a:p>
        </p:txBody>
      </p:sp>
      <p:sp>
        <p:nvSpPr>
          <p:cNvPr id="34827" name="Ellipse 14"/>
          <p:cNvSpPr>
            <a:spLocks noChangeArrowheads="1"/>
          </p:cNvSpPr>
          <p:nvPr/>
        </p:nvSpPr>
        <p:spPr bwMode="auto">
          <a:xfrm>
            <a:off x="1985963" y="5516563"/>
            <a:ext cx="138112" cy="180975"/>
          </a:xfrm>
          <a:prstGeom prst="ellipse">
            <a:avLst/>
          </a:prstGeom>
          <a:solidFill>
            <a:srgbClr val="FFFF00"/>
          </a:solidFill>
          <a:ln w="9525" algn="ctr">
            <a:solidFill>
              <a:schemeClr val="tx1"/>
            </a:solidFill>
            <a:round/>
            <a:headEnd/>
            <a:tailEnd/>
          </a:ln>
        </p:spPr>
        <p:txBody>
          <a:bodyPr/>
          <a:lstStyle>
            <a:lvl1pPr>
              <a:spcBef>
                <a:spcPct val="20000"/>
              </a:spcBef>
              <a:buClr>
                <a:schemeClr val="bg1"/>
              </a:buClr>
              <a:buFont typeface="Mistral" panose="03090702030407020403" pitchFamily="66" charset="0"/>
              <a:buChar char="●"/>
              <a:defRPr sz="2600">
                <a:solidFill>
                  <a:schemeClr val="bg1"/>
                </a:solidFill>
                <a:latin typeface="Arial Narrow" panose="020B0606020202030204" pitchFamily="34" charset="0"/>
              </a:defRPr>
            </a:lvl1pPr>
            <a:lvl2pPr marL="742950" indent="-285750">
              <a:spcBef>
                <a:spcPct val="20000"/>
              </a:spcBef>
              <a:buClr>
                <a:schemeClr val="bg1"/>
              </a:buClr>
              <a:buFont typeface="Wingdings" panose="05000000000000000000" pitchFamily="2" charset="2"/>
              <a:buChar char="§"/>
              <a:defRPr sz="2400">
                <a:solidFill>
                  <a:schemeClr val="bg1"/>
                </a:solidFill>
                <a:latin typeface="Arial Narrow" panose="020B0606020202030204" pitchFamily="34" charset="0"/>
              </a:defRPr>
            </a:lvl2pPr>
            <a:lvl3pPr marL="1143000" indent="-228600">
              <a:spcBef>
                <a:spcPct val="20000"/>
              </a:spcBef>
              <a:buClr>
                <a:schemeClr val="bg1"/>
              </a:buClr>
              <a:buChar char="•"/>
              <a:defRPr sz="2000">
                <a:solidFill>
                  <a:schemeClr val="bg1"/>
                </a:solidFill>
                <a:latin typeface="Arial Narrow" panose="020B0606020202030204" pitchFamily="34" charset="0"/>
              </a:defRPr>
            </a:lvl3pPr>
            <a:lvl4pPr marL="1600200" indent="-228600">
              <a:spcBef>
                <a:spcPct val="20000"/>
              </a:spcBef>
              <a:buClr>
                <a:schemeClr val="bg1"/>
              </a:buClr>
              <a:buChar char="–"/>
              <a:defRPr sz="2000">
                <a:solidFill>
                  <a:schemeClr val="bg1"/>
                </a:solidFill>
                <a:latin typeface="Arial" panose="020B0604020202020204" pitchFamily="34" charset="0"/>
              </a:defRPr>
            </a:lvl4pPr>
            <a:lvl5pPr marL="2057400" indent="-228600">
              <a:spcBef>
                <a:spcPct val="20000"/>
              </a:spcBef>
              <a:buClr>
                <a:schemeClr val="bg1"/>
              </a:buClr>
              <a:buChar char="»"/>
              <a:defRPr sz="2000">
                <a:solidFill>
                  <a:schemeClr val="bg1"/>
                </a:solidFill>
                <a:latin typeface="Arial" panose="020B0604020202020204" pitchFamily="34" charset="0"/>
              </a:defRPr>
            </a:lvl5pPr>
            <a:lvl6pPr marL="2514600" indent="-228600" eaLnBrk="0" fontAlgn="base" hangingPunct="0">
              <a:spcBef>
                <a:spcPct val="20000"/>
              </a:spcBef>
              <a:spcAft>
                <a:spcPct val="0"/>
              </a:spcAft>
              <a:buClr>
                <a:schemeClr val="bg1"/>
              </a:buClr>
              <a:buChar char="»"/>
              <a:defRPr sz="2000">
                <a:solidFill>
                  <a:schemeClr val="bg1"/>
                </a:solidFill>
                <a:latin typeface="Arial" panose="020B0604020202020204" pitchFamily="34" charset="0"/>
              </a:defRPr>
            </a:lvl6pPr>
            <a:lvl7pPr marL="2971800" indent="-228600" eaLnBrk="0" fontAlgn="base" hangingPunct="0">
              <a:spcBef>
                <a:spcPct val="20000"/>
              </a:spcBef>
              <a:spcAft>
                <a:spcPct val="0"/>
              </a:spcAft>
              <a:buClr>
                <a:schemeClr val="bg1"/>
              </a:buClr>
              <a:buChar char="»"/>
              <a:defRPr sz="2000">
                <a:solidFill>
                  <a:schemeClr val="bg1"/>
                </a:solidFill>
                <a:latin typeface="Arial" panose="020B0604020202020204" pitchFamily="34" charset="0"/>
              </a:defRPr>
            </a:lvl7pPr>
            <a:lvl8pPr marL="3429000" indent="-228600" eaLnBrk="0" fontAlgn="base" hangingPunct="0">
              <a:spcBef>
                <a:spcPct val="20000"/>
              </a:spcBef>
              <a:spcAft>
                <a:spcPct val="0"/>
              </a:spcAft>
              <a:buClr>
                <a:schemeClr val="bg1"/>
              </a:buClr>
              <a:buChar char="»"/>
              <a:defRPr sz="2000">
                <a:solidFill>
                  <a:schemeClr val="bg1"/>
                </a:solidFill>
                <a:latin typeface="Arial" panose="020B0604020202020204" pitchFamily="34" charset="0"/>
              </a:defRPr>
            </a:lvl8pPr>
            <a:lvl9pPr marL="3886200" indent="-228600" eaLnBrk="0" fontAlgn="base" hangingPunct="0">
              <a:spcBef>
                <a:spcPct val="20000"/>
              </a:spcBef>
              <a:spcAft>
                <a:spcPct val="0"/>
              </a:spcAft>
              <a:buClr>
                <a:schemeClr val="bg1"/>
              </a:buClr>
              <a:buChar char="»"/>
              <a:defRPr sz="2000">
                <a:solidFill>
                  <a:schemeClr val="bg1"/>
                </a:solidFill>
                <a:latin typeface="Arial" panose="020B0604020202020204" pitchFamily="34" charset="0"/>
              </a:defRPr>
            </a:lvl9pPr>
          </a:lstStyle>
          <a:p>
            <a:pPr>
              <a:spcBef>
                <a:spcPct val="0"/>
              </a:spcBef>
              <a:buClrTx/>
              <a:buFontTx/>
              <a:buNone/>
            </a:pPr>
            <a:endParaRPr lang="fr-BE" altLang="fr-FR" sz="2400">
              <a:solidFill>
                <a:schemeClr val="tx1"/>
              </a:solidFill>
              <a:latin typeface="Times New Roman" panose="02020603050405020304" pitchFamily="18" charset="0"/>
            </a:endParaRPr>
          </a:p>
        </p:txBody>
      </p:sp>
      <p:sp>
        <p:nvSpPr>
          <p:cNvPr id="34828" name="Forme libre 11"/>
          <p:cNvSpPr>
            <a:spLocks/>
          </p:cNvSpPr>
          <p:nvPr/>
        </p:nvSpPr>
        <p:spPr bwMode="auto">
          <a:xfrm>
            <a:off x="7345363" y="4987925"/>
            <a:ext cx="209550" cy="342900"/>
          </a:xfrm>
          <a:custGeom>
            <a:avLst/>
            <a:gdLst>
              <a:gd name="T0" fmla="*/ 126189 w 209634"/>
              <a:gd name="T1" fmla="*/ 93519 h 342900"/>
              <a:gd name="T2" fmla="*/ 198780 w 209634"/>
              <a:gd name="T3" fmla="*/ 103909 h 342900"/>
              <a:gd name="T4" fmla="*/ 198780 w 209634"/>
              <a:gd name="T5" fmla="*/ 187037 h 342900"/>
              <a:gd name="T6" fmla="*/ 167672 w 209634"/>
              <a:gd name="T7" fmla="*/ 197428 h 342900"/>
              <a:gd name="T8" fmla="*/ 136560 w 209634"/>
              <a:gd name="T9" fmla="*/ 228600 h 342900"/>
              <a:gd name="T10" fmla="*/ 115822 w 209634"/>
              <a:gd name="T11" fmla="*/ 290946 h 342900"/>
              <a:gd name="T12" fmla="*/ 105452 w 209634"/>
              <a:gd name="T13" fmla="*/ 322119 h 342900"/>
              <a:gd name="T14" fmla="*/ 74339 w 209634"/>
              <a:gd name="T15" fmla="*/ 342900 h 342900"/>
              <a:gd name="T16" fmla="*/ 1748 w 209634"/>
              <a:gd name="T17" fmla="*/ 332509 h 342900"/>
              <a:gd name="T18" fmla="*/ 32860 w 209634"/>
              <a:gd name="T19" fmla="*/ 322119 h 342900"/>
              <a:gd name="T20" fmla="*/ 43231 w 209634"/>
              <a:gd name="T21" fmla="*/ 280555 h 342900"/>
              <a:gd name="T22" fmla="*/ 53599 w 209634"/>
              <a:gd name="T23" fmla="*/ 249382 h 342900"/>
              <a:gd name="T24" fmla="*/ 84710 w 209634"/>
              <a:gd name="T25" fmla="*/ 145473 h 342900"/>
              <a:gd name="T26" fmla="*/ 136560 w 209634"/>
              <a:gd name="T27" fmla="*/ 83128 h 342900"/>
              <a:gd name="T28" fmla="*/ 146930 w 209634"/>
              <a:gd name="T29" fmla="*/ 0 h 34290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09634" h="342900">
                <a:moveTo>
                  <a:pt x="126444" y="93519"/>
                </a:moveTo>
                <a:cubicBezTo>
                  <a:pt x="150689" y="96982"/>
                  <a:pt x="177274" y="92956"/>
                  <a:pt x="199180" y="103909"/>
                </a:cubicBezTo>
                <a:cubicBezTo>
                  <a:pt x="221517" y="115078"/>
                  <a:pt x="201462" y="183614"/>
                  <a:pt x="199180" y="187037"/>
                </a:cubicBezTo>
                <a:cubicBezTo>
                  <a:pt x="193104" y="196151"/>
                  <a:pt x="178398" y="193964"/>
                  <a:pt x="168007" y="197428"/>
                </a:cubicBezTo>
                <a:cubicBezTo>
                  <a:pt x="157616" y="207819"/>
                  <a:pt x="143971" y="215755"/>
                  <a:pt x="136835" y="228600"/>
                </a:cubicBezTo>
                <a:cubicBezTo>
                  <a:pt x="126197" y="247749"/>
                  <a:pt x="122980" y="270164"/>
                  <a:pt x="116053" y="290946"/>
                </a:cubicBezTo>
                <a:cubicBezTo>
                  <a:pt x="112589" y="301337"/>
                  <a:pt x="114776" y="316044"/>
                  <a:pt x="105662" y="322119"/>
                </a:cubicBezTo>
                <a:lnTo>
                  <a:pt x="74489" y="342900"/>
                </a:lnTo>
                <a:cubicBezTo>
                  <a:pt x="50244" y="339436"/>
                  <a:pt x="23659" y="343462"/>
                  <a:pt x="1753" y="332509"/>
                </a:cubicBezTo>
                <a:cubicBezTo>
                  <a:pt x="-8043" y="327611"/>
                  <a:pt x="26083" y="330672"/>
                  <a:pt x="32925" y="322119"/>
                </a:cubicBezTo>
                <a:cubicBezTo>
                  <a:pt x="41846" y="310967"/>
                  <a:pt x="39393" y="294287"/>
                  <a:pt x="43316" y="280555"/>
                </a:cubicBezTo>
                <a:cubicBezTo>
                  <a:pt x="46325" y="270023"/>
                  <a:pt x="50698" y="259914"/>
                  <a:pt x="53707" y="249382"/>
                </a:cubicBezTo>
                <a:cubicBezTo>
                  <a:pt x="60968" y="223970"/>
                  <a:pt x="72534" y="163992"/>
                  <a:pt x="84880" y="145473"/>
                </a:cubicBezTo>
                <a:cubicBezTo>
                  <a:pt x="113813" y="102073"/>
                  <a:pt x="96831" y="123131"/>
                  <a:pt x="136835" y="83128"/>
                </a:cubicBezTo>
                <a:lnTo>
                  <a:pt x="147225" y="0"/>
                </a:lnTo>
              </a:path>
            </a:pathLst>
          </a:custGeom>
          <a:solidFill>
            <a:srgbClr val="FFFF00"/>
          </a:solidFill>
          <a:ln w="9525" cap="flat" cmpd="sng" algn="ctr">
            <a:solidFill>
              <a:schemeClr val="tx1"/>
            </a:solidFill>
            <a:prstDash val="solid"/>
            <a:round/>
            <a:headEnd type="none" w="med" len="med"/>
            <a:tailEnd type="none" w="med" len="med"/>
          </a:ln>
        </p:spPr>
        <p:txBody>
          <a:bodyPr/>
          <a:lstStyle/>
          <a:p>
            <a:endParaRPr lang="fr-BE"/>
          </a:p>
        </p:txBody>
      </p:sp>
    </p:spTree>
    <p:custDataLst>
      <p:tags r:id="rId1"/>
    </p:custDataLst>
    <p:extLst>
      <p:ext uri="{BB962C8B-B14F-4D97-AF65-F5344CB8AC3E}">
        <p14:creationId xmlns:p14="http://schemas.microsoft.com/office/powerpoint/2010/main" val="2499738107"/>
      </p:ext>
    </p:extLst>
  </p:cSld>
  <p:clrMapOvr>
    <a:masterClrMapping/>
  </p:clrMapOvr>
  <p:timing>
    <p:tnLst>
      <p:par>
        <p:cTn id="1" dur="indefinite" restart="never" nodeType="tmRoot"/>
      </p:par>
    </p:tn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842" name="Text Box 2"/>
          <p:cNvSpPr txBox="1">
            <a:spLocks noChangeArrowheads="1"/>
          </p:cNvSpPr>
          <p:nvPr/>
        </p:nvSpPr>
        <p:spPr bwMode="auto">
          <a:xfrm>
            <a:off x="7793038" y="5926138"/>
            <a:ext cx="1841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bg1"/>
              </a:buClr>
              <a:buFont typeface="Mistral" panose="03090702030407020403" pitchFamily="66" charset="0"/>
              <a:buChar char="●"/>
              <a:defRPr sz="2600">
                <a:solidFill>
                  <a:schemeClr val="bg1"/>
                </a:solidFill>
                <a:latin typeface="Arial Narrow" panose="020B0606020202030204" pitchFamily="34" charset="0"/>
              </a:defRPr>
            </a:lvl1pPr>
            <a:lvl2pPr marL="742950" indent="-285750">
              <a:spcBef>
                <a:spcPct val="20000"/>
              </a:spcBef>
              <a:buClr>
                <a:schemeClr val="bg1"/>
              </a:buClr>
              <a:buFont typeface="Wingdings" panose="05000000000000000000" pitchFamily="2" charset="2"/>
              <a:buChar char="§"/>
              <a:defRPr sz="2400">
                <a:solidFill>
                  <a:schemeClr val="bg1"/>
                </a:solidFill>
                <a:latin typeface="Arial Narrow" panose="020B0606020202030204" pitchFamily="34" charset="0"/>
              </a:defRPr>
            </a:lvl2pPr>
            <a:lvl3pPr marL="1143000" indent="-228600">
              <a:spcBef>
                <a:spcPct val="20000"/>
              </a:spcBef>
              <a:buClr>
                <a:schemeClr val="bg1"/>
              </a:buClr>
              <a:buChar char="•"/>
              <a:defRPr sz="2000">
                <a:solidFill>
                  <a:schemeClr val="bg1"/>
                </a:solidFill>
                <a:latin typeface="Arial Narrow" panose="020B0606020202030204" pitchFamily="34" charset="0"/>
              </a:defRPr>
            </a:lvl3pPr>
            <a:lvl4pPr marL="1600200" indent="-228600">
              <a:spcBef>
                <a:spcPct val="20000"/>
              </a:spcBef>
              <a:buClr>
                <a:schemeClr val="bg1"/>
              </a:buClr>
              <a:buChar char="–"/>
              <a:defRPr sz="2000">
                <a:solidFill>
                  <a:schemeClr val="bg1"/>
                </a:solidFill>
                <a:latin typeface="Arial" panose="020B0604020202020204" pitchFamily="34" charset="0"/>
              </a:defRPr>
            </a:lvl4pPr>
            <a:lvl5pPr marL="2057400" indent="-228600">
              <a:spcBef>
                <a:spcPct val="20000"/>
              </a:spcBef>
              <a:buClr>
                <a:schemeClr val="bg1"/>
              </a:buClr>
              <a:buChar char="»"/>
              <a:defRPr sz="2000">
                <a:solidFill>
                  <a:schemeClr val="bg1"/>
                </a:solidFill>
                <a:latin typeface="Arial" panose="020B0604020202020204" pitchFamily="34" charset="0"/>
              </a:defRPr>
            </a:lvl5pPr>
            <a:lvl6pPr marL="2514600" indent="-228600" eaLnBrk="0" fontAlgn="base" hangingPunct="0">
              <a:spcBef>
                <a:spcPct val="20000"/>
              </a:spcBef>
              <a:spcAft>
                <a:spcPct val="0"/>
              </a:spcAft>
              <a:buClr>
                <a:schemeClr val="bg1"/>
              </a:buClr>
              <a:buChar char="»"/>
              <a:defRPr sz="2000">
                <a:solidFill>
                  <a:schemeClr val="bg1"/>
                </a:solidFill>
                <a:latin typeface="Arial" panose="020B0604020202020204" pitchFamily="34" charset="0"/>
              </a:defRPr>
            </a:lvl6pPr>
            <a:lvl7pPr marL="2971800" indent="-228600" eaLnBrk="0" fontAlgn="base" hangingPunct="0">
              <a:spcBef>
                <a:spcPct val="20000"/>
              </a:spcBef>
              <a:spcAft>
                <a:spcPct val="0"/>
              </a:spcAft>
              <a:buClr>
                <a:schemeClr val="bg1"/>
              </a:buClr>
              <a:buChar char="»"/>
              <a:defRPr sz="2000">
                <a:solidFill>
                  <a:schemeClr val="bg1"/>
                </a:solidFill>
                <a:latin typeface="Arial" panose="020B0604020202020204" pitchFamily="34" charset="0"/>
              </a:defRPr>
            </a:lvl7pPr>
            <a:lvl8pPr marL="3429000" indent="-228600" eaLnBrk="0" fontAlgn="base" hangingPunct="0">
              <a:spcBef>
                <a:spcPct val="20000"/>
              </a:spcBef>
              <a:spcAft>
                <a:spcPct val="0"/>
              </a:spcAft>
              <a:buClr>
                <a:schemeClr val="bg1"/>
              </a:buClr>
              <a:buChar char="»"/>
              <a:defRPr sz="2000">
                <a:solidFill>
                  <a:schemeClr val="bg1"/>
                </a:solidFill>
                <a:latin typeface="Arial" panose="020B0604020202020204" pitchFamily="34" charset="0"/>
              </a:defRPr>
            </a:lvl8pPr>
            <a:lvl9pPr marL="3886200" indent="-228600" eaLnBrk="0" fontAlgn="base" hangingPunct="0">
              <a:spcBef>
                <a:spcPct val="20000"/>
              </a:spcBef>
              <a:spcAft>
                <a:spcPct val="0"/>
              </a:spcAft>
              <a:buClr>
                <a:schemeClr val="bg1"/>
              </a:buClr>
              <a:buChar char="»"/>
              <a:defRPr sz="2000">
                <a:solidFill>
                  <a:schemeClr val="bg1"/>
                </a:solidFill>
                <a:latin typeface="Arial" panose="020B0604020202020204" pitchFamily="34" charset="0"/>
              </a:defRPr>
            </a:lvl9pPr>
          </a:lstStyle>
          <a:p>
            <a:pPr>
              <a:spcBef>
                <a:spcPct val="0"/>
              </a:spcBef>
              <a:buClrTx/>
              <a:buFontTx/>
              <a:buNone/>
            </a:pPr>
            <a:endParaRPr lang="fr-BE" altLang="fr-FR" sz="1600">
              <a:solidFill>
                <a:srgbClr val="FFFF00"/>
              </a:solidFill>
              <a:latin typeface="Comic Sans MS" panose="030F0702030302020204" pitchFamily="66" charset="0"/>
            </a:endParaRPr>
          </a:p>
        </p:txBody>
      </p:sp>
      <p:sp>
        <p:nvSpPr>
          <p:cNvPr id="55300" name="Rectangle 4"/>
          <p:cNvSpPr>
            <a:spLocks noGrp="1" noChangeArrowheads="1"/>
          </p:cNvSpPr>
          <p:nvPr>
            <p:ph type="title" idx="4294967295"/>
          </p:nvPr>
        </p:nvSpPr>
        <p:spPr>
          <a:xfrm>
            <a:off x="5003800" y="260350"/>
            <a:ext cx="3887788" cy="647700"/>
          </a:xfrm>
          <a:solidFill>
            <a:srgbClr val="800000"/>
          </a:solidFill>
          <a:ln>
            <a:solidFill>
              <a:schemeClr val="tx2"/>
            </a:solidFill>
          </a:ln>
        </p:spPr>
        <p:txBody>
          <a:bodyPr/>
          <a:lstStyle/>
          <a:p>
            <a:pPr eaLnBrk="1" hangingPunct="1">
              <a:defRPr/>
            </a:pPr>
            <a:r>
              <a:rPr lang="fr-FR" sz="2800" smtClean="0">
                <a:solidFill>
                  <a:schemeClr val="accent3"/>
                </a:solidFill>
              </a:rPr>
              <a:t>IA profonde (FMV Gent) </a:t>
            </a:r>
          </a:p>
        </p:txBody>
      </p:sp>
      <p:pic>
        <p:nvPicPr>
          <p:cNvPr id="35844" name="Picture 5"/>
          <p:cNvPicPr>
            <a:picLocks noGrp="1" noChangeAspect="1" noChangeArrowheads="1"/>
          </p:cNvPicPr>
          <p:nvPr>
            <p:ph idx="4294967295"/>
          </p:nvPr>
        </p:nvPicPr>
        <p:blipFill>
          <a:blip r:embed="rId3" cstate="print">
            <a:extLst>
              <a:ext uri="{28A0092B-C50C-407E-A947-70E740481C1C}">
                <a14:useLocalDpi xmlns:a14="http://schemas.microsoft.com/office/drawing/2010/main" val="0"/>
              </a:ext>
            </a:extLst>
          </a:blip>
          <a:srcRect/>
          <a:stretch>
            <a:fillRect/>
          </a:stretch>
        </p:blipFill>
        <p:spPr>
          <a:xfrm>
            <a:off x="395288" y="476250"/>
            <a:ext cx="3946525" cy="2960688"/>
          </a:xfrm>
          <a:noFill/>
          <a:ln>
            <a:solidFill>
              <a:schemeClr val="tx2"/>
            </a:solidFill>
            <a:miter lim="800000"/>
            <a:headEnd/>
            <a:tailEnd/>
          </a:ln>
        </p:spPr>
      </p:pic>
      <p:pic>
        <p:nvPicPr>
          <p:cNvPr id="35845" name="Picture 5"/>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500563" y="2852738"/>
            <a:ext cx="4103687" cy="3078162"/>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pic>
    </p:spTree>
    <p:custDataLst>
      <p:tags r:id="rId1"/>
    </p:custDataLst>
    <p:extLst>
      <p:ext uri="{BB962C8B-B14F-4D97-AF65-F5344CB8AC3E}">
        <p14:creationId xmlns:p14="http://schemas.microsoft.com/office/powerpoint/2010/main" val="2691686668"/>
      </p:ext>
    </p:extLst>
  </p:cSld>
  <p:clrMapOvr>
    <a:masterClrMapping/>
  </p:clrMapOvr>
  <p:timing>
    <p:tnLst>
      <p:par>
        <p:cTn id="1" dur="indefinite" restart="never" nodeType="tmRoot"/>
      </p:par>
    </p:tnLst>
  </p:timing>
</p:sld>
</file>

<file path=ppt/slides/slide77.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Titre 1"/>
          <p:cNvSpPr>
            <a:spLocks noGrp="1"/>
          </p:cNvSpPr>
          <p:nvPr>
            <p:ph type="title"/>
          </p:nvPr>
        </p:nvSpPr>
        <p:spPr>
          <a:xfrm>
            <a:off x="457200" y="274638"/>
            <a:ext cx="8229600" cy="928687"/>
          </a:xfrm>
        </p:spPr>
        <p:txBody>
          <a:bodyPr/>
          <a:lstStyle/>
          <a:p>
            <a:pPr>
              <a:defRPr/>
            </a:pPr>
            <a:r>
              <a:rPr lang="fr-BE" dirty="0" smtClean="0"/>
              <a:t>Il y a des pertes </a:t>
            </a:r>
            <a:r>
              <a:rPr lang="fr-BE" sz="2000" dirty="0" smtClean="0"/>
              <a:t>(par comparaison à la saillie naturelle, une paillette de sperme renferme </a:t>
            </a:r>
            <a:r>
              <a:rPr lang="fr-BE" sz="2000" dirty="0"/>
              <a:t>1</a:t>
            </a:r>
            <a:r>
              <a:rPr lang="fr-BE" sz="2000" dirty="0" smtClean="0"/>
              <a:t>0 millions de spermatozoïdes) </a:t>
            </a:r>
            <a:endParaRPr lang="fr-BE" sz="2000" dirty="0"/>
          </a:p>
        </p:txBody>
      </p:sp>
      <p:pic>
        <p:nvPicPr>
          <p:cNvPr id="36867" name="Picture 9" descr="utero-b-i-c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01613" y="1989138"/>
            <a:ext cx="8510587" cy="3365500"/>
          </a:xfrm>
          <a:prstGeom prst="rect">
            <a:avLst/>
          </a:prstGeom>
          <a:noFill/>
          <a:ln w="15875">
            <a:solidFill>
              <a:srgbClr val="000000"/>
            </a:solidFill>
            <a:miter lim="800000"/>
            <a:headEnd/>
            <a:tailEnd/>
          </a:ln>
          <a:effectLst>
            <a:outerShdw dist="107763" dir="2700000" algn="ctr" rotWithShape="0">
              <a:srgbClr val="000000"/>
            </a:outerShdw>
          </a:effectLst>
          <a:extLst>
            <a:ext uri="{909E8E84-426E-40DD-AFC4-6F175D3DCCD1}">
              <a14:hiddenFill xmlns:a14="http://schemas.microsoft.com/office/drawing/2010/main">
                <a:solidFill>
                  <a:srgbClr val="FFFFFF"/>
                </a:solidFill>
              </a14:hiddenFill>
            </a:ext>
          </a:extLst>
        </p:spPr>
      </p:pic>
      <p:sp>
        <p:nvSpPr>
          <p:cNvPr id="5" name="Oval 10"/>
          <p:cNvSpPr>
            <a:spLocks noChangeArrowheads="1"/>
          </p:cNvSpPr>
          <p:nvPr/>
        </p:nvSpPr>
        <p:spPr bwMode="auto">
          <a:xfrm>
            <a:off x="2339975" y="3414713"/>
            <a:ext cx="381000" cy="381000"/>
          </a:xfrm>
          <a:prstGeom prst="ellipse">
            <a:avLst/>
          </a:prstGeom>
          <a:solidFill>
            <a:srgbClr val="FFFF00"/>
          </a:solidFill>
          <a:ln w="9525">
            <a:solidFill>
              <a:srgbClr val="0000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eaLnBrk="1" fontAlgn="auto" hangingPunct="1">
              <a:spcBef>
                <a:spcPts val="0"/>
              </a:spcBef>
              <a:spcAft>
                <a:spcPts val="0"/>
              </a:spcAft>
              <a:defRPr/>
            </a:pPr>
            <a:endParaRPr lang="es-ES_tradnl" altLang="fr-FR" sz="1800" u="sng" kern="0">
              <a:solidFill>
                <a:srgbClr val="FFFF66"/>
              </a:solidFill>
            </a:endParaRPr>
          </a:p>
        </p:txBody>
      </p:sp>
      <p:sp>
        <p:nvSpPr>
          <p:cNvPr id="6" name="Oval 11"/>
          <p:cNvSpPr>
            <a:spLocks noChangeArrowheads="1"/>
          </p:cNvSpPr>
          <p:nvPr/>
        </p:nvSpPr>
        <p:spPr bwMode="auto">
          <a:xfrm>
            <a:off x="3467100" y="3462338"/>
            <a:ext cx="152400" cy="304800"/>
          </a:xfrm>
          <a:prstGeom prst="ellipse">
            <a:avLst/>
          </a:prstGeom>
          <a:solidFill>
            <a:srgbClr val="FFFF00"/>
          </a:solidFill>
          <a:ln w="9525">
            <a:solidFill>
              <a:srgbClr val="0000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1" fontAlgn="auto" hangingPunct="1">
              <a:spcBef>
                <a:spcPts val="0"/>
              </a:spcBef>
              <a:spcAft>
                <a:spcPts val="0"/>
              </a:spcAft>
              <a:defRPr/>
            </a:pPr>
            <a:endParaRPr lang="fr-BE" sz="2000" u="sng" kern="0">
              <a:solidFill>
                <a:srgbClr val="000000"/>
              </a:solidFill>
            </a:endParaRPr>
          </a:p>
        </p:txBody>
      </p:sp>
      <p:sp>
        <p:nvSpPr>
          <p:cNvPr id="7" name="Text Box 12"/>
          <p:cNvSpPr txBox="1">
            <a:spLocks noChangeArrowheads="1"/>
          </p:cNvSpPr>
          <p:nvPr/>
        </p:nvSpPr>
        <p:spPr bwMode="auto">
          <a:xfrm>
            <a:off x="931863" y="2111375"/>
            <a:ext cx="3697287" cy="646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1" fontAlgn="auto" hangingPunct="1">
              <a:spcBef>
                <a:spcPts val="0"/>
              </a:spcBef>
              <a:spcAft>
                <a:spcPts val="0"/>
              </a:spcAft>
              <a:defRPr/>
            </a:pPr>
            <a:r>
              <a:rPr lang="es-ES_tradnl" altLang="fr-FR" sz="1800" b="1" kern="0" dirty="0">
                <a:solidFill>
                  <a:srgbClr val="000000"/>
                </a:solidFill>
                <a:effectLst>
                  <a:outerShdw blurRad="38100" dist="38100" dir="2700000" algn="tl">
                    <a:srgbClr val="FFFFFF"/>
                  </a:outerShdw>
                </a:effectLst>
                <a:latin typeface="Arial" panose="020B0604020202020204" pitchFamily="34" charset="0"/>
              </a:rPr>
              <a:t>10</a:t>
            </a:r>
            <a:r>
              <a:rPr lang="es-ES_tradnl" altLang="fr-FR" sz="1800" b="1" kern="0" baseline="30000" dirty="0">
                <a:solidFill>
                  <a:srgbClr val="000000"/>
                </a:solidFill>
                <a:effectLst>
                  <a:outerShdw blurRad="38100" dist="38100" dir="2700000" algn="tl">
                    <a:srgbClr val="FFFFFF"/>
                  </a:outerShdw>
                </a:effectLst>
                <a:latin typeface="Arial" panose="020B0604020202020204" pitchFamily="34" charset="0"/>
              </a:rPr>
              <a:t>10</a:t>
            </a:r>
            <a:r>
              <a:rPr lang="es-ES_tradnl" altLang="fr-FR" sz="1800" b="1" kern="0" baseline="4000" dirty="0">
                <a:solidFill>
                  <a:srgbClr val="000000"/>
                </a:solidFill>
                <a:effectLst>
                  <a:outerShdw blurRad="38100" dist="38100" dir="2700000" algn="tl">
                    <a:srgbClr val="FFFFFF"/>
                  </a:outerShdw>
                </a:effectLst>
                <a:latin typeface="Arial" panose="020B0604020202020204" pitchFamily="34" charset="0"/>
              </a:rPr>
              <a:t> </a:t>
            </a:r>
            <a:r>
              <a:rPr lang="es-ES_tradnl" altLang="fr-FR" sz="3600" b="1" kern="0" baseline="4000" dirty="0" err="1">
                <a:solidFill>
                  <a:srgbClr val="000000"/>
                </a:solidFill>
                <a:effectLst>
                  <a:outerShdw blurRad="38100" dist="38100" dir="2700000" algn="tl">
                    <a:srgbClr val="FFFFFF"/>
                  </a:outerShdw>
                </a:effectLst>
                <a:latin typeface="Arial" panose="020B0604020202020204" pitchFamily="34" charset="0"/>
              </a:rPr>
              <a:t>spermatozoa</a:t>
            </a:r>
            <a:r>
              <a:rPr lang="es-ES_tradnl" altLang="fr-FR" sz="3600" b="1" kern="0" baseline="4000" dirty="0">
                <a:solidFill>
                  <a:srgbClr val="000000"/>
                </a:solidFill>
                <a:effectLst>
                  <a:outerShdw blurRad="38100" dist="38100" dir="2700000" algn="tl">
                    <a:srgbClr val="FFFFFF"/>
                  </a:outerShdw>
                </a:effectLst>
                <a:latin typeface="Arial" panose="020B0604020202020204" pitchFamily="34" charset="0"/>
              </a:rPr>
              <a:t> (</a:t>
            </a:r>
            <a:r>
              <a:rPr lang="es-ES_tradnl" altLang="fr-FR" sz="3600" b="1" kern="0" baseline="4000" dirty="0" err="1">
                <a:solidFill>
                  <a:srgbClr val="000000"/>
                </a:solidFill>
                <a:effectLst>
                  <a:outerShdw blurRad="38100" dist="38100" dir="2700000" algn="tl">
                    <a:srgbClr val="FFFFFF"/>
                  </a:outerShdw>
                </a:effectLst>
                <a:latin typeface="Arial" panose="020B0604020202020204" pitchFamily="34" charset="0"/>
              </a:rPr>
              <a:t>saillie</a:t>
            </a:r>
            <a:r>
              <a:rPr lang="es-ES_tradnl" altLang="fr-FR" sz="3600" b="1" kern="0" baseline="4000" dirty="0">
                <a:solidFill>
                  <a:srgbClr val="000000"/>
                </a:solidFill>
                <a:effectLst>
                  <a:outerShdw blurRad="38100" dist="38100" dir="2700000" algn="tl">
                    <a:srgbClr val="FFFFFF"/>
                  </a:outerShdw>
                </a:effectLst>
                <a:latin typeface="Arial" panose="020B0604020202020204" pitchFamily="34" charset="0"/>
              </a:rPr>
              <a:t>)</a:t>
            </a:r>
            <a:endParaRPr lang="es-ES_tradnl" altLang="fr-FR" sz="1800" kern="0" dirty="0">
              <a:solidFill>
                <a:srgbClr val="FFFF00"/>
              </a:solidFill>
            </a:endParaRPr>
          </a:p>
        </p:txBody>
      </p:sp>
      <p:sp>
        <p:nvSpPr>
          <p:cNvPr id="8" name="Text Box 13"/>
          <p:cNvSpPr txBox="1">
            <a:spLocks noChangeArrowheads="1"/>
          </p:cNvSpPr>
          <p:nvPr/>
        </p:nvSpPr>
        <p:spPr bwMode="auto">
          <a:xfrm>
            <a:off x="3086100" y="4529138"/>
            <a:ext cx="814388"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defRPr/>
            </a:pPr>
            <a:r>
              <a:rPr lang="es-ES_tradnl" altLang="fr-FR" b="1">
                <a:solidFill>
                  <a:srgbClr val="000000"/>
                </a:solidFill>
                <a:effectLst>
                  <a:outerShdw blurRad="38100" dist="38100" dir="2700000" algn="tl">
                    <a:srgbClr val="FFFFFF"/>
                  </a:outerShdw>
                </a:effectLst>
                <a:latin typeface="Arial" panose="020B0604020202020204" pitchFamily="34" charset="0"/>
              </a:rPr>
              <a:t>&lt;10</a:t>
            </a:r>
            <a:r>
              <a:rPr lang="es-ES_tradnl" altLang="fr-FR" b="1" baseline="30000">
                <a:solidFill>
                  <a:srgbClr val="000000"/>
                </a:solidFill>
                <a:effectLst>
                  <a:outerShdw blurRad="38100" dist="38100" dir="2700000" algn="tl">
                    <a:srgbClr val="FFFFFF"/>
                  </a:outerShdw>
                </a:effectLst>
                <a:latin typeface="Arial" panose="020B0604020202020204" pitchFamily="34" charset="0"/>
              </a:rPr>
              <a:t>8</a:t>
            </a:r>
            <a:endParaRPr lang="es-ES_tradnl" altLang="fr-FR" b="1">
              <a:solidFill>
                <a:srgbClr val="000000"/>
              </a:solidFill>
              <a:effectLst>
                <a:outerShdw blurRad="38100" dist="38100" dir="2700000" algn="tl">
                  <a:srgbClr val="FFFFFF"/>
                </a:outerShdw>
              </a:effectLst>
              <a:latin typeface="Arial" panose="020B0604020202020204" pitchFamily="34" charset="0"/>
            </a:endParaRPr>
          </a:p>
        </p:txBody>
      </p:sp>
      <p:sp>
        <p:nvSpPr>
          <p:cNvPr id="9" name="AutoShape 14"/>
          <p:cNvSpPr>
            <a:spLocks noChangeArrowheads="1"/>
          </p:cNvSpPr>
          <p:nvPr/>
        </p:nvSpPr>
        <p:spPr bwMode="auto">
          <a:xfrm>
            <a:off x="2416175" y="2776538"/>
            <a:ext cx="219075" cy="528637"/>
          </a:xfrm>
          <a:prstGeom prst="downArrow">
            <a:avLst>
              <a:gd name="adj1" fmla="val 50000"/>
              <a:gd name="adj2" fmla="val 60326"/>
            </a:avLst>
          </a:prstGeom>
          <a:solidFill>
            <a:srgbClr val="FFFF00"/>
          </a:solidFill>
          <a:ln w="9525">
            <a:solidFill>
              <a:srgbClr val="0000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1" fontAlgn="auto" hangingPunct="1">
              <a:spcBef>
                <a:spcPts val="0"/>
              </a:spcBef>
              <a:spcAft>
                <a:spcPts val="0"/>
              </a:spcAft>
              <a:defRPr/>
            </a:pPr>
            <a:endParaRPr lang="fr-BE" sz="2000" u="sng" kern="0">
              <a:solidFill>
                <a:srgbClr val="000000"/>
              </a:solidFill>
            </a:endParaRPr>
          </a:p>
        </p:txBody>
      </p:sp>
      <p:sp>
        <p:nvSpPr>
          <p:cNvPr id="10" name="AutoShape 15"/>
          <p:cNvSpPr>
            <a:spLocks noChangeArrowheads="1"/>
          </p:cNvSpPr>
          <p:nvPr/>
        </p:nvSpPr>
        <p:spPr bwMode="auto">
          <a:xfrm>
            <a:off x="3467100" y="3995738"/>
            <a:ext cx="219075" cy="488950"/>
          </a:xfrm>
          <a:prstGeom prst="upArrow">
            <a:avLst>
              <a:gd name="adj1" fmla="val 50000"/>
              <a:gd name="adj2" fmla="val 55797"/>
            </a:avLst>
          </a:prstGeom>
          <a:solidFill>
            <a:srgbClr val="FFFF00"/>
          </a:solidFill>
          <a:ln w="9525">
            <a:solidFill>
              <a:srgbClr val="0000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1" fontAlgn="auto" hangingPunct="1">
              <a:spcBef>
                <a:spcPts val="0"/>
              </a:spcBef>
              <a:spcAft>
                <a:spcPts val="0"/>
              </a:spcAft>
              <a:defRPr/>
            </a:pPr>
            <a:endParaRPr lang="fr-BE" sz="2000" u="sng" kern="0">
              <a:solidFill>
                <a:srgbClr val="000000"/>
              </a:solidFill>
            </a:endParaRPr>
          </a:p>
        </p:txBody>
      </p:sp>
      <p:sp>
        <p:nvSpPr>
          <p:cNvPr id="11" name="Oval 16"/>
          <p:cNvSpPr>
            <a:spLocks noChangeArrowheads="1"/>
          </p:cNvSpPr>
          <p:nvPr/>
        </p:nvSpPr>
        <p:spPr bwMode="auto">
          <a:xfrm>
            <a:off x="6305550" y="2643188"/>
            <a:ext cx="152400" cy="171450"/>
          </a:xfrm>
          <a:prstGeom prst="ellipse">
            <a:avLst/>
          </a:prstGeom>
          <a:solidFill>
            <a:srgbClr val="FFFF00"/>
          </a:solidFill>
          <a:ln w="9525">
            <a:solidFill>
              <a:srgbClr val="0000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1" fontAlgn="auto" hangingPunct="1">
              <a:spcBef>
                <a:spcPts val="0"/>
              </a:spcBef>
              <a:spcAft>
                <a:spcPts val="0"/>
              </a:spcAft>
              <a:defRPr/>
            </a:pPr>
            <a:endParaRPr lang="fr-BE" sz="2000" u="sng" kern="0">
              <a:solidFill>
                <a:srgbClr val="000000"/>
              </a:solidFill>
            </a:endParaRPr>
          </a:p>
        </p:txBody>
      </p:sp>
      <p:sp>
        <p:nvSpPr>
          <p:cNvPr id="12" name="Oval 17"/>
          <p:cNvSpPr>
            <a:spLocks noChangeArrowheads="1"/>
          </p:cNvSpPr>
          <p:nvPr/>
        </p:nvSpPr>
        <p:spPr bwMode="auto">
          <a:xfrm>
            <a:off x="6324600" y="4433888"/>
            <a:ext cx="152400" cy="171450"/>
          </a:xfrm>
          <a:prstGeom prst="ellipse">
            <a:avLst/>
          </a:prstGeom>
          <a:solidFill>
            <a:srgbClr val="FFFF00"/>
          </a:solidFill>
          <a:ln w="9525">
            <a:solidFill>
              <a:srgbClr val="0000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1" fontAlgn="auto" hangingPunct="1">
              <a:spcBef>
                <a:spcPts val="0"/>
              </a:spcBef>
              <a:spcAft>
                <a:spcPts val="0"/>
              </a:spcAft>
              <a:defRPr/>
            </a:pPr>
            <a:endParaRPr lang="fr-BE" sz="2000" u="sng" kern="0">
              <a:solidFill>
                <a:srgbClr val="000000"/>
              </a:solidFill>
            </a:endParaRPr>
          </a:p>
        </p:txBody>
      </p:sp>
      <p:sp>
        <p:nvSpPr>
          <p:cNvPr id="13" name="AutoShape 18"/>
          <p:cNvSpPr>
            <a:spLocks noChangeArrowheads="1"/>
          </p:cNvSpPr>
          <p:nvPr/>
        </p:nvSpPr>
        <p:spPr bwMode="auto">
          <a:xfrm>
            <a:off x="6286500" y="2897188"/>
            <a:ext cx="219075" cy="488950"/>
          </a:xfrm>
          <a:prstGeom prst="upArrow">
            <a:avLst>
              <a:gd name="adj1" fmla="val 50000"/>
              <a:gd name="adj2" fmla="val 55797"/>
            </a:avLst>
          </a:prstGeom>
          <a:solidFill>
            <a:srgbClr val="FFFF00"/>
          </a:solidFill>
          <a:ln w="9525">
            <a:solidFill>
              <a:srgbClr val="0000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1" fontAlgn="auto" hangingPunct="1">
              <a:spcBef>
                <a:spcPts val="0"/>
              </a:spcBef>
              <a:spcAft>
                <a:spcPts val="0"/>
              </a:spcAft>
              <a:defRPr/>
            </a:pPr>
            <a:endParaRPr lang="fr-BE" sz="2000" u="sng" kern="0">
              <a:solidFill>
                <a:srgbClr val="000000"/>
              </a:solidFill>
            </a:endParaRPr>
          </a:p>
        </p:txBody>
      </p:sp>
      <p:sp>
        <p:nvSpPr>
          <p:cNvPr id="14" name="AutoShape 19"/>
          <p:cNvSpPr>
            <a:spLocks noChangeArrowheads="1"/>
          </p:cNvSpPr>
          <p:nvPr/>
        </p:nvSpPr>
        <p:spPr bwMode="auto">
          <a:xfrm>
            <a:off x="6296025" y="3843338"/>
            <a:ext cx="219075" cy="528637"/>
          </a:xfrm>
          <a:prstGeom prst="downArrow">
            <a:avLst>
              <a:gd name="adj1" fmla="val 50000"/>
              <a:gd name="adj2" fmla="val 60326"/>
            </a:avLst>
          </a:prstGeom>
          <a:solidFill>
            <a:srgbClr val="FFFF00"/>
          </a:solidFill>
          <a:ln w="9525">
            <a:solidFill>
              <a:srgbClr val="0000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1" fontAlgn="auto" hangingPunct="1">
              <a:spcBef>
                <a:spcPts val="0"/>
              </a:spcBef>
              <a:spcAft>
                <a:spcPts val="0"/>
              </a:spcAft>
              <a:defRPr/>
            </a:pPr>
            <a:endParaRPr lang="fr-BE" sz="2000" u="sng" kern="0">
              <a:solidFill>
                <a:srgbClr val="000000"/>
              </a:solidFill>
            </a:endParaRPr>
          </a:p>
        </p:txBody>
      </p:sp>
      <p:sp>
        <p:nvSpPr>
          <p:cNvPr id="15" name="Text Box 20"/>
          <p:cNvSpPr txBox="1">
            <a:spLocks noChangeArrowheads="1"/>
          </p:cNvSpPr>
          <p:nvPr/>
        </p:nvSpPr>
        <p:spPr bwMode="auto">
          <a:xfrm>
            <a:off x="5981700" y="3386138"/>
            <a:ext cx="814388"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defRPr/>
            </a:pPr>
            <a:r>
              <a:rPr lang="es-ES_tradnl" altLang="fr-FR" b="1">
                <a:solidFill>
                  <a:srgbClr val="000000"/>
                </a:solidFill>
                <a:effectLst>
                  <a:outerShdw blurRad="38100" dist="38100" dir="2700000" algn="tl">
                    <a:srgbClr val="FFFFFF"/>
                  </a:outerShdw>
                </a:effectLst>
                <a:latin typeface="Arial" panose="020B0604020202020204" pitchFamily="34" charset="0"/>
              </a:rPr>
              <a:t>&lt;10</a:t>
            </a:r>
            <a:r>
              <a:rPr lang="es-ES_tradnl" altLang="fr-FR" b="1" baseline="30000">
                <a:solidFill>
                  <a:srgbClr val="000000"/>
                </a:solidFill>
                <a:effectLst>
                  <a:outerShdw blurRad="38100" dist="38100" dir="2700000" algn="tl">
                    <a:srgbClr val="FFFFFF"/>
                  </a:outerShdw>
                </a:effectLst>
                <a:latin typeface="Arial" panose="020B0604020202020204" pitchFamily="34" charset="0"/>
              </a:rPr>
              <a:t>4</a:t>
            </a:r>
            <a:endParaRPr lang="es-ES_tradnl" altLang="fr-FR" b="1">
              <a:solidFill>
                <a:srgbClr val="000000"/>
              </a:solidFill>
              <a:effectLst>
                <a:outerShdw blurRad="38100" dist="38100" dir="2700000" algn="tl">
                  <a:srgbClr val="FFFFFF"/>
                </a:outerShdw>
              </a:effectLst>
              <a:latin typeface="Arial" panose="020B0604020202020204" pitchFamily="34" charset="0"/>
            </a:endParaRPr>
          </a:p>
        </p:txBody>
      </p:sp>
      <p:sp>
        <p:nvSpPr>
          <p:cNvPr id="16" name="Text Box 21"/>
          <p:cNvSpPr txBox="1">
            <a:spLocks noChangeArrowheads="1"/>
          </p:cNvSpPr>
          <p:nvPr/>
        </p:nvSpPr>
        <p:spPr bwMode="auto">
          <a:xfrm>
            <a:off x="7048500" y="3386138"/>
            <a:ext cx="814388"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defRPr/>
            </a:pPr>
            <a:r>
              <a:rPr lang="es-ES_tradnl" altLang="fr-FR" b="1">
                <a:solidFill>
                  <a:srgbClr val="000000"/>
                </a:solidFill>
                <a:effectLst>
                  <a:outerShdw blurRad="38100" dist="38100" dir="2700000" algn="tl">
                    <a:srgbClr val="FFFFFF"/>
                  </a:outerShdw>
                </a:effectLst>
                <a:latin typeface="Arial" panose="020B0604020202020204" pitchFamily="34" charset="0"/>
              </a:rPr>
              <a:t>&lt;10</a:t>
            </a:r>
            <a:r>
              <a:rPr lang="es-ES_tradnl" altLang="fr-FR" b="1" baseline="30000">
                <a:solidFill>
                  <a:srgbClr val="000000"/>
                </a:solidFill>
                <a:effectLst>
                  <a:outerShdw blurRad="38100" dist="38100" dir="2700000" algn="tl">
                    <a:srgbClr val="FFFFFF"/>
                  </a:outerShdw>
                </a:effectLst>
                <a:latin typeface="Arial" panose="020B0604020202020204" pitchFamily="34" charset="0"/>
              </a:rPr>
              <a:t>2</a:t>
            </a:r>
            <a:endParaRPr lang="es-ES_tradnl" altLang="fr-FR" b="1">
              <a:solidFill>
                <a:srgbClr val="000000"/>
              </a:solidFill>
              <a:effectLst>
                <a:outerShdw blurRad="38100" dist="38100" dir="2700000" algn="tl">
                  <a:srgbClr val="FFFFFF"/>
                </a:outerShdw>
              </a:effectLst>
              <a:latin typeface="Arial" panose="020B0604020202020204" pitchFamily="34" charset="0"/>
            </a:endParaRPr>
          </a:p>
        </p:txBody>
      </p:sp>
      <p:sp>
        <p:nvSpPr>
          <p:cNvPr id="17" name="AutoShape 22"/>
          <p:cNvSpPr>
            <a:spLocks noChangeArrowheads="1"/>
          </p:cNvSpPr>
          <p:nvPr/>
        </p:nvSpPr>
        <p:spPr bwMode="auto">
          <a:xfrm>
            <a:off x="7353300" y="2744788"/>
            <a:ext cx="219075" cy="561975"/>
          </a:xfrm>
          <a:prstGeom prst="upArrow">
            <a:avLst>
              <a:gd name="adj1" fmla="val 50000"/>
              <a:gd name="adj2" fmla="val 64130"/>
            </a:avLst>
          </a:prstGeom>
          <a:solidFill>
            <a:srgbClr val="FFFF00"/>
          </a:solidFill>
          <a:ln w="9525">
            <a:solidFill>
              <a:srgbClr val="0000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1" fontAlgn="auto" hangingPunct="1">
              <a:spcBef>
                <a:spcPts val="0"/>
              </a:spcBef>
              <a:spcAft>
                <a:spcPts val="0"/>
              </a:spcAft>
              <a:defRPr/>
            </a:pPr>
            <a:endParaRPr lang="fr-BE" sz="2000" u="sng" kern="0">
              <a:solidFill>
                <a:srgbClr val="000000"/>
              </a:solidFill>
            </a:endParaRPr>
          </a:p>
        </p:txBody>
      </p:sp>
      <p:sp>
        <p:nvSpPr>
          <p:cNvPr id="18" name="AutoShape 23"/>
          <p:cNvSpPr>
            <a:spLocks noChangeArrowheads="1"/>
          </p:cNvSpPr>
          <p:nvPr/>
        </p:nvSpPr>
        <p:spPr bwMode="auto">
          <a:xfrm>
            <a:off x="7362825" y="3919538"/>
            <a:ext cx="219075" cy="636587"/>
          </a:xfrm>
          <a:prstGeom prst="downArrow">
            <a:avLst>
              <a:gd name="adj1" fmla="val 50000"/>
              <a:gd name="adj2" fmla="val 72645"/>
            </a:avLst>
          </a:prstGeom>
          <a:solidFill>
            <a:srgbClr val="FFFF00"/>
          </a:solidFill>
          <a:ln w="9525">
            <a:solidFill>
              <a:srgbClr val="0000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1" fontAlgn="auto" hangingPunct="1">
              <a:spcBef>
                <a:spcPts val="0"/>
              </a:spcBef>
              <a:spcAft>
                <a:spcPts val="0"/>
              </a:spcAft>
              <a:defRPr/>
            </a:pPr>
            <a:endParaRPr lang="fr-BE" sz="2000" u="sng" kern="0">
              <a:solidFill>
                <a:srgbClr val="000000"/>
              </a:solidFill>
            </a:endParaRPr>
          </a:p>
        </p:txBody>
      </p:sp>
      <p:sp>
        <p:nvSpPr>
          <p:cNvPr id="19" name="Oval 24"/>
          <p:cNvSpPr>
            <a:spLocks noChangeArrowheads="1"/>
          </p:cNvSpPr>
          <p:nvPr/>
        </p:nvSpPr>
        <p:spPr bwMode="auto">
          <a:xfrm>
            <a:off x="7429500" y="2605088"/>
            <a:ext cx="76200" cy="95250"/>
          </a:xfrm>
          <a:prstGeom prst="ellipse">
            <a:avLst/>
          </a:prstGeom>
          <a:solidFill>
            <a:srgbClr val="FFFF00"/>
          </a:solidFill>
          <a:ln w="9525">
            <a:solidFill>
              <a:srgbClr val="0000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1" fontAlgn="auto" hangingPunct="1">
              <a:spcBef>
                <a:spcPts val="0"/>
              </a:spcBef>
              <a:spcAft>
                <a:spcPts val="0"/>
              </a:spcAft>
              <a:defRPr/>
            </a:pPr>
            <a:endParaRPr lang="fr-BE" sz="2000" u="sng" kern="0">
              <a:solidFill>
                <a:srgbClr val="000000"/>
              </a:solidFill>
            </a:endParaRPr>
          </a:p>
        </p:txBody>
      </p:sp>
      <p:sp>
        <p:nvSpPr>
          <p:cNvPr id="20" name="Oval 25"/>
          <p:cNvSpPr>
            <a:spLocks noChangeArrowheads="1"/>
          </p:cNvSpPr>
          <p:nvPr/>
        </p:nvSpPr>
        <p:spPr bwMode="auto">
          <a:xfrm>
            <a:off x="7429500" y="4681538"/>
            <a:ext cx="76200" cy="95250"/>
          </a:xfrm>
          <a:prstGeom prst="ellipse">
            <a:avLst/>
          </a:prstGeom>
          <a:solidFill>
            <a:srgbClr val="FFFF00"/>
          </a:solidFill>
          <a:ln w="9525">
            <a:solidFill>
              <a:srgbClr val="0000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1" fontAlgn="auto" hangingPunct="1">
              <a:spcBef>
                <a:spcPts val="0"/>
              </a:spcBef>
              <a:spcAft>
                <a:spcPts val="0"/>
              </a:spcAft>
              <a:defRPr/>
            </a:pPr>
            <a:endParaRPr lang="fr-BE" sz="2000" u="sng" kern="0">
              <a:solidFill>
                <a:srgbClr val="000000"/>
              </a:solidFill>
            </a:endParaRPr>
          </a:p>
        </p:txBody>
      </p:sp>
    </p:spTree>
    <p:extLst>
      <p:ext uri="{BB962C8B-B14F-4D97-AF65-F5344CB8AC3E}">
        <p14:creationId xmlns:p14="http://schemas.microsoft.com/office/powerpoint/2010/main" val="4229126416"/>
      </p:ext>
    </p:extLst>
  </p:cSld>
  <p:clrMapOvr>
    <a:masterClrMapping/>
  </p:clrMapOvr>
  <p:timing>
    <p:tnLst>
      <p:par>
        <p:cTn id="1" dur="indefinite" restart="never" nodeType="tmRoot"/>
      </p:par>
    </p:tn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890" name="Text Box 11"/>
          <p:cNvSpPr txBox="1">
            <a:spLocks noChangeArrowheads="1"/>
          </p:cNvSpPr>
          <p:nvPr/>
        </p:nvSpPr>
        <p:spPr bwMode="auto">
          <a:xfrm>
            <a:off x="7793038" y="5926138"/>
            <a:ext cx="1841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bg1"/>
              </a:buClr>
              <a:buFont typeface="Mistral" panose="03090702030407020403" pitchFamily="66" charset="0"/>
              <a:buChar char="●"/>
              <a:defRPr sz="2600">
                <a:solidFill>
                  <a:schemeClr val="bg1"/>
                </a:solidFill>
                <a:latin typeface="Arial Narrow" panose="020B0606020202030204" pitchFamily="34" charset="0"/>
              </a:defRPr>
            </a:lvl1pPr>
            <a:lvl2pPr marL="742950" indent="-285750">
              <a:spcBef>
                <a:spcPct val="20000"/>
              </a:spcBef>
              <a:buClr>
                <a:schemeClr val="bg1"/>
              </a:buClr>
              <a:buFont typeface="Wingdings" panose="05000000000000000000" pitchFamily="2" charset="2"/>
              <a:buChar char="§"/>
              <a:defRPr sz="2400">
                <a:solidFill>
                  <a:schemeClr val="bg1"/>
                </a:solidFill>
                <a:latin typeface="Arial Narrow" panose="020B0606020202030204" pitchFamily="34" charset="0"/>
              </a:defRPr>
            </a:lvl2pPr>
            <a:lvl3pPr marL="1143000" indent="-228600">
              <a:spcBef>
                <a:spcPct val="20000"/>
              </a:spcBef>
              <a:buClr>
                <a:schemeClr val="bg1"/>
              </a:buClr>
              <a:buChar char="•"/>
              <a:defRPr sz="2000">
                <a:solidFill>
                  <a:schemeClr val="bg1"/>
                </a:solidFill>
                <a:latin typeface="Arial Narrow" panose="020B0606020202030204" pitchFamily="34" charset="0"/>
              </a:defRPr>
            </a:lvl3pPr>
            <a:lvl4pPr marL="1600200" indent="-228600">
              <a:spcBef>
                <a:spcPct val="20000"/>
              </a:spcBef>
              <a:buClr>
                <a:schemeClr val="bg1"/>
              </a:buClr>
              <a:buChar char="–"/>
              <a:defRPr sz="2000">
                <a:solidFill>
                  <a:schemeClr val="bg1"/>
                </a:solidFill>
                <a:latin typeface="Arial" panose="020B0604020202020204" pitchFamily="34" charset="0"/>
              </a:defRPr>
            </a:lvl4pPr>
            <a:lvl5pPr marL="2057400" indent="-228600">
              <a:spcBef>
                <a:spcPct val="20000"/>
              </a:spcBef>
              <a:buClr>
                <a:schemeClr val="bg1"/>
              </a:buClr>
              <a:buChar char="»"/>
              <a:defRPr sz="2000">
                <a:solidFill>
                  <a:schemeClr val="bg1"/>
                </a:solidFill>
                <a:latin typeface="Arial" panose="020B0604020202020204" pitchFamily="34" charset="0"/>
              </a:defRPr>
            </a:lvl5pPr>
            <a:lvl6pPr marL="2514600" indent="-228600" eaLnBrk="0" fontAlgn="base" hangingPunct="0">
              <a:spcBef>
                <a:spcPct val="20000"/>
              </a:spcBef>
              <a:spcAft>
                <a:spcPct val="0"/>
              </a:spcAft>
              <a:buClr>
                <a:schemeClr val="bg1"/>
              </a:buClr>
              <a:buChar char="»"/>
              <a:defRPr sz="2000">
                <a:solidFill>
                  <a:schemeClr val="bg1"/>
                </a:solidFill>
                <a:latin typeface="Arial" panose="020B0604020202020204" pitchFamily="34" charset="0"/>
              </a:defRPr>
            </a:lvl6pPr>
            <a:lvl7pPr marL="2971800" indent="-228600" eaLnBrk="0" fontAlgn="base" hangingPunct="0">
              <a:spcBef>
                <a:spcPct val="20000"/>
              </a:spcBef>
              <a:spcAft>
                <a:spcPct val="0"/>
              </a:spcAft>
              <a:buClr>
                <a:schemeClr val="bg1"/>
              </a:buClr>
              <a:buChar char="»"/>
              <a:defRPr sz="2000">
                <a:solidFill>
                  <a:schemeClr val="bg1"/>
                </a:solidFill>
                <a:latin typeface="Arial" panose="020B0604020202020204" pitchFamily="34" charset="0"/>
              </a:defRPr>
            </a:lvl7pPr>
            <a:lvl8pPr marL="3429000" indent="-228600" eaLnBrk="0" fontAlgn="base" hangingPunct="0">
              <a:spcBef>
                <a:spcPct val="20000"/>
              </a:spcBef>
              <a:spcAft>
                <a:spcPct val="0"/>
              </a:spcAft>
              <a:buClr>
                <a:schemeClr val="bg1"/>
              </a:buClr>
              <a:buChar char="»"/>
              <a:defRPr sz="2000">
                <a:solidFill>
                  <a:schemeClr val="bg1"/>
                </a:solidFill>
                <a:latin typeface="Arial" panose="020B0604020202020204" pitchFamily="34" charset="0"/>
              </a:defRPr>
            </a:lvl8pPr>
            <a:lvl9pPr marL="3886200" indent="-228600" eaLnBrk="0" fontAlgn="base" hangingPunct="0">
              <a:spcBef>
                <a:spcPct val="20000"/>
              </a:spcBef>
              <a:spcAft>
                <a:spcPct val="0"/>
              </a:spcAft>
              <a:buClr>
                <a:schemeClr val="bg1"/>
              </a:buClr>
              <a:buChar char="»"/>
              <a:defRPr sz="2000">
                <a:solidFill>
                  <a:schemeClr val="bg1"/>
                </a:solidFill>
                <a:latin typeface="Arial" panose="020B0604020202020204" pitchFamily="34" charset="0"/>
              </a:defRPr>
            </a:lvl9pPr>
          </a:lstStyle>
          <a:p>
            <a:pPr>
              <a:spcBef>
                <a:spcPct val="0"/>
              </a:spcBef>
              <a:buClrTx/>
              <a:buFontTx/>
              <a:buNone/>
            </a:pPr>
            <a:endParaRPr lang="fr-BE" altLang="fr-FR" sz="1600">
              <a:solidFill>
                <a:srgbClr val="FFFF00"/>
              </a:solidFill>
              <a:latin typeface="Comic Sans MS" panose="030F0702030302020204" pitchFamily="66" charset="0"/>
            </a:endParaRPr>
          </a:p>
        </p:txBody>
      </p:sp>
      <p:pic>
        <p:nvPicPr>
          <p:cNvPr id="37891" name="Picture 13" descr="dia2277"/>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643438" y="3357563"/>
            <a:ext cx="4103687" cy="2990850"/>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pic>
      <p:pic>
        <p:nvPicPr>
          <p:cNvPr id="37892" name="Picture 14" descr="sans titre2"/>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323850" y="404813"/>
            <a:ext cx="4500563" cy="2852737"/>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pic>
      <p:sp>
        <p:nvSpPr>
          <p:cNvPr id="37893" name="Text Box 15"/>
          <p:cNvSpPr txBox="1">
            <a:spLocks noChangeArrowheads="1"/>
          </p:cNvSpPr>
          <p:nvPr/>
        </p:nvSpPr>
        <p:spPr bwMode="auto">
          <a:xfrm>
            <a:off x="2843213" y="5949950"/>
            <a:ext cx="1654175" cy="366713"/>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wrap="none">
            <a:spAutoFit/>
          </a:bodyPr>
          <a:lstStyle>
            <a:lvl1pPr>
              <a:spcBef>
                <a:spcPct val="20000"/>
              </a:spcBef>
              <a:buClr>
                <a:schemeClr val="bg1"/>
              </a:buClr>
              <a:buFont typeface="Mistral" panose="03090702030407020403" pitchFamily="66" charset="0"/>
              <a:buChar char="●"/>
              <a:defRPr sz="2600">
                <a:solidFill>
                  <a:schemeClr val="bg1"/>
                </a:solidFill>
                <a:latin typeface="Arial Narrow" panose="020B0606020202030204" pitchFamily="34" charset="0"/>
              </a:defRPr>
            </a:lvl1pPr>
            <a:lvl2pPr marL="742950" indent="-285750">
              <a:spcBef>
                <a:spcPct val="20000"/>
              </a:spcBef>
              <a:buClr>
                <a:schemeClr val="bg1"/>
              </a:buClr>
              <a:buFont typeface="Wingdings" panose="05000000000000000000" pitchFamily="2" charset="2"/>
              <a:buChar char="§"/>
              <a:defRPr sz="2400">
                <a:solidFill>
                  <a:schemeClr val="bg1"/>
                </a:solidFill>
                <a:latin typeface="Arial Narrow" panose="020B0606020202030204" pitchFamily="34" charset="0"/>
              </a:defRPr>
            </a:lvl2pPr>
            <a:lvl3pPr marL="1143000" indent="-228600">
              <a:spcBef>
                <a:spcPct val="20000"/>
              </a:spcBef>
              <a:buClr>
                <a:schemeClr val="bg1"/>
              </a:buClr>
              <a:buChar char="•"/>
              <a:defRPr sz="2000">
                <a:solidFill>
                  <a:schemeClr val="bg1"/>
                </a:solidFill>
                <a:latin typeface="Arial Narrow" panose="020B0606020202030204" pitchFamily="34" charset="0"/>
              </a:defRPr>
            </a:lvl3pPr>
            <a:lvl4pPr marL="1600200" indent="-228600">
              <a:spcBef>
                <a:spcPct val="20000"/>
              </a:spcBef>
              <a:buClr>
                <a:schemeClr val="bg1"/>
              </a:buClr>
              <a:buChar char="–"/>
              <a:defRPr sz="2000">
                <a:solidFill>
                  <a:schemeClr val="bg1"/>
                </a:solidFill>
                <a:latin typeface="Arial" panose="020B0604020202020204" pitchFamily="34" charset="0"/>
              </a:defRPr>
            </a:lvl4pPr>
            <a:lvl5pPr marL="2057400" indent="-228600">
              <a:spcBef>
                <a:spcPct val="20000"/>
              </a:spcBef>
              <a:buClr>
                <a:schemeClr val="bg1"/>
              </a:buClr>
              <a:buChar char="»"/>
              <a:defRPr sz="2000">
                <a:solidFill>
                  <a:schemeClr val="bg1"/>
                </a:solidFill>
                <a:latin typeface="Arial" panose="020B0604020202020204" pitchFamily="34" charset="0"/>
              </a:defRPr>
            </a:lvl5pPr>
            <a:lvl6pPr marL="2514600" indent="-228600" eaLnBrk="0" fontAlgn="base" hangingPunct="0">
              <a:spcBef>
                <a:spcPct val="20000"/>
              </a:spcBef>
              <a:spcAft>
                <a:spcPct val="0"/>
              </a:spcAft>
              <a:buClr>
                <a:schemeClr val="bg1"/>
              </a:buClr>
              <a:buChar char="»"/>
              <a:defRPr sz="2000">
                <a:solidFill>
                  <a:schemeClr val="bg1"/>
                </a:solidFill>
                <a:latin typeface="Arial" panose="020B0604020202020204" pitchFamily="34" charset="0"/>
              </a:defRPr>
            </a:lvl6pPr>
            <a:lvl7pPr marL="2971800" indent="-228600" eaLnBrk="0" fontAlgn="base" hangingPunct="0">
              <a:spcBef>
                <a:spcPct val="20000"/>
              </a:spcBef>
              <a:spcAft>
                <a:spcPct val="0"/>
              </a:spcAft>
              <a:buClr>
                <a:schemeClr val="bg1"/>
              </a:buClr>
              <a:buChar char="»"/>
              <a:defRPr sz="2000">
                <a:solidFill>
                  <a:schemeClr val="bg1"/>
                </a:solidFill>
                <a:latin typeface="Arial" panose="020B0604020202020204" pitchFamily="34" charset="0"/>
              </a:defRPr>
            </a:lvl7pPr>
            <a:lvl8pPr marL="3429000" indent="-228600" eaLnBrk="0" fontAlgn="base" hangingPunct="0">
              <a:spcBef>
                <a:spcPct val="20000"/>
              </a:spcBef>
              <a:spcAft>
                <a:spcPct val="0"/>
              </a:spcAft>
              <a:buClr>
                <a:schemeClr val="bg1"/>
              </a:buClr>
              <a:buChar char="»"/>
              <a:defRPr sz="2000">
                <a:solidFill>
                  <a:schemeClr val="bg1"/>
                </a:solidFill>
                <a:latin typeface="Arial" panose="020B0604020202020204" pitchFamily="34" charset="0"/>
              </a:defRPr>
            </a:lvl8pPr>
            <a:lvl9pPr marL="3886200" indent="-228600" eaLnBrk="0" fontAlgn="base" hangingPunct="0">
              <a:spcBef>
                <a:spcPct val="20000"/>
              </a:spcBef>
              <a:spcAft>
                <a:spcPct val="0"/>
              </a:spcAft>
              <a:buClr>
                <a:schemeClr val="bg1"/>
              </a:buClr>
              <a:buChar char="»"/>
              <a:defRPr sz="2000">
                <a:solidFill>
                  <a:schemeClr val="bg1"/>
                </a:solidFill>
                <a:latin typeface="Arial" panose="020B0604020202020204" pitchFamily="34" charset="0"/>
              </a:defRPr>
            </a:lvl9pPr>
          </a:lstStyle>
          <a:p>
            <a:pPr>
              <a:spcBef>
                <a:spcPct val="0"/>
              </a:spcBef>
              <a:buClrTx/>
              <a:buFontTx/>
              <a:buNone/>
            </a:pPr>
            <a:r>
              <a:rPr lang="fr-FR" altLang="fr-FR" sz="1800">
                <a:solidFill>
                  <a:schemeClr val="tx1"/>
                </a:solidFill>
              </a:rPr>
              <a:t>(N. Hagen ENVT)</a:t>
            </a:r>
          </a:p>
        </p:txBody>
      </p:sp>
    </p:spTree>
    <p:custDataLst>
      <p:tags r:id="rId1"/>
    </p:custDataLst>
    <p:extLst>
      <p:ext uri="{BB962C8B-B14F-4D97-AF65-F5344CB8AC3E}">
        <p14:creationId xmlns:p14="http://schemas.microsoft.com/office/powerpoint/2010/main" val="674008457"/>
      </p:ext>
    </p:extLst>
  </p:cSld>
  <p:clrMapOvr>
    <a:masterClrMapping/>
  </p:clrMapOvr>
  <p:timing>
    <p:tnLst>
      <p:par>
        <p:cTn id="1" dur="indefinite" restart="never" nodeType="tmRoot"/>
      </p:par>
    </p:tn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4035" name="Picture 3" descr="dia2288"/>
          <p:cNvPicPr>
            <a:picLocks noGrp="1" noChangeAspect="1" noChangeArrowheads="1"/>
          </p:cNvPicPr>
          <p:nvPr>
            <p:ph sz="quarter" idx="4294967295"/>
          </p:nvPr>
        </p:nvPicPr>
        <p:blipFill>
          <a:blip r:embed="rId3">
            <a:extLst>
              <a:ext uri="{28A0092B-C50C-407E-A947-70E740481C1C}">
                <a14:useLocalDpi xmlns:a14="http://schemas.microsoft.com/office/drawing/2010/main" val="0"/>
              </a:ext>
            </a:extLst>
          </a:blip>
          <a:srcRect/>
          <a:stretch>
            <a:fillRect/>
          </a:stretch>
        </p:blipFill>
        <p:spPr>
          <a:xfrm>
            <a:off x="4006850" y="1412875"/>
            <a:ext cx="784225" cy="900113"/>
          </a:xfrm>
          <a:noFill/>
        </p:spPr>
      </p:pic>
      <p:pic>
        <p:nvPicPr>
          <p:cNvPr id="44036" name="Picture 4" descr="kin op romp + grafiek"/>
          <p:cNvPicPr>
            <a:picLocks noGrp="1" noChangeAspect="1" noChangeArrowheads="1"/>
          </p:cNvPicPr>
          <p:nvPr>
            <p:ph sz="quarter" idx="4294967295"/>
          </p:nvPr>
        </p:nvPicPr>
        <p:blipFill>
          <a:blip r:embed="rId4">
            <a:extLst>
              <a:ext uri="{28A0092B-C50C-407E-A947-70E740481C1C}">
                <a14:useLocalDpi xmlns:a14="http://schemas.microsoft.com/office/drawing/2010/main" val="0"/>
              </a:ext>
            </a:extLst>
          </a:blip>
          <a:srcRect/>
          <a:stretch>
            <a:fillRect/>
          </a:stretch>
        </p:blipFill>
        <p:spPr>
          <a:xfrm>
            <a:off x="323850" y="1268413"/>
            <a:ext cx="1296988" cy="898525"/>
          </a:xfrm>
          <a:noFill/>
        </p:spPr>
      </p:pic>
      <p:sp>
        <p:nvSpPr>
          <p:cNvPr id="44037" name="Rectangle 5"/>
          <p:cNvSpPr>
            <a:spLocks noChangeArrowheads="1"/>
          </p:cNvSpPr>
          <p:nvPr/>
        </p:nvSpPr>
        <p:spPr bwMode="auto">
          <a:xfrm>
            <a:off x="971550" y="2852738"/>
            <a:ext cx="1219200" cy="2444750"/>
          </a:xfrm>
          <a:prstGeom prst="rect">
            <a:avLst/>
          </a:prstGeom>
          <a:noFill/>
          <a:ln w="285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lr>
                <a:schemeClr val="bg1"/>
              </a:buClr>
              <a:buFont typeface="Mistral" panose="03090702030407020403" pitchFamily="66" charset="0"/>
              <a:buChar char="●"/>
              <a:defRPr sz="2600">
                <a:solidFill>
                  <a:schemeClr val="bg1"/>
                </a:solidFill>
                <a:latin typeface="Arial Narrow" panose="020B0606020202030204" pitchFamily="34" charset="0"/>
              </a:defRPr>
            </a:lvl1pPr>
            <a:lvl2pPr marL="742950" indent="-285750">
              <a:spcBef>
                <a:spcPct val="20000"/>
              </a:spcBef>
              <a:buClr>
                <a:schemeClr val="bg1"/>
              </a:buClr>
              <a:buFont typeface="Wingdings" panose="05000000000000000000" pitchFamily="2" charset="2"/>
              <a:buChar char="§"/>
              <a:defRPr sz="2400">
                <a:solidFill>
                  <a:schemeClr val="bg1"/>
                </a:solidFill>
                <a:latin typeface="Arial Narrow" panose="020B0606020202030204" pitchFamily="34" charset="0"/>
              </a:defRPr>
            </a:lvl2pPr>
            <a:lvl3pPr marL="1143000" indent="-228600">
              <a:spcBef>
                <a:spcPct val="20000"/>
              </a:spcBef>
              <a:buClr>
                <a:schemeClr val="bg1"/>
              </a:buClr>
              <a:buChar char="•"/>
              <a:defRPr sz="2000">
                <a:solidFill>
                  <a:schemeClr val="bg1"/>
                </a:solidFill>
                <a:latin typeface="Arial Narrow" panose="020B0606020202030204" pitchFamily="34" charset="0"/>
              </a:defRPr>
            </a:lvl3pPr>
            <a:lvl4pPr marL="1600200" indent="-228600">
              <a:spcBef>
                <a:spcPct val="20000"/>
              </a:spcBef>
              <a:buClr>
                <a:schemeClr val="bg1"/>
              </a:buClr>
              <a:buChar char="–"/>
              <a:defRPr sz="2000">
                <a:solidFill>
                  <a:schemeClr val="bg1"/>
                </a:solidFill>
                <a:latin typeface="Arial" panose="020B0604020202020204" pitchFamily="34" charset="0"/>
              </a:defRPr>
            </a:lvl4pPr>
            <a:lvl5pPr marL="2057400" indent="-228600">
              <a:spcBef>
                <a:spcPct val="20000"/>
              </a:spcBef>
              <a:buClr>
                <a:schemeClr val="bg1"/>
              </a:buClr>
              <a:buChar char="»"/>
              <a:defRPr sz="2000">
                <a:solidFill>
                  <a:schemeClr val="bg1"/>
                </a:solidFill>
                <a:latin typeface="Arial" panose="020B0604020202020204" pitchFamily="34" charset="0"/>
              </a:defRPr>
            </a:lvl5pPr>
            <a:lvl6pPr marL="2514600" indent="-228600" eaLnBrk="0" fontAlgn="base" hangingPunct="0">
              <a:spcBef>
                <a:spcPct val="20000"/>
              </a:spcBef>
              <a:spcAft>
                <a:spcPct val="0"/>
              </a:spcAft>
              <a:buClr>
                <a:schemeClr val="bg1"/>
              </a:buClr>
              <a:buChar char="»"/>
              <a:defRPr sz="2000">
                <a:solidFill>
                  <a:schemeClr val="bg1"/>
                </a:solidFill>
                <a:latin typeface="Arial" panose="020B0604020202020204" pitchFamily="34" charset="0"/>
              </a:defRPr>
            </a:lvl6pPr>
            <a:lvl7pPr marL="2971800" indent="-228600" eaLnBrk="0" fontAlgn="base" hangingPunct="0">
              <a:spcBef>
                <a:spcPct val="20000"/>
              </a:spcBef>
              <a:spcAft>
                <a:spcPct val="0"/>
              </a:spcAft>
              <a:buClr>
                <a:schemeClr val="bg1"/>
              </a:buClr>
              <a:buChar char="»"/>
              <a:defRPr sz="2000">
                <a:solidFill>
                  <a:schemeClr val="bg1"/>
                </a:solidFill>
                <a:latin typeface="Arial" panose="020B0604020202020204" pitchFamily="34" charset="0"/>
              </a:defRPr>
            </a:lvl7pPr>
            <a:lvl8pPr marL="3429000" indent="-228600" eaLnBrk="0" fontAlgn="base" hangingPunct="0">
              <a:spcBef>
                <a:spcPct val="20000"/>
              </a:spcBef>
              <a:spcAft>
                <a:spcPct val="0"/>
              </a:spcAft>
              <a:buClr>
                <a:schemeClr val="bg1"/>
              </a:buClr>
              <a:buChar char="»"/>
              <a:defRPr sz="2000">
                <a:solidFill>
                  <a:schemeClr val="bg1"/>
                </a:solidFill>
                <a:latin typeface="Arial" panose="020B0604020202020204" pitchFamily="34" charset="0"/>
              </a:defRPr>
            </a:lvl8pPr>
            <a:lvl9pPr marL="3886200" indent="-228600" eaLnBrk="0" fontAlgn="base" hangingPunct="0">
              <a:spcBef>
                <a:spcPct val="20000"/>
              </a:spcBef>
              <a:spcAft>
                <a:spcPct val="0"/>
              </a:spcAft>
              <a:buClr>
                <a:schemeClr val="bg1"/>
              </a:buClr>
              <a:buChar char="»"/>
              <a:defRPr sz="2000">
                <a:solidFill>
                  <a:schemeClr val="bg1"/>
                </a:solidFill>
                <a:latin typeface="Arial" panose="020B0604020202020204" pitchFamily="34" charset="0"/>
              </a:defRPr>
            </a:lvl9pPr>
          </a:lstStyle>
          <a:p>
            <a:pPr algn="ctr" eaLnBrk="1" hangingPunct="1">
              <a:spcBef>
                <a:spcPct val="0"/>
              </a:spcBef>
              <a:buClrTx/>
              <a:buFontTx/>
              <a:buNone/>
            </a:pPr>
            <a:endParaRPr lang="fr-BE" altLang="fr-FR" sz="2000">
              <a:solidFill>
                <a:srgbClr val="FF0000"/>
              </a:solidFill>
              <a:latin typeface="Times New Roman" panose="02020603050405020304" pitchFamily="18" charset="0"/>
            </a:endParaRPr>
          </a:p>
        </p:txBody>
      </p:sp>
      <p:sp>
        <p:nvSpPr>
          <p:cNvPr id="44038" name="Line 6"/>
          <p:cNvSpPr>
            <a:spLocks noChangeShapeType="1"/>
          </p:cNvSpPr>
          <p:nvPr/>
        </p:nvSpPr>
        <p:spPr bwMode="auto">
          <a:xfrm>
            <a:off x="6808788" y="5338763"/>
            <a:ext cx="0" cy="61912"/>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fr-BE"/>
          </a:p>
        </p:txBody>
      </p:sp>
      <p:sp>
        <p:nvSpPr>
          <p:cNvPr id="44039" name="Line 7"/>
          <p:cNvSpPr>
            <a:spLocks noChangeShapeType="1"/>
          </p:cNvSpPr>
          <p:nvPr/>
        </p:nvSpPr>
        <p:spPr bwMode="auto">
          <a:xfrm>
            <a:off x="6553200" y="5338763"/>
            <a:ext cx="0" cy="61912"/>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fr-BE"/>
          </a:p>
        </p:txBody>
      </p:sp>
      <p:sp>
        <p:nvSpPr>
          <p:cNvPr id="44040" name="Line 8"/>
          <p:cNvSpPr>
            <a:spLocks noChangeShapeType="1"/>
          </p:cNvSpPr>
          <p:nvPr/>
        </p:nvSpPr>
        <p:spPr bwMode="auto">
          <a:xfrm>
            <a:off x="6330950" y="5330825"/>
            <a:ext cx="0" cy="61913"/>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fr-BE"/>
          </a:p>
        </p:txBody>
      </p:sp>
      <p:sp>
        <p:nvSpPr>
          <p:cNvPr id="44041" name="Line 9"/>
          <p:cNvSpPr>
            <a:spLocks noChangeShapeType="1"/>
          </p:cNvSpPr>
          <p:nvPr/>
        </p:nvSpPr>
        <p:spPr bwMode="auto">
          <a:xfrm>
            <a:off x="5868988" y="5330825"/>
            <a:ext cx="0" cy="61913"/>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fr-BE"/>
          </a:p>
        </p:txBody>
      </p:sp>
      <p:sp>
        <p:nvSpPr>
          <p:cNvPr id="44042" name="Line 10"/>
          <p:cNvSpPr>
            <a:spLocks noChangeShapeType="1"/>
          </p:cNvSpPr>
          <p:nvPr/>
        </p:nvSpPr>
        <p:spPr bwMode="auto">
          <a:xfrm>
            <a:off x="6091238" y="5330825"/>
            <a:ext cx="0" cy="61913"/>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fr-BE"/>
          </a:p>
        </p:txBody>
      </p:sp>
      <p:sp>
        <p:nvSpPr>
          <p:cNvPr id="44043" name="Line 11"/>
          <p:cNvSpPr>
            <a:spLocks noChangeShapeType="1"/>
          </p:cNvSpPr>
          <p:nvPr/>
        </p:nvSpPr>
        <p:spPr bwMode="auto">
          <a:xfrm>
            <a:off x="5167313" y="5338763"/>
            <a:ext cx="0" cy="61912"/>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fr-BE"/>
          </a:p>
        </p:txBody>
      </p:sp>
      <p:sp>
        <p:nvSpPr>
          <p:cNvPr id="44044" name="Line 12"/>
          <p:cNvSpPr>
            <a:spLocks noChangeShapeType="1"/>
          </p:cNvSpPr>
          <p:nvPr/>
        </p:nvSpPr>
        <p:spPr bwMode="auto">
          <a:xfrm>
            <a:off x="5400675" y="5330825"/>
            <a:ext cx="0" cy="61913"/>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fr-BE"/>
          </a:p>
        </p:txBody>
      </p:sp>
      <p:sp>
        <p:nvSpPr>
          <p:cNvPr id="44045" name="Line 13"/>
          <p:cNvSpPr>
            <a:spLocks noChangeShapeType="1"/>
          </p:cNvSpPr>
          <p:nvPr/>
        </p:nvSpPr>
        <p:spPr bwMode="auto">
          <a:xfrm>
            <a:off x="5640388" y="5330825"/>
            <a:ext cx="0" cy="61913"/>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fr-BE"/>
          </a:p>
        </p:txBody>
      </p:sp>
      <p:sp>
        <p:nvSpPr>
          <p:cNvPr id="44046" name="Line 14"/>
          <p:cNvSpPr>
            <a:spLocks noChangeShapeType="1"/>
          </p:cNvSpPr>
          <p:nvPr/>
        </p:nvSpPr>
        <p:spPr bwMode="auto">
          <a:xfrm>
            <a:off x="4465638" y="5338763"/>
            <a:ext cx="0" cy="61912"/>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fr-BE"/>
          </a:p>
        </p:txBody>
      </p:sp>
      <p:sp>
        <p:nvSpPr>
          <p:cNvPr id="44047" name="Line 15"/>
          <p:cNvSpPr>
            <a:spLocks noChangeShapeType="1"/>
          </p:cNvSpPr>
          <p:nvPr/>
        </p:nvSpPr>
        <p:spPr bwMode="auto">
          <a:xfrm>
            <a:off x="4694238" y="5330825"/>
            <a:ext cx="0" cy="61913"/>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fr-BE"/>
          </a:p>
        </p:txBody>
      </p:sp>
      <p:sp>
        <p:nvSpPr>
          <p:cNvPr id="44048" name="Line 16"/>
          <p:cNvSpPr>
            <a:spLocks noChangeShapeType="1"/>
          </p:cNvSpPr>
          <p:nvPr/>
        </p:nvSpPr>
        <p:spPr bwMode="auto">
          <a:xfrm>
            <a:off x="4933950" y="5330825"/>
            <a:ext cx="0" cy="61913"/>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fr-BE"/>
          </a:p>
        </p:txBody>
      </p:sp>
      <p:sp>
        <p:nvSpPr>
          <p:cNvPr id="44049" name="Line 17"/>
          <p:cNvSpPr>
            <a:spLocks noChangeShapeType="1"/>
          </p:cNvSpPr>
          <p:nvPr/>
        </p:nvSpPr>
        <p:spPr bwMode="auto">
          <a:xfrm>
            <a:off x="4227513" y="5338763"/>
            <a:ext cx="0" cy="61912"/>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fr-BE"/>
          </a:p>
        </p:txBody>
      </p:sp>
      <p:sp>
        <p:nvSpPr>
          <p:cNvPr id="44050" name="Line 18"/>
          <p:cNvSpPr>
            <a:spLocks noChangeShapeType="1"/>
          </p:cNvSpPr>
          <p:nvPr/>
        </p:nvSpPr>
        <p:spPr bwMode="auto">
          <a:xfrm>
            <a:off x="3759200" y="5338763"/>
            <a:ext cx="0" cy="61912"/>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fr-BE"/>
          </a:p>
        </p:txBody>
      </p:sp>
      <p:sp>
        <p:nvSpPr>
          <p:cNvPr id="44051" name="Line 19"/>
          <p:cNvSpPr>
            <a:spLocks noChangeShapeType="1"/>
          </p:cNvSpPr>
          <p:nvPr/>
        </p:nvSpPr>
        <p:spPr bwMode="auto">
          <a:xfrm>
            <a:off x="3987800" y="5338763"/>
            <a:ext cx="0" cy="61912"/>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fr-BE"/>
          </a:p>
        </p:txBody>
      </p:sp>
      <p:sp>
        <p:nvSpPr>
          <p:cNvPr id="44052" name="Line 20"/>
          <p:cNvSpPr>
            <a:spLocks noChangeShapeType="1"/>
          </p:cNvSpPr>
          <p:nvPr/>
        </p:nvSpPr>
        <p:spPr bwMode="auto">
          <a:xfrm>
            <a:off x="3297238" y="5330825"/>
            <a:ext cx="0" cy="61913"/>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fr-BE"/>
          </a:p>
        </p:txBody>
      </p:sp>
      <p:sp>
        <p:nvSpPr>
          <p:cNvPr id="44053" name="Line 21"/>
          <p:cNvSpPr>
            <a:spLocks noChangeShapeType="1"/>
          </p:cNvSpPr>
          <p:nvPr/>
        </p:nvSpPr>
        <p:spPr bwMode="auto">
          <a:xfrm>
            <a:off x="3525838" y="5330825"/>
            <a:ext cx="0" cy="61913"/>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fr-BE"/>
          </a:p>
        </p:txBody>
      </p:sp>
      <p:sp>
        <p:nvSpPr>
          <p:cNvPr id="44054" name="Line 22"/>
          <p:cNvSpPr>
            <a:spLocks noChangeShapeType="1"/>
          </p:cNvSpPr>
          <p:nvPr/>
        </p:nvSpPr>
        <p:spPr bwMode="auto">
          <a:xfrm>
            <a:off x="2111375" y="5330825"/>
            <a:ext cx="0" cy="61913"/>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fr-BE"/>
          </a:p>
        </p:txBody>
      </p:sp>
      <p:sp>
        <p:nvSpPr>
          <p:cNvPr id="44055" name="Line 23"/>
          <p:cNvSpPr>
            <a:spLocks noChangeShapeType="1"/>
          </p:cNvSpPr>
          <p:nvPr/>
        </p:nvSpPr>
        <p:spPr bwMode="auto">
          <a:xfrm>
            <a:off x="2819400" y="5330825"/>
            <a:ext cx="0" cy="61913"/>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fr-BE"/>
          </a:p>
        </p:txBody>
      </p:sp>
      <p:sp>
        <p:nvSpPr>
          <p:cNvPr id="44056" name="Line 24"/>
          <p:cNvSpPr>
            <a:spLocks noChangeShapeType="1"/>
          </p:cNvSpPr>
          <p:nvPr/>
        </p:nvSpPr>
        <p:spPr bwMode="auto">
          <a:xfrm>
            <a:off x="3070225" y="5338763"/>
            <a:ext cx="0" cy="61912"/>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fr-BE"/>
          </a:p>
        </p:txBody>
      </p:sp>
      <p:sp>
        <p:nvSpPr>
          <p:cNvPr id="44057" name="Line 25"/>
          <p:cNvSpPr>
            <a:spLocks noChangeShapeType="1"/>
          </p:cNvSpPr>
          <p:nvPr/>
        </p:nvSpPr>
        <p:spPr bwMode="auto">
          <a:xfrm>
            <a:off x="2590800" y="5330825"/>
            <a:ext cx="0" cy="61913"/>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fr-BE"/>
          </a:p>
        </p:txBody>
      </p:sp>
      <p:sp>
        <p:nvSpPr>
          <p:cNvPr id="44058" name="Line 26"/>
          <p:cNvSpPr>
            <a:spLocks noChangeShapeType="1"/>
          </p:cNvSpPr>
          <p:nvPr/>
        </p:nvSpPr>
        <p:spPr bwMode="auto">
          <a:xfrm>
            <a:off x="2346325" y="5330825"/>
            <a:ext cx="0" cy="61913"/>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fr-BE"/>
          </a:p>
        </p:txBody>
      </p:sp>
      <p:sp>
        <p:nvSpPr>
          <p:cNvPr id="44059" name="Line 27"/>
          <p:cNvSpPr>
            <a:spLocks noChangeShapeType="1"/>
          </p:cNvSpPr>
          <p:nvPr/>
        </p:nvSpPr>
        <p:spPr bwMode="auto">
          <a:xfrm>
            <a:off x="1884363" y="5330825"/>
            <a:ext cx="0" cy="61913"/>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fr-BE"/>
          </a:p>
        </p:txBody>
      </p:sp>
      <p:sp>
        <p:nvSpPr>
          <p:cNvPr id="44060" name="Line 28"/>
          <p:cNvSpPr>
            <a:spLocks noChangeShapeType="1"/>
          </p:cNvSpPr>
          <p:nvPr/>
        </p:nvSpPr>
        <p:spPr bwMode="auto">
          <a:xfrm flipV="1">
            <a:off x="6804025" y="5251450"/>
            <a:ext cx="0" cy="74613"/>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fr-BE"/>
          </a:p>
        </p:txBody>
      </p:sp>
      <p:sp>
        <p:nvSpPr>
          <p:cNvPr id="44061" name="Line 29"/>
          <p:cNvSpPr>
            <a:spLocks noChangeShapeType="1"/>
          </p:cNvSpPr>
          <p:nvPr/>
        </p:nvSpPr>
        <p:spPr bwMode="auto">
          <a:xfrm>
            <a:off x="936625" y="5300663"/>
            <a:ext cx="8027988" cy="0"/>
          </a:xfrm>
          <a:prstGeom prst="line">
            <a:avLst/>
          </a:prstGeom>
          <a:noFill/>
          <a:ln w="25400">
            <a:solidFill>
              <a:srgbClr val="000000"/>
            </a:solidFill>
            <a:round/>
            <a:headEnd/>
            <a:tailEnd/>
          </a:ln>
          <a:effectLst>
            <a:outerShdw dist="35921" dir="2700000" algn="ctr" rotWithShape="0">
              <a:schemeClr val="bg2"/>
            </a:outerShdw>
          </a:effectLst>
          <a:extLst>
            <a:ext uri="{909E8E84-426E-40DD-AFC4-6F175D3DCCD1}">
              <a14:hiddenFill xmlns:a14="http://schemas.microsoft.com/office/drawing/2010/main">
                <a:noFill/>
              </a14:hiddenFill>
            </a:ext>
          </a:extLst>
        </p:spPr>
        <p:txBody>
          <a:bodyPr wrap="none" anchor="ctr"/>
          <a:lstStyle/>
          <a:p>
            <a:endParaRPr lang="fr-BE"/>
          </a:p>
        </p:txBody>
      </p:sp>
      <p:sp>
        <p:nvSpPr>
          <p:cNvPr id="44062" name="Line 30"/>
          <p:cNvSpPr>
            <a:spLocks noChangeShapeType="1"/>
          </p:cNvSpPr>
          <p:nvPr/>
        </p:nvSpPr>
        <p:spPr bwMode="auto">
          <a:xfrm>
            <a:off x="7488238" y="5338763"/>
            <a:ext cx="0" cy="61912"/>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fr-BE"/>
          </a:p>
        </p:txBody>
      </p:sp>
      <p:sp>
        <p:nvSpPr>
          <p:cNvPr id="44063" name="Line 31"/>
          <p:cNvSpPr>
            <a:spLocks noChangeShapeType="1"/>
          </p:cNvSpPr>
          <p:nvPr/>
        </p:nvSpPr>
        <p:spPr bwMode="auto">
          <a:xfrm>
            <a:off x="7246938" y="5338763"/>
            <a:ext cx="0" cy="61912"/>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fr-BE"/>
          </a:p>
        </p:txBody>
      </p:sp>
      <p:sp>
        <p:nvSpPr>
          <p:cNvPr id="44064" name="Line 32"/>
          <p:cNvSpPr>
            <a:spLocks noChangeShapeType="1"/>
          </p:cNvSpPr>
          <p:nvPr/>
        </p:nvSpPr>
        <p:spPr bwMode="auto">
          <a:xfrm>
            <a:off x="7019925" y="5338763"/>
            <a:ext cx="0" cy="61912"/>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fr-BE"/>
          </a:p>
        </p:txBody>
      </p:sp>
      <p:sp>
        <p:nvSpPr>
          <p:cNvPr id="44065" name="AutoShape 33"/>
          <p:cNvSpPr>
            <a:spLocks noChangeArrowheads="1"/>
          </p:cNvSpPr>
          <p:nvPr/>
        </p:nvSpPr>
        <p:spPr bwMode="auto">
          <a:xfrm rot="-5400000">
            <a:off x="3030538" y="3386138"/>
            <a:ext cx="2435225" cy="1368425"/>
          </a:xfrm>
          <a:prstGeom prst="rtTriangle">
            <a:avLst/>
          </a:prstGeom>
          <a:solidFill>
            <a:srgbClr val="FFFF99"/>
          </a:solidFill>
          <a:ln w="9525">
            <a:solidFill>
              <a:srgbClr val="000000"/>
            </a:solidFill>
            <a:miter lim="800000"/>
            <a:headEnd/>
            <a:tailEnd/>
          </a:ln>
        </p:spPr>
        <p:txBody>
          <a:bodyPr wrap="none" anchor="ctr"/>
          <a:lstStyle>
            <a:lvl1pPr>
              <a:spcBef>
                <a:spcPct val="20000"/>
              </a:spcBef>
              <a:buClr>
                <a:schemeClr val="bg1"/>
              </a:buClr>
              <a:buFont typeface="Mistral" panose="03090702030407020403" pitchFamily="66" charset="0"/>
              <a:buChar char="●"/>
              <a:defRPr sz="2600">
                <a:solidFill>
                  <a:schemeClr val="bg1"/>
                </a:solidFill>
                <a:latin typeface="Arial Narrow" panose="020B0606020202030204" pitchFamily="34" charset="0"/>
              </a:defRPr>
            </a:lvl1pPr>
            <a:lvl2pPr marL="742950" indent="-285750">
              <a:spcBef>
                <a:spcPct val="20000"/>
              </a:spcBef>
              <a:buClr>
                <a:schemeClr val="bg1"/>
              </a:buClr>
              <a:buFont typeface="Wingdings" panose="05000000000000000000" pitchFamily="2" charset="2"/>
              <a:buChar char="§"/>
              <a:defRPr sz="2400">
                <a:solidFill>
                  <a:schemeClr val="bg1"/>
                </a:solidFill>
                <a:latin typeface="Arial Narrow" panose="020B0606020202030204" pitchFamily="34" charset="0"/>
              </a:defRPr>
            </a:lvl2pPr>
            <a:lvl3pPr marL="1143000" indent="-228600">
              <a:spcBef>
                <a:spcPct val="20000"/>
              </a:spcBef>
              <a:buClr>
                <a:schemeClr val="bg1"/>
              </a:buClr>
              <a:buChar char="•"/>
              <a:defRPr sz="2000">
                <a:solidFill>
                  <a:schemeClr val="bg1"/>
                </a:solidFill>
                <a:latin typeface="Arial Narrow" panose="020B0606020202030204" pitchFamily="34" charset="0"/>
              </a:defRPr>
            </a:lvl3pPr>
            <a:lvl4pPr marL="1600200" indent="-228600">
              <a:spcBef>
                <a:spcPct val="20000"/>
              </a:spcBef>
              <a:buClr>
                <a:schemeClr val="bg1"/>
              </a:buClr>
              <a:buChar char="–"/>
              <a:defRPr sz="2000">
                <a:solidFill>
                  <a:schemeClr val="bg1"/>
                </a:solidFill>
                <a:latin typeface="Arial" panose="020B0604020202020204" pitchFamily="34" charset="0"/>
              </a:defRPr>
            </a:lvl4pPr>
            <a:lvl5pPr marL="2057400" indent="-228600">
              <a:spcBef>
                <a:spcPct val="20000"/>
              </a:spcBef>
              <a:buClr>
                <a:schemeClr val="bg1"/>
              </a:buClr>
              <a:buChar char="»"/>
              <a:defRPr sz="2000">
                <a:solidFill>
                  <a:schemeClr val="bg1"/>
                </a:solidFill>
                <a:latin typeface="Arial" panose="020B0604020202020204" pitchFamily="34" charset="0"/>
              </a:defRPr>
            </a:lvl5pPr>
            <a:lvl6pPr marL="2514600" indent="-228600" eaLnBrk="0" fontAlgn="base" hangingPunct="0">
              <a:spcBef>
                <a:spcPct val="20000"/>
              </a:spcBef>
              <a:spcAft>
                <a:spcPct val="0"/>
              </a:spcAft>
              <a:buClr>
                <a:schemeClr val="bg1"/>
              </a:buClr>
              <a:buChar char="»"/>
              <a:defRPr sz="2000">
                <a:solidFill>
                  <a:schemeClr val="bg1"/>
                </a:solidFill>
                <a:latin typeface="Arial" panose="020B0604020202020204" pitchFamily="34" charset="0"/>
              </a:defRPr>
            </a:lvl6pPr>
            <a:lvl7pPr marL="2971800" indent="-228600" eaLnBrk="0" fontAlgn="base" hangingPunct="0">
              <a:spcBef>
                <a:spcPct val="20000"/>
              </a:spcBef>
              <a:spcAft>
                <a:spcPct val="0"/>
              </a:spcAft>
              <a:buClr>
                <a:schemeClr val="bg1"/>
              </a:buClr>
              <a:buChar char="»"/>
              <a:defRPr sz="2000">
                <a:solidFill>
                  <a:schemeClr val="bg1"/>
                </a:solidFill>
                <a:latin typeface="Arial" panose="020B0604020202020204" pitchFamily="34" charset="0"/>
              </a:defRPr>
            </a:lvl7pPr>
            <a:lvl8pPr marL="3429000" indent="-228600" eaLnBrk="0" fontAlgn="base" hangingPunct="0">
              <a:spcBef>
                <a:spcPct val="20000"/>
              </a:spcBef>
              <a:spcAft>
                <a:spcPct val="0"/>
              </a:spcAft>
              <a:buClr>
                <a:schemeClr val="bg1"/>
              </a:buClr>
              <a:buChar char="»"/>
              <a:defRPr sz="2000">
                <a:solidFill>
                  <a:schemeClr val="bg1"/>
                </a:solidFill>
                <a:latin typeface="Arial" panose="020B0604020202020204" pitchFamily="34" charset="0"/>
              </a:defRPr>
            </a:lvl8pPr>
            <a:lvl9pPr marL="3886200" indent="-228600" eaLnBrk="0" fontAlgn="base" hangingPunct="0">
              <a:spcBef>
                <a:spcPct val="20000"/>
              </a:spcBef>
              <a:spcAft>
                <a:spcPct val="0"/>
              </a:spcAft>
              <a:buClr>
                <a:schemeClr val="bg1"/>
              </a:buClr>
              <a:buChar char="»"/>
              <a:defRPr sz="2000">
                <a:solidFill>
                  <a:schemeClr val="bg1"/>
                </a:solidFill>
                <a:latin typeface="Arial" panose="020B0604020202020204" pitchFamily="34" charset="0"/>
              </a:defRPr>
            </a:lvl9pPr>
          </a:lstStyle>
          <a:p>
            <a:pPr>
              <a:spcBef>
                <a:spcPct val="0"/>
              </a:spcBef>
              <a:buClrTx/>
              <a:buFontTx/>
              <a:buNone/>
            </a:pPr>
            <a:endParaRPr lang="fr-FR" altLang="fr-FR" sz="2400">
              <a:solidFill>
                <a:schemeClr val="tx1"/>
              </a:solidFill>
              <a:latin typeface="Times New Roman" panose="02020603050405020304" pitchFamily="18" charset="0"/>
            </a:endParaRPr>
          </a:p>
        </p:txBody>
      </p:sp>
      <p:sp>
        <p:nvSpPr>
          <p:cNvPr id="44066" name="Rectangle 34"/>
          <p:cNvSpPr>
            <a:spLocks noChangeArrowheads="1"/>
          </p:cNvSpPr>
          <p:nvPr/>
        </p:nvSpPr>
        <p:spPr bwMode="auto">
          <a:xfrm>
            <a:off x="4932363" y="2852738"/>
            <a:ext cx="2735262" cy="2443162"/>
          </a:xfrm>
          <a:prstGeom prst="rect">
            <a:avLst/>
          </a:prstGeom>
          <a:solidFill>
            <a:srgbClr val="FFFF00"/>
          </a:solidFill>
          <a:ln w="9525">
            <a:solidFill>
              <a:srgbClr val="000000"/>
            </a:solidFill>
            <a:miter lim="800000"/>
            <a:headEnd/>
            <a:tailEnd/>
          </a:ln>
        </p:spPr>
        <p:txBody>
          <a:bodyPr wrap="none" anchor="ctr"/>
          <a:lstStyle>
            <a:lvl1pPr>
              <a:spcBef>
                <a:spcPct val="20000"/>
              </a:spcBef>
              <a:buClr>
                <a:schemeClr val="bg1"/>
              </a:buClr>
              <a:buFont typeface="Mistral" panose="03090702030407020403" pitchFamily="66" charset="0"/>
              <a:buChar char="●"/>
              <a:defRPr sz="2600">
                <a:solidFill>
                  <a:schemeClr val="bg1"/>
                </a:solidFill>
                <a:latin typeface="Arial Narrow" panose="020B0606020202030204" pitchFamily="34" charset="0"/>
              </a:defRPr>
            </a:lvl1pPr>
            <a:lvl2pPr marL="742950" indent="-285750">
              <a:spcBef>
                <a:spcPct val="20000"/>
              </a:spcBef>
              <a:buClr>
                <a:schemeClr val="bg1"/>
              </a:buClr>
              <a:buFont typeface="Wingdings" panose="05000000000000000000" pitchFamily="2" charset="2"/>
              <a:buChar char="§"/>
              <a:defRPr sz="2400">
                <a:solidFill>
                  <a:schemeClr val="bg1"/>
                </a:solidFill>
                <a:latin typeface="Arial Narrow" panose="020B0606020202030204" pitchFamily="34" charset="0"/>
              </a:defRPr>
            </a:lvl2pPr>
            <a:lvl3pPr marL="1143000" indent="-228600">
              <a:spcBef>
                <a:spcPct val="20000"/>
              </a:spcBef>
              <a:buClr>
                <a:schemeClr val="bg1"/>
              </a:buClr>
              <a:buChar char="•"/>
              <a:defRPr sz="2000">
                <a:solidFill>
                  <a:schemeClr val="bg1"/>
                </a:solidFill>
                <a:latin typeface="Arial Narrow" panose="020B0606020202030204" pitchFamily="34" charset="0"/>
              </a:defRPr>
            </a:lvl3pPr>
            <a:lvl4pPr marL="1600200" indent="-228600">
              <a:spcBef>
                <a:spcPct val="20000"/>
              </a:spcBef>
              <a:buClr>
                <a:schemeClr val="bg1"/>
              </a:buClr>
              <a:buChar char="–"/>
              <a:defRPr sz="2000">
                <a:solidFill>
                  <a:schemeClr val="bg1"/>
                </a:solidFill>
                <a:latin typeface="Arial" panose="020B0604020202020204" pitchFamily="34" charset="0"/>
              </a:defRPr>
            </a:lvl4pPr>
            <a:lvl5pPr marL="2057400" indent="-228600">
              <a:spcBef>
                <a:spcPct val="20000"/>
              </a:spcBef>
              <a:buClr>
                <a:schemeClr val="bg1"/>
              </a:buClr>
              <a:buChar char="»"/>
              <a:defRPr sz="2000">
                <a:solidFill>
                  <a:schemeClr val="bg1"/>
                </a:solidFill>
                <a:latin typeface="Arial" panose="020B0604020202020204" pitchFamily="34" charset="0"/>
              </a:defRPr>
            </a:lvl5pPr>
            <a:lvl6pPr marL="2514600" indent="-228600" eaLnBrk="0" fontAlgn="base" hangingPunct="0">
              <a:spcBef>
                <a:spcPct val="20000"/>
              </a:spcBef>
              <a:spcAft>
                <a:spcPct val="0"/>
              </a:spcAft>
              <a:buClr>
                <a:schemeClr val="bg1"/>
              </a:buClr>
              <a:buChar char="»"/>
              <a:defRPr sz="2000">
                <a:solidFill>
                  <a:schemeClr val="bg1"/>
                </a:solidFill>
                <a:latin typeface="Arial" panose="020B0604020202020204" pitchFamily="34" charset="0"/>
              </a:defRPr>
            </a:lvl6pPr>
            <a:lvl7pPr marL="2971800" indent="-228600" eaLnBrk="0" fontAlgn="base" hangingPunct="0">
              <a:spcBef>
                <a:spcPct val="20000"/>
              </a:spcBef>
              <a:spcAft>
                <a:spcPct val="0"/>
              </a:spcAft>
              <a:buClr>
                <a:schemeClr val="bg1"/>
              </a:buClr>
              <a:buChar char="»"/>
              <a:defRPr sz="2000">
                <a:solidFill>
                  <a:schemeClr val="bg1"/>
                </a:solidFill>
                <a:latin typeface="Arial" panose="020B0604020202020204" pitchFamily="34" charset="0"/>
              </a:defRPr>
            </a:lvl7pPr>
            <a:lvl8pPr marL="3429000" indent="-228600" eaLnBrk="0" fontAlgn="base" hangingPunct="0">
              <a:spcBef>
                <a:spcPct val="20000"/>
              </a:spcBef>
              <a:spcAft>
                <a:spcPct val="0"/>
              </a:spcAft>
              <a:buClr>
                <a:schemeClr val="bg1"/>
              </a:buClr>
              <a:buChar char="»"/>
              <a:defRPr sz="2000">
                <a:solidFill>
                  <a:schemeClr val="bg1"/>
                </a:solidFill>
                <a:latin typeface="Arial" panose="020B0604020202020204" pitchFamily="34" charset="0"/>
              </a:defRPr>
            </a:lvl8pPr>
            <a:lvl9pPr marL="3886200" indent="-228600" eaLnBrk="0" fontAlgn="base" hangingPunct="0">
              <a:spcBef>
                <a:spcPct val="20000"/>
              </a:spcBef>
              <a:spcAft>
                <a:spcPct val="0"/>
              </a:spcAft>
              <a:buClr>
                <a:schemeClr val="bg1"/>
              </a:buClr>
              <a:buChar char="»"/>
              <a:defRPr sz="2000">
                <a:solidFill>
                  <a:schemeClr val="bg1"/>
                </a:solidFill>
                <a:latin typeface="Arial" panose="020B0604020202020204" pitchFamily="34" charset="0"/>
              </a:defRPr>
            </a:lvl9pPr>
          </a:lstStyle>
          <a:p>
            <a:pPr>
              <a:spcBef>
                <a:spcPct val="0"/>
              </a:spcBef>
              <a:buClrTx/>
              <a:buFontTx/>
              <a:buNone/>
            </a:pPr>
            <a:endParaRPr lang="fr-FR" altLang="fr-FR" sz="2400">
              <a:solidFill>
                <a:schemeClr val="tx1"/>
              </a:solidFill>
              <a:latin typeface="Times New Roman" panose="02020603050405020304" pitchFamily="18" charset="0"/>
            </a:endParaRPr>
          </a:p>
        </p:txBody>
      </p:sp>
      <p:sp>
        <p:nvSpPr>
          <p:cNvPr id="44067" name="AutoShape 35"/>
          <p:cNvSpPr>
            <a:spLocks noChangeArrowheads="1"/>
          </p:cNvSpPr>
          <p:nvPr/>
        </p:nvSpPr>
        <p:spPr bwMode="auto">
          <a:xfrm>
            <a:off x="1187450" y="2925763"/>
            <a:ext cx="142875" cy="2376487"/>
          </a:xfrm>
          <a:prstGeom prst="triangle">
            <a:avLst>
              <a:gd name="adj" fmla="val 49995"/>
            </a:avLst>
          </a:prstGeom>
          <a:solidFill>
            <a:srgbClr val="00FFFF"/>
          </a:solidFill>
          <a:ln w="12700">
            <a:solidFill>
              <a:srgbClr val="000000"/>
            </a:solidFill>
            <a:miter lim="800000"/>
            <a:headEnd/>
            <a:tailEnd/>
          </a:ln>
        </p:spPr>
        <p:txBody>
          <a:bodyPr wrap="none" lIns="90488" tIns="44450" rIns="90488" bIns="44450" anchor="ctr"/>
          <a:lstStyle>
            <a:lvl1pPr>
              <a:spcBef>
                <a:spcPct val="20000"/>
              </a:spcBef>
              <a:buClr>
                <a:schemeClr val="bg1"/>
              </a:buClr>
              <a:buFont typeface="Mistral" panose="03090702030407020403" pitchFamily="66" charset="0"/>
              <a:buChar char="●"/>
              <a:defRPr sz="2600">
                <a:solidFill>
                  <a:schemeClr val="bg1"/>
                </a:solidFill>
                <a:latin typeface="Arial Narrow" panose="020B0606020202030204" pitchFamily="34" charset="0"/>
              </a:defRPr>
            </a:lvl1pPr>
            <a:lvl2pPr marL="742950" indent="-285750">
              <a:spcBef>
                <a:spcPct val="20000"/>
              </a:spcBef>
              <a:buClr>
                <a:schemeClr val="bg1"/>
              </a:buClr>
              <a:buFont typeface="Wingdings" panose="05000000000000000000" pitchFamily="2" charset="2"/>
              <a:buChar char="§"/>
              <a:defRPr sz="2400">
                <a:solidFill>
                  <a:schemeClr val="bg1"/>
                </a:solidFill>
                <a:latin typeface="Arial Narrow" panose="020B0606020202030204" pitchFamily="34" charset="0"/>
              </a:defRPr>
            </a:lvl2pPr>
            <a:lvl3pPr marL="1143000" indent="-228600">
              <a:spcBef>
                <a:spcPct val="20000"/>
              </a:spcBef>
              <a:buClr>
                <a:schemeClr val="bg1"/>
              </a:buClr>
              <a:buChar char="•"/>
              <a:defRPr sz="2000">
                <a:solidFill>
                  <a:schemeClr val="bg1"/>
                </a:solidFill>
                <a:latin typeface="Arial Narrow" panose="020B0606020202030204" pitchFamily="34" charset="0"/>
              </a:defRPr>
            </a:lvl3pPr>
            <a:lvl4pPr marL="1600200" indent="-228600">
              <a:spcBef>
                <a:spcPct val="20000"/>
              </a:spcBef>
              <a:buClr>
                <a:schemeClr val="bg1"/>
              </a:buClr>
              <a:buChar char="–"/>
              <a:defRPr sz="2000">
                <a:solidFill>
                  <a:schemeClr val="bg1"/>
                </a:solidFill>
                <a:latin typeface="Arial" panose="020B0604020202020204" pitchFamily="34" charset="0"/>
              </a:defRPr>
            </a:lvl4pPr>
            <a:lvl5pPr marL="2057400" indent="-228600">
              <a:spcBef>
                <a:spcPct val="20000"/>
              </a:spcBef>
              <a:buClr>
                <a:schemeClr val="bg1"/>
              </a:buClr>
              <a:buChar char="»"/>
              <a:defRPr sz="2000">
                <a:solidFill>
                  <a:schemeClr val="bg1"/>
                </a:solidFill>
                <a:latin typeface="Arial" panose="020B0604020202020204" pitchFamily="34" charset="0"/>
              </a:defRPr>
            </a:lvl5pPr>
            <a:lvl6pPr marL="2514600" indent="-228600" eaLnBrk="0" fontAlgn="base" hangingPunct="0">
              <a:spcBef>
                <a:spcPct val="20000"/>
              </a:spcBef>
              <a:spcAft>
                <a:spcPct val="0"/>
              </a:spcAft>
              <a:buClr>
                <a:schemeClr val="bg1"/>
              </a:buClr>
              <a:buChar char="»"/>
              <a:defRPr sz="2000">
                <a:solidFill>
                  <a:schemeClr val="bg1"/>
                </a:solidFill>
                <a:latin typeface="Arial" panose="020B0604020202020204" pitchFamily="34" charset="0"/>
              </a:defRPr>
            </a:lvl6pPr>
            <a:lvl7pPr marL="2971800" indent="-228600" eaLnBrk="0" fontAlgn="base" hangingPunct="0">
              <a:spcBef>
                <a:spcPct val="20000"/>
              </a:spcBef>
              <a:spcAft>
                <a:spcPct val="0"/>
              </a:spcAft>
              <a:buClr>
                <a:schemeClr val="bg1"/>
              </a:buClr>
              <a:buChar char="»"/>
              <a:defRPr sz="2000">
                <a:solidFill>
                  <a:schemeClr val="bg1"/>
                </a:solidFill>
                <a:latin typeface="Arial" panose="020B0604020202020204" pitchFamily="34" charset="0"/>
              </a:defRPr>
            </a:lvl7pPr>
            <a:lvl8pPr marL="3429000" indent="-228600" eaLnBrk="0" fontAlgn="base" hangingPunct="0">
              <a:spcBef>
                <a:spcPct val="20000"/>
              </a:spcBef>
              <a:spcAft>
                <a:spcPct val="0"/>
              </a:spcAft>
              <a:buClr>
                <a:schemeClr val="bg1"/>
              </a:buClr>
              <a:buChar char="»"/>
              <a:defRPr sz="2000">
                <a:solidFill>
                  <a:schemeClr val="bg1"/>
                </a:solidFill>
                <a:latin typeface="Arial" panose="020B0604020202020204" pitchFamily="34" charset="0"/>
              </a:defRPr>
            </a:lvl8pPr>
            <a:lvl9pPr marL="3886200" indent="-228600" eaLnBrk="0" fontAlgn="base" hangingPunct="0">
              <a:spcBef>
                <a:spcPct val="20000"/>
              </a:spcBef>
              <a:spcAft>
                <a:spcPct val="0"/>
              </a:spcAft>
              <a:buClr>
                <a:schemeClr val="bg1"/>
              </a:buClr>
              <a:buChar char="»"/>
              <a:defRPr sz="2000">
                <a:solidFill>
                  <a:schemeClr val="bg1"/>
                </a:solidFill>
                <a:latin typeface="Arial" panose="020B0604020202020204" pitchFamily="34" charset="0"/>
              </a:defRPr>
            </a:lvl9pPr>
          </a:lstStyle>
          <a:p>
            <a:pPr algn="ctr">
              <a:spcBef>
                <a:spcPct val="0"/>
              </a:spcBef>
              <a:buClrTx/>
              <a:buFontTx/>
              <a:buNone/>
            </a:pPr>
            <a:endParaRPr lang="fr-BE" altLang="fr-FR" sz="1800">
              <a:solidFill>
                <a:srgbClr val="000000"/>
              </a:solidFill>
            </a:endParaRPr>
          </a:p>
        </p:txBody>
      </p:sp>
      <p:sp>
        <p:nvSpPr>
          <p:cNvPr id="44068" name="AutoShape 36"/>
          <p:cNvSpPr>
            <a:spLocks noChangeArrowheads="1"/>
          </p:cNvSpPr>
          <p:nvPr/>
        </p:nvSpPr>
        <p:spPr bwMode="auto">
          <a:xfrm>
            <a:off x="971550" y="2925763"/>
            <a:ext cx="215900" cy="2376487"/>
          </a:xfrm>
          <a:prstGeom prst="triangle">
            <a:avLst>
              <a:gd name="adj" fmla="val 49995"/>
            </a:avLst>
          </a:prstGeom>
          <a:solidFill>
            <a:schemeClr val="accent2"/>
          </a:solidFill>
          <a:ln w="12700">
            <a:solidFill>
              <a:srgbClr val="000000"/>
            </a:solidFill>
            <a:miter lim="800000"/>
            <a:headEnd/>
            <a:tailEnd/>
          </a:ln>
        </p:spPr>
        <p:txBody>
          <a:bodyPr wrap="none" lIns="90488" tIns="44450" rIns="90488" bIns="44450" anchor="ctr"/>
          <a:lstStyle>
            <a:lvl1pPr>
              <a:spcBef>
                <a:spcPct val="20000"/>
              </a:spcBef>
              <a:buClr>
                <a:schemeClr val="bg1"/>
              </a:buClr>
              <a:buFont typeface="Mistral" panose="03090702030407020403" pitchFamily="66" charset="0"/>
              <a:buChar char="●"/>
              <a:defRPr sz="2600">
                <a:solidFill>
                  <a:schemeClr val="bg1"/>
                </a:solidFill>
                <a:latin typeface="Arial Narrow" panose="020B0606020202030204" pitchFamily="34" charset="0"/>
              </a:defRPr>
            </a:lvl1pPr>
            <a:lvl2pPr marL="742950" indent="-285750">
              <a:spcBef>
                <a:spcPct val="20000"/>
              </a:spcBef>
              <a:buClr>
                <a:schemeClr val="bg1"/>
              </a:buClr>
              <a:buFont typeface="Wingdings" panose="05000000000000000000" pitchFamily="2" charset="2"/>
              <a:buChar char="§"/>
              <a:defRPr sz="2400">
                <a:solidFill>
                  <a:schemeClr val="bg1"/>
                </a:solidFill>
                <a:latin typeface="Arial Narrow" panose="020B0606020202030204" pitchFamily="34" charset="0"/>
              </a:defRPr>
            </a:lvl2pPr>
            <a:lvl3pPr marL="1143000" indent="-228600">
              <a:spcBef>
                <a:spcPct val="20000"/>
              </a:spcBef>
              <a:buClr>
                <a:schemeClr val="bg1"/>
              </a:buClr>
              <a:buChar char="•"/>
              <a:defRPr sz="2000">
                <a:solidFill>
                  <a:schemeClr val="bg1"/>
                </a:solidFill>
                <a:latin typeface="Arial Narrow" panose="020B0606020202030204" pitchFamily="34" charset="0"/>
              </a:defRPr>
            </a:lvl3pPr>
            <a:lvl4pPr marL="1600200" indent="-228600">
              <a:spcBef>
                <a:spcPct val="20000"/>
              </a:spcBef>
              <a:buClr>
                <a:schemeClr val="bg1"/>
              </a:buClr>
              <a:buChar char="–"/>
              <a:defRPr sz="2000">
                <a:solidFill>
                  <a:schemeClr val="bg1"/>
                </a:solidFill>
                <a:latin typeface="Arial" panose="020B0604020202020204" pitchFamily="34" charset="0"/>
              </a:defRPr>
            </a:lvl4pPr>
            <a:lvl5pPr marL="2057400" indent="-228600">
              <a:spcBef>
                <a:spcPct val="20000"/>
              </a:spcBef>
              <a:buClr>
                <a:schemeClr val="bg1"/>
              </a:buClr>
              <a:buChar char="»"/>
              <a:defRPr sz="2000">
                <a:solidFill>
                  <a:schemeClr val="bg1"/>
                </a:solidFill>
                <a:latin typeface="Arial" panose="020B0604020202020204" pitchFamily="34" charset="0"/>
              </a:defRPr>
            </a:lvl5pPr>
            <a:lvl6pPr marL="2514600" indent="-228600" eaLnBrk="0" fontAlgn="base" hangingPunct="0">
              <a:spcBef>
                <a:spcPct val="20000"/>
              </a:spcBef>
              <a:spcAft>
                <a:spcPct val="0"/>
              </a:spcAft>
              <a:buClr>
                <a:schemeClr val="bg1"/>
              </a:buClr>
              <a:buChar char="»"/>
              <a:defRPr sz="2000">
                <a:solidFill>
                  <a:schemeClr val="bg1"/>
                </a:solidFill>
                <a:latin typeface="Arial" panose="020B0604020202020204" pitchFamily="34" charset="0"/>
              </a:defRPr>
            </a:lvl6pPr>
            <a:lvl7pPr marL="2971800" indent="-228600" eaLnBrk="0" fontAlgn="base" hangingPunct="0">
              <a:spcBef>
                <a:spcPct val="20000"/>
              </a:spcBef>
              <a:spcAft>
                <a:spcPct val="0"/>
              </a:spcAft>
              <a:buClr>
                <a:schemeClr val="bg1"/>
              </a:buClr>
              <a:buChar char="»"/>
              <a:defRPr sz="2000">
                <a:solidFill>
                  <a:schemeClr val="bg1"/>
                </a:solidFill>
                <a:latin typeface="Arial" panose="020B0604020202020204" pitchFamily="34" charset="0"/>
              </a:defRPr>
            </a:lvl7pPr>
            <a:lvl8pPr marL="3429000" indent="-228600" eaLnBrk="0" fontAlgn="base" hangingPunct="0">
              <a:spcBef>
                <a:spcPct val="20000"/>
              </a:spcBef>
              <a:spcAft>
                <a:spcPct val="0"/>
              </a:spcAft>
              <a:buClr>
                <a:schemeClr val="bg1"/>
              </a:buClr>
              <a:buChar char="»"/>
              <a:defRPr sz="2000">
                <a:solidFill>
                  <a:schemeClr val="bg1"/>
                </a:solidFill>
                <a:latin typeface="Arial" panose="020B0604020202020204" pitchFamily="34" charset="0"/>
              </a:defRPr>
            </a:lvl8pPr>
            <a:lvl9pPr marL="3886200" indent="-228600" eaLnBrk="0" fontAlgn="base" hangingPunct="0">
              <a:spcBef>
                <a:spcPct val="20000"/>
              </a:spcBef>
              <a:spcAft>
                <a:spcPct val="0"/>
              </a:spcAft>
              <a:buClr>
                <a:schemeClr val="bg1"/>
              </a:buClr>
              <a:buChar char="»"/>
              <a:defRPr sz="2000">
                <a:solidFill>
                  <a:schemeClr val="bg1"/>
                </a:solidFill>
                <a:latin typeface="Arial" panose="020B0604020202020204" pitchFamily="34" charset="0"/>
              </a:defRPr>
            </a:lvl9pPr>
          </a:lstStyle>
          <a:p>
            <a:pPr algn="ctr">
              <a:spcBef>
                <a:spcPct val="0"/>
              </a:spcBef>
              <a:buClrTx/>
              <a:buFontTx/>
              <a:buNone/>
            </a:pPr>
            <a:endParaRPr lang="fr-BE" altLang="fr-FR" sz="1800">
              <a:solidFill>
                <a:srgbClr val="000000"/>
              </a:solidFill>
            </a:endParaRPr>
          </a:p>
        </p:txBody>
      </p:sp>
      <p:sp>
        <p:nvSpPr>
          <p:cNvPr id="44069" name="Line 37"/>
          <p:cNvSpPr>
            <a:spLocks noChangeShapeType="1"/>
          </p:cNvSpPr>
          <p:nvPr/>
        </p:nvSpPr>
        <p:spPr bwMode="auto">
          <a:xfrm>
            <a:off x="971550" y="2708275"/>
            <a:ext cx="1223963" cy="0"/>
          </a:xfrm>
          <a:prstGeom prst="line">
            <a:avLst/>
          </a:prstGeom>
          <a:noFill/>
          <a:ln w="28575">
            <a:solidFill>
              <a:schemeClr val="tx1"/>
            </a:solidFill>
            <a:round/>
            <a:headEnd type="triangle" w="med" len="med"/>
            <a:tailEnd type="triangle" w="med" len="med"/>
          </a:ln>
          <a:extLst>
            <a:ext uri="{909E8E84-426E-40DD-AFC4-6F175D3DCCD1}">
              <a14:hiddenFill xmlns:a14="http://schemas.microsoft.com/office/drawing/2010/main">
                <a:noFill/>
              </a14:hiddenFill>
            </a:ext>
          </a:extLst>
        </p:spPr>
        <p:txBody>
          <a:bodyPr/>
          <a:lstStyle/>
          <a:p>
            <a:endParaRPr lang="fr-BE"/>
          </a:p>
        </p:txBody>
      </p:sp>
      <p:sp>
        <p:nvSpPr>
          <p:cNvPr id="44070" name="Text Box 38"/>
          <p:cNvSpPr txBox="1">
            <a:spLocks noChangeArrowheads="1"/>
          </p:cNvSpPr>
          <p:nvPr/>
        </p:nvSpPr>
        <p:spPr bwMode="auto">
          <a:xfrm>
            <a:off x="1042988" y="2252663"/>
            <a:ext cx="1319212"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bg1"/>
              </a:buClr>
              <a:buFont typeface="Mistral" panose="03090702030407020403" pitchFamily="66" charset="0"/>
              <a:buChar char="●"/>
              <a:defRPr sz="2600">
                <a:solidFill>
                  <a:schemeClr val="bg1"/>
                </a:solidFill>
                <a:latin typeface="Arial Narrow" panose="020B0606020202030204" pitchFamily="34" charset="0"/>
              </a:defRPr>
            </a:lvl1pPr>
            <a:lvl2pPr marL="742950" indent="-285750">
              <a:spcBef>
                <a:spcPct val="20000"/>
              </a:spcBef>
              <a:buClr>
                <a:schemeClr val="bg1"/>
              </a:buClr>
              <a:buFont typeface="Wingdings" panose="05000000000000000000" pitchFamily="2" charset="2"/>
              <a:buChar char="§"/>
              <a:defRPr sz="2400">
                <a:solidFill>
                  <a:schemeClr val="bg1"/>
                </a:solidFill>
                <a:latin typeface="Arial Narrow" panose="020B0606020202030204" pitchFamily="34" charset="0"/>
              </a:defRPr>
            </a:lvl2pPr>
            <a:lvl3pPr marL="1143000" indent="-228600">
              <a:spcBef>
                <a:spcPct val="20000"/>
              </a:spcBef>
              <a:buClr>
                <a:schemeClr val="bg1"/>
              </a:buClr>
              <a:buChar char="•"/>
              <a:defRPr sz="2000">
                <a:solidFill>
                  <a:schemeClr val="bg1"/>
                </a:solidFill>
                <a:latin typeface="Arial Narrow" panose="020B0606020202030204" pitchFamily="34" charset="0"/>
              </a:defRPr>
            </a:lvl3pPr>
            <a:lvl4pPr marL="1600200" indent="-228600">
              <a:spcBef>
                <a:spcPct val="20000"/>
              </a:spcBef>
              <a:buClr>
                <a:schemeClr val="bg1"/>
              </a:buClr>
              <a:buChar char="–"/>
              <a:defRPr sz="2000">
                <a:solidFill>
                  <a:schemeClr val="bg1"/>
                </a:solidFill>
                <a:latin typeface="Arial" panose="020B0604020202020204" pitchFamily="34" charset="0"/>
              </a:defRPr>
            </a:lvl4pPr>
            <a:lvl5pPr marL="2057400" indent="-228600">
              <a:spcBef>
                <a:spcPct val="20000"/>
              </a:spcBef>
              <a:buClr>
                <a:schemeClr val="bg1"/>
              </a:buClr>
              <a:buChar char="»"/>
              <a:defRPr sz="2000">
                <a:solidFill>
                  <a:schemeClr val="bg1"/>
                </a:solidFill>
                <a:latin typeface="Arial" panose="020B0604020202020204" pitchFamily="34" charset="0"/>
              </a:defRPr>
            </a:lvl5pPr>
            <a:lvl6pPr marL="2514600" indent="-228600" eaLnBrk="0" fontAlgn="base" hangingPunct="0">
              <a:spcBef>
                <a:spcPct val="20000"/>
              </a:spcBef>
              <a:spcAft>
                <a:spcPct val="0"/>
              </a:spcAft>
              <a:buClr>
                <a:schemeClr val="bg1"/>
              </a:buClr>
              <a:buChar char="»"/>
              <a:defRPr sz="2000">
                <a:solidFill>
                  <a:schemeClr val="bg1"/>
                </a:solidFill>
                <a:latin typeface="Arial" panose="020B0604020202020204" pitchFamily="34" charset="0"/>
              </a:defRPr>
            </a:lvl6pPr>
            <a:lvl7pPr marL="2971800" indent="-228600" eaLnBrk="0" fontAlgn="base" hangingPunct="0">
              <a:spcBef>
                <a:spcPct val="20000"/>
              </a:spcBef>
              <a:spcAft>
                <a:spcPct val="0"/>
              </a:spcAft>
              <a:buClr>
                <a:schemeClr val="bg1"/>
              </a:buClr>
              <a:buChar char="»"/>
              <a:defRPr sz="2000">
                <a:solidFill>
                  <a:schemeClr val="bg1"/>
                </a:solidFill>
                <a:latin typeface="Arial" panose="020B0604020202020204" pitchFamily="34" charset="0"/>
              </a:defRPr>
            </a:lvl7pPr>
            <a:lvl8pPr marL="3429000" indent="-228600" eaLnBrk="0" fontAlgn="base" hangingPunct="0">
              <a:spcBef>
                <a:spcPct val="20000"/>
              </a:spcBef>
              <a:spcAft>
                <a:spcPct val="0"/>
              </a:spcAft>
              <a:buClr>
                <a:schemeClr val="bg1"/>
              </a:buClr>
              <a:buChar char="»"/>
              <a:defRPr sz="2000">
                <a:solidFill>
                  <a:schemeClr val="bg1"/>
                </a:solidFill>
                <a:latin typeface="Arial" panose="020B0604020202020204" pitchFamily="34" charset="0"/>
              </a:defRPr>
            </a:lvl8pPr>
            <a:lvl9pPr marL="3886200" indent="-228600" eaLnBrk="0" fontAlgn="base" hangingPunct="0">
              <a:spcBef>
                <a:spcPct val="20000"/>
              </a:spcBef>
              <a:spcAft>
                <a:spcPct val="0"/>
              </a:spcAft>
              <a:buClr>
                <a:schemeClr val="bg1"/>
              </a:buClr>
              <a:buChar char="»"/>
              <a:defRPr sz="2000">
                <a:solidFill>
                  <a:schemeClr val="bg1"/>
                </a:solidFill>
                <a:latin typeface="Arial" panose="020B0604020202020204" pitchFamily="34" charset="0"/>
              </a:defRPr>
            </a:lvl9pPr>
          </a:lstStyle>
          <a:p>
            <a:pPr eaLnBrk="1" hangingPunct="1">
              <a:spcBef>
                <a:spcPct val="0"/>
              </a:spcBef>
              <a:buClrTx/>
              <a:buFontTx/>
              <a:buNone/>
            </a:pPr>
            <a:r>
              <a:rPr lang="fr-BE" altLang="fr-FR" sz="2000"/>
              <a:t>Oestrus 15h</a:t>
            </a:r>
          </a:p>
        </p:txBody>
      </p:sp>
      <p:sp>
        <p:nvSpPr>
          <p:cNvPr id="44071" name="Line 39"/>
          <p:cNvSpPr>
            <a:spLocks noChangeShapeType="1"/>
          </p:cNvSpPr>
          <p:nvPr/>
        </p:nvSpPr>
        <p:spPr bwMode="auto">
          <a:xfrm flipV="1">
            <a:off x="3492500" y="1844675"/>
            <a:ext cx="0" cy="1008063"/>
          </a:xfrm>
          <a:prstGeom prst="line">
            <a:avLst/>
          </a:prstGeom>
          <a:noFill/>
          <a:ln w="28575">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endParaRPr lang="fr-BE"/>
          </a:p>
        </p:txBody>
      </p:sp>
      <p:sp>
        <p:nvSpPr>
          <p:cNvPr id="44072" name="Text Box 40"/>
          <p:cNvSpPr txBox="1">
            <a:spLocks noChangeArrowheads="1"/>
          </p:cNvSpPr>
          <p:nvPr/>
        </p:nvSpPr>
        <p:spPr bwMode="auto">
          <a:xfrm>
            <a:off x="2967038" y="1503363"/>
            <a:ext cx="1063625"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bg1"/>
              </a:buClr>
              <a:buFont typeface="Mistral" panose="03090702030407020403" pitchFamily="66" charset="0"/>
              <a:buChar char="●"/>
              <a:defRPr sz="2600">
                <a:solidFill>
                  <a:schemeClr val="bg1"/>
                </a:solidFill>
                <a:latin typeface="Arial Narrow" panose="020B0606020202030204" pitchFamily="34" charset="0"/>
              </a:defRPr>
            </a:lvl1pPr>
            <a:lvl2pPr marL="742950" indent="-285750">
              <a:spcBef>
                <a:spcPct val="20000"/>
              </a:spcBef>
              <a:buClr>
                <a:schemeClr val="bg1"/>
              </a:buClr>
              <a:buFont typeface="Wingdings" panose="05000000000000000000" pitchFamily="2" charset="2"/>
              <a:buChar char="§"/>
              <a:defRPr sz="2400">
                <a:solidFill>
                  <a:schemeClr val="bg1"/>
                </a:solidFill>
                <a:latin typeface="Arial Narrow" panose="020B0606020202030204" pitchFamily="34" charset="0"/>
              </a:defRPr>
            </a:lvl2pPr>
            <a:lvl3pPr marL="1143000" indent="-228600">
              <a:spcBef>
                <a:spcPct val="20000"/>
              </a:spcBef>
              <a:buClr>
                <a:schemeClr val="bg1"/>
              </a:buClr>
              <a:buChar char="•"/>
              <a:defRPr sz="2000">
                <a:solidFill>
                  <a:schemeClr val="bg1"/>
                </a:solidFill>
                <a:latin typeface="Arial Narrow" panose="020B0606020202030204" pitchFamily="34" charset="0"/>
              </a:defRPr>
            </a:lvl3pPr>
            <a:lvl4pPr marL="1600200" indent="-228600">
              <a:spcBef>
                <a:spcPct val="20000"/>
              </a:spcBef>
              <a:buClr>
                <a:schemeClr val="bg1"/>
              </a:buClr>
              <a:buChar char="–"/>
              <a:defRPr sz="2000">
                <a:solidFill>
                  <a:schemeClr val="bg1"/>
                </a:solidFill>
                <a:latin typeface="Arial" panose="020B0604020202020204" pitchFamily="34" charset="0"/>
              </a:defRPr>
            </a:lvl4pPr>
            <a:lvl5pPr marL="2057400" indent="-228600">
              <a:spcBef>
                <a:spcPct val="20000"/>
              </a:spcBef>
              <a:buClr>
                <a:schemeClr val="bg1"/>
              </a:buClr>
              <a:buChar char="»"/>
              <a:defRPr sz="2000">
                <a:solidFill>
                  <a:schemeClr val="bg1"/>
                </a:solidFill>
                <a:latin typeface="Arial" panose="020B0604020202020204" pitchFamily="34" charset="0"/>
              </a:defRPr>
            </a:lvl5pPr>
            <a:lvl6pPr marL="2514600" indent="-228600" eaLnBrk="0" fontAlgn="base" hangingPunct="0">
              <a:spcBef>
                <a:spcPct val="20000"/>
              </a:spcBef>
              <a:spcAft>
                <a:spcPct val="0"/>
              </a:spcAft>
              <a:buClr>
                <a:schemeClr val="bg1"/>
              </a:buClr>
              <a:buChar char="»"/>
              <a:defRPr sz="2000">
                <a:solidFill>
                  <a:schemeClr val="bg1"/>
                </a:solidFill>
                <a:latin typeface="Arial" panose="020B0604020202020204" pitchFamily="34" charset="0"/>
              </a:defRPr>
            </a:lvl6pPr>
            <a:lvl7pPr marL="2971800" indent="-228600" eaLnBrk="0" fontAlgn="base" hangingPunct="0">
              <a:spcBef>
                <a:spcPct val="20000"/>
              </a:spcBef>
              <a:spcAft>
                <a:spcPct val="0"/>
              </a:spcAft>
              <a:buClr>
                <a:schemeClr val="bg1"/>
              </a:buClr>
              <a:buChar char="»"/>
              <a:defRPr sz="2000">
                <a:solidFill>
                  <a:schemeClr val="bg1"/>
                </a:solidFill>
                <a:latin typeface="Arial" panose="020B0604020202020204" pitchFamily="34" charset="0"/>
              </a:defRPr>
            </a:lvl7pPr>
            <a:lvl8pPr marL="3429000" indent="-228600" eaLnBrk="0" fontAlgn="base" hangingPunct="0">
              <a:spcBef>
                <a:spcPct val="20000"/>
              </a:spcBef>
              <a:spcAft>
                <a:spcPct val="0"/>
              </a:spcAft>
              <a:buClr>
                <a:schemeClr val="bg1"/>
              </a:buClr>
              <a:buChar char="»"/>
              <a:defRPr sz="2000">
                <a:solidFill>
                  <a:schemeClr val="bg1"/>
                </a:solidFill>
                <a:latin typeface="Arial" panose="020B0604020202020204" pitchFamily="34" charset="0"/>
              </a:defRPr>
            </a:lvl8pPr>
            <a:lvl9pPr marL="3886200" indent="-228600" eaLnBrk="0" fontAlgn="base" hangingPunct="0">
              <a:spcBef>
                <a:spcPct val="20000"/>
              </a:spcBef>
              <a:spcAft>
                <a:spcPct val="0"/>
              </a:spcAft>
              <a:buClr>
                <a:schemeClr val="bg1"/>
              </a:buClr>
              <a:buChar char="»"/>
              <a:defRPr sz="2000">
                <a:solidFill>
                  <a:schemeClr val="bg1"/>
                </a:solidFill>
                <a:latin typeface="Arial" panose="020B0604020202020204" pitchFamily="34" charset="0"/>
              </a:defRPr>
            </a:lvl9pPr>
          </a:lstStyle>
          <a:p>
            <a:pPr eaLnBrk="1" hangingPunct="1">
              <a:spcBef>
                <a:spcPct val="0"/>
              </a:spcBef>
              <a:buClrTx/>
              <a:buFontTx/>
              <a:buNone/>
            </a:pPr>
            <a:r>
              <a:rPr lang="fr-BE" altLang="fr-FR" sz="2000" dirty="0">
                <a:solidFill>
                  <a:schemeClr val="tx1"/>
                </a:solidFill>
              </a:rPr>
              <a:t>Ovulation</a:t>
            </a:r>
          </a:p>
        </p:txBody>
      </p:sp>
      <p:sp>
        <p:nvSpPr>
          <p:cNvPr id="44073" name="Rectangle 41"/>
          <p:cNvSpPr>
            <a:spLocks noChangeArrowheads="1"/>
          </p:cNvSpPr>
          <p:nvPr/>
        </p:nvSpPr>
        <p:spPr bwMode="auto">
          <a:xfrm>
            <a:off x="1619250" y="2924175"/>
            <a:ext cx="504825" cy="2376488"/>
          </a:xfrm>
          <a:prstGeom prst="rect">
            <a:avLst/>
          </a:prstGeom>
          <a:solidFill>
            <a:srgbClr val="339933"/>
          </a:solidFill>
          <a:ln w="9525">
            <a:solidFill>
              <a:srgbClr val="000000"/>
            </a:solidFill>
            <a:miter lim="800000"/>
            <a:headEnd/>
            <a:tailEnd/>
          </a:ln>
        </p:spPr>
        <p:txBody>
          <a:bodyPr wrap="none" anchor="ctr"/>
          <a:lstStyle>
            <a:lvl1pPr>
              <a:spcBef>
                <a:spcPct val="20000"/>
              </a:spcBef>
              <a:buClr>
                <a:schemeClr val="bg1"/>
              </a:buClr>
              <a:buFont typeface="Mistral" panose="03090702030407020403" pitchFamily="66" charset="0"/>
              <a:buChar char="●"/>
              <a:defRPr sz="2600">
                <a:solidFill>
                  <a:schemeClr val="bg1"/>
                </a:solidFill>
                <a:latin typeface="Arial Narrow" panose="020B0606020202030204" pitchFamily="34" charset="0"/>
              </a:defRPr>
            </a:lvl1pPr>
            <a:lvl2pPr marL="742950" indent="-285750">
              <a:spcBef>
                <a:spcPct val="20000"/>
              </a:spcBef>
              <a:buClr>
                <a:schemeClr val="bg1"/>
              </a:buClr>
              <a:buFont typeface="Wingdings" panose="05000000000000000000" pitchFamily="2" charset="2"/>
              <a:buChar char="§"/>
              <a:defRPr sz="2400">
                <a:solidFill>
                  <a:schemeClr val="bg1"/>
                </a:solidFill>
                <a:latin typeface="Arial Narrow" panose="020B0606020202030204" pitchFamily="34" charset="0"/>
              </a:defRPr>
            </a:lvl2pPr>
            <a:lvl3pPr marL="1143000" indent="-228600">
              <a:spcBef>
                <a:spcPct val="20000"/>
              </a:spcBef>
              <a:buClr>
                <a:schemeClr val="bg1"/>
              </a:buClr>
              <a:buChar char="•"/>
              <a:defRPr sz="2000">
                <a:solidFill>
                  <a:schemeClr val="bg1"/>
                </a:solidFill>
                <a:latin typeface="Arial Narrow" panose="020B0606020202030204" pitchFamily="34" charset="0"/>
              </a:defRPr>
            </a:lvl3pPr>
            <a:lvl4pPr marL="1600200" indent="-228600">
              <a:spcBef>
                <a:spcPct val="20000"/>
              </a:spcBef>
              <a:buClr>
                <a:schemeClr val="bg1"/>
              </a:buClr>
              <a:buChar char="–"/>
              <a:defRPr sz="2000">
                <a:solidFill>
                  <a:schemeClr val="bg1"/>
                </a:solidFill>
                <a:latin typeface="Arial" panose="020B0604020202020204" pitchFamily="34" charset="0"/>
              </a:defRPr>
            </a:lvl4pPr>
            <a:lvl5pPr marL="2057400" indent="-228600">
              <a:spcBef>
                <a:spcPct val="20000"/>
              </a:spcBef>
              <a:buClr>
                <a:schemeClr val="bg1"/>
              </a:buClr>
              <a:buChar char="»"/>
              <a:defRPr sz="2000">
                <a:solidFill>
                  <a:schemeClr val="bg1"/>
                </a:solidFill>
                <a:latin typeface="Arial" panose="020B0604020202020204" pitchFamily="34" charset="0"/>
              </a:defRPr>
            </a:lvl5pPr>
            <a:lvl6pPr marL="2514600" indent="-228600" eaLnBrk="0" fontAlgn="base" hangingPunct="0">
              <a:spcBef>
                <a:spcPct val="20000"/>
              </a:spcBef>
              <a:spcAft>
                <a:spcPct val="0"/>
              </a:spcAft>
              <a:buClr>
                <a:schemeClr val="bg1"/>
              </a:buClr>
              <a:buChar char="»"/>
              <a:defRPr sz="2000">
                <a:solidFill>
                  <a:schemeClr val="bg1"/>
                </a:solidFill>
                <a:latin typeface="Arial" panose="020B0604020202020204" pitchFamily="34" charset="0"/>
              </a:defRPr>
            </a:lvl6pPr>
            <a:lvl7pPr marL="2971800" indent="-228600" eaLnBrk="0" fontAlgn="base" hangingPunct="0">
              <a:spcBef>
                <a:spcPct val="20000"/>
              </a:spcBef>
              <a:spcAft>
                <a:spcPct val="0"/>
              </a:spcAft>
              <a:buClr>
                <a:schemeClr val="bg1"/>
              </a:buClr>
              <a:buChar char="»"/>
              <a:defRPr sz="2000">
                <a:solidFill>
                  <a:schemeClr val="bg1"/>
                </a:solidFill>
                <a:latin typeface="Arial" panose="020B0604020202020204" pitchFamily="34" charset="0"/>
              </a:defRPr>
            </a:lvl7pPr>
            <a:lvl8pPr marL="3429000" indent="-228600" eaLnBrk="0" fontAlgn="base" hangingPunct="0">
              <a:spcBef>
                <a:spcPct val="20000"/>
              </a:spcBef>
              <a:spcAft>
                <a:spcPct val="0"/>
              </a:spcAft>
              <a:buClr>
                <a:schemeClr val="bg1"/>
              </a:buClr>
              <a:buChar char="»"/>
              <a:defRPr sz="2000">
                <a:solidFill>
                  <a:schemeClr val="bg1"/>
                </a:solidFill>
                <a:latin typeface="Arial" panose="020B0604020202020204" pitchFamily="34" charset="0"/>
              </a:defRPr>
            </a:lvl8pPr>
            <a:lvl9pPr marL="3886200" indent="-228600" eaLnBrk="0" fontAlgn="base" hangingPunct="0">
              <a:spcBef>
                <a:spcPct val="20000"/>
              </a:spcBef>
              <a:spcAft>
                <a:spcPct val="0"/>
              </a:spcAft>
              <a:buClr>
                <a:schemeClr val="bg1"/>
              </a:buClr>
              <a:buChar char="»"/>
              <a:defRPr sz="2000">
                <a:solidFill>
                  <a:schemeClr val="bg1"/>
                </a:solidFill>
                <a:latin typeface="Arial" panose="020B0604020202020204" pitchFamily="34" charset="0"/>
              </a:defRPr>
            </a:lvl9pPr>
          </a:lstStyle>
          <a:p>
            <a:pPr>
              <a:spcBef>
                <a:spcPct val="0"/>
              </a:spcBef>
              <a:buClrTx/>
              <a:buFontTx/>
              <a:buNone/>
            </a:pPr>
            <a:endParaRPr lang="fr-FR" altLang="fr-FR" sz="2400">
              <a:solidFill>
                <a:schemeClr val="tx1"/>
              </a:solidFill>
              <a:latin typeface="Times New Roman" panose="02020603050405020304" pitchFamily="18" charset="0"/>
            </a:endParaRPr>
          </a:p>
        </p:txBody>
      </p:sp>
      <p:sp>
        <p:nvSpPr>
          <p:cNvPr id="44074" name="Rectangle 42"/>
          <p:cNvSpPr>
            <a:spLocks noChangeArrowheads="1"/>
          </p:cNvSpPr>
          <p:nvPr/>
        </p:nvSpPr>
        <p:spPr bwMode="auto">
          <a:xfrm>
            <a:off x="2268538" y="2852738"/>
            <a:ext cx="1219200" cy="2444750"/>
          </a:xfrm>
          <a:prstGeom prst="rect">
            <a:avLst/>
          </a:prstGeom>
          <a:noFill/>
          <a:ln w="285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lr>
                <a:schemeClr val="bg1"/>
              </a:buClr>
              <a:buFont typeface="Mistral" panose="03090702030407020403" pitchFamily="66" charset="0"/>
              <a:buChar char="●"/>
              <a:defRPr sz="2600">
                <a:solidFill>
                  <a:schemeClr val="bg1"/>
                </a:solidFill>
                <a:latin typeface="Arial Narrow" panose="020B0606020202030204" pitchFamily="34" charset="0"/>
              </a:defRPr>
            </a:lvl1pPr>
            <a:lvl2pPr marL="742950" indent="-285750">
              <a:spcBef>
                <a:spcPct val="20000"/>
              </a:spcBef>
              <a:buClr>
                <a:schemeClr val="bg1"/>
              </a:buClr>
              <a:buFont typeface="Wingdings" panose="05000000000000000000" pitchFamily="2" charset="2"/>
              <a:buChar char="§"/>
              <a:defRPr sz="2400">
                <a:solidFill>
                  <a:schemeClr val="bg1"/>
                </a:solidFill>
                <a:latin typeface="Arial Narrow" panose="020B0606020202030204" pitchFamily="34" charset="0"/>
              </a:defRPr>
            </a:lvl2pPr>
            <a:lvl3pPr marL="1143000" indent="-228600">
              <a:spcBef>
                <a:spcPct val="20000"/>
              </a:spcBef>
              <a:buClr>
                <a:schemeClr val="bg1"/>
              </a:buClr>
              <a:buChar char="•"/>
              <a:defRPr sz="2000">
                <a:solidFill>
                  <a:schemeClr val="bg1"/>
                </a:solidFill>
                <a:latin typeface="Arial Narrow" panose="020B0606020202030204" pitchFamily="34" charset="0"/>
              </a:defRPr>
            </a:lvl3pPr>
            <a:lvl4pPr marL="1600200" indent="-228600">
              <a:spcBef>
                <a:spcPct val="20000"/>
              </a:spcBef>
              <a:buClr>
                <a:schemeClr val="bg1"/>
              </a:buClr>
              <a:buChar char="–"/>
              <a:defRPr sz="2000">
                <a:solidFill>
                  <a:schemeClr val="bg1"/>
                </a:solidFill>
                <a:latin typeface="Arial" panose="020B0604020202020204" pitchFamily="34" charset="0"/>
              </a:defRPr>
            </a:lvl4pPr>
            <a:lvl5pPr marL="2057400" indent="-228600">
              <a:spcBef>
                <a:spcPct val="20000"/>
              </a:spcBef>
              <a:buClr>
                <a:schemeClr val="bg1"/>
              </a:buClr>
              <a:buChar char="»"/>
              <a:defRPr sz="2000">
                <a:solidFill>
                  <a:schemeClr val="bg1"/>
                </a:solidFill>
                <a:latin typeface="Arial" panose="020B0604020202020204" pitchFamily="34" charset="0"/>
              </a:defRPr>
            </a:lvl5pPr>
            <a:lvl6pPr marL="2514600" indent="-228600" eaLnBrk="0" fontAlgn="base" hangingPunct="0">
              <a:spcBef>
                <a:spcPct val="20000"/>
              </a:spcBef>
              <a:spcAft>
                <a:spcPct val="0"/>
              </a:spcAft>
              <a:buClr>
                <a:schemeClr val="bg1"/>
              </a:buClr>
              <a:buChar char="»"/>
              <a:defRPr sz="2000">
                <a:solidFill>
                  <a:schemeClr val="bg1"/>
                </a:solidFill>
                <a:latin typeface="Arial" panose="020B0604020202020204" pitchFamily="34" charset="0"/>
              </a:defRPr>
            </a:lvl6pPr>
            <a:lvl7pPr marL="2971800" indent="-228600" eaLnBrk="0" fontAlgn="base" hangingPunct="0">
              <a:spcBef>
                <a:spcPct val="20000"/>
              </a:spcBef>
              <a:spcAft>
                <a:spcPct val="0"/>
              </a:spcAft>
              <a:buClr>
                <a:schemeClr val="bg1"/>
              </a:buClr>
              <a:buChar char="»"/>
              <a:defRPr sz="2000">
                <a:solidFill>
                  <a:schemeClr val="bg1"/>
                </a:solidFill>
                <a:latin typeface="Arial" panose="020B0604020202020204" pitchFamily="34" charset="0"/>
              </a:defRPr>
            </a:lvl7pPr>
            <a:lvl8pPr marL="3429000" indent="-228600" eaLnBrk="0" fontAlgn="base" hangingPunct="0">
              <a:spcBef>
                <a:spcPct val="20000"/>
              </a:spcBef>
              <a:spcAft>
                <a:spcPct val="0"/>
              </a:spcAft>
              <a:buClr>
                <a:schemeClr val="bg1"/>
              </a:buClr>
              <a:buChar char="»"/>
              <a:defRPr sz="2000">
                <a:solidFill>
                  <a:schemeClr val="bg1"/>
                </a:solidFill>
                <a:latin typeface="Arial" panose="020B0604020202020204" pitchFamily="34" charset="0"/>
              </a:defRPr>
            </a:lvl8pPr>
            <a:lvl9pPr marL="3886200" indent="-228600" eaLnBrk="0" fontAlgn="base" hangingPunct="0">
              <a:spcBef>
                <a:spcPct val="20000"/>
              </a:spcBef>
              <a:spcAft>
                <a:spcPct val="0"/>
              </a:spcAft>
              <a:buClr>
                <a:schemeClr val="bg1"/>
              </a:buClr>
              <a:buChar char="»"/>
              <a:defRPr sz="2000">
                <a:solidFill>
                  <a:schemeClr val="bg1"/>
                </a:solidFill>
                <a:latin typeface="Arial" panose="020B0604020202020204" pitchFamily="34" charset="0"/>
              </a:defRPr>
            </a:lvl9pPr>
          </a:lstStyle>
          <a:p>
            <a:pPr algn="ctr" eaLnBrk="1" hangingPunct="1">
              <a:spcBef>
                <a:spcPct val="0"/>
              </a:spcBef>
              <a:buClrTx/>
              <a:buFontTx/>
              <a:buNone/>
            </a:pPr>
            <a:endParaRPr lang="fr-BE" altLang="fr-FR" sz="2000">
              <a:solidFill>
                <a:srgbClr val="FF0000"/>
              </a:solidFill>
              <a:latin typeface="Times New Roman" panose="02020603050405020304" pitchFamily="18" charset="0"/>
            </a:endParaRPr>
          </a:p>
        </p:txBody>
      </p:sp>
      <p:sp>
        <p:nvSpPr>
          <p:cNvPr id="44075" name="Line 43"/>
          <p:cNvSpPr>
            <a:spLocks noChangeShapeType="1"/>
          </p:cNvSpPr>
          <p:nvPr/>
        </p:nvSpPr>
        <p:spPr bwMode="auto">
          <a:xfrm>
            <a:off x="2268538" y="2708275"/>
            <a:ext cx="1223962" cy="0"/>
          </a:xfrm>
          <a:prstGeom prst="line">
            <a:avLst/>
          </a:prstGeom>
          <a:noFill/>
          <a:ln w="28575">
            <a:solidFill>
              <a:schemeClr val="tx1"/>
            </a:solidFill>
            <a:round/>
            <a:headEnd type="triangle" w="med" len="med"/>
            <a:tailEnd type="triangle" w="med" len="med"/>
          </a:ln>
          <a:extLst>
            <a:ext uri="{909E8E84-426E-40DD-AFC4-6F175D3DCCD1}">
              <a14:hiddenFill xmlns:a14="http://schemas.microsoft.com/office/drawing/2010/main">
                <a:noFill/>
              </a14:hiddenFill>
            </a:ext>
          </a:extLst>
        </p:spPr>
        <p:txBody>
          <a:bodyPr/>
          <a:lstStyle/>
          <a:p>
            <a:endParaRPr lang="fr-BE"/>
          </a:p>
        </p:txBody>
      </p:sp>
      <p:sp>
        <p:nvSpPr>
          <p:cNvPr id="44076" name="Rectangle 44"/>
          <p:cNvSpPr>
            <a:spLocks noChangeArrowheads="1"/>
          </p:cNvSpPr>
          <p:nvPr/>
        </p:nvSpPr>
        <p:spPr bwMode="auto">
          <a:xfrm>
            <a:off x="2627313" y="2228850"/>
            <a:ext cx="531812"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bg1"/>
              </a:buClr>
              <a:buFont typeface="Mistral" panose="03090702030407020403" pitchFamily="66" charset="0"/>
              <a:buChar char="●"/>
              <a:defRPr sz="2600">
                <a:solidFill>
                  <a:schemeClr val="bg1"/>
                </a:solidFill>
                <a:latin typeface="Arial Narrow" panose="020B0606020202030204" pitchFamily="34" charset="0"/>
              </a:defRPr>
            </a:lvl1pPr>
            <a:lvl2pPr marL="742950" indent="-285750">
              <a:spcBef>
                <a:spcPct val="20000"/>
              </a:spcBef>
              <a:buClr>
                <a:schemeClr val="bg1"/>
              </a:buClr>
              <a:buFont typeface="Wingdings" panose="05000000000000000000" pitchFamily="2" charset="2"/>
              <a:buChar char="§"/>
              <a:defRPr sz="2400">
                <a:solidFill>
                  <a:schemeClr val="bg1"/>
                </a:solidFill>
                <a:latin typeface="Arial Narrow" panose="020B0606020202030204" pitchFamily="34" charset="0"/>
              </a:defRPr>
            </a:lvl2pPr>
            <a:lvl3pPr marL="1143000" indent="-228600">
              <a:spcBef>
                <a:spcPct val="20000"/>
              </a:spcBef>
              <a:buClr>
                <a:schemeClr val="bg1"/>
              </a:buClr>
              <a:buChar char="•"/>
              <a:defRPr sz="2000">
                <a:solidFill>
                  <a:schemeClr val="bg1"/>
                </a:solidFill>
                <a:latin typeface="Arial Narrow" panose="020B0606020202030204" pitchFamily="34" charset="0"/>
              </a:defRPr>
            </a:lvl3pPr>
            <a:lvl4pPr marL="1600200" indent="-228600">
              <a:spcBef>
                <a:spcPct val="20000"/>
              </a:spcBef>
              <a:buClr>
                <a:schemeClr val="bg1"/>
              </a:buClr>
              <a:buChar char="–"/>
              <a:defRPr sz="2000">
                <a:solidFill>
                  <a:schemeClr val="bg1"/>
                </a:solidFill>
                <a:latin typeface="Arial" panose="020B0604020202020204" pitchFamily="34" charset="0"/>
              </a:defRPr>
            </a:lvl4pPr>
            <a:lvl5pPr marL="2057400" indent="-228600">
              <a:spcBef>
                <a:spcPct val="20000"/>
              </a:spcBef>
              <a:buClr>
                <a:schemeClr val="bg1"/>
              </a:buClr>
              <a:buChar char="»"/>
              <a:defRPr sz="2000">
                <a:solidFill>
                  <a:schemeClr val="bg1"/>
                </a:solidFill>
                <a:latin typeface="Arial" panose="020B0604020202020204" pitchFamily="34" charset="0"/>
              </a:defRPr>
            </a:lvl5pPr>
            <a:lvl6pPr marL="2514600" indent="-228600" eaLnBrk="0" fontAlgn="base" hangingPunct="0">
              <a:spcBef>
                <a:spcPct val="20000"/>
              </a:spcBef>
              <a:spcAft>
                <a:spcPct val="0"/>
              </a:spcAft>
              <a:buClr>
                <a:schemeClr val="bg1"/>
              </a:buClr>
              <a:buChar char="»"/>
              <a:defRPr sz="2000">
                <a:solidFill>
                  <a:schemeClr val="bg1"/>
                </a:solidFill>
                <a:latin typeface="Arial" panose="020B0604020202020204" pitchFamily="34" charset="0"/>
              </a:defRPr>
            </a:lvl6pPr>
            <a:lvl7pPr marL="2971800" indent="-228600" eaLnBrk="0" fontAlgn="base" hangingPunct="0">
              <a:spcBef>
                <a:spcPct val="20000"/>
              </a:spcBef>
              <a:spcAft>
                <a:spcPct val="0"/>
              </a:spcAft>
              <a:buClr>
                <a:schemeClr val="bg1"/>
              </a:buClr>
              <a:buChar char="»"/>
              <a:defRPr sz="2000">
                <a:solidFill>
                  <a:schemeClr val="bg1"/>
                </a:solidFill>
                <a:latin typeface="Arial" panose="020B0604020202020204" pitchFamily="34" charset="0"/>
              </a:defRPr>
            </a:lvl7pPr>
            <a:lvl8pPr marL="3429000" indent="-228600" eaLnBrk="0" fontAlgn="base" hangingPunct="0">
              <a:spcBef>
                <a:spcPct val="20000"/>
              </a:spcBef>
              <a:spcAft>
                <a:spcPct val="0"/>
              </a:spcAft>
              <a:buClr>
                <a:schemeClr val="bg1"/>
              </a:buClr>
              <a:buChar char="»"/>
              <a:defRPr sz="2000">
                <a:solidFill>
                  <a:schemeClr val="bg1"/>
                </a:solidFill>
                <a:latin typeface="Arial" panose="020B0604020202020204" pitchFamily="34" charset="0"/>
              </a:defRPr>
            </a:lvl8pPr>
            <a:lvl9pPr marL="3886200" indent="-228600" eaLnBrk="0" fontAlgn="base" hangingPunct="0">
              <a:spcBef>
                <a:spcPct val="20000"/>
              </a:spcBef>
              <a:spcAft>
                <a:spcPct val="0"/>
              </a:spcAft>
              <a:buClr>
                <a:schemeClr val="bg1"/>
              </a:buClr>
              <a:buChar char="»"/>
              <a:defRPr sz="2000">
                <a:solidFill>
                  <a:schemeClr val="bg1"/>
                </a:solidFill>
                <a:latin typeface="Arial" panose="020B0604020202020204" pitchFamily="34" charset="0"/>
              </a:defRPr>
            </a:lvl9pPr>
          </a:lstStyle>
          <a:p>
            <a:pPr eaLnBrk="1" hangingPunct="1">
              <a:spcBef>
                <a:spcPct val="0"/>
              </a:spcBef>
              <a:buClrTx/>
              <a:buFontTx/>
              <a:buNone/>
            </a:pPr>
            <a:r>
              <a:rPr lang="fr-BE" altLang="fr-FR" sz="2000"/>
              <a:t>15h</a:t>
            </a:r>
          </a:p>
        </p:txBody>
      </p:sp>
      <p:sp>
        <p:nvSpPr>
          <p:cNvPr id="44077" name="Text Box 45"/>
          <p:cNvSpPr txBox="1">
            <a:spLocks noChangeArrowheads="1"/>
          </p:cNvSpPr>
          <p:nvPr/>
        </p:nvSpPr>
        <p:spPr bwMode="auto">
          <a:xfrm>
            <a:off x="6135688" y="5440363"/>
            <a:ext cx="1146175"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bg1"/>
              </a:buClr>
              <a:buFont typeface="Mistral" panose="03090702030407020403" pitchFamily="66" charset="0"/>
              <a:buChar char="●"/>
              <a:defRPr sz="2600">
                <a:solidFill>
                  <a:schemeClr val="bg1"/>
                </a:solidFill>
                <a:latin typeface="Arial Narrow" panose="020B0606020202030204" pitchFamily="34" charset="0"/>
              </a:defRPr>
            </a:lvl1pPr>
            <a:lvl2pPr marL="742950" indent="-285750">
              <a:spcBef>
                <a:spcPct val="20000"/>
              </a:spcBef>
              <a:buClr>
                <a:schemeClr val="bg1"/>
              </a:buClr>
              <a:buFont typeface="Wingdings" panose="05000000000000000000" pitchFamily="2" charset="2"/>
              <a:buChar char="§"/>
              <a:defRPr sz="2400">
                <a:solidFill>
                  <a:schemeClr val="bg1"/>
                </a:solidFill>
                <a:latin typeface="Arial Narrow" panose="020B0606020202030204" pitchFamily="34" charset="0"/>
              </a:defRPr>
            </a:lvl2pPr>
            <a:lvl3pPr marL="1143000" indent="-228600">
              <a:spcBef>
                <a:spcPct val="20000"/>
              </a:spcBef>
              <a:buClr>
                <a:schemeClr val="bg1"/>
              </a:buClr>
              <a:buChar char="•"/>
              <a:defRPr sz="2000">
                <a:solidFill>
                  <a:schemeClr val="bg1"/>
                </a:solidFill>
                <a:latin typeface="Arial Narrow" panose="020B0606020202030204" pitchFamily="34" charset="0"/>
              </a:defRPr>
            </a:lvl3pPr>
            <a:lvl4pPr marL="1600200" indent="-228600">
              <a:spcBef>
                <a:spcPct val="20000"/>
              </a:spcBef>
              <a:buClr>
                <a:schemeClr val="bg1"/>
              </a:buClr>
              <a:buChar char="–"/>
              <a:defRPr sz="2000">
                <a:solidFill>
                  <a:schemeClr val="bg1"/>
                </a:solidFill>
                <a:latin typeface="Arial" panose="020B0604020202020204" pitchFamily="34" charset="0"/>
              </a:defRPr>
            </a:lvl4pPr>
            <a:lvl5pPr marL="2057400" indent="-228600">
              <a:spcBef>
                <a:spcPct val="20000"/>
              </a:spcBef>
              <a:buClr>
                <a:schemeClr val="bg1"/>
              </a:buClr>
              <a:buChar char="»"/>
              <a:defRPr sz="2000">
                <a:solidFill>
                  <a:schemeClr val="bg1"/>
                </a:solidFill>
                <a:latin typeface="Arial" panose="020B0604020202020204" pitchFamily="34" charset="0"/>
              </a:defRPr>
            </a:lvl5pPr>
            <a:lvl6pPr marL="2514600" indent="-228600" eaLnBrk="0" fontAlgn="base" hangingPunct="0">
              <a:spcBef>
                <a:spcPct val="20000"/>
              </a:spcBef>
              <a:spcAft>
                <a:spcPct val="0"/>
              </a:spcAft>
              <a:buClr>
                <a:schemeClr val="bg1"/>
              </a:buClr>
              <a:buChar char="»"/>
              <a:defRPr sz="2000">
                <a:solidFill>
                  <a:schemeClr val="bg1"/>
                </a:solidFill>
                <a:latin typeface="Arial" panose="020B0604020202020204" pitchFamily="34" charset="0"/>
              </a:defRPr>
            </a:lvl6pPr>
            <a:lvl7pPr marL="2971800" indent="-228600" eaLnBrk="0" fontAlgn="base" hangingPunct="0">
              <a:spcBef>
                <a:spcPct val="20000"/>
              </a:spcBef>
              <a:spcAft>
                <a:spcPct val="0"/>
              </a:spcAft>
              <a:buClr>
                <a:schemeClr val="bg1"/>
              </a:buClr>
              <a:buChar char="»"/>
              <a:defRPr sz="2000">
                <a:solidFill>
                  <a:schemeClr val="bg1"/>
                </a:solidFill>
                <a:latin typeface="Arial" panose="020B0604020202020204" pitchFamily="34" charset="0"/>
              </a:defRPr>
            </a:lvl7pPr>
            <a:lvl8pPr marL="3429000" indent="-228600" eaLnBrk="0" fontAlgn="base" hangingPunct="0">
              <a:spcBef>
                <a:spcPct val="20000"/>
              </a:spcBef>
              <a:spcAft>
                <a:spcPct val="0"/>
              </a:spcAft>
              <a:buClr>
                <a:schemeClr val="bg1"/>
              </a:buClr>
              <a:buChar char="»"/>
              <a:defRPr sz="2000">
                <a:solidFill>
                  <a:schemeClr val="bg1"/>
                </a:solidFill>
                <a:latin typeface="Arial" panose="020B0604020202020204" pitchFamily="34" charset="0"/>
              </a:defRPr>
            </a:lvl8pPr>
            <a:lvl9pPr marL="3886200" indent="-228600" eaLnBrk="0" fontAlgn="base" hangingPunct="0">
              <a:spcBef>
                <a:spcPct val="20000"/>
              </a:spcBef>
              <a:spcAft>
                <a:spcPct val="0"/>
              </a:spcAft>
              <a:buClr>
                <a:schemeClr val="bg1"/>
              </a:buClr>
              <a:buChar char="»"/>
              <a:defRPr sz="2000">
                <a:solidFill>
                  <a:schemeClr val="bg1"/>
                </a:solidFill>
                <a:latin typeface="Arial" panose="020B0604020202020204" pitchFamily="34" charset="0"/>
              </a:defRPr>
            </a:lvl9pPr>
          </a:lstStyle>
          <a:p>
            <a:pPr eaLnBrk="1" hangingPunct="1">
              <a:spcBef>
                <a:spcPct val="0"/>
              </a:spcBef>
              <a:buClrTx/>
              <a:buFontTx/>
              <a:buNone/>
            </a:pPr>
            <a:r>
              <a:rPr lang="fr-BE" altLang="fr-FR" sz="2000"/>
              <a:t>Day 11-13</a:t>
            </a:r>
          </a:p>
        </p:txBody>
      </p:sp>
      <p:sp>
        <p:nvSpPr>
          <p:cNvPr id="44078" name="AutoShape 46"/>
          <p:cNvSpPr>
            <a:spLocks noChangeArrowheads="1"/>
          </p:cNvSpPr>
          <p:nvPr/>
        </p:nvSpPr>
        <p:spPr bwMode="auto">
          <a:xfrm>
            <a:off x="6659563" y="1773238"/>
            <a:ext cx="142875" cy="2376487"/>
          </a:xfrm>
          <a:prstGeom prst="triangle">
            <a:avLst>
              <a:gd name="adj" fmla="val 49995"/>
            </a:avLst>
          </a:prstGeom>
          <a:solidFill>
            <a:srgbClr val="FF00FF"/>
          </a:solidFill>
          <a:ln w="12700">
            <a:solidFill>
              <a:srgbClr val="000000"/>
            </a:solidFill>
            <a:miter lim="800000"/>
            <a:headEnd/>
            <a:tailEnd/>
          </a:ln>
        </p:spPr>
        <p:txBody>
          <a:bodyPr wrap="none" lIns="90488" tIns="44450" rIns="90488" bIns="44450" anchor="ctr"/>
          <a:lstStyle>
            <a:lvl1pPr>
              <a:spcBef>
                <a:spcPct val="20000"/>
              </a:spcBef>
              <a:buClr>
                <a:schemeClr val="bg1"/>
              </a:buClr>
              <a:buFont typeface="Mistral" panose="03090702030407020403" pitchFamily="66" charset="0"/>
              <a:buChar char="●"/>
              <a:defRPr sz="2600">
                <a:solidFill>
                  <a:schemeClr val="bg1"/>
                </a:solidFill>
                <a:latin typeface="Arial Narrow" panose="020B0606020202030204" pitchFamily="34" charset="0"/>
              </a:defRPr>
            </a:lvl1pPr>
            <a:lvl2pPr marL="742950" indent="-285750">
              <a:spcBef>
                <a:spcPct val="20000"/>
              </a:spcBef>
              <a:buClr>
                <a:schemeClr val="bg1"/>
              </a:buClr>
              <a:buFont typeface="Wingdings" panose="05000000000000000000" pitchFamily="2" charset="2"/>
              <a:buChar char="§"/>
              <a:defRPr sz="2400">
                <a:solidFill>
                  <a:schemeClr val="bg1"/>
                </a:solidFill>
                <a:latin typeface="Arial Narrow" panose="020B0606020202030204" pitchFamily="34" charset="0"/>
              </a:defRPr>
            </a:lvl2pPr>
            <a:lvl3pPr marL="1143000" indent="-228600">
              <a:spcBef>
                <a:spcPct val="20000"/>
              </a:spcBef>
              <a:buClr>
                <a:schemeClr val="bg1"/>
              </a:buClr>
              <a:buChar char="•"/>
              <a:defRPr sz="2000">
                <a:solidFill>
                  <a:schemeClr val="bg1"/>
                </a:solidFill>
                <a:latin typeface="Arial Narrow" panose="020B0606020202030204" pitchFamily="34" charset="0"/>
              </a:defRPr>
            </a:lvl3pPr>
            <a:lvl4pPr marL="1600200" indent="-228600">
              <a:spcBef>
                <a:spcPct val="20000"/>
              </a:spcBef>
              <a:buClr>
                <a:schemeClr val="bg1"/>
              </a:buClr>
              <a:buChar char="–"/>
              <a:defRPr sz="2000">
                <a:solidFill>
                  <a:schemeClr val="bg1"/>
                </a:solidFill>
                <a:latin typeface="Arial" panose="020B0604020202020204" pitchFamily="34" charset="0"/>
              </a:defRPr>
            </a:lvl4pPr>
            <a:lvl5pPr marL="2057400" indent="-228600">
              <a:spcBef>
                <a:spcPct val="20000"/>
              </a:spcBef>
              <a:buClr>
                <a:schemeClr val="bg1"/>
              </a:buClr>
              <a:buChar char="»"/>
              <a:defRPr sz="2000">
                <a:solidFill>
                  <a:schemeClr val="bg1"/>
                </a:solidFill>
                <a:latin typeface="Arial" panose="020B0604020202020204" pitchFamily="34" charset="0"/>
              </a:defRPr>
            </a:lvl5pPr>
            <a:lvl6pPr marL="2514600" indent="-228600" eaLnBrk="0" fontAlgn="base" hangingPunct="0">
              <a:spcBef>
                <a:spcPct val="20000"/>
              </a:spcBef>
              <a:spcAft>
                <a:spcPct val="0"/>
              </a:spcAft>
              <a:buClr>
                <a:schemeClr val="bg1"/>
              </a:buClr>
              <a:buChar char="»"/>
              <a:defRPr sz="2000">
                <a:solidFill>
                  <a:schemeClr val="bg1"/>
                </a:solidFill>
                <a:latin typeface="Arial" panose="020B0604020202020204" pitchFamily="34" charset="0"/>
              </a:defRPr>
            </a:lvl6pPr>
            <a:lvl7pPr marL="2971800" indent="-228600" eaLnBrk="0" fontAlgn="base" hangingPunct="0">
              <a:spcBef>
                <a:spcPct val="20000"/>
              </a:spcBef>
              <a:spcAft>
                <a:spcPct val="0"/>
              </a:spcAft>
              <a:buClr>
                <a:schemeClr val="bg1"/>
              </a:buClr>
              <a:buChar char="»"/>
              <a:defRPr sz="2000">
                <a:solidFill>
                  <a:schemeClr val="bg1"/>
                </a:solidFill>
                <a:latin typeface="Arial" panose="020B0604020202020204" pitchFamily="34" charset="0"/>
              </a:defRPr>
            </a:lvl7pPr>
            <a:lvl8pPr marL="3429000" indent="-228600" eaLnBrk="0" fontAlgn="base" hangingPunct="0">
              <a:spcBef>
                <a:spcPct val="20000"/>
              </a:spcBef>
              <a:spcAft>
                <a:spcPct val="0"/>
              </a:spcAft>
              <a:buClr>
                <a:schemeClr val="bg1"/>
              </a:buClr>
              <a:buChar char="»"/>
              <a:defRPr sz="2000">
                <a:solidFill>
                  <a:schemeClr val="bg1"/>
                </a:solidFill>
                <a:latin typeface="Arial" panose="020B0604020202020204" pitchFamily="34" charset="0"/>
              </a:defRPr>
            </a:lvl8pPr>
            <a:lvl9pPr marL="3886200" indent="-228600" eaLnBrk="0" fontAlgn="base" hangingPunct="0">
              <a:spcBef>
                <a:spcPct val="20000"/>
              </a:spcBef>
              <a:spcAft>
                <a:spcPct val="0"/>
              </a:spcAft>
              <a:buClr>
                <a:schemeClr val="bg1"/>
              </a:buClr>
              <a:buChar char="»"/>
              <a:defRPr sz="2000">
                <a:solidFill>
                  <a:schemeClr val="bg1"/>
                </a:solidFill>
                <a:latin typeface="Arial" panose="020B0604020202020204" pitchFamily="34" charset="0"/>
              </a:defRPr>
            </a:lvl9pPr>
          </a:lstStyle>
          <a:p>
            <a:pPr algn="ctr">
              <a:spcBef>
                <a:spcPct val="0"/>
              </a:spcBef>
              <a:buClrTx/>
              <a:buFontTx/>
              <a:buNone/>
            </a:pPr>
            <a:endParaRPr lang="fr-BE" altLang="fr-FR" sz="1800">
              <a:solidFill>
                <a:srgbClr val="000000"/>
              </a:solidFill>
            </a:endParaRPr>
          </a:p>
        </p:txBody>
      </p:sp>
      <p:sp>
        <p:nvSpPr>
          <p:cNvPr id="44079" name="Text Box 47"/>
          <p:cNvSpPr txBox="1">
            <a:spLocks noChangeArrowheads="1"/>
          </p:cNvSpPr>
          <p:nvPr/>
        </p:nvSpPr>
        <p:spPr bwMode="auto">
          <a:xfrm>
            <a:off x="6084888" y="1268413"/>
            <a:ext cx="1628775"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bg1"/>
              </a:buClr>
              <a:buFont typeface="Mistral" panose="03090702030407020403" pitchFamily="66" charset="0"/>
              <a:buChar char="●"/>
              <a:defRPr sz="2600">
                <a:solidFill>
                  <a:schemeClr val="bg1"/>
                </a:solidFill>
                <a:latin typeface="Arial Narrow" panose="020B0606020202030204" pitchFamily="34" charset="0"/>
              </a:defRPr>
            </a:lvl1pPr>
            <a:lvl2pPr marL="742950" indent="-285750">
              <a:spcBef>
                <a:spcPct val="20000"/>
              </a:spcBef>
              <a:buClr>
                <a:schemeClr val="bg1"/>
              </a:buClr>
              <a:buFont typeface="Wingdings" panose="05000000000000000000" pitchFamily="2" charset="2"/>
              <a:buChar char="§"/>
              <a:defRPr sz="2400">
                <a:solidFill>
                  <a:schemeClr val="bg1"/>
                </a:solidFill>
                <a:latin typeface="Arial Narrow" panose="020B0606020202030204" pitchFamily="34" charset="0"/>
              </a:defRPr>
            </a:lvl2pPr>
            <a:lvl3pPr marL="1143000" indent="-228600">
              <a:spcBef>
                <a:spcPct val="20000"/>
              </a:spcBef>
              <a:buClr>
                <a:schemeClr val="bg1"/>
              </a:buClr>
              <a:buChar char="•"/>
              <a:defRPr sz="2000">
                <a:solidFill>
                  <a:schemeClr val="bg1"/>
                </a:solidFill>
                <a:latin typeface="Arial Narrow" panose="020B0606020202030204" pitchFamily="34" charset="0"/>
              </a:defRPr>
            </a:lvl3pPr>
            <a:lvl4pPr marL="1600200" indent="-228600">
              <a:spcBef>
                <a:spcPct val="20000"/>
              </a:spcBef>
              <a:buClr>
                <a:schemeClr val="bg1"/>
              </a:buClr>
              <a:buChar char="–"/>
              <a:defRPr sz="2000">
                <a:solidFill>
                  <a:schemeClr val="bg1"/>
                </a:solidFill>
                <a:latin typeface="Arial" panose="020B0604020202020204" pitchFamily="34" charset="0"/>
              </a:defRPr>
            </a:lvl4pPr>
            <a:lvl5pPr marL="2057400" indent="-228600">
              <a:spcBef>
                <a:spcPct val="20000"/>
              </a:spcBef>
              <a:buClr>
                <a:schemeClr val="bg1"/>
              </a:buClr>
              <a:buChar char="»"/>
              <a:defRPr sz="2000">
                <a:solidFill>
                  <a:schemeClr val="bg1"/>
                </a:solidFill>
                <a:latin typeface="Arial" panose="020B0604020202020204" pitchFamily="34" charset="0"/>
              </a:defRPr>
            </a:lvl5pPr>
            <a:lvl6pPr marL="2514600" indent="-228600" eaLnBrk="0" fontAlgn="base" hangingPunct="0">
              <a:spcBef>
                <a:spcPct val="20000"/>
              </a:spcBef>
              <a:spcAft>
                <a:spcPct val="0"/>
              </a:spcAft>
              <a:buClr>
                <a:schemeClr val="bg1"/>
              </a:buClr>
              <a:buChar char="»"/>
              <a:defRPr sz="2000">
                <a:solidFill>
                  <a:schemeClr val="bg1"/>
                </a:solidFill>
                <a:latin typeface="Arial" panose="020B0604020202020204" pitchFamily="34" charset="0"/>
              </a:defRPr>
            </a:lvl6pPr>
            <a:lvl7pPr marL="2971800" indent="-228600" eaLnBrk="0" fontAlgn="base" hangingPunct="0">
              <a:spcBef>
                <a:spcPct val="20000"/>
              </a:spcBef>
              <a:spcAft>
                <a:spcPct val="0"/>
              </a:spcAft>
              <a:buClr>
                <a:schemeClr val="bg1"/>
              </a:buClr>
              <a:buChar char="»"/>
              <a:defRPr sz="2000">
                <a:solidFill>
                  <a:schemeClr val="bg1"/>
                </a:solidFill>
                <a:latin typeface="Arial" panose="020B0604020202020204" pitchFamily="34" charset="0"/>
              </a:defRPr>
            </a:lvl7pPr>
            <a:lvl8pPr marL="3429000" indent="-228600" eaLnBrk="0" fontAlgn="base" hangingPunct="0">
              <a:spcBef>
                <a:spcPct val="20000"/>
              </a:spcBef>
              <a:spcAft>
                <a:spcPct val="0"/>
              </a:spcAft>
              <a:buClr>
                <a:schemeClr val="bg1"/>
              </a:buClr>
              <a:buChar char="»"/>
              <a:defRPr sz="2000">
                <a:solidFill>
                  <a:schemeClr val="bg1"/>
                </a:solidFill>
                <a:latin typeface="Arial" panose="020B0604020202020204" pitchFamily="34" charset="0"/>
              </a:defRPr>
            </a:lvl8pPr>
            <a:lvl9pPr marL="3886200" indent="-228600" eaLnBrk="0" fontAlgn="base" hangingPunct="0">
              <a:spcBef>
                <a:spcPct val="20000"/>
              </a:spcBef>
              <a:spcAft>
                <a:spcPct val="0"/>
              </a:spcAft>
              <a:buClr>
                <a:schemeClr val="bg1"/>
              </a:buClr>
              <a:buChar char="»"/>
              <a:defRPr sz="2000">
                <a:solidFill>
                  <a:schemeClr val="bg1"/>
                </a:solidFill>
                <a:latin typeface="Arial" panose="020B0604020202020204" pitchFamily="34" charset="0"/>
              </a:defRPr>
            </a:lvl9pPr>
          </a:lstStyle>
          <a:p>
            <a:pPr eaLnBrk="1" hangingPunct="1">
              <a:spcBef>
                <a:spcPct val="0"/>
              </a:spcBef>
              <a:buClrTx/>
              <a:buFontTx/>
              <a:buNone/>
            </a:pPr>
            <a:r>
              <a:rPr lang="fr-BE" altLang="fr-FR" sz="2000" b="1">
                <a:solidFill>
                  <a:srgbClr val="FF00FF"/>
                </a:solidFill>
              </a:rPr>
              <a:t>trophoblastine</a:t>
            </a:r>
          </a:p>
        </p:txBody>
      </p:sp>
      <p:sp>
        <p:nvSpPr>
          <p:cNvPr id="44080" name="AutoShape 48"/>
          <p:cNvSpPr>
            <a:spLocks noChangeArrowheads="1"/>
          </p:cNvSpPr>
          <p:nvPr/>
        </p:nvSpPr>
        <p:spPr bwMode="auto">
          <a:xfrm>
            <a:off x="7451725" y="4724400"/>
            <a:ext cx="144463" cy="576263"/>
          </a:xfrm>
          <a:prstGeom prst="triangle">
            <a:avLst>
              <a:gd name="adj" fmla="val 49995"/>
            </a:avLst>
          </a:prstGeom>
          <a:solidFill>
            <a:srgbClr val="FE9B03"/>
          </a:solidFill>
          <a:ln w="12700">
            <a:solidFill>
              <a:srgbClr val="000000"/>
            </a:solidFill>
            <a:miter lim="800000"/>
            <a:headEnd/>
            <a:tailEnd/>
          </a:ln>
        </p:spPr>
        <p:txBody>
          <a:bodyPr wrap="none" lIns="90488" tIns="44450" rIns="90488" bIns="44450" anchor="ctr"/>
          <a:lstStyle>
            <a:lvl1pPr>
              <a:spcBef>
                <a:spcPct val="20000"/>
              </a:spcBef>
              <a:buClr>
                <a:schemeClr val="bg1"/>
              </a:buClr>
              <a:buFont typeface="Mistral" panose="03090702030407020403" pitchFamily="66" charset="0"/>
              <a:buChar char="●"/>
              <a:defRPr sz="2600">
                <a:solidFill>
                  <a:schemeClr val="bg1"/>
                </a:solidFill>
                <a:latin typeface="Arial Narrow" panose="020B0606020202030204" pitchFamily="34" charset="0"/>
              </a:defRPr>
            </a:lvl1pPr>
            <a:lvl2pPr marL="742950" indent="-285750">
              <a:spcBef>
                <a:spcPct val="20000"/>
              </a:spcBef>
              <a:buClr>
                <a:schemeClr val="bg1"/>
              </a:buClr>
              <a:buFont typeface="Wingdings" panose="05000000000000000000" pitchFamily="2" charset="2"/>
              <a:buChar char="§"/>
              <a:defRPr sz="2400">
                <a:solidFill>
                  <a:schemeClr val="bg1"/>
                </a:solidFill>
                <a:latin typeface="Arial Narrow" panose="020B0606020202030204" pitchFamily="34" charset="0"/>
              </a:defRPr>
            </a:lvl2pPr>
            <a:lvl3pPr marL="1143000" indent="-228600">
              <a:spcBef>
                <a:spcPct val="20000"/>
              </a:spcBef>
              <a:buClr>
                <a:schemeClr val="bg1"/>
              </a:buClr>
              <a:buChar char="•"/>
              <a:defRPr sz="2000">
                <a:solidFill>
                  <a:schemeClr val="bg1"/>
                </a:solidFill>
                <a:latin typeface="Arial Narrow" panose="020B0606020202030204" pitchFamily="34" charset="0"/>
              </a:defRPr>
            </a:lvl3pPr>
            <a:lvl4pPr marL="1600200" indent="-228600">
              <a:spcBef>
                <a:spcPct val="20000"/>
              </a:spcBef>
              <a:buClr>
                <a:schemeClr val="bg1"/>
              </a:buClr>
              <a:buChar char="–"/>
              <a:defRPr sz="2000">
                <a:solidFill>
                  <a:schemeClr val="bg1"/>
                </a:solidFill>
                <a:latin typeface="Arial" panose="020B0604020202020204" pitchFamily="34" charset="0"/>
              </a:defRPr>
            </a:lvl4pPr>
            <a:lvl5pPr marL="2057400" indent="-228600">
              <a:spcBef>
                <a:spcPct val="20000"/>
              </a:spcBef>
              <a:buClr>
                <a:schemeClr val="bg1"/>
              </a:buClr>
              <a:buChar char="»"/>
              <a:defRPr sz="2000">
                <a:solidFill>
                  <a:schemeClr val="bg1"/>
                </a:solidFill>
                <a:latin typeface="Arial" panose="020B0604020202020204" pitchFamily="34" charset="0"/>
              </a:defRPr>
            </a:lvl5pPr>
            <a:lvl6pPr marL="2514600" indent="-228600" eaLnBrk="0" fontAlgn="base" hangingPunct="0">
              <a:spcBef>
                <a:spcPct val="20000"/>
              </a:spcBef>
              <a:spcAft>
                <a:spcPct val="0"/>
              </a:spcAft>
              <a:buClr>
                <a:schemeClr val="bg1"/>
              </a:buClr>
              <a:buChar char="»"/>
              <a:defRPr sz="2000">
                <a:solidFill>
                  <a:schemeClr val="bg1"/>
                </a:solidFill>
                <a:latin typeface="Arial" panose="020B0604020202020204" pitchFamily="34" charset="0"/>
              </a:defRPr>
            </a:lvl6pPr>
            <a:lvl7pPr marL="2971800" indent="-228600" eaLnBrk="0" fontAlgn="base" hangingPunct="0">
              <a:spcBef>
                <a:spcPct val="20000"/>
              </a:spcBef>
              <a:spcAft>
                <a:spcPct val="0"/>
              </a:spcAft>
              <a:buClr>
                <a:schemeClr val="bg1"/>
              </a:buClr>
              <a:buChar char="»"/>
              <a:defRPr sz="2000">
                <a:solidFill>
                  <a:schemeClr val="bg1"/>
                </a:solidFill>
                <a:latin typeface="Arial" panose="020B0604020202020204" pitchFamily="34" charset="0"/>
              </a:defRPr>
            </a:lvl7pPr>
            <a:lvl8pPr marL="3429000" indent="-228600" eaLnBrk="0" fontAlgn="base" hangingPunct="0">
              <a:spcBef>
                <a:spcPct val="20000"/>
              </a:spcBef>
              <a:spcAft>
                <a:spcPct val="0"/>
              </a:spcAft>
              <a:buClr>
                <a:schemeClr val="bg1"/>
              </a:buClr>
              <a:buChar char="»"/>
              <a:defRPr sz="2000">
                <a:solidFill>
                  <a:schemeClr val="bg1"/>
                </a:solidFill>
                <a:latin typeface="Arial" panose="020B0604020202020204" pitchFamily="34" charset="0"/>
              </a:defRPr>
            </a:lvl8pPr>
            <a:lvl9pPr marL="3886200" indent="-228600" eaLnBrk="0" fontAlgn="base" hangingPunct="0">
              <a:spcBef>
                <a:spcPct val="20000"/>
              </a:spcBef>
              <a:spcAft>
                <a:spcPct val="0"/>
              </a:spcAft>
              <a:buClr>
                <a:schemeClr val="bg1"/>
              </a:buClr>
              <a:buChar char="»"/>
              <a:defRPr sz="2000">
                <a:solidFill>
                  <a:schemeClr val="bg1"/>
                </a:solidFill>
                <a:latin typeface="Arial" panose="020B0604020202020204" pitchFamily="34" charset="0"/>
              </a:defRPr>
            </a:lvl9pPr>
          </a:lstStyle>
          <a:p>
            <a:pPr algn="ctr">
              <a:spcBef>
                <a:spcPct val="0"/>
              </a:spcBef>
              <a:buClrTx/>
              <a:buFontTx/>
              <a:buNone/>
            </a:pPr>
            <a:endParaRPr lang="fr-BE" altLang="fr-FR" sz="1800">
              <a:solidFill>
                <a:srgbClr val="000000"/>
              </a:solidFill>
            </a:endParaRPr>
          </a:p>
        </p:txBody>
      </p:sp>
      <p:sp>
        <p:nvSpPr>
          <p:cNvPr id="44081" name="Line 49"/>
          <p:cNvSpPr>
            <a:spLocks noChangeShapeType="1"/>
          </p:cNvSpPr>
          <p:nvPr/>
        </p:nvSpPr>
        <p:spPr bwMode="auto">
          <a:xfrm>
            <a:off x="7524750" y="1700213"/>
            <a:ext cx="0" cy="2952750"/>
          </a:xfrm>
          <a:prstGeom prst="line">
            <a:avLst/>
          </a:prstGeom>
          <a:noFill/>
          <a:ln w="28575">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endParaRPr lang="fr-BE"/>
          </a:p>
        </p:txBody>
      </p:sp>
      <p:sp>
        <p:nvSpPr>
          <p:cNvPr id="44082" name="Oval 50"/>
          <p:cNvSpPr>
            <a:spLocks noChangeArrowheads="1"/>
          </p:cNvSpPr>
          <p:nvPr/>
        </p:nvSpPr>
        <p:spPr bwMode="auto">
          <a:xfrm>
            <a:off x="5795963" y="2997200"/>
            <a:ext cx="504825" cy="503238"/>
          </a:xfrm>
          <a:prstGeom prst="ellipse">
            <a:avLst/>
          </a:prstGeom>
          <a:solidFill>
            <a:srgbClr val="FFFF99"/>
          </a:solidFill>
          <a:ln w="9525">
            <a:solidFill>
              <a:srgbClr val="000000"/>
            </a:solidFill>
            <a:round/>
            <a:headEnd/>
            <a:tailEnd/>
          </a:ln>
        </p:spPr>
        <p:txBody>
          <a:bodyPr wrap="none" anchor="ctr"/>
          <a:lstStyle>
            <a:lvl1pPr>
              <a:spcBef>
                <a:spcPct val="20000"/>
              </a:spcBef>
              <a:buClr>
                <a:schemeClr val="bg1"/>
              </a:buClr>
              <a:buFont typeface="Mistral" panose="03090702030407020403" pitchFamily="66" charset="0"/>
              <a:buChar char="●"/>
              <a:defRPr sz="2600">
                <a:solidFill>
                  <a:schemeClr val="bg1"/>
                </a:solidFill>
                <a:latin typeface="Arial Narrow" panose="020B0606020202030204" pitchFamily="34" charset="0"/>
              </a:defRPr>
            </a:lvl1pPr>
            <a:lvl2pPr marL="742950" indent="-285750">
              <a:spcBef>
                <a:spcPct val="20000"/>
              </a:spcBef>
              <a:buClr>
                <a:schemeClr val="bg1"/>
              </a:buClr>
              <a:buFont typeface="Wingdings" panose="05000000000000000000" pitchFamily="2" charset="2"/>
              <a:buChar char="§"/>
              <a:defRPr sz="2400">
                <a:solidFill>
                  <a:schemeClr val="bg1"/>
                </a:solidFill>
                <a:latin typeface="Arial Narrow" panose="020B0606020202030204" pitchFamily="34" charset="0"/>
              </a:defRPr>
            </a:lvl2pPr>
            <a:lvl3pPr marL="1143000" indent="-228600">
              <a:spcBef>
                <a:spcPct val="20000"/>
              </a:spcBef>
              <a:buClr>
                <a:schemeClr val="bg1"/>
              </a:buClr>
              <a:buChar char="•"/>
              <a:defRPr sz="2000">
                <a:solidFill>
                  <a:schemeClr val="bg1"/>
                </a:solidFill>
                <a:latin typeface="Arial Narrow" panose="020B0606020202030204" pitchFamily="34" charset="0"/>
              </a:defRPr>
            </a:lvl3pPr>
            <a:lvl4pPr marL="1600200" indent="-228600">
              <a:spcBef>
                <a:spcPct val="20000"/>
              </a:spcBef>
              <a:buClr>
                <a:schemeClr val="bg1"/>
              </a:buClr>
              <a:buChar char="–"/>
              <a:defRPr sz="2000">
                <a:solidFill>
                  <a:schemeClr val="bg1"/>
                </a:solidFill>
                <a:latin typeface="Arial" panose="020B0604020202020204" pitchFamily="34" charset="0"/>
              </a:defRPr>
            </a:lvl4pPr>
            <a:lvl5pPr marL="2057400" indent="-228600">
              <a:spcBef>
                <a:spcPct val="20000"/>
              </a:spcBef>
              <a:buClr>
                <a:schemeClr val="bg1"/>
              </a:buClr>
              <a:buChar char="»"/>
              <a:defRPr sz="2000">
                <a:solidFill>
                  <a:schemeClr val="bg1"/>
                </a:solidFill>
                <a:latin typeface="Arial" panose="020B0604020202020204" pitchFamily="34" charset="0"/>
              </a:defRPr>
            </a:lvl5pPr>
            <a:lvl6pPr marL="2514600" indent="-228600" eaLnBrk="0" fontAlgn="base" hangingPunct="0">
              <a:spcBef>
                <a:spcPct val="20000"/>
              </a:spcBef>
              <a:spcAft>
                <a:spcPct val="0"/>
              </a:spcAft>
              <a:buClr>
                <a:schemeClr val="bg1"/>
              </a:buClr>
              <a:buChar char="»"/>
              <a:defRPr sz="2000">
                <a:solidFill>
                  <a:schemeClr val="bg1"/>
                </a:solidFill>
                <a:latin typeface="Arial" panose="020B0604020202020204" pitchFamily="34" charset="0"/>
              </a:defRPr>
            </a:lvl6pPr>
            <a:lvl7pPr marL="2971800" indent="-228600" eaLnBrk="0" fontAlgn="base" hangingPunct="0">
              <a:spcBef>
                <a:spcPct val="20000"/>
              </a:spcBef>
              <a:spcAft>
                <a:spcPct val="0"/>
              </a:spcAft>
              <a:buClr>
                <a:schemeClr val="bg1"/>
              </a:buClr>
              <a:buChar char="»"/>
              <a:defRPr sz="2000">
                <a:solidFill>
                  <a:schemeClr val="bg1"/>
                </a:solidFill>
                <a:latin typeface="Arial" panose="020B0604020202020204" pitchFamily="34" charset="0"/>
              </a:defRPr>
            </a:lvl7pPr>
            <a:lvl8pPr marL="3429000" indent="-228600" eaLnBrk="0" fontAlgn="base" hangingPunct="0">
              <a:spcBef>
                <a:spcPct val="20000"/>
              </a:spcBef>
              <a:spcAft>
                <a:spcPct val="0"/>
              </a:spcAft>
              <a:buClr>
                <a:schemeClr val="bg1"/>
              </a:buClr>
              <a:buChar char="»"/>
              <a:defRPr sz="2000">
                <a:solidFill>
                  <a:schemeClr val="bg1"/>
                </a:solidFill>
                <a:latin typeface="Arial" panose="020B0604020202020204" pitchFamily="34" charset="0"/>
              </a:defRPr>
            </a:lvl8pPr>
            <a:lvl9pPr marL="3886200" indent="-228600" eaLnBrk="0" fontAlgn="base" hangingPunct="0">
              <a:spcBef>
                <a:spcPct val="20000"/>
              </a:spcBef>
              <a:spcAft>
                <a:spcPct val="0"/>
              </a:spcAft>
              <a:buClr>
                <a:schemeClr val="bg1"/>
              </a:buClr>
              <a:buChar char="»"/>
              <a:defRPr sz="2000">
                <a:solidFill>
                  <a:schemeClr val="bg1"/>
                </a:solidFill>
                <a:latin typeface="Arial" panose="020B0604020202020204" pitchFamily="34" charset="0"/>
              </a:defRPr>
            </a:lvl9pPr>
          </a:lstStyle>
          <a:p>
            <a:pPr>
              <a:spcBef>
                <a:spcPct val="0"/>
              </a:spcBef>
              <a:buClrTx/>
              <a:buFontTx/>
              <a:buNone/>
            </a:pPr>
            <a:endParaRPr lang="fr-FR" altLang="fr-FR" sz="2400">
              <a:solidFill>
                <a:schemeClr val="tx1"/>
              </a:solidFill>
              <a:latin typeface="Times New Roman" panose="02020603050405020304" pitchFamily="18" charset="0"/>
            </a:endParaRPr>
          </a:p>
        </p:txBody>
      </p:sp>
      <p:sp>
        <p:nvSpPr>
          <p:cNvPr id="44083" name="AutoShape 51"/>
          <p:cNvSpPr>
            <a:spLocks noChangeArrowheads="1"/>
          </p:cNvSpPr>
          <p:nvPr/>
        </p:nvSpPr>
        <p:spPr bwMode="auto">
          <a:xfrm>
            <a:off x="5940425" y="4724400"/>
            <a:ext cx="144463" cy="576263"/>
          </a:xfrm>
          <a:prstGeom prst="triangle">
            <a:avLst>
              <a:gd name="adj" fmla="val 49995"/>
            </a:avLst>
          </a:prstGeom>
          <a:solidFill>
            <a:srgbClr val="000000"/>
          </a:solidFill>
          <a:ln w="12700">
            <a:solidFill>
              <a:srgbClr val="000000"/>
            </a:solidFill>
            <a:miter lim="800000"/>
            <a:headEnd/>
            <a:tailEnd/>
          </a:ln>
        </p:spPr>
        <p:txBody>
          <a:bodyPr wrap="none" lIns="90488" tIns="44450" rIns="90488" bIns="44450" anchor="ctr"/>
          <a:lstStyle>
            <a:lvl1pPr>
              <a:spcBef>
                <a:spcPct val="20000"/>
              </a:spcBef>
              <a:buClr>
                <a:schemeClr val="bg1"/>
              </a:buClr>
              <a:buFont typeface="Mistral" panose="03090702030407020403" pitchFamily="66" charset="0"/>
              <a:buChar char="●"/>
              <a:defRPr sz="2600">
                <a:solidFill>
                  <a:schemeClr val="bg1"/>
                </a:solidFill>
                <a:latin typeface="Arial Narrow" panose="020B0606020202030204" pitchFamily="34" charset="0"/>
              </a:defRPr>
            </a:lvl1pPr>
            <a:lvl2pPr marL="742950" indent="-285750">
              <a:spcBef>
                <a:spcPct val="20000"/>
              </a:spcBef>
              <a:buClr>
                <a:schemeClr val="bg1"/>
              </a:buClr>
              <a:buFont typeface="Wingdings" panose="05000000000000000000" pitchFamily="2" charset="2"/>
              <a:buChar char="§"/>
              <a:defRPr sz="2400">
                <a:solidFill>
                  <a:schemeClr val="bg1"/>
                </a:solidFill>
                <a:latin typeface="Arial Narrow" panose="020B0606020202030204" pitchFamily="34" charset="0"/>
              </a:defRPr>
            </a:lvl2pPr>
            <a:lvl3pPr marL="1143000" indent="-228600">
              <a:spcBef>
                <a:spcPct val="20000"/>
              </a:spcBef>
              <a:buClr>
                <a:schemeClr val="bg1"/>
              </a:buClr>
              <a:buChar char="•"/>
              <a:defRPr sz="2000">
                <a:solidFill>
                  <a:schemeClr val="bg1"/>
                </a:solidFill>
                <a:latin typeface="Arial Narrow" panose="020B0606020202030204" pitchFamily="34" charset="0"/>
              </a:defRPr>
            </a:lvl3pPr>
            <a:lvl4pPr marL="1600200" indent="-228600">
              <a:spcBef>
                <a:spcPct val="20000"/>
              </a:spcBef>
              <a:buClr>
                <a:schemeClr val="bg1"/>
              </a:buClr>
              <a:buChar char="–"/>
              <a:defRPr sz="2000">
                <a:solidFill>
                  <a:schemeClr val="bg1"/>
                </a:solidFill>
                <a:latin typeface="Arial" panose="020B0604020202020204" pitchFamily="34" charset="0"/>
              </a:defRPr>
            </a:lvl4pPr>
            <a:lvl5pPr marL="2057400" indent="-228600">
              <a:spcBef>
                <a:spcPct val="20000"/>
              </a:spcBef>
              <a:buClr>
                <a:schemeClr val="bg1"/>
              </a:buClr>
              <a:buChar char="»"/>
              <a:defRPr sz="2000">
                <a:solidFill>
                  <a:schemeClr val="bg1"/>
                </a:solidFill>
                <a:latin typeface="Arial" panose="020B0604020202020204" pitchFamily="34" charset="0"/>
              </a:defRPr>
            </a:lvl5pPr>
            <a:lvl6pPr marL="2514600" indent="-228600" eaLnBrk="0" fontAlgn="base" hangingPunct="0">
              <a:spcBef>
                <a:spcPct val="20000"/>
              </a:spcBef>
              <a:spcAft>
                <a:spcPct val="0"/>
              </a:spcAft>
              <a:buClr>
                <a:schemeClr val="bg1"/>
              </a:buClr>
              <a:buChar char="»"/>
              <a:defRPr sz="2000">
                <a:solidFill>
                  <a:schemeClr val="bg1"/>
                </a:solidFill>
                <a:latin typeface="Arial" panose="020B0604020202020204" pitchFamily="34" charset="0"/>
              </a:defRPr>
            </a:lvl6pPr>
            <a:lvl7pPr marL="2971800" indent="-228600" eaLnBrk="0" fontAlgn="base" hangingPunct="0">
              <a:spcBef>
                <a:spcPct val="20000"/>
              </a:spcBef>
              <a:spcAft>
                <a:spcPct val="0"/>
              </a:spcAft>
              <a:buClr>
                <a:schemeClr val="bg1"/>
              </a:buClr>
              <a:buChar char="»"/>
              <a:defRPr sz="2000">
                <a:solidFill>
                  <a:schemeClr val="bg1"/>
                </a:solidFill>
                <a:latin typeface="Arial" panose="020B0604020202020204" pitchFamily="34" charset="0"/>
              </a:defRPr>
            </a:lvl7pPr>
            <a:lvl8pPr marL="3429000" indent="-228600" eaLnBrk="0" fontAlgn="base" hangingPunct="0">
              <a:spcBef>
                <a:spcPct val="20000"/>
              </a:spcBef>
              <a:spcAft>
                <a:spcPct val="0"/>
              </a:spcAft>
              <a:buClr>
                <a:schemeClr val="bg1"/>
              </a:buClr>
              <a:buChar char="»"/>
              <a:defRPr sz="2000">
                <a:solidFill>
                  <a:schemeClr val="bg1"/>
                </a:solidFill>
                <a:latin typeface="Arial" panose="020B0604020202020204" pitchFamily="34" charset="0"/>
              </a:defRPr>
            </a:lvl8pPr>
            <a:lvl9pPr marL="3886200" indent="-228600" eaLnBrk="0" fontAlgn="base" hangingPunct="0">
              <a:spcBef>
                <a:spcPct val="20000"/>
              </a:spcBef>
              <a:spcAft>
                <a:spcPct val="0"/>
              </a:spcAft>
              <a:buClr>
                <a:schemeClr val="bg1"/>
              </a:buClr>
              <a:buChar char="»"/>
              <a:defRPr sz="2000">
                <a:solidFill>
                  <a:schemeClr val="bg1"/>
                </a:solidFill>
                <a:latin typeface="Arial" panose="020B0604020202020204" pitchFamily="34" charset="0"/>
              </a:defRPr>
            </a:lvl9pPr>
          </a:lstStyle>
          <a:p>
            <a:pPr algn="ctr">
              <a:spcBef>
                <a:spcPct val="0"/>
              </a:spcBef>
              <a:buClrTx/>
              <a:buFontTx/>
              <a:buNone/>
            </a:pPr>
            <a:endParaRPr lang="fr-BE" altLang="fr-FR" sz="1800">
              <a:solidFill>
                <a:srgbClr val="000000"/>
              </a:solidFill>
            </a:endParaRPr>
          </a:p>
        </p:txBody>
      </p:sp>
      <p:sp>
        <p:nvSpPr>
          <p:cNvPr id="44084" name="Line 52"/>
          <p:cNvSpPr>
            <a:spLocks noChangeShapeType="1"/>
          </p:cNvSpPr>
          <p:nvPr/>
        </p:nvSpPr>
        <p:spPr bwMode="auto">
          <a:xfrm>
            <a:off x="6011863" y="3573463"/>
            <a:ext cx="0" cy="1079500"/>
          </a:xfrm>
          <a:prstGeom prst="line">
            <a:avLst/>
          </a:prstGeom>
          <a:noFill/>
          <a:ln w="28575">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endParaRPr lang="fr-BE"/>
          </a:p>
        </p:txBody>
      </p:sp>
      <p:sp>
        <p:nvSpPr>
          <p:cNvPr id="44085" name="Line 53"/>
          <p:cNvSpPr>
            <a:spLocks noChangeShapeType="1"/>
          </p:cNvSpPr>
          <p:nvPr/>
        </p:nvSpPr>
        <p:spPr bwMode="auto">
          <a:xfrm>
            <a:off x="1042988" y="5300663"/>
            <a:ext cx="0" cy="360362"/>
          </a:xfrm>
          <a:prstGeom prst="line">
            <a:avLst/>
          </a:prstGeom>
          <a:noFill/>
          <a:ln w="28575">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endParaRPr lang="fr-BE"/>
          </a:p>
        </p:txBody>
      </p:sp>
      <p:sp>
        <p:nvSpPr>
          <p:cNvPr id="44086" name="Line 54"/>
          <p:cNvSpPr>
            <a:spLocks noChangeShapeType="1"/>
          </p:cNvSpPr>
          <p:nvPr/>
        </p:nvSpPr>
        <p:spPr bwMode="auto">
          <a:xfrm>
            <a:off x="1258888" y="5300663"/>
            <a:ext cx="0" cy="360362"/>
          </a:xfrm>
          <a:prstGeom prst="line">
            <a:avLst/>
          </a:prstGeom>
          <a:noFill/>
          <a:ln w="28575">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endParaRPr lang="fr-BE"/>
          </a:p>
        </p:txBody>
      </p:sp>
      <p:sp>
        <p:nvSpPr>
          <p:cNvPr id="44087" name="Text Box 55"/>
          <p:cNvSpPr txBox="1">
            <a:spLocks noChangeArrowheads="1"/>
          </p:cNvSpPr>
          <p:nvPr/>
        </p:nvSpPr>
        <p:spPr bwMode="auto">
          <a:xfrm>
            <a:off x="323850" y="5661025"/>
            <a:ext cx="763588"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bg1"/>
              </a:buClr>
              <a:buFont typeface="Mistral" panose="03090702030407020403" pitchFamily="66" charset="0"/>
              <a:buChar char="●"/>
              <a:defRPr sz="2600">
                <a:solidFill>
                  <a:schemeClr val="bg1"/>
                </a:solidFill>
                <a:latin typeface="Arial Narrow" panose="020B0606020202030204" pitchFamily="34" charset="0"/>
              </a:defRPr>
            </a:lvl1pPr>
            <a:lvl2pPr marL="742950" indent="-285750">
              <a:spcBef>
                <a:spcPct val="20000"/>
              </a:spcBef>
              <a:buClr>
                <a:schemeClr val="bg1"/>
              </a:buClr>
              <a:buFont typeface="Wingdings" panose="05000000000000000000" pitchFamily="2" charset="2"/>
              <a:buChar char="§"/>
              <a:defRPr sz="2400">
                <a:solidFill>
                  <a:schemeClr val="bg1"/>
                </a:solidFill>
                <a:latin typeface="Arial Narrow" panose="020B0606020202030204" pitchFamily="34" charset="0"/>
              </a:defRPr>
            </a:lvl2pPr>
            <a:lvl3pPr marL="1143000" indent="-228600">
              <a:spcBef>
                <a:spcPct val="20000"/>
              </a:spcBef>
              <a:buClr>
                <a:schemeClr val="bg1"/>
              </a:buClr>
              <a:buChar char="•"/>
              <a:defRPr sz="2000">
                <a:solidFill>
                  <a:schemeClr val="bg1"/>
                </a:solidFill>
                <a:latin typeface="Arial Narrow" panose="020B0606020202030204" pitchFamily="34" charset="0"/>
              </a:defRPr>
            </a:lvl3pPr>
            <a:lvl4pPr marL="1600200" indent="-228600">
              <a:spcBef>
                <a:spcPct val="20000"/>
              </a:spcBef>
              <a:buClr>
                <a:schemeClr val="bg1"/>
              </a:buClr>
              <a:buChar char="–"/>
              <a:defRPr sz="2000">
                <a:solidFill>
                  <a:schemeClr val="bg1"/>
                </a:solidFill>
                <a:latin typeface="Arial" panose="020B0604020202020204" pitchFamily="34" charset="0"/>
              </a:defRPr>
            </a:lvl4pPr>
            <a:lvl5pPr marL="2057400" indent="-228600">
              <a:spcBef>
                <a:spcPct val="20000"/>
              </a:spcBef>
              <a:buClr>
                <a:schemeClr val="bg1"/>
              </a:buClr>
              <a:buChar char="»"/>
              <a:defRPr sz="2000">
                <a:solidFill>
                  <a:schemeClr val="bg1"/>
                </a:solidFill>
                <a:latin typeface="Arial" panose="020B0604020202020204" pitchFamily="34" charset="0"/>
              </a:defRPr>
            </a:lvl5pPr>
            <a:lvl6pPr marL="2514600" indent="-228600" eaLnBrk="0" fontAlgn="base" hangingPunct="0">
              <a:spcBef>
                <a:spcPct val="20000"/>
              </a:spcBef>
              <a:spcAft>
                <a:spcPct val="0"/>
              </a:spcAft>
              <a:buClr>
                <a:schemeClr val="bg1"/>
              </a:buClr>
              <a:buChar char="»"/>
              <a:defRPr sz="2000">
                <a:solidFill>
                  <a:schemeClr val="bg1"/>
                </a:solidFill>
                <a:latin typeface="Arial" panose="020B0604020202020204" pitchFamily="34" charset="0"/>
              </a:defRPr>
            </a:lvl6pPr>
            <a:lvl7pPr marL="2971800" indent="-228600" eaLnBrk="0" fontAlgn="base" hangingPunct="0">
              <a:spcBef>
                <a:spcPct val="20000"/>
              </a:spcBef>
              <a:spcAft>
                <a:spcPct val="0"/>
              </a:spcAft>
              <a:buClr>
                <a:schemeClr val="bg1"/>
              </a:buClr>
              <a:buChar char="»"/>
              <a:defRPr sz="2000">
                <a:solidFill>
                  <a:schemeClr val="bg1"/>
                </a:solidFill>
                <a:latin typeface="Arial" panose="020B0604020202020204" pitchFamily="34" charset="0"/>
              </a:defRPr>
            </a:lvl7pPr>
            <a:lvl8pPr marL="3429000" indent="-228600" eaLnBrk="0" fontAlgn="base" hangingPunct="0">
              <a:spcBef>
                <a:spcPct val="20000"/>
              </a:spcBef>
              <a:spcAft>
                <a:spcPct val="0"/>
              </a:spcAft>
              <a:buClr>
                <a:schemeClr val="bg1"/>
              </a:buClr>
              <a:buChar char="»"/>
              <a:defRPr sz="2000">
                <a:solidFill>
                  <a:schemeClr val="bg1"/>
                </a:solidFill>
                <a:latin typeface="Arial" panose="020B0604020202020204" pitchFamily="34" charset="0"/>
              </a:defRPr>
            </a:lvl8pPr>
            <a:lvl9pPr marL="3886200" indent="-228600" eaLnBrk="0" fontAlgn="base" hangingPunct="0">
              <a:spcBef>
                <a:spcPct val="20000"/>
              </a:spcBef>
              <a:spcAft>
                <a:spcPct val="0"/>
              </a:spcAft>
              <a:buClr>
                <a:schemeClr val="bg1"/>
              </a:buClr>
              <a:buChar char="»"/>
              <a:defRPr sz="2000">
                <a:solidFill>
                  <a:schemeClr val="bg1"/>
                </a:solidFill>
                <a:latin typeface="Arial" panose="020B0604020202020204" pitchFamily="34" charset="0"/>
              </a:defRPr>
            </a:lvl9pPr>
          </a:lstStyle>
          <a:p>
            <a:pPr eaLnBrk="1" hangingPunct="1">
              <a:spcBef>
                <a:spcPct val="0"/>
              </a:spcBef>
              <a:buClrTx/>
              <a:buFontTx/>
              <a:buNone/>
            </a:pPr>
            <a:r>
              <a:rPr lang="fr-BE" altLang="fr-FR" sz="2000"/>
              <a:t>GnRH</a:t>
            </a:r>
          </a:p>
        </p:txBody>
      </p:sp>
      <p:sp>
        <p:nvSpPr>
          <p:cNvPr id="44088" name="Rectangle 56"/>
          <p:cNvSpPr>
            <a:spLocks noChangeArrowheads="1"/>
          </p:cNvSpPr>
          <p:nvPr/>
        </p:nvSpPr>
        <p:spPr bwMode="auto">
          <a:xfrm>
            <a:off x="1042988" y="5661025"/>
            <a:ext cx="461962"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bg1"/>
              </a:buClr>
              <a:buFont typeface="Mistral" panose="03090702030407020403" pitchFamily="66" charset="0"/>
              <a:buChar char="●"/>
              <a:defRPr sz="2600">
                <a:solidFill>
                  <a:schemeClr val="bg1"/>
                </a:solidFill>
                <a:latin typeface="Arial Narrow" panose="020B0606020202030204" pitchFamily="34" charset="0"/>
              </a:defRPr>
            </a:lvl1pPr>
            <a:lvl2pPr marL="742950" indent="-285750">
              <a:spcBef>
                <a:spcPct val="20000"/>
              </a:spcBef>
              <a:buClr>
                <a:schemeClr val="bg1"/>
              </a:buClr>
              <a:buFont typeface="Wingdings" panose="05000000000000000000" pitchFamily="2" charset="2"/>
              <a:buChar char="§"/>
              <a:defRPr sz="2400">
                <a:solidFill>
                  <a:schemeClr val="bg1"/>
                </a:solidFill>
                <a:latin typeface="Arial Narrow" panose="020B0606020202030204" pitchFamily="34" charset="0"/>
              </a:defRPr>
            </a:lvl2pPr>
            <a:lvl3pPr marL="1143000" indent="-228600">
              <a:spcBef>
                <a:spcPct val="20000"/>
              </a:spcBef>
              <a:buClr>
                <a:schemeClr val="bg1"/>
              </a:buClr>
              <a:buChar char="•"/>
              <a:defRPr sz="2000">
                <a:solidFill>
                  <a:schemeClr val="bg1"/>
                </a:solidFill>
                <a:latin typeface="Arial Narrow" panose="020B0606020202030204" pitchFamily="34" charset="0"/>
              </a:defRPr>
            </a:lvl3pPr>
            <a:lvl4pPr marL="1600200" indent="-228600">
              <a:spcBef>
                <a:spcPct val="20000"/>
              </a:spcBef>
              <a:buClr>
                <a:schemeClr val="bg1"/>
              </a:buClr>
              <a:buChar char="–"/>
              <a:defRPr sz="2000">
                <a:solidFill>
                  <a:schemeClr val="bg1"/>
                </a:solidFill>
                <a:latin typeface="Arial" panose="020B0604020202020204" pitchFamily="34" charset="0"/>
              </a:defRPr>
            </a:lvl4pPr>
            <a:lvl5pPr marL="2057400" indent="-228600">
              <a:spcBef>
                <a:spcPct val="20000"/>
              </a:spcBef>
              <a:buClr>
                <a:schemeClr val="bg1"/>
              </a:buClr>
              <a:buChar char="»"/>
              <a:defRPr sz="2000">
                <a:solidFill>
                  <a:schemeClr val="bg1"/>
                </a:solidFill>
                <a:latin typeface="Arial" panose="020B0604020202020204" pitchFamily="34" charset="0"/>
              </a:defRPr>
            </a:lvl5pPr>
            <a:lvl6pPr marL="2514600" indent="-228600" eaLnBrk="0" fontAlgn="base" hangingPunct="0">
              <a:spcBef>
                <a:spcPct val="20000"/>
              </a:spcBef>
              <a:spcAft>
                <a:spcPct val="0"/>
              </a:spcAft>
              <a:buClr>
                <a:schemeClr val="bg1"/>
              </a:buClr>
              <a:buChar char="»"/>
              <a:defRPr sz="2000">
                <a:solidFill>
                  <a:schemeClr val="bg1"/>
                </a:solidFill>
                <a:latin typeface="Arial" panose="020B0604020202020204" pitchFamily="34" charset="0"/>
              </a:defRPr>
            </a:lvl6pPr>
            <a:lvl7pPr marL="2971800" indent="-228600" eaLnBrk="0" fontAlgn="base" hangingPunct="0">
              <a:spcBef>
                <a:spcPct val="20000"/>
              </a:spcBef>
              <a:spcAft>
                <a:spcPct val="0"/>
              </a:spcAft>
              <a:buClr>
                <a:schemeClr val="bg1"/>
              </a:buClr>
              <a:buChar char="»"/>
              <a:defRPr sz="2000">
                <a:solidFill>
                  <a:schemeClr val="bg1"/>
                </a:solidFill>
                <a:latin typeface="Arial" panose="020B0604020202020204" pitchFamily="34" charset="0"/>
              </a:defRPr>
            </a:lvl7pPr>
            <a:lvl8pPr marL="3429000" indent="-228600" eaLnBrk="0" fontAlgn="base" hangingPunct="0">
              <a:spcBef>
                <a:spcPct val="20000"/>
              </a:spcBef>
              <a:spcAft>
                <a:spcPct val="0"/>
              </a:spcAft>
              <a:buClr>
                <a:schemeClr val="bg1"/>
              </a:buClr>
              <a:buChar char="»"/>
              <a:defRPr sz="2000">
                <a:solidFill>
                  <a:schemeClr val="bg1"/>
                </a:solidFill>
                <a:latin typeface="Arial" panose="020B0604020202020204" pitchFamily="34" charset="0"/>
              </a:defRPr>
            </a:lvl8pPr>
            <a:lvl9pPr marL="3886200" indent="-228600" eaLnBrk="0" fontAlgn="base" hangingPunct="0">
              <a:spcBef>
                <a:spcPct val="20000"/>
              </a:spcBef>
              <a:spcAft>
                <a:spcPct val="0"/>
              </a:spcAft>
              <a:buClr>
                <a:schemeClr val="bg1"/>
              </a:buClr>
              <a:buChar char="»"/>
              <a:defRPr sz="2000">
                <a:solidFill>
                  <a:schemeClr val="bg1"/>
                </a:solidFill>
                <a:latin typeface="Arial" panose="020B0604020202020204" pitchFamily="34" charset="0"/>
              </a:defRPr>
            </a:lvl9pPr>
          </a:lstStyle>
          <a:p>
            <a:pPr eaLnBrk="1" hangingPunct="1">
              <a:spcBef>
                <a:spcPct val="0"/>
              </a:spcBef>
              <a:buClrTx/>
              <a:buFontTx/>
              <a:buNone/>
            </a:pPr>
            <a:r>
              <a:rPr lang="fr-BE" altLang="fr-FR" sz="2000" b="1">
                <a:solidFill>
                  <a:srgbClr val="00CCFF"/>
                </a:solidFill>
              </a:rPr>
              <a:t>LH</a:t>
            </a:r>
          </a:p>
        </p:txBody>
      </p:sp>
      <p:sp>
        <p:nvSpPr>
          <p:cNvPr id="44089" name="Line 57"/>
          <p:cNvSpPr>
            <a:spLocks noChangeShapeType="1"/>
          </p:cNvSpPr>
          <p:nvPr/>
        </p:nvSpPr>
        <p:spPr bwMode="auto">
          <a:xfrm>
            <a:off x="1979613" y="5300663"/>
            <a:ext cx="0" cy="433387"/>
          </a:xfrm>
          <a:prstGeom prst="line">
            <a:avLst/>
          </a:prstGeom>
          <a:noFill/>
          <a:ln w="28575">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endParaRPr lang="fr-BE"/>
          </a:p>
        </p:txBody>
      </p:sp>
      <p:sp>
        <p:nvSpPr>
          <p:cNvPr id="44090" name="Text Box 58"/>
          <p:cNvSpPr txBox="1">
            <a:spLocks noChangeArrowheads="1"/>
          </p:cNvSpPr>
          <p:nvPr/>
        </p:nvSpPr>
        <p:spPr bwMode="auto">
          <a:xfrm>
            <a:off x="1816100" y="5727700"/>
            <a:ext cx="877888"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bg1"/>
              </a:buClr>
              <a:buFont typeface="Mistral" panose="03090702030407020403" pitchFamily="66" charset="0"/>
              <a:buChar char="●"/>
              <a:defRPr sz="2600">
                <a:solidFill>
                  <a:schemeClr val="bg1"/>
                </a:solidFill>
                <a:latin typeface="Arial Narrow" panose="020B0606020202030204" pitchFamily="34" charset="0"/>
              </a:defRPr>
            </a:lvl1pPr>
            <a:lvl2pPr marL="742950" indent="-285750">
              <a:spcBef>
                <a:spcPct val="20000"/>
              </a:spcBef>
              <a:buClr>
                <a:schemeClr val="bg1"/>
              </a:buClr>
              <a:buFont typeface="Wingdings" panose="05000000000000000000" pitchFamily="2" charset="2"/>
              <a:buChar char="§"/>
              <a:defRPr sz="2400">
                <a:solidFill>
                  <a:schemeClr val="bg1"/>
                </a:solidFill>
                <a:latin typeface="Arial Narrow" panose="020B0606020202030204" pitchFamily="34" charset="0"/>
              </a:defRPr>
            </a:lvl2pPr>
            <a:lvl3pPr marL="1143000" indent="-228600">
              <a:spcBef>
                <a:spcPct val="20000"/>
              </a:spcBef>
              <a:buClr>
                <a:schemeClr val="bg1"/>
              </a:buClr>
              <a:buChar char="•"/>
              <a:defRPr sz="2000">
                <a:solidFill>
                  <a:schemeClr val="bg1"/>
                </a:solidFill>
                <a:latin typeface="Arial Narrow" panose="020B0606020202030204" pitchFamily="34" charset="0"/>
              </a:defRPr>
            </a:lvl3pPr>
            <a:lvl4pPr marL="1600200" indent="-228600">
              <a:spcBef>
                <a:spcPct val="20000"/>
              </a:spcBef>
              <a:buClr>
                <a:schemeClr val="bg1"/>
              </a:buClr>
              <a:buChar char="–"/>
              <a:defRPr sz="2000">
                <a:solidFill>
                  <a:schemeClr val="bg1"/>
                </a:solidFill>
                <a:latin typeface="Arial" panose="020B0604020202020204" pitchFamily="34" charset="0"/>
              </a:defRPr>
            </a:lvl4pPr>
            <a:lvl5pPr marL="2057400" indent="-228600">
              <a:spcBef>
                <a:spcPct val="20000"/>
              </a:spcBef>
              <a:buClr>
                <a:schemeClr val="bg1"/>
              </a:buClr>
              <a:buChar char="»"/>
              <a:defRPr sz="2000">
                <a:solidFill>
                  <a:schemeClr val="bg1"/>
                </a:solidFill>
                <a:latin typeface="Arial" panose="020B0604020202020204" pitchFamily="34" charset="0"/>
              </a:defRPr>
            </a:lvl5pPr>
            <a:lvl6pPr marL="2514600" indent="-228600" eaLnBrk="0" fontAlgn="base" hangingPunct="0">
              <a:spcBef>
                <a:spcPct val="20000"/>
              </a:spcBef>
              <a:spcAft>
                <a:spcPct val="0"/>
              </a:spcAft>
              <a:buClr>
                <a:schemeClr val="bg1"/>
              </a:buClr>
              <a:buChar char="»"/>
              <a:defRPr sz="2000">
                <a:solidFill>
                  <a:schemeClr val="bg1"/>
                </a:solidFill>
                <a:latin typeface="Arial" panose="020B0604020202020204" pitchFamily="34" charset="0"/>
              </a:defRPr>
            </a:lvl6pPr>
            <a:lvl7pPr marL="2971800" indent="-228600" eaLnBrk="0" fontAlgn="base" hangingPunct="0">
              <a:spcBef>
                <a:spcPct val="20000"/>
              </a:spcBef>
              <a:spcAft>
                <a:spcPct val="0"/>
              </a:spcAft>
              <a:buClr>
                <a:schemeClr val="bg1"/>
              </a:buClr>
              <a:buChar char="»"/>
              <a:defRPr sz="2000">
                <a:solidFill>
                  <a:schemeClr val="bg1"/>
                </a:solidFill>
                <a:latin typeface="Arial" panose="020B0604020202020204" pitchFamily="34" charset="0"/>
              </a:defRPr>
            </a:lvl7pPr>
            <a:lvl8pPr marL="3429000" indent="-228600" eaLnBrk="0" fontAlgn="base" hangingPunct="0">
              <a:spcBef>
                <a:spcPct val="20000"/>
              </a:spcBef>
              <a:spcAft>
                <a:spcPct val="0"/>
              </a:spcAft>
              <a:buClr>
                <a:schemeClr val="bg1"/>
              </a:buClr>
              <a:buChar char="»"/>
              <a:defRPr sz="2000">
                <a:solidFill>
                  <a:schemeClr val="bg1"/>
                </a:solidFill>
                <a:latin typeface="Arial" panose="020B0604020202020204" pitchFamily="34" charset="0"/>
              </a:defRPr>
            </a:lvl8pPr>
            <a:lvl9pPr marL="3886200" indent="-228600" eaLnBrk="0" fontAlgn="base" hangingPunct="0">
              <a:spcBef>
                <a:spcPct val="20000"/>
              </a:spcBef>
              <a:spcAft>
                <a:spcPct val="0"/>
              </a:spcAft>
              <a:buClr>
                <a:schemeClr val="bg1"/>
              </a:buClr>
              <a:buChar char="»"/>
              <a:defRPr sz="2000">
                <a:solidFill>
                  <a:schemeClr val="bg1"/>
                </a:solidFill>
                <a:latin typeface="Arial" panose="020B0604020202020204" pitchFamily="34" charset="0"/>
              </a:defRPr>
            </a:lvl9pPr>
          </a:lstStyle>
          <a:p>
            <a:pPr eaLnBrk="1" hangingPunct="1">
              <a:spcBef>
                <a:spcPct val="0"/>
              </a:spcBef>
              <a:buClrTx/>
              <a:buFontTx/>
              <a:buNone/>
            </a:pPr>
            <a:r>
              <a:rPr lang="fr-BE" altLang="fr-FR" sz="2000" b="1">
                <a:solidFill>
                  <a:srgbClr val="339933"/>
                </a:solidFill>
              </a:rPr>
              <a:t>AI time</a:t>
            </a:r>
          </a:p>
        </p:txBody>
      </p:sp>
      <p:sp>
        <p:nvSpPr>
          <p:cNvPr id="44091" name="Text Box 59"/>
          <p:cNvSpPr txBox="1">
            <a:spLocks noChangeArrowheads="1"/>
          </p:cNvSpPr>
          <p:nvPr/>
        </p:nvSpPr>
        <p:spPr bwMode="auto">
          <a:xfrm>
            <a:off x="4932363" y="1196975"/>
            <a:ext cx="901700"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bg1"/>
              </a:buClr>
              <a:buFont typeface="Mistral" panose="03090702030407020403" pitchFamily="66" charset="0"/>
              <a:buChar char="●"/>
              <a:defRPr sz="2600">
                <a:solidFill>
                  <a:schemeClr val="bg1"/>
                </a:solidFill>
                <a:latin typeface="Arial Narrow" panose="020B0606020202030204" pitchFamily="34" charset="0"/>
              </a:defRPr>
            </a:lvl1pPr>
            <a:lvl2pPr marL="742950" indent="-285750">
              <a:spcBef>
                <a:spcPct val="20000"/>
              </a:spcBef>
              <a:buClr>
                <a:schemeClr val="bg1"/>
              </a:buClr>
              <a:buFont typeface="Wingdings" panose="05000000000000000000" pitchFamily="2" charset="2"/>
              <a:buChar char="§"/>
              <a:defRPr sz="2400">
                <a:solidFill>
                  <a:schemeClr val="bg1"/>
                </a:solidFill>
                <a:latin typeface="Arial Narrow" panose="020B0606020202030204" pitchFamily="34" charset="0"/>
              </a:defRPr>
            </a:lvl2pPr>
            <a:lvl3pPr marL="1143000" indent="-228600">
              <a:spcBef>
                <a:spcPct val="20000"/>
              </a:spcBef>
              <a:buClr>
                <a:schemeClr val="bg1"/>
              </a:buClr>
              <a:buChar char="•"/>
              <a:defRPr sz="2000">
                <a:solidFill>
                  <a:schemeClr val="bg1"/>
                </a:solidFill>
                <a:latin typeface="Arial Narrow" panose="020B0606020202030204" pitchFamily="34" charset="0"/>
              </a:defRPr>
            </a:lvl3pPr>
            <a:lvl4pPr marL="1600200" indent="-228600">
              <a:spcBef>
                <a:spcPct val="20000"/>
              </a:spcBef>
              <a:buClr>
                <a:schemeClr val="bg1"/>
              </a:buClr>
              <a:buChar char="–"/>
              <a:defRPr sz="2000">
                <a:solidFill>
                  <a:schemeClr val="bg1"/>
                </a:solidFill>
                <a:latin typeface="Arial" panose="020B0604020202020204" pitchFamily="34" charset="0"/>
              </a:defRPr>
            </a:lvl4pPr>
            <a:lvl5pPr marL="2057400" indent="-228600">
              <a:spcBef>
                <a:spcPct val="20000"/>
              </a:spcBef>
              <a:buClr>
                <a:schemeClr val="bg1"/>
              </a:buClr>
              <a:buChar char="»"/>
              <a:defRPr sz="2000">
                <a:solidFill>
                  <a:schemeClr val="bg1"/>
                </a:solidFill>
                <a:latin typeface="Arial" panose="020B0604020202020204" pitchFamily="34" charset="0"/>
              </a:defRPr>
            </a:lvl5pPr>
            <a:lvl6pPr marL="2514600" indent="-228600" eaLnBrk="0" fontAlgn="base" hangingPunct="0">
              <a:spcBef>
                <a:spcPct val="20000"/>
              </a:spcBef>
              <a:spcAft>
                <a:spcPct val="0"/>
              </a:spcAft>
              <a:buClr>
                <a:schemeClr val="bg1"/>
              </a:buClr>
              <a:buChar char="»"/>
              <a:defRPr sz="2000">
                <a:solidFill>
                  <a:schemeClr val="bg1"/>
                </a:solidFill>
                <a:latin typeface="Arial" panose="020B0604020202020204" pitchFamily="34" charset="0"/>
              </a:defRPr>
            </a:lvl6pPr>
            <a:lvl7pPr marL="2971800" indent="-228600" eaLnBrk="0" fontAlgn="base" hangingPunct="0">
              <a:spcBef>
                <a:spcPct val="20000"/>
              </a:spcBef>
              <a:spcAft>
                <a:spcPct val="0"/>
              </a:spcAft>
              <a:buClr>
                <a:schemeClr val="bg1"/>
              </a:buClr>
              <a:buChar char="»"/>
              <a:defRPr sz="2000">
                <a:solidFill>
                  <a:schemeClr val="bg1"/>
                </a:solidFill>
                <a:latin typeface="Arial" panose="020B0604020202020204" pitchFamily="34" charset="0"/>
              </a:defRPr>
            </a:lvl7pPr>
            <a:lvl8pPr marL="3429000" indent="-228600" eaLnBrk="0" fontAlgn="base" hangingPunct="0">
              <a:spcBef>
                <a:spcPct val="20000"/>
              </a:spcBef>
              <a:spcAft>
                <a:spcPct val="0"/>
              </a:spcAft>
              <a:buClr>
                <a:schemeClr val="bg1"/>
              </a:buClr>
              <a:buChar char="»"/>
              <a:defRPr sz="2000">
                <a:solidFill>
                  <a:schemeClr val="bg1"/>
                </a:solidFill>
                <a:latin typeface="Arial" panose="020B0604020202020204" pitchFamily="34" charset="0"/>
              </a:defRPr>
            </a:lvl8pPr>
            <a:lvl9pPr marL="3886200" indent="-228600" eaLnBrk="0" fontAlgn="base" hangingPunct="0">
              <a:spcBef>
                <a:spcPct val="20000"/>
              </a:spcBef>
              <a:spcAft>
                <a:spcPct val="0"/>
              </a:spcAft>
              <a:buClr>
                <a:schemeClr val="bg1"/>
              </a:buClr>
              <a:buChar char="»"/>
              <a:defRPr sz="2000">
                <a:solidFill>
                  <a:schemeClr val="bg1"/>
                </a:solidFill>
                <a:latin typeface="Arial" panose="020B0604020202020204" pitchFamily="34" charset="0"/>
              </a:defRPr>
            </a:lvl9pPr>
          </a:lstStyle>
          <a:p>
            <a:pPr eaLnBrk="1" hangingPunct="1">
              <a:spcBef>
                <a:spcPct val="0"/>
              </a:spcBef>
              <a:buClrTx/>
              <a:buFontTx/>
              <a:buNone/>
            </a:pPr>
            <a:r>
              <a:rPr lang="fr-BE" altLang="fr-FR" sz="2000"/>
              <a:t>Oocyte </a:t>
            </a:r>
          </a:p>
          <a:p>
            <a:pPr eaLnBrk="1" hangingPunct="1">
              <a:spcBef>
                <a:spcPct val="0"/>
              </a:spcBef>
              <a:buClrTx/>
              <a:buFontTx/>
              <a:buNone/>
            </a:pPr>
            <a:r>
              <a:rPr lang="fr-BE" altLang="fr-FR" sz="2000"/>
              <a:t>class 1</a:t>
            </a:r>
          </a:p>
        </p:txBody>
      </p:sp>
      <p:sp>
        <p:nvSpPr>
          <p:cNvPr id="44092" name="Text Box 60"/>
          <p:cNvSpPr txBox="1">
            <a:spLocks noChangeArrowheads="1"/>
          </p:cNvSpPr>
          <p:nvPr/>
        </p:nvSpPr>
        <p:spPr bwMode="auto">
          <a:xfrm>
            <a:off x="6372225" y="5876925"/>
            <a:ext cx="960438"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bg1"/>
              </a:buClr>
              <a:buFont typeface="Mistral" panose="03090702030407020403" pitchFamily="66" charset="0"/>
              <a:buChar char="●"/>
              <a:defRPr sz="2600">
                <a:solidFill>
                  <a:schemeClr val="bg1"/>
                </a:solidFill>
                <a:latin typeface="Arial Narrow" panose="020B0606020202030204" pitchFamily="34" charset="0"/>
              </a:defRPr>
            </a:lvl1pPr>
            <a:lvl2pPr marL="742950" indent="-285750">
              <a:spcBef>
                <a:spcPct val="20000"/>
              </a:spcBef>
              <a:buClr>
                <a:schemeClr val="bg1"/>
              </a:buClr>
              <a:buFont typeface="Wingdings" panose="05000000000000000000" pitchFamily="2" charset="2"/>
              <a:buChar char="§"/>
              <a:defRPr sz="2400">
                <a:solidFill>
                  <a:schemeClr val="bg1"/>
                </a:solidFill>
                <a:latin typeface="Arial Narrow" panose="020B0606020202030204" pitchFamily="34" charset="0"/>
              </a:defRPr>
            </a:lvl2pPr>
            <a:lvl3pPr marL="1143000" indent="-228600">
              <a:spcBef>
                <a:spcPct val="20000"/>
              </a:spcBef>
              <a:buClr>
                <a:schemeClr val="bg1"/>
              </a:buClr>
              <a:buChar char="•"/>
              <a:defRPr sz="2000">
                <a:solidFill>
                  <a:schemeClr val="bg1"/>
                </a:solidFill>
                <a:latin typeface="Arial Narrow" panose="020B0606020202030204" pitchFamily="34" charset="0"/>
              </a:defRPr>
            </a:lvl3pPr>
            <a:lvl4pPr marL="1600200" indent="-228600">
              <a:spcBef>
                <a:spcPct val="20000"/>
              </a:spcBef>
              <a:buClr>
                <a:schemeClr val="bg1"/>
              </a:buClr>
              <a:buChar char="–"/>
              <a:defRPr sz="2000">
                <a:solidFill>
                  <a:schemeClr val="bg1"/>
                </a:solidFill>
                <a:latin typeface="Arial" panose="020B0604020202020204" pitchFamily="34" charset="0"/>
              </a:defRPr>
            </a:lvl4pPr>
            <a:lvl5pPr marL="2057400" indent="-228600">
              <a:spcBef>
                <a:spcPct val="20000"/>
              </a:spcBef>
              <a:buClr>
                <a:schemeClr val="bg1"/>
              </a:buClr>
              <a:buChar char="»"/>
              <a:defRPr sz="2000">
                <a:solidFill>
                  <a:schemeClr val="bg1"/>
                </a:solidFill>
                <a:latin typeface="Arial" panose="020B0604020202020204" pitchFamily="34" charset="0"/>
              </a:defRPr>
            </a:lvl5pPr>
            <a:lvl6pPr marL="2514600" indent="-228600" eaLnBrk="0" fontAlgn="base" hangingPunct="0">
              <a:spcBef>
                <a:spcPct val="20000"/>
              </a:spcBef>
              <a:spcAft>
                <a:spcPct val="0"/>
              </a:spcAft>
              <a:buClr>
                <a:schemeClr val="bg1"/>
              </a:buClr>
              <a:buChar char="»"/>
              <a:defRPr sz="2000">
                <a:solidFill>
                  <a:schemeClr val="bg1"/>
                </a:solidFill>
                <a:latin typeface="Arial" panose="020B0604020202020204" pitchFamily="34" charset="0"/>
              </a:defRPr>
            </a:lvl6pPr>
            <a:lvl7pPr marL="2971800" indent="-228600" eaLnBrk="0" fontAlgn="base" hangingPunct="0">
              <a:spcBef>
                <a:spcPct val="20000"/>
              </a:spcBef>
              <a:spcAft>
                <a:spcPct val="0"/>
              </a:spcAft>
              <a:buClr>
                <a:schemeClr val="bg1"/>
              </a:buClr>
              <a:buChar char="»"/>
              <a:defRPr sz="2000">
                <a:solidFill>
                  <a:schemeClr val="bg1"/>
                </a:solidFill>
                <a:latin typeface="Arial" panose="020B0604020202020204" pitchFamily="34" charset="0"/>
              </a:defRPr>
            </a:lvl7pPr>
            <a:lvl8pPr marL="3429000" indent="-228600" eaLnBrk="0" fontAlgn="base" hangingPunct="0">
              <a:spcBef>
                <a:spcPct val="20000"/>
              </a:spcBef>
              <a:spcAft>
                <a:spcPct val="0"/>
              </a:spcAft>
              <a:buClr>
                <a:schemeClr val="bg1"/>
              </a:buClr>
              <a:buChar char="»"/>
              <a:defRPr sz="2000">
                <a:solidFill>
                  <a:schemeClr val="bg1"/>
                </a:solidFill>
                <a:latin typeface="Arial" panose="020B0604020202020204" pitchFamily="34" charset="0"/>
              </a:defRPr>
            </a:lvl8pPr>
            <a:lvl9pPr marL="3886200" indent="-228600" eaLnBrk="0" fontAlgn="base" hangingPunct="0">
              <a:spcBef>
                <a:spcPct val="20000"/>
              </a:spcBef>
              <a:spcAft>
                <a:spcPct val="0"/>
              </a:spcAft>
              <a:buClr>
                <a:schemeClr val="bg1"/>
              </a:buClr>
              <a:buChar char="»"/>
              <a:defRPr sz="2000">
                <a:solidFill>
                  <a:schemeClr val="bg1"/>
                </a:solidFill>
                <a:latin typeface="Arial" panose="020B0604020202020204" pitchFamily="34" charset="0"/>
              </a:defRPr>
            </a:lvl9pPr>
          </a:lstStyle>
          <a:p>
            <a:pPr eaLnBrk="1" hangingPunct="1">
              <a:spcBef>
                <a:spcPct val="0"/>
              </a:spcBef>
              <a:buClrTx/>
              <a:buFontTx/>
              <a:buNone/>
            </a:pPr>
            <a:r>
              <a:rPr lang="fr-BE" altLang="fr-FR" sz="2000"/>
              <a:t>Embryo </a:t>
            </a:r>
          </a:p>
          <a:p>
            <a:pPr eaLnBrk="1" hangingPunct="1">
              <a:spcBef>
                <a:spcPct val="0"/>
              </a:spcBef>
              <a:buClrTx/>
              <a:buFontTx/>
              <a:buNone/>
            </a:pPr>
            <a:r>
              <a:rPr lang="fr-BE" altLang="fr-FR" sz="2000"/>
              <a:t>class 1</a:t>
            </a:r>
          </a:p>
        </p:txBody>
      </p:sp>
      <p:sp>
        <p:nvSpPr>
          <p:cNvPr id="44093" name="Line 61"/>
          <p:cNvSpPr>
            <a:spLocks noChangeShapeType="1"/>
          </p:cNvSpPr>
          <p:nvPr/>
        </p:nvSpPr>
        <p:spPr bwMode="auto">
          <a:xfrm>
            <a:off x="7524750" y="5373688"/>
            <a:ext cx="0" cy="433387"/>
          </a:xfrm>
          <a:prstGeom prst="line">
            <a:avLst/>
          </a:prstGeom>
          <a:noFill/>
          <a:ln w="28575">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endParaRPr lang="fr-BE"/>
          </a:p>
        </p:txBody>
      </p:sp>
      <p:sp>
        <p:nvSpPr>
          <p:cNvPr id="44094" name="Line 62"/>
          <p:cNvSpPr>
            <a:spLocks noChangeShapeType="1"/>
          </p:cNvSpPr>
          <p:nvPr/>
        </p:nvSpPr>
        <p:spPr bwMode="auto">
          <a:xfrm>
            <a:off x="5940425" y="5373688"/>
            <a:ext cx="0" cy="433387"/>
          </a:xfrm>
          <a:prstGeom prst="line">
            <a:avLst/>
          </a:prstGeom>
          <a:noFill/>
          <a:ln w="28575">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endParaRPr lang="fr-BE"/>
          </a:p>
        </p:txBody>
      </p:sp>
      <p:sp>
        <p:nvSpPr>
          <p:cNvPr id="44095" name="Text Box 63"/>
          <p:cNvSpPr txBox="1">
            <a:spLocks noChangeArrowheads="1"/>
          </p:cNvSpPr>
          <p:nvPr/>
        </p:nvSpPr>
        <p:spPr bwMode="auto">
          <a:xfrm>
            <a:off x="7451725" y="5876925"/>
            <a:ext cx="8445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bg1"/>
              </a:buClr>
              <a:buFont typeface="Mistral" panose="03090702030407020403" pitchFamily="66" charset="0"/>
              <a:buChar char="●"/>
              <a:defRPr sz="2600">
                <a:solidFill>
                  <a:schemeClr val="bg1"/>
                </a:solidFill>
                <a:latin typeface="Arial Narrow" panose="020B0606020202030204" pitchFamily="34" charset="0"/>
              </a:defRPr>
            </a:lvl1pPr>
            <a:lvl2pPr marL="742950" indent="-285750">
              <a:spcBef>
                <a:spcPct val="20000"/>
              </a:spcBef>
              <a:buClr>
                <a:schemeClr val="bg1"/>
              </a:buClr>
              <a:buFont typeface="Wingdings" panose="05000000000000000000" pitchFamily="2" charset="2"/>
              <a:buChar char="§"/>
              <a:defRPr sz="2400">
                <a:solidFill>
                  <a:schemeClr val="bg1"/>
                </a:solidFill>
                <a:latin typeface="Arial Narrow" panose="020B0606020202030204" pitchFamily="34" charset="0"/>
              </a:defRPr>
            </a:lvl2pPr>
            <a:lvl3pPr marL="1143000" indent="-228600">
              <a:spcBef>
                <a:spcPct val="20000"/>
              </a:spcBef>
              <a:buClr>
                <a:schemeClr val="bg1"/>
              </a:buClr>
              <a:buChar char="•"/>
              <a:defRPr sz="2000">
                <a:solidFill>
                  <a:schemeClr val="bg1"/>
                </a:solidFill>
                <a:latin typeface="Arial Narrow" panose="020B0606020202030204" pitchFamily="34" charset="0"/>
              </a:defRPr>
            </a:lvl3pPr>
            <a:lvl4pPr marL="1600200" indent="-228600">
              <a:spcBef>
                <a:spcPct val="20000"/>
              </a:spcBef>
              <a:buClr>
                <a:schemeClr val="bg1"/>
              </a:buClr>
              <a:buChar char="–"/>
              <a:defRPr sz="2000">
                <a:solidFill>
                  <a:schemeClr val="bg1"/>
                </a:solidFill>
                <a:latin typeface="Arial" panose="020B0604020202020204" pitchFamily="34" charset="0"/>
              </a:defRPr>
            </a:lvl4pPr>
            <a:lvl5pPr marL="2057400" indent="-228600">
              <a:spcBef>
                <a:spcPct val="20000"/>
              </a:spcBef>
              <a:buClr>
                <a:schemeClr val="bg1"/>
              </a:buClr>
              <a:buChar char="»"/>
              <a:defRPr sz="2000">
                <a:solidFill>
                  <a:schemeClr val="bg1"/>
                </a:solidFill>
                <a:latin typeface="Arial" panose="020B0604020202020204" pitchFamily="34" charset="0"/>
              </a:defRPr>
            </a:lvl5pPr>
            <a:lvl6pPr marL="2514600" indent="-228600" eaLnBrk="0" fontAlgn="base" hangingPunct="0">
              <a:spcBef>
                <a:spcPct val="20000"/>
              </a:spcBef>
              <a:spcAft>
                <a:spcPct val="0"/>
              </a:spcAft>
              <a:buClr>
                <a:schemeClr val="bg1"/>
              </a:buClr>
              <a:buChar char="»"/>
              <a:defRPr sz="2000">
                <a:solidFill>
                  <a:schemeClr val="bg1"/>
                </a:solidFill>
                <a:latin typeface="Arial" panose="020B0604020202020204" pitchFamily="34" charset="0"/>
              </a:defRPr>
            </a:lvl6pPr>
            <a:lvl7pPr marL="2971800" indent="-228600" eaLnBrk="0" fontAlgn="base" hangingPunct="0">
              <a:spcBef>
                <a:spcPct val="20000"/>
              </a:spcBef>
              <a:spcAft>
                <a:spcPct val="0"/>
              </a:spcAft>
              <a:buClr>
                <a:schemeClr val="bg1"/>
              </a:buClr>
              <a:buChar char="»"/>
              <a:defRPr sz="2000">
                <a:solidFill>
                  <a:schemeClr val="bg1"/>
                </a:solidFill>
                <a:latin typeface="Arial" panose="020B0604020202020204" pitchFamily="34" charset="0"/>
              </a:defRPr>
            </a:lvl7pPr>
            <a:lvl8pPr marL="3429000" indent="-228600" eaLnBrk="0" fontAlgn="base" hangingPunct="0">
              <a:spcBef>
                <a:spcPct val="20000"/>
              </a:spcBef>
              <a:spcAft>
                <a:spcPct val="0"/>
              </a:spcAft>
              <a:buClr>
                <a:schemeClr val="bg1"/>
              </a:buClr>
              <a:buChar char="»"/>
              <a:defRPr sz="2000">
                <a:solidFill>
                  <a:schemeClr val="bg1"/>
                </a:solidFill>
                <a:latin typeface="Arial" panose="020B0604020202020204" pitchFamily="34" charset="0"/>
              </a:defRPr>
            </a:lvl8pPr>
            <a:lvl9pPr marL="3886200" indent="-228600" eaLnBrk="0" fontAlgn="base" hangingPunct="0">
              <a:spcBef>
                <a:spcPct val="20000"/>
              </a:spcBef>
              <a:spcAft>
                <a:spcPct val="0"/>
              </a:spcAft>
              <a:buClr>
                <a:schemeClr val="bg1"/>
              </a:buClr>
              <a:buChar char="»"/>
              <a:defRPr sz="2000">
                <a:solidFill>
                  <a:schemeClr val="bg1"/>
                </a:solidFill>
                <a:latin typeface="Arial" panose="020B0604020202020204" pitchFamily="34" charset="0"/>
              </a:defRPr>
            </a:lvl9pPr>
          </a:lstStyle>
          <a:p>
            <a:pPr eaLnBrk="1" hangingPunct="1">
              <a:spcBef>
                <a:spcPct val="0"/>
              </a:spcBef>
              <a:buClrTx/>
              <a:buFontTx/>
              <a:buNone/>
            </a:pPr>
            <a:r>
              <a:rPr lang="fr-BE" altLang="fr-FR" sz="2000" b="1">
                <a:solidFill>
                  <a:srgbClr val="FF9900"/>
                </a:solidFill>
              </a:rPr>
              <a:t>PGF2a</a:t>
            </a:r>
          </a:p>
        </p:txBody>
      </p:sp>
      <p:sp>
        <p:nvSpPr>
          <p:cNvPr id="44096" name="Text Box 64"/>
          <p:cNvSpPr txBox="1">
            <a:spLocks noChangeArrowheads="1"/>
          </p:cNvSpPr>
          <p:nvPr/>
        </p:nvSpPr>
        <p:spPr bwMode="auto">
          <a:xfrm>
            <a:off x="5508625" y="5949950"/>
            <a:ext cx="728663"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bg1"/>
              </a:buClr>
              <a:buFont typeface="Mistral" panose="03090702030407020403" pitchFamily="66" charset="0"/>
              <a:buChar char="●"/>
              <a:defRPr sz="2600">
                <a:solidFill>
                  <a:schemeClr val="bg1"/>
                </a:solidFill>
                <a:latin typeface="Arial Narrow" panose="020B0606020202030204" pitchFamily="34" charset="0"/>
              </a:defRPr>
            </a:lvl1pPr>
            <a:lvl2pPr marL="742950" indent="-285750">
              <a:spcBef>
                <a:spcPct val="20000"/>
              </a:spcBef>
              <a:buClr>
                <a:schemeClr val="bg1"/>
              </a:buClr>
              <a:buFont typeface="Wingdings" panose="05000000000000000000" pitchFamily="2" charset="2"/>
              <a:buChar char="§"/>
              <a:defRPr sz="2400">
                <a:solidFill>
                  <a:schemeClr val="bg1"/>
                </a:solidFill>
                <a:latin typeface="Arial Narrow" panose="020B0606020202030204" pitchFamily="34" charset="0"/>
              </a:defRPr>
            </a:lvl2pPr>
            <a:lvl3pPr marL="1143000" indent="-228600">
              <a:spcBef>
                <a:spcPct val="20000"/>
              </a:spcBef>
              <a:buClr>
                <a:schemeClr val="bg1"/>
              </a:buClr>
              <a:buChar char="•"/>
              <a:defRPr sz="2000">
                <a:solidFill>
                  <a:schemeClr val="bg1"/>
                </a:solidFill>
                <a:latin typeface="Arial Narrow" panose="020B0606020202030204" pitchFamily="34" charset="0"/>
              </a:defRPr>
            </a:lvl3pPr>
            <a:lvl4pPr marL="1600200" indent="-228600">
              <a:spcBef>
                <a:spcPct val="20000"/>
              </a:spcBef>
              <a:buClr>
                <a:schemeClr val="bg1"/>
              </a:buClr>
              <a:buChar char="–"/>
              <a:defRPr sz="2000">
                <a:solidFill>
                  <a:schemeClr val="bg1"/>
                </a:solidFill>
                <a:latin typeface="Arial" panose="020B0604020202020204" pitchFamily="34" charset="0"/>
              </a:defRPr>
            </a:lvl4pPr>
            <a:lvl5pPr marL="2057400" indent="-228600">
              <a:spcBef>
                <a:spcPct val="20000"/>
              </a:spcBef>
              <a:buClr>
                <a:schemeClr val="bg1"/>
              </a:buClr>
              <a:buChar char="»"/>
              <a:defRPr sz="2000">
                <a:solidFill>
                  <a:schemeClr val="bg1"/>
                </a:solidFill>
                <a:latin typeface="Arial" panose="020B0604020202020204" pitchFamily="34" charset="0"/>
              </a:defRPr>
            </a:lvl5pPr>
            <a:lvl6pPr marL="2514600" indent="-228600" eaLnBrk="0" fontAlgn="base" hangingPunct="0">
              <a:spcBef>
                <a:spcPct val="20000"/>
              </a:spcBef>
              <a:spcAft>
                <a:spcPct val="0"/>
              </a:spcAft>
              <a:buClr>
                <a:schemeClr val="bg1"/>
              </a:buClr>
              <a:buChar char="»"/>
              <a:defRPr sz="2000">
                <a:solidFill>
                  <a:schemeClr val="bg1"/>
                </a:solidFill>
                <a:latin typeface="Arial" panose="020B0604020202020204" pitchFamily="34" charset="0"/>
              </a:defRPr>
            </a:lvl6pPr>
            <a:lvl7pPr marL="2971800" indent="-228600" eaLnBrk="0" fontAlgn="base" hangingPunct="0">
              <a:spcBef>
                <a:spcPct val="20000"/>
              </a:spcBef>
              <a:spcAft>
                <a:spcPct val="0"/>
              </a:spcAft>
              <a:buClr>
                <a:schemeClr val="bg1"/>
              </a:buClr>
              <a:buChar char="»"/>
              <a:defRPr sz="2000">
                <a:solidFill>
                  <a:schemeClr val="bg1"/>
                </a:solidFill>
                <a:latin typeface="Arial" panose="020B0604020202020204" pitchFamily="34" charset="0"/>
              </a:defRPr>
            </a:lvl7pPr>
            <a:lvl8pPr marL="3429000" indent="-228600" eaLnBrk="0" fontAlgn="base" hangingPunct="0">
              <a:spcBef>
                <a:spcPct val="20000"/>
              </a:spcBef>
              <a:spcAft>
                <a:spcPct val="0"/>
              </a:spcAft>
              <a:buClr>
                <a:schemeClr val="bg1"/>
              </a:buClr>
              <a:buChar char="»"/>
              <a:defRPr sz="2000">
                <a:solidFill>
                  <a:schemeClr val="bg1"/>
                </a:solidFill>
                <a:latin typeface="Arial" panose="020B0604020202020204" pitchFamily="34" charset="0"/>
              </a:defRPr>
            </a:lvl8pPr>
            <a:lvl9pPr marL="3886200" indent="-228600" eaLnBrk="0" fontAlgn="base" hangingPunct="0">
              <a:spcBef>
                <a:spcPct val="20000"/>
              </a:spcBef>
              <a:spcAft>
                <a:spcPct val="0"/>
              </a:spcAft>
              <a:buClr>
                <a:schemeClr val="bg1"/>
              </a:buClr>
              <a:buChar char="»"/>
              <a:defRPr sz="2000">
                <a:solidFill>
                  <a:schemeClr val="bg1"/>
                </a:solidFill>
                <a:latin typeface="Arial" panose="020B0604020202020204" pitchFamily="34" charset="0"/>
              </a:defRPr>
            </a:lvl9pPr>
          </a:lstStyle>
          <a:p>
            <a:pPr eaLnBrk="1" hangingPunct="1">
              <a:spcBef>
                <a:spcPct val="0"/>
              </a:spcBef>
              <a:buClrTx/>
              <a:buFontTx/>
              <a:buNone/>
            </a:pPr>
            <a:r>
              <a:rPr lang="fr-BE" altLang="fr-FR" sz="2000" b="1" dirty="0" err="1">
                <a:solidFill>
                  <a:srgbClr val="000000"/>
                </a:solidFill>
              </a:rPr>
              <a:t>Oestr</a:t>
            </a:r>
            <a:endParaRPr lang="fr-BE" altLang="fr-FR" sz="2000" b="1" dirty="0">
              <a:solidFill>
                <a:srgbClr val="000000"/>
              </a:solidFill>
            </a:endParaRPr>
          </a:p>
        </p:txBody>
      </p:sp>
      <p:pic>
        <p:nvPicPr>
          <p:cNvPr id="44097" name="Picture 65"/>
          <p:cNvPicPr>
            <a:picLocks noGrp="1" noChangeArrowheads="1"/>
          </p:cNvPicPr>
          <p:nvPr>
            <p:ph sz="quarter" idx="4294967295"/>
          </p:nvPr>
        </p:nvPicPr>
        <p:blipFill>
          <a:blip r:embed="rId5">
            <a:extLst>
              <a:ext uri="{28A0092B-C50C-407E-A947-70E740481C1C}">
                <a14:useLocalDpi xmlns:a14="http://schemas.microsoft.com/office/drawing/2010/main" val="0"/>
              </a:ext>
            </a:extLst>
          </a:blip>
          <a:srcRect/>
          <a:stretch>
            <a:fillRect/>
          </a:stretch>
        </p:blipFill>
        <p:spPr>
          <a:xfrm>
            <a:off x="6226175" y="4222750"/>
            <a:ext cx="990600" cy="989013"/>
          </a:xfrm>
          <a:noFill/>
          <a:ln w="12700">
            <a:solidFill>
              <a:schemeClr val="tx1"/>
            </a:solidFill>
            <a:miter lim="800000"/>
            <a:headEnd/>
            <a:tailEnd/>
          </a:ln>
        </p:spPr>
      </p:pic>
      <p:sp>
        <p:nvSpPr>
          <p:cNvPr id="44098" name="Rectangle 66"/>
          <p:cNvSpPr>
            <a:spLocks noChangeArrowheads="1"/>
          </p:cNvSpPr>
          <p:nvPr/>
        </p:nvSpPr>
        <p:spPr bwMode="auto">
          <a:xfrm>
            <a:off x="7667625" y="2852738"/>
            <a:ext cx="1223963" cy="2447925"/>
          </a:xfrm>
          <a:prstGeom prst="rect">
            <a:avLst/>
          </a:prstGeom>
          <a:solidFill>
            <a:schemeClr val="accent1"/>
          </a:solidFill>
          <a:ln w="9525">
            <a:solidFill>
              <a:srgbClr val="000000"/>
            </a:solidFill>
            <a:miter lim="800000"/>
            <a:headEnd/>
            <a:tailEnd/>
          </a:ln>
        </p:spPr>
        <p:txBody>
          <a:bodyPr wrap="none" anchor="ctr"/>
          <a:lstStyle>
            <a:lvl1pPr>
              <a:spcBef>
                <a:spcPct val="20000"/>
              </a:spcBef>
              <a:buClr>
                <a:schemeClr val="bg1"/>
              </a:buClr>
              <a:buFont typeface="Mistral" panose="03090702030407020403" pitchFamily="66" charset="0"/>
              <a:buChar char="●"/>
              <a:defRPr sz="2600">
                <a:solidFill>
                  <a:schemeClr val="bg1"/>
                </a:solidFill>
                <a:latin typeface="Arial Narrow" panose="020B0606020202030204" pitchFamily="34" charset="0"/>
              </a:defRPr>
            </a:lvl1pPr>
            <a:lvl2pPr marL="742950" indent="-285750">
              <a:spcBef>
                <a:spcPct val="20000"/>
              </a:spcBef>
              <a:buClr>
                <a:schemeClr val="bg1"/>
              </a:buClr>
              <a:buFont typeface="Wingdings" panose="05000000000000000000" pitchFamily="2" charset="2"/>
              <a:buChar char="§"/>
              <a:defRPr sz="2400">
                <a:solidFill>
                  <a:schemeClr val="bg1"/>
                </a:solidFill>
                <a:latin typeface="Arial Narrow" panose="020B0606020202030204" pitchFamily="34" charset="0"/>
              </a:defRPr>
            </a:lvl2pPr>
            <a:lvl3pPr marL="1143000" indent="-228600">
              <a:spcBef>
                <a:spcPct val="20000"/>
              </a:spcBef>
              <a:buClr>
                <a:schemeClr val="bg1"/>
              </a:buClr>
              <a:buChar char="•"/>
              <a:defRPr sz="2000">
                <a:solidFill>
                  <a:schemeClr val="bg1"/>
                </a:solidFill>
                <a:latin typeface="Arial Narrow" panose="020B0606020202030204" pitchFamily="34" charset="0"/>
              </a:defRPr>
            </a:lvl3pPr>
            <a:lvl4pPr marL="1600200" indent="-228600">
              <a:spcBef>
                <a:spcPct val="20000"/>
              </a:spcBef>
              <a:buClr>
                <a:schemeClr val="bg1"/>
              </a:buClr>
              <a:buChar char="–"/>
              <a:defRPr sz="2000">
                <a:solidFill>
                  <a:schemeClr val="bg1"/>
                </a:solidFill>
                <a:latin typeface="Arial" panose="020B0604020202020204" pitchFamily="34" charset="0"/>
              </a:defRPr>
            </a:lvl4pPr>
            <a:lvl5pPr marL="2057400" indent="-228600">
              <a:spcBef>
                <a:spcPct val="20000"/>
              </a:spcBef>
              <a:buClr>
                <a:schemeClr val="bg1"/>
              </a:buClr>
              <a:buChar char="»"/>
              <a:defRPr sz="2000">
                <a:solidFill>
                  <a:schemeClr val="bg1"/>
                </a:solidFill>
                <a:latin typeface="Arial" panose="020B0604020202020204" pitchFamily="34" charset="0"/>
              </a:defRPr>
            </a:lvl5pPr>
            <a:lvl6pPr marL="2514600" indent="-228600" eaLnBrk="0" fontAlgn="base" hangingPunct="0">
              <a:spcBef>
                <a:spcPct val="20000"/>
              </a:spcBef>
              <a:spcAft>
                <a:spcPct val="0"/>
              </a:spcAft>
              <a:buClr>
                <a:schemeClr val="bg1"/>
              </a:buClr>
              <a:buChar char="»"/>
              <a:defRPr sz="2000">
                <a:solidFill>
                  <a:schemeClr val="bg1"/>
                </a:solidFill>
                <a:latin typeface="Arial" panose="020B0604020202020204" pitchFamily="34" charset="0"/>
              </a:defRPr>
            </a:lvl6pPr>
            <a:lvl7pPr marL="2971800" indent="-228600" eaLnBrk="0" fontAlgn="base" hangingPunct="0">
              <a:spcBef>
                <a:spcPct val="20000"/>
              </a:spcBef>
              <a:spcAft>
                <a:spcPct val="0"/>
              </a:spcAft>
              <a:buClr>
                <a:schemeClr val="bg1"/>
              </a:buClr>
              <a:buChar char="»"/>
              <a:defRPr sz="2000">
                <a:solidFill>
                  <a:schemeClr val="bg1"/>
                </a:solidFill>
                <a:latin typeface="Arial" panose="020B0604020202020204" pitchFamily="34" charset="0"/>
              </a:defRPr>
            </a:lvl7pPr>
            <a:lvl8pPr marL="3429000" indent="-228600" eaLnBrk="0" fontAlgn="base" hangingPunct="0">
              <a:spcBef>
                <a:spcPct val="20000"/>
              </a:spcBef>
              <a:spcAft>
                <a:spcPct val="0"/>
              </a:spcAft>
              <a:buClr>
                <a:schemeClr val="bg1"/>
              </a:buClr>
              <a:buChar char="»"/>
              <a:defRPr sz="2000">
                <a:solidFill>
                  <a:schemeClr val="bg1"/>
                </a:solidFill>
                <a:latin typeface="Arial" panose="020B0604020202020204" pitchFamily="34" charset="0"/>
              </a:defRPr>
            </a:lvl8pPr>
            <a:lvl9pPr marL="3886200" indent="-228600" eaLnBrk="0" fontAlgn="base" hangingPunct="0">
              <a:spcBef>
                <a:spcPct val="20000"/>
              </a:spcBef>
              <a:spcAft>
                <a:spcPct val="0"/>
              </a:spcAft>
              <a:buClr>
                <a:schemeClr val="bg1"/>
              </a:buClr>
              <a:buChar char="»"/>
              <a:defRPr sz="2000">
                <a:solidFill>
                  <a:schemeClr val="bg1"/>
                </a:solidFill>
                <a:latin typeface="Arial" panose="020B0604020202020204" pitchFamily="34" charset="0"/>
              </a:defRPr>
            </a:lvl9pPr>
          </a:lstStyle>
          <a:p>
            <a:pPr>
              <a:spcBef>
                <a:spcPct val="0"/>
              </a:spcBef>
              <a:buClrTx/>
              <a:buFontTx/>
              <a:buNone/>
            </a:pPr>
            <a:endParaRPr lang="fr-FR" altLang="fr-FR" sz="2400">
              <a:solidFill>
                <a:schemeClr val="tx1"/>
              </a:solidFill>
              <a:latin typeface="Times New Roman" panose="02020603050405020304" pitchFamily="18" charset="0"/>
            </a:endParaRPr>
          </a:p>
        </p:txBody>
      </p:sp>
      <p:sp>
        <p:nvSpPr>
          <p:cNvPr id="44099" name="AutoShape 67"/>
          <p:cNvSpPr>
            <a:spLocks noChangeArrowheads="1"/>
          </p:cNvSpPr>
          <p:nvPr/>
        </p:nvSpPr>
        <p:spPr bwMode="auto">
          <a:xfrm>
            <a:off x="7667625" y="2852738"/>
            <a:ext cx="1225550" cy="2447925"/>
          </a:xfrm>
          <a:prstGeom prst="rtTriangle">
            <a:avLst/>
          </a:prstGeom>
          <a:solidFill>
            <a:srgbClr val="FFFF99"/>
          </a:solidFill>
          <a:ln w="9525">
            <a:solidFill>
              <a:srgbClr val="000000"/>
            </a:solidFill>
            <a:miter lim="800000"/>
            <a:headEnd/>
            <a:tailEnd/>
          </a:ln>
        </p:spPr>
        <p:txBody>
          <a:bodyPr wrap="none" anchor="ctr"/>
          <a:lstStyle>
            <a:lvl1pPr>
              <a:spcBef>
                <a:spcPct val="20000"/>
              </a:spcBef>
              <a:buClr>
                <a:schemeClr val="bg1"/>
              </a:buClr>
              <a:buFont typeface="Mistral" panose="03090702030407020403" pitchFamily="66" charset="0"/>
              <a:buChar char="●"/>
              <a:defRPr sz="2600">
                <a:solidFill>
                  <a:schemeClr val="bg1"/>
                </a:solidFill>
                <a:latin typeface="Arial Narrow" panose="020B0606020202030204" pitchFamily="34" charset="0"/>
              </a:defRPr>
            </a:lvl1pPr>
            <a:lvl2pPr marL="742950" indent="-285750">
              <a:spcBef>
                <a:spcPct val="20000"/>
              </a:spcBef>
              <a:buClr>
                <a:schemeClr val="bg1"/>
              </a:buClr>
              <a:buFont typeface="Wingdings" panose="05000000000000000000" pitchFamily="2" charset="2"/>
              <a:buChar char="§"/>
              <a:defRPr sz="2400">
                <a:solidFill>
                  <a:schemeClr val="bg1"/>
                </a:solidFill>
                <a:latin typeface="Arial Narrow" panose="020B0606020202030204" pitchFamily="34" charset="0"/>
              </a:defRPr>
            </a:lvl2pPr>
            <a:lvl3pPr marL="1143000" indent="-228600">
              <a:spcBef>
                <a:spcPct val="20000"/>
              </a:spcBef>
              <a:buClr>
                <a:schemeClr val="bg1"/>
              </a:buClr>
              <a:buChar char="•"/>
              <a:defRPr sz="2000">
                <a:solidFill>
                  <a:schemeClr val="bg1"/>
                </a:solidFill>
                <a:latin typeface="Arial Narrow" panose="020B0606020202030204" pitchFamily="34" charset="0"/>
              </a:defRPr>
            </a:lvl3pPr>
            <a:lvl4pPr marL="1600200" indent="-228600">
              <a:spcBef>
                <a:spcPct val="20000"/>
              </a:spcBef>
              <a:buClr>
                <a:schemeClr val="bg1"/>
              </a:buClr>
              <a:buChar char="–"/>
              <a:defRPr sz="2000">
                <a:solidFill>
                  <a:schemeClr val="bg1"/>
                </a:solidFill>
                <a:latin typeface="Arial" panose="020B0604020202020204" pitchFamily="34" charset="0"/>
              </a:defRPr>
            </a:lvl4pPr>
            <a:lvl5pPr marL="2057400" indent="-228600">
              <a:spcBef>
                <a:spcPct val="20000"/>
              </a:spcBef>
              <a:buClr>
                <a:schemeClr val="bg1"/>
              </a:buClr>
              <a:buChar char="»"/>
              <a:defRPr sz="2000">
                <a:solidFill>
                  <a:schemeClr val="bg1"/>
                </a:solidFill>
                <a:latin typeface="Arial" panose="020B0604020202020204" pitchFamily="34" charset="0"/>
              </a:defRPr>
            </a:lvl5pPr>
            <a:lvl6pPr marL="2514600" indent="-228600" eaLnBrk="0" fontAlgn="base" hangingPunct="0">
              <a:spcBef>
                <a:spcPct val="20000"/>
              </a:spcBef>
              <a:spcAft>
                <a:spcPct val="0"/>
              </a:spcAft>
              <a:buClr>
                <a:schemeClr val="bg1"/>
              </a:buClr>
              <a:buChar char="»"/>
              <a:defRPr sz="2000">
                <a:solidFill>
                  <a:schemeClr val="bg1"/>
                </a:solidFill>
                <a:latin typeface="Arial" panose="020B0604020202020204" pitchFamily="34" charset="0"/>
              </a:defRPr>
            </a:lvl6pPr>
            <a:lvl7pPr marL="2971800" indent="-228600" eaLnBrk="0" fontAlgn="base" hangingPunct="0">
              <a:spcBef>
                <a:spcPct val="20000"/>
              </a:spcBef>
              <a:spcAft>
                <a:spcPct val="0"/>
              </a:spcAft>
              <a:buClr>
                <a:schemeClr val="bg1"/>
              </a:buClr>
              <a:buChar char="»"/>
              <a:defRPr sz="2000">
                <a:solidFill>
                  <a:schemeClr val="bg1"/>
                </a:solidFill>
                <a:latin typeface="Arial" panose="020B0604020202020204" pitchFamily="34" charset="0"/>
              </a:defRPr>
            </a:lvl7pPr>
            <a:lvl8pPr marL="3429000" indent="-228600" eaLnBrk="0" fontAlgn="base" hangingPunct="0">
              <a:spcBef>
                <a:spcPct val="20000"/>
              </a:spcBef>
              <a:spcAft>
                <a:spcPct val="0"/>
              </a:spcAft>
              <a:buClr>
                <a:schemeClr val="bg1"/>
              </a:buClr>
              <a:buChar char="»"/>
              <a:defRPr sz="2000">
                <a:solidFill>
                  <a:schemeClr val="bg1"/>
                </a:solidFill>
                <a:latin typeface="Arial" panose="020B0604020202020204" pitchFamily="34" charset="0"/>
              </a:defRPr>
            </a:lvl8pPr>
            <a:lvl9pPr marL="3886200" indent="-228600" eaLnBrk="0" fontAlgn="base" hangingPunct="0">
              <a:spcBef>
                <a:spcPct val="20000"/>
              </a:spcBef>
              <a:spcAft>
                <a:spcPct val="0"/>
              </a:spcAft>
              <a:buClr>
                <a:schemeClr val="bg1"/>
              </a:buClr>
              <a:buChar char="»"/>
              <a:defRPr sz="2000">
                <a:solidFill>
                  <a:schemeClr val="bg1"/>
                </a:solidFill>
                <a:latin typeface="Arial" panose="020B0604020202020204" pitchFamily="34" charset="0"/>
              </a:defRPr>
            </a:lvl9pPr>
          </a:lstStyle>
          <a:p>
            <a:pPr>
              <a:spcBef>
                <a:spcPct val="0"/>
              </a:spcBef>
              <a:buClrTx/>
              <a:buFontTx/>
              <a:buNone/>
            </a:pPr>
            <a:endParaRPr lang="fr-FR" altLang="fr-FR" sz="2400">
              <a:solidFill>
                <a:schemeClr val="tx1"/>
              </a:solidFill>
              <a:latin typeface="Times New Roman" panose="02020603050405020304" pitchFamily="18" charset="0"/>
            </a:endParaRPr>
          </a:p>
        </p:txBody>
      </p:sp>
      <p:sp>
        <p:nvSpPr>
          <p:cNvPr id="2" name="Rectangle à coins arrondis 1"/>
          <p:cNvSpPr/>
          <p:nvPr/>
        </p:nvSpPr>
        <p:spPr>
          <a:xfrm>
            <a:off x="702021" y="114930"/>
            <a:ext cx="7346131" cy="648072"/>
          </a:xfrm>
          <a:prstGeom prst="roundRect">
            <a:avLst/>
          </a:prstGeom>
          <a:solidFill>
            <a:schemeClr val="accent1">
              <a:lumMod val="5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BE" altLang="fr-FR" sz="2400" dirty="0"/>
              <a:t>Rappel :les conditions d’obtention d’une gestation </a:t>
            </a:r>
            <a:endParaRPr lang="fr-BE" sz="2400" dirty="0"/>
          </a:p>
        </p:txBody>
      </p:sp>
    </p:spTree>
    <p:custDataLst>
      <p:tags r:id="rId1"/>
    </p:custDataLst>
    <p:extLst>
      <p:ext uri="{BB962C8B-B14F-4D97-AF65-F5344CB8AC3E}">
        <p14:creationId xmlns:p14="http://schemas.microsoft.com/office/powerpoint/2010/main" val="3850647177"/>
      </p:ext>
    </p:extLst>
  </p:cSld>
  <p:clrMapOvr>
    <a:masterClrMapping/>
  </p:clrMapOvr>
  <p:timing>
    <p:tnLst>
      <p:par>
        <p:cTn id="1" dur="indefinite" restart="never" nodeType="tmRoot"/>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2" descr="FIG 2_1 h"/>
          <p:cNvPicPr>
            <a:picLocks noChangeAspect="1" noChangeArrowheads="1"/>
          </p:cNvPicPr>
          <p:nvPr/>
        </p:nvPicPr>
        <p:blipFill>
          <a:blip r:embed="rId2" cstate="print"/>
          <a:srcRect/>
          <a:stretch>
            <a:fillRect/>
          </a:stretch>
        </p:blipFill>
        <p:spPr bwMode="auto">
          <a:xfrm>
            <a:off x="896589" y="20245"/>
            <a:ext cx="7502024" cy="5328592"/>
          </a:xfrm>
          <a:prstGeom prst="rect">
            <a:avLst/>
          </a:prstGeom>
          <a:noFill/>
        </p:spPr>
      </p:pic>
      <p:pic>
        <p:nvPicPr>
          <p:cNvPr id="5122" name="Picture 2"/>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79512" y="4725144"/>
            <a:ext cx="2655519" cy="1991747"/>
          </a:xfrm>
          <a:prstGeom prst="rect">
            <a:avLst/>
          </a:prstGeom>
          <a:noFill/>
          <a:ln w="9525">
            <a:solidFill>
              <a:schemeClr val="tx1"/>
            </a:solidFill>
            <a:miter lim="800000"/>
            <a:headEnd/>
            <a:tailEnd/>
          </a:ln>
          <a:extLst>
            <a:ext uri="{909E8E84-426E-40DD-AFC4-6F175D3DCCD1}">
              <a14:hiddenFill xmlns:a14="http://schemas.microsoft.com/office/drawing/2010/main">
                <a:solidFill>
                  <a:schemeClr val="accent1"/>
                </a:solidFill>
              </a14:hiddenFill>
            </a:ext>
          </a:extLst>
        </p:spPr>
      </p:pic>
      <p:sp>
        <p:nvSpPr>
          <p:cNvPr id="5" name="ZoneTexte 4"/>
          <p:cNvSpPr txBox="1"/>
          <p:nvPr/>
        </p:nvSpPr>
        <p:spPr>
          <a:xfrm>
            <a:off x="179512" y="3789040"/>
            <a:ext cx="2091022" cy="584775"/>
          </a:xfrm>
          <a:prstGeom prst="rect">
            <a:avLst/>
          </a:prstGeom>
          <a:solidFill>
            <a:schemeClr val="accent3">
              <a:lumMod val="60000"/>
              <a:lumOff val="40000"/>
            </a:schemeClr>
          </a:solidFill>
          <a:ln>
            <a:solidFill>
              <a:schemeClr val="tx1"/>
            </a:solidFill>
          </a:ln>
        </p:spPr>
        <p:txBody>
          <a:bodyPr wrap="none" rtlCol="0">
            <a:spAutoFit/>
          </a:bodyPr>
          <a:lstStyle/>
          <a:p>
            <a:r>
              <a:rPr lang="fr-BE" sz="1600" dirty="0" smtClean="0">
                <a:latin typeface="Verdana" panose="020B0604030504040204" pitchFamily="34" charset="0"/>
                <a:ea typeface="Verdana" panose="020B0604030504040204" pitchFamily="34" charset="0"/>
                <a:cs typeface="Verdana" panose="020B0604030504040204" pitchFamily="34" charset="0"/>
              </a:rPr>
              <a:t>Zones spécialisées</a:t>
            </a:r>
          </a:p>
          <a:p>
            <a:r>
              <a:rPr lang="fr-BE" sz="1600" dirty="0" smtClean="0">
                <a:latin typeface="Verdana" panose="020B0604030504040204" pitchFamily="34" charset="0"/>
                <a:ea typeface="Verdana" panose="020B0604030504040204" pitchFamily="34" charset="0"/>
                <a:cs typeface="Verdana" panose="020B0604030504040204" pitchFamily="34" charset="0"/>
              </a:rPr>
              <a:t>caroncules</a:t>
            </a:r>
            <a:endParaRPr lang="fr-BE" sz="1600" dirty="0">
              <a:latin typeface="Verdana" panose="020B0604030504040204" pitchFamily="34" charset="0"/>
              <a:ea typeface="Verdana" panose="020B0604030504040204" pitchFamily="34" charset="0"/>
              <a:cs typeface="Verdana" panose="020B0604030504040204" pitchFamily="34" charset="0"/>
            </a:endParaRPr>
          </a:p>
        </p:txBody>
      </p:sp>
      <p:sp>
        <p:nvSpPr>
          <p:cNvPr id="6" name="Line 14"/>
          <p:cNvSpPr>
            <a:spLocks noChangeShapeType="1"/>
          </p:cNvSpPr>
          <p:nvPr/>
        </p:nvSpPr>
        <p:spPr bwMode="auto">
          <a:xfrm>
            <a:off x="1225023" y="4373814"/>
            <a:ext cx="0" cy="351329"/>
          </a:xfrm>
          <a:prstGeom prst="line">
            <a:avLst/>
          </a:prstGeom>
          <a:noFill/>
          <a:ln w="12700">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fr-BE"/>
          </a:p>
        </p:txBody>
      </p:sp>
      <p:sp>
        <p:nvSpPr>
          <p:cNvPr id="4" name="Rectangle 3"/>
          <p:cNvSpPr/>
          <p:nvPr/>
        </p:nvSpPr>
        <p:spPr>
          <a:xfrm>
            <a:off x="1115616" y="3212975"/>
            <a:ext cx="648072" cy="224735"/>
          </a:xfrm>
          <a:prstGeom prst="rect">
            <a:avLst/>
          </a:prstGeom>
          <a:solidFill>
            <a:schemeClr val="accent2">
              <a:lumMod val="60000"/>
              <a:lumOff val="40000"/>
              <a:alpha val="54000"/>
            </a:schemeClr>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8" name="Line 14"/>
          <p:cNvSpPr>
            <a:spLocks noChangeShapeType="1"/>
          </p:cNvSpPr>
          <p:nvPr/>
        </p:nvSpPr>
        <p:spPr bwMode="auto">
          <a:xfrm>
            <a:off x="1372613" y="3437711"/>
            <a:ext cx="0" cy="351329"/>
          </a:xfrm>
          <a:prstGeom prst="line">
            <a:avLst/>
          </a:prstGeom>
          <a:noFill/>
          <a:ln w="12700">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fr-BE"/>
          </a:p>
        </p:txBody>
      </p:sp>
      <p:sp>
        <p:nvSpPr>
          <p:cNvPr id="9" name="ZoneTexte 8"/>
          <p:cNvSpPr txBox="1"/>
          <p:nvPr/>
        </p:nvSpPr>
        <p:spPr>
          <a:xfrm>
            <a:off x="484105" y="1772816"/>
            <a:ext cx="1207575" cy="584775"/>
          </a:xfrm>
          <a:prstGeom prst="rect">
            <a:avLst/>
          </a:prstGeom>
          <a:solidFill>
            <a:schemeClr val="accent3">
              <a:lumMod val="60000"/>
              <a:lumOff val="40000"/>
            </a:schemeClr>
          </a:solidFill>
          <a:ln>
            <a:solidFill>
              <a:schemeClr val="tx1"/>
            </a:solidFill>
          </a:ln>
        </p:spPr>
        <p:txBody>
          <a:bodyPr wrap="none" rtlCol="0">
            <a:spAutoFit/>
          </a:bodyPr>
          <a:lstStyle/>
          <a:p>
            <a:r>
              <a:rPr lang="fr-BE" sz="1600" dirty="0" smtClean="0">
                <a:latin typeface="Verdana" panose="020B0604030504040204" pitchFamily="34" charset="0"/>
                <a:ea typeface="Verdana" panose="020B0604030504040204" pitchFamily="34" charset="0"/>
                <a:cs typeface="Verdana" panose="020B0604030504040204" pitchFamily="34" charset="0"/>
              </a:rPr>
              <a:t>Synthèse </a:t>
            </a:r>
          </a:p>
          <a:p>
            <a:r>
              <a:rPr lang="fr-BE" sz="1600" dirty="0" smtClean="0">
                <a:latin typeface="Verdana" panose="020B0604030504040204" pitchFamily="34" charset="0"/>
                <a:ea typeface="Verdana" panose="020B0604030504040204" pitchFamily="34" charset="0"/>
                <a:cs typeface="Verdana" panose="020B0604030504040204" pitchFamily="34" charset="0"/>
              </a:rPr>
              <a:t>de PGF2a</a:t>
            </a:r>
            <a:endParaRPr lang="fr-BE" sz="1600" dirty="0">
              <a:latin typeface="Verdana" panose="020B0604030504040204" pitchFamily="34" charset="0"/>
              <a:ea typeface="Verdana" panose="020B0604030504040204" pitchFamily="34" charset="0"/>
              <a:cs typeface="Verdana" panose="020B0604030504040204" pitchFamily="34" charset="0"/>
            </a:endParaRPr>
          </a:p>
        </p:txBody>
      </p:sp>
      <p:sp>
        <p:nvSpPr>
          <p:cNvPr id="10" name="Line 14"/>
          <p:cNvSpPr>
            <a:spLocks noChangeShapeType="1"/>
          </p:cNvSpPr>
          <p:nvPr/>
        </p:nvSpPr>
        <p:spPr bwMode="auto">
          <a:xfrm flipV="1">
            <a:off x="611560" y="2348880"/>
            <a:ext cx="0" cy="970539"/>
          </a:xfrm>
          <a:prstGeom prst="line">
            <a:avLst/>
          </a:prstGeom>
          <a:noFill/>
          <a:ln w="12700">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fr-BE"/>
          </a:p>
        </p:txBody>
      </p:sp>
      <p:cxnSp>
        <p:nvCxnSpPr>
          <p:cNvPr id="11" name="Connecteur droit 10"/>
          <p:cNvCxnSpPr>
            <a:stCxn id="18" idx="0"/>
          </p:cNvCxnSpPr>
          <p:nvPr/>
        </p:nvCxnSpPr>
        <p:spPr>
          <a:xfrm>
            <a:off x="323528" y="3319418"/>
            <a:ext cx="792088" cy="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3" name="ZoneTexte 12"/>
          <p:cNvSpPr txBox="1"/>
          <p:nvPr/>
        </p:nvSpPr>
        <p:spPr>
          <a:xfrm>
            <a:off x="4355976" y="6059571"/>
            <a:ext cx="2438296" cy="338554"/>
          </a:xfrm>
          <a:prstGeom prst="rect">
            <a:avLst/>
          </a:prstGeom>
          <a:solidFill>
            <a:schemeClr val="accent3">
              <a:lumMod val="60000"/>
              <a:lumOff val="40000"/>
            </a:schemeClr>
          </a:solidFill>
          <a:ln>
            <a:solidFill>
              <a:schemeClr val="tx1"/>
            </a:solidFill>
          </a:ln>
        </p:spPr>
        <p:txBody>
          <a:bodyPr wrap="none" rtlCol="0">
            <a:spAutoFit/>
          </a:bodyPr>
          <a:lstStyle/>
          <a:p>
            <a:r>
              <a:rPr lang="fr-BE" sz="1600" dirty="0" smtClean="0">
                <a:latin typeface="Verdana" panose="020B0604030504040204" pitchFamily="34" charset="0"/>
                <a:ea typeface="Verdana" panose="020B0604030504040204" pitchFamily="34" charset="0"/>
                <a:cs typeface="Verdana" panose="020B0604030504040204" pitchFamily="34" charset="0"/>
              </a:rPr>
              <a:t>Parturition (3 phases)</a:t>
            </a:r>
            <a:endParaRPr lang="fr-BE" sz="1600" dirty="0">
              <a:latin typeface="Verdana" panose="020B0604030504040204" pitchFamily="34" charset="0"/>
              <a:ea typeface="Verdana" panose="020B0604030504040204" pitchFamily="34" charset="0"/>
              <a:cs typeface="Verdana" panose="020B0604030504040204" pitchFamily="34" charset="0"/>
            </a:endParaRPr>
          </a:p>
        </p:txBody>
      </p:sp>
      <p:sp>
        <p:nvSpPr>
          <p:cNvPr id="14" name="Line 14"/>
          <p:cNvSpPr>
            <a:spLocks noChangeShapeType="1"/>
          </p:cNvSpPr>
          <p:nvPr/>
        </p:nvSpPr>
        <p:spPr bwMode="auto">
          <a:xfrm flipH="1">
            <a:off x="4986020" y="5187113"/>
            <a:ext cx="16456" cy="872458"/>
          </a:xfrm>
          <a:prstGeom prst="line">
            <a:avLst/>
          </a:prstGeom>
          <a:noFill/>
          <a:ln w="12700">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fr-BE"/>
          </a:p>
        </p:txBody>
      </p:sp>
      <p:sp>
        <p:nvSpPr>
          <p:cNvPr id="15" name="Rectangle 14"/>
          <p:cNvSpPr/>
          <p:nvPr/>
        </p:nvSpPr>
        <p:spPr>
          <a:xfrm>
            <a:off x="4572000" y="4869160"/>
            <a:ext cx="936104" cy="317953"/>
          </a:xfrm>
          <a:prstGeom prst="rect">
            <a:avLst/>
          </a:prstGeom>
          <a:solidFill>
            <a:schemeClr val="accent2">
              <a:lumMod val="60000"/>
              <a:lumOff val="40000"/>
              <a:alpha val="54000"/>
            </a:schemeClr>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pic>
        <p:nvPicPr>
          <p:cNvPr id="5123" name="Picture 3"/>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948264" y="4373814"/>
            <a:ext cx="2107637" cy="1572439"/>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cxnSp>
        <p:nvCxnSpPr>
          <p:cNvPr id="16" name="Connecteur droit avec flèche 15"/>
          <p:cNvCxnSpPr/>
          <p:nvPr/>
        </p:nvCxnSpPr>
        <p:spPr>
          <a:xfrm flipH="1">
            <a:off x="8316416" y="4473116"/>
            <a:ext cx="544449" cy="504056"/>
          </a:xfrm>
          <a:prstGeom prst="straightConnector1">
            <a:avLst/>
          </a:prstGeom>
          <a:ln w="38100">
            <a:solidFill>
              <a:srgbClr val="FF0000"/>
            </a:solidFill>
            <a:headEnd type="triangle" w="med" len="med"/>
            <a:tailEnd type="triangle" w="med" len="med"/>
          </a:ln>
        </p:spPr>
        <p:style>
          <a:lnRef idx="1">
            <a:schemeClr val="accent1"/>
          </a:lnRef>
          <a:fillRef idx="0">
            <a:schemeClr val="accent1"/>
          </a:fillRef>
          <a:effectRef idx="0">
            <a:schemeClr val="accent1"/>
          </a:effectRef>
          <a:fontRef idx="minor">
            <a:schemeClr val="tx1"/>
          </a:fontRef>
        </p:style>
      </p:cxnSp>
      <p:sp>
        <p:nvSpPr>
          <p:cNvPr id="19" name="Line 14"/>
          <p:cNvSpPr>
            <a:spLocks noChangeShapeType="1"/>
          </p:cNvSpPr>
          <p:nvPr/>
        </p:nvSpPr>
        <p:spPr bwMode="auto">
          <a:xfrm flipH="1" flipV="1">
            <a:off x="7092281" y="3212975"/>
            <a:ext cx="1449968" cy="1545131"/>
          </a:xfrm>
          <a:prstGeom prst="line">
            <a:avLst/>
          </a:prstGeom>
          <a:noFill/>
          <a:ln w="12700">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fr-BE"/>
          </a:p>
        </p:txBody>
      </p:sp>
      <p:sp>
        <p:nvSpPr>
          <p:cNvPr id="17" name="ZoneTexte 16"/>
          <p:cNvSpPr txBox="1"/>
          <p:nvPr/>
        </p:nvSpPr>
        <p:spPr>
          <a:xfrm>
            <a:off x="161205" y="680240"/>
            <a:ext cx="2034531" cy="584775"/>
          </a:xfrm>
          <a:prstGeom prst="rect">
            <a:avLst/>
          </a:prstGeom>
          <a:solidFill>
            <a:schemeClr val="accent3">
              <a:lumMod val="60000"/>
              <a:lumOff val="40000"/>
            </a:schemeClr>
          </a:solidFill>
          <a:ln>
            <a:solidFill>
              <a:schemeClr val="tx1"/>
            </a:solidFill>
          </a:ln>
        </p:spPr>
        <p:txBody>
          <a:bodyPr wrap="none" rtlCol="0">
            <a:spAutoFit/>
          </a:bodyPr>
          <a:lstStyle/>
          <a:p>
            <a:r>
              <a:rPr lang="fr-BE" sz="1600" dirty="0" smtClean="0">
                <a:latin typeface="Verdana" panose="020B0604030504040204" pitchFamily="34" charset="0"/>
                <a:ea typeface="Verdana" panose="020B0604030504040204" pitchFamily="34" charset="0"/>
                <a:cs typeface="Verdana" panose="020B0604030504040204" pitchFamily="34" charset="0"/>
              </a:rPr>
              <a:t>Synthèse </a:t>
            </a:r>
          </a:p>
          <a:p>
            <a:r>
              <a:rPr lang="fr-BE" sz="1600" dirty="0" smtClean="0">
                <a:latin typeface="Verdana" panose="020B0604030504040204" pitchFamily="34" charset="0"/>
                <a:ea typeface="Verdana" panose="020B0604030504040204" pitchFamily="34" charset="0"/>
                <a:cs typeface="Verdana" panose="020B0604030504040204" pitchFamily="34" charset="0"/>
              </a:rPr>
              <a:t>de phospholipides</a:t>
            </a:r>
            <a:endParaRPr lang="fr-BE" sz="1600" dirty="0">
              <a:latin typeface="Verdana" panose="020B0604030504040204" pitchFamily="34" charset="0"/>
              <a:ea typeface="Verdana" panose="020B0604030504040204" pitchFamily="34" charset="0"/>
              <a:cs typeface="Verdana" panose="020B0604030504040204" pitchFamily="34" charset="0"/>
            </a:endParaRPr>
          </a:p>
        </p:txBody>
      </p:sp>
      <p:sp>
        <p:nvSpPr>
          <p:cNvPr id="18" name="Line 14"/>
          <p:cNvSpPr>
            <a:spLocks noChangeShapeType="1"/>
          </p:cNvSpPr>
          <p:nvPr/>
        </p:nvSpPr>
        <p:spPr bwMode="auto">
          <a:xfrm flipH="1" flipV="1">
            <a:off x="323528" y="1265013"/>
            <a:ext cx="0" cy="2054405"/>
          </a:xfrm>
          <a:prstGeom prst="line">
            <a:avLst/>
          </a:prstGeom>
          <a:noFill/>
          <a:ln w="12700">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fr-BE"/>
          </a:p>
        </p:txBody>
      </p:sp>
    </p:spTree>
    <p:extLst>
      <p:ext uri="{BB962C8B-B14F-4D97-AF65-F5344CB8AC3E}">
        <p14:creationId xmlns:p14="http://schemas.microsoft.com/office/powerpoint/2010/main" val="22923246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6"/>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19"/>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nodeType="clickEffect">
                                  <p:stCondLst>
                                    <p:cond delay="0"/>
                                  </p:stCondLst>
                                  <p:childTnLst>
                                    <p:set>
                                      <p:cBhvr>
                                        <p:cTn id="12" dur="1" fill="hold">
                                          <p:stCondLst>
                                            <p:cond delay="0"/>
                                          </p:stCondLst>
                                        </p:cTn>
                                        <p:tgtEl>
                                          <p:spTgt spid="2"/>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4"/>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8"/>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11"/>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10"/>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18"/>
                                        </p:tgtEl>
                                        <p:attrNameLst>
                                          <p:attrName>style.visibility</p:attrName>
                                        </p:attrNameLst>
                                      </p:cBhvr>
                                      <p:to>
                                        <p:strVal val="visible"/>
                                      </p:to>
                                    </p:set>
                                  </p:childTnLst>
                                </p:cTn>
                              </p:par>
                            </p:childTnLst>
                          </p:cTn>
                        </p:par>
                      </p:childTnLst>
                    </p:cTn>
                  </p:par>
                  <p:par>
                    <p:cTn id="25" fill="hold">
                      <p:stCondLst>
                        <p:cond delay="indefinite"/>
                      </p:stCondLst>
                      <p:childTnLst>
                        <p:par>
                          <p:cTn id="26" fill="hold">
                            <p:stCondLst>
                              <p:cond delay="0"/>
                            </p:stCondLst>
                            <p:childTnLst>
                              <p:par>
                                <p:cTn id="27" presetID="1" presetClass="entr" presetSubtype="0" fill="hold" grpId="0" nodeType="clickEffect">
                                  <p:stCondLst>
                                    <p:cond delay="0"/>
                                  </p:stCondLst>
                                  <p:childTnLst>
                                    <p:set>
                                      <p:cBhvr>
                                        <p:cTn id="28" dur="1" fill="hold">
                                          <p:stCondLst>
                                            <p:cond delay="0"/>
                                          </p:stCondLst>
                                        </p:cTn>
                                        <p:tgtEl>
                                          <p:spTgt spid="9"/>
                                        </p:tgtEl>
                                        <p:attrNameLst>
                                          <p:attrName>style.visibility</p:attrName>
                                        </p:attrNameLst>
                                      </p:cBhvr>
                                      <p:to>
                                        <p:strVal val="visible"/>
                                      </p:to>
                                    </p:set>
                                  </p:childTnLst>
                                </p:cTn>
                              </p:par>
                            </p:childTnLst>
                          </p:cTn>
                        </p:par>
                      </p:childTnLst>
                    </p:cTn>
                  </p:par>
                  <p:par>
                    <p:cTn id="29" fill="hold">
                      <p:stCondLst>
                        <p:cond delay="indefinite"/>
                      </p:stCondLst>
                      <p:childTnLst>
                        <p:par>
                          <p:cTn id="30" fill="hold">
                            <p:stCondLst>
                              <p:cond delay="0"/>
                            </p:stCondLst>
                            <p:childTnLst>
                              <p:par>
                                <p:cTn id="31" presetID="1" presetClass="entr" presetSubtype="0" fill="hold" grpId="0" nodeType="clickEffect">
                                  <p:stCondLst>
                                    <p:cond delay="0"/>
                                  </p:stCondLst>
                                  <p:childTnLst>
                                    <p:set>
                                      <p:cBhvr>
                                        <p:cTn id="32" dur="1" fill="hold">
                                          <p:stCondLst>
                                            <p:cond delay="0"/>
                                          </p:stCondLst>
                                        </p:cTn>
                                        <p:tgtEl>
                                          <p:spTgt spid="17"/>
                                        </p:tgtEl>
                                        <p:attrNameLst>
                                          <p:attrName>style.visibility</p:attrName>
                                        </p:attrNameLst>
                                      </p:cBhvr>
                                      <p:to>
                                        <p:strVal val="visible"/>
                                      </p:to>
                                    </p:set>
                                  </p:childTnLst>
                                </p:cTn>
                              </p:par>
                            </p:childTnLst>
                          </p:cTn>
                        </p:par>
                      </p:childTnLst>
                    </p:cTn>
                  </p:par>
                  <p:par>
                    <p:cTn id="33" fill="hold">
                      <p:stCondLst>
                        <p:cond delay="indefinite"/>
                      </p:stCondLst>
                      <p:childTnLst>
                        <p:par>
                          <p:cTn id="34" fill="hold">
                            <p:stCondLst>
                              <p:cond delay="0"/>
                            </p:stCondLst>
                            <p:childTnLst>
                              <p:par>
                                <p:cTn id="35" presetID="1" presetClass="entr" presetSubtype="0" fill="hold" grpId="0" nodeType="clickEffect">
                                  <p:stCondLst>
                                    <p:cond delay="0"/>
                                  </p:stCondLst>
                                  <p:childTnLst>
                                    <p:set>
                                      <p:cBhvr>
                                        <p:cTn id="36" dur="1" fill="hold">
                                          <p:stCondLst>
                                            <p:cond delay="0"/>
                                          </p:stCondLst>
                                        </p:cTn>
                                        <p:tgtEl>
                                          <p:spTgt spid="5"/>
                                        </p:tgtEl>
                                        <p:attrNameLst>
                                          <p:attrName>style.visibility</p:attrName>
                                        </p:attrNameLst>
                                      </p:cBhvr>
                                      <p:to>
                                        <p:strVal val="visible"/>
                                      </p:to>
                                    </p:set>
                                  </p:childTnLst>
                                </p:cTn>
                              </p:par>
                            </p:childTnLst>
                          </p:cTn>
                        </p:par>
                      </p:childTnLst>
                    </p:cTn>
                  </p:par>
                  <p:par>
                    <p:cTn id="37" fill="hold">
                      <p:stCondLst>
                        <p:cond delay="indefinite"/>
                      </p:stCondLst>
                      <p:childTnLst>
                        <p:par>
                          <p:cTn id="38" fill="hold">
                            <p:stCondLst>
                              <p:cond delay="0"/>
                            </p:stCondLst>
                            <p:childTnLst>
                              <p:par>
                                <p:cTn id="39" presetID="1" presetClass="entr" presetSubtype="0" fill="hold" grpId="0" nodeType="clickEffect">
                                  <p:stCondLst>
                                    <p:cond delay="0"/>
                                  </p:stCondLst>
                                  <p:childTnLst>
                                    <p:set>
                                      <p:cBhvr>
                                        <p:cTn id="40" dur="1" fill="hold">
                                          <p:stCondLst>
                                            <p:cond delay="0"/>
                                          </p:stCondLst>
                                        </p:cTn>
                                        <p:tgtEl>
                                          <p:spTgt spid="6"/>
                                        </p:tgtEl>
                                        <p:attrNameLst>
                                          <p:attrName>style.visibility</p:attrName>
                                        </p:attrNameLst>
                                      </p:cBhvr>
                                      <p:to>
                                        <p:strVal val="visible"/>
                                      </p:to>
                                    </p:set>
                                  </p:childTnLst>
                                </p:cTn>
                              </p:par>
                              <p:par>
                                <p:cTn id="41" presetID="1" presetClass="entr" presetSubtype="0" fill="hold" nodeType="withEffect">
                                  <p:stCondLst>
                                    <p:cond delay="0"/>
                                  </p:stCondLst>
                                  <p:childTnLst>
                                    <p:set>
                                      <p:cBhvr>
                                        <p:cTn id="42" dur="1" fill="hold">
                                          <p:stCondLst>
                                            <p:cond delay="0"/>
                                          </p:stCondLst>
                                        </p:cTn>
                                        <p:tgtEl>
                                          <p:spTgt spid="5122"/>
                                        </p:tgtEl>
                                        <p:attrNameLst>
                                          <p:attrName>style.visibility</p:attrName>
                                        </p:attrNameLst>
                                      </p:cBhvr>
                                      <p:to>
                                        <p:strVal val="visible"/>
                                      </p:to>
                                    </p:set>
                                  </p:childTnLst>
                                </p:cTn>
                              </p:par>
                            </p:childTnLst>
                          </p:cTn>
                        </p:par>
                      </p:childTnLst>
                    </p:cTn>
                  </p:par>
                  <p:par>
                    <p:cTn id="43" fill="hold">
                      <p:stCondLst>
                        <p:cond delay="indefinite"/>
                      </p:stCondLst>
                      <p:childTnLst>
                        <p:par>
                          <p:cTn id="44" fill="hold">
                            <p:stCondLst>
                              <p:cond delay="0"/>
                            </p:stCondLst>
                            <p:childTnLst>
                              <p:par>
                                <p:cTn id="45" presetID="1" presetClass="entr" presetSubtype="0" fill="hold" grpId="0" nodeType="clickEffect">
                                  <p:stCondLst>
                                    <p:cond delay="0"/>
                                  </p:stCondLst>
                                  <p:childTnLst>
                                    <p:set>
                                      <p:cBhvr>
                                        <p:cTn id="46" dur="1" fill="hold">
                                          <p:stCondLst>
                                            <p:cond delay="0"/>
                                          </p:stCondLst>
                                        </p:cTn>
                                        <p:tgtEl>
                                          <p:spTgt spid="14"/>
                                        </p:tgtEl>
                                        <p:attrNameLst>
                                          <p:attrName>style.visibility</p:attrName>
                                        </p:attrNameLst>
                                      </p:cBhvr>
                                      <p:to>
                                        <p:strVal val="visible"/>
                                      </p:to>
                                    </p:set>
                                  </p:childTnLst>
                                </p:cTn>
                              </p:par>
                              <p:par>
                                <p:cTn id="47" presetID="1" presetClass="entr" presetSubtype="0" fill="hold" grpId="0" nodeType="withEffect">
                                  <p:stCondLst>
                                    <p:cond delay="0"/>
                                  </p:stCondLst>
                                  <p:childTnLst>
                                    <p:set>
                                      <p:cBhvr>
                                        <p:cTn id="48" dur="1" fill="hold">
                                          <p:stCondLst>
                                            <p:cond delay="0"/>
                                          </p:stCondLst>
                                        </p:cTn>
                                        <p:tgtEl>
                                          <p:spTgt spid="15"/>
                                        </p:tgtEl>
                                        <p:attrNameLst>
                                          <p:attrName>style.visibility</p:attrName>
                                        </p:attrNameLst>
                                      </p:cBhvr>
                                      <p:to>
                                        <p:strVal val="visible"/>
                                      </p:to>
                                    </p:set>
                                  </p:childTnLst>
                                </p:cTn>
                              </p:par>
                            </p:childTnLst>
                          </p:cTn>
                        </p:par>
                      </p:childTnLst>
                    </p:cTn>
                  </p:par>
                  <p:par>
                    <p:cTn id="49" fill="hold">
                      <p:stCondLst>
                        <p:cond delay="indefinite"/>
                      </p:stCondLst>
                      <p:childTnLst>
                        <p:par>
                          <p:cTn id="50" fill="hold">
                            <p:stCondLst>
                              <p:cond delay="0"/>
                            </p:stCondLst>
                            <p:childTnLst>
                              <p:par>
                                <p:cTn id="51" presetID="1" presetClass="entr" presetSubtype="0" fill="hold" grpId="0" nodeType="clickEffect">
                                  <p:stCondLst>
                                    <p:cond delay="0"/>
                                  </p:stCondLst>
                                  <p:childTnLst>
                                    <p:set>
                                      <p:cBhvr>
                                        <p:cTn id="52" dur="1" fill="hold">
                                          <p:stCondLst>
                                            <p:cond delay="0"/>
                                          </p:stCondLst>
                                        </p:cTn>
                                        <p:tgtEl>
                                          <p:spTgt spid="1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animBg="1"/>
      <p:bldP spid="4" grpId="0" animBg="1"/>
      <p:bldP spid="8" grpId="0" animBg="1"/>
      <p:bldP spid="9" grpId="0" animBg="1"/>
      <p:bldP spid="10" grpId="0" animBg="1"/>
      <p:bldP spid="13" grpId="0" animBg="1"/>
      <p:bldP spid="14" grpId="0" animBg="1"/>
      <p:bldP spid="15" grpId="0" animBg="1"/>
      <p:bldP spid="19" grpId="0" animBg="1"/>
      <p:bldP spid="17" grpId="0" animBg="1"/>
      <p:bldP spid="18" grpId="0" animBg="1"/>
    </p:bldLst>
  </p:timing>
</p:sld>
</file>

<file path=ppt/slides/slide80.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45059" name="Rectangle 3"/>
          <p:cNvSpPr>
            <a:spLocks noGrp="1" noChangeArrowheads="1"/>
          </p:cNvSpPr>
          <p:nvPr>
            <p:ph type="body" idx="1"/>
          </p:nvPr>
        </p:nvSpPr>
        <p:spPr>
          <a:xfrm>
            <a:off x="395536" y="3861048"/>
            <a:ext cx="8229600" cy="2232025"/>
          </a:xfrm>
          <a:ln>
            <a:solidFill>
              <a:schemeClr val="tx1"/>
            </a:solidFill>
            <a:miter lim="800000"/>
            <a:headEnd/>
            <a:tailEnd/>
          </a:ln>
        </p:spPr>
        <p:txBody>
          <a:bodyPr>
            <a:normAutofit/>
          </a:bodyPr>
          <a:lstStyle/>
          <a:p>
            <a:pPr>
              <a:buFont typeface="Mistral" panose="03090702030407020403" pitchFamily="66" charset="0"/>
              <a:buNone/>
            </a:pPr>
            <a:r>
              <a:rPr lang="fr-FR" altLang="fr-FR" sz="2400" smtClean="0">
                <a:latin typeface="+mn-lt"/>
              </a:rPr>
              <a:t>     </a:t>
            </a:r>
            <a:r>
              <a:rPr lang="fr-FR" altLang="fr-FR" sz="2400" smtClean="0">
                <a:solidFill>
                  <a:srgbClr val="FF0000"/>
                </a:solidFill>
                <a:latin typeface="+mn-lt"/>
              </a:rPr>
              <a:t>Il faut adapter la politique d’IA à la qualité de la détection des chaleurs de l’éleveur</a:t>
            </a:r>
          </a:p>
          <a:p>
            <a:pPr lvl="1"/>
            <a:r>
              <a:rPr lang="fr-FR" altLang="fr-FR" sz="2400" smtClean="0">
                <a:latin typeface="+mn-lt"/>
              </a:rPr>
              <a:t>Si détection optimale du début de la détection : AM-PM</a:t>
            </a:r>
          </a:p>
          <a:p>
            <a:pPr lvl="1"/>
            <a:r>
              <a:rPr lang="fr-FR" altLang="fr-FR" sz="2400" smtClean="0">
                <a:latin typeface="+mn-lt"/>
              </a:rPr>
              <a:t>Si qualité de la détection insuffisante : IA 4 à 12 h après la détection</a:t>
            </a:r>
          </a:p>
        </p:txBody>
      </p:sp>
      <p:pic>
        <p:nvPicPr>
          <p:cNvPr id="45060" name="Picture 4" descr="Titre article Roelofs 2010"/>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835696" y="188640"/>
            <a:ext cx="5112568" cy="2531641"/>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pic>
      <p:sp>
        <p:nvSpPr>
          <p:cNvPr id="6" name="Rectangle 2"/>
          <p:cNvSpPr>
            <a:spLocks noGrp="1" noChangeArrowheads="1"/>
          </p:cNvSpPr>
          <p:nvPr>
            <p:ph type="title"/>
          </p:nvPr>
        </p:nvSpPr>
        <p:spPr>
          <a:xfrm>
            <a:off x="539552" y="3068960"/>
            <a:ext cx="8064500" cy="576461"/>
          </a:xfrm>
          <a:solidFill>
            <a:srgbClr val="800000"/>
          </a:solidFill>
          <a:ln>
            <a:solidFill>
              <a:schemeClr val="tx1"/>
            </a:solidFill>
          </a:ln>
        </p:spPr>
        <p:txBody>
          <a:bodyPr>
            <a:normAutofit/>
          </a:bodyPr>
          <a:lstStyle/>
          <a:p>
            <a:pPr>
              <a:defRPr/>
            </a:pPr>
            <a:r>
              <a:rPr lang="fr-BE" sz="2400" dirty="0" smtClean="0">
                <a:solidFill>
                  <a:schemeClr val="bg1"/>
                </a:solidFill>
                <a:latin typeface="+mn-lt"/>
              </a:rPr>
              <a:t>Au moment le plus opportun par rapport au début de l’</a:t>
            </a:r>
            <a:r>
              <a:rPr lang="fr-BE" sz="2400" dirty="0" err="1" smtClean="0">
                <a:solidFill>
                  <a:schemeClr val="bg1"/>
                </a:solidFill>
                <a:latin typeface="+mn-lt"/>
              </a:rPr>
              <a:t>oestrus</a:t>
            </a:r>
            <a:r>
              <a:rPr lang="fr-BE" sz="2400" dirty="0" smtClean="0">
                <a:solidFill>
                  <a:schemeClr val="bg1"/>
                </a:solidFill>
                <a:latin typeface="+mn-lt"/>
              </a:rPr>
              <a:t>  </a:t>
            </a:r>
            <a:endParaRPr lang="fr-FR" sz="2400" dirty="0" smtClean="0">
              <a:solidFill>
                <a:schemeClr val="bg1"/>
              </a:solidFill>
              <a:latin typeface="+mn-lt"/>
            </a:endParaRPr>
          </a:p>
        </p:txBody>
      </p:sp>
    </p:spTree>
    <p:custDataLst>
      <p:tags r:id="rId1"/>
    </p:custDataLst>
    <p:extLst>
      <p:ext uri="{BB962C8B-B14F-4D97-AF65-F5344CB8AC3E}">
        <p14:creationId xmlns:p14="http://schemas.microsoft.com/office/powerpoint/2010/main" val="3560240344"/>
      </p:ext>
    </p:extLst>
  </p:cSld>
  <p:clrMapOvr>
    <a:masterClrMapping/>
  </p:clrMapOvr>
  <p:timing>
    <p:tnLst>
      <p:par>
        <p:cTn id="1" dur="indefinite" restart="never" nodeType="tmRoot"/>
      </p:par>
    </p:tnLst>
  </p:timing>
</p:sld>
</file>

<file path=ppt/slides/slide8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67586" name="Rectangle 2"/>
          <p:cNvSpPr>
            <a:spLocks noGrp="1" noChangeArrowheads="1"/>
          </p:cNvSpPr>
          <p:nvPr>
            <p:ph type="title"/>
          </p:nvPr>
        </p:nvSpPr>
        <p:spPr>
          <a:xfrm>
            <a:off x="457200" y="274638"/>
            <a:ext cx="8362950" cy="1066800"/>
          </a:xfrm>
          <a:solidFill>
            <a:srgbClr val="FFFFCC"/>
          </a:solidFill>
        </p:spPr>
        <p:txBody>
          <a:bodyPr>
            <a:normAutofit fontScale="90000"/>
          </a:bodyPr>
          <a:lstStyle/>
          <a:p>
            <a:pPr>
              <a:defRPr/>
            </a:pPr>
            <a:r>
              <a:rPr lang="fr-FR" sz="2200" dirty="0" err="1" smtClean="0">
                <a:solidFill>
                  <a:schemeClr val="accent4"/>
                </a:solidFill>
              </a:rPr>
              <a:t>Maatje</a:t>
            </a:r>
            <a:r>
              <a:rPr lang="fr-FR" sz="2200" dirty="0" smtClean="0">
                <a:solidFill>
                  <a:schemeClr val="accent4"/>
                </a:solidFill>
              </a:rPr>
              <a:t> et al. </a:t>
            </a:r>
            <a:r>
              <a:rPr lang="fr-FR" sz="2200" dirty="0" err="1" smtClean="0">
                <a:solidFill>
                  <a:schemeClr val="accent4"/>
                </a:solidFill>
              </a:rPr>
              <a:t>J.Dairy</a:t>
            </a:r>
            <a:r>
              <a:rPr lang="fr-FR" sz="2200" dirty="0" smtClean="0">
                <a:solidFill>
                  <a:schemeClr val="accent4"/>
                </a:solidFill>
              </a:rPr>
              <a:t> </a:t>
            </a:r>
            <a:r>
              <a:rPr lang="fr-FR" sz="2200" dirty="0" err="1" smtClean="0">
                <a:solidFill>
                  <a:schemeClr val="accent4"/>
                </a:solidFill>
              </a:rPr>
              <a:t>Sci</a:t>
            </a:r>
            <a:r>
              <a:rPr lang="fr-FR" sz="2200" dirty="0" smtClean="0">
                <a:solidFill>
                  <a:schemeClr val="accent4"/>
                </a:solidFill>
              </a:rPr>
              <a:t>., 1997, 80,1098-1105  Optimal time of </a:t>
            </a:r>
            <a:r>
              <a:rPr lang="fr-FR" sz="2200" dirty="0" err="1" smtClean="0">
                <a:solidFill>
                  <a:schemeClr val="accent4"/>
                </a:solidFill>
              </a:rPr>
              <a:t>insemination</a:t>
            </a:r>
            <a:r>
              <a:rPr lang="fr-FR" sz="2200" dirty="0" smtClean="0">
                <a:solidFill>
                  <a:schemeClr val="accent4"/>
                </a:solidFill>
              </a:rPr>
              <a:t> in </a:t>
            </a:r>
            <a:r>
              <a:rPr lang="fr-FR" sz="2200" dirty="0" err="1" smtClean="0">
                <a:solidFill>
                  <a:schemeClr val="accent4"/>
                </a:solidFill>
              </a:rPr>
              <a:t>cows</a:t>
            </a:r>
            <a:r>
              <a:rPr lang="fr-FR" sz="2200" dirty="0" smtClean="0">
                <a:solidFill>
                  <a:schemeClr val="accent4"/>
                </a:solidFill>
              </a:rPr>
              <a:t> </a:t>
            </a:r>
            <a:r>
              <a:rPr lang="fr-FR" sz="2200" dirty="0" err="1" smtClean="0">
                <a:solidFill>
                  <a:schemeClr val="accent4"/>
                </a:solidFill>
              </a:rPr>
              <a:t>that</a:t>
            </a:r>
            <a:r>
              <a:rPr lang="fr-FR" sz="2200" dirty="0" smtClean="0">
                <a:solidFill>
                  <a:schemeClr val="accent4"/>
                </a:solidFill>
              </a:rPr>
              <a:t> show </a:t>
            </a:r>
            <a:r>
              <a:rPr lang="fr-FR" sz="2200" dirty="0" err="1" smtClean="0">
                <a:solidFill>
                  <a:schemeClr val="accent4"/>
                </a:solidFill>
              </a:rPr>
              <a:t>visual</a:t>
            </a:r>
            <a:r>
              <a:rPr lang="fr-FR" sz="2200" dirty="0" smtClean="0">
                <a:solidFill>
                  <a:schemeClr val="accent4"/>
                </a:solidFill>
              </a:rPr>
              <a:t> </a:t>
            </a:r>
            <a:r>
              <a:rPr lang="fr-FR" sz="2200" dirty="0" err="1" smtClean="0">
                <a:solidFill>
                  <a:schemeClr val="accent4"/>
                </a:solidFill>
              </a:rPr>
              <a:t>signs</a:t>
            </a:r>
            <a:r>
              <a:rPr lang="fr-FR" sz="2200" dirty="0" smtClean="0">
                <a:solidFill>
                  <a:schemeClr val="accent4"/>
                </a:solidFill>
              </a:rPr>
              <a:t> of </a:t>
            </a:r>
            <a:r>
              <a:rPr lang="fr-FR" sz="2200" dirty="0" err="1" smtClean="0">
                <a:solidFill>
                  <a:schemeClr val="accent4"/>
                </a:solidFill>
              </a:rPr>
              <a:t>oestrus</a:t>
            </a:r>
            <a:r>
              <a:rPr lang="fr-FR" sz="2200" dirty="0" smtClean="0">
                <a:solidFill>
                  <a:schemeClr val="accent4"/>
                </a:solidFill>
              </a:rPr>
              <a:t> by </a:t>
            </a:r>
            <a:r>
              <a:rPr lang="fr-FR" sz="2200" dirty="0" err="1" smtClean="0">
                <a:solidFill>
                  <a:schemeClr val="accent4"/>
                </a:solidFill>
              </a:rPr>
              <a:t>estimating</a:t>
            </a:r>
            <a:r>
              <a:rPr lang="fr-FR" sz="2200" dirty="0" smtClean="0">
                <a:solidFill>
                  <a:schemeClr val="accent4"/>
                </a:solidFill>
              </a:rPr>
              <a:t> </a:t>
            </a:r>
            <a:r>
              <a:rPr lang="fr-FR" sz="2200" dirty="0" err="1" smtClean="0">
                <a:solidFill>
                  <a:schemeClr val="accent4"/>
                </a:solidFill>
              </a:rPr>
              <a:t>onset</a:t>
            </a:r>
            <a:r>
              <a:rPr lang="fr-FR" sz="2200" dirty="0" smtClean="0">
                <a:solidFill>
                  <a:schemeClr val="accent4"/>
                </a:solidFill>
              </a:rPr>
              <a:t> of </a:t>
            </a:r>
            <a:r>
              <a:rPr lang="fr-FR" sz="2200" dirty="0" err="1" smtClean="0">
                <a:solidFill>
                  <a:schemeClr val="accent4"/>
                </a:solidFill>
              </a:rPr>
              <a:t>oestrus</a:t>
            </a:r>
            <a:r>
              <a:rPr lang="fr-FR" sz="2200" dirty="0" smtClean="0">
                <a:solidFill>
                  <a:schemeClr val="accent4"/>
                </a:solidFill>
              </a:rPr>
              <a:t> </a:t>
            </a:r>
            <a:r>
              <a:rPr lang="fr-FR" sz="2200" dirty="0" err="1" smtClean="0">
                <a:solidFill>
                  <a:schemeClr val="accent4"/>
                </a:solidFill>
              </a:rPr>
              <a:t>with</a:t>
            </a:r>
            <a:r>
              <a:rPr lang="fr-FR" sz="2200" dirty="0" smtClean="0">
                <a:solidFill>
                  <a:schemeClr val="accent4"/>
                </a:solidFill>
              </a:rPr>
              <a:t> </a:t>
            </a:r>
            <a:r>
              <a:rPr lang="fr-FR" sz="2200" u="sng" dirty="0" err="1" smtClean="0">
                <a:solidFill>
                  <a:schemeClr val="accent4"/>
                </a:solidFill>
              </a:rPr>
              <a:t>pedometers</a:t>
            </a:r>
            <a:r>
              <a:rPr lang="fr-FR" sz="2200" dirty="0" smtClean="0">
                <a:solidFill>
                  <a:schemeClr val="accent4"/>
                </a:solidFill>
              </a:rPr>
              <a:t>. (171 IA sur 121 vaches)</a:t>
            </a:r>
          </a:p>
        </p:txBody>
      </p:sp>
      <p:pic>
        <p:nvPicPr>
          <p:cNvPr id="48131" name="Picture 3" descr="timing IA et gestation podo006"/>
          <p:cNvPicPr>
            <a:picLocks noGrp="1" noChangeAspect="1" noChangeArrowheads="1"/>
          </p:cNvPicPr>
          <p:nvPr>
            <p:ph idx="1"/>
          </p:nvPr>
        </p:nvPicPr>
        <p:blipFill>
          <a:blip r:embed="rId3">
            <a:extLst>
              <a:ext uri="{28A0092B-C50C-407E-A947-70E740481C1C}">
                <a14:useLocalDpi xmlns:a14="http://schemas.microsoft.com/office/drawing/2010/main" val="0"/>
              </a:ext>
            </a:extLst>
          </a:blip>
          <a:srcRect/>
          <a:stretch>
            <a:fillRect/>
          </a:stretch>
        </p:blipFill>
        <p:spPr>
          <a:xfrm>
            <a:off x="539750" y="1557338"/>
            <a:ext cx="4230688" cy="4967287"/>
          </a:xfrm>
        </p:spPr>
      </p:pic>
      <p:sp>
        <p:nvSpPr>
          <p:cNvPr id="48132" name="Text Box 4"/>
          <p:cNvSpPr txBox="1">
            <a:spLocks noChangeArrowheads="1"/>
          </p:cNvSpPr>
          <p:nvPr/>
        </p:nvSpPr>
        <p:spPr bwMode="auto">
          <a:xfrm>
            <a:off x="5343525" y="2076449"/>
            <a:ext cx="2773363" cy="11969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spAutoFit/>
          </a:bodyPr>
          <a:lstStyle>
            <a:lvl1pPr>
              <a:spcBef>
                <a:spcPct val="20000"/>
              </a:spcBef>
              <a:buClr>
                <a:schemeClr val="bg1"/>
              </a:buClr>
              <a:buFont typeface="Mistral" panose="03090702030407020403" pitchFamily="66" charset="0"/>
              <a:buChar char="●"/>
              <a:defRPr sz="2600">
                <a:solidFill>
                  <a:schemeClr val="bg1"/>
                </a:solidFill>
                <a:latin typeface="Arial Narrow" panose="020B0606020202030204" pitchFamily="34" charset="0"/>
              </a:defRPr>
            </a:lvl1pPr>
            <a:lvl2pPr marL="742950" indent="-285750">
              <a:spcBef>
                <a:spcPct val="20000"/>
              </a:spcBef>
              <a:buClr>
                <a:schemeClr val="bg1"/>
              </a:buClr>
              <a:buFont typeface="Wingdings" panose="05000000000000000000" pitchFamily="2" charset="2"/>
              <a:buChar char="§"/>
              <a:defRPr sz="2400">
                <a:solidFill>
                  <a:schemeClr val="bg1"/>
                </a:solidFill>
                <a:latin typeface="Arial Narrow" panose="020B0606020202030204" pitchFamily="34" charset="0"/>
              </a:defRPr>
            </a:lvl2pPr>
            <a:lvl3pPr marL="1143000" indent="-228600">
              <a:spcBef>
                <a:spcPct val="20000"/>
              </a:spcBef>
              <a:buClr>
                <a:schemeClr val="bg1"/>
              </a:buClr>
              <a:buChar char="•"/>
              <a:defRPr sz="2000">
                <a:solidFill>
                  <a:schemeClr val="bg1"/>
                </a:solidFill>
                <a:latin typeface="Arial Narrow" panose="020B0606020202030204" pitchFamily="34" charset="0"/>
              </a:defRPr>
            </a:lvl3pPr>
            <a:lvl4pPr marL="1600200" indent="-228600">
              <a:spcBef>
                <a:spcPct val="20000"/>
              </a:spcBef>
              <a:buClr>
                <a:schemeClr val="bg1"/>
              </a:buClr>
              <a:buChar char="–"/>
              <a:defRPr sz="2000">
                <a:solidFill>
                  <a:schemeClr val="bg1"/>
                </a:solidFill>
                <a:latin typeface="Arial" panose="020B0604020202020204" pitchFamily="34" charset="0"/>
              </a:defRPr>
            </a:lvl4pPr>
            <a:lvl5pPr marL="2057400" indent="-228600">
              <a:spcBef>
                <a:spcPct val="20000"/>
              </a:spcBef>
              <a:buClr>
                <a:schemeClr val="bg1"/>
              </a:buClr>
              <a:buChar char="»"/>
              <a:defRPr sz="2000">
                <a:solidFill>
                  <a:schemeClr val="bg1"/>
                </a:solidFill>
                <a:latin typeface="Arial" panose="020B0604020202020204" pitchFamily="34" charset="0"/>
              </a:defRPr>
            </a:lvl5pPr>
            <a:lvl6pPr marL="2514600" indent="-228600" eaLnBrk="0" fontAlgn="base" hangingPunct="0">
              <a:spcBef>
                <a:spcPct val="20000"/>
              </a:spcBef>
              <a:spcAft>
                <a:spcPct val="0"/>
              </a:spcAft>
              <a:buClr>
                <a:schemeClr val="bg1"/>
              </a:buClr>
              <a:buChar char="»"/>
              <a:defRPr sz="2000">
                <a:solidFill>
                  <a:schemeClr val="bg1"/>
                </a:solidFill>
                <a:latin typeface="Arial" panose="020B0604020202020204" pitchFamily="34" charset="0"/>
              </a:defRPr>
            </a:lvl6pPr>
            <a:lvl7pPr marL="2971800" indent="-228600" eaLnBrk="0" fontAlgn="base" hangingPunct="0">
              <a:spcBef>
                <a:spcPct val="20000"/>
              </a:spcBef>
              <a:spcAft>
                <a:spcPct val="0"/>
              </a:spcAft>
              <a:buClr>
                <a:schemeClr val="bg1"/>
              </a:buClr>
              <a:buChar char="»"/>
              <a:defRPr sz="2000">
                <a:solidFill>
                  <a:schemeClr val="bg1"/>
                </a:solidFill>
                <a:latin typeface="Arial" panose="020B0604020202020204" pitchFamily="34" charset="0"/>
              </a:defRPr>
            </a:lvl7pPr>
            <a:lvl8pPr marL="3429000" indent="-228600" eaLnBrk="0" fontAlgn="base" hangingPunct="0">
              <a:spcBef>
                <a:spcPct val="20000"/>
              </a:spcBef>
              <a:spcAft>
                <a:spcPct val="0"/>
              </a:spcAft>
              <a:buClr>
                <a:schemeClr val="bg1"/>
              </a:buClr>
              <a:buChar char="»"/>
              <a:defRPr sz="2000">
                <a:solidFill>
                  <a:schemeClr val="bg1"/>
                </a:solidFill>
                <a:latin typeface="Arial" panose="020B0604020202020204" pitchFamily="34" charset="0"/>
              </a:defRPr>
            </a:lvl8pPr>
            <a:lvl9pPr marL="3886200" indent="-228600" eaLnBrk="0" fontAlgn="base" hangingPunct="0">
              <a:spcBef>
                <a:spcPct val="20000"/>
              </a:spcBef>
              <a:spcAft>
                <a:spcPct val="0"/>
              </a:spcAft>
              <a:buClr>
                <a:schemeClr val="bg1"/>
              </a:buClr>
              <a:buChar char="»"/>
              <a:defRPr sz="2000">
                <a:solidFill>
                  <a:schemeClr val="bg1"/>
                </a:solidFill>
                <a:latin typeface="Arial" panose="020B0604020202020204" pitchFamily="34" charset="0"/>
              </a:defRPr>
            </a:lvl9pPr>
          </a:lstStyle>
          <a:p>
            <a:pPr>
              <a:spcBef>
                <a:spcPct val="0"/>
              </a:spcBef>
              <a:buClrTx/>
              <a:buFontTx/>
              <a:buNone/>
            </a:pPr>
            <a:r>
              <a:rPr lang="fr-FR" altLang="fr-FR" sz="2400" dirty="0">
                <a:solidFill>
                  <a:schemeClr val="tx1"/>
                </a:solidFill>
              </a:rPr>
              <a:t>Le mieux : 12 heures </a:t>
            </a:r>
          </a:p>
          <a:p>
            <a:pPr>
              <a:spcBef>
                <a:spcPct val="0"/>
              </a:spcBef>
              <a:buClrTx/>
              <a:buFontTx/>
              <a:buNone/>
            </a:pPr>
            <a:r>
              <a:rPr lang="fr-FR" altLang="fr-FR" sz="2400" dirty="0">
                <a:solidFill>
                  <a:schemeClr val="tx1"/>
                </a:solidFill>
              </a:rPr>
              <a:t>après la détection </a:t>
            </a:r>
          </a:p>
          <a:p>
            <a:pPr>
              <a:spcBef>
                <a:spcPct val="0"/>
              </a:spcBef>
              <a:buClrTx/>
              <a:buFontTx/>
              <a:buNone/>
            </a:pPr>
            <a:r>
              <a:rPr lang="fr-FR" altLang="fr-FR" sz="2400" dirty="0">
                <a:solidFill>
                  <a:schemeClr val="tx1"/>
                </a:solidFill>
              </a:rPr>
              <a:t>sur base du podomètre</a:t>
            </a:r>
          </a:p>
        </p:txBody>
      </p:sp>
      <p:sp>
        <p:nvSpPr>
          <p:cNvPr id="48133" name="Rectangle 5"/>
          <p:cNvSpPr>
            <a:spLocks noChangeArrowheads="1"/>
          </p:cNvSpPr>
          <p:nvPr/>
        </p:nvSpPr>
        <p:spPr bwMode="auto">
          <a:xfrm>
            <a:off x="2195513" y="1773238"/>
            <a:ext cx="431800" cy="3168650"/>
          </a:xfrm>
          <a:prstGeom prst="rect">
            <a:avLst/>
          </a:prstGeom>
          <a:noFill/>
          <a:ln w="28575">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lr>
                <a:schemeClr val="bg1"/>
              </a:buClr>
              <a:buFont typeface="Mistral" panose="03090702030407020403" pitchFamily="66" charset="0"/>
              <a:buChar char="●"/>
              <a:defRPr sz="2600">
                <a:solidFill>
                  <a:schemeClr val="bg1"/>
                </a:solidFill>
                <a:latin typeface="Arial Narrow" panose="020B0606020202030204" pitchFamily="34" charset="0"/>
              </a:defRPr>
            </a:lvl1pPr>
            <a:lvl2pPr marL="742950" indent="-285750">
              <a:spcBef>
                <a:spcPct val="20000"/>
              </a:spcBef>
              <a:buClr>
                <a:schemeClr val="bg1"/>
              </a:buClr>
              <a:buFont typeface="Wingdings" panose="05000000000000000000" pitchFamily="2" charset="2"/>
              <a:buChar char="§"/>
              <a:defRPr sz="2400">
                <a:solidFill>
                  <a:schemeClr val="bg1"/>
                </a:solidFill>
                <a:latin typeface="Arial Narrow" panose="020B0606020202030204" pitchFamily="34" charset="0"/>
              </a:defRPr>
            </a:lvl2pPr>
            <a:lvl3pPr marL="1143000" indent="-228600">
              <a:spcBef>
                <a:spcPct val="20000"/>
              </a:spcBef>
              <a:buClr>
                <a:schemeClr val="bg1"/>
              </a:buClr>
              <a:buChar char="•"/>
              <a:defRPr sz="2000">
                <a:solidFill>
                  <a:schemeClr val="bg1"/>
                </a:solidFill>
                <a:latin typeface="Arial Narrow" panose="020B0606020202030204" pitchFamily="34" charset="0"/>
              </a:defRPr>
            </a:lvl3pPr>
            <a:lvl4pPr marL="1600200" indent="-228600">
              <a:spcBef>
                <a:spcPct val="20000"/>
              </a:spcBef>
              <a:buClr>
                <a:schemeClr val="bg1"/>
              </a:buClr>
              <a:buChar char="–"/>
              <a:defRPr sz="2000">
                <a:solidFill>
                  <a:schemeClr val="bg1"/>
                </a:solidFill>
                <a:latin typeface="Arial" panose="020B0604020202020204" pitchFamily="34" charset="0"/>
              </a:defRPr>
            </a:lvl4pPr>
            <a:lvl5pPr marL="2057400" indent="-228600">
              <a:spcBef>
                <a:spcPct val="20000"/>
              </a:spcBef>
              <a:buClr>
                <a:schemeClr val="bg1"/>
              </a:buClr>
              <a:buChar char="»"/>
              <a:defRPr sz="2000">
                <a:solidFill>
                  <a:schemeClr val="bg1"/>
                </a:solidFill>
                <a:latin typeface="Arial" panose="020B0604020202020204" pitchFamily="34" charset="0"/>
              </a:defRPr>
            </a:lvl5pPr>
            <a:lvl6pPr marL="2514600" indent="-228600" eaLnBrk="0" fontAlgn="base" hangingPunct="0">
              <a:spcBef>
                <a:spcPct val="20000"/>
              </a:spcBef>
              <a:spcAft>
                <a:spcPct val="0"/>
              </a:spcAft>
              <a:buClr>
                <a:schemeClr val="bg1"/>
              </a:buClr>
              <a:buChar char="»"/>
              <a:defRPr sz="2000">
                <a:solidFill>
                  <a:schemeClr val="bg1"/>
                </a:solidFill>
                <a:latin typeface="Arial" panose="020B0604020202020204" pitchFamily="34" charset="0"/>
              </a:defRPr>
            </a:lvl6pPr>
            <a:lvl7pPr marL="2971800" indent="-228600" eaLnBrk="0" fontAlgn="base" hangingPunct="0">
              <a:spcBef>
                <a:spcPct val="20000"/>
              </a:spcBef>
              <a:spcAft>
                <a:spcPct val="0"/>
              </a:spcAft>
              <a:buClr>
                <a:schemeClr val="bg1"/>
              </a:buClr>
              <a:buChar char="»"/>
              <a:defRPr sz="2000">
                <a:solidFill>
                  <a:schemeClr val="bg1"/>
                </a:solidFill>
                <a:latin typeface="Arial" panose="020B0604020202020204" pitchFamily="34" charset="0"/>
              </a:defRPr>
            </a:lvl7pPr>
            <a:lvl8pPr marL="3429000" indent="-228600" eaLnBrk="0" fontAlgn="base" hangingPunct="0">
              <a:spcBef>
                <a:spcPct val="20000"/>
              </a:spcBef>
              <a:spcAft>
                <a:spcPct val="0"/>
              </a:spcAft>
              <a:buClr>
                <a:schemeClr val="bg1"/>
              </a:buClr>
              <a:buChar char="»"/>
              <a:defRPr sz="2000">
                <a:solidFill>
                  <a:schemeClr val="bg1"/>
                </a:solidFill>
                <a:latin typeface="Arial" panose="020B0604020202020204" pitchFamily="34" charset="0"/>
              </a:defRPr>
            </a:lvl8pPr>
            <a:lvl9pPr marL="3886200" indent="-228600" eaLnBrk="0" fontAlgn="base" hangingPunct="0">
              <a:spcBef>
                <a:spcPct val="20000"/>
              </a:spcBef>
              <a:spcAft>
                <a:spcPct val="0"/>
              </a:spcAft>
              <a:buClr>
                <a:schemeClr val="bg1"/>
              </a:buClr>
              <a:buChar char="»"/>
              <a:defRPr sz="2000">
                <a:solidFill>
                  <a:schemeClr val="bg1"/>
                </a:solidFill>
                <a:latin typeface="Arial" panose="020B0604020202020204" pitchFamily="34" charset="0"/>
              </a:defRPr>
            </a:lvl9pPr>
          </a:lstStyle>
          <a:p>
            <a:pPr>
              <a:spcBef>
                <a:spcPct val="0"/>
              </a:spcBef>
              <a:buClrTx/>
              <a:buFontTx/>
              <a:buNone/>
            </a:pPr>
            <a:endParaRPr lang="fr-FR" altLang="fr-FR" sz="2400">
              <a:solidFill>
                <a:schemeClr val="tx1"/>
              </a:solidFill>
              <a:latin typeface="Times New Roman" panose="02020603050405020304" pitchFamily="18" charset="0"/>
            </a:endParaRPr>
          </a:p>
        </p:txBody>
      </p:sp>
    </p:spTree>
    <p:custDataLst>
      <p:tags r:id="rId1"/>
    </p:custDataLst>
    <p:extLst>
      <p:ext uri="{BB962C8B-B14F-4D97-AF65-F5344CB8AC3E}">
        <p14:creationId xmlns:p14="http://schemas.microsoft.com/office/powerpoint/2010/main" val="1625132438"/>
      </p:ext>
    </p:extLst>
  </p:cSld>
  <p:clrMapOvr>
    <a:masterClrMapping/>
  </p:clrMapOvr>
  <p:timing>
    <p:tnLst>
      <p:par>
        <p:cTn id="1" dur="indefinite" restart="never" nodeType="tmRoot"/>
      </p:par>
    </p:tnLst>
  </p:timing>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à coins arrondis 1"/>
          <p:cNvSpPr/>
          <p:nvPr/>
        </p:nvSpPr>
        <p:spPr bwMode="auto">
          <a:xfrm>
            <a:off x="468313" y="260350"/>
            <a:ext cx="3887787" cy="504825"/>
          </a:xfrm>
          <a:prstGeom prst="roundRect">
            <a:avLst/>
          </a:prstGeom>
          <a:solidFill>
            <a:schemeClr val="accent6">
              <a:lumMod val="75000"/>
            </a:schemeClr>
          </a:solidFill>
          <a:ln w="9525" cap="flat" cmpd="sng" algn="ctr">
            <a:solidFill>
              <a:schemeClr val="tx1"/>
            </a:solidFill>
            <a:prstDash val="solid"/>
            <a:round/>
            <a:headEnd type="none" w="med" len="med"/>
            <a:tailEnd type="none" w="med" len="med"/>
          </a:ln>
          <a:effectLst/>
        </p:spPr>
        <p:txBody>
          <a:bodyPr/>
          <a:lstStyle/>
          <a:p>
            <a:pPr>
              <a:defRPr/>
            </a:pPr>
            <a:r>
              <a:rPr lang="fr-BE" sz="2400" dirty="0">
                <a:solidFill>
                  <a:schemeClr val="bg1"/>
                </a:solidFill>
                <a:latin typeface="Calibri" panose="020F0502020204030204" pitchFamily="34" charset="0"/>
              </a:rPr>
              <a:t>Les étapes de l’insémination</a:t>
            </a:r>
          </a:p>
        </p:txBody>
      </p:sp>
      <p:graphicFrame>
        <p:nvGraphicFramePr>
          <p:cNvPr id="5" name="Tableau 4"/>
          <p:cNvGraphicFramePr>
            <a:graphicFrameLocks noGrp="1"/>
          </p:cNvGraphicFramePr>
          <p:nvPr/>
        </p:nvGraphicFramePr>
        <p:xfrm>
          <a:off x="539750" y="981075"/>
          <a:ext cx="7704138" cy="5216529"/>
        </p:xfrm>
        <a:graphic>
          <a:graphicData uri="http://schemas.openxmlformats.org/drawingml/2006/table">
            <a:tbl>
              <a:tblPr/>
              <a:tblGrid>
                <a:gridCol w="7704138"/>
              </a:tblGrid>
              <a:tr h="307816">
                <a:tc>
                  <a:txBody>
                    <a:bodyPr/>
                    <a:lstStyle/>
                    <a:p>
                      <a:pPr algn="l" fontAlgn="t"/>
                      <a:r>
                        <a:rPr lang="fr-BE" sz="1800" b="1" i="0" u="none" strike="noStrike" dirty="0">
                          <a:solidFill>
                            <a:srgbClr val="FFFFFF"/>
                          </a:solidFill>
                          <a:effectLst/>
                          <a:latin typeface="Calibri"/>
                        </a:rPr>
                        <a:t>Avant l'insémination </a:t>
                      </a:r>
                    </a:p>
                  </a:txBody>
                  <a:tcPr marL="9524" marR="9524" marT="9525"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963634"/>
                    </a:solidFill>
                  </a:tcPr>
                </a:tc>
              </a:tr>
              <a:tr h="232011">
                <a:tc>
                  <a:txBody>
                    <a:bodyPr/>
                    <a:lstStyle/>
                    <a:p>
                      <a:pPr algn="l" fontAlgn="t"/>
                      <a:r>
                        <a:rPr lang="fr-BE" sz="1400" b="1" i="0" u="none" strike="noStrike">
                          <a:solidFill>
                            <a:srgbClr val="000000"/>
                          </a:solidFill>
                          <a:effectLst/>
                          <a:latin typeface="Calibri"/>
                        </a:rPr>
                        <a:t>Confirmer une période d'attente de plus de 50-60 jours</a:t>
                      </a:r>
                    </a:p>
                  </a:txBody>
                  <a:tcPr marL="9524" marR="9524" marT="9525"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r>
              <a:tr h="232011">
                <a:tc>
                  <a:txBody>
                    <a:bodyPr/>
                    <a:lstStyle/>
                    <a:p>
                      <a:pPr algn="l" fontAlgn="t"/>
                      <a:r>
                        <a:rPr lang="fr-BE" sz="1400" b="1" i="0" u="none" strike="noStrike" dirty="0">
                          <a:solidFill>
                            <a:srgbClr val="000000"/>
                          </a:solidFill>
                          <a:effectLst/>
                          <a:latin typeface="Calibri"/>
                        </a:rPr>
                        <a:t>Inséminer à la 1ère chaleur vue après 50 à 60 jours</a:t>
                      </a:r>
                    </a:p>
                  </a:txBody>
                  <a:tcPr marL="9524" marR="9524" marT="9525"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r>
              <a:tr h="232011">
                <a:tc>
                  <a:txBody>
                    <a:bodyPr/>
                    <a:lstStyle/>
                    <a:p>
                      <a:pPr algn="l" fontAlgn="t"/>
                      <a:r>
                        <a:rPr lang="fr-BE" sz="1400" b="1" i="0" u="none" strike="noStrike" dirty="0">
                          <a:solidFill>
                            <a:srgbClr val="000000"/>
                          </a:solidFill>
                          <a:effectLst/>
                          <a:latin typeface="Calibri"/>
                        </a:rPr>
                        <a:t>Confirmer un intervalle de 18 à 24 jours / chaleur précédente</a:t>
                      </a:r>
                    </a:p>
                  </a:txBody>
                  <a:tcPr marL="9524" marR="9524" marT="9525"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r>
              <a:tr h="232011">
                <a:tc>
                  <a:txBody>
                    <a:bodyPr/>
                    <a:lstStyle/>
                    <a:p>
                      <a:pPr algn="l" fontAlgn="t"/>
                      <a:r>
                        <a:rPr lang="fr-BE" sz="1400" b="1" i="0" u="none" strike="noStrike">
                          <a:solidFill>
                            <a:srgbClr val="000000"/>
                          </a:solidFill>
                          <a:effectLst/>
                          <a:latin typeface="Calibri"/>
                        </a:rPr>
                        <a:t>Confirmer l'état oestral de l'animal </a:t>
                      </a:r>
                    </a:p>
                  </a:txBody>
                  <a:tcPr marL="9524" marR="9524" marT="9525"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r>
              <a:tr h="232011">
                <a:tc>
                  <a:txBody>
                    <a:bodyPr/>
                    <a:lstStyle/>
                    <a:p>
                      <a:pPr algn="l" fontAlgn="t"/>
                      <a:r>
                        <a:rPr lang="fr-BE" sz="1400" b="0" i="0" u="none" strike="noStrike">
                          <a:solidFill>
                            <a:srgbClr val="000000"/>
                          </a:solidFill>
                          <a:effectLst/>
                          <a:latin typeface="Calibri"/>
                        </a:rPr>
                        <a:t>Mucus abondant et filant</a:t>
                      </a:r>
                    </a:p>
                  </a:txBody>
                  <a:tcPr marL="9524" marR="9524" marT="9525"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r>
              <a:tr h="232011">
                <a:tc>
                  <a:txBody>
                    <a:bodyPr/>
                    <a:lstStyle/>
                    <a:p>
                      <a:pPr algn="l" fontAlgn="t"/>
                      <a:r>
                        <a:rPr lang="fr-BE" sz="1400" b="0" i="0" u="none" strike="noStrike">
                          <a:solidFill>
                            <a:srgbClr val="000000"/>
                          </a:solidFill>
                          <a:effectLst/>
                          <a:latin typeface="Calibri"/>
                        </a:rPr>
                        <a:t>Follicule palpable sur l'ovaire (13 à 20 mm)</a:t>
                      </a:r>
                    </a:p>
                  </a:txBody>
                  <a:tcPr marL="9524" marR="9524" marT="9525"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r>
              <a:tr h="232011">
                <a:tc>
                  <a:txBody>
                    <a:bodyPr/>
                    <a:lstStyle/>
                    <a:p>
                      <a:pPr algn="l" fontAlgn="t"/>
                      <a:r>
                        <a:rPr lang="fr-BE" sz="1400" b="0" i="0" u="none" strike="noStrike">
                          <a:solidFill>
                            <a:srgbClr val="000000"/>
                          </a:solidFill>
                          <a:effectLst/>
                          <a:latin typeface="Calibri"/>
                        </a:rPr>
                        <a:t>Consistance tonique des cornes </a:t>
                      </a:r>
                    </a:p>
                  </a:txBody>
                  <a:tcPr marL="9524" marR="9524" marT="9525"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r>
              <a:tr h="232011">
                <a:tc>
                  <a:txBody>
                    <a:bodyPr/>
                    <a:lstStyle/>
                    <a:p>
                      <a:pPr algn="l" fontAlgn="t"/>
                      <a:r>
                        <a:rPr lang="fr-BE" sz="1400" b="1" i="0" u="none" strike="noStrike">
                          <a:solidFill>
                            <a:srgbClr val="000000"/>
                          </a:solidFill>
                          <a:effectLst/>
                          <a:latin typeface="Calibri"/>
                        </a:rPr>
                        <a:t>Confirmer l'absence d'endométrite clinique</a:t>
                      </a:r>
                    </a:p>
                  </a:txBody>
                  <a:tcPr marL="9524" marR="9524" marT="9525"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r>
              <a:tr h="232011">
                <a:tc>
                  <a:txBody>
                    <a:bodyPr/>
                    <a:lstStyle/>
                    <a:p>
                      <a:pPr algn="l" fontAlgn="t"/>
                      <a:r>
                        <a:rPr lang="fr-BE" sz="1400" b="1" i="0" u="none" strike="noStrike">
                          <a:solidFill>
                            <a:srgbClr val="000000"/>
                          </a:solidFill>
                          <a:effectLst/>
                          <a:latin typeface="Calibri"/>
                        </a:rPr>
                        <a:t>Confirmer l'absence de gestation </a:t>
                      </a:r>
                    </a:p>
                  </a:txBody>
                  <a:tcPr marL="9524" marR="9524" marT="9525"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r>
              <a:tr h="232011">
                <a:tc>
                  <a:txBody>
                    <a:bodyPr/>
                    <a:lstStyle/>
                    <a:p>
                      <a:pPr algn="l" fontAlgn="t"/>
                      <a:r>
                        <a:rPr lang="fr-BE" sz="1400" b="1" i="0" u="none" strike="noStrike">
                          <a:solidFill>
                            <a:srgbClr val="000000"/>
                          </a:solidFill>
                          <a:effectLst/>
                          <a:latin typeface="Calibri"/>
                        </a:rPr>
                        <a:t>Confirmer un score corporel compris entre 2,5 et 3,5</a:t>
                      </a:r>
                    </a:p>
                  </a:txBody>
                  <a:tcPr marL="9524" marR="9524" marT="9525"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r>
              <a:tr h="232011">
                <a:tc>
                  <a:txBody>
                    <a:bodyPr/>
                    <a:lstStyle/>
                    <a:p>
                      <a:pPr algn="l" fontAlgn="t"/>
                      <a:r>
                        <a:rPr lang="fr-BE" sz="1400" b="1" i="0" u="none" strike="noStrike">
                          <a:solidFill>
                            <a:srgbClr val="000000"/>
                          </a:solidFill>
                          <a:effectLst/>
                          <a:latin typeface="Calibri"/>
                        </a:rPr>
                        <a:t>Monter le pistolet d'insémination </a:t>
                      </a:r>
                    </a:p>
                  </a:txBody>
                  <a:tcPr marL="9524" marR="9524" marT="9525"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232011">
                <a:tc>
                  <a:txBody>
                    <a:bodyPr/>
                    <a:lstStyle/>
                    <a:p>
                      <a:pPr algn="l" fontAlgn="t"/>
                      <a:r>
                        <a:rPr lang="fr-BE" sz="1400" b="0" i="0" u="none" strike="noStrike">
                          <a:solidFill>
                            <a:srgbClr val="000000"/>
                          </a:solidFill>
                          <a:effectLst/>
                          <a:latin typeface="Calibri"/>
                        </a:rPr>
                        <a:t>Sortir la paillette du canister</a:t>
                      </a:r>
                    </a:p>
                  </a:txBody>
                  <a:tcPr marL="9524" marR="9524" marT="9525"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232011">
                <a:tc>
                  <a:txBody>
                    <a:bodyPr/>
                    <a:lstStyle/>
                    <a:p>
                      <a:pPr algn="l" fontAlgn="t"/>
                      <a:r>
                        <a:rPr lang="fr-BE" sz="1400" b="0" i="0" u="none" strike="noStrike">
                          <a:solidFill>
                            <a:srgbClr val="000000"/>
                          </a:solidFill>
                          <a:effectLst/>
                          <a:latin typeface="Calibri"/>
                        </a:rPr>
                        <a:t>Secouer la paillette pour éliminer l'N liquide</a:t>
                      </a:r>
                    </a:p>
                  </a:txBody>
                  <a:tcPr marL="9524" marR="9524" marT="9525"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232011">
                <a:tc>
                  <a:txBody>
                    <a:bodyPr/>
                    <a:lstStyle/>
                    <a:p>
                      <a:pPr algn="l" fontAlgn="t"/>
                      <a:r>
                        <a:rPr lang="fr-BE" sz="1400" b="0" i="0" u="none" strike="noStrike">
                          <a:solidFill>
                            <a:srgbClr val="000000"/>
                          </a:solidFill>
                          <a:effectLst/>
                          <a:latin typeface="Calibri"/>
                        </a:rPr>
                        <a:t>Plonger la paillette et l’agiter pendant 30 secondes dans eau 34 – 37 ° C </a:t>
                      </a:r>
                    </a:p>
                  </a:txBody>
                  <a:tcPr marL="9524" marR="9524" marT="9525"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232011">
                <a:tc>
                  <a:txBody>
                    <a:bodyPr/>
                    <a:lstStyle/>
                    <a:p>
                      <a:pPr algn="l" fontAlgn="t"/>
                      <a:r>
                        <a:rPr lang="fr-BE" sz="1400" b="0" i="0" u="none" strike="noStrike">
                          <a:solidFill>
                            <a:srgbClr val="000000"/>
                          </a:solidFill>
                          <a:effectLst/>
                          <a:latin typeface="Calibri"/>
                        </a:rPr>
                        <a:t>Frotter le pistolet d’insémination pour le réchauffer</a:t>
                      </a:r>
                    </a:p>
                  </a:txBody>
                  <a:tcPr marL="9524" marR="9524" marT="9525"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232011">
                <a:tc>
                  <a:txBody>
                    <a:bodyPr/>
                    <a:lstStyle/>
                    <a:p>
                      <a:pPr algn="l" fontAlgn="t"/>
                      <a:r>
                        <a:rPr lang="fr-BE" sz="1400" b="0" i="0" u="none" strike="noStrike">
                          <a:solidFill>
                            <a:srgbClr val="000000"/>
                          </a:solidFill>
                          <a:effectLst/>
                          <a:latin typeface="Calibri"/>
                        </a:rPr>
                        <a:t>Sortir la paillette de l'eau et l'essuyer</a:t>
                      </a:r>
                    </a:p>
                  </a:txBody>
                  <a:tcPr marL="9524" marR="9524" marT="9525"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232011">
                <a:tc>
                  <a:txBody>
                    <a:bodyPr/>
                    <a:lstStyle/>
                    <a:p>
                      <a:pPr algn="l" fontAlgn="t"/>
                      <a:r>
                        <a:rPr lang="fr-BE" sz="1400" b="0" i="0" u="none" strike="noStrike">
                          <a:solidFill>
                            <a:srgbClr val="000000"/>
                          </a:solidFill>
                          <a:effectLst/>
                          <a:latin typeface="Calibri"/>
                        </a:rPr>
                        <a:t>Insérer la paillette dans le pistolet par le côté avec les deux bouchons</a:t>
                      </a:r>
                    </a:p>
                  </a:txBody>
                  <a:tcPr marL="9524" marR="9524" marT="9525"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232011">
                <a:tc>
                  <a:txBody>
                    <a:bodyPr/>
                    <a:lstStyle/>
                    <a:p>
                      <a:pPr algn="l" fontAlgn="t"/>
                      <a:r>
                        <a:rPr lang="fr-BE" sz="1400" b="0" i="0" u="none" strike="noStrike">
                          <a:solidFill>
                            <a:srgbClr val="000000"/>
                          </a:solidFill>
                          <a:effectLst/>
                          <a:latin typeface="Calibri"/>
                        </a:rPr>
                        <a:t>Couper transversalement l'extrémité de la paillette</a:t>
                      </a:r>
                    </a:p>
                  </a:txBody>
                  <a:tcPr marL="9524" marR="9524" marT="9525"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268493">
                <a:tc>
                  <a:txBody>
                    <a:bodyPr/>
                    <a:lstStyle/>
                    <a:p>
                      <a:pPr algn="l" fontAlgn="t"/>
                      <a:r>
                        <a:rPr lang="fr-BE" sz="1400" b="0" i="0" u="none" strike="noStrike">
                          <a:solidFill>
                            <a:srgbClr val="000000"/>
                          </a:solidFill>
                          <a:effectLst/>
                          <a:latin typeface="Calibri"/>
                        </a:rPr>
                        <a:t>Placer la gaine plastique sur le pistolet en insérant l'extrémité de la paillette dans son bouchon</a:t>
                      </a:r>
                    </a:p>
                  </a:txBody>
                  <a:tcPr marL="9524" marR="9524" marT="9525"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232011">
                <a:tc>
                  <a:txBody>
                    <a:bodyPr/>
                    <a:lstStyle/>
                    <a:p>
                      <a:pPr algn="l" fontAlgn="t"/>
                      <a:r>
                        <a:rPr lang="fr-BE" sz="1400" b="0" i="0" u="none" strike="noStrike">
                          <a:solidFill>
                            <a:srgbClr val="000000"/>
                          </a:solidFill>
                          <a:effectLst/>
                          <a:latin typeface="Calibri"/>
                        </a:rPr>
                        <a:t>Tester la présence de sperme en expulsant une goutte </a:t>
                      </a:r>
                    </a:p>
                  </a:txBody>
                  <a:tcPr marL="9524" marR="9524" marT="9525"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232011">
                <a:tc>
                  <a:txBody>
                    <a:bodyPr/>
                    <a:lstStyle/>
                    <a:p>
                      <a:pPr algn="l" fontAlgn="t"/>
                      <a:r>
                        <a:rPr lang="fr-BE" sz="1400" b="0" i="0" u="none" strike="noStrike" dirty="0">
                          <a:solidFill>
                            <a:srgbClr val="000000"/>
                          </a:solidFill>
                          <a:effectLst/>
                          <a:latin typeface="Calibri"/>
                        </a:rPr>
                        <a:t>Placer la chemise en plastique par-dessus la gaine en plastique </a:t>
                      </a:r>
                    </a:p>
                  </a:txBody>
                  <a:tcPr marL="9524" marR="9524" marT="9525"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bl>
          </a:graphicData>
        </a:graphic>
      </p:graphicFrame>
      <p:sp>
        <p:nvSpPr>
          <p:cNvPr id="3" name="Flèche droite 2"/>
          <p:cNvSpPr/>
          <p:nvPr/>
        </p:nvSpPr>
        <p:spPr>
          <a:xfrm rot="10800000">
            <a:off x="4788024" y="1412777"/>
            <a:ext cx="720080" cy="360040"/>
          </a:xfrm>
          <a:prstGeom prst="rightArrow">
            <a:avLst/>
          </a:prstGeom>
          <a:solidFill>
            <a:srgbClr val="FF00FF"/>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Tree>
    <p:custDataLst>
      <p:tags r:id="rId1"/>
    </p:custDataLst>
    <p:extLst>
      <p:ext uri="{BB962C8B-B14F-4D97-AF65-F5344CB8AC3E}">
        <p14:creationId xmlns:p14="http://schemas.microsoft.com/office/powerpoint/2010/main" val="1573031264"/>
      </p:ext>
    </p:extLst>
  </p:cSld>
  <p:clrMapOvr>
    <a:masterClrMapping/>
  </p:clrMapOvr>
  <p:timing>
    <p:tnLst>
      <p:par>
        <p:cTn id="1" dur="indefinite" restart="never" nodeType="tmRoot"/>
      </p:par>
    </p:tnLst>
  </p:timing>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à coins arrondis 1"/>
          <p:cNvSpPr/>
          <p:nvPr/>
        </p:nvSpPr>
        <p:spPr bwMode="auto">
          <a:xfrm>
            <a:off x="468313" y="260350"/>
            <a:ext cx="3887787" cy="504825"/>
          </a:xfrm>
          <a:prstGeom prst="roundRect">
            <a:avLst/>
          </a:prstGeom>
          <a:solidFill>
            <a:schemeClr val="accent6">
              <a:lumMod val="75000"/>
            </a:schemeClr>
          </a:solidFill>
          <a:ln w="9525" cap="flat" cmpd="sng" algn="ctr">
            <a:solidFill>
              <a:schemeClr val="tx1"/>
            </a:solidFill>
            <a:prstDash val="solid"/>
            <a:round/>
            <a:headEnd type="none" w="med" len="med"/>
            <a:tailEnd type="none" w="med" len="med"/>
          </a:ln>
          <a:effectLst/>
        </p:spPr>
        <p:txBody>
          <a:bodyPr/>
          <a:lstStyle/>
          <a:p>
            <a:pPr>
              <a:defRPr/>
            </a:pPr>
            <a:r>
              <a:rPr lang="fr-BE" dirty="0">
                <a:solidFill>
                  <a:schemeClr val="bg1"/>
                </a:solidFill>
                <a:latin typeface="Calibri" panose="020F0502020204030204" pitchFamily="34" charset="0"/>
              </a:rPr>
              <a:t>Les étapes de l’insémination</a:t>
            </a:r>
          </a:p>
        </p:txBody>
      </p:sp>
      <p:graphicFrame>
        <p:nvGraphicFramePr>
          <p:cNvPr id="3" name="Tableau 2"/>
          <p:cNvGraphicFramePr>
            <a:graphicFrameLocks noGrp="1"/>
          </p:cNvGraphicFramePr>
          <p:nvPr/>
        </p:nvGraphicFramePr>
        <p:xfrm>
          <a:off x="539750" y="1125538"/>
          <a:ext cx="7272338" cy="5011739"/>
        </p:xfrm>
        <a:graphic>
          <a:graphicData uri="http://schemas.openxmlformats.org/drawingml/2006/table">
            <a:tbl>
              <a:tblPr/>
              <a:tblGrid>
                <a:gridCol w="7272338"/>
              </a:tblGrid>
              <a:tr h="333830">
                <a:tc>
                  <a:txBody>
                    <a:bodyPr/>
                    <a:lstStyle/>
                    <a:p>
                      <a:pPr algn="l" fontAlgn="t"/>
                      <a:r>
                        <a:rPr lang="fr-BE" sz="1800" b="1" i="0" u="none" strike="noStrike" dirty="0">
                          <a:solidFill>
                            <a:srgbClr val="FFFFFF"/>
                          </a:solidFill>
                          <a:effectLst/>
                          <a:latin typeface="Calibri"/>
                        </a:rPr>
                        <a:t>Pendant l'insémination </a:t>
                      </a:r>
                    </a:p>
                  </a:txBody>
                  <a:tcPr marL="9524" marR="9524" marT="9525"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963634"/>
                    </a:solidFill>
                  </a:tcPr>
                </a:tc>
              </a:tr>
              <a:tr h="251618">
                <a:tc>
                  <a:txBody>
                    <a:bodyPr/>
                    <a:lstStyle/>
                    <a:p>
                      <a:pPr algn="l" fontAlgn="t"/>
                      <a:r>
                        <a:rPr lang="fr-BE" sz="1400" b="1" i="0" u="none" strike="noStrike">
                          <a:solidFill>
                            <a:srgbClr val="000000"/>
                          </a:solidFill>
                          <a:effectLst/>
                          <a:latin typeface="Calibri"/>
                        </a:rPr>
                        <a:t>Utilisez un nouveau gant pour chaque insémination </a:t>
                      </a:r>
                    </a:p>
                  </a:txBody>
                  <a:tcPr marL="9524" marR="9524" marT="9525"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251618">
                <a:tc>
                  <a:txBody>
                    <a:bodyPr/>
                    <a:lstStyle/>
                    <a:p>
                      <a:pPr algn="l" fontAlgn="t"/>
                      <a:r>
                        <a:rPr lang="fr-BE" sz="1400" b="1" i="0" u="none" strike="noStrike">
                          <a:solidFill>
                            <a:srgbClr val="000000"/>
                          </a:solidFill>
                          <a:effectLst/>
                          <a:latin typeface="Calibri"/>
                        </a:rPr>
                        <a:t>Lubrifiez le gant avec un gel</a:t>
                      </a:r>
                    </a:p>
                  </a:txBody>
                  <a:tcPr marL="9524" marR="9524" marT="9525"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251618">
                <a:tc>
                  <a:txBody>
                    <a:bodyPr/>
                    <a:lstStyle/>
                    <a:p>
                      <a:pPr algn="l" fontAlgn="t"/>
                      <a:r>
                        <a:rPr lang="fr-BE" sz="1400" b="1" i="0" u="none" strike="noStrike">
                          <a:solidFill>
                            <a:srgbClr val="000000"/>
                          </a:solidFill>
                          <a:effectLst/>
                          <a:latin typeface="Calibri"/>
                        </a:rPr>
                        <a:t>Etablir le contact avec l'animal (en lui parlant, en le touchant)</a:t>
                      </a:r>
                    </a:p>
                  </a:txBody>
                  <a:tcPr marL="9524" marR="9524" marT="9525"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251618">
                <a:tc>
                  <a:txBody>
                    <a:bodyPr/>
                    <a:lstStyle/>
                    <a:p>
                      <a:pPr algn="l" fontAlgn="t"/>
                      <a:r>
                        <a:rPr lang="fr-BE" sz="1400" b="1" i="0" u="none" strike="noStrike">
                          <a:solidFill>
                            <a:srgbClr val="000000"/>
                          </a:solidFill>
                          <a:effectLst/>
                          <a:latin typeface="Calibri"/>
                        </a:rPr>
                        <a:t>Masser l'anus avec l'extrémité des doigts</a:t>
                      </a:r>
                    </a:p>
                  </a:txBody>
                  <a:tcPr marL="9524" marR="9524" marT="9525"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251618">
                <a:tc>
                  <a:txBody>
                    <a:bodyPr/>
                    <a:lstStyle/>
                    <a:p>
                      <a:pPr algn="l" fontAlgn="t"/>
                      <a:r>
                        <a:rPr lang="fr-BE" sz="1400" b="1" i="0" u="none" strike="noStrike">
                          <a:solidFill>
                            <a:srgbClr val="000000"/>
                          </a:solidFill>
                          <a:effectLst/>
                          <a:latin typeface="Calibri"/>
                        </a:rPr>
                        <a:t>Introduction la main dans l'anus en formant un cône avec les doigts</a:t>
                      </a:r>
                    </a:p>
                  </a:txBody>
                  <a:tcPr marL="9524" marR="9524" marT="9525"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251618">
                <a:tc>
                  <a:txBody>
                    <a:bodyPr/>
                    <a:lstStyle/>
                    <a:p>
                      <a:pPr algn="l" fontAlgn="t"/>
                      <a:r>
                        <a:rPr lang="fr-BE" sz="1400" b="1" i="0" u="none" strike="noStrike">
                          <a:solidFill>
                            <a:srgbClr val="000000"/>
                          </a:solidFill>
                          <a:effectLst/>
                          <a:latin typeface="Calibri"/>
                        </a:rPr>
                        <a:t>Vider le rectum de ses matières fécales</a:t>
                      </a:r>
                    </a:p>
                  </a:txBody>
                  <a:tcPr marL="9524" marR="9524" marT="9525"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251618">
                <a:tc>
                  <a:txBody>
                    <a:bodyPr/>
                    <a:lstStyle/>
                    <a:p>
                      <a:pPr algn="l" fontAlgn="t"/>
                      <a:r>
                        <a:rPr lang="fr-BE" sz="1400" b="1" i="0" u="none" strike="noStrike">
                          <a:solidFill>
                            <a:srgbClr val="000000"/>
                          </a:solidFill>
                          <a:effectLst/>
                          <a:latin typeface="Calibri"/>
                        </a:rPr>
                        <a:t>Nettoyer la vulve et la partie inférieure du bras </a:t>
                      </a:r>
                    </a:p>
                  </a:txBody>
                  <a:tcPr marL="9524" marR="9524" marT="9525"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251618">
                <a:tc>
                  <a:txBody>
                    <a:bodyPr/>
                    <a:lstStyle/>
                    <a:p>
                      <a:pPr algn="l" fontAlgn="t"/>
                      <a:r>
                        <a:rPr lang="fr-BE" sz="1400" b="1" i="0" u="none" strike="noStrike">
                          <a:solidFill>
                            <a:srgbClr val="000000"/>
                          </a:solidFill>
                          <a:effectLst/>
                          <a:latin typeface="Calibri"/>
                        </a:rPr>
                        <a:t>Entrouvrir la vulve </a:t>
                      </a:r>
                    </a:p>
                  </a:txBody>
                  <a:tcPr marL="9524" marR="9524" marT="9525"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251618">
                <a:tc>
                  <a:txBody>
                    <a:bodyPr/>
                    <a:lstStyle/>
                    <a:p>
                      <a:pPr algn="l" fontAlgn="t"/>
                      <a:r>
                        <a:rPr lang="fr-BE" sz="1400" b="1" i="0" u="none" strike="noStrike">
                          <a:solidFill>
                            <a:srgbClr val="000000"/>
                          </a:solidFill>
                          <a:effectLst/>
                          <a:latin typeface="Calibri"/>
                        </a:rPr>
                        <a:t>Tendre le col vers l'avant pour faciliter le passage du pistolet jusqu'au col</a:t>
                      </a:r>
                    </a:p>
                  </a:txBody>
                  <a:tcPr marL="9524" marR="9524" marT="9525"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251618">
                <a:tc>
                  <a:txBody>
                    <a:bodyPr/>
                    <a:lstStyle/>
                    <a:p>
                      <a:pPr algn="l" fontAlgn="t"/>
                      <a:r>
                        <a:rPr lang="fr-BE" sz="1400" b="1" i="0" u="none" strike="noStrike">
                          <a:solidFill>
                            <a:srgbClr val="000000"/>
                          </a:solidFill>
                          <a:effectLst/>
                          <a:latin typeface="Calibri"/>
                        </a:rPr>
                        <a:t>Placer l'extrémité du pistolet sur l'ouverture du col</a:t>
                      </a:r>
                    </a:p>
                  </a:txBody>
                  <a:tcPr marL="9524" marR="9524" marT="9525"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318191">
                <a:tc>
                  <a:txBody>
                    <a:bodyPr/>
                    <a:lstStyle/>
                    <a:p>
                      <a:pPr algn="l" fontAlgn="t"/>
                      <a:r>
                        <a:rPr lang="fr-BE" sz="1400" b="1" i="0" u="none" strike="noStrike">
                          <a:solidFill>
                            <a:srgbClr val="000000"/>
                          </a:solidFill>
                          <a:effectLst/>
                          <a:latin typeface="Calibri"/>
                        </a:rPr>
                        <a:t>Mobiliser le col (haut/bas et G/D) tout en maintenant une pression sur le pistolet</a:t>
                      </a:r>
                    </a:p>
                  </a:txBody>
                  <a:tcPr marL="9524" marR="9524" marT="9525"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251618">
                <a:tc>
                  <a:txBody>
                    <a:bodyPr/>
                    <a:lstStyle/>
                    <a:p>
                      <a:pPr algn="l" fontAlgn="t"/>
                      <a:r>
                        <a:rPr lang="fr-BE" sz="1400" b="1" i="0" u="none" strike="noStrike">
                          <a:solidFill>
                            <a:srgbClr val="000000"/>
                          </a:solidFill>
                          <a:effectLst/>
                          <a:latin typeface="Calibri"/>
                        </a:rPr>
                        <a:t>Une fois le pistolet dans le col, perforer le chemise </a:t>
                      </a:r>
                    </a:p>
                  </a:txBody>
                  <a:tcPr marL="9524" marR="9524" marT="9525"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251618">
                <a:tc>
                  <a:txBody>
                    <a:bodyPr/>
                    <a:lstStyle/>
                    <a:p>
                      <a:pPr algn="l" fontAlgn="t"/>
                      <a:r>
                        <a:rPr lang="fr-BE" sz="1400" b="1" i="0" u="none" strike="noStrike">
                          <a:solidFill>
                            <a:srgbClr val="000000"/>
                          </a:solidFill>
                          <a:effectLst/>
                          <a:latin typeface="Calibri"/>
                        </a:rPr>
                        <a:t>Identifier l'extrémité du col au niveau du corps (ou de la corne) utérin</a:t>
                      </a:r>
                    </a:p>
                  </a:txBody>
                  <a:tcPr marL="9524" marR="9524" marT="9525"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251618">
                <a:tc>
                  <a:txBody>
                    <a:bodyPr/>
                    <a:lstStyle/>
                    <a:p>
                      <a:pPr algn="l" fontAlgn="t"/>
                      <a:r>
                        <a:rPr lang="fr-BE" sz="1400" b="1" i="0" u="none" strike="noStrike">
                          <a:solidFill>
                            <a:srgbClr val="000000"/>
                          </a:solidFill>
                          <a:effectLst/>
                          <a:latin typeface="Calibri"/>
                        </a:rPr>
                        <a:t>Expulser le sperme lentement </a:t>
                      </a:r>
                    </a:p>
                  </a:txBody>
                  <a:tcPr marL="9524" marR="9524" marT="9525"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251618">
                <a:tc>
                  <a:txBody>
                    <a:bodyPr/>
                    <a:lstStyle/>
                    <a:p>
                      <a:pPr algn="l" fontAlgn="t"/>
                      <a:r>
                        <a:rPr lang="fr-BE" sz="1400" b="1" i="0" u="none" strike="noStrike">
                          <a:solidFill>
                            <a:srgbClr val="000000"/>
                          </a:solidFill>
                          <a:effectLst/>
                          <a:latin typeface="Calibri"/>
                        </a:rPr>
                        <a:t>Retirer le pistolet d'insémination </a:t>
                      </a:r>
                    </a:p>
                  </a:txBody>
                  <a:tcPr marL="9524" marR="9524" marT="9525"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251618">
                <a:tc>
                  <a:txBody>
                    <a:bodyPr/>
                    <a:lstStyle/>
                    <a:p>
                      <a:pPr algn="l" fontAlgn="t"/>
                      <a:r>
                        <a:rPr lang="fr-BE" sz="1400" b="1" i="0" u="none" strike="noStrike">
                          <a:solidFill>
                            <a:srgbClr val="000000"/>
                          </a:solidFill>
                          <a:effectLst/>
                          <a:latin typeface="Calibri"/>
                        </a:rPr>
                        <a:t>Vérifier l'absence de traces de pus sur le pistolet </a:t>
                      </a:r>
                    </a:p>
                  </a:txBody>
                  <a:tcPr marL="9524" marR="9524" marT="9525"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333830">
                <a:tc>
                  <a:txBody>
                    <a:bodyPr/>
                    <a:lstStyle/>
                    <a:p>
                      <a:pPr algn="l" fontAlgn="t"/>
                      <a:r>
                        <a:rPr lang="fr-BE" sz="1800" b="1" i="0" u="none" strike="noStrike" dirty="0">
                          <a:solidFill>
                            <a:srgbClr val="FFFFFF"/>
                          </a:solidFill>
                          <a:effectLst/>
                          <a:latin typeface="Calibri"/>
                        </a:rPr>
                        <a:t>Après l'insémination </a:t>
                      </a:r>
                    </a:p>
                  </a:txBody>
                  <a:tcPr marL="9524" marR="9524" marT="9525"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963634"/>
                    </a:solidFill>
                  </a:tcPr>
                </a:tc>
              </a:tr>
              <a:tr h="251618">
                <a:tc>
                  <a:txBody>
                    <a:bodyPr/>
                    <a:lstStyle/>
                    <a:p>
                      <a:pPr algn="l" fontAlgn="t"/>
                      <a:r>
                        <a:rPr lang="fr-BE" sz="1400" b="1" i="0" u="none" strike="noStrike" dirty="0">
                          <a:solidFill>
                            <a:srgbClr val="000000"/>
                          </a:solidFill>
                          <a:effectLst/>
                          <a:latin typeface="Calibri"/>
                        </a:rPr>
                        <a:t>Remplir les documents officiels </a:t>
                      </a:r>
                    </a:p>
                  </a:txBody>
                  <a:tcPr marL="9524" marR="9524" marT="9525"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bl>
          </a:graphicData>
        </a:graphic>
      </p:graphicFrame>
    </p:spTree>
    <p:custDataLst>
      <p:tags r:id="rId1"/>
    </p:custDataLst>
    <p:extLst>
      <p:ext uri="{BB962C8B-B14F-4D97-AF65-F5344CB8AC3E}">
        <p14:creationId xmlns:p14="http://schemas.microsoft.com/office/powerpoint/2010/main" val="3246466602"/>
      </p:ext>
    </p:extLst>
  </p:cSld>
  <p:clrMapOvr>
    <a:masterClrMapping/>
  </p:clrMapOvr>
  <p:timing>
    <p:tnLst>
      <p:par>
        <p:cTn id="1" dur="indefinite" restart="never" nodeType="tmRoot"/>
      </p:par>
    </p:tnLst>
  </p:timing>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à coins arrondis 4"/>
          <p:cNvSpPr/>
          <p:nvPr/>
        </p:nvSpPr>
        <p:spPr>
          <a:xfrm>
            <a:off x="539552" y="1484784"/>
            <a:ext cx="8280920" cy="1728192"/>
          </a:xfrm>
          <a:prstGeom prst="roundRect">
            <a:avLst/>
          </a:prstGeom>
          <a:solidFill>
            <a:schemeClr val="tx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BE" sz="3200" dirty="0" smtClean="0">
                <a:solidFill>
                  <a:schemeClr val="bg1"/>
                </a:solidFill>
                <a:latin typeface="Arial Narrow" panose="020B0606020202030204" pitchFamily="34" charset="0"/>
              </a:rPr>
              <a:t>Q14 : le volume des paillettes d’insémination </a:t>
            </a:r>
          </a:p>
          <a:p>
            <a:pPr algn="ctr"/>
            <a:r>
              <a:rPr lang="fr-BE" sz="3200" dirty="0">
                <a:solidFill>
                  <a:schemeClr val="bg1"/>
                </a:solidFill>
                <a:latin typeface="Arial Narrow" panose="020B0606020202030204" pitchFamily="34" charset="0"/>
              </a:rPr>
              <a:t>a</a:t>
            </a:r>
            <a:r>
              <a:rPr lang="fr-BE" sz="3200" dirty="0" smtClean="0">
                <a:solidFill>
                  <a:schemeClr val="bg1"/>
                </a:solidFill>
                <a:latin typeface="Arial Narrow" panose="020B0606020202030204" pitchFamily="34" charset="0"/>
              </a:rPr>
              <a:t>rtificielle est de 2 ml</a:t>
            </a:r>
          </a:p>
        </p:txBody>
      </p:sp>
      <p:sp>
        <p:nvSpPr>
          <p:cNvPr id="2" name="Rectangle à coins arrondis 1"/>
          <p:cNvSpPr/>
          <p:nvPr/>
        </p:nvSpPr>
        <p:spPr>
          <a:xfrm>
            <a:off x="3635896" y="3645024"/>
            <a:ext cx="1584176" cy="648072"/>
          </a:xfrm>
          <a:prstGeom prst="roundRect">
            <a:avLst/>
          </a:prstGeom>
          <a:solidFill>
            <a:schemeClr val="accent3">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BE" sz="3600" dirty="0" smtClean="0"/>
              <a:t>Vrai</a:t>
            </a:r>
            <a:endParaRPr lang="fr-BE" sz="3600" dirty="0"/>
          </a:p>
        </p:txBody>
      </p:sp>
      <p:sp>
        <p:nvSpPr>
          <p:cNvPr id="4" name="Rectangle à coins arrondis 3"/>
          <p:cNvSpPr/>
          <p:nvPr/>
        </p:nvSpPr>
        <p:spPr>
          <a:xfrm>
            <a:off x="3635896" y="4445496"/>
            <a:ext cx="1584176" cy="648072"/>
          </a:xfrm>
          <a:prstGeom prst="roundRect">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BE" sz="3600" dirty="0" smtClean="0"/>
              <a:t>Faux</a:t>
            </a:r>
            <a:endParaRPr lang="fr-BE" sz="3600" dirty="0"/>
          </a:p>
        </p:txBody>
      </p:sp>
      <p:sp>
        <p:nvSpPr>
          <p:cNvPr id="3" name="Flèche droite 2"/>
          <p:cNvSpPr/>
          <p:nvPr/>
        </p:nvSpPr>
        <p:spPr>
          <a:xfrm>
            <a:off x="2326192" y="4365104"/>
            <a:ext cx="1152128" cy="728464"/>
          </a:xfrm>
          <a:prstGeom prst="rightArrow">
            <a:avLst/>
          </a:prstGeom>
          <a:solidFill>
            <a:schemeClr val="accent2">
              <a:lumMod val="75000"/>
            </a:schemeClr>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Tree>
    <p:extLst>
      <p:ext uri="{BB962C8B-B14F-4D97-AF65-F5344CB8AC3E}">
        <p14:creationId xmlns:p14="http://schemas.microsoft.com/office/powerpoint/2010/main" val="18404760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à coins arrondis 4"/>
          <p:cNvSpPr/>
          <p:nvPr/>
        </p:nvSpPr>
        <p:spPr>
          <a:xfrm>
            <a:off x="539552" y="1484784"/>
            <a:ext cx="8280920" cy="1728192"/>
          </a:xfrm>
          <a:prstGeom prst="roundRect">
            <a:avLst/>
          </a:prstGeom>
          <a:solidFill>
            <a:schemeClr val="tx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BE" sz="3200" dirty="0" smtClean="0">
                <a:solidFill>
                  <a:schemeClr val="bg1"/>
                </a:solidFill>
                <a:latin typeface="Arial Narrow" panose="020B0606020202030204" pitchFamily="34" charset="0"/>
              </a:rPr>
              <a:t>Q15 : une insémination artificielle se réalise chez la vache pendant l’œstrus</a:t>
            </a:r>
          </a:p>
        </p:txBody>
      </p:sp>
      <p:sp>
        <p:nvSpPr>
          <p:cNvPr id="2" name="Rectangle à coins arrondis 1"/>
          <p:cNvSpPr/>
          <p:nvPr/>
        </p:nvSpPr>
        <p:spPr>
          <a:xfrm>
            <a:off x="3635896" y="3645024"/>
            <a:ext cx="1584176" cy="648072"/>
          </a:xfrm>
          <a:prstGeom prst="roundRect">
            <a:avLst/>
          </a:prstGeom>
          <a:solidFill>
            <a:schemeClr val="accent3">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BE" sz="3600" dirty="0" smtClean="0"/>
              <a:t>Vrai</a:t>
            </a:r>
            <a:endParaRPr lang="fr-BE" sz="3600" dirty="0"/>
          </a:p>
        </p:txBody>
      </p:sp>
      <p:sp>
        <p:nvSpPr>
          <p:cNvPr id="4" name="Rectangle à coins arrondis 3"/>
          <p:cNvSpPr/>
          <p:nvPr/>
        </p:nvSpPr>
        <p:spPr>
          <a:xfrm>
            <a:off x="3635896" y="4445496"/>
            <a:ext cx="1584176" cy="648072"/>
          </a:xfrm>
          <a:prstGeom prst="roundRect">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BE" sz="3600" dirty="0" smtClean="0"/>
              <a:t>Faux</a:t>
            </a:r>
            <a:endParaRPr lang="fr-BE" sz="3600" dirty="0"/>
          </a:p>
        </p:txBody>
      </p:sp>
      <p:sp>
        <p:nvSpPr>
          <p:cNvPr id="3" name="Flèche droite 2"/>
          <p:cNvSpPr/>
          <p:nvPr/>
        </p:nvSpPr>
        <p:spPr>
          <a:xfrm>
            <a:off x="2339752" y="3560578"/>
            <a:ext cx="1152128" cy="728464"/>
          </a:xfrm>
          <a:prstGeom prst="rightArrow">
            <a:avLst/>
          </a:prstGeom>
          <a:solidFill>
            <a:schemeClr val="accent2">
              <a:lumMod val="75000"/>
            </a:schemeClr>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Tree>
    <p:extLst>
      <p:ext uri="{BB962C8B-B14F-4D97-AF65-F5344CB8AC3E}">
        <p14:creationId xmlns:p14="http://schemas.microsoft.com/office/powerpoint/2010/main" val="5648877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à coins arrondis 4"/>
          <p:cNvSpPr/>
          <p:nvPr/>
        </p:nvSpPr>
        <p:spPr>
          <a:xfrm>
            <a:off x="539552" y="1484784"/>
            <a:ext cx="8280920" cy="1728192"/>
          </a:xfrm>
          <a:prstGeom prst="roundRect">
            <a:avLst/>
          </a:prstGeom>
          <a:solidFill>
            <a:schemeClr val="tx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BE" sz="3200" dirty="0" smtClean="0">
                <a:solidFill>
                  <a:schemeClr val="bg1"/>
                </a:solidFill>
                <a:latin typeface="Arial Narrow" panose="020B0606020202030204" pitchFamily="34" charset="0"/>
              </a:rPr>
              <a:t>Q16 : une insémination artificielle se réalise classiquement chez la vache </a:t>
            </a:r>
          </a:p>
          <a:p>
            <a:pPr algn="ctr"/>
            <a:r>
              <a:rPr lang="fr-BE" sz="3200" dirty="0" smtClean="0">
                <a:solidFill>
                  <a:schemeClr val="bg1"/>
                </a:solidFill>
                <a:latin typeface="Arial Narrow" panose="020B0606020202030204" pitchFamily="34" charset="0"/>
              </a:rPr>
              <a:t>dans le corps de l’utérus</a:t>
            </a:r>
          </a:p>
        </p:txBody>
      </p:sp>
      <p:sp>
        <p:nvSpPr>
          <p:cNvPr id="2" name="Rectangle à coins arrondis 1"/>
          <p:cNvSpPr/>
          <p:nvPr/>
        </p:nvSpPr>
        <p:spPr>
          <a:xfrm>
            <a:off x="3635896" y="3645024"/>
            <a:ext cx="1584176" cy="648072"/>
          </a:xfrm>
          <a:prstGeom prst="roundRect">
            <a:avLst/>
          </a:prstGeom>
          <a:solidFill>
            <a:schemeClr val="accent3">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BE" sz="3600" dirty="0" smtClean="0"/>
              <a:t>Vrai</a:t>
            </a:r>
            <a:endParaRPr lang="fr-BE" sz="3600" dirty="0"/>
          </a:p>
        </p:txBody>
      </p:sp>
      <p:sp>
        <p:nvSpPr>
          <p:cNvPr id="4" name="Rectangle à coins arrondis 3"/>
          <p:cNvSpPr/>
          <p:nvPr/>
        </p:nvSpPr>
        <p:spPr>
          <a:xfrm>
            <a:off x="3635896" y="4445496"/>
            <a:ext cx="1584176" cy="648072"/>
          </a:xfrm>
          <a:prstGeom prst="roundRect">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BE" sz="3600" dirty="0" smtClean="0"/>
              <a:t>Faux</a:t>
            </a:r>
            <a:endParaRPr lang="fr-BE" sz="3600" dirty="0"/>
          </a:p>
        </p:txBody>
      </p:sp>
      <p:sp>
        <p:nvSpPr>
          <p:cNvPr id="3" name="Flèche droite 2"/>
          <p:cNvSpPr/>
          <p:nvPr/>
        </p:nvSpPr>
        <p:spPr>
          <a:xfrm>
            <a:off x="2339752" y="3560578"/>
            <a:ext cx="1152128" cy="728464"/>
          </a:xfrm>
          <a:prstGeom prst="rightArrow">
            <a:avLst/>
          </a:prstGeom>
          <a:solidFill>
            <a:schemeClr val="accent2">
              <a:lumMod val="75000"/>
            </a:schemeClr>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Tree>
    <p:extLst>
      <p:ext uri="{BB962C8B-B14F-4D97-AF65-F5344CB8AC3E}">
        <p14:creationId xmlns:p14="http://schemas.microsoft.com/office/powerpoint/2010/main" val="271706678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à coins arrondis 4"/>
          <p:cNvSpPr/>
          <p:nvPr/>
        </p:nvSpPr>
        <p:spPr>
          <a:xfrm>
            <a:off x="539552" y="1484784"/>
            <a:ext cx="8280920" cy="1728192"/>
          </a:xfrm>
          <a:prstGeom prst="roundRect">
            <a:avLst/>
          </a:prstGeom>
          <a:solidFill>
            <a:schemeClr val="tx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BE" sz="3200" dirty="0" smtClean="0">
                <a:solidFill>
                  <a:schemeClr val="bg1"/>
                </a:solidFill>
                <a:latin typeface="Arial Narrow" panose="020B0606020202030204" pitchFamily="34" charset="0"/>
              </a:rPr>
              <a:t>Q17 : la </a:t>
            </a:r>
            <a:r>
              <a:rPr lang="fr-BE" sz="3200" dirty="0" err="1" smtClean="0">
                <a:solidFill>
                  <a:schemeClr val="bg1"/>
                </a:solidFill>
                <a:latin typeface="Arial Narrow" panose="020B0606020202030204" pitchFamily="34" charset="0"/>
              </a:rPr>
              <a:t>trophoblastine</a:t>
            </a:r>
            <a:r>
              <a:rPr lang="fr-BE" sz="3200" dirty="0" smtClean="0">
                <a:solidFill>
                  <a:schemeClr val="bg1"/>
                </a:solidFill>
                <a:latin typeface="Arial Narrow" panose="020B0606020202030204" pitchFamily="34" charset="0"/>
              </a:rPr>
              <a:t> est secrétée par l’embryon pour maintenir la gestation</a:t>
            </a:r>
          </a:p>
        </p:txBody>
      </p:sp>
      <p:sp>
        <p:nvSpPr>
          <p:cNvPr id="2" name="Rectangle à coins arrondis 1"/>
          <p:cNvSpPr/>
          <p:nvPr/>
        </p:nvSpPr>
        <p:spPr>
          <a:xfrm>
            <a:off x="3635896" y="3645024"/>
            <a:ext cx="1584176" cy="648072"/>
          </a:xfrm>
          <a:prstGeom prst="roundRect">
            <a:avLst/>
          </a:prstGeom>
          <a:solidFill>
            <a:schemeClr val="accent3">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BE" sz="3600" dirty="0" smtClean="0"/>
              <a:t>Vrai</a:t>
            </a:r>
            <a:endParaRPr lang="fr-BE" sz="3600" dirty="0"/>
          </a:p>
        </p:txBody>
      </p:sp>
      <p:sp>
        <p:nvSpPr>
          <p:cNvPr id="4" name="Rectangle à coins arrondis 3"/>
          <p:cNvSpPr/>
          <p:nvPr/>
        </p:nvSpPr>
        <p:spPr>
          <a:xfrm>
            <a:off x="3635896" y="4445496"/>
            <a:ext cx="1584176" cy="648072"/>
          </a:xfrm>
          <a:prstGeom prst="roundRect">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BE" sz="3600" dirty="0" smtClean="0"/>
              <a:t>Faux</a:t>
            </a:r>
            <a:endParaRPr lang="fr-BE" sz="3600" dirty="0"/>
          </a:p>
        </p:txBody>
      </p:sp>
      <p:sp>
        <p:nvSpPr>
          <p:cNvPr id="3" name="Flèche droite 2"/>
          <p:cNvSpPr/>
          <p:nvPr/>
        </p:nvSpPr>
        <p:spPr>
          <a:xfrm>
            <a:off x="2339752" y="3560578"/>
            <a:ext cx="1152128" cy="728464"/>
          </a:xfrm>
          <a:prstGeom prst="rightArrow">
            <a:avLst/>
          </a:prstGeom>
          <a:solidFill>
            <a:schemeClr val="accent2">
              <a:lumMod val="75000"/>
            </a:schemeClr>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Tree>
    <p:extLst>
      <p:ext uri="{BB962C8B-B14F-4D97-AF65-F5344CB8AC3E}">
        <p14:creationId xmlns:p14="http://schemas.microsoft.com/office/powerpoint/2010/main" val="83237315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à coins arrondis 4"/>
          <p:cNvSpPr/>
          <p:nvPr/>
        </p:nvSpPr>
        <p:spPr>
          <a:xfrm>
            <a:off x="1187624" y="2492896"/>
            <a:ext cx="6840760" cy="1296144"/>
          </a:xfrm>
          <a:prstGeom prst="roundRect">
            <a:avLst/>
          </a:prstGeom>
          <a:solidFill>
            <a:srgbClr val="80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BE" sz="3600" dirty="0" smtClean="0"/>
              <a:t>6. Le constat de gestation </a:t>
            </a:r>
            <a:endParaRPr lang="fr-BE" sz="3600" dirty="0"/>
          </a:p>
        </p:txBody>
      </p:sp>
    </p:spTree>
    <p:extLst>
      <p:ext uri="{BB962C8B-B14F-4D97-AF65-F5344CB8AC3E}">
        <p14:creationId xmlns:p14="http://schemas.microsoft.com/office/powerpoint/2010/main" val="1272437642"/>
      </p:ext>
    </p:extLst>
  </p:cSld>
  <p:clrMapOvr>
    <a:masterClrMapping/>
  </p:clrMapOvr>
  <p:timing>
    <p:tnLst>
      <p:par>
        <p:cTn id="1" dur="indefinite" restart="never" nodeType="tmRoot"/>
      </p:par>
    </p:tnLst>
  </p:timing>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434" name="Picture 3" descr="D:\2 ACTIVITES ENSEIGNEMENTS\Ressources\My Cmaps\Chap 05 Constat de gestation méthodes 2016.jp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23850" y="549275"/>
            <a:ext cx="8621713" cy="5327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790471144"/>
      </p:ext>
    </p:extLst>
  </p:cSld>
  <p:clrMapOvr>
    <a:masterClrMapping/>
  </p:clrMapOvr>
  <p:timing>
    <p:tnLst>
      <p:par>
        <p:cTn id="1" dur="indefinite" restart="never" nodeType="tmRoot"/>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7" name="Rectangle 3"/>
          <p:cNvSpPr>
            <a:spLocks noGrp="1" noChangeArrowheads="1"/>
          </p:cNvSpPr>
          <p:nvPr>
            <p:ph type="body" sz="half" idx="1"/>
          </p:nvPr>
        </p:nvSpPr>
        <p:spPr>
          <a:xfrm>
            <a:off x="179512" y="4869160"/>
            <a:ext cx="4299085" cy="1656183"/>
          </a:xfrm>
          <a:ln>
            <a:solidFill>
              <a:schemeClr val="tx1"/>
            </a:solidFill>
          </a:ln>
        </p:spPr>
        <p:txBody>
          <a:bodyPr>
            <a:normAutofit lnSpcReduction="10000"/>
          </a:bodyPr>
          <a:lstStyle/>
          <a:p>
            <a:r>
              <a:rPr lang="en-US" altLang="fr-FR" sz="2400" dirty="0" smtClean="0">
                <a:latin typeface="Arial Narrow" panose="020B0606020202030204" pitchFamily="34" charset="0"/>
                <a:ea typeface="Verdana" panose="020B0604030504040204" pitchFamily="34" charset="0"/>
                <a:cs typeface="Verdana" panose="020B0604030504040204" pitchFamily="34" charset="0"/>
              </a:rPr>
              <a:t>Non </a:t>
            </a:r>
            <a:r>
              <a:rPr lang="en-US" altLang="fr-FR" sz="2400" dirty="0" err="1" smtClean="0">
                <a:latin typeface="Arial Narrow" panose="020B0606020202030204" pitchFamily="34" charset="0"/>
                <a:ea typeface="Verdana" panose="020B0604030504040204" pitchFamily="34" charset="0"/>
                <a:cs typeface="Verdana" panose="020B0604030504040204" pitchFamily="34" charset="0"/>
              </a:rPr>
              <a:t>cavitaires</a:t>
            </a:r>
            <a:r>
              <a:rPr lang="en-US" altLang="fr-FR" sz="2400" dirty="0" smtClean="0">
                <a:latin typeface="Arial Narrow" panose="020B0606020202030204" pitchFamily="34" charset="0"/>
                <a:ea typeface="Verdana" panose="020B0604030504040204" pitchFamily="34" charset="0"/>
                <a:cs typeface="Verdana" panose="020B0604030504040204" pitchFamily="34" charset="0"/>
              </a:rPr>
              <a:t> : &lt; 2 mm</a:t>
            </a:r>
          </a:p>
          <a:p>
            <a:r>
              <a:rPr lang="en-US" altLang="fr-FR" sz="2400" dirty="0" err="1" smtClean="0">
                <a:latin typeface="Arial Narrow" panose="020B0606020202030204" pitchFamily="34" charset="0"/>
                <a:ea typeface="Verdana" panose="020B0604030504040204" pitchFamily="34" charset="0"/>
                <a:cs typeface="Verdana" panose="020B0604030504040204" pitchFamily="34" charset="0"/>
              </a:rPr>
              <a:t>Cavitaires</a:t>
            </a:r>
            <a:r>
              <a:rPr lang="en-US" altLang="fr-FR" sz="2400" dirty="0" smtClean="0">
                <a:latin typeface="Arial Narrow" panose="020B0606020202030204" pitchFamily="34" charset="0"/>
                <a:ea typeface="Verdana" panose="020B0604030504040204" pitchFamily="34" charset="0"/>
                <a:cs typeface="Verdana" panose="020B0604030504040204" pitchFamily="34" charset="0"/>
              </a:rPr>
              <a:t> : 2 to 25 mm</a:t>
            </a:r>
          </a:p>
          <a:p>
            <a:r>
              <a:rPr lang="en-US" altLang="fr-FR" sz="2400" dirty="0" err="1" smtClean="0">
                <a:latin typeface="Arial Narrow" panose="020B0606020202030204" pitchFamily="34" charset="0"/>
                <a:ea typeface="Verdana" panose="020B0604030504040204" pitchFamily="34" charset="0"/>
                <a:cs typeface="Verdana" panose="020B0604030504040204" pitchFamily="34" charset="0"/>
              </a:rPr>
              <a:t>Contient</a:t>
            </a:r>
            <a:r>
              <a:rPr lang="en-US" altLang="fr-FR" sz="2400" dirty="0" smtClean="0">
                <a:latin typeface="Arial Narrow" panose="020B0606020202030204" pitchFamily="34" charset="0"/>
                <a:ea typeface="Verdana" panose="020B0604030504040204" pitchFamily="34" charset="0"/>
                <a:cs typeface="Verdana" panose="020B0604030504040204" pitchFamily="34" charset="0"/>
              </a:rPr>
              <a:t> </a:t>
            </a:r>
            <a:r>
              <a:rPr lang="en-US" altLang="fr-FR" sz="2400" dirty="0" err="1" smtClean="0">
                <a:latin typeface="Arial Narrow" panose="020B0606020202030204" pitchFamily="34" charset="0"/>
                <a:ea typeface="Verdana" panose="020B0604030504040204" pitchFamily="34" charset="0"/>
                <a:cs typeface="Verdana" panose="020B0604030504040204" pitchFamily="34" charset="0"/>
              </a:rPr>
              <a:t>l’ovocyte</a:t>
            </a:r>
            <a:endParaRPr lang="en-US" altLang="fr-FR" sz="2400" dirty="0" smtClean="0">
              <a:latin typeface="Arial Narrow" panose="020B0606020202030204" pitchFamily="34" charset="0"/>
              <a:ea typeface="Verdana" panose="020B0604030504040204" pitchFamily="34" charset="0"/>
              <a:cs typeface="Verdana" panose="020B0604030504040204" pitchFamily="34" charset="0"/>
            </a:endParaRPr>
          </a:p>
          <a:p>
            <a:r>
              <a:rPr lang="en-US" altLang="fr-FR" sz="2400" dirty="0">
                <a:latin typeface="Arial Narrow" panose="020B0606020202030204" pitchFamily="34" charset="0"/>
                <a:ea typeface="Verdana" panose="020B0604030504040204" pitchFamily="34" charset="0"/>
                <a:cs typeface="Verdana" panose="020B0604030504040204" pitchFamily="34" charset="0"/>
              </a:rPr>
              <a:t>H</a:t>
            </a:r>
            <a:r>
              <a:rPr lang="en-US" altLang="fr-FR" sz="2400" dirty="0" smtClean="0">
                <a:latin typeface="Arial Narrow" panose="020B0606020202030204" pitchFamily="34" charset="0"/>
                <a:ea typeface="Verdana" panose="020B0604030504040204" pitchFamily="34" charset="0"/>
                <a:cs typeface="Verdana" panose="020B0604030504040204" pitchFamily="34" charset="0"/>
              </a:rPr>
              <a:t>ormone : </a:t>
            </a:r>
            <a:r>
              <a:rPr lang="en-US" altLang="fr-FR" sz="2400" dirty="0" err="1" smtClean="0">
                <a:latin typeface="Arial Narrow" panose="020B0606020202030204" pitchFamily="34" charset="0"/>
                <a:ea typeface="Verdana" panose="020B0604030504040204" pitchFamily="34" charset="0"/>
                <a:cs typeface="Verdana" panose="020B0604030504040204" pitchFamily="34" charset="0"/>
              </a:rPr>
              <a:t>oestradiol</a:t>
            </a:r>
            <a:endParaRPr lang="en-US" altLang="fr-FR" sz="2400" dirty="0" smtClean="0">
              <a:latin typeface="Arial Narrow" panose="020B0606020202030204" pitchFamily="34" charset="0"/>
              <a:ea typeface="Verdana" panose="020B0604030504040204" pitchFamily="34" charset="0"/>
              <a:cs typeface="Verdana" panose="020B0604030504040204" pitchFamily="34" charset="0"/>
            </a:endParaRPr>
          </a:p>
          <a:p>
            <a:endParaRPr lang="fr-BE" altLang="fr-FR" sz="1800" dirty="0" smtClean="0">
              <a:latin typeface="Arial Narrow" panose="020B0606020202030204" pitchFamily="34" charset="0"/>
              <a:ea typeface="Verdana" panose="020B0604030504040204" pitchFamily="34" charset="0"/>
              <a:cs typeface="Verdana" panose="020B0604030504040204" pitchFamily="34" charset="0"/>
            </a:endParaRPr>
          </a:p>
        </p:txBody>
      </p:sp>
      <p:pic>
        <p:nvPicPr>
          <p:cNvPr id="16388" name="Picture 4" descr="3146"/>
          <p:cNvPicPr>
            <a:picLocks noGrp="1" noChangeAspect="1" noChangeArrowheads="1"/>
          </p:cNvPicPr>
          <p:nvPr>
            <p:ph sz="quarter" idx="2"/>
          </p:nvPr>
        </p:nvPicPr>
        <p:blipFill>
          <a:blip r:embed="rId2">
            <a:extLst>
              <a:ext uri="{28A0092B-C50C-407E-A947-70E740481C1C}">
                <a14:useLocalDpi xmlns:a14="http://schemas.microsoft.com/office/drawing/2010/main" val="0"/>
              </a:ext>
            </a:extLst>
          </a:blip>
          <a:srcRect/>
          <a:stretch>
            <a:fillRect/>
          </a:stretch>
        </p:blipFill>
        <p:spPr>
          <a:xfrm>
            <a:off x="4644008" y="1052736"/>
            <a:ext cx="4024680" cy="3240360"/>
          </a:xfrm>
          <a:noFill/>
          <a:ln>
            <a:solidFill>
              <a:schemeClr val="tx1"/>
            </a:solidFill>
          </a:ln>
        </p:spPr>
      </p:pic>
      <p:pic>
        <p:nvPicPr>
          <p:cNvPr id="16389" name="Picture 5" descr="3145"/>
          <p:cNvPicPr>
            <a:picLocks noGrp="1" noChangeAspect="1" noChangeArrowheads="1"/>
          </p:cNvPicPr>
          <p:nvPr>
            <p:ph sz="quarter" idx="3"/>
          </p:nvPr>
        </p:nvPicPr>
        <p:blipFill>
          <a:blip r:embed="rId3">
            <a:extLst>
              <a:ext uri="{28A0092B-C50C-407E-A947-70E740481C1C}">
                <a14:useLocalDpi xmlns:a14="http://schemas.microsoft.com/office/drawing/2010/main" val="0"/>
              </a:ext>
            </a:extLst>
          </a:blip>
          <a:srcRect/>
          <a:stretch>
            <a:fillRect/>
          </a:stretch>
        </p:blipFill>
        <p:spPr>
          <a:xfrm>
            <a:off x="395536" y="1052736"/>
            <a:ext cx="4114117" cy="3312368"/>
          </a:xfrm>
          <a:noFill/>
          <a:ln>
            <a:solidFill>
              <a:schemeClr val="tx1"/>
            </a:solidFill>
          </a:ln>
        </p:spPr>
      </p:pic>
      <p:sp>
        <p:nvSpPr>
          <p:cNvPr id="7" name="ZoneTexte 6"/>
          <p:cNvSpPr txBox="1"/>
          <p:nvPr/>
        </p:nvSpPr>
        <p:spPr>
          <a:xfrm>
            <a:off x="2488755" y="260648"/>
            <a:ext cx="4329455" cy="492443"/>
          </a:xfrm>
          <a:prstGeom prst="rect">
            <a:avLst/>
          </a:prstGeom>
          <a:solidFill>
            <a:schemeClr val="accent6">
              <a:lumMod val="75000"/>
            </a:schemeClr>
          </a:solidFill>
          <a:ln>
            <a:solidFill>
              <a:schemeClr val="tx1"/>
            </a:solidFill>
          </a:ln>
        </p:spPr>
        <p:txBody>
          <a:bodyPr wrap="none" rtlCol="0">
            <a:spAutoFit/>
          </a:bodyPr>
          <a:lstStyle/>
          <a:p>
            <a:r>
              <a:rPr lang="fr-BE" sz="2600" dirty="0" smtClean="0">
                <a:solidFill>
                  <a:schemeClr val="bg1"/>
                </a:solidFill>
                <a:latin typeface="Arial Narrow" panose="020B0606020202030204" pitchFamily="34" charset="0"/>
                <a:ea typeface="Verdana" panose="020B0604030504040204" pitchFamily="34" charset="0"/>
                <a:cs typeface="Verdana" panose="020B0604030504040204" pitchFamily="34" charset="0"/>
              </a:rPr>
              <a:t>L’ovaire : deux types de structures</a:t>
            </a:r>
            <a:endParaRPr lang="fr-BE" sz="2600" dirty="0">
              <a:solidFill>
                <a:schemeClr val="bg1"/>
              </a:solidFill>
              <a:latin typeface="Arial Narrow" panose="020B0606020202030204" pitchFamily="34" charset="0"/>
              <a:ea typeface="Verdana" panose="020B0604030504040204" pitchFamily="34" charset="0"/>
              <a:cs typeface="Verdana" panose="020B0604030504040204" pitchFamily="34" charset="0"/>
            </a:endParaRPr>
          </a:p>
        </p:txBody>
      </p:sp>
      <p:sp>
        <p:nvSpPr>
          <p:cNvPr id="3" name="Forme libre 2"/>
          <p:cNvSpPr/>
          <p:nvPr/>
        </p:nvSpPr>
        <p:spPr>
          <a:xfrm>
            <a:off x="2445488" y="1774497"/>
            <a:ext cx="1084521" cy="1287757"/>
          </a:xfrm>
          <a:custGeom>
            <a:avLst/>
            <a:gdLst>
              <a:gd name="connsiteX0" fmla="*/ 361507 w 1084521"/>
              <a:gd name="connsiteY0" fmla="*/ 1140 h 1287757"/>
              <a:gd name="connsiteX1" fmla="*/ 329610 w 1084521"/>
              <a:gd name="connsiteY1" fmla="*/ 54303 h 1287757"/>
              <a:gd name="connsiteX2" fmla="*/ 265814 w 1084521"/>
              <a:gd name="connsiteY2" fmla="*/ 96833 h 1287757"/>
              <a:gd name="connsiteX3" fmla="*/ 233917 w 1084521"/>
              <a:gd name="connsiteY3" fmla="*/ 118098 h 1287757"/>
              <a:gd name="connsiteX4" fmla="*/ 127591 w 1084521"/>
              <a:gd name="connsiteY4" fmla="*/ 213791 h 1287757"/>
              <a:gd name="connsiteX5" fmla="*/ 95693 w 1084521"/>
              <a:gd name="connsiteY5" fmla="*/ 256322 h 1287757"/>
              <a:gd name="connsiteX6" fmla="*/ 63796 w 1084521"/>
              <a:gd name="connsiteY6" fmla="*/ 330750 h 1287757"/>
              <a:gd name="connsiteX7" fmla="*/ 42531 w 1084521"/>
              <a:gd name="connsiteY7" fmla="*/ 362647 h 1287757"/>
              <a:gd name="connsiteX8" fmla="*/ 10633 w 1084521"/>
              <a:gd name="connsiteY8" fmla="*/ 500870 h 1287757"/>
              <a:gd name="connsiteX9" fmla="*/ 0 w 1084521"/>
              <a:gd name="connsiteY9" fmla="*/ 639094 h 1287757"/>
              <a:gd name="connsiteX10" fmla="*/ 31898 w 1084521"/>
              <a:gd name="connsiteY10" fmla="*/ 851745 h 1287757"/>
              <a:gd name="connsiteX11" fmla="*/ 42531 w 1084521"/>
              <a:gd name="connsiteY11" fmla="*/ 883643 h 1287757"/>
              <a:gd name="connsiteX12" fmla="*/ 85061 w 1084521"/>
              <a:gd name="connsiteY12" fmla="*/ 947438 h 1287757"/>
              <a:gd name="connsiteX13" fmla="*/ 106326 w 1084521"/>
              <a:gd name="connsiteY13" fmla="*/ 979336 h 1287757"/>
              <a:gd name="connsiteX14" fmla="*/ 159489 w 1084521"/>
              <a:gd name="connsiteY14" fmla="*/ 1075029 h 1287757"/>
              <a:gd name="connsiteX15" fmla="*/ 212652 w 1084521"/>
              <a:gd name="connsiteY15" fmla="*/ 1128191 h 1287757"/>
              <a:gd name="connsiteX16" fmla="*/ 265814 w 1084521"/>
              <a:gd name="connsiteY16" fmla="*/ 1181354 h 1287757"/>
              <a:gd name="connsiteX17" fmla="*/ 329610 w 1084521"/>
              <a:gd name="connsiteY17" fmla="*/ 1202619 h 1287757"/>
              <a:gd name="connsiteX18" fmla="*/ 393405 w 1084521"/>
              <a:gd name="connsiteY18" fmla="*/ 1234517 h 1287757"/>
              <a:gd name="connsiteX19" fmla="*/ 457200 w 1084521"/>
              <a:gd name="connsiteY19" fmla="*/ 1266415 h 1287757"/>
              <a:gd name="connsiteX20" fmla="*/ 542261 w 1084521"/>
              <a:gd name="connsiteY20" fmla="*/ 1277047 h 1287757"/>
              <a:gd name="connsiteX21" fmla="*/ 574159 w 1084521"/>
              <a:gd name="connsiteY21" fmla="*/ 1287680 h 1287757"/>
              <a:gd name="connsiteX22" fmla="*/ 754912 w 1084521"/>
              <a:gd name="connsiteY22" fmla="*/ 1266415 h 1287757"/>
              <a:gd name="connsiteX23" fmla="*/ 818707 w 1084521"/>
              <a:gd name="connsiteY23" fmla="*/ 1223884 h 1287757"/>
              <a:gd name="connsiteX24" fmla="*/ 850605 w 1084521"/>
              <a:gd name="connsiteY24" fmla="*/ 1202619 h 1287757"/>
              <a:gd name="connsiteX25" fmla="*/ 871870 w 1084521"/>
              <a:gd name="connsiteY25" fmla="*/ 1170722 h 1287757"/>
              <a:gd name="connsiteX26" fmla="*/ 914400 w 1084521"/>
              <a:gd name="connsiteY26" fmla="*/ 1117559 h 1287757"/>
              <a:gd name="connsiteX27" fmla="*/ 925033 w 1084521"/>
              <a:gd name="connsiteY27" fmla="*/ 1085661 h 1287757"/>
              <a:gd name="connsiteX28" fmla="*/ 967563 w 1084521"/>
              <a:gd name="connsiteY28" fmla="*/ 1021866 h 1287757"/>
              <a:gd name="connsiteX29" fmla="*/ 999461 w 1084521"/>
              <a:gd name="connsiteY29" fmla="*/ 958070 h 1287757"/>
              <a:gd name="connsiteX30" fmla="*/ 1031359 w 1084521"/>
              <a:gd name="connsiteY30" fmla="*/ 862377 h 1287757"/>
              <a:gd name="connsiteX31" fmla="*/ 1041991 w 1084521"/>
              <a:gd name="connsiteY31" fmla="*/ 830480 h 1287757"/>
              <a:gd name="connsiteX32" fmla="*/ 1063256 w 1084521"/>
              <a:gd name="connsiteY32" fmla="*/ 798582 h 1287757"/>
              <a:gd name="connsiteX33" fmla="*/ 1073889 w 1084521"/>
              <a:gd name="connsiteY33" fmla="*/ 713522 h 1287757"/>
              <a:gd name="connsiteX34" fmla="*/ 1084521 w 1084521"/>
              <a:gd name="connsiteY34" fmla="*/ 681624 h 1287757"/>
              <a:gd name="connsiteX35" fmla="*/ 1073889 w 1084521"/>
              <a:gd name="connsiteY35" fmla="*/ 479605 h 1287757"/>
              <a:gd name="connsiteX36" fmla="*/ 1052624 w 1084521"/>
              <a:gd name="connsiteY36" fmla="*/ 447708 h 1287757"/>
              <a:gd name="connsiteX37" fmla="*/ 1031359 w 1084521"/>
              <a:gd name="connsiteY37" fmla="*/ 383912 h 1287757"/>
              <a:gd name="connsiteX38" fmla="*/ 1020726 w 1084521"/>
              <a:gd name="connsiteY38" fmla="*/ 352015 h 1287757"/>
              <a:gd name="connsiteX39" fmla="*/ 978196 w 1084521"/>
              <a:gd name="connsiteY39" fmla="*/ 288219 h 1287757"/>
              <a:gd name="connsiteX40" fmla="*/ 935665 w 1084521"/>
              <a:gd name="connsiteY40" fmla="*/ 203159 h 1287757"/>
              <a:gd name="connsiteX41" fmla="*/ 903768 w 1084521"/>
              <a:gd name="connsiteY41" fmla="*/ 181894 h 1287757"/>
              <a:gd name="connsiteX42" fmla="*/ 861238 w 1084521"/>
              <a:gd name="connsiteY42" fmla="*/ 128731 h 1287757"/>
              <a:gd name="connsiteX43" fmla="*/ 776177 w 1084521"/>
              <a:gd name="connsiteY43" fmla="*/ 64936 h 1287757"/>
              <a:gd name="connsiteX44" fmla="*/ 669852 w 1084521"/>
              <a:gd name="connsiteY44" fmla="*/ 22405 h 1287757"/>
              <a:gd name="connsiteX45" fmla="*/ 606056 w 1084521"/>
              <a:gd name="connsiteY45" fmla="*/ 11773 h 1287757"/>
              <a:gd name="connsiteX46" fmla="*/ 361507 w 1084521"/>
              <a:gd name="connsiteY46" fmla="*/ 1140 h 1287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084521" h="1287757">
                <a:moveTo>
                  <a:pt x="361507" y="1140"/>
                </a:moveTo>
                <a:cubicBezTo>
                  <a:pt x="315433" y="8228"/>
                  <a:pt x="344223" y="39690"/>
                  <a:pt x="329610" y="54303"/>
                </a:cubicBezTo>
                <a:cubicBezTo>
                  <a:pt x="311538" y="72375"/>
                  <a:pt x="287079" y="82656"/>
                  <a:pt x="265814" y="96833"/>
                </a:cubicBezTo>
                <a:cubicBezTo>
                  <a:pt x="255182" y="103921"/>
                  <a:pt x="242953" y="109062"/>
                  <a:pt x="233917" y="118098"/>
                </a:cubicBezTo>
                <a:cubicBezTo>
                  <a:pt x="150453" y="201562"/>
                  <a:pt x="188682" y="173064"/>
                  <a:pt x="127591" y="213791"/>
                </a:cubicBezTo>
                <a:cubicBezTo>
                  <a:pt x="116958" y="227968"/>
                  <a:pt x="105085" y="241294"/>
                  <a:pt x="95693" y="256322"/>
                </a:cubicBezTo>
                <a:cubicBezTo>
                  <a:pt x="40377" y="344828"/>
                  <a:pt x="99974" y="258394"/>
                  <a:pt x="63796" y="330750"/>
                </a:cubicBezTo>
                <a:cubicBezTo>
                  <a:pt x="58081" y="342180"/>
                  <a:pt x="49619" y="352015"/>
                  <a:pt x="42531" y="362647"/>
                </a:cubicBezTo>
                <a:cubicBezTo>
                  <a:pt x="33260" y="399727"/>
                  <a:pt x="14300" y="473981"/>
                  <a:pt x="10633" y="500870"/>
                </a:cubicBezTo>
                <a:cubicBezTo>
                  <a:pt x="4389" y="546657"/>
                  <a:pt x="3544" y="593019"/>
                  <a:pt x="0" y="639094"/>
                </a:cubicBezTo>
                <a:cubicBezTo>
                  <a:pt x="12230" y="810305"/>
                  <a:pt x="-5098" y="740759"/>
                  <a:pt x="31898" y="851745"/>
                </a:cubicBezTo>
                <a:cubicBezTo>
                  <a:pt x="35442" y="862378"/>
                  <a:pt x="36314" y="874318"/>
                  <a:pt x="42531" y="883643"/>
                </a:cubicBezTo>
                <a:lnTo>
                  <a:pt x="85061" y="947438"/>
                </a:lnTo>
                <a:cubicBezTo>
                  <a:pt x="92149" y="958071"/>
                  <a:pt x="102285" y="967213"/>
                  <a:pt x="106326" y="979336"/>
                </a:cubicBezTo>
                <a:cubicBezTo>
                  <a:pt x="119696" y="1019445"/>
                  <a:pt x="122931" y="1038472"/>
                  <a:pt x="159489" y="1075029"/>
                </a:cubicBezTo>
                <a:cubicBezTo>
                  <a:pt x="177210" y="1092750"/>
                  <a:pt x="198751" y="1107339"/>
                  <a:pt x="212652" y="1128191"/>
                </a:cubicBezTo>
                <a:cubicBezTo>
                  <a:pt x="232051" y="1157290"/>
                  <a:pt x="232238" y="1166432"/>
                  <a:pt x="265814" y="1181354"/>
                </a:cubicBezTo>
                <a:cubicBezTo>
                  <a:pt x="286298" y="1190458"/>
                  <a:pt x="329610" y="1202619"/>
                  <a:pt x="329610" y="1202619"/>
                </a:cubicBezTo>
                <a:cubicBezTo>
                  <a:pt x="421016" y="1263557"/>
                  <a:pt x="305369" y="1190499"/>
                  <a:pt x="393405" y="1234517"/>
                </a:cubicBezTo>
                <a:cubicBezTo>
                  <a:pt x="432316" y="1253972"/>
                  <a:pt x="415208" y="1258780"/>
                  <a:pt x="457200" y="1266415"/>
                </a:cubicBezTo>
                <a:cubicBezTo>
                  <a:pt x="485313" y="1271527"/>
                  <a:pt x="513907" y="1273503"/>
                  <a:pt x="542261" y="1277047"/>
                </a:cubicBezTo>
                <a:cubicBezTo>
                  <a:pt x="552894" y="1280591"/>
                  <a:pt x="562951" y="1287680"/>
                  <a:pt x="574159" y="1287680"/>
                </a:cubicBezTo>
                <a:cubicBezTo>
                  <a:pt x="699896" y="1287680"/>
                  <a:pt x="683549" y="1290201"/>
                  <a:pt x="754912" y="1266415"/>
                </a:cubicBezTo>
                <a:lnTo>
                  <a:pt x="818707" y="1223884"/>
                </a:lnTo>
                <a:lnTo>
                  <a:pt x="850605" y="1202619"/>
                </a:lnTo>
                <a:cubicBezTo>
                  <a:pt x="857693" y="1191987"/>
                  <a:pt x="863887" y="1180700"/>
                  <a:pt x="871870" y="1170722"/>
                </a:cubicBezTo>
                <a:cubicBezTo>
                  <a:pt x="898240" y="1137760"/>
                  <a:pt x="892585" y="1161188"/>
                  <a:pt x="914400" y="1117559"/>
                </a:cubicBezTo>
                <a:cubicBezTo>
                  <a:pt x="919412" y="1107534"/>
                  <a:pt x="919590" y="1095458"/>
                  <a:pt x="925033" y="1085661"/>
                </a:cubicBezTo>
                <a:cubicBezTo>
                  <a:pt x="937445" y="1063320"/>
                  <a:pt x="959481" y="1046112"/>
                  <a:pt x="967563" y="1021866"/>
                </a:cubicBezTo>
                <a:cubicBezTo>
                  <a:pt x="982237" y="977845"/>
                  <a:pt x="971979" y="999294"/>
                  <a:pt x="999461" y="958070"/>
                </a:cubicBezTo>
                <a:lnTo>
                  <a:pt x="1031359" y="862377"/>
                </a:lnTo>
                <a:cubicBezTo>
                  <a:pt x="1034903" y="851745"/>
                  <a:pt x="1035774" y="839805"/>
                  <a:pt x="1041991" y="830480"/>
                </a:cubicBezTo>
                <a:lnTo>
                  <a:pt x="1063256" y="798582"/>
                </a:lnTo>
                <a:cubicBezTo>
                  <a:pt x="1066800" y="770229"/>
                  <a:pt x="1068778" y="741635"/>
                  <a:pt x="1073889" y="713522"/>
                </a:cubicBezTo>
                <a:cubicBezTo>
                  <a:pt x="1075894" y="702495"/>
                  <a:pt x="1084521" y="692832"/>
                  <a:pt x="1084521" y="681624"/>
                </a:cubicBezTo>
                <a:cubicBezTo>
                  <a:pt x="1084521" y="614191"/>
                  <a:pt x="1083000" y="546420"/>
                  <a:pt x="1073889" y="479605"/>
                </a:cubicBezTo>
                <a:cubicBezTo>
                  <a:pt x="1072162" y="466944"/>
                  <a:pt x="1057814" y="459385"/>
                  <a:pt x="1052624" y="447708"/>
                </a:cubicBezTo>
                <a:cubicBezTo>
                  <a:pt x="1043520" y="427224"/>
                  <a:pt x="1038448" y="405177"/>
                  <a:pt x="1031359" y="383912"/>
                </a:cubicBezTo>
                <a:cubicBezTo>
                  <a:pt x="1027815" y="373280"/>
                  <a:pt x="1026943" y="361340"/>
                  <a:pt x="1020726" y="352015"/>
                </a:cubicBezTo>
                <a:cubicBezTo>
                  <a:pt x="1006549" y="330750"/>
                  <a:pt x="986278" y="312465"/>
                  <a:pt x="978196" y="288219"/>
                </a:cubicBezTo>
                <a:cubicBezTo>
                  <a:pt x="961304" y="237544"/>
                  <a:pt x="969408" y="230153"/>
                  <a:pt x="935665" y="203159"/>
                </a:cubicBezTo>
                <a:cubicBezTo>
                  <a:pt x="925687" y="195176"/>
                  <a:pt x="914400" y="188982"/>
                  <a:pt x="903768" y="181894"/>
                </a:cubicBezTo>
                <a:cubicBezTo>
                  <a:pt x="886903" y="131300"/>
                  <a:pt x="904959" y="163707"/>
                  <a:pt x="861238" y="128731"/>
                </a:cubicBezTo>
                <a:cubicBezTo>
                  <a:pt x="811396" y="88857"/>
                  <a:pt x="875093" y="114396"/>
                  <a:pt x="776177" y="64936"/>
                </a:cubicBezTo>
                <a:cubicBezTo>
                  <a:pt x="741469" y="47581"/>
                  <a:pt x="709269" y="28974"/>
                  <a:pt x="669852" y="22405"/>
                </a:cubicBezTo>
                <a:lnTo>
                  <a:pt x="606056" y="11773"/>
                </a:lnTo>
                <a:cubicBezTo>
                  <a:pt x="364223" y="22765"/>
                  <a:pt x="407581" y="-5948"/>
                  <a:pt x="361507" y="1140"/>
                </a:cubicBezTo>
                <a:close/>
              </a:path>
            </a:pathLst>
          </a:custGeom>
          <a:noFill/>
          <a:ln>
            <a:solidFill>
              <a:srgbClr val="00B05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4" name="Forme libre 3"/>
          <p:cNvSpPr/>
          <p:nvPr/>
        </p:nvSpPr>
        <p:spPr>
          <a:xfrm>
            <a:off x="4933507" y="1445430"/>
            <a:ext cx="1375445" cy="1659277"/>
          </a:xfrm>
          <a:custGeom>
            <a:avLst/>
            <a:gdLst>
              <a:gd name="connsiteX0" fmla="*/ 1127051 w 1375445"/>
              <a:gd name="connsiteY0" fmla="*/ 598 h 1659277"/>
              <a:gd name="connsiteX1" fmla="*/ 1020726 w 1375445"/>
              <a:gd name="connsiteY1" fmla="*/ 32496 h 1659277"/>
              <a:gd name="connsiteX2" fmla="*/ 956930 w 1375445"/>
              <a:gd name="connsiteY2" fmla="*/ 53761 h 1659277"/>
              <a:gd name="connsiteX3" fmla="*/ 882502 w 1375445"/>
              <a:gd name="connsiteY3" fmla="*/ 85658 h 1659277"/>
              <a:gd name="connsiteX4" fmla="*/ 850605 w 1375445"/>
              <a:gd name="connsiteY4" fmla="*/ 106923 h 1659277"/>
              <a:gd name="connsiteX5" fmla="*/ 754912 w 1375445"/>
              <a:gd name="connsiteY5" fmla="*/ 138821 h 1659277"/>
              <a:gd name="connsiteX6" fmla="*/ 723014 w 1375445"/>
              <a:gd name="connsiteY6" fmla="*/ 149454 h 1659277"/>
              <a:gd name="connsiteX7" fmla="*/ 691116 w 1375445"/>
              <a:gd name="connsiteY7" fmla="*/ 170719 h 1659277"/>
              <a:gd name="connsiteX8" fmla="*/ 616688 w 1375445"/>
              <a:gd name="connsiteY8" fmla="*/ 181351 h 1659277"/>
              <a:gd name="connsiteX9" fmla="*/ 308344 w 1375445"/>
              <a:gd name="connsiteY9" fmla="*/ 202617 h 1659277"/>
              <a:gd name="connsiteX10" fmla="*/ 212651 w 1375445"/>
              <a:gd name="connsiteY10" fmla="*/ 255779 h 1659277"/>
              <a:gd name="connsiteX11" fmla="*/ 180753 w 1375445"/>
              <a:gd name="connsiteY11" fmla="*/ 277044 h 1659277"/>
              <a:gd name="connsiteX12" fmla="*/ 127591 w 1375445"/>
              <a:gd name="connsiteY12" fmla="*/ 319575 h 1659277"/>
              <a:gd name="connsiteX13" fmla="*/ 116958 w 1375445"/>
              <a:gd name="connsiteY13" fmla="*/ 351472 h 1659277"/>
              <a:gd name="connsiteX14" fmla="*/ 95693 w 1375445"/>
              <a:gd name="connsiteY14" fmla="*/ 447165 h 1659277"/>
              <a:gd name="connsiteX15" fmla="*/ 74428 w 1375445"/>
              <a:gd name="connsiteY15" fmla="*/ 479063 h 1659277"/>
              <a:gd name="connsiteX16" fmla="*/ 63795 w 1375445"/>
              <a:gd name="connsiteY16" fmla="*/ 521593 h 1659277"/>
              <a:gd name="connsiteX17" fmla="*/ 42530 w 1375445"/>
              <a:gd name="connsiteY17" fmla="*/ 585389 h 1659277"/>
              <a:gd name="connsiteX18" fmla="*/ 21265 w 1375445"/>
              <a:gd name="connsiteY18" fmla="*/ 755510 h 1659277"/>
              <a:gd name="connsiteX19" fmla="*/ 10633 w 1375445"/>
              <a:gd name="connsiteY19" fmla="*/ 787407 h 1659277"/>
              <a:gd name="connsiteX20" fmla="*/ 0 w 1375445"/>
              <a:gd name="connsiteY20" fmla="*/ 851203 h 1659277"/>
              <a:gd name="connsiteX21" fmla="*/ 10633 w 1375445"/>
              <a:gd name="connsiteY21" fmla="*/ 1170179 h 1659277"/>
              <a:gd name="connsiteX22" fmla="*/ 31898 w 1375445"/>
              <a:gd name="connsiteY22" fmla="*/ 1212710 h 1659277"/>
              <a:gd name="connsiteX23" fmla="*/ 42530 w 1375445"/>
              <a:gd name="connsiteY23" fmla="*/ 1244607 h 1659277"/>
              <a:gd name="connsiteX24" fmla="*/ 106326 w 1375445"/>
              <a:gd name="connsiteY24" fmla="*/ 1340300 h 1659277"/>
              <a:gd name="connsiteX25" fmla="*/ 127591 w 1375445"/>
              <a:gd name="connsiteY25" fmla="*/ 1372198 h 1659277"/>
              <a:gd name="connsiteX26" fmla="*/ 191386 w 1375445"/>
              <a:gd name="connsiteY26" fmla="*/ 1435993 h 1659277"/>
              <a:gd name="connsiteX27" fmla="*/ 255181 w 1375445"/>
              <a:gd name="connsiteY27" fmla="*/ 1457258 h 1659277"/>
              <a:gd name="connsiteX28" fmla="*/ 287079 w 1375445"/>
              <a:gd name="connsiteY28" fmla="*/ 1467891 h 1659277"/>
              <a:gd name="connsiteX29" fmla="*/ 318977 w 1375445"/>
              <a:gd name="connsiteY29" fmla="*/ 1478523 h 1659277"/>
              <a:gd name="connsiteX30" fmla="*/ 478465 w 1375445"/>
              <a:gd name="connsiteY30" fmla="*/ 1467891 h 1659277"/>
              <a:gd name="connsiteX31" fmla="*/ 542260 w 1375445"/>
              <a:gd name="connsiteY31" fmla="*/ 1446626 h 1659277"/>
              <a:gd name="connsiteX32" fmla="*/ 574158 w 1375445"/>
              <a:gd name="connsiteY32" fmla="*/ 1435993 h 1659277"/>
              <a:gd name="connsiteX33" fmla="*/ 691116 w 1375445"/>
              <a:gd name="connsiteY33" fmla="*/ 1446626 h 1659277"/>
              <a:gd name="connsiteX34" fmla="*/ 754912 w 1375445"/>
              <a:gd name="connsiteY34" fmla="*/ 1499789 h 1659277"/>
              <a:gd name="connsiteX35" fmla="*/ 786809 w 1375445"/>
              <a:gd name="connsiteY35" fmla="*/ 1521054 h 1659277"/>
              <a:gd name="connsiteX36" fmla="*/ 818707 w 1375445"/>
              <a:gd name="connsiteY36" fmla="*/ 1563584 h 1659277"/>
              <a:gd name="connsiteX37" fmla="*/ 882502 w 1375445"/>
              <a:gd name="connsiteY37" fmla="*/ 1606114 h 1659277"/>
              <a:gd name="connsiteX38" fmla="*/ 914400 w 1375445"/>
              <a:gd name="connsiteY38" fmla="*/ 1627379 h 1659277"/>
              <a:gd name="connsiteX39" fmla="*/ 988828 w 1375445"/>
              <a:gd name="connsiteY39" fmla="*/ 1648644 h 1659277"/>
              <a:gd name="connsiteX40" fmla="*/ 1020726 w 1375445"/>
              <a:gd name="connsiteY40" fmla="*/ 1659277 h 1659277"/>
              <a:gd name="connsiteX41" fmla="*/ 1041991 w 1375445"/>
              <a:gd name="connsiteY41" fmla="*/ 1265872 h 1659277"/>
              <a:gd name="connsiteX42" fmla="*/ 1073888 w 1375445"/>
              <a:gd name="connsiteY42" fmla="*/ 1159547 h 1659277"/>
              <a:gd name="connsiteX43" fmla="*/ 1084521 w 1375445"/>
              <a:gd name="connsiteY43" fmla="*/ 1127649 h 1659277"/>
              <a:gd name="connsiteX44" fmla="*/ 1095153 w 1375445"/>
              <a:gd name="connsiteY44" fmla="*/ 1085119 h 1659277"/>
              <a:gd name="connsiteX45" fmla="*/ 1116419 w 1375445"/>
              <a:gd name="connsiteY45" fmla="*/ 1042589 h 1659277"/>
              <a:gd name="connsiteX46" fmla="*/ 1148316 w 1375445"/>
              <a:gd name="connsiteY46" fmla="*/ 968161 h 1659277"/>
              <a:gd name="connsiteX47" fmla="*/ 1158949 w 1375445"/>
              <a:gd name="connsiteY47" fmla="*/ 936263 h 1659277"/>
              <a:gd name="connsiteX48" fmla="*/ 1190846 w 1375445"/>
              <a:gd name="connsiteY48" fmla="*/ 904365 h 1659277"/>
              <a:gd name="connsiteX49" fmla="*/ 1233377 w 1375445"/>
              <a:gd name="connsiteY49" fmla="*/ 808672 h 1659277"/>
              <a:gd name="connsiteX50" fmla="*/ 1265274 w 1375445"/>
              <a:gd name="connsiteY50" fmla="*/ 712979 h 1659277"/>
              <a:gd name="connsiteX51" fmla="*/ 1275907 w 1375445"/>
              <a:gd name="connsiteY51" fmla="*/ 681082 h 1659277"/>
              <a:gd name="connsiteX52" fmla="*/ 1307805 w 1375445"/>
              <a:gd name="connsiteY52" fmla="*/ 638551 h 1659277"/>
              <a:gd name="connsiteX53" fmla="*/ 1329070 w 1375445"/>
              <a:gd name="connsiteY53" fmla="*/ 574756 h 1659277"/>
              <a:gd name="connsiteX54" fmla="*/ 1339702 w 1375445"/>
              <a:gd name="connsiteY54" fmla="*/ 542858 h 1659277"/>
              <a:gd name="connsiteX55" fmla="*/ 1360967 w 1375445"/>
              <a:gd name="connsiteY55" fmla="*/ 510961 h 1659277"/>
              <a:gd name="connsiteX56" fmla="*/ 1360967 w 1375445"/>
              <a:gd name="connsiteY56" fmla="*/ 266412 h 1659277"/>
              <a:gd name="connsiteX57" fmla="*/ 1350335 w 1375445"/>
              <a:gd name="connsiteY57" fmla="*/ 223882 h 1659277"/>
              <a:gd name="connsiteX58" fmla="*/ 1329070 w 1375445"/>
              <a:gd name="connsiteY58" fmla="*/ 191984 h 1659277"/>
              <a:gd name="connsiteX59" fmla="*/ 1318437 w 1375445"/>
              <a:gd name="connsiteY59" fmla="*/ 160086 h 1659277"/>
              <a:gd name="connsiteX60" fmla="*/ 1265274 w 1375445"/>
              <a:gd name="connsiteY60" fmla="*/ 106923 h 1659277"/>
              <a:gd name="connsiteX61" fmla="*/ 1233377 w 1375445"/>
              <a:gd name="connsiteY61" fmla="*/ 75026 h 1659277"/>
              <a:gd name="connsiteX62" fmla="*/ 1169581 w 1375445"/>
              <a:gd name="connsiteY62" fmla="*/ 21863 h 1659277"/>
              <a:gd name="connsiteX63" fmla="*/ 1137684 w 1375445"/>
              <a:gd name="connsiteY63" fmla="*/ 11230 h 1659277"/>
              <a:gd name="connsiteX64" fmla="*/ 1127051 w 1375445"/>
              <a:gd name="connsiteY64" fmla="*/ 598 h 165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1375445" h="1659277">
                <a:moveTo>
                  <a:pt x="1127051" y="598"/>
                </a:moveTo>
                <a:cubicBezTo>
                  <a:pt x="1107558" y="4142"/>
                  <a:pt x="1106215" y="1409"/>
                  <a:pt x="1020726" y="32496"/>
                </a:cubicBezTo>
                <a:cubicBezTo>
                  <a:pt x="999660" y="40157"/>
                  <a:pt x="975581" y="41327"/>
                  <a:pt x="956930" y="53761"/>
                </a:cubicBezTo>
                <a:cubicBezTo>
                  <a:pt x="912874" y="83132"/>
                  <a:pt x="937430" y="71927"/>
                  <a:pt x="882502" y="85658"/>
                </a:cubicBezTo>
                <a:cubicBezTo>
                  <a:pt x="871870" y="92746"/>
                  <a:pt x="862282" y="101733"/>
                  <a:pt x="850605" y="106923"/>
                </a:cubicBezTo>
                <a:cubicBezTo>
                  <a:pt x="850588" y="106931"/>
                  <a:pt x="770870" y="133502"/>
                  <a:pt x="754912" y="138821"/>
                </a:cubicBezTo>
                <a:cubicBezTo>
                  <a:pt x="744279" y="142365"/>
                  <a:pt x="732340" y="143237"/>
                  <a:pt x="723014" y="149454"/>
                </a:cubicBezTo>
                <a:cubicBezTo>
                  <a:pt x="712381" y="156542"/>
                  <a:pt x="703356" y="167047"/>
                  <a:pt x="691116" y="170719"/>
                </a:cubicBezTo>
                <a:cubicBezTo>
                  <a:pt x="667112" y="177920"/>
                  <a:pt x="641663" y="179270"/>
                  <a:pt x="616688" y="181351"/>
                </a:cubicBezTo>
                <a:cubicBezTo>
                  <a:pt x="514018" y="189907"/>
                  <a:pt x="411125" y="195528"/>
                  <a:pt x="308344" y="202617"/>
                </a:cubicBezTo>
                <a:cubicBezTo>
                  <a:pt x="252200" y="221331"/>
                  <a:pt x="285772" y="207032"/>
                  <a:pt x="212651" y="255779"/>
                </a:cubicBezTo>
                <a:cubicBezTo>
                  <a:pt x="202018" y="262867"/>
                  <a:pt x="189789" y="268008"/>
                  <a:pt x="180753" y="277044"/>
                </a:cubicBezTo>
                <a:cubicBezTo>
                  <a:pt x="150452" y="307346"/>
                  <a:pt x="167829" y="292749"/>
                  <a:pt x="127591" y="319575"/>
                </a:cubicBezTo>
                <a:cubicBezTo>
                  <a:pt x="124047" y="330207"/>
                  <a:pt x="119389" y="340531"/>
                  <a:pt x="116958" y="351472"/>
                </a:cubicBezTo>
                <a:cubicBezTo>
                  <a:pt x="110422" y="380883"/>
                  <a:pt x="110057" y="418438"/>
                  <a:pt x="95693" y="447165"/>
                </a:cubicBezTo>
                <a:cubicBezTo>
                  <a:pt x="89978" y="458595"/>
                  <a:pt x="81516" y="468430"/>
                  <a:pt x="74428" y="479063"/>
                </a:cubicBezTo>
                <a:cubicBezTo>
                  <a:pt x="70884" y="493240"/>
                  <a:pt x="67994" y="507596"/>
                  <a:pt x="63795" y="521593"/>
                </a:cubicBezTo>
                <a:cubicBezTo>
                  <a:pt x="57354" y="543063"/>
                  <a:pt x="42530" y="585389"/>
                  <a:pt x="42530" y="585389"/>
                </a:cubicBezTo>
                <a:cubicBezTo>
                  <a:pt x="37181" y="638882"/>
                  <a:pt x="33258" y="701542"/>
                  <a:pt x="21265" y="755510"/>
                </a:cubicBezTo>
                <a:cubicBezTo>
                  <a:pt x="18834" y="766451"/>
                  <a:pt x="13064" y="776466"/>
                  <a:pt x="10633" y="787407"/>
                </a:cubicBezTo>
                <a:cubicBezTo>
                  <a:pt x="5956" y="808452"/>
                  <a:pt x="3544" y="829938"/>
                  <a:pt x="0" y="851203"/>
                </a:cubicBezTo>
                <a:cubicBezTo>
                  <a:pt x="3544" y="957528"/>
                  <a:pt x="1282" y="1064206"/>
                  <a:pt x="10633" y="1170179"/>
                </a:cubicBezTo>
                <a:cubicBezTo>
                  <a:pt x="12026" y="1185968"/>
                  <a:pt x="25654" y="1198141"/>
                  <a:pt x="31898" y="1212710"/>
                </a:cubicBezTo>
                <a:cubicBezTo>
                  <a:pt x="36313" y="1223011"/>
                  <a:pt x="37087" y="1234810"/>
                  <a:pt x="42530" y="1244607"/>
                </a:cubicBezTo>
                <a:cubicBezTo>
                  <a:pt x="42554" y="1244649"/>
                  <a:pt x="95680" y="1324331"/>
                  <a:pt x="106326" y="1340300"/>
                </a:cubicBezTo>
                <a:cubicBezTo>
                  <a:pt x="113415" y="1350933"/>
                  <a:pt x="119924" y="1361975"/>
                  <a:pt x="127591" y="1372198"/>
                </a:cubicBezTo>
                <a:cubicBezTo>
                  <a:pt x="150986" y="1403392"/>
                  <a:pt x="156403" y="1420445"/>
                  <a:pt x="191386" y="1435993"/>
                </a:cubicBezTo>
                <a:cubicBezTo>
                  <a:pt x="211869" y="1445097"/>
                  <a:pt x="233916" y="1450170"/>
                  <a:pt x="255181" y="1457258"/>
                </a:cubicBezTo>
                <a:lnTo>
                  <a:pt x="287079" y="1467891"/>
                </a:lnTo>
                <a:lnTo>
                  <a:pt x="318977" y="1478523"/>
                </a:lnTo>
                <a:cubicBezTo>
                  <a:pt x="372140" y="1474979"/>
                  <a:pt x="425720" y="1475426"/>
                  <a:pt x="478465" y="1467891"/>
                </a:cubicBezTo>
                <a:cubicBezTo>
                  <a:pt x="500655" y="1464721"/>
                  <a:pt x="520995" y="1453714"/>
                  <a:pt x="542260" y="1446626"/>
                </a:cubicBezTo>
                <a:lnTo>
                  <a:pt x="574158" y="1435993"/>
                </a:lnTo>
                <a:cubicBezTo>
                  <a:pt x="613144" y="1439537"/>
                  <a:pt x="652838" y="1438424"/>
                  <a:pt x="691116" y="1446626"/>
                </a:cubicBezTo>
                <a:cubicBezTo>
                  <a:pt x="712439" y="1451195"/>
                  <a:pt x="741144" y="1488316"/>
                  <a:pt x="754912" y="1499789"/>
                </a:cubicBezTo>
                <a:cubicBezTo>
                  <a:pt x="764729" y="1507970"/>
                  <a:pt x="777773" y="1512018"/>
                  <a:pt x="786809" y="1521054"/>
                </a:cubicBezTo>
                <a:cubicBezTo>
                  <a:pt x="799340" y="1533585"/>
                  <a:pt x="805462" y="1551811"/>
                  <a:pt x="818707" y="1563584"/>
                </a:cubicBezTo>
                <a:cubicBezTo>
                  <a:pt x="837809" y="1580563"/>
                  <a:pt x="861237" y="1591937"/>
                  <a:pt x="882502" y="1606114"/>
                </a:cubicBezTo>
                <a:cubicBezTo>
                  <a:pt x="893135" y="1613202"/>
                  <a:pt x="902277" y="1623338"/>
                  <a:pt x="914400" y="1627379"/>
                </a:cubicBezTo>
                <a:cubicBezTo>
                  <a:pt x="990881" y="1652873"/>
                  <a:pt x="895372" y="1621942"/>
                  <a:pt x="988828" y="1648644"/>
                </a:cubicBezTo>
                <a:cubicBezTo>
                  <a:pt x="999605" y="1651723"/>
                  <a:pt x="1010093" y="1655733"/>
                  <a:pt x="1020726" y="1659277"/>
                </a:cubicBezTo>
                <a:cubicBezTo>
                  <a:pt x="1061119" y="1497696"/>
                  <a:pt x="1019841" y="1675654"/>
                  <a:pt x="1041991" y="1265872"/>
                </a:cubicBezTo>
                <a:cubicBezTo>
                  <a:pt x="1043028" y="1246690"/>
                  <a:pt x="1071059" y="1168033"/>
                  <a:pt x="1073888" y="1159547"/>
                </a:cubicBezTo>
                <a:cubicBezTo>
                  <a:pt x="1077432" y="1148914"/>
                  <a:pt x="1081803" y="1138522"/>
                  <a:pt x="1084521" y="1127649"/>
                </a:cubicBezTo>
                <a:cubicBezTo>
                  <a:pt x="1088065" y="1113472"/>
                  <a:pt x="1090022" y="1098801"/>
                  <a:pt x="1095153" y="1085119"/>
                </a:cubicBezTo>
                <a:cubicBezTo>
                  <a:pt x="1100718" y="1070278"/>
                  <a:pt x="1109330" y="1056766"/>
                  <a:pt x="1116419" y="1042589"/>
                </a:cubicBezTo>
                <a:cubicBezTo>
                  <a:pt x="1138546" y="954076"/>
                  <a:pt x="1111603" y="1041585"/>
                  <a:pt x="1148316" y="968161"/>
                </a:cubicBezTo>
                <a:cubicBezTo>
                  <a:pt x="1153328" y="958136"/>
                  <a:pt x="1152732" y="945589"/>
                  <a:pt x="1158949" y="936263"/>
                </a:cubicBezTo>
                <a:cubicBezTo>
                  <a:pt x="1167290" y="923752"/>
                  <a:pt x="1180214" y="914998"/>
                  <a:pt x="1190846" y="904365"/>
                </a:cubicBezTo>
                <a:cubicBezTo>
                  <a:pt x="1216153" y="828447"/>
                  <a:pt x="1199678" y="859221"/>
                  <a:pt x="1233377" y="808672"/>
                </a:cubicBezTo>
                <a:lnTo>
                  <a:pt x="1265274" y="712979"/>
                </a:lnTo>
                <a:cubicBezTo>
                  <a:pt x="1268818" y="702347"/>
                  <a:pt x="1269183" y="690048"/>
                  <a:pt x="1275907" y="681082"/>
                </a:cubicBezTo>
                <a:lnTo>
                  <a:pt x="1307805" y="638551"/>
                </a:lnTo>
                <a:lnTo>
                  <a:pt x="1329070" y="574756"/>
                </a:lnTo>
                <a:cubicBezTo>
                  <a:pt x="1332614" y="564123"/>
                  <a:pt x="1333485" y="552183"/>
                  <a:pt x="1339702" y="542858"/>
                </a:cubicBezTo>
                <a:lnTo>
                  <a:pt x="1360967" y="510961"/>
                </a:lnTo>
                <a:cubicBezTo>
                  <a:pt x="1382691" y="402343"/>
                  <a:pt x="1377692" y="450393"/>
                  <a:pt x="1360967" y="266412"/>
                </a:cubicBezTo>
                <a:cubicBezTo>
                  <a:pt x="1359644" y="251859"/>
                  <a:pt x="1356091" y="237313"/>
                  <a:pt x="1350335" y="223882"/>
                </a:cubicBezTo>
                <a:cubicBezTo>
                  <a:pt x="1345301" y="212136"/>
                  <a:pt x="1334785" y="203414"/>
                  <a:pt x="1329070" y="191984"/>
                </a:cubicBezTo>
                <a:cubicBezTo>
                  <a:pt x="1324058" y="181959"/>
                  <a:pt x="1325162" y="169052"/>
                  <a:pt x="1318437" y="160086"/>
                </a:cubicBezTo>
                <a:cubicBezTo>
                  <a:pt x="1303400" y="140037"/>
                  <a:pt x="1282995" y="124644"/>
                  <a:pt x="1265274" y="106923"/>
                </a:cubicBezTo>
                <a:lnTo>
                  <a:pt x="1233377" y="75026"/>
                </a:lnTo>
                <a:cubicBezTo>
                  <a:pt x="1209860" y="51509"/>
                  <a:pt x="1199189" y="36667"/>
                  <a:pt x="1169581" y="21863"/>
                </a:cubicBezTo>
                <a:cubicBezTo>
                  <a:pt x="1159557" y="16851"/>
                  <a:pt x="1148557" y="13948"/>
                  <a:pt x="1137684" y="11230"/>
                </a:cubicBezTo>
                <a:cubicBezTo>
                  <a:pt x="1134246" y="10370"/>
                  <a:pt x="1146544" y="-2946"/>
                  <a:pt x="1127051" y="598"/>
                </a:cubicBezTo>
                <a:close/>
              </a:path>
            </a:pathLst>
          </a:custGeom>
          <a:noFill/>
          <a:ln>
            <a:solidFill>
              <a:srgbClr val="FFFF0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0" name="Rectangle 3"/>
          <p:cNvSpPr txBox="1">
            <a:spLocks noChangeArrowheads="1"/>
          </p:cNvSpPr>
          <p:nvPr/>
        </p:nvSpPr>
        <p:spPr>
          <a:xfrm>
            <a:off x="4696432" y="4725144"/>
            <a:ext cx="4176464" cy="1996539"/>
          </a:xfrm>
          <a:prstGeom prst="rect">
            <a:avLst/>
          </a:prstGeom>
          <a:ln>
            <a:solidFill>
              <a:schemeClr val="tx1"/>
            </a:solidFill>
          </a:ln>
        </p:spPr>
        <p:txBody>
          <a:bodyPr vert="horz" lIns="91440" tIns="45720" rIns="91440" bIns="45720" rtlCol="0">
            <a:normAutofit lnSpcReduction="10000"/>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r>
              <a:rPr lang="fr-FR" altLang="fr-FR" sz="2200" dirty="0" smtClean="0">
                <a:latin typeface="Arial Narrow" panose="020B0606020202030204" pitchFamily="34" charset="0"/>
                <a:ea typeface="Verdana" panose="020B0604030504040204" pitchFamily="34" charset="0"/>
                <a:cs typeface="Verdana" panose="020B0604030504040204" pitchFamily="34" charset="0"/>
              </a:rPr>
              <a:t>Hémorragique</a:t>
            </a:r>
          </a:p>
          <a:p>
            <a:r>
              <a:rPr lang="fr-FR" altLang="fr-FR" sz="2200" dirty="0" smtClean="0">
                <a:latin typeface="Arial Narrow" panose="020B0606020202030204" pitchFamily="34" charset="0"/>
                <a:ea typeface="Verdana" panose="020B0604030504040204" pitchFamily="34" charset="0"/>
                <a:cs typeface="Verdana" panose="020B0604030504040204" pitchFamily="34" charset="0"/>
              </a:rPr>
              <a:t>De </a:t>
            </a:r>
            <a:r>
              <a:rPr lang="fr-FR" altLang="fr-FR" sz="2200" dirty="0" err="1" smtClean="0">
                <a:latin typeface="Arial Narrow" panose="020B0606020202030204" pitchFamily="34" charset="0"/>
                <a:ea typeface="Verdana" panose="020B0604030504040204" pitchFamily="34" charset="0"/>
                <a:cs typeface="Verdana" panose="020B0604030504040204" pitchFamily="34" charset="0"/>
              </a:rPr>
              <a:t>dioestrus</a:t>
            </a:r>
            <a:endParaRPr lang="fr-FR" altLang="fr-FR" sz="2200" dirty="0" smtClean="0">
              <a:latin typeface="Arial Narrow" panose="020B0606020202030204" pitchFamily="34" charset="0"/>
              <a:ea typeface="Verdana" panose="020B0604030504040204" pitchFamily="34" charset="0"/>
              <a:cs typeface="Verdana" panose="020B0604030504040204" pitchFamily="34" charset="0"/>
            </a:endParaRPr>
          </a:p>
          <a:p>
            <a:r>
              <a:rPr lang="fr-FR" altLang="fr-FR" sz="2200" dirty="0" err="1" smtClean="0">
                <a:latin typeface="Arial Narrow" panose="020B0606020202030204" pitchFamily="34" charset="0"/>
                <a:ea typeface="Verdana" panose="020B0604030504040204" pitchFamily="34" charset="0"/>
                <a:cs typeface="Verdana" panose="020B0604030504040204" pitchFamily="34" charset="0"/>
              </a:rPr>
              <a:t>Atrétique</a:t>
            </a:r>
            <a:endParaRPr lang="fr-FR" altLang="fr-FR" sz="2200" dirty="0" smtClean="0">
              <a:latin typeface="Arial Narrow" panose="020B0606020202030204" pitchFamily="34" charset="0"/>
              <a:ea typeface="Verdana" panose="020B0604030504040204" pitchFamily="34" charset="0"/>
              <a:cs typeface="Verdana" panose="020B0604030504040204" pitchFamily="34" charset="0"/>
            </a:endParaRPr>
          </a:p>
          <a:p>
            <a:r>
              <a:rPr lang="fr-FR" altLang="fr-FR" sz="2200" dirty="0" smtClean="0">
                <a:latin typeface="Arial Narrow" panose="020B0606020202030204" pitchFamily="34" charset="0"/>
                <a:ea typeface="Verdana" panose="020B0604030504040204" pitchFamily="34" charset="0"/>
                <a:cs typeface="Verdana" panose="020B0604030504040204" pitchFamily="34" charset="0"/>
              </a:rPr>
              <a:t>Cavitaire</a:t>
            </a:r>
          </a:p>
          <a:p>
            <a:r>
              <a:rPr lang="fr-FR" altLang="fr-FR" sz="2200" dirty="0" smtClean="0">
                <a:latin typeface="Arial Narrow" panose="020B0606020202030204" pitchFamily="34" charset="0"/>
                <a:ea typeface="Verdana" panose="020B0604030504040204" pitchFamily="34" charset="0"/>
                <a:cs typeface="Verdana" panose="020B0604030504040204" pitchFamily="34" charset="0"/>
              </a:rPr>
              <a:t>Hormone: </a:t>
            </a:r>
            <a:r>
              <a:rPr lang="fr-FR" altLang="fr-FR" sz="2200" dirty="0" err="1" smtClean="0">
                <a:latin typeface="Arial Narrow" panose="020B0606020202030204" pitchFamily="34" charset="0"/>
                <a:ea typeface="Verdana" panose="020B0604030504040204" pitchFamily="34" charset="0"/>
                <a:cs typeface="Verdana" panose="020B0604030504040204" pitchFamily="34" charset="0"/>
              </a:rPr>
              <a:t>progesterone</a:t>
            </a:r>
            <a:endParaRPr lang="fr-FR" altLang="fr-FR" sz="2200" dirty="0" smtClean="0">
              <a:latin typeface="Arial Narrow" panose="020B0606020202030204" pitchFamily="34" charset="0"/>
              <a:ea typeface="Verdana" panose="020B0604030504040204" pitchFamily="34" charset="0"/>
              <a:cs typeface="Verdana" panose="020B0604030504040204" pitchFamily="34" charset="0"/>
            </a:endParaRPr>
          </a:p>
          <a:p>
            <a:pPr lvl="1"/>
            <a:endParaRPr lang="en-US" altLang="fr-FR" sz="1800" dirty="0" smtClean="0">
              <a:latin typeface="Arial Narrow" panose="020B0606020202030204" pitchFamily="34" charset="0"/>
              <a:ea typeface="Verdana" panose="020B0604030504040204" pitchFamily="34" charset="0"/>
              <a:cs typeface="Verdana" panose="020B0604030504040204" pitchFamily="34" charset="0"/>
            </a:endParaRPr>
          </a:p>
          <a:p>
            <a:endParaRPr lang="fr-BE" altLang="fr-FR" sz="1800" dirty="0" smtClean="0">
              <a:latin typeface="Arial Narrow" panose="020B0606020202030204" pitchFamily="34" charset="0"/>
              <a:ea typeface="Verdana" panose="020B0604030504040204" pitchFamily="34" charset="0"/>
              <a:cs typeface="Verdana" panose="020B0604030504040204" pitchFamily="34" charset="0"/>
            </a:endParaRPr>
          </a:p>
        </p:txBody>
      </p:sp>
      <p:sp>
        <p:nvSpPr>
          <p:cNvPr id="11" name="ZoneTexte 10"/>
          <p:cNvSpPr txBox="1"/>
          <p:nvPr/>
        </p:nvSpPr>
        <p:spPr>
          <a:xfrm>
            <a:off x="1443291" y="3645024"/>
            <a:ext cx="1419491" cy="461665"/>
          </a:xfrm>
          <a:prstGeom prst="rect">
            <a:avLst/>
          </a:prstGeom>
          <a:solidFill>
            <a:schemeClr val="accent3">
              <a:lumMod val="60000"/>
              <a:lumOff val="40000"/>
            </a:schemeClr>
          </a:solidFill>
          <a:ln>
            <a:solidFill>
              <a:schemeClr val="tx1"/>
            </a:solidFill>
          </a:ln>
        </p:spPr>
        <p:txBody>
          <a:bodyPr wrap="none" rtlCol="0">
            <a:spAutoFit/>
          </a:bodyPr>
          <a:lstStyle/>
          <a:p>
            <a:r>
              <a:rPr lang="fr-BE" sz="2400" dirty="0" smtClean="0">
                <a:latin typeface="Verdana" panose="020B0604030504040204" pitchFamily="34" charset="0"/>
                <a:ea typeface="Verdana" panose="020B0604030504040204" pitchFamily="34" charset="0"/>
                <a:cs typeface="Verdana" panose="020B0604030504040204" pitchFamily="34" charset="0"/>
              </a:rPr>
              <a:t>Follicule</a:t>
            </a:r>
            <a:endParaRPr lang="fr-BE" sz="2400" dirty="0">
              <a:latin typeface="Verdana" panose="020B0604030504040204" pitchFamily="34" charset="0"/>
              <a:ea typeface="Verdana" panose="020B0604030504040204" pitchFamily="34" charset="0"/>
              <a:cs typeface="Verdana" panose="020B0604030504040204" pitchFamily="34" charset="0"/>
            </a:endParaRPr>
          </a:p>
        </p:txBody>
      </p:sp>
      <p:sp>
        <p:nvSpPr>
          <p:cNvPr id="12" name="ZoneTexte 11"/>
          <p:cNvSpPr txBox="1"/>
          <p:nvPr/>
        </p:nvSpPr>
        <p:spPr>
          <a:xfrm>
            <a:off x="5796136" y="3578824"/>
            <a:ext cx="2044149" cy="461665"/>
          </a:xfrm>
          <a:prstGeom prst="rect">
            <a:avLst/>
          </a:prstGeom>
          <a:solidFill>
            <a:srgbClr val="FFFF00"/>
          </a:solidFill>
          <a:ln>
            <a:solidFill>
              <a:schemeClr val="tx1"/>
            </a:solidFill>
          </a:ln>
        </p:spPr>
        <p:txBody>
          <a:bodyPr wrap="none" rtlCol="0">
            <a:spAutoFit/>
          </a:bodyPr>
          <a:lstStyle/>
          <a:p>
            <a:r>
              <a:rPr lang="fr-BE" sz="2400" dirty="0" smtClean="0">
                <a:latin typeface="Verdana" panose="020B0604030504040204" pitchFamily="34" charset="0"/>
                <a:ea typeface="Verdana" panose="020B0604030504040204" pitchFamily="34" charset="0"/>
                <a:cs typeface="Verdana" panose="020B0604030504040204" pitchFamily="34" charset="0"/>
              </a:rPr>
              <a:t>Corps jaune</a:t>
            </a:r>
            <a:endParaRPr lang="fr-BE" sz="2400" dirty="0">
              <a:latin typeface="Verdana" panose="020B0604030504040204" pitchFamily="34" charset="0"/>
              <a:ea typeface="Verdana" panose="020B0604030504040204" pitchFamily="34" charset="0"/>
              <a:cs typeface="Verdana" panose="020B0604030504040204" pitchFamily="34" charset="0"/>
            </a:endParaRPr>
          </a:p>
        </p:txBody>
      </p:sp>
    </p:spTree>
    <p:extLst>
      <p:ext uri="{BB962C8B-B14F-4D97-AF65-F5344CB8AC3E}">
        <p14:creationId xmlns:p14="http://schemas.microsoft.com/office/powerpoint/2010/main" val="267323553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1"/>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3"/>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nodeType="clickEffect">
                                  <p:stCondLst>
                                    <p:cond delay="0"/>
                                  </p:stCondLst>
                                  <p:childTnLst>
                                    <p:set>
                                      <p:cBhvr>
                                        <p:cTn id="12" dur="1" fill="hold">
                                          <p:stCondLst>
                                            <p:cond delay="0"/>
                                          </p:stCondLst>
                                        </p:cTn>
                                        <p:tgtEl>
                                          <p:spTgt spid="16387">
                                            <p:txEl>
                                              <p:pRg st="0" end="0"/>
                                            </p:txEl>
                                          </p:spTgt>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16387">
                                            <p:txEl>
                                              <p:pRg st="1" end="1"/>
                                            </p:txEl>
                                          </p:spTgt>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16387">
                                            <p:txEl>
                                              <p:pRg st="2" end="2"/>
                                            </p:txEl>
                                          </p:spTgt>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16387">
                                            <p:txEl>
                                              <p:pRg st="3" end="3"/>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4"/>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12"/>
                                        </p:tgtEl>
                                        <p:attrNameLst>
                                          <p:attrName>style.visibility</p:attrName>
                                        </p:attrNameLst>
                                      </p:cBhvr>
                                      <p:to>
                                        <p:strVal val="visible"/>
                                      </p:to>
                                    </p:set>
                                  </p:childTnLst>
                                </p:cTn>
                              </p:par>
                            </p:childTnLst>
                          </p:cTn>
                        </p:par>
                      </p:childTnLst>
                    </p:cTn>
                  </p:par>
                  <p:par>
                    <p:cTn id="25" fill="hold">
                      <p:stCondLst>
                        <p:cond delay="indefinite"/>
                      </p:stCondLst>
                      <p:childTnLst>
                        <p:par>
                          <p:cTn id="26" fill="hold">
                            <p:stCondLst>
                              <p:cond delay="0"/>
                            </p:stCondLst>
                            <p:childTnLst>
                              <p:par>
                                <p:cTn id="27" presetID="1" presetClass="entr" presetSubtype="0" fill="hold" nodeType="clickEffect">
                                  <p:stCondLst>
                                    <p:cond delay="0"/>
                                  </p:stCondLst>
                                  <p:childTnLst>
                                    <p:set>
                                      <p:cBhvr>
                                        <p:cTn id="28" dur="1" fill="hold">
                                          <p:stCondLst>
                                            <p:cond delay="0"/>
                                          </p:stCondLst>
                                        </p:cTn>
                                        <p:tgtEl>
                                          <p:spTgt spid="10">
                                            <p:txEl>
                                              <p:pRg st="0" end="0"/>
                                            </p:txEl>
                                          </p:spTgt>
                                        </p:tgtEl>
                                        <p:attrNameLst>
                                          <p:attrName>style.visibility</p:attrName>
                                        </p:attrNameLst>
                                      </p:cBhvr>
                                      <p:to>
                                        <p:strVal val="visible"/>
                                      </p:to>
                                    </p:set>
                                  </p:childTnLst>
                                </p:cTn>
                              </p:par>
                              <p:par>
                                <p:cTn id="29" presetID="1" presetClass="entr" presetSubtype="0" fill="hold" nodeType="withEffect">
                                  <p:stCondLst>
                                    <p:cond delay="0"/>
                                  </p:stCondLst>
                                  <p:childTnLst>
                                    <p:set>
                                      <p:cBhvr>
                                        <p:cTn id="30" dur="1" fill="hold">
                                          <p:stCondLst>
                                            <p:cond delay="0"/>
                                          </p:stCondLst>
                                        </p:cTn>
                                        <p:tgtEl>
                                          <p:spTgt spid="10">
                                            <p:txEl>
                                              <p:pRg st="1" end="1"/>
                                            </p:txEl>
                                          </p:spTgt>
                                        </p:tgtEl>
                                        <p:attrNameLst>
                                          <p:attrName>style.visibility</p:attrName>
                                        </p:attrNameLst>
                                      </p:cBhvr>
                                      <p:to>
                                        <p:strVal val="visible"/>
                                      </p:to>
                                    </p:set>
                                  </p:childTnLst>
                                </p:cTn>
                              </p:par>
                              <p:par>
                                <p:cTn id="31" presetID="1" presetClass="entr" presetSubtype="0" fill="hold" nodeType="withEffect">
                                  <p:stCondLst>
                                    <p:cond delay="0"/>
                                  </p:stCondLst>
                                  <p:childTnLst>
                                    <p:set>
                                      <p:cBhvr>
                                        <p:cTn id="32" dur="1" fill="hold">
                                          <p:stCondLst>
                                            <p:cond delay="0"/>
                                          </p:stCondLst>
                                        </p:cTn>
                                        <p:tgtEl>
                                          <p:spTgt spid="10">
                                            <p:txEl>
                                              <p:pRg st="2" end="2"/>
                                            </p:txEl>
                                          </p:spTgt>
                                        </p:tgtEl>
                                        <p:attrNameLst>
                                          <p:attrName>style.visibility</p:attrName>
                                        </p:attrNameLst>
                                      </p:cBhvr>
                                      <p:to>
                                        <p:strVal val="visible"/>
                                      </p:to>
                                    </p:set>
                                  </p:childTnLst>
                                </p:cTn>
                              </p:par>
                              <p:par>
                                <p:cTn id="33" presetID="1" presetClass="entr" presetSubtype="0" fill="hold" nodeType="withEffect">
                                  <p:stCondLst>
                                    <p:cond delay="0"/>
                                  </p:stCondLst>
                                  <p:childTnLst>
                                    <p:set>
                                      <p:cBhvr>
                                        <p:cTn id="34" dur="1" fill="hold">
                                          <p:stCondLst>
                                            <p:cond delay="0"/>
                                          </p:stCondLst>
                                        </p:cTn>
                                        <p:tgtEl>
                                          <p:spTgt spid="10">
                                            <p:txEl>
                                              <p:pRg st="3" end="3"/>
                                            </p:txEl>
                                          </p:spTgt>
                                        </p:tgtEl>
                                        <p:attrNameLst>
                                          <p:attrName>style.visibility</p:attrName>
                                        </p:attrNameLst>
                                      </p:cBhvr>
                                      <p:to>
                                        <p:strVal val="visible"/>
                                      </p:to>
                                    </p:set>
                                  </p:childTnLst>
                                </p:cTn>
                              </p:par>
                              <p:par>
                                <p:cTn id="35" presetID="1" presetClass="entr" presetSubtype="0" fill="hold" nodeType="withEffect">
                                  <p:stCondLst>
                                    <p:cond delay="0"/>
                                  </p:stCondLst>
                                  <p:childTnLst>
                                    <p:set>
                                      <p:cBhvr>
                                        <p:cTn id="36" dur="1" fill="hold">
                                          <p:stCondLst>
                                            <p:cond delay="0"/>
                                          </p:stCondLst>
                                        </p:cTn>
                                        <p:tgtEl>
                                          <p:spTgt spid="10">
                                            <p:txEl>
                                              <p:pRg st="4" end="4"/>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4" grpId="0" animBg="1"/>
      <p:bldP spid="11" grpId="0" animBg="1"/>
      <p:bldP spid="12" grpId="0" animBg="1"/>
    </p:bld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794" name="Picture 4" descr="D:\Activités d'enseignements\Ressources\My Cmaps\Chap 05 Constat de gestation manuel 2015.cmap.jp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73025" y="311150"/>
            <a:ext cx="8980488" cy="5945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274112570"/>
      </p:ext>
    </p:extLst>
  </p:cSld>
  <p:clrMapOvr>
    <a:masterClrMapping/>
  </p:clrMapOvr>
  <p:timing>
    <p:tnLst>
      <p:par>
        <p:cTn id="1" dur="indefinite" restart="never" nodeType="tmRoot"/>
      </p:par>
    </p:tnLst>
  </p:timing>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2530" name="Groupe 3"/>
          <p:cNvGrpSpPr>
            <a:grpSpLocks/>
          </p:cNvGrpSpPr>
          <p:nvPr/>
        </p:nvGrpSpPr>
        <p:grpSpPr bwMode="auto">
          <a:xfrm>
            <a:off x="251520" y="476672"/>
            <a:ext cx="8496944" cy="6048672"/>
            <a:chOff x="323528" y="620688"/>
            <a:chExt cx="8143875" cy="5772150"/>
          </a:xfrm>
        </p:grpSpPr>
        <p:pic>
          <p:nvPicPr>
            <p:cNvPr id="22531" name="Picture 2" descr="Résultat de recherche d'images pour &quot;lori.bovine&quot;"/>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23528" y="620688"/>
              <a:ext cx="8143875" cy="5772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2532" name="ZoneTexte 2"/>
            <p:cNvSpPr txBox="1">
              <a:spLocks noChangeArrowheads="1"/>
            </p:cNvSpPr>
            <p:nvPr/>
          </p:nvSpPr>
          <p:spPr bwMode="auto">
            <a:xfrm>
              <a:off x="7132218" y="652046"/>
              <a:ext cx="1232004"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r>
                <a:rPr lang="fr-BE" altLang="fr-FR" sz="1800">
                  <a:latin typeface="Calibri" panose="020F0502020204030204" pitchFamily="34" charset="0"/>
                </a:rPr>
                <a:t>Lori.bovine</a:t>
              </a:r>
            </a:p>
          </p:txBody>
        </p:sp>
      </p:grpSp>
    </p:spTree>
    <p:extLst>
      <p:ext uri="{BB962C8B-B14F-4D97-AF65-F5344CB8AC3E}">
        <p14:creationId xmlns:p14="http://schemas.microsoft.com/office/powerpoint/2010/main" val="4009953316"/>
      </p:ext>
    </p:extLst>
  </p:cSld>
  <p:clrMapOvr>
    <a:masterClrMapping/>
  </p:clrMapOvr>
  <p:timing>
    <p:tnLst>
      <p:par>
        <p:cTn id="1" dur="indefinite" restart="never" nodeType="tmRoot"/>
      </p:par>
    </p:tnLst>
  </p:timing>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3554" name="Groupe 2"/>
          <p:cNvGrpSpPr>
            <a:grpSpLocks/>
          </p:cNvGrpSpPr>
          <p:nvPr/>
        </p:nvGrpSpPr>
        <p:grpSpPr bwMode="auto">
          <a:xfrm>
            <a:off x="395536" y="188640"/>
            <a:ext cx="8280920" cy="6264696"/>
            <a:chOff x="971600" y="548680"/>
            <a:chExt cx="7229475" cy="5772150"/>
          </a:xfrm>
        </p:grpSpPr>
        <p:pic>
          <p:nvPicPr>
            <p:cNvPr id="23555" name="Picture 2" descr="Résultat de recherche d'images pour &quot;placentation bovine&quot;"/>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971600" y="548680"/>
              <a:ext cx="7229475" cy="5772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3556" name="ZoneTexte 3"/>
            <p:cNvSpPr txBox="1">
              <a:spLocks noChangeArrowheads="1"/>
            </p:cNvSpPr>
            <p:nvPr/>
          </p:nvSpPr>
          <p:spPr bwMode="auto">
            <a:xfrm>
              <a:off x="6876256" y="5805264"/>
              <a:ext cx="1232004"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r>
                <a:rPr lang="fr-BE" altLang="fr-FR" sz="1800">
                  <a:solidFill>
                    <a:srgbClr val="FFFF00"/>
                  </a:solidFill>
                  <a:latin typeface="Calibri" panose="020F0502020204030204" pitchFamily="34" charset="0"/>
                </a:rPr>
                <a:t>Lori.bovine</a:t>
              </a:r>
            </a:p>
          </p:txBody>
        </p:sp>
      </p:grpSp>
    </p:spTree>
    <p:extLst>
      <p:ext uri="{BB962C8B-B14F-4D97-AF65-F5344CB8AC3E}">
        <p14:creationId xmlns:p14="http://schemas.microsoft.com/office/powerpoint/2010/main" val="982408857"/>
      </p:ext>
    </p:extLst>
  </p:cSld>
  <p:clrMapOvr>
    <a:masterClrMapping/>
  </p:clrMapOvr>
  <p:timing>
    <p:tnLst>
      <p:par>
        <p:cTn id="1" dur="indefinite" restart="never" nodeType="tmRoot"/>
      </p:par>
    </p:tnLst>
  </p:timing>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2" name="Groupe 21"/>
          <p:cNvGrpSpPr/>
          <p:nvPr/>
        </p:nvGrpSpPr>
        <p:grpSpPr>
          <a:xfrm>
            <a:off x="2987824" y="2635624"/>
            <a:ext cx="2161311" cy="1366221"/>
            <a:chOff x="2987824" y="2635624"/>
            <a:chExt cx="2161311" cy="1366221"/>
          </a:xfrm>
        </p:grpSpPr>
        <p:sp>
          <p:nvSpPr>
            <p:cNvPr id="6" name="Rectangle à coins arrondis 5"/>
            <p:cNvSpPr/>
            <p:nvPr/>
          </p:nvSpPr>
          <p:spPr>
            <a:xfrm>
              <a:off x="3905587" y="3061173"/>
              <a:ext cx="1224136" cy="288032"/>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0" name="Forme libre 9"/>
            <p:cNvSpPr/>
            <p:nvPr/>
          </p:nvSpPr>
          <p:spPr>
            <a:xfrm>
              <a:off x="2987824" y="2635624"/>
              <a:ext cx="2161311" cy="1366221"/>
            </a:xfrm>
            <a:custGeom>
              <a:avLst/>
              <a:gdLst>
                <a:gd name="connsiteX0" fmla="*/ 2140772 w 2161311"/>
                <a:gd name="connsiteY0" fmla="*/ 311971 h 1366221"/>
                <a:gd name="connsiteX1" fmla="*/ 1742739 w 2161311"/>
                <a:gd name="connsiteY1" fmla="*/ 279698 h 1366221"/>
                <a:gd name="connsiteX2" fmla="*/ 1667435 w 2161311"/>
                <a:gd name="connsiteY2" fmla="*/ 268941 h 1366221"/>
                <a:gd name="connsiteX3" fmla="*/ 1570616 w 2161311"/>
                <a:gd name="connsiteY3" fmla="*/ 236668 h 1366221"/>
                <a:gd name="connsiteX4" fmla="*/ 1538343 w 2161311"/>
                <a:gd name="connsiteY4" fmla="*/ 225910 h 1366221"/>
                <a:gd name="connsiteX5" fmla="*/ 1495313 w 2161311"/>
                <a:gd name="connsiteY5" fmla="*/ 215152 h 1366221"/>
                <a:gd name="connsiteX6" fmla="*/ 1204856 w 2161311"/>
                <a:gd name="connsiteY6" fmla="*/ 225910 h 1366221"/>
                <a:gd name="connsiteX7" fmla="*/ 1108037 w 2161311"/>
                <a:gd name="connsiteY7" fmla="*/ 258183 h 1366221"/>
                <a:gd name="connsiteX8" fmla="*/ 1075764 w 2161311"/>
                <a:gd name="connsiteY8" fmla="*/ 268941 h 1366221"/>
                <a:gd name="connsiteX9" fmla="*/ 968188 w 2161311"/>
                <a:gd name="connsiteY9" fmla="*/ 279698 h 1366221"/>
                <a:gd name="connsiteX10" fmla="*/ 903642 w 2161311"/>
                <a:gd name="connsiteY10" fmla="*/ 301214 h 1366221"/>
                <a:gd name="connsiteX11" fmla="*/ 871369 w 2161311"/>
                <a:gd name="connsiteY11" fmla="*/ 311971 h 1366221"/>
                <a:gd name="connsiteX12" fmla="*/ 839096 w 2161311"/>
                <a:gd name="connsiteY12" fmla="*/ 333487 h 1366221"/>
                <a:gd name="connsiteX13" fmla="*/ 806823 w 2161311"/>
                <a:gd name="connsiteY13" fmla="*/ 344244 h 1366221"/>
                <a:gd name="connsiteX14" fmla="*/ 785308 w 2161311"/>
                <a:gd name="connsiteY14" fmla="*/ 365760 h 1366221"/>
                <a:gd name="connsiteX15" fmla="*/ 753035 w 2161311"/>
                <a:gd name="connsiteY15" fmla="*/ 387275 h 1366221"/>
                <a:gd name="connsiteX16" fmla="*/ 731520 w 2161311"/>
                <a:gd name="connsiteY16" fmla="*/ 419548 h 1366221"/>
                <a:gd name="connsiteX17" fmla="*/ 710004 w 2161311"/>
                <a:gd name="connsiteY17" fmla="*/ 441063 h 1366221"/>
                <a:gd name="connsiteX18" fmla="*/ 699247 w 2161311"/>
                <a:gd name="connsiteY18" fmla="*/ 537882 h 1366221"/>
                <a:gd name="connsiteX19" fmla="*/ 710004 w 2161311"/>
                <a:gd name="connsiteY19" fmla="*/ 753035 h 1366221"/>
                <a:gd name="connsiteX20" fmla="*/ 731520 w 2161311"/>
                <a:gd name="connsiteY20" fmla="*/ 785308 h 1366221"/>
                <a:gd name="connsiteX21" fmla="*/ 763793 w 2161311"/>
                <a:gd name="connsiteY21" fmla="*/ 849854 h 1366221"/>
                <a:gd name="connsiteX22" fmla="*/ 796066 w 2161311"/>
                <a:gd name="connsiteY22" fmla="*/ 903642 h 1366221"/>
                <a:gd name="connsiteX23" fmla="*/ 806823 w 2161311"/>
                <a:gd name="connsiteY23" fmla="*/ 935915 h 1366221"/>
                <a:gd name="connsiteX24" fmla="*/ 871369 w 2161311"/>
                <a:gd name="connsiteY24" fmla="*/ 1021976 h 1366221"/>
                <a:gd name="connsiteX25" fmla="*/ 892884 w 2161311"/>
                <a:gd name="connsiteY25" fmla="*/ 1086522 h 1366221"/>
                <a:gd name="connsiteX26" fmla="*/ 849854 w 2161311"/>
                <a:gd name="connsiteY26" fmla="*/ 1280160 h 1366221"/>
                <a:gd name="connsiteX27" fmla="*/ 720762 w 2161311"/>
                <a:gd name="connsiteY27" fmla="*/ 1344705 h 1366221"/>
                <a:gd name="connsiteX28" fmla="*/ 688489 w 2161311"/>
                <a:gd name="connsiteY28" fmla="*/ 1355463 h 1366221"/>
                <a:gd name="connsiteX29" fmla="*/ 656216 w 2161311"/>
                <a:gd name="connsiteY29" fmla="*/ 1366221 h 1366221"/>
                <a:gd name="connsiteX30" fmla="*/ 419548 w 2161311"/>
                <a:gd name="connsiteY30" fmla="*/ 1355463 h 1366221"/>
                <a:gd name="connsiteX31" fmla="*/ 355002 w 2161311"/>
                <a:gd name="connsiteY31" fmla="*/ 1333948 h 1366221"/>
                <a:gd name="connsiteX32" fmla="*/ 311972 w 2161311"/>
                <a:gd name="connsiteY32" fmla="*/ 1323190 h 1366221"/>
                <a:gd name="connsiteX33" fmla="*/ 258183 w 2161311"/>
                <a:gd name="connsiteY33" fmla="*/ 1269402 h 1366221"/>
                <a:gd name="connsiteX34" fmla="*/ 225910 w 2161311"/>
                <a:gd name="connsiteY34" fmla="*/ 1237129 h 1366221"/>
                <a:gd name="connsiteX35" fmla="*/ 204395 w 2161311"/>
                <a:gd name="connsiteY35" fmla="*/ 1194098 h 1366221"/>
                <a:gd name="connsiteX36" fmla="*/ 139849 w 2161311"/>
                <a:gd name="connsiteY36" fmla="*/ 1161825 h 1366221"/>
                <a:gd name="connsiteX37" fmla="*/ 96819 w 2161311"/>
                <a:gd name="connsiteY37" fmla="*/ 1097280 h 1366221"/>
                <a:gd name="connsiteX38" fmla="*/ 53788 w 2161311"/>
                <a:gd name="connsiteY38" fmla="*/ 1011218 h 1366221"/>
                <a:gd name="connsiteX39" fmla="*/ 43030 w 2161311"/>
                <a:gd name="connsiteY39" fmla="*/ 860611 h 1366221"/>
                <a:gd name="connsiteX40" fmla="*/ 21515 w 2161311"/>
                <a:gd name="connsiteY40" fmla="*/ 796065 h 1366221"/>
                <a:gd name="connsiteX41" fmla="*/ 0 w 2161311"/>
                <a:gd name="connsiteY41" fmla="*/ 710004 h 1366221"/>
                <a:gd name="connsiteX42" fmla="*/ 10757 w 2161311"/>
                <a:gd name="connsiteY42" fmla="*/ 527124 h 1366221"/>
                <a:gd name="connsiteX43" fmla="*/ 75303 w 2161311"/>
                <a:gd name="connsiteY43" fmla="*/ 398032 h 1366221"/>
                <a:gd name="connsiteX44" fmla="*/ 129092 w 2161311"/>
                <a:gd name="connsiteY44" fmla="*/ 322729 h 1366221"/>
                <a:gd name="connsiteX45" fmla="*/ 150607 w 2161311"/>
                <a:gd name="connsiteY45" fmla="*/ 290456 h 1366221"/>
                <a:gd name="connsiteX46" fmla="*/ 182880 w 2161311"/>
                <a:gd name="connsiteY46" fmla="*/ 279698 h 1366221"/>
                <a:gd name="connsiteX47" fmla="*/ 247426 w 2161311"/>
                <a:gd name="connsiteY47" fmla="*/ 236668 h 1366221"/>
                <a:gd name="connsiteX48" fmla="*/ 344244 w 2161311"/>
                <a:gd name="connsiteY48" fmla="*/ 204395 h 1366221"/>
                <a:gd name="connsiteX49" fmla="*/ 376517 w 2161311"/>
                <a:gd name="connsiteY49" fmla="*/ 193637 h 1366221"/>
                <a:gd name="connsiteX50" fmla="*/ 494852 w 2161311"/>
                <a:gd name="connsiteY50" fmla="*/ 182880 h 1366221"/>
                <a:gd name="connsiteX51" fmla="*/ 677732 w 2161311"/>
                <a:gd name="connsiteY51" fmla="*/ 150607 h 1366221"/>
                <a:gd name="connsiteX52" fmla="*/ 731520 w 2161311"/>
                <a:gd name="connsiteY52" fmla="*/ 118334 h 1366221"/>
                <a:gd name="connsiteX53" fmla="*/ 763793 w 2161311"/>
                <a:gd name="connsiteY53" fmla="*/ 107576 h 1366221"/>
                <a:gd name="connsiteX54" fmla="*/ 849854 w 2161311"/>
                <a:gd name="connsiteY54" fmla="*/ 86061 h 1366221"/>
                <a:gd name="connsiteX55" fmla="*/ 914400 w 2161311"/>
                <a:gd name="connsiteY55" fmla="*/ 64545 h 1366221"/>
                <a:gd name="connsiteX56" fmla="*/ 946673 w 2161311"/>
                <a:gd name="connsiteY56" fmla="*/ 53788 h 1366221"/>
                <a:gd name="connsiteX57" fmla="*/ 1000461 w 2161311"/>
                <a:gd name="connsiteY57" fmla="*/ 32272 h 1366221"/>
                <a:gd name="connsiteX58" fmla="*/ 1086522 w 2161311"/>
                <a:gd name="connsiteY58" fmla="*/ 10757 h 1366221"/>
                <a:gd name="connsiteX59" fmla="*/ 1118795 w 2161311"/>
                <a:gd name="connsiteY59" fmla="*/ 0 h 1366221"/>
                <a:gd name="connsiteX60" fmla="*/ 1516828 w 2161311"/>
                <a:gd name="connsiteY60" fmla="*/ 21515 h 1366221"/>
                <a:gd name="connsiteX61" fmla="*/ 1549101 w 2161311"/>
                <a:gd name="connsiteY61" fmla="*/ 32272 h 1366221"/>
                <a:gd name="connsiteX62" fmla="*/ 1592132 w 2161311"/>
                <a:gd name="connsiteY62" fmla="*/ 43030 h 1366221"/>
                <a:gd name="connsiteX63" fmla="*/ 1624404 w 2161311"/>
                <a:gd name="connsiteY63" fmla="*/ 53788 h 1366221"/>
                <a:gd name="connsiteX64" fmla="*/ 1710466 w 2161311"/>
                <a:gd name="connsiteY64" fmla="*/ 64545 h 1366221"/>
                <a:gd name="connsiteX65" fmla="*/ 1753496 w 2161311"/>
                <a:gd name="connsiteY65" fmla="*/ 75303 h 1366221"/>
                <a:gd name="connsiteX66" fmla="*/ 2108499 w 2161311"/>
                <a:gd name="connsiteY66" fmla="*/ 107576 h 1366221"/>
                <a:gd name="connsiteX67" fmla="*/ 2119256 w 2161311"/>
                <a:gd name="connsiteY67" fmla="*/ 139849 h 1366221"/>
                <a:gd name="connsiteX68" fmla="*/ 2108499 w 2161311"/>
                <a:gd name="connsiteY68" fmla="*/ 247425 h 1366221"/>
                <a:gd name="connsiteX69" fmla="*/ 2140772 w 2161311"/>
                <a:gd name="connsiteY69" fmla="*/ 311971 h 1366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Lst>
              <a:rect l="l" t="t" r="r" b="b"/>
              <a:pathLst>
                <a:path w="2161311" h="1366221">
                  <a:moveTo>
                    <a:pt x="2140772" y="311971"/>
                  </a:moveTo>
                  <a:cubicBezTo>
                    <a:pt x="2079812" y="317350"/>
                    <a:pt x="2127167" y="299412"/>
                    <a:pt x="1742739" y="279698"/>
                  </a:cubicBezTo>
                  <a:cubicBezTo>
                    <a:pt x="1717416" y="278399"/>
                    <a:pt x="1692536" y="272527"/>
                    <a:pt x="1667435" y="268941"/>
                  </a:cubicBezTo>
                  <a:lnTo>
                    <a:pt x="1570616" y="236668"/>
                  </a:lnTo>
                  <a:cubicBezTo>
                    <a:pt x="1559858" y="233082"/>
                    <a:pt x="1549344" y="228660"/>
                    <a:pt x="1538343" y="225910"/>
                  </a:cubicBezTo>
                  <a:lnTo>
                    <a:pt x="1495313" y="215152"/>
                  </a:lnTo>
                  <a:cubicBezTo>
                    <a:pt x="1398494" y="218738"/>
                    <a:pt x="1301343" y="217138"/>
                    <a:pt x="1204856" y="225910"/>
                  </a:cubicBezTo>
                  <a:cubicBezTo>
                    <a:pt x="1204851" y="225910"/>
                    <a:pt x="1124176" y="252803"/>
                    <a:pt x="1108037" y="258183"/>
                  </a:cubicBezTo>
                  <a:cubicBezTo>
                    <a:pt x="1097279" y="261769"/>
                    <a:pt x="1087047" y="267813"/>
                    <a:pt x="1075764" y="268941"/>
                  </a:cubicBezTo>
                  <a:lnTo>
                    <a:pt x="968188" y="279698"/>
                  </a:lnTo>
                  <a:lnTo>
                    <a:pt x="903642" y="301214"/>
                  </a:lnTo>
                  <a:lnTo>
                    <a:pt x="871369" y="311971"/>
                  </a:lnTo>
                  <a:cubicBezTo>
                    <a:pt x="860611" y="319143"/>
                    <a:pt x="850660" y="327705"/>
                    <a:pt x="839096" y="333487"/>
                  </a:cubicBezTo>
                  <a:cubicBezTo>
                    <a:pt x="828954" y="338558"/>
                    <a:pt x="816547" y="338410"/>
                    <a:pt x="806823" y="344244"/>
                  </a:cubicBezTo>
                  <a:cubicBezTo>
                    <a:pt x="798126" y="349462"/>
                    <a:pt x="793228" y="359424"/>
                    <a:pt x="785308" y="365760"/>
                  </a:cubicBezTo>
                  <a:cubicBezTo>
                    <a:pt x="775212" y="373837"/>
                    <a:pt x="763793" y="380103"/>
                    <a:pt x="753035" y="387275"/>
                  </a:cubicBezTo>
                  <a:cubicBezTo>
                    <a:pt x="745863" y="398033"/>
                    <a:pt x="739597" y="409452"/>
                    <a:pt x="731520" y="419548"/>
                  </a:cubicBezTo>
                  <a:cubicBezTo>
                    <a:pt x="725184" y="427468"/>
                    <a:pt x="712673" y="431278"/>
                    <a:pt x="710004" y="441063"/>
                  </a:cubicBezTo>
                  <a:cubicBezTo>
                    <a:pt x="701460" y="472390"/>
                    <a:pt x="702833" y="505609"/>
                    <a:pt x="699247" y="537882"/>
                  </a:cubicBezTo>
                  <a:cubicBezTo>
                    <a:pt x="702833" y="609600"/>
                    <a:pt x="700716" y="681831"/>
                    <a:pt x="710004" y="753035"/>
                  </a:cubicBezTo>
                  <a:cubicBezTo>
                    <a:pt x="711676" y="765856"/>
                    <a:pt x="725738" y="773744"/>
                    <a:pt x="731520" y="785308"/>
                  </a:cubicBezTo>
                  <a:cubicBezTo>
                    <a:pt x="776059" y="874386"/>
                    <a:pt x="702131" y="757363"/>
                    <a:pt x="763793" y="849854"/>
                  </a:cubicBezTo>
                  <a:cubicBezTo>
                    <a:pt x="794266" y="941278"/>
                    <a:pt x="751766" y="829809"/>
                    <a:pt x="796066" y="903642"/>
                  </a:cubicBezTo>
                  <a:cubicBezTo>
                    <a:pt x="801900" y="913366"/>
                    <a:pt x="800989" y="926191"/>
                    <a:pt x="806823" y="935915"/>
                  </a:cubicBezTo>
                  <a:cubicBezTo>
                    <a:pt x="845055" y="999634"/>
                    <a:pt x="826713" y="888007"/>
                    <a:pt x="871369" y="1021976"/>
                  </a:cubicBezTo>
                  <a:lnTo>
                    <a:pt x="892884" y="1086522"/>
                  </a:lnTo>
                  <a:cubicBezTo>
                    <a:pt x="885012" y="1204607"/>
                    <a:pt x="919146" y="1226267"/>
                    <a:pt x="849854" y="1280160"/>
                  </a:cubicBezTo>
                  <a:cubicBezTo>
                    <a:pt x="787292" y="1328819"/>
                    <a:pt x="791549" y="1321109"/>
                    <a:pt x="720762" y="1344705"/>
                  </a:cubicBezTo>
                  <a:lnTo>
                    <a:pt x="688489" y="1355463"/>
                  </a:lnTo>
                  <a:lnTo>
                    <a:pt x="656216" y="1366221"/>
                  </a:lnTo>
                  <a:cubicBezTo>
                    <a:pt x="577327" y="1362635"/>
                    <a:pt x="498069" y="1363876"/>
                    <a:pt x="419548" y="1355463"/>
                  </a:cubicBezTo>
                  <a:cubicBezTo>
                    <a:pt x="396998" y="1353047"/>
                    <a:pt x="377004" y="1339449"/>
                    <a:pt x="355002" y="1333948"/>
                  </a:cubicBezTo>
                  <a:lnTo>
                    <a:pt x="311972" y="1323190"/>
                  </a:lnTo>
                  <a:lnTo>
                    <a:pt x="258183" y="1269402"/>
                  </a:lnTo>
                  <a:lnTo>
                    <a:pt x="225910" y="1237129"/>
                  </a:lnTo>
                  <a:cubicBezTo>
                    <a:pt x="218738" y="1222785"/>
                    <a:pt x="216715" y="1204364"/>
                    <a:pt x="204395" y="1194098"/>
                  </a:cubicBezTo>
                  <a:cubicBezTo>
                    <a:pt x="120907" y="1124525"/>
                    <a:pt x="192821" y="1232456"/>
                    <a:pt x="139849" y="1161825"/>
                  </a:cubicBezTo>
                  <a:cubicBezTo>
                    <a:pt x="124334" y="1141139"/>
                    <a:pt x="104996" y="1121811"/>
                    <a:pt x="96819" y="1097280"/>
                  </a:cubicBezTo>
                  <a:cubicBezTo>
                    <a:pt x="72096" y="1023112"/>
                    <a:pt x="91339" y="1048771"/>
                    <a:pt x="53788" y="1011218"/>
                  </a:cubicBezTo>
                  <a:cubicBezTo>
                    <a:pt x="50202" y="961016"/>
                    <a:pt x="50496" y="910384"/>
                    <a:pt x="43030" y="860611"/>
                  </a:cubicBezTo>
                  <a:cubicBezTo>
                    <a:pt x="39666" y="838183"/>
                    <a:pt x="28687" y="817580"/>
                    <a:pt x="21515" y="796065"/>
                  </a:cubicBezTo>
                  <a:cubicBezTo>
                    <a:pt x="4974" y="746442"/>
                    <a:pt x="12982" y="774918"/>
                    <a:pt x="0" y="710004"/>
                  </a:cubicBezTo>
                  <a:cubicBezTo>
                    <a:pt x="3586" y="649044"/>
                    <a:pt x="2859" y="587676"/>
                    <a:pt x="10757" y="527124"/>
                  </a:cubicBezTo>
                  <a:cubicBezTo>
                    <a:pt x="26432" y="406949"/>
                    <a:pt x="35676" y="516905"/>
                    <a:pt x="75303" y="398032"/>
                  </a:cubicBezTo>
                  <a:cubicBezTo>
                    <a:pt x="101990" y="317976"/>
                    <a:pt x="61023" y="424834"/>
                    <a:pt x="129092" y="322729"/>
                  </a:cubicBezTo>
                  <a:cubicBezTo>
                    <a:pt x="136264" y="311971"/>
                    <a:pt x="140511" y="298533"/>
                    <a:pt x="150607" y="290456"/>
                  </a:cubicBezTo>
                  <a:cubicBezTo>
                    <a:pt x="159462" y="283372"/>
                    <a:pt x="172967" y="285205"/>
                    <a:pt x="182880" y="279698"/>
                  </a:cubicBezTo>
                  <a:cubicBezTo>
                    <a:pt x="205484" y="267140"/>
                    <a:pt x="222895" y="244845"/>
                    <a:pt x="247426" y="236668"/>
                  </a:cubicBezTo>
                  <a:lnTo>
                    <a:pt x="344244" y="204395"/>
                  </a:lnTo>
                  <a:cubicBezTo>
                    <a:pt x="355002" y="200809"/>
                    <a:pt x="365224" y="194664"/>
                    <a:pt x="376517" y="193637"/>
                  </a:cubicBezTo>
                  <a:lnTo>
                    <a:pt x="494852" y="182880"/>
                  </a:lnTo>
                  <a:cubicBezTo>
                    <a:pt x="627292" y="156391"/>
                    <a:pt x="566227" y="166535"/>
                    <a:pt x="677732" y="150607"/>
                  </a:cubicBezTo>
                  <a:cubicBezTo>
                    <a:pt x="769155" y="120131"/>
                    <a:pt x="657684" y="162635"/>
                    <a:pt x="731520" y="118334"/>
                  </a:cubicBezTo>
                  <a:cubicBezTo>
                    <a:pt x="741244" y="112500"/>
                    <a:pt x="752853" y="110560"/>
                    <a:pt x="763793" y="107576"/>
                  </a:cubicBezTo>
                  <a:cubicBezTo>
                    <a:pt x="792321" y="99796"/>
                    <a:pt x="821802" y="95412"/>
                    <a:pt x="849854" y="86061"/>
                  </a:cubicBezTo>
                  <a:lnTo>
                    <a:pt x="914400" y="64545"/>
                  </a:lnTo>
                  <a:cubicBezTo>
                    <a:pt x="925158" y="60959"/>
                    <a:pt x="936145" y="58000"/>
                    <a:pt x="946673" y="53788"/>
                  </a:cubicBezTo>
                  <a:cubicBezTo>
                    <a:pt x="964602" y="46616"/>
                    <a:pt x="982004" y="37951"/>
                    <a:pt x="1000461" y="32272"/>
                  </a:cubicBezTo>
                  <a:cubicBezTo>
                    <a:pt x="1028723" y="23576"/>
                    <a:pt x="1058469" y="20107"/>
                    <a:pt x="1086522" y="10757"/>
                  </a:cubicBezTo>
                  <a:lnTo>
                    <a:pt x="1118795" y="0"/>
                  </a:lnTo>
                  <a:cubicBezTo>
                    <a:pt x="1196934" y="2694"/>
                    <a:pt x="1400515" y="367"/>
                    <a:pt x="1516828" y="21515"/>
                  </a:cubicBezTo>
                  <a:cubicBezTo>
                    <a:pt x="1527985" y="23543"/>
                    <a:pt x="1538198" y="29157"/>
                    <a:pt x="1549101" y="32272"/>
                  </a:cubicBezTo>
                  <a:cubicBezTo>
                    <a:pt x="1563317" y="36334"/>
                    <a:pt x="1577916" y="38968"/>
                    <a:pt x="1592132" y="43030"/>
                  </a:cubicBezTo>
                  <a:cubicBezTo>
                    <a:pt x="1603035" y="46145"/>
                    <a:pt x="1613248" y="51760"/>
                    <a:pt x="1624404" y="53788"/>
                  </a:cubicBezTo>
                  <a:cubicBezTo>
                    <a:pt x="1652848" y="58960"/>
                    <a:pt x="1681779" y="60959"/>
                    <a:pt x="1710466" y="64545"/>
                  </a:cubicBezTo>
                  <a:cubicBezTo>
                    <a:pt x="1724809" y="68131"/>
                    <a:pt x="1738998" y="72403"/>
                    <a:pt x="1753496" y="75303"/>
                  </a:cubicBezTo>
                  <a:cubicBezTo>
                    <a:pt x="1870416" y="98688"/>
                    <a:pt x="1989894" y="100987"/>
                    <a:pt x="2108499" y="107576"/>
                  </a:cubicBezTo>
                  <a:cubicBezTo>
                    <a:pt x="2112085" y="118334"/>
                    <a:pt x="2119256" y="128509"/>
                    <a:pt x="2119256" y="139849"/>
                  </a:cubicBezTo>
                  <a:cubicBezTo>
                    <a:pt x="2119256" y="175886"/>
                    <a:pt x="2111066" y="211479"/>
                    <a:pt x="2108499" y="247425"/>
                  </a:cubicBezTo>
                  <a:cubicBezTo>
                    <a:pt x="2107477" y="261732"/>
                    <a:pt x="2201732" y="306592"/>
                    <a:pt x="2140772" y="311971"/>
                  </a:cubicBezTo>
                  <a:close/>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1" name="Forme libre 10"/>
            <p:cNvSpPr/>
            <p:nvPr/>
          </p:nvSpPr>
          <p:spPr>
            <a:xfrm>
              <a:off x="3568737" y="2689412"/>
              <a:ext cx="463284" cy="355002"/>
            </a:xfrm>
            <a:custGeom>
              <a:avLst/>
              <a:gdLst>
                <a:gd name="connsiteX0" fmla="*/ 322729 w 463284"/>
                <a:gd name="connsiteY0" fmla="*/ 43030 h 355002"/>
                <a:gd name="connsiteX1" fmla="*/ 172122 w 463284"/>
                <a:gd name="connsiteY1" fmla="*/ 64546 h 355002"/>
                <a:gd name="connsiteX2" fmla="*/ 139849 w 463284"/>
                <a:gd name="connsiteY2" fmla="*/ 86061 h 355002"/>
                <a:gd name="connsiteX3" fmla="*/ 107576 w 463284"/>
                <a:gd name="connsiteY3" fmla="*/ 96819 h 355002"/>
                <a:gd name="connsiteX4" fmla="*/ 10757 w 463284"/>
                <a:gd name="connsiteY4" fmla="*/ 150607 h 355002"/>
                <a:gd name="connsiteX5" fmla="*/ 0 w 463284"/>
                <a:gd name="connsiteY5" fmla="*/ 182880 h 355002"/>
                <a:gd name="connsiteX6" fmla="*/ 32273 w 463284"/>
                <a:gd name="connsiteY6" fmla="*/ 290456 h 355002"/>
                <a:gd name="connsiteX7" fmla="*/ 43030 w 463284"/>
                <a:gd name="connsiteY7" fmla="*/ 344244 h 355002"/>
                <a:gd name="connsiteX8" fmla="*/ 75303 w 463284"/>
                <a:gd name="connsiteY8" fmla="*/ 355002 h 355002"/>
                <a:gd name="connsiteX9" fmla="*/ 204395 w 463284"/>
                <a:gd name="connsiteY9" fmla="*/ 344244 h 355002"/>
                <a:gd name="connsiteX10" fmla="*/ 225910 w 463284"/>
                <a:gd name="connsiteY10" fmla="*/ 311972 h 355002"/>
                <a:gd name="connsiteX11" fmla="*/ 279699 w 463284"/>
                <a:gd name="connsiteY11" fmla="*/ 268941 h 355002"/>
                <a:gd name="connsiteX12" fmla="*/ 408790 w 463284"/>
                <a:gd name="connsiteY12" fmla="*/ 247426 h 355002"/>
                <a:gd name="connsiteX13" fmla="*/ 462579 w 463284"/>
                <a:gd name="connsiteY13" fmla="*/ 215153 h 355002"/>
                <a:gd name="connsiteX14" fmla="*/ 451821 w 463284"/>
                <a:gd name="connsiteY14" fmla="*/ 64546 h 355002"/>
                <a:gd name="connsiteX15" fmla="*/ 441063 w 463284"/>
                <a:gd name="connsiteY15" fmla="*/ 32273 h 355002"/>
                <a:gd name="connsiteX16" fmla="*/ 419548 w 463284"/>
                <a:gd name="connsiteY16" fmla="*/ 10757 h 355002"/>
                <a:gd name="connsiteX17" fmla="*/ 387275 w 463284"/>
                <a:gd name="connsiteY17" fmla="*/ 0 h 355002"/>
                <a:gd name="connsiteX18" fmla="*/ 301214 w 463284"/>
                <a:gd name="connsiteY18" fmla="*/ 21515 h 355002"/>
                <a:gd name="connsiteX19" fmla="*/ 258183 w 463284"/>
                <a:gd name="connsiteY19" fmla="*/ 53788 h 355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63284" h="355002">
                  <a:moveTo>
                    <a:pt x="322729" y="43030"/>
                  </a:moveTo>
                  <a:cubicBezTo>
                    <a:pt x="292490" y="45779"/>
                    <a:pt x="213515" y="43850"/>
                    <a:pt x="172122" y="64546"/>
                  </a:cubicBezTo>
                  <a:cubicBezTo>
                    <a:pt x="160558" y="70328"/>
                    <a:pt x="151413" y="80279"/>
                    <a:pt x="139849" y="86061"/>
                  </a:cubicBezTo>
                  <a:cubicBezTo>
                    <a:pt x="129707" y="91132"/>
                    <a:pt x="117489" y="91312"/>
                    <a:pt x="107576" y="96819"/>
                  </a:cubicBezTo>
                  <a:cubicBezTo>
                    <a:pt x="-3396" y="158470"/>
                    <a:pt x="83783" y="126264"/>
                    <a:pt x="10757" y="150607"/>
                  </a:cubicBezTo>
                  <a:cubicBezTo>
                    <a:pt x="7171" y="161365"/>
                    <a:pt x="0" y="171540"/>
                    <a:pt x="0" y="182880"/>
                  </a:cubicBezTo>
                  <a:cubicBezTo>
                    <a:pt x="0" y="200776"/>
                    <a:pt x="31020" y="284189"/>
                    <a:pt x="32273" y="290456"/>
                  </a:cubicBezTo>
                  <a:cubicBezTo>
                    <a:pt x="35859" y="308385"/>
                    <a:pt x="32888" y="329030"/>
                    <a:pt x="43030" y="344244"/>
                  </a:cubicBezTo>
                  <a:cubicBezTo>
                    <a:pt x="49320" y="353679"/>
                    <a:pt x="64545" y="351416"/>
                    <a:pt x="75303" y="355002"/>
                  </a:cubicBezTo>
                  <a:cubicBezTo>
                    <a:pt x="118334" y="351416"/>
                    <a:pt x="162877" y="356106"/>
                    <a:pt x="204395" y="344244"/>
                  </a:cubicBezTo>
                  <a:cubicBezTo>
                    <a:pt x="216826" y="340692"/>
                    <a:pt x="217833" y="322068"/>
                    <a:pt x="225910" y="311972"/>
                  </a:cubicBezTo>
                  <a:cubicBezTo>
                    <a:pt x="237981" y="296884"/>
                    <a:pt x="262680" y="276235"/>
                    <a:pt x="279699" y="268941"/>
                  </a:cubicBezTo>
                  <a:cubicBezTo>
                    <a:pt x="308969" y="256396"/>
                    <a:pt x="389807" y="249799"/>
                    <a:pt x="408790" y="247426"/>
                  </a:cubicBezTo>
                  <a:cubicBezTo>
                    <a:pt x="419070" y="243999"/>
                    <a:pt x="461322" y="235260"/>
                    <a:pt x="462579" y="215153"/>
                  </a:cubicBezTo>
                  <a:cubicBezTo>
                    <a:pt x="465719" y="164921"/>
                    <a:pt x="457702" y="114531"/>
                    <a:pt x="451821" y="64546"/>
                  </a:cubicBezTo>
                  <a:cubicBezTo>
                    <a:pt x="450496" y="53284"/>
                    <a:pt x="446897" y="41997"/>
                    <a:pt x="441063" y="32273"/>
                  </a:cubicBezTo>
                  <a:cubicBezTo>
                    <a:pt x="435845" y="23576"/>
                    <a:pt x="428245" y="15975"/>
                    <a:pt x="419548" y="10757"/>
                  </a:cubicBezTo>
                  <a:cubicBezTo>
                    <a:pt x="409824" y="4923"/>
                    <a:pt x="398033" y="3586"/>
                    <a:pt x="387275" y="0"/>
                  </a:cubicBezTo>
                  <a:cubicBezTo>
                    <a:pt x="366812" y="4092"/>
                    <a:pt x="323270" y="10487"/>
                    <a:pt x="301214" y="21515"/>
                  </a:cubicBezTo>
                  <a:cubicBezTo>
                    <a:pt x="276885" y="33680"/>
                    <a:pt x="273312" y="38659"/>
                    <a:pt x="258183" y="53788"/>
                  </a:cubicBezTo>
                </a:path>
              </a:pathLst>
            </a:custGeom>
            <a:solidFill>
              <a:schemeClr val="tx1">
                <a:lumMod val="65000"/>
                <a:lumOff val="3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grpSp>
      <p:grpSp>
        <p:nvGrpSpPr>
          <p:cNvPr id="23" name="Groupe 22"/>
          <p:cNvGrpSpPr/>
          <p:nvPr/>
        </p:nvGrpSpPr>
        <p:grpSpPr>
          <a:xfrm>
            <a:off x="5598691" y="2614108"/>
            <a:ext cx="3115232" cy="2575568"/>
            <a:chOff x="5598691" y="2614108"/>
            <a:chExt cx="3115232" cy="2575568"/>
          </a:xfrm>
        </p:grpSpPr>
        <p:sp>
          <p:nvSpPr>
            <p:cNvPr id="7" name="Rectangle à coins arrondis 6"/>
            <p:cNvSpPr/>
            <p:nvPr/>
          </p:nvSpPr>
          <p:spPr>
            <a:xfrm>
              <a:off x="7380312" y="3061173"/>
              <a:ext cx="1224136" cy="288032"/>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4" name="Forme libre 13"/>
            <p:cNvSpPr/>
            <p:nvPr/>
          </p:nvSpPr>
          <p:spPr>
            <a:xfrm>
              <a:off x="5598691" y="2614108"/>
              <a:ext cx="3115232" cy="2575568"/>
            </a:xfrm>
            <a:custGeom>
              <a:avLst/>
              <a:gdLst>
                <a:gd name="connsiteX0" fmla="*/ 3087445 w 3115232"/>
                <a:gd name="connsiteY0" fmla="*/ 337978 h 2575568"/>
                <a:gd name="connsiteX1" fmla="*/ 2904565 w 3115232"/>
                <a:gd name="connsiteY1" fmla="*/ 327220 h 2575568"/>
                <a:gd name="connsiteX2" fmla="*/ 2840019 w 3115232"/>
                <a:gd name="connsiteY2" fmla="*/ 316462 h 2575568"/>
                <a:gd name="connsiteX3" fmla="*/ 2603351 w 3115232"/>
                <a:gd name="connsiteY3" fmla="*/ 305705 h 2575568"/>
                <a:gd name="connsiteX4" fmla="*/ 2388198 w 3115232"/>
                <a:gd name="connsiteY4" fmla="*/ 284189 h 2575568"/>
                <a:gd name="connsiteX5" fmla="*/ 2097742 w 3115232"/>
                <a:gd name="connsiteY5" fmla="*/ 294947 h 2575568"/>
                <a:gd name="connsiteX6" fmla="*/ 2011680 w 3115232"/>
                <a:gd name="connsiteY6" fmla="*/ 316462 h 2575568"/>
                <a:gd name="connsiteX7" fmla="*/ 1839558 w 3115232"/>
                <a:gd name="connsiteY7" fmla="*/ 327220 h 2575568"/>
                <a:gd name="connsiteX8" fmla="*/ 1753497 w 3115232"/>
                <a:gd name="connsiteY8" fmla="*/ 337978 h 2575568"/>
                <a:gd name="connsiteX9" fmla="*/ 1688951 w 3115232"/>
                <a:gd name="connsiteY9" fmla="*/ 359493 h 2575568"/>
                <a:gd name="connsiteX10" fmla="*/ 1656678 w 3115232"/>
                <a:gd name="connsiteY10" fmla="*/ 381008 h 2575568"/>
                <a:gd name="connsiteX11" fmla="*/ 1592132 w 3115232"/>
                <a:gd name="connsiteY11" fmla="*/ 402523 h 2575568"/>
                <a:gd name="connsiteX12" fmla="*/ 1506071 w 3115232"/>
                <a:gd name="connsiteY12" fmla="*/ 477827 h 2575568"/>
                <a:gd name="connsiteX13" fmla="*/ 1495313 w 3115232"/>
                <a:gd name="connsiteY13" fmla="*/ 510100 h 2575568"/>
                <a:gd name="connsiteX14" fmla="*/ 1430768 w 3115232"/>
                <a:gd name="connsiteY14" fmla="*/ 553130 h 2575568"/>
                <a:gd name="connsiteX15" fmla="*/ 1409252 w 3115232"/>
                <a:gd name="connsiteY15" fmla="*/ 585403 h 2575568"/>
                <a:gd name="connsiteX16" fmla="*/ 1398495 w 3115232"/>
                <a:gd name="connsiteY16" fmla="*/ 617676 h 2575568"/>
                <a:gd name="connsiteX17" fmla="*/ 1376979 w 3115232"/>
                <a:gd name="connsiteY17" fmla="*/ 639192 h 2575568"/>
                <a:gd name="connsiteX18" fmla="*/ 1355464 w 3115232"/>
                <a:gd name="connsiteY18" fmla="*/ 703738 h 2575568"/>
                <a:gd name="connsiteX19" fmla="*/ 1344706 w 3115232"/>
                <a:gd name="connsiteY19" fmla="*/ 736010 h 2575568"/>
                <a:gd name="connsiteX20" fmla="*/ 1344706 w 3115232"/>
                <a:gd name="connsiteY20" fmla="*/ 1037225 h 2575568"/>
                <a:gd name="connsiteX21" fmla="*/ 1355464 w 3115232"/>
                <a:gd name="connsiteY21" fmla="*/ 1069498 h 2575568"/>
                <a:gd name="connsiteX22" fmla="*/ 1376979 w 3115232"/>
                <a:gd name="connsiteY22" fmla="*/ 1155559 h 2575568"/>
                <a:gd name="connsiteX23" fmla="*/ 1387737 w 3115232"/>
                <a:gd name="connsiteY23" fmla="*/ 1198589 h 2575568"/>
                <a:gd name="connsiteX24" fmla="*/ 1409252 w 3115232"/>
                <a:gd name="connsiteY24" fmla="*/ 1284650 h 2575568"/>
                <a:gd name="connsiteX25" fmla="*/ 1430768 w 3115232"/>
                <a:gd name="connsiteY25" fmla="*/ 1316923 h 2575568"/>
                <a:gd name="connsiteX26" fmla="*/ 1441525 w 3115232"/>
                <a:gd name="connsiteY26" fmla="*/ 1349196 h 2575568"/>
                <a:gd name="connsiteX27" fmla="*/ 1463040 w 3115232"/>
                <a:gd name="connsiteY27" fmla="*/ 1402985 h 2575568"/>
                <a:gd name="connsiteX28" fmla="*/ 1473798 w 3115232"/>
                <a:gd name="connsiteY28" fmla="*/ 1456773 h 2575568"/>
                <a:gd name="connsiteX29" fmla="*/ 1495313 w 3115232"/>
                <a:gd name="connsiteY29" fmla="*/ 1532076 h 2575568"/>
                <a:gd name="connsiteX30" fmla="*/ 1516829 w 3115232"/>
                <a:gd name="connsiteY30" fmla="*/ 1639653 h 2575568"/>
                <a:gd name="connsiteX31" fmla="*/ 1506071 w 3115232"/>
                <a:gd name="connsiteY31" fmla="*/ 1930109 h 2575568"/>
                <a:gd name="connsiteX32" fmla="*/ 1473798 w 3115232"/>
                <a:gd name="connsiteY32" fmla="*/ 2005413 h 2575568"/>
                <a:gd name="connsiteX33" fmla="*/ 1452283 w 3115232"/>
                <a:gd name="connsiteY33" fmla="*/ 2069959 h 2575568"/>
                <a:gd name="connsiteX34" fmla="*/ 1409252 w 3115232"/>
                <a:gd name="connsiteY34" fmla="*/ 2123747 h 2575568"/>
                <a:gd name="connsiteX35" fmla="*/ 1344706 w 3115232"/>
                <a:gd name="connsiteY35" fmla="*/ 2209808 h 2575568"/>
                <a:gd name="connsiteX36" fmla="*/ 1312433 w 3115232"/>
                <a:gd name="connsiteY36" fmla="*/ 2285112 h 2575568"/>
                <a:gd name="connsiteX37" fmla="*/ 1269403 w 3115232"/>
                <a:gd name="connsiteY37" fmla="*/ 2349658 h 2575568"/>
                <a:gd name="connsiteX38" fmla="*/ 1247888 w 3115232"/>
                <a:gd name="connsiteY38" fmla="*/ 2381930 h 2575568"/>
                <a:gd name="connsiteX39" fmla="*/ 1194099 w 3115232"/>
                <a:gd name="connsiteY39" fmla="*/ 2435719 h 2575568"/>
                <a:gd name="connsiteX40" fmla="*/ 1172584 w 3115232"/>
                <a:gd name="connsiteY40" fmla="*/ 2467992 h 2575568"/>
                <a:gd name="connsiteX41" fmla="*/ 1075765 w 3115232"/>
                <a:gd name="connsiteY41" fmla="*/ 2521780 h 2575568"/>
                <a:gd name="connsiteX42" fmla="*/ 1043492 w 3115232"/>
                <a:gd name="connsiteY42" fmla="*/ 2543295 h 2575568"/>
                <a:gd name="connsiteX43" fmla="*/ 1011219 w 3115232"/>
                <a:gd name="connsiteY43" fmla="*/ 2554053 h 2575568"/>
                <a:gd name="connsiteX44" fmla="*/ 914400 w 3115232"/>
                <a:gd name="connsiteY44" fmla="*/ 2575568 h 2575568"/>
                <a:gd name="connsiteX45" fmla="*/ 753036 w 3115232"/>
                <a:gd name="connsiteY45" fmla="*/ 2564810 h 2575568"/>
                <a:gd name="connsiteX46" fmla="*/ 645459 w 3115232"/>
                <a:gd name="connsiteY46" fmla="*/ 2521780 h 2575568"/>
                <a:gd name="connsiteX47" fmla="*/ 559398 w 3115232"/>
                <a:gd name="connsiteY47" fmla="*/ 2457234 h 2575568"/>
                <a:gd name="connsiteX48" fmla="*/ 527125 w 3115232"/>
                <a:gd name="connsiteY48" fmla="*/ 2467992 h 2575568"/>
                <a:gd name="connsiteX49" fmla="*/ 430306 w 3115232"/>
                <a:gd name="connsiteY49" fmla="*/ 2424961 h 2575568"/>
                <a:gd name="connsiteX50" fmla="*/ 398033 w 3115232"/>
                <a:gd name="connsiteY50" fmla="*/ 2392688 h 2575568"/>
                <a:gd name="connsiteX51" fmla="*/ 365760 w 3115232"/>
                <a:gd name="connsiteY51" fmla="*/ 2371173 h 2575568"/>
                <a:gd name="connsiteX52" fmla="*/ 333488 w 3115232"/>
                <a:gd name="connsiteY52" fmla="*/ 2338900 h 2575568"/>
                <a:gd name="connsiteX53" fmla="*/ 268942 w 3115232"/>
                <a:gd name="connsiteY53" fmla="*/ 2295869 h 2575568"/>
                <a:gd name="connsiteX54" fmla="*/ 225911 w 3115232"/>
                <a:gd name="connsiteY54" fmla="*/ 2242081 h 2575568"/>
                <a:gd name="connsiteX55" fmla="*/ 193638 w 3115232"/>
                <a:gd name="connsiteY55" fmla="*/ 2209808 h 2575568"/>
                <a:gd name="connsiteX56" fmla="*/ 161365 w 3115232"/>
                <a:gd name="connsiteY56" fmla="*/ 2145262 h 2575568"/>
                <a:gd name="connsiteX57" fmla="*/ 139850 w 3115232"/>
                <a:gd name="connsiteY57" fmla="*/ 2112989 h 2575568"/>
                <a:gd name="connsiteX58" fmla="*/ 118335 w 3115232"/>
                <a:gd name="connsiteY58" fmla="*/ 2048443 h 2575568"/>
                <a:gd name="connsiteX59" fmla="*/ 86062 w 3115232"/>
                <a:gd name="connsiteY59" fmla="*/ 2016170 h 2575568"/>
                <a:gd name="connsiteX60" fmla="*/ 53789 w 3115232"/>
                <a:gd name="connsiteY60" fmla="*/ 1940867 h 2575568"/>
                <a:gd name="connsiteX61" fmla="*/ 43031 w 3115232"/>
                <a:gd name="connsiteY61" fmla="*/ 1908594 h 2575568"/>
                <a:gd name="connsiteX62" fmla="*/ 21516 w 3115232"/>
                <a:gd name="connsiteY62" fmla="*/ 1876321 h 2575568"/>
                <a:gd name="connsiteX63" fmla="*/ 0 w 3115232"/>
                <a:gd name="connsiteY63" fmla="*/ 1790260 h 2575568"/>
                <a:gd name="connsiteX64" fmla="*/ 10758 w 3115232"/>
                <a:gd name="connsiteY64" fmla="*/ 1402985 h 2575568"/>
                <a:gd name="connsiteX65" fmla="*/ 21516 w 3115232"/>
                <a:gd name="connsiteY65" fmla="*/ 1370712 h 2575568"/>
                <a:gd name="connsiteX66" fmla="*/ 32273 w 3115232"/>
                <a:gd name="connsiteY66" fmla="*/ 1306166 h 2575568"/>
                <a:gd name="connsiteX67" fmla="*/ 43031 w 3115232"/>
                <a:gd name="connsiteY67" fmla="*/ 1273893 h 2575568"/>
                <a:gd name="connsiteX68" fmla="*/ 64546 w 3115232"/>
                <a:gd name="connsiteY68" fmla="*/ 1177074 h 2575568"/>
                <a:gd name="connsiteX69" fmla="*/ 86062 w 3115232"/>
                <a:gd name="connsiteY69" fmla="*/ 1112528 h 2575568"/>
                <a:gd name="connsiteX70" fmla="*/ 96819 w 3115232"/>
                <a:gd name="connsiteY70" fmla="*/ 1080255 h 2575568"/>
                <a:gd name="connsiteX71" fmla="*/ 150608 w 3115232"/>
                <a:gd name="connsiteY71" fmla="*/ 1026467 h 2575568"/>
                <a:gd name="connsiteX72" fmla="*/ 193638 w 3115232"/>
                <a:gd name="connsiteY72" fmla="*/ 972679 h 2575568"/>
                <a:gd name="connsiteX73" fmla="*/ 236669 w 3115232"/>
                <a:gd name="connsiteY73" fmla="*/ 929648 h 2575568"/>
                <a:gd name="connsiteX74" fmla="*/ 301215 w 3115232"/>
                <a:gd name="connsiteY74" fmla="*/ 897375 h 2575568"/>
                <a:gd name="connsiteX75" fmla="*/ 408791 w 3115232"/>
                <a:gd name="connsiteY75" fmla="*/ 865102 h 2575568"/>
                <a:gd name="connsiteX76" fmla="*/ 484095 w 3115232"/>
                <a:gd name="connsiteY76" fmla="*/ 832829 h 2575568"/>
                <a:gd name="connsiteX77" fmla="*/ 548640 w 3115232"/>
                <a:gd name="connsiteY77" fmla="*/ 811314 h 2575568"/>
                <a:gd name="connsiteX78" fmla="*/ 602429 w 3115232"/>
                <a:gd name="connsiteY78" fmla="*/ 779041 h 2575568"/>
                <a:gd name="connsiteX79" fmla="*/ 710005 w 3115232"/>
                <a:gd name="connsiteY79" fmla="*/ 725253 h 2575568"/>
                <a:gd name="connsiteX80" fmla="*/ 817582 w 3115232"/>
                <a:gd name="connsiteY80" fmla="*/ 671465 h 2575568"/>
                <a:gd name="connsiteX81" fmla="*/ 849855 w 3115232"/>
                <a:gd name="connsiteY81" fmla="*/ 649949 h 2575568"/>
                <a:gd name="connsiteX82" fmla="*/ 882128 w 3115232"/>
                <a:gd name="connsiteY82" fmla="*/ 639192 h 2575568"/>
                <a:gd name="connsiteX83" fmla="*/ 903643 w 3115232"/>
                <a:gd name="connsiteY83" fmla="*/ 617676 h 2575568"/>
                <a:gd name="connsiteX84" fmla="*/ 968189 w 3115232"/>
                <a:gd name="connsiteY84" fmla="*/ 574646 h 2575568"/>
                <a:gd name="connsiteX85" fmla="*/ 1054250 w 3115232"/>
                <a:gd name="connsiteY85" fmla="*/ 499342 h 2575568"/>
                <a:gd name="connsiteX86" fmla="*/ 1118796 w 3115232"/>
                <a:gd name="connsiteY86" fmla="*/ 477827 h 2575568"/>
                <a:gd name="connsiteX87" fmla="*/ 1151069 w 3115232"/>
                <a:gd name="connsiteY87" fmla="*/ 467069 h 2575568"/>
                <a:gd name="connsiteX88" fmla="*/ 1183342 w 3115232"/>
                <a:gd name="connsiteY88" fmla="*/ 445554 h 2575568"/>
                <a:gd name="connsiteX89" fmla="*/ 1204857 w 3115232"/>
                <a:gd name="connsiteY89" fmla="*/ 413281 h 2575568"/>
                <a:gd name="connsiteX90" fmla="*/ 1237130 w 3115232"/>
                <a:gd name="connsiteY90" fmla="*/ 402523 h 2575568"/>
                <a:gd name="connsiteX91" fmla="*/ 1269403 w 3115232"/>
                <a:gd name="connsiteY91" fmla="*/ 381008 h 2575568"/>
                <a:gd name="connsiteX92" fmla="*/ 1301676 w 3115232"/>
                <a:gd name="connsiteY92" fmla="*/ 348735 h 2575568"/>
                <a:gd name="connsiteX93" fmla="*/ 1333949 w 3115232"/>
                <a:gd name="connsiteY93" fmla="*/ 327220 h 2575568"/>
                <a:gd name="connsiteX94" fmla="*/ 1398495 w 3115232"/>
                <a:gd name="connsiteY94" fmla="*/ 273432 h 2575568"/>
                <a:gd name="connsiteX95" fmla="*/ 1430768 w 3115232"/>
                <a:gd name="connsiteY95" fmla="*/ 262674 h 2575568"/>
                <a:gd name="connsiteX96" fmla="*/ 1463040 w 3115232"/>
                <a:gd name="connsiteY96" fmla="*/ 241159 h 2575568"/>
                <a:gd name="connsiteX97" fmla="*/ 1484556 w 3115232"/>
                <a:gd name="connsiteY97" fmla="*/ 219643 h 2575568"/>
                <a:gd name="connsiteX98" fmla="*/ 1516829 w 3115232"/>
                <a:gd name="connsiteY98" fmla="*/ 208886 h 2575568"/>
                <a:gd name="connsiteX99" fmla="*/ 1570617 w 3115232"/>
                <a:gd name="connsiteY99" fmla="*/ 176613 h 2575568"/>
                <a:gd name="connsiteX100" fmla="*/ 1602890 w 3115232"/>
                <a:gd name="connsiteY100" fmla="*/ 144340 h 2575568"/>
                <a:gd name="connsiteX101" fmla="*/ 1635163 w 3115232"/>
                <a:gd name="connsiteY101" fmla="*/ 133582 h 2575568"/>
                <a:gd name="connsiteX102" fmla="*/ 1678193 w 3115232"/>
                <a:gd name="connsiteY102" fmla="*/ 112067 h 2575568"/>
                <a:gd name="connsiteX103" fmla="*/ 1710466 w 3115232"/>
                <a:gd name="connsiteY103" fmla="*/ 101309 h 2575568"/>
                <a:gd name="connsiteX104" fmla="*/ 1742739 w 3115232"/>
                <a:gd name="connsiteY104" fmla="*/ 79794 h 2575568"/>
                <a:gd name="connsiteX105" fmla="*/ 1807285 w 3115232"/>
                <a:gd name="connsiteY105" fmla="*/ 58279 h 2575568"/>
                <a:gd name="connsiteX106" fmla="*/ 1839558 w 3115232"/>
                <a:gd name="connsiteY106" fmla="*/ 47521 h 2575568"/>
                <a:gd name="connsiteX107" fmla="*/ 2076226 w 3115232"/>
                <a:gd name="connsiteY107" fmla="*/ 26006 h 2575568"/>
                <a:gd name="connsiteX108" fmla="*/ 2506532 w 3115232"/>
                <a:gd name="connsiteY108" fmla="*/ 15248 h 2575568"/>
                <a:gd name="connsiteX109" fmla="*/ 2915323 w 3115232"/>
                <a:gd name="connsiteY109" fmla="*/ 15248 h 2575568"/>
                <a:gd name="connsiteX110" fmla="*/ 2947596 w 3115232"/>
                <a:gd name="connsiteY110" fmla="*/ 26006 h 2575568"/>
                <a:gd name="connsiteX111" fmla="*/ 3012142 w 3115232"/>
                <a:gd name="connsiteY111" fmla="*/ 69036 h 2575568"/>
                <a:gd name="connsiteX112" fmla="*/ 3076688 w 3115232"/>
                <a:gd name="connsiteY112" fmla="*/ 122825 h 2575568"/>
                <a:gd name="connsiteX113" fmla="*/ 3098203 w 3115232"/>
                <a:gd name="connsiteY113" fmla="*/ 155098 h 2575568"/>
                <a:gd name="connsiteX114" fmla="*/ 3087445 w 3115232"/>
                <a:gd name="connsiteY114" fmla="*/ 337978 h 2575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Lst>
              <a:rect l="l" t="t" r="r" b="b"/>
              <a:pathLst>
                <a:path w="3115232" h="2575568">
                  <a:moveTo>
                    <a:pt x="3087445" y="337978"/>
                  </a:moveTo>
                  <a:cubicBezTo>
                    <a:pt x="3055172" y="366665"/>
                    <a:pt x="2965401" y="332510"/>
                    <a:pt x="2904565" y="327220"/>
                  </a:cubicBezTo>
                  <a:cubicBezTo>
                    <a:pt x="2882835" y="325330"/>
                    <a:pt x="2861776" y="318016"/>
                    <a:pt x="2840019" y="316462"/>
                  </a:cubicBezTo>
                  <a:cubicBezTo>
                    <a:pt x="2761249" y="310836"/>
                    <a:pt x="2682240" y="309291"/>
                    <a:pt x="2603351" y="305705"/>
                  </a:cubicBezTo>
                  <a:cubicBezTo>
                    <a:pt x="2519510" y="277757"/>
                    <a:pt x="2548127" y="284189"/>
                    <a:pt x="2388198" y="284189"/>
                  </a:cubicBezTo>
                  <a:cubicBezTo>
                    <a:pt x="2291313" y="284189"/>
                    <a:pt x="2194561" y="291361"/>
                    <a:pt x="2097742" y="294947"/>
                  </a:cubicBezTo>
                  <a:cubicBezTo>
                    <a:pt x="2065831" y="305584"/>
                    <a:pt x="2048034" y="313000"/>
                    <a:pt x="2011680" y="316462"/>
                  </a:cubicBezTo>
                  <a:cubicBezTo>
                    <a:pt x="1954453" y="321912"/>
                    <a:pt x="1896845" y="322446"/>
                    <a:pt x="1839558" y="327220"/>
                  </a:cubicBezTo>
                  <a:cubicBezTo>
                    <a:pt x="1810748" y="329621"/>
                    <a:pt x="1782184" y="334392"/>
                    <a:pt x="1753497" y="337978"/>
                  </a:cubicBezTo>
                  <a:cubicBezTo>
                    <a:pt x="1731982" y="345150"/>
                    <a:pt x="1707821" y="346913"/>
                    <a:pt x="1688951" y="359493"/>
                  </a:cubicBezTo>
                  <a:cubicBezTo>
                    <a:pt x="1678193" y="366665"/>
                    <a:pt x="1668493" y="375757"/>
                    <a:pt x="1656678" y="381008"/>
                  </a:cubicBezTo>
                  <a:cubicBezTo>
                    <a:pt x="1635954" y="390219"/>
                    <a:pt x="1592132" y="402523"/>
                    <a:pt x="1592132" y="402523"/>
                  </a:cubicBezTo>
                  <a:cubicBezTo>
                    <a:pt x="1529202" y="465454"/>
                    <a:pt x="1559442" y="442247"/>
                    <a:pt x="1506071" y="477827"/>
                  </a:cubicBezTo>
                  <a:cubicBezTo>
                    <a:pt x="1502485" y="488585"/>
                    <a:pt x="1503331" y="502082"/>
                    <a:pt x="1495313" y="510100"/>
                  </a:cubicBezTo>
                  <a:cubicBezTo>
                    <a:pt x="1477029" y="528384"/>
                    <a:pt x="1430768" y="553130"/>
                    <a:pt x="1430768" y="553130"/>
                  </a:cubicBezTo>
                  <a:cubicBezTo>
                    <a:pt x="1423596" y="563888"/>
                    <a:pt x="1415034" y="573839"/>
                    <a:pt x="1409252" y="585403"/>
                  </a:cubicBezTo>
                  <a:cubicBezTo>
                    <a:pt x="1404181" y="595545"/>
                    <a:pt x="1404329" y="607952"/>
                    <a:pt x="1398495" y="617676"/>
                  </a:cubicBezTo>
                  <a:cubicBezTo>
                    <a:pt x="1393277" y="626373"/>
                    <a:pt x="1384151" y="632020"/>
                    <a:pt x="1376979" y="639192"/>
                  </a:cubicBezTo>
                  <a:lnTo>
                    <a:pt x="1355464" y="703738"/>
                  </a:lnTo>
                  <a:lnTo>
                    <a:pt x="1344706" y="736010"/>
                  </a:lnTo>
                  <a:cubicBezTo>
                    <a:pt x="1334572" y="888029"/>
                    <a:pt x="1326577" y="892192"/>
                    <a:pt x="1344706" y="1037225"/>
                  </a:cubicBezTo>
                  <a:cubicBezTo>
                    <a:pt x="1346112" y="1048477"/>
                    <a:pt x="1352480" y="1058558"/>
                    <a:pt x="1355464" y="1069498"/>
                  </a:cubicBezTo>
                  <a:cubicBezTo>
                    <a:pt x="1363244" y="1098026"/>
                    <a:pt x="1369807" y="1126872"/>
                    <a:pt x="1376979" y="1155559"/>
                  </a:cubicBezTo>
                  <a:cubicBezTo>
                    <a:pt x="1380565" y="1169902"/>
                    <a:pt x="1384837" y="1184091"/>
                    <a:pt x="1387737" y="1198589"/>
                  </a:cubicBezTo>
                  <a:cubicBezTo>
                    <a:pt x="1391828" y="1219042"/>
                    <a:pt x="1398227" y="1262600"/>
                    <a:pt x="1409252" y="1284650"/>
                  </a:cubicBezTo>
                  <a:cubicBezTo>
                    <a:pt x="1415034" y="1296214"/>
                    <a:pt x="1423596" y="1306165"/>
                    <a:pt x="1430768" y="1316923"/>
                  </a:cubicBezTo>
                  <a:cubicBezTo>
                    <a:pt x="1434354" y="1327681"/>
                    <a:pt x="1437544" y="1338578"/>
                    <a:pt x="1441525" y="1349196"/>
                  </a:cubicBezTo>
                  <a:cubicBezTo>
                    <a:pt x="1448305" y="1367277"/>
                    <a:pt x="1457491" y="1384489"/>
                    <a:pt x="1463040" y="1402985"/>
                  </a:cubicBezTo>
                  <a:cubicBezTo>
                    <a:pt x="1468294" y="1420498"/>
                    <a:pt x="1469363" y="1439035"/>
                    <a:pt x="1473798" y="1456773"/>
                  </a:cubicBezTo>
                  <a:cubicBezTo>
                    <a:pt x="1494305" y="1538798"/>
                    <a:pt x="1475191" y="1431465"/>
                    <a:pt x="1495313" y="1532076"/>
                  </a:cubicBezTo>
                  <a:cubicBezTo>
                    <a:pt x="1521686" y="1663940"/>
                    <a:pt x="1491844" y="1539716"/>
                    <a:pt x="1516829" y="1639653"/>
                  </a:cubicBezTo>
                  <a:cubicBezTo>
                    <a:pt x="1513243" y="1736472"/>
                    <a:pt x="1512309" y="1833425"/>
                    <a:pt x="1506071" y="1930109"/>
                  </a:cubicBezTo>
                  <a:cubicBezTo>
                    <a:pt x="1502312" y="1988366"/>
                    <a:pt x="1494651" y="1958492"/>
                    <a:pt x="1473798" y="2005413"/>
                  </a:cubicBezTo>
                  <a:cubicBezTo>
                    <a:pt x="1464587" y="2026137"/>
                    <a:pt x="1464863" y="2051089"/>
                    <a:pt x="1452283" y="2069959"/>
                  </a:cubicBezTo>
                  <a:cubicBezTo>
                    <a:pt x="1346983" y="2227912"/>
                    <a:pt x="1501224" y="2001118"/>
                    <a:pt x="1409252" y="2123747"/>
                  </a:cubicBezTo>
                  <a:cubicBezTo>
                    <a:pt x="1336267" y="2221060"/>
                    <a:pt x="1394050" y="2160467"/>
                    <a:pt x="1344706" y="2209808"/>
                  </a:cubicBezTo>
                  <a:cubicBezTo>
                    <a:pt x="1333577" y="2243198"/>
                    <a:pt x="1332375" y="2251875"/>
                    <a:pt x="1312433" y="2285112"/>
                  </a:cubicBezTo>
                  <a:cubicBezTo>
                    <a:pt x="1299129" y="2307285"/>
                    <a:pt x="1283746" y="2328143"/>
                    <a:pt x="1269403" y="2349658"/>
                  </a:cubicBezTo>
                  <a:cubicBezTo>
                    <a:pt x="1262231" y="2360415"/>
                    <a:pt x="1257030" y="2372788"/>
                    <a:pt x="1247888" y="2381930"/>
                  </a:cubicBezTo>
                  <a:cubicBezTo>
                    <a:pt x="1229958" y="2399860"/>
                    <a:pt x="1208164" y="2414621"/>
                    <a:pt x="1194099" y="2435719"/>
                  </a:cubicBezTo>
                  <a:cubicBezTo>
                    <a:pt x="1186927" y="2446477"/>
                    <a:pt x="1182314" y="2459478"/>
                    <a:pt x="1172584" y="2467992"/>
                  </a:cubicBezTo>
                  <a:cubicBezTo>
                    <a:pt x="1082138" y="2547132"/>
                    <a:pt x="1139789" y="2489768"/>
                    <a:pt x="1075765" y="2521780"/>
                  </a:cubicBezTo>
                  <a:cubicBezTo>
                    <a:pt x="1064201" y="2527562"/>
                    <a:pt x="1055056" y="2537513"/>
                    <a:pt x="1043492" y="2543295"/>
                  </a:cubicBezTo>
                  <a:cubicBezTo>
                    <a:pt x="1033350" y="2548366"/>
                    <a:pt x="1022122" y="2550938"/>
                    <a:pt x="1011219" y="2554053"/>
                  </a:cubicBezTo>
                  <a:cubicBezTo>
                    <a:pt x="975779" y="2564179"/>
                    <a:pt x="951362" y="2568176"/>
                    <a:pt x="914400" y="2575568"/>
                  </a:cubicBezTo>
                  <a:cubicBezTo>
                    <a:pt x="860612" y="2571982"/>
                    <a:pt x="806647" y="2570453"/>
                    <a:pt x="753036" y="2564810"/>
                  </a:cubicBezTo>
                  <a:cubicBezTo>
                    <a:pt x="713424" y="2560640"/>
                    <a:pt x="679699" y="2540456"/>
                    <a:pt x="645459" y="2521780"/>
                  </a:cubicBezTo>
                  <a:cubicBezTo>
                    <a:pt x="586646" y="2489700"/>
                    <a:pt x="600620" y="2498456"/>
                    <a:pt x="559398" y="2457234"/>
                  </a:cubicBezTo>
                  <a:cubicBezTo>
                    <a:pt x="548640" y="2460820"/>
                    <a:pt x="538395" y="2469244"/>
                    <a:pt x="527125" y="2467992"/>
                  </a:cubicBezTo>
                  <a:cubicBezTo>
                    <a:pt x="494652" y="2464384"/>
                    <a:pt x="456172" y="2446516"/>
                    <a:pt x="430306" y="2424961"/>
                  </a:cubicBezTo>
                  <a:cubicBezTo>
                    <a:pt x="418619" y="2415222"/>
                    <a:pt x="409720" y="2402427"/>
                    <a:pt x="398033" y="2392688"/>
                  </a:cubicBezTo>
                  <a:cubicBezTo>
                    <a:pt x="388101" y="2384411"/>
                    <a:pt x="375692" y="2379450"/>
                    <a:pt x="365760" y="2371173"/>
                  </a:cubicBezTo>
                  <a:cubicBezTo>
                    <a:pt x="354073" y="2361434"/>
                    <a:pt x="345497" y="2348240"/>
                    <a:pt x="333488" y="2338900"/>
                  </a:cubicBezTo>
                  <a:cubicBezTo>
                    <a:pt x="313077" y="2323024"/>
                    <a:pt x="287227" y="2314153"/>
                    <a:pt x="268942" y="2295869"/>
                  </a:cubicBezTo>
                  <a:cubicBezTo>
                    <a:pt x="206353" y="2233283"/>
                    <a:pt x="293755" y="2323494"/>
                    <a:pt x="225911" y="2242081"/>
                  </a:cubicBezTo>
                  <a:cubicBezTo>
                    <a:pt x="216172" y="2230394"/>
                    <a:pt x="203377" y="2221495"/>
                    <a:pt x="193638" y="2209808"/>
                  </a:cubicBezTo>
                  <a:cubicBezTo>
                    <a:pt x="155103" y="2163565"/>
                    <a:pt x="185623" y="2193778"/>
                    <a:pt x="161365" y="2145262"/>
                  </a:cubicBezTo>
                  <a:cubicBezTo>
                    <a:pt x="155583" y="2133698"/>
                    <a:pt x="145101" y="2124804"/>
                    <a:pt x="139850" y="2112989"/>
                  </a:cubicBezTo>
                  <a:cubicBezTo>
                    <a:pt x="130639" y="2092265"/>
                    <a:pt x="134372" y="2064480"/>
                    <a:pt x="118335" y="2048443"/>
                  </a:cubicBezTo>
                  <a:lnTo>
                    <a:pt x="86062" y="2016170"/>
                  </a:lnTo>
                  <a:cubicBezTo>
                    <a:pt x="63672" y="1926616"/>
                    <a:pt x="90934" y="2015158"/>
                    <a:pt x="53789" y="1940867"/>
                  </a:cubicBezTo>
                  <a:cubicBezTo>
                    <a:pt x="48718" y="1930725"/>
                    <a:pt x="48102" y="1918736"/>
                    <a:pt x="43031" y="1908594"/>
                  </a:cubicBezTo>
                  <a:cubicBezTo>
                    <a:pt x="37249" y="1897030"/>
                    <a:pt x="27298" y="1887885"/>
                    <a:pt x="21516" y="1876321"/>
                  </a:cubicBezTo>
                  <a:cubicBezTo>
                    <a:pt x="10489" y="1854267"/>
                    <a:pt x="4092" y="1810720"/>
                    <a:pt x="0" y="1790260"/>
                  </a:cubicBezTo>
                  <a:cubicBezTo>
                    <a:pt x="3586" y="1661168"/>
                    <a:pt x="4144" y="1531957"/>
                    <a:pt x="10758" y="1402985"/>
                  </a:cubicBezTo>
                  <a:cubicBezTo>
                    <a:pt x="11339" y="1391660"/>
                    <a:pt x="19056" y="1381782"/>
                    <a:pt x="21516" y="1370712"/>
                  </a:cubicBezTo>
                  <a:cubicBezTo>
                    <a:pt x="26248" y="1349419"/>
                    <a:pt x="27541" y="1327459"/>
                    <a:pt x="32273" y="1306166"/>
                  </a:cubicBezTo>
                  <a:cubicBezTo>
                    <a:pt x="34733" y="1295096"/>
                    <a:pt x="40281" y="1284894"/>
                    <a:pt x="43031" y="1273893"/>
                  </a:cubicBezTo>
                  <a:cubicBezTo>
                    <a:pt x="58380" y="1212498"/>
                    <a:pt x="47987" y="1232271"/>
                    <a:pt x="64546" y="1177074"/>
                  </a:cubicBezTo>
                  <a:cubicBezTo>
                    <a:pt x="71063" y="1155351"/>
                    <a:pt x="78890" y="1134043"/>
                    <a:pt x="86062" y="1112528"/>
                  </a:cubicBezTo>
                  <a:cubicBezTo>
                    <a:pt x="89648" y="1101770"/>
                    <a:pt x="88801" y="1088273"/>
                    <a:pt x="96819" y="1080255"/>
                  </a:cubicBezTo>
                  <a:lnTo>
                    <a:pt x="150608" y="1026467"/>
                  </a:lnTo>
                  <a:cubicBezTo>
                    <a:pt x="168705" y="972174"/>
                    <a:pt x="148223" y="1011606"/>
                    <a:pt x="193638" y="972679"/>
                  </a:cubicBezTo>
                  <a:cubicBezTo>
                    <a:pt x="209040" y="959478"/>
                    <a:pt x="217425" y="936063"/>
                    <a:pt x="236669" y="929648"/>
                  </a:cubicBezTo>
                  <a:cubicBezTo>
                    <a:pt x="354375" y="890412"/>
                    <a:pt x="176084" y="952988"/>
                    <a:pt x="301215" y="897375"/>
                  </a:cubicBezTo>
                  <a:cubicBezTo>
                    <a:pt x="334888" y="882410"/>
                    <a:pt x="373030" y="874043"/>
                    <a:pt x="408791" y="865102"/>
                  </a:cubicBezTo>
                  <a:cubicBezTo>
                    <a:pt x="459993" y="830968"/>
                    <a:pt x="420943" y="851775"/>
                    <a:pt x="484095" y="832829"/>
                  </a:cubicBezTo>
                  <a:cubicBezTo>
                    <a:pt x="505817" y="826312"/>
                    <a:pt x="548640" y="811314"/>
                    <a:pt x="548640" y="811314"/>
                  </a:cubicBezTo>
                  <a:cubicBezTo>
                    <a:pt x="596913" y="763044"/>
                    <a:pt x="539584" y="813955"/>
                    <a:pt x="602429" y="779041"/>
                  </a:cubicBezTo>
                  <a:cubicBezTo>
                    <a:pt x="707219" y="720824"/>
                    <a:pt x="625912" y="746275"/>
                    <a:pt x="710005" y="725253"/>
                  </a:cubicBezTo>
                  <a:cubicBezTo>
                    <a:pt x="786853" y="674021"/>
                    <a:pt x="749465" y="688493"/>
                    <a:pt x="817582" y="671465"/>
                  </a:cubicBezTo>
                  <a:cubicBezTo>
                    <a:pt x="828340" y="664293"/>
                    <a:pt x="838291" y="655731"/>
                    <a:pt x="849855" y="649949"/>
                  </a:cubicBezTo>
                  <a:cubicBezTo>
                    <a:pt x="859997" y="644878"/>
                    <a:pt x="872404" y="645026"/>
                    <a:pt x="882128" y="639192"/>
                  </a:cubicBezTo>
                  <a:cubicBezTo>
                    <a:pt x="890825" y="633974"/>
                    <a:pt x="895529" y="623762"/>
                    <a:pt x="903643" y="617676"/>
                  </a:cubicBezTo>
                  <a:cubicBezTo>
                    <a:pt x="924329" y="602161"/>
                    <a:pt x="949905" y="592930"/>
                    <a:pt x="968189" y="574646"/>
                  </a:cubicBezTo>
                  <a:cubicBezTo>
                    <a:pt x="989249" y="553586"/>
                    <a:pt x="1022230" y="513573"/>
                    <a:pt x="1054250" y="499342"/>
                  </a:cubicBezTo>
                  <a:cubicBezTo>
                    <a:pt x="1074974" y="490131"/>
                    <a:pt x="1097281" y="484999"/>
                    <a:pt x="1118796" y="477827"/>
                  </a:cubicBezTo>
                  <a:cubicBezTo>
                    <a:pt x="1129554" y="474241"/>
                    <a:pt x="1141634" y="473359"/>
                    <a:pt x="1151069" y="467069"/>
                  </a:cubicBezTo>
                  <a:lnTo>
                    <a:pt x="1183342" y="445554"/>
                  </a:lnTo>
                  <a:cubicBezTo>
                    <a:pt x="1190514" y="434796"/>
                    <a:pt x="1194761" y="421358"/>
                    <a:pt x="1204857" y="413281"/>
                  </a:cubicBezTo>
                  <a:cubicBezTo>
                    <a:pt x="1213712" y="406197"/>
                    <a:pt x="1226988" y="407594"/>
                    <a:pt x="1237130" y="402523"/>
                  </a:cubicBezTo>
                  <a:cubicBezTo>
                    <a:pt x="1248694" y="396741"/>
                    <a:pt x="1259471" y="389285"/>
                    <a:pt x="1269403" y="381008"/>
                  </a:cubicBezTo>
                  <a:cubicBezTo>
                    <a:pt x="1281090" y="371269"/>
                    <a:pt x="1289989" y="358474"/>
                    <a:pt x="1301676" y="348735"/>
                  </a:cubicBezTo>
                  <a:cubicBezTo>
                    <a:pt x="1311608" y="340458"/>
                    <a:pt x="1324017" y="335497"/>
                    <a:pt x="1333949" y="327220"/>
                  </a:cubicBezTo>
                  <a:cubicBezTo>
                    <a:pt x="1369638" y="297479"/>
                    <a:pt x="1358429" y="293465"/>
                    <a:pt x="1398495" y="273432"/>
                  </a:cubicBezTo>
                  <a:cubicBezTo>
                    <a:pt x="1408637" y="268361"/>
                    <a:pt x="1420626" y="267745"/>
                    <a:pt x="1430768" y="262674"/>
                  </a:cubicBezTo>
                  <a:cubicBezTo>
                    <a:pt x="1442332" y="256892"/>
                    <a:pt x="1452944" y="249236"/>
                    <a:pt x="1463040" y="241159"/>
                  </a:cubicBezTo>
                  <a:cubicBezTo>
                    <a:pt x="1470960" y="234823"/>
                    <a:pt x="1475859" y="224861"/>
                    <a:pt x="1484556" y="219643"/>
                  </a:cubicBezTo>
                  <a:cubicBezTo>
                    <a:pt x="1494280" y="213809"/>
                    <a:pt x="1506071" y="212472"/>
                    <a:pt x="1516829" y="208886"/>
                  </a:cubicBezTo>
                  <a:cubicBezTo>
                    <a:pt x="1583829" y="141882"/>
                    <a:pt x="1486833" y="232468"/>
                    <a:pt x="1570617" y="176613"/>
                  </a:cubicBezTo>
                  <a:cubicBezTo>
                    <a:pt x="1583276" y="168174"/>
                    <a:pt x="1590232" y="152779"/>
                    <a:pt x="1602890" y="144340"/>
                  </a:cubicBezTo>
                  <a:cubicBezTo>
                    <a:pt x="1612325" y="138050"/>
                    <a:pt x="1624740" y="138049"/>
                    <a:pt x="1635163" y="133582"/>
                  </a:cubicBezTo>
                  <a:cubicBezTo>
                    <a:pt x="1649903" y="127265"/>
                    <a:pt x="1663453" y="118384"/>
                    <a:pt x="1678193" y="112067"/>
                  </a:cubicBezTo>
                  <a:cubicBezTo>
                    <a:pt x="1688616" y="107600"/>
                    <a:pt x="1700324" y="106380"/>
                    <a:pt x="1710466" y="101309"/>
                  </a:cubicBezTo>
                  <a:cubicBezTo>
                    <a:pt x="1722030" y="95527"/>
                    <a:pt x="1730924" y="85045"/>
                    <a:pt x="1742739" y="79794"/>
                  </a:cubicBezTo>
                  <a:cubicBezTo>
                    <a:pt x="1763463" y="70583"/>
                    <a:pt x="1785770" y="65451"/>
                    <a:pt x="1807285" y="58279"/>
                  </a:cubicBezTo>
                  <a:lnTo>
                    <a:pt x="1839558" y="47521"/>
                  </a:lnTo>
                  <a:cubicBezTo>
                    <a:pt x="1934313" y="15935"/>
                    <a:pt x="1874000" y="32861"/>
                    <a:pt x="2076226" y="26006"/>
                  </a:cubicBezTo>
                  <a:lnTo>
                    <a:pt x="2506532" y="15248"/>
                  </a:lnTo>
                  <a:cubicBezTo>
                    <a:pt x="2685521" y="-7126"/>
                    <a:pt x="2615366" y="-2932"/>
                    <a:pt x="2915323" y="15248"/>
                  </a:cubicBezTo>
                  <a:cubicBezTo>
                    <a:pt x="2926642" y="15934"/>
                    <a:pt x="2937683" y="20499"/>
                    <a:pt x="2947596" y="26006"/>
                  </a:cubicBezTo>
                  <a:cubicBezTo>
                    <a:pt x="2970200" y="38564"/>
                    <a:pt x="2990627" y="54693"/>
                    <a:pt x="3012142" y="69036"/>
                  </a:cubicBezTo>
                  <a:cubicBezTo>
                    <a:pt x="3043873" y="90190"/>
                    <a:pt x="3050806" y="91766"/>
                    <a:pt x="3076688" y="122825"/>
                  </a:cubicBezTo>
                  <a:cubicBezTo>
                    <a:pt x="3084965" y="132757"/>
                    <a:pt x="3091031" y="144340"/>
                    <a:pt x="3098203" y="155098"/>
                  </a:cubicBezTo>
                  <a:cubicBezTo>
                    <a:pt x="3124641" y="287288"/>
                    <a:pt x="3119718" y="309291"/>
                    <a:pt x="3087445" y="337978"/>
                  </a:cubicBezTo>
                  <a:close/>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5" name="Forme libre 14"/>
            <p:cNvSpPr/>
            <p:nvPr/>
          </p:nvSpPr>
          <p:spPr>
            <a:xfrm>
              <a:off x="6586108" y="2901727"/>
              <a:ext cx="520152" cy="606512"/>
            </a:xfrm>
            <a:custGeom>
              <a:avLst/>
              <a:gdLst>
                <a:gd name="connsiteX0" fmla="*/ 345558 w 520152"/>
                <a:gd name="connsiteY0" fmla="*/ 14841 h 606512"/>
                <a:gd name="connsiteX1" fmla="*/ 313285 w 520152"/>
                <a:gd name="connsiteY1" fmla="*/ 68629 h 606512"/>
                <a:gd name="connsiteX2" fmla="*/ 281012 w 520152"/>
                <a:gd name="connsiteY2" fmla="*/ 90144 h 606512"/>
                <a:gd name="connsiteX3" fmla="*/ 270254 w 520152"/>
                <a:gd name="connsiteY3" fmla="*/ 133175 h 606512"/>
                <a:gd name="connsiteX4" fmla="*/ 173436 w 520152"/>
                <a:gd name="connsiteY4" fmla="*/ 176206 h 606512"/>
                <a:gd name="connsiteX5" fmla="*/ 108890 w 520152"/>
                <a:gd name="connsiteY5" fmla="*/ 219236 h 606512"/>
                <a:gd name="connsiteX6" fmla="*/ 87374 w 520152"/>
                <a:gd name="connsiteY6" fmla="*/ 240752 h 606512"/>
                <a:gd name="connsiteX7" fmla="*/ 55101 w 520152"/>
                <a:gd name="connsiteY7" fmla="*/ 251509 h 606512"/>
                <a:gd name="connsiteX8" fmla="*/ 1313 w 520152"/>
                <a:gd name="connsiteY8" fmla="*/ 294540 h 606512"/>
                <a:gd name="connsiteX9" fmla="*/ 33586 w 520152"/>
                <a:gd name="connsiteY9" fmla="*/ 380601 h 606512"/>
                <a:gd name="connsiteX10" fmla="*/ 44344 w 520152"/>
                <a:gd name="connsiteY10" fmla="*/ 412874 h 606512"/>
                <a:gd name="connsiteX11" fmla="*/ 65859 w 520152"/>
                <a:gd name="connsiteY11" fmla="*/ 445147 h 606512"/>
                <a:gd name="connsiteX12" fmla="*/ 76617 w 520152"/>
                <a:gd name="connsiteY12" fmla="*/ 477420 h 606512"/>
                <a:gd name="connsiteX13" fmla="*/ 87374 w 520152"/>
                <a:gd name="connsiteY13" fmla="*/ 520450 h 606512"/>
                <a:gd name="connsiteX14" fmla="*/ 108890 w 520152"/>
                <a:gd name="connsiteY14" fmla="*/ 541966 h 606512"/>
                <a:gd name="connsiteX15" fmla="*/ 130405 w 520152"/>
                <a:gd name="connsiteY15" fmla="*/ 574239 h 606512"/>
                <a:gd name="connsiteX16" fmla="*/ 194951 w 520152"/>
                <a:gd name="connsiteY16" fmla="*/ 606512 h 606512"/>
                <a:gd name="connsiteX17" fmla="*/ 259497 w 520152"/>
                <a:gd name="connsiteY17" fmla="*/ 595754 h 606512"/>
                <a:gd name="connsiteX18" fmla="*/ 281012 w 520152"/>
                <a:gd name="connsiteY18" fmla="*/ 563481 h 606512"/>
                <a:gd name="connsiteX19" fmla="*/ 313285 w 520152"/>
                <a:gd name="connsiteY19" fmla="*/ 434389 h 606512"/>
                <a:gd name="connsiteX20" fmla="*/ 334800 w 520152"/>
                <a:gd name="connsiteY20" fmla="*/ 359086 h 606512"/>
                <a:gd name="connsiteX21" fmla="*/ 356316 w 520152"/>
                <a:gd name="connsiteY21" fmla="*/ 337570 h 606512"/>
                <a:gd name="connsiteX22" fmla="*/ 410104 w 520152"/>
                <a:gd name="connsiteY22" fmla="*/ 283782 h 606512"/>
                <a:gd name="connsiteX23" fmla="*/ 442377 w 520152"/>
                <a:gd name="connsiteY23" fmla="*/ 273024 h 606512"/>
                <a:gd name="connsiteX24" fmla="*/ 506923 w 520152"/>
                <a:gd name="connsiteY24" fmla="*/ 240752 h 606512"/>
                <a:gd name="connsiteX25" fmla="*/ 506923 w 520152"/>
                <a:gd name="connsiteY25" fmla="*/ 122417 h 606512"/>
                <a:gd name="connsiteX26" fmla="*/ 463892 w 520152"/>
                <a:gd name="connsiteY26" fmla="*/ 36356 h 606512"/>
                <a:gd name="connsiteX27" fmla="*/ 453134 w 520152"/>
                <a:gd name="connsiteY27" fmla="*/ 4083 h 606512"/>
                <a:gd name="connsiteX28" fmla="*/ 345558 w 520152"/>
                <a:gd name="connsiteY28" fmla="*/ 14841 h 606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520152" h="606512">
                  <a:moveTo>
                    <a:pt x="345558" y="14841"/>
                  </a:moveTo>
                  <a:cubicBezTo>
                    <a:pt x="322250" y="25599"/>
                    <a:pt x="326892" y="52754"/>
                    <a:pt x="313285" y="68629"/>
                  </a:cubicBezTo>
                  <a:cubicBezTo>
                    <a:pt x="304871" y="78445"/>
                    <a:pt x="288184" y="79386"/>
                    <a:pt x="281012" y="90144"/>
                  </a:cubicBezTo>
                  <a:cubicBezTo>
                    <a:pt x="272811" y="102446"/>
                    <a:pt x="278455" y="120873"/>
                    <a:pt x="270254" y="133175"/>
                  </a:cubicBezTo>
                  <a:cubicBezTo>
                    <a:pt x="252740" y="159446"/>
                    <a:pt x="191258" y="164325"/>
                    <a:pt x="173436" y="176206"/>
                  </a:cubicBezTo>
                  <a:cubicBezTo>
                    <a:pt x="151921" y="190549"/>
                    <a:pt x="127174" y="200952"/>
                    <a:pt x="108890" y="219236"/>
                  </a:cubicBezTo>
                  <a:cubicBezTo>
                    <a:pt x="101718" y="226408"/>
                    <a:pt x="96071" y="235534"/>
                    <a:pt x="87374" y="240752"/>
                  </a:cubicBezTo>
                  <a:cubicBezTo>
                    <a:pt x="77650" y="246586"/>
                    <a:pt x="65859" y="247923"/>
                    <a:pt x="55101" y="251509"/>
                  </a:cubicBezTo>
                  <a:cubicBezTo>
                    <a:pt x="51412" y="253968"/>
                    <a:pt x="2927" y="283245"/>
                    <a:pt x="1313" y="294540"/>
                  </a:cubicBezTo>
                  <a:cubicBezTo>
                    <a:pt x="-5605" y="342966"/>
                    <a:pt x="16221" y="345870"/>
                    <a:pt x="33586" y="380601"/>
                  </a:cubicBezTo>
                  <a:cubicBezTo>
                    <a:pt x="38657" y="390743"/>
                    <a:pt x="39273" y="402732"/>
                    <a:pt x="44344" y="412874"/>
                  </a:cubicBezTo>
                  <a:cubicBezTo>
                    <a:pt x="50126" y="424438"/>
                    <a:pt x="60077" y="433583"/>
                    <a:pt x="65859" y="445147"/>
                  </a:cubicBezTo>
                  <a:cubicBezTo>
                    <a:pt x="70930" y="455289"/>
                    <a:pt x="73502" y="466517"/>
                    <a:pt x="76617" y="477420"/>
                  </a:cubicBezTo>
                  <a:cubicBezTo>
                    <a:pt x="80679" y="491636"/>
                    <a:pt x="80762" y="507226"/>
                    <a:pt x="87374" y="520450"/>
                  </a:cubicBezTo>
                  <a:cubicBezTo>
                    <a:pt x="91910" y="529522"/>
                    <a:pt x="102554" y="534046"/>
                    <a:pt x="108890" y="541966"/>
                  </a:cubicBezTo>
                  <a:cubicBezTo>
                    <a:pt x="116967" y="552062"/>
                    <a:pt x="121263" y="565097"/>
                    <a:pt x="130405" y="574239"/>
                  </a:cubicBezTo>
                  <a:cubicBezTo>
                    <a:pt x="151258" y="595092"/>
                    <a:pt x="168704" y="597763"/>
                    <a:pt x="194951" y="606512"/>
                  </a:cubicBezTo>
                  <a:cubicBezTo>
                    <a:pt x="216466" y="602926"/>
                    <a:pt x="239988" y="605509"/>
                    <a:pt x="259497" y="595754"/>
                  </a:cubicBezTo>
                  <a:cubicBezTo>
                    <a:pt x="271061" y="589972"/>
                    <a:pt x="275761" y="575296"/>
                    <a:pt x="281012" y="563481"/>
                  </a:cubicBezTo>
                  <a:cubicBezTo>
                    <a:pt x="307153" y="504664"/>
                    <a:pt x="300984" y="495894"/>
                    <a:pt x="313285" y="434389"/>
                  </a:cubicBezTo>
                  <a:cubicBezTo>
                    <a:pt x="314691" y="427361"/>
                    <a:pt x="328650" y="369336"/>
                    <a:pt x="334800" y="359086"/>
                  </a:cubicBezTo>
                  <a:cubicBezTo>
                    <a:pt x="340018" y="350389"/>
                    <a:pt x="349980" y="345490"/>
                    <a:pt x="356316" y="337570"/>
                  </a:cubicBezTo>
                  <a:cubicBezTo>
                    <a:pt x="385004" y="301710"/>
                    <a:pt x="367072" y="305298"/>
                    <a:pt x="410104" y="283782"/>
                  </a:cubicBezTo>
                  <a:cubicBezTo>
                    <a:pt x="420246" y="278711"/>
                    <a:pt x="432235" y="278095"/>
                    <a:pt x="442377" y="273024"/>
                  </a:cubicBezTo>
                  <a:cubicBezTo>
                    <a:pt x="525785" y="231320"/>
                    <a:pt x="425811" y="267788"/>
                    <a:pt x="506923" y="240752"/>
                  </a:cubicBezTo>
                  <a:cubicBezTo>
                    <a:pt x="524747" y="187276"/>
                    <a:pt x="524376" y="203862"/>
                    <a:pt x="506923" y="122417"/>
                  </a:cubicBezTo>
                  <a:cubicBezTo>
                    <a:pt x="493439" y="59490"/>
                    <a:pt x="496417" y="68882"/>
                    <a:pt x="463892" y="36356"/>
                  </a:cubicBezTo>
                  <a:cubicBezTo>
                    <a:pt x="460306" y="25598"/>
                    <a:pt x="464135" y="6833"/>
                    <a:pt x="453134" y="4083"/>
                  </a:cubicBezTo>
                  <a:cubicBezTo>
                    <a:pt x="413495" y="-5827"/>
                    <a:pt x="368866" y="4083"/>
                    <a:pt x="345558" y="14841"/>
                  </a:cubicBezTo>
                  <a:close/>
                </a:path>
              </a:pathLst>
            </a:cu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grpSp>
      <p:sp>
        <p:nvSpPr>
          <p:cNvPr id="16" name="ZoneTexte 15"/>
          <p:cNvSpPr txBox="1"/>
          <p:nvPr/>
        </p:nvSpPr>
        <p:spPr>
          <a:xfrm>
            <a:off x="422664" y="1196752"/>
            <a:ext cx="1561646" cy="830997"/>
          </a:xfrm>
          <a:prstGeom prst="rect">
            <a:avLst/>
          </a:prstGeom>
          <a:noFill/>
          <a:ln>
            <a:solidFill>
              <a:schemeClr val="tx1"/>
            </a:solidFill>
          </a:ln>
        </p:spPr>
        <p:txBody>
          <a:bodyPr wrap="none" rtlCol="0">
            <a:spAutoFit/>
          </a:bodyPr>
          <a:lstStyle/>
          <a:p>
            <a:pPr algn="ctr"/>
            <a:r>
              <a:rPr lang="fr-BE" sz="2400" dirty="0" smtClean="0"/>
              <a:t>Col pelvien</a:t>
            </a:r>
          </a:p>
          <a:p>
            <a:pPr algn="ctr"/>
            <a:r>
              <a:rPr lang="fr-BE" sz="2400" dirty="0" smtClean="0"/>
              <a:t>&lt;J70</a:t>
            </a:r>
            <a:endParaRPr lang="fr-BE" sz="2400" dirty="0"/>
          </a:p>
        </p:txBody>
      </p:sp>
      <p:sp>
        <p:nvSpPr>
          <p:cNvPr id="17" name="ZoneTexte 16"/>
          <p:cNvSpPr txBox="1"/>
          <p:nvPr/>
        </p:nvSpPr>
        <p:spPr>
          <a:xfrm>
            <a:off x="3124764" y="1196752"/>
            <a:ext cx="1521570" cy="830997"/>
          </a:xfrm>
          <a:prstGeom prst="rect">
            <a:avLst/>
          </a:prstGeom>
          <a:noFill/>
          <a:ln>
            <a:solidFill>
              <a:schemeClr val="tx1"/>
            </a:solidFill>
          </a:ln>
        </p:spPr>
        <p:txBody>
          <a:bodyPr wrap="none" rtlCol="0">
            <a:spAutoFit/>
          </a:bodyPr>
          <a:lstStyle/>
          <a:p>
            <a:pPr algn="ctr"/>
            <a:r>
              <a:rPr lang="fr-BE" sz="2400" dirty="0" smtClean="0"/>
              <a:t>Col pubien</a:t>
            </a:r>
          </a:p>
          <a:p>
            <a:pPr algn="ctr"/>
            <a:r>
              <a:rPr lang="fr-BE" sz="2400" dirty="0" smtClean="0"/>
              <a:t>J70 à J120</a:t>
            </a:r>
            <a:endParaRPr lang="fr-BE" sz="2400" dirty="0"/>
          </a:p>
        </p:txBody>
      </p:sp>
      <p:sp>
        <p:nvSpPr>
          <p:cNvPr id="18" name="ZoneTexte 17"/>
          <p:cNvSpPr txBox="1"/>
          <p:nvPr/>
        </p:nvSpPr>
        <p:spPr>
          <a:xfrm>
            <a:off x="6523629" y="1196752"/>
            <a:ext cx="1978427" cy="830997"/>
          </a:xfrm>
          <a:prstGeom prst="rect">
            <a:avLst/>
          </a:prstGeom>
          <a:noFill/>
          <a:ln>
            <a:solidFill>
              <a:schemeClr val="tx1"/>
            </a:solidFill>
          </a:ln>
        </p:spPr>
        <p:txBody>
          <a:bodyPr wrap="none" rtlCol="0">
            <a:spAutoFit/>
          </a:bodyPr>
          <a:lstStyle/>
          <a:p>
            <a:pPr algn="ctr"/>
            <a:r>
              <a:rPr lang="fr-BE" sz="2400" dirty="0" smtClean="0"/>
              <a:t>Col abdominal</a:t>
            </a:r>
          </a:p>
          <a:p>
            <a:pPr algn="ctr"/>
            <a:r>
              <a:rPr lang="fr-BE" sz="2400" dirty="0" smtClean="0"/>
              <a:t>&gt; J120</a:t>
            </a:r>
            <a:endParaRPr lang="fr-BE" sz="2400" dirty="0"/>
          </a:p>
        </p:txBody>
      </p:sp>
      <p:sp>
        <p:nvSpPr>
          <p:cNvPr id="19" name="Rectangle à coins arrondis 18"/>
          <p:cNvSpPr/>
          <p:nvPr/>
        </p:nvSpPr>
        <p:spPr>
          <a:xfrm>
            <a:off x="2483768" y="5877272"/>
            <a:ext cx="3114923" cy="792088"/>
          </a:xfrm>
          <a:prstGeom prst="roundRect">
            <a:avLst/>
          </a:prstGeom>
          <a:solidFill>
            <a:schemeClr val="accent3">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BE" sz="3200" dirty="0" smtClean="0"/>
              <a:t>Position du col</a:t>
            </a:r>
            <a:endParaRPr lang="fr-BE" sz="3200" dirty="0"/>
          </a:p>
        </p:txBody>
      </p:sp>
      <p:grpSp>
        <p:nvGrpSpPr>
          <p:cNvPr id="21" name="Groupe 20"/>
          <p:cNvGrpSpPr/>
          <p:nvPr/>
        </p:nvGrpSpPr>
        <p:grpSpPr>
          <a:xfrm>
            <a:off x="251520" y="2614108"/>
            <a:ext cx="1903935" cy="1192508"/>
            <a:chOff x="251520" y="2614108"/>
            <a:chExt cx="1903935" cy="1192508"/>
          </a:xfrm>
        </p:grpSpPr>
        <p:sp>
          <p:nvSpPr>
            <p:cNvPr id="2" name="Rectangle à coins arrondis 1"/>
            <p:cNvSpPr/>
            <p:nvPr/>
          </p:nvSpPr>
          <p:spPr>
            <a:xfrm>
              <a:off x="827584" y="3061173"/>
              <a:ext cx="1224136" cy="288032"/>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4" name="Forme libre 3"/>
            <p:cNvSpPr/>
            <p:nvPr/>
          </p:nvSpPr>
          <p:spPr>
            <a:xfrm>
              <a:off x="251520" y="2614108"/>
              <a:ext cx="1903935" cy="894131"/>
            </a:xfrm>
            <a:custGeom>
              <a:avLst/>
              <a:gdLst>
                <a:gd name="connsiteX0" fmla="*/ 1882588 w 1903935"/>
                <a:gd name="connsiteY0" fmla="*/ 182880 h 894131"/>
                <a:gd name="connsiteX1" fmla="*/ 1828800 w 1903935"/>
                <a:gd name="connsiteY1" fmla="*/ 96819 h 894131"/>
                <a:gd name="connsiteX2" fmla="*/ 1807284 w 1903935"/>
                <a:gd name="connsiteY2" fmla="*/ 75304 h 894131"/>
                <a:gd name="connsiteX3" fmla="*/ 1602889 w 1903935"/>
                <a:gd name="connsiteY3" fmla="*/ 64546 h 894131"/>
                <a:gd name="connsiteX4" fmla="*/ 1570616 w 1903935"/>
                <a:gd name="connsiteY4" fmla="*/ 53788 h 894131"/>
                <a:gd name="connsiteX5" fmla="*/ 1452282 w 1903935"/>
                <a:gd name="connsiteY5" fmla="*/ 75304 h 894131"/>
                <a:gd name="connsiteX6" fmla="*/ 1183341 w 1903935"/>
                <a:gd name="connsiteY6" fmla="*/ 53788 h 894131"/>
                <a:gd name="connsiteX7" fmla="*/ 1118795 w 1903935"/>
                <a:gd name="connsiteY7" fmla="*/ 32273 h 894131"/>
                <a:gd name="connsiteX8" fmla="*/ 1086522 w 1903935"/>
                <a:gd name="connsiteY8" fmla="*/ 21516 h 894131"/>
                <a:gd name="connsiteX9" fmla="*/ 1054249 w 1903935"/>
                <a:gd name="connsiteY9" fmla="*/ 10758 h 894131"/>
                <a:gd name="connsiteX10" fmla="*/ 1021976 w 1903935"/>
                <a:gd name="connsiteY10" fmla="*/ 0 h 894131"/>
                <a:gd name="connsiteX11" fmla="*/ 645459 w 1903935"/>
                <a:gd name="connsiteY11" fmla="*/ 10758 h 894131"/>
                <a:gd name="connsiteX12" fmla="*/ 613186 w 1903935"/>
                <a:gd name="connsiteY12" fmla="*/ 21516 h 894131"/>
                <a:gd name="connsiteX13" fmla="*/ 570155 w 1903935"/>
                <a:gd name="connsiteY13" fmla="*/ 32273 h 894131"/>
                <a:gd name="connsiteX14" fmla="*/ 473336 w 1903935"/>
                <a:gd name="connsiteY14" fmla="*/ 53788 h 894131"/>
                <a:gd name="connsiteX15" fmla="*/ 387275 w 1903935"/>
                <a:gd name="connsiteY15" fmla="*/ 129092 h 894131"/>
                <a:gd name="connsiteX16" fmla="*/ 344244 w 1903935"/>
                <a:gd name="connsiteY16" fmla="*/ 139850 h 894131"/>
                <a:gd name="connsiteX17" fmla="*/ 279699 w 1903935"/>
                <a:gd name="connsiteY17" fmla="*/ 161365 h 894131"/>
                <a:gd name="connsiteX18" fmla="*/ 247426 w 1903935"/>
                <a:gd name="connsiteY18" fmla="*/ 172123 h 894131"/>
                <a:gd name="connsiteX19" fmla="*/ 215153 w 1903935"/>
                <a:gd name="connsiteY19" fmla="*/ 182880 h 894131"/>
                <a:gd name="connsiteX20" fmla="*/ 182880 w 1903935"/>
                <a:gd name="connsiteY20" fmla="*/ 204396 h 894131"/>
                <a:gd name="connsiteX21" fmla="*/ 150607 w 1903935"/>
                <a:gd name="connsiteY21" fmla="*/ 215153 h 894131"/>
                <a:gd name="connsiteX22" fmla="*/ 107576 w 1903935"/>
                <a:gd name="connsiteY22" fmla="*/ 268941 h 894131"/>
                <a:gd name="connsiteX23" fmla="*/ 86061 w 1903935"/>
                <a:gd name="connsiteY23" fmla="*/ 290457 h 894131"/>
                <a:gd name="connsiteX24" fmla="*/ 43030 w 1903935"/>
                <a:gd name="connsiteY24" fmla="*/ 344245 h 894131"/>
                <a:gd name="connsiteX25" fmla="*/ 21515 w 1903935"/>
                <a:gd name="connsiteY25" fmla="*/ 408791 h 894131"/>
                <a:gd name="connsiteX26" fmla="*/ 0 w 1903935"/>
                <a:gd name="connsiteY26" fmla="*/ 494852 h 894131"/>
                <a:gd name="connsiteX27" fmla="*/ 21515 w 1903935"/>
                <a:gd name="connsiteY27" fmla="*/ 613186 h 894131"/>
                <a:gd name="connsiteX28" fmla="*/ 53788 w 1903935"/>
                <a:gd name="connsiteY28" fmla="*/ 645459 h 894131"/>
                <a:gd name="connsiteX29" fmla="*/ 96819 w 1903935"/>
                <a:gd name="connsiteY29" fmla="*/ 699247 h 894131"/>
                <a:gd name="connsiteX30" fmla="*/ 118334 w 1903935"/>
                <a:gd name="connsiteY30" fmla="*/ 763793 h 894131"/>
                <a:gd name="connsiteX31" fmla="*/ 215153 w 1903935"/>
                <a:gd name="connsiteY31" fmla="*/ 849854 h 894131"/>
                <a:gd name="connsiteX32" fmla="*/ 311971 w 1903935"/>
                <a:gd name="connsiteY32" fmla="*/ 882127 h 894131"/>
                <a:gd name="connsiteX33" fmla="*/ 344244 w 1903935"/>
                <a:gd name="connsiteY33" fmla="*/ 892885 h 894131"/>
                <a:gd name="connsiteX34" fmla="*/ 537882 w 1903935"/>
                <a:gd name="connsiteY34" fmla="*/ 860612 h 894131"/>
                <a:gd name="connsiteX35" fmla="*/ 559397 w 1903935"/>
                <a:gd name="connsiteY35" fmla="*/ 828339 h 894131"/>
                <a:gd name="connsiteX36" fmla="*/ 570155 w 1903935"/>
                <a:gd name="connsiteY36" fmla="*/ 796066 h 894131"/>
                <a:gd name="connsiteX37" fmla="*/ 505609 w 1903935"/>
                <a:gd name="connsiteY37" fmla="*/ 699247 h 894131"/>
                <a:gd name="connsiteX38" fmla="*/ 484094 w 1903935"/>
                <a:gd name="connsiteY38" fmla="*/ 666974 h 894131"/>
                <a:gd name="connsiteX39" fmla="*/ 473336 w 1903935"/>
                <a:gd name="connsiteY39" fmla="*/ 634701 h 894131"/>
                <a:gd name="connsiteX40" fmla="*/ 408790 w 1903935"/>
                <a:gd name="connsiteY40" fmla="*/ 548640 h 894131"/>
                <a:gd name="connsiteX41" fmla="*/ 398033 w 1903935"/>
                <a:gd name="connsiteY41" fmla="*/ 398033 h 894131"/>
                <a:gd name="connsiteX42" fmla="*/ 419548 w 1903935"/>
                <a:gd name="connsiteY42" fmla="*/ 365760 h 894131"/>
                <a:gd name="connsiteX43" fmla="*/ 451821 w 1903935"/>
                <a:gd name="connsiteY43" fmla="*/ 355003 h 894131"/>
                <a:gd name="connsiteX44" fmla="*/ 505609 w 1903935"/>
                <a:gd name="connsiteY44" fmla="*/ 322730 h 894131"/>
                <a:gd name="connsiteX45" fmla="*/ 559397 w 1903935"/>
                <a:gd name="connsiteY45" fmla="*/ 290457 h 894131"/>
                <a:gd name="connsiteX46" fmla="*/ 580913 w 1903935"/>
                <a:gd name="connsiteY46" fmla="*/ 268941 h 894131"/>
                <a:gd name="connsiteX47" fmla="*/ 613186 w 1903935"/>
                <a:gd name="connsiteY47" fmla="*/ 247426 h 894131"/>
                <a:gd name="connsiteX48" fmla="*/ 634701 w 1903935"/>
                <a:gd name="connsiteY48" fmla="*/ 215153 h 894131"/>
                <a:gd name="connsiteX49" fmla="*/ 699247 w 1903935"/>
                <a:gd name="connsiteY49" fmla="*/ 193638 h 894131"/>
                <a:gd name="connsiteX50" fmla="*/ 817581 w 1903935"/>
                <a:gd name="connsiteY50" fmla="*/ 204396 h 894131"/>
                <a:gd name="connsiteX51" fmla="*/ 882127 w 1903935"/>
                <a:gd name="connsiteY51" fmla="*/ 225911 h 894131"/>
                <a:gd name="connsiteX52" fmla="*/ 914400 w 1903935"/>
                <a:gd name="connsiteY52" fmla="*/ 236668 h 894131"/>
                <a:gd name="connsiteX53" fmla="*/ 1021976 w 1903935"/>
                <a:gd name="connsiteY53" fmla="*/ 247426 h 894131"/>
                <a:gd name="connsiteX54" fmla="*/ 1194099 w 1903935"/>
                <a:gd name="connsiteY54" fmla="*/ 268941 h 894131"/>
                <a:gd name="connsiteX55" fmla="*/ 1258644 w 1903935"/>
                <a:gd name="connsiteY55" fmla="*/ 290457 h 894131"/>
                <a:gd name="connsiteX56" fmla="*/ 1376979 w 1903935"/>
                <a:gd name="connsiteY56" fmla="*/ 311972 h 894131"/>
                <a:gd name="connsiteX57" fmla="*/ 1473797 w 1903935"/>
                <a:gd name="connsiteY57" fmla="*/ 344245 h 894131"/>
                <a:gd name="connsiteX58" fmla="*/ 1506070 w 1903935"/>
                <a:gd name="connsiteY58" fmla="*/ 355003 h 894131"/>
                <a:gd name="connsiteX59" fmla="*/ 1549101 w 1903935"/>
                <a:gd name="connsiteY59" fmla="*/ 365760 h 894131"/>
                <a:gd name="connsiteX60" fmla="*/ 1581374 w 1903935"/>
                <a:gd name="connsiteY60" fmla="*/ 387276 h 894131"/>
                <a:gd name="connsiteX61" fmla="*/ 1742739 w 1903935"/>
                <a:gd name="connsiteY61" fmla="*/ 408791 h 894131"/>
                <a:gd name="connsiteX62" fmla="*/ 1807284 w 1903935"/>
                <a:gd name="connsiteY62" fmla="*/ 419548 h 894131"/>
                <a:gd name="connsiteX63" fmla="*/ 1828800 w 1903935"/>
                <a:gd name="connsiteY63" fmla="*/ 441064 h 894131"/>
                <a:gd name="connsiteX64" fmla="*/ 1850315 w 1903935"/>
                <a:gd name="connsiteY64" fmla="*/ 473337 h 894131"/>
                <a:gd name="connsiteX65" fmla="*/ 1882588 w 1903935"/>
                <a:gd name="connsiteY65" fmla="*/ 484094 h 894131"/>
                <a:gd name="connsiteX66" fmla="*/ 1882588 w 1903935"/>
                <a:gd name="connsiteY66" fmla="*/ 193638 h 894131"/>
                <a:gd name="connsiteX67" fmla="*/ 1882588 w 1903935"/>
                <a:gd name="connsiteY67" fmla="*/ 182880 h 894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Lst>
              <a:rect l="l" t="t" r="r" b="b"/>
              <a:pathLst>
                <a:path w="1903935" h="894131">
                  <a:moveTo>
                    <a:pt x="1882588" y="182880"/>
                  </a:moveTo>
                  <a:cubicBezTo>
                    <a:pt x="1873623" y="166744"/>
                    <a:pt x="1852721" y="120739"/>
                    <a:pt x="1828800" y="96819"/>
                  </a:cubicBezTo>
                  <a:cubicBezTo>
                    <a:pt x="1821628" y="89647"/>
                    <a:pt x="1817325" y="76738"/>
                    <a:pt x="1807284" y="75304"/>
                  </a:cubicBezTo>
                  <a:cubicBezTo>
                    <a:pt x="1739744" y="65655"/>
                    <a:pt x="1671021" y="68132"/>
                    <a:pt x="1602889" y="64546"/>
                  </a:cubicBezTo>
                  <a:cubicBezTo>
                    <a:pt x="1592131" y="60960"/>
                    <a:pt x="1581956" y="53788"/>
                    <a:pt x="1570616" y="53788"/>
                  </a:cubicBezTo>
                  <a:cubicBezTo>
                    <a:pt x="1532071" y="53788"/>
                    <a:pt x="1489943" y="65888"/>
                    <a:pt x="1452282" y="75304"/>
                  </a:cubicBezTo>
                  <a:cubicBezTo>
                    <a:pt x="1378124" y="71596"/>
                    <a:pt x="1266990" y="76601"/>
                    <a:pt x="1183341" y="53788"/>
                  </a:cubicBezTo>
                  <a:cubicBezTo>
                    <a:pt x="1161461" y="47821"/>
                    <a:pt x="1140310" y="39445"/>
                    <a:pt x="1118795" y="32273"/>
                  </a:cubicBezTo>
                  <a:lnTo>
                    <a:pt x="1086522" y="21516"/>
                  </a:lnTo>
                  <a:lnTo>
                    <a:pt x="1054249" y="10758"/>
                  </a:lnTo>
                  <a:lnTo>
                    <a:pt x="1021976" y="0"/>
                  </a:lnTo>
                  <a:cubicBezTo>
                    <a:pt x="896470" y="3586"/>
                    <a:pt x="770842" y="4159"/>
                    <a:pt x="645459" y="10758"/>
                  </a:cubicBezTo>
                  <a:cubicBezTo>
                    <a:pt x="634135" y="11354"/>
                    <a:pt x="624089" y="18401"/>
                    <a:pt x="613186" y="21516"/>
                  </a:cubicBezTo>
                  <a:cubicBezTo>
                    <a:pt x="598970" y="25578"/>
                    <a:pt x="584653" y="29373"/>
                    <a:pt x="570155" y="32273"/>
                  </a:cubicBezTo>
                  <a:cubicBezTo>
                    <a:pt x="475494" y="51205"/>
                    <a:pt x="536143" y="32854"/>
                    <a:pt x="473336" y="53788"/>
                  </a:cubicBezTo>
                  <a:cubicBezTo>
                    <a:pt x="454015" y="73109"/>
                    <a:pt x="418409" y="115749"/>
                    <a:pt x="387275" y="129092"/>
                  </a:cubicBezTo>
                  <a:cubicBezTo>
                    <a:pt x="373685" y="134916"/>
                    <a:pt x="358406" y="135601"/>
                    <a:pt x="344244" y="139850"/>
                  </a:cubicBezTo>
                  <a:cubicBezTo>
                    <a:pt x="322522" y="146367"/>
                    <a:pt x="301214" y="154193"/>
                    <a:pt x="279699" y="161365"/>
                  </a:cubicBezTo>
                  <a:lnTo>
                    <a:pt x="247426" y="172123"/>
                  </a:lnTo>
                  <a:lnTo>
                    <a:pt x="215153" y="182880"/>
                  </a:lnTo>
                  <a:cubicBezTo>
                    <a:pt x="204395" y="190052"/>
                    <a:pt x="194444" y="198614"/>
                    <a:pt x="182880" y="204396"/>
                  </a:cubicBezTo>
                  <a:cubicBezTo>
                    <a:pt x="172738" y="209467"/>
                    <a:pt x="160331" y="209319"/>
                    <a:pt x="150607" y="215153"/>
                  </a:cubicBezTo>
                  <a:cubicBezTo>
                    <a:pt x="130625" y="227142"/>
                    <a:pt x="121108" y="252026"/>
                    <a:pt x="107576" y="268941"/>
                  </a:cubicBezTo>
                  <a:cubicBezTo>
                    <a:pt x="101240" y="276861"/>
                    <a:pt x="93233" y="283285"/>
                    <a:pt x="86061" y="290457"/>
                  </a:cubicBezTo>
                  <a:cubicBezTo>
                    <a:pt x="46825" y="408161"/>
                    <a:pt x="112546" y="233019"/>
                    <a:pt x="43030" y="344245"/>
                  </a:cubicBezTo>
                  <a:cubicBezTo>
                    <a:pt x="31010" y="363477"/>
                    <a:pt x="28687" y="387276"/>
                    <a:pt x="21515" y="408791"/>
                  </a:cubicBezTo>
                  <a:cubicBezTo>
                    <a:pt x="4974" y="458414"/>
                    <a:pt x="12982" y="429938"/>
                    <a:pt x="0" y="494852"/>
                  </a:cubicBezTo>
                  <a:cubicBezTo>
                    <a:pt x="457" y="498505"/>
                    <a:pt x="6206" y="590223"/>
                    <a:pt x="21515" y="613186"/>
                  </a:cubicBezTo>
                  <a:cubicBezTo>
                    <a:pt x="29954" y="625844"/>
                    <a:pt x="44049" y="633772"/>
                    <a:pt x="53788" y="645459"/>
                  </a:cubicBezTo>
                  <a:cubicBezTo>
                    <a:pt x="121632" y="726872"/>
                    <a:pt x="34230" y="636661"/>
                    <a:pt x="96819" y="699247"/>
                  </a:cubicBezTo>
                  <a:cubicBezTo>
                    <a:pt x="103991" y="720762"/>
                    <a:pt x="102297" y="747756"/>
                    <a:pt x="118334" y="763793"/>
                  </a:cubicBezTo>
                  <a:cubicBezTo>
                    <a:pt x="137812" y="783271"/>
                    <a:pt x="180598" y="834496"/>
                    <a:pt x="215153" y="849854"/>
                  </a:cubicBezTo>
                  <a:cubicBezTo>
                    <a:pt x="215170" y="849862"/>
                    <a:pt x="295825" y="876745"/>
                    <a:pt x="311971" y="882127"/>
                  </a:cubicBezTo>
                  <a:lnTo>
                    <a:pt x="344244" y="892885"/>
                  </a:lnTo>
                  <a:cubicBezTo>
                    <a:pt x="403655" y="888924"/>
                    <a:pt x="488301" y="910193"/>
                    <a:pt x="537882" y="860612"/>
                  </a:cubicBezTo>
                  <a:cubicBezTo>
                    <a:pt x="547024" y="851470"/>
                    <a:pt x="553615" y="839903"/>
                    <a:pt x="559397" y="828339"/>
                  </a:cubicBezTo>
                  <a:cubicBezTo>
                    <a:pt x="564468" y="818197"/>
                    <a:pt x="566569" y="806824"/>
                    <a:pt x="570155" y="796066"/>
                  </a:cubicBezTo>
                  <a:lnTo>
                    <a:pt x="505609" y="699247"/>
                  </a:lnTo>
                  <a:cubicBezTo>
                    <a:pt x="498437" y="688489"/>
                    <a:pt x="488183" y="679240"/>
                    <a:pt x="484094" y="666974"/>
                  </a:cubicBezTo>
                  <a:cubicBezTo>
                    <a:pt x="480508" y="656216"/>
                    <a:pt x="478843" y="644614"/>
                    <a:pt x="473336" y="634701"/>
                  </a:cubicBezTo>
                  <a:cubicBezTo>
                    <a:pt x="442926" y="579963"/>
                    <a:pt x="441433" y="581283"/>
                    <a:pt x="408790" y="548640"/>
                  </a:cubicBezTo>
                  <a:cubicBezTo>
                    <a:pt x="385052" y="477426"/>
                    <a:pt x="375641" y="480136"/>
                    <a:pt x="398033" y="398033"/>
                  </a:cubicBezTo>
                  <a:cubicBezTo>
                    <a:pt x="401435" y="385560"/>
                    <a:pt x="409452" y="373837"/>
                    <a:pt x="419548" y="365760"/>
                  </a:cubicBezTo>
                  <a:cubicBezTo>
                    <a:pt x="428403" y="358676"/>
                    <a:pt x="441063" y="358589"/>
                    <a:pt x="451821" y="355003"/>
                  </a:cubicBezTo>
                  <a:cubicBezTo>
                    <a:pt x="506335" y="300486"/>
                    <a:pt x="435784" y="364625"/>
                    <a:pt x="505609" y="322730"/>
                  </a:cubicBezTo>
                  <a:cubicBezTo>
                    <a:pt x="579442" y="278430"/>
                    <a:pt x="467973" y="320930"/>
                    <a:pt x="559397" y="290457"/>
                  </a:cubicBezTo>
                  <a:cubicBezTo>
                    <a:pt x="566569" y="283285"/>
                    <a:pt x="572993" y="275277"/>
                    <a:pt x="580913" y="268941"/>
                  </a:cubicBezTo>
                  <a:cubicBezTo>
                    <a:pt x="591009" y="260864"/>
                    <a:pt x="604044" y="256568"/>
                    <a:pt x="613186" y="247426"/>
                  </a:cubicBezTo>
                  <a:cubicBezTo>
                    <a:pt x="622328" y="238284"/>
                    <a:pt x="623737" y="222005"/>
                    <a:pt x="634701" y="215153"/>
                  </a:cubicBezTo>
                  <a:cubicBezTo>
                    <a:pt x="653933" y="203133"/>
                    <a:pt x="699247" y="193638"/>
                    <a:pt x="699247" y="193638"/>
                  </a:cubicBezTo>
                  <a:cubicBezTo>
                    <a:pt x="738692" y="197224"/>
                    <a:pt x="778576" y="197513"/>
                    <a:pt x="817581" y="204396"/>
                  </a:cubicBezTo>
                  <a:cubicBezTo>
                    <a:pt x="839915" y="208337"/>
                    <a:pt x="860612" y="218739"/>
                    <a:pt x="882127" y="225911"/>
                  </a:cubicBezTo>
                  <a:cubicBezTo>
                    <a:pt x="892885" y="229497"/>
                    <a:pt x="903117" y="235540"/>
                    <a:pt x="914400" y="236668"/>
                  </a:cubicBezTo>
                  <a:lnTo>
                    <a:pt x="1021976" y="247426"/>
                  </a:lnTo>
                  <a:cubicBezTo>
                    <a:pt x="1115525" y="278610"/>
                    <a:pt x="973178" y="234059"/>
                    <a:pt x="1194099" y="268941"/>
                  </a:cubicBezTo>
                  <a:cubicBezTo>
                    <a:pt x="1216500" y="272478"/>
                    <a:pt x="1236193" y="287250"/>
                    <a:pt x="1258644" y="290457"/>
                  </a:cubicBezTo>
                  <a:cubicBezTo>
                    <a:pt x="1311686" y="298034"/>
                    <a:pt x="1330864" y="298138"/>
                    <a:pt x="1376979" y="311972"/>
                  </a:cubicBezTo>
                  <a:cubicBezTo>
                    <a:pt x="1377002" y="311979"/>
                    <a:pt x="1457649" y="338862"/>
                    <a:pt x="1473797" y="344245"/>
                  </a:cubicBezTo>
                  <a:cubicBezTo>
                    <a:pt x="1484555" y="347831"/>
                    <a:pt x="1495069" y="352253"/>
                    <a:pt x="1506070" y="355003"/>
                  </a:cubicBezTo>
                  <a:lnTo>
                    <a:pt x="1549101" y="365760"/>
                  </a:lnTo>
                  <a:cubicBezTo>
                    <a:pt x="1559859" y="372932"/>
                    <a:pt x="1569810" y="381494"/>
                    <a:pt x="1581374" y="387276"/>
                  </a:cubicBezTo>
                  <a:cubicBezTo>
                    <a:pt x="1625853" y="409516"/>
                    <a:pt x="1711855" y="405359"/>
                    <a:pt x="1742739" y="408791"/>
                  </a:cubicBezTo>
                  <a:cubicBezTo>
                    <a:pt x="1764417" y="411200"/>
                    <a:pt x="1785769" y="415962"/>
                    <a:pt x="1807284" y="419548"/>
                  </a:cubicBezTo>
                  <a:cubicBezTo>
                    <a:pt x="1814456" y="426720"/>
                    <a:pt x="1822464" y="433144"/>
                    <a:pt x="1828800" y="441064"/>
                  </a:cubicBezTo>
                  <a:cubicBezTo>
                    <a:pt x="1836877" y="451160"/>
                    <a:pt x="1840219" y="465260"/>
                    <a:pt x="1850315" y="473337"/>
                  </a:cubicBezTo>
                  <a:cubicBezTo>
                    <a:pt x="1859170" y="480421"/>
                    <a:pt x="1871830" y="480508"/>
                    <a:pt x="1882588" y="484094"/>
                  </a:cubicBezTo>
                  <a:cubicBezTo>
                    <a:pt x="1919644" y="372928"/>
                    <a:pt x="1900965" y="441712"/>
                    <a:pt x="1882588" y="193638"/>
                  </a:cubicBezTo>
                  <a:cubicBezTo>
                    <a:pt x="1870696" y="33101"/>
                    <a:pt x="1891553" y="199016"/>
                    <a:pt x="1882588" y="182880"/>
                  </a:cubicBezTo>
                  <a:close/>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5" name="Forme libre 4"/>
            <p:cNvSpPr/>
            <p:nvPr/>
          </p:nvSpPr>
          <p:spPr>
            <a:xfrm>
              <a:off x="983040" y="2614108"/>
              <a:ext cx="570155" cy="250422"/>
            </a:xfrm>
            <a:custGeom>
              <a:avLst/>
              <a:gdLst>
                <a:gd name="connsiteX0" fmla="*/ 365760 w 570155"/>
                <a:gd name="connsiteY0" fmla="*/ 32273 h 250422"/>
                <a:gd name="connsiteX1" fmla="*/ 225910 w 570155"/>
                <a:gd name="connsiteY1" fmla="*/ 21516 h 250422"/>
                <a:gd name="connsiteX2" fmla="*/ 161364 w 570155"/>
                <a:gd name="connsiteY2" fmla="*/ 0 h 250422"/>
                <a:gd name="connsiteX3" fmla="*/ 21515 w 570155"/>
                <a:gd name="connsiteY3" fmla="*/ 32273 h 250422"/>
                <a:gd name="connsiteX4" fmla="*/ 0 w 570155"/>
                <a:gd name="connsiteY4" fmla="*/ 96819 h 250422"/>
                <a:gd name="connsiteX5" fmla="*/ 10757 w 570155"/>
                <a:gd name="connsiteY5" fmla="*/ 182880 h 250422"/>
                <a:gd name="connsiteX6" fmla="*/ 43030 w 570155"/>
                <a:gd name="connsiteY6" fmla="*/ 204396 h 250422"/>
                <a:gd name="connsiteX7" fmla="*/ 118334 w 570155"/>
                <a:gd name="connsiteY7" fmla="*/ 225911 h 250422"/>
                <a:gd name="connsiteX8" fmla="*/ 462579 w 570155"/>
                <a:gd name="connsiteY8" fmla="*/ 236668 h 250422"/>
                <a:gd name="connsiteX9" fmla="*/ 559397 w 570155"/>
                <a:gd name="connsiteY9" fmla="*/ 236668 h 250422"/>
                <a:gd name="connsiteX10" fmla="*/ 570155 w 570155"/>
                <a:gd name="connsiteY10" fmla="*/ 204396 h 250422"/>
                <a:gd name="connsiteX11" fmla="*/ 559397 w 570155"/>
                <a:gd name="connsiteY11" fmla="*/ 96819 h 250422"/>
                <a:gd name="connsiteX12" fmla="*/ 473336 w 570155"/>
                <a:gd name="connsiteY12" fmla="*/ 64546 h 250422"/>
                <a:gd name="connsiteX13" fmla="*/ 301214 w 570155"/>
                <a:gd name="connsiteY13" fmla="*/ 43031 h 2504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70155" h="250422">
                  <a:moveTo>
                    <a:pt x="365760" y="32273"/>
                  </a:moveTo>
                  <a:cubicBezTo>
                    <a:pt x="319143" y="28687"/>
                    <a:pt x="272092" y="28808"/>
                    <a:pt x="225910" y="21516"/>
                  </a:cubicBezTo>
                  <a:cubicBezTo>
                    <a:pt x="203508" y="17979"/>
                    <a:pt x="161364" y="0"/>
                    <a:pt x="161364" y="0"/>
                  </a:cubicBezTo>
                  <a:cubicBezTo>
                    <a:pt x="148902" y="1246"/>
                    <a:pt x="45034" y="-5358"/>
                    <a:pt x="21515" y="32273"/>
                  </a:cubicBezTo>
                  <a:cubicBezTo>
                    <a:pt x="9495" y="51505"/>
                    <a:pt x="0" y="96819"/>
                    <a:pt x="0" y="96819"/>
                  </a:cubicBezTo>
                  <a:cubicBezTo>
                    <a:pt x="3586" y="125506"/>
                    <a:pt x="20" y="156037"/>
                    <a:pt x="10757" y="182880"/>
                  </a:cubicBezTo>
                  <a:cubicBezTo>
                    <a:pt x="15559" y="194885"/>
                    <a:pt x="31466" y="198614"/>
                    <a:pt x="43030" y="204396"/>
                  </a:cubicBezTo>
                  <a:cubicBezTo>
                    <a:pt x="53834" y="209798"/>
                    <a:pt x="110583" y="225480"/>
                    <a:pt x="118334" y="225911"/>
                  </a:cubicBezTo>
                  <a:cubicBezTo>
                    <a:pt x="232962" y="232279"/>
                    <a:pt x="347831" y="233082"/>
                    <a:pt x="462579" y="236668"/>
                  </a:cubicBezTo>
                  <a:cubicBezTo>
                    <a:pt x="497932" y="248453"/>
                    <a:pt x="517544" y="260584"/>
                    <a:pt x="559397" y="236668"/>
                  </a:cubicBezTo>
                  <a:cubicBezTo>
                    <a:pt x="569242" y="231042"/>
                    <a:pt x="566569" y="215153"/>
                    <a:pt x="570155" y="204396"/>
                  </a:cubicBezTo>
                  <a:cubicBezTo>
                    <a:pt x="566569" y="168537"/>
                    <a:pt x="570793" y="131007"/>
                    <a:pt x="559397" y="96819"/>
                  </a:cubicBezTo>
                  <a:cubicBezTo>
                    <a:pt x="551285" y="72482"/>
                    <a:pt x="484118" y="67487"/>
                    <a:pt x="473336" y="64546"/>
                  </a:cubicBezTo>
                  <a:cubicBezTo>
                    <a:pt x="352870" y="31692"/>
                    <a:pt x="466098" y="43031"/>
                    <a:pt x="301214" y="43031"/>
                  </a:cubicBezTo>
                </a:path>
              </a:pathLst>
            </a:custGeom>
            <a:solidFill>
              <a:schemeClr val="tx1">
                <a:lumMod val="65000"/>
                <a:lumOff val="3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20" name="ZoneTexte 19"/>
            <p:cNvSpPr txBox="1"/>
            <p:nvPr/>
          </p:nvSpPr>
          <p:spPr>
            <a:xfrm>
              <a:off x="953342" y="3406506"/>
              <a:ext cx="1098378" cy="400110"/>
            </a:xfrm>
            <a:prstGeom prst="rect">
              <a:avLst/>
            </a:prstGeom>
            <a:noFill/>
            <a:ln>
              <a:solidFill>
                <a:schemeClr val="tx1"/>
              </a:solidFill>
            </a:ln>
          </p:spPr>
          <p:txBody>
            <a:bodyPr wrap="none" rtlCol="0">
              <a:spAutoFit/>
            </a:bodyPr>
            <a:lstStyle/>
            <a:p>
              <a:pPr algn="ctr"/>
              <a:r>
                <a:rPr lang="fr-BE" sz="2000" dirty="0" smtClean="0"/>
                <a:t>plancher</a:t>
              </a:r>
              <a:endParaRPr lang="fr-BE" sz="2000" dirty="0"/>
            </a:p>
          </p:txBody>
        </p:sp>
      </p:grpSp>
    </p:spTree>
    <p:extLst>
      <p:ext uri="{BB962C8B-B14F-4D97-AF65-F5344CB8AC3E}">
        <p14:creationId xmlns:p14="http://schemas.microsoft.com/office/powerpoint/2010/main" val="171653678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21"/>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22"/>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2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à coins arrondis 1"/>
          <p:cNvSpPr/>
          <p:nvPr/>
        </p:nvSpPr>
        <p:spPr>
          <a:xfrm>
            <a:off x="2750587" y="3476763"/>
            <a:ext cx="1224136" cy="288032"/>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4" name="Forme libre 3"/>
          <p:cNvSpPr/>
          <p:nvPr/>
        </p:nvSpPr>
        <p:spPr>
          <a:xfrm>
            <a:off x="717505" y="2357022"/>
            <a:ext cx="3246037" cy="462585"/>
          </a:xfrm>
          <a:custGeom>
            <a:avLst/>
            <a:gdLst>
              <a:gd name="connsiteX0" fmla="*/ 3224522 w 3246037"/>
              <a:gd name="connsiteY0" fmla="*/ 311978 h 462585"/>
              <a:gd name="connsiteX1" fmla="*/ 3235280 w 3246037"/>
              <a:gd name="connsiteY1" fmla="*/ 258190 h 462585"/>
              <a:gd name="connsiteX2" fmla="*/ 3246037 w 3246037"/>
              <a:gd name="connsiteY2" fmla="*/ 215159 h 462585"/>
              <a:gd name="connsiteX3" fmla="*/ 3235280 w 3246037"/>
              <a:gd name="connsiteY3" fmla="*/ 118340 h 462585"/>
              <a:gd name="connsiteX4" fmla="*/ 3203007 w 3246037"/>
              <a:gd name="connsiteY4" fmla="*/ 53795 h 462585"/>
              <a:gd name="connsiteX5" fmla="*/ 3181492 w 3246037"/>
              <a:gd name="connsiteY5" fmla="*/ 32279 h 462585"/>
              <a:gd name="connsiteX6" fmla="*/ 3149219 w 3246037"/>
              <a:gd name="connsiteY6" fmla="*/ 21522 h 462585"/>
              <a:gd name="connsiteX7" fmla="*/ 2751186 w 3246037"/>
              <a:gd name="connsiteY7" fmla="*/ 10764 h 462585"/>
              <a:gd name="connsiteX8" fmla="*/ 2718913 w 3246037"/>
              <a:gd name="connsiteY8" fmla="*/ 6 h 462585"/>
              <a:gd name="connsiteX9" fmla="*/ 2267092 w 3246037"/>
              <a:gd name="connsiteY9" fmla="*/ 21522 h 462585"/>
              <a:gd name="connsiteX10" fmla="*/ 2202546 w 3246037"/>
              <a:gd name="connsiteY10" fmla="*/ 43037 h 462585"/>
              <a:gd name="connsiteX11" fmla="*/ 2170273 w 3246037"/>
              <a:gd name="connsiteY11" fmla="*/ 53795 h 462585"/>
              <a:gd name="connsiteX12" fmla="*/ 2148757 w 3246037"/>
              <a:gd name="connsiteY12" fmla="*/ 75310 h 462585"/>
              <a:gd name="connsiteX13" fmla="*/ 1793755 w 3246037"/>
              <a:gd name="connsiteY13" fmla="*/ 64552 h 462585"/>
              <a:gd name="connsiteX14" fmla="*/ 1750725 w 3246037"/>
              <a:gd name="connsiteY14" fmla="*/ 53795 h 462585"/>
              <a:gd name="connsiteX15" fmla="*/ 1492541 w 3246037"/>
              <a:gd name="connsiteY15" fmla="*/ 43037 h 462585"/>
              <a:gd name="connsiteX16" fmla="*/ 1417237 w 3246037"/>
              <a:gd name="connsiteY16" fmla="*/ 32279 h 462585"/>
              <a:gd name="connsiteX17" fmla="*/ 1374207 w 3246037"/>
              <a:gd name="connsiteY17" fmla="*/ 21522 h 462585"/>
              <a:gd name="connsiteX18" fmla="*/ 1266630 w 3246037"/>
              <a:gd name="connsiteY18" fmla="*/ 10764 h 462585"/>
              <a:gd name="connsiteX19" fmla="*/ 1191327 w 3246037"/>
              <a:gd name="connsiteY19" fmla="*/ 6 h 462585"/>
              <a:gd name="connsiteX20" fmla="*/ 922386 w 3246037"/>
              <a:gd name="connsiteY20" fmla="*/ 10764 h 462585"/>
              <a:gd name="connsiteX21" fmla="*/ 847082 w 3246037"/>
              <a:gd name="connsiteY21" fmla="*/ 32279 h 462585"/>
              <a:gd name="connsiteX22" fmla="*/ 599656 w 3246037"/>
              <a:gd name="connsiteY22" fmla="*/ 64552 h 462585"/>
              <a:gd name="connsiteX23" fmla="*/ 556626 w 3246037"/>
              <a:gd name="connsiteY23" fmla="*/ 75310 h 462585"/>
              <a:gd name="connsiteX24" fmla="*/ 470565 w 3246037"/>
              <a:gd name="connsiteY24" fmla="*/ 86067 h 462585"/>
              <a:gd name="connsiteX25" fmla="*/ 406019 w 3246037"/>
              <a:gd name="connsiteY25" fmla="*/ 96825 h 462585"/>
              <a:gd name="connsiteX26" fmla="*/ 94047 w 3246037"/>
              <a:gd name="connsiteY26" fmla="*/ 86067 h 462585"/>
              <a:gd name="connsiteX27" fmla="*/ 7986 w 3246037"/>
              <a:gd name="connsiteY27" fmla="*/ 96825 h 462585"/>
              <a:gd name="connsiteX28" fmla="*/ 18743 w 3246037"/>
              <a:gd name="connsiteY28" fmla="*/ 247432 h 462585"/>
              <a:gd name="connsiteX29" fmla="*/ 29501 w 3246037"/>
              <a:gd name="connsiteY29" fmla="*/ 333493 h 462585"/>
              <a:gd name="connsiteX30" fmla="*/ 51016 w 3246037"/>
              <a:gd name="connsiteY30" fmla="*/ 398039 h 462585"/>
              <a:gd name="connsiteX31" fmla="*/ 61774 w 3246037"/>
              <a:gd name="connsiteY31" fmla="*/ 430312 h 462585"/>
              <a:gd name="connsiteX32" fmla="*/ 137077 w 3246037"/>
              <a:gd name="connsiteY32" fmla="*/ 451827 h 462585"/>
              <a:gd name="connsiteX33" fmla="*/ 190866 w 3246037"/>
              <a:gd name="connsiteY33" fmla="*/ 462585 h 462585"/>
              <a:gd name="connsiteX34" fmla="*/ 621172 w 3246037"/>
              <a:gd name="connsiteY34" fmla="*/ 451827 h 462585"/>
              <a:gd name="connsiteX35" fmla="*/ 685717 w 3246037"/>
              <a:gd name="connsiteY35" fmla="*/ 408797 h 462585"/>
              <a:gd name="connsiteX36" fmla="*/ 771779 w 3246037"/>
              <a:gd name="connsiteY36" fmla="*/ 387282 h 462585"/>
              <a:gd name="connsiteX37" fmla="*/ 814809 w 3246037"/>
              <a:gd name="connsiteY37" fmla="*/ 376524 h 462585"/>
              <a:gd name="connsiteX38" fmla="*/ 1083750 w 3246037"/>
              <a:gd name="connsiteY38" fmla="*/ 365766 h 462585"/>
              <a:gd name="connsiteX39" fmla="*/ 2234819 w 3246037"/>
              <a:gd name="connsiteY39" fmla="*/ 344251 h 462585"/>
              <a:gd name="connsiteX40" fmla="*/ 2331637 w 3246037"/>
              <a:gd name="connsiteY40" fmla="*/ 322736 h 462585"/>
              <a:gd name="connsiteX41" fmla="*/ 2385426 w 3246037"/>
              <a:gd name="connsiteY41" fmla="*/ 311978 h 462585"/>
              <a:gd name="connsiteX42" fmla="*/ 2654367 w 3246037"/>
              <a:gd name="connsiteY42" fmla="*/ 322736 h 462585"/>
              <a:gd name="connsiteX43" fmla="*/ 2686640 w 3246037"/>
              <a:gd name="connsiteY43" fmla="*/ 333493 h 462585"/>
              <a:gd name="connsiteX44" fmla="*/ 2783459 w 3246037"/>
              <a:gd name="connsiteY44" fmla="*/ 355009 h 462585"/>
              <a:gd name="connsiteX45" fmla="*/ 2977096 w 3246037"/>
              <a:gd name="connsiteY45" fmla="*/ 365766 h 462585"/>
              <a:gd name="connsiteX46" fmla="*/ 3020127 w 3246037"/>
              <a:gd name="connsiteY46" fmla="*/ 376524 h 462585"/>
              <a:gd name="connsiteX47" fmla="*/ 3084673 w 3246037"/>
              <a:gd name="connsiteY47" fmla="*/ 419555 h 462585"/>
              <a:gd name="connsiteX48" fmla="*/ 3192249 w 3246037"/>
              <a:gd name="connsiteY48" fmla="*/ 451827 h 462585"/>
              <a:gd name="connsiteX49" fmla="*/ 3224522 w 3246037"/>
              <a:gd name="connsiteY49" fmla="*/ 441070 h 462585"/>
              <a:gd name="connsiteX50" fmla="*/ 3213765 w 3246037"/>
              <a:gd name="connsiteY50" fmla="*/ 365766 h 462585"/>
              <a:gd name="connsiteX51" fmla="*/ 3213765 w 3246037"/>
              <a:gd name="connsiteY51" fmla="*/ 258190 h 462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3246037" h="462585">
                <a:moveTo>
                  <a:pt x="3224522" y="311978"/>
                </a:moveTo>
                <a:cubicBezTo>
                  <a:pt x="3228108" y="294049"/>
                  <a:pt x="3231314" y="276039"/>
                  <a:pt x="3235280" y="258190"/>
                </a:cubicBezTo>
                <a:cubicBezTo>
                  <a:pt x="3238487" y="243757"/>
                  <a:pt x="3246037" y="229944"/>
                  <a:pt x="3246037" y="215159"/>
                </a:cubicBezTo>
                <a:cubicBezTo>
                  <a:pt x="3246037" y="182687"/>
                  <a:pt x="3240618" y="150370"/>
                  <a:pt x="3235280" y="118340"/>
                </a:cubicBezTo>
                <a:cubicBezTo>
                  <a:pt x="3231094" y="93224"/>
                  <a:pt x="3218658" y="73358"/>
                  <a:pt x="3203007" y="53795"/>
                </a:cubicBezTo>
                <a:cubicBezTo>
                  <a:pt x="3196671" y="45875"/>
                  <a:pt x="3190189" y="37497"/>
                  <a:pt x="3181492" y="32279"/>
                </a:cubicBezTo>
                <a:cubicBezTo>
                  <a:pt x="3171768" y="26445"/>
                  <a:pt x="3160544" y="22088"/>
                  <a:pt x="3149219" y="21522"/>
                </a:cubicBezTo>
                <a:cubicBezTo>
                  <a:pt x="3016658" y="14894"/>
                  <a:pt x="2883864" y="14350"/>
                  <a:pt x="2751186" y="10764"/>
                </a:cubicBezTo>
                <a:cubicBezTo>
                  <a:pt x="2740428" y="7178"/>
                  <a:pt x="2730250" y="-246"/>
                  <a:pt x="2718913" y="6"/>
                </a:cubicBezTo>
                <a:cubicBezTo>
                  <a:pt x="2568173" y="3356"/>
                  <a:pt x="2267092" y="21522"/>
                  <a:pt x="2267092" y="21522"/>
                </a:cubicBezTo>
                <a:lnTo>
                  <a:pt x="2202546" y="43037"/>
                </a:lnTo>
                <a:lnTo>
                  <a:pt x="2170273" y="53795"/>
                </a:lnTo>
                <a:cubicBezTo>
                  <a:pt x="2163101" y="60967"/>
                  <a:pt x="2158895" y="75020"/>
                  <a:pt x="2148757" y="75310"/>
                </a:cubicBezTo>
                <a:cubicBezTo>
                  <a:pt x="2030417" y="78691"/>
                  <a:pt x="1911971" y="70942"/>
                  <a:pt x="1793755" y="64552"/>
                </a:cubicBezTo>
                <a:cubicBezTo>
                  <a:pt x="1778992" y="63754"/>
                  <a:pt x="1765472" y="54848"/>
                  <a:pt x="1750725" y="53795"/>
                </a:cubicBezTo>
                <a:cubicBezTo>
                  <a:pt x="1664808" y="47658"/>
                  <a:pt x="1578602" y="46623"/>
                  <a:pt x="1492541" y="43037"/>
                </a:cubicBezTo>
                <a:cubicBezTo>
                  <a:pt x="1467440" y="39451"/>
                  <a:pt x="1442184" y="36815"/>
                  <a:pt x="1417237" y="32279"/>
                </a:cubicBezTo>
                <a:cubicBezTo>
                  <a:pt x="1402691" y="29634"/>
                  <a:pt x="1388843" y="23613"/>
                  <a:pt x="1374207" y="21522"/>
                </a:cubicBezTo>
                <a:cubicBezTo>
                  <a:pt x="1338531" y="16426"/>
                  <a:pt x="1302421" y="14975"/>
                  <a:pt x="1266630" y="10764"/>
                </a:cubicBezTo>
                <a:cubicBezTo>
                  <a:pt x="1241448" y="7801"/>
                  <a:pt x="1216428" y="3592"/>
                  <a:pt x="1191327" y="6"/>
                </a:cubicBezTo>
                <a:cubicBezTo>
                  <a:pt x="1101680" y="3592"/>
                  <a:pt x="1011892" y="4591"/>
                  <a:pt x="922386" y="10764"/>
                </a:cubicBezTo>
                <a:cubicBezTo>
                  <a:pt x="905358" y="11938"/>
                  <a:pt x="865001" y="26306"/>
                  <a:pt x="847082" y="32279"/>
                </a:cubicBezTo>
                <a:cubicBezTo>
                  <a:pt x="771142" y="108222"/>
                  <a:pt x="844006" y="45004"/>
                  <a:pt x="599656" y="64552"/>
                </a:cubicBezTo>
                <a:cubicBezTo>
                  <a:pt x="584918" y="65731"/>
                  <a:pt x="571210" y="72879"/>
                  <a:pt x="556626" y="75310"/>
                </a:cubicBezTo>
                <a:cubicBezTo>
                  <a:pt x="528109" y="80063"/>
                  <a:pt x="499185" y="81979"/>
                  <a:pt x="470565" y="86067"/>
                </a:cubicBezTo>
                <a:cubicBezTo>
                  <a:pt x="448972" y="89152"/>
                  <a:pt x="427534" y="93239"/>
                  <a:pt x="406019" y="96825"/>
                </a:cubicBezTo>
                <a:cubicBezTo>
                  <a:pt x="302028" y="93239"/>
                  <a:pt x="198099" y="86067"/>
                  <a:pt x="94047" y="86067"/>
                </a:cubicBezTo>
                <a:cubicBezTo>
                  <a:pt x="65137" y="86067"/>
                  <a:pt x="20212" y="70627"/>
                  <a:pt x="7986" y="96825"/>
                </a:cubicBezTo>
                <a:cubicBezTo>
                  <a:pt x="-13298" y="142433"/>
                  <a:pt x="14186" y="197308"/>
                  <a:pt x="18743" y="247432"/>
                </a:cubicBezTo>
                <a:cubicBezTo>
                  <a:pt x="21360" y="276224"/>
                  <a:pt x="23443" y="305224"/>
                  <a:pt x="29501" y="333493"/>
                </a:cubicBezTo>
                <a:cubicBezTo>
                  <a:pt x="34253" y="355669"/>
                  <a:pt x="43844" y="376524"/>
                  <a:pt x="51016" y="398039"/>
                </a:cubicBezTo>
                <a:cubicBezTo>
                  <a:pt x="54602" y="408797"/>
                  <a:pt x="51016" y="426726"/>
                  <a:pt x="61774" y="430312"/>
                </a:cubicBezTo>
                <a:cubicBezTo>
                  <a:pt x="97717" y="442293"/>
                  <a:pt x="96548" y="442821"/>
                  <a:pt x="137077" y="451827"/>
                </a:cubicBezTo>
                <a:cubicBezTo>
                  <a:pt x="154926" y="455793"/>
                  <a:pt x="172936" y="458999"/>
                  <a:pt x="190866" y="462585"/>
                </a:cubicBezTo>
                <a:lnTo>
                  <a:pt x="621172" y="451827"/>
                </a:lnTo>
                <a:cubicBezTo>
                  <a:pt x="646878" y="449033"/>
                  <a:pt x="660631" y="415068"/>
                  <a:pt x="685717" y="408797"/>
                </a:cubicBezTo>
                <a:lnTo>
                  <a:pt x="771779" y="387282"/>
                </a:lnTo>
                <a:cubicBezTo>
                  <a:pt x="786122" y="383696"/>
                  <a:pt x="800036" y="377115"/>
                  <a:pt x="814809" y="376524"/>
                </a:cubicBezTo>
                <a:lnTo>
                  <a:pt x="1083750" y="365766"/>
                </a:lnTo>
                <a:cubicBezTo>
                  <a:pt x="1498893" y="282744"/>
                  <a:pt x="1065680" y="365902"/>
                  <a:pt x="2234819" y="344251"/>
                </a:cubicBezTo>
                <a:cubicBezTo>
                  <a:pt x="2298755" y="343067"/>
                  <a:pt x="2284804" y="334444"/>
                  <a:pt x="2331637" y="322736"/>
                </a:cubicBezTo>
                <a:cubicBezTo>
                  <a:pt x="2349376" y="318301"/>
                  <a:pt x="2367496" y="315564"/>
                  <a:pt x="2385426" y="311978"/>
                </a:cubicBezTo>
                <a:cubicBezTo>
                  <a:pt x="2475073" y="315564"/>
                  <a:pt x="2564876" y="316344"/>
                  <a:pt x="2654367" y="322736"/>
                </a:cubicBezTo>
                <a:cubicBezTo>
                  <a:pt x="2665678" y="323544"/>
                  <a:pt x="2675737" y="330378"/>
                  <a:pt x="2686640" y="333493"/>
                </a:cubicBezTo>
                <a:cubicBezTo>
                  <a:pt x="2705088" y="338764"/>
                  <a:pt x="2767511" y="353622"/>
                  <a:pt x="2783459" y="355009"/>
                </a:cubicBezTo>
                <a:cubicBezTo>
                  <a:pt x="2847861" y="360609"/>
                  <a:pt x="2912550" y="362180"/>
                  <a:pt x="2977096" y="365766"/>
                </a:cubicBezTo>
                <a:cubicBezTo>
                  <a:pt x="2991440" y="369352"/>
                  <a:pt x="3006903" y="369912"/>
                  <a:pt x="3020127" y="376524"/>
                </a:cubicBezTo>
                <a:cubicBezTo>
                  <a:pt x="3043255" y="388088"/>
                  <a:pt x="3060142" y="411378"/>
                  <a:pt x="3084673" y="419555"/>
                </a:cubicBezTo>
                <a:cubicBezTo>
                  <a:pt x="3163245" y="445745"/>
                  <a:pt x="3127217" y="435570"/>
                  <a:pt x="3192249" y="451827"/>
                </a:cubicBezTo>
                <a:cubicBezTo>
                  <a:pt x="3203007" y="448241"/>
                  <a:pt x="3221772" y="452071"/>
                  <a:pt x="3224522" y="441070"/>
                </a:cubicBezTo>
                <a:cubicBezTo>
                  <a:pt x="3230672" y="416471"/>
                  <a:pt x="3215254" y="391078"/>
                  <a:pt x="3213765" y="365766"/>
                </a:cubicBezTo>
                <a:cubicBezTo>
                  <a:pt x="3211659" y="329969"/>
                  <a:pt x="3213765" y="294049"/>
                  <a:pt x="3213765" y="25819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8" name="Rectangle à coins arrondis 7"/>
          <p:cNvSpPr/>
          <p:nvPr/>
        </p:nvSpPr>
        <p:spPr>
          <a:xfrm>
            <a:off x="7524328" y="3476763"/>
            <a:ext cx="1224136" cy="288032"/>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9" name="Forme libre 8"/>
          <p:cNvSpPr/>
          <p:nvPr/>
        </p:nvSpPr>
        <p:spPr>
          <a:xfrm>
            <a:off x="5580112" y="2357021"/>
            <a:ext cx="3246037" cy="462585"/>
          </a:xfrm>
          <a:custGeom>
            <a:avLst/>
            <a:gdLst>
              <a:gd name="connsiteX0" fmla="*/ 3224522 w 3246037"/>
              <a:gd name="connsiteY0" fmla="*/ 311978 h 462585"/>
              <a:gd name="connsiteX1" fmla="*/ 3235280 w 3246037"/>
              <a:gd name="connsiteY1" fmla="*/ 258190 h 462585"/>
              <a:gd name="connsiteX2" fmla="*/ 3246037 w 3246037"/>
              <a:gd name="connsiteY2" fmla="*/ 215159 h 462585"/>
              <a:gd name="connsiteX3" fmla="*/ 3235280 w 3246037"/>
              <a:gd name="connsiteY3" fmla="*/ 118340 h 462585"/>
              <a:gd name="connsiteX4" fmla="*/ 3203007 w 3246037"/>
              <a:gd name="connsiteY4" fmla="*/ 53795 h 462585"/>
              <a:gd name="connsiteX5" fmla="*/ 3181492 w 3246037"/>
              <a:gd name="connsiteY5" fmla="*/ 32279 h 462585"/>
              <a:gd name="connsiteX6" fmla="*/ 3149219 w 3246037"/>
              <a:gd name="connsiteY6" fmla="*/ 21522 h 462585"/>
              <a:gd name="connsiteX7" fmla="*/ 2751186 w 3246037"/>
              <a:gd name="connsiteY7" fmla="*/ 10764 h 462585"/>
              <a:gd name="connsiteX8" fmla="*/ 2718913 w 3246037"/>
              <a:gd name="connsiteY8" fmla="*/ 6 h 462585"/>
              <a:gd name="connsiteX9" fmla="*/ 2267092 w 3246037"/>
              <a:gd name="connsiteY9" fmla="*/ 21522 h 462585"/>
              <a:gd name="connsiteX10" fmla="*/ 2202546 w 3246037"/>
              <a:gd name="connsiteY10" fmla="*/ 43037 h 462585"/>
              <a:gd name="connsiteX11" fmla="*/ 2170273 w 3246037"/>
              <a:gd name="connsiteY11" fmla="*/ 53795 h 462585"/>
              <a:gd name="connsiteX12" fmla="*/ 2148757 w 3246037"/>
              <a:gd name="connsiteY12" fmla="*/ 75310 h 462585"/>
              <a:gd name="connsiteX13" fmla="*/ 1793755 w 3246037"/>
              <a:gd name="connsiteY13" fmla="*/ 64552 h 462585"/>
              <a:gd name="connsiteX14" fmla="*/ 1750725 w 3246037"/>
              <a:gd name="connsiteY14" fmla="*/ 53795 h 462585"/>
              <a:gd name="connsiteX15" fmla="*/ 1492541 w 3246037"/>
              <a:gd name="connsiteY15" fmla="*/ 43037 h 462585"/>
              <a:gd name="connsiteX16" fmla="*/ 1417237 w 3246037"/>
              <a:gd name="connsiteY16" fmla="*/ 32279 h 462585"/>
              <a:gd name="connsiteX17" fmla="*/ 1374207 w 3246037"/>
              <a:gd name="connsiteY17" fmla="*/ 21522 h 462585"/>
              <a:gd name="connsiteX18" fmla="*/ 1266630 w 3246037"/>
              <a:gd name="connsiteY18" fmla="*/ 10764 h 462585"/>
              <a:gd name="connsiteX19" fmla="*/ 1191327 w 3246037"/>
              <a:gd name="connsiteY19" fmla="*/ 6 h 462585"/>
              <a:gd name="connsiteX20" fmla="*/ 922386 w 3246037"/>
              <a:gd name="connsiteY20" fmla="*/ 10764 h 462585"/>
              <a:gd name="connsiteX21" fmla="*/ 847082 w 3246037"/>
              <a:gd name="connsiteY21" fmla="*/ 32279 h 462585"/>
              <a:gd name="connsiteX22" fmla="*/ 599656 w 3246037"/>
              <a:gd name="connsiteY22" fmla="*/ 64552 h 462585"/>
              <a:gd name="connsiteX23" fmla="*/ 556626 w 3246037"/>
              <a:gd name="connsiteY23" fmla="*/ 75310 h 462585"/>
              <a:gd name="connsiteX24" fmla="*/ 470565 w 3246037"/>
              <a:gd name="connsiteY24" fmla="*/ 86067 h 462585"/>
              <a:gd name="connsiteX25" fmla="*/ 406019 w 3246037"/>
              <a:gd name="connsiteY25" fmla="*/ 96825 h 462585"/>
              <a:gd name="connsiteX26" fmla="*/ 94047 w 3246037"/>
              <a:gd name="connsiteY26" fmla="*/ 86067 h 462585"/>
              <a:gd name="connsiteX27" fmla="*/ 7986 w 3246037"/>
              <a:gd name="connsiteY27" fmla="*/ 96825 h 462585"/>
              <a:gd name="connsiteX28" fmla="*/ 18743 w 3246037"/>
              <a:gd name="connsiteY28" fmla="*/ 247432 h 462585"/>
              <a:gd name="connsiteX29" fmla="*/ 29501 w 3246037"/>
              <a:gd name="connsiteY29" fmla="*/ 333493 h 462585"/>
              <a:gd name="connsiteX30" fmla="*/ 51016 w 3246037"/>
              <a:gd name="connsiteY30" fmla="*/ 398039 h 462585"/>
              <a:gd name="connsiteX31" fmla="*/ 61774 w 3246037"/>
              <a:gd name="connsiteY31" fmla="*/ 430312 h 462585"/>
              <a:gd name="connsiteX32" fmla="*/ 137077 w 3246037"/>
              <a:gd name="connsiteY32" fmla="*/ 451827 h 462585"/>
              <a:gd name="connsiteX33" fmla="*/ 190866 w 3246037"/>
              <a:gd name="connsiteY33" fmla="*/ 462585 h 462585"/>
              <a:gd name="connsiteX34" fmla="*/ 621172 w 3246037"/>
              <a:gd name="connsiteY34" fmla="*/ 451827 h 462585"/>
              <a:gd name="connsiteX35" fmla="*/ 685717 w 3246037"/>
              <a:gd name="connsiteY35" fmla="*/ 408797 h 462585"/>
              <a:gd name="connsiteX36" fmla="*/ 771779 w 3246037"/>
              <a:gd name="connsiteY36" fmla="*/ 387282 h 462585"/>
              <a:gd name="connsiteX37" fmla="*/ 814809 w 3246037"/>
              <a:gd name="connsiteY37" fmla="*/ 376524 h 462585"/>
              <a:gd name="connsiteX38" fmla="*/ 1083750 w 3246037"/>
              <a:gd name="connsiteY38" fmla="*/ 365766 h 462585"/>
              <a:gd name="connsiteX39" fmla="*/ 2234819 w 3246037"/>
              <a:gd name="connsiteY39" fmla="*/ 344251 h 462585"/>
              <a:gd name="connsiteX40" fmla="*/ 2331637 w 3246037"/>
              <a:gd name="connsiteY40" fmla="*/ 322736 h 462585"/>
              <a:gd name="connsiteX41" fmla="*/ 2385426 w 3246037"/>
              <a:gd name="connsiteY41" fmla="*/ 311978 h 462585"/>
              <a:gd name="connsiteX42" fmla="*/ 2654367 w 3246037"/>
              <a:gd name="connsiteY42" fmla="*/ 322736 h 462585"/>
              <a:gd name="connsiteX43" fmla="*/ 2686640 w 3246037"/>
              <a:gd name="connsiteY43" fmla="*/ 333493 h 462585"/>
              <a:gd name="connsiteX44" fmla="*/ 2783459 w 3246037"/>
              <a:gd name="connsiteY44" fmla="*/ 355009 h 462585"/>
              <a:gd name="connsiteX45" fmla="*/ 2977096 w 3246037"/>
              <a:gd name="connsiteY45" fmla="*/ 365766 h 462585"/>
              <a:gd name="connsiteX46" fmla="*/ 3020127 w 3246037"/>
              <a:gd name="connsiteY46" fmla="*/ 376524 h 462585"/>
              <a:gd name="connsiteX47" fmla="*/ 3084673 w 3246037"/>
              <a:gd name="connsiteY47" fmla="*/ 419555 h 462585"/>
              <a:gd name="connsiteX48" fmla="*/ 3192249 w 3246037"/>
              <a:gd name="connsiteY48" fmla="*/ 451827 h 462585"/>
              <a:gd name="connsiteX49" fmla="*/ 3224522 w 3246037"/>
              <a:gd name="connsiteY49" fmla="*/ 441070 h 462585"/>
              <a:gd name="connsiteX50" fmla="*/ 3213765 w 3246037"/>
              <a:gd name="connsiteY50" fmla="*/ 365766 h 462585"/>
              <a:gd name="connsiteX51" fmla="*/ 3213765 w 3246037"/>
              <a:gd name="connsiteY51" fmla="*/ 258190 h 462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3246037" h="462585">
                <a:moveTo>
                  <a:pt x="3224522" y="311978"/>
                </a:moveTo>
                <a:cubicBezTo>
                  <a:pt x="3228108" y="294049"/>
                  <a:pt x="3231314" y="276039"/>
                  <a:pt x="3235280" y="258190"/>
                </a:cubicBezTo>
                <a:cubicBezTo>
                  <a:pt x="3238487" y="243757"/>
                  <a:pt x="3246037" y="229944"/>
                  <a:pt x="3246037" y="215159"/>
                </a:cubicBezTo>
                <a:cubicBezTo>
                  <a:pt x="3246037" y="182687"/>
                  <a:pt x="3240618" y="150370"/>
                  <a:pt x="3235280" y="118340"/>
                </a:cubicBezTo>
                <a:cubicBezTo>
                  <a:pt x="3231094" y="93224"/>
                  <a:pt x="3218658" y="73358"/>
                  <a:pt x="3203007" y="53795"/>
                </a:cubicBezTo>
                <a:cubicBezTo>
                  <a:pt x="3196671" y="45875"/>
                  <a:pt x="3190189" y="37497"/>
                  <a:pt x="3181492" y="32279"/>
                </a:cubicBezTo>
                <a:cubicBezTo>
                  <a:pt x="3171768" y="26445"/>
                  <a:pt x="3160544" y="22088"/>
                  <a:pt x="3149219" y="21522"/>
                </a:cubicBezTo>
                <a:cubicBezTo>
                  <a:pt x="3016658" y="14894"/>
                  <a:pt x="2883864" y="14350"/>
                  <a:pt x="2751186" y="10764"/>
                </a:cubicBezTo>
                <a:cubicBezTo>
                  <a:pt x="2740428" y="7178"/>
                  <a:pt x="2730250" y="-246"/>
                  <a:pt x="2718913" y="6"/>
                </a:cubicBezTo>
                <a:cubicBezTo>
                  <a:pt x="2568173" y="3356"/>
                  <a:pt x="2267092" y="21522"/>
                  <a:pt x="2267092" y="21522"/>
                </a:cubicBezTo>
                <a:lnTo>
                  <a:pt x="2202546" y="43037"/>
                </a:lnTo>
                <a:lnTo>
                  <a:pt x="2170273" y="53795"/>
                </a:lnTo>
                <a:cubicBezTo>
                  <a:pt x="2163101" y="60967"/>
                  <a:pt x="2158895" y="75020"/>
                  <a:pt x="2148757" y="75310"/>
                </a:cubicBezTo>
                <a:cubicBezTo>
                  <a:pt x="2030417" y="78691"/>
                  <a:pt x="1911971" y="70942"/>
                  <a:pt x="1793755" y="64552"/>
                </a:cubicBezTo>
                <a:cubicBezTo>
                  <a:pt x="1778992" y="63754"/>
                  <a:pt x="1765472" y="54848"/>
                  <a:pt x="1750725" y="53795"/>
                </a:cubicBezTo>
                <a:cubicBezTo>
                  <a:pt x="1664808" y="47658"/>
                  <a:pt x="1578602" y="46623"/>
                  <a:pt x="1492541" y="43037"/>
                </a:cubicBezTo>
                <a:cubicBezTo>
                  <a:pt x="1467440" y="39451"/>
                  <a:pt x="1442184" y="36815"/>
                  <a:pt x="1417237" y="32279"/>
                </a:cubicBezTo>
                <a:cubicBezTo>
                  <a:pt x="1402691" y="29634"/>
                  <a:pt x="1388843" y="23613"/>
                  <a:pt x="1374207" y="21522"/>
                </a:cubicBezTo>
                <a:cubicBezTo>
                  <a:pt x="1338531" y="16426"/>
                  <a:pt x="1302421" y="14975"/>
                  <a:pt x="1266630" y="10764"/>
                </a:cubicBezTo>
                <a:cubicBezTo>
                  <a:pt x="1241448" y="7801"/>
                  <a:pt x="1216428" y="3592"/>
                  <a:pt x="1191327" y="6"/>
                </a:cubicBezTo>
                <a:cubicBezTo>
                  <a:pt x="1101680" y="3592"/>
                  <a:pt x="1011892" y="4591"/>
                  <a:pt x="922386" y="10764"/>
                </a:cubicBezTo>
                <a:cubicBezTo>
                  <a:pt x="905358" y="11938"/>
                  <a:pt x="865001" y="26306"/>
                  <a:pt x="847082" y="32279"/>
                </a:cubicBezTo>
                <a:cubicBezTo>
                  <a:pt x="771142" y="108222"/>
                  <a:pt x="844006" y="45004"/>
                  <a:pt x="599656" y="64552"/>
                </a:cubicBezTo>
                <a:cubicBezTo>
                  <a:pt x="584918" y="65731"/>
                  <a:pt x="571210" y="72879"/>
                  <a:pt x="556626" y="75310"/>
                </a:cubicBezTo>
                <a:cubicBezTo>
                  <a:pt x="528109" y="80063"/>
                  <a:pt x="499185" y="81979"/>
                  <a:pt x="470565" y="86067"/>
                </a:cubicBezTo>
                <a:cubicBezTo>
                  <a:pt x="448972" y="89152"/>
                  <a:pt x="427534" y="93239"/>
                  <a:pt x="406019" y="96825"/>
                </a:cubicBezTo>
                <a:cubicBezTo>
                  <a:pt x="302028" y="93239"/>
                  <a:pt x="198099" y="86067"/>
                  <a:pt x="94047" y="86067"/>
                </a:cubicBezTo>
                <a:cubicBezTo>
                  <a:pt x="65137" y="86067"/>
                  <a:pt x="20212" y="70627"/>
                  <a:pt x="7986" y="96825"/>
                </a:cubicBezTo>
                <a:cubicBezTo>
                  <a:pt x="-13298" y="142433"/>
                  <a:pt x="14186" y="197308"/>
                  <a:pt x="18743" y="247432"/>
                </a:cubicBezTo>
                <a:cubicBezTo>
                  <a:pt x="21360" y="276224"/>
                  <a:pt x="23443" y="305224"/>
                  <a:pt x="29501" y="333493"/>
                </a:cubicBezTo>
                <a:cubicBezTo>
                  <a:pt x="34253" y="355669"/>
                  <a:pt x="43844" y="376524"/>
                  <a:pt x="51016" y="398039"/>
                </a:cubicBezTo>
                <a:cubicBezTo>
                  <a:pt x="54602" y="408797"/>
                  <a:pt x="51016" y="426726"/>
                  <a:pt x="61774" y="430312"/>
                </a:cubicBezTo>
                <a:cubicBezTo>
                  <a:pt x="97717" y="442293"/>
                  <a:pt x="96548" y="442821"/>
                  <a:pt x="137077" y="451827"/>
                </a:cubicBezTo>
                <a:cubicBezTo>
                  <a:pt x="154926" y="455793"/>
                  <a:pt x="172936" y="458999"/>
                  <a:pt x="190866" y="462585"/>
                </a:cubicBezTo>
                <a:lnTo>
                  <a:pt x="621172" y="451827"/>
                </a:lnTo>
                <a:cubicBezTo>
                  <a:pt x="646878" y="449033"/>
                  <a:pt x="660631" y="415068"/>
                  <a:pt x="685717" y="408797"/>
                </a:cubicBezTo>
                <a:lnTo>
                  <a:pt x="771779" y="387282"/>
                </a:lnTo>
                <a:cubicBezTo>
                  <a:pt x="786122" y="383696"/>
                  <a:pt x="800036" y="377115"/>
                  <a:pt x="814809" y="376524"/>
                </a:cubicBezTo>
                <a:lnTo>
                  <a:pt x="1083750" y="365766"/>
                </a:lnTo>
                <a:cubicBezTo>
                  <a:pt x="1498893" y="282744"/>
                  <a:pt x="1065680" y="365902"/>
                  <a:pt x="2234819" y="344251"/>
                </a:cubicBezTo>
                <a:cubicBezTo>
                  <a:pt x="2298755" y="343067"/>
                  <a:pt x="2284804" y="334444"/>
                  <a:pt x="2331637" y="322736"/>
                </a:cubicBezTo>
                <a:cubicBezTo>
                  <a:pt x="2349376" y="318301"/>
                  <a:pt x="2367496" y="315564"/>
                  <a:pt x="2385426" y="311978"/>
                </a:cubicBezTo>
                <a:cubicBezTo>
                  <a:pt x="2475073" y="315564"/>
                  <a:pt x="2564876" y="316344"/>
                  <a:pt x="2654367" y="322736"/>
                </a:cubicBezTo>
                <a:cubicBezTo>
                  <a:pt x="2665678" y="323544"/>
                  <a:pt x="2675737" y="330378"/>
                  <a:pt x="2686640" y="333493"/>
                </a:cubicBezTo>
                <a:cubicBezTo>
                  <a:pt x="2705088" y="338764"/>
                  <a:pt x="2767511" y="353622"/>
                  <a:pt x="2783459" y="355009"/>
                </a:cubicBezTo>
                <a:cubicBezTo>
                  <a:pt x="2847861" y="360609"/>
                  <a:pt x="2912550" y="362180"/>
                  <a:pt x="2977096" y="365766"/>
                </a:cubicBezTo>
                <a:cubicBezTo>
                  <a:pt x="2991440" y="369352"/>
                  <a:pt x="3006903" y="369912"/>
                  <a:pt x="3020127" y="376524"/>
                </a:cubicBezTo>
                <a:cubicBezTo>
                  <a:pt x="3043255" y="388088"/>
                  <a:pt x="3060142" y="411378"/>
                  <a:pt x="3084673" y="419555"/>
                </a:cubicBezTo>
                <a:cubicBezTo>
                  <a:pt x="3163245" y="445745"/>
                  <a:pt x="3127217" y="435570"/>
                  <a:pt x="3192249" y="451827"/>
                </a:cubicBezTo>
                <a:cubicBezTo>
                  <a:pt x="3203007" y="448241"/>
                  <a:pt x="3221772" y="452071"/>
                  <a:pt x="3224522" y="441070"/>
                </a:cubicBezTo>
                <a:cubicBezTo>
                  <a:pt x="3230672" y="416471"/>
                  <a:pt x="3215254" y="391078"/>
                  <a:pt x="3213765" y="365766"/>
                </a:cubicBezTo>
                <a:cubicBezTo>
                  <a:pt x="3211659" y="329969"/>
                  <a:pt x="3213765" y="294049"/>
                  <a:pt x="3213765" y="25819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2" name="ZoneTexte 11"/>
          <p:cNvSpPr txBox="1"/>
          <p:nvPr/>
        </p:nvSpPr>
        <p:spPr>
          <a:xfrm>
            <a:off x="209220" y="153102"/>
            <a:ext cx="2933816" cy="1384995"/>
          </a:xfrm>
          <a:prstGeom prst="rect">
            <a:avLst/>
          </a:prstGeom>
          <a:noFill/>
          <a:ln>
            <a:solidFill>
              <a:schemeClr val="tx1"/>
            </a:solidFill>
          </a:ln>
        </p:spPr>
        <p:txBody>
          <a:bodyPr wrap="none" rtlCol="0">
            <a:spAutoFit/>
          </a:bodyPr>
          <a:lstStyle/>
          <a:p>
            <a:pPr algn="ctr"/>
            <a:r>
              <a:rPr lang="fr-BE" sz="2800" dirty="0" smtClean="0"/>
              <a:t>4,5 et 6</a:t>
            </a:r>
            <a:r>
              <a:rPr lang="fr-BE" sz="2800" baseline="30000" dirty="0" smtClean="0"/>
              <a:t>ème</a:t>
            </a:r>
            <a:r>
              <a:rPr lang="fr-BE" sz="2800" dirty="0" smtClean="0"/>
              <a:t> mois</a:t>
            </a:r>
          </a:p>
          <a:p>
            <a:pPr algn="ctr"/>
            <a:r>
              <a:rPr lang="fr-BE" sz="2800" dirty="0" smtClean="0"/>
              <a:t>Abdominale basse </a:t>
            </a:r>
          </a:p>
          <a:p>
            <a:pPr algn="ctr"/>
            <a:r>
              <a:rPr lang="fr-BE" sz="2800" dirty="0" smtClean="0"/>
              <a:t>Liquides = solides</a:t>
            </a:r>
            <a:endParaRPr lang="fr-BE" sz="2800" dirty="0"/>
          </a:p>
        </p:txBody>
      </p:sp>
      <p:sp>
        <p:nvSpPr>
          <p:cNvPr id="13" name="ZoneTexte 12"/>
          <p:cNvSpPr txBox="1"/>
          <p:nvPr/>
        </p:nvSpPr>
        <p:spPr>
          <a:xfrm>
            <a:off x="5432627" y="167207"/>
            <a:ext cx="2875467" cy="1384995"/>
          </a:xfrm>
          <a:prstGeom prst="rect">
            <a:avLst/>
          </a:prstGeom>
          <a:noFill/>
          <a:ln>
            <a:solidFill>
              <a:schemeClr val="tx1"/>
            </a:solidFill>
          </a:ln>
        </p:spPr>
        <p:txBody>
          <a:bodyPr wrap="none" rtlCol="0">
            <a:spAutoFit/>
          </a:bodyPr>
          <a:lstStyle/>
          <a:p>
            <a:pPr algn="ctr"/>
            <a:r>
              <a:rPr lang="fr-BE" sz="2800" dirty="0" smtClean="0"/>
              <a:t>7,8 et 9</a:t>
            </a:r>
            <a:r>
              <a:rPr lang="fr-BE" sz="2800" baseline="30000" dirty="0" smtClean="0"/>
              <a:t>ème</a:t>
            </a:r>
            <a:r>
              <a:rPr lang="fr-BE" sz="2800" dirty="0" smtClean="0"/>
              <a:t> mois</a:t>
            </a:r>
          </a:p>
          <a:p>
            <a:pPr algn="ctr"/>
            <a:r>
              <a:rPr lang="fr-BE" sz="2800" dirty="0" smtClean="0"/>
              <a:t>Abdominale haute</a:t>
            </a:r>
          </a:p>
          <a:p>
            <a:pPr algn="ctr"/>
            <a:r>
              <a:rPr lang="fr-BE" sz="2800" dirty="0"/>
              <a:t>S</a:t>
            </a:r>
            <a:r>
              <a:rPr lang="fr-BE" sz="2800" dirty="0" smtClean="0"/>
              <a:t>olides &gt; liquides</a:t>
            </a:r>
            <a:endParaRPr lang="fr-BE" sz="2800" dirty="0"/>
          </a:p>
        </p:txBody>
      </p:sp>
      <p:grpSp>
        <p:nvGrpSpPr>
          <p:cNvPr id="23" name="Groupe 22"/>
          <p:cNvGrpSpPr/>
          <p:nvPr/>
        </p:nvGrpSpPr>
        <p:grpSpPr>
          <a:xfrm>
            <a:off x="4193421" y="2889259"/>
            <a:ext cx="4778457" cy="3636085"/>
            <a:chOff x="4193421" y="2889259"/>
            <a:chExt cx="4778457" cy="3636085"/>
          </a:xfrm>
        </p:grpSpPr>
        <p:sp>
          <p:nvSpPr>
            <p:cNvPr id="10" name="Forme libre 9"/>
            <p:cNvSpPr/>
            <p:nvPr/>
          </p:nvSpPr>
          <p:spPr>
            <a:xfrm>
              <a:off x="4193421" y="2889259"/>
              <a:ext cx="4778457" cy="3636085"/>
            </a:xfrm>
            <a:custGeom>
              <a:avLst/>
              <a:gdLst>
                <a:gd name="connsiteX0" fmla="*/ 4552546 w 4778457"/>
                <a:gd name="connsiteY0" fmla="*/ 75304 h 3636085"/>
                <a:gd name="connsiteX1" fmla="*/ 4498758 w 4778457"/>
                <a:gd name="connsiteY1" fmla="*/ 53789 h 3636085"/>
                <a:gd name="connsiteX2" fmla="*/ 4466485 w 4778457"/>
                <a:gd name="connsiteY2" fmla="*/ 43031 h 3636085"/>
                <a:gd name="connsiteX3" fmla="*/ 4294363 w 4778457"/>
                <a:gd name="connsiteY3" fmla="*/ 32273 h 3636085"/>
                <a:gd name="connsiteX4" fmla="*/ 4143755 w 4778457"/>
                <a:gd name="connsiteY4" fmla="*/ 0 h 3636085"/>
                <a:gd name="connsiteX5" fmla="*/ 3767238 w 4778457"/>
                <a:gd name="connsiteY5" fmla="*/ 10758 h 3636085"/>
                <a:gd name="connsiteX6" fmla="*/ 3638146 w 4778457"/>
                <a:gd name="connsiteY6" fmla="*/ 43031 h 3636085"/>
                <a:gd name="connsiteX7" fmla="*/ 3595115 w 4778457"/>
                <a:gd name="connsiteY7" fmla="*/ 53789 h 3636085"/>
                <a:gd name="connsiteX8" fmla="*/ 3154052 w 4778457"/>
                <a:gd name="connsiteY8" fmla="*/ 64546 h 3636085"/>
                <a:gd name="connsiteX9" fmla="*/ 3014203 w 4778457"/>
                <a:gd name="connsiteY9" fmla="*/ 86062 h 3636085"/>
                <a:gd name="connsiteX10" fmla="*/ 2981930 w 4778457"/>
                <a:gd name="connsiteY10" fmla="*/ 96819 h 3636085"/>
                <a:gd name="connsiteX11" fmla="*/ 2261167 w 4778457"/>
                <a:gd name="connsiteY11" fmla="*/ 107577 h 3636085"/>
                <a:gd name="connsiteX12" fmla="*/ 1594193 w 4778457"/>
                <a:gd name="connsiteY12" fmla="*/ 107577 h 3636085"/>
                <a:gd name="connsiteX13" fmla="*/ 1551163 w 4778457"/>
                <a:gd name="connsiteY13" fmla="*/ 96819 h 3636085"/>
                <a:gd name="connsiteX14" fmla="*/ 1379040 w 4778457"/>
                <a:gd name="connsiteY14" fmla="*/ 86062 h 3636085"/>
                <a:gd name="connsiteX15" fmla="*/ 1239191 w 4778457"/>
                <a:gd name="connsiteY15" fmla="*/ 107577 h 3636085"/>
                <a:gd name="connsiteX16" fmla="*/ 1174645 w 4778457"/>
                <a:gd name="connsiteY16" fmla="*/ 129092 h 3636085"/>
                <a:gd name="connsiteX17" fmla="*/ 1142372 w 4778457"/>
                <a:gd name="connsiteY17" fmla="*/ 139850 h 3636085"/>
                <a:gd name="connsiteX18" fmla="*/ 1110099 w 4778457"/>
                <a:gd name="connsiteY18" fmla="*/ 150607 h 3636085"/>
                <a:gd name="connsiteX19" fmla="*/ 1088584 w 4778457"/>
                <a:gd name="connsiteY19" fmla="*/ 172123 h 3636085"/>
                <a:gd name="connsiteX20" fmla="*/ 1056311 w 4778457"/>
                <a:gd name="connsiteY20" fmla="*/ 182880 h 3636085"/>
                <a:gd name="connsiteX21" fmla="*/ 970250 w 4778457"/>
                <a:gd name="connsiteY21" fmla="*/ 247426 h 3636085"/>
                <a:gd name="connsiteX22" fmla="*/ 916461 w 4778457"/>
                <a:gd name="connsiteY22" fmla="*/ 290457 h 3636085"/>
                <a:gd name="connsiteX23" fmla="*/ 851915 w 4778457"/>
                <a:gd name="connsiteY23" fmla="*/ 344245 h 3636085"/>
                <a:gd name="connsiteX24" fmla="*/ 830400 w 4778457"/>
                <a:gd name="connsiteY24" fmla="*/ 430306 h 3636085"/>
                <a:gd name="connsiteX25" fmla="*/ 819643 w 4778457"/>
                <a:gd name="connsiteY25" fmla="*/ 462579 h 3636085"/>
                <a:gd name="connsiteX26" fmla="*/ 776612 w 4778457"/>
                <a:gd name="connsiteY26" fmla="*/ 527125 h 3636085"/>
                <a:gd name="connsiteX27" fmla="*/ 755097 w 4778457"/>
                <a:gd name="connsiteY27" fmla="*/ 559398 h 3636085"/>
                <a:gd name="connsiteX28" fmla="*/ 615247 w 4778457"/>
                <a:gd name="connsiteY28" fmla="*/ 699247 h 3636085"/>
                <a:gd name="connsiteX29" fmla="*/ 572217 w 4778457"/>
                <a:gd name="connsiteY29" fmla="*/ 753036 h 3636085"/>
                <a:gd name="connsiteX30" fmla="*/ 550701 w 4778457"/>
                <a:gd name="connsiteY30" fmla="*/ 774551 h 3636085"/>
                <a:gd name="connsiteX31" fmla="*/ 518428 w 4778457"/>
                <a:gd name="connsiteY31" fmla="*/ 871370 h 3636085"/>
                <a:gd name="connsiteX32" fmla="*/ 507671 w 4778457"/>
                <a:gd name="connsiteY32" fmla="*/ 903643 h 3636085"/>
                <a:gd name="connsiteX33" fmla="*/ 496913 w 4778457"/>
                <a:gd name="connsiteY33" fmla="*/ 935916 h 3636085"/>
                <a:gd name="connsiteX34" fmla="*/ 464640 w 4778457"/>
                <a:gd name="connsiteY34" fmla="*/ 1000462 h 3636085"/>
                <a:gd name="connsiteX35" fmla="*/ 432367 w 4778457"/>
                <a:gd name="connsiteY35" fmla="*/ 1065007 h 3636085"/>
                <a:gd name="connsiteX36" fmla="*/ 421610 w 4778457"/>
                <a:gd name="connsiteY36" fmla="*/ 1097280 h 3636085"/>
                <a:gd name="connsiteX37" fmla="*/ 378579 w 4778457"/>
                <a:gd name="connsiteY37" fmla="*/ 1151069 h 3636085"/>
                <a:gd name="connsiteX38" fmla="*/ 335548 w 4778457"/>
                <a:gd name="connsiteY38" fmla="*/ 1237130 h 3636085"/>
                <a:gd name="connsiteX39" fmla="*/ 292518 w 4778457"/>
                <a:gd name="connsiteY39" fmla="*/ 1355464 h 3636085"/>
                <a:gd name="connsiteX40" fmla="*/ 260245 w 4778457"/>
                <a:gd name="connsiteY40" fmla="*/ 1441525 h 3636085"/>
                <a:gd name="connsiteX41" fmla="*/ 238730 w 4778457"/>
                <a:gd name="connsiteY41" fmla="*/ 1473798 h 3636085"/>
                <a:gd name="connsiteX42" fmla="*/ 217214 w 4778457"/>
                <a:gd name="connsiteY42" fmla="*/ 1538344 h 3636085"/>
                <a:gd name="connsiteX43" fmla="*/ 206457 w 4778457"/>
                <a:gd name="connsiteY43" fmla="*/ 1570617 h 3636085"/>
                <a:gd name="connsiteX44" fmla="*/ 184941 w 4778457"/>
                <a:gd name="connsiteY44" fmla="*/ 1602890 h 3636085"/>
                <a:gd name="connsiteX45" fmla="*/ 174184 w 4778457"/>
                <a:gd name="connsiteY45" fmla="*/ 1635163 h 3636085"/>
                <a:gd name="connsiteX46" fmla="*/ 152668 w 4778457"/>
                <a:gd name="connsiteY46" fmla="*/ 1656678 h 3636085"/>
                <a:gd name="connsiteX47" fmla="*/ 131153 w 4778457"/>
                <a:gd name="connsiteY47" fmla="*/ 1688951 h 3636085"/>
                <a:gd name="connsiteX48" fmla="*/ 120395 w 4778457"/>
                <a:gd name="connsiteY48" fmla="*/ 1721224 h 3636085"/>
                <a:gd name="connsiteX49" fmla="*/ 88123 w 4778457"/>
                <a:gd name="connsiteY49" fmla="*/ 1753497 h 3636085"/>
                <a:gd name="connsiteX50" fmla="*/ 66607 w 4778457"/>
                <a:gd name="connsiteY50" fmla="*/ 1785770 h 3636085"/>
                <a:gd name="connsiteX51" fmla="*/ 55850 w 4778457"/>
                <a:gd name="connsiteY51" fmla="*/ 1828800 h 3636085"/>
                <a:gd name="connsiteX52" fmla="*/ 34334 w 4778457"/>
                <a:gd name="connsiteY52" fmla="*/ 1861073 h 3636085"/>
                <a:gd name="connsiteX53" fmla="*/ 12819 w 4778457"/>
                <a:gd name="connsiteY53" fmla="*/ 2108499 h 3636085"/>
                <a:gd name="connsiteX54" fmla="*/ 12819 w 4778457"/>
                <a:gd name="connsiteY54" fmla="*/ 2571078 h 3636085"/>
                <a:gd name="connsiteX55" fmla="*/ 34334 w 4778457"/>
                <a:gd name="connsiteY55" fmla="*/ 2667897 h 3636085"/>
                <a:gd name="connsiteX56" fmla="*/ 66607 w 4778457"/>
                <a:gd name="connsiteY56" fmla="*/ 2764716 h 3636085"/>
                <a:gd name="connsiteX57" fmla="*/ 77365 w 4778457"/>
                <a:gd name="connsiteY57" fmla="*/ 2796989 h 3636085"/>
                <a:gd name="connsiteX58" fmla="*/ 120395 w 4778457"/>
                <a:gd name="connsiteY58" fmla="*/ 2861535 h 3636085"/>
                <a:gd name="connsiteX59" fmla="*/ 163426 w 4778457"/>
                <a:gd name="connsiteY59" fmla="*/ 2947596 h 3636085"/>
                <a:gd name="connsiteX60" fmla="*/ 184941 w 4778457"/>
                <a:gd name="connsiteY60" fmla="*/ 3012142 h 3636085"/>
                <a:gd name="connsiteX61" fmla="*/ 195699 w 4778457"/>
                <a:gd name="connsiteY61" fmla="*/ 3044415 h 3636085"/>
                <a:gd name="connsiteX62" fmla="*/ 227972 w 4778457"/>
                <a:gd name="connsiteY62" fmla="*/ 3076687 h 3636085"/>
                <a:gd name="connsiteX63" fmla="*/ 271003 w 4778457"/>
                <a:gd name="connsiteY63" fmla="*/ 3130476 h 3636085"/>
                <a:gd name="connsiteX64" fmla="*/ 346306 w 4778457"/>
                <a:gd name="connsiteY64" fmla="*/ 3173506 h 3636085"/>
                <a:gd name="connsiteX65" fmla="*/ 378579 w 4778457"/>
                <a:gd name="connsiteY65" fmla="*/ 3184264 h 3636085"/>
                <a:gd name="connsiteX66" fmla="*/ 421610 w 4778457"/>
                <a:gd name="connsiteY66" fmla="*/ 3205779 h 3636085"/>
                <a:gd name="connsiteX67" fmla="*/ 486155 w 4778457"/>
                <a:gd name="connsiteY67" fmla="*/ 3248810 h 3636085"/>
                <a:gd name="connsiteX68" fmla="*/ 507671 w 4778457"/>
                <a:gd name="connsiteY68" fmla="*/ 3270325 h 3636085"/>
                <a:gd name="connsiteX69" fmla="*/ 572217 w 4778457"/>
                <a:gd name="connsiteY69" fmla="*/ 3313356 h 3636085"/>
                <a:gd name="connsiteX70" fmla="*/ 593732 w 4778457"/>
                <a:gd name="connsiteY70" fmla="*/ 3345629 h 3636085"/>
                <a:gd name="connsiteX71" fmla="*/ 626005 w 4778457"/>
                <a:gd name="connsiteY71" fmla="*/ 3356386 h 3636085"/>
                <a:gd name="connsiteX72" fmla="*/ 690551 w 4778457"/>
                <a:gd name="connsiteY72" fmla="*/ 3388659 h 3636085"/>
                <a:gd name="connsiteX73" fmla="*/ 776612 w 4778457"/>
                <a:gd name="connsiteY73" fmla="*/ 3431690 h 3636085"/>
                <a:gd name="connsiteX74" fmla="*/ 808885 w 4778457"/>
                <a:gd name="connsiteY74" fmla="*/ 3442447 h 3636085"/>
                <a:gd name="connsiteX75" fmla="*/ 841158 w 4778457"/>
                <a:gd name="connsiteY75" fmla="*/ 3453205 h 3636085"/>
                <a:gd name="connsiteX76" fmla="*/ 916461 w 4778457"/>
                <a:gd name="connsiteY76" fmla="*/ 3463963 h 3636085"/>
                <a:gd name="connsiteX77" fmla="*/ 959492 w 4778457"/>
                <a:gd name="connsiteY77" fmla="*/ 3474720 h 3636085"/>
                <a:gd name="connsiteX78" fmla="*/ 1024038 w 4778457"/>
                <a:gd name="connsiteY78" fmla="*/ 3496236 h 3636085"/>
                <a:gd name="connsiteX79" fmla="*/ 1153130 w 4778457"/>
                <a:gd name="connsiteY79" fmla="*/ 3506993 h 3636085"/>
                <a:gd name="connsiteX80" fmla="*/ 1249948 w 4778457"/>
                <a:gd name="connsiteY80" fmla="*/ 3528509 h 3636085"/>
                <a:gd name="connsiteX81" fmla="*/ 1325252 w 4778457"/>
                <a:gd name="connsiteY81" fmla="*/ 3539266 h 3636085"/>
                <a:gd name="connsiteX82" fmla="*/ 1357525 w 4778457"/>
                <a:gd name="connsiteY82" fmla="*/ 3550024 h 3636085"/>
                <a:gd name="connsiteX83" fmla="*/ 1443586 w 4778457"/>
                <a:gd name="connsiteY83" fmla="*/ 3571539 h 3636085"/>
                <a:gd name="connsiteX84" fmla="*/ 1475859 w 4778457"/>
                <a:gd name="connsiteY84" fmla="*/ 3582297 h 3636085"/>
                <a:gd name="connsiteX85" fmla="*/ 1518890 w 4778457"/>
                <a:gd name="connsiteY85" fmla="*/ 3593055 h 3636085"/>
                <a:gd name="connsiteX86" fmla="*/ 1583435 w 4778457"/>
                <a:gd name="connsiteY86" fmla="*/ 3614570 h 3636085"/>
                <a:gd name="connsiteX87" fmla="*/ 1712527 w 4778457"/>
                <a:gd name="connsiteY87" fmla="*/ 3636085 h 3636085"/>
                <a:gd name="connsiteX88" fmla="*/ 1949195 w 4778457"/>
                <a:gd name="connsiteY88" fmla="*/ 3625327 h 3636085"/>
                <a:gd name="connsiteX89" fmla="*/ 2013741 w 4778457"/>
                <a:gd name="connsiteY89" fmla="*/ 3593055 h 3636085"/>
                <a:gd name="connsiteX90" fmla="*/ 2035257 w 4778457"/>
                <a:gd name="connsiteY90" fmla="*/ 3571539 h 3636085"/>
                <a:gd name="connsiteX91" fmla="*/ 2067530 w 4778457"/>
                <a:gd name="connsiteY91" fmla="*/ 3560782 h 3636085"/>
                <a:gd name="connsiteX92" fmla="*/ 2121318 w 4778457"/>
                <a:gd name="connsiteY92" fmla="*/ 3528509 h 3636085"/>
                <a:gd name="connsiteX93" fmla="*/ 2142833 w 4778457"/>
                <a:gd name="connsiteY93" fmla="*/ 3506993 h 3636085"/>
                <a:gd name="connsiteX94" fmla="*/ 2175106 w 4778457"/>
                <a:gd name="connsiteY94" fmla="*/ 3485478 h 3636085"/>
                <a:gd name="connsiteX95" fmla="*/ 2218137 w 4778457"/>
                <a:gd name="connsiteY95" fmla="*/ 3431690 h 3636085"/>
                <a:gd name="connsiteX96" fmla="*/ 2271925 w 4778457"/>
                <a:gd name="connsiteY96" fmla="*/ 3367144 h 3636085"/>
                <a:gd name="connsiteX97" fmla="*/ 2293440 w 4778457"/>
                <a:gd name="connsiteY97" fmla="*/ 3302598 h 3636085"/>
                <a:gd name="connsiteX98" fmla="*/ 2304198 w 4778457"/>
                <a:gd name="connsiteY98" fmla="*/ 3270325 h 3636085"/>
                <a:gd name="connsiteX99" fmla="*/ 2347228 w 4778457"/>
                <a:gd name="connsiteY99" fmla="*/ 3205779 h 3636085"/>
                <a:gd name="connsiteX100" fmla="*/ 2368744 w 4778457"/>
                <a:gd name="connsiteY100" fmla="*/ 3184264 h 3636085"/>
                <a:gd name="connsiteX101" fmla="*/ 2390259 w 4778457"/>
                <a:gd name="connsiteY101" fmla="*/ 3151991 h 3636085"/>
                <a:gd name="connsiteX102" fmla="*/ 2422532 w 4778457"/>
                <a:gd name="connsiteY102" fmla="*/ 3108960 h 3636085"/>
                <a:gd name="connsiteX103" fmla="*/ 2444047 w 4778457"/>
                <a:gd name="connsiteY103" fmla="*/ 3044415 h 3636085"/>
                <a:gd name="connsiteX104" fmla="*/ 2454805 w 4778457"/>
                <a:gd name="connsiteY104" fmla="*/ 3012142 h 3636085"/>
                <a:gd name="connsiteX105" fmla="*/ 2476320 w 4778457"/>
                <a:gd name="connsiteY105" fmla="*/ 2936838 h 3636085"/>
                <a:gd name="connsiteX106" fmla="*/ 2487078 w 4778457"/>
                <a:gd name="connsiteY106" fmla="*/ 2474259 h 3636085"/>
                <a:gd name="connsiteX107" fmla="*/ 2519351 w 4778457"/>
                <a:gd name="connsiteY107" fmla="*/ 2355925 h 3636085"/>
                <a:gd name="connsiteX108" fmla="*/ 2540866 w 4778457"/>
                <a:gd name="connsiteY108" fmla="*/ 2312895 h 3636085"/>
                <a:gd name="connsiteX109" fmla="*/ 2551624 w 4778457"/>
                <a:gd name="connsiteY109" fmla="*/ 2280622 h 3636085"/>
                <a:gd name="connsiteX110" fmla="*/ 2573139 w 4778457"/>
                <a:gd name="connsiteY110" fmla="*/ 2162287 h 3636085"/>
                <a:gd name="connsiteX111" fmla="*/ 2583897 w 4778457"/>
                <a:gd name="connsiteY111" fmla="*/ 1764255 h 3636085"/>
                <a:gd name="connsiteX112" fmla="*/ 2605412 w 4778457"/>
                <a:gd name="connsiteY112" fmla="*/ 1602890 h 3636085"/>
                <a:gd name="connsiteX113" fmla="*/ 2616170 w 4778457"/>
                <a:gd name="connsiteY113" fmla="*/ 1506071 h 3636085"/>
                <a:gd name="connsiteX114" fmla="*/ 2659200 w 4778457"/>
                <a:gd name="connsiteY114" fmla="*/ 1398495 h 3636085"/>
                <a:gd name="connsiteX115" fmla="*/ 2691473 w 4778457"/>
                <a:gd name="connsiteY115" fmla="*/ 1290918 h 3636085"/>
                <a:gd name="connsiteX116" fmla="*/ 2712988 w 4778457"/>
                <a:gd name="connsiteY116" fmla="*/ 1258645 h 3636085"/>
                <a:gd name="connsiteX117" fmla="*/ 2734504 w 4778457"/>
                <a:gd name="connsiteY117" fmla="*/ 1172584 h 3636085"/>
                <a:gd name="connsiteX118" fmla="*/ 2756019 w 4778457"/>
                <a:gd name="connsiteY118" fmla="*/ 1108038 h 3636085"/>
                <a:gd name="connsiteX119" fmla="*/ 2766777 w 4778457"/>
                <a:gd name="connsiteY119" fmla="*/ 1065007 h 3636085"/>
                <a:gd name="connsiteX120" fmla="*/ 2777534 w 4778457"/>
                <a:gd name="connsiteY120" fmla="*/ 1011219 h 3636085"/>
                <a:gd name="connsiteX121" fmla="*/ 2788292 w 4778457"/>
                <a:gd name="connsiteY121" fmla="*/ 978946 h 3636085"/>
                <a:gd name="connsiteX122" fmla="*/ 2809807 w 4778457"/>
                <a:gd name="connsiteY122" fmla="*/ 892885 h 3636085"/>
                <a:gd name="connsiteX123" fmla="*/ 2820565 w 4778457"/>
                <a:gd name="connsiteY123" fmla="*/ 860612 h 3636085"/>
                <a:gd name="connsiteX124" fmla="*/ 2852838 w 4778457"/>
                <a:gd name="connsiteY124" fmla="*/ 806824 h 3636085"/>
                <a:gd name="connsiteX125" fmla="*/ 2874353 w 4778457"/>
                <a:gd name="connsiteY125" fmla="*/ 742278 h 3636085"/>
                <a:gd name="connsiteX126" fmla="*/ 2885111 w 4778457"/>
                <a:gd name="connsiteY126" fmla="*/ 710005 h 3636085"/>
                <a:gd name="connsiteX127" fmla="*/ 2928141 w 4778457"/>
                <a:gd name="connsiteY127" fmla="*/ 645459 h 3636085"/>
                <a:gd name="connsiteX128" fmla="*/ 2938899 w 4778457"/>
                <a:gd name="connsiteY128" fmla="*/ 613186 h 3636085"/>
                <a:gd name="connsiteX129" fmla="*/ 2971172 w 4778457"/>
                <a:gd name="connsiteY129" fmla="*/ 580913 h 3636085"/>
                <a:gd name="connsiteX130" fmla="*/ 3046475 w 4778457"/>
                <a:gd name="connsiteY130" fmla="*/ 494852 h 3636085"/>
                <a:gd name="connsiteX131" fmla="*/ 3111021 w 4778457"/>
                <a:gd name="connsiteY131" fmla="*/ 473337 h 3636085"/>
                <a:gd name="connsiteX132" fmla="*/ 3143294 w 4778457"/>
                <a:gd name="connsiteY132" fmla="*/ 462579 h 3636085"/>
                <a:gd name="connsiteX133" fmla="*/ 3164810 w 4778457"/>
                <a:gd name="connsiteY133" fmla="*/ 441064 h 3636085"/>
                <a:gd name="connsiteX134" fmla="*/ 3229355 w 4778457"/>
                <a:gd name="connsiteY134" fmla="*/ 408791 h 3636085"/>
                <a:gd name="connsiteX135" fmla="*/ 3250871 w 4778457"/>
                <a:gd name="connsiteY135" fmla="*/ 387276 h 3636085"/>
                <a:gd name="connsiteX136" fmla="*/ 3336932 w 4778457"/>
                <a:gd name="connsiteY136" fmla="*/ 365760 h 3636085"/>
                <a:gd name="connsiteX137" fmla="*/ 3498297 w 4778457"/>
                <a:gd name="connsiteY137" fmla="*/ 333487 h 3636085"/>
                <a:gd name="connsiteX138" fmla="*/ 4423454 w 4778457"/>
                <a:gd name="connsiteY138" fmla="*/ 344245 h 3636085"/>
                <a:gd name="connsiteX139" fmla="*/ 4488000 w 4778457"/>
                <a:gd name="connsiteY139" fmla="*/ 376518 h 3636085"/>
                <a:gd name="connsiteX140" fmla="*/ 4606334 w 4778457"/>
                <a:gd name="connsiteY140" fmla="*/ 430306 h 3636085"/>
                <a:gd name="connsiteX141" fmla="*/ 4703153 w 4778457"/>
                <a:gd name="connsiteY141" fmla="*/ 494852 h 3636085"/>
                <a:gd name="connsiteX142" fmla="*/ 4735426 w 4778457"/>
                <a:gd name="connsiteY142" fmla="*/ 516367 h 3636085"/>
                <a:gd name="connsiteX143" fmla="*/ 4778457 w 4778457"/>
                <a:gd name="connsiteY143" fmla="*/ 462579 h 3636085"/>
                <a:gd name="connsiteX144" fmla="*/ 4746184 w 4778457"/>
                <a:gd name="connsiteY144" fmla="*/ 215153 h 3636085"/>
                <a:gd name="connsiteX145" fmla="*/ 4735426 w 4778457"/>
                <a:gd name="connsiteY145" fmla="*/ 172123 h 3636085"/>
                <a:gd name="connsiteX146" fmla="*/ 4703153 w 4778457"/>
                <a:gd name="connsiteY146" fmla="*/ 150607 h 3636085"/>
                <a:gd name="connsiteX147" fmla="*/ 4595577 w 4778457"/>
                <a:gd name="connsiteY147" fmla="*/ 86062 h 3636085"/>
                <a:gd name="connsiteX148" fmla="*/ 4552546 w 4778457"/>
                <a:gd name="connsiteY148" fmla="*/ 75304 h 36360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Lst>
              <a:rect l="l" t="t" r="r" b="b"/>
              <a:pathLst>
                <a:path w="4778457" h="3636085">
                  <a:moveTo>
                    <a:pt x="4552546" y="75304"/>
                  </a:moveTo>
                  <a:cubicBezTo>
                    <a:pt x="4536409" y="69925"/>
                    <a:pt x="4516839" y="60569"/>
                    <a:pt x="4498758" y="53789"/>
                  </a:cubicBezTo>
                  <a:cubicBezTo>
                    <a:pt x="4488140" y="49807"/>
                    <a:pt x="4477762" y="44218"/>
                    <a:pt x="4466485" y="43031"/>
                  </a:cubicBezTo>
                  <a:cubicBezTo>
                    <a:pt x="4409315" y="37013"/>
                    <a:pt x="4351737" y="35859"/>
                    <a:pt x="4294363" y="32273"/>
                  </a:cubicBezTo>
                  <a:cubicBezTo>
                    <a:pt x="4202390" y="1616"/>
                    <a:pt x="4252321" y="13571"/>
                    <a:pt x="4143755" y="0"/>
                  </a:cubicBezTo>
                  <a:cubicBezTo>
                    <a:pt x="4018249" y="3586"/>
                    <a:pt x="3892490" y="2019"/>
                    <a:pt x="3767238" y="10758"/>
                  </a:cubicBezTo>
                  <a:cubicBezTo>
                    <a:pt x="3767233" y="10758"/>
                    <a:pt x="3659663" y="37652"/>
                    <a:pt x="3638146" y="43031"/>
                  </a:cubicBezTo>
                  <a:cubicBezTo>
                    <a:pt x="3623802" y="46617"/>
                    <a:pt x="3609896" y="53429"/>
                    <a:pt x="3595115" y="53789"/>
                  </a:cubicBezTo>
                  <a:lnTo>
                    <a:pt x="3154052" y="64546"/>
                  </a:lnTo>
                  <a:cubicBezTo>
                    <a:pt x="3076373" y="90440"/>
                    <a:pt x="3168714" y="62291"/>
                    <a:pt x="3014203" y="86062"/>
                  </a:cubicBezTo>
                  <a:cubicBezTo>
                    <a:pt x="3002995" y="87786"/>
                    <a:pt x="2993265" y="96495"/>
                    <a:pt x="2981930" y="96819"/>
                  </a:cubicBezTo>
                  <a:cubicBezTo>
                    <a:pt x="2741747" y="103681"/>
                    <a:pt x="2501421" y="103991"/>
                    <a:pt x="2261167" y="107577"/>
                  </a:cubicBezTo>
                  <a:cubicBezTo>
                    <a:pt x="1965414" y="128703"/>
                    <a:pt x="2069973" y="125877"/>
                    <a:pt x="1594193" y="107577"/>
                  </a:cubicBezTo>
                  <a:cubicBezTo>
                    <a:pt x="1579419" y="107009"/>
                    <a:pt x="1565874" y="98290"/>
                    <a:pt x="1551163" y="96819"/>
                  </a:cubicBezTo>
                  <a:cubicBezTo>
                    <a:pt x="1493962" y="91099"/>
                    <a:pt x="1436414" y="89648"/>
                    <a:pt x="1379040" y="86062"/>
                  </a:cubicBezTo>
                  <a:cubicBezTo>
                    <a:pt x="1363105" y="88338"/>
                    <a:pt x="1259102" y="102599"/>
                    <a:pt x="1239191" y="107577"/>
                  </a:cubicBezTo>
                  <a:cubicBezTo>
                    <a:pt x="1217189" y="113077"/>
                    <a:pt x="1196160" y="121920"/>
                    <a:pt x="1174645" y="129092"/>
                  </a:cubicBezTo>
                  <a:lnTo>
                    <a:pt x="1142372" y="139850"/>
                  </a:lnTo>
                  <a:lnTo>
                    <a:pt x="1110099" y="150607"/>
                  </a:lnTo>
                  <a:cubicBezTo>
                    <a:pt x="1102927" y="157779"/>
                    <a:pt x="1097281" y="166905"/>
                    <a:pt x="1088584" y="172123"/>
                  </a:cubicBezTo>
                  <a:cubicBezTo>
                    <a:pt x="1078860" y="177957"/>
                    <a:pt x="1065383" y="176076"/>
                    <a:pt x="1056311" y="182880"/>
                  </a:cubicBezTo>
                  <a:cubicBezTo>
                    <a:pt x="957421" y="257048"/>
                    <a:pt x="1043162" y="223123"/>
                    <a:pt x="970250" y="247426"/>
                  </a:cubicBezTo>
                  <a:cubicBezTo>
                    <a:pt x="907653" y="310023"/>
                    <a:pt x="997886" y="222604"/>
                    <a:pt x="916461" y="290457"/>
                  </a:cubicBezTo>
                  <a:cubicBezTo>
                    <a:pt x="833631" y="359482"/>
                    <a:pt x="932043" y="290827"/>
                    <a:pt x="851915" y="344245"/>
                  </a:cubicBezTo>
                  <a:cubicBezTo>
                    <a:pt x="844743" y="372932"/>
                    <a:pt x="839750" y="402253"/>
                    <a:pt x="830400" y="430306"/>
                  </a:cubicBezTo>
                  <a:cubicBezTo>
                    <a:pt x="826814" y="441064"/>
                    <a:pt x="825150" y="452666"/>
                    <a:pt x="819643" y="462579"/>
                  </a:cubicBezTo>
                  <a:cubicBezTo>
                    <a:pt x="807085" y="485183"/>
                    <a:pt x="790956" y="505610"/>
                    <a:pt x="776612" y="527125"/>
                  </a:cubicBezTo>
                  <a:cubicBezTo>
                    <a:pt x="769440" y="537883"/>
                    <a:pt x="764239" y="550256"/>
                    <a:pt x="755097" y="559398"/>
                  </a:cubicBezTo>
                  <a:lnTo>
                    <a:pt x="615247" y="699247"/>
                  </a:lnTo>
                  <a:cubicBezTo>
                    <a:pt x="563299" y="751195"/>
                    <a:pt x="626498" y="685186"/>
                    <a:pt x="572217" y="753036"/>
                  </a:cubicBezTo>
                  <a:cubicBezTo>
                    <a:pt x="565881" y="760956"/>
                    <a:pt x="557873" y="767379"/>
                    <a:pt x="550701" y="774551"/>
                  </a:cubicBezTo>
                  <a:lnTo>
                    <a:pt x="518428" y="871370"/>
                  </a:lnTo>
                  <a:lnTo>
                    <a:pt x="507671" y="903643"/>
                  </a:lnTo>
                  <a:cubicBezTo>
                    <a:pt x="504085" y="914401"/>
                    <a:pt x="499663" y="924915"/>
                    <a:pt x="496913" y="935916"/>
                  </a:cubicBezTo>
                  <a:cubicBezTo>
                    <a:pt x="483695" y="988786"/>
                    <a:pt x="496609" y="968491"/>
                    <a:pt x="464640" y="1000462"/>
                  </a:cubicBezTo>
                  <a:cubicBezTo>
                    <a:pt x="437602" y="1081581"/>
                    <a:pt x="474075" y="981592"/>
                    <a:pt x="432367" y="1065007"/>
                  </a:cubicBezTo>
                  <a:cubicBezTo>
                    <a:pt x="427296" y="1075149"/>
                    <a:pt x="427444" y="1087556"/>
                    <a:pt x="421610" y="1097280"/>
                  </a:cubicBezTo>
                  <a:cubicBezTo>
                    <a:pt x="383289" y="1161149"/>
                    <a:pt x="415488" y="1068022"/>
                    <a:pt x="378579" y="1151069"/>
                  </a:cubicBezTo>
                  <a:cubicBezTo>
                    <a:pt x="339024" y="1240069"/>
                    <a:pt x="379734" y="1192946"/>
                    <a:pt x="335548" y="1237130"/>
                  </a:cubicBezTo>
                  <a:cubicBezTo>
                    <a:pt x="310897" y="1335734"/>
                    <a:pt x="330435" y="1298587"/>
                    <a:pt x="292518" y="1355464"/>
                  </a:cubicBezTo>
                  <a:cubicBezTo>
                    <a:pt x="280752" y="1402527"/>
                    <a:pt x="285247" y="1397771"/>
                    <a:pt x="260245" y="1441525"/>
                  </a:cubicBezTo>
                  <a:cubicBezTo>
                    <a:pt x="253830" y="1452751"/>
                    <a:pt x="243981" y="1461983"/>
                    <a:pt x="238730" y="1473798"/>
                  </a:cubicBezTo>
                  <a:cubicBezTo>
                    <a:pt x="229519" y="1494523"/>
                    <a:pt x="224386" y="1516829"/>
                    <a:pt x="217214" y="1538344"/>
                  </a:cubicBezTo>
                  <a:cubicBezTo>
                    <a:pt x="213628" y="1549102"/>
                    <a:pt x="212747" y="1561182"/>
                    <a:pt x="206457" y="1570617"/>
                  </a:cubicBezTo>
                  <a:lnTo>
                    <a:pt x="184941" y="1602890"/>
                  </a:lnTo>
                  <a:cubicBezTo>
                    <a:pt x="181355" y="1613648"/>
                    <a:pt x="180018" y="1625439"/>
                    <a:pt x="174184" y="1635163"/>
                  </a:cubicBezTo>
                  <a:cubicBezTo>
                    <a:pt x="168966" y="1643860"/>
                    <a:pt x="159004" y="1648758"/>
                    <a:pt x="152668" y="1656678"/>
                  </a:cubicBezTo>
                  <a:cubicBezTo>
                    <a:pt x="144591" y="1666774"/>
                    <a:pt x="136935" y="1677387"/>
                    <a:pt x="131153" y="1688951"/>
                  </a:cubicBezTo>
                  <a:cubicBezTo>
                    <a:pt x="126082" y="1699093"/>
                    <a:pt x="126685" y="1711789"/>
                    <a:pt x="120395" y="1721224"/>
                  </a:cubicBezTo>
                  <a:cubicBezTo>
                    <a:pt x="111956" y="1733882"/>
                    <a:pt x="97862" y="1741810"/>
                    <a:pt x="88123" y="1753497"/>
                  </a:cubicBezTo>
                  <a:cubicBezTo>
                    <a:pt x="79846" y="1763430"/>
                    <a:pt x="73779" y="1775012"/>
                    <a:pt x="66607" y="1785770"/>
                  </a:cubicBezTo>
                  <a:cubicBezTo>
                    <a:pt x="63021" y="1800113"/>
                    <a:pt x="61674" y="1815211"/>
                    <a:pt x="55850" y="1828800"/>
                  </a:cubicBezTo>
                  <a:cubicBezTo>
                    <a:pt x="50757" y="1840684"/>
                    <a:pt x="36006" y="1848252"/>
                    <a:pt x="34334" y="1861073"/>
                  </a:cubicBezTo>
                  <a:cubicBezTo>
                    <a:pt x="-6917" y="2177333"/>
                    <a:pt x="51011" y="1993926"/>
                    <a:pt x="12819" y="2108499"/>
                  </a:cubicBezTo>
                  <a:cubicBezTo>
                    <a:pt x="-4002" y="2327167"/>
                    <a:pt x="-4544" y="2267235"/>
                    <a:pt x="12819" y="2571078"/>
                  </a:cubicBezTo>
                  <a:cubicBezTo>
                    <a:pt x="13541" y="2583716"/>
                    <a:pt x="29603" y="2652125"/>
                    <a:pt x="34334" y="2667897"/>
                  </a:cubicBezTo>
                  <a:cubicBezTo>
                    <a:pt x="44109" y="2700481"/>
                    <a:pt x="55849" y="2732443"/>
                    <a:pt x="66607" y="2764716"/>
                  </a:cubicBezTo>
                  <a:cubicBezTo>
                    <a:pt x="70193" y="2775474"/>
                    <a:pt x="71075" y="2787554"/>
                    <a:pt x="77365" y="2796989"/>
                  </a:cubicBezTo>
                  <a:cubicBezTo>
                    <a:pt x="91708" y="2818504"/>
                    <a:pt x="112218" y="2837004"/>
                    <a:pt x="120395" y="2861535"/>
                  </a:cubicBezTo>
                  <a:cubicBezTo>
                    <a:pt x="145118" y="2935702"/>
                    <a:pt x="125875" y="2910043"/>
                    <a:pt x="163426" y="2947596"/>
                  </a:cubicBezTo>
                  <a:lnTo>
                    <a:pt x="184941" y="3012142"/>
                  </a:lnTo>
                  <a:cubicBezTo>
                    <a:pt x="188527" y="3022900"/>
                    <a:pt x="187681" y="3036397"/>
                    <a:pt x="195699" y="3044415"/>
                  </a:cubicBezTo>
                  <a:cubicBezTo>
                    <a:pt x="206457" y="3055172"/>
                    <a:pt x="218233" y="3065000"/>
                    <a:pt x="227972" y="3076687"/>
                  </a:cubicBezTo>
                  <a:cubicBezTo>
                    <a:pt x="255932" y="3110239"/>
                    <a:pt x="239702" y="3105435"/>
                    <a:pt x="271003" y="3130476"/>
                  </a:cubicBezTo>
                  <a:cubicBezTo>
                    <a:pt x="291781" y="3147099"/>
                    <a:pt x="322519" y="3163311"/>
                    <a:pt x="346306" y="3173506"/>
                  </a:cubicBezTo>
                  <a:cubicBezTo>
                    <a:pt x="356729" y="3177973"/>
                    <a:pt x="368156" y="3179797"/>
                    <a:pt x="378579" y="3184264"/>
                  </a:cubicBezTo>
                  <a:cubicBezTo>
                    <a:pt x="393319" y="3190581"/>
                    <a:pt x="407266" y="3198607"/>
                    <a:pt x="421610" y="3205779"/>
                  </a:cubicBezTo>
                  <a:cubicBezTo>
                    <a:pt x="503674" y="3287843"/>
                    <a:pt x="408315" y="3202106"/>
                    <a:pt x="486155" y="3248810"/>
                  </a:cubicBezTo>
                  <a:cubicBezTo>
                    <a:pt x="494852" y="3254028"/>
                    <a:pt x="499557" y="3264240"/>
                    <a:pt x="507671" y="3270325"/>
                  </a:cubicBezTo>
                  <a:cubicBezTo>
                    <a:pt x="528358" y="3285840"/>
                    <a:pt x="572217" y="3313356"/>
                    <a:pt x="572217" y="3313356"/>
                  </a:cubicBezTo>
                  <a:cubicBezTo>
                    <a:pt x="579389" y="3324114"/>
                    <a:pt x="583636" y="3337552"/>
                    <a:pt x="593732" y="3345629"/>
                  </a:cubicBezTo>
                  <a:cubicBezTo>
                    <a:pt x="602587" y="3352713"/>
                    <a:pt x="615863" y="3351315"/>
                    <a:pt x="626005" y="3356386"/>
                  </a:cubicBezTo>
                  <a:cubicBezTo>
                    <a:pt x="709421" y="3398094"/>
                    <a:pt x="609432" y="3361621"/>
                    <a:pt x="690551" y="3388659"/>
                  </a:cubicBezTo>
                  <a:cubicBezTo>
                    <a:pt x="728102" y="3426212"/>
                    <a:pt x="702445" y="3406968"/>
                    <a:pt x="776612" y="3431690"/>
                  </a:cubicBezTo>
                  <a:lnTo>
                    <a:pt x="808885" y="3442447"/>
                  </a:lnTo>
                  <a:cubicBezTo>
                    <a:pt x="819643" y="3446033"/>
                    <a:pt x="829932" y="3451601"/>
                    <a:pt x="841158" y="3453205"/>
                  </a:cubicBezTo>
                  <a:cubicBezTo>
                    <a:pt x="866259" y="3456791"/>
                    <a:pt x="891514" y="3459427"/>
                    <a:pt x="916461" y="3463963"/>
                  </a:cubicBezTo>
                  <a:cubicBezTo>
                    <a:pt x="931008" y="3466608"/>
                    <a:pt x="945330" y="3470472"/>
                    <a:pt x="959492" y="3474720"/>
                  </a:cubicBezTo>
                  <a:cubicBezTo>
                    <a:pt x="981215" y="3481237"/>
                    <a:pt x="1001437" y="3494353"/>
                    <a:pt x="1024038" y="3496236"/>
                  </a:cubicBezTo>
                  <a:lnTo>
                    <a:pt x="1153130" y="3506993"/>
                  </a:lnTo>
                  <a:cubicBezTo>
                    <a:pt x="1191809" y="3516663"/>
                    <a:pt x="1208980" y="3521681"/>
                    <a:pt x="1249948" y="3528509"/>
                  </a:cubicBezTo>
                  <a:cubicBezTo>
                    <a:pt x="1274959" y="3532677"/>
                    <a:pt x="1300151" y="3535680"/>
                    <a:pt x="1325252" y="3539266"/>
                  </a:cubicBezTo>
                  <a:cubicBezTo>
                    <a:pt x="1336010" y="3542852"/>
                    <a:pt x="1346585" y="3547040"/>
                    <a:pt x="1357525" y="3550024"/>
                  </a:cubicBezTo>
                  <a:cubicBezTo>
                    <a:pt x="1386053" y="3557804"/>
                    <a:pt x="1415534" y="3562188"/>
                    <a:pt x="1443586" y="3571539"/>
                  </a:cubicBezTo>
                  <a:cubicBezTo>
                    <a:pt x="1454344" y="3575125"/>
                    <a:pt x="1464956" y="3579182"/>
                    <a:pt x="1475859" y="3582297"/>
                  </a:cubicBezTo>
                  <a:cubicBezTo>
                    <a:pt x="1490075" y="3586359"/>
                    <a:pt x="1504728" y="3588806"/>
                    <a:pt x="1518890" y="3593055"/>
                  </a:cubicBezTo>
                  <a:cubicBezTo>
                    <a:pt x="1540612" y="3599572"/>
                    <a:pt x="1560984" y="3611363"/>
                    <a:pt x="1583435" y="3614570"/>
                  </a:cubicBezTo>
                  <a:cubicBezTo>
                    <a:pt x="1676840" y="3627913"/>
                    <a:pt x="1633875" y="3620354"/>
                    <a:pt x="1712527" y="3636085"/>
                  </a:cubicBezTo>
                  <a:cubicBezTo>
                    <a:pt x="1791416" y="3632499"/>
                    <a:pt x="1870476" y="3631624"/>
                    <a:pt x="1949195" y="3625327"/>
                  </a:cubicBezTo>
                  <a:cubicBezTo>
                    <a:pt x="1971289" y="3623559"/>
                    <a:pt x="1997623" y="3605949"/>
                    <a:pt x="2013741" y="3593055"/>
                  </a:cubicBezTo>
                  <a:cubicBezTo>
                    <a:pt x="2021661" y="3586719"/>
                    <a:pt x="2026560" y="3576757"/>
                    <a:pt x="2035257" y="3571539"/>
                  </a:cubicBezTo>
                  <a:cubicBezTo>
                    <a:pt x="2044981" y="3565705"/>
                    <a:pt x="2056772" y="3564368"/>
                    <a:pt x="2067530" y="3560782"/>
                  </a:cubicBezTo>
                  <a:cubicBezTo>
                    <a:pt x="2122044" y="3506265"/>
                    <a:pt x="2051493" y="3570404"/>
                    <a:pt x="2121318" y="3528509"/>
                  </a:cubicBezTo>
                  <a:cubicBezTo>
                    <a:pt x="2130015" y="3523291"/>
                    <a:pt x="2134913" y="3513329"/>
                    <a:pt x="2142833" y="3506993"/>
                  </a:cubicBezTo>
                  <a:cubicBezTo>
                    <a:pt x="2152929" y="3498916"/>
                    <a:pt x="2164348" y="3492650"/>
                    <a:pt x="2175106" y="3485478"/>
                  </a:cubicBezTo>
                  <a:cubicBezTo>
                    <a:pt x="2241327" y="3386145"/>
                    <a:pt x="2156822" y="3508333"/>
                    <a:pt x="2218137" y="3431690"/>
                  </a:cubicBezTo>
                  <a:cubicBezTo>
                    <a:pt x="2278052" y="3356798"/>
                    <a:pt x="2195255" y="3443814"/>
                    <a:pt x="2271925" y="3367144"/>
                  </a:cubicBezTo>
                  <a:lnTo>
                    <a:pt x="2293440" y="3302598"/>
                  </a:lnTo>
                  <a:cubicBezTo>
                    <a:pt x="2297026" y="3291840"/>
                    <a:pt x="2297908" y="3279760"/>
                    <a:pt x="2304198" y="3270325"/>
                  </a:cubicBezTo>
                  <a:cubicBezTo>
                    <a:pt x="2318541" y="3248810"/>
                    <a:pt x="2328943" y="3224063"/>
                    <a:pt x="2347228" y="3205779"/>
                  </a:cubicBezTo>
                  <a:cubicBezTo>
                    <a:pt x="2354400" y="3198607"/>
                    <a:pt x="2362408" y="3192184"/>
                    <a:pt x="2368744" y="3184264"/>
                  </a:cubicBezTo>
                  <a:cubicBezTo>
                    <a:pt x="2376821" y="3174168"/>
                    <a:pt x="2382744" y="3162512"/>
                    <a:pt x="2390259" y="3151991"/>
                  </a:cubicBezTo>
                  <a:cubicBezTo>
                    <a:pt x="2400680" y="3137401"/>
                    <a:pt x="2411774" y="3123304"/>
                    <a:pt x="2422532" y="3108960"/>
                  </a:cubicBezTo>
                  <a:lnTo>
                    <a:pt x="2444047" y="3044415"/>
                  </a:lnTo>
                  <a:cubicBezTo>
                    <a:pt x="2447633" y="3033657"/>
                    <a:pt x="2452055" y="3023143"/>
                    <a:pt x="2454805" y="3012142"/>
                  </a:cubicBezTo>
                  <a:cubicBezTo>
                    <a:pt x="2468313" y="2958110"/>
                    <a:pt x="2460888" y="2983137"/>
                    <a:pt x="2476320" y="2936838"/>
                  </a:cubicBezTo>
                  <a:cubicBezTo>
                    <a:pt x="2479906" y="2782645"/>
                    <a:pt x="2478021" y="2628228"/>
                    <a:pt x="2487078" y="2474259"/>
                  </a:cubicBezTo>
                  <a:cubicBezTo>
                    <a:pt x="2487452" y="2467897"/>
                    <a:pt x="2508404" y="2381468"/>
                    <a:pt x="2519351" y="2355925"/>
                  </a:cubicBezTo>
                  <a:cubicBezTo>
                    <a:pt x="2525668" y="2341185"/>
                    <a:pt x="2534549" y="2327635"/>
                    <a:pt x="2540866" y="2312895"/>
                  </a:cubicBezTo>
                  <a:cubicBezTo>
                    <a:pt x="2545333" y="2302472"/>
                    <a:pt x="2548509" y="2291525"/>
                    <a:pt x="2551624" y="2280622"/>
                  </a:cubicBezTo>
                  <a:cubicBezTo>
                    <a:pt x="2566114" y="2229906"/>
                    <a:pt x="2564434" y="2223220"/>
                    <a:pt x="2573139" y="2162287"/>
                  </a:cubicBezTo>
                  <a:cubicBezTo>
                    <a:pt x="2576725" y="2029610"/>
                    <a:pt x="2578372" y="1896866"/>
                    <a:pt x="2583897" y="1764255"/>
                  </a:cubicBezTo>
                  <a:cubicBezTo>
                    <a:pt x="2588131" y="1662641"/>
                    <a:pt x="2587982" y="1672607"/>
                    <a:pt x="2605412" y="1602890"/>
                  </a:cubicBezTo>
                  <a:cubicBezTo>
                    <a:pt x="2608998" y="1570617"/>
                    <a:pt x="2609802" y="1537912"/>
                    <a:pt x="2616170" y="1506071"/>
                  </a:cubicBezTo>
                  <a:cubicBezTo>
                    <a:pt x="2632760" y="1423121"/>
                    <a:pt x="2634611" y="1464066"/>
                    <a:pt x="2659200" y="1398495"/>
                  </a:cubicBezTo>
                  <a:cubicBezTo>
                    <a:pt x="2672086" y="1364133"/>
                    <a:pt x="2670456" y="1322443"/>
                    <a:pt x="2691473" y="1290918"/>
                  </a:cubicBezTo>
                  <a:lnTo>
                    <a:pt x="2712988" y="1258645"/>
                  </a:lnTo>
                  <a:cubicBezTo>
                    <a:pt x="2720160" y="1229958"/>
                    <a:pt x="2725153" y="1200637"/>
                    <a:pt x="2734504" y="1172584"/>
                  </a:cubicBezTo>
                  <a:cubicBezTo>
                    <a:pt x="2741676" y="1151069"/>
                    <a:pt x="2750518" y="1130040"/>
                    <a:pt x="2756019" y="1108038"/>
                  </a:cubicBezTo>
                  <a:cubicBezTo>
                    <a:pt x="2759605" y="1093694"/>
                    <a:pt x="2763570" y="1079440"/>
                    <a:pt x="2766777" y="1065007"/>
                  </a:cubicBezTo>
                  <a:cubicBezTo>
                    <a:pt x="2770743" y="1047158"/>
                    <a:pt x="2773099" y="1028957"/>
                    <a:pt x="2777534" y="1011219"/>
                  </a:cubicBezTo>
                  <a:cubicBezTo>
                    <a:pt x="2780284" y="1000218"/>
                    <a:pt x="2785308" y="989886"/>
                    <a:pt x="2788292" y="978946"/>
                  </a:cubicBezTo>
                  <a:cubicBezTo>
                    <a:pt x="2796072" y="950418"/>
                    <a:pt x="2800456" y="920937"/>
                    <a:pt x="2809807" y="892885"/>
                  </a:cubicBezTo>
                  <a:cubicBezTo>
                    <a:pt x="2813393" y="882127"/>
                    <a:pt x="2815494" y="870754"/>
                    <a:pt x="2820565" y="860612"/>
                  </a:cubicBezTo>
                  <a:cubicBezTo>
                    <a:pt x="2829916" y="841910"/>
                    <a:pt x="2844186" y="825859"/>
                    <a:pt x="2852838" y="806824"/>
                  </a:cubicBezTo>
                  <a:cubicBezTo>
                    <a:pt x="2862223" y="786178"/>
                    <a:pt x="2867181" y="763793"/>
                    <a:pt x="2874353" y="742278"/>
                  </a:cubicBezTo>
                  <a:cubicBezTo>
                    <a:pt x="2877939" y="731520"/>
                    <a:pt x="2878821" y="719440"/>
                    <a:pt x="2885111" y="710005"/>
                  </a:cubicBezTo>
                  <a:cubicBezTo>
                    <a:pt x="2899454" y="688490"/>
                    <a:pt x="2919964" y="669990"/>
                    <a:pt x="2928141" y="645459"/>
                  </a:cubicBezTo>
                  <a:cubicBezTo>
                    <a:pt x="2931727" y="634701"/>
                    <a:pt x="2932609" y="622621"/>
                    <a:pt x="2938899" y="613186"/>
                  </a:cubicBezTo>
                  <a:cubicBezTo>
                    <a:pt x="2947338" y="600528"/>
                    <a:pt x="2961433" y="592600"/>
                    <a:pt x="2971172" y="580913"/>
                  </a:cubicBezTo>
                  <a:cubicBezTo>
                    <a:pt x="2994385" y="553057"/>
                    <a:pt x="3007798" y="507744"/>
                    <a:pt x="3046475" y="494852"/>
                  </a:cubicBezTo>
                  <a:lnTo>
                    <a:pt x="3111021" y="473337"/>
                  </a:lnTo>
                  <a:lnTo>
                    <a:pt x="3143294" y="462579"/>
                  </a:lnTo>
                  <a:cubicBezTo>
                    <a:pt x="3150466" y="455407"/>
                    <a:pt x="3156113" y="446282"/>
                    <a:pt x="3164810" y="441064"/>
                  </a:cubicBezTo>
                  <a:cubicBezTo>
                    <a:pt x="3244345" y="393344"/>
                    <a:pt x="3147747" y="474077"/>
                    <a:pt x="3229355" y="408791"/>
                  </a:cubicBezTo>
                  <a:cubicBezTo>
                    <a:pt x="3237275" y="402455"/>
                    <a:pt x="3241454" y="391043"/>
                    <a:pt x="3250871" y="387276"/>
                  </a:cubicBezTo>
                  <a:cubicBezTo>
                    <a:pt x="3278326" y="376294"/>
                    <a:pt x="3336932" y="365760"/>
                    <a:pt x="3336932" y="365760"/>
                  </a:cubicBezTo>
                  <a:cubicBezTo>
                    <a:pt x="3399819" y="323836"/>
                    <a:pt x="3374068" y="333487"/>
                    <a:pt x="3498297" y="333487"/>
                  </a:cubicBezTo>
                  <a:cubicBezTo>
                    <a:pt x="3806704" y="333487"/>
                    <a:pt x="4115068" y="340659"/>
                    <a:pt x="4423454" y="344245"/>
                  </a:cubicBezTo>
                  <a:cubicBezTo>
                    <a:pt x="4504573" y="371286"/>
                    <a:pt x="4404584" y="334810"/>
                    <a:pt x="4488000" y="376518"/>
                  </a:cubicBezTo>
                  <a:cubicBezTo>
                    <a:pt x="4579380" y="422208"/>
                    <a:pt x="4429013" y="312091"/>
                    <a:pt x="4606334" y="430306"/>
                  </a:cubicBezTo>
                  <a:lnTo>
                    <a:pt x="4703153" y="494852"/>
                  </a:lnTo>
                  <a:lnTo>
                    <a:pt x="4735426" y="516367"/>
                  </a:lnTo>
                  <a:cubicBezTo>
                    <a:pt x="4771365" y="504388"/>
                    <a:pt x="4778457" y="512108"/>
                    <a:pt x="4778457" y="462579"/>
                  </a:cubicBezTo>
                  <a:cubicBezTo>
                    <a:pt x="4778457" y="296134"/>
                    <a:pt x="4777866" y="331321"/>
                    <a:pt x="4746184" y="215153"/>
                  </a:cubicBezTo>
                  <a:cubicBezTo>
                    <a:pt x="4742294" y="200889"/>
                    <a:pt x="4743627" y="184425"/>
                    <a:pt x="4735426" y="172123"/>
                  </a:cubicBezTo>
                  <a:cubicBezTo>
                    <a:pt x="4728254" y="161365"/>
                    <a:pt x="4712883" y="159121"/>
                    <a:pt x="4703153" y="150607"/>
                  </a:cubicBezTo>
                  <a:cubicBezTo>
                    <a:pt x="4609417" y="68588"/>
                    <a:pt x="4693712" y="112826"/>
                    <a:pt x="4595577" y="86062"/>
                  </a:cubicBezTo>
                  <a:cubicBezTo>
                    <a:pt x="4573697" y="80095"/>
                    <a:pt x="4568683" y="80683"/>
                    <a:pt x="4552546" y="75304"/>
                  </a:cubicBezTo>
                  <a:close/>
                </a:path>
              </a:pathLst>
            </a:custGeom>
            <a:solidFill>
              <a:schemeClr val="accent6">
                <a:lumMod val="60000"/>
                <a:lumOff val="4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1" name="Forme libre 10"/>
            <p:cNvSpPr/>
            <p:nvPr/>
          </p:nvSpPr>
          <p:spPr>
            <a:xfrm>
              <a:off x="4572000" y="3185094"/>
              <a:ext cx="2256707" cy="3044414"/>
            </a:xfrm>
            <a:custGeom>
              <a:avLst/>
              <a:gdLst>
                <a:gd name="connsiteX0" fmla="*/ 1492914 w 2256707"/>
                <a:gd name="connsiteY0" fmla="*/ 10757 h 3044414"/>
                <a:gd name="connsiteX1" fmla="*/ 1277761 w 2256707"/>
                <a:gd name="connsiteY1" fmla="*/ 21515 h 3044414"/>
                <a:gd name="connsiteX2" fmla="*/ 1245488 w 2256707"/>
                <a:gd name="connsiteY2" fmla="*/ 32272 h 3044414"/>
                <a:gd name="connsiteX3" fmla="*/ 1159427 w 2256707"/>
                <a:gd name="connsiteY3" fmla="*/ 43030 h 3044414"/>
                <a:gd name="connsiteX4" fmla="*/ 1094881 w 2256707"/>
                <a:gd name="connsiteY4" fmla="*/ 75303 h 3044414"/>
                <a:gd name="connsiteX5" fmla="*/ 1062608 w 2256707"/>
                <a:gd name="connsiteY5" fmla="*/ 86061 h 3044414"/>
                <a:gd name="connsiteX6" fmla="*/ 1030335 w 2256707"/>
                <a:gd name="connsiteY6" fmla="*/ 107576 h 3044414"/>
                <a:gd name="connsiteX7" fmla="*/ 965789 w 2256707"/>
                <a:gd name="connsiteY7" fmla="*/ 129091 h 3044414"/>
                <a:gd name="connsiteX8" fmla="*/ 912001 w 2256707"/>
                <a:gd name="connsiteY8" fmla="*/ 161364 h 3044414"/>
                <a:gd name="connsiteX9" fmla="*/ 815182 w 2256707"/>
                <a:gd name="connsiteY9" fmla="*/ 215152 h 3044414"/>
                <a:gd name="connsiteX10" fmla="*/ 793667 w 2256707"/>
                <a:gd name="connsiteY10" fmla="*/ 236668 h 3044414"/>
                <a:gd name="connsiteX11" fmla="*/ 729121 w 2256707"/>
                <a:gd name="connsiteY11" fmla="*/ 279698 h 3044414"/>
                <a:gd name="connsiteX12" fmla="*/ 675333 w 2256707"/>
                <a:gd name="connsiteY12" fmla="*/ 311971 h 3044414"/>
                <a:gd name="connsiteX13" fmla="*/ 653817 w 2256707"/>
                <a:gd name="connsiteY13" fmla="*/ 333487 h 3044414"/>
                <a:gd name="connsiteX14" fmla="*/ 524726 w 2256707"/>
                <a:gd name="connsiteY14" fmla="*/ 430305 h 3044414"/>
                <a:gd name="connsiteX15" fmla="*/ 481695 w 2256707"/>
                <a:gd name="connsiteY15" fmla="*/ 473336 h 3044414"/>
                <a:gd name="connsiteX16" fmla="*/ 438664 w 2256707"/>
                <a:gd name="connsiteY16" fmla="*/ 505609 h 3044414"/>
                <a:gd name="connsiteX17" fmla="*/ 406391 w 2256707"/>
                <a:gd name="connsiteY17" fmla="*/ 527124 h 3044414"/>
                <a:gd name="connsiteX18" fmla="*/ 352603 w 2256707"/>
                <a:gd name="connsiteY18" fmla="*/ 580912 h 3044414"/>
                <a:gd name="connsiteX19" fmla="*/ 331088 w 2256707"/>
                <a:gd name="connsiteY19" fmla="*/ 602428 h 3044414"/>
                <a:gd name="connsiteX20" fmla="*/ 288057 w 2256707"/>
                <a:gd name="connsiteY20" fmla="*/ 666974 h 3044414"/>
                <a:gd name="connsiteX21" fmla="*/ 255784 w 2256707"/>
                <a:gd name="connsiteY21" fmla="*/ 731520 h 3044414"/>
                <a:gd name="connsiteX22" fmla="*/ 245027 w 2256707"/>
                <a:gd name="connsiteY22" fmla="*/ 763792 h 3044414"/>
                <a:gd name="connsiteX23" fmla="*/ 201996 w 2256707"/>
                <a:gd name="connsiteY23" fmla="*/ 839096 h 3044414"/>
                <a:gd name="connsiteX24" fmla="*/ 191239 w 2256707"/>
                <a:gd name="connsiteY24" fmla="*/ 882127 h 3044414"/>
                <a:gd name="connsiteX25" fmla="*/ 169723 w 2256707"/>
                <a:gd name="connsiteY25" fmla="*/ 914400 h 3044414"/>
                <a:gd name="connsiteX26" fmla="*/ 158966 w 2256707"/>
                <a:gd name="connsiteY26" fmla="*/ 1043491 h 3044414"/>
                <a:gd name="connsiteX27" fmla="*/ 137450 w 2256707"/>
                <a:gd name="connsiteY27" fmla="*/ 1172583 h 3044414"/>
                <a:gd name="connsiteX28" fmla="*/ 126693 w 2256707"/>
                <a:gd name="connsiteY28" fmla="*/ 1269402 h 3044414"/>
                <a:gd name="connsiteX29" fmla="*/ 94420 w 2256707"/>
                <a:gd name="connsiteY29" fmla="*/ 1376978 h 3044414"/>
                <a:gd name="connsiteX30" fmla="*/ 62147 w 2256707"/>
                <a:gd name="connsiteY30" fmla="*/ 1463040 h 3044414"/>
                <a:gd name="connsiteX31" fmla="*/ 51389 w 2256707"/>
                <a:gd name="connsiteY31" fmla="*/ 1527585 h 3044414"/>
                <a:gd name="connsiteX32" fmla="*/ 40631 w 2256707"/>
                <a:gd name="connsiteY32" fmla="*/ 1559858 h 3044414"/>
                <a:gd name="connsiteX33" fmla="*/ 19116 w 2256707"/>
                <a:gd name="connsiteY33" fmla="*/ 1635162 h 3044414"/>
                <a:gd name="connsiteX34" fmla="*/ 19116 w 2256707"/>
                <a:gd name="connsiteY34" fmla="*/ 2226832 h 3044414"/>
                <a:gd name="connsiteX35" fmla="*/ 40631 w 2256707"/>
                <a:gd name="connsiteY35" fmla="*/ 2269863 h 3044414"/>
                <a:gd name="connsiteX36" fmla="*/ 83662 w 2256707"/>
                <a:gd name="connsiteY36" fmla="*/ 2334409 h 3044414"/>
                <a:gd name="connsiteX37" fmla="*/ 137450 w 2256707"/>
                <a:gd name="connsiteY37" fmla="*/ 2431228 h 3044414"/>
                <a:gd name="connsiteX38" fmla="*/ 158966 w 2256707"/>
                <a:gd name="connsiteY38" fmla="*/ 2463501 h 3044414"/>
                <a:gd name="connsiteX39" fmla="*/ 191239 w 2256707"/>
                <a:gd name="connsiteY39" fmla="*/ 2517289 h 3044414"/>
                <a:gd name="connsiteX40" fmla="*/ 212754 w 2256707"/>
                <a:gd name="connsiteY40" fmla="*/ 2549562 h 3044414"/>
                <a:gd name="connsiteX41" fmla="*/ 277300 w 2256707"/>
                <a:gd name="connsiteY41" fmla="*/ 2614108 h 3044414"/>
                <a:gd name="connsiteX42" fmla="*/ 298815 w 2256707"/>
                <a:gd name="connsiteY42" fmla="*/ 2657138 h 3044414"/>
                <a:gd name="connsiteX43" fmla="*/ 352603 w 2256707"/>
                <a:gd name="connsiteY43" fmla="*/ 2710927 h 3044414"/>
                <a:gd name="connsiteX44" fmla="*/ 384876 w 2256707"/>
                <a:gd name="connsiteY44" fmla="*/ 2743200 h 3044414"/>
                <a:gd name="connsiteX45" fmla="*/ 438664 w 2256707"/>
                <a:gd name="connsiteY45" fmla="*/ 2775472 h 3044414"/>
                <a:gd name="connsiteX46" fmla="*/ 470937 w 2256707"/>
                <a:gd name="connsiteY46" fmla="*/ 2796988 h 3044414"/>
                <a:gd name="connsiteX47" fmla="*/ 492453 w 2256707"/>
                <a:gd name="connsiteY47" fmla="*/ 2818503 h 3044414"/>
                <a:gd name="connsiteX48" fmla="*/ 535483 w 2256707"/>
                <a:gd name="connsiteY48" fmla="*/ 2829261 h 3044414"/>
                <a:gd name="connsiteX49" fmla="*/ 589271 w 2256707"/>
                <a:gd name="connsiteY49" fmla="*/ 2872291 h 3044414"/>
                <a:gd name="connsiteX50" fmla="*/ 643060 w 2256707"/>
                <a:gd name="connsiteY50" fmla="*/ 2893807 h 3044414"/>
                <a:gd name="connsiteX51" fmla="*/ 761394 w 2256707"/>
                <a:gd name="connsiteY51" fmla="*/ 2958352 h 3044414"/>
                <a:gd name="connsiteX52" fmla="*/ 847455 w 2256707"/>
                <a:gd name="connsiteY52" fmla="*/ 2990625 h 3044414"/>
                <a:gd name="connsiteX53" fmla="*/ 965789 w 2256707"/>
                <a:gd name="connsiteY53" fmla="*/ 3033656 h 3044414"/>
                <a:gd name="connsiteX54" fmla="*/ 998062 w 2256707"/>
                <a:gd name="connsiteY54" fmla="*/ 3044414 h 3044414"/>
                <a:gd name="connsiteX55" fmla="*/ 1191700 w 2256707"/>
                <a:gd name="connsiteY55" fmla="*/ 3033656 h 3044414"/>
                <a:gd name="connsiteX56" fmla="*/ 1234730 w 2256707"/>
                <a:gd name="connsiteY56" fmla="*/ 3012141 h 3044414"/>
                <a:gd name="connsiteX57" fmla="*/ 1267003 w 2256707"/>
                <a:gd name="connsiteY57" fmla="*/ 3001383 h 3044414"/>
                <a:gd name="connsiteX58" fmla="*/ 1288519 w 2256707"/>
                <a:gd name="connsiteY58" fmla="*/ 2969110 h 3044414"/>
                <a:gd name="connsiteX59" fmla="*/ 1320791 w 2256707"/>
                <a:gd name="connsiteY59" fmla="*/ 2947595 h 3044414"/>
                <a:gd name="connsiteX60" fmla="*/ 1342307 w 2256707"/>
                <a:gd name="connsiteY60" fmla="*/ 2904564 h 3044414"/>
                <a:gd name="connsiteX61" fmla="*/ 1385337 w 2256707"/>
                <a:gd name="connsiteY61" fmla="*/ 2829261 h 3044414"/>
                <a:gd name="connsiteX62" fmla="*/ 1396095 w 2256707"/>
                <a:gd name="connsiteY62" fmla="*/ 2786230 h 3044414"/>
                <a:gd name="connsiteX63" fmla="*/ 1417610 w 2256707"/>
                <a:gd name="connsiteY63" fmla="*/ 2721684 h 3044414"/>
                <a:gd name="connsiteX64" fmla="*/ 1428368 w 2256707"/>
                <a:gd name="connsiteY64" fmla="*/ 2635623 h 3044414"/>
                <a:gd name="connsiteX65" fmla="*/ 1449883 w 2256707"/>
                <a:gd name="connsiteY65" fmla="*/ 2549562 h 3044414"/>
                <a:gd name="connsiteX66" fmla="*/ 1460641 w 2256707"/>
                <a:gd name="connsiteY66" fmla="*/ 2506531 h 3044414"/>
                <a:gd name="connsiteX67" fmla="*/ 1471399 w 2256707"/>
                <a:gd name="connsiteY67" fmla="*/ 2431228 h 3044414"/>
                <a:gd name="connsiteX68" fmla="*/ 1482156 w 2256707"/>
                <a:gd name="connsiteY68" fmla="*/ 2366682 h 3044414"/>
                <a:gd name="connsiteX69" fmla="*/ 1492914 w 2256707"/>
                <a:gd name="connsiteY69" fmla="*/ 2259105 h 3044414"/>
                <a:gd name="connsiteX70" fmla="*/ 1503671 w 2256707"/>
                <a:gd name="connsiteY70" fmla="*/ 2194560 h 3044414"/>
                <a:gd name="connsiteX71" fmla="*/ 1514429 w 2256707"/>
                <a:gd name="connsiteY71" fmla="*/ 2097741 h 3044414"/>
                <a:gd name="connsiteX72" fmla="*/ 1535944 w 2256707"/>
                <a:gd name="connsiteY72" fmla="*/ 1635162 h 3044414"/>
                <a:gd name="connsiteX73" fmla="*/ 1557460 w 2256707"/>
                <a:gd name="connsiteY73" fmla="*/ 1484555 h 3044414"/>
                <a:gd name="connsiteX74" fmla="*/ 1578975 w 2256707"/>
                <a:gd name="connsiteY74" fmla="*/ 1441524 h 3044414"/>
                <a:gd name="connsiteX75" fmla="*/ 1611248 w 2256707"/>
                <a:gd name="connsiteY75" fmla="*/ 1344705 h 3044414"/>
                <a:gd name="connsiteX76" fmla="*/ 1632763 w 2256707"/>
                <a:gd name="connsiteY76" fmla="*/ 1312432 h 3044414"/>
                <a:gd name="connsiteX77" fmla="*/ 1643521 w 2256707"/>
                <a:gd name="connsiteY77" fmla="*/ 1280160 h 3044414"/>
                <a:gd name="connsiteX78" fmla="*/ 1697309 w 2256707"/>
                <a:gd name="connsiteY78" fmla="*/ 1204856 h 3044414"/>
                <a:gd name="connsiteX79" fmla="*/ 1729582 w 2256707"/>
                <a:gd name="connsiteY79" fmla="*/ 1151068 h 3044414"/>
                <a:gd name="connsiteX80" fmla="*/ 1751097 w 2256707"/>
                <a:gd name="connsiteY80" fmla="*/ 1129552 h 3044414"/>
                <a:gd name="connsiteX81" fmla="*/ 1794128 w 2256707"/>
                <a:gd name="connsiteY81" fmla="*/ 1043491 h 3044414"/>
                <a:gd name="connsiteX82" fmla="*/ 1923220 w 2256707"/>
                <a:gd name="connsiteY82" fmla="*/ 860611 h 3044414"/>
                <a:gd name="connsiteX83" fmla="*/ 1955493 w 2256707"/>
                <a:gd name="connsiteY83" fmla="*/ 796065 h 3044414"/>
                <a:gd name="connsiteX84" fmla="*/ 2020039 w 2256707"/>
                <a:gd name="connsiteY84" fmla="*/ 720762 h 3044414"/>
                <a:gd name="connsiteX85" fmla="*/ 2041554 w 2256707"/>
                <a:gd name="connsiteY85" fmla="*/ 688489 h 3044414"/>
                <a:gd name="connsiteX86" fmla="*/ 2106100 w 2256707"/>
                <a:gd name="connsiteY86" fmla="*/ 623943 h 3044414"/>
                <a:gd name="connsiteX87" fmla="*/ 2149130 w 2256707"/>
                <a:gd name="connsiteY87" fmla="*/ 537882 h 3044414"/>
                <a:gd name="connsiteX88" fmla="*/ 2170646 w 2256707"/>
                <a:gd name="connsiteY88" fmla="*/ 516367 h 3044414"/>
                <a:gd name="connsiteX89" fmla="*/ 2192161 w 2256707"/>
                <a:gd name="connsiteY89" fmla="*/ 473336 h 3044414"/>
                <a:gd name="connsiteX90" fmla="*/ 2202919 w 2256707"/>
                <a:gd name="connsiteY90" fmla="*/ 430305 h 3044414"/>
                <a:gd name="connsiteX91" fmla="*/ 2213676 w 2256707"/>
                <a:gd name="connsiteY91" fmla="*/ 398032 h 3044414"/>
                <a:gd name="connsiteX92" fmla="*/ 2224434 w 2256707"/>
                <a:gd name="connsiteY92" fmla="*/ 344244 h 3044414"/>
                <a:gd name="connsiteX93" fmla="*/ 2256707 w 2256707"/>
                <a:gd name="connsiteY93" fmla="*/ 247425 h 3044414"/>
                <a:gd name="connsiteX94" fmla="*/ 2245949 w 2256707"/>
                <a:gd name="connsiteY94" fmla="*/ 161364 h 3044414"/>
                <a:gd name="connsiteX95" fmla="*/ 2181403 w 2256707"/>
                <a:gd name="connsiteY95" fmla="*/ 75303 h 3044414"/>
                <a:gd name="connsiteX96" fmla="*/ 2138373 w 2256707"/>
                <a:gd name="connsiteY96" fmla="*/ 43030 h 3044414"/>
                <a:gd name="connsiteX97" fmla="*/ 2052311 w 2256707"/>
                <a:gd name="connsiteY97" fmla="*/ 21515 h 3044414"/>
                <a:gd name="connsiteX98" fmla="*/ 1955493 w 2256707"/>
                <a:gd name="connsiteY98" fmla="*/ 0 h 3044414"/>
                <a:gd name="connsiteX99" fmla="*/ 1460641 w 2256707"/>
                <a:gd name="connsiteY99" fmla="*/ 10757 h 3044414"/>
                <a:gd name="connsiteX100" fmla="*/ 1406853 w 2256707"/>
                <a:gd name="connsiteY100" fmla="*/ 21515 h 30444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Lst>
              <a:rect l="l" t="t" r="r" b="b"/>
              <a:pathLst>
                <a:path w="2256707" h="3044414">
                  <a:moveTo>
                    <a:pt x="1492914" y="10757"/>
                  </a:moveTo>
                  <a:cubicBezTo>
                    <a:pt x="1421196" y="14343"/>
                    <a:pt x="1349298" y="15294"/>
                    <a:pt x="1277761" y="21515"/>
                  </a:cubicBezTo>
                  <a:cubicBezTo>
                    <a:pt x="1266464" y="22497"/>
                    <a:pt x="1256645" y="30244"/>
                    <a:pt x="1245488" y="32272"/>
                  </a:cubicBezTo>
                  <a:cubicBezTo>
                    <a:pt x="1217044" y="37444"/>
                    <a:pt x="1188114" y="39444"/>
                    <a:pt x="1159427" y="43030"/>
                  </a:cubicBezTo>
                  <a:cubicBezTo>
                    <a:pt x="1078308" y="70071"/>
                    <a:pt x="1178297" y="33595"/>
                    <a:pt x="1094881" y="75303"/>
                  </a:cubicBezTo>
                  <a:cubicBezTo>
                    <a:pt x="1084739" y="80374"/>
                    <a:pt x="1072750" y="80990"/>
                    <a:pt x="1062608" y="86061"/>
                  </a:cubicBezTo>
                  <a:cubicBezTo>
                    <a:pt x="1051044" y="91843"/>
                    <a:pt x="1042150" y="102325"/>
                    <a:pt x="1030335" y="107576"/>
                  </a:cubicBezTo>
                  <a:cubicBezTo>
                    <a:pt x="1009611" y="116787"/>
                    <a:pt x="965789" y="129091"/>
                    <a:pt x="965789" y="129091"/>
                  </a:cubicBezTo>
                  <a:cubicBezTo>
                    <a:pt x="917520" y="177362"/>
                    <a:pt x="974843" y="126452"/>
                    <a:pt x="912001" y="161364"/>
                  </a:cubicBezTo>
                  <a:cubicBezTo>
                    <a:pt x="801029" y="223014"/>
                    <a:pt x="888208" y="190812"/>
                    <a:pt x="815182" y="215152"/>
                  </a:cubicBezTo>
                  <a:cubicBezTo>
                    <a:pt x="808010" y="222324"/>
                    <a:pt x="801781" y="230582"/>
                    <a:pt x="793667" y="236668"/>
                  </a:cubicBezTo>
                  <a:cubicBezTo>
                    <a:pt x="772981" y="252183"/>
                    <a:pt x="747405" y="261413"/>
                    <a:pt x="729121" y="279698"/>
                  </a:cubicBezTo>
                  <a:cubicBezTo>
                    <a:pt x="699588" y="309232"/>
                    <a:pt x="717228" y="298007"/>
                    <a:pt x="675333" y="311971"/>
                  </a:cubicBezTo>
                  <a:cubicBezTo>
                    <a:pt x="668161" y="319143"/>
                    <a:pt x="661737" y="327151"/>
                    <a:pt x="653817" y="333487"/>
                  </a:cubicBezTo>
                  <a:cubicBezTo>
                    <a:pt x="580933" y="391794"/>
                    <a:pt x="652596" y="302435"/>
                    <a:pt x="524726" y="430305"/>
                  </a:cubicBezTo>
                  <a:cubicBezTo>
                    <a:pt x="510382" y="444649"/>
                    <a:pt x="496961" y="459978"/>
                    <a:pt x="481695" y="473336"/>
                  </a:cubicBezTo>
                  <a:cubicBezTo>
                    <a:pt x="468202" y="485143"/>
                    <a:pt x="453254" y="495188"/>
                    <a:pt x="438664" y="505609"/>
                  </a:cubicBezTo>
                  <a:cubicBezTo>
                    <a:pt x="428143" y="513124"/>
                    <a:pt x="416121" y="518610"/>
                    <a:pt x="406391" y="527124"/>
                  </a:cubicBezTo>
                  <a:cubicBezTo>
                    <a:pt x="387309" y="543821"/>
                    <a:pt x="370532" y="562983"/>
                    <a:pt x="352603" y="580912"/>
                  </a:cubicBezTo>
                  <a:cubicBezTo>
                    <a:pt x="345431" y="588084"/>
                    <a:pt x="336714" y="593989"/>
                    <a:pt x="331088" y="602428"/>
                  </a:cubicBezTo>
                  <a:lnTo>
                    <a:pt x="288057" y="666974"/>
                  </a:lnTo>
                  <a:cubicBezTo>
                    <a:pt x="261527" y="773101"/>
                    <a:pt x="296888" y="663014"/>
                    <a:pt x="255784" y="731520"/>
                  </a:cubicBezTo>
                  <a:cubicBezTo>
                    <a:pt x="249950" y="741243"/>
                    <a:pt x="249494" y="753370"/>
                    <a:pt x="245027" y="763792"/>
                  </a:cubicBezTo>
                  <a:cubicBezTo>
                    <a:pt x="228650" y="802006"/>
                    <a:pt x="223602" y="806686"/>
                    <a:pt x="201996" y="839096"/>
                  </a:cubicBezTo>
                  <a:cubicBezTo>
                    <a:pt x="198410" y="853440"/>
                    <a:pt x="197063" y="868537"/>
                    <a:pt x="191239" y="882127"/>
                  </a:cubicBezTo>
                  <a:cubicBezTo>
                    <a:pt x="186146" y="894011"/>
                    <a:pt x="172259" y="901722"/>
                    <a:pt x="169723" y="914400"/>
                  </a:cubicBezTo>
                  <a:cubicBezTo>
                    <a:pt x="161255" y="956741"/>
                    <a:pt x="163486" y="1000549"/>
                    <a:pt x="158966" y="1043491"/>
                  </a:cubicBezTo>
                  <a:cubicBezTo>
                    <a:pt x="141513" y="1209295"/>
                    <a:pt x="156144" y="1041724"/>
                    <a:pt x="137450" y="1172583"/>
                  </a:cubicBezTo>
                  <a:cubicBezTo>
                    <a:pt x="132858" y="1204728"/>
                    <a:pt x="131630" y="1237308"/>
                    <a:pt x="126693" y="1269402"/>
                  </a:cubicBezTo>
                  <a:cubicBezTo>
                    <a:pt x="122049" y="1299589"/>
                    <a:pt x="102794" y="1351855"/>
                    <a:pt x="94420" y="1376978"/>
                  </a:cubicBezTo>
                  <a:cubicBezTo>
                    <a:pt x="77558" y="1427563"/>
                    <a:pt x="87868" y="1398736"/>
                    <a:pt x="62147" y="1463040"/>
                  </a:cubicBezTo>
                  <a:cubicBezTo>
                    <a:pt x="58561" y="1484555"/>
                    <a:pt x="56121" y="1506293"/>
                    <a:pt x="51389" y="1527585"/>
                  </a:cubicBezTo>
                  <a:cubicBezTo>
                    <a:pt x="48929" y="1538655"/>
                    <a:pt x="43889" y="1548997"/>
                    <a:pt x="40631" y="1559858"/>
                  </a:cubicBezTo>
                  <a:cubicBezTo>
                    <a:pt x="33130" y="1584863"/>
                    <a:pt x="26288" y="1610061"/>
                    <a:pt x="19116" y="1635162"/>
                  </a:cubicBezTo>
                  <a:cubicBezTo>
                    <a:pt x="-7282" y="1872755"/>
                    <a:pt x="-5447" y="1817431"/>
                    <a:pt x="19116" y="2226832"/>
                  </a:cubicBezTo>
                  <a:cubicBezTo>
                    <a:pt x="20076" y="2242840"/>
                    <a:pt x="34314" y="2255123"/>
                    <a:pt x="40631" y="2269863"/>
                  </a:cubicBezTo>
                  <a:cubicBezTo>
                    <a:pt x="63983" y="2324352"/>
                    <a:pt x="32928" y="2283675"/>
                    <a:pt x="83662" y="2334409"/>
                  </a:cubicBezTo>
                  <a:cubicBezTo>
                    <a:pt x="102597" y="2391212"/>
                    <a:pt x="88131" y="2357249"/>
                    <a:pt x="137450" y="2431228"/>
                  </a:cubicBezTo>
                  <a:lnTo>
                    <a:pt x="158966" y="2463501"/>
                  </a:lnTo>
                  <a:cubicBezTo>
                    <a:pt x="177647" y="2519548"/>
                    <a:pt x="157485" y="2475098"/>
                    <a:pt x="191239" y="2517289"/>
                  </a:cubicBezTo>
                  <a:cubicBezTo>
                    <a:pt x="199316" y="2527385"/>
                    <a:pt x="204164" y="2539899"/>
                    <a:pt x="212754" y="2549562"/>
                  </a:cubicBezTo>
                  <a:cubicBezTo>
                    <a:pt x="232969" y="2572304"/>
                    <a:pt x="263693" y="2586893"/>
                    <a:pt x="277300" y="2614108"/>
                  </a:cubicBezTo>
                  <a:cubicBezTo>
                    <a:pt x="284472" y="2628451"/>
                    <a:pt x="288970" y="2644480"/>
                    <a:pt x="298815" y="2657138"/>
                  </a:cubicBezTo>
                  <a:cubicBezTo>
                    <a:pt x="314382" y="2677153"/>
                    <a:pt x="334674" y="2692997"/>
                    <a:pt x="352603" y="2710927"/>
                  </a:cubicBezTo>
                  <a:cubicBezTo>
                    <a:pt x="363361" y="2721685"/>
                    <a:pt x="371830" y="2735373"/>
                    <a:pt x="384876" y="2743200"/>
                  </a:cubicBezTo>
                  <a:cubicBezTo>
                    <a:pt x="402805" y="2753957"/>
                    <a:pt x="420933" y="2764390"/>
                    <a:pt x="438664" y="2775472"/>
                  </a:cubicBezTo>
                  <a:cubicBezTo>
                    <a:pt x="449628" y="2782324"/>
                    <a:pt x="460841" y="2788911"/>
                    <a:pt x="470937" y="2796988"/>
                  </a:cubicBezTo>
                  <a:cubicBezTo>
                    <a:pt x="478857" y="2803324"/>
                    <a:pt x="483381" y="2813967"/>
                    <a:pt x="492453" y="2818503"/>
                  </a:cubicBezTo>
                  <a:cubicBezTo>
                    <a:pt x="505677" y="2825115"/>
                    <a:pt x="521140" y="2825675"/>
                    <a:pt x="535483" y="2829261"/>
                  </a:cubicBezTo>
                  <a:cubicBezTo>
                    <a:pt x="555494" y="2849271"/>
                    <a:pt x="562132" y="2858721"/>
                    <a:pt x="589271" y="2872291"/>
                  </a:cubicBezTo>
                  <a:cubicBezTo>
                    <a:pt x="606543" y="2880927"/>
                    <a:pt x="625788" y="2885171"/>
                    <a:pt x="643060" y="2893807"/>
                  </a:cubicBezTo>
                  <a:cubicBezTo>
                    <a:pt x="701972" y="2923263"/>
                    <a:pt x="663886" y="2933974"/>
                    <a:pt x="761394" y="2958352"/>
                  </a:cubicBezTo>
                  <a:cubicBezTo>
                    <a:pt x="834797" y="2976703"/>
                    <a:pt x="775131" y="2958481"/>
                    <a:pt x="847455" y="2990625"/>
                  </a:cubicBezTo>
                  <a:cubicBezTo>
                    <a:pt x="892374" y="3010589"/>
                    <a:pt x="918070" y="3017750"/>
                    <a:pt x="965789" y="3033656"/>
                  </a:cubicBezTo>
                  <a:lnTo>
                    <a:pt x="998062" y="3044414"/>
                  </a:lnTo>
                  <a:cubicBezTo>
                    <a:pt x="1062608" y="3040828"/>
                    <a:pt x="1127647" y="3042390"/>
                    <a:pt x="1191700" y="3033656"/>
                  </a:cubicBezTo>
                  <a:cubicBezTo>
                    <a:pt x="1207589" y="3031489"/>
                    <a:pt x="1219990" y="3018458"/>
                    <a:pt x="1234730" y="3012141"/>
                  </a:cubicBezTo>
                  <a:cubicBezTo>
                    <a:pt x="1245153" y="3007674"/>
                    <a:pt x="1256245" y="3004969"/>
                    <a:pt x="1267003" y="3001383"/>
                  </a:cubicBezTo>
                  <a:cubicBezTo>
                    <a:pt x="1274175" y="2990625"/>
                    <a:pt x="1279377" y="2978252"/>
                    <a:pt x="1288519" y="2969110"/>
                  </a:cubicBezTo>
                  <a:cubicBezTo>
                    <a:pt x="1297661" y="2959968"/>
                    <a:pt x="1312514" y="2957527"/>
                    <a:pt x="1320791" y="2947595"/>
                  </a:cubicBezTo>
                  <a:cubicBezTo>
                    <a:pt x="1331057" y="2935275"/>
                    <a:pt x="1334351" y="2918488"/>
                    <a:pt x="1342307" y="2904564"/>
                  </a:cubicBezTo>
                  <a:cubicBezTo>
                    <a:pt x="1365005" y="2864843"/>
                    <a:pt x="1367606" y="2876543"/>
                    <a:pt x="1385337" y="2829261"/>
                  </a:cubicBezTo>
                  <a:cubicBezTo>
                    <a:pt x="1390528" y="2815417"/>
                    <a:pt x="1391847" y="2800392"/>
                    <a:pt x="1396095" y="2786230"/>
                  </a:cubicBezTo>
                  <a:cubicBezTo>
                    <a:pt x="1402612" y="2764507"/>
                    <a:pt x="1417610" y="2721684"/>
                    <a:pt x="1417610" y="2721684"/>
                  </a:cubicBezTo>
                  <a:cubicBezTo>
                    <a:pt x="1421196" y="2692997"/>
                    <a:pt x="1423040" y="2664038"/>
                    <a:pt x="1428368" y="2635623"/>
                  </a:cubicBezTo>
                  <a:cubicBezTo>
                    <a:pt x="1433817" y="2606560"/>
                    <a:pt x="1442711" y="2578249"/>
                    <a:pt x="1449883" y="2549562"/>
                  </a:cubicBezTo>
                  <a:cubicBezTo>
                    <a:pt x="1453469" y="2535218"/>
                    <a:pt x="1458550" y="2521168"/>
                    <a:pt x="1460641" y="2506531"/>
                  </a:cubicBezTo>
                  <a:cubicBezTo>
                    <a:pt x="1464227" y="2481430"/>
                    <a:pt x="1467543" y="2456289"/>
                    <a:pt x="1471399" y="2431228"/>
                  </a:cubicBezTo>
                  <a:cubicBezTo>
                    <a:pt x="1474716" y="2409670"/>
                    <a:pt x="1479451" y="2388326"/>
                    <a:pt x="1482156" y="2366682"/>
                  </a:cubicBezTo>
                  <a:cubicBezTo>
                    <a:pt x="1486626" y="2330922"/>
                    <a:pt x="1488444" y="2294865"/>
                    <a:pt x="1492914" y="2259105"/>
                  </a:cubicBezTo>
                  <a:cubicBezTo>
                    <a:pt x="1495619" y="2237462"/>
                    <a:pt x="1500788" y="2216180"/>
                    <a:pt x="1503671" y="2194560"/>
                  </a:cubicBezTo>
                  <a:cubicBezTo>
                    <a:pt x="1507963" y="2162373"/>
                    <a:pt x="1510843" y="2130014"/>
                    <a:pt x="1514429" y="2097741"/>
                  </a:cubicBezTo>
                  <a:cubicBezTo>
                    <a:pt x="1521132" y="1896671"/>
                    <a:pt x="1519370" y="1809188"/>
                    <a:pt x="1535944" y="1635162"/>
                  </a:cubicBezTo>
                  <a:cubicBezTo>
                    <a:pt x="1537061" y="1623431"/>
                    <a:pt x="1551264" y="1505208"/>
                    <a:pt x="1557460" y="1484555"/>
                  </a:cubicBezTo>
                  <a:cubicBezTo>
                    <a:pt x="1562068" y="1469195"/>
                    <a:pt x="1573218" y="1456492"/>
                    <a:pt x="1578975" y="1441524"/>
                  </a:cubicBezTo>
                  <a:cubicBezTo>
                    <a:pt x="1591187" y="1409773"/>
                    <a:pt x="1592378" y="1373010"/>
                    <a:pt x="1611248" y="1344705"/>
                  </a:cubicBezTo>
                  <a:cubicBezTo>
                    <a:pt x="1618420" y="1333947"/>
                    <a:pt x="1626981" y="1323996"/>
                    <a:pt x="1632763" y="1312432"/>
                  </a:cubicBezTo>
                  <a:cubicBezTo>
                    <a:pt x="1637834" y="1302290"/>
                    <a:pt x="1638450" y="1290302"/>
                    <a:pt x="1643521" y="1280160"/>
                  </a:cubicBezTo>
                  <a:cubicBezTo>
                    <a:pt x="1653144" y="1260913"/>
                    <a:pt x="1687561" y="1219478"/>
                    <a:pt x="1697309" y="1204856"/>
                  </a:cubicBezTo>
                  <a:cubicBezTo>
                    <a:pt x="1708907" y="1187459"/>
                    <a:pt x="1717429" y="1168082"/>
                    <a:pt x="1729582" y="1151068"/>
                  </a:cubicBezTo>
                  <a:cubicBezTo>
                    <a:pt x="1735477" y="1142815"/>
                    <a:pt x="1745879" y="1138249"/>
                    <a:pt x="1751097" y="1129552"/>
                  </a:cubicBezTo>
                  <a:cubicBezTo>
                    <a:pt x="1767598" y="1102050"/>
                    <a:pt x="1774884" y="1069149"/>
                    <a:pt x="1794128" y="1043491"/>
                  </a:cubicBezTo>
                  <a:cubicBezTo>
                    <a:pt x="1823401" y="1004461"/>
                    <a:pt x="1902110" y="902830"/>
                    <a:pt x="1923220" y="860611"/>
                  </a:cubicBezTo>
                  <a:cubicBezTo>
                    <a:pt x="1933978" y="839096"/>
                    <a:pt x="1942579" y="816359"/>
                    <a:pt x="1955493" y="796065"/>
                  </a:cubicBezTo>
                  <a:cubicBezTo>
                    <a:pt x="2021971" y="691599"/>
                    <a:pt x="1974728" y="777400"/>
                    <a:pt x="2020039" y="720762"/>
                  </a:cubicBezTo>
                  <a:cubicBezTo>
                    <a:pt x="2028116" y="710666"/>
                    <a:pt x="2032964" y="698152"/>
                    <a:pt x="2041554" y="688489"/>
                  </a:cubicBezTo>
                  <a:cubicBezTo>
                    <a:pt x="2061769" y="665747"/>
                    <a:pt x="2089222" y="649260"/>
                    <a:pt x="2106100" y="623943"/>
                  </a:cubicBezTo>
                  <a:cubicBezTo>
                    <a:pt x="2191201" y="496289"/>
                    <a:pt x="2043841" y="722134"/>
                    <a:pt x="2149130" y="537882"/>
                  </a:cubicBezTo>
                  <a:cubicBezTo>
                    <a:pt x="2154162" y="529076"/>
                    <a:pt x="2163474" y="523539"/>
                    <a:pt x="2170646" y="516367"/>
                  </a:cubicBezTo>
                  <a:cubicBezTo>
                    <a:pt x="2177818" y="502023"/>
                    <a:pt x="2186530" y="488352"/>
                    <a:pt x="2192161" y="473336"/>
                  </a:cubicBezTo>
                  <a:cubicBezTo>
                    <a:pt x="2197352" y="459492"/>
                    <a:pt x="2198857" y="444521"/>
                    <a:pt x="2202919" y="430305"/>
                  </a:cubicBezTo>
                  <a:cubicBezTo>
                    <a:pt x="2206034" y="419402"/>
                    <a:pt x="2210926" y="409033"/>
                    <a:pt x="2213676" y="398032"/>
                  </a:cubicBezTo>
                  <a:cubicBezTo>
                    <a:pt x="2218111" y="380293"/>
                    <a:pt x="2219411" y="361825"/>
                    <a:pt x="2224434" y="344244"/>
                  </a:cubicBezTo>
                  <a:cubicBezTo>
                    <a:pt x="2233780" y="311534"/>
                    <a:pt x="2256707" y="247425"/>
                    <a:pt x="2256707" y="247425"/>
                  </a:cubicBezTo>
                  <a:cubicBezTo>
                    <a:pt x="2253121" y="218738"/>
                    <a:pt x="2255673" y="188590"/>
                    <a:pt x="2245949" y="161364"/>
                  </a:cubicBezTo>
                  <a:cubicBezTo>
                    <a:pt x="2238052" y="139252"/>
                    <a:pt x="2205217" y="95148"/>
                    <a:pt x="2181403" y="75303"/>
                  </a:cubicBezTo>
                  <a:cubicBezTo>
                    <a:pt x="2167629" y="63825"/>
                    <a:pt x="2153940" y="51926"/>
                    <a:pt x="2138373" y="43030"/>
                  </a:cubicBezTo>
                  <a:cubicBezTo>
                    <a:pt x="2119244" y="32099"/>
                    <a:pt x="2068055" y="25451"/>
                    <a:pt x="2052311" y="21515"/>
                  </a:cubicBezTo>
                  <a:cubicBezTo>
                    <a:pt x="1946371" y="-4970"/>
                    <a:pt x="2133126" y="29604"/>
                    <a:pt x="1955493" y="0"/>
                  </a:cubicBezTo>
                  <a:lnTo>
                    <a:pt x="1460641" y="10757"/>
                  </a:lnTo>
                  <a:cubicBezTo>
                    <a:pt x="1169945" y="22385"/>
                    <a:pt x="1491615" y="21515"/>
                    <a:pt x="1406853" y="21515"/>
                  </a:cubicBezTo>
                </a:path>
              </a:pathLst>
            </a:custGeom>
            <a:solidFill>
              <a:schemeClr val="accent2">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sz="3200" dirty="0"/>
            </a:p>
          </p:txBody>
        </p:sp>
        <p:sp>
          <p:nvSpPr>
            <p:cNvPr id="14" name="Rectangle 13"/>
            <p:cNvSpPr/>
            <p:nvPr/>
          </p:nvSpPr>
          <p:spPr>
            <a:xfrm>
              <a:off x="4788024" y="4343890"/>
              <a:ext cx="1160447" cy="523220"/>
            </a:xfrm>
            <a:prstGeom prst="rect">
              <a:avLst/>
            </a:prstGeom>
          </p:spPr>
          <p:txBody>
            <a:bodyPr wrap="none">
              <a:spAutoFit/>
            </a:bodyPr>
            <a:lstStyle/>
            <a:p>
              <a:pPr algn="ctr"/>
              <a:r>
                <a:rPr lang="fr-BE" sz="2800" dirty="0" err="1">
                  <a:solidFill>
                    <a:schemeClr val="bg1"/>
                  </a:solidFill>
                </a:rPr>
                <a:t>Foetus</a:t>
              </a:r>
              <a:endParaRPr lang="fr-BE" sz="2800" dirty="0">
                <a:solidFill>
                  <a:schemeClr val="bg1"/>
                </a:solidFill>
              </a:endParaRPr>
            </a:p>
          </p:txBody>
        </p:sp>
      </p:grpSp>
      <p:sp>
        <p:nvSpPr>
          <p:cNvPr id="15" name="ZoneTexte 14"/>
          <p:cNvSpPr txBox="1"/>
          <p:nvPr/>
        </p:nvSpPr>
        <p:spPr>
          <a:xfrm>
            <a:off x="2813466" y="3836105"/>
            <a:ext cx="1098378" cy="400110"/>
          </a:xfrm>
          <a:prstGeom prst="rect">
            <a:avLst/>
          </a:prstGeom>
          <a:noFill/>
          <a:ln>
            <a:solidFill>
              <a:schemeClr val="tx1"/>
            </a:solidFill>
          </a:ln>
        </p:spPr>
        <p:txBody>
          <a:bodyPr wrap="none" rtlCol="0">
            <a:spAutoFit/>
          </a:bodyPr>
          <a:lstStyle/>
          <a:p>
            <a:pPr algn="ctr"/>
            <a:r>
              <a:rPr lang="fr-BE" sz="2000" dirty="0" smtClean="0"/>
              <a:t>plancher</a:t>
            </a:r>
            <a:endParaRPr lang="fr-BE" sz="2000" dirty="0"/>
          </a:p>
        </p:txBody>
      </p:sp>
      <p:sp>
        <p:nvSpPr>
          <p:cNvPr id="16" name="ZoneTexte 15"/>
          <p:cNvSpPr txBox="1"/>
          <p:nvPr/>
        </p:nvSpPr>
        <p:spPr>
          <a:xfrm>
            <a:off x="2130675" y="1836422"/>
            <a:ext cx="934679" cy="400110"/>
          </a:xfrm>
          <a:prstGeom prst="rect">
            <a:avLst/>
          </a:prstGeom>
          <a:noFill/>
          <a:ln>
            <a:solidFill>
              <a:schemeClr val="tx1"/>
            </a:solidFill>
          </a:ln>
        </p:spPr>
        <p:txBody>
          <a:bodyPr wrap="none" rtlCol="0">
            <a:spAutoFit/>
          </a:bodyPr>
          <a:lstStyle/>
          <a:p>
            <a:pPr algn="ctr"/>
            <a:r>
              <a:rPr lang="fr-BE" sz="2000" dirty="0" smtClean="0"/>
              <a:t>rectum</a:t>
            </a:r>
            <a:endParaRPr lang="fr-BE" sz="2000" dirty="0"/>
          </a:p>
        </p:txBody>
      </p:sp>
      <p:grpSp>
        <p:nvGrpSpPr>
          <p:cNvPr id="22" name="Groupe 21"/>
          <p:cNvGrpSpPr/>
          <p:nvPr/>
        </p:nvGrpSpPr>
        <p:grpSpPr>
          <a:xfrm>
            <a:off x="150045" y="3061382"/>
            <a:ext cx="3859390" cy="2850776"/>
            <a:chOff x="150045" y="3061382"/>
            <a:chExt cx="3859390" cy="2850776"/>
          </a:xfrm>
        </p:grpSpPr>
        <p:sp>
          <p:nvSpPr>
            <p:cNvPr id="5" name="Forme libre 4"/>
            <p:cNvSpPr/>
            <p:nvPr/>
          </p:nvSpPr>
          <p:spPr>
            <a:xfrm>
              <a:off x="150045" y="3061382"/>
              <a:ext cx="3859390" cy="2850776"/>
            </a:xfrm>
            <a:custGeom>
              <a:avLst/>
              <a:gdLst>
                <a:gd name="connsiteX0" fmla="*/ 3754981 w 3859390"/>
                <a:gd name="connsiteY0" fmla="*/ 301214 h 2850776"/>
                <a:gd name="connsiteX1" fmla="*/ 3550586 w 3859390"/>
                <a:gd name="connsiteY1" fmla="*/ 311972 h 2850776"/>
                <a:gd name="connsiteX2" fmla="*/ 3507555 w 3859390"/>
                <a:gd name="connsiteY2" fmla="*/ 322729 h 2850776"/>
                <a:gd name="connsiteX3" fmla="*/ 3475282 w 3859390"/>
                <a:gd name="connsiteY3" fmla="*/ 333487 h 2850776"/>
                <a:gd name="connsiteX4" fmla="*/ 2894369 w 3859390"/>
                <a:gd name="connsiteY4" fmla="*/ 344244 h 2850776"/>
                <a:gd name="connsiteX5" fmla="*/ 2571640 w 3859390"/>
                <a:gd name="connsiteY5" fmla="*/ 344244 h 2850776"/>
                <a:gd name="connsiteX6" fmla="*/ 2528609 w 3859390"/>
                <a:gd name="connsiteY6" fmla="*/ 398033 h 2850776"/>
                <a:gd name="connsiteX7" fmla="*/ 2464063 w 3859390"/>
                <a:gd name="connsiteY7" fmla="*/ 451821 h 2850776"/>
                <a:gd name="connsiteX8" fmla="*/ 2378002 w 3859390"/>
                <a:gd name="connsiteY8" fmla="*/ 548640 h 2850776"/>
                <a:gd name="connsiteX9" fmla="*/ 2345729 w 3859390"/>
                <a:gd name="connsiteY9" fmla="*/ 559397 h 2850776"/>
                <a:gd name="connsiteX10" fmla="*/ 2291941 w 3859390"/>
                <a:gd name="connsiteY10" fmla="*/ 1441524 h 2850776"/>
                <a:gd name="connsiteX11" fmla="*/ 2270426 w 3859390"/>
                <a:gd name="connsiteY11" fmla="*/ 1527586 h 2850776"/>
                <a:gd name="connsiteX12" fmla="*/ 2248910 w 3859390"/>
                <a:gd name="connsiteY12" fmla="*/ 1613647 h 2850776"/>
                <a:gd name="connsiteX13" fmla="*/ 2238153 w 3859390"/>
                <a:gd name="connsiteY13" fmla="*/ 1645920 h 2850776"/>
                <a:gd name="connsiteX14" fmla="*/ 2216637 w 3859390"/>
                <a:gd name="connsiteY14" fmla="*/ 1667435 h 2850776"/>
                <a:gd name="connsiteX15" fmla="*/ 2195122 w 3859390"/>
                <a:gd name="connsiteY15" fmla="*/ 1710466 h 2850776"/>
                <a:gd name="connsiteX16" fmla="*/ 2130576 w 3859390"/>
                <a:gd name="connsiteY16" fmla="*/ 1785769 h 2850776"/>
                <a:gd name="connsiteX17" fmla="*/ 2098303 w 3859390"/>
                <a:gd name="connsiteY17" fmla="*/ 1828800 h 2850776"/>
                <a:gd name="connsiteX18" fmla="*/ 2076788 w 3859390"/>
                <a:gd name="connsiteY18" fmla="*/ 1893346 h 2850776"/>
                <a:gd name="connsiteX19" fmla="*/ 2012242 w 3859390"/>
                <a:gd name="connsiteY19" fmla="*/ 1968649 h 2850776"/>
                <a:gd name="connsiteX20" fmla="*/ 2012242 w 3859390"/>
                <a:gd name="connsiteY20" fmla="*/ 2011680 h 2850776"/>
                <a:gd name="connsiteX21" fmla="*/ 1990727 w 3859390"/>
                <a:gd name="connsiteY21" fmla="*/ 2043953 h 2850776"/>
                <a:gd name="connsiteX22" fmla="*/ 1958454 w 3859390"/>
                <a:gd name="connsiteY22" fmla="*/ 2130014 h 2850776"/>
                <a:gd name="connsiteX23" fmla="*/ 1936939 w 3859390"/>
                <a:gd name="connsiteY23" fmla="*/ 2194560 h 2850776"/>
                <a:gd name="connsiteX24" fmla="*/ 1904666 w 3859390"/>
                <a:gd name="connsiteY24" fmla="*/ 2216075 h 2850776"/>
                <a:gd name="connsiteX25" fmla="*/ 1840120 w 3859390"/>
                <a:gd name="connsiteY25" fmla="*/ 2237590 h 2850776"/>
                <a:gd name="connsiteX26" fmla="*/ 1786331 w 3859390"/>
                <a:gd name="connsiteY26" fmla="*/ 2280621 h 2850776"/>
                <a:gd name="connsiteX27" fmla="*/ 1754059 w 3859390"/>
                <a:gd name="connsiteY27" fmla="*/ 2291379 h 2850776"/>
                <a:gd name="connsiteX28" fmla="*/ 1689513 w 3859390"/>
                <a:gd name="connsiteY28" fmla="*/ 2323652 h 2850776"/>
                <a:gd name="connsiteX29" fmla="*/ 1635724 w 3859390"/>
                <a:gd name="connsiteY29" fmla="*/ 2366682 h 2850776"/>
                <a:gd name="connsiteX30" fmla="*/ 1571179 w 3859390"/>
                <a:gd name="connsiteY30" fmla="*/ 2398955 h 2850776"/>
                <a:gd name="connsiteX31" fmla="*/ 1528148 w 3859390"/>
                <a:gd name="connsiteY31" fmla="*/ 2441986 h 2850776"/>
                <a:gd name="connsiteX32" fmla="*/ 1495875 w 3859390"/>
                <a:gd name="connsiteY32" fmla="*/ 2474259 h 2850776"/>
                <a:gd name="connsiteX33" fmla="*/ 1474360 w 3859390"/>
                <a:gd name="connsiteY33" fmla="*/ 2538804 h 2850776"/>
                <a:gd name="connsiteX34" fmla="*/ 1452844 w 3859390"/>
                <a:gd name="connsiteY34" fmla="*/ 2624866 h 2850776"/>
                <a:gd name="connsiteX35" fmla="*/ 1442087 w 3859390"/>
                <a:gd name="connsiteY35" fmla="*/ 2657139 h 2850776"/>
                <a:gd name="connsiteX36" fmla="*/ 1420571 w 3859390"/>
                <a:gd name="connsiteY36" fmla="*/ 2678654 h 2850776"/>
                <a:gd name="connsiteX37" fmla="*/ 1388299 w 3859390"/>
                <a:gd name="connsiteY37" fmla="*/ 2743200 h 2850776"/>
                <a:gd name="connsiteX38" fmla="*/ 1366783 w 3859390"/>
                <a:gd name="connsiteY38" fmla="*/ 2764715 h 2850776"/>
                <a:gd name="connsiteX39" fmla="*/ 1302237 w 3859390"/>
                <a:gd name="connsiteY39" fmla="*/ 2850776 h 2850776"/>
                <a:gd name="connsiteX40" fmla="*/ 893447 w 3859390"/>
                <a:gd name="connsiteY40" fmla="*/ 2840019 h 2850776"/>
                <a:gd name="connsiteX41" fmla="*/ 839659 w 3859390"/>
                <a:gd name="connsiteY41" fmla="*/ 2829261 h 2850776"/>
                <a:gd name="connsiteX42" fmla="*/ 689051 w 3859390"/>
                <a:gd name="connsiteY42" fmla="*/ 2807746 h 2850776"/>
                <a:gd name="connsiteX43" fmla="*/ 646021 w 3859390"/>
                <a:gd name="connsiteY43" fmla="*/ 2796988 h 2850776"/>
                <a:gd name="connsiteX44" fmla="*/ 581475 w 3859390"/>
                <a:gd name="connsiteY44" fmla="*/ 2775473 h 2850776"/>
                <a:gd name="connsiteX45" fmla="*/ 538444 w 3859390"/>
                <a:gd name="connsiteY45" fmla="*/ 2764715 h 2850776"/>
                <a:gd name="connsiteX46" fmla="*/ 506171 w 3859390"/>
                <a:gd name="connsiteY46" fmla="*/ 2700169 h 2850776"/>
                <a:gd name="connsiteX47" fmla="*/ 495414 w 3859390"/>
                <a:gd name="connsiteY47" fmla="*/ 2571077 h 2850776"/>
                <a:gd name="connsiteX48" fmla="*/ 398595 w 3859390"/>
                <a:gd name="connsiteY48" fmla="*/ 2495774 h 2850776"/>
                <a:gd name="connsiteX49" fmla="*/ 344807 w 3859390"/>
                <a:gd name="connsiteY49" fmla="*/ 2452743 h 2850776"/>
                <a:gd name="connsiteX50" fmla="*/ 312534 w 3859390"/>
                <a:gd name="connsiteY50" fmla="*/ 2441986 h 2850776"/>
                <a:gd name="connsiteX51" fmla="*/ 280261 w 3859390"/>
                <a:gd name="connsiteY51" fmla="*/ 2420470 h 2850776"/>
                <a:gd name="connsiteX52" fmla="*/ 247988 w 3859390"/>
                <a:gd name="connsiteY52" fmla="*/ 2409713 h 2850776"/>
                <a:gd name="connsiteX53" fmla="*/ 194200 w 3859390"/>
                <a:gd name="connsiteY53" fmla="*/ 2366682 h 2850776"/>
                <a:gd name="connsiteX54" fmla="*/ 129654 w 3859390"/>
                <a:gd name="connsiteY54" fmla="*/ 2345167 h 2850776"/>
                <a:gd name="connsiteX55" fmla="*/ 75866 w 3859390"/>
                <a:gd name="connsiteY55" fmla="*/ 2302136 h 2850776"/>
                <a:gd name="connsiteX56" fmla="*/ 43593 w 3859390"/>
                <a:gd name="connsiteY56" fmla="*/ 2280621 h 2850776"/>
                <a:gd name="connsiteX57" fmla="*/ 32835 w 3859390"/>
                <a:gd name="connsiteY57" fmla="*/ 2248348 h 2850776"/>
                <a:gd name="connsiteX58" fmla="*/ 11320 w 3859390"/>
                <a:gd name="connsiteY58" fmla="*/ 2173044 h 2850776"/>
                <a:gd name="connsiteX59" fmla="*/ 11320 w 3859390"/>
                <a:gd name="connsiteY59" fmla="*/ 1904103 h 2850776"/>
                <a:gd name="connsiteX60" fmla="*/ 22077 w 3859390"/>
                <a:gd name="connsiteY60" fmla="*/ 1581374 h 2850776"/>
                <a:gd name="connsiteX61" fmla="*/ 43593 w 3859390"/>
                <a:gd name="connsiteY61" fmla="*/ 1484555 h 2850776"/>
                <a:gd name="connsiteX62" fmla="*/ 65108 w 3859390"/>
                <a:gd name="connsiteY62" fmla="*/ 1452282 h 2850776"/>
                <a:gd name="connsiteX63" fmla="*/ 75866 w 3859390"/>
                <a:gd name="connsiteY63" fmla="*/ 1420009 h 2850776"/>
                <a:gd name="connsiteX64" fmla="*/ 140411 w 3859390"/>
                <a:gd name="connsiteY64" fmla="*/ 1376979 h 2850776"/>
                <a:gd name="connsiteX65" fmla="*/ 183442 w 3859390"/>
                <a:gd name="connsiteY65" fmla="*/ 1323190 h 2850776"/>
                <a:gd name="connsiteX66" fmla="*/ 215715 w 3859390"/>
                <a:gd name="connsiteY66" fmla="*/ 1312433 h 2850776"/>
                <a:gd name="connsiteX67" fmla="*/ 269503 w 3859390"/>
                <a:gd name="connsiteY67" fmla="*/ 1280160 h 2850776"/>
                <a:gd name="connsiteX68" fmla="*/ 301776 w 3859390"/>
                <a:gd name="connsiteY68" fmla="*/ 1258644 h 2850776"/>
                <a:gd name="connsiteX69" fmla="*/ 355564 w 3859390"/>
                <a:gd name="connsiteY69" fmla="*/ 1247887 h 2850776"/>
                <a:gd name="connsiteX70" fmla="*/ 398595 w 3859390"/>
                <a:gd name="connsiteY70" fmla="*/ 1237129 h 2850776"/>
                <a:gd name="connsiteX71" fmla="*/ 484656 w 3859390"/>
                <a:gd name="connsiteY71" fmla="*/ 1204856 h 2850776"/>
                <a:gd name="connsiteX72" fmla="*/ 538444 w 3859390"/>
                <a:gd name="connsiteY72" fmla="*/ 1194099 h 2850776"/>
                <a:gd name="connsiteX73" fmla="*/ 592233 w 3859390"/>
                <a:gd name="connsiteY73" fmla="*/ 1172583 h 2850776"/>
                <a:gd name="connsiteX74" fmla="*/ 635263 w 3859390"/>
                <a:gd name="connsiteY74" fmla="*/ 1161826 h 2850776"/>
                <a:gd name="connsiteX75" fmla="*/ 732082 w 3859390"/>
                <a:gd name="connsiteY75" fmla="*/ 1086522 h 2850776"/>
                <a:gd name="connsiteX76" fmla="*/ 764355 w 3859390"/>
                <a:gd name="connsiteY76" fmla="*/ 1075764 h 2850776"/>
                <a:gd name="connsiteX77" fmla="*/ 861174 w 3859390"/>
                <a:gd name="connsiteY77" fmla="*/ 1000461 h 2850776"/>
                <a:gd name="connsiteX78" fmla="*/ 882689 w 3859390"/>
                <a:gd name="connsiteY78" fmla="*/ 968188 h 2850776"/>
                <a:gd name="connsiteX79" fmla="*/ 947235 w 3859390"/>
                <a:gd name="connsiteY79" fmla="*/ 903642 h 2850776"/>
                <a:gd name="connsiteX80" fmla="*/ 979508 w 3859390"/>
                <a:gd name="connsiteY80" fmla="*/ 871369 h 2850776"/>
                <a:gd name="connsiteX81" fmla="*/ 1033296 w 3859390"/>
                <a:gd name="connsiteY81" fmla="*/ 806823 h 2850776"/>
                <a:gd name="connsiteX82" fmla="*/ 1065569 w 3859390"/>
                <a:gd name="connsiteY82" fmla="*/ 763793 h 2850776"/>
                <a:gd name="connsiteX83" fmla="*/ 1162388 w 3859390"/>
                <a:gd name="connsiteY83" fmla="*/ 731520 h 2850776"/>
                <a:gd name="connsiteX84" fmla="*/ 1194661 w 3859390"/>
                <a:gd name="connsiteY84" fmla="*/ 720762 h 2850776"/>
                <a:gd name="connsiteX85" fmla="*/ 1237691 w 3859390"/>
                <a:gd name="connsiteY85" fmla="*/ 699247 h 2850776"/>
                <a:gd name="connsiteX86" fmla="*/ 1323753 w 3859390"/>
                <a:gd name="connsiteY86" fmla="*/ 688489 h 2850776"/>
                <a:gd name="connsiteX87" fmla="*/ 1366783 w 3859390"/>
                <a:gd name="connsiteY87" fmla="*/ 677732 h 2850776"/>
                <a:gd name="connsiteX88" fmla="*/ 1452844 w 3859390"/>
                <a:gd name="connsiteY88" fmla="*/ 666974 h 2850776"/>
                <a:gd name="connsiteX89" fmla="*/ 1528148 w 3859390"/>
                <a:gd name="connsiteY89" fmla="*/ 645459 h 2850776"/>
                <a:gd name="connsiteX90" fmla="*/ 1560421 w 3859390"/>
                <a:gd name="connsiteY90" fmla="*/ 634701 h 2850776"/>
                <a:gd name="connsiteX91" fmla="*/ 1657240 w 3859390"/>
                <a:gd name="connsiteY91" fmla="*/ 580913 h 2850776"/>
                <a:gd name="connsiteX92" fmla="*/ 1711028 w 3859390"/>
                <a:gd name="connsiteY92" fmla="*/ 548640 h 2850776"/>
                <a:gd name="connsiteX93" fmla="*/ 1764816 w 3859390"/>
                <a:gd name="connsiteY93" fmla="*/ 516367 h 2850776"/>
                <a:gd name="connsiteX94" fmla="*/ 1797089 w 3859390"/>
                <a:gd name="connsiteY94" fmla="*/ 494852 h 2850776"/>
                <a:gd name="connsiteX95" fmla="*/ 1861635 w 3859390"/>
                <a:gd name="connsiteY95" fmla="*/ 473336 h 2850776"/>
                <a:gd name="connsiteX96" fmla="*/ 1936939 w 3859390"/>
                <a:gd name="connsiteY96" fmla="*/ 430306 h 2850776"/>
                <a:gd name="connsiteX97" fmla="*/ 1969211 w 3859390"/>
                <a:gd name="connsiteY97" fmla="*/ 408790 h 2850776"/>
                <a:gd name="connsiteX98" fmla="*/ 2012242 w 3859390"/>
                <a:gd name="connsiteY98" fmla="*/ 398033 h 2850776"/>
                <a:gd name="connsiteX99" fmla="*/ 2066030 w 3859390"/>
                <a:gd name="connsiteY99" fmla="*/ 365760 h 2850776"/>
                <a:gd name="connsiteX100" fmla="*/ 2098303 w 3859390"/>
                <a:gd name="connsiteY100" fmla="*/ 344244 h 2850776"/>
                <a:gd name="connsiteX101" fmla="*/ 2162849 w 3859390"/>
                <a:gd name="connsiteY101" fmla="*/ 322729 h 2850776"/>
                <a:gd name="connsiteX102" fmla="*/ 2195122 w 3859390"/>
                <a:gd name="connsiteY102" fmla="*/ 311972 h 2850776"/>
                <a:gd name="connsiteX103" fmla="*/ 2270426 w 3859390"/>
                <a:gd name="connsiteY103" fmla="*/ 258183 h 2850776"/>
                <a:gd name="connsiteX104" fmla="*/ 2302699 w 3859390"/>
                <a:gd name="connsiteY104" fmla="*/ 236668 h 2850776"/>
                <a:gd name="connsiteX105" fmla="*/ 2334971 w 3859390"/>
                <a:gd name="connsiteY105" fmla="*/ 225910 h 2850776"/>
                <a:gd name="connsiteX106" fmla="*/ 2421033 w 3859390"/>
                <a:gd name="connsiteY106" fmla="*/ 161364 h 2850776"/>
                <a:gd name="connsiteX107" fmla="*/ 2485579 w 3859390"/>
                <a:gd name="connsiteY107" fmla="*/ 129092 h 2850776"/>
                <a:gd name="connsiteX108" fmla="*/ 2517851 w 3859390"/>
                <a:gd name="connsiteY108" fmla="*/ 107576 h 2850776"/>
                <a:gd name="connsiteX109" fmla="*/ 2550124 w 3859390"/>
                <a:gd name="connsiteY109" fmla="*/ 96819 h 2850776"/>
                <a:gd name="connsiteX110" fmla="*/ 2571640 w 3859390"/>
                <a:gd name="connsiteY110" fmla="*/ 75303 h 2850776"/>
                <a:gd name="connsiteX111" fmla="*/ 2603913 w 3859390"/>
                <a:gd name="connsiteY111" fmla="*/ 64546 h 2850776"/>
                <a:gd name="connsiteX112" fmla="*/ 2646943 w 3859390"/>
                <a:gd name="connsiteY112" fmla="*/ 43030 h 2850776"/>
                <a:gd name="connsiteX113" fmla="*/ 2711489 w 3859390"/>
                <a:gd name="connsiteY113" fmla="*/ 21515 h 2850776"/>
                <a:gd name="connsiteX114" fmla="*/ 2743762 w 3859390"/>
                <a:gd name="connsiteY114" fmla="*/ 10757 h 2850776"/>
                <a:gd name="connsiteX115" fmla="*/ 2776035 w 3859390"/>
                <a:gd name="connsiteY115" fmla="*/ 0 h 2850776"/>
                <a:gd name="connsiteX116" fmla="*/ 3174068 w 3859390"/>
                <a:gd name="connsiteY116" fmla="*/ 10757 h 2850776"/>
                <a:gd name="connsiteX117" fmla="*/ 3206341 w 3859390"/>
                <a:gd name="connsiteY117" fmla="*/ 21515 h 2850776"/>
                <a:gd name="connsiteX118" fmla="*/ 3249371 w 3859390"/>
                <a:gd name="connsiteY118" fmla="*/ 32273 h 2850776"/>
                <a:gd name="connsiteX119" fmla="*/ 3711950 w 3859390"/>
                <a:gd name="connsiteY119" fmla="*/ 21515 h 2850776"/>
                <a:gd name="connsiteX120" fmla="*/ 3776496 w 3859390"/>
                <a:gd name="connsiteY120" fmla="*/ 0 h 2850776"/>
                <a:gd name="connsiteX121" fmla="*/ 3830284 w 3859390"/>
                <a:gd name="connsiteY121" fmla="*/ 86061 h 2850776"/>
                <a:gd name="connsiteX122" fmla="*/ 3841042 w 3859390"/>
                <a:gd name="connsiteY122" fmla="*/ 118334 h 2850776"/>
                <a:gd name="connsiteX123" fmla="*/ 3851800 w 3859390"/>
                <a:gd name="connsiteY123" fmla="*/ 150607 h 2850776"/>
                <a:gd name="connsiteX124" fmla="*/ 3841042 w 3859390"/>
                <a:gd name="connsiteY124" fmla="*/ 290456 h 2850776"/>
                <a:gd name="connsiteX125" fmla="*/ 3668920 w 3859390"/>
                <a:gd name="connsiteY125" fmla="*/ 301214 h 2850776"/>
                <a:gd name="connsiteX126" fmla="*/ 3615131 w 3859390"/>
                <a:gd name="connsiteY126" fmla="*/ 311972 h 2850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Lst>
              <a:rect l="l" t="t" r="r" b="b"/>
              <a:pathLst>
                <a:path w="3859390" h="2850776">
                  <a:moveTo>
                    <a:pt x="3754981" y="301214"/>
                  </a:moveTo>
                  <a:cubicBezTo>
                    <a:pt x="3686849" y="304800"/>
                    <a:pt x="3618555" y="306062"/>
                    <a:pt x="3550586" y="311972"/>
                  </a:cubicBezTo>
                  <a:cubicBezTo>
                    <a:pt x="3535857" y="313253"/>
                    <a:pt x="3521771" y="318667"/>
                    <a:pt x="3507555" y="322729"/>
                  </a:cubicBezTo>
                  <a:cubicBezTo>
                    <a:pt x="3496652" y="325844"/>
                    <a:pt x="3486615" y="333089"/>
                    <a:pt x="3475282" y="333487"/>
                  </a:cubicBezTo>
                  <a:cubicBezTo>
                    <a:pt x="3281730" y="340278"/>
                    <a:pt x="3088007" y="340658"/>
                    <a:pt x="2894369" y="344244"/>
                  </a:cubicBezTo>
                  <a:cubicBezTo>
                    <a:pt x="2761732" y="325297"/>
                    <a:pt x="2764989" y="321042"/>
                    <a:pt x="2571640" y="344244"/>
                  </a:cubicBezTo>
                  <a:cubicBezTo>
                    <a:pt x="2560048" y="345635"/>
                    <a:pt x="2531447" y="394628"/>
                    <a:pt x="2528609" y="398033"/>
                  </a:cubicBezTo>
                  <a:cubicBezTo>
                    <a:pt x="2502725" y="429095"/>
                    <a:pt x="2495796" y="430666"/>
                    <a:pt x="2464063" y="451821"/>
                  </a:cubicBezTo>
                  <a:cubicBezTo>
                    <a:pt x="2443562" y="482573"/>
                    <a:pt x="2409583" y="538114"/>
                    <a:pt x="2378002" y="548640"/>
                  </a:cubicBezTo>
                  <a:lnTo>
                    <a:pt x="2345729" y="559397"/>
                  </a:lnTo>
                  <a:cubicBezTo>
                    <a:pt x="2150558" y="852158"/>
                    <a:pt x="2313141" y="582934"/>
                    <a:pt x="2291941" y="1441524"/>
                  </a:cubicBezTo>
                  <a:cubicBezTo>
                    <a:pt x="2290989" y="1480098"/>
                    <a:pt x="2279505" y="1494298"/>
                    <a:pt x="2270426" y="1527586"/>
                  </a:cubicBezTo>
                  <a:cubicBezTo>
                    <a:pt x="2262646" y="1556114"/>
                    <a:pt x="2258260" y="1585594"/>
                    <a:pt x="2248910" y="1613647"/>
                  </a:cubicBezTo>
                  <a:cubicBezTo>
                    <a:pt x="2245324" y="1624405"/>
                    <a:pt x="2243987" y="1636196"/>
                    <a:pt x="2238153" y="1645920"/>
                  </a:cubicBezTo>
                  <a:cubicBezTo>
                    <a:pt x="2232935" y="1654617"/>
                    <a:pt x="2223809" y="1660263"/>
                    <a:pt x="2216637" y="1667435"/>
                  </a:cubicBezTo>
                  <a:cubicBezTo>
                    <a:pt x="2209465" y="1681779"/>
                    <a:pt x="2203621" y="1696867"/>
                    <a:pt x="2195122" y="1710466"/>
                  </a:cubicBezTo>
                  <a:cubicBezTo>
                    <a:pt x="2158825" y="1768541"/>
                    <a:pt x="2171195" y="1738379"/>
                    <a:pt x="2130576" y="1785769"/>
                  </a:cubicBezTo>
                  <a:cubicBezTo>
                    <a:pt x="2118908" y="1799382"/>
                    <a:pt x="2109061" y="1814456"/>
                    <a:pt x="2098303" y="1828800"/>
                  </a:cubicBezTo>
                  <a:lnTo>
                    <a:pt x="2076788" y="1893346"/>
                  </a:lnTo>
                  <a:cubicBezTo>
                    <a:pt x="2058770" y="1947401"/>
                    <a:pt x="2074883" y="1918536"/>
                    <a:pt x="2012242" y="1968649"/>
                  </a:cubicBezTo>
                  <a:cubicBezTo>
                    <a:pt x="2083960" y="2004507"/>
                    <a:pt x="2055273" y="1975820"/>
                    <a:pt x="2012242" y="2011680"/>
                  </a:cubicBezTo>
                  <a:cubicBezTo>
                    <a:pt x="2002310" y="2019957"/>
                    <a:pt x="1997899" y="2033195"/>
                    <a:pt x="1990727" y="2043953"/>
                  </a:cubicBezTo>
                  <a:cubicBezTo>
                    <a:pt x="1965222" y="2171473"/>
                    <a:pt x="1998746" y="2039356"/>
                    <a:pt x="1958454" y="2130014"/>
                  </a:cubicBezTo>
                  <a:cubicBezTo>
                    <a:pt x="1949243" y="2150738"/>
                    <a:pt x="1955809" y="2181980"/>
                    <a:pt x="1936939" y="2194560"/>
                  </a:cubicBezTo>
                  <a:cubicBezTo>
                    <a:pt x="1926181" y="2201732"/>
                    <a:pt x="1916481" y="2210824"/>
                    <a:pt x="1904666" y="2216075"/>
                  </a:cubicBezTo>
                  <a:cubicBezTo>
                    <a:pt x="1883942" y="2225286"/>
                    <a:pt x="1840120" y="2237590"/>
                    <a:pt x="1840120" y="2237590"/>
                  </a:cubicBezTo>
                  <a:cubicBezTo>
                    <a:pt x="1820107" y="2257603"/>
                    <a:pt x="1813474" y="2267049"/>
                    <a:pt x="1786331" y="2280621"/>
                  </a:cubicBezTo>
                  <a:cubicBezTo>
                    <a:pt x="1776189" y="2285692"/>
                    <a:pt x="1764201" y="2286308"/>
                    <a:pt x="1754059" y="2291379"/>
                  </a:cubicBezTo>
                  <a:cubicBezTo>
                    <a:pt x="1670647" y="2333086"/>
                    <a:pt x="1770629" y="2296613"/>
                    <a:pt x="1689513" y="2323652"/>
                  </a:cubicBezTo>
                  <a:cubicBezTo>
                    <a:pt x="1669501" y="2343663"/>
                    <a:pt x="1662865" y="2353112"/>
                    <a:pt x="1635724" y="2366682"/>
                  </a:cubicBezTo>
                  <a:cubicBezTo>
                    <a:pt x="1589912" y="2389588"/>
                    <a:pt x="1614338" y="2361961"/>
                    <a:pt x="1571179" y="2398955"/>
                  </a:cubicBezTo>
                  <a:cubicBezTo>
                    <a:pt x="1555778" y="2412156"/>
                    <a:pt x="1542492" y="2427642"/>
                    <a:pt x="1528148" y="2441986"/>
                  </a:cubicBezTo>
                  <a:lnTo>
                    <a:pt x="1495875" y="2474259"/>
                  </a:lnTo>
                  <a:cubicBezTo>
                    <a:pt x="1488703" y="2495774"/>
                    <a:pt x="1479861" y="2516802"/>
                    <a:pt x="1474360" y="2538804"/>
                  </a:cubicBezTo>
                  <a:cubicBezTo>
                    <a:pt x="1467188" y="2567491"/>
                    <a:pt x="1462194" y="2596813"/>
                    <a:pt x="1452844" y="2624866"/>
                  </a:cubicBezTo>
                  <a:cubicBezTo>
                    <a:pt x="1449258" y="2635624"/>
                    <a:pt x="1447921" y="2647415"/>
                    <a:pt x="1442087" y="2657139"/>
                  </a:cubicBezTo>
                  <a:cubicBezTo>
                    <a:pt x="1436869" y="2665836"/>
                    <a:pt x="1427743" y="2671482"/>
                    <a:pt x="1420571" y="2678654"/>
                  </a:cubicBezTo>
                  <a:cubicBezTo>
                    <a:pt x="1409210" y="2712740"/>
                    <a:pt x="1412132" y="2713410"/>
                    <a:pt x="1388299" y="2743200"/>
                  </a:cubicBezTo>
                  <a:cubicBezTo>
                    <a:pt x="1381963" y="2751120"/>
                    <a:pt x="1372869" y="2756601"/>
                    <a:pt x="1366783" y="2764715"/>
                  </a:cubicBezTo>
                  <a:cubicBezTo>
                    <a:pt x="1293798" y="2862028"/>
                    <a:pt x="1351581" y="2801435"/>
                    <a:pt x="1302237" y="2850776"/>
                  </a:cubicBezTo>
                  <a:cubicBezTo>
                    <a:pt x="1165974" y="2847190"/>
                    <a:pt x="1029610" y="2846352"/>
                    <a:pt x="893447" y="2840019"/>
                  </a:cubicBezTo>
                  <a:cubicBezTo>
                    <a:pt x="875182" y="2839169"/>
                    <a:pt x="857720" y="2832113"/>
                    <a:pt x="839659" y="2829261"/>
                  </a:cubicBezTo>
                  <a:cubicBezTo>
                    <a:pt x="789567" y="2821352"/>
                    <a:pt x="738249" y="2820046"/>
                    <a:pt x="689051" y="2807746"/>
                  </a:cubicBezTo>
                  <a:cubicBezTo>
                    <a:pt x="674708" y="2804160"/>
                    <a:pt x="660182" y="2801236"/>
                    <a:pt x="646021" y="2796988"/>
                  </a:cubicBezTo>
                  <a:cubicBezTo>
                    <a:pt x="624298" y="2790471"/>
                    <a:pt x="603477" y="2780974"/>
                    <a:pt x="581475" y="2775473"/>
                  </a:cubicBezTo>
                  <a:lnTo>
                    <a:pt x="538444" y="2764715"/>
                  </a:lnTo>
                  <a:cubicBezTo>
                    <a:pt x="523335" y="2742051"/>
                    <a:pt x="509882" y="2728004"/>
                    <a:pt x="506171" y="2700169"/>
                  </a:cubicBezTo>
                  <a:cubicBezTo>
                    <a:pt x="500464" y="2657368"/>
                    <a:pt x="511064" y="2611321"/>
                    <a:pt x="495414" y="2571077"/>
                  </a:cubicBezTo>
                  <a:cubicBezTo>
                    <a:pt x="464701" y="2492099"/>
                    <a:pt x="444136" y="2518545"/>
                    <a:pt x="398595" y="2495774"/>
                  </a:cubicBezTo>
                  <a:cubicBezTo>
                    <a:pt x="269400" y="2431177"/>
                    <a:pt x="444876" y="2512785"/>
                    <a:pt x="344807" y="2452743"/>
                  </a:cubicBezTo>
                  <a:cubicBezTo>
                    <a:pt x="335083" y="2446909"/>
                    <a:pt x="323292" y="2445572"/>
                    <a:pt x="312534" y="2441986"/>
                  </a:cubicBezTo>
                  <a:cubicBezTo>
                    <a:pt x="301776" y="2434814"/>
                    <a:pt x="291825" y="2426252"/>
                    <a:pt x="280261" y="2420470"/>
                  </a:cubicBezTo>
                  <a:cubicBezTo>
                    <a:pt x="270119" y="2415399"/>
                    <a:pt x="257712" y="2415547"/>
                    <a:pt x="247988" y="2409713"/>
                  </a:cubicBezTo>
                  <a:cubicBezTo>
                    <a:pt x="184117" y="2371390"/>
                    <a:pt x="277251" y="2403593"/>
                    <a:pt x="194200" y="2366682"/>
                  </a:cubicBezTo>
                  <a:cubicBezTo>
                    <a:pt x="173476" y="2357471"/>
                    <a:pt x="129654" y="2345167"/>
                    <a:pt x="129654" y="2345167"/>
                  </a:cubicBezTo>
                  <a:cubicBezTo>
                    <a:pt x="30321" y="2278946"/>
                    <a:pt x="152509" y="2363451"/>
                    <a:pt x="75866" y="2302136"/>
                  </a:cubicBezTo>
                  <a:cubicBezTo>
                    <a:pt x="65770" y="2294059"/>
                    <a:pt x="54351" y="2287793"/>
                    <a:pt x="43593" y="2280621"/>
                  </a:cubicBezTo>
                  <a:cubicBezTo>
                    <a:pt x="40007" y="2269863"/>
                    <a:pt x="35950" y="2259251"/>
                    <a:pt x="32835" y="2248348"/>
                  </a:cubicBezTo>
                  <a:cubicBezTo>
                    <a:pt x="5811" y="2153766"/>
                    <a:pt x="37118" y="2250443"/>
                    <a:pt x="11320" y="2173044"/>
                  </a:cubicBezTo>
                  <a:cubicBezTo>
                    <a:pt x="-8229" y="2016654"/>
                    <a:pt x="1435" y="2136407"/>
                    <a:pt x="11320" y="1904103"/>
                  </a:cubicBezTo>
                  <a:cubicBezTo>
                    <a:pt x="15896" y="1796564"/>
                    <a:pt x="16107" y="1688844"/>
                    <a:pt x="22077" y="1581374"/>
                  </a:cubicBezTo>
                  <a:cubicBezTo>
                    <a:pt x="23110" y="1562780"/>
                    <a:pt x="31962" y="1507817"/>
                    <a:pt x="43593" y="1484555"/>
                  </a:cubicBezTo>
                  <a:cubicBezTo>
                    <a:pt x="49375" y="1472991"/>
                    <a:pt x="59326" y="1463846"/>
                    <a:pt x="65108" y="1452282"/>
                  </a:cubicBezTo>
                  <a:cubicBezTo>
                    <a:pt x="70179" y="1442140"/>
                    <a:pt x="67848" y="1428027"/>
                    <a:pt x="75866" y="1420009"/>
                  </a:cubicBezTo>
                  <a:cubicBezTo>
                    <a:pt x="94150" y="1401725"/>
                    <a:pt x="140411" y="1376979"/>
                    <a:pt x="140411" y="1376979"/>
                  </a:cubicBezTo>
                  <a:cubicBezTo>
                    <a:pt x="150181" y="1362324"/>
                    <a:pt x="166412" y="1333408"/>
                    <a:pt x="183442" y="1323190"/>
                  </a:cubicBezTo>
                  <a:cubicBezTo>
                    <a:pt x="193166" y="1317356"/>
                    <a:pt x="204957" y="1316019"/>
                    <a:pt x="215715" y="1312433"/>
                  </a:cubicBezTo>
                  <a:cubicBezTo>
                    <a:pt x="257739" y="1270407"/>
                    <a:pt x="213642" y="1308090"/>
                    <a:pt x="269503" y="1280160"/>
                  </a:cubicBezTo>
                  <a:cubicBezTo>
                    <a:pt x="281067" y="1274378"/>
                    <a:pt x="289670" y="1263184"/>
                    <a:pt x="301776" y="1258644"/>
                  </a:cubicBezTo>
                  <a:cubicBezTo>
                    <a:pt x="318896" y="1252224"/>
                    <a:pt x="337715" y="1251853"/>
                    <a:pt x="355564" y="1247887"/>
                  </a:cubicBezTo>
                  <a:cubicBezTo>
                    <a:pt x="369997" y="1244680"/>
                    <a:pt x="384569" y="1241804"/>
                    <a:pt x="398595" y="1237129"/>
                  </a:cubicBezTo>
                  <a:cubicBezTo>
                    <a:pt x="428195" y="1227262"/>
                    <a:pt x="454450" y="1212407"/>
                    <a:pt x="484656" y="1204856"/>
                  </a:cubicBezTo>
                  <a:cubicBezTo>
                    <a:pt x="502394" y="1200421"/>
                    <a:pt x="520515" y="1197685"/>
                    <a:pt x="538444" y="1194099"/>
                  </a:cubicBezTo>
                  <a:cubicBezTo>
                    <a:pt x="556374" y="1186927"/>
                    <a:pt x="573913" y="1178690"/>
                    <a:pt x="592233" y="1172583"/>
                  </a:cubicBezTo>
                  <a:cubicBezTo>
                    <a:pt x="606259" y="1167908"/>
                    <a:pt x="622426" y="1169161"/>
                    <a:pt x="635263" y="1161826"/>
                  </a:cubicBezTo>
                  <a:cubicBezTo>
                    <a:pt x="713235" y="1117271"/>
                    <a:pt x="608281" y="1127790"/>
                    <a:pt x="732082" y="1086522"/>
                  </a:cubicBezTo>
                  <a:cubicBezTo>
                    <a:pt x="742840" y="1082936"/>
                    <a:pt x="754442" y="1081271"/>
                    <a:pt x="764355" y="1075764"/>
                  </a:cubicBezTo>
                  <a:cubicBezTo>
                    <a:pt x="801581" y="1055083"/>
                    <a:pt x="834138" y="1032904"/>
                    <a:pt x="861174" y="1000461"/>
                  </a:cubicBezTo>
                  <a:cubicBezTo>
                    <a:pt x="869451" y="990529"/>
                    <a:pt x="874099" y="977851"/>
                    <a:pt x="882689" y="968188"/>
                  </a:cubicBezTo>
                  <a:cubicBezTo>
                    <a:pt x="902904" y="945446"/>
                    <a:pt x="925720" y="925157"/>
                    <a:pt x="947235" y="903642"/>
                  </a:cubicBezTo>
                  <a:cubicBezTo>
                    <a:pt x="957993" y="892884"/>
                    <a:pt x="971069" y="884028"/>
                    <a:pt x="979508" y="871369"/>
                  </a:cubicBezTo>
                  <a:cubicBezTo>
                    <a:pt x="1027057" y="800044"/>
                    <a:pt x="971177" y="879295"/>
                    <a:pt x="1033296" y="806823"/>
                  </a:cubicBezTo>
                  <a:cubicBezTo>
                    <a:pt x="1044964" y="793210"/>
                    <a:pt x="1050651" y="773738"/>
                    <a:pt x="1065569" y="763793"/>
                  </a:cubicBezTo>
                  <a:cubicBezTo>
                    <a:pt x="1065577" y="763787"/>
                    <a:pt x="1146247" y="736900"/>
                    <a:pt x="1162388" y="731520"/>
                  </a:cubicBezTo>
                  <a:cubicBezTo>
                    <a:pt x="1173146" y="727934"/>
                    <a:pt x="1184519" y="725833"/>
                    <a:pt x="1194661" y="720762"/>
                  </a:cubicBezTo>
                  <a:cubicBezTo>
                    <a:pt x="1209004" y="713590"/>
                    <a:pt x="1222133" y="703136"/>
                    <a:pt x="1237691" y="699247"/>
                  </a:cubicBezTo>
                  <a:cubicBezTo>
                    <a:pt x="1265738" y="692235"/>
                    <a:pt x="1295236" y="693242"/>
                    <a:pt x="1323753" y="688489"/>
                  </a:cubicBezTo>
                  <a:cubicBezTo>
                    <a:pt x="1338337" y="686058"/>
                    <a:pt x="1352199" y="680163"/>
                    <a:pt x="1366783" y="677732"/>
                  </a:cubicBezTo>
                  <a:cubicBezTo>
                    <a:pt x="1395300" y="672979"/>
                    <a:pt x="1424157" y="670560"/>
                    <a:pt x="1452844" y="666974"/>
                  </a:cubicBezTo>
                  <a:cubicBezTo>
                    <a:pt x="1530224" y="641180"/>
                    <a:pt x="1433592" y="672474"/>
                    <a:pt x="1528148" y="645459"/>
                  </a:cubicBezTo>
                  <a:cubicBezTo>
                    <a:pt x="1539051" y="642344"/>
                    <a:pt x="1550508" y="640208"/>
                    <a:pt x="1560421" y="634701"/>
                  </a:cubicBezTo>
                  <a:cubicBezTo>
                    <a:pt x="1671387" y="573052"/>
                    <a:pt x="1584217" y="605253"/>
                    <a:pt x="1657240" y="580913"/>
                  </a:cubicBezTo>
                  <a:cubicBezTo>
                    <a:pt x="1711754" y="526396"/>
                    <a:pt x="1641203" y="590535"/>
                    <a:pt x="1711028" y="548640"/>
                  </a:cubicBezTo>
                  <a:cubicBezTo>
                    <a:pt x="1784861" y="504340"/>
                    <a:pt x="1673392" y="546840"/>
                    <a:pt x="1764816" y="516367"/>
                  </a:cubicBezTo>
                  <a:cubicBezTo>
                    <a:pt x="1775574" y="509195"/>
                    <a:pt x="1785274" y="500103"/>
                    <a:pt x="1797089" y="494852"/>
                  </a:cubicBezTo>
                  <a:cubicBezTo>
                    <a:pt x="1817814" y="485641"/>
                    <a:pt x="1842765" y="485916"/>
                    <a:pt x="1861635" y="473336"/>
                  </a:cubicBezTo>
                  <a:cubicBezTo>
                    <a:pt x="1940280" y="420907"/>
                    <a:pt x="1841377" y="484914"/>
                    <a:pt x="1936939" y="430306"/>
                  </a:cubicBezTo>
                  <a:cubicBezTo>
                    <a:pt x="1948164" y="423891"/>
                    <a:pt x="1957327" y="413883"/>
                    <a:pt x="1969211" y="408790"/>
                  </a:cubicBezTo>
                  <a:cubicBezTo>
                    <a:pt x="1982801" y="402966"/>
                    <a:pt x="1997898" y="401619"/>
                    <a:pt x="2012242" y="398033"/>
                  </a:cubicBezTo>
                  <a:cubicBezTo>
                    <a:pt x="2054266" y="356007"/>
                    <a:pt x="2010169" y="393690"/>
                    <a:pt x="2066030" y="365760"/>
                  </a:cubicBezTo>
                  <a:cubicBezTo>
                    <a:pt x="2077594" y="359978"/>
                    <a:pt x="2086488" y="349495"/>
                    <a:pt x="2098303" y="344244"/>
                  </a:cubicBezTo>
                  <a:cubicBezTo>
                    <a:pt x="2119027" y="335033"/>
                    <a:pt x="2141334" y="329901"/>
                    <a:pt x="2162849" y="322729"/>
                  </a:cubicBezTo>
                  <a:lnTo>
                    <a:pt x="2195122" y="311972"/>
                  </a:lnTo>
                  <a:cubicBezTo>
                    <a:pt x="2271198" y="261253"/>
                    <a:pt x="2176995" y="324919"/>
                    <a:pt x="2270426" y="258183"/>
                  </a:cubicBezTo>
                  <a:cubicBezTo>
                    <a:pt x="2280947" y="250668"/>
                    <a:pt x="2291135" y="242450"/>
                    <a:pt x="2302699" y="236668"/>
                  </a:cubicBezTo>
                  <a:cubicBezTo>
                    <a:pt x="2312841" y="231597"/>
                    <a:pt x="2324214" y="229496"/>
                    <a:pt x="2334971" y="225910"/>
                  </a:cubicBezTo>
                  <a:cubicBezTo>
                    <a:pt x="2374772" y="186111"/>
                    <a:pt x="2348049" y="210020"/>
                    <a:pt x="2421033" y="161364"/>
                  </a:cubicBezTo>
                  <a:cubicBezTo>
                    <a:pt x="2462740" y="133559"/>
                    <a:pt x="2441041" y="143937"/>
                    <a:pt x="2485579" y="129092"/>
                  </a:cubicBezTo>
                  <a:cubicBezTo>
                    <a:pt x="2496336" y="121920"/>
                    <a:pt x="2506287" y="113358"/>
                    <a:pt x="2517851" y="107576"/>
                  </a:cubicBezTo>
                  <a:cubicBezTo>
                    <a:pt x="2527993" y="102505"/>
                    <a:pt x="2540400" y="102653"/>
                    <a:pt x="2550124" y="96819"/>
                  </a:cubicBezTo>
                  <a:cubicBezTo>
                    <a:pt x="2558821" y="91601"/>
                    <a:pt x="2562943" y="80521"/>
                    <a:pt x="2571640" y="75303"/>
                  </a:cubicBezTo>
                  <a:cubicBezTo>
                    <a:pt x="2581364" y="69469"/>
                    <a:pt x="2593490" y="69013"/>
                    <a:pt x="2603913" y="64546"/>
                  </a:cubicBezTo>
                  <a:cubicBezTo>
                    <a:pt x="2618653" y="58229"/>
                    <a:pt x="2632054" y="48986"/>
                    <a:pt x="2646943" y="43030"/>
                  </a:cubicBezTo>
                  <a:cubicBezTo>
                    <a:pt x="2668000" y="34607"/>
                    <a:pt x="2689974" y="28687"/>
                    <a:pt x="2711489" y="21515"/>
                  </a:cubicBezTo>
                  <a:lnTo>
                    <a:pt x="2743762" y="10757"/>
                  </a:lnTo>
                  <a:lnTo>
                    <a:pt x="2776035" y="0"/>
                  </a:lnTo>
                  <a:cubicBezTo>
                    <a:pt x="2908713" y="3586"/>
                    <a:pt x="3041507" y="4129"/>
                    <a:pt x="3174068" y="10757"/>
                  </a:cubicBezTo>
                  <a:cubicBezTo>
                    <a:pt x="3185393" y="11323"/>
                    <a:pt x="3195438" y="18400"/>
                    <a:pt x="3206341" y="21515"/>
                  </a:cubicBezTo>
                  <a:cubicBezTo>
                    <a:pt x="3220557" y="25577"/>
                    <a:pt x="3235028" y="28687"/>
                    <a:pt x="3249371" y="32273"/>
                  </a:cubicBezTo>
                  <a:cubicBezTo>
                    <a:pt x="3403564" y="28687"/>
                    <a:pt x="3558004" y="30940"/>
                    <a:pt x="3711950" y="21515"/>
                  </a:cubicBezTo>
                  <a:cubicBezTo>
                    <a:pt x="3734587" y="20129"/>
                    <a:pt x="3776496" y="0"/>
                    <a:pt x="3776496" y="0"/>
                  </a:cubicBezTo>
                  <a:cubicBezTo>
                    <a:pt x="3827640" y="34095"/>
                    <a:pt x="3804680" y="9249"/>
                    <a:pt x="3830284" y="86061"/>
                  </a:cubicBezTo>
                  <a:lnTo>
                    <a:pt x="3841042" y="118334"/>
                  </a:lnTo>
                  <a:lnTo>
                    <a:pt x="3851800" y="150607"/>
                  </a:lnTo>
                  <a:cubicBezTo>
                    <a:pt x="3848214" y="197223"/>
                    <a:pt x="3877133" y="260734"/>
                    <a:pt x="3841042" y="290456"/>
                  </a:cubicBezTo>
                  <a:cubicBezTo>
                    <a:pt x="3796667" y="327000"/>
                    <a:pt x="3726121" y="295494"/>
                    <a:pt x="3668920" y="301214"/>
                  </a:cubicBezTo>
                  <a:cubicBezTo>
                    <a:pt x="3552646" y="312842"/>
                    <a:pt x="3657595" y="311972"/>
                    <a:pt x="3615131" y="311972"/>
                  </a:cubicBezTo>
                </a:path>
              </a:pathLst>
            </a:custGeom>
            <a:solidFill>
              <a:schemeClr val="accent6">
                <a:lumMod val="60000"/>
                <a:lumOff val="4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6" name="Forme libre 5"/>
            <p:cNvSpPr/>
            <p:nvPr/>
          </p:nvSpPr>
          <p:spPr>
            <a:xfrm>
              <a:off x="2345167" y="3158201"/>
              <a:ext cx="505694" cy="462578"/>
            </a:xfrm>
            <a:custGeom>
              <a:avLst/>
              <a:gdLst>
                <a:gd name="connsiteX0" fmla="*/ 376518 w 505694"/>
                <a:gd name="connsiteY0" fmla="*/ 0 h 462578"/>
                <a:gd name="connsiteX1" fmla="*/ 258184 w 505694"/>
                <a:gd name="connsiteY1" fmla="*/ 53788 h 462578"/>
                <a:gd name="connsiteX2" fmla="*/ 225911 w 505694"/>
                <a:gd name="connsiteY2" fmla="*/ 64545 h 462578"/>
                <a:gd name="connsiteX3" fmla="*/ 193638 w 505694"/>
                <a:gd name="connsiteY3" fmla="*/ 86061 h 462578"/>
                <a:gd name="connsiteX4" fmla="*/ 150607 w 505694"/>
                <a:gd name="connsiteY4" fmla="*/ 139849 h 462578"/>
                <a:gd name="connsiteX5" fmla="*/ 118334 w 505694"/>
                <a:gd name="connsiteY5" fmla="*/ 161364 h 462578"/>
                <a:gd name="connsiteX6" fmla="*/ 32273 w 505694"/>
                <a:gd name="connsiteY6" fmla="*/ 236668 h 462578"/>
                <a:gd name="connsiteX7" fmla="*/ 0 w 505694"/>
                <a:gd name="connsiteY7" fmla="*/ 258183 h 462578"/>
                <a:gd name="connsiteX8" fmla="*/ 10758 w 505694"/>
                <a:gd name="connsiteY8" fmla="*/ 333487 h 462578"/>
                <a:gd name="connsiteX9" fmla="*/ 64546 w 505694"/>
                <a:gd name="connsiteY9" fmla="*/ 398033 h 462578"/>
                <a:gd name="connsiteX10" fmla="*/ 75304 w 505694"/>
                <a:gd name="connsiteY10" fmla="*/ 430305 h 462578"/>
                <a:gd name="connsiteX11" fmla="*/ 107577 w 505694"/>
                <a:gd name="connsiteY11" fmla="*/ 441063 h 462578"/>
                <a:gd name="connsiteX12" fmla="*/ 182880 w 505694"/>
                <a:gd name="connsiteY12" fmla="*/ 462578 h 462578"/>
                <a:gd name="connsiteX13" fmla="*/ 215153 w 505694"/>
                <a:gd name="connsiteY13" fmla="*/ 441063 h 462578"/>
                <a:gd name="connsiteX14" fmla="*/ 258184 w 505694"/>
                <a:gd name="connsiteY14" fmla="*/ 387275 h 462578"/>
                <a:gd name="connsiteX15" fmla="*/ 322729 w 505694"/>
                <a:gd name="connsiteY15" fmla="*/ 355002 h 462578"/>
                <a:gd name="connsiteX16" fmla="*/ 365760 w 505694"/>
                <a:gd name="connsiteY16" fmla="*/ 311971 h 462578"/>
                <a:gd name="connsiteX17" fmla="*/ 387275 w 505694"/>
                <a:gd name="connsiteY17" fmla="*/ 279698 h 462578"/>
                <a:gd name="connsiteX18" fmla="*/ 430306 w 505694"/>
                <a:gd name="connsiteY18" fmla="*/ 258183 h 462578"/>
                <a:gd name="connsiteX19" fmla="*/ 494852 w 505694"/>
                <a:gd name="connsiteY19" fmla="*/ 236668 h 462578"/>
                <a:gd name="connsiteX20" fmla="*/ 505609 w 505694"/>
                <a:gd name="connsiteY20" fmla="*/ 204395 h 462578"/>
                <a:gd name="connsiteX21" fmla="*/ 494852 w 505694"/>
                <a:gd name="connsiteY21" fmla="*/ 86061 h 462578"/>
                <a:gd name="connsiteX22" fmla="*/ 419548 w 505694"/>
                <a:gd name="connsiteY22" fmla="*/ 21515 h 462578"/>
                <a:gd name="connsiteX23" fmla="*/ 376518 w 505694"/>
                <a:gd name="connsiteY23" fmla="*/ 0 h 4625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05694" h="462578">
                  <a:moveTo>
                    <a:pt x="376518" y="0"/>
                  </a:moveTo>
                  <a:cubicBezTo>
                    <a:pt x="303284" y="43940"/>
                    <a:pt x="342563" y="25662"/>
                    <a:pt x="258184" y="53788"/>
                  </a:cubicBezTo>
                  <a:lnTo>
                    <a:pt x="225911" y="64545"/>
                  </a:lnTo>
                  <a:cubicBezTo>
                    <a:pt x="215153" y="71717"/>
                    <a:pt x="203734" y="77984"/>
                    <a:pt x="193638" y="86061"/>
                  </a:cubicBezTo>
                  <a:cubicBezTo>
                    <a:pt x="140401" y="128651"/>
                    <a:pt x="206530" y="83926"/>
                    <a:pt x="150607" y="139849"/>
                  </a:cubicBezTo>
                  <a:cubicBezTo>
                    <a:pt x="141465" y="148991"/>
                    <a:pt x="129092" y="154192"/>
                    <a:pt x="118334" y="161364"/>
                  </a:cubicBezTo>
                  <a:cubicBezTo>
                    <a:pt x="82476" y="215152"/>
                    <a:pt x="107576" y="186466"/>
                    <a:pt x="32273" y="236668"/>
                  </a:cubicBezTo>
                  <a:lnTo>
                    <a:pt x="0" y="258183"/>
                  </a:lnTo>
                  <a:cubicBezTo>
                    <a:pt x="3586" y="283284"/>
                    <a:pt x="3472" y="309200"/>
                    <a:pt x="10758" y="333487"/>
                  </a:cubicBezTo>
                  <a:cubicBezTo>
                    <a:pt x="17177" y="354884"/>
                    <a:pt x="50824" y="384311"/>
                    <a:pt x="64546" y="398033"/>
                  </a:cubicBezTo>
                  <a:cubicBezTo>
                    <a:pt x="68132" y="408790"/>
                    <a:pt x="67286" y="422287"/>
                    <a:pt x="75304" y="430305"/>
                  </a:cubicBezTo>
                  <a:cubicBezTo>
                    <a:pt x="83322" y="438323"/>
                    <a:pt x="96674" y="437948"/>
                    <a:pt x="107577" y="441063"/>
                  </a:cubicBezTo>
                  <a:cubicBezTo>
                    <a:pt x="202158" y="468087"/>
                    <a:pt x="105480" y="436780"/>
                    <a:pt x="182880" y="462578"/>
                  </a:cubicBezTo>
                  <a:cubicBezTo>
                    <a:pt x="193638" y="455406"/>
                    <a:pt x="206011" y="450205"/>
                    <a:pt x="215153" y="441063"/>
                  </a:cubicBezTo>
                  <a:cubicBezTo>
                    <a:pt x="237144" y="419072"/>
                    <a:pt x="231565" y="403246"/>
                    <a:pt x="258184" y="387275"/>
                  </a:cubicBezTo>
                  <a:cubicBezTo>
                    <a:pt x="321810" y="349100"/>
                    <a:pt x="259260" y="409405"/>
                    <a:pt x="322729" y="355002"/>
                  </a:cubicBezTo>
                  <a:cubicBezTo>
                    <a:pt x="338130" y="341801"/>
                    <a:pt x="354508" y="328849"/>
                    <a:pt x="365760" y="311971"/>
                  </a:cubicBezTo>
                  <a:cubicBezTo>
                    <a:pt x="372932" y="301213"/>
                    <a:pt x="377343" y="287975"/>
                    <a:pt x="387275" y="279698"/>
                  </a:cubicBezTo>
                  <a:cubicBezTo>
                    <a:pt x="399595" y="269432"/>
                    <a:pt x="415416" y="264139"/>
                    <a:pt x="430306" y="258183"/>
                  </a:cubicBezTo>
                  <a:cubicBezTo>
                    <a:pt x="451363" y="249760"/>
                    <a:pt x="494852" y="236668"/>
                    <a:pt x="494852" y="236668"/>
                  </a:cubicBezTo>
                  <a:cubicBezTo>
                    <a:pt x="498438" y="225910"/>
                    <a:pt x="505609" y="215735"/>
                    <a:pt x="505609" y="204395"/>
                  </a:cubicBezTo>
                  <a:cubicBezTo>
                    <a:pt x="505609" y="164788"/>
                    <a:pt x="507377" y="123636"/>
                    <a:pt x="494852" y="86061"/>
                  </a:cubicBezTo>
                  <a:cubicBezTo>
                    <a:pt x="491448" y="75849"/>
                    <a:pt x="437615" y="27537"/>
                    <a:pt x="419548" y="21515"/>
                  </a:cubicBezTo>
                  <a:cubicBezTo>
                    <a:pt x="332614" y="-7463"/>
                    <a:pt x="374468" y="30223"/>
                    <a:pt x="376518" y="0"/>
                  </a:cubicBezTo>
                  <a:close/>
                </a:path>
              </a:pathLst>
            </a:cu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7" name="Forme libre 16"/>
            <p:cNvSpPr/>
            <p:nvPr/>
          </p:nvSpPr>
          <p:spPr>
            <a:xfrm>
              <a:off x="989704" y="4039201"/>
              <a:ext cx="1021976" cy="1156743"/>
            </a:xfrm>
            <a:custGeom>
              <a:avLst/>
              <a:gdLst>
                <a:gd name="connsiteX0" fmla="*/ 839096 w 1021976"/>
                <a:gd name="connsiteY0" fmla="*/ 27190 h 1156743"/>
                <a:gd name="connsiteX1" fmla="*/ 774550 w 1021976"/>
                <a:gd name="connsiteY1" fmla="*/ 5674 h 1156743"/>
                <a:gd name="connsiteX2" fmla="*/ 559397 w 1021976"/>
                <a:gd name="connsiteY2" fmla="*/ 37947 h 1156743"/>
                <a:gd name="connsiteX3" fmla="*/ 537882 w 1021976"/>
                <a:gd name="connsiteY3" fmla="*/ 59463 h 1156743"/>
                <a:gd name="connsiteX4" fmla="*/ 494851 w 1021976"/>
                <a:gd name="connsiteY4" fmla="*/ 124008 h 1156743"/>
                <a:gd name="connsiteX5" fmla="*/ 430305 w 1021976"/>
                <a:gd name="connsiteY5" fmla="*/ 156281 h 1156743"/>
                <a:gd name="connsiteX6" fmla="*/ 408790 w 1021976"/>
                <a:gd name="connsiteY6" fmla="*/ 177797 h 1156743"/>
                <a:gd name="connsiteX7" fmla="*/ 311971 w 1021976"/>
                <a:gd name="connsiteY7" fmla="*/ 220827 h 1156743"/>
                <a:gd name="connsiteX8" fmla="*/ 247425 w 1021976"/>
                <a:gd name="connsiteY8" fmla="*/ 328404 h 1156743"/>
                <a:gd name="connsiteX9" fmla="*/ 236668 w 1021976"/>
                <a:gd name="connsiteY9" fmla="*/ 360677 h 1156743"/>
                <a:gd name="connsiteX10" fmla="*/ 204395 w 1021976"/>
                <a:gd name="connsiteY10" fmla="*/ 435980 h 1156743"/>
                <a:gd name="connsiteX11" fmla="*/ 161364 w 1021976"/>
                <a:gd name="connsiteY11" fmla="*/ 457495 h 1156743"/>
                <a:gd name="connsiteX12" fmla="*/ 139849 w 1021976"/>
                <a:gd name="connsiteY12" fmla="*/ 479011 h 1156743"/>
                <a:gd name="connsiteX13" fmla="*/ 75303 w 1021976"/>
                <a:gd name="connsiteY13" fmla="*/ 522041 h 1156743"/>
                <a:gd name="connsiteX14" fmla="*/ 53788 w 1021976"/>
                <a:gd name="connsiteY14" fmla="*/ 543557 h 1156743"/>
                <a:gd name="connsiteX15" fmla="*/ 21515 w 1021976"/>
                <a:gd name="connsiteY15" fmla="*/ 608103 h 1156743"/>
                <a:gd name="connsiteX16" fmla="*/ 0 w 1021976"/>
                <a:gd name="connsiteY16" fmla="*/ 694164 h 1156743"/>
                <a:gd name="connsiteX17" fmla="*/ 10757 w 1021976"/>
                <a:gd name="connsiteY17" fmla="*/ 1081439 h 1156743"/>
                <a:gd name="connsiteX18" fmla="*/ 43030 w 1021976"/>
                <a:gd name="connsiteY18" fmla="*/ 1102954 h 1156743"/>
                <a:gd name="connsiteX19" fmla="*/ 150607 w 1021976"/>
                <a:gd name="connsiteY19" fmla="*/ 1145985 h 1156743"/>
                <a:gd name="connsiteX20" fmla="*/ 204395 w 1021976"/>
                <a:gd name="connsiteY20" fmla="*/ 1156743 h 1156743"/>
                <a:gd name="connsiteX21" fmla="*/ 365760 w 1021976"/>
                <a:gd name="connsiteY21" fmla="*/ 1145985 h 1156743"/>
                <a:gd name="connsiteX22" fmla="*/ 430305 w 1021976"/>
                <a:gd name="connsiteY22" fmla="*/ 1124470 h 1156743"/>
                <a:gd name="connsiteX23" fmla="*/ 505609 w 1021976"/>
                <a:gd name="connsiteY23" fmla="*/ 1113712 h 1156743"/>
                <a:gd name="connsiteX24" fmla="*/ 591670 w 1021976"/>
                <a:gd name="connsiteY24" fmla="*/ 1070681 h 1156743"/>
                <a:gd name="connsiteX25" fmla="*/ 656216 w 1021976"/>
                <a:gd name="connsiteY25" fmla="*/ 1027651 h 1156743"/>
                <a:gd name="connsiteX26" fmla="*/ 677731 w 1021976"/>
                <a:gd name="connsiteY26" fmla="*/ 995378 h 1156743"/>
                <a:gd name="connsiteX27" fmla="*/ 688489 w 1021976"/>
                <a:gd name="connsiteY27" fmla="*/ 963105 h 1156743"/>
                <a:gd name="connsiteX28" fmla="*/ 731520 w 1021976"/>
                <a:gd name="connsiteY28" fmla="*/ 909317 h 1156743"/>
                <a:gd name="connsiteX29" fmla="*/ 774550 w 1021976"/>
                <a:gd name="connsiteY29" fmla="*/ 898559 h 1156743"/>
                <a:gd name="connsiteX30" fmla="*/ 806823 w 1021976"/>
                <a:gd name="connsiteY30" fmla="*/ 877044 h 1156743"/>
                <a:gd name="connsiteX31" fmla="*/ 871369 w 1021976"/>
                <a:gd name="connsiteY31" fmla="*/ 844771 h 1156743"/>
                <a:gd name="connsiteX32" fmla="*/ 903642 w 1021976"/>
                <a:gd name="connsiteY32" fmla="*/ 747952 h 1156743"/>
                <a:gd name="connsiteX33" fmla="*/ 914400 w 1021976"/>
                <a:gd name="connsiteY33" fmla="*/ 715679 h 1156743"/>
                <a:gd name="connsiteX34" fmla="*/ 946672 w 1021976"/>
                <a:gd name="connsiteY34" fmla="*/ 640375 h 1156743"/>
                <a:gd name="connsiteX35" fmla="*/ 957430 w 1021976"/>
                <a:gd name="connsiteY35" fmla="*/ 511284 h 1156743"/>
                <a:gd name="connsiteX36" fmla="*/ 978945 w 1021976"/>
                <a:gd name="connsiteY36" fmla="*/ 446738 h 1156743"/>
                <a:gd name="connsiteX37" fmla="*/ 989703 w 1021976"/>
                <a:gd name="connsiteY37" fmla="*/ 414465 h 1156743"/>
                <a:gd name="connsiteX38" fmla="*/ 1000461 w 1021976"/>
                <a:gd name="connsiteY38" fmla="*/ 263858 h 1156743"/>
                <a:gd name="connsiteX39" fmla="*/ 1021976 w 1021976"/>
                <a:gd name="connsiteY39" fmla="*/ 199312 h 1156743"/>
                <a:gd name="connsiteX40" fmla="*/ 1011218 w 1021976"/>
                <a:gd name="connsiteY40" fmla="*/ 113251 h 1156743"/>
                <a:gd name="connsiteX41" fmla="*/ 946672 w 1021976"/>
                <a:gd name="connsiteY41" fmla="*/ 91735 h 1156743"/>
                <a:gd name="connsiteX42" fmla="*/ 914400 w 1021976"/>
                <a:gd name="connsiteY42" fmla="*/ 80978 h 1156743"/>
                <a:gd name="connsiteX43" fmla="*/ 860611 w 1021976"/>
                <a:gd name="connsiteY43" fmla="*/ 37947 h 1156743"/>
                <a:gd name="connsiteX44" fmla="*/ 839096 w 1021976"/>
                <a:gd name="connsiteY44" fmla="*/ 27190 h 11567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1021976" h="1156743">
                  <a:moveTo>
                    <a:pt x="839096" y="27190"/>
                  </a:moveTo>
                  <a:cubicBezTo>
                    <a:pt x="824752" y="21811"/>
                    <a:pt x="797208" y="6659"/>
                    <a:pt x="774550" y="5674"/>
                  </a:cubicBezTo>
                  <a:cubicBezTo>
                    <a:pt x="664549" y="891"/>
                    <a:pt x="624317" y="-13989"/>
                    <a:pt x="559397" y="37947"/>
                  </a:cubicBezTo>
                  <a:cubicBezTo>
                    <a:pt x="551477" y="44283"/>
                    <a:pt x="543968" y="51349"/>
                    <a:pt x="537882" y="59463"/>
                  </a:cubicBezTo>
                  <a:cubicBezTo>
                    <a:pt x="522367" y="80149"/>
                    <a:pt x="519382" y="115831"/>
                    <a:pt x="494851" y="124008"/>
                  </a:cubicBezTo>
                  <a:cubicBezTo>
                    <a:pt x="460766" y="135370"/>
                    <a:pt x="460095" y="132449"/>
                    <a:pt x="430305" y="156281"/>
                  </a:cubicBezTo>
                  <a:cubicBezTo>
                    <a:pt x="422385" y="162617"/>
                    <a:pt x="417862" y="173261"/>
                    <a:pt x="408790" y="177797"/>
                  </a:cubicBezTo>
                  <a:cubicBezTo>
                    <a:pt x="255154" y="254616"/>
                    <a:pt x="406911" y="157535"/>
                    <a:pt x="311971" y="220827"/>
                  </a:cubicBezTo>
                  <a:cubicBezTo>
                    <a:pt x="281385" y="266706"/>
                    <a:pt x="267271" y="282097"/>
                    <a:pt x="247425" y="328404"/>
                  </a:cubicBezTo>
                  <a:cubicBezTo>
                    <a:pt x="242958" y="338827"/>
                    <a:pt x="239783" y="349774"/>
                    <a:pt x="236668" y="360677"/>
                  </a:cubicBezTo>
                  <a:cubicBezTo>
                    <a:pt x="228666" y="388685"/>
                    <a:pt x="228959" y="415510"/>
                    <a:pt x="204395" y="435980"/>
                  </a:cubicBezTo>
                  <a:cubicBezTo>
                    <a:pt x="192075" y="446246"/>
                    <a:pt x="175708" y="450323"/>
                    <a:pt x="161364" y="457495"/>
                  </a:cubicBezTo>
                  <a:cubicBezTo>
                    <a:pt x="154192" y="464667"/>
                    <a:pt x="147963" y="472925"/>
                    <a:pt x="139849" y="479011"/>
                  </a:cubicBezTo>
                  <a:cubicBezTo>
                    <a:pt x="119163" y="494526"/>
                    <a:pt x="93587" y="503756"/>
                    <a:pt x="75303" y="522041"/>
                  </a:cubicBezTo>
                  <a:lnTo>
                    <a:pt x="53788" y="543557"/>
                  </a:lnTo>
                  <a:cubicBezTo>
                    <a:pt x="26749" y="624673"/>
                    <a:pt x="63222" y="524691"/>
                    <a:pt x="21515" y="608103"/>
                  </a:cubicBezTo>
                  <a:cubicBezTo>
                    <a:pt x="10486" y="630160"/>
                    <a:pt x="4093" y="673699"/>
                    <a:pt x="0" y="694164"/>
                  </a:cubicBezTo>
                  <a:cubicBezTo>
                    <a:pt x="3586" y="823256"/>
                    <a:pt x="-2762" y="953007"/>
                    <a:pt x="10757" y="1081439"/>
                  </a:cubicBezTo>
                  <a:cubicBezTo>
                    <a:pt x="12110" y="1094297"/>
                    <a:pt x="31804" y="1096539"/>
                    <a:pt x="43030" y="1102954"/>
                  </a:cubicBezTo>
                  <a:cubicBezTo>
                    <a:pt x="73927" y="1120609"/>
                    <a:pt x="116694" y="1139202"/>
                    <a:pt x="150607" y="1145985"/>
                  </a:cubicBezTo>
                  <a:lnTo>
                    <a:pt x="204395" y="1156743"/>
                  </a:lnTo>
                  <a:cubicBezTo>
                    <a:pt x="258183" y="1153157"/>
                    <a:pt x="312394" y="1153609"/>
                    <a:pt x="365760" y="1145985"/>
                  </a:cubicBezTo>
                  <a:cubicBezTo>
                    <a:pt x="388211" y="1142778"/>
                    <a:pt x="407854" y="1127677"/>
                    <a:pt x="430305" y="1124470"/>
                  </a:cubicBezTo>
                  <a:lnTo>
                    <a:pt x="505609" y="1113712"/>
                  </a:lnTo>
                  <a:cubicBezTo>
                    <a:pt x="630165" y="1072194"/>
                    <a:pt x="531585" y="1115745"/>
                    <a:pt x="591670" y="1070681"/>
                  </a:cubicBezTo>
                  <a:cubicBezTo>
                    <a:pt x="612356" y="1055166"/>
                    <a:pt x="656216" y="1027651"/>
                    <a:pt x="656216" y="1027651"/>
                  </a:cubicBezTo>
                  <a:cubicBezTo>
                    <a:pt x="663388" y="1016893"/>
                    <a:pt x="671949" y="1006942"/>
                    <a:pt x="677731" y="995378"/>
                  </a:cubicBezTo>
                  <a:cubicBezTo>
                    <a:pt x="682802" y="985236"/>
                    <a:pt x="683418" y="973247"/>
                    <a:pt x="688489" y="963105"/>
                  </a:cubicBezTo>
                  <a:cubicBezTo>
                    <a:pt x="693557" y="952968"/>
                    <a:pt x="718177" y="915989"/>
                    <a:pt x="731520" y="909317"/>
                  </a:cubicBezTo>
                  <a:cubicBezTo>
                    <a:pt x="744744" y="902705"/>
                    <a:pt x="760207" y="902145"/>
                    <a:pt x="774550" y="898559"/>
                  </a:cubicBezTo>
                  <a:cubicBezTo>
                    <a:pt x="785308" y="891387"/>
                    <a:pt x="795259" y="882826"/>
                    <a:pt x="806823" y="877044"/>
                  </a:cubicBezTo>
                  <a:cubicBezTo>
                    <a:pt x="895900" y="832505"/>
                    <a:pt x="778879" y="906430"/>
                    <a:pt x="871369" y="844771"/>
                  </a:cubicBezTo>
                  <a:lnTo>
                    <a:pt x="903642" y="747952"/>
                  </a:lnTo>
                  <a:cubicBezTo>
                    <a:pt x="907228" y="737194"/>
                    <a:pt x="909329" y="725822"/>
                    <a:pt x="914400" y="715679"/>
                  </a:cubicBezTo>
                  <a:cubicBezTo>
                    <a:pt x="940986" y="662506"/>
                    <a:pt x="930844" y="687862"/>
                    <a:pt x="946672" y="640375"/>
                  </a:cubicBezTo>
                  <a:cubicBezTo>
                    <a:pt x="950258" y="597345"/>
                    <a:pt x="950331" y="553876"/>
                    <a:pt x="957430" y="511284"/>
                  </a:cubicBezTo>
                  <a:cubicBezTo>
                    <a:pt x="961158" y="488913"/>
                    <a:pt x="971773" y="468253"/>
                    <a:pt x="978945" y="446738"/>
                  </a:cubicBezTo>
                  <a:lnTo>
                    <a:pt x="989703" y="414465"/>
                  </a:lnTo>
                  <a:cubicBezTo>
                    <a:pt x="993289" y="364263"/>
                    <a:pt x="992995" y="313631"/>
                    <a:pt x="1000461" y="263858"/>
                  </a:cubicBezTo>
                  <a:cubicBezTo>
                    <a:pt x="1003825" y="241430"/>
                    <a:pt x="1021976" y="199312"/>
                    <a:pt x="1021976" y="199312"/>
                  </a:cubicBezTo>
                  <a:cubicBezTo>
                    <a:pt x="1018390" y="170625"/>
                    <a:pt x="1027797" y="136935"/>
                    <a:pt x="1011218" y="113251"/>
                  </a:cubicBezTo>
                  <a:cubicBezTo>
                    <a:pt x="998212" y="94671"/>
                    <a:pt x="968187" y="98907"/>
                    <a:pt x="946672" y="91735"/>
                  </a:cubicBezTo>
                  <a:lnTo>
                    <a:pt x="914400" y="80978"/>
                  </a:lnTo>
                  <a:cubicBezTo>
                    <a:pt x="862445" y="29026"/>
                    <a:pt x="928470" y="92235"/>
                    <a:pt x="860611" y="37947"/>
                  </a:cubicBezTo>
                  <a:cubicBezTo>
                    <a:pt x="852691" y="31611"/>
                    <a:pt x="853440" y="32569"/>
                    <a:pt x="839096" y="27190"/>
                  </a:cubicBezTo>
                  <a:close/>
                </a:path>
              </a:pathLst>
            </a:custGeom>
            <a:solidFill>
              <a:schemeClr val="accent2">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8" name="Rectangle 17"/>
            <p:cNvSpPr/>
            <p:nvPr/>
          </p:nvSpPr>
          <p:spPr>
            <a:xfrm rot="17856758">
              <a:off x="892119" y="4355962"/>
              <a:ext cx="1160447" cy="523220"/>
            </a:xfrm>
            <a:prstGeom prst="rect">
              <a:avLst/>
            </a:prstGeom>
          </p:spPr>
          <p:txBody>
            <a:bodyPr wrap="none">
              <a:spAutoFit/>
            </a:bodyPr>
            <a:lstStyle/>
            <a:p>
              <a:pPr algn="ctr"/>
              <a:r>
                <a:rPr lang="fr-BE" sz="2800" dirty="0" err="1">
                  <a:solidFill>
                    <a:schemeClr val="bg1"/>
                  </a:solidFill>
                </a:rPr>
                <a:t>Foetus</a:t>
              </a:r>
              <a:endParaRPr lang="fr-BE" sz="2800" dirty="0">
                <a:solidFill>
                  <a:schemeClr val="bg1"/>
                </a:solidFill>
              </a:endParaRPr>
            </a:p>
          </p:txBody>
        </p:sp>
      </p:grpSp>
      <p:sp>
        <p:nvSpPr>
          <p:cNvPr id="20" name="Flèche gauche 19"/>
          <p:cNvSpPr/>
          <p:nvPr/>
        </p:nvSpPr>
        <p:spPr>
          <a:xfrm rot="20000093">
            <a:off x="232515" y="3106619"/>
            <a:ext cx="3148556" cy="396363"/>
          </a:xfrm>
          <a:prstGeom prst="leftArrow">
            <a:avLst/>
          </a:prstGeom>
          <a:solidFill>
            <a:srgbClr val="FF0000"/>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21" name="Flèche gauche 20"/>
          <p:cNvSpPr/>
          <p:nvPr/>
        </p:nvSpPr>
        <p:spPr>
          <a:xfrm>
            <a:off x="5527685" y="2473846"/>
            <a:ext cx="3148556" cy="396363"/>
          </a:xfrm>
          <a:prstGeom prst="leftArrow">
            <a:avLst/>
          </a:prstGeom>
          <a:solidFill>
            <a:srgbClr val="FF0000"/>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25" name="Rectangle à coins arrondis 24"/>
          <p:cNvSpPr/>
          <p:nvPr/>
        </p:nvSpPr>
        <p:spPr>
          <a:xfrm>
            <a:off x="1114509" y="6153933"/>
            <a:ext cx="3078912" cy="550313"/>
          </a:xfrm>
          <a:prstGeom prst="roundRect">
            <a:avLst/>
          </a:prstGeom>
          <a:solidFill>
            <a:schemeClr val="accent3">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BE" sz="2400" dirty="0" smtClean="0"/>
              <a:t>Position de l’utérus</a:t>
            </a:r>
            <a:endParaRPr lang="fr-BE" sz="2400" dirty="0"/>
          </a:p>
        </p:txBody>
      </p:sp>
    </p:spTree>
    <p:extLst>
      <p:ext uri="{BB962C8B-B14F-4D97-AF65-F5344CB8AC3E}">
        <p14:creationId xmlns:p14="http://schemas.microsoft.com/office/powerpoint/2010/main" val="295803016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22"/>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12"/>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23"/>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13"/>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20"/>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2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3" grpId="0" animBg="1"/>
      <p:bldP spid="20" grpId="0" animBg="1"/>
      <p:bldP spid="21" grpId="0" animBg="1"/>
    </p:bldLst>
  </p:timing>
</p:sld>
</file>

<file path=ppt/slides/slide9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4578" name="Titre 1"/>
          <p:cNvSpPr>
            <a:spLocks noGrp="1"/>
          </p:cNvSpPr>
          <p:nvPr>
            <p:ph type="title"/>
          </p:nvPr>
        </p:nvSpPr>
        <p:spPr>
          <a:xfrm>
            <a:off x="250825" y="333375"/>
            <a:ext cx="6049963" cy="609600"/>
          </a:xfrm>
          <a:solidFill>
            <a:srgbClr val="800000"/>
          </a:solidFill>
        </p:spPr>
        <p:txBody>
          <a:bodyPr/>
          <a:lstStyle/>
          <a:p>
            <a:r>
              <a:rPr lang="fr-BE" altLang="fr-FR" sz="2400" smtClean="0">
                <a:solidFill>
                  <a:schemeClr val="bg1"/>
                </a:solidFill>
              </a:rPr>
              <a:t>Evolution of the diameter of the placentomes (cm) </a:t>
            </a:r>
          </a:p>
        </p:txBody>
      </p:sp>
      <p:graphicFrame>
        <p:nvGraphicFramePr>
          <p:cNvPr id="24579" name="Espace réservé du contenu 4"/>
          <p:cNvGraphicFramePr>
            <a:graphicFrameLocks noGrp="1"/>
          </p:cNvGraphicFramePr>
          <p:nvPr>
            <p:ph idx="1"/>
          </p:nvPr>
        </p:nvGraphicFramePr>
        <p:xfrm>
          <a:off x="273050" y="1433513"/>
          <a:ext cx="8616950" cy="5070475"/>
        </p:xfrm>
        <a:graphic>
          <a:graphicData uri="http://schemas.openxmlformats.org/presentationml/2006/ole">
            <mc:AlternateContent xmlns:mc="http://schemas.openxmlformats.org/markup-compatibility/2006">
              <mc:Choice xmlns:v="urn:schemas-microsoft-com:vml" Requires="v">
                <p:oleObj spid="_x0000_s17433" r:id="rId4" imgW="8614395" imgH="5072312" progId="Excel.Chart.8">
                  <p:embed/>
                </p:oleObj>
              </mc:Choice>
              <mc:Fallback>
                <p:oleObj r:id="rId4" imgW="8614395" imgH="5072312" progId="Excel.Chart.8">
                  <p:embed/>
                  <p:pic>
                    <p:nvPicPr>
                      <p:cNvPr id="0" name=""/>
                      <p:cNvPicPr>
                        <a:picLocks noGrp="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73050" y="1433513"/>
                        <a:ext cx="8616950" cy="5070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grpSp>
        <p:nvGrpSpPr>
          <p:cNvPr id="24580" name="Groupe 7"/>
          <p:cNvGrpSpPr>
            <a:grpSpLocks/>
          </p:cNvGrpSpPr>
          <p:nvPr/>
        </p:nvGrpSpPr>
        <p:grpSpPr bwMode="auto">
          <a:xfrm>
            <a:off x="827088" y="1700213"/>
            <a:ext cx="3648075" cy="2376487"/>
            <a:chOff x="827584" y="1700808"/>
            <a:chExt cx="3647232" cy="2376264"/>
          </a:xfrm>
        </p:grpSpPr>
        <p:pic>
          <p:nvPicPr>
            <p:cNvPr id="24583" name="Picture 2" descr="Placenta 2"/>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827584" y="1700808"/>
              <a:ext cx="3647232" cy="23762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 name="ZoneTexte 6"/>
            <p:cNvSpPr txBox="1"/>
            <p:nvPr/>
          </p:nvSpPr>
          <p:spPr>
            <a:xfrm>
              <a:off x="2727382" y="1721443"/>
              <a:ext cx="1591895" cy="339693"/>
            </a:xfrm>
            <a:prstGeom prst="rect">
              <a:avLst/>
            </a:prstGeom>
            <a:noFill/>
          </p:spPr>
          <p:txBody>
            <a:bodyPr wrap="none">
              <a:spAutoFit/>
            </a:bodyPr>
            <a:lstStyle/>
            <a:p>
              <a:pPr>
                <a:defRPr/>
              </a:pPr>
              <a:r>
                <a:rPr lang="fr-BE" sz="1600" dirty="0">
                  <a:solidFill>
                    <a:schemeClr val="bg1"/>
                  </a:solidFill>
                  <a:latin typeface="+mn-lt"/>
                </a:rPr>
                <a:t>Lopez </a:t>
              </a:r>
              <a:r>
                <a:rPr lang="fr-BE" sz="1600" dirty="0" err="1">
                  <a:solidFill>
                    <a:schemeClr val="bg1"/>
                  </a:solidFill>
                  <a:latin typeface="+mn-lt"/>
                </a:rPr>
                <a:t>Gatius</a:t>
              </a:r>
              <a:r>
                <a:rPr lang="fr-BE" sz="1600" dirty="0">
                  <a:solidFill>
                    <a:schemeClr val="bg1"/>
                  </a:solidFill>
                  <a:latin typeface="+mn-lt"/>
                </a:rPr>
                <a:t> 2008</a:t>
              </a:r>
            </a:p>
          </p:txBody>
        </p:sp>
      </p:grpSp>
      <p:sp>
        <p:nvSpPr>
          <p:cNvPr id="2" name="ZoneTexte 1"/>
          <p:cNvSpPr txBox="1"/>
          <p:nvPr/>
        </p:nvSpPr>
        <p:spPr>
          <a:xfrm>
            <a:off x="1981200" y="4149725"/>
            <a:ext cx="1747838" cy="646113"/>
          </a:xfrm>
          <a:prstGeom prst="rect">
            <a:avLst/>
          </a:prstGeom>
          <a:solidFill>
            <a:srgbClr val="FFC000"/>
          </a:solidFill>
          <a:ln>
            <a:solidFill>
              <a:schemeClr val="tx1"/>
            </a:solidFill>
          </a:ln>
        </p:spPr>
        <p:txBody>
          <a:bodyPr wrap="none">
            <a:spAutoFit/>
          </a:bodyPr>
          <a:lstStyle/>
          <a:p>
            <a:pPr algn="ctr">
              <a:defRPr/>
            </a:pPr>
            <a:r>
              <a:rPr lang="fr-BE" sz="1800" dirty="0" err="1">
                <a:latin typeface="+mn-lt"/>
              </a:rPr>
              <a:t>Easy</a:t>
            </a:r>
            <a:r>
              <a:rPr lang="fr-BE" sz="1800" dirty="0">
                <a:latin typeface="+mn-lt"/>
              </a:rPr>
              <a:t> palpation of </a:t>
            </a:r>
          </a:p>
          <a:p>
            <a:pPr algn="ctr">
              <a:defRPr/>
            </a:pPr>
            <a:r>
              <a:rPr lang="fr-BE" sz="1800" dirty="0">
                <a:latin typeface="+mn-lt"/>
              </a:rPr>
              <a:t>the  </a:t>
            </a:r>
            <a:r>
              <a:rPr lang="fr-BE" sz="1800" dirty="0" err="1">
                <a:latin typeface="+mn-lt"/>
              </a:rPr>
              <a:t>placentomes</a:t>
            </a:r>
            <a:endParaRPr lang="fr-BE" sz="1800" dirty="0">
              <a:latin typeface="+mn-lt"/>
            </a:endParaRPr>
          </a:p>
        </p:txBody>
      </p:sp>
      <p:sp>
        <p:nvSpPr>
          <p:cNvPr id="24582" name="Flèche vers le bas 2"/>
          <p:cNvSpPr>
            <a:spLocks noChangeArrowheads="1"/>
          </p:cNvSpPr>
          <p:nvPr/>
        </p:nvSpPr>
        <p:spPr bwMode="auto">
          <a:xfrm>
            <a:off x="2555875" y="4867275"/>
            <a:ext cx="503238" cy="577850"/>
          </a:xfrm>
          <a:prstGeom prst="downArrow">
            <a:avLst>
              <a:gd name="adj1" fmla="val 50000"/>
              <a:gd name="adj2" fmla="val 50088"/>
            </a:avLst>
          </a:prstGeom>
          <a:solidFill>
            <a:srgbClr val="FFC000"/>
          </a:solidFill>
          <a:ln w="9525" algn="ctr">
            <a:solidFill>
              <a:schemeClr val="tx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fr-BE" altLang="fr-FR"/>
          </a:p>
        </p:txBody>
      </p:sp>
    </p:spTree>
    <p:extLst>
      <p:ext uri="{BB962C8B-B14F-4D97-AF65-F5344CB8AC3E}">
        <p14:creationId xmlns:p14="http://schemas.microsoft.com/office/powerpoint/2010/main" val="4091277754"/>
      </p:ext>
    </p:extLst>
  </p:cSld>
  <p:clrMapOvr>
    <a:masterClrMapping/>
  </p:clrMapOvr>
  <p:timing>
    <p:tnLst>
      <p:par>
        <p:cTn id="1" dur="indefinite" restart="never" nodeType="tmRoot"/>
      </p:par>
    </p:tnLst>
  </p:timing>
</p:sld>
</file>

<file path=ppt/slides/slide96.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aphicFrame>
        <p:nvGraphicFramePr>
          <p:cNvPr id="44034" name="Espace réservé du contenu 4"/>
          <p:cNvGraphicFramePr>
            <a:graphicFrameLocks noGrp="1"/>
          </p:cNvGraphicFramePr>
          <p:nvPr>
            <p:ph idx="1"/>
          </p:nvPr>
        </p:nvGraphicFramePr>
        <p:xfrm>
          <a:off x="200025" y="1146175"/>
          <a:ext cx="8616950" cy="5145088"/>
        </p:xfrm>
        <a:graphic>
          <a:graphicData uri="http://schemas.openxmlformats.org/presentationml/2006/ole">
            <mc:AlternateContent xmlns:mc="http://schemas.openxmlformats.org/markup-compatibility/2006">
              <mc:Choice xmlns:v="urn:schemas-microsoft-com:vml" Requires="v">
                <p:oleObj spid="_x0000_s13348" r:id="rId4" imgW="8614395" imgH="5145470" progId="Excel.Chart.8">
                  <p:embed/>
                </p:oleObj>
              </mc:Choice>
              <mc:Fallback>
                <p:oleObj r:id="rId4" imgW="8614395" imgH="5145470" progId="Excel.Chart.8">
                  <p:embed/>
                  <p:pic>
                    <p:nvPicPr>
                      <p:cNvPr id="0" name=""/>
                      <p:cNvPicPr>
                        <a:picLocks noGrp="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00025" y="1146175"/>
                        <a:ext cx="8616950" cy="5145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44035" name="Titre 1"/>
          <p:cNvSpPr>
            <a:spLocks noGrp="1"/>
          </p:cNvSpPr>
          <p:nvPr>
            <p:ph type="title"/>
          </p:nvPr>
        </p:nvSpPr>
        <p:spPr>
          <a:xfrm>
            <a:off x="250825" y="333375"/>
            <a:ext cx="5400675" cy="574675"/>
          </a:xfrm>
          <a:solidFill>
            <a:srgbClr val="800000"/>
          </a:solidFill>
        </p:spPr>
        <p:txBody>
          <a:bodyPr/>
          <a:lstStyle/>
          <a:p>
            <a:r>
              <a:rPr lang="fr-BE" altLang="fr-FR" sz="2400" smtClean="0">
                <a:solidFill>
                  <a:schemeClr val="bg1"/>
                </a:solidFill>
              </a:rPr>
              <a:t>Evolution du diamètre de l’artère utérine (mm) </a:t>
            </a:r>
          </a:p>
        </p:txBody>
      </p:sp>
      <p:sp>
        <p:nvSpPr>
          <p:cNvPr id="4" name="Titre 1"/>
          <p:cNvSpPr txBox="1">
            <a:spLocks/>
          </p:cNvSpPr>
          <p:nvPr/>
        </p:nvSpPr>
        <p:spPr bwMode="auto">
          <a:xfrm>
            <a:off x="4139952" y="1700213"/>
            <a:ext cx="1721098" cy="784225"/>
          </a:xfrm>
          <a:prstGeom prst="rect">
            <a:avLst/>
          </a:prstGeom>
          <a:solidFill>
            <a:srgbClr val="FFC000"/>
          </a:solidFill>
          <a:ln w="9525">
            <a:solidFill>
              <a:schemeClr val="tx1"/>
            </a:solidFill>
            <a:miter lim="800000"/>
            <a:headEnd/>
            <a:tailEnd/>
          </a:ln>
        </p:spPr>
        <p:txBody>
          <a:bodyPr anchor="ctr"/>
          <a:lstStyle>
            <a:lvl1pPr algn="l" rtl="0" eaLnBrk="0" fontAlgn="base" hangingPunct="0">
              <a:spcBef>
                <a:spcPct val="0"/>
              </a:spcBef>
              <a:spcAft>
                <a:spcPct val="0"/>
              </a:spcAft>
              <a:defRPr sz="2800">
                <a:solidFill>
                  <a:schemeClr val="tx1"/>
                </a:solidFill>
                <a:latin typeface="+mj-lt"/>
                <a:ea typeface="+mj-ea"/>
                <a:cs typeface="+mj-cs"/>
              </a:defRPr>
            </a:lvl1pPr>
            <a:lvl2pPr algn="l" rtl="0" eaLnBrk="0" fontAlgn="base" hangingPunct="0">
              <a:spcBef>
                <a:spcPct val="0"/>
              </a:spcBef>
              <a:spcAft>
                <a:spcPct val="0"/>
              </a:spcAft>
              <a:defRPr sz="3000">
                <a:solidFill>
                  <a:schemeClr val="tx1"/>
                </a:solidFill>
                <a:latin typeface="Arial Narrow" pitchFamily="34" charset="0"/>
              </a:defRPr>
            </a:lvl2pPr>
            <a:lvl3pPr algn="l" rtl="0" eaLnBrk="0" fontAlgn="base" hangingPunct="0">
              <a:spcBef>
                <a:spcPct val="0"/>
              </a:spcBef>
              <a:spcAft>
                <a:spcPct val="0"/>
              </a:spcAft>
              <a:defRPr sz="3000">
                <a:solidFill>
                  <a:schemeClr val="tx1"/>
                </a:solidFill>
                <a:latin typeface="Arial Narrow" pitchFamily="34" charset="0"/>
              </a:defRPr>
            </a:lvl3pPr>
            <a:lvl4pPr algn="l" rtl="0" eaLnBrk="0" fontAlgn="base" hangingPunct="0">
              <a:spcBef>
                <a:spcPct val="0"/>
              </a:spcBef>
              <a:spcAft>
                <a:spcPct val="0"/>
              </a:spcAft>
              <a:defRPr sz="3000">
                <a:solidFill>
                  <a:schemeClr val="tx1"/>
                </a:solidFill>
                <a:latin typeface="Arial Narrow" pitchFamily="34" charset="0"/>
              </a:defRPr>
            </a:lvl4pPr>
            <a:lvl5pPr algn="l" rtl="0" eaLnBrk="0" fontAlgn="base" hangingPunct="0">
              <a:spcBef>
                <a:spcPct val="0"/>
              </a:spcBef>
              <a:spcAft>
                <a:spcPct val="0"/>
              </a:spcAft>
              <a:defRPr sz="3000">
                <a:solidFill>
                  <a:schemeClr val="tx1"/>
                </a:solidFill>
                <a:latin typeface="Arial Narrow" pitchFamily="34" charset="0"/>
              </a:defRPr>
            </a:lvl5pPr>
            <a:lvl6pPr marL="457200" algn="l" rtl="0" eaLnBrk="0" fontAlgn="base" hangingPunct="0">
              <a:spcBef>
                <a:spcPct val="0"/>
              </a:spcBef>
              <a:spcAft>
                <a:spcPct val="0"/>
              </a:spcAft>
              <a:defRPr sz="3000">
                <a:solidFill>
                  <a:schemeClr val="bg1"/>
                </a:solidFill>
                <a:latin typeface="Arial Narrow" pitchFamily="34" charset="0"/>
              </a:defRPr>
            </a:lvl6pPr>
            <a:lvl7pPr marL="914400" algn="l" rtl="0" eaLnBrk="0" fontAlgn="base" hangingPunct="0">
              <a:spcBef>
                <a:spcPct val="0"/>
              </a:spcBef>
              <a:spcAft>
                <a:spcPct val="0"/>
              </a:spcAft>
              <a:defRPr sz="3000">
                <a:solidFill>
                  <a:schemeClr val="bg1"/>
                </a:solidFill>
                <a:latin typeface="Arial Narrow" pitchFamily="34" charset="0"/>
              </a:defRPr>
            </a:lvl7pPr>
            <a:lvl8pPr marL="1371600" algn="l" rtl="0" eaLnBrk="0" fontAlgn="base" hangingPunct="0">
              <a:spcBef>
                <a:spcPct val="0"/>
              </a:spcBef>
              <a:spcAft>
                <a:spcPct val="0"/>
              </a:spcAft>
              <a:defRPr sz="3000">
                <a:solidFill>
                  <a:schemeClr val="bg1"/>
                </a:solidFill>
                <a:latin typeface="Arial Narrow" pitchFamily="34" charset="0"/>
              </a:defRPr>
            </a:lvl8pPr>
            <a:lvl9pPr marL="1828800" algn="l" rtl="0" eaLnBrk="0" fontAlgn="base" hangingPunct="0">
              <a:spcBef>
                <a:spcPct val="0"/>
              </a:spcBef>
              <a:spcAft>
                <a:spcPct val="0"/>
              </a:spcAft>
              <a:defRPr sz="3000">
                <a:solidFill>
                  <a:schemeClr val="bg1"/>
                </a:solidFill>
                <a:latin typeface="Arial Narrow" pitchFamily="34" charset="0"/>
              </a:defRPr>
            </a:lvl9pPr>
          </a:lstStyle>
          <a:p>
            <a:pPr>
              <a:defRPr/>
            </a:pPr>
            <a:r>
              <a:rPr lang="fr-BE" altLang="fr-FR" sz="2400" kern="0" dirty="0" smtClean="0"/>
              <a:t>Thrill très </a:t>
            </a:r>
          </a:p>
          <a:p>
            <a:pPr>
              <a:defRPr/>
            </a:pPr>
            <a:r>
              <a:rPr lang="fr-BE" altLang="fr-FR" sz="2400" kern="0" dirty="0" smtClean="0"/>
              <a:t>perceptible</a:t>
            </a:r>
          </a:p>
        </p:txBody>
      </p:sp>
      <p:cxnSp>
        <p:nvCxnSpPr>
          <p:cNvPr id="5" name="Connecteur droit avec flèche 4"/>
          <p:cNvCxnSpPr>
            <a:cxnSpLocks noChangeShapeType="1"/>
          </p:cNvCxnSpPr>
          <p:nvPr/>
        </p:nvCxnSpPr>
        <p:spPr bwMode="auto">
          <a:xfrm>
            <a:off x="5143500" y="2484438"/>
            <a:ext cx="0" cy="873125"/>
          </a:xfrm>
          <a:prstGeom prst="straightConnector1">
            <a:avLst/>
          </a:prstGeom>
          <a:noFill/>
          <a:ln w="38100" algn="ctr">
            <a:solidFill>
              <a:schemeClr val="tx1"/>
            </a:solidFill>
            <a:round/>
            <a:headEnd/>
            <a:tailEnd type="arrow" w="med" len="med"/>
          </a:ln>
          <a:extLst>
            <a:ext uri="{909E8E84-426E-40DD-AFC4-6F175D3DCCD1}">
              <a14:hiddenFill xmlns:a14="http://schemas.microsoft.com/office/drawing/2010/main">
                <a:noFill/>
              </a14:hiddenFill>
            </a:ext>
          </a:extLst>
        </p:spPr>
      </p:cxnSp>
    </p:spTree>
    <p:extLst>
      <p:ext uri="{BB962C8B-B14F-4D97-AF65-F5344CB8AC3E}">
        <p14:creationId xmlns:p14="http://schemas.microsoft.com/office/powerpoint/2010/main" val="191141492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3250"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79388" y="115888"/>
            <a:ext cx="7705725" cy="6630987"/>
          </a:xfrm>
          <a:prstGeom prst="rect">
            <a:avLst/>
          </a:prstGeom>
          <a:noFill/>
          <a:ln w="9525">
            <a:solidFill>
              <a:schemeClr val="tx1"/>
            </a:solidFill>
            <a:miter lim="800000"/>
            <a:headEnd/>
            <a:tailEnd/>
          </a:ln>
          <a:extLst>
            <a:ext uri="{909E8E84-426E-40DD-AFC4-6F175D3DCCD1}">
              <a14:hiddenFill xmlns:a14="http://schemas.microsoft.com/office/drawing/2010/main">
                <a:solidFill>
                  <a:schemeClr val="accent1"/>
                </a:solidFill>
              </a14:hiddenFill>
            </a:ext>
          </a:extLst>
        </p:spPr>
      </p:pic>
      <p:sp>
        <p:nvSpPr>
          <p:cNvPr id="4" name="Titre 1"/>
          <p:cNvSpPr txBox="1">
            <a:spLocks/>
          </p:cNvSpPr>
          <p:nvPr/>
        </p:nvSpPr>
        <p:spPr>
          <a:xfrm rot="16200000">
            <a:off x="6192045" y="3682206"/>
            <a:ext cx="4608512" cy="358775"/>
          </a:xfrm>
          <a:prstGeom prst="rect">
            <a:avLst/>
          </a:prstGeom>
          <a:solidFill>
            <a:srgbClr val="00B0F0"/>
          </a:solidFill>
          <a:ln>
            <a:solidFill>
              <a:schemeClr val="tx1"/>
            </a:solidFill>
          </a:ln>
        </p:spPr>
        <p:txBody>
          <a:bodyPr/>
          <a:lstStyle>
            <a:lvl1pPr algn="l" rtl="0" eaLnBrk="0" fontAlgn="base" hangingPunct="0">
              <a:spcBef>
                <a:spcPct val="0"/>
              </a:spcBef>
              <a:spcAft>
                <a:spcPct val="0"/>
              </a:spcAft>
              <a:defRPr sz="3000">
                <a:solidFill>
                  <a:schemeClr val="tx1"/>
                </a:solidFill>
                <a:latin typeface="+mj-lt"/>
                <a:ea typeface="+mj-ea"/>
                <a:cs typeface="+mj-cs"/>
              </a:defRPr>
            </a:lvl1pPr>
            <a:lvl2pPr algn="l" rtl="0" eaLnBrk="0" fontAlgn="base" hangingPunct="0">
              <a:spcBef>
                <a:spcPct val="0"/>
              </a:spcBef>
              <a:spcAft>
                <a:spcPct val="0"/>
              </a:spcAft>
              <a:defRPr sz="3000">
                <a:solidFill>
                  <a:schemeClr val="tx1"/>
                </a:solidFill>
                <a:latin typeface="Arial Narrow" pitchFamily="34" charset="0"/>
              </a:defRPr>
            </a:lvl2pPr>
            <a:lvl3pPr algn="l" rtl="0" eaLnBrk="0" fontAlgn="base" hangingPunct="0">
              <a:spcBef>
                <a:spcPct val="0"/>
              </a:spcBef>
              <a:spcAft>
                <a:spcPct val="0"/>
              </a:spcAft>
              <a:defRPr sz="3000">
                <a:solidFill>
                  <a:schemeClr val="tx1"/>
                </a:solidFill>
                <a:latin typeface="Arial Narrow" pitchFamily="34" charset="0"/>
              </a:defRPr>
            </a:lvl3pPr>
            <a:lvl4pPr algn="l" rtl="0" eaLnBrk="0" fontAlgn="base" hangingPunct="0">
              <a:spcBef>
                <a:spcPct val="0"/>
              </a:spcBef>
              <a:spcAft>
                <a:spcPct val="0"/>
              </a:spcAft>
              <a:defRPr sz="3000">
                <a:solidFill>
                  <a:schemeClr val="tx1"/>
                </a:solidFill>
                <a:latin typeface="Arial Narrow" pitchFamily="34" charset="0"/>
              </a:defRPr>
            </a:lvl4pPr>
            <a:lvl5pPr algn="l" rtl="0" eaLnBrk="0" fontAlgn="base" hangingPunct="0">
              <a:spcBef>
                <a:spcPct val="0"/>
              </a:spcBef>
              <a:spcAft>
                <a:spcPct val="0"/>
              </a:spcAft>
              <a:defRPr sz="3000">
                <a:solidFill>
                  <a:schemeClr val="tx1"/>
                </a:solidFill>
                <a:latin typeface="Arial Narrow" pitchFamily="34" charset="0"/>
              </a:defRPr>
            </a:lvl5pPr>
            <a:lvl6pPr marL="457200" algn="l" rtl="0" eaLnBrk="0" fontAlgn="base" hangingPunct="0">
              <a:spcBef>
                <a:spcPct val="0"/>
              </a:spcBef>
              <a:spcAft>
                <a:spcPct val="0"/>
              </a:spcAft>
              <a:defRPr sz="3000">
                <a:solidFill>
                  <a:schemeClr val="bg1"/>
                </a:solidFill>
                <a:latin typeface="Arial Narrow" pitchFamily="34" charset="0"/>
              </a:defRPr>
            </a:lvl6pPr>
            <a:lvl7pPr marL="914400" algn="l" rtl="0" eaLnBrk="0" fontAlgn="base" hangingPunct="0">
              <a:spcBef>
                <a:spcPct val="0"/>
              </a:spcBef>
              <a:spcAft>
                <a:spcPct val="0"/>
              </a:spcAft>
              <a:defRPr sz="3000">
                <a:solidFill>
                  <a:schemeClr val="bg1"/>
                </a:solidFill>
                <a:latin typeface="Arial Narrow" pitchFamily="34" charset="0"/>
              </a:defRPr>
            </a:lvl7pPr>
            <a:lvl8pPr marL="1371600" algn="l" rtl="0" eaLnBrk="0" fontAlgn="base" hangingPunct="0">
              <a:spcBef>
                <a:spcPct val="0"/>
              </a:spcBef>
              <a:spcAft>
                <a:spcPct val="0"/>
              </a:spcAft>
              <a:defRPr sz="3000">
                <a:solidFill>
                  <a:schemeClr val="bg1"/>
                </a:solidFill>
                <a:latin typeface="Arial Narrow" pitchFamily="34" charset="0"/>
              </a:defRPr>
            </a:lvl8pPr>
            <a:lvl9pPr marL="1828800" algn="l" rtl="0" eaLnBrk="0" fontAlgn="base" hangingPunct="0">
              <a:spcBef>
                <a:spcPct val="0"/>
              </a:spcBef>
              <a:spcAft>
                <a:spcPct val="0"/>
              </a:spcAft>
              <a:defRPr sz="3000">
                <a:solidFill>
                  <a:schemeClr val="bg1"/>
                </a:solidFill>
                <a:latin typeface="Arial Narrow" pitchFamily="34" charset="0"/>
              </a:defRPr>
            </a:lvl9pPr>
          </a:lstStyle>
          <a:p>
            <a:pPr>
              <a:defRPr/>
            </a:pPr>
            <a:r>
              <a:rPr lang="fr-BE" sz="1400" b="1" kern="0" dirty="0" smtClean="0"/>
              <a:t>Adapté de Manuel Fernandez Sanchez, </a:t>
            </a:r>
            <a:r>
              <a:rPr lang="fr-BE" sz="1400" b="1" kern="0" dirty="0" err="1" smtClean="0"/>
              <a:t>Ceva</a:t>
            </a:r>
            <a:r>
              <a:rPr lang="fr-BE" sz="1400" b="1" kern="0" dirty="0" smtClean="0"/>
              <a:t> Santé Animale</a:t>
            </a:r>
            <a:endParaRPr lang="fr-BE" sz="1400" b="1" kern="0" dirty="0"/>
          </a:p>
        </p:txBody>
      </p:sp>
    </p:spTree>
    <p:extLst>
      <p:ext uri="{BB962C8B-B14F-4D97-AF65-F5344CB8AC3E}">
        <p14:creationId xmlns:p14="http://schemas.microsoft.com/office/powerpoint/2010/main" val="3423840727"/>
      </p:ext>
    </p:extLst>
  </p:cSld>
  <p:clrMapOvr>
    <a:masterClrMapping/>
  </p:clrMapOvr>
  <p:timing>
    <p:tnLst>
      <p:par>
        <p:cTn id="1" dur="indefinite" restart="never" nodeType="tmRoot"/>
      </p:par>
    </p:tnLst>
  </p:timing>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3010"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50825" y="260350"/>
            <a:ext cx="4824413" cy="3282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3011" name="Picture 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067175" y="3884613"/>
            <a:ext cx="4679950" cy="25923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3012" name="Rectangle 4"/>
          <p:cNvSpPr>
            <a:spLocks noChangeArrowheads="1"/>
          </p:cNvSpPr>
          <p:nvPr/>
        </p:nvSpPr>
        <p:spPr bwMode="auto">
          <a:xfrm>
            <a:off x="5508625" y="1412875"/>
            <a:ext cx="3025775" cy="609600"/>
          </a:xfrm>
          <a:prstGeom prst="rect">
            <a:avLst/>
          </a:prstGeom>
          <a:gradFill rotWithShape="1">
            <a:gsLst>
              <a:gs pos="0">
                <a:srgbClr val="8CADEA"/>
              </a:gs>
              <a:gs pos="50000">
                <a:srgbClr val="BACCF0"/>
              </a:gs>
              <a:gs pos="100000">
                <a:srgbClr val="DEE6F7"/>
              </a:gs>
            </a:gsLst>
            <a:lin ang="0" scaled="1"/>
          </a:gradFill>
          <a:ln w="9525">
            <a:solidFill>
              <a:schemeClr val="tx1"/>
            </a:solidFill>
            <a:miter lim="800000"/>
            <a:headEnd/>
            <a:tailEnd/>
          </a:ln>
        </p:spPr>
        <p:txBody>
          <a:bodyPr anchor="ct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r>
              <a:rPr lang="fr-BE" altLang="fr-FR" sz="3000">
                <a:latin typeface="Arial Narrow" panose="020B0606020202030204" pitchFamily="34" charset="0"/>
              </a:rPr>
              <a:t>gestation 80 jours</a:t>
            </a:r>
            <a:endParaRPr lang="fr-FR" altLang="fr-FR" sz="3000">
              <a:latin typeface="Arial Narrow" panose="020B0606020202030204" pitchFamily="34" charset="0"/>
            </a:endParaRPr>
          </a:p>
        </p:txBody>
      </p:sp>
    </p:spTree>
    <p:extLst>
      <p:ext uri="{BB962C8B-B14F-4D97-AF65-F5344CB8AC3E}">
        <p14:creationId xmlns:p14="http://schemas.microsoft.com/office/powerpoint/2010/main" val="4201941228"/>
      </p:ext>
    </p:extLst>
  </p:cSld>
  <p:clrMapOvr>
    <a:masterClrMapping/>
  </p:clrMapOvr>
  <p:timing>
    <p:tnLst>
      <p:par>
        <p:cTn id="1" dur="indefinite" restart="never" nodeType="tmRoot"/>
      </p:par>
    </p:tnLst>
  </p:timing>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à coins arrondis 4"/>
          <p:cNvSpPr/>
          <p:nvPr/>
        </p:nvSpPr>
        <p:spPr>
          <a:xfrm>
            <a:off x="539552" y="1484784"/>
            <a:ext cx="8280920" cy="1728192"/>
          </a:xfrm>
          <a:prstGeom prst="roundRect">
            <a:avLst/>
          </a:prstGeom>
          <a:solidFill>
            <a:schemeClr val="tx2">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BE" sz="3200" dirty="0" smtClean="0">
                <a:solidFill>
                  <a:schemeClr val="bg1"/>
                </a:solidFill>
                <a:latin typeface="Arial Narrow" panose="020B0606020202030204" pitchFamily="34" charset="0"/>
              </a:rPr>
              <a:t>Q18 : Chez la vache, les placentomes sont palpables avant le thrill utérin</a:t>
            </a:r>
          </a:p>
        </p:txBody>
      </p:sp>
      <p:sp>
        <p:nvSpPr>
          <p:cNvPr id="2" name="Rectangle à coins arrondis 1"/>
          <p:cNvSpPr/>
          <p:nvPr/>
        </p:nvSpPr>
        <p:spPr>
          <a:xfrm>
            <a:off x="3635896" y="3645024"/>
            <a:ext cx="1584176" cy="648072"/>
          </a:xfrm>
          <a:prstGeom prst="roundRect">
            <a:avLst/>
          </a:prstGeom>
          <a:solidFill>
            <a:schemeClr val="accent3">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BE" sz="3600" dirty="0" smtClean="0"/>
              <a:t>Vrai</a:t>
            </a:r>
            <a:endParaRPr lang="fr-BE" sz="3600" dirty="0"/>
          </a:p>
        </p:txBody>
      </p:sp>
      <p:sp>
        <p:nvSpPr>
          <p:cNvPr id="4" name="Rectangle à coins arrondis 3"/>
          <p:cNvSpPr/>
          <p:nvPr/>
        </p:nvSpPr>
        <p:spPr>
          <a:xfrm>
            <a:off x="3635896" y="4445496"/>
            <a:ext cx="1584176" cy="648072"/>
          </a:xfrm>
          <a:prstGeom prst="roundRect">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BE" sz="3600" dirty="0" smtClean="0"/>
              <a:t>Faux</a:t>
            </a:r>
            <a:endParaRPr lang="fr-BE" sz="3600" dirty="0"/>
          </a:p>
        </p:txBody>
      </p:sp>
      <p:sp>
        <p:nvSpPr>
          <p:cNvPr id="3" name="Flèche droite 2"/>
          <p:cNvSpPr/>
          <p:nvPr/>
        </p:nvSpPr>
        <p:spPr>
          <a:xfrm>
            <a:off x="2339752" y="3560578"/>
            <a:ext cx="1152128" cy="728464"/>
          </a:xfrm>
          <a:prstGeom prst="rightArrow">
            <a:avLst/>
          </a:prstGeom>
          <a:solidFill>
            <a:schemeClr val="accent2">
              <a:lumMod val="75000"/>
            </a:schemeClr>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Tree>
    <p:extLst>
      <p:ext uri="{BB962C8B-B14F-4D97-AF65-F5344CB8AC3E}">
        <p14:creationId xmlns:p14="http://schemas.microsoft.com/office/powerpoint/2010/main" val="128538411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tags/tag1.xml><?xml version="1.0" encoding="utf-8"?>
<p:tagLst xmlns:a="http://schemas.openxmlformats.org/drawingml/2006/main" xmlns:r="http://schemas.openxmlformats.org/officeDocument/2006/relationships" xmlns:p="http://schemas.openxmlformats.org/presentationml/2006/main">
  <p:tag name="TPVERSION" val="5"/>
  <p:tag name="TPFULLVERSION" val="5.3.2.24"/>
  <p:tag name="PPTVERSION" val="15"/>
  <p:tag name="TPOS" val="2"/>
</p:tagLst>
</file>

<file path=ppt/tags/tag10.xml><?xml version="1.0" encoding="utf-8"?>
<p:tagLst xmlns:a="http://schemas.openxmlformats.org/drawingml/2006/main" xmlns:r="http://schemas.openxmlformats.org/officeDocument/2006/relationships" xmlns:p="http://schemas.openxmlformats.org/presentationml/2006/main">
  <p:tag name="NOPREFERENCE" val="False"/>
</p:tagLst>
</file>

<file path=ppt/tags/tag11.xml><?xml version="1.0" encoding="utf-8"?>
<p:tagLst xmlns:a="http://schemas.openxmlformats.org/drawingml/2006/main" xmlns:r="http://schemas.openxmlformats.org/officeDocument/2006/relationships" xmlns:p="http://schemas.openxmlformats.org/presentationml/2006/main">
  <p:tag name="NOPREFERENCE" val="False"/>
</p:tagLst>
</file>

<file path=ppt/tags/tag12.xml><?xml version="1.0" encoding="utf-8"?>
<p:tagLst xmlns:a="http://schemas.openxmlformats.org/drawingml/2006/main" xmlns:r="http://schemas.openxmlformats.org/officeDocument/2006/relationships" xmlns:p="http://schemas.openxmlformats.org/presentationml/2006/main">
  <p:tag name="NOPREFERENCE" val="False"/>
</p:tagLst>
</file>

<file path=ppt/tags/tag13.xml><?xml version="1.0" encoding="utf-8"?>
<p:tagLst xmlns:a="http://schemas.openxmlformats.org/drawingml/2006/main" xmlns:r="http://schemas.openxmlformats.org/officeDocument/2006/relationships" xmlns:p="http://schemas.openxmlformats.org/presentationml/2006/main">
  <p:tag name="NOPREFERENCE" val="False"/>
</p:tagLst>
</file>

<file path=ppt/tags/tag14.xml><?xml version="1.0" encoding="utf-8"?>
<p:tagLst xmlns:a="http://schemas.openxmlformats.org/drawingml/2006/main" xmlns:r="http://schemas.openxmlformats.org/officeDocument/2006/relationships" xmlns:p="http://schemas.openxmlformats.org/presentationml/2006/main">
  <p:tag name="NOPREFERENCE" val="False"/>
</p:tagLst>
</file>

<file path=ppt/tags/tag15.xml><?xml version="1.0" encoding="utf-8"?>
<p:tagLst xmlns:a="http://schemas.openxmlformats.org/drawingml/2006/main" xmlns:r="http://schemas.openxmlformats.org/officeDocument/2006/relationships" xmlns:p="http://schemas.openxmlformats.org/presentationml/2006/main">
  <p:tag name="NOPREFERENCE" val="False"/>
</p:tagLst>
</file>

<file path=ppt/tags/tag16.xml><?xml version="1.0" encoding="utf-8"?>
<p:tagLst xmlns:a="http://schemas.openxmlformats.org/drawingml/2006/main" xmlns:r="http://schemas.openxmlformats.org/officeDocument/2006/relationships" xmlns:p="http://schemas.openxmlformats.org/presentationml/2006/main">
  <p:tag name="NOPREFERENCE" val="False"/>
</p:tagLst>
</file>

<file path=ppt/tags/tag17.xml><?xml version="1.0" encoding="utf-8"?>
<p:tagLst xmlns:a="http://schemas.openxmlformats.org/drawingml/2006/main" xmlns:r="http://schemas.openxmlformats.org/officeDocument/2006/relationships" xmlns:p="http://schemas.openxmlformats.org/presentationml/2006/main">
  <p:tag name="NOPREFERENCE" val="False"/>
</p:tagLst>
</file>

<file path=ppt/tags/tag18.xml><?xml version="1.0" encoding="utf-8"?>
<p:tagLst xmlns:a="http://schemas.openxmlformats.org/drawingml/2006/main" xmlns:r="http://schemas.openxmlformats.org/officeDocument/2006/relationships" xmlns:p="http://schemas.openxmlformats.org/presentationml/2006/main">
  <p:tag name="NOPREFERENCE" val="False"/>
</p:tagLst>
</file>

<file path=ppt/tags/tag19.xml><?xml version="1.0" encoding="utf-8"?>
<p:tagLst xmlns:a="http://schemas.openxmlformats.org/drawingml/2006/main" xmlns:r="http://schemas.openxmlformats.org/officeDocument/2006/relationships" xmlns:p="http://schemas.openxmlformats.org/presentationml/2006/main">
  <p:tag name="NOPREFERENCE" val="False"/>
</p:tagLst>
</file>

<file path=ppt/tags/tag2.xml><?xml version="1.0" encoding="utf-8"?>
<p:tagLst xmlns:a="http://schemas.openxmlformats.org/drawingml/2006/main" xmlns:r="http://schemas.openxmlformats.org/officeDocument/2006/relationships" xmlns:p="http://schemas.openxmlformats.org/presentationml/2006/main">
  <p:tag name="ZEROBASED" val="False"/>
</p:tagLst>
</file>

<file path=ppt/tags/tag20.xml><?xml version="1.0" encoding="utf-8"?>
<p:tagLst xmlns:a="http://schemas.openxmlformats.org/drawingml/2006/main" xmlns:r="http://schemas.openxmlformats.org/officeDocument/2006/relationships" xmlns:p="http://schemas.openxmlformats.org/presentationml/2006/main">
  <p:tag name="NOPREFERENCE" val="False"/>
</p:tagLst>
</file>

<file path=ppt/tags/tag3.xml><?xml version="1.0" encoding="utf-8"?>
<p:tagLst xmlns:a="http://schemas.openxmlformats.org/drawingml/2006/main" xmlns:r="http://schemas.openxmlformats.org/officeDocument/2006/relationships" xmlns:p="http://schemas.openxmlformats.org/presentationml/2006/main">
  <p:tag name="ZEROBASED" val="False"/>
</p:tagLst>
</file>

<file path=ppt/tags/tag4.xml><?xml version="1.0" encoding="utf-8"?>
<p:tagLst xmlns:a="http://schemas.openxmlformats.org/drawingml/2006/main" xmlns:r="http://schemas.openxmlformats.org/officeDocument/2006/relationships" xmlns:p="http://schemas.openxmlformats.org/presentationml/2006/main">
  <p:tag name="NOPREFERENCE" val="False"/>
</p:tagLst>
</file>

<file path=ppt/tags/tag5.xml><?xml version="1.0" encoding="utf-8"?>
<p:tagLst xmlns:a="http://schemas.openxmlformats.org/drawingml/2006/main" xmlns:r="http://schemas.openxmlformats.org/officeDocument/2006/relationships" xmlns:p="http://schemas.openxmlformats.org/presentationml/2006/main">
  <p:tag name="NOPREFERENCE" val="False"/>
</p:tagLst>
</file>

<file path=ppt/tags/tag6.xml><?xml version="1.0" encoding="utf-8"?>
<p:tagLst xmlns:a="http://schemas.openxmlformats.org/drawingml/2006/main" xmlns:r="http://schemas.openxmlformats.org/officeDocument/2006/relationships" xmlns:p="http://schemas.openxmlformats.org/presentationml/2006/main">
  <p:tag name="NOPREFERENCE" val="False"/>
</p:tagLst>
</file>

<file path=ppt/tags/tag7.xml><?xml version="1.0" encoding="utf-8"?>
<p:tagLst xmlns:a="http://schemas.openxmlformats.org/drawingml/2006/main" xmlns:r="http://schemas.openxmlformats.org/officeDocument/2006/relationships" xmlns:p="http://schemas.openxmlformats.org/presentationml/2006/main">
  <p:tag name="NOPREFERENCE" val="False"/>
</p:tagLst>
</file>

<file path=ppt/tags/tag8.xml><?xml version="1.0" encoding="utf-8"?>
<p:tagLst xmlns:a="http://schemas.openxmlformats.org/drawingml/2006/main" xmlns:r="http://schemas.openxmlformats.org/officeDocument/2006/relationships" xmlns:p="http://schemas.openxmlformats.org/presentationml/2006/main">
  <p:tag name="NOPREFERENCE" val="False"/>
</p:tagLst>
</file>

<file path=ppt/tags/tag9.xml><?xml version="1.0" encoding="utf-8"?>
<p:tagLst xmlns:a="http://schemas.openxmlformats.org/drawingml/2006/main" xmlns:r="http://schemas.openxmlformats.org/officeDocument/2006/relationships" xmlns:p="http://schemas.openxmlformats.org/presentationml/2006/main">
  <p:tag name="NOPREFERENCE" val="False"/>
</p:tagLst>
</file>

<file path=ppt/theme/theme1.xml><?xml version="1.0" encoding="utf-8"?>
<a:theme xmlns:a="http://schemas.openxmlformats.org/drawingml/2006/main" name="Thème Offic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Thème Offic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7733</TotalTime>
  <Words>10019</Words>
  <Application>Microsoft Office PowerPoint</Application>
  <PresentationFormat>Affichage à l'écran (4:3)</PresentationFormat>
  <Paragraphs>3572</Paragraphs>
  <Slides>217</Slides>
  <Notes>27</Notes>
  <HiddenSlides>0</HiddenSlides>
  <MMClips>1</MMClips>
  <ScaleCrop>false</ScaleCrop>
  <HeadingPairs>
    <vt:vector size="6" baseType="variant">
      <vt:variant>
        <vt:lpstr>Thème</vt:lpstr>
      </vt:variant>
      <vt:variant>
        <vt:i4>1</vt:i4>
      </vt:variant>
      <vt:variant>
        <vt:lpstr>Serveurs OLE incorporés</vt:lpstr>
      </vt:variant>
      <vt:variant>
        <vt:i4>5</vt:i4>
      </vt:variant>
      <vt:variant>
        <vt:lpstr>Titres des diapositives</vt:lpstr>
      </vt:variant>
      <vt:variant>
        <vt:i4>217</vt:i4>
      </vt:variant>
    </vt:vector>
  </HeadingPairs>
  <TitlesOfParts>
    <vt:vector size="223" baseType="lpstr">
      <vt:lpstr>Thème Office</vt:lpstr>
      <vt:lpstr>Photo Editor Photo</vt:lpstr>
      <vt:lpstr>Feuille de calcul</vt:lpstr>
      <vt:lpstr>Graphique</vt:lpstr>
      <vt:lpstr>QuickTime Picture</vt:lpstr>
      <vt:lpstr>Graphique Microsoft Excel</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Relations hormonales entre hypothalamus-hypophyse-ovaire</vt:lpstr>
      <vt:lpstr>Le cycle oestral de la vache : 21 jours (18 to 24)</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La vache : un outil de production</vt:lpstr>
      <vt:lpstr>Présentation PowerPoint</vt:lpstr>
      <vt:lpstr>Présentation PowerPoint</vt:lpstr>
      <vt:lpstr>Présentation PowerPoint</vt:lpstr>
      <vt:lpstr>Présentation PowerPoint</vt:lpstr>
      <vt:lpstr>Présentation PowerPoint</vt:lpstr>
      <vt:lpstr>C’est quoi un problème de reproduction ? </vt:lpstr>
      <vt:lpstr>Quel est LE paramètre qui, dans un troupeau de vaches, vous semble le plus pertinent pour exprimer la présence d’un problème de reproduction au sens le plus général du terme ? (Par paramètre, on entend une variable quantifiable cad que l’on peut exprimer de manière numérique)</vt:lpstr>
      <vt:lpstr>Définir cad savoir de quoi on parle </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1. Un sperme de qualité : le prélèvement (vagin artificiel)</vt:lpstr>
      <vt:lpstr>Un sperme de qualité : l’examen macro et microscopique </vt:lpstr>
      <vt:lpstr>Un sperme de qualité : conservation et conditionnement</vt:lpstr>
      <vt:lpstr>pistolet d’insémination et paillette</vt:lpstr>
      <vt:lpstr>préparation de la paillette</vt:lpstr>
      <vt:lpstr>A l’endroit anatomique approprié</vt:lpstr>
      <vt:lpstr>IA profonde (FMV Gent) </vt:lpstr>
      <vt:lpstr>Il y a des pertes (par comparaison à la saillie naturelle, une paillette de sperme renferme 10 millions de spermatozoïdes) </vt:lpstr>
      <vt:lpstr>Présentation PowerPoint</vt:lpstr>
      <vt:lpstr>Présentation PowerPoint</vt:lpstr>
      <vt:lpstr>Au moment le plus opportun par rapport au début de l’oestrus  </vt:lpstr>
      <vt:lpstr>Maatje et al. J.Dairy Sci., 1997, 80,1098-1105  Optimal time of insemination in cows that show visual signs of oestrus by estimating onset of oestrus with pedometers. (171 IA sur 121 vaches)</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Evolution of the diameter of the placentomes (cm) </vt:lpstr>
      <vt:lpstr>Evolution du diamètre de l’artère utérine (mm) </vt:lpstr>
      <vt:lpstr>Présentation PowerPoint</vt:lpstr>
      <vt:lpstr>Présentation PowerPoint</vt:lpstr>
      <vt:lpstr>Présentation PowerPoint</vt:lpstr>
      <vt:lpstr>Présentation PowerPoint</vt:lpstr>
      <vt:lpstr>Présentation PowerPoint</vt:lpstr>
      <vt:lpstr>7. L’échographie : c’est quoi et pour quoi faire </vt:lpstr>
      <vt:lpstr>Présentation PowerPoint</vt:lpstr>
      <vt:lpstr>Présentation PowerPoint</vt:lpstr>
      <vt:lpstr>L’échogénicité tissulaire</vt:lpstr>
      <vt:lpstr>Savoir regarder une image échographique</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Foetus mâle 80 jours</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Photo de Olivia Martin via facebook.com/theriogenologie</vt:lpstr>
      <vt:lpstr>Présentation PowerPoint</vt:lpstr>
      <vt:lpstr>Présentation PowerPoint</vt:lpstr>
      <vt:lpstr>La chute de la température (Signe de Ledenberger)</vt:lpstr>
      <vt:lpstr>Part stade 2 La phase d’expulsion du foetus</vt:lpstr>
      <vt:lpstr>Présentation PowerPoint</vt:lpstr>
      <vt:lpstr>Présentation PowerPoint</vt:lpstr>
      <vt:lpstr>Présentation PowerPoint</vt:lpstr>
      <vt:lpstr>Présentation PowerPoint</vt:lpstr>
      <vt:lpstr>Présentation PowerPoint</vt:lpstr>
      <vt:lpstr>L’examen obstétrical : objectifs</vt:lpstr>
      <vt:lpstr>Présentations foetales</vt:lpstr>
      <vt:lpstr>Présentation PowerPoint</vt:lpstr>
      <vt:lpstr>Présentation PowerPoint</vt:lpstr>
      <vt:lpstr>Présentation PowerPoint</vt:lpstr>
      <vt:lpstr>Présentation PowerPoint</vt:lpstr>
      <vt:lpstr>Présentation PowerPoint</vt:lpstr>
      <vt:lpstr>Détermination de l’ouverture cervicale  Schmitt D, De Meijer F Les dystocies chez la vache CD. Editions Med’Com </vt:lpstr>
      <vt:lpstr>Présentation PowerPoint</vt:lpstr>
      <vt:lpstr>Présentation PowerPoint</vt:lpstr>
      <vt:lpstr>Présentation PowerPoint</vt:lpstr>
      <vt:lpstr>Présentation PowerPoint</vt:lpstr>
      <vt:lpstr>Une césarienne en images  (Drs. Fourneau et Marquet Belgique)</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Les prélèvements pour le diagnostic de l’endométrite subclinique</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Le premier trimestre de la gestation,  un parcours semé d’embûches (Wiltbank et al. 2016)</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Politiques d’insémination lors d’induction ou de synchronisation de l’oestrus au moyen de la PGF2a</vt:lpstr>
      <vt:lpstr>Différents protocoles</vt:lpstr>
      <vt:lpstr>Le protocole Ovsynch ou GPG</vt:lpstr>
      <vt:lpstr>Protocole associant GnRH et PGF2a à un progestagène  Animaux cyclés </vt:lpstr>
      <vt:lpstr>Présentation PowerPoint</vt:lpstr>
      <vt:lpstr>Présentation PowerPoint</vt:lpstr>
      <vt:lpstr>Présentation PowerPoint</vt:lpstr>
      <vt:lpstr>Le système Cuemate (NZ)</vt:lpstr>
      <vt:lpstr>Schéma de traitement au moyen d’un système intravaginal</vt:lpstr>
      <vt:lpstr>Présentation PowerPoint</vt:lpstr>
      <vt:lpstr>Présentation PowerPoint</vt:lpstr>
      <vt:lpstr>Présentation PowerPoint</vt:lpstr>
      <vt:lpstr>Présentation PowerPoint</vt:lpstr>
      <vt:lpstr>Présentation PowerPoint</vt:lpstr>
      <vt:lpstr>Présentation PowerPoint</vt:lpstr>
    </vt:vector>
  </TitlesOfParts>
  <LinksUpToDate>false</LinksUpToDate>
  <SharedDoc>false</SharedDoc>
  <HyperlinksChanged>false</HyperlinksChanged>
  <AppVersion>14.0000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Présentation PowerPoint</dc:title>
  <dc:creator>User</dc:creator>
  <cp:lastModifiedBy>Lecteur Bulletin GTV</cp:lastModifiedBy>
  <cp:revision>306</cp:revision>
  <dcterms:created xsi:type="dcterms:W3CDTF">2014-06-29T16:23:10Z</dcterms:created>
  <dcterms:modified xsi:type="dcterms:W3CDTF">2021-09-28T06:21:04Z</dcterms:modified>
</cp:coreProperties>
</file>